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3.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notesSlides/notesSlide4.xml" ContentType="application/vnd.openxmlformats-officedocument.presentationml.notesSlide+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notesSlides/notesSlide5.xml" ContentType="application/vnd.openxmlformats-officedocument.presentationml.notesSlide+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notesSlides/notesSlide6.xml" ContentType="application/vnd.openxmlformats-officedocument.presentationml.notesSlide+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notesSlides/notesSlide7.xml" ContentType="application/vnd.openxmlformats-officedocument.presentationml.notesSlide+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notesSlides/notesSlide8.xml" ContentType="application/vnd.openxmlformats-officedocument.presentationml.notesSlide+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notesSlides/notesSlide9.xml" ContentType="application/vnd.openxmlformats-officedocument.presentationml.notesSlide+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10.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notesSlides/notesSlide11.xml" ContentType="application/vnd.openxmlformats-officedocument.presentationml.notesSlide+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notesSlides/notesSlide12.xml" ContentType="application/vnd.openxmlformats-officedocument.presentationml.notesSlide+xml"/>
  <Override PartName="/ppt/ink/ink1768.xml" ContentType="application/inkml+xml"/>
  <Override PartName="/ppt/notesSlides/notesSlide13.xml" ContentType="application/vnd.openxmlformats-officedocument.presentationml.notesSlide+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notesSlides/notesSlide14.xml" ContentType="application/vnd.openxmlformats-officedocument.presentationml.notesSlide+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notesSlides/notesSlide15.xml" ContentType="application/vnd.openxmlformats-officedocument.presentationml.notesSlide+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notesSlides/notesSlide16.xml" ContentType="application/vnd.openxmlformats-officedocument.presentationml.notesSlide+xml"/>
  <Override PartName="/ppt/ink/ink2178.xml" ContentType="application/inkml+xml"/>
  <Override PartName="/ppt/notesSlides/notesSlide17.xml" ContentType="application/vnd.openxmlformats-officedocument.presentationml.notesSlide+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notesSlides/notesSlide18.xml" ContentType="application/vnd.openxmlformats-officedocument.presentationml.notesSlide+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notesSlides/notesSlide19.xml" ContentType="application/vnd.openxmlformats-officedocument.presentationml.notesSlide+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notesSlides/notesSlide20.xml" ContentType="application/vnd.openxmlformats-officedocument.presentationml.notesSlide+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notesSlides/notesSlide21.xml" ContentType="application/vnd.openxmlformats-officedocument.presentationml.notesSlide+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notesSlides/notesSlide22.xml" ContentType="application/vnd.openxmlformats-officedocument.presentationml.notesSlide+xml"/>
  <Override PartName="/ppt/ink/ink324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411" r:id="rId3"/>
    <p:sldId id="1412" r:id="rId4"/>
    <p:sldId id="1413" r:id="rId5"/>
    <p:sldId id="1414" r:id="rId6"/>
    <p:sldId id="1415" r:id="rId7"/>
    <p:sldId id="1416" r:id="rId8"/>
    <p:sldId id="1417" r:id="rId9"/>
    <p:sldId id="1418" r:id="rId10"/>
    <p:sldId id="1312" r:id="rId11"/>
    <p:sldId id="1313" r:id="rId12"/>
    <p:sldId id="1314" r:id="rId13"/>
    <p:sldId id="1315" r:id="rId14"/>
    <p:sldId id="1419" r:id="rId15"/>
    <p:sldId id="1317" r:id="rId16"/>
    <p:sldId id="1318" r:id="rId17"/>
    <p:sldId id="1319" r:id="rId18"/>
    <p:sldId id="1320" r:id="rId19"/>
    <p:sldId id="1328" r:id="rId20"/>
    <p:sldId id="1322" r:id="rId21"/>
    <p:sldId id="1329" r:id="rId22"/>
    <p:sldId id="1324" r:id="rId23"/>
    <p:sldId id="1325" r:id="rId24"/>
    <p:sldId id="1327" r:id="rId25"/>
    <p:sldId id="1420" r:id="rId26"/>
    <p:sldId id="1421" r:id="rId27"/>
    <p:sldId id="1330" r:id="rId28"/>
    <p:sldId id="1331" r:id="rId29"/>
    <p:sldId id="1332" r:id="rId30"/>
    <p:sldId id="1369" r:id="rId31"/>
    <p:sldId id="1333" r:id="rId32"/>
    <p:sldId id="1334" r:id="rId33"/>
    <p:sldId id="1335" r:id="rId34"/>
    <p:sldId id="1336" r:id="rId35"/>
    <p:sldId id="1337" r:id="rId36"/>
    <p:sldId id="1338" r:id="rId37"/>
    <p:sldId id="1339" r:id="rId38"/>
    <p:sldId id="1340" r:id="rId39"/>
    <p:sldId id="1341" r:id="rId40"/>
    <p:sldId id="1342" r:id="rId41"/>
    <p:sldId id="1343" r:id="rId42"/>
    <p:sldId id="1344" r:id="rId43"/>
    <p:sldId id="1345" r:id="rId44"/>
    <p:sldId id="1346"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8.289"/>
    </inkml:context>
    <inkml:brush xml:id="br0">
      <inkml:brushProperty name="width" value="0.05" units="cm"/>
      <inkml:brushProperty name="height" value="0.05" units="cm"/>
    </inkml:brush>
  </inkml:definitions>
  <inkml:trace contextRef="#ctx0" brushRef="#br0">8 121 9938 0 0,'-1'0'102'0'0,"1"0"0"0"0,0 0 1 0 0,0 0-1 0 0,-1 0 0 0 0,1 0 0 0 0,0 0 0 0 0,0 0 0 0 0,0 0 0 0 0,-1 0 1 0 0,1 0-1 0 0,0 0 0 0 0,0 0 0 0 0,-1-1 0 0 0,1 1 0 0 0,0 0 0 0 0,0 0 1 0 0,0 0-1 0 0,-1 0 0 0 0,1 0 0 0 0,0 0 0 0 0,0-1 0 0 0,0 1 0 0 0,-1 0 1 0 0,1 0-1 0 0,0 0 0 0 0,0 0 0 0 0,0-1 0 0 0,0 1 0 0 0,0 0 0 0 0,0 0 1 0 0,-1 0-1 0 0,1-1 0 0 0,0 1 0 0 0,0 0 0 0 0,0 0 0 0 0,0-1 0 0 0,0 1 1 0 0,0 0-1 0 0,0 0 0 0 0,0 0 0 0 0,0-1 0 0 0,0 1 0 0 0,0 0 0 0 0,0-1 1 0 0,11-7 1633 0 0,24-6-1147 0 0,-32 13-299 0 0,37-13-5 0 0,2 3-1 0 0,69-11 1 0 0,89 2-1383 0 0,-8 1-4590 0 0,-163 14 4824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3.353"/>
    </inkml:context>
    <inkml:brush xml:id="br0">
      <inkml:brushProperty name="width" value="0.05" units="cm"/>
      <inkml:brushProperty name="height" value="0.05" units="cm"/>
    </inkml:brush>
  </inkml:definitions>
  <inkml:trace contextRef="#ctx0" brushRef="#br0">316 0 17876,'7'0'1120,"-6"14"-968,-5 12-56,-25 24 192,-5 21-104,-8 12-24,-1 6-8,3 5-48,1-2 8,9-6-32,5-9-96,6-21-408,5-13-176,9-29-1840,17-39 1503,5-15 81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3.929"/>
    </inkml:context>
    <inkml:brush xml:id="br0">
      <inkml:brushProperty name="width" value="0.05" units="cm"/>
      <inkml:brushProperty name="height" value="0.05" units="cm"/>
    </inkml:brush>
  </inkml:definitions>
  <inkml:trace contextRef="#ctx0" brushRef="#br0">216 0 15811,'0'1'54,"0"-1"-1,1 1 1,-1-1-1,1 1 0,-1-1 1,0 1-1,1-1 0,-1 1 1,0 0-1,0-1 1,0 1-1,1 0 0,-1-1 1,0 1-1,0 0 1,0-1-1,0 1 0,0-1 1,0 1-1,0 0 0,0-1 1,0 1-1,-1 0 1,1-1-1,0 1 0,0 0 1,0-1-1,-1 2 1,0 2 66,-15 73 304,4 0 0,3 1 1,3 0-1,4 1 0,3-1 0,14 90 1,-11-138-371,1 1-56,-2-1 0,-1 1-1,-2 45 1,0-73-14,-1 0 0,1 0 0,-1 0 0,0 0 0,0 0 0,0 0 0,0 0 0,0 0 0,-1-1 0,1 1 0,-1-1 0,1 1 0,-5 3 0,5-4 4,-1-1 0,1 0 0,0 0 0,-1 0 0,1-1 0,-1 1 0,1 0 0,-1 0 0,0-1 0,1 1 0,-1-1 0,0 0 1,1 1-1,-1-1 0,0 0 0,0 0 0,1 0 0,-1 0 0,0 0 0,1-1 0,-1 1 0,0 0 0,1-1 0,-1 1 0,-2-2 0,-2-1-13,1 0 0,-1 0 1,1-1-1,0 1 0,0-1 0,0 0 0,1-1 0,-1 1 0,1-1 0,-6-9 1,-4-7-23,-15-29 1,27 45 47,-4-4 18,2-2 1,-1 1-1,1-1 1,1 1-1,0-1 1,0 0-1,1 0 1,0 0-1,1 0 1,0-1-1,2-12 0,0 15 20,0 0-1,1 0 1,0 0-1,1 0 1,0 1-1,0-1 1,1 1-1,0 0 1,0 0-1,1 0 1,0 0-1,1 1 1,-1 0-1,9-8 1,-1 2 49,1 1 0,1 0 1,0 1-1,0 1 0,1 0 1,33-14-1,-35 18-52,0 1 0,0 1 0,1 0 0,-1 1 0,1 0 0,-1 1 0,1 1 0,0 0 1,17 2-1,-27 0-34,0-1 1,0 1 0,0 0 0,0 0 0,-1 1-1,1-1 1,-1 1 0,1 0 0,-1 0 0,0 1 0,1-1-1,-1 1 1,-1 0 0,1 0 0,0 1 0,-1-1-1,1 1 1,-1-1 0,0 1 0,0 0 0,-1 0 0,1 0-1,-1 1 1,0-1 0,0 1 0,0-1 0,-1 1-1,1 0 1,0 5 0,1 12 86,0 1 0,-2-1 0,0 1 0,-6 42 0,5-58-49,0-7-31,-1 0-1,1 1 1,0-1-1,0 1 0,0-1 1,0 1-1,0-1 1,0 1-1,0-1 1,0 1-1,0-1 1,0 1-1,1-1 1,-1 1-1,0-1 1,0 0-1,0 1 1,0-1-1,1 1 1,-1-1-1,0 1 1,0-1-1,1 0 1,-1 1-1,0-1 1,1 0-1,-1 1 1,1-1-1,11-3 117,18-22-32,-26 21-69,57-55 52,37-34 6,-77 76-81,0 0 0,44-25 1,-61 40-5,-1 0 1,1 0-1,0 0 1,0 1-1,0-1 1,1 1-1,-1 0 1,0 0-1,0 1 1,1-1 0,6 1-1,-9 0 3,-1 1-1,1-1 1,0 1-1,-1-1 1,1 1-1,-1 0 1,1-1-1,-1 1 1,0 0-1,1 0 1,-1 0-1,0 0 1,0 0-1,1 1 1,-1-1-1,0 0 1,0 0-1,0 1 1,-1-1-1,1 1 1,0-1-1,0 1 1,-1-1-1,1 1 1,-1-1 0,1 1-1,-1-1 1,0 1-1,0 0 1,1-1-1,-1 1 1,-1 1-1,2 16 25,-2-1 0,-1 1 0,0 0 0,-1-1-1,-9 29 1,-2 17-416,14-64 388,0 1 0,-1-1 0,1 1 0,0-1 0,0 1 0,0-1 0,0 1 0,0-1 0,0 1 0,-1-1 0,1 1 0,0-1 0,1 1 0,-1-1 0,0 1 0,0-1 0,0 0 0,0 1 0,0-1 0,0 1 0,1-1 0,-1 1 0,0-1 0,0 1 0,1-1 0,-1 0 0,0 1 0,0-1 0,1 1 0,-1-1 0,0 0 0,1 1 0,-1-1 0,1 0 0,-1 0 0,1 1 0,7-5-120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4.641"/>
    </inkml:context>
    <inkml:brush xml:id="br0">
      <inkml:brushProperty name="width" value="0.05" units="cm"/>
      <inkml:brushProperty name="height" value="0.05" units="cm"/>
    </inkml:brush>
  </inkml:definitions>
  <inkml:trace contextRef="#ctx0" brushRef="#br0">68 205 18796,'3'19'170,"-1"1"-1,-1 0 1,-1 0 0,0-1 0,-2 1-1,-3 20 1,-1 7-20,-15 191 55,-19 173 578,70-512-467,5-19-382,68-217-216,22 8-76,-116 307 326,30-59-78,-35 74 101,0 1 0,0 0 0,0-1 0,1 2 0,0-1 1,0 0-1,1 1 0,11-9 0,-16 13 7,1 0 1,-1 1-1,0-1 1,0 0-1,1 1 1,-1-1-1,0 1 1,1 0-1,-1-1 1,0 1-1,1 0 1,-1 0-1,0 0 1,1 0-1,-1 0 1,1 0-1,-1 0 1,0 0-1,1 0 1,-1 1-1,3 0 1,-2 0-1,0 0 1,-1 1-1,1-1 1,0 0-1,0 1 1,-1 0-1,1-1 1,-1 1-1,0 0 0,1-1 1,-1 1-1,1 3 1,2 3-5,-1-1 0,0 1 0,0 1 1,-1-1-1,0 0 0,1 9 0,-2 1 34,-1-1-1,0 1 0,-2 0 0,1 0 0,-2-1 1,-1 1-1,0-1 0,-1 0 0,-1 0 0,0-1 0,-1 1 1,-14 20-1,10-17 78,-2-1 0,0 0 0,-1-1 0,-1-1 0,-1 0 0,0-1-1,-2-1 1,1-1 0,-25 15 0,36-24-167,0-1 0,-1 0 0,0-1 0,0 1 0,0-1 0,0-1-1,-1 1 1,1-1 0,-1-1 0,0 1 0,-9-1 0,17-1 50,0 0 1,0 0-1,0 0 0,-1 1 1,1-1-1,0 0 1,0 0-1,0 0 0,-1-1 1,1 1-1,0 0 1,0 0-1,0 0 0,-1 0 1,1 0-1,0 0 1,0 0-1,0 0 0,-1 0 1,1 0-1,0 0 0,0-1 1,0 1-1,0 0 1,0 0-1,-1 0 0,1 0 1,0 0-1,0-1 1,0 1-1,0 0 0,0 0 1,0 0-1,0-1 1,0 1-1,0 0 0,-1 0 1,1 0-1,0-1 1,6-7-201,14-9-106,13 1-158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5.045"/>
    </inkml:context>
    <inkml:brush xml:id="br0">
      <inkml:brushProperty name="width" value="0.05" units="cm"/>
      <inkml:brushProperty name="height" value="0.05" units="cm"/>
    </inkml:brush>
  </inkml:definitions>
  <inkml:trace contextRef="#ctx0" brushRef="#br0">223 1 18332,'-16'11'268,"-1"1"0,2 1 1,0 0-1,0 1 0,1 1 0,1 0 1,1 1-1,-18 27 0,19-23-145,0 0 1,1 0-1,1 1 0,1 0 1,1 1-1,1 0 0,-5 29 1,10-42-88,0 0 0,0-1 0,1 1 0,0 0 0,1 0 0,0-1 0,3 12 0,-4-18-31,1 0 1,-1 0-1,1 0 1,0 0-1,0 0 1,0 0 0,0 0-1,0 0 1,1-1-1,-1 1 1,1 0-1,-1-1 1,1 1 0,-1-1-1,1 1 1,0-1-1,0 0 1,0 0-1,-1 0 1,1 0 0,0 0-1,0 0 1,1 0-1,-1-1 1,0 1-1,0-1 1,0 1 0,0-1-1,0 0 1,1 0-1,-1 0 1,0 0 0,4-1-1,3-1-12,-1 0 0,1 0-1,-1-1 1,0 0 0,0-1 0,0 0-1,-1 0 1,1 0 0,-1-1 0,0 0 0,11-10-1,2-5-30,-1 0-1,24-32 0,-24 28 11,-2 0-1,-1-2 1,-1 0-1,-2-1 0,0 0 1,14-47-1,-26 70 25,0 1 1,0 0-1,-1-1 0,0 1 0,1 0 0,-1-1 0,-1 1 1,0-6-1,1 9 4,0 0-1,0-1 1,0 1 0,0 0 0,0 0-1,0-1 1,0 1 0,0 0 0,0 0 0,-1-1-1,1 1 1,0 0 0,0 0 0,0 0 0,0-1-1,-1 1 1,1 0 0,0 0 0,0 0-1,0 0 1,-1-1 0,1 1 0,0 0 0,0 0-1,-1 0 1,1 0 0,0 0 0,0 0 0,-1 0-1,1 0 1,0 0 0,0 0 0,-1 0 0,1 0-1,0 0 1,-14 11 1,3 7 4,0-1 0,1 2 0,0-1 0,-12 36 0,9-14-140,-11 58 0,23-89 59,-2 7-196,0-1 1,0 17-1,3-28 222,0-1 1,0 0-1,0 1 0,1-1 1,-1 0-1,1 1 1,0-1-1,0 0 0,0 1 1,0-1-1,0 0 1,1 0-1,-1 0 0,1 0 1,3 3-1,-4-5 33,-1 0-1,1 0 0,0 0 1,0-1-1,0 1 0,0 0 1,0-1-1,0 1 1,0 0-1,0-1 0,1 0 1,-1 1-1,0-1 0,0 1 1,0-1-1,0 0 0,3 0 1,29-6-410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5.484"/>
    </inkml:context>
    <inkml:brush xml:id="br0">
      <inkml:brushProperty name="width" value="0.05" units="cm"/>
      <inkml:brushProperty name="height" value="0.05" units="cm"/>
    </inkml:brush>
  </inkml:definitions>
  <inkml:trace contextRef="#ctx0" brushRef="#br0">233 1 14539,'-117'111'3802,"99"-91"-3163,1 1 1,0 0 0,-25 44-1,38-58-531,0 1-1,1-1 1,-5 16-1,8-22-120,0 0-1,-1-1 1,1 1-1,0 0 1,0-1 0,-1 1-1,1 0 1,0 0-1,0-1 1,0 1 0,0 0-1,0 0 1,0-1-1,0 1 1,0 0-1,0 0 1,1-1 0,-1 1-1,0 0 1,0-1-1,1 1 1,-1 0 0,0-1-1,1 1 1,-1 0-1,0-1 1,1 1-1,-1 0 1,1-1 0,0 1-1,-1-1 1,1 1-1,-1-1 1,1 0 0,0 1-1,-1-1 1,1 1-1,0-1 1,-1 0-1,1 0 1,0 1 0,-1-1-1,1 0 1,0 0-1,0 0 1,-1 0-1,1 0 1,0 0 0,0 0-1,-1 0 1,1 0-1,0 0 1,0 0 0,-1-1-1,2 1 1,10-4-309,-1 0 0,0 0 0,0-1 0,0 0 0,19-14 0,11-4-392,-41 23 708,24-12-449,42-15 1,-60 25 474,1 0 1,0 0 0,0 0 0,-1 1 0,1 1 0,0-1-1,0 1 1,0 0 0,0 0 0,0 1 0,12 3-1,-17-4 21,0 1-1,0-1 1,0 1-1,-1 0 0,1 0 1,0 0-1,-1 0 1,1 0-1,-1 0 0,1 0 1,-1 0-1,0 1 1,1-1-1,-1 1 0,0-1 1,0 1-1,0-1 1,0 1-1,1 2 0,-1-1 34,0 0 0,-1 0 0,1 0-1,-1-1 1,0 1 0,0 0-1,0 0 1,0 0 0,0 0-1,-1 0 1,-1 4 0,-1 4 170,-1-1 1,0 0-1,-1 1 1,-1-2-1,-9 16 1,-5 2 13,0-1 0,-2 0 1,0-2-1,-2 0 0,0-2 1,-34 23-1,56-43-249,-1 0 0,0-1 0,0 1 0,1-1 0,-1 1-1,0-1 1,0 0 0,-4 1 0,6-2-11,0 0 0,0 0 0,0-1 0,0 1 0,0 0 0,0 0 0,0-1 0,0 1 0,0-1 0,1 1 0,-1-1 1,0 1-1,0-1 0,0 1 0,1-1 0,-1 1 0,0-1 0,0-1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5.887"/>
    </inkml:context>
    <inkml:brush xml:id="br0">
      <inkml:brushProperty name="width" value="0.05" units="cm"/>
      <inkml:brushProperty name="height" value="0.05" units="cm"/>
    </inkml:brush>
  </inkml:definitions>
  <inkml:trace contextRef="#ctx0" brushRef="#br0">226 13 15483,'0'-2'105,"-1"1"0,0 0 0,0 1 0,0-1 1,-1 0-1,1 0 0,0 0 0,0 0 0,0 1 0,0-1 0,-1 1 0,1-1 0,0 1 0,-1-1 0,1 1 0,0 0 0,-1 0 0,1 0 0,0-1 0,-1 1 0,1 0 0,-1 1 0,1-1 0,0 0 0,-1 0 0,1 1 0,0-1 1,-1 0-1,1 1 0,0 0 0,0-1 0,-1 1 0,-1 1 0,-5 3 297,0 0 0,0 0-1,-11 10 1,19-14-374,-17 13 306,2 1 1,0 1 0,1 0 0,-17 24-1,25-31-300,0 1 0,1-1 0,0 1 0,0 0 0,1 0 0,1 0 0,0 1 0,0-1 0,1 1 0,-2 16 0,4-25-42,0-1 1,0 1-1,0-1 1,0 1-1,0 0 0,0-1 1,1 1-1,-1 0 1,1-1-1,-1 1 1,1-1-1,-1 1 1,1-1-1,0 1 0,0-1 1,0 0-1,0 1 1,0-1-1,0 0 1,2 2-1,-1-2-7,0 1 1,0-1-1,0 0 1,0-1-1,1 1 1,-1 0-1,0-1 0,0 1 1,1-1-1,-1 1 1,0-1-1,0 0 0,3 0 1,8-2-66,0 0 0,0 0 0,-1-1 1,16-6-1,-17 5 22,-7 3 44,3-1-19,0 0 0,0 0 0,0 1 0,11-2 0,-17 3 33,0 0-1,0 0 1,0 0 0,-1 0 0,1 0 0,0 0-1,0 0 1,0 0 0,0 1 0,0-1-1,0 0 1,-1 0 0,1 1 0,0-1 0,0 0-1,0 1 1,-1-1 0,1 1 0,0-1-1,-1 1 1,1 0 0,0-1 0,-1 1 0,1-1-1,0 1 1,-1 0 0,1 0 0,-1-1-1,0 1 1,1 0 0,-1 0 0,0 0-1,1-1 1,-1 1 0,0 0 0,0 0 0,0 0-1,1 0 1,-1 0 0,0 0 0,0-1-1,0 1 1,-1 0 0,1 0 0,0 0 0,-1 1-1,-1 9 52,-1-1 1,0 0-1,-1 0 0,0-1 0,-1 1 0,-6 10 0,-40 54 265,34-51-211,-57 75-406,108-157-1498,34-53 972,-24 45 292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6.449"/>
    </inkml:context>
    <inkml:brush xml:id="br0">
      <inkml:brushProperty name="width" value="0.05" units="cm"/>
      <inkml:brushProperty name="height" value="0.05" units="cm"/>
    </inkml:brush>
  </inkml:definitions>
  <inkml:trace contextRef="#ctx0" brushRef="#br0">72 0 16492,'0'6'226,"-1"0"1,0-1 0,-1 1 0,1-1 0,-1 1 0,0-1-1,0 0 1,-1 1 0,-4 7 0,-7 14 216,6-8 100,1 1 1,1-1-1,-6 36 0,11-49-485,0-1 0,1 1 0,-1 0 0,1 0 0,0 0 0,0-1 0,1 1 0,0 0 0,0 0 0,0-1 0,1 1 0,-1 0 0,1-1 0,1 0 0,-1 1 0,1-1 0,5 8-1,-5-10-41,0-1-1,0 1 0,1-1 0,-1 0 0,0 0 0,1-1 0,-1 1 0,1-1 0,0 1 1,-1-1-1,1 0 0,0 0 0,0-1 0,-1 1 0,1-1 0,0 0 0,0 0 0,0 0 1,0-1-1,0 1 0,-1-1 0,5-1 0,7-2-47,-1 0-1,0-1 1,0-1-1,18-9 1,5-8-196,0-1 0,-2-2 0,53-51 0,-24 21-299,-49 44 312,-14 12 214,-1 0 0,0-1-1,0 1 1,0 0 0,0 0 0,0 0 0,0 0-1,1 0 1,-1 0 0,0 0 0,0 0-1,0 0 1,0 0 0,0 0 0,1 0-1,-1 0 1,0 0 0,0 0 0,0 0-1,0 0 1,0 0 0,1 0 0,-1 0 0,0 0-1,0 0 1,0 0 0,0 0 0,0 0-1,1 0 1,-1 0 0,0 0 0,0 0-1,0 0 1,0 0 0,0 0 0,0 0 0,1 1-1,-1-1 1,0 0 0,0 0 0,0 0-1,0 0 1,1 9 16,-4 9 59,-3 1 14,4-13-54,-1 0-1,2 0 0,-1 0 1,1 0-1,0 1 0,0-1 1,1 0-1,0 1 0,1 11 1,-1-17-29,0-1 0,0 1 1,0 0-1,1-1 0,-1 1 1,0 0-1,1-1 1,-1 1-1,0 0 0,1-1 1,-1 1-1,1-1 0,-1 1 1,1-1-1,-1 1 0,1-1 1,0 1-1,-1-1 1,1 0-1,-1 1 0,1-1 1,0 0-1,-1 1 0,1-1 1,1 0-1,1 1-13,-1-1 1,0 0-1,1 0 0,-1 0 0,1 0 1,-1-1-1,1 1 0,2-1 1,43-18-433,-47 19 421,79-44-985,-55 29 394,1 1 0,0 2 1,33-12-1,-57 23 563,0 0 0,0 1 0,0-1 1,0 0-1,-1 1 0,1 0 0,0-1 0,0 1 0,0 0 0,0 0 0,0 0 1,0 0-1,0 0 0,0 1 0,0-1 0,0 1 0,-1-1 0,1 1 0,0 0 0,0-1 1,0 1-1,2 2 0,-3-1 46,1 0 0,-1 0 0,0 1 0,0-1 0,0 0 0,-1 1 0,1-1 0,0 0 0,-1 1 1,1-1-1,-1 1 0,0-1 0,0 1 0,0 0 0,0-1 0,-1 1 0,0 3 0,-31 170 2125,5-47-239,5 89 637,4-25-1581,18-192-940,-2 15 29,-1-1-1,-7 23 1,9-35-17,0 0-1,0 0 1,0 1 0,-1-1-1,1 0 1,-1 0 0,0-1-1,0 1 1,0 0 0,0 0-1,0-1 1,-1 0 0,1 1-1,-1-1 1,1 0 0,-1 0-1,-6 3 1,8-5-2,-1 1 0,1-1 0,-1 1 0,1-1 1,-1 0-1,1 0 0,-1 0 0,1 0 0,-1 0 0,1 0 0,-1 0 0,0 0 1,1-1-1,-1 1 0,1 0 0,0-1 0,-1 1 0,1-1 0,-2-1 1,0 1 4,0-1 0,1 0 1,-1-1-1,1 1 1,0 0-1,-1-1 1,1 1-1,-3-5 1,-1-4 16,0 0 0,1 0 0,-7-22 0,4 5-214,1-1 0,2 0 1,0 0-1,2 0 0,1 0 1,2-1-1,1 1 0,1 0 1,1-1-1,2 1 1,0 1-1,3-1 0,0 1 1,2 0-1,0 1 0,2 0 1,1 1-1,2 0 0,0 1 1,1 1-1,24-27 0,12-1-389,5 6-128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6.830"/>
    </inkml:context>
    <inkml:brush xml:id="br0">
      <inkml:brushProperty name="width" value="0.05" units="cm"/>
      <inkml:brushProperty name="height" value="0.05" units="cm"/>
    </inkml:brush>
  </inkml:definitions>
  <inkml:trace contextRef="#ctx0" brushRef="#br0">135 13 17324,'0'0'64,"0"-1"1,0 1-1,-1-1 1,1 0-1,0 1 0,0-1 1,0 1-1,-1-1 1,1 1-1,0-1 1,-1 0-1,1 1 1,0 0-1,-1-1 1,1 1-1,-1-1 1,1 1-1,-1-1 0,1 1 1,-1 0-1,1-1 1,-1 1-1,1 0 1,-1-1-1,1 1 1,-1 0-1,0 0 1,1 0-1,-1 0 1,1-1-1,-1 1 1,0 0-1,1 0 0,-1 0 1,0 0-1,1 0 1,-1 1-1,1-1 1,-1 0-1,0 0 1,1 0-1,-1 0 1,1 1-1,-1-1 1,0 1-1,-32 12 1705,27-10-1627,0 0 0,0 1 0,1 0 0,-1 0 0,1 1 0,0 0 1,0 0-1,1 0 0,-1 0 0,1 1 0,0-1 0,1 1 0,-1 0 0,1 0 0,1 1 0,-5 11 0,7-16-154,0-1-1,0 1 1,0-1-1,0 1 0,1 0 1,-1-1-1,0 1 1,1-1-1,-1 1 1,1-1-1,0 0 0,-1 1 1,1-1-1,0 1 1,0-1-1,0 0 1,0 0-1,0 1 0,0-1 1,0 0-1,0 0 1,1 0-1,-1 0 1,0 0-1,1-1 0,-1 1 1,0 0-1,1-1 1,-1 1-1,4 0 1,5 3-228,0-1 1,1-1-1,14 2 1,-19-3 94,72 7-1269,-54-7 843,-1 1 0,0 1 1,24 7-1,-45-10 539,0 1 0,0-1-1,-1 1 1,1 0 0,0-1-1,-1 1 1,1 0 0,0 0 0,-1 0-1,1 0 1,-1 0 0,1 1-1,-1-1 1,0 0 0,1 1 0,0 1-1,-1-2 30,-1 0-1,0 0 1,1 0 0,-1 0-1,0 0 1,0 0-1,0 0 1,0 0-1,0 0 1,0 0 0,0 0-1,0 0 1,0 0-1,-1 0 1,1 0-1,0 0 1,-1 0 0,1 0-1,-1 0 1,1 0-1,-1 1 1,-4 4 72,0 0-1,0 0 1,-1 0 0,1-1-1,-14 9 1,-76 53 602,85-61-629,-1 0 0,0-1 0,0 0-1,0 0 1,-1-1 0,0-1 0,-15 3 0,0-6 28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7.415"/>
    </inkml:context>
    <inkml:brush xml:id="br0">
      <inkml:brushProperty name="width" value="0.05" units="cm"/>
      <inkml:brushProperty name="height" value="0.05" units="cm"/>
    </inkml:brush>
  </inkml:definitions>
  <inkml:trace contextRef="#ctx0" brushRef="#br0">63 69 15275,'-6'31'670,"1"0"-1,1 1 0,1 44 1,1-16-75,-40 505 2970,43-552-3236,5-19-166,5-19-39,48-158 98,-16 46-217,-26 86-7,112-294-438,-128 343 434,8-19-102,19-30 0,-25 46 82,0 1 0,1-1 0,-1 1 0,1-1 0,0 1 0,0 0 0,1 0 0,-1 1 1,1 0-1,0-1 0,8-3 0,-12 6 18,0 1-1,0-1 1,0 1 0,0 0 0,1-1 0,-1 1 0,0 0 0,0 0 0,0-1 0,0 1-1,0 0 1,0 0 0,0 0 0,0 0 0,0 1 0,1-1 0,-1 0 0,0 0-1,0 1 1,0-1 0,0 0 0,0 1 0,0-1 0,0 1 0,0 0 0,-1-1-1,1 1 1,0 0 0,0-1 0,0 1 0,0 0 0,-1 0 0,1 0 0,0 0 0,-1-1-1,1 1 1,-1 0 0,1 0 0,-1 0 0,0 0 0,1 1 0,-1 0 0,1 3-6,0 0 1,0 0-1,0 0 1,-1-1-1,0 1 0,0 0 1,-1 0-1,0 7 1,-4 6 42,0-1 0,-1 0 0,-1-1 0,0 1 0,-1-1 0,-11 16 1,-68 89 320,70-99-276,-14 21 51,17-23-292,0 0 0,-2-1 0,0 0 0,-20 17 1,35-36 152,1 0 1,0 0 0,0 1 0,0-1 0,0 0 0,0 0 0,0 0 0,0 0 0,0 1 0,0-1-1,-1 0 1,1 0 0,0 0 0,0 0 0,0 0 0,0 0 0,0 1 0,-1-1 0,1 0 0,0 0-1,0 0 1,0 0 0,-1 0 0,1 0 0,0 0 0,0 0 0,0 0 0,-1 0 0,1 0-1,0 0 1,0 0 0,0 0 0,-1 0 0,1 0 0,0 0 0,0 0 0,0 0 0,-1 0 0,1 0-1,0 0 1,0 0 0,0 0 0,0 0 0,-1-1 0,1 1 0,0 0 0,0 0 0,0 0 0,0 0-1,0 0 1,-1-1 0,1 1 0,0 0 0,0 0 0,0 0 0,0 0 0,0-1 0,0 1-1,0 0 1,0 0 0,0 0 0,0-1 0,0 1 0,0 0 0,0 0 0,0 0 0,0-1 0,0 1-1,0 0 1,2-17-172,-1 16 170,11-35-386,10-12-153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7.804"/>
    </inkml:context>
    <inkml:brush xml:id="br0">
      <inkml:brushProperty name="width" value="0.05" units="cm"/>
      <inkml:brushProperty name="height" value="0.05" units="cm"/>
    </inkml:brush>
  </inkml:definitions>
  <inkml:trace contextRef="#ctx0" brushRef="#br0">59 0 13091,'1'1'75,"0"-1"0,1 1 1,-1-1-1,1 1 0,-1 0 0,0-1 1,0 1-1,1 0 0,-1 0 0,0 0 1,0 0-1,0 0 0,0 0 1,0 0-1,0 1 0,0-1 0,-1 0 1,1 0-1,0 1 0,-1-1 0,1 1 1,0-1-1,-1 0 0,0 1 0,1-1 1,-1 1-1,0-1 0,0 1 0,0-1 1,0 1-1,0-1 0,0 1 1,-1 1-1,0 9 353,-1 0 1,0-1-1,-5 16 1,4-17 129,-15 54 637,5-19-660,1-1 0,3 1 0,-6 61 0,15-103-505,0-1 1,0 1 0,0 0 0,0-1 0,0 1-1,1 0 1,-1-1 0,1 1 0,-1-1 0,1 1-1,1 2 1,-1-5-21,-1 1-1,0-1 1,1 1 0,-1-1-1,0 0 1,1 1-1,-1-1 1,0 0-1,1 0 1,-1 1 0,1-1-1,-1 0 1,0 0-1,1 0 1,-1 1 0,1-1-1,-1 0 1,1 0-1,-1 0 1,1 0 0,-1 0-1,1 0 1,0 0-1,17-9 144,-12 4-108,-1-1 0,1 0 1,-1 0-1,0 0 0,-1-1 1,1 0-1,-1 0 1,-1 0-1,1 0 0,3-12 1,3-11 118,6-39 1,-16 69-165,5-21 31,-2-1-1,0 0 1,-2 0 0,0 0-1,-4-36 1,3 57-42,0-1-1,0 1 1,0 0 0,0 0 0,0 0-1,0 0 1,-1 0 0,1 0 0,0 0-1,-1 0 1,1 0 0,-1 0 0,1 0-1,-1 0 1,1 0 0,-1 0 0,0 1-1,1-1 1,-1 0 0,0 0-1,-1 0 1,2 1-8,-1 1-1,0-1 1,1 1-1,-1-1 1,1 1-1,-1-1 1,1 1-1,-1 0 1,1-1-1,0 1 1,-1 0-1,1 0 1,0-1-1,0 1 1,-1 0-1,1-1 1,0 1-1,0 0 1,0 0-1,0 0 1,0-1-1,0 1 1,0 0-1,0 0 1,0-1-1,0 1 1,1 1-1,-1 6-273,1 0-1,0-1 0,0 1 0,1-1 0,0 1 1,0-1-1,1 0 0,6 13 0,-7-17 205,0 0 1,-1 0-1,1 0 0,1 0 0,-1-1 0,0 1 0,1-1 0,-1 0 0,1 1 0,0-1 0,0-1 0,0 1 1,0 0-1,0-1 0,0 1 0,0-1 0,0 0 0,1 0 0,-1 0 0,0 0 0,1-1 0,4 1 0,25-5-637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1:59.358"/>
    </inkml:context>
    <inkml:brush xml:id="br0">
      <inkml:brushProperty name="width" value="0.05" units="cm"/>
      <inkml:brushProperty name="height" value="0.05" units="cm"/>
    </inkml:brush>
  </inkml:definitions>
  <inkml:trace contextRef="#ctx0" brushRef="#br0">86 12 13691 0 0,'-22'0'1359'0'0,"-41"2"3289"0"0,117 2-2900 0 0,57-13-1706 0 0,-58 4-64 0 0,56 1 1 0 0,-92 5-794 0 0,0 0 1 0 0,0 1 0 0 0,0 1 0 0 0,0 1 0 0 0,-1 0 0 0 0,0 1-1 0 0,24 10 1 0 0,-37-13 450 0 0,0-1 0 0 0,0 1-1 0 0,0-1 1 0 0,-1 1 0 0 0,1 0-1 0 0,-1 0 1 0 0,1 0 0 0 0,-1 0-1 0 0,0 1 1 0 0,1-1 0 0 0,1 4 0 0 0,0 3-794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8.255"/>
    </inkml:context>
    <inkml:brush xml:id="br0">
      <inkml:brushProperty name="width" value="0.05" units="cm"/>
      <inkml:brushProperty name="height" value="0.05" units="cm"/>
    </inkml:brush>
  </inkml:definitions>
  <inkml:trace contextRef="#ctx0" brushRef="#br0">136 58 13923,'-1'0'89,"0"0"0,0 0 0,1 0 0,-1 0 0,0 0 0,0 1 0,1-1 0,-1 0 0,0 1 0,0-1 0,1 0 0,-1 1 0,0-1 0,1 1 0,-1-1 0,1 1 0,-1-1 0,0 1 0,1 0 0,-1-1 0,1 1 0,0 0 0,-1 0 0,-18 21 369,7-7-117,0 1 1,2 1-1,0 0 1,1 0-1,0 1 1,2 0-1,0 0 1,1 1-1,1 0 1,0 0-1,2 0 1,-2 21-1,5-37-311,0 0 0,0-1 0,0 1 0,0-1 0,0 1 0,0-1 0,1 1 0,-1-1 0,1 1 0,0-1 0,0 1 0,0-1 0,0 0 0,0 1 0,0-1 0,1 0 0,-1 0-1,1 0 1,-1 0 0,1 0 0,0 0 0,0-1 0,0 1 0,0 0 0,0-1 0,3 2 0,-2-2 6,-1-1 1,1 1-1,0-1 0,0 1 1,0-1-1,0 0 0,0 0 1,0-1-1,-1 1 0,1 0 1,0-1-1,0 0 0,0 0 1,-1 0-1,1 0 0,0 0 1,-1 0-1,1-1 0,-1 1 1,0-1-1,1 0 0,3-3 1,1-2 35,0 0 0,-1-1 0,0 0 0,-1 0 0,1 0 0,-1 0 0,-1-1 0,0 0 0,0 0 0,-1 0 0,0 0-1,0-1 1,-1 1 0,0-1 0,-1 1 0,0-18 0,0 9-305,-2 0 0,0 0 0,-1 0 0,-1 0 0,0 1 0,-1-1 0,-1 1 0,-10-22 0,14 38 123,-11-23-699,12 23 748,-1 0 0,1 0 0,-1 0-1,0 0 1,1 0 0,-1 0 0,0 0-1,0 0 1,1 1 0,-1-1-1,0 0 1,0 1 0,0-1 0,0 0-1,0 1 1,0-1 0,0 1-1,-2-1 1,-1 5-603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8.624"/>
    </inkml:context>
    <inkml:brush xml:id="br0">
      <inkml:brushProperty name="width" value="0.05" units="cm"/>
      <inkml:brushProperty name="height" value="0.05" units="cm"/>
    </inkml:brush>
  </inkml:definitions>
  <inkml:trace contextRef="#ctx0" brushRef="#br0">3 82 12451,'-1'-3'174,"0"1"0,1-1 0,0 1 0,0-1 0,0 1 0,0-1 0,0 1 0,0 0 0,0-1 0,1 1 0,0-1 0,-1 1 0,1-1 0,0 1 0,0 0 0,0 0 0,0-1 0,0 1 0,1 0 0,2-4 0,-1 4 56,0-1 0,0 1 0,0-1 0,0 1 0,1 0 0,-1 0 0,0 0 0,1 1 0,-1-1 0,1 1 0,0 0 0,6-1 0,-5 1-51,-1 0 0,1 1-1,-1 0 1,1 0 0,-1 0-1,1 0 1,-1 1-1,1 0 1,-1-1 0,9 5-1,-10-4-147,-1 0-1,1 0 1,-1 0-1,0 1 1,1-1-1,-1 1 1,0 0-1,0-1 0,0 1 1,0 0-1,-1 0 1,1 1-1,0-1 1,-1 0-1,1 0 1,-1 1-1,0-1 1,2 5-1,-2 1-3,1-1 0,-1 1-1,0-1 1,-1 1 0,0 0-1,0 0 1,-1-1-1,1 1 1,-2-1 0,1 1-1,-6 13 1,-3 6 42,-24 46-1,26-58-6,-12 23 104,9-18 26,1-1-1,1 1 1,-14 42-1,23-60-168,-1-1 1,1 0-1,0 1 0,0-1 0,0 0 0,-1 1 0,1-1 0,0 0 0,1 1 1,-1-1-1,0 0 0,0 0 0,0 1 0,1-1 0,-1 0 0,1 1 0,-1-1 1,2 2-1,-1-2-4,-1-1 1,1 1 0,0 0-1,0-1 1,0 1-1,0-1 1,0 1 0,0-1-1,0 1 1,0-1 0,0 0-1,0 1 1,0-1-1,0 0 1,0 0 0,0 0-1,0 0 1,1 0 0,5 0 34,0-1 0,-1-1 0,1 1 0,0-1 1,9-4-1,8-4-252,33-17 0,-48 22-176,-1 0 0,1-1 0,-1 0 0,0 0 0,-1-1 0,12-12 0,-18 18 319,0-1 1,0 1 0,0 0-1,0-1 1,0 1 0,0-1-1,-1 1 1,1-1-1,-1 1 1,1-1 0,-1 1-1,1-1 1,-1 1-1,0-1 1,0 0 0,0 1-1,0-1 1,0 0-1,0 1 1,0-1 0,-1 0-1,1-1 1,-12-13-825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8.998"/>
    </inkml:context>
    <inkml:brush xml:id="br0">
      <inkml:brushProperty name="width" value="0.05" units="cm"/>
      <inkml:brushProperty name="height" value="0.05" units="cm"/>
    </inkml:brush>
  </inkml:definitions>
  <inkml:trace contextRef="#ctx0" brushRef="#br0">9 352 15707,'-8'11'1329,"13"0"-881,11-4-200,10-3 632,7-3-304,13-3-680,7-4 1952,5-7-1623,3-3 111,-3-11-32</inkml:trace>
  <inkml:trace contextRef="#ctx0" brushRef="#br0" timeOffset="1">399 267 15867,'-1'3'152,"-1"0"0,1-1 0,0 1-1,0 0 1,1 0 0,-1 0 0,0 0-1,1 0 1,0-1 0,0 1 0,0 4 0,0-6-126,0-1 0,0 1 0,1 0 0,-1-1 0,0 1 0,0-1 0,1 1 1,-1 0-1,1-1 0,-1 1 0,0-1 0,1 1 0,-1-1 0,1 1 0,0-1 1,-1 1-1,1-1 0,-1 0 0,2 1 0,0 0 40,0-1 0,0 1 0,0-1 0,0 1 1,0-1-1,0 0 0,0 0 0,0 0 0,4 0 0,6-2 62,0-1 0,0 0-1,0-1 1,0 0 0,0-1 0,-1 0 0,0 0-1,0-1 1,20-15 0,-15 8-54,0 0 0,-1-1 1,-1 0-1,0-1 0,16-23 0,-23 28-20,-1 0 1,0-1-1,0 0 0,5-15 1,-10 23-38,0-1 0,0 1 0,0 0 1,0 0-1,0 0 0,-1-1 0,0 1 1,1 0-1,-1-1 0,-1 1 0,1 0 1,0-1-1,-1 1 0,1 0 0,-1 0 0,0-1 1,0 1-1,-1 0 0,1 0 0,-2-3 1,2 5-7,-1-1 1,1 1 0,0 0 0,-1 0 0,1 0-1,-1 0 1,1 0 0,-1 0 0,1 0-1,-1 1 1,0-1 0,1 0 0,-1 1 0,0 0-1,0-1 1,0 1 0,1 0 0,-1 0 0,0 0-1,0 0 1,1 0 0,-1 0 0,0 0 0,0 1-1,0-1 1,1 1 0,-1-1 0,0 1 0,1 0-1,-1 0 1,1-1 0,-4 3 0,-3 2 28,0 1 1,0-1 0,0 1-1,-12 14 1,5-4-9,1 1-1,1 0 1,1 1 0,0 0 0,1 1 0,1 0 0,1 1 0,1 0 0,1 0 0,0 1 0,2 0 0,0 0 0,2 0-1,-3 37 1,6-53-128,0-1 0,1 1-1,-1 0 1,1-1 0,0 1-1,0-1 1,1 1 0,-1-1-1,1 1 1,0-1 0,0 0 0,0 0-1,5 6 1,-5-8-4,0 0 0,0 0 1,0 0-1,0-1 0,1 1 0,-1 0 1,0-1-1,1 0 0,0 0 1,-1 1-1,1-2 0,0 1 0,-1 0 1,1 0-1,0-1 0,0 1 0,-1-1 1,1 0-1,0 0 0,0 0 0,0-1 1,-1 1-1,5-1 0,-1-1-10,0 1 0,0-1 0,0-1 0,0 1 0,6-4 0,31-22-775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9.373"/>
    </inkml:context>
    <inkml:brush xml:id="br0">
      <inkml:brushProperty name="width" value="0.05" units="cm"/>
      <inkml:brushProperty name="height" value="0.05" units="cm"/>
    </inkml:brush>
  </inkml:definitions>
  <inkml:trace contextRef="#ctx0" brushRef="#br0">223 1 16676,'-40'33'2022,"1"1"0,-57 68 0,94-100-1976,-7 8 193,1 1 1,-10 18 0,16-28-238,1 1 1,0-1-1,0 1 0,0 0 0,1 0 1,-1 0-1,0-1 0,1 1 1,-1 0-1,1 0 0,-1 0 1,1 0-1,0 0 0,0 0 0,0 0 1,0 0-1,0 0 0,1 0 1,-1 0-1,0 0 0,1-1 1,-1 1-1,1 0 0,0 0 0,0 0 1,1 2-1,1-2-72,-1 0-1,1-1 1,0 1 0,0-1-1,0 0 1,0 1 0,0-1-1,0 0 1,0-1 0,0 1-1,0-1 1,0 1 0,0-1-1,0 0 1,1 0 0,-1 0-1,4-1 1,10-1-543,30-8 1,-45 10 560,123-38-2164,-9 3 734,-110 33 1468,0 1 1,1 0-1,-1 0 1,0 0-1,7 1 1,-13 0 30,1 0 0,0 0 1,0 0-1,-1 0 0,1 0 0,0 1 1,0-1-1,-1 0 0,1 0 0,0 1 1,0-1-1,-1 1 0,1-1 0,0 0 1,-1 1-1,1-1 0,-1 1 0,1-1 0,-1 1 1,1 0-1,0 0 22,-1 1 0,0-1 0,1 0 1,-1 0-1,0 0 0,0 0 0,0 0 0,0 0 0,0 0 0,0 0 1,0 0-1,-1 1 0,1-1 0,0 0 0,-1 0 0,1 0 1,0 0-1,-1 0 0,0 1 0,-6 11 328,-1 1 0,0-2-1,-1 1 1,-10 11 0,-46 46 1103,61-66-1388,-68 66 1096,61-60-1130,-1-1-1,0 0 0,-1-1 1,-20 11-1,32-19-84,-1 1 0,1 0 1,-1 0-1,0-1 0,0 1 0,1-1 0,-1 0 1,0 1-1,1-1 0,-1 0 0,0 0 0,0 0 1,0 0-1,-1-1 0,2 1 25,0 0 0,0-1-1,0 1 1,1-1 0,-1 1-1,0-1 1,0 1 0,1-1 0,-1 1-1,0-1 1,1 0 0,-1 1-1,1-1 1,-1 0 0,1 0 0,-1 1-1,1-1 1,-1 0 0,1 0-1,-1-1 1,0-3-40,1 0-1,-1-1 1,0 1-1,1-1 1,0 1-1,1-1 1,1-9-1,9-33-393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9.762"/>
    </inkml:context>
    <inkml:brush xml:id="br0">
      <inkml:brushProperty name="width" value="0.05" units="cm"/>
      <inkml:brushProperty name="height" value="0.05" units="cm"/>
    </inkml:brush>
  </inkml:definitions>
  <inkml:trace contextRef="#ctx0" brushRef="#br0">185 1 15131,'-1'3'156,"0"0"0,-1 0 0,1 0 0,-1 0 0,0-1 0,0 1 0,0 0-1,0-1 1,0 1 0,-1-1 0,1 0 0,-1 0 0,1 0 0,-4 2 0,-2 3 231,-12 9 180,2 1 0,0 0 0,1 2-1,1 0 1,0 1 0,-13 23 0,28-41-527,-1 1 1,1-1-1,0 1 0,0 0 1,0 0-1,0-1 1,1 1-1,-1 0 1,1 0-1,-1 0 1,1 0-1,1 5 1,-1-6-40,0-1 1,1 0-1,-1 1 1,1-1 0,0 1-1,-1-1 1,1 0-1,0 0 1,0 1 0,0-1-1,0 0 1,0 0 0,0 0-1,0 0 1,0 0-1,0 0 1,1 0 0,-1-1-1,0 1 1,1 0-1,-1-1 1,0 1 0,1 0-1,-1-1 1,1 0 0,1 1-1,12 1-92,0-1-1,0 0 1,1-1 0,-1-1-1,0 0 1,0-1-1,27-7 1,0 1-73,-10 3 62,0 1 0,0 1 0,50 3 0,-81 0 112,1 0-1,0 0 1,-1 0-1,1 0 1,-1 0-1,1 1 1,-1-1-1,1 1 1,-1-1-1,0 1 1,1-1-1,-1 1 1,1 0-1,-1-1 1,0 1-1,0 0 1,1 0-1,-1 0 1,0 0-1,0 0 1,2 2-1,-3-2 7,0 0 0,0 1 0,0-1 0,0 0 0,0 0 0,0 0 0,0 1-1,0-1 1,0 0 0,-1 0 0,1 0 0,0 0 0,-1 0 0,1 0 0,-1 0 0,1 1-1,-1-1 1,0-1 0,1 1 0,-3 2 0,-4 5 94,-1 0-1,0 0 1,0-1-1,-12 9 1,-2-1 121,-72 50 239,77-54-487,0-2 0,-1 0 0,-27 10-1,42-18 18,1 0 0,0-1-1,-1 1 1,1-1 0,-1 0-1,1 1 1,-1-1 0,-2-1 0,-13-3-55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1.546"/>
    </inkml:context>
    <inkml:brush xml:id="br0">
      <inkml:brushProperty name="width" value="0.05" units="cm"/>
      <inkml:brushProperty name="height" value="0.05" units="cm"/>
    </inkml:brush>
  </inkml:definitions>
  <inkml:trace contextRef="#ctx0" brushRef="#br0">56 5 16884,'4'-4'1370,"-3"6"-392,-1 14 114,-7 34-225,6-43-615,-13 80 355,-17 110-259,26-148-304,3 99-1,2-142-38,0 0-1,1-1 1,0 1 0,0 0-1,1 0 1,0-1 0,3 9 0,-4-12-4,-1-1 1,1 0 0,0 0 0,-1 0-1,1 0 1,0 0 0,0-1 0,0 1 0,0 0-1,0 0 1,0 0 0,0-1 0,0 1-1,0-1 1,0 1 0,0-1 0,0 1 0,1-1-1,-1 1 1,0-1 0,0 0 0,0 0-1,1 0 1,-1 0 0,0 0 0,0 0 0,1 0-1,-1 0 1,0 0 0,0 0 0,1-1-1,-1 1 1,0 0 0,0-1 0,0 1 0,0-1-1,0 0 1,0 1 0,0-1 0,2-1-1,4-3 4,0 0-1,0-1 0,-1 0 0,0 0 0,0 0 1,0-1-1,-1 0 0,0 0 0,0 0 0,5-13 0,5-11 29,13-40-1,-28 70-30,30-94 54,-27 148-30,-3-46-26,-1 7-1,1 0 0,0 0 0,1 0 0,1 0-1,0 0 1,1 0 0,9 25 0,-11-37 2,0 0 0,0 0-1,0 0 1,1 0 0,-1-1 0,0 1 0,1 0 0,-1-1 0,1 1-1,0-1 1,-1 0 0,1 1 0,0-1 0,0 0 0,0 0 0,0 0-1,0 0 1,0 0 0,0-1 0,0 1 0,0-1 0,0 1 0,0-1-1,0 0 1,1 0 0,-1 0 0,0 0 0,0 0 0,0 0-1,0-1 1,1 1 0,-1-1 0,0 1 0,0-1 0,0 0 0,3-1-1,6-3 6,-1 0-1,1-1 1,-1-1-1,-1 1 0,14-12 1,-3 0 20,-1-1 0,-1 0-1,27-38 1,38-73 104,-83 130-130,-10 36 23,6-19-22,-2 6-7,1 0 0,0 1 0,2-1 0,0 40 0,2-61 5,1-1 1,0 1-1,1 0 1,-1-1-1,0 1 1,0-1-1,1 1 1,-1-1-1,1 1 1,-1-1-1,1 1 1,0-1-1,0 1 1,-1-1 0,1 0-1,0 1 1,0-1-1,0 0 1,0 0-1,3 2 1,-3-2 0,1-1 0,-1 1-1,0-1 1,1 0 0,-1 0 0,1 1 0,-1-1 0,1 0 0,-1 0 0,0 0 0,1-1 0,-1 1-1,1 0 1,-1 0 0,1-1 0,-1 1 0,0-1 0,2 0 0,5-3 0,0 0 1,-1-1-1,1 0 0,-1 0 1,12-12-1,117-128 63,-132 141-64,1 0-1,-1 0 1,1 0 0,0 1 0,9-6-1,-13 9 4,0-1-1,0 1 0,-1 0 0,1-1 0,0 1 0,0 0 0,0-1 1,0 1-1,-1 0 0,1 0 0,0 0 0,0 0 0,0 0 0,0 0 1,0 0-1,0 0 0,0 0 0,-1 0 0,1 1 0,0-1 1,0 0-1,0 0 0,0 1 0,-1-1 0,1 1 0,0-1 0,0 1 1,-1-1-1,1 1 0,0-1 0,-1 1 0,1 0 0,0-1 1,-1 1-1,1 0 0,-1 0 0,1-1 0,-1 1 0,0 0 0,1 0 1,-1 0-1,0-1 0,1 1 0,-1 0 0,0 1 0,2 11 54,0 0 0,-1 0-1,0-1 1,-1 1-1,-3 21 1,1 10 248,2-44-291,0 1 0,0-1 1,-1 1-1,1-1 0,0 1 0,0-1 0,0 1 1,0-1-1,0 1 0,0-1 0,0 1 0,0-1 1,1 1-1,-1-1 0,0 1 0,0-1 0,0 1 1,0-1-1,1 1 0,-1-1 0,0 1 0,0-1 1,1 0-1,-1 1 0,0-1 0,1 1 0,-1-1 1,0 0-1,1 1 0,-1-1 0,1 0 0,0 1 1,0-2 1,0 1 0,0 0 1,0-1-1,-1 1 1,1-1-1,0 1 0,0-1 1,0 0-1,0 1 1,-1-1-1,1 0 1,0 0-1,-1 1 0,2-2 1,20-33 169,0-1-258,-13 22-460,0 0 0,-1-1 0,7-20 0,-14 32 437,0 0 1,-1 1-1,1-1 0,-1 0 1,0 0-1,0 0 0,0-5 1,-3-7-545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1.999"/>
    </inkml:context>
    <inkml:brush xml:id="br0">
      <inkml:brushProperty name="width" value="0.05" units="cm"/>
      <inkml:brushProperty name="height" value="0.05" units="cm"/>
    </inkml:brush>
  </inkml:definitions>
  <inkml:trace contextRef="#ctx0" brushRef="#br0">5 21 17988,'-3'-11'1992,"2"5"-1384,1 3 1065,4 4-1217,0 4-192,-1 2-368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3.083"/>
    </inkml:context>
    <inkml:brush xml:id="br0">
      <inkml:brushProperty name="width" value="0.05" units="cm"/>
      <inkml:brushProperty name="height" value="0.05" units="cm"/>
    </inkml:brush>
  </inkml:definitions>
  <inkml:trace contextRef="#ctx0" brushRef="#br0">32 144 13123,'-2'0'153,"0"-1"-1,1 1 1,-1-1 0,1 0 0,-1 0 0,0 1 0,1-1-1,-1 0 1,1 0 0,0-1 0,-1 1 0,1 0 0,0 0-1,0-1 1,0 1 0,0 0 0,0-1 0,0 1-1,0-1 1,0 0 0,1 1 0,-1-1 0,0 0 0,1 1-1,-1-1 1,1 0 0,0 1 0,0-1 0,0 0 0,0 0-1,0 0 1,0 1 0,0-1 0,0 0 0,1 0 0,0-2-1,0 1-25,0 1-1,0-1 0,0 1 1,0-1-1,1 1 1,-1-1-1,1 1 0,-1 0 1,1-1-1,0 1 0,0 0 1,0 0-1,0 0 0,0 1 1,0-1-1,1 0 0,-1 1 1,1 0-1,-1-1 1,1 1-1,-1 0 0,1 0 1,3 0-1,-5 1-115,0 0 1,0 0-1,0 0 0,1 0 1,-1 0-1,0 0 0,0 0 0,0 0 1,0 1-1,0-1 0,0 0 1,0 1-1,0-1 0,0 1 1,0-1-1,0 1 0,0 0 1,0-1-1,0 1 0,0 0 1,0 0-1,0-1 0,-1 1 0,1 0 1,0 0-1,-1 0 0,1 0 1,-1 0-1,1 0 0,-1 0 1,1 0-1,-1 0 0,0 0 1,1 0-1,-1 1 0,0 1 0,1 5-4,0 1 0,0-1 0,-1 16 0,-1-20-4,-2 41-22,-12 53-1,-1 10-35,16-103 50,-1 0-1,1 0 1,0 0 0,1 0 0,-1-1 0,1 1 0,0 0-1,2 7 1,-2-11 4,-1 0 0,1 0 0,-1-1 0,0 1 0,1 0 0,-1-1 0,1 1 0,-1 0 0,1-1 0,0 1 0,-1 0 0,1-1 0,0 1 0,-1-1 0,1 1 0,0-1 0,0 0 0,-1 1 0,1-1 0,0 0 0,1 1 0,-1-1 0,1 0-1,0 0 1,-1-1 0,1 1 0,-1 0 0,1-1-1,0 1 1,-1-1 0,1 1 0,-1-1 0,1 0-1,-1 1 1,0-1 0,1 0 0,1-2 0,6-4-5,0-2 1,0 1 0,-1-1-1,0 0 1,0-1 0,9-16-1,35-68 6,0-22 32,-44 96-10,-2-1-1,0 1 0,5-42 1,-11 61-20,1 0-1,-1 1 1,0-1 0,0 0 0,0 1 0,0-1 0,0 0-1,0 0 1,0 1 0,0-1 0,0 0 0,0 1 0,0-1-1,0 0 1,0 0 0,-1 1 0,1-1 0,0 0 0,-1 0-1,-7 10 27,-7 26-3,8-9 5,-9 51-1,14-64-16,1 0-1,0 0 1,1 1 0,0-1-1,5 24 1,-5-35-10,1 0 0,-1 0 1,0 0-1,1 0 0,0 0 1,-1 0-1,1 0 0,0 0 0,0 0 1,0-1-1,0 1 0,0 0 1,1-1-1,-1 1 0,0-1 0,1 1 1,-1-1-1,1 1 0,0-1 1,-1 0-1,1 0 0,0 0 0,0 0 1,0 0-1,0-1 0,-1 1 1,1 0-1,0-1 0,0 1 1,0-1-1,0 0 0,0 0 0,1 0 1,-1 0-1,0 0 0,0 0 1,0 0-1,3-2 0,4 0 7,0-1 0,0 0 0,-1-1 0,1 0 0,-1 0 0,0-1 0,8-5 0,14-14 23,51-50 0,-55 48-23,59-46 1,-84 72-12,0-1 1,-1 1 0,1-1 0,0 1-1,0-1 1,-1 1 0,1-1 0,0 1-1,0 0 1,0-1 0,0 1 0,0 0 0,-1 0-1,1 0 1,0-1 0,0 1 0,0 0-1,0 0 1,0 1 0,0-1 0,1 0 0,-2 0 0,1 1 0,0-1 0,-1 1 1,1-1-1,-1 1 0,1 0 0,-1-1 1,1 1-1,-1 0 0,1-1 0,-1 1 1,0 0-1,1-1 0,-1 1 1,0 0-1,0 0 0,0-1 0,1 1 1,-1 1-1,0 7 12,1 0-1,-2-1 1,-1 16 0,1-10 18,0-5-7,0 1 10,0-1-1,1 1 1,0-1 0,1 1-1,0-1 1,3 16 0,-3-24-27,-1 0 1,1 1-1,-1-1 0,1 0 1,-1 0-1,1 0 0,0 0 1,0 0-1,0 0 1,0 0-1,0 0 0,0 0 1,0 0-1,0-1 0,0 1 1,0 0-1,0-1 1,0 1-1,0-1 0,1 1 1,-1-1-1,0 1 0,0-1 1,1 0-1,-1 0 0,0 1 1,1-1-1,-1 0 1,0 0-1,1 0 0,-1-1 1,0 1-1,0 0 0,1 0 1,-1-1-1,0 1 0,0-1 1,3 0-1,5-3 20,-1 0 0,1 0 0,-1-1 0,9-6-1,55-43 10,-47 34-156,-1 2 0,54-30 0,-76 46 108,0 1 0,0 0 0,0 0 0,0 0 0,0 1 0,1-1 0,-1 0 0,0 1 0,0 0 0,1-1 0,-1 1-1,0 0 1,0 0 0,1 0 0,-1 0 0,0 1 0,1-1 0,-1 1 0,0-1 0,0 1 0,0 0 0,3 1 0,-3-1 19,0 1 1,0 0-1,-1 0 0,1 0 1,0 1-1,-1-1 1,1 0-1,-1 1 0,0-1 1,0 0-1,0 1 1,0 0-1,0-1 0,-1 1 1,1-1-1,-1 1 1,1 5-1,0 1 12,-1-3 57,1-1 1,-1 1 0,1-1-1,1 0 1,-1 1 0,4 8-1,-4-13-58,0 0 0,0 0 0,-1 0 0,1 0 1,0 0-1,0 0 0,0 0 0,0 0 0,0 0 0,0-1 0,0 1 0,1 0 0,-1-1 0,0 1 0,0-1 0,1 1 0,-1-1 0,0 0 0,0 1 0,1-1 0,-1 0 0,0 0 1,1 0-1,-1 0 0,0 0 0,1 0 0,-1 0 0,0-1 0,1 1 0,-1 0 0,0-1 0,0 1 0,1-1 0,0 0 0,21-9 33,1-2 0,-2 0 0,0-1 0,26-21 1,20-12-359,-57 40 235,56-31-449,-61 34 454,0 0 1,0 1-1,0 0 0,0 0 0,0 1 0,1 0 0,-1 0 0,0 0 0,10 1 0,-14 0 64,0 1 0,-1-1 0,1 1 0,0-1 0,0 1 0,-1 0 0,1 0 0,-1-1 0,1 1 0,0 0 0,-1 1-1,1-1 1,-1 0 0,0 0 0,0 0 0,1 1 0,-1-1 0,0 1 0,0-1 0,0 1 0,0 0 0,0-1 0,-1 1 0,1 0 0,0-1 0,-1 1 0,1 0 0,-1 0-1,0-1 1,0 1 0,1 0 0,-1 0 0,-1 3 0,1 8 143,0 0-1,-2 0 1,-4 21-1,4-23-27,-8 33-3241,12-56 2503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4.127"/>
    </inkml:context>
    <inkml:brush xml:id="br0">
      <inkml:brushProperty name="width" value="0.05" units="cm"/>
      <inkml:brushProperty name="height" value="0.05" units="cm"/>
    </inkml:brush>
  </inkml:definitions>
  <inkml:trace contextRef="#ctx0" brushRef="#br0">453 239 12635,'2'-4'207,"32"-88"2346,-31 81-2029,-1 0 1,0 0-1,0 0 1,-1 0 0,0 0-1,-2-19 1,1 28-432,0 0 0,0 0 0,0 0 0,0 1 0,0-1 0,-1 0 0,1 0 0,-1 0 1,0 0-1,1 1 0,-1-1 0,0 0 0,0 1 0,0-1 0,0 1 0,0-1 0,0 1 0,-1-1 1,1 1-1,0 0 0,-1-1 0,1 1 0,-1 0 0,1 0 0,-1 0 0,0 0 0,1 1 0,-1-1 0,0 0 1,0 1-1,1-1 0,-1 1 0,0-1 0,0 1 0,0 0 0,0 0 0,0 0 0,1 0 0,-1 0 0,0 0 1,0 1-1,-3 0 0,-4 1 46,1 1 0,0 0 0,0 0 1,0 1-1,0 0 0,0 1 0,1-1 0,-10 9 1,-20 20-92,1 1 0,1 2 0,2 1 0,2 2 0,2 1 0,1 2 0,2 0 0,2 2 0,2 1 0,-18 52 0,36-85-45,0 0 0,0 0 0,1 1 0,1-1 1,0 1-1,1-1 0,0 20 0,1-29-4,1 1 1,-1-1-1,1 1 0,0-1 0,0 0 0,0 1 0,0-1 0,1 0 1,-1 1-1,1-1 0,0 0 0,0 0 0,0 0 0,0-1 1,0 1-1,1 0 0,-1-1 0,1 1 0,0-1 0,0 0 1,0 0-1,0 0 0,0-1 0,0 1 0,0-1 0,0 1 1,1-1-1,-1 0 0,1 0 0,-1-1 0,5 1 0,2 1 0,-1-2-1,1 0 1,0 0-1,0 0 0,0-1 1,-1-1-1,1 0 1,0 0-1,-1-1 1,0 0-1,1-1 0,14-8 1,-5 2 9,-1-1 1,0-1 0,-1-1-1,28-27 1,-41 37-5,22-25 42,-25 26-43,0 1-1,1-1 1,-1 0 0,0 0 0,0 0-1,0 0 1,-1 0 0,1 0-1,0 0 1,-1 0 0,1 0 0,-1 0-1,1-5 1,-1 7-2,0 0 0,0-1 0,0 1 0,0-1 1,-1 1-1,1-1 0,0 1 0,0 0 0,0-1 0,0 1 0,0-1 0,-1 1 0,1 0 1,0-1-1,0 1 0,0 0 0,-1-1 0,1 1 0,0 0 0,-1-1 0,1 1 1,0 0-1,-1 0 0,1-1 0,0 1 0,-1 0 0,1 0 0,0 0 0,-1 0 0,0-1 1,-15 3 23,-17 14-20,31-14-11,-15 10-45,12-7-43,10-5-209,6-6 39,-1 0 0,0 0 0,0-1 0,0 0 0,-1 0-1,0-1 1,14-17 0,-10 12-31,5-7-120,16-13-382,-34 32 798,0 1 0,0 0-1,0 0 1,1 0 0,-1 0-1,0 0 1,0 0 0,0 0-1,0 0 1,0-1 0,0 1-1,0 0 1,1 0 0,-1 0-1,0 0 1,0 0 0,0 0 0,0 0-1,0 0 1,1 0 0,-1 0-1,0 0 1,0 0 0,0 0-1,0 0 1,1 0 0,-1 0-1,0 0 1,0 0 0,0 0 0,0 0-1,0 0 1,1 0 0,-1 0-1,0 0 1,0 0 0,0 1-1,0-1 1,0 0 0,0 0-1,0 0 1,1 0 0,-1 0-1,1 9 119,-5 9 139,-22 63 619,17-58-735,1 0 1,1 1-1,1 0 1,-4 38 0,12-52-787,5-11 111,6-12 160,4-10 52,7-9-120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4.561"/>
    </inkml:context>
    <inkml:brush xml:id="br0">
      <inkml:brushProperty name="width" value="0.05" units="cm"/>
      <inkml:brushProperty name="height" value="0.05" units="cm"/>
    </inkml:brush>
  </inkml:definitions>
  <inkml:trace contextRef="#ctx0" brushRef="#br0">197 1 18332,'-16'27'1920,"-7"19"-1304,-10 15-159,2 8 863,1 8-560,1 2-56,9-1-176,9-4-88,8-12-232,3-8-200,5-16-360,4-8-224,-2-13-424,3-7-232,-1-11-1289,-2-10 1889,0-13-392,0-9-232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1:59.779"/>
    </inkml:context>
    <inkml:brush xml:id="br0">
      <inkml:brushProperty name="width" value="0.05" units="cm"/>
      <inkml:brushProperty name="height" value="0.05" units="cm"/>
    </inkml:brush>
  </inkml:definitions>
  <inkml:trace contextRef="#ctx0" brushRef="#br0">47 40 11258 0 0,'-12'5'543'0'0,"10"-4"-378"0"0,0 0-1 0 0,0-1 1 0 0,0 1 0 0 0,-1 0-1 0 0,1 0 1 0 0,0 1 0 0 0,0-1 0 0 0,0 0-1 0 0,1 0 1 0 0,-1 1 0 0 0,0 0-1 0 0,0-1 1 0 0,1 1 0 0 0,-1 0 0 0 0,1-1-1 0 0,0 1 1 0 0,-2 3 0 0 0,3-4-88 0 0,0-1 0 0 0,1 1 1 0 0,-1 0-1 0 0,0 0 0 0 0,1-1 0 0 0,-1 1 0 0 0,1 0 1 0 0,-1 0-1 0 0,1-1 0 0 0,-1 1 0 0 0,1-1 1 0 0,0 1-1 0 0,-1 0 0 0 0,1-1 0 0 0,0 1 0 0 0,-1-1 1 0 0,1 1-1 0 0,0-1 0 0 0,0 0 0 0 0,-1 1 1 0 0,1-1-1 0 0,0 0 0 0 0,0 0 0 0 0,0 1 1 0 0,1-1-1 0 0,25 6 1140 0 0,-6-5-620 0 0,-1 0 1 0 0,1-2 0 0 0,36-5 0 0 0,65-19-175 0 0,-7 2-1788 0 0,-95 20 1061 0 0,24-4-2884 0 0,46-13 1 0 0,-64 11 2933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4.997"/>
    </inkml:context>
    <inkml:brush xml:id="br0">
      <inkml:brushProperty name="width" value="0.05" units="cm"/>
      <inkml:brushProperty name="height" value="0.05" units="cm"/>
    </inkml:brush>
  </inkml:definitions>
  <inkml:trace contextRef="#ctx0" brushRef="#br0">1 396 15067,'3'7'293,"0"-1"-1,1 1 0,0-1 0,0 0 1,1 0-1,-1 0 0,9 7 1,-11-11-217,1 0 1,0 0 0,-1-1-1,1 1 1,0-1 0,0 0-1,0 0 1,0 0 0,0 0-1,0 0 1,0-1 0,0 1-1,1-1 1,-1 0-1,0 0 1,0 0 0,0 0-1,1-1 1,5-1 0,0 0 10,-1-1 0,1-1-1,0 0 1,-1 0 0,0 0 0,0-1 0,-1 0 0,1-1 0,-1 0 0,0 0 0,0 0 0,9-13-1,-11 13-54,0 0 0,0-1 0,0 0 0,-1-1 0,0 1 0,0 0 0,-1-1 0,0 0 0,-1 0 0,1 0 0,-1 0 0,-1 0 0,1-17 0,-1 24-29,-1 0 0,0 0 0,0 0 0,0 0 0,0 0 0,-1 0-1,1 0 1,0 0 0,0 0 0,-1 0 0,1 0 0,0 0 0,-1 1-1,1-1 1,-1 0 0,1 0 0,-1 0 0,1 0 0,-1 1 0,0-1-1,1 0 1,-2 0 0,1 0 3,0 1-1,0 0 1,0 0-1,0 0 1,1 0-1,-1 0 1,0 0-1,0 0 0,0 0 1,0 0-1,0 0 1,0 0-1,0 0 1,1 1-1,-1-1 1,0 0-1,0 1 1,0-1-1,0 1 1,-4 2 28,1 0 0,-1 0-1,1 0 1,0 1 0,1 0 0,-1-1 0,-3 6 0,-5 8 104,2 1-1,0 1 1,1 0-1,0 0 1,2 0-1,1 1 1,0 0-1,1 0 1,1 1-1,-2 31 0,6-47-91,0 1-1,0-1 0,0 0 0,1 0 0,-1 0 0,1 0 1,1 0-1,-1 0 0,1 0 0,2 6 0,-3-9-31,1 0-1,-1 0 1,0-1-1,1 1 1,-1 0 0,1-1-1,-1 1 1,1-1-1,0 0 1,-1 1-1,1-1 1,0 0-1,0 0 1,0 0 0,0 0-1,0 0 1,0-1-1,0 1 1,1-1-1,-1 1 1,0-1 0,0 0-1,0 0 1,0 0-1,1 0 1,2 0-1,7-2-24,-1-1 0,1 0 0,-1 0 0,0-1 1,0-1-1,0 1 0,0-2 0,-1 0 0,0 0 0,0-1 0,-1 0 0,10-9 0,6-7-91,-1-2 1,41-52 0,-64 75 98,57-80-199,-50 69 179,-1 0 1,0 0 0,-1-1 0,8-22-1,-12 22 61,-5 10 64,1 5-84,1 0 0,0 0 0,-1 0 0,1 0 0,0 0 0,0 1 1,0-1-1,0 0 0,0 0 0,0 1 0,0-1 0,-1 3 0,-9 16 205,0 0 0,1 1 0,-10 30 0,17-42-154,1 0 0,0-1 0,0 1 1,1 0-1,0 0 0,0 0 1,1 0-1,0 0 0,1 0 1,0 0-1,4 16 0,-5-22-85,1-1-1,0 0 1,0 1 0,0-1-1,0 0 1,1 0-1,-1 1 1,0-1 0,1 0-1,0-1 1,-1 1 0,1 0-1,0 0 1,0-1-1,0 1 1,0-1 0,0 1-1,0-1 1,1 0-1,-1 0 1,0 0 0,1 0-1,-1 0 1,1-1-1,-1 1 1,1-1 0,-1 1-1,1-1 1,-1 0-1,1 0 1,-1 0 0,1-1-1,-1 1 1,4-1-1,0-1-183,-1 1-1,1-1 0,-1 0 0,1 0 1,-1-1-1,0 0 0,0 0 1,0 0-1,0 0 0,-1-1 0,1 0 1,-1 1-1,0-2 0,5-5 1,-2-2-41,0 0 1,-1 0 0,0-1 0,-1 1 0,6-23 0,3-25-716</inkml:trace>
  <inkml:trace contextRef="#ctx0" brushRef="#br0" timeOffset="1">670 16 13419,'-9'-14'1424,"2"12"-888,1 5-304,6 7 1273,6 3-1305,6 1-96,6-1-176,8-3-136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5.368"/>
    </inkml:context>
    <inkml:brush xml:id="br0">
      <inkml:brushProperty name="width" value="0.05" units="cm"/>
      <inkml:brushProperty name="height" value="0.05" units="cm"/>
    </inkml:brush>
  </inkml:definitions>
  <inkml:trace contextRef="#ctx0" brushRef="#br0">34 419 14859,'-7'23'951,"-16"70"1114,22-83-1759,-1-1 1,2 0 0,-1 0-1,1 1 1,0-1 0,1 0 0,3 16-1,-3-23-249,-1 0-1,0-1 1,1 1 0,-1 0-1,1-1 1,0 1-1,-1-1 1,1 1-1,0-1 1,0 0-1,0 1 1,0-1 0,0 0-1,0 0 1,1 1-1,-1-1 1,0 0-1,1 0 1,-1 0-1,0 0 1,1-1 0,-1 1-1,1 0 1,2 0-1,-1-1-14,0 1 0,-1-1-1,1-1 1,0 1 0,0 0 0,0-1-1,-1 1 1,1-1 0,0 0-1,0 0 1,-1 0 0,1 0 0,2-2-1,8-5-20,-1 0 0,1-1 0,-2-1 0,13-12 0,-1-2-104,-2 0-1,0-2 0,-1 0 0,-2-1 1,-1-1-1,21-47 0,-29 56 29,-1-2-1,-1 1 1,-1-1 0,-1 0 0,-1 0-1,0 0 1,-2-1 0,0 0-1,-2 1 1,-4-40 0,4 55 61,-1 0 1,-1 0 0,1 0 0,-1 1-1,0-1 1,-1 1 0,1-1 0,-1 1 0,0 0-1,0 0 1,-5-5 0,7 8 4,-1 0 1,0 1-1,0-1 1,0 0-1,0 1 1,0 0-1,-1-1 1,1 1-1,0 0 1,-1 0-1,1 0 1,0 0-1,-1 1 1,1-1-1,-1 1 1,0-1-1,1 1 1,-1 0-1,1 0 0,-1 0 1,1 0-1,-1 1 1,1-1-1,-1 1 1,1-1-1,-1 1 1,-2 1-1,-5 3 92,0 0 1,0 1-1,0 0 0,1 0 0,0 1 0,0 0 0,1 1 1,0 0-1,-11 14 0,4-4 140,2 1 0,0 0 1,-17 36-1,26-46-158,0 0-1,1 0 1,0 0 0,0 1 0,1-1 0,0 1 0,-1 13 0,3-19-98,0 1 0,1-1 0,-1 0 0,1 0 0,-1 0 0,1 0 0,1 0 0,-1 0 0,0 0 0,1 0 0,0 0 0,0-1 0,0 1-1,0-1 1,1 1 0,-1-1 0,1 0 0,0 0 0,5 5 0,2-1-266,0 0 0,1 0 0,0-1-1,0 0 1,0-1 0,1-1 0,-1 1-1,14 1 1,0 0-275,1-2-1,47 3 1,-37-7 128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6.564"/>
    </inkml:context>
    <inkml:brush xml:id="br0">
      <inkml:brushProperty name="width" value="0.05" units="cm"/>
      <inkml:brushProperty name="height" value="0.05" units="cm"/>
    </inkml:brush>
  </inkml:definitions>
  <inkml:trace contextRef="#ctx0" brushRef="#br0">110 202 17524,'-4'0'148,"1"0"-1,-1-1 1,1 1 0,-1 0 0,1 1-1,-1-1 1,1 1 0,-1-1 0,1 1-1,0 0 1,-1 0 0,1 1 0,0-1-1,0 1 1,0-1 0,0 1 0,0 0 0,-4 4-1,3-3 34,0 2 1,1-1-1,0 0 0,-1 1 0,1-1 0,1 1 0,-1 0 0,1 0 1,0 0-1,0 0 0,-1 6 0,1-2-48,0 0 1,0-1-1,1 1 0,1 0 1,-1 0-1,1 0 0,1 0 1,0 0-1,0-1 0,1 1 1,0 0-1,0-1 1,1 1-1,6 14 0,-5-17-140,1 0-1,-1 0 1,1-1 0,0 1-1,1-1 1,-1 0 0,10 7-1,48 24-484,-51-31 372,0 1-1,-1 1 1,1 0 0,-1 1 0,0 0 0,-1 1 0,10 10 0,-13-11 118,-1 0 0,-1 0-1,0 0 1,0 0 0,0 1 0,-1 0-1,-1 0 1,1 0 0,-1 0 0,-1 1 0,0-1-1,0 1 1,-1 0 0,0 0 0,-1-1 0,0 1-1,0 0 1,-1 0 0,0-1 0,-1 1 0,0-1-1,-1 1 1,0-1 0,0 0 0,-1 0-1,0 0 1,-1 0 0,0-1 0,0 0 0,0 0-1,-14 14 1,10-12 135,-1 0 1,0 0-1,-1-2 0,-19 14 0,25-19-77,0 0 0,0 0 0,0-1 0,0 0 0,0 0 0,-1 0-1,1 0 1,-1-1 0,1 0 0,-1 0 0,1-1 0,-1 0 0,0 0 0,-6 0 0,10-1-55,0 1 0,0-1 0,0 1 0,0-1 0,0 0 0,0 0 0,0 0 1,1 0-1,-1 0 0,0 0 0,1 0 0,-1-1 0,0 1 0,1-1 0,0 1 1,-1-1-1,1 1 0,0-1 0,0 0 0,0 0 0,0 0 0,0 1 1,0-1-1,1 0 0,-1 0 0,1 0 0,-1 0 0,0-3 0,1-3-98,-1 0-1,1 0 1,0 0-1,1 0 1,-1 0 0,4-11-1,3-8-331,1 1 0,1 0 1,1 0-1,25-43 0,68-94-1223,-80 129 1377,147-225-23,-151 227 865,-17 18 86,-2 13-630,0 1-1,0 0 1,0 0 0,0-1-1,-1 1 1,1 0 0,0 0-1,0 0 1,0-1 0,-1 1-1,1 0 1,0 0 0,0 0-1,-1 0 1,1-1 0,0 1-1,0 0 1,-1 0-1,1 0 1,0 0 0,-1 0-1,1 0 1,0 0 0,0 0-1,-1 0 1,1 0 0,-1 0-1,-1 0 62,0 1 0,0-1 0,0 1 0,0-1-1,0 1 1,0 0 0,0 0 0,-3 2 0,-4 4 92,0 0 0,1 1 0,0 0 0,0 0 0,1 1 0,0 0 0,0 0 0,1 1 0,-8 16 1,8-13-79,0 0 0,1 0 1,1 0-1,0 1 1,1-1-1,0 1 1,0 20-1,2-29-77,1 1-1,1-1 0,-1 0 1,1 0-1,0 0 0,0 0 1,0 0-1,1 0 0,-1 0 1,1 0-1,4 6 0,-4-9-21,-1 0 0,1 0 1,0 1-1,-1-2 0,1 1 0,0 0 0,0 0 0,0-1 0,1 1 0,-1-1 0,0 1 1,1-1-1,-1 0 0,0 0 0,1 0 0,-1-1 0,1 1 0,0 0 0,-1-1 1,1 0-1,0 1 0,-1-1 0,6-1 0,-1 0-42,0 0 1,0-1-1,0 0 1,0 0-1,-1-1 1,1 0-1,-1 0 1,1-1-1,-1 1 1,0-1-1,0-1 1,-1 1-1,1-1 1,-1 0-1,5-7 1,5-4-129,-2-2 0,0 0 0,18-33 0,-16 22-6,-1-1 0,-2-1 1,15-58-1,-26 87 192,0-1 1,-1 1-1,1-1 1,-1 1-1,0-1 1,0 0-1,0 1 1,0-4 0,0 6-9,0 0 0,0-1 0,-1 1 0,1 0 0,0 0 0,0 0 0,0 0 1,0 0-1,0-1 0,0 1 0,-1 0 0,1 0 0,0 0 0,0 0 0,0 0 1,0 0-1,-1 0 0,1 0 0,0 0 0,0 0 0,0-1 0,-1 1 0,1 0 1,0 0-1,0 0 0,0 0 0,0 0 0,-1 0 0,1 0 0,0 0 0,0 1 1,0-1-1,-1 0 0,1 0 0,0 0 0,0 0 0,0 0 0,0 0 0,-1 0 1,1 0-1,0 0 0,0 1 0,0-1 0,0 0 0,0 0 0,-1 0 0,1 0 1,0 0-1,0 1 0,0-1 0,0 0 0,0 0 0,-3 4 77,0-1-1,0 1 0,0 0 1,1 0-1,0 0 0,-1 0 1,-1 6-1,-1 5 83,0 0 0,0 1-1,2 0 1,0-1 0,1 1 0,0 1-1,1-1 1,1 0 0,3 23 0,-3-36-149,1-1 0,-1 0 0,1 1 0,0-1 0,0 1 0,0-1 0,0 0 0,0 1 0,0-1 0,0 0 0,1 0 0,-1 0 0,1 0 0,0 0 0,3 2 0,-4-3-15,1 0 1,-1 0 0,1 0 0,0 0-1,0-1 1,-1 1 0,1-1 0,0 1-1,0-1 1,0 0 0,0 0 0,0 0-1,-1 0 1,1 0 0,0 0 0,3-1-1,1-1-25,1 0-1,-1 0 0,0-1 0,0 0 1,-1 0-1,1 0 0,0-1 0,-1 0 1,0 0-1,7-7 0,0-1-50,-1-1-1,-1 0 0,0-1 1,-1 0-1,-1 0 1,0-1-1,0 0 0,-2 0 1,0 0-1,-1-1 1,0 0-1,3-24 1,-8 40 72,0-1 1,0 1 0,0-1 0,1 1 0,-1 0-1,0-1 1,0 1 0,0 0 0,0-1 0,0 1 0,0-1-1,0 1 1,0-1 0,0 1 0,0 0 0,0-1-1,0 1 1,-1 0 0,1-1 0,0 1 0,0-1 0,0 1-1,0 0 1,-1-1 0,1 1 0,0 0 0,0-1-1,-1 1 1,1 0 0,0 0 0,-1-1 0,1 1 0,0 0-1,-1 0 1,1-1 0,0 1 0,-1 0 0,0 0-1,0 0 8,1 0-1,-1 0 1,0 1 0,0-1-1,1 0 1,-1 1-1,0-1 1,1 1-1,-1-1 1,0 1-1,1-1 1,-1 1-1,1-1 1,-1 1-1,1 0 1,-1-1-1,0 2 1,-2 4 40,0 1 0,1-1 0,0 1 1,0 0-1,0-1 0,0 1 0,1 0 0,1 0 1,-1 9-1,1-5 17,0-1 0,1 1 0,0-1 0,0 0 0,6 18 0,-5-23-49,0 0 1,0 0-1,0-1 0,1 1 0,0 0 0,0-1 1,0 1-1,0-1 0,1 0 0,0 0 0,0-1 1,0 1-1,0-1 0,0 0 0,1 0 1,-1 0-1,1 0 0,0-1 0,0 0 0,0 0 1,0 0-1,0-1 0,0 1 0,1-1 0,-1-1 1,0 1-1,1-1 0,-1 0 0,0 0 1,1 0-1,-1-1 0,0 0 0,1 0 0,-1 0 1,0 0-1,0-1 0,7-3 0,-3 1-6,1-1 1,-1 0-1,0-1 0,0 0 1,0 0-1,-1-1 0,0 0 0,0-1 1,-1 1-1,0-1 0,6-10 0,-8 11-5,0 0 0,-1 0-1,0-1 1,-1 0-1,1 1 1,-1-1 0,-1-1-1,0 1 1,0 0 0,0-1-1,-1 1 1,0-1 0,-1 1-1,-1-12 1,1 17-3,-1 0-1,1 0 1,-1 1-1,0-1 1,0 0 0,-1 1-1,1-1 1,0 1-1,-1-1 1,1 1-1,-1 0 1,0 0 0,-3-4-1,4 5 3,0 1 1,1-1-1,-1 1 0,0-1 0,0 1 0,0-1 0,1 1 0,-1 0 0,0-1 1,0 1-1,0 0 0,0 0 0,1 0 0,-1-1 0,0 1 0,0 0 1,0 0-1,0 0 0,0 0 0,0 0 0,0 1 0,1-1 0,-1 0 1,0 0-1,0 1 0,0-1 0,0 0 0,1 1 0,-1-1 0,0 1 0,0-1 1,1 1-1,-1-1 0,0 1 0,1-1 0,-1 1 0,0 0 0,1-1 1,-1 1-1,1 0 0,-1 0 0,1 0 0,0-1 0,-1 1 0,1 0 0,-1 1 1,0 1 9,-1 0 0,1-1 0,0 1 0,0 0 1,0 0-1,0 0 0,0 0 0,1 0 0,-1-1 0,1 1 1,0 0-1,0 0 0,0 0 0,0 0 0,1 0 1,-1 0-1,1 0 0,0 0 0,0 0 0,0 0 1,0 0-1,0-1 0,0 1 0,1-1 0,-1 1 0,1-1 1,2 4-1,-1-4-8,0 1 0,-1-1 0,1 0-1,0 0 1,0 0 0,0-1 0,0 1 0,0-1 0,1 0 0,-1 0 0,0 0 0,1 0 0,-1 0-1,0-1 1,1 1 0,-1-1 0,1 0 0,-1 0 0,1 0 0,-1-1 0,1 1 0,-1-1 0,6-1-1,0-2-85,0 0 0,1 0 0,-2-1 1,1 0-1,0-1 0,-1 1 0,0-2 0,-1 1 0,1-1 0,-1 0 0,-1-1 0,10-12 0,-2 0-285,-2 0 0,0-1 0,-1 0 0,9-26 0,-16 34 111,-6 17 249,-9 22 316,5-4 108,0-1-1,-4 41 1,9-54-326,0 0 0,1 1 0,0-1 1,1 0-1,-1 0 0,2 1 0,-1-1 0,1 0 1,0 0-1,7 15 0,-9-22-127,1 1 1,0 0-1,0 0 1,0-1-1,0 1 1,0 0-1,0-1 1,0 1-1,1-1 1,-1 1-1,0-1 1,1 0-1,0 0 1,-1 1-1,1-1 1,-1 0-1,1-1 1,0 1-1,0 0 1,0 0-1,-1-1 1,1 1-1,0-1 1,0 1-1,0-1 1,0 0-1,0 0 1,0 0-1,0 0 1,0 0-1,0 0 1,0-1-1,0 1 0,-1-1 1,1 1-1,0-1 1,3-1-1,-1 0-32,1-1-1,-1 0 0,0 0 0,0-1 0,0 1 0,-1-1 0,1 1 0,-1-1 1,0 0-1,0-1 0,0 1 0,-1 0 0,4-9 0,11-37-431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6.966"/>
    </inkml:context>
    <inkml:brush xml:id="br0">
      <inkml:brushProperty name="width" value="0.05" units="cm"/>
      <inkml:brushProperty name="height" value="0.05" units="cm"/>
    </inkml:brush>
  </inkml:definitions>
  <inkml:trace contextRef="#ctx0" brushRef="#br0">2 0 17348,'-2'29'960,"5"8"-1360,6 5-72,11-1 496,4 4-152,11-9-136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7.398"/>
    </inkml:context>
    <inkml:brush xml:id="br0">
      <inkml:brushProperty name="width" value="0.05" units="cm"/>
      <inkml:brushProperty name="height" value="0.05" units="cm"/>
    </inkml:brush>
  </inkml:definitions>
  <inkml:trace contextRef="#ctx0" brushRef="#br0">160 464 19260,'-17'10'652,"1"0"-1,-1 2 1,2 0-1,-21 21 1,30-27-444,0 0 0,1 0 1,0 1-1,0 0 0,0 0 0,1 0 1,0 1-1,1 0 0,0-1 1,0 1-1,1 0 0,-4 16 0,6-22-179,0 0-1,-1-1 0,1 1 0,0 0 1,0-1-1,0 1 0,0 0 1,0-1-1,0 1 0,1-1 0,-1 1 1,1 0-1,-1-1 0,1 1 0,-1-1 1,1 1-1,0-1 0,0 1 1,-1-1-1,1 1 0,0-1 0,1 0 1,-1 0-1,0 0 0,0 1 0,0-1 1,1 0-1,-1 0 0,0-1 1,1 1-1,-1 0 0,1 0 0,-1-1 1,1 1-1,0-1 0,-1 1 0,1-1 1,-1 0-1,1 1 0,0-1 1,-1 0-1,4 0 0,2-1-37,0 1 1,0-1-1,0 0 0,0-1 0,-1 1 1,1-2-1,0 1 0,-1-1 0,8-3 1,1-4-99,0 0 0,-1-1 0,-1 0 1,0-1-1,0 0 0,-1-1 0,-1 0 1,0-1-1,-1-1 0,10-17 0,-2-1-311,-2 0-1,-1-2 1,18-64-1,-24 65-92,9-68 0,-16 87 446,-1 0 1,-1 1-1,0-1 0,-1 0 1,-1 1-1,0-1 1,-5-17-1,6 29 85,1 0 0,-1 1 1,0-1-1,0 0 0,0 1 0,-1-1 0,1 0 0,-1 1 1,1 0-1,-1-1 0,0 1 0,0 0 0,0 0 1,0 0-1,0 0 0,0 0 0,-1 0 0,1 1 0,0-1 1,-1 1-1,0 0 0,1-1 0,-1 1 0,0 0 1,1 1-1,-1-1 0,0 0 0,0 1 0,0 0 0,0 0 1,0-1-1,0 2 0,1-1 0,-1 0 0,0 1 0,0-1 1,0 1-1,0 0 0,1 0 0,-6 2 0,-4 2 134,0 1 0,0 1 0,1 0 0,0 0-1,1 1 1,-1 0 0,-14 16 0,15-13-85,-1 1 0,1 1 0,1-1 0,1 1 0,0 1 0,0 0 0,1 0 0,-6 18 0,11-26-153,0 1-1,0-1 0,1 1 1,0-1-1,0 1 1,0-1-1,1 1 0,0 0 1,1-1-1,-1 1 0,1-1 1,0 1-1,1-1 1,0 1-1,0-1 0,0 0 1,1 0-1,0 0 0,0 0 1,0 0-1,8 9 1,-3-6-262,1 0 0,-1-1 0,1 0 0,1-1 0,0 0 0,12 6 0,67 30-1654,1 1 896,-80-39 1144,0 2 0,0-1 0,-1 1 0,0 1 0,-1 0 0,11 12 0,-16-17 45,0 1 1,0 0-1,0 1 0,-1-1 0,0 0 0,0 1 0,0 0 0,0-1 0,0 1 0,-1 0 0,0 0 0,1 9 0,3-22-45,1-15-104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7.818"/>
    </inkml:context>
    <inkml:brush xml:id="br0">
      <inkml:brushProperty name="width" value="0.05" units="cm"/>
      <inkml:brushProperty name="height" value="0.05" units="cm"/>
    </inkml:brush>
  </inkml:definitions>
  <inkml:trace contextRef="#ctx0" brushRef="#br0">208 1 18100,'-7'11'457,"0"1"0,1 0 1,0 0-1,1 0 0,0 1 0,1 0 1,0-1-1,-3 26 0,2 6 161,1 58 1,4-54-722,2 0 1,3 1 0,1-1 0,2 0-1,23 70 1,-29-112-19,16 41-670,-17-45 693,0 1 1,0-1-1,1 0 0,-1 0 0,1 0 1,-1 0-1,1 0 0,0 0 0,-1 0 1,1-1-1,0 1 0,0 0 0,0-1 1,0 0-1,1 1 0,2 0 0,-5-2 64,0 0 0,1 0 1,-1 0-1,0 0 0,1 0 0,-1 0 0,1 0 0,-1 0 0,0 0 0,1 0 0,-1 0 0,1 0 0,-1 0 0,0 0 0,1 0 0,-1 0 1,0 0-1,1-1 0,-1 1 0,0 0 0,1 0 0,-1 0 0,0-1 0,1 1 0,-1 0 0,0 0 0,0-1 0,1 1 0,-1 0 0,0-1 0,0 1 1,1-1-1,2-15-651,-6-17 52,3 32 630,-6-22-127,0 0 0,-1 0 1,-2 0-1,0 1 0,-1 1 0,-19-31 1,-89-114 545,112 158-321,1 2 43,1 0 1,-1 0 0,-1 0 0,1 1 0,-1-1 0,0 1-1,-12-8 1,10 11 617,12 7-62,13 9 14,-5-9-561,-1-1 0,1-1-1,0 0 1,0 0 0,0-1 0,0-1 0,1 0-1,-1-1 1,0 0 0,21-3 0,-3-1 103,-1-2 0,-1-1 0,37-14 0,-47 15-192,-1-2 0,0 0 0,0-1-1,-1 0 1,0-1 0,-1-1 0,0-1 0,16-16-1,-9 1-34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8.255"/>
    </inkml:context>
    <inkml:brush xml:id="br0">
      <inkml:brushProperty name="width" value="0.05" units="cm"/>
      <inkml:brushProperty name="height" value="0.05" units="cm"/>
    </inkml:brush>
  </inkml:definitions>
  <inkml:trace contextRef="#ctx0" brushRef="#br0">1 3 21028,'10'-3'1857,"1"12"-1297,-1 5-280,2 13 912,4 3-319,2 6-497,5 2-192,9-3-320,5-5-112,8-20-601,3-10-311,5-21 896,2-15-184,-2-14-208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8.649"/>
    </inkml:context>
    <inkml:brush xml:id="br0">
      <inkml:brushProperty name="width" value="0.05" units="cm"/>
      <inkml:brushProperty name="height" value="0.05" units="cm"/>
    </inkml:brush>
  </inkml:definitions>
  <inkml:trace contextRef="#ctx0" brushRef="#br0">131 1 18028,'-21'69'1784,"-4"8"-1248,-1 5-128,2 2 1001,7-9-681,4-9-168,9-20-536,4-10-344,5-25-2425,8-10 2553,5-13-456,2-14-264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08.987"/>
    </inkml:context>
    <inkml:brush xml:id="br0">
      <inkml:brushProperty name="width" value="0.05" units="cm"/>
      <inkml:brushProperty name="height" value="0.05" units="cm"/>
    </inkml:brush>
  </inkml:definitions>
  <inkml:trace contextRef="#ctx0" brushRef="#br0">409 0 20268,'1'0'1229,"-1"5"-284,-7 16 257,-16 38-438,13-34-549,-115 319-202,116-320-922,14-45-713,0 1 1322,33-123-2077,13-59 803,-48 189 1565,-3 9 24,1 0 0,0 0 1,0 0-1,0 0 0,0 0 1,1 0-1,0 0 0,2-4 1,-4 8-11,0 0 0,0 0 0,0 0 0,0 0 1,0-1-1,0 1 0,0 0 0,0 0 0,1 0 1,-1 0-1,0 0 0,0 0 0,0-1 0,0 1 1,0 0-1,0 0 0,0 0 0,0 0 1,1 0-1,-1 0 0,0 0 0,0 0 0,0 0 1,0 0-1,0 0 0,0 0 0,1 0 0,-1-1 1,0 1-1,0 0 0,0 0 0,0 0 0,0 0 1,1 0-1,-1 0 0,0 0 0,0 1 1,0-1-1,0 0 0,0 0 0,1 0 0,-1 0 1,0 0-1,0 0 0,0 0 0,0 0 0,0 0 1,0 0-1,0 0 0,1 1 0,2 9 174,-1 16 95,0 32 725,18 103-1,-14-130-612,2 0 0,1 0 0,1-1 0,27 55 0,-28-70-275,-9-15-108,0-1 0,0 1-1,0 0 1,0 0 0,0 0-1,0 0 1,0 0 0,0 0 0,0 0-1,0 0 1,0 0 0,0 0 0,0 0-1,0 0 1,0 0 0,0 0 0,0 0-1,0 0 1,0 0 0,0 0 0,0 0-1,0 0 1,0 0 0,0 0-1,0 0 1,0 0 0,1 0 0,-1 0-1,0 0 1,0 0 0,0 0 0,0 0-1,0 0 1,0 0 0,0 0 0,-13-24 71,-3 5-137,-1-1 0,0 2 0,-2 0 0,0 2 1,-43-29-1,-115-55-595,174 99 651,-108-51-182,101 46 240,14 4 16,16 3 11,-20-1-78,261 21 314,-204-21-346,0-3-1,88-15 1,-97 6 36,-13 0-9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38.522"/>
    </inkml:context>
    <inkml:brush xml:id="br0">
      <inkml:brushProperty name="width" value="0.05" units="cm"/>
      <inkml:brushProperty name="height" value="0.05" units="cm"/>
    </inkml:brush>
  </inkml:definitions>
  <inkml:trace contextRef="#ctx0" brushRef="#br0">16 64 15427,'2'-10'666,"1"-9"435,-2 19-599,-2 10-45,-3 97 98,5 0-1,21 169 0,-21-265-562,-1-8 4,0 0-1,1 0 1,-1 0-1,0 0 1,1 0-1,0 0 1,-1-1-1,1 1 1,0 0-1,1 0 1,-1-1-1,2 3 1,-3-5 3,0 0 0,0 1 0,1-1 0,-1 0 0,0 0 0,0 0 0,1 0 0,-1 0 0,0 0 0,0 0 0,0 0 0,1 0 0,-1 0 0,0 0 0,0 0 0,1 0 0,-1 0 0,0 0 0,0 0 0,1 0 0,-1 0 0,0 0 0,0-1 0,0 1 0,1 0 0,-1 0 0,0 0 0,0 0 0,0 0 0,0 0 0,1-1 0,-1 1 0,0 0 0,0 0 0,0 0 0,0-1 0,0 1 0,1 0 0,-1 0 0,0 0 0,0-1 0,0 1 0,0 0 0,0 0 0,0-1 0,0 1 0,0 0 0,0 0 0,0 0 0,0-1 0,0 1 0,5-17-22,-5 17 20,9-54 63,-1 0-1,-3-1 1,-2 0-1,-3 1 1,-9-73 0,9 120-15,-1 0 1,0 0 0,-1 1 0,1-1 0,-1 0 0,0 1 0,-6-10-1,8 15-40,0 1-1,0 0 0,0 0 1,0-1-1,0 1 1,-1 0-1,1 0 0,0-1 1,0 1-1,-1 0 0,1 0 1,0 0-1,0-1 0,-1 1 1,1 0-1,0 0 1,0 0-1,-1 0 0,1 0 1,0 0-1,-1 0 0,1 0 1,0 0-1,0 0 0,-1 0 1,1 0-1,0 0 0,-1 0 1,1 0-1,0 0 1,-1 0-1,1 0 0,0 0 1,0 0-1,-1 0 0,1 0 1,0 0-1,0 1 0,-1-1 1,1 0-1,0 0 1,0 0-1,-1 1 0,1-1 1,-8 14 113,1 7-79,1 0 0,1 0 0,-4 31-1,-1 72-134,8-91 62,1-16 20,-4 124-298,9-124 167,-4-17 141,0 0 1,0 1-1,0-1 0,0 0 1,0 0-1,0 0 0,0 0 1,0 0-1,0 0 1,0 1-1,0-1 0,1 0 1,-1 0-1,0 0 0,0 0 1,0 0-1,0 0 1,0 0-1,0 0 0,1 0 1,-1 0-1,0 0 0,0 0 1,0 0-1,0 1 0,0-1 1,1 0-1,-1 0 1,0 0-1,0 0 0,0 0 1,0-1-1,0 1 0,1 0 1,-1 0-1,0 0 1,0 0-1,0 0 0,0 0 1,0 0-1,1 0 0,-1 0 1,0 0-1,0 0 0,0 0 1,2-2-19,-1 0 1,1 0 0,-1 0-1,0-1 1,1 1 0,-1 0-1,0 0 1,1-4 0,16-51-238,15-84 0,0-63 186,-33 203 74,3-17 22,-1 5 6,0 0 0,0 0 0,-2 0 0,1 1 1,-1-1-1,-4-21 0,4 34-27,0-1 1,0 1-1,0 0 0,0-1 1,0 1-1,0 0 0,0 0 1,0-1-1,0 1 0,0 0 1,0 0-1,-1-1 0,1 1 1,0 0-1,0 0 1,0-1-1,0 1 0,-1 0 1,1 0-1,0 0 0,0-1 1,-1 1-1,1 0 0,0 0 1,0 0-1,-1 0 0,1 0 1,0-1-1,0 1 1,-1 0-1,1 0 0,0 0 1,0 0-1,-1 0 0,1 0 1,-1 0-1,-7 8 59,0 16-40,0-1 0,1 2 0,2-1 0,-3 27 0,6-40-21,-18 192-213,12-105-34,6-79 168,-1-9-46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0.173"/>
    </inkml:context>
    <inkml:brush xml:id="br0">
      <inkml:brushProperty name="width" value="0.05" units="cm"/>
      <inkml:brushProperty name="height" value="0.05" units="cm"/>
    </inkml:brush>
  </inkml:definitions>
  <inkml:trace contextRef="#ctx0" brushRef="#br0">7 130 16988 0 0,'-1'-1'30'0'0,"1"1"0"0"0,0 0 0 0 0,-1-1 0 0 0,1 1 0 0 0,-1 0 0 0 0,1-1 0 0 0,-1 1 0 0 0,1-1 0 0 0,0 1 0 0 0,-1-1 0 0 0,1 1 0 0 0,0-1 0 0 0,-1 1 0 0 0,1-1 1 0 0,0 1-1 0 0,0-1 0 0 0,0 1 0 0 0,-1-1 0 0 0,1 0 0 0 0,0 1 0 0 0,0-1 0 0 0,0 1 0 0 0,0-1 0 0 0,0 1 0 0 0,0-1 0 0 0,0 0 0 0 0,0 1 0 0 0,0-1 0 0 0,0 1 0 0 0,1-1 0 0 0,-1 1 1 0 0,0-1-1 0 0,0 0 0 0 0,1 1 0 0 0,-1-1 0 0 0,0 1 0 0 0,0-1 0 0 0,1 1 0 0 0,-1-1 0 0 0,0 1 0 0 0,1 0 0 0 0,-1-1 0 0 0,1 1 0 0 0,-1-1 0 0 0,1 1 0 0 0,-1 0 0 0 0,1-1 0 0 0,-1 1 1 0 0,1 0-1 0 0,-1 0 0 0 0,1-1 0 0 0,36-15-40 0 0,-28 12 113 0 0,18-7-8 0 0,90-35 117 0 0,-97 39-289 0 0,1 1 0 0 0,1 1 0 0 0,37-4 0 0 0,-55 9 36 0 0,0-1 0 0 0,1 1 0 0 0,-1 1 0 0 0,0-1 0 0 0,0 0 0 0 0,0 1 0 0 0,1 0 0 0 0,-1 0 0 0 0,0 0 0 0 0,0 1 0 0 0,0-1 0 0 0,0 1 0 0 0,-1 0 0 0 0,1 0 0 0 0,5 4 0 0 0,-7-4 42 0 0,0 0 0 0 0,0 0 0 0 0,-1 0 0 0 0,1 0 1 0 0,-1 0-1 0 0,1 1 0 0 0,-1-1 0 0 0,0 0 0 0 0,0 1 1 0 0,0-1-1 0 0,0 1 0 0 0,0 0 0 0 0,-1-1 0 0 0,1 1 0 0 0,-1-1 1 0 0,1 1-1 0 0,-1 0 0 0 0,0-1 0 0 0,0 1 0 0 0,0 0 0 0 0,-1-1 1 0 0,1 1-1 0 0,-1 0 0 0 0,1-1 0 0 0,-1 1 0 0 0,-1 2 1 0 0,-7 18 307 0 0,-2 1 1 0 0,0-2-1 0 0,-2 1 1 0 0,0-2-1 0 0,-18 23 1 0 0,-11 16-48 0 0,-19 27-580 0 0,-12 17-2846 0 0,60-77 1807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39.751"/>
    </inkml:context>
    <inkml:brush xml:id="br0">
      <inkml:brushProperty name="width" value="0.05" units="cm"/>
      <inkml:brushProperty name="height" value="0.05" units="cm"/>
    </inkml:brush>
  </inkml:definitions>
  <inkml:trace contextRef="#ctx0" brushRef="#br0">117 16 13515,'0'-1'76,"-1"0"0,1 0 1,-1 0-1,1 0 0,-1 0 0,0 0 0,1 1 1,-1-1-1,0 0 0,0 0 0,1 1 0,-1-1 1,0 1-1,0-1 0,0 1 0,0-1 1,0 1-1,0-1 0,0 1 0,0 0 0,0-1 1,0 1-1,0 0 0,0 0 0,0 0 0,0 0 1,0 0-1,0 0 0,-2 0 0,1 2 12,1-1 0,-1 0 0,0 1 0,1 0 0,-1-1 0,1 1 0,0 0 0,-1-1 0,1 1 0,0 0 0,0 0 0,0 0 0,1 0 0,-2 4 0,-10 35 199,2 0 0,1 0 0,-4 64-1,8-61-233,-6 59-177,1 139-1,14-212-206,-4-29 325,0-1 0,0 0-1,0 0 1,0 0 0,0 0-1,0 0 1,0 1 0,0-1-1,0 0 1,0 0 0,0 0-1,0 0 1,0 0 0,0 0-1,0 1 1,1-1 0,-1 0-1,0 0 1,0 0 0,0 0-1,0 0 1,0 0 0,0 0-1,0 0 1,1 0 0,-1 0-1,0 1 1,0-1 0,0 0-1,0 0 1,0 0 0,1 0-1,-1 0 1,0 0 0,0 0-1,0 0 1,0 0 0,0 0-1,1 0 1,-1 0 0,0 0-1,0 0 1,0 0 0,0 0-1,0 0 1,0-1 0,1 1-1,-1 0 1,0 0 0,0 0-1,0 0 1,0 0 0,0 0-1,0 0 1,0 0 0,1 0-1,-1-1 1,0 1 0,0 0-1,0 0 1,0 0 0,0 0-1,0 0 1,0 0 0,0-1-1,0 1 1,0 0 0,0 0-1,4-9-137,-1 1-1,0-1 1,3-16-1,18-108-11,11-195-1,-35 320 195,1 1 32,-1-1 0,1 1 0,-2-1 0,1 0 0,-1 1 0,-2-10 0,3 17-66,0-1 0,0 1 1,0 0-1,0 0 0,0 0 0,-1 0 0,1 0 1,0 0-1,0-1 0,0 1 0,0 0 0,0 0 1,0 0-1,-1 0 0,1 0 0,0 0 1,0 0-1,0 0 0,0 0 0,0 0 0,-1 0 1,1 0-1,0 0 0,0 0 0,0 0 0,0 0 1,-1 0-1,1 0 0,0 0 0,0 0 0,0 0 1,0 0-1,-1 0 0,1 0 0,0 0 0,0 0 1,0 0-1,0 0 0,0 0 0,-1 0 1,1 1-1,0-1 0,0 0 0,0 0 0,0 0 1,0 0-1,0 0 0,0 0 0,0 1 0,-1-1 1,1 0-1,0 0 0,0 0 0,0 0 0,0 0 1,0 1-1,0-1 0,0 0 0,0 0 0,0 0 1,0 0-1,0 1 0,0-1 0,-5 10 59,1 1-1,0 0 1,1 0-1,0 0 1,0 0-1,1 0 1,-1 18 0,-1 2 10,-31 334 9,35-325-151,4-30 0,0-9 2,6-17-68,16-57-247,31-138-1,-40 142 351,11-44-76,-21 89 91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44.869"/>
    </inkml:context>
    <inkml:brush xml:id="br0">
      <inkml:brushProperty name="width" value="0.05" units="cm"/>
      <inkml:brushProperty name="height" value="0.05" units="cm"/>
    </inkml:brush>
  </inkml:definitions>
  <inkml:trace contextRef="#ctx0" brushRef="#br0">2054 82 12555,'-27'2'4407,"-7"-5"-3311,0 3 0,0 0 1,-66 11-1,-98 33-540,138-28-436,-2-3 0,0-2 0,-82 4 0,55-17 40,1-4 0,-1-3 0,-99-25-1,75 1-147,-10-1 9,108 31-20,0 1-1,-1 0 1,1 2 0,0-1 0,0 2 0,-23 3 0,-421 114 218,438-111-135,22-7-134,8-4-47,22-5 48,-1 1 0,1 2 0,0 1-1,1 1 1,38 1 0,-9 0 31,-57 2 18,361-20 8,0 28-14,-319-3-5,353 20-250,-334-24 203,0-3 1,0-3-1,0-3 1,69-18-1,10-25 11,-19 5-32,-106 41 11,0 2-1,1 0 1,-1 1-1,35-1 1,-54 4 64,1 0 1,-1-1-1,1 1 0,-1 0 0,0 0 1,1 0-1,-1 0 0,1 0 0,-1 0 1,1 0-1,-1 0 0,1 0 1,-1 1-1,1-1 0,-1 0 0,1 0 1,-1 0-1,1 1 0,-1-1 1,0 0-1,1 0 0,-1 1 0,1-1 1,-1 0-1,1 1 0,-9 6 1,-18 6 44,-20 3-6,0-3 0,-97 16 0,-100-4 5,122-15 15,-91 13 45,-118 10 132,236-28-113,-143-11 0,68-13-19,-43-4-6,159 20-4,-104 8 1,134-2-45,1 0 1,-1 2 0,1 0-1,-23 10 1,35-10-805,22-7-670,23-8-1024,0-11 1443,-17 7 511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46.079"/>
    </inkml:context>
    <inkml:brush xml:id="br0">
      <inkml:brushProperty name="width" value="0.05" units="cm"/>
      <inkml:brushProperty name="height" value="0.05" units="cm"/>
    </inkml:brush>
  </inkml:definitions>
  <inkml:trace contextRef="#ctx0" brushRef="#br0">17 163 16868,'-2'1'111,"1"0"1,0 0 0,0 0 0,0 0 0,0 0-1,0 0 1,0 0 0,0 1 0,0-1 0,0 0-1,1 1 1,-1-1 0,0 0 0,1 1 0,-1-1-1,1 1 1,0-1 0,-1 1 0,1-1-1,0 1 1,0 1 0,-1 37 30,2-34 67,-1 3-95,1-1 1,0 1-1,1-1 1,0 0 0,0 0-1,1 1 1,0-1 0,0-1-1,1 1 1,0 0 0,6 8-1,-8-13-115,0-1-1,0 1 1,0-1 0,0 0-1,0 1 1,1-1-1,-1 0 1,1 0-1,-1 0 1,1-1-1,0 1 1,0-1 0,-1 1-1,1-1 1,0 0-1,0 0 1,0 0-1,1-1 1,-1 1 0,0-1-1,0 0 1,0 1-1,0-2 1,1 1-1,-1 0 1,0 0-1,0-1 1,0 0 0,0 0-1,0 0 1,0 0-1,4-2 1,2-2-122,0-1 1,0 0 0,-1 0-1,1-1 1,-2 0 0,1-1-1,-1 1 1,0-1 0,0-1-1,8-14 1,1-4-432,-1-1-1,15-39 1,-21 44 145,0 0 0,-2-1 0,0 0 0,4-39-1,-20 81 921,-142 525 3951,148-527-4564,-8 46-90,10-56-179,0-1 0,1 1 0,0 0 1,0 0-1,1-1 0,0 1 0,2 10 1,-2-15 323,-1-1-1,0 1 1,0-1 0,0 0 0,0 1-1,1-1 1,-1 1 0,0-1 0,0 1 0,1-1-1,-1 0 1,0 1 0,1-1 0,-1 0-1,0 1 1,1-1 0,-1 0 0,1 0 0,-1 1-1,1-1 1,-1 0 0,0 0 0,1 0 0,-1 1-1,1-1 1,-1 0 0,1 0 0,-1 0-1,1 0 1,-1 0 0,1 0 0,10-1-967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46.644"/>
    </inkml:context>
    <inkml:brush xml:id="br0">
      <inkml:brushProperty name="width" value="0.05" units="cm"/>
      <inkml:brushProperty name="height" value="0.05" units="cm"/>
    </inkml:brush>
  </inkml:definitions>
  <inkml:trace contextRef="#ctx0" brushRef="#br0">59 52 14395,'-5'5'427,"1"-1"-1,-1 1 1,1-1-1,1 1 1,-1 1-1,1-1 1,-1 0 0,2 1-1,-1 0 1,1-1-1,-1 1 1,-1 9-1,0 3-185,1 0-1,-2 26 1,5-37-227,-1 0 1,2-1 0,-1 1-1,1 0 1,0-1 0,0 1-1,1 0 1,0-1 0,0 0-1,3 7 1,-4-11-15,0 0 0,-1-1 0,1 1 1,0-1-1,1 1 0,-1-1 0,0 1 0,0-1 0,1 1 0,-1-1 0,1 0 0,-1 0 0,1 0 1,-1 0-1,1 0 0,0 0 0,0 0 0,-1-1 0,1 1 0,0 0 0,2-1 0,-2 0 6,1 0-1,-1 0 0,1 0 1,-1-1-1,1 1 0,-1-1 0,0 0 1,1 1-1,-1-1 0,0 0 1,0-1-1,1 1 0,-1 0 0,2-2 1,4-4 52,0 0 1,-1-1 0,1 1-1,-1-1 1,-1-1 0,8-12-1,-6 8 82,-2 0-1,1-1 0,-1 0 1,-1 0-1,-1-1 0,5-22 0,-8 31-85,-1 0-1,1 0 1,-1 0-1,0 0 1,-1 0-1,1 0 1,-1 0-1,-3-9 1,3 12-46,0 0 0,0 0 0,-1 0 0,1 0 0,-1 0 0,0 1 0,0-1 0,0 0 0,0 1 0,0 0 0,0-1 0,-1 1 0,1 0 0,-1 0 0,0 0 0,-4-2 0,3 3-74,1 0 0,0 0 0,0 0 0,-1 0 0,1 0 0,-1 1 1,1-1-1,0 1 0,-1 0 0,1 0 0,-1 1 0,1-1 0,0 1 1,-1-1-1,1 1 0,0 0 0,-1 0 0,1 1 0,0-1 0,0 1 1,0-1-1,0 1 0,0 0 0,0 0 0,-3 4 0,-9 13-333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51.544"/>
    </inkml:context>
    <inkml:brush xml:id="br0">
      <inkml:brushProperty name="width" value="0.05" units="cm"/>
      <inkml:brushProperty name="height" value="0.05" units="cm"/>
    </inkml:brush>
  </inkml:definitions>
  <inkml:trace contextRef="#ctx0" brushRef="#br0">70 153 14035,'4'-22'668,"-1"0"1,-1 0-1,-1-1 1,-4-41-1,-10 111 19,-33 370-712,44-382-116,2 34 0,0-69 129,0 1 0,0 0 1,0-1-1,0 1 0,0-1 0,0 1 0,0 0 0,0-1 1,0 1-1,0-1 0,0 1 0,0 0 0,0-1 0,0 1 1,1-1-1,-1 1 0,0-1 0,0 1 0,1-1 0,-1 1 1,0-1-1,1 1 0,-1-1 0,1 1 0,-1-1 0,0 1 0,2-1 1,6-12-187,5-30-9,-6 10 286,-1 0 0,-1 0 0,-2-1 0,-2-51 0,0 84-73,-1-1 0,0 1-1,0 0 1,0-1 0,0 1 0,0-1 0,0 1 0,0 0 0,0-1 0,0 1 0,0-1 0,0 1 0,0 0 0,0-1-1,0 1 1,0-1 0,-1 1 0,1 0 0,0-1 0,0 1 0,0-1 0,-1 1 0,1 0 0,0-1 0,0 1 0,-1 0 0,1 0-1,0-1 1,-1 1 0,1 0 0,0 0 0,-1-1 0,0 1 0,-7 12 90,-4 26-68,6-14-42,2 0-1,0 0 1,2 0 0,1 1-1,0-1 1,2 0 0,6 41-1,-7-63 9,1 0 0,-1 0-1,1 0 1,-1-1-1,1 1 1,-1 0 0,1 0-1,0-1 1,0 1-1,1 1 1,-2-3 4,1 0-1,-1 0 1,0 1 0,0-1 0,0 0 0,1 0 0,-1 0-1,0 0 1,0 0 0,0 0 0,1 0 0,-1 0-1,0 0 1,0 0 0,1 0 0,-1 0 0,0 0-1,0 0 1,0 0 0,1 0 0,-1 0 0,0 0-1,0-1 1,1 1 0,-1 0 0,0 0 0,0 0-1,0 0 1,0 0 0,1 0 0,-1-1 0,0 1-1,0 0 1,0 0 0,0 0 0,0 0 0,1-1-1,-1 1 1,0 0 0,0 0 0,0 0 0,0-1 0,3-5-20,-1 0 0,1 0 0,-2 0 1,3-9-1,7-52-7,-2 0 0,-1-128 0,-8 182 41,1 7-1,-1-1 0,0 1 0,-1-1 0,0 1 0,-2-13 0,3 19-11,-1 0 1,1 1 0,0-1 0,0 0-1,0 0 1,0 1 0,0-1-1,0 0 1,-1 0 0,1 1 0,0-1-1,0 0 1,0 0 0,0 0 0,-1 1-1,1-1 1,0 0 0,0 0-1,-1 0 1,1 0 0,0 1 0,0-1-1,-1 0 1,1 0 0,0 0-1,0 0 1,-1 0 0,1 0 0,0 0-1,-1 0 1,1 0 0,0 0 0,0 0-1,-1 0 1,1 0 0,0 0-1,-1 0 1,1 0 0,0 0 0,0 0-1,-1-1 1,1 1 0,0 0 0,0 0-1,-1 0 1,1 0 0,0-1-1,0 1 1,0 0 0,-1 0 0,1 0-1,0-1 1,0 1 0,0 0-1,0 0 1,-1-1 0,1 1 0,0 0-1,0 0 1,0-1 0,0 1 0,0 0-1,0 0 1,0-1 0,-10 28 28,10-26-28,-19 71 22,4 1-1,-9 100 1,23-169-24,1 1-1,-1 0 1,1 0 0,0 0-1,0 0 1,2 7 0,1-14-30,3-8 8,5-15-5,3-21 19,-2 0-1,-3-1 0,-1 0 0,-2-1 0,-2-94 1,-4 140 10,-5-46 17,4 44-13,0 1-1,1 0 1,-1 0-1,0 0 1,0 0 0,-1 0-1,1 0 1,-1 0-1,0 0 1,1 0-1,-1 0 1,-3-2-1,5 5-3,0 0 0,0 0-1,0-1 1,-1 1 0,1 0 0,0 0-1,0 0 1,0 0 0,0 0-1,0 0 1,-1 0 0,1 0-1,0 0 1,0-1 0,0 1 0,0 0-1,-1 0 1,1 0 0,0 0-1,0 0 1,0 0 0,0 0-1,-1 0 1,1 0 0,0 0-1,0 0 1,0 1 0,-1-1 0,1 0-1,0 0 1,0 0 0,0 0-1,0 0 1,0 0 0,-1 0-1,1 0 1,0 0 0,0 1 0,0-1-1,0 0 1,0 0 0,-1 0-1,-3 11 12,1 14-5,3-24-5,-23 421-23,23-402-21,0-20 36,0 0-1,0 0 1,1-1 0,-1 1 0,0 0 0,0 0 0,0 0 0,0 0 0,0 0-1,0 0 1,0 0 0,0 0 0,0 0 0,0 0 0,0 0 0,0 0 0,0 0-1,0 0 1,0 0 0,0 0 0,0 0 0,0 0 0,0 0 0,0 0 0,0 0-1,1 0 1,-1 0 0,0 0 0,0 0 0,0 0 0,0 0 0,0 0 0,0 0-1,0 0 1,0 0 0,0 0 0,0 0 0,0 0 0,0 0 0,0 0 0,0 0-1,1 0 1,4-35-704,1-139-883,-7 98 1093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5:52.497"/>
    </inkml:context>
    <inkml:brush xml:id="br0">
      <inkml:brushProperty name="width" value="0.05" units="cm"/>
      <inkml:brushProperty name="height" value="0.05" units="cm"/>
    </inkml:brush>
  </inkml:definitions>
  <inkml:trace contextRef="#ctx0" brushRef="#br0">2192 0 12195,'-1'3'1732,"-4"4"-918,0 1-1,0-1 1,-1-1-1,0 1 1,-13 11-1,8-12-504,-1 0 0,1 0 1,-1-1-1,-1-1 0,1 0 0,-19 4 0,2-3-186,-51 2 0,65-7-20,0-1 0,0 0 0,0-1 0,0-1 0,-17-6 0,9 3 31,-4 1-49,1 0 0,-1 2 0,-40 0 0,-84 10-63,9 0-4,-46-13 0,88 0-12,-103 10-1,90 11-11,72-8 4,-74 4 0,111-12-2,0 1 0,1-1 1,-1 0-1,1 0 0,-1 0 1,1-1-1,0 1 0,-1-1 1,1 0-1,0 0 0,0 0 1,0 0-1,0 0 0,-4-5 1,3 3 1,0 0 0,-1 1 0,1 0 0,-1 0 0,0 0-1,-7-3 1,4 3-1,0 1 0,-1 0 0,1 0 0,-1 1 0,0 0 1,1 1-1,-1 0 0,0 0 0,1 0 0,-1 1 0,0 1 0,1 0 0,-14 4 0,7 0-9,1 0 0,0 1 1,0 1-1,0 0 1,1 1-1,-20 18 1,31-26 11,1 1 0,-1-1 1,0 1-1,1-1 0,-1 0 0,0 0 1,0 0-1,0 0 0,0 0 0,1 0 1,-1-1-1,0 1 0,-1-1 1,1 1-1,0-1 0,0 0 0,0 0 1,-4 0-1,2-1 9,0 0 1,0-1 0,0 0-1,0 1 1,0-1-1,1-1 1,-6-3-1,1 1-4,5 3-3,0 0 0,0 0 0,-1 1-1,1-1 1,0 1 0,-1 0-1,1 0 1,-1 0 0,0 1 0,1-1-1,-1 1 1,0 0 0,1 0-1,-1 0 1,0 0 0,1 1-1,-6 0 1,0 2-6,1 0-1,-1 0 1,0 1-1,1 0 1,-12 8-1,16-9 1,3-2 2,-1 0 1,1 0 0,0 0 0,0-1 0,-1 1 0,1 0 0,-1-1-1,1 1 1,-1-1 0,1 1 0,0-1 0,-1 0 0,0 0 0,1 0-1,-1 1 1,1-2 0,-3 1 0,3 0-31,0 0-1,1-1 1,-1 1-1,0 0 1,1 0-1,-1-1 1,1 1-1,-1-1 1,0 1-1,1 0 1,-1-1 0,1 1-1,-1-1 1,1 0-1,-1 1 1,1-1-1,-1 1 1,1-1-1,0 0 1,-1 1-1,1-1 1,0 0-1,0 1 1,-1-1-1,1 0 1,0 1 0,0-1-1,0 0 1,0 0-1,0 1 1,0-1-1,0 0 1,0 0-1,0 1 1,0-1-1,1 0 1,-1-3-2,1 0-1,0 1 1,0-1-1,0 1 1,0-1 0,3-4-1,8-12-197,3-2-28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0.678"/>
    </inkml:context>
    <inkml:brush xml:id="br0">
      <inkml:brushProperty name="width" value="0.05" units="cm"/>
      <inkml:brushProperty name="height" value="0.05" units="cm"/>
    </inkml:brush>
  </inkml:definitions>
  <inkml:trace contextRef="#ctx0" brushRef="#br0">15 3846 12339,'10'-55'787,"-3"0"1,-1-105 0,-4 58-324,-9-1087 915,3 1143-1394,-23-462-100,26 375 113,31-240-1,21 102 11,2-13 13,-44 218 15,-3 0 0,-4-87 1,-3 130 31,-1 1 0,-2 0 0,0 0 0,-1 0 0,-2 0 1,-11-26-1,6 20 145,-2 1-1,-2 0 1,0 2 0,-21-26 0,35 49-224,0 0 0,1 0 0,-1 0 1,1 0-1,-1-1 0,1 1 0,0 0 0,0-1 0,0 1 0,0-3 0,1 4-5,0 1 0,0 0-1,0-1 1,0 1 0,0-1 0,0 1-1,0 0 1,0-1 0,0 1 0,0-1-1,1 1 1,-1 0 0,0-1 0,0 1-1,0 0 1,1-1 0,-1 1 0,0 0-1,1-1 1,-1 1 0,0 0 0,1 0-1,-1-1 1,17-4-203,-5 3 53,1 0-48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1.412"/>
    </inkml:context>
    <inkml:brush xml:id="br0">
      <inkml:brushProperty name="width" value="0.05" units="cm"/>
      <inkml:brushProperty name="height" value="0.05" units="cm"/>
    </inkml:brush>
  </inkml:definitions>
  <inkml:trace contextRef="#ctx0" brushRef="#br0">30 234 10978,'-21'3'799,"12"-3"-381,9 0-405,0 0 0,0 0-1,0 0 1,0 0 0,0 0-1,1 0 1,-1 0 0,0 0-1,0 0 1,0 0 0,0 0-1,0 0 1,0 0 0,0 0-1,0-1 1,0 1-1,0 0 1,0 0 0,0 0-1,0 0 1,0 0 0,0 0-1,0 0 1,0 0 0,0 0-1,0 0 1,1 0 0,-1 0-1,0 0 1,0 0 0,0 0-1,0 0 1,0 0 0,0-1-1,0 1 1,0 0 0,0 0-1,0 0 1,0 0 0,0 0-1,0 0 1,0 0 0,0 0-1,0 0 1,0 0 0,0 0-1,-1 0 1,1 0 0,0 0-1,0-1 1,0 1 0,0 0-1,0 0 1,0 0-1,0 0 1,0 0 0,0 0-1,0 0 1,0 0 0,6-1 129,0-1 0,0 1 0,0 1 0,0-1 1,0 1-1,0 0 0,0 0 0,0 1 0,0 0 0,9 2 1,-9-2-27,220 29 1882,-181-28-1890,-1-1 0,1-2 0,49-9 0,298-78-3,45-7-45,119 51 109,-204 22 117,-186 15 127,294 26 0,29 30 541,-453-46-1014,0-2 0,1-1 0,-1-2 0,0-1-1,0-2 1,59-16 0,-68 15-1219,-15 5 51,-12 1 1214,0 0-1,0 0 1,0 0 0,0 0 0,0 0 0,1 0 0,-1 0 0,0 0 0,0 0-1,0 0 1,0 0 0,0 0 0,0 0 0,0 0 0,0 0 0,0 0 0,0 1-1,1-1 1,-1 0 0,0 0 0,0 0 0,0 0 0,0 0 0,0 0 0,0 0-1,0 0 1,0 0 0,0 0 0,0 0 0,0 0 0,0 1 0,0-1 0,0 0-1,0 0 1,0 0 0,0 0 0,0 0 0,0 0 0,0 0 0,0 0 0,0 0-1,0 1 1,0-1 0,0 0 0,0 0 0,0 0 0,0 0 0,0 0 0,0 0-1,0 0 1,0 0 0,0 0 0,0 1 0,0-1 0,0 0 0,0 0-1,0 0 1,0 0 0,0 0 0,-1 0 0,1 0 0,0 0 0,0 0 0,0 0-1,0 0 1,0 0 0,0 0 0,0 0 0,-10 8-721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1.923"/>
    </inkml:context>
    <inkml:brush xml:id="br0">
      <inkml:brushProperty name="width" value="0.05" units="cm"/>
      <inkml:brushProperty name="height" value="0.05" units="cm"/>
    </inkml:brush>
  </inkml:definitions>
  <inkml:trace contextRef="#ctx0" brushRef="#br0">72 1479 13251,'-2'0'85,"0"1"0,0-1 0,1 1 0,-1-1 0,0 1 0,0-1 0,0 0-1,0 0 1,0 0 0,0 0 0,0 0 0,0 0 0,0-1 0,1 1 0,-1-1 0,0 1 0,0-1 0,0 0 0,1 0 0,-3-1 0,1 0 18,1 0 1,0 1 0,1-2-1,-1 1 1,0 0-1,0 0 1,1-1-1,0 1 1,-1 0-1,1-1 1,0 0-1,-1-4 1,-1-4 138,1 0 1,0-1-1,1 1 1,0-1-1,2-21 1,6-22 27,2 0 0,28-89 0,-6 29-233,117-654 613,-141 724-591,-4 17-2,2 1 0,13-46 0,-17 70-80,0 1 0,0-1-1,1 1 1,-1 0 0,1-1 0,0 1 0,0 0 0,0 0-1,0 0 1,0 0 0,0 0 0,0 1 0,1-1-1,-1 1 1,1-1 0,-1 1 0,1 0 0,-1 0 0,1 0-1,0 0 1,0 1 0,-1-1 0,1 1 0,0-1 0,0 1-1,0 0 1,-1 0 0,1 0 0,0 1 0,0-1 0,0 1-1,-1-1 1,1 1 0,3 1 0,4 1-133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2.498"/>
    </inkml:context>
    <inkml:brush xml:id="br0">
      <inkml:brushProperty name="width" value="0.05" units="cm"/>
      <inkml:brushProperty name="height" value="0.05" units="cm"/>
    </inkml:brush>
  </inkml:definitions>
  <inkml:trace contextRef="#ctx0" brushRef="#br0">15 7 11130,'-12'-7'2579,"12"7"-2525,0 0 0,0 0 1,-1 0-1,1 1 0,0-1 0,0 0 1,0 0-1,0 0 0,0 0 1,0 0-1,-1 0 0,1 0 0,0 0 1,0 1-1,0-1 0,0 0 0,0 0 1,0 0-1,0 0 0,0 0 1,0 0-1,0 1 0,0-1 0,0 0 1,-1 0-1,1 0 0,0 0 0,0 0 1,0 1-1,0-1 0,0 0 0,0 0 1,0 0-1,1 0 0,-1 1 1,0-1-1,0 0 0,0 0 0,0 0 1,0 0-1,0 1 0,1 1 136,0 1 0,0-1 0,0 1 0,0-1 0,1 1 0,-1-1 0,4 3 0,5 6-117,1 0 0,1-2 1,0 1-1,0-1 0,1-1 1,0 0-1,0-1 0,1 0 1,19 6-1,8 1-34,85 16 0,-94-25 31,-1 0 1,1-2 0,-1-2-1,1 0 1,0-2 0,0-2-1,-1-1 1,0-1 0,0-2-1,0-1 1,40-16 0,-19 2 175,41-16 443,-79 34-715,-1 0 1,1 1-1,0 1 0,-1 0 1,18 0-1,-30 2-753,-6-1 671,-6-2-189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0.934"/>
    </inkml:context>
    <inkml:brush xml:id="br0">
      <inkml:brushProperty name="width" value="0.05" units="cm"/>
      <inkml:brushProperty name="height" value="0.05" units="cm"/>
    </inkml:brush>
  </inkml:definitions>
  <inkml:trace contextRef="#ctx0" brushRef="#br0">345 80 14747 0 0,'16'-32'1402'0'0,"-11"21"-350"0"0,0 0 0 0 0,11-15 0 0 0,-16 27-1037 0 0,0-1-1 0 0,0 0 0 0 0,-1 0 0 0 0,1 0 1 0 0,0 0-1 0 0,0 0 0 0 0,0 0 0 0 0,0 0 1 0 0,0 0-1 0 0,0 0 0 0 0,0 0 0 0 0,0 0 1 0 0,0 1-1 0 0,0-1 0 0 0,0 0 0 0 0,0 0 1 0 0,0 0-1 0 0,0 0 0 0 0,0 0 0 0 0,0 0 1 0 0,0 0-1 0 0,0 0 0 0 0,0 1 0 0 0,0-1 1 0 0,0 0-1 0 0,0 0 0 0 0,0 0 0 0 0,0 0 1 0 0,0 0-1 0 0,0 0 0 0 0,0 0 0 0 0,0 0 1 0 0,0 1-1 0 0,0-1 0 0 0,0 0 0 0 0,0 0 1 0 0,0 0-1 0 0,0 0 0 0 0,0 0 0 0 0,0 0 1 0 0,1 0-1 0 0,-1 0 0 0 0,0 0 0 0 0,0 0 1 0 0,0 0-1 0 0,0 0 0 0 0,0 1 0 0 0,0-1 1 0 0,0 0-1 0 0,0 0 0 0 0,0 0 0 0 0,1 0 1 0 0,-1 0-1 0 0,0 0 0 0 0,0 0 0 0 0,0 0 1 0 0,0 0-1 0 0,0 0 0 0 0,0 0 0 0 0,0 0 1 0 0,0 0-1 0 0,1 0 0 0 0,-1 0 0 0 0,0 0 1 0 0,0 0-1 0 0,0 0 0 0 0,-6 12 4 0 0,-5 0-18 0 0,1-1-1 0 0,0 2 1 0 0,-13 21 0 0 0,0-1 46 0 0,-201 269 267 0 0,150-187-1218 0 0,67-99 47 0 0,6-11-13 0 0,4-10-327 0 0,116-192-1999 0 0,-96 162 3106 0 0,-1 1 162 0 0,0 1 687 0 0,-1 0-1 0 0,-1-1 1 0 0,27-69 0 0 0,-54 128-507 0 0,2 0-1 0 0,0 1 1 0 0,1-1-1 0 0,2 1 1 0 0,1 49-1 0 0,18 14-206 0 0,5 30-46 0 0,-21-107 35 0 0,-1 0 0 0 0,1 1 0 0 0,-2-1 0 0 0,0 0 0 0 0,0 0 0 0 0,-1 0 0 0 0,-6 18 0 0 0,8-29 8 0 0,0-1 0 0 0,0 1 1 0 0,0 0-1 0 0,0-1 0 0 0,0 1 1 0 0,-1 0-1 0 0,1-1 1 0 0,0 1-1 0 0,-1 0 0 0 0,1-1 1 0 0,0 1-1 0 0,-1-1 0 0 0,1 1 1 0 0,-1-1-1 0 0,1 1 0 0 0,-1-1 1 0 0,1 1-1 0 0,-1-1 1 0 0,1 1-1 0 0,-1-1 0 0 0,1 0 1 0 0,-1 1-1 0 0,1-1 0 0 0,-1 0 1 0 0,0 0-1 0 0,1 1 0 0 0,-1-1 1 0 0,0 0-1 0 0,1 0 1 0 0,-1 0-1 0 0,0 0 0 0 0,0 0 1 0 0,-1 0 12 0 0,1-1-1 0 0,-1 1 1 0 0,1-1 0 0 0,-1 0 0 0 0,1 1 0 0 0,-1-1 0 0 0,1 0 0 0 0,-1 0 0 0 0,1 0 0 0 0,0 0 0 0 0,0-1 0 0 0,-2-1 0 0 0,-5-5 61 0 0,2-1 1 0 0,-11-17-1 0 0,3 1-61 0 0,-11-27 0 0 0,21 43 43 0 0,0-1 1 0 0,1 1-1 0 0,1 0 0 0 0,-1-1 0 0 0,1 0 0 0 0,0-16 0 0 0,2 24-89 0 0,0 1 0 0 0,1-1-1 0 0,-1 0 1 0 0,1 1 0 0 0,-1-1 0 0 0,1 1-1 0 0,0-1 1 0 0,0 1 0 0 0,0-1-1 0 0,0 1 1 0 0,0 0 0 0 0,0-1 0 0 0,0 1-1 0 0,0 0 1 0 0,0 0 0 0 0,0 0-1 0 0,1 0 1 0 0,-1 0 0 0 0,1 0 0 0 0,-1 0-1 0 0,0 0 1 0 0,3-1 0 0 0,40-15-195 0 0,-32 13 170 0 0,40-11-191 0 0,-1 1 1 0 0,2 3 0 0 0,0 3 0 0 0,97-4-1 0 0,-149 12 189 0 0,0 0 0 0 0,1-1-1 0 0,-1 1 1 0 0,0 0-1 0 0,0 0 1 0 0,1 1-1 0 0,-1-1 1 0 0,0 0 0 0 0,1 0-1 0 0,-1 1 1 0 0,0-1-1 0 0,0 0 1 0 0,0 1 0 0 0,1-1-1 0 0,-1 1 1 0 0,0 0-1 0 0,0-1 1 0 0,0 1-1 0 0,0 0 1 0 0,0 0 0 0 0,0-1-1 0 0,0 1 1 0 0,0 0-1 0 0,-1 0 1 0 0,1 0 0 0 0,0 0-1 0 0,0 0 1 0 0,-1 0-1 0 0,1 1 1 0 0,0-1-1 0 0,-1 0 1 0 0,0 0 0 0 0,1 0-1 0 0,-1 1 1 0 0,0-1-1 0 0,1 0 1 0 0,-1 0 0 0 0,0 1-1 0 0,0-1 1 0 0,0 0-1 0 0,0 0 1 0 0,0 3-1 0 0,-1 3 27 0 0,0 0-1 0 0,-1 0 0 0 0,0 0 0 0 0,0 0 0 0 0,0 0 0 0 0,-5 8 0 0 0,6-13 13 0 0,0 1 1 0 0,0-1-1 0 0,0 0 0 0 0,0 0 1 0 0,1 1-1 0 0,-1-1 0 0 0,1 1 0 0 0,-1-1 1 0 0,1 0-1 0 0,0 1 0 0 0,0 4 0 0 0,0-7-8 0 0,0 1 0 0 0,0-1 0 0 0,1 1 0 0 0,-1-1 1 0 0,0 1-1 0 0,0-1 0 0 0,0 0 0 0 0,1 1 0 0 0,-1-1 0 0 0,0 0 0 0 0,0 1 0 0 0,1-1 0 0 0,-1 0 0 0 0,0 1 0 0 0,1-1 0 0 0,-1 0 0 0 0,0 1 0 0 0,1-1 0 0 0,-1 0 0 0 0,1 0 0 0 0,-1 0 0 0 0,1 1 0 0 0,0-1 0 0 0,16-2 245 0 0,-4-3-200 0 0,-2 0 1 0 0,1-1-1 0 0,-1-1 0 0 0,12-8 0 0 0,-11 7-95 0 0,0 0-1 0 0,23-9 1 0 0,-34 16 33 0 0,-1 1 0 0 0,0 0 0 0 0,0 0 0 0 0,0 0-1 0 0,0 0 1 0 0,1 0 0 0 0,-1 0 0 0 0,0 0 0 0 0,0 0 0 0 0,0 0 0 0 0,0 0-1 0 0,1 0 1 0 0,-1 0 0 0 0,0 0 0 0 0,0 0 0 0 0,0 0 0 0 0,0 0 0 0 0,1 1 0 0 0,-1-1-1 0 0,0 0 1 0 0,0 0 0 0 0,0 0 0 0 0,0 0 0 0 0,0 0 0 0 0,1 0 0 0 0,-1 0-1 0 0,0 0 1 0 0,0 1 0 0 0,0-1 0 0 0,0 0 0 0 0,0 0 0 0 0,0 0 0 0 0,0 0-1 0 0,1 0 1 0 0,-1 1 0 0 0,0-1 0 0 0,0 0 0 0 0,0 0 0 0 0,0 0 0 0 0,2 12-116 0 0,-4 15 36 0 0,2-25 64 0 0,-7 48 35 0 0,-2 18 73 0 0,8-61-82 0 0,1 1 0 0 0,0-1 0 0 0,0 0 0 0 0,1 0 0 0 0,0 0 0 0 0,1 0 0 0 0,2 8 0 0 0,-4-14-78 0 0,0 0 0 0 0,1 0 0 0 0,-1 0 1 0 0,1 0-1 0 0,-1 1 0 0 0,1-1 0 0 0,0 0 0 0 0,-1 0 0 0 0,1 0 0 0 0,0 0 1 0 0,0 0-1 0 0,0 0 0 0 0,0-1 0 0 0,0 1 0 0 0,0 0 0 0 0,0 0 0 0 0,0 0 0 0 0,0-1 1 0 0,0 1-1 0 0,0-1 0 0 0,0 1 0 0 0,0-1 0 0 0,1 1 0 0 0,-1-1 0 0 0,0 0 1 0 0,0 0-1 0 0,1 1 0 0 0,-1-1 0 0 0,0 0 0 0 0,0 0 0 0 0,3-1 0 0 0,0 1-181 0 0,-1-1-1 0 0,1 0 0 0 0,0 0 0 0 0,-1-1 1 0 0,1 1-1 0 0,-1-1 0 0 0,1 0 0 0 0,-1 0 1 0 0,6-4-1 0 0,8-10-523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2.935"/>
    </inkml:context>
    <inkml:brush xml:id="br0">
      <inkml:brushProperty name="width" value="0.05" units="cm"/>
      <inkml:brushProperty name="height" value="0.05" units="cm"/>
    </inkml:brush>
  </inkml:definitions>
  <inkml:trace contextRef="#ctx0" brushRef="#br0">3 689 15939,'-1'-2'345,"0"-1"0,1 0 0,0 0 0,-1 0-1,1 0 1,1 0 0,-1 1 0,1-5 0,48-150 1689,-11 42-1786,-22 56-189,-3-2 1,-2 0-1,-3 0 0,1-84 1,-9 145-87,0 0 1,0 0-1,0 0 0,0 0 1,0 0-1,0 0 0,0 0 1,0 0-1,0 0 0,0 0 0,0 0 1,0 0-1,0 0 0,-1 0 1,1 0-1,0 0 0,0 0 1,0 0-1,0 0 0,0 0 1,0 0-1,0 0 0,0 0 1,0 0-1,0 0 0,0 0 1,0 0-1,0 0 0,0 0 1,0 0-1,0 0 0,0 0 0,-1 0 1,1 0-1,0 0 0,0 0 1,0 0-1,0 0 0,0 0 1,0 0-1,0 0 0,0 0 1,0 0-1,-5 10-684,1 0 161,-1-7 79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4.295"/>
    </inkml:context>
    <inkml:brush xml:id="br0">
      <inkml:brushProperty name="width" value="0.05" units="cm"/>
      <inkml:brushProperty name="height" value="0.05" units="cm"/>
    </inkml:brush>
  </inkml:definitions>
  <inkml:trace contextRef="#ctx0" brushRef="#br0">1 264 17132,'1'-1'329,"-1"1"-282,0 0 0,0 0 0,0 0 0,0 0 0,0 0 1,0 0-1,0 0 0,0 0 0,0 0 0,0 0 0,0-1 0,0 1 0,0 0 0,0 0 0,0 0 0,-1-1 895,1 1-895,0 0 0,0 0 0,0 0 0,0 0 0,10-10 952,15-13-272,9 1-510,2 1 0,0 1 1,1 2-1,43-15 1,161-41-827,-185 59 187,60-8-1,-114 23 418,-1-1-1,0 1 1,1 0 0,-1 0 0,0 0 0,1 0-1,-1 0 1,0 0 0,1 0 0,-1 0 0,0 0 0,1 0-1,-1 1 1,0-1 0,1 1 0,-1-1 0,0 1-1,0-1 1,0 1 0,1 0 0,-1-1 0,0 1 0,0 0-1,0 0 1,1 1 0,-2 0 12,1-1 1,-1 1-1,1 0 1,-1 0-1,0-1 1,0 1-1,1 0 0,-1-1 1,0 1-1,-1 0 1,1 0-1,0-1 1,-1 1-1,1 0 0,0-1 1,-2 4-1,-4 7 99,1 0 1,-2 0-1,-13 19 0,-148 172 1089,116-147-928,2 3 1,-47 74 0,95-129-304,-20 37-18,21-40 6,1 1 1,-1-1 0,1 0 0,-1 0-1,1 1 1,-1-1 0,1 0 0,0 0 0,0 1-1,0-1 1,-1 0 0,1 1 0,0-1-1,1 0 1,-1 1 0,0-1 0,0 0 0,1 0-1,-1 1 1,0-1 0,1 0 0,-1 0-1,1 0 1,0 1 0,-1-1 0,1 0 0,2 2-1,-2-3-33,0 1-1,0 0 1,0-1 0,0 0-1,0 1 1,0-1-1,0 0 1,0 1 0,0-1-1,0 0 1,1 0-1,-1 0 1,0 0 0,0 0-1,0 0 1,0 0-1,0-1 1,0 1 0,1 0-1,1-1 1,23-13-268,-22 11 266,44-30-515,12-10-178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5.012"/>
    </inkml:context>
    <inkml:brush xml:id="br0">
      <inkml:brushProperty name="width" value="0.05" units="cm"/>
      <inkml:brushProperty name="height" value="0.05" units="cm"/>
    </inkml:brush>
  </inkml:definitions>
  <inkml:trace contextRef="#ctx0" brushRef="#br0">1 64 4161,'1'-1'680,"2"-7"-272,1-2-168,-2-2 408,-1-6-464,3 4 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5.900"/>
    </inkml:context>
    <inkml:brush xml:id="br0">
      <inkml:brushProperty name="width" value="0.05" units="cm"/>
      <inkml:brushProperty name="height" value="0.05" units="cm"/>
    </inkml:brush>
  </inkml:definitions>
  <inkml:trace contextRef="#ctx0" brushRef="#br0">2 329 13811,'-1'1'100,"1"-1"0,0 0 0,0 0 0,0 0 0,0 1 0,0-1 0,0 0 0,0 0 0,0 1 0,0-1 0,0 0 0,0 0 0,0 1 0,0-1 0,0 0-1,0 0 1,0 1 0,0-1 0,0 0 0,0 0 0,0 1 0,0-1 0,0 0 0,0 0 0,1 0 0,-1 1 0,0-1 0,0 0 0,0 0 0,0 0 0,1 1 0,-1-1 0,9-2 1638,16-14-585,-19 11-767,76-51 538,-4-4 0,84-81 1,-130 105-845,-18 19 50,-11 13 8,-3 7 70,-12 20-225,1 1-1,1 0 1,1 0 0,1 1 0,2 0 0,-7 49 0,13-73 1,0 19-569,-1-20 569,1 1 0,0-1 0,0 1 0,0-1 0,0 1 0,0-1 0,0 1 0,0-1 1,0 1-1,0-1 0,1 1 0,-1-1 0,0 1 0,0-1 0,0 1 0,1-1 1,-1 1-1,0-1 0,0 1 0,1-1 0,-1 1 0,0-1 0,1 0 0,-1 1 0,1-1 1,-1 0-1,0 1 0,1-1 0,-1 0 0,2 1 0,3-3-289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6.618"/>
    </inkml:context>
    <inkml:brush xml:id="br0">
      <inkml:brushProperty name="width" value="0.05" units="cm"/>
      <inkml:brushProperty name="height" value="0.05" units="cm"/>
    </inkml:brush>
  </inkml:definitions>
  <inkml:trace contextRef="#ctx0" brushRef="#br0">83 27 11731,'-16'2'1323,"-2"-1"2347,31-5-1030,42-6-2162,0 3-1,1 1 0,57 3 1,-110 4-472,33 1 52,-35-2-53,1 0 0,-1 0 0,0 1 0,1-1 0,-1 0 0,1 1 0,-1-1 0,0 1 0,1-1-1,-1 1 1,0-1 0,1 1 0,-1 0 0,0 0 0,0 0 0,0 0 0,0 0 0,0 0 0,1 1 0,-1-1-1,-1 0 0,0 0 1,0 0-1,0 0 0,0-1 1,-1 1-1,1 0 0,0 0 1,0 0-1,0 0 0,-1-1 1,1 1-1,0 0 0,-1 0 1,1-1-1,-1 1 0,1 0 1,-1 0-1,1-1 0,-1 1 1,-1 1-1,-17 15 45,11-10-23,-344 302 2269,335-292-2405,15-9-419,10-12 87,49-51-82,-17 18 112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7.781"/>
    </inkml:context>
    <inkml:brush xml:id="br0">
      <inkml:brushProperty name="width" value="0.05" units="cm"/>
      <inkml:brushProperty name="height" value="0.05" units="cm"/>
    </inkml:brush>
  </inkml:definitions>
  <inkml:trace contextRef="#ctx0" brushRef="#br0">7605 696 11835,'-1370'57'1273,"977"-17"-801,-642 150-1,686-100-324,-362 146-1,-4 72-101,496-197 67,-242 163-1,223-106 107,-329 303-1,392-302-108,9 8 0,7 7 1,8 6-1,9 7 0,-123 227 0,20 76-32,190-360-56,-64 252 0,96-283-14,4 0 0,-8 223-1,27-244-4,5 0 0,3-1 0,4 1 0,31 111 0,-25-134-1,4-1-1,3-1 1,2-1-1,3-2 1,2 0-1,3-2 0,3-2 1,52 60-1,-31-50-8,4-2-1,2-3 1,3-3-1,3-2 1,2-4 0,109 59-1,-77-57-11,3-4 1,3-5-1,1-5 1,153 33-1,-112-41 1,1-7 0,1-7 0,1-7 0,0-6-1,296-31 1,-216-8 49,-3-11 1,-2-11-1,-2-9 0,298-128 0,-232 61 178,-6-13 0,453-306 0,-463 251 30,-9-12-1,-10-12 0,415-460 1,-462 430-82,-12-9 0,-11-9 1,208-396-1,-281 434 78,-10-4 1,-10-5-1,-11-4 1,94-454-1,-150 525 92,9-196 0,-35 261-124,-5 0-1,-5 0 1,-20-109-1,17 166-124,-3 0 0,-3 2 0,-1-1 0,-3 2 0,-2 0-1,-53-90 1,56 112-104,-2 1 0,-1 1-1,-1 0 1,-1 2 0,-1 1-1,-1 1 1,-1 1 0,-1 1-1,-1 1 1,-1 2-1,0 1 1,-43-19 0,27 20-89,0 1 1,-1 2-1,-1 3 0,0 1 1,-73-3-1,42 9 15,1 4 0,-129 18 1,-77 35-213,269-51 296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9.383"/>
    </inkml:context>
    <inkml:brush xml:id="br0">
      <inkml:brushProperty name="width" value="0.05" units="cm"/>
      <inkml:brushProperty name="height" value="0.05" units="cm"/>
    </inkml:brush>
  </inkml:definitions>
  <inkml:trace contextRef="#ctx0" brushRef="#br0">51 240 14227,'-33'2'1339,"18"-6"-570,14 4-741,1 0 0,0 0-1,0 0 1,0-1 0,0 1 0,-1 0-1,1 0 1,0-1 0,0 1-1,0 0 1,0 0 0,0-1 0,0 1-1,0 0 1,-1 0 0,1-1-1,0 1 1,0 0 0,0 0 0,0-1-1,0 1 1,0 0 0,0-1-1,0 1 1,1 0 0,-1 0 0,0-1-1,0 1 1,0 0 0,0 0-1,0-1 1,0 1 0,0 0 0,1 0-1,-1 0 1,0-1 0,0 1-1,0 0 1,1 0 0,-1 0 0,0-1-1,0 1 1,0 0 0,1 0-1,2-3 191,1 0-1,0 0 1,0 1-1,0 0 1,0-1-1,0 1 1,0 1-1,0-1 1,1 1-1,7-2 1,50-7 815,-54 9-894,67-6 715,84 3 0,76 14-368,0 0-382,-85-12-85,0-5 0,153-29 0,1-9-2,-211 36-11,117 3-1,-158 9 12,60 13-1,16 2-574,-127-18 502,0 0-1,0 0 1,0 0-1,1 0 1,-1 0-1,0-1 1,0 1 0,0 0-1,0 0 1,0-1-1,1 1 1,-1-1 0,0 1-1,0-1 1,0 0-1,0 1 1,0-1 0,0 0-1,-1 0 1,1 1-1,0-1 1,0 0-1,0 0 1,-1 0 0,1 0-1,-1 0 1,1 0-1,0 0 1,-1 0 0,0 0-1,1-1 1,-1 1-1,0 0 1,1 0 0,-1 0-1,0 0 1,0-1-1,0 1 1,0 0 0,0 0-1,0 0 1,-1-2-1,0-7-355,0-1-1,-1 1 1,-5-18-1,5 22 355,-8-28-633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29.770"/>
    </inkml:context>
    <inkml:brush xml:id="br0">
      <inkml:brushProperty name="width" value="0.05" units="cm"/>
      <inkml:brushProperty name="height" value="0.05" units="cm"/>
    </inkml:brush>
  </inkml:definitions>
  <inkml:trace contextRef="#ctx0" brushRef="#br0">47 4 16067,'0'0'75,"0"-1"-1,0 1 0,0 0 1,0 0-1,1 0 0,-1-1 1,0 1-1,0 0 0,0 0 1,1 0-1,-1-1 0,0 1 1,0 0-1,0 0 0,1 0 1,-1 0-1,0 0 0,0 0 1,1 0-1,-1 0 0,0 0 1,0-1-1,1 1 0,-1 0 1,0 0-1,0 0 0,1 0 0,-1 1 1,0-1-1,0 0 0,1 0 1,-1 0-1,0 0 0,0 0 1,1 0-1,-1 0 0,0 0 1,1 1-1,14 1 687,-2 1-373,167 43 1814,-138-34-2199,-1 3 1,48 24-1,-83-37-11,0 1 0,-1 0-1,0 1 1,0-1 0,0 1 0,0 0-1,0 0 1,-1 1 0,4 4-1,-6-6 9,-1-1 0,1 1 0,-1 0 0,0 0 0,0-1 0,0 1 0,0 0-1,0 0 1,-1 0 0,1 0 0,-1 0 0,0 0 0,0 0 0,0 0 0,0 0 0,-1 0 0,1 0-1,-1 0 1,1 0 0,-1 0 0,-2 2 0,-3 10 50,-1-1 0,0 0 0,-1 0 0,-1-1 0,0 0 0,-12 12 0,-71 71 375,81-85-376,5-5 10,-131 123 275,104-101-349,-1-1 1,-47 28 0,47-36-37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0.440"/>
    </inkml:context>
    <inkml:brush xml:id="br0">
      <inkml:brushProperty name="width" value="0.05" units="cm"/>
      <inkml:brushProperty name="height" value="0.05" units="cm"/>
    </inkml:brush>
  </inkml:definitions>
  <inkml:trace contextRef="#ctx0" brushRef="#br0">1608 64 13267,'1'-1'189,"20"-30"1710,-17 14-276,-4 16-1526,0 1 1,-1-1-1,1 1 1,0-1-1,0 1 1,-1-1-1,1 1 0,0-1 1,0 1-1,-1-1 1,1 1-1,0 0 0,-1-1 1,1 1-1,-1 0 1,1-1-1,0 1 0,-1 0 1,1-1-1,-1 1 1,1 0-1,-1 0 0,1 0 1,-1-1-1,1 1 1,-1 0-1,1 0 0,-2 0 1,-26-3 598,0 2 1,0 1 0,-1 1-1,1 1 1,-32 7-1,27-4-462,-174 24 95,-490 45-170,646-72-168,-145 1 103,164-4-175,-1-2 1,1-1-1,-61-17 1,89 20-36,1 0 0,-1 0 0,1 0 0,-1-1 0,1 0 0,0 0 0,0 0 0,-1 0 0,1 0 0,-4-5 0,6 6 55,1 0 0,-1 0 0,0 0 0,1 0-1,-1 0 1,1-1 0,-1 1 0,1 0 0,0 0 0,0-1-1,-1 1 1,1 0 0,0-1 0,0 1 0,0 0 0,0-1-1,0 1 1,1 0 0,-1-1 0,0 1 0,1 0 0,-1-1-1,0 1 1,1 0 0,0 0 0,-1 0 0,1 0 0,0-1-1,-1 1 1,1 0 0,2-1 0,7-9-545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0.812"/>
    </inkml:context>
    <inkml:brush xml:id="br0">
      <inkml:brushProperty name="width" value="0.05" units="cm"/>
      <inkml:brushProperty name="height" value="0.05" units="cm"/>
    </inkml:brush>
  </inkml:definitions>
  <inkml:trace contextRef="#ctx0" brushRef="#br0">316 1 14579,'-1'1'191,"0"-1"0,0 1 0,0 0 1,0 0-1,0-1 0,0 1 0,0-1 0,0 1 0,0-1 0,0 0 0,0 1 1,-1-1-1,-1 0 0,3 1-112,-1-1 0,0 0 0,0 0 0,0 0 0,1 0 0,-1 1 0,0-1 0,0 0 1,1 0-1,-1 1 0,0-1 0,0 1 0,1-1 0,-1 1 0,1-1 0,-1 1 0,0-1 0,1 1 0,-1 0 0,1-1 0,-1 1 1,1 0-1,0-1 0,-1 1 0,1 0 0,0 0 0,-1-1 0,1 1 0,0 0 0,0 0 0,0 0 0,0-1 0,-1 1 0,1 0 1,1 1-1,-6 26 214,-1-1 1,-2 1-1,0-2 1,-23 49-1,-61 92 253,58-111-408,-46 103 0,76-150-139,1-1 0,1 1 0,-1-1 0,1 1 0,1 0 0,-1 12-1,1-18-1,1 0 0,1 0 0,-1 0 0,0 0 0,1 0-1,-1-1 1,1 1 0,0 0 0,0 0 0,0-1 0,1 1-1,-1-1 1,0 1 0,1-1 0,0 1 0,-1-1 0,1 0-1,0 0 1,0 0 0,0 0 0,1 0 0,-1 0 0,4 2-1,7 2-14,0-1 0,0 0-1,1-1 1,0 0 0,0-1-1,0-1 1,28 2 0,-15-2-60,350 31-1318,-285-22 1153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1.522"/>
    </inkml:context>
    <inkml:brush xml:id="br0">
      <inkml:brushProperty name="width" value="0.05" units="cm"/>
      <inkml:brushProperty name="height" value="0.05" units="cm"/>
    </inkml:brush>
  </inkml:definitions>
  <inkml:trace contextRef="#ctx0" brushRef="#br0">145 0 13811 0 0,'-3'1'6024'0'0,"2"-1"-6042"0"0,1 0 0 0 0,0 0 0 0 0,-1 0 0 0 0,1 0 0 0 0,0 0 0 0 0,-1 0 0 0 0,1 0 0 0 0,0 1 0 0 0,0-1 0 0 0,-1 0 0 0 0,1 0 0 0 0,0 0 0 0 0,0 0 0 0 0,-1 1 0 0 0,1-1 0 0 0,0 0 0 0 0,0 0 0 0 0,0 1 0 0 0,0-1 0 0 0,-1 0 0 0 0,1 1 0 0 0,0-1 0 0 0,0 0 0 0 0,0 0 0 0 0,0 1 0 0 0,0-1 0 0 0,0 0 0 0 0,0 1 0 0 0,0-1 0 0 0,0 0 0 0 0,0 1 0 0 0,0-1 0 0 0,0 0 0 0 0,0 0 0 0 0,0 1 0 0 0,0-1 0 0 0,0 0 0 0 0,0 1 0 0 0,0-1 0 0 0,-15 36-600 0 0,9-18 572 0 0,1-4 28 0 0,1-1 0 0 0,0 1 0 0 0,-2 19 0 0 0,4-17 9 0 0,1 1 0 0 0,1-1 1 0 0,1 1-1 0 0,1-1 1 0 0,0 1-1 0 0,1-1 1 0 0,0 0-1 0 0,2 0 1 0 0,0 0-1 0 0,0 0 0 0 0,11 19 1 0 0,-10-23-4 0 0,-1 1 1 0 0,0 1-1 0 0,-1-1 1 0 0,-1 0-1 0 0,0 1 1 0 0,2 27-1 0 0,-5-34 45 0 0,0 1-1 0 0,0 0 1 0 0,-1 0 0 0 0,0-1-1 0 0,0 1 1 0 0,-1 0 0 0 0,0-1-1 0 0,0 1 1 0 0,-1-1-1 0 0,0 0 1 0 0,0 0 0 0 0,0 0-1 0 0,-9 12 1 0 0,8-14-11 0 0,-1 2 170 0 0,0-1 1 0 0,0 1 0 0 0,-1-1-1 0 0,0 0 1 0 0,-8 6 0 0 0,13-11-124 0 0,0 0 0 0 0,-1 0 1 0 0,1 0-1 0 0,-1 0 0 0 0,1-1 1 0 0,-1 1-1 0 0,1 0 0 0 0,-1-1 1 0 0,1 1-1 0 0,-1-1 0 0 0,0 0 1 0 0,1 0-1 0 0,-1 1 1 0 0,0-1-1 0 0,1 0 0 0 0,-1 0 1 0 0,0-1-1 0 0,1 1 0 0 0,-1 0 1 0 0,1 0-1 0 0,-1-1 0 0 0,0 1 1 0 0,1-1-1 0 0,-1 0 0 0 0,1 1 1 0 0,-1-1-1 0 0,1 0 0 0 0,-1 0 1 0 0,1 0-1 0 0,0 0 0 0 0,-1 0 1 0 0,-1-2-1 0 0,0 0-65 0 0,-1-1 0 0 0,1 0 0 0 0,0 0 0 0 0,0 0 0 0 0,1 0 0 0 0,-1 0 0 0 0,1 0 0 0 0,0-1 0 0 0,0 1-1 0 0,0-1 1 0 0,0 0 0 0 0,1 1 0 0 0,0-1 0 0 0,0 0 0 0 0,0 0 0 0 0,1 0 0 0 0,0 0 0 0 0,-1 0 0 0 0,2 0 0 0 0,0-9 0 0 0,1 5-85 0 0,0 0 1 0 0,1 0 0 0 0,0 0-1 0 0,0 0 1 0 0,1 1-1 0 0,0 0 1 0 0,0-1 0 0 0,1 2-1 0 0,0-1 1 0 0,8-10 0 0 0,10-6-101 0 0,2 2 1 0 0,0 0-1 0 0,1 1 1 0 0,1 1-1 0 0,32-16 1 0 0,49-37 193 0 0,-92 60 164 0 0,-1 0 0 0 0,0-1 0 0 0,-1 0 0 0 0,17-23 1 0 0,-27 32-13 0 0,-1 0 0 0 0,0 0 0 0 0,0 0 0 0 0,-1 0 1 0 0,1 0-1 0 0,-1-1 0 0 0,0 1 0 0 0,-1-1 1 0 0,2-9-1 0 0,-2 14-141 0 0,-1-1 0 0 0,0 1 1 0 0,0-1-1 0 0,0 1 0 0 0,0-1 1 0 0,-1 1-1 0 0,1 0 0 0 0,0-1 0 0 0,-1 1 1 0 0,1-1-1 0 0,0 1 0 0 0,-1 0 1 0 0,0-1-1 0 0,1 1 0 0 0,-1 0 0 0 0,0 0 1 0 0,0 0-1 0 0,1-1 0 0 0,-1 1 1 0 0,0 0-1 0 0,0 0 0 0 0,0 0 0 0 0,-1 0 1 0 0,1 0-1 0 0,0 1 0 0 0,0-1 1 0 0,0 0-1 0 0,-1 0 0 0 0,1 1 0 0 0,0-1 1 0 0,-1 1-1 0 0,1-1 0 0 0,0 1 1 0 0,-1 0-1 0 0,1-1 0 0 0,-1 1 0 0 0,1 0 1 0 0,0 0-1 0 0,-1 0 0 0 0,1 0 1 0 0,-1 0-1 0 0,-2 1 0 0 0,0-1-51 0 0,0 1 1 0 0,0 0-1 0 0,0 0 1 0 0,0 0-1 0 0,0 1 0 0 0,1-1 1 0 0,-1 1-1 0 0,0 0 1 0 0,1 0-1 0 0,-1 0 0 0 0,1 1 1 0 0,-1-1-1 0 0,1 1 0 0 0,0 0 1 0 0,0 0-1 0 0,1 0 1 0 0,-1 0-1 0 0,0 0 0 0 0,-2 6 1 0 0,-1 0-51 0 0,0 1 0 0 0,0 0 0 0 0,1 0 0 0 0,1 0 0 0 0,0 1 0 0 0,-3 11 0 0 0,6-19 9 0 0,0 0-1 0 0,0 0 0 0 0,1 0 1 0 0,-1 0-1 0 0,1 0 0 0 0,0 0 1 0 0,0 0-1 0 0,0 0 0 0 0,1 1 1 0 0,-1-1-1 0 0,0 0 0 0 0,1 0 1 0 0,0 0-1 0 0,0 0 1 0 0,0 0-1 0 0,0 0 0 0 0,1-1 1 0 0,-1 1-1 0 0,1 0 0 0 0,-1-1 1 0 0,1 1-1 0 0,2 2 0 0 0,0-2-116 0 0,-1 0 0 0 0,1 0 0 0 0,-1-1 0 0 0,1 0-1 0 0,0 0 1 0 0,0 0 0 0 0,0 0 0 0 0,0 0-1 0 0,0-1 1 0 0,0 0 0 0 0,0 0 0 0 0,1 0 0 0 0,-1 0-1 0 0,0-1 1 0 0,7 1 0 0 0,3-2-696 0 0,0 0 0 0 0,0 0 0 0 0,0-1 0 0 0,16-5 0 0 0,0-2-1023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2.316"/>
    </inkml:context>
    <inkml:brush xml:id="br0">
      <inkml:brushProperty name="width" value="0.05" units="cm"/>
      <inkml:brushProperty name="height" value="0.05" units="cm"/>
    </inkml:brush>
  </inkml:definitions>
  <inkml:trace contextRef="#ctx0" brushRef="#br0">3006 7216 13963,'-20'-212'1758,"-25"-323"91,19-306-482,5 103-977,-45 4-416,30 526-144,-9 1 0,-117-326 0,-206-375-318,348 861 477,-65-152-11,-191-410 41,194 455 106,-168-237 0,204 330-40,-3 2 1,-2 2-1,-3 2 1,-2 3-1,-2 3 1,-85-57-1,86 73 60,-1 1 0,-120-44 0,-133-16 259,248 77-355,-80-22-29,119 30-152,0-2 0,0-1 0,-36-21 1,49 24 98,1 0 0,0-1 1,0 0-1,1-1 1,0 0-1,1 0 1,-9-12-1,-3-19-180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3.498"/>
    </inkml:context>
    <inkml:brush xml:id="br0">
      <inkml:brushProperty name="width" value="0.05" units="cm"/>
      <inkml:brushProperty name="height" value="0.05" units="cm"/>
    </inkml:brush>
  </inkml:definitions>
  <inkml:trace contextRef="#ctx0" brushRef="#br0">7 146 16732,'-2'-8'842,"0"8"-242,0 15 54,2 27-262,0-36-387,1-1 0,0 1 0,0 0 0,0-1-1,1 1 1,0-1 0,0 1 0,6 9 0,-6-13 16,-1 0 0,0 0 0,1-1 0,-1 1 1,1-1-1,-1 1 0,1-1 0,0 0 0,-1 1 0,1-1 1,0 0-1,0 0 0,0 0 0,0-1 0,0 1 0,0 0 1,0-1-1,0 1 0,1-1 0,-1 0 0,0 0 0,0 1 0,0-1 1,0-1-1,1 1 0,-1 0 0,2-1 0,5-2 121,0 0 0,0 0 0,0-1-1,0 0 1,-1-1 0,1 0 0,-1 0 0,-1-1-1,1 0 1,8-9 0,11-12 583,27-36 1,-52 61-685,35-43 625,-33 43-441,-4 8-172,-5 12-44,-2 1-20,1 0 0,2 1 1,0 0-1,1 0 0,0 0 0,2 0 0,1 0 1,2 29-1,-2-47 11,1 1 1,-1-1 0,1 1-1,0-1 1,0 0 0,-1 1-1,1-1 1,1 0-1,-1 1 1,0-1 0,1 0-1,-1 0 1,1 0 0,-1 0-1,1 0 1,0-1 0,0 1-1,0 0 1,0-1-1,0 0 1,5 3 0,-4-3 11,0 0 1,0 0-1,1-1 1,-1 1-1,0-1 1,0 0-1,1 0 1,-1 0-1,0 0 1,1-1-1,-1 1 1,0-1-1,0 0 1,1 0-1,-1 0 1,5-3-1,2-1 68,-1 0-1,0-1 1,0-1-1,0 1 0,-1-1 1,0-1-1,0 0 0,-1 0 1,0 0-1,0-1 0,-1 0 1,0 0-1,-1-1 0,6-13 1,-4 8 78,-1-1 0,-1 0 0,0 0 1,-1-1-1,-1 0 0,-1 1 0,0-1 0,-2-28 0,-2 18 13,2 26-184,0 0 1,0-1-1,-1 1 0,1 0 1,0 0-1,0 0 0,-1 0 1,1 0-1,0 0 0,-1-1 1,1 1-1,-1 0 0,0 0 1,1 0-1,-1 1 0,0-1 1,0 0-1,1 0 0,-2-1 1,1 4-127,1-1 1,-1 1 0,1-1-1,0 1 1,0 0 0,0-1-1,-1 1 1,2-1 0,-1 1-1,0 2 1,2 4-20,-1 0 0,1-1 0,0 1 0,4 8 1,8 11-369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3.930"/>
    </inkml:context>
    <inkml:brush xml:id="br0">
      <inkml:brushProperty name="width" value="0.05" units="cm"/>
      <inkml:brushProperty name="height" value="0.05" units="cm"/>
    </inkml:brush>
  </inkml:definitions>
  <inkml:trace contextRef="#ctx0" brushRef="#br0">16 0 18260,'0'20'1704,"-5"3"-1160,-4-1-248,8-2 617,1-2-137,5-5-400,4-4-200,2-6-352,2-2-136,0-1-264,0-4-216,-3-2 952,-3-2-384,-1-7-57,-2 2 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4.337"/>
    </inkml:context>
    <inkml:brush xml:id="br0">
      <inkml:brushProperty name="width" value="0.05" units="cm"/>
      <inkml:brushProperty name="height" value="0.05" units="cm"/>
    </inkml:brush>
  </inkml:definitions>
  <inkml:trace contextRef="#ctx0" brushRef="#br0">0 336 14131,'3'3'143,"-1"0"1,1 0-1,0 0 0,0 0 1,0 0-1,0-1 0,0 1 1,0-1-1,1 0 0,-1 0 1,1 0-1,-1-1 0,1 1 1,0-1-1,0 0 0,0 0 1,5 1-1,-3-2 19,0 0 0,0 0 1,-1-1-1,1 1 0,0-1 0,0-1 0,-1 1 1,1-1-1,-1 0 0,1 0 0,5-3 1,-2 0 32,0-1 1,0 0-1,0 0 1,-1-1-1,0 0 1,0 0-1,0-1 1,-1 0-1,-1 0 1,1 0-1,-1-1 1,9-18-1,-12 20-46,-1-1 0,1 0 0,-2 0 0,1-1 0,0-8-1,-2 16-119,0-1 0,1 1 0,-2-1 0,1 1 0,0-1 0,0 1 0,0-1 0,-1 1 0,1-1 0,-1 1 0,1-1 0,-1 1 0,1 0 0,-1-1 0,-1-1 0,1 3-14,0-1 1,0 0-1,0 1 0,0-1 0,0 1 1,0 0-1,0-1 0,0 1 0,0 0 1,0 0-1,0-1 0,0 1 1,0 0-1,0 0 0,0 0 0,0 0 1,0 0-1,0 0 0,0 1 0,0-1 1,0 0-1,0 1 0,0-1 0,0 0 1,-1 2-1,-5 1 25,1 0-1,0 1 1,0 0-1,0 1 1,0-1 0,1 1-1,-1 0 1,2 0-1,-1 1 1,-8 11 0,1 2-22,1 0 1,-13 26 0,19-34-25,1 0 1,0 1-1,0-1 1,1 1-1,0 0 0,-1 13 1,4-23 0,0 1 1,0-1 0,0 1-1,0-1 1,0 1-1,0-1 1,0 1-1,1-1 1,0 1 0,-1-1-1,1 1 1,0-1-1,0 0 1,0 1-1,0-1 1,1 0-1,-1 0 1,1 0 0,-1 0-1,1 0 1,0 0-1,-1-1 1,1 1-1,0 0 1,0-1 0,0 1-1,1-1 1,-1 0-1,0 0 1,0 0-1,1 0 1,-1 0 0,1 0-1,-1-1 1,4 1-1,5 1-21,0-1 0,0-1 0,0 1 0,1-2-1,15-2 1,-20 2-84,-1 0 0,0 0-1,0-1 1,0 0 0,0 0 0,0-1-1,0 1 1,-1-1 0,1-1 0,-1 1-1,6-5 1,-9 6 76,-1 0 1,1 0-1,-1 0 0,0 1 1,1-2-1,-1 1 0,0 0 1,0 0-1,0 0 0,-1 0 1,1-1-1,0 1 0,-1 0 1,1-1-1,-1 1 1,0-4-1,-3-18-340</inkml:trace>
  <inkml:trace contextRef="#ctx0" brushRef="#br0" timeOffset="1">26 2 15219,'-7'-1'1753,"13"6"-1593,5 4 712,11 1-784,2-2 992,6 0-1032,3-3 40,4 3 16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4.977"/>
    </inkml:context>
    <inkml:brush xml:id="br0">
      <inkml:brushProperty name="width" value="0.05" units="cm"/>
      <inkml:brushProperty name="height" value="0.05" units="cm"/>
    </inkml:brush>
  </inkml:definitions>
  <inkml:trace contextRef="#ctx0" brushRef="#br0">94 263 15227,'-38'55'2828,"30"-47"-2356,2 1 1,-1 0 0,1 0 0,0 1 0,1-1 0,0 1 0,-6 19 0,11-28-457,-1-1 0,1 1-1,0-1 1,0 0 0,0 1 0,0-1 0,0 1-1,-1-1 1,1 1 0,0-1 0,0 1 0,0-1 0,0 1-1,0-1 1,0 1 0,1-1 0,-1 1 0,0-1-1,0 1 1,0-1 0,0 0 0,1 1 0,-1-1-1,0 1 1,0-1 0,1 1 0,-1-1 0,0 0-1,1 1 1,0-1 0,-1 1-2,1-1-1,0 0 1,0 0-1,0 0 1,0 0-1,0 0 1,0 0-1,-1-1 1,1 1-1,0 0 1,0 0-1,0-1 1,0 1-1,-1 0 1,2-1-1,29-21 148,-16 8-103,-2-2 0,0 0 0,0-1 0,14-27 1,34-78 165,-29 41-97,-29 70-96,0 1-1,0 0 1,-1-1-1,-1 0 1,1-19-1,-2 29-28,1 1-1,-1 0 0,0 0 1,0 0-1,0-1 1,0 1-1,0 0 0,0 0 1,0 0-1,0-1 1,0 1-1,0 0 0,0 0 1,0 0-1,0 0 0,0-1 1,0 1-1,0 0 1,0 0-1,-1 0 0,1-1 1,0 1-1,0 0 0,0 0 1,0 0-1,0 0 1,0-1-1,0 1 0,-1 0 1,1 0-1,0 0 0,0 0 1,0 0-1,0 0 1,0-1-1,-1 1 0,1 0 1,0 0-1,0 0 0,0 0 1,-1 0-1,1 0 1,0 0-1,0 0 0,-8 8 37,-7 21 9,-1 10-32,1 2 0,3-1 0,1 2 0,2 0-1,2 0 1,-3 55 0,10-90-15,0 0-1,0 0 0,1 0 1,0 0-1,0 0 1,1-1-1,4 14 1,-5-18-2,0-1 1,0 1 0,0 0 0,0 0 0,0-1 0,1 1-1,-1 0 1,0-1 0,1 1 0,0-1 0,-1 0-1,1 0 1,0 1 0,-1-1 0,1 0 0,0 0-1,0-1 1,0 1 0,0 0 0,0-1 0,0 1 0,0-1-1,0 1 1,0-1 0,0 0 0,0 0 0,0 0-1,0 0 1,4-1 0,1-1-13,1 0 0,0 0 0,0-1 0,-1 0 0,0 0 0,1-1 1,-1 0-1,0 0 0,-1-1 0,1 0 0,-1 0 0,0-1 0,0 1 0,5-8 0,3-5-25,0 0-1,-1 0 1,19-38-1,-29 51 39,1-1 7,-1 1 0,0-1-1,-1 0 1,1 0 0,-1 0 0,0 0 0,-1 0 0,0 0-1,0-1 1,1-10 0,-2 17-4,0 0 0,0 0 0,0-1 0,0 1 0,0 0 0,0 0 0,0 0 0,0-1 0,0 1 0,0 0 0,0 0 0,0 0 0,0-1 0,-1 1 0,1 0 1,0 0-1,0 0 0,0 0 0,0-1 0,0 1 0,0 0 0,-1 0 0,1 0 0,0 0 0,0 0 0,0-1 0,0 1 0,0 0 0,-1 0 0,1 0 0,0 0 0,0 0 0,0 0 0,-1 0 0,1 0 0,0 0 0,-1 0 0,-6 5 59,-8 13 32,2 1-26,1 2 1,-9 23 0,16-34-56,1 0 0,1 0 0,0 1 0,0 0 0,1-1 0,-1 21-1,3-30-10,0 1-1,0-1 0,0 0 1,1 1-1,-1-1 0,0 0 1,1 1-1,-1-1 0,1 0 1,-1 0-1,1 0 0,0 1 1,-1-1-1,1 0 0,0 0 1,0 0-1,0 0 0,0 0 1,0 0-1,0 0 0,0-1 0,0 1 1,0 0-1,1 0 0,-1-1 1,0 1-1,0-1 0,1 1 1,-1-1-1,0 0 0,1 1 1,-1-1-1,2 0 0,6 1-4,1-1 0,-1 1 0,0-2 0,9 0 0,-7-1-9,118-13-15,10-1 208,-139 16-160,0 0 1,1 0 0,-1 0-1,1 0 1,-1 0 0,0 0-1,1 0 1,-1 0 0,0-1-1,1 1 1,-1 0 0,0 0-1,1 0 1,-1-1 0,0 1-1,1 0 1,-1 0-1,0-1 1,1 1 0,-1 0-1,0-1 1,0 1 0,0 0-1,1-1 1,-1 1 0,0 0-1,0-1 1,0 1 0,0 0-1,0-1 1,1 1 0,-1-1-1,0 1 1,0 0-1,0-1 1,0 1 0,0-1-1,0 1 1,0 0 0,-1-1-1,1 1 1,0-1 0,0 1-1,0 0 1,0-1 0,0 1-1,-1 0 1,1-1 0,0 1-1,-1-1 1,-13-24 530,9 18-365,-10-17 194,11 18-367,-1 0 0,1-1 0,1 1 0,-1-1 1,1 0-1,0 0 0,1 0 0,-1-1 0,-1-11 1,4 18-83,0-1 1,0 1 0,1-1 0,-1 1 0,0-1 0,1 1 0,-1-1-1,1 1 1,0 0 0,-1-1 0,1 1 0,0 0 0,0-1-1,0 1 1,0 0 0,0 0 0,0 0 0,0 0 0,0 0-1,0 0 1,1 0 0,-1 0 0,0 0 0,2 0 0,39-16-217,-26 12 66,30-11-266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5.740"/>
    </inkml:context>
    <inkml:brush xml:id="br0">
      <inkml:brushProperty name="width" value="0.05" units="cm"/>
      <inkml:brushProperty name="height" value="0.05" units="cm"/>
    </inkml:brush>
  </inkml:definitions>
  <inkml:trace contextRef="#ctx0" brushRef="#br0">57 0 17484,'1'0'68,"-1"1"0,0-1-1,1 0 1,-1 0 0,0 1 0,1-1 0,-1 0 0,0 1 0,0-1 0,1 0 0,-1 1-1,0-1 1,0 1 0,0-1 0,1 0 0,-1 1 0,0-1 0,0 1 0,0-1 0,0 1-1,0-1 1,0 0 0,0 1 0,0-1 0,0 1 0,0-1 0,0 1 0,0-1 0,-4 18 98,3-12 98,-13 69 950,-5 83-1,18-152-1243,1 1 1,0-1-1,0 0 0,1 0 0,-1 0 1,1 0-1,1 0 0,-1 0 0,1 0 1,4 9-1,-4-11-14,1 0 1,0-1-1,0 1 0,0 0 1,0-1-1,0 0 1,1 0-1,-1 0 0,1 0 1,0 0-1,0-1 0,0 0 1,0 0-1,7 3 1,24 6-192,-25-8 206,0 0 0,0 1 0,-1 0 0,1 0 0,11 8 0,-21-11 42,1-1-1,0 1 0,-1 0 0,1-1 0,0 1 1,-1 0-1,1 0 0,-1-1 0,1 1 0,-1 0 0,1 0 1,-1 0-1,0 0 0,1-1 0,-1 1 0,0 0 0,0 0 1,0 0-1,1 0 0,-1 0 0,0 0 0,0 0 1,0 0-1,-1 0 0,1 0 0,0 0 0,0 0 0,0 0 1,-1-1-1,1 1 0,0 0 0,-1 0 0,1 0 0,-1 0 1,1-1-1,-1 1 0,0 0 0,1 0 0,-1-1 1,0 1-1,1 0 0,-1-1 0,-1 2 0,-4 3 153,0 0 0,-1 0 0,-11 7-1,-49 24 876,59-32-887,-1-1-1,1 1 0,-1-2 1,0 1-1,-19 2 0,27-5-171,1 0-1,-1 0 0,0 0 1,1 1-1,-1-1 1,0 0-1,1 0 0,-1 0 1,0 0-1,1 0 1,-1 0-1,0-1 0,1 1 1,-1 0-1,0 0 0,1 0 1,-1-1-1,0 1 1,1 0-1,-1-1 0,1 1 1,-1 0-1,1-1 1,-1 1-1,1-1 0,-1 1 1,1-1-1,-1 1 1,1-1-1,-1 1 0,1-1 1,0 1-1,-1-1 1,1 0-1,0 1 0,0-1 1,-1 0-1,1 1 1,0-1-1,0 0 0,0 1 1,0-1-1,0 0 1,0 1-1,0-1 0,0 0 1,0 1-1,0-1 1,0 0-1,1 1 0,-1-1 1,0 0-1,3-6-179,-1 1-1,1-1 1,0 1-1,4-8 1,-5 11 260,20-34-454,4-6-127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6.109"/>
    </inkml:context>
    <inkml:brush xml:id="br0">
      <inkml:brushProperty name="width" value="0.05" units="cm"/>
      <inkml:brushProperty name="height" value="0.05" units="cm"/>
    </inkml:brush>
  </inkml:definitions>
  <inkml:trace contextRef="#ctx0" brushRef="#br0">4 130 15323,'5'8'411,"0"0"0,0-1 0,1 1 0,1-1 0,-1 0 0,13 9 0,-17-14-294,1 0 1,-1-1 0,1 1-1,0-1 1,0 0 0,0 0 0,0 0-1,0 0 1,0-1 0,0 1-1,0-1 1,0 1 0,0-1-1,0 0 1,0 0 0,0-1 0,0 1-1,0-1 1,0 1 0,0-1-1,0 0 1,0 0 0,6-3-1,-2 0 25,1 0-1,-1-1 0,0 0 0,0-1 0,-1 1 0,1-1 0,-1 0 1,-1-1-1,9-11 0,-10 13-75,0-1-1,-1 0 1,0 0 0,0 0 0,0 0 0,-1 0 0,0-1-1,0 1 1,0-1 0,-1 0 0,0 1 0,0-13 0,-1 17-55,0 1 1,0-1-1,-1 1 1,1-1 0,0 1-1,0-1 1,-1 1-1,1-1 1,-1 1 0,1 0-1,-1-1 1,0 1-1,0 0 1,1-1 0,-1 1-1,0 0 1,0 0-1,0 0 1,0 0 0,0 0-1,-1 0 1,1 0-1,0 0 1,0 0 0,-1 0-1,1 1 1,0-1-1,-1 0 1,1 1 0,-2-1-1,-1 1 6,1-1 0,0 1-1,0 0 1,0 0 0,0 1 0,0-1-1,-1 0 1,1 1 0,0 0 0,0 0-1,0 0 1,0 0 0,1 0 0,-5 3-1,-3 3 9,0 0 0,0 1-1,1 0 1,0 0 0,0 1-1,1 0 1,0 1-1,-9 13 1,6-6-22,1 1 0,1 0 0,1 0 1,-9 26-1,13-32-19,1 1-1,0-1 1,1 0 0,0 1 0,1-1 0,0 1 0,2 21-1,0-31-47,-1 0 0,1 0-1,-1 1 1,1-1-1,0 0 1,0 0-1,0 0 1,1 0-1,-1 0 1,1 0 0,-1 0-1,1 0 1,0-1-1,0 1 1,0-1-1,1 1 1,-1-1-1,1 0 1,-1 0 0,1 0-1,0 0 1,-1 0-1,1-1 1,0 1-1,0-1 1,0 0-1,1 0 1,-1 0 0,0 0-1,0 0 1,0-1-1,1 0 1,4 1-1,-1-2-6,-1 1-1,1-1 0,-1 0 0,1 0 0,-1-1 1,0 0-1,0 0 0,0 0 0,0-1 0,0 0 1,8-5-1,33-27-506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6.561"/>
    </inkml:context>
    <inkml:brush xml:id="br0">
      <inkml:brushProperty name="width" value="0.05" units="cm"/>
      <inkml:brushProperty name="height" value="0.05" units="cm"/>
    </inkml:brush>
  </inkml:definitions>
  <inkml:trace contextRef="#ctx0" brushRef="#br0">53 8 17868,'-27'125'4757,"16"-59"-4444,3 0 1,1 120-1,7-179-300,3 28 8,-3-34-19,0 1 0,0-1 0,1 1 0,-1-1 0,0 0-1,1 1 1,-1-1 0,1 0 0,-1 0 0,1 1 0,0-1 0,-1 0 0,1 0 0,0 0 0,0 0-1,0 0 1,0 0 0,0 0 0,1 1 0,0-2 1,-1 0-1,0 0 1,0 0-1,0 0 1,0 0-1,1 0 1,-1 0-1,0-1 1,0 1-1,0 0 1,0-1-1,0 1 1,0-1-1,1 1 1,-1-1-1,0 1 1,0-1-1,-1 0 1,1 0-1,0 1 1,0-1-1,1-2 1,23-25 30,-19 21-21,239-327-576,-235 318 338,0 0 0,-1 0 0,12-30 1,-20 44 198,-1-1 0,1 1 1,-1 0-1,1-1 0,-1 1 1,0 0-1,0-1 0,0 1 1,0-3-1,-7-12-350</inkml:trace>
  <inkml:trace contextRef="#ctx0" brushRef="#br0" timeOffset="1">154 415 14507,'13'40'1712,"3"-9"-1095,9-15-305,3-4 608,8-5 168,3-4-576,5 0-136,-1-3-112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7.061"/>
    </inkml:context>
    <inkml:brush xml:id="br0">
      <inkml:brushProperty name="width" value="0.05" units="cm"/>
      <inkml:brushProperty name="height" value="0.05" units="cm"/>
    </inkml:brush>
  </inkml:definitions>
  <inkml:trace contextRef="#ctx0" brushRef="#br0">109 5 16548,'-17'18'1019,"-38"48"1254,50-59-2066,1 0 0,-1 1 0,1-1 0,0 1 0,1 0 0,0 0 0,-3 13 1,5-19-191,1 0 0,-1 0 0,1 0 1,0 0-1,0 0 0,0 0 0,0-1 1,0 1-1,0 0 0,0 0 0,1 0 1,-1 0-1,1 0 0,-1 0 0,1 0 1,0-1-1,1 4 0,-1-4-13,0 0 1,0 0-1,0-1 0,0 1 0,0 0 0,0 0 0,0-1 1,1 1-1,-1-1 0,0 1 0,0-1 0,1 1 0,-1-1 1,0 0-1,0 1 0,1-1 0,-1 0 0,0 0 0,3 0 0,2-1-24,1 0-1,-1 0 1,0-1-1,1 0 0,-1 0 1,0 0-1,0-1 0,10-6 1,11-9-178,45-42 1,11-7-143,-82 66 336,0 0 0,1 1 0,-1-1 1,0 0-1,0 0 0,0 1 0,1-1 1,-1 1-1,0-1 0,1 1 0,-1 0 0,1-1 1,-1 1-1,0 0 0,1 0 0,-1 0 1,3 0-1,-4 0 5,1 1 1,0-1 0,-1 0-1,1 1 1,0-1 0,-1 1 0,1-1-1,-1 1 1,1-1 0,0 1-1,-1 0 1,0-1 0,1 1-1,-1 0 1,1-1 0,-1 1-1,0 0 1,1-1 0,-1 1-1,0 0 1,0 0 0,1 0-1,0 7 42,-1 0-1,1-1 0,-1 1 1,-2 14-1,1-14-5,0-4-35,1 2 61,-1 0-1,1 0 0,0-1 0,0 1 0,0 0 0,1 0 0,1 6 1,-2-11-47,1 0 1,-1 0 0,0-1 0,1 1 0,-1 0 0,1-1 0,-1 1 0,1 0 0,-1-1-1,1 1 1,-1-1 0,1 1 0,0 0 0,-1-1 0,1 0 0,0 1 0,-1-1 0,1 1-1,0-1 1,0 0 0,0 1 0,0-1 0,2 0 8,-1 0 1,0 0-1,0 0 0,1 0 1,-1-1-1,0 1 0,0-1 1,0 1-1,0-1 0,1 0 0,-1 0 1,2-1-1,88-51 331,-65 36-338,0 1 0,59-24 1,-83 38-21,1 1 0,-1 0-1,0 0 1,1 0 0,0 0 0,-1 1 0,1 0 0,-1-1-1,1 1 1,0 1 0,-1-1 0,1 0 0,-1 1 0,6 1-1,-7-1 9,0 0 0,0 1 0,-1-1-1,1 0 1,0 1 0,-1-1-1,1 1 1,-1-1 0,0 1 0,0 0-1,1 0 1,-1-1 0,0 1-1,0 0 1,-1 0 0,1 0 0,0 0-1,-1 0 1,1 0 0,-1 1-1,0-1 1,1 0 0,-1 0-1,0 0 1,-1 3 0,0 13 70,0 15 38,1-32-103,0 1 1,0-1-1,0 1 1,0-1 0,1 1-1,-1-1 1,0 1-1,1-1 1,-1 0-1,1 1 1,0-1-1,-1 0 1,1 1 0,0-1-1,1 2 1,0-2-7,-1-1 1,0 1 0,0-1 0,0 1 0,1-1-1,-1 1 1,0-1 0,0 0 0,1 0 0,-1 0-1,0 0 1,1 0 0,-1 0 0,0 0-1,1 0 1,-1 0 0,0-1 0,0 1 0,1 0-1,-1-1 1,0 1 0,0-1 0,0 0 0,1 1-1,0-2 1,34-24 19,-24 17-43,30-24-173,40-27-187,-74 55 332,1 0 1,-1 1-1,1-1 1,-1 2-1,1 0 1,0 0-1,0 0 1,11-1-1,-19 4 53,1 0-1,-1 0 0,1-1 1,-1 1-1,1 0 0,-1 0 1,1 0-1,0 0 1,-1 1-1,1-1 0,-1 0 1,0 1-1,1-1 1,-1 1-1,1-1 0,-1 1 1,0 0-1,1 0 0,-1-1 1,0 1-1,0 0 1,1 0-1,-1 0 0,0 0 1,0 1-1,0-1 1,0 0-1,-1 0 0,1 1 1,0-1-1,0 0 0,-1 1 1,1-1-1,-1 1 1,1-1-1,-1 0 0,0 1 1,1-1-1,-1 1 1,0 0-1,0-1 0,0 1 1,0-1-1,0 1 1,-1 1-1,0 8 80,-1-1 0,0 0 0,-1 0 1,0 1-1,-5 11 0,-9 11-139,16-31 54,0-1 1,1 0-1,-1 1 1,0-1 0,0 0-1,0 0 1,-1 0-1,1 0 1,0 0-1,0 0 1,-1 0 0,1 0-1,0 0 1,-1-1-1,1 1 1,-1 0 0,1-1-1,-1 1 1,1-1-1,-4 1 1,4-1-5,0-1 1,0 1-1,-1-1 0,1 1 1,0-1-1,0 1 0,-1-1 1,1 0-1,0 0 0,0 0 1,-2-1-1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7.857"/>
    </inkml:context>
    <inkml:brush xml:id="br0">
      <inkml:brushProperty name="width" value="0.05" units="cm"/>
      <inkml:brushProperty name="height" value="0.05" units="cm"/>
    </inkml:brush>
  </inkml:definitions>
  <inkml:trace contextRef="#ctx0" brushRef="#br0">9 99 18284,'-5'27'4401,"2"27"-3444,3-52-909,0-1-44,0 3 2,0 0 1,0 1-1,0-1 1,0 0-1,3 8 1,-3-11-7,0 0 0,1 0-1,-1-1 1,0 1 0,1 0 0,-1-1 0,1 1 0,-1 0-1,1-1 1,-1 1 0,1-1 0,-1 1 0,1-1 0,-1 1-1,1-1 1,0 1 0,-1-1 0,1 1 0,0-1 0,0 0 0,-1 0-1,1 1 1,0-1 0,0 0 0,-1 0 0,1 0 0,0 0-1,0 0 1,-1 0 0,1 0 0,0 0 0,0 0 0,0 0 0,-1 0-1,1 0 1,0-1 0,0 1 0,-1 0 0,1-1 0,1 0-1,12-6 1,0-1-1,0-1 1,-1 0-1,0 0 0,-1-2 1,17-17-1,0 2 0,-4 3 7,-8 7 4,0 1-1,1 0 1,1 1-1,32-17 0,-51 30-6,1 1-1,0-1 1,0 1-1,0-1 1,0 1 0,-1 0-1,1-1 1,0 1-1,0 0 1,0-1-1,0 1 1,0 0-1,0 0 1,0 0-1,0 0 1,0 0-1,0 0 1,0 0-1,0 1 1,0-1-1,0 0 1,0 0-1,0 1 1,-1-1-1,3 1 1,-3 0 3,1 1 0,0-1 0,-1 0 1,1 0-1,-1 0 0,1 0 0,-1 0 1,0 0-1,1 1 0,-1-1 0,0 0 0,0 0 1,0 1-1,0-1 0,0 0 0,0 3 1,-2 7 49,0 0 1,-1-1 0,-4 15 0,5-21-37,1-1 4,0 1 1,0 0-1,0 0 0,0 0 0,1 0 0,-1-1 0,1 7 1,0-10-21,0 1 1,0-1 0,0 1 0,0-1 0,1 1-1,-1-1 1,0 0 0,0 1 0,0-1 0,1 1-1,-1-1 1,0 1 0,0-1 0,1 1 0,-1-1 0,0 0-1,1 1 1,-1-1 0,1 0 0,-1 1 0,0-1-1,1 0 1,0 1 0,0-1-3,1 0 0,-1 0 0,0 0 1,0 0-1,0 0 0,1 0 0,-1 0 0,0 0 1,0 0-1,0-1 0,0 1 0,1 0 0,-1-1 0,2 0 1,47-29 13,-43 25-25,0 0 0,1 0 1,-1 1-1,1 0 0,0 0 0,0 1 0,0 0 1,17-3-1,-23 5 2,0 1 0,-1 0 0,1 0 1,-1 1-1,1-1 0,0 0 0,-1 0 0,1 1 0,-1-1 0,1 1 1,-1-1-1,1 1 0,-1 0 0,1-1 0,-1 1 0,1 0 1,-1 0-1,0 0 0,0 0 0,2 2 0,0 0-1,-1 1 0,0-1 0,0 0 0,0 1 0,0-1 0,-1 1-1,1 0 1,0 5 0,2 6-33,-2 1-1,0-1 0,0 20 1,-2-33 30,0 4-93,2 16-765,3-18 430,5-11 216,5-11-79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1.925"/>
    </inkml:context>
    <inkml:brush xml:id="br0">
      <inkml:brushProperty name="width" value="0.05" units="cm"/>
      <inkml:brushProperty name="height" value="0.05" units="cm"/>
    </inkml:brush>
  </inkml:definitions>
  <inkml:trace contextRef="#ctx0" brushRef="#br0">88 0 14883 0 0,'-16'23'722'0'0,"2"0"-1"0"0,0 1 1 0 0,-15 37-1 0 0,26-52-679 0 0,0 0-1 0 0,1-1 0 0 0,0 1 1 0 0,0 0-1 0 0,1 0 0 0 0,0 0 1 0 0,1 0-1 0 0,0 1 0 0 0,0-1 1 0 0,1 0-1 0 0,0 0 0 0 0,1 0 1 0 0,0 0-1 0 0,4 12 0 0 0,0-4-69 0 0,1 0 1 0 0,1 0-1 0 0,0-1 0 0 0,1 0 0 0 0,0-1 0 0 0,2 0 0 0 0,13 17 1 0 0,-23-31-3 0 0,0 0 0 0 0,1 0 0 0 0,-1 0 0 0 0,0 0 0 0 0,0 0 1 0 0,1 0-1 0 0,-1 0 0 0 0,0 0 0 0 0,1 0 0 0 0,-1-1 0 0 0,1 1 1 0 0,-1 0-1 0 0,1-1 0 0 0,-1 0 0 0 0,1 1 0 0 0,-1-1 0 0 0,1 0 1 0 0,-1 0-1 0 0,1 1 0 0 0,0-1 0 0 0,-1-1 0 0 0,1 1 0 0 0,-1 0 1 0 0,1 0-1 0 0,-1 0 0 0 0,1-1 0 0 0,0 1 0 0 0,-1-1 1 0 0,1 1-1 0 0,-1-1 0 0 0,0 0 0 0 0,1 0 0 0 0,-1 0 0 0 0,0 1 1 0 0,1-1-1 0 0,-1 0 0 0 0,0 0 0 0 0,2-2 0 0 0,4-6 22 0 0,0 1 0 0 0,0-1-1 0 0,-1 0 1 0 0,9-16 0 0 0,-5 8 218 0 0,-13 28-892 0 0,-13 67 765 0 0,15-70 68 0 0,0 0 0 0 0,0 0-1 0 0,-1 0 1 0 0,0 0 0 0 0,0 0 0 0 0,-4 7 0 0 0,4-12-6 0 0,1 1 0 0 0,-1-1 1 0 0,-1 0-1 0 0,1 0 0 0 0,0 0 1 0 0,-1 0-1 0 0,1-1 0 0 0,-1 1 1 0 0,0-1-1 0 0,0 1 0 0 0,0-1 0 0 0,0 0 1 0 0,-1 0-1 0 0,1 0 0 0 0,-4 1 1 0 0,4-2-167 0 0,0 0 1 0 0,0 0-1 0 0,0 0 1 0 0,0 0 0 0 0,0 0-1 0 0,0-1 1 0 0,0 0 0 0 0,0 1-1 0 0,-1-1 1 0 0,1 0-1 0 0,0-1 1 0 0,0 1 0 0 0,0 0-1 0 0,0-1 1 0 0,0 0 0 0 0,0 0-1 0 0,0 0 1 0 0,-3-1 0 0 0,3 0-514 0 0,0 1 0 0 0,1-1 1 0 0,-1 0-1 0 0,1 0 0 0 0,-1 0 1 0 0,1 0-1 0 0,0 0 0 0 0,0-1 1 0 0,0 1-1 0 0,0-1 0 0 0,-3-4 1 0 0,2 2-1276 0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8.304"/>
    </inkml:context>
    <inkml:brush xml:id="br0">
      <inkml:brushProperty name="width" value="0.05" units="cm"/>
      <inkml:brushProperty name="height" value="0.05" units="cm"/>
    </inkml:brush>
  </inkml:definitions>
  <inkml:trace contextRef="#ctx0" brushRef="#br0">75 12 16532,'1'4'340,"0"1"0,0 0 1,1-1-1,-1 1 1,1-1-1,0 0 1,1 0-1,2 5 1,-4-8-264,0 0-1,0 0 1,0 0 0,0 0 0,-1-1-1,1 1 1,0 0 0,0-1 0,1 1-1,-1 0 1,0-1 0,0 1 0,0-1-1,0 0 1,0 1 0,1-1-1,-1 0 1,0 0 0,0 0 0,0 0-1,1 0 1,-1 0 0,0 0 0,0 0-1,0 0 1,0-1 0,1 1 0,-1 0-1,0-1 1,0 1 0,0-1 0,0 1-1,0-1 1,0 0 0,0 1 0,0-1-1,0 0 1,1-1 0,0 0-20,-1 1 0,1-1 1,-1 0-1,1 0 0,-1 0 1,0 0-1,0 0 0,0 0 0,0 0 1,0 0-1,0-1 0,0 1 1,-1 0-1,1 0 0,-1-1 0,1-3 1,-1 5-48,0 0 0,0 0 0,0 1 0,-1-1 0,1 0 0,0 0 0,0 0 0,0 1 1,0-1-1,-1 0 0,1 0 0,0 1 0,-1-1 0,1 0 0,-1 1 0,1-1 0,-1 1 0,1-1 0,-1 0 1,0 0-1,0 1-6,0-1 0,0 1 0,0 0 0,0-1 0,0 1 0,0 0 0,-1 0 0,1 0 0,0 0 0,0 0 0,0 0 0,0 0 0,0 0 0,0 0 0,0 1 1,0-1-1,0 0 0,0 1 0,0-1 0,-1 1 0,-6 3-4,1 1 0,0-1 1,0 1-1,0 1 0,1-1 0,-1 1 1,1 0-1,0 0 0,1 1 1,0 0-1,0 0 0,-6 12 0,5-9-16,1 0-1,0 1 0,1 0 1,0 0-1,1 0 0,0 1 0,1-1 1,-2 21-1,4-30 12,-1 0-1,1 0 1,0-1-1,0 1 1,0 0 0,0 0-1,1 0 1,-1 0-1,0 0 1,1-1 0,-1 1-1,1 0 1,0 0-1,0-1 1,-1 1 0,1 0-1,0-1 1,0 1-1,1-1 1,-1 1 0,0-1-1,0 0 1,1 1-1,-1-1 1,1 0 0,-1 0-1,1 0 1,-1 0-1,1 0 1,0 0 0,-1-1-1,1 1 1,0 0-1,0-1 1,0 0 0,0 1-1,-1-1 1,4 0-1,4 0-36,-1 0-1,1-1 0,0 0 0,-1-1 0,1 0 1,-1 0-1,1-1 0,15-7 0,64-39-536,-76 42 504,190-124-1191,-200 129 1267,1 0 0,0 0 0,0 1 0,-1-1 0,1 1 0,0 0 0,0 0 0,0 0 0,0 0 0,0 0 0,4 0 1,-6 1 11,-1 0 0,1 0 0,-1 0 0,1 0 0,-1 1 0,1-1 0,-1 0 1,1 0-1,-1 0 0,1 1 0,-1-1 0,1 0 0,-1 1 0,0-1 1,1 0-1,-1 1 0,1-1 0,-1 0 0,0 1 0,0-1 0,1 1 0,-1-1 1,0 1-1,1 0 0,-1 1 40,1 0-1,-1 0 1,0 0 0,1 0-1,-1 0 1,0 0 0,0 0-1,0 0 1,-1 3 0,-14 52 1106,11-49-951,1 1 0,1-1 1,-1 1-1,1 0 0,1 0 0,0 0 1,0 0-1,1 1 0,1 17 1,-1-27-210,0 1 1,1-1-1,-1 1 0,0 0 1,0-1-1,1 1 1,-1-1-1,0 1 1,1-1-1,-1 1 0,1-1 1,-1 1-1,0-1 1,1 0-1,-1 1 0,1-1 1,-1 0-1,1 1 1,-1-1-1,1 0 1,0 1-1,-1-1 0,1 0 1,-1 0-1,1 0 1,0 0-1,-1 0 1,1 1-1,-1-1 0,1 0 1,0 0-1,-1-1 1,1 1-1,0 0 0,-1 0 1,1 0-1,-1 0 1,1 0-1,-1-1 1,1 1-1,0 0 0,-1 0 1,1-1-1,0 0 1,24-16-110,-7-4 16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39.641"/>
    </inkml:context>
    <inkml:brush xml:id="br0">
      <inkml:brushProperty name="width" value="0.05" units="cm"/>
      <inkml:brushProperty name="height" value="0.05" units="cm"/>
    </inkml:brush>
  </inkml:definitions>
  <inkml:trace contextRef="#ctx0" brushRef="#br0">83 45 14243,'0'0'65,"-1"0"0,1-1 0,-1 1 0,1 0 0,-1 0 0,1 0 0,-1 0 1,1 1-1,-1-1 0,1 0 0,-1 0 0,1 0 0,-1 0 0,1 0 0,-1 1 0,1-1 0,-1 0 0,1 0 0,-1 1 0,1-1 0,0 0 0,-1 1 0,1-1 0,-1 0 1,1 1-1,0-1 0,0 0 0,-1 2 0,-12 13 222,5-1-104,0 1-1,1 0 1,0 0 0,2 1-1,-1-1 1,2 1 0,0 1-1,1-1 1,1 0 0,0 1 0,2 0-1,0 17 1,0-31-166,1 0 0,-1 0 0,0 1 0,1-1 0,0 0 0,0 0 0,0 0 0,0-1 1,0 1-1,1 0 0,1 3 0,-2-5 6,1 1 1,-1-1 0,0 0-1,0 1 1,1-1 0,-1 0-1,1 0 1,-1 0 0,1 0-1,-1-1 1,1 1 0,0 0-1,-1-1 1,1 1 0,2 0-1,0-1 23,1 0 0,-1 0 0,0 0 0,1 0 0,-1-1 0,0 0 0,1 0 0,-1 0 1,0 0-1,0-1 0,0 0 0,0 1 0,0-1 0,5-4 0,12-9 136,0-1 1,-2-1 0,0 0 0,-1-2 0,0 0 0,-2 0-1,0-2 1,-1 0 0,-2-1 0,0 0 0,12-30-1,-21 43-104,-3 6-45,1 1 0,-1-1 1,0 0-1,0 0 0,0 0 1,0 0-1,0 0 0,-1 0 1,1 0-1,-1 0 0,0-1 1,0 1-1,-1-4 1,1 7-29,0-1 0,0 1 0,0 0 1,0 0-1,0-1 0,0 1 0,-1 0 0,1 0 1,0 0-1,0-1 0,0 1 0,0 0 1,-1 0-1,1 0 0,0-1 0,0 1 1,0 0-1,-1 0 0,1 0 0,0 0 1,0 0-1,-1 0 0,1-1 0,0 1 1,0 0-1,-1 0 0,1 0 0,0 0 1,0 0-1,-1 0 0,1 0 0,0 0 1,-1 0-1,1 0 0,0 0 0,0 0 0,-1 1 1,1-1-1,0 0 0,0 0 0,-1 0 1,1 0-1,0 0 0,0 0 0,0 1 1,-1-1-1,1 0 0,0 0 0,0 0 1,0 0-1,0 1 0,-1-1 0,1 0 1,0 0-1,0 1 0,-11 13 100,2 0-87,2 1-1,0 1 1,1-1 0,1 1-1,0 0 1,1 0-1,1 0 1,0 1-1,1-1 1,1 1-1,2 31 1,-1-42-13,1-1 1,0 1-1,0-1 1,0 0-1,1 0 1,0 0-1,0 0 1,0 0-1,0 0 1,1 0-1,0 0 1,0-1-1,6 8 1,-7-11 6,0 1 0,1 0 0,-1 0 0,0-1 0,1 1 0,-1-1 0,1 0 0,0 0 0,-1 0 0,1 0 0,0 0 0,0 0 0,0-1 0,-1 0 0,1 1 0,0-1 0,0 0 0,0 0 0,0-1 0,0 1 0,-1 0 0,1-1 0,0 0 0,0 0 0,-1 0 0,6-2 0,-1-1 24,1-1-1,0 0 0,-1 0 0,0 0 0,0-1 0,-1 0 1,0 0-1,0-1 0,0 0 0,-1 0 0,0 0 0,0-1 1,-1 0-1,5-10 0,-1 1 33,-1-1 1,-1 0-1,-1 0 0,0 0 1,3-32-1,-8 48-64,1 0-1,-1 0 1,0-1 0,0 1-1,0 0 1,0-1 0,0 1 0,-1 0-1,0-4 1,1 6-4,0 0 0,-1 0 0,1 0 0,0 0 1,0 0-1,0 0 0,-1 0 0,1 0 0,0 0 0,0-1 0,-1 1 0,1 0 1,0 0-1,0 0 0,0 0 0,-1 0 0,1 0 0,0 1 0,0-1 0,-1 0 0,1 0 1,0 0-1,0 0 0,-1 0 0,1 0 0,0 0 0,0 0 0,0 0 0,0 1 0,-1-1 1,1 0-1,0 0 0,0 0 0,0 0 0,0 1 0,-1-1 0,1 0 0,0 0 1,0 0-1,0 1 0,0-1 0,0 0 0,0 0 0,0 1 0,0-1 0,-4 6-6,1-1 0,0 1 0,0 0 1,1 0-1,-3 8 0,1 3-20,1 0 1,0 1 0,0 18 0,2-30 20,1 0 0,0 0 0,1-1 0,-1 1-1,1 0 1,0 0 0,1-1 0,-1 1 0,1 0 0,0-1 0,0 1 0,6 8 0,-6-12 6,-1-1 1,0 1-1,1 0 0,-1-1 1,1 0-1,-1 1 0,1-1 1,-1 0-1,1 0 0,0 0 1,0 0-1,0 0 0,0 0 1,0-1-1,0 1 1,0 0-1,0-1 0,0 0 1,3 1-1,-2-1 1,1-1 1,0 1-1,0-1 0,-1 0 1,1 0-1,0 0 1,-1 0-1,1 0 0,6-4 1,1-2 3,-1-1 1,1 0 0,-1 0-1,0-1 1,8-9 0,59-77-162,-77 94 149,0 1 1,0 0-1,0 0 0,1-1 1,-1 1-1,0 0 0,0 0 1,0 0-1,1-1 0,-1 1 1,0 0-1,0 0 0,1 0 1,-1 0-1,0-1 0,0 1 1,1 0-1,-1 0 0,0 0 1,0 0-1,1 0 0,-1 0 1,0 0-1,1 0 0,-1 0 1,0 0-1,1 0 0,-1 0 1,0 0-1,0 0 1,1 0-1,-1 0 0,0 0 1,1 1-1,3 10-98,-6 23 4,2-28 60,-1 2 12,1-1 11,-1 0 1,1 0-1,0-1 1,1 1 0,-1 0-1,4 11 1,-4-16 15,1-1 0,-1 0 0,1 0 1,-1 0-1,1 0 0,-1 0 0,1 0 0,0 0 0,0 0 0,0 0 1,-1 0-1,1 0 0,0-1 0,0 1 0,0 0 0,0-1 1,3 2-1,-2-1 0,0-1 0,0 0 1,0 1-1,0-1 0,0 0 1,0 0-1,1 0 0,-1 0 1,0-1-1,0 1 0,0 0 1,0-1-1,4-1 0,2-1 14,1-1 0,-1 1 0,0-2 0,0 1 0,0-1 0,-1 0 0,0-1 0,0 0 0,0 0 0,-1 0 0,1-1 0,-2 0 0,10-13 0,-15 19-8,1 1 1,-1-1 0,1 0-1,-1 0 1,1 1-1,-1-1 1,1 0-1,-1 0 1,0 0 0,0 1-1,1-1 1,-1 0-1,0 0 1,0 0-1,0 0 1,0 0 0,0 1-1,0-1 1,0 0-1,0 0 1,0 0-1,0 0 1,-1 0 0,1 1-1,0-1 1,0 0-1,-1 0 1,1 0-1,-1 1 1,1-1 0,-1 0-1,1 1 1,-1-1-1,1 0 1,-1 1-1,-1-2 1,1 2 3,-1-1 0,1 1 0,-1 0 0,1 0 0,-1 0 0,1-1 0,-1 2 0,1-1 0,-1 0 0,1 0 1,-1 0-1,1 1 0,0-1 0,-1 1 0,1-1 0,-1 1 0,1-1 0,0 1 0,-1 0 0,0 1 0,0-1 0,1 0 1,-1 0-1,1 0 1,-1 0-1,1 0 1,0 1-1,-1-1 1,1 1-1,0-1 1,0 1-1,0-1 1,0 1-1,0-1 1,0 1-1,1 0 1,-1 0-1,1-1 1,-1 1-1,0 2 1,1-3-2,1 0-1,-1 0 1,0 0 0,0 0 0,1 0 0,-1 0 0,1 0-1,-1 0 1,1-1 0,-1 1 0,1 0 0,-1 0 0,1-1 0,-1 1-1,1 0 1,0 0 0,0-1 0,-1 1 0,1-1 0,0 1 0,0-1-1,0 1 1,0-1 0,0 1 0,-1-1 0,1 0 0,0 0-1,0 1 1,0-1 0,0 0 0,0 0 0,0 0 0,0 0 0,0 0-1,0 0 1,0 0 0,2-1 0,14 0-11,0 0 0,-1-1 0,1-1 0,0-1 0,-1-1 0,0 0 0,0-1 0,0 0 0,-1-2 0,1 1-1,-2-2 1,1 0 0,16-15 0,-27 21-70,-1-1-1,0 1 1,0-1-1,0 0 1,-1 0-1,1 0 1,-1 0-1,0 0 1,0-1-1,0 1 1,-1-1-1,1 1 1,-1-1-1,0 0 1,-1 1-1,1-1 1,-1 0 0,0-7-1,-8-19-330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0.141"/>
    </inkml:context>
    <inkml:brush xml:id="br0">
      <inkml:brushProperty name="width" value="0.05" units="cm"/>
      <inkml:brushProperty name="height" value="0.05" units="cm"/>
    </inkml:brush>
  </inkml:definitions>
  <inkml:trace contextRef="#ctx0" brushRef="#br0">1 0 15747,'17'6'1193,"2"-3"-905,1 1-352,7-2 432,5-1-96,8 1-136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0.544"/>
    </inkml:context>
    <inkml:brush xml:id="br0">
      <inkml:brushProperty name="width" value="0.05" units="cm"/>
      <inkml:brushProperty name="height" value="0.05" units="cm"/>
    </inkml:brush>
  </inkml:definitions>
  <inkml:trace contextRef="#ctx0" brushRef="#br0">58 214 16772,'-2'9'635,"1"1"1,0-1-1,0 12 0,0-21-583,1 1 0,0-1 0,0 1 0,1-1 0,-1 1-1,0 0 1,0-1 0,0 1 0,0-1 0,0 1 0,1-1-1,-1 1 1,0-1 0,0 1 0,1-1 0,-1 1 0,0-1-1,1 1 1,-1-1 0,0 0 0,1 1 0,-1-1 0,1 0-1,-1 1 1,1-1 0,-1 0 0,1 1 0,-1-1-1,1 0 1,0 1 0,1-1 75,-1 0-1,1 0 1,-1 0 0,1 0-1,0 0 1,-1-1 0,1 1-1,0 0 1,-1-1 0,3 0-1,3-2 237,-1 0 0,1-1-1,11-7 1,-3-1-49,-1-1 0,0 0-1,-1-1 1,18-23 0,-26 29-258,1 0-1,-1 0 0,0 0 0,-1-1 1,0 0-1,-1 0 0,1 0 1,-2-1-1,1 1 0,1-16 1,-4 23-64,0 0 0,0 0 0,0 0 0,0 0 0,0 0 0,0 0 0,0 1 0,0-1 0,-1 0 0,1 0 0,-1 0 0,0 0 0,1 1 0,-1-1 0,0 0 0,0 1 0,0-1 0,0 1 1,0-1-1,-1 1 0,1-1 0,0 1 0,-1 0 0,1 0 0,-1 0 0,1-1 0,-1 1 0,1 1 0,-1-1 0,0 0 0,1 0 0,-1 1 0,0-1 0,0 1 0,0-1 0,0 1 0,1 0 0,-1 0 1,0-1-1,0 1 0,0 1 0,0-1 0,0 0 0,0 0 0,1 1 0,-1-1 0,0 1 0,0 0 0,1-1 0,-4 3 0,-5 2-42,1 0 0,0 1 0,0 0 1,0 1-1,1 0 0,0 0 0,0 0 0,1 1 0,-11 15 0,4-4-36,1 1-1,2 0 0,-15 32 1,21-39 55,0 0 0,1 0 0,0 1 1,1 0-1,0 0 0,-1 27 0,4-37 20,0 0-1,1 0 1,-1 0 0,1 0-1,0 0 1,0 0-1,0-1 1,0 1-1,1 0 1,0-1-1,-1 1 1,5 5-1,-4-6 2,1-1 1,-1 0-1,0 0 0,1 0 0,-1 0 0,1-1 0,0 1 0,-1-1 0,1 1 0,0-1 1,0 0-1,0 0 0,0 0 0,0 0 0,0-1 0,0 1 0,1-1 0,3 0 0,3-1-24,0 1 0,0-2 0,-1 0 0,1 0 0,0 0 0,-1-1 0,0-1 0,0 0 0,0 0 0,0 0 0,0-1 0,-1-1 0,13-10 0,0-2-31,0 0 0,-1-2 0,28-35 0,14-32 63,-62 88 5,0-1 1,0 0-1,0 0 1,0 0-1,0 0 1,0 0-1,0 0 1,0 0 0,1 1-1,-1-1 1,0 0-1,0 0 1,0 0-1,0 0 1,0 0-1,0 0 1,0 0 0,0 0-1,0 0 1,0 0-1,0 0 1,1 0-1,-1 1 1,0-1-1,0 0 1,0 0-1,0 0 1,0 0 0,0 0-1,0 0 1,1 0-1,-1 0 1,0 0-1,0 0 1,0 0-1,0 0 1,0 0-1,0 0 1,0 0 0,1 0-1,-1 0 1,0 0-1,0-1 1,0 1-1,0 0 1,0 0-1,0 0 1,0 0-1,0 0 1,1 0 0,-1 0-1,0 0 1,0 0-1,0 0 1,0 0-1,0-1 1,0 1-1,0 0 1,0 0-1,0 0 1,-2 17 153,-7 23 84,5-28-155,-10 49 235,13-56-288,0 1 1,1-1 0,0 1-1,0-1 1,0 0 0,0 1 0,1-1-1,2 10 1,-2-13-26,-1-1 1,1 0-1,0 0 1,0 0-1,0 1 1,0-1-1,-1 0 1,1 0-1,1 0 1,-1 0 0,0 0-1,0 0 1,0-1-1,0 1 1,1 0-1,-1-1 1,0 1-1,1-1 1,-1 1-1,0-1 1,1 1-1,-1-1 1,1 0-1,-1 0 1,1 0-1,-1 0 1,0 0-1,1 0 1,-1 0-1,1 0 1,-1-1-1,3 0 1,5-1 0,-1 0 1,1-1 0,15-7 0,61-38-166,-62 33 17,50-23-1,-71 37 130,0 0-1,0 1 1,0-1-1,0 0 1,0 1-1,0-1 1,1 1-1,-1 0 1,0-1-1,0 1 1,0 0-1,1 1 1,-1-1-1,0 0 1,0 1-1,0-1 1,0 1-1,1-1 1,-1 1-1,2 1 1,-2 0 16,0-1 0,-1 1 0,1-1 0,-1 1 0,1 0 0,-1 0 0,0 0 0,1 0 0,-1 0 0,0 0 0,0 0 0,-1 0 0,1 0 0,0 0 0,-1 1 0,1-1 0,-1 0 0,0 0 0,1 3 0,-1 24 191,-1-24-138,1 1 0,0 0 0,0 0 0,0-1 0,1 1 0,0 0 0,0 0 0,1-1 0,-1 1 1,1-1-1,3 7 0,-5-12-59,1 1 0,-1-1 0,0 0 0,1 1 0,-1-1 0,0 0 0,1 1 0,-1-1 0,1 0 0,-1 1 0,1-1 0,-1 0 0,1 0 0,-1 0 0,0 1 0,1-1 0,-1 0 0,1 0 0,-1 0 0,1 0 0,-1 0 0,1 0 0,0 0 0,-1 0 1,1 0-1,-1 0 0,1 0 0,-1 0 0,1-1 0,-1 1 0,0 0 0,1 0 0,-1 0 0,1-1 0,-1 1 0,1 0 0,-1-1 0,0 1 0,1-1 0,16-17-724,-14 15 525,3-6-39,0 1 0,-1-1 0,1 0 0,-2 0-1,0-1 1,0 1 0,0-1 0,-1 0 0,-1 0 0,0 0-1,2-20 1,-2-15-513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0.977"/>
    </inkml:context>
    <inkml:brush xml:id="br0">
      <inkml:brushProperty name="width" value="0.05" units="cm"/>
      <inkml:brushProperty name="height" value="0.05" units="cm"/>
    </inkml:brush>
  </inkml:definitions>
  <inkml:trace contextRef="#ctx0" brushRef="#br0">22 1 17548,'-7'5'1704,"0"1"-1128,3-2-280,1 2 592,3 0-503,1-5-65,8-2-184,7-2-224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1.352"/>
    </inkml:context>
    <inkml:brush xml:id="br0">
      <inkml:brushProperty name="width" value="0.05" units="cm"/>
      <inkml:brushProperty name="height" value="0.05" units="cm"/>
    </inkml:brush>
  </inkml:definitions>
  <inkml:trace contextRef="#ctx0" brushRef="#br0">9 190 19692,'0'1'74,"0"-1"1,-1 1-1,1-1 0,0 1 1,0 0-1,0-1 0,0 1 0,0-1 1,0 1-1,-1 0 0,1-1 0,1 1 1,-1 0-1,0-1 0,0 1 0,0-1 1,0 1-1,0 0 0,0-1 1,1 1-1,-1-1 0,0 1 0,1-1 1,-1 1-1,0-1 0,1 1 0,-1-1 1,0 1-1,1-1 0,0 1 0,1 0 36,0-1 0,-1 0-1,1-1 1,0 1 0,-1 0-1,1 0 1,0-1 0,-1 1-1,1-1 1,-1 1 0,4-2-1,5-3 123,0 0-1,0 0 1,-1-1 0,1 0-1,-1-1 1,0 0-1,-1-1 1,12-12 0,-16 16-211,0-1 0,0 0 0,0 0 0,-1 0 1,1-1-1,-1 1 0,0-1 0,-1 0 0,1 0 1,-1 0-1,-1 0 0,1 0 0,-1 0 0,0-1 0,0 1 1,-1-9-1,0 14-20,1 0 0,-1 0 1,-1 0-1,1-1 0,0 1 0,0 0 1,0 0-1,-1 0 0,1 0 0,0 0 1,-1 0-1,1 0 0,-1 0 0,1 0 1,-1 0-1,0 0 0,1 0 0,-1 0 1,0 0-1,0 0 0,1 0 1,-1 1-1,0-1 0,0 0 0,0 1 1,0-1-1,0 1 0,0-1 0,0 1 1,0-1-1,-1 1 0,1 0 0,0-1 1,0 1-1,0 0 0,0 0 0,0 0 1,-1 0-1,1 0 0,0 0 0,0 0 1,0 0-1,0 1 0,0-1 0,0 0 1,-2 1-1,-2 1-1,0 0 1,0 0-1,1 0 1,-1 1-1,1 0 1,-1 0-1,1 0 1,0 0-1,-4 5 1,-1 2-12,0 0 1,0 1 0,1 0-1,1 0 1,0 1 0,1 0-1,0 0 1,0 1 0,2 0-1,-1 0 1,2 0 0,-4 19-1,7-30 5,0 1 0,0-1 0,0 1 0,0-1 0,0 0 0,1 1 0,-1-1 1,1 1-1,0-1 0,-1 0 0,3 4 0,-2-5 1,0 0 1,-1 0 0,1 0-1,0 0 1,0 0 0,0 0 0,0 0-1,1 0 1,-1 0 0,0 0-1,0-1 1,0 1 0,1-1-1,-1 1 1,0-1 0,1 1 0,-1-1-1,0 0 1,1 0 0,-1 1-1,1-1 1,-1 0 0,2 0-1,5-1-41,0 0 0,0 0 0,0-1 0,0 0 0,0 0 0,0-1 0,9-5 0,55-30-367,-56 28 308,44-27-243,25-14-125,-83 50 477,-1 0 1,0 1-1,0-1 0,1 1 0,-1-1 0,0 1 0,1-1 0,-1 1 0,0 0 0,1 0 0,-1 0 0,0 0 0,1 0 0,-1 0 1,0 0-1,3 0 0,-3 1 11,-1-1 1,1 1 0,0-1-1,-1 0 1,1 1-1,-1 0 1,1-1 0,-1 1-1,1-1 1,-1 1 0,1-1-1,-1 1 1,0 0-1,1-1 1,-1 1 0,0 0-1,1 0 1,-1-1-1,0 1 1,0 0 0,0 1-1,1 6 151,-1-1 0,-1 1-1,1-1 1,-1 1 0,-3 7-1,1 7 229,3-15-264,-6 30 339,6-37-466,0 1 1,0-1-1,0 0 1,0 0-1,-1 0 1,1 1-1,0-1 1,0 0-1,-1 0 1,1 0-1,0 1 1,0-1-1,-1 0 1,1 0-1,0 0 1,-1 0-1,1 0 1,0 0-1,-1 0 1,1 0-1,0 0 1,0 0-1,-1 0 1,1 0-1,0 0 1,-1 0-1,1 0 1,0 0-1,-1 0 1,1 0-1,0 0 1,0 0-1,-1-1 1,1 1-1,0 0 1,-1 0-1,1 0 1,0 0-1,0-1 1,0 1-1,-1 0 1,1 0-1,0-1 1,0 1-1,-6-17-4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2.844"/>
    </inkml:context>
    <inkml:brush xml:id="br0">
      <inkml:brushProperty name="width" value="0.05" units="cm"/>
      <inkml:brushProperty name="height" value="0.05" units="cm"/>
    </inkml:brush>
  </inkml:definitions>
  <inkml:trace contextRef="#ctx0" brushRef="#br0">140 52 18444,'-3'4'368,"0"0"0,0 0 0,0 0 1,1 1-1,-3 6 0,-4 6 38,-59 114 739,58-109-1005,1 1 0,2 0 1,-10 47-1,17-70-142,0-1 0,0 1 0,0 0 0,1 0 0,-1 0 1,0 0-1,0-1 0,1 1 0,-1 0 0,0 0 0,0 0 0,1 0 0,-1 0 1,0 0-1,1 0 0,-1 0 0,0 0 0,0 0 0,1 0 0,-1 0 0,0 0 1,0 0-1,1 0 0,-1 0 0,0 0 0,0 0 0,1 0 0,-1 0 0,0 1 0,0-1 1,1 0-1,-1 0 0,0 0 0,0 0 0,1 1 0,-1-1 0,0 0 0,0 0 1,0 0-1,0 1 0,1-1 0,-1 0 0,0 0 0,0 1 0,0-1 0,0 0 1,0 0-1,0 1 0,0-1 0,0 0 0,0 0 0,0 1 0,0-1 0,0 0 1,0 1-1,0-1 0,0 0 0,0 0 0,0 1 0,18-19-323,-18 18 316,53-71-1141,-3-2 0,64-123 0,-106 178 1522,-24 38 1172,2 8-1318,2 1-1,0 0 1,2 1-1,1 0 0,-6 42 1,8-29-143,3 0 1,1 0 0,4 57-1,5-53-112,-11-84-492,-13-15 275,5 17 331,-10-47 0,22 80-70,1 0 0,-1 0 0,1 1 0,0-1 1,0 0-1,0 0 0,0 0 0,0 0 0,0 0 0,0 0 1,0 0-1,1 1 0,-1-1 0,1 0 0,-1 0 0,1 0 1,0 1-1,0-1 0,2-2 0,-1 2 1,0 0 0,0 0 0,1 1 0,-1 0 0,0-1 0,1 1 0,-1 0 0,1 0 0,0 0 0,-1 1 0,1-1-1,5 0 1,105-21-4060,132-45-1,-244 67 4067,0-1 1,0 1-1,0-1 1,0 1-1,0 0 0,0 0 1,0-1-1,1 1 1,-1 0-1,0 0 1,0 0-1,0 0 1,0 0-1,0 0 0,0 0 1,0 1-1,0-1 1,0 0-1,0 1 1,0-1-1,0 0 1,0 1-1,0-1 1,0 1-1,0 0 0,0-1 1,0 1-1,0 0 1,-1-1-1,2 3 1,-1-1 184,1 1 1,-2 0-1,1-1 1,0 1 0,0 0-1,-1 0 1,0 0-1,1-1 1,-1 1-1,-1 6 1,-1 14 833,-1 1 0,-2-1 1,-8 29-1,-2 4 161,15-55-1190,-1 0 1,1 0 0,0 0 0,0 0 0,-1 0 0,1 0 0,0 0 0,0 0 0,0 0 0,0 0 0,0 0 0,0 0 0,1 0 0,-1 0 0,0-1 0,0 1 0,1 0 0,0 2 0,-1-3-22,1 0 0,-1 0 0,1 1 0,-1-1 1,1 0-1,-1 0 0,1 0 0,-1 0 0,1 0 0,-1 0 0,1 0 0,-1 0 0,1 0 1,-1 0-1,1 0 0,-1-1 0,1 1 0,-1 0 0,1 0 0,-1 0 0,1-1 0,-1 1 0,1 0 1,-1 0-1,1-1 0,36-31-912,-27 23 737,31-29-731,-23 20 366,2 1 0,0 0 0,40-25 0,-56 40 519,-1 0 0,1 0 0,0 1 1,0-1-1,-1 1 0,1 0 1,0 1-1,7-2 0,-9 2 50,-1 0-1,0 0 1,0 0-1,0 1 1,0-1-1,0 0 1,0 0-1,0 1 1,0-1-1,0 0 1,0 1-1,0-1 1,0 1-1,0 0 1,0-1-1,0 1 1,-1 0-1,1-1 1,0 1 0,0 0-1,-1 0 1,1 0-1,0 0 1,-1 0-1,1 0 1,-1-1-1,1 1 1,-1 1-1,0-1 1,1 0-1,-1 0 1,0 0-1,0 0 1,0 0-1,0 0 1,0 2-1,1 5 35,-1 0 0,0 0-1,-1 0 1,0 0 0,0 0-1,-1 0 1,-4 14 0,5-22-121,-1-5-77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3.344"/>
    </inkml:context>
    <inkml:brush xml:id="br0">
      <inkml:brushProperty name="width" value="0.05" units="cm"/>
      <inkml:brushProperty name="height" value="0.05" units="cm"/>
    </inkml:brush>
  </inkml:definitions>
  <inkml:trace contextRef="#ctx0" brushRef="#br0">54 25 18012,'-10'22'517,"1"0"-1,1 1 1,1 0 0,1 0-1,1 1 1,2 0 0,0 0-1,1 45 1,5 46-323,1-28 62,-10 97 0,26-285 803,-7 39-1085,35-153-1028,-38 181 696,1 1-1,1 0 1,2 0 0,23-37-1,-32 62 254,1 0 0,0 0 0,0 0 0,0 1 0,1 0 1,0 0-1,9-6 0,-13 11 87,0 0 1,0 0 0,0 1 0,0-1 0,0 1-1,0-1 1,0 1 0,0 0 0,1 0 0,-1 0-1,1 1 1,-1-1 0,0 1 0,1 0 0,-1 0 0,1 0-1,-1 0 1,1 1 0,-1-1 0,0 1 0,1 0-1,-1 0 1,4 2 0,-4-2 22,-1 0 0,0 0-1,0 1 1,-1-1 0,1 0 0,0 1-1,0 0 1,-1-1 0,1 1 0,-1 0-1,1 0 1,-1 0 0,0 0 0,1 0 0,-1 0-1,0 0 1,0 4 0,1-2 41,-1 1 0,-1 0 0,1 0 0,-1-1 1,0 1-1,0 0 0,0 0 0,-1 5 0,-2 5 209,-1 1 0,-1-1 0,0 0 0,-7 16 0,3-12 261,0-1 1,-18 26-1,23-38-392,0 0 1,0-1 0,-1 0-1,0 0 1,0 0-1,0 0 1,-1-1 0,0 0-1,1 0 1,-13 6 0,17-9-138,-1-1 1,1 1-1,0-1 1,-1 1-1,1-1 1,-1 0-1,1 1 1,0-1-1,-1 0 1,1 0-1,-1 0 1,1 0-1,-1 0 1,1 0-1,0-1 1,-1 1-1,1 0 1,-1-1-1,1 1 1,0-1-1,-1 1 1,1-1-1,0 0 1,0 1 0,-1-1-1,1 0 1,0 0-1,0 0 1,-1-2-1,1 2 10,0-1-1,0 0 1,0 0-1,0 0 1,0 0-1,1 0 1,-1 0-1,1 0 1,-1-1-1,1 1 1,0 0-1,0 0 1,0 0-1,0 0 1,0 0-1,0-1 1,1 1-1,-1 0 1,1 0-1,0-2 1,13-24-271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3.733"/>
    </inkml:context>
    <inkml:brush xml:id="br0">
      <inkml:brushProperty name="width" value="0.05" units="cm"/>
      <inkml:brushProperty name="height" value="0.05" units="cm"/>
    </inkml:brush>
  </inkml:definitions>
  <inkml:trace contextRef="#ctx0" brushRef="#br0">137 0 16195,'-23'31'1258,"-2"2"237,-25 47 0,44-69-1225,0 0 0,1 0 0,1 0 0,0 1 0,1 0 0,0-1 0,0 1 0,-1 23 0,4-33-237,0 0 0,0-1 0,0 1 0,0 0 0,0-1 0,0 1 0,0-1 0,1 1 0,-1 0 0,1-1 0,-1 1 0,1-1 0,0 1 0,-1-1 0,1 1 0,0-1 1,0 0-1,0 1 0,0-1 0,0 0 0,0 0 0,0 1 0,1-1 0,-1 0 0,3 1 0,-2-1-20,0-1 0,1 1 0,-1-1 0,0 1 0,1-1 0,-1 0 0,0 0 0,1 0 0,-1 0 0,0-1 0,1 1 0,-1-1 0,0 1 0,1-1 0,-1 0 0,0 0 0,4-2 0,5-3-59,-1 0-1,-1-1 1,1 0-1,-1 0 1,0-1-1,-1 0 1,11-13-1,47-71-447,-60 83 438,-3 5 30,-1 1 3,0 0 0,1 0-1,-2 0 1,1 0 0,0 0 0,-1-1 0,1 1 0,-1-1-1,0 1 1,0 0 0,0-1 0,0-5 0,-4 8-22,-3 6 31,-3 7 6,6-6-94,0 0 0,1 1 0,-1-1 0,1 1-1,0-1 1,1 1 0,0 0 0,0 0 0,0 10 0,1-15 65,0 0 0,0-1 1,0 1-1,1 0 0,-1 0 1,0 0-1,1 0 0,-1 0 0,1-1 1,0 1-1,0 0 0,0 0 1,0-1-1,0 1 0,0-1 1,0 1-1,0-1 0,1 1 1,-1-1-1,0 0 0,1 0 0,-1 1 1,1-1-1,-1 0 0,1 0 1,0-1-1,0 1 0,-1 0 1,1 0-1,0-1 0,0 1 1,0-1-1,0 0 0,-1 0 0,1 1 1,0-1-1,0 0 0,4-1 1,23-4-354,3-7-134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4.186"/>
    </inkml:context>
    <inkml:brush xml:id="br0">
      <inkml:brushProperty name="width" value="0.05" units="cm"/>
      <inkml:brushProperty name="height" value="0.05" units="cm"/>
    </inkml:brush>
  </inkml:definitions>
  <inkml:trace contextRef="#ctx0" brushRef="#br0">122 0 16452,'-5'1'224,"0"0"0,0 0 0,0 0 0,0 0 0,0 1 0,0 0 0,0 0 0,0 0 0,1 1 0,-1-1 0,1 1 0,-6 5 0,3-2-7,1-1-1,0 1 1,0 0-1,1 0 1,0 1-1,0-1 1,-4 8 0,8-13-218,1 0 0,-1-1 0,1 1 1,-1 0-1,1-1 0,0 1 1,0 0-1,-1-1 0,1 1 1,0 0-1,0 0 0,0-1 0,-1 1 1,1 0-1,0 0 0,0 0 1,0-1-1,1 1 0,-1 0 1,0 0-1,0-1 0,0 1 0,0 0 1,1 0-1,-1-1 0,0 1 1,1 0-1,-1-1 0,1 2 1,0-2-65,1 1 0,-1 0 0,0 0 0,1-1 1,-1 1-1,0-1 0,1 1 0,-1-1 1,1 1-1,-1-1 0,1 0 0,-1 0 1,4 0-1,6 0-593,0-1 0,-1 0 1,12-3-1,-21 3 610,40-8-726,-11 2-352,0 1 1,0 1-1,47-1 0,-75 6 1276,0 0 0,1 0 0,-1 1-1,0-1 1,0 0 0,1 1 0,-1 0-1,0-1 1,4 3 0,-5-2-38,-1-1-1,1 1 1,0-1 0,-1 1-1,1-1 1,-1 1 0,1-1-1,0 1 1,-1 0 0,1-1-1,-1 1 1,0 0 0,1 0-1,-1-1 1,0 1 0,1 0-1,-1 0 1,0-1 0,0 2-1,0 1 63,0 0-1,0-1 1,-1 1-1,1-1 0,-1 1 1,0-1-1,0 1 1,0-1-1,0 1 0,0-1 1,-1 0-1,1 0 0,-1 1 1,1-1-1,-4 2 1,-10 14 2076,-33 29 1,42-42-2062,1 0 0,-1-1 0,0 0 0,0 0 0,0-1 0,0 0 0,-1 0 0,1 0 0,-1-1 0,-12 3 0,18-5-173,0 1 0,1-1 0,-1 0 0,0 0 0,0 0 0,0 0 0,0 0 0,0 0 0,1-1 1,-1 1-1,0 0 0,0 0 0,0-1 0,1 1 0,-1 0 0,0-1 0,0 1 0,1-1 0,-1 1 0,0-1 0,1 1 1,-1-1-1,0 1 0,1-1 0,-1 0 0,1 1 0,-1-1 0,1 0 0,-1 1 0,1-1 0,-1 0 0,1 0 0,0 0 1,0 1-1,-1-1 0,1 0 0,0 0 0,0 0 0,0 0 0,0 1 0,0-1 0,0 0 0,0 0 0,0 0 0,0 0 1,0 0-1,1 1 0,-1-1 0,0-1 0,4-17-49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2.626"/>
    </inkml:context>
    <inkml:brush xml:id="br0">
      <inkml:brushProperty name="width" value="0.05" units="cm"/>
      <inkml:brushProperty name="height" value="0.05" units="cm"/>
    </inkml:brush>
  </inkml:definitions>
  <inkml:trace contextRef="#ctx0" brushRef="#br0">177 463 7314 0 0,'10'-7'1315'0'0,"-6"6"-608"0"0,-1-2 0 0 0,1 1 1 0 0,-1 0-1 0 0,1-1 0 0 0,-1 1 1 0 0,0-1-1 0 0,0 0 1 0 0,0 0-1 0 0,0-1 0 0 0,-1 1 1 0 0,3-4-1 0 0,-5 6-582 0 0,0 0 1 0 0,-1 0-1 0 0,1 0 0 0 0,0 0 1 0 0,0 0-1 0 0,-1 0 0 0 0,1 0 0 0 0,0 0 1 0 0,-1 0-1 0 0,1 1 0 0 0,-1-1 1 0 0,1 0-1 0 0,-1 0 0 0 0,0 0 1 0 0,1 1-1 0 0,-1-1 0 0 0,0 0 1 0 0,0 1-1 0 0,1-1 0 0 0,-1 0 1 0 0,0 1-1 0 0,0-1 0 0 0,0 1 0 0 0,0 0 1 0 0,0-1-1 0 0,1 1 0 0 0,-1-1 1 0 0,0 1-1 0 0,0 0 0 0 0,-2 0 1 0 0,-29-9 10 0 0,25 8-136 0 0,0-1 0 0 0,-1 2 0 0 0,1-1 1 0 0,-1 1-1 0 0,1 0 0 0 0,0 0 0 0 0,-1 1 0 0 0,1 0 0 0 0,-1 1 1 0 0,1-1-1 0 0,0 1 0 0 0,0 1 0 0 0,0-1 0 0 0,0 1 1 0 0,1 1-1 0 0,-1-1 0 0 0,1 1 0 0 0,-1 0 0 0 0,1 1 0 0 0,1-1 1 0 0,-8 8-1 0 0,11-11-9 0 0,1 1-1 0 0,0-1 1 0 0,0 0 0 0 0,-1 0 0 0 0,1 1 0 0 0,0-1-1 0 0,1 1 1 0 0,-1-1 0 0 0,0 1 0 0 0,0 0-1 0 0,1-1 1 0 0,-1 1 0 0 0,1 0 0 0 0,-1-1 0 0 0,1 1-1 0 0,-1 0 1 0 0,1-1 0 0 0,0 1 0 0 0,0 0-1 0 0,0 0 1 0 0,0-1 0 0 0,0 1 0 0 0,1 0 0 0 0,-1 0-1 0 0,0-1 1 0 0,1 1 0 0 0,0 0 0 0 0,-1-1-1 0 0,1 1 1 0 0,0-1 0 0 0,-1 1 0 0 0,1-1 0 0 0,0 1-1 0 0,0-1 1 0 0,0 1 0 0 0,1-1 0 0 0,-1 0-1 0 0,0 1 1 0 0,0-1 0 0 0,1 0 0 0 0,2 2 0 0 0,1 0-9 0 0,1 0 0 0 0,-1 0 0 0 0,1 0 0 0 0,0-1 0 0 0,-1 0 0 0 0,1 0 0 0 0,1 0 0 0 0,-1-1 1 0 0,0 0-1 0 0,9 1 0 0 0,-6-2 70 0 0,0-1 1 0 0,0 0-1 0 0,-1 0 1 0 0,1-1-1 0 0,0 0 1 0 0,0 0 0 0 0,-1-1-1 0 0,0 0 1 0 0,1-1-1 0 0,-1 0 1 0 0,0 0-1 0 0,-1-1 1 0 0,1 0-1 0 0,-1 0 1 0 0,0-1-1 0 0,0 1 1 0 0,-1-2 0 0 0,0 1-1 0 0,8-11 1 0 0,-11 12-48 0 0,0 0 0 0 0,-1 0 0 0 0,0 0 0 0 0,0 0 1 0 0,0 0-1 0 0,-1-1 0 0 0,0 1 0 0 0,1-9 0 0 0,-4 13-614 0 0,-3 5 286 0 0,4-3 302 0 0,1 0-1 0 0,-1 0 0 0 0,0 0 0 0 0,1 0 1 0 0,-1 0-1 0 0,1 0 0 0 0,0 0 1 0 0,-1 0-1 0 0,1 0 0 0 0,0 0 1 0 0,-1 0-1 0 0,1 0 0 0 0,0 0 0 0 0,0 2 1 0 0,0-2 12 0 0,1 1 1 0 0,-1 0 0 0 0,0 0 0 0 0,1 0 0 0 0,0 0-1 0 0,-1 0 1 0 0,1-1 0 0 0,0 1 0 0 0,0 0 0 0 0,0-1-1 0 0,0 1 1 0 0,0 0 0 0 0,1-1 0 0 0,-1 1-1 0 0,0-1 1 0 0,1 0 0 0 0,2 2 0 0 0,-1 0 16 0 0,1-1 0 0 0,-1 0 0 0 0,1-1 0 0 0,0 1 0 0 0,-1-1 0 0 0,1 1 0 0 0,0-1 0 0 0,5 0-1 0 0,1 1 87 0 0,1-1-1 0 0,0 0 1 0 0,0-1-1 0 0,0-1 0 0 0,17-2 1 0 0,-8-1 25 0 0,-1-2-1 0 0,0 0 1 0 0,0-1 0 0 0,0 0-1 0 0,-1-2 1 0 0,0 0 0 0 0,-1-1 0 0 0,0-1-1 0 0,0-1 1 0 0,-1 0 0 0 0,-1-1 0 0 0,25-27-1 0 0,-27 26-216 0 0,-1 0-1 0 0,-1-1 1 0 0,0 0-1 0 0,-1-1 1 0 0,-1 0-1 0 0,0-1 1 0 0,-1 0-1 0 0,-1 0 1 0 0,0 0-1 0 0,-2-1 0 0 0,0 0 1 0 0,-1-1-1 0 0,4-35 1 0 0,-8 50 64 0 0,0 0 0 0 0,0 0 0 0 0,-1 0 0 0 0,1-1 0 0 0,-1 1 1 0 0,-2-6-1 0 0,3 10 30 0 0,0-1-1 0 0,0 1 1 0 0,0 0 0 0 0,-1-1 0 0 0,1 1 0 0 0,0 0 0 0 0,0-1 0 0 0,0 1 0 0 0,0 0 0 0 0,-1-1 0 0 0,1 1 0 0 0,0 0 0 0 0,0 0 0 0 0,-1-1 0 0 0,1 1 0 0 0,0 0-1 0 0,-1 0 1 0 0,1-1 0 0 0,0 1 0 0 0,-1 0 0 0 0,1 0 0 0 0,0 0 0 0 0,-1 0 0 0 0,1 0 0 0 0,0-1 0 0 0,-1 1 0 0 0,1 0 0 0 0,0 0 0 0 0,-1 0 0 0 0,0 1-6 0 0,0-1 0 0 0,0 1 0 0 0,0-1 0 0 0,0 1 0 0 0,0 0 0 0 0,0-1 0 0 0,0 1 1 0 0,0 0-1 0 0,1-1 0 0 0,-1 1 0 0 0,0 0 0 0 0,0 0 0 0 0,1 0 0 0 0,-1 0 0 0 0,0 1 0 0 0,-6 9-2 0 0,1-1-1 0 0,0 1 0 0 0,1 0 0 0 0,0 1 0 0 0,1-1 1 0 0,0 1-1 0 0,1 0 0 0 0,0 0 0 0 0,1 0 0 0 0,0 0 1 0 0,1 0-1 0 0,0 0 0 0 0,1 1 0 0 0,1-1 1 0 0,-1 0-1 0 0,2 0 0 0 0,0 1 0 0 0,1-1 0 0 0,0-1 1 0 0,0 1-1 0 0,9 17 0 0 0,4 0-431 0 0,1-1 0 0 0,2-1 0 0 0,43 50 0 0 0,-21-27-855 0 0,-27-20 697 0 0,-125-123 2322 0 0,77 67-1238 0 0,1-1 0 0 0,-29-33 0 0 0,54 52-271 0 0,2 2 218 0 0,-1-1-1 0 0,1-1 0 0 0,1 1 0 0 0,-7-11 1 0 0,12 17-213 0 0,18 0-670 0 0,114 5-1851 0 0,-31-2-799 0 0,-71-1 2273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4.653"/>
    </inkml:context>
    <inkml:brush xml:id="br0">
      <inkml:brushProperty name="width" value="0.05" units="cm"/>
      <inkml:brushProperty name="height" value="0.05" units="cm"/>
    </inkml:brush>
  </inkml:definitions>
  <inkml:trace contextRef="#ctx0" brushRef="#br0">195 18 18404,'0'-1'96,"0"1"1,0-1-1,0 1 1,0-1-1,0 0 1,0 1-1,0-1 0,0 1 1,0-1-1,0 1 1,0-1-1,0 0 1,0 1-1,0-1 0,-1 1 1,1-1-1,0 1 1,0-1-1,-1 1 1,1-1-1,0 1 1,-1-1-1,1 1 0,-1 0 1,1-1-1,0 1 1,-1-1-1,1 1 1,-1 0-1,1-1 0,-1 1 1,1 0-1,-1 0 1,1 0-1,-1-1 1,0 1-1,1 0 1,-1 0-1,1 0 0,-1 0 1,1 0-1,-1 0 1,0 0-1,1 0 1,-1 0-1,1 0 0,-1 0 1,1 0-1,-1 0 1,0 1-1,-32 7 1479,20-3-1414,0 0 0,1 2 0,-1 0 0,-17 13 0,24-15-173,-1 0-1,1 0 1,0 1-1,0 0 0,1 0 1,-1 0-1,1 1 0,1 0 1,-5 8-1,9-15 5,-1 1-1,1-1 1,0 1 0,-1 0-1,1-1 1,0 1 0,0 0-1,0 0 1,0-1 0,0 1-1,0 0 1,0-1 0,0 1-1,0 0 1,0-1 0,0 1-1,0 0 1,0 0 0,0-1-1,1 1 1,-1 0 0,0-1-1,0 1 1,1 0-1,-1-1 1,1 2 0,0-1-14,1 0 0,-1-1-1,0 1 1,0 0 0,1 0 0,-1-1 0,1 1 0,-1 0 0,0-1 0,1 1 0,2-1-1,6 2-112,-1-2 0,0 1 0,12-2 0,-18 1 75,63-8-630,-48 5 452,0 1 1,0 0-1,32 2 1,-49 0 238,-1 0 0,1 0 0,-1 0-1,1 0 1,-1 0 0,1 0 0,-1 0 0,1 0 0,-1 0 0,0 0-1,1 1 1,-1-1 0,1 0 0,-1 0 0,1 0 0,-1 1 0,0-1 0,1 0-1,-1 1 1,1-1 0,-1 0 0,0 1 0,1-1 0,-1 0 0,0 1 0,0-1-1,1 1 1,-1-1 0,0 1 0,0-1 0,1 1 0,-2 0 12,1 0 1,0 1 0,0-1-1,0 0 1,-1 0-1,1 0 1,0 0 0,-1 0-1,1 0 1,-1 0 0,1 0-1,-1 0 1,-1 1-1,-24 25 416,7-10-77,-1-1 0,-1-1 1,-1-1-1,-43 21 0,64-35-383,0 1 0,0-1 0,0 1 0,0-1 0,0 1 0,0-1 0,0 0 0,0 0 0,-1 1 0,1-1 0,0 0 0,0 0 0,0 0 0,-2 0 0,3-1 18,0 1 1,0 0-1,0-1 0,0 1 1,0-1-1,0 1 0,0 0 0,0-1 1,1 1-1,-1 0 0,0-1 1,0 1-1,0-1 0,0 1 1,0 0-1,1-1 0,-1 1 1,0 0-1,0 0 0,0-1 0,1 1 1,-1 0-1,0-1 0,1 1 1,-1 0-1,1 0 0,27-26 36,-3 7-218,6-2-57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5.323"/>
    </inkml:context>
    <inkml:brush xml:id="br0">
      <inkml:brushProperty name="width" value="0.05" units="cm"/>
      <inkml:brushProperty name="height" value="0.05" units="cm"/>
    </inkml:brush>
  </inkml:definitions>
  <inkml:trace contextRef="#ctx0" brushRef="#br0">88 0 17364,'-8'17'1040,"-20"28"0,-8 15 93,33-55-959,0 1 1,1 0-1,0 0 1,1 0-1,-1 0 1,1 0-1,0 0 1,0 13-1,1-18-148,0 1 0,0 0-1,1-1 1,-1 1-1,0 0 1,1 0 0,-1-1-1,1 1 1,-1 0-1,1-1 1,0 1-1,0-1 1,-1 1 0,1-1-1,0 1 1,1-1-1,-1 0 1,0 0 0,0 1-1,0-1 1,1 0-1,-1 0 1,1 0-1,-1 0 1,1 0 0,-1-1-1,1 1 1,-1 0-1,1-1 1,0 1 0,-1-1-1,1 1 1,0-1-1,0 0 1,-1 0 0,1 0-1,0 0 1,-1 0-1,5-1 1,3 0-16,1 0 0,-1-1 0,1-1-1,-1 1 1,16-8 0,-7 1-53,-1 0 0,0-2 1,-1 0-1,23-19 0,19-15-151,-38 36 106,-20 9 87,1 0 1,-1 0 0,1 0-1,-1 0 1,1 0 0,-1 0-1,1 1 1,-1-1 0,1 0-1,-1 0 1,0 0-1,1 1 1,-1-1 0,1 0-1,-1 0 1,0 1 0,1-1-1,-1 0 1,1 1 0,-1-1-1,0 0 1,0 1 0,1-1-1,-1 1 1,0-1 0,0 0-1,1 1 1,-1-1-1,0 1 1,0-1 0,0 1-1,0-1 1,0 1 0,0-1-1,0 1 1,0-1 0,0 1-1,0-1 1,0 1 0,1 8 46,0 0 1,0-1-1,1 1 1,0-1-1,0 0 1,5 12-1,-5-17-29,-1-1 0,1 1 0,0-1 0,-1 0 0,1 0 0,0 0-1,0 0 1,0 0 0,1 0 0,-1 0 0,0-1 0,1 1 0,-1-1 0,1 0-1,-1 1 1,1-1 0,0-1 0,-1 1 0,1 0 0,0 0 0,0-1 0,-1 0-1,6 0 1,2 1-49,1-2 0,-1 0-1,1 0 1,-1 0 0,0-2-1,17-5 1,58-28-940,-61 24 294,0 2 0,27-9 0,-50 19 613,1-1 1,-1 1 0,1 0-1,-1-1 1,1 1 0,-1 0 0,1 0-1,-1 0 1,1 0 0,-1 0-1,1 0 1,-1 1 0,4 0 0,-5-1 41,1 1 0,-1-1 1,1 0-1,0 1 1,-1-1-1,1 1 0,-1-1 1,1 1-1,-1-1 1,1 1-1,-1 0 0,0-1 1,1 1-1,-1-1 1,0 1-1,1 0 0,-1-1 1,0 1-1,0 0 1,1 1-1,-1 3 10,0 1 0,-1-1 0,1 0 0,-1 1 0,0-1 0,-3 7 0,1 3 132,-1 11 161,0 0 0,2 0 0,2 1 0,2 36 1,22 104 391,-20-148-677,0 3 28,-1-7 153,0 1 0,-1-1 0,-1 1 0,-1 28 0,0-42-116,0-1 0,0 1 0,0-1 0,-1 1 0,1-1 0,0 1-1,-1-1 1,0 1 0,1-1 0,-1 0 0,0 1 0,1-1 0,-1 0 0,0 1 0,0-1 0,0 0 0,-2 1 0,2-1 12,0-1 0,0 1 0,0-1 0,0 1 0,0-1 0,0 0 0,0 0 1,0 0-1,0 1 0,0-1 0,0 0 0,0 0 0,0 0 0,0-1 1,-1 1-1,1 0 0,0 0 0,0 0 0,-1-1 0,-2-1 104,0 0 0,0 0 0,1 0 0,-1-1-1,0 0 1,1 1 0,0-1 0,-1 0 0,1 0 0,-3-5 0,-2-4-8,0-1 0,1 1-1,0-1 1,1-1 0,1 1 0,0-1 0,-4-19 0,4 9-187,2 0 0,0-1 0,0-38 0,3 56-152,0 0 1,1 0 0,-1-1-1,1 1 1,1 0 0,-1 0 0,1 0-1,0 1 1,1-1 0,0 0-1,0 1 1,0 0 0,1-1-1,0 1 1,0 1 0,0-1 0,1 0-1,0 1 1,0 0 0,0 0-1,1 1 1,-1 0 0,1 0 0,0 0-1,9-4 1,66-28-1400,-32 18 647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5.709"/>
    </inkml:context>
    <inkml:brush xml:id="br0">
      <inkml:brushProperty name="width" value="0.05" units="cm"/>
      <inkml:brushProperty name="height" value="0.05" units="cm"/>
    </inkml:brush>
  </inkml:definitions>
  <inkml:trace contextRef="#ctx0" brushRef="#br0">203 39 14275,'1'-2'234,"0"0"-1,0 0 1,0 0 0,-1 0-1,1 0 1,-1-1-1,1 1 1,-1 0 0,0 0-1,0-5 1,0 7-171,0-1 0,0 0 1,-1 1-1,1-1 0,-1 0 1,1 1-1,0-1 0,-1 1 1,1-1-1,-1 1 0,1-1 1,-1 1-1,1-1 0,-1 1 1,0 0-1,1-1 0,-1 1 1,1 0-1,-1-1 0,0 1 1,1 0-1,-1 0 0,0 0 1,1 0-1,-1-1 0,0 1 1,0 0-1,1 0 0,-1 0 1,0 0-1,1 1 0,-1-1 1,0 0-1,1 0 0,-1 0 1,0 0-1,1 1 0,-2-1 1,-5 2 244,0 1-1,-1-1 1,1 1 0,0 1 0,0-1 0,1 1 0,-1 0-1,1 1 1,-8 6 0,4-2-188,1 0 1,0 0-1,0 1 0,-12 19 0,19-28-127,1 1-1,0-1 1,0 1-1,0-1 0,1 1 1,-1 0-1,0 0 1,0-1-1,1 1 0,-1 0 1,1 0-1,0 0 1,0-1-1,-1 1 1,1 0-1,0 0 0,0 0 1,1 0-1,0 3 1,-1-4-34,1 0 1,0 0 0,0 0 0,1 1 0,-1-1 0,0 0-1,0 0 1,1-1 0,-1 1 0,0 0 0,1 0-1,-1-1 1,0 1 0,1 0 0,-1-1 0,1 0-1,-1 1 1,1-1 0,0 0 0,-1 0 0,1 0-1,-1 0 1,3 0 0,17-1-758,0 0 0,32-6 1,9-2-372,-60 9 1183,0 0 0,-1-1 0,1 1 1,-1 0-1,1 0 0,-1 1 0,1-1 0,-1 0 0,1 0 1,-1 1-1,1-1 0,-1 1 0,1-1 0,2 2 0,-4-1 23,0-1 0,1 0 0,-1 1 0,0-1 0,0 1 0,1-1 0,-1 1 0,0-1 0,0 1 0,0-1 0,0 0 0,1 1 0,-1-1 0,0 1 0,0-1 0,0 1 0,0 0 0,0-1 0,0 1 0,0-1 0,0 1 0,-1-1 0,1 1 0,0-1 0,0 0 0,0 1 0,0-1 0,-1 1 0,-1 4 192,-1-1-1,0 0 1,0-1 0,0 1-1,0 0 1,-1-1-1,-5 5 1,-3 2-176,0-1 1,-2 0 0,1-1-1,-1 0 1,0-1-1,0 0 1,-1-1-1,0-1 1,0-1 0,0 0-1,-31 4 1,15-7-378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6.396"/>
    </inkml:context>
    <inkml:brush xml:id="br0">
      <inkml:brushProperty name="width" value="0.05" units="cm"/>
      <inkml:brushProperty name="height" value="0.05" units="cm"/>
    </inkml:brush>
  </inkml:definitions>
  <inkml:trace contextRef="#ctx0" brushRef="#br0">153 62 17292,'-5'6'467,"-1"1"0,1 0 1,1-1-1,-1 2 1,1-1-1,0 0 0,-4 14 1,-15 61 429,15-52-692,-70 322 1338,77-347-1508,0 0 1,1 0 0,-1 0-1,1 0 1,0 0 0,1 8 0,-1-12-33,0-1 0,0 0 1,1 0-1,-1 1 1,0-1-1,0 0 0,0 0 1,0 0-1,0 1 1,0-1-1,0 0 0,0 0 1,0 1-1,1-1 1,-1 0-1,0 0 0,0 0 1,0 1-1,0-1 1,1 0-1,-1 0 0,0 0 1,0 0-1,1 0 1,-1 1-1,0-1 1,0 0-1,0 0 0,1 0 1,-1 0-1,0 0 1,0 0-1,1 0 0,-1 0 1,0 0-1,0 0 1,1 0-1,-1 0 0,0 0 1,0 0-1,1 0 1,1-1 4,-1 0 0,1-1 0,-1 1 0,1 0 0,-1-1 0,1 1 0,-1-1 0,0 1 0,0-1 0,1-2 0,13-21 36,18-44-1,-9 17-44,43-90-34,33-64-132,-89 185 90,25-33 0,-32 48 45,0 1 1,0 0 0,1 0 0,-1 0 0,1 1 0,1-1-1,-1 1 1,0 1 0,1-1 0,10-4 0,-15 8 21,0-1 1,0 1 0,0-1 0,1 1-1,-1 0 1,0 0 0,1-1 0,-1 1-1,0 0 1,0 0 0,1 0-1,-1 1 1,0-1 0,1 0 0,-1 0-1,0 1 1,0-1 0,1 1 0,-1-1-1,0 1 1,0-1 0,0 1 0,0 0-1,0 0 1,0-1 0,0 1-1,0 0 1,0 0 0,0 0 0,0 0-1,0 0 1,-1 0 0,1 0 0,0 1-1,-1-1 1,1 0 0,-1 0-1,1 0 1,-1 1 0,0-1 0,0 0-1,1 2 1,0 4-12,0-1-1,0 1 1,0 0 0,-1-1-1,0 1 1,-2 12 0,-1-6 86,0-1 1,-2 1-1,1-1 1,-1 0-1,-1 0 1,0-1-1,-1 1 0,0-2 1,-10 14-1,2-7 191,1-1-1,-2 0 0,0-1 0,-30 21 1,13-18 21,32-17-297,0-1 1,0 0-1,0 0 0,0 1 1,0-1-1,0 0 1,0 0-1,0 0 0,0 0 1,0 0-1,0 0 1,0 0-1,0 0 0,-1-1 1,2 1-25,-1 0 1,1-1 0,-1 1-1,1 0 1,0-1-1,-1 1 1,1-1-1,0 1 1,-1-1 0,1 1-1,0-1 1,0 1-1,-1-1 1,1 1-1,0-1 1,0 1 0,0-1-1,0 1 1,0-1-1,-1 1 1,1-1-1,0 1 1,0-1 0,0 1-1,1-1 1,-1 1-1,0-1 1,0 0-1,2-7-180,0 1 0,1 0 0,0 0 0,0 0-1,1 0 1,-1 1 0,2-1 0,8-10 0,11-13-573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6.770"/>
    </inkml:context>
    <inkml:brush xml:id="br0">
      <inkml:brushProperty name="width" value="0.05" units="cm"/>
      <inkml:brushProperty name="height" value="0.05" units="cm"/>
    </inkml:brush>
  </inkml:definitions>
  <inkml:trace contextRef="#ctx0" brushRef="#br0">82 1 15203,'0'5'396,"1"0"0,-1 1 0,0-1 0,0 1 0,-1-1 0,1 0 0,-1 0 0,-1 1 0,-2 7 0,-22 48 1698,12-29-1102,7-17-643,2-5-102,1 1-1,0 0 0,0 1 0,1-1 1,-3 22-1,6-33-240,0 1 1,-1-1-1,1 1 1,0-1-1,0 1 1,0-1-1,0 1 1,0-1-1,0 1 1,0-1-1,0 1 1,0-1-1,0 1 1,0-1 0,0 1-1,0 0 1,0-1-1,1 1 1,-1-1-1,0 1 1,0-1-1,1 0 1,-1 1-1,0-1 1,1 1-1,-1-1 1,0 1-1,1-1 1,-1 0-1,0 1 1,1-1-1,-1 0 1,1 1-1,-1-1 1,1 0-1,-1 0 1,1 1-1,-1-1 1,1 0-1,-1 0 1,1 0-1,-1 0 1,1 0-1,-1 0 1,1 0-1,-1 0 1,1 0-1,-1 0 1,1 0-1,0 0 1,-1 0 0,1 0-1,-1 0 1,1 0-1,-1-1 1,1 1-1,-1 0 1,1 0-1,-1-1 1,0 1-1,1 0 1,-1-1-1,1 1 1,0-1-1,28-23 184,-17 11-114,-1-1 0,-1 1-1,0-2 1,12-21 0,-18 27-46,1 0 0,-1-1 1,-1 1-1,1-1 0,-2 0 0,1 0 1,-2 0-1,2-18 0,-4 20-130,-1 10-431,2-1 459,0 0 0,0-1 0,0 1 0,0 0 0,0-1 0,0 1 0,0 0 0,0 0 0,0-1 0,1 1 0,-1 0 0,0 0 1,0-1-1,1 1 0,-1-1 0,0 1 0,1 0 0,-1-1 0,1 1 0,-1-1 0,2 2 0,0-1-96,0 1-1,0-1 1,0 0-1,0 1 1,1-1-1,-1 0 1,1-1-1,-1 1 1,1 0-1,-1-1 1,1 1-1,4-1 1,34-1-530,-31 1 444,27-4-494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7.327"/>
    </inkml:context>
    <inkml:brush xml:id="br0">
      <inkml:brushProperty name="width" value="0.05" units="cm"/>
      <inkml:brushProperty name="height" value="0.05" units="cm"/>
    </inkml:brush>
  </inkml:definitions>
  <inkml:trace contextRef="#ctx0" brushRef="#br0">187 9 14067,'-33'18'2813,"22"-13"-2279,0 1 0,1 1 0,0 0 0,0 0 0,0 1 0,-10 10 0,11-7-349,1-1 0,0 1 0,0 1 0,1-1 0,-8 19 1,12-23-110,0 0 0,1 0 0,0 1 0,0-1 0,0 1 0,1-1 0,0 1 0,1-1 0,0 1 0,0 0 0,2 9 0,-2-16-64,0 1-1,0-1 1,0 1 0,1-1 0,-1 0-1,1 1 1,-1-1 0,1 1 0,-1-1-1,1 0 1,0 1 0,0-1 0,0 0-1,0 0 1,0 0 0,0 0 0,0 0-1,0 0 1,0 0 0,0 0 0,1 0-1,1 1 1,-1-1-1,0-1 1,0 0-1,0 1 1,0-1-1,1 0 0,-1 0 1,0 0-1,0-1 0,0 1 1,0 0-1,0-1 0,0 1 1,0-1-1,3-1 1,2-1 21,0-1 1,-1 0 0,1 0 0,-1-1-1,0 1 1,0-1 0,9-11 0,-8 8 12,0-1 0,-1 0 0,0-1 1,-1 0-1,0 0 0,0 0 1,5-17-1,-4-2-212,7-47 0,-12 65 73,-1 10 53,1-1 1,-1 0-1,1 0 1,-1 0-1,1 0 1,0 1-1,0-1 1,0 0-1,0 1 1,0-1-1,0 1 1,0-1-1,0 1 1,1-1-1,-1 1 1,1 0-1,-1 0 1,1-1-1,-1 1 1,1 0-1,0 1 1,-1-1-1,1 0 1,0 0-1,0 1 1,0-1-1,-1 1 1,5-1-1,5 0-107,0 0-1,1 0 1,21 2-1,-13 0 44,86 5-58,-92-4 182,0 0 0,0 1 0,0 0 0,0 1 0,17 8 0,-29-11-1,-1-1 1,1 1-1,-1 0 0,0 0 0,1-1 0,-1 1 0,0 0 1,0 0-1,0 1 0,1-1 0,-1 0 0,0 0 1,-1 0-1,1 1 0,0-1 0,0 0 0,0 1 0,-1-1 1,1 1-1,-1-1 0,1 1 0,-1-1 0,0 1 0,1-1 1,-1 1-1,0 0 0,0-1 0,0 1 0,0-1 1,-1 1-1,1-1 0,0 1 0,-1-1 0,1 1 0,-1-1 1,1 1-1,-1-1 0,1 1 0,-1-1 0,-2 3 0,-3 5 141,0 1 0,-1-2-1,0 1 1,-12 11 0,15-16-87,-43 41 565,22-22-94,-37 46 0,61-68-525,-1 0 0,1 1 0,0-1 1,0 1-1,0-1 0,1 1 0,-1-1 0,0 1 1,1-1-1,-1 1 0,1 0 0,-1-1 0,1 1 1,0 0-1,-1 0 0,1-1 0,0 4 1,1-4-15,-1-1 1,1 1-1,0 0 1,-1 0 0,1 0-1,0 0 1,-1 0-1,1-1 1,0 1 0,0 0-1,-1-1 1,1 1-1,0-1 1,0 1-1,0-1 1,0 1 0,0-1-1,0 1 1,0-1-1,0 0 1,0 0 0,0 1-1,0-1 1,0 0-1,0 0 1,0 0 0,1 0-1,0-1 1,11 1-200,1-1 1,-1-1 0,0 0-1,-1-1 1,1 0-1,0-1 1,-1 0 0,0-1-1,0-1 1,0 0 0,-1 0-1,1-1 1,-2-1-1,20-16 1,-17 6-275,-6 0-169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7.793"/>
    </inkml:context>
    <inkml:brush xml:id="br0">
      <inkml:brushProperty name="width" value="0.05" units="cm"/>
      <inkml:brushProperty name="height" value="0.05" units="cm"/>
    </inkml:brush>
  </inkml:definitions>
  <inkml:trace contextRef="#ctx0" brushRef="#br0">39 24 16075,'-23'1'1649,"12"-1"-1113,7 0-216,15 0 776,8 0-200,12-1-391,4-2-273,5-1-216,1-3-8,7 2 8,-2 1-16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8.228"/>
    </inkml:context>
    <inkml:brush xml:id="br0">
      <inkml:brushProperty name="width" value="0.05" units="cm"/>
      <inkml:brushProperty name="height" value="0.05" units="cm"/>
    </inkml:brush>
  </inkml:definitions>
  <inkml:trace contextRef="#ctx0" brushRef="#br0">29 100 16011,'3'2'341,"0"0"0,0-1 0,0 0 0,0 0 0,1 0 0,-1 0 0,0 0 0,1-1 0,-1 0 0,1 1-1,3-1 1,39-4 1222,-40 3-1323,19-3 610,45-12 0,-63 14-777,-1 0 1,1 0-1,-1-1 0,1 0 1,-1 0-1,0-1 0,0 0 1,0 0-1,-1 0 0,1-1 1,6-7-1,-11 11-67,0 1-1,-1-1 1,1 0-1,-1 1 1,1-1-1,-1 1 1,0-1 0,1 0-1,-1 0 1,0 1-1,1-1 1,-1 0-1,0 1 1,0-1-1,0 0 1,1 0-1,-1 1 1,0-1 0,0 0-1,0 0 1,0 0-1,-1 1 1,1-1-1,0 0 1,0 0-1,0 1 1,0-1-1,-1 0 1,0-1 0,0 1 0,0 0 0,-1 0 0,1 0 1,0 0-1,-1 0 0,1 0 1,-1 0-1,1 1 0,-1-1 1,0 1-1,1-1 0,-1 1 1,-1-1-1,-7-1 14,0 1 0,0 1 0,-17 0 0,14 1-15,1 1 0,0 0 1,-1 1-1,1 1 0,0 0 0,0 0 0,1 1 0,0 1 1,-1 0-1,-15 11 0,21-13-10,0 1 0,1 0 1,-1-1-1,1 2 0,0-1 0,0 1 0,0-1 0,1 1 0,0 1 1,0-1-1,1 1 0,0-1 0,0 1 0,0 0 0,1 0 0,0 0 1,0 0-1,1 1 0,-1 8 0,1-13 11,1 0 1,0 0-1,1 0 1,-1-1-1,0 1 1,1 0-1,0 0 0,-1 0 1,1 0-1,0 0 1,1-1-1,-1 1 1,0 0-1,1-1 1,0 1-1,-1-1 0,1 0 1,3 3-1,-2-2-102,0-1 1,0 0-1,1 0 0,-1 0 0,1 0 0,-1-1 1,1 1-1,0-1 0,-1 0 0,1 0 0,0-1 1,5 1-1,4 0-252,1-1 0,-1-1 0,1 0 0,-1-1 0,0 0 1,0-1-1,14-5 0,31-14-247,2-2-192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8.632"/>
    </inkml:context>
    <inkml:brush xml:id="br0">
      <inkml:brushProperty name="width" value="0.05" units="cm"/>
      <inkml:brushProperty name="height" value="0.05" units="cm"/>
    </inkml:brush>
  </inkml:definitions>
  <inkml:trace contextRef="#ctx0" brushRef="#br0">124 152 17324,'-13'26'695,"0"1"0,2 0 0,2 1 0,0 0 0,1 1 1,2-1-1,-2 32 0,4-21-488,-26 216 574,18-208-302,25-115 728,60-222-740,-49 213-568,56-126 0,-76 192 58,1 1 0,0 0-1,1 0 1,0 1 0,0 0 0,1 0-1,0 0 1,14-12 0,-20 20 34,0 0 0,-1 0 1,1 1-1,0-1 0,-1 0 1,1 1-1,0-1 0,0 1 0,0-1 1,0 1-1,0 0 0,-1-1 1,1 1-1,0 0 0,0-1 0,0 1 1,0 0-1,0 0 0,0 0 1,0 0-1,0 0 0,0 0 1,0 0-1,0 0 0,1 1 0,-1 0 2,0-1 0,-1 1-1,1 0 1,0 0-1,-1 0 1,1 0-1,-1 0 1,1 0-1,-1 0 1,0 0 0,1 0-1,-1 0 1,0 0-1,0 0 1,0 0-1,0 0 1,0 0-1,0 2 1,0 6 5,-1 0 1,0 0-1,-1 0 0,-3 10 1,0-3 32,1-7 0,1-1-1,1 1 1,0 0-1,-1 9 1,2-16-41,1 0 1,0-1-1,0 1 0,0 0 1,0 0-1,0-1 1,1 1-1,-1 0 1,0 0-1,1-1 1,-1 1-1,1-1 1,0 1-1,-1 0 1,1-1-1,0 1 1,0-1-1,0 1 1,0-1-1,0 0 0,1 0 1,-1 1-1,0-1 1,1 0-1,-1 0 1,3 2-1,8 2-132,1-1-1,0 0 0,0-1 0,0 0 0,0 0 1,17-1-1,-9 1-52,29 6 0,-43-7 190,0 0-7,1 0 0,-1 0 0,0 0 0,11 7 0,-16-8 17,-1 0-1,0-1 1,0 1 0,0 0-1,0-1 1,-1 1 0,1 0 0,0 0-1,0 0 1,0 0 0,-1 0 0,1 0-1,0 0 1,-1 0 0,1 0-1,-1 0 1,1 0 0,-1 0 0,0 0-1,1 0 1,-1 1 0,0-1 0,0 0-1,0 0 1,0 0 0,0 1-1,0-1 1,0 0 0,0 0 0,0 0-1,-1 1 1,1-1 0,0 0 0,-1 0-1,1 0 1,-1 0 0,0 1-1,-3 4 77,0 0-1,0 0 0,-1-1 0,0 0 0,0 0 1,0 0-1,-1 0 0,1-1 0,-10 6 0,-59 29 708,67-36-716,-56 24 404,57-25-468,0 0-1,0-1 0,0 1 1,1-1-1,-1-1 1,0 1-1,0-1 1,0 0-1,-9-2 1,-2-5 4,8-5-69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49.706"/>
    </inkml:context>
    <inkml:brush xml:id="br0">
      <inkml:brushProperty name="width" value="0.05" units="cm"/>
      <inkml:brushProperty name="height" value="0.05" units="cm"/>
    </inkml:brush>
  </inkml:definitions>
  <inkml:trace contextRef="#ctx0" brushRef="#br0">96 9 17060,'7'-9'1273,"-4"10"-236,-6 17 252,1-9-1109,-35 135 1771,15-62-1605,-18 123-1,39-199-314,1 1 1,0-1-1,0 0 1,1 8-1,-1-13-23,0 0 0,0 0 0,0 0 0,0 0 0,1 0-1,-1 0 1,0 0 0,1 0 0,-1 0 0,1 0 0,-1 0-1,1 0 1,-1 0 0,1-1 0,0 1 0,-1 0 0,1 0 0,0-1-1,0 1 1,0 0 0,-1-1 0,1 1 0,0 0 0,0-1-1,0 0 1,0 1 0,0-1 0,0 1 0,0-1 0,0 0 0,0 0-1,0 0 1,2 1 0,1-2 4,0 1-1,0-1 1,0 0 0,0 0-1,0-1 1,0 1 0,-1-1-1,1 0 1,0 1 0,4-5-1,36-27 51,-39 29-53,35-32 38,-2-1 0,39-48 0,-69 77-53,-8 13-8,-16 25-23,5-10 18,8-12 14,-15 36-39,17-40 44,0 0 0,0-1 0,0 1 0,1 0 0,-1 0 0,1 0 0,0-1 0,0 1 0,1 6 0,-1-9 1,1 0 1,-1 0 0,0 0-1,1 0 1,-1-1-1,1 1 1,-1 0 0,1 0-1,-1 0 1,1-1-1,0 1 1,0 0 0,-1-1-1,1 1 1,0 0 0,0-1-1,-1 1 1,1-1-1,0 1 1,0-1 0,0 0-1,0 1 1,0-1-1,0 0 1,0 0 0,0 1-1,0-1 1,0 0-1,0 0 1,0 0 0,0 0-1,0 0 1,0-1-1,0 1 1,-1 0 0,1 0-1,1-1 1,4 0 6,-1-1 0,0 0 0,1 0 0,-1 0 0,6-4 0,8-7 24,0-1 0,-1-1-1,0-1 1,-1-1 0,18-23 0,-7 10 8,-28 29-41,1 1 1,-1 0-1,0-1 1,0 1-1,0 0 1,1 0-1,-1-1 1,0 1-1,0 0 0,1 0 1,-1-1-1,0 1 1,0 0-1,1 0 1,-1 0-1,0 0 1,1-1-1,-1 1 1,0 0-1,1 0 0,-1 0 1,0 0-1,1 0 1,-1 0-1,0 0 1,1 0-1,-1 0 1,0 0-1,1 0 0,3 10-29,-7 24-3,2-25 54,1-7-11,-1 1-1,1 0 1,0-1 0,0 1-1,1 0 1,-1 0 0,0-1-1,1 1 1,0 0 0,-1-1-1,1 1 1,0-1-1,3 6 1,-3-7 0,1 0-1,-1 1 1,1-1 0,-1 0 0,1 0-1,-1 0 1,1 0 0,0 0-1,-1 0 1,1-1 0,0 1-1,0 0 1,-1-1 0,1 1-1,0-1 1,0 0 0,0 0 0,0 0-1,0 0 1,0 0 0,3 0-1,14-3 43,0 0 0,0-2 1,0 0-1,32-13 0,-37 12-64,2 0 0,-1 1 0,1 1 0,-1 0-1,1 1 1,0 1 0,27-1 0,-42 3 8,0 0 0,0 0 0,1 0 0,-1 0 0,0 0 0,0 0 0,1 1 0,-1-1-1,0 0 1,0 1 0,0-1 0,1 1 0,-1-1 0,0 1 0,0 0 0,0 0 0,0-1-1,0 1 1,0 0 0,0 0 0,-1 0 0,1 0 0,0 0 0,0 0 0,-1 0 0,1 0 0,-1 0-1,1 0 1,-1 1 0,1-1 0,-1 0 0,1 2 0,-1 2-7,0 1 0,0-1 0,0 0 0,-1 1 0,0-1 0,-2 7 0,-1 15 7,4-27-4,0 1-1,0-1 1,-1 0-1,1 0 0,0 0 1,0 1-1,0-1 1,0 0-1,0 0 1,0 0-1,0 1 1,0-1-1,0 0 0,0 0 1,0 0-1,0 1 1,0-1-1,0 0 1,0 0-1,0 0 0,1 1 1,-1-1-1,0 0 1,0 0-1,0 0 1,0 1-1,0-1 1,0 0-1,1 0 0,-1 0 1,0 0-1,0 1 1,0-1-1,0 0 1,1 0-1,-1 0 0,0 0 1,0 0-1,0 0 1,1 0-1,-1 0 1,0 0-1,0 0 1,0 1-1,1-1 0,9-9-840,7-18-334,-16 26 1222,6-12-488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3.780"/>
    </inkml:context>
    <inkml:brush xml:id="br0">
      <inkml:brushProperty name="width" value="0.05" units="cm"/>
      <inkml:brushProperty name="height" value="0.05" units="cm"/>
    </inkml:brush>
  </inkml:definitions>
  <inkml:trace contextRef="#ctx0" brushRef="#br0">134 106 10250 0 0,'1'-21'3583'0'0,"0"-1"0"0"0,-3-35 0 0 0,2 57-3575 0 0,0 0 0 0 0,0 0 0 0 0,0 0 0 0 0,0 0 1 0 0,0-1-1 0 0,0 1 0 0 0,0 0 0 0 0,0 0 0 0 0,0 0 0 0 0,0-1 0 0 0,0 1 0 0 0,0 0 0 0 0,0 0 0 0 0,0 0 0 0 0,0 0 0 0 0,0-1 1 0 0,0 1-1 0 0,0 0 0 0 0,0 0 0 0 0,0 0 0 0 0,0 0 0 0 0,-1-1 0 0 0,1 1 0 0 0,0 0 0 0 0,0 0 0 0 0,0 0 0 0 0,0 0 1 0 0,0-1-1 0 0,0 1 0 0 0,-1 0 0 0 0,1 0 0 0 0,0 0 0 0 0,0 0 0 0 0,0 0 0 0 0,0 0 0 0 0,0 0 0 0 0,-1 0 0 0 0,1 0 0 0 0,0-1 1 0 0,0 1-1 0 0,0 0 0 0 0,-1 0 0 0 0,1 0 0 0 0,0 0 0 0 0,0 0 0 0 0,0 0 0 0 0,0 0 0 0 0,-1 0 0 0 0,1 0 0 0 0,0 0 0 0 0,0 0 1 0 0,0 0-1 0 0,0 1 0 0 0,-1-1 0 0 0,1 0 0 0 0,0 0 0 0 0,0 0 0 0 0,0 0 0 0 0,0 0 0 0 0,-1 0 0 0 0,1 0 0 0 0,0 0 0 0 0,0 0 1 0 0,0 1-1 0 0,0-1 0 0 0,0 0 0 0 0,-1 0 0 0 0,-6 12-390 0 0,-1 19 191 0 0,1 0 0 0 0,1 1 0 0 0,2 0-1 0 0,1 0 1 0 0,1 35 0 0 0,5-1 192 0 0,15 96 0 0 0,-4-34 12 0 0,-13-111 40 0 0,-2 0 1 0 0,0 1 0 0 0,-1-1-1 0 0,0 0 1 0 0,-8 24-1 0 0,4-28 435 0 0,1-12 872 0 0,-7-22 881 0 0,8 13-2377 0 0,-16-32 529 0 0,10 21-429 0 0,0 0 0 0 0,1 0-1 0 0,1-1 1 0 0,1 0 0 0 0,1 0-1 0 0,-4-24 1 0 0,10 40-70 0 0,-1 0-87 0 0,1 0-1 0 0,0 1 1 0 0,-1-1 0 0 0,1 0-1 0 0,1 0 1 0 0,-1 1 0 0 0,1-5 0 0 0,19 25-1552 0 0,-8-9 1678 0 0,1-1 0 0 0,-1 0-1 0 0,1 0 1 0 0,0-1 0 0 0,1-1 0 0 0,0-1-1 0 0,-1 1 1 0 0,21 2 0 0 0,-26-6 106 0 0,0 0 1 0 0,1 0-1 0 0,-1-1 1 0 0,0 0-1 0 0,1 0 0 0 0,-1-1 1 0 0,0 0-1 0 0,1 0 1 0 0,-1-1-1 0 0,0 0 0 0 0,0-1 1 0 0,0 1-1 0 0,-1-2 1 0 0,1 1-1 0 0,13-9 1 0 0,-17 8 42 0 0,0 1 1 0 0,-1-1 0 0 0,1 1 0 0 0,-1-1 0 0 0,0 0 0 0 0,0-1 0 0 0,0 1 0 0 0,0 0 0 0 0,-1-1 0 0 0,0 0 0 0 0,0 1 0 0 0,0-1 0 0 0,0 0 0 0 0,0-6 0 0 0,-1 8-63 0 0,0-1-1 0 0,-1 0 1 0 0,1 1-1 0 0,-1-1 1 0 0,0 1 0 0 0,0-1-1 0 0,0 0 1 0 0,0 1-1 0 0,-1-1 1 0 0,0 1 0 0 0,1-1-1 0 0,-1 1 1 0 0,-1-1 0 0 0,1 1-1 0 0,0-1 1 0 0,-1 1-1 0 0,0 0 1 0 0,1 0 0 0 0,-1 0-1 0 0,-5-5 1 0 0,6 7-53 0 0,1 1 0 0 0,-1 0 0 0 0,0 0-1 0 0,0 0 1 0 0,1 0 0 0 0,-1 0 0 0 0,0 0 0 0 0,1 0 0 0 0,-1 0 0 0 0,0 1 0 0 0,0-1 0 0 0,1 0 0 0 0,-1 0 0 0 0,0 0 0 0 0,1 1-1 0 0,-1-1 1 0 0,0 0 0 0 0,1 1 0 0 0,-1-1 0 0 0,1 1 0 0 0,-1-1 0 0 0,1 1 0 0 0,-1-1 0 0 0,1 1 0 0 0,-1-1 0 0 0,1 1-1 0 0,-1-1 1 0 0,1 1 0 0 0,0 0 0 0 0,-1 1 0 0 0,-16 21-413 0 0,15-18 418 0 0,0 1 0 0 0,0-1 1 0 0,0 1-1 0 0,0 0 0 0 0,1 0 1 0 0,0 0-1 0 0,0-1 0 0 0,0 1 1 0 0,1 0-1 0 0,0 0 0 0 0,0 0 1 0 0,1 0-1 0 0,2 11 0 0 0,-2-14 23 0 0,-1 0 0 0 0,1 0-1 0 0,0 0 1 0 0,1 0 0 0 0,-1-1-1 0 0,0 1 1 0 0,1 0 0 0 0,0-1-1 0 0,0 1 1 0 0,-1-1-1 0 0,1 0 1 0 0,1 0 0 0 0,-1 1-1 0 0,0-1 1 0 0,0-1 0 0 0,1 1-1 0 0,-1 0 1 0 0,1-1-1 0 0,0 1 1 0 0,-1-1 0 0 0,1 1-1 0 0,0-1 1 0 0,0 0 0 0 0,0-1-1 0 0,0 1 1 0 0,0 0 0 0 0,0-1-1 0 0,0 0 1 0 0,4 1-1 0 0,5-1 55 0 0,1 0 0 0 0,0-1 0 0 0,0 0 0 0 0,0-1-1 0 0,0 0 1 0 0,-1-1 0 0 0,1-1 0 0 0,-1 0 0 0 0,0-1 0 0 0,0 0-1 0 0,12-7 1 0 0,-9 3 22 0 0,0-1 0 0 0,-1-1-1 0 0,-1 0 1 0 0,0-1 0 0 0,0 0 0 0 0,-1-1-1 0 0,15-20 1 0 0,-7 1 202 0 0,0 0 0 0 0,-2-2-1 0 0,-1 0 1 0 0,-2 0 0 0 0,-2-2-1 0 0,19-72 1 0 0,-31 103-209 0 0,0 0 0 0 0,0 0 0 0 0,0-1-1 0 0,0 1 1 0 0,-1-1 0 0 0,0 1 0 0 0,-1-9 0 0 0,1 14-105 0 0,0 0 0 0 0,-1-1 0 0 0,1 1 0 0 0,0 0 1 0 0,-1 0-1 0 0,1-1 0 0 0,0 1 0 0 0,-1 0 0 0 0,1 0 0 0 0,-1 0 0 0 0,1-1 0 0 0,0 1 1 0 0,-1 0-1 0 0,1 0 0 0 0,-1 0 0 0 0,1 0 0 0 0,-1 0 0 0 0,1 0 0 0 0,0 0 0 0 0,-1 0 1 0 0,1 0-1 0 0,-1 0 0 0 0,1 0 0 0 0,-1 0 0 0 0,1 0 0 0 0,0 0 0 0 0,-1 1 1 0 0,1-1-1 0 0,-1 0 0 0 0,1 0 0 0 0,0 0 0 0 0,-1 1 0 0 0,1-1 0 0 0,0 0 0 0 0,-1 0 1 0 0,1 1-1 0 0,0-1 0 0 0,-1 1 0 0 0,-14 9-670 0 0,3 3 571 0 0,1 0 0 0 0,1 1 0 0 0,0 0 0 0 0,0 0 0 0 0,2 1 0 0 0,-8 18 0 0 0,-34 99 6 0 0,39-98 52 0 0,5-18 65 0 0,1 1 0 0 0,1 0 0 0 0,0 0-1 0 0,1 1 1 0 0,1-1 0 0 0,1 0 0 0 0,1 1 0 0 0,2 30-1 0 0,-1-45 27 0 0,0 1-1 0 0,0-1 0 0 0,0 0 0 0 0,0 1 1 0 0,1-1-1 0 0,0 0 0 0 0,-1 0 0 0 0,1 0 0 0 0,0 0 1 0 0,1 0-1 0 0,-1 0 0 0 0,0 0 0 0 0,1-1 1 0 0,0 1-1 0 0,-1-1 0 0 0,1 0 0 0 0,0 0 1 0 0,0 0-1 0 0,0 0 0 0 0,1 0 0 0 0,-1-1 1 0 0,0 1-1 0 0,1-1 0 0 0,-1 0 0 0 0,1 0 0 0 0,-1 0 1 0 0,1-1-1 0 0,-1 1 0 0 0,1-1 0 0 0,4 0 1 0 0,2 1-186 0 0,0-1 0 0 0,0-1 1 0 0,0 1-1 0 0,0-2 1 0 0,13-2-1 0 0,18-10-3637 0 0,-29 9 1906 0 0,-1 1-399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0.112"/>
    </inkml:context>
    <inkml:brush xml:id="br0">
      <inkml:brushProperty name="width" value="0.05" units="cm"/>
      <inkml:brushProperty name="height" value="0.05" units="cm"/>
    </inkml:brush>
  </inkml:definitions>
  <inkml:trace contextRef="#ctx0" brushRef="#br0">17 23 18988,'-10'0'2089,"8"-1"-1513,-3 1 936,7-2-1040,8-4-40,3-8-432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0.967"/>
    </inkml:context>
    <inkml:brush xml:id="br0">
      <inkml:brushProperty name="width" value="0.05" units="cm"/>
      <inkml:brushProperty name="height" value="0.05" units="cm"/>
    </inkml:brush>
  </inkml:definitions>
  <inkml:trace contextRef="#ctx0" brushRef="#br0">28 68 13427,'-16'0'1300,"5"0"2719,31-6-810,11-3-1980,-19 5-1032,1 0 0,0 1 0,0 0 0,0 1 0,21-1 1,-34 3-197,1 0 0,-1 0 0,1 0 0,-1 1 0,1-1 0,-1 0 0,1 0 0,-1 0 0,0 0 0,1 0 0,-1 0 0,1 1 0,-1-1 0,1 0 0,-1 0 0,0 1 1,1-1-1,-1 0 0,1 1 0,-1-1 0,0 0 0,1 1 0,-1-1 0,0 1 0,0-1 0,1 1 0,-1-1 0,0 0 0,0 1 0,0-1 0,0 1 0,1-1 0,-1 1 0,0-1 1,0 1-1,0-1 0,0 1 0,0-1 0,0 1 0,0-1 0,0 1 0,-1-1 0,1 1 0,0-1 0,0 1 0,0-1 0,0 1 0,-1-1 0,1 0 0,0 1 0,-15 26 4,13-24-2,-30 41 21,21-31-15,1 0 0,1 1 0,1 0 0,-13 27 0,20-40-11,0 0 1,1 0-1,-1 1 0,1-1 0,-1 0 1,1 0-1,0 1 0,-1-1 0,1 0 1,0 1-1,0-1 0,0 0 0,0 1 1,0-1-1,0 1 0,1-1 0,-1 0 1,0 0-1,1 1 0,-1-1 0,1 0 1,-1 1-1,1-1 0,-1 0 0,2 2 1,0-3-2,-1 1 1,1 0 0,-1-1-1,1 1 1,-1-1 0,1 1-1,0-1 1,-1 0 0,1 0-1,0 1 1,-1-1 0,1 0-1,0-1 1,-1 1 0,1 0-1,-1 0 1,1-1 0,0 1-1,-1-1 1,4-1 0,16-6-15,-1-1 1,0-1 0,0-1 0,-1 0 0,30-25-1,79-81-9,-121 111 24,-2 2-2,0-1 0,-1 0-1,0 1 1,0-1 0,0-1-1,0 1 1,3-9 0,-10 16-4,-1 0 1,1 0 0,-1 1 0,1-1 0,-6 6 0,0 2 7,0 0 0,1 0 0,0 1 0,1 0 0,0 1 0,1-1 0,0 1 0,-8 25 0,14-36 2,-1 0 1,1 0-1,0 0 0,-1 0 1,1 0-1,0 0 1,0 0-1,0 0 0,0 1 1,0-1-1,0 0 1,0 0-1,0 0 0,0 0 1,1 0-1,-1 0 1,0 0-1,1 0 0,-1 0 1,0 0-1,1 0 1,0 0-1,-1 0 0,1 0 1,-1-1-1,1 1 1,0 0-1,0 0 0,-1-1 1,1 1-1,0 0 1,0-1-1,0 1 0,0-1 1,0 1-1,0-1 1,0 1-1,0-1 0,0 0 1,0 1-1,0-1 1,0 0-1,0 0 0,0 0 1,0 0-1,2 0 1,4 0 10,1-1 0,-1 1 0,0-2 0,1 1 0,11-5 0,12-6 1,-1-1 0,0-2 1,0-1-1,-2-2 0,0 0 1,-1-2-1,37-36 0,-64 56-15,0 0 0,0 0 1,0 0-1,0 1 0,0-1 0,0 0 0,0 0 0,0 0 0,0 0 0,0 0 0,0 0 0,0 0 1,0 0-1,0 0 0,0 0 0,0 0 0,0 0 0,0 0 0,0 0 0,0 0 0,0 0 0,0 0 1,0 0-1,0 0 0,1 0 0,-1 0 0,0 0 0,0 0 0,0 0 0,0 0 0,0 0 0,0 0 1,0 0-1,0 0 0,0 0 0,0 0 0,0 0 0,0 0 0,0 0 0,0 0 0,0 0 0,0 0 1,0 0-1,1 0 0,-1 0 0,0 0 0,0 0 0,0 0 0,-5 12-11,-14 28 60,-4 10 96,23-48-135,-1-1 0,0 1 0,1-1 0,-1 0 0,1 1 0,0 0-1,0-1 1,-1 1 0,1-1 0,0 1 0,0-1 0,0 1 0,0-1 0,1 1 0,-1 0-1,0-1 1,2 3 0,-2-3 0,1 0-1,0 0 0,-1 0 1,1-1-1,0 1 0,0 0 1,-1-1-1,1 1 0,0-1 1,0 1-1,0-1 0,0 1 1,0-1-1,0 0 0,0 1 1,0-1-1,0 0 0,0 0 1,0 0-1,1 1 0,4-2 16,1 1 0,-1-1-1,0 0 1,0 0 0,0 0-1,0-1 1,9-4-1,41-21-82,-39 18-24,0 1 0,1 0 0,32-9 1,-49 17 80,-1 0 0,1 0 0,-1-1 1,1 1-1,-1 0 0,1 0 0,-1 0 1,1 0-1,-1 0 0,1 1 0,-1-1 0,1 0 1,-1 0-1,1 0 0,-1 0 0,1 0 1,-1 1-1,0-1 0,1 0 0,-1 0 1,1 1-1,-1-1 0,0 0 0,1 1 1,-1-1-1,0 0 0,1 1 0,-1-1 1,0 1-1,1-1 0,-1 1 0,0-1 0,0 0 1,0 1-1,1-1 0,-1 1 0,0-1 1,0 1-1,0-1 0,0 1 0,0-1 1,0 1-1,0-1 0,0 1 0,0-1 1,0 1-1,0-1 0,0 1 0,0-1 1,-1 1-1,1 0 0,-10 34 188,7-23-50,3-12-130,0 0 1,0 1-1,-1-1 0,1 0 0,0 1 0,0-1 0,0 0 1,0 0-1,0 1 0,0-1 0,0 0 0,0 0 0,1 1 0,-1-1 1,0 0-1,0 0 0,0 1 0,0-1 0,0 0 0,0 0 0,0 1 1,1-1-1,-1 0 0,0 0 0,0 0 0,0 1 0,1-1 1,-1 0-1,0 0 0,0 0 0,0 0 0,1 1 0,-1-1 0,0 0 1,1 0-1,12-1 105,18-11-39,-27 10-54,29-13-91,52-21-269,-77 33 267,0 1 0,0 0 0,-1 0 0,1 1 0,0 0 0,0 0 0,0 1 0,15 1 1,-21-1 84,0 1-1,-1 0 1,1-1 0,-1 1 0,1 0 0,-1 0 0,1 0 0,-1 0 0,0 0 0,1 0 0,-1 0 0,0 1 0,0-1 0,0 0 0,0 1 0,0-1 0,0 1 0,0-1 0,-1 1 0,2 2 0,-1-2 8,0 0 0,0-1 0,0 1 0,0 0 0,0 0 0,0-1 0,0 1 0,0-1 0,1 1 0,-1-1 0,1 1 0,-1-1 1,1 0-1,0 0 0,0 0 0,2 1 0,-21 1-1307,6-3 920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1.805"/>
    </inkml:context>
    <inkml:brush xml:id="br0">
      <inkml:brushProperty name="width" value="0.05" units="cm"/>
      <inkml:brushProperty name="height" value="0.05" units="cm"/>
    </inkml:brush>
  </inkml:definitions>
  <inkml:trace contextRef="#ctx0" brushRef="#br0">446 10 14587,'0'0'165,"1"0"-1,-1 0 1,1 0 0,-1-1 0,1 1-1,-1 0 1,1-1 0,-1 1-1,0 0 1,1-1 0,-1 1-1,1-1 1,-1 1 0,0 0-1,0-1 1,1 1 0,-1-1-1,0 1 1,0-1 0,1 1 0,-1-1-1,0 1 1,0-2 0,-11 3 2507,-21 11-620,-18 13-1370,2 3 0,-62 46 1,85-54-651,0 1 0,1 1 1,2 2-1,0 0 0,-27 39 0,44-55-25,0 0 0,0 1 0,1 0 0,0 0 0,0 0 0,-2 10 0,5-16-5,1 0 1,-1 0-1,1 0 0,-1 0 0,1 0 0,0 0 0,0 0 1,0 0-1,1 0 0,-1 0 0,1 0 0,0 0 1,-1 0-1,1 0 0,0 0 0,1-1 0,-1 1 0,1 0 1,-1-1-1,1 1 0,0-1 0,-1 1 0,4 2 0,0-2 0,0 1-1,0-1 0,1 0 1,-1 0-1,1-1 0,-1 1 0,1-1 1,0 0-1,0-1 0,0 0 0,0 0 1,0 0-1,0 0 0,0-1 0,0 0 1,0 0-1,0-1 0,0 0 1,1 0-1,-2 0 0,12-4 0,-3 0 10,0 0 0,-1-1 0,1 0 0,-1-1 0,-1-1 0,1 0 0,21-18 0,-27 19 13,-1 1-1,1-2 1,-1 1-1,0 0 1,-1-1-1,0 0 1,0-1-1,0 1 1,-1-1-1,-1 0 0,5-16 1,-7 23-13,-1 1 0,1-1 0,-1 0 0,0 1 1,0-1-1,0 1 0,0-1 0,0 0 0,0 1 0,0-1 0,-1 1 1,1-1-1,-1 1 0,1-1 0,-1 1 0,1-1 0,-1 1 1,0-1-1,0 1 0,0 0 0,-1-3 0,0 2 6,0 1-1,-1-1 1,1 1 0,0-1 0,0 1-1,-1 0 1,1 0 0,-1 0-1,1 0 1,-1 0 0,0 1-1,-2-1 1,-6 0 30,0 0-1,0 1 1,0 0-1,-1 1 1,-11 2-1,10-1-36,0 0 0,1 1 0,0 0 0,-1 1 0,1 0 0,1 1 0,-1 1 0,-20 12 0,31-17-12,0-1 0,0 1 0,0 0 0,0 0 1,0 0-1,0 0 0,0 0 0,0 0 0,1 0 0,-1 1 1,0-1-1,1 0 0,-2 2 0,2-2 0,0-1 0,0 1 1,0-1-1,0 1 0,0-1 0,0 1 0,0-1 1,1 1-1,-1-1 0,0 1 0,0-1 0,0 0 1,0 1-1,1-1 0,-1 1 0,0-1 0,0 1 0,1-1 1,-1 0-1,0 1 0,1-1 0,-1 0 0,0 1 1,2 0-1,0 0-5,1 0 1,-1 1 0,1-1-1,0 0 1,0-1-1,-1 1 1,1 0 0,0-1-1,0 1 1,5-1-1,10 0-60,-1-1 0,0-1-1,0-1 1,0 0 0,17-6-1,80-32-494,-35 11 53,-79 29 504,1 1-1,0-1 0,0 1 0,-1 0 0,1-1 0,0 1 0,0 0 1,0 0-1,0 0 0,-1-1 0,1 1 0,0 0 0,0 0 0,0 0 1,0 0-1,-1 0 0,1 1 0,0-1 0,0 0 0,0 0 0,0 0 1,-1 1-1,1-1 0,0 1 0,0-1 0,-1 0 0,1 1 0,0-1 1,-1 1-1,1-1 0,0 1 0,-1 0 0,1-1 0,-1 1 0,1 0 1,-1-1-1,1 1 0,-1 0 0,1 0 0,-1-1 0,0 1 0,0 0 1,1 0-1,-1 0 0,0-1 0,0 1 0,0 0 0,0 1 0,1 6 17,-2-1 0,1 0 0,-1 1 0,-2 11-1,1-11-5,-13 68 70,4-24-273,-5 54 1,17-97 627,1-10-219,6-13-164,-8 12-53,12-26 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2.378"/>
    </inkml:context>
    <inkml:brush xml:id="br0">
      <inkml:brushProperty name="width" value="0.05" units="cm"/>
      <inkml:brushProperty name="height" value="0.05" units="cm"/>
    </inkml:brush>
  </inkml:definitions>
  <inkml:trace contextRef="#ctx0" brushRef="#br0">394 6 18276,'-3'-1'228,"-1"0"1,0 0 0,0 0-1,1 0 1,-1 1-1,0-1 1,0 1-1,0 0 1,1 0 0,-1 1-1,0-1 1,0 1-1,0 0 1,-3 1-1,-10 3 607,-27 13-1,41-17-669,-17 9 36,0 1 0,1 0 0,1 1-1,0 1 1,0 1 0,2 1-1,0 0 1,-21 25 0,27-28-130,1 0-1,0 1 1,1 0 0,0 1 0,1 0-1,0 0 1,1 1 0,1-1-1,0 1 1,1 0 0,1 1 0,-3 27-1,6-37-50,0 1-1,0-1 0,1 1 0,-1-1 0,1 0 1,1 1-1,0-1 0,-1 0 0,5 7 1,-5-9-14,1-1 0,0 0 0,0 0 1,0 0-1,1-1 0,-1 1 1,1 0-1,-1-1 0,1 0 1,0 0-1,0 1 0,0-2 1,0 1-1,0 0 0,0-1 0,1 1 1,-1-1-1,5 1 0,1 0 0,1 0 0,0-1 0,0 0 1,0-1-1,0 0 0,0-1 0,0 0 0,0-1 0,0 1 0,-1-2 0,1 0 0,16-6 0,-10 1 16,0 1-1,-1-2 1,0 0 0,-1-1 0,0 0-1,20-19 1,-31 25 7,1 1 1,-1-1-1,0 0 0,0-1 1,0 1-1,0 0 0,-1-1 1,1 0-1,1-7 0,-3 11-16,-1-1-1,0 1 1,1 0-1,-1-1 1,0 1-1,0 0 1,0-1-1,0 1 0,0 0 1,0-1-1,-1 1 1,1 0-1,0-1 1,-1 1-1,1 0 1,-1 0-1,1-1 0,-1 1 1,0 0-1,1 0 1,-1 0-1,0 0 1,0 0-1,0 0 1,0 0-1,0 0 1,0 0-1,0 0 0,0 1 1,0-1-1,0 0 1,0 1-1,0-1 1,-1 1-1,1-1 1,0 1-1,-1-1 0,1 1 1,0 0-1,0 0 1,-3 0-1,-10-3 11,-1 2 0,0 0 0,0 1-1,1 0 1,-1 1 0,0 1 0,0 0 0,1 1-1,-22 7 1,63-21-500,13-6-212,76-21 0,-114 37 665,0 1-1,0-1 0,1 1 0,-1-1 1,0 1-1,1 0 0,-1 0 1,0 0-1,1 0 0,-1 0 1,0 1-1,0-1 0,1 1 0,-1-1 1,0 1-1,0 0 0,0 0 1,1 0-1,-1 0 0,0 0 1,-1 1-1,1-1 0,3 3 0,-3-1 15,0 0-1,-1 0 0,1 1 0,-1-1 0,1 0 0,-1 1 0,0-1 0,-1 1 0,1-1 1,0 1-1,-1-1 0,0 1 0,0 0 0,0 3 0,-2 19-122,-1-1-1,-2 0 0,0 0 1,-1 0-1,-2-1 1,-16 37-1,15-41-17,-1-11-86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2.891"/>
    </inkml:context>
    <inkml:brush xml:id="br0">
      <inkml:brushProperty name="width" value="0.05" units="cm"/>
      <inkml:brushProperty name="height" value="0.05" units="cm"/>
    </inkml:brush>
  </inkml:definitions>
  <inkml:trace contextRef="#ctx0" brushRef="#br0">0 114 13403,'47'-10'2176,"0"2"1,57-2-1,-36 4-937,1164-71 2577,-1213 76-3851,-15 1 4,0-1 0,0 1-1,0 0 1,0-1 0,0 2 0,1-1-1,-1 0 1,0 1 0,0 0-1,0 0 1,0 0 0,6 3-1,-10-4-7,0 0 0,0 0 1,0 0-1,0 1 0,0-1 0,0 0 0,0 0 0,0 0 0,1 0 0,-1 0 0,0 0 0,0 0 1,0 1-1,0-1 0,0 0 0,0 0 0,0 0 0,0 0 0,0 0 0,0 0 0,0 1 0,0-1 1,0 0-1,0 0 0,0 0 0,0 0 0,0 0 0,0 1 0,0-1 0,0 0 0,0 0 0,0 0 1,0 0-1,0 0 0,-1 0 0,1 0 0,0 1 0,0-1 0,0 0 0,0 0 0,0 0 0,0 0 1,0 0-1,0 0 0,0 0 0,-1 0 0,1 0 0,0 1 0,-11 3-993,-12-1 125,6-6 131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3.779"/>
    </inkml:context>
    <inkml:brush xml:id="br0">
      <inkml:brushProperty name="width" value="0.05" units="cm"/>
      <inkml:brushProperty name="height" value="0.05" units="cm"/>
    </inkml:brush>
  </inkml:definitions>
  <inkml:trace contextRef="#ctx0" brushRef="#br0">1 39 20660,'1'15'681,"2"0"-1,0 0 0,1 0 0,0-1 0,13 28 0,-13-33-650,0 0-1,0 0 0,1-1 1,0 1-1,1-1 0,0 0 0,10 10 1,-11-14-72,-1 0-1,0 0 1,1-1 0,0 0 0,0 0 0,0 0 0,0-1 0,1 0 0,-1 0-1,1 0 1,-1 0 0,1-1 0,-1 0 0,10 0 0,-1-1-286,1 0 0,0-2 0,-1 0 0,1 0 1,-1-1-1,0-1 0,0-1 0,0 0 0,0 0 0,20-13 1,4-4-1043,-2-2 1,43-36 0,-56 41 1098,0-1-1,-2-1 1,29-37 0,-139 179 7211,-2 8-4423,-74 147-3758,139-228 556,17-34 262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6:54.448"/>
    </inkml:context>
    <inkml:brush xml:id="br0">
      <inkml:brushProperty name="width" value="0.05" units="cm"/>
      <inkml:brushProperty name="height" value="0.05" units="cm"/>
    </inkml:brush>
  </inkml:definitions>
  <inkml:trace contextRef="#ctx0" brushRef="#br0">365 3 19244,'-2'-2'1623,"-5"4"-1193,-9 7-226,-2 4 195,0 2 0,2 0 0,-1 1 1,-24 31-1,-47 80 106,88-127-504,-3 4 30,-1 1 0,2 0 0,-1 0 0,0 0 0,1 0 0,0 0 0,0 0 0,-2 11 1,4-16-30,0 1 0,0-1 0,0 1 0,0-1 0,0 1 0,0-1 1,0 1-1,0-1 0,0 1 0,0-1 0,0 1 0,0-1 0,1 1 1,-1-1-1,0 0 0,0 1 0,0-1 0,0 1 0,1-1 0,-1 1 1,0-1-1,1 0 0,-1 1 0,0-1 0,1 0 0,-1 1 0,0-1 1,1 0-1,-1 1 0,1-1 0,-1 0 0,0 0 0,1 0 0,-1 1 1,1-1-1,-1 0 0,1 0 0,-1 0 0,1 0 0,-1 0 0,1 0 1,-1 0-1,1 0 0,-1 0 0,1 0 0,-1 0 0,1 0 0,-1 0 1,0 0-1,1 0 0,-1-1 0,1 1 0,-1 0 0,1-1 0,3 0-8,0-1-1,0 1 0,0-1 0,0-1 1,5-3-1,12-11-47,-1-1 0,0 0 0,-1-2 0,-1 0 0,-1-1 1,-1-1-1,-1 0 0,-1-1 0,18-39 0,-27 41 43,-4 21 11,-1 0 0,0 0 1,0-1-1,0 1 0,0 0 1,0 0-1,0-1 0,0 1 1,0 0-1,0-1 0,0 1 1,0 0-1,0-1 0,0 1 1,0 0-1,0 0 0,0-1 1,0 1-1,0 0 0,0-1 1,0 1-1,0 0 0,0 0 1,0-1-1,-1 1 0,1 0 1,0 0-1,0-1 0,0 1 1,-1 0-1,1 0 0,0 0 1,0-1-1,0 1 0,-1 0 1,1 0-1,0 0 0,-1 0 1,1-1-1,0 1 0,0 0 1,-1 0-1,1 0 0,0 0 1,-1 0-1,1 0 0,0 0 1,0 0-1,-1 0 0,1 0 1,0 0-1,-1 0 0,1 0 0,0 0 1,0 0-1,-1 0 0,1 1 1,0-1-1,-1 0 0,1 0 1,0 0-1,0 0 0,-1 0 1,1 1-1,0-1 0,-1 0 1,-4 4-2,-1 0 1,1 0 0,0 1-1,0-1 1,0 1 0,0 0-1,1 0 1,-7 11 0,-27 52 4,36-64-4,-14 27 31,-19 58-1,29-72-7,2-1-1,0 1 1,1 0-1,1 0 1,-1 27-1,3-40-13,0-1 0,1 0-1,-1 0 1,1 0 0,-1 1 0,1-1-1,0 0 1,0 0 0,0 0 0,1 0-1,-1 0 1,4 3 0,-4-4-4,0-1-1,0-1 1,0 1 0,0 0 0,0 0 0,0 0-1,0 0 1,0-1 0,0 1 0,1-1 0,-1 1-1,0-1 1,1 1 0,-1-1 0,0 0 0,1 1-1,-1-1 1,0 0 0,1 0 0,-1 0 0,0 0-1,1 0 1,-1-1 0,0 1 0,1 0 0,-1-1-1,0 1 1,1-1 0,-1 1 0,0-1 0,0 1-1,2-2 1,2-1 2,1-1 1,-1 1-1,0-1 0,0-1 0,-1 1 0,1-1 1,-1 0-1,0 0 0,0 0 0,0 0 1,-1-1-1,0 1 0,0-1 0,0 0 0,2-9 1,-3 9-25,0-1 0,0 1 0,-1-1-1,0 0 1,0 0 0,0 0 0,-1 0 0,0 0 0,-1 0 0,1 0 0,-1 1 0,-1-1 0,1 0 0,-4-8 0,3 11-16,0-1-1,-1 1 0,1-1 1,-1 1-1,0 0 1,0 0-1,-1 0 1,1 0-1,-1 1 0,0-1 1,0 1-1,0 0 1,0 0-1,-7-2 0,3 1-32,0 1 0,0 0-1,-1 0 1,0 1 0,0 0-1,1 0 1,-16 1-1,1 1 120,0 1 0,0 1 0,0 1 0,1 1 0,-34 10 0,81-21 337,1 2 0,-1 1 0,27-1 0,91 1-319,61-6-323,-146 1 178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05.348"/>
    </inkml:context>
    <inkml:brush xml:id="br0">
      <inkml:brushProperty name="width" value="0.05" units="cm"/>
      <inkml:brushProperty name="height" value="0.05" units="cm"/>
    </inkml:brush>
  </inkml:definitions>
  <inkml:trace contextRef="#ctx0" brushRef="#br0">5 13 14459,'-4'9'1240,"6"-2"-800,0 0-111,17-3 887,9-4-480,18-4-144,10-2-16,13-1-80,2 0-24,3 0-280,-1 1-256,-6 5-632,-5 1-16,-17-2 528,-6 2-192,-14 0-120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05.778"/>
    </inkml:context>
    <inkml:brush xml:id="br0">
      <inkml:brushProperty name="width" value="0.05" units="cm"/>
      <inkml:brushProperty name="height" value="0.05" units="cm"/>
    </inkml:brush>
  </inkml:definitions>
  <inkml:trace contextRef="#ctx0" brushRef="#br0">0 52 13283,'0'13'1680,"9"-7"-1008,7-6-248,8 0 1777,12-2-1585,7 2-136,14 0-96,5 0-104,5-3-600,4-1-240,-1-10 488,-3-8-136,-7-4-64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06.186"/>
    </inkml:context>
    <inkml:brush xml:id="br0">
      <inkml:brushProperty name="width" value="0.05" units="cm"/>
      <inkml:brushProperty name="height" value="0.05" units="cm"/>
    </inkml:brush>
  </inkml:definitions>
  <inkml:trace contextRef="#ctx0" brushRef="#br0">174 34 16868,'1'-2'93,"0"0"1,0 0 0,0 1 0,0-1 0,0 1 0,1-1-1,-1 1 1,0 0 0,1-1 0,-1 1 0,1 0 0,-1 0-1,1 0 1,0 0 0,-1 0 0,1 0 0,0 1 0,0-1-1,2 0 1,36-7 523,-34 7-555,0 1 0,0 0-1,0 0 1,0 1 0,0 0-1,0 0 1,-1 0 0,1 1-1,0-1 1,-1 2-1,1-1 1,-1 0 0,0 1-1,0 0 1,0 0 0,0 1-1,0-1 1,-1 1-1,1 0 1,6 9 0,-6-7-41,-1 1 0,0-1 0,0 1 0,-1 0 0,0 0 0,0 0 1,-1 1-1,0-1 0,0 1 0,-1 0 0,1-1 0,-2 1 0,1 0 1,-1-1-1,-2 15 0,-1 1 30,-2 0 1,-1 0-1,-1 0 1,-1-1 0,0 0-1,-2-1 1,-13 23-1,-12 14 74,-52 64 1,-77 82-150,122-161 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4.544"/>
    </inkml:context>
    <inkml:brush xml:id="br0">
      <inkml:brushProperty name="width" value="0.05" units="cm"/>
      <inkml:brushProperty name="height" value="0.05" units="cm"/>
    </inkml:brush>
  </inkml:definitions>
  <inkml:trace contextRef="#ctx0" brushRef="#br0">206 399 14411 0 0,'0'0'125'0'0,"1"0"0"0"0,-1 0-1 0 0,0 0 1 0 0,0-1 0 0 0,1 1 0 0 0,-1 0 0 0 0,0 0-1 0 0,0 0 1 0 0,0-1 0 0 0,0 1 0 0 0,1 0 0 0 0,-1 0-1 0 0,0-1 1 0 0,0 1 0 0 0,0 0 0 0 0,0 0 0 0 0,0-1-1 0 0,0 1 1 0 0,0 0 0 0 0,0 0 0 0 0,0-1-1 0 0,0 1 1 0 0,0 0 0 0 0,0-1 0 0 0,0 1 0 0 0,0 0-1 0 0,0 0 1 0 0,0-1 0 0 0,0 1 0 0 0,0 0 0 0 0,0 0-1 0 0,0-1 1 0 0,0 1 0 0 0,0 0 0 0 0,0-1 0 0 0,-1 1-1 0 0,1 0 1 0 0,0-1 0 0 0,-13-11 1796 0 0,-21-8-1531 0 0,30 18-138 0 0,1 0-300 0 0,0 1 1 0 0,0-1 0 0 0,0 1 0 0 0,-1 0-1 0 0,1 0 1 0 0,0 0 0 0 0,-1 1 0 0 0,1-1 0 0 0,-1 1-1 0 0,1 0 1 0 0,-1 0 0 0 0,1 0 0 0 0,-1 0-1 0 0,1 1 1 0 0,0-1 0 0 0,-1 1 0 0 0,1 0-1 0 0,-1 0 1 0 0,1 0 0 0 0,0 1 0 0 0,0-1-1 0 0,0 1 1 0 0,0 0 0 0 0,0-1 0 0 0,0 1 0 0 0,0 0-1 0 0,1 1 1 0 0,-1-1 0 0 0,1 1 0 0 0,-1-1-1 0 0,1 1 1 0 0,0 0 0 0 0,0-1 0 0 0,0 1-1 0 0,0 0 1 0 0,1 0 0 0 0,-1 1 0 0 0,1-1 0 0 0,0 0-1 0 0,0 0 1 0 0,0 1 0 0 0,-1 5 0 0 0,1-5 15 0 0,0-1 0 0 0,1 1 1 0 0,0-1-1 0 0,-1 1 0 0 0,1-1 1 0 0,0 1-1 0 0,1 0 0 0 0,-1-1 1 0 0,1 1-1 0 0,-1-1 0 0 0,1 1 1 0 0,0-1-1 0 0,0 1 0 0 0,1-1 1 0 0,-1 0-1 0 0,3 4 0 0 0,-1-3-117 0 0,1 0-1 0 0,-1 0 1 0 0,1 0-1 0 0,0-1 1 0 0,0 0-1 0 0,0 0 1 0 0,1 0-1 0 0,-1 0 1 0 0,1 0-1 0 0,8 2 0 0 0,1 1-226 0 0,-3-1-44 0 0,0 0 1 0 0,0 1-1 0 0,0 0 0 0 0,0 0 0 0 0,10 10 1 0 0,-19-15 389 0 0,0 1 1 0 0,0 0-1 0 0,0 0 1 0 0,-1 0-1 0 0,1 0 1 0 0,0 0 0 0 0,-1 0-1 0 0,1 1 1 0 0,-1-1-1 0 0,0 1 1 0 0,0-1-1 0 0,0 1 1 0 0,0-1-1 0 0,0 1 1 0 0,-1-1 0 0 0,1 1-1 0 0,-1 0 1 0 0,0-1-1 0 0,1 1 1 0 0,-1 0-1 0 0,-1-1 1 0 0,1 1-1 0 0,0 0 1 0 0,0-1 0 0 0,-1 1-1 0 0,0 0 1 0 0,1-1-1 0 0,-1 1 1 0 0,-2 3-1 0 0,-2 5 194 0 0,0 3-13 0 0,-1 1 1 0 0,-1-1-1 0 0,0-1 1 0 0,-1 0 0 0 0,0 0-1 0 0,-1 0 1 0 0,-15 16 0 0 0,6-11-100 0 0,7-6-84 0 0,-1-1-1 0 0,-1 0 1 0 0,0-1-1 0 0,0 0 0 0 0,-17 9 1 0 0,30-19 33 0 0,0 0-1 0 0,-1 1 1 0 0,1-1-1 0 0,-1 0 1 0 0,1 1 0 0 0,-1-1-1 0 0,1 0 1 0 0,-1 0-1 0 0,1 0 1 0 0,-1 1 0 0 0,1-1-1 0 0,-1 0 1 0 0,1 0-1 0 0,-1 0 1 0 0,1 0 0 0 0,-1 0-1 0 0,1 0 1 0 0,-1 0-1 0 0,1 0 1 0 0,-1 0 0 0 0,1 0-1 0 0,-1 0 1 0 0,1-1-1 0 0,-1 1 1 0 0,1 0 0 0 0,-1 0-1 0 0,1 0 1 0 0,-1-1-1 0 0,1 1 1 0 0,0 0 0 0 0,-1 0-1 0 0,1-1 1 0 0,-1 1 0 0 0,1 0-1 0 0,-1-1 1 0 0,1-1 5 0 0,-1 1 0 0 0,1-1 0 0 0,-1 1 0 0 0,1-1-1 0 0,0 0 1 0 0,-1 1 0 0 0,1-1 0 0 0,0 1 0 0 0,0-1 0 0 0,0 1 0 0 0,1-4 0 0 0,1-4 11 0 0,-1 1 0 0 0,2-1 0 0 0,4-11 0 0 0,4-5-7 0 0,2 1 0 0 0,1 0 0 0 0,21-25 0 0 0,57-63 185 0 0,12-18 166 0 0,-54 54 794 0 0,-4-1-1 0 0,-3-3 0 0 0,44-113 0 0 0,-85 184-711 0 0,-6 12-526 0 0,-7 14-326 0 0,-1 18 274 0 0,2 1 0 0 0,2 0-1 0 0,1 0 1 0 0,2 1 0 0 0,1-1 0 0 0,2 1 0 0 0,4 53-1 0 0,0-73 84 0 0,0 0 1 0 0,0-1-1 0 0,2 1 0 0 0,0-1 0 0 0,7 17 0 0 0,38 73-144 0 0,-39-85 221 0 0,-55-95 4164 0 0,-33-57-3192 0 0,69 112-793 0 0,-28-62 731 0 0,33 70-822 0 0,1 1 1 0 0,0 0 0 0 0,0-1 0 0 0,1 1 0 0 0,0-1-1 0 0,1-12 1 0 0,1 23-146 0 0,0-1 0 0 0,0 0 0 0 0,1 1 0 0 0,-1-1 0 0 0,0 0 0 0 0,1 1 0 0 0,-1-1 0 0 0,1 1 0 0 0,-1-1-1 0 0,1 1 1 0 0,-1-1 0 0 0,1 1 0 0 0,-1-1 0 0 0,1 1 0 0 0,-1 0 0 0 0,1-1 0 0 0,-1 1 0 0 0,1 0 0 0 0,0-1 0 0 0,-1 1 0 0 0,1 0 0 0 0,0 0-1 0 0,-1-1 1 0 0,1 1 0 0 0,0 0 0 0 0,-1 0 0 0 0,1 0 0 0 0,0 0 0 0 0,-1 0 0 0 0,1 0 0 0 0,1 0 0 0 0,27 1-687 0 0,-26-1 624 0 0,37 5-2235 0 0,52 13 1 0 0,11 3-1298 0 0,-62-17 3376 0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09.524"/>
    </inkml:context>
    <inkml:brush xml:id="br0">
      <inkml:brushProperty name="width" value="0.05" units="cm"/>
      <inkml:brushProperty name="height" value="0.05" units="cm"/>
    </inkml:brush>
  </inkml:definitions>
  <inkml:trace contextRef="#ctx0" brushRef="#br0">50 1 18740,'0'0'34,"0"0"-1,0 0 1,0 0 0,0 0 0,0 0-1,0 0 1,0 0 0,0 0 0,0 1-1,0-1 1,0 0 0,0 0 0,0 0-1,0 0 1,0 0 0,0 0 0,0 0-1,0 0 1,0 0 0,0 0 0,0 0-1,0 0 1,0 1 0,0-1-1,0 0 1,0 0 0,0 0 0,0 0-1,1 0 1,-1 0 0,0 0 0,0 0-1,0 0 1,0 0 0,0 0 0,0 0-1,0 0 1,0 0 0,0 0 0,0 0-1,0 0 1,0 0 0,0 0 0,1 0-1,-1 0 1,0 0 0,0 0-1,0 0 1,0 0 0,0 0 0,-1 16 455,-5 18-41,-12 79 63,-7 184-1,24-295-488,1 0 0,0 0 0,0 1 0,0-1 0,0 0 0,1 0 0,-1 1 0,0-1 0,1 0 0,0 0 0,-1 0 0,1 0 0,0 0 0,0 0-1,2 3 1,-2-5-5,-1 1 0,1-1 0,-1 1 0,1-1 0,-1 0 0,1 1 0,0-1 0,-1 0 0,1 0 0,0 0 0,-1 1 0,1-1 0,0 0 0,-1 0 0,1 0 0,0 0 0,-1 0 0,1 0 0,1-1 0,20-8 238,0-7-29,0-1 0,-1-1 0,24-26 0,51-66 246,-80 92-732,-2-1-1,0 0 1,-1-1-1,19-39 0,-31 57 232,0-1 0,0 1-1,0 0 1,0 0 0,0-1-1,0 1 1,-1-1 0,1 1-1,-1 0 1,0-1 0,0 1-1,0-1 1,0 1 0,0-1-1,0 1 1,-1-1 0,1 1-1,-1 0 1,0-1 0,-1-3-1,-14-11-379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09.975"/>
    </inkml:context>
    <inkml:brush xml:id="br0">
      <inkml:brushProperty name="width" value="0.05" units="cm"/>
      <inkml:brushProperty name="height" value="0.05" units="cm"/>
    </inkml:brush>
  </inkml:definitions>
  <inkml:trace contextRef="#ctx0" brushRef="#br0">1 0 16660,'17'28'1648,"-1"-8"-1104,-3 0-232,8-3 504,4-1-368,0-3-768,4-5 464,4-3-320,-1-5-152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0.408"/>
    </inkml:context>
    <inkml:brush xml:id="br0">
      <inkml:brushProperty name="width" value="0.05" units="cm"/>
      <inkml:brushProperty name="height" value="0.05" units="cm"/>
    </inkml:brush>
  </inkml:definitions>
  <inkml:trace contextRef="#ctx0" brushRef="#br0">116 0 14291,'-7'5'374,"0"0"1,0 0-1,1 0 0,-1 1 1,1 0-1,1 0 0,-1 1 1,1 0-1,-6 10 0,2-2 48,1 1 1,1-1-1,-9 28 0,15-43-410,-1 6 97,1 0-1,-1 0 1,1 0-1,-1 10 1,2-15-88,0-1 0,0 1 0,0 0 0,0-1 1,0 1-1,0 0 0,0-1 0,0 1 0,1 0 0,-1-1 0,0 1 0,0 0 1,0-1-1,1 1 0,-1 0 0,0-1 0,1 1 0,-1-1 0,1 1 1,-1-1-1,1 1 0,-1-1 0,1 1 0,-1-1 0,1 1 0,-1-1 1,1 0-1,-1 1 0,1-1 0,0 0 0,-1 1 0,1-1 0,0 0 0,-1 0 1,1 0-1,0 1 0,-1-1 0,1 0 0,0 0 0,-1 0 0,1 0 1,0 0-1,-1-1 0,1 1 0,0 0 0,-1 0 0,1 0 0,0 0 1,-1-1-1,1 1 0,0 0 0,-1-1 0,2 0 0,18-8 321,0-1 0,-1-1-1,0-1 1,30-24-1,34-22 356,-81 57-675,1-1 1,0 1 0,0 0-1,-1 0 1,1 0-1,0 0 1,0 0 0,0 0-1,5 0 1,-7 1-18,0 1 0,-1-1-1,1 0 1,0 0 0,0 0 0,-1 0-1,1 1 1,0-1 0,-1 0 0,1 1 0,0-1-1,-1 1 1,1-1 0,0 1 0,-1-1 0,1 1-1,-1-1 1,1 1 0,-1-1 0,1 1 0,-1 0-1,0-1 1,1 1 0,-1 0 0,0-1 0,1 1-1,-1 0 1,0 0 0,0-1 0,0 1 0,1 0-1,-1 0 1,0-1 0,0 1 0,0 0 0,0 0-1,-1 0 1,1-1 0,0 1 0,0 1 0,-2 11 22,-1 0 1,1 0 0,-7 15 0,5-15-13,0 1-1,-2 16 0,6-30-14,-1 1 1,1 0-1,0 0 0,0 0 0,0 0 0,0-1 1,1 1-1,-1 0 0,0 0 0,0 0 0,0-1 1,1 1-1,-1 0 0,0 0 0,1-1 0,-1 1 1,1 0-1,-1-1 0,1 1 0,-1 0 0,1-1 1,-1 1-1,1-1 0,-1 1 0,1-1 0,0 1 0,-1-1 1,1 1-1,0-1 0,0 1 0,-1-1 0,1 0 1,0 0-1,0 1 0,0-1 0,-1 0 0,1 0 1,0 0-1,0 0 0,0 0 0,0 0 0,-1 0 1,1 0-1,0 0 0,0 0 0,0-1 0,1 1 1,5-2-4,1 1 0,-1-1 0,13-6 0,93-47-7,-79 37 10,67-27-1,-99 44-1,0 0 0,0 1 0,0-1 0,0 1 0,0-1 0,0 1 0,0 0 0,0 0 0,0 0 0,0 0 0,0 0 0,0 1 1,4 0-1,-5-1 1,0 1 0,0-1 0,0 1 1,0-1-1,-1 1 0,1 0 1,0-1-1,0 1 0,0 0 0,-1 0 1,1 0-1,0 0 0,-1-1 1,1 1-1,-1 0 0,1 0 0,-1 0 1,1 2-1,0 3-3,0 0 1,0-1-1,-1 1 0,0 0 0,0 0 1,0-1-1,-3 12 0,1-7-4,0-3 29,1 0 1,0 0-1,-1 14 0,2-21-16,0 1 1,0 0-1,0-1 0,0 1 0,0 0 0,1 0 0,-1-1 0,0 1 0,0-1 0,0 1 0,1 0 0,-1-1 1,0 1-1,1-1 0,-1 1 0,1 0 0,-1-1 0,0 1 0,2 0 0,-1-1 2,-1 0-1,1 1 0,0-1 1,0 0-1,0 0 0,-1 0 1,1 0-1,0 0 0,0 0 1,0 0-1,-1 0 0,1-1 1,0 1-1,0 0 0,-1 0 1,1-1-1,0 1 1,0 0-1,-1-1 0,1 1 1,1-1-1,7-6 31,0 1 1,14-14-1,-17 14-344,0 0 0,0 1 1,1 0-1,0 0 0,0 0 1,11-5-1,-17 10 277,-1 0 1,0 0-1,1-1 1,-1 1-1,1 0 0,-1 0 1,1 0-1,-1 0 1,1 0-1,-1 0 1,1 0-1,-1 0 1,0 0-1,1 0 0,-1 0 1,1 0-1,-1 0 1,1 0-1,-1 0 1,1 0-1,-1 0 0,1 1 1,-1-1-1,0 0 1,1 0-1,-1 0 1,1 1-1,-1-1 1,1 1-1,1 7-567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0.813"/>
    </inkml:context>
    <inkml:brush xml:id="br0">
      <inkml:brushProperty name="width" value="0.05" units="cm"/>
      <inkml:brushProperty name="height" value="0.05" units="cm"/>
    </inkml:brush>
  </inkml:definitions>
  <inkml:trace contextRef="#ctx0" brushRef="#br0">105 0 13291,'-1'10'503,"-1"1"1,0-1-1,0 0 1,-1 0-1,0 0 1,-1-1-1,-10 18 0,3-2 1019,-7 13-380,-13 31 127,28-61-1072,0-1-1,1 1 0,0 0 0,1-1 0,0 1 1,-1 15-1,2-22-178,0-1 1,0 1 0,0-1-1,0 1 1,0 0-1,1-1 1,-1 1-1,0-1 1,0 1-1,0-1 1,0 1 0,1-1-1,-1 1 1,0-1-1,1 1 1,-1-1-1,0 1 1,1-1-1,-1 1 1,0-1 0,1 0-1,-1 1 1,1-1-1,-1 0 1,1 1-1,-1-1 1,1 0 0,-1 0-1,1 1 1,-1-1-1,1 0 1,-1 0-1,2 0 1,0 0 10,0 0 1,1 0 0,-1 0-1,0 0 1,1-1-1,-1 1 1,0-1 0,5-1-1,39-22 109,64-57 35,5-3-112,-114 83-60,0 0-1,0 1 0,0-1 1,0 0-1,1 0 0,-1 1 1,0-1-1,1 1 0,-1-1 1,1 1-1,-1-1 0,1 1 1,-1 0-1,0 0 0,1 0 1,-1 0-1,1 0 0,-1 0 0,3 0 1,-4 1 0,1-1-1,-1 1 1,1-1 0,-1 1 0,1 0-1,-1-1 1,1 1 0,-1 0 0,1-1 0,-1 1-1,0 0 1,0 0 0,1-1 0,-1 1-1,0 0 1,0 0 0,0-1 0,0 1 0,0 0-1,0 0 1,0 0 0,0-1 0,0 1 0,0 1-1,-2 8 32,0 1 0,-1-1 0,-6 17-1,8-24-12,-10 22 99,7-19-59,1 1-1,0-1 1,1 0-1,0 1 1,0 0-1,0 0 1,-1 10-1,3-17-73,0 0-1,1 1 1,-1-1 0,0 0-1,0 0 1,0 0 0,0 1-1,0-1 1,0 0 0,0 0-1,0 0 1,1 1 0,-1-1-1,0 0 1,0 0 0,0 0 0,0 0-1,1 0 1,-1 1 0,0-1-1,0 0 1,0 0 0,1 0-1,-1 0 1,0 0 0,0 0-1,1 0 1,-1 0 0,0 0-1,0 0 1,1 0 0,-1 0-1,0 0 1,0 0 0,0 0-1,1 0 1,-1 0 0,0 0-1,0 0 1,1 0 0,-1 0 0,0 0-1,0 0 1,0 0 0,1-1-1,-1 1 1,0 0 0,0 0-1,0 0 1,0 0 0,1 0-1,-1-1 1,18-10-1012,-8 5 749,0 3-156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1.249"/>
    </inkml:context>
    <inkml:brush xml:id="br0">
      <inkml:brushProperty name="width" value="0.05" units="cm"/>
      <inkml:brushProperty name="height" value="0.05" units="cm"/>
    </inkml:brush>
  </inkml:definitions>
  <inkml:trace contextRef="#ctx0" brushRef="#br0">1 8 15275,'0'3'1857,"3"-2"-1185,0-2-584,2 0 1192,3-2-800,2 0-96,4 0-360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1.641"/>
    </inkml:context>
    <inkml:brush xml:id="br0">
      <inkml:brushProperty name="width" value="0.05" units="cm"/>
      <inkml:brushProperty name="height" value="0.05" units="cm"/>
    </inkml:brush>
  </inkml:definitions>
  <inkml:trace contextRef="#ctx0" brushRef="#br0">13 157 18692,'-1'1'175,"0"-1"-1,0 1 1,0-1-1,0 1 1,1 0-1,-1-1 1,0 1 0,0 0-1,0 0 1,1 0-1,-1 0 1,1 0-1,-1 0 1,0 1 0,3 2 1007,8-7-62,-1-3-940,0 0 0,0 0 0,0-1 0,-1 0 0,0-1 0,0 0 0,7-9 0,-10 10-113,0 1 0,-1-1 0,1 0 1,-1 0-1,-1-1 0,1 1 0,-1-1 0,0 0 1,-1 1-1,2-11 0,-4 17-61,0 1 1,0-1-1,1 0 0,-1 1 0,0-1 0,0 0 0,0 1 1,0-1-1,0 0 0,0 1 0,-1-1 0,1 0 1,0 1-1,0-1 0,0 0 0,-1 1 0,1-1 1,0 1-1,0-1 0,-1 0 0,1 1 0,-1-1 0,0 1 0,1 0-1,-1-1 0,1 1 0,-1 0 0,1 0 1,-1 0-1,1 0 0,-1 0 0,1 0 0,-1 0 1,1 1-1,-1-1 0,1 0 0,0 0 0,-1 0 0,1 0 1,-1 1-1,1-1 0,-1 0 0,1 0 0,-1 1 1,-3 2 9,0 0 0,1 1 0,-1-1 0,1 0 0,-4 5 0,0 2-27,1 0 0,-1 1 0,1-1 0,1 1 0,0 1 1,1-1-1,0 1 0,1-1 0,0 1 0,0 0 0,2 0 0,-1 15 0,2-26 9,0 1-1,0-1 1,0 0 0,0 1-1,0-1 1,1 0-1,-1 1 1,1-1 0,-1 0-1,1 1 1,-1-1 0,1 0-1,0 0 1,0 0-1,-1 1 1,1-1 0,0 0-1,0 0 1,0 0-1,0 0 1,0-1 0,0 1-1,1 0 1,-1 0-1,0-1 1,0 1 0,1-1-1,-1 1 1,0-1 0,1 1-1,-1-1 1,0 0-1,1 1 1,-1-1 0,0 0-1,3 0 1,3-1-8,0 1 0,-1-1 0,1 0 0,0-1 0,-1 0 0,10-3-1,26-14-27,-1-2-1,0-2 0,46-34 0,-44 28 38,-41 27 3,1 0 0,-1 1-1,1 0 1,-1-1 0,1 1 0,-1 0-1,6-1 1,-2 6 25,-5 10 10,-3 1-6,1-11-18,0 1-1,0 0 1,1-1 0,0 1 0,0 0 0,1 8 0,-1-12-10,0 0 0,0 0 1,1-1-1,-1 1 0,0 0 1,1-1-1,-1 1 0,1 0 1,-1 0-1,1-1 0,-1 1 1,1-1-1,-1 1 0,1-1 1,-1 1-1,1-1 0,0 1 1,1 0-1,-1 0 1,1-1 0,-1 0 0,1 1 1,-1-1-1,1 0 0,-1 0 0,1 0 0,-1 0 1,1 0-1,-1 0 0,1 0 0,0-1 0,1 0 1,8-2 4,0-2 1,-1 1 0,15-9 0,24-11-123,-45 22 52,0 1 1,0 0-1,0 0 0,0 0 0,0 1 0,0-1 0,0 1 0,0 0 0,0 0 1,5 1-1,-8-1 12,0 0-1,0 1 1,0-1 0,0 0 0,0 1 0,0 0 0,0-1 0,0 1-1,0-1 1,0 1 0,0 0 0,-1 0 0,1-1 0,0 1 0,0 0-1,-1 0 1,1 0 0,-1 0 0,1 0 0,-1 0 0,1 0 0,-1 0-1,0 0 1,1 0 0,-1 0 0,0 2 0,3 29-622,-4-25 559,1 12-386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2.700"/>
    </inkml:context>
    <inkml:brush xml:id="br0">
      <inkml:brushProperty name="width" value="0.05" units="cm"/>
      <inkml:brushProperty name="height" value="0.05" units="cm"/>
    </inkml:brush>
  </inkml:definitions>
  <inkml:trace contextRef="#ctx0" brushRef="#br0">57 44 19516,'0'2'171,"-1"-1"0,1 1 0,-1-1 0,0 1 1,0-1-1,1 1 0,-1-1 0,0 1 0,-1-1 0,1 0 0,0 1 0,-2 1 0,-8 9 119,6-1-113,0-1-1,0 1 1,1 0-1,1 0 1,0 1 0,0-1-1,1 1 1,1 0-1,0-1 1,0 1 0,3 21-1,-2-31-174,0 0 1,1 1-1,-1-1 0,1 1 0,0-1 1,0 0-1,0 1 0,0-1 0,0 0 1,0 0-1,1 0 0,-1 0 0,1 0 1,-1 0-1,1 0 0,0-1 0,0 1 0,0-1 1,0 1-1,4 2 0,-3-3 2,1 1 0,0-1 0,0 0 0,0 0 0,0-1-1,0 1 1,0-1 0,1 0 0,-1 0 0,0 0 0,6-2 0,3 0 7,0-1 0,-1-1 1,0 0-1,0-1 0,0 0 1,0-1-1,11-7 0,-9 3 28,0 0-1,0-1 1,-1 0-1,-1-1 0,0-1 1,0 0-1,-1-1 1,-1 0-1,0-1 1,-1 1-1,13-32 1,-21 43-18,0 0 1,0 1-1,0-1 1,0 0-1,-1 0 0,1 1 1,-1-1-1,0 0 1,0-4-1,0 6-18,0 1-1,0 0 1,0 0-1,0 0 1,0 0-1,0 0 1,-1 0-1,1-1 1,0 1-1,0 0 1,0 0-1,0 0 1,0 0-1,0 0 1,0 0-1,0 0 1,0 0-1,0 0 1,-1 0-1,1-1 1,0 1-1,0 0 1,0 0-1,0 0 1,0 0-1,0 0 1,0 0-1,-1 0 1,1 0-1,0 0 1,0 0-1,0 0 1,0 0-1,0 0 1,0 0-1,-1 0 1,1 0-1,0 0 1,0 0-1,0 0 1,0 0-1,0 0 1,0 0-1,0 1 1,-1-1-1,1 0 1,0 0-1,0 0 1,0 0-1,0 0 1,0 0-1,0 0 1,0 0-1,0 0 1,0 1-1,-12 15 101,2 5-88,0 1-1,1 0 1,1 1 0,1-1-1,1 2 1,-6 44 0,11-64-17,1 0 0,0 0 0,0 0 0,1 0 0,-1 0 0,1 0-1,0 0 1,0 0 0,0-1 0,0 1 0,3 5 0,-3-7 2,0-1 0,0 1 1,1-1-1,-1 0 0,0 0 0,0 1 0,1-1 0,-1 0 0,0 0 0,1 0 0,-1 0 1,1 0-1,-1-1 0,1 1 0,0 0 0,-1-1 0,1 1 0,0-1 0,0 1 0,-1-1 1,1 0-1,0 0 0,0 0 0,-1 0 0,1 0 0,0 0 0,0-1 0,1 1 0,4-2 13,0-1-1,0 1 0,-1-1 0,1 0 0,-1 0 1,0-1-1,1 0 0,-2 0 0,1-1 1,0 1-1,-1-1 0,0 0 0,0-1 0,8-11 1,-3 3 52,-1-2 0,0 1 0,-1-1 0,12-32 0,-16 38-25,-1 0 1,0-1 0,0 1 0,-1-1-1,0 0 1,-1-15 0,0 26-40,-1-1 1,0 1-1,0 0 1,0 0-1,0 0 1,0-1-1,0 1 0,0 0 1,0 0-1,0-1 1,0 1-1,0 0 1,0 0-1,0 0 0,0-1 1,0 1-1,-1 0 1,1 0-1,0 0 1,0-1-1,0 1 0,0 0 1,0 0-1,0 0 1,0 0-1,-1-1 1,1 1-1,0 0 0,0 0 1,0 0-1,0 0 1,-1 0-1,1 0 1,0-1-1,0 1 1,0 0-1,-1 0 0,-5 6 16,-5 12-20,3 0-10,1 1 0,1-1 1,1 1-1,1 1 0,0-1 0,-1 40 1,5-58 10,0 1 0,0 0 0,0-1 0,0 1 0,0 0 0,0-1 0,1 1 1,-1 0-1,1-1 0,-1 1 0,1 0 0,0-1 0,0 1 0,0-1 0,0 1 1,0-1-1,0 0 0,0 1 0,0-1 0,0 0 0,2 2 0,-1-3-1,0 1 1,0 0-1,0 0 0,0-1 0,0 1 0,0-1 0,1 1 0,-1-1 0,0 0 0,0 0 0,0 0 1,0 0-1,1 0 0,2-1 0,7-2-12,0-1 0,-1 0 0,1 0 1,16-10-1,43-29 0,-32 18-7,-38 25 17,0-1 1,0 0 0,1 1 0,-1-1 0,0 0 0,0 1 0,0-1 0,1 1-1,-1 0 1,0-1 0,0 1 0,1 0 0,-1 0 0,2 0 0,-2 0 1,-1 0 1,1 1 0,-1-1 0,0 0-1,1 0 1,-1 0 0,0 1-1,1-1 1,-1 0 0,0 1-1,0-1 1,1 0 0,-1 1-1,0-1 1,0 0 0,0 1-1,1-1 1,-1 0 0,0 1 0,0-1-1,0 1 1,0-1 0,0 0-1,0 1 1,0-1 0,0 1-1,0-1 1,0 1 0,0 6-20,-1-1 1,0 0-1,-1 1 0,-3 8 1,1-1 1,0-2 0,3-9 18,0-1 1,0 1 0,0-1 0,1 1-1,-1 0 1,1-1 0,-1 1 0,1 0-1,0-1 1,0 4 0,0-6 1,0 0 1,0 0-1,0 0 1,0 1-1,0-1 0,0 0 1,0 0-1,0 0 1,0 0-1,0 0 0,0 0 1,1 0-1,-1 1 1,0-1-1,0 0 1,0 0-1,0 0 0,0 0 1,0 0-1,0 0 1,0 0-1,0 0 1,0 0-1,1 0 0,-1 0 1,0 1-1,0-1 1,0 0-1,0 0 1,0 0-1,0 0 0,0 0 1,1 0-1,-1 0 1,0 0-1,0 0 1,0 0-1,0 0 0,0 0 1,0 0-1,1 0 1,-1 0-1,0 0 1,0 0-1,0 0 0,0 0 1,0-1-1,0 1 1,0 0-1,1 0 1,-1 0-1,0 0 0,0 0 1,0 0-1,0 0 1,0 0-1,0 0 0,8-10 9,5-13 15,12-54 31,-25 76-52,1-1 1,0 1-1,0 0 1,0-1-1,1 1 0,-1 0 1,0 0-1,0 0 1,1 0-1,-1 0 1,0 0-1,1 0 0,-1 0 1,1 0-1,0 1 1,-1-1-1,3 0 1,36-10 152,-23 7-71,69-16 235,-57 15-648,0-2-1,-1-1 1,43-17-1,-70 24 329,1 0 0,0 0 0,-1 0-1,1-1 1,0 1 0,-1 0 0,0-1 0,1 1 0,-1 0 0,0-1-1,0 0 1,0 1 0,0-1 0,0 0 0,0 1 0,0-1 0,0 0-1,-1 0 1,1 0 0,-1 0 0,1 0 0,-1 0 0,0 0 0,0 1-1,0-1 1,0 0 0,0-4 0,-3-18-343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3.164"/>
    </inkml:context>
    <inkml:brush xml:id="br0">
      <inkml:brushProperty name="width" value="0.05" units="cm"/>
      <inkml:brushProperty name="height" value="0.05" units="cm"/>
    </inkml:brush>
  </inkml:definitions>
  <inkml:trace contextRef="#ctx0" brushRef="#br0">8 28 20276,'-7'-3'1761,"8"2"-1281,2-2-208,7-2 448,1 0-2272,10 0 1520,0 2-296,1 1-305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4.272"/>
    </inkml:context>
    <inkml:brush xml:id="br0">
      <inkml:brushProperty name="width" value="0.05" units="cm"/>
      <inkml:brushProperty name="height" value="0.05" units="cm"/>
    </inkml:brush>
  </inkml:definitions>
  <inkml:trace contextRef="#ctx0" brushRef="#br0">325 22 15667,'11'-13'1658,"-3"4"1007,-10 12-438,-113 186 1067,16-27-3210,58-99-120,-41 69-1127,77-120 535,9-12-234,17-21-609,25-34-105,-3-1-1,35-63 1,64-131 1753,-133 234 2,-4 4 48,-4 10-156,-1 1 0,1-1-1,0 0 1,0 0 0,0 0-1,0 1 1,0-1 0,1 0-1,-1 1 1,0-1 0,1 1-1,1-2 1,-2 8 500,-8 27 3,-14 42 1,2-13-369,-23 117 114,36-146-213,2 1 1,1 0-1,2 51 0,9-44 211,-10-38 377,-4-5-355,-5-5 94,6 4-373,1 0 0,1-1-1,-1 0 1,1 0 0,-1 0 0,2 0-1,-1 0 1,0 0 0,1-1-1,0 0 1,0 1 0,1-1 0,0 0-1,0 0 1,0 0 0,0 0-1,1 1 1,0-1 0,1 0 0,-1 0-1,1 0 1,0 0 0,0 0 0,1 0-1,0 1 1,0-1 0,0 1-1,1-1 1,0 1 0,0 0 0,6-9-1,-5 9-67,0 0 0,0 1 0,0-1 0,1 1 0,-1-1 0,1 1 0,0 1 0,0-1-1,0 1 1,1 0 0,-1 0 0,1 0 0,0 1 0,0 0 0,0 0 0,0 0 0,0 1 0,0 0-1,0 0 1,0 1 0,1 0 0,-1 0 0,0 0 0,0 1 0,1-1 0,-1 2 0,0-1 0,0 1-1,0 0 1,6 2 0,-6-1 1,-1 0 0,0 0-1,1 1 1,-1 0 0,0-1 0,-1 2-1,1-1 1,-1 0 0,0 1 0,0 0-1,0 0 1,0 0 0,-1 0 0,0 1-1,0-1 1,-1 1 0,0 0 0,1 0-1,-2 0 1,1 0 0,0 10 0,-1-9 19,0 0-1,-1 0 1,0 0 0,-1 0 0,0 0 0,0 0 0,0 0 0,-1 0 0,0 0 0,0-1 0,-1 1 0,0 0 0,0-1 0,-1 0 0,1 0-1,-1 0 1,-1 0 0,-7 8 0,11-14-4,1 0-1,0 1 1,0-1-1,0 0 0,0 0 1,0 0-1,0 0 1,0 0-1,0 0 0,0 0 1,-1 0-1,1 0 1,0 0-1,0 1 1,0-1-1,0 0 0,0 0 1,0 0-1,-1 0 1,1 0-1,0 0 1,0 0-1,0 0 0,0 0 1,0 0-1,-1 0 1,1 0-1,0 0 1,0 0-1,0 0 0,0 0 1,0 0-1,-1-1 1,1 1-1,0 0 1,0 0-1,0 0 0,0 0 1,0 0-1,0 0 1,0 0-1,-1 0 1,1 0-1,0 0 0,0-1 1,0 1-1,0 0 1,0 0-1,0 0 1,0 0-1,0 0 0,0 0 1,0-1-1,0 1 1,0 0-1,0 0 0,0 0 1,0 0-1,0 0 1,0-1-1,0 1 1,0 0-1,0 0 0,0 0 1,0 0-1,0-11 227,34-204 1483,-29 200-1666,3 13-416,-5 3 183,-1 0 0,1 0 0,-1 0 0,0 1 0,0 0 0,0-1 1,4 4-1,8 7-857,-6-8 851,-1 1-1,1-1 1,0 0-1,0-1 1,0 0-1,1 0 1,-1-1-1,1 0 1,16 1-1,5-4-361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4.669"/>
    </inkml:context>
    <inkml:brush xml:id="br0">
      <inkml:brushProperty name="width" value="0.05" units="cm"/>
      <inkml:brushProperty name="height" value="0.05" units="cm"/>
    </inkml:brush>
  </inkml:definitions>
  <inkml:trace contextRef="#ctx0" brushRef="#br0">135 1 16628,'-4'1'244,"0"1"0,0-1 0,0 1 0,0 0 1,0 0-1,0 0 0,1 1 0,-1-1 1,1 1-1,0 0 0,0 0 0,-4 4 0,-31 42 1140,37-48-1332,-5 9 141,-1-1-1,2 1 1,-1 1 0,1-1 0,1 1 0,-6 19-1,10-29-187,0-1 0,-1 1 0,1 0-1,0-1 1,0 1 0,0 0 0,0-1-1,0 1 1,-1 0 0,1 0 0,0-1-1,0 1 1,1 0 0,-1-1-1,0 1 1,0 0 0,0-1 0,0 1-1,1 0 1,-1-1 0,0 1 0,1 0-1,-1-1 1,0 1 0,1 0-1,-1-1 1,1 1 0,-1-1 0,1 1-1,-1-1 1,1 1 0,-1-1 0,1 0-1,-1 1 1,1-1 0,0 0-1,-1 1 1,1-1 0,0 0 0,-1 0-1,1 1 1,0-1 0,-1 0 0,1 0-1,0 0 1,-1 0 0,1 0-1,0 0 1,0 0 0,-1 0 0,1 0-1,0 0 1,-1-1 0,1 1 0,0 0-1,-1 0 1,1-1 0,0 1 0,6-2-10,-1-1 1,0 1-1,0-1 1,-1 0-1,8-4 1,6-8-113,-1 0 1,-1-2 0,0 0 0,-1-1-1,-1 0 1,22-35 0,-30 35-81,-7 13 103,-5 10 84,-48 77 979,53-82-951,0 1 0,0-1 1,0 0-1,0 0 0,0 0 0,0 1 0,-1-1 0,1 0 0,0 0 0,0 1 0,0-1 1,0 0-1,0 0 0,0 0 0,-1 0 0,1 1 0,0-1 0,0 0 0,0 0 1,-1 0-1,1 0 0,0 0 0,0 0 0,0 0 0,-1 1 0,1-1 0,0 0 1,0 0-1,0 0 0,-1 0 0,1 0 0,0 0 0,0 0 0,-1 0 0,1 0 0,0 0 1,0 0-1,-1 0 0,1 0 0,0 0 0,0-1 0,-1 1 0,-2-11 597,2-15-240,2 2-177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5.400"/>
    </inkml:context>
    <inkml:brush xml:id="br0">
      <inkml:brushProperty name="width" value="0.05" units="cm"/>
      <inkml:brushProperty name="height" value="0.05" units="cm"/>
    </inkml:brush>
  </inkml:definitions>
  <inkml:trace contextRef="#ctx0" brushRef="#br0">55 362 13243 0 0,'2'-2'260'0'0,"3"-6"614"0"0,1 0 0 0 0,-1-1 0 0 0,0 1-1 0 0,-1-1 1 0 0,0 0 0 0 0,0 0 0 0 0,-1-1 0 0 0,0 1 0 0 0,-1-1-1 0 0,0 1 1 0 0,1-11 0 0 0,-3 20-871 0 0,0-1 0 0 0,0 0-1 0 0,0 1 1 0 0,1-1 0 0 0,-1 0 0 0 0,0 1-1 0 0,0-1 1 0 0,0 0 0 0 0,0 1 0 0 0,0-1-1 0 0,-1 0 1 0 0,1 1 0 0 0,0-1-1 0 0,0 0 1 0 0,0 1 0 0 0,0-1 0 0 0,-1 0-1 0 0,1 1 1 0 0,0-1 0 0 0,-1 1 0 0 0,1-1-1 0 0,0 1 1 0 0,-1-1 0 0 0,1 1 0 0 0,-1-1-1 0 0,1 1 1 0 0,-1-1 0 0 0,1 1 0 0 0,-1-1-1 0 0,1 1 1 0 0,-1 0 0 0 0,0-1 0 0 0,1 1-1 0 0,-1 0 1 0 0,1 0 0 0 0,-1-1 0 0 0,0 1-1 0 0,1 0 1 0 0,-1 0 0 0 0,0 0-1 0 0,1 0 1 0 0,-1 0 0 0 0,0 0 0 0 0,1 0-1 0 0,-1 0 1 0 0,0 0 0 0 0,1 0 0 0 0,-1 0-1 0 0,0 0 1 0 0,0 1 0 0 0,-1 0-96 0 0,-1-1 0 0 0,1 2 0 0 0,0-1 0 0 0,0 0 0 0 0,0 0 0 0 0,0 1 0 0 0,0-1 0 0 0,0 1 1 0 0,0-1-1 0 0,0 1 0 0 0,1 0 0 0 0,-2 2 0 0 0,-6 10-86 0 0,0 0-1 0 0,2 1 1 0 0,0 0 0 0 0,0 0 0 0 0,1 1-1 0 0,-3 17 1 0 0,8-33 179 0 0,1 1 0 0 0,0 0 0 0 0,0 0 0 0 0,0 0 0 0 0,0 0 0 0 0,0 0 0 0 0,0 0 0 0 0,0 0 1 0 0,0 0-1 0 0,0 0 0 0 0,0 0 0 0 0,1 0 0 0 0,-1 0 0 0 0,0 0 0 0 0,1 0 0 0 0,-1-1 0 0 0,0 1 0 0 0,1 0 0 0 0,-1 0 0 0 0,1 0 0 0 0,0-1 0 0 0,-1 1 0 0 0,1 0 1 0 0,0 0-1 0 0,-1-1 0 0 0,1 1 0 0 0,0-1 0 0 0,0 1 0 0 0,-1-1 0 0 0,1 1 0 0 0,0-1 0 0 0,0 1 0 0 0,0-1 0 0 0,0 1 0 0 0,0-1 0 0 0,-1 0 0 0 0,1 0 0 0 0,0 0 1 0 0,0 1-1 0 0,0-1 0 0 0,0 0 0 0 0,0 0 0 0 0,0 0 0 0 0,0 0 0 0 0,2-1 0 0 0,3 1 97 0 0,1 0 0 0 0,0-1 0 0 0,-1 0 0 0 0,13-3 0 0 0,-4-1 107 0 0,-1-1 0 0 0,1-1 0 0 0,-1 0 0 0 0,-1 0 0 0 0,1-2 0 0 0,20-16 0 0 0,-13 7 108 0 0,0-1-1 0 0,34-40 1 0 0,-40 40-137 0 0,0-1-1 0 0,21-41 1 0 0,-29 49-234 0 0,-2-1 0 0 0,0 1 0 0 0,0-1 0 0 0,-1 0 0 0 0,-1 0 0 0 0,4-25 0 0 0,-7 38 34 0 0,0-1 0 0 0,0 1 0 0 0,0 0 1 0 0,0 0-1 0 0,0-1 0 0 0,0 1 0 0 0,0 0 0 0 0,0 0 0 0 0,0-1 0 0 0,0 1 1 0 0,0 0-1 0 0,0 0 0 0 0,0-1 0 0 0,0 1 0 0 0,0 0 0 0 0,0 0 0 0 0,0-1 1 0 0,0 1-1 0 0,0 0 0 0 0,0 0 0 0 0,0-1 0 0 0,0 1 0 0 0,0 0 0 0 0,0 0 1 0 0,-1-1-1 0 0,1 1 0 0 0,0 0 0 0 0,0 0 0 0 0,0 0 0 0 0,0-1 1 0 0,-1 1-1 0 0,1 0 0 0 0,0 0 0 0 0,0 0 0 0 0,0 0 0 0 0,-1 0 0 0 0,1-1 1 0 0,0 1-1 0 0,0 0 0 0 0,-1 0 0 0 0,1 0 0 0 0,0 0 0 0 0,-12 7-598 0 0,-9 17 68 0 0,11-10 518 0 0,0 0 1 0 0,1 0 0 0 0,1 1 0 0 0,1 1-1 0 0,0-1 1 0 0,1 1 0 0 0,0 0-1 0 0,2 1 1 0 0,0-1 0 0 0,0 1-1 0 0,2 0 1 0 0,-1 25 0 0 0,3-39 30 0 0,0 1 1 0 0,0-1 0 0 0,0 0 0 0 0,1 1-1 0 0,-1-1 1 0 0,1 0 0 0 0,0 0 0 0 0,0 0-1 0 0,0 0 1 0 0,1 0 0 0 0,-1 0 0 0 0,1 0-1 0 0,0 0 1 0 0,-1 0 0 0 0,1-1 0 0 0,1 1-1 0 0,-1-1 1 0 0,0 1 0 0 0,0-1 0 0 0,1 0-1 0 0,-1 0 1 0 0,1 0 0 0 0,0 0 0 0 0,0 0-1 0 0,0-1 1 0 0,0 1 0 0 0,0-1 0 0 0,0 0-1 0 0,0 0 1 0 0,0 0 0 0 0,0 0 0 0 0,1 0-1 0 0,-1-1 1 0 0,0 0 0 0 0,0 1 0 0 0,1-1-1 0 0,3-1 1 0 0,2 1 48 0 0,-1-1 0 0 0,1 0 0 0 0,-1 0 0 0 0,1-1-1 0 0,-1 0 1 0 0,0 0 0 0 0,0-1 0 0 0,0 0 0 0 0,0-1-1 0 0,0 0 1 0 0,0 0 0 0 0,-1-1 0 0 0,9-7 0 0 0,-12 9 11 0 0,0-1 0 0 0,0 0 0 0 0,-1 0 1 0 0,1 0-1 0 0,-1 0 0 0 0,0-1 0 0 0,0 1 1 0 0,-1-1-1 0 0,0 0 0 0 0,0 0 0 0 0,0 0 1 0 0,0 0-1 0 0,0 0 0 0 0,-1 0 0 0 0,0 0 0 0 0,0 0 1 0 0,-1-7-1 0 0,0 12-62 0 0,0 0 0 0 0,0 0 0 0 0,0 0-1 0 0,0 0 1 0 0,0 0 0 0 0,0 0 0 0 0,0 0 0 0 0,0-1 0 0 0,0 1-1 0 0,0 0 1 0 0,0 0 0 0 0,0 0 0 0 0,0 0 0 0 0,0 0 0 0 0,0 0-1 0 0,0 0 1 0 0,0 0 0 0 0,0 0 0 0 0,0 0 0 0 0,-1 0 0 0 0,1-1 0 0 0,0 1-1 0 0,0 0 1 0 0,0 0 0 0 0,0 0 0 0 0,0 0 0 0 0,0 0 0 0 0,0 0-1 0 0,0 0 1 0 0,-1 0 0 0 0,1 0 0 0 0,0 0 0 0 0,0 0 0 0 0,0 0-1 0 0,0 0 1 0 0,0 0 0 0 0,0 0 0 0 0,0 0 0 0 0,0 0 0 0 0,-1 0-1 0 0,1 0 1 0 0,0 0 0 0 0,0 0 0 0 0,0 0 0 0 0,0 0 0 0 0,0 0 0 0 0,0 1-1 0 0,0-1 1 0 0,0 0 0 0 0,0 0 0 0 0,-1 0 0 0 0,1 0 0 0 0,0 0-1 0 0,0 0 1 0 0,0 0 0 0 0,0 0 0 0 0,0 0 0 0 0,0 0 0 0 0,0 0-1 0 0,0 1 1 0 0,0-1 0 0 0,0 0 0 0 0,0 0 0 0 0,0 0 0 0 0,0 0 0 0 0,0 0-1 0 0,0 0 1 0 0,0 0 0 0 0,0 1 0 0 0,-9 12-398 0 0,-6 15 4 0 0,14-24 372 0 0,-1 0 0 0 0,1 1-1 0 0,0-1 1 0 0,0 0 0 0 0,0 0 0 0 0,0 1-1 0 0,1-1 1 0 0,-1 0 0 0 0,1 1 0 0 0,1-1-1 0 0,-1 0 1 0 0,0 1 0 0 0,1-1 0 0 0,0 0-1 0 0,2 6 1 0 0,-1-6-17 0 0,0 0 0 0 0,1 0 0 0 0,-1 0 0 0 0,1-1 0 0 0,0 1 0 0 0,0-1 0 0 0,0 0 0 0 0,0 1 0 0 0,1-1 0 0 0,-1-1 0 0 0,1 1 0 0 0,0-1 0 0 0,0 1-1 0 0,7 2 1 0 0,2 0-54 0 0,1 0 0 0 0,-1-1 0 0 0,1 0 0 0 0,0-1 0 0 0,1 0 0 0 0,-1-2 0 0 0,0 1 0 0 0,1-2 1 0 0,-1 0-1 0 0,21-3 0 0 0,-34 3 146 0 0,0 0 0 0 0,0-1 0 0 0,0 1 0 0 0,0-1 0 0 0,1 1 0 0 0,-1-1 1 0 0,0 1-1 0 0,0-1 0 0 0,-1 0 0 0 0,1 1 0 0 0,0-1 0 0 0,0 0 0 0 0,0 0 1 0 0,0 1-1 0 0,-1-1 0 0 0,1 0 0 0 0,0 0 0 0 0,-1 0 0 0 0,1 0 0 0 0,-1 0 0 0 0,1 0 1 0 0,-1 0-1 0 0,1 0 0 0 0,-1-1 0 0 0,0 1 0 0 0,1 0 0 0 0,-1 0 0 0 0,0 0 1 0 0,0 0-1 0 0,0 0 0 0 0,0-1 0 0 0,0 1 0 0 0,0 0 0 0 0,-1-1 0 0 0,1-5 291 0 0,-1 0-1 0 0,0 0 1 0 0,-4-12-1 0 0,2 7-129 0 0,-41-160 1409 0 0,44 172-1637 0 0,-1-1 0 0 0,1 1 0 0 0,0-1 1 0 0,0 1-1 0 0,0 0 0 0 0,0-1 0 0 0,0 1 0 0 0,0 0 1 0 0,0-1-1 0 0,0 1 0 0 0,0-1 0 0 0,0 1 0 0 0,0 0 1 0 0,0-1-1 0 0,0 1 0 0 0,1 0 0 0 0,-1-1 0 0 0,0 1 1 0 0,0 0-1 0 0,0-1 0 0 0,0 1 0 0 0,1 0 0 0 0,-1-1 1 0 0,0 1-1 0 0,0 0 0 0 0,1 0 0 0 0,-1-1 0 0 0,0 1 0 0 0,1 0 1 0 0,-1 0-1 0 0,0-1 0 0 0,0 1 0 0 0,1 0 0 0 0,-1 0 1 0 0,1 0-1 0 0,-1 0 0 0 0,0-1 0 0 0,1 1 0 0 0,-1 0 1 0 0,0 0-1 0 0,1 0 0 0 0,-1 0 0 0 0,0 0 0 0 0,1 0 1 0 0,-1 0-1 0 0,1 0 0 0 0,-1 0 0 0 0,0 0 0 0 0,1 0 1 0 0,-1 0-1 0 0,0 1 0 0 0,1-1 0 0 0,-1 0 0 0 0,0 0 1 0 0,1 0-1 0 0,0 1 0 0 0,27 11-812 0 0,-21-9 589 0 0,28 11-1480 0 0,0-2-1 0 0,1-2 1 0 0,38 6 0 0 0,-27-11-645 0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5.220"/>
    </inkml:context>
    <inkml:brush xml:id="br0">
      <inkml:brushProperty name="width" value="0.05" units="cm"/>
      <inkml:brushProperty name="height" value="0.05" units="cm"/>
    </inkml:brush>
  </inkml:definitions>
  <inkml:trace contextRef="#ctx0" brushRef="#br0">208 196 14699,'8'-14'816,"0"-1"-1,-1 0 1,-1-1 0,0 1-1,-1-1 1,4-24-1,-9 39-720,0 0-1,0-1 1,0 1-1,1 0 1,-1-1-1,-1 1 1,1 0-1,0-1 0,0 1 1,0 0-1,-1-1 1,1 1-1,-1 0 1,1 0-1,-1-1 1,1 1-1,-2-2 0,1 3-37,0-1 0,1 1-1,-1-1 1,0 1-1,1-1 1,-1 1 0,0 0-1,0-1 1,1 1-1,-1 0 1,0 0-1,0 0 1,0 0 0,0 0-1,1 0 1,-1 0-1,0 0 1,0 0-1,0 0 1,1 0 0,-2 0-1,-3 2 78,1 0-1,-1-1 1,1 1 0,-1 1 0,1-1-1,0 1 1,-8 5 0,-8 11-84,0 0 0,1 1 0,2 1 1,0 1-1,0 0 0,2 1 0,1 1 1,1 0-1,-18 48 0,30-67-51,-1 0-1,1 0 1,0 0-1,0 0 0,0 0 1,1 0-1,0 6 0,0-10 4,0 0 0,0 0 0,0 0-1,1 0 1,-1 0 0,0 0-1,1 0 1,-1 0 0,0 0 0,1 0-1,-1 0 1,1-1 0,-1 1-1,1 0 1,0 0 0,-1 0 0,1-1-1,0 1 1,0 0 0,-1-1-1,1 1 1,0-1 0,0 1 0,0-1-1,0 1 1,0-1 0,0 1-1,0-1 1,0 0 0,0 0 0,0 1-1,0-1 1,0 0 0,0 0-1,0 0 1,0 0 0,0 0 0,0 0-1,0-1 1,1 1 0,5-2 14,0 1 1,0-1 0,-1-1 0,1 1 0,-1-1 0,1 0 0,-1-1-1,0 1 1,-1-1 0,11-9 0,4-5 86,26-29 1,-17 12 24,0-1 0,-3-1 0,-1-1 1,-1-1-1,25-60 0,-48 95-16,-5 8-88,-6 14-21,1 2-24,-65 156 110,60-138-245,2 1 0,-13 66 0,24-99-12,0 0 0,1 0 0,-1 0 0,1 0 0,1 0 0,0 9 0,0-14 124,-1 1 0,1 0 0,-1-1 1,1 1-1,0-1 0,-1 0 1,1 1-1,0-1 0,0 0 0,0 1 1,0-1-1,0 0 0,0 0 0,1 0 1,-1 0-1,0 0 0,0 0 1,1 0-1,-1 0 0,1 0 0,-1-1 1,1 1-1,-1-1 0,1 1 1,-1-1-1,1 1 0,1-1 0,19 1-473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6.510"/>
    </inkml:context>
    <inkml:brush xml:id="br0">
      <inkml:brushProperty name="width" value="0.05" units="cm"/>
      <inkml:brushProperty name="height" value="0.05" units="cm"/>
    </inkml:brush>
  </inkml:definitions>
  <inkml:trace contextRef="#ctx0" brushRef="#br0">225 33 15483,'-1'-3'295,"1"1"-1,-1 0 1,0-1-1,1 1 1,-1 0-1,0 0 1,0 0-1,0 0 1,0 0-1,-1 0 1,-1-3-1,2 5-187,0-1 0,0 1-1,0-1 1,0 1 0,0-1 0,0 1-1,0 0 1,0 0 0,0-1 0,0 1-1,0 0 1,0 0 0,0 0 0,0 0-1,0 0 1,0 0 0,0 1 0,0-1-1,0 0 1,0 0 0,0 1-1,0-1 1,0 1 0,0-1 0,0 1-1,1-1 1,-1 1 0,0-1 0,-1 2-1,-12 8 393,0 0 0,1 1 0,1 1 0,-21 24 0,10-7-240,-22 37 0,40-58-223,0 0 1,1 0-1,-6 17 0,9-24-33,1 0 0,-1 0-1,1 0 1,-1 0-1,1 1 1,0-1-1,-1 0 1,1 0-1,0 0 1,0 1-1,0-1 1,0 0-1,0 0 1,0 1-1,0-1 1,1 0 0,-1 0-1,0 0 1,1 0-1,-1 1 1,1-1-1,-1 0 1,1 0-1,-1 0 1,1 0-1,0 0 1,0 0-1,-1 0 1,1 0-1,0 0 1,0-1 0,0 1-1,0 0 1,0 0-1,0-1 1,0 1-1,0-1 1,0 1-1,3 0 1,1 0-1,1-1 1,0 1 0,0-1-1,0-1 1,-1 1-1,1-1 1,0 0 0,0 0-1,-1-1 1,1 1 0,6-4-1,63-31 16,-63 30-14,28-17 6,44-34-1,-27 17-56,-57 40 46,0 0 0,0 0 0,0 1 0,0-1-1,-1 0 1,1 0 0,0 0 0,0 1 0,0-1 0,0 0 0,0 0-1,0 0 1,1 0 0,-1 1 0,0-1 0,0 0 0,0 0 0,0 0 0,0 0-1,0 1 1,0-1 0,0 0 0,0 0 0,0 0 0,0 0 0,1 0-1,-1 1 1,0-1 0,0 0 0,0 0 0,0 0 0,0 0 0,1 0-1,-1 0 1,0 0 0,0 0 0,0 0 0,0 0 0,1 1 0,-1-1 0,0 0-1,0 0 1,0 0 0,0 0 0,1 0 0,-1 0 0,0 0 0,0 0-1,0 0 1,1 0 0,-1-1 0,0 1 0,0 0 0,0 0 0,0 0-1,1 0 1,-1 0 0,0 0 0,0 0 0,-6 15-26,-199 423 266,169-333-135,18-51 25,-44 96 0,61-149-129,1 0 0,0 1 0,-1-1 0,1 0 0,-1 0 0,1 0 0,-1 0 1,1 0-1,-1 0 0,0 0 0,1-1 0,-1 1 0,0 0 0,0 0 1,0 0-1,0-1 0,0 1 0,0 0 0,0-1 0,0 1 0,0-1 0,0 1 1,-1-1-1,1-1-4,0 0 1,0-1 0,1 1-1,-1-1 1,0 1-1,1-1 1,0 1 0,-1-1-1,1 1 1,0-1-1,0 1 1,-1-1 0,1 0-1,0 1 1,1-1-1,-1 1 1,0-1 0,1-2-1,4-33-128,1 1 0,1-1 1,15-40-1,47-105-449,-63 169 542,94-209-558,-83 192 541,0 1 1,2 0-1,1 1 1,1 1-1,25-25 0,-46 52 56,23-18 21,-22 17-19,-1 1 0,0 0-1,1-1 1,-1 1 0,1 0 0,-1 0-1,1-1 1,-1 1 0,1 0 0,-1 0-1,1 0 1,-1 0 0,1 0 0,-1 0 0,1-1-1,-1 1 1,1 0 0,-1 0 0,1 1-1,-1-1 1,1 0 0,-1 0 0,0 0-1,1 0 1,-1 0 0,1 0 0,-1 1 0,1-1-1,-1 0 1,1 0 0,-1 1 0,0-1-1,1 0 1,-1 1 0,1-1 0,-1 0-1,0 1 1,0-1 0,1 1 0,-1-1 0,0 1-1,0-1 1,1 0 0,-1 1 0,0-1-1,0 1 1,0-1 0,0 1 0,1-1-1,-1 1 1,0-1 0,0 1 0,0 0-1,0 11 18,0-1-1,-1 1 0,0 0 0,0-1 0,-1 1 0,-7 20 0,5-19 4,1 0 0,0 0-1,1 0 1,0 0 0,1 19 0,1-31-18,0 1 1,1 0 0,-1 0-1,0 0 1,1 0 0,0-1-1,-1 1 1,1 0-1,0-1 1,0 1 0,0 0-1,0-1 1,0 1 0,0-1-1,0 0 1,0 1 0,1-1-1,-1 0 1,0 0-1,1 1 1,-1-1 0,1 0-1,0-1 1,-1 1 0,1 0-1,0 0 1,-1-1-1,1 1 1,0-1 0,0 1-1,0-1 1,-1 0 0,1 0-1,0 0 1,0 0-1,0 0 1,0 0 0,2-1-1,6 0 13,0-1 0,-1 0 0,1 0 0,-1-1-1,17-7 1,-5-1 4,-1 0-1,0-1 0,0-1 1,-1-1-1,19-19 0,-4 0 18,45-57 0,-72 84-13,-5 10 4,-6 14-1,-11 26 38,9-28-5,0 0 0,1 0-1,1 1 1,-2 19 0,5-36-53,1 1 1,0 0 0,0 0-1,0 0 1,0-1-1,0 1 1,0 0 0,0 0-1,0 0 1,0 0 0,1-1-1,-1 1 1,0 0-1,0 0 1,1-1 0,-1 1-1,1 0 1,-1 0-1,0-1 1,1 1 0,-1-1-1,1 1 1,0 0 0,-1-1-1,2 2 1,-1-2 0,0 0 1,0 1-1,1-1 0,-1 0 1,0 0-1,0 0 1,0 0-1,1 0 0,-1 0 1,0 0-1,0 0 1,1-1-1,-1 1 0,0 0 1,2-1-1,6-3 30,0-1-1,0 1 1,11-9 0,-14 9-22,47-32 47,-33 21-80,1 1-1,0 1 0,34-15 1,-53 27 9,-1 0 0,0 1 0,1-1 0,-1 1 0,0-1 0,1 1 0,-1-1 0,1 1 0,-1 0 0,1 0 0,-1 0 0,1 0 0,-1 0 0,1 0 0,-1 0 0,1 1 0,-1-1 0,2 1 0,-2 0 3,-1-1 0,1 1 0,-1-1 1,1 1-1,-1 0 0,1-1 0,-1 1 0,0 0 0,1-1 1,-1 1-1,0 0 0,0 0 0,0-1 0,1 1 0,-1 0 0,0 0 1,0-1-1,0 1 0,0 0 0,0 0 0,0 0 0,0-1 1,-1 1-1,1 1 0,-3 7-7,0 0-1,0 0 1,-1 0 0,-5 9 0,5-10 25,-7 11 14,8-14 1,0 0 0,1 1 0,-1-1 1,1 0-1,-2 7 0,4-12-25,0 0 0,0 0-1,0 1 1,0-1 0,0 0 0,0 0 0,0 0 0,0 1-1,0-1 1,0 0 0,0 0 0,0 1 0,0-1 0,0 0 0,0 0-1,0 0 1,0 1 0,0-1 0,0 0 0,0 0 0,0 0 0,0 1-1,0-1 1,1 0 0,-1 0 0,0 0 0,0 1 0,0-1 0,0 0-1,0 0 1,1 0 0,-1 0 0,0 0 0,0 0 0,0 1-1,1-1 1,-1 0 0,0 0 0,0 0 0,0 0 0,1 0 0,-1 0-1,0 0 1,0 0 0,1 0 0,-1 0 0,0 0 0,0 0 0,0 0-1,1 0 1,-1 0 0,0 0 0,0 0 0,0 0 0,1 0-1,-1 0 1,0 0 0,0-1 0,0 1 0,1 0 0,-1 0 0,0 0-1,0 0 1,0 0 0,1-1 0,16-8 119,-16 8-116,48-32 180,-20 13-133,1 1 0,52-25 0,-78 42-58,0 1 0,0-1 0,0 1 0,0 0 0,0 0-1,0 1 1,0-1 0,0 1 0,0 0 0,5 1 0,-7-1 2,-1 0 1,0 0-1,0 1 1,0-1-1,0 1 1,0-1-1,0 1 0,1 0 1,-1-1-1,0 1 1,-1 0-1,1 0 1,0-1-1,0 1 1,0 0-1,0 0 1,-1 0-1,1 0 0,0 0 1,-1 0-1,1 0 1,-1 0-1,1 1 1,-1-1-1,0 0 1,1 0-1,-1 0 1,0 1-1,0-1 0,0 0 1,0 0-1,0 0 1,0 1-1,0-1 1,0 0-1,-1 2 1,-9 41 40,8-35 12,-1-1 1,1 1 0,1 0-1,-1 9 1,2-17-45,0-1 0,0 0 0,0 1 0,0-1 0,0 0 0,0 1 0,0-1 0,0 0 0,0 1 0,0-1 0,0 0 0,1 1 0,-1-1 0,0 0 0,0 1 0,0-1 0,0 0 0,1 0 0,-1 1 0,0-1 0,0 0 0,1 0-1,-1 1 1,0-1 0,0 0 0,1 0 0,-1 0 0,0 0 0,1 1 0,-1-1 0,1 0 0,13-1 33,15-12-570,-27 12 381,46-30-1249,-33 25 990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6.910"/>
    </inkml:context>
    <inkml:brush xml:id="br0">
      <inkml:brushProperty name="width" value="0.05" units="cm"/>
      <inkml:brushProperty name="height" value="0.05" units="cm"/>
    </inkml:brush>
  </inkml:definitions>
  <inkml:trace contextRef="#ctx0" brushRef="#br0">19 53 17172,'-8'19'2534,"7"-16"-2234,-1 0-1,1 0 0,0 0 0,0 0 0,0 0 0,0 0 0,0 0 1,0 0-1,1 0 0,0 0 0,0 1 0,-1-1 0,2 6 0,0-8-267,-1-1 0,0 1-1,1-1 1,-1 1-1,1-1 1,-1 1-1,1-1 1,-1 0-1,1 1 1,-1-1 0,1 0-1,0 1 1,-1-1-1,1 0 1,-1 0-1,1 1 1,0-1 0,-1 0-1,1 0 1,0 0-1,-1 0 1,1 0-1,0 0 1,-1 0-1,1 0 1,0 0 0,-1 0-1,1 0 1,0-1-1,-1 1 1,1 0-1,0 0 1,-1-1-1,1 1 1,-1 0 0,1-1-1,0 0 1,23-13 145,-1-8-399,-1 0 1,22-28 0,-54 66 209,1 0 1,0 0 0,1 0-1,1 1 1,1 1 0,0-1-1,-6 36 1,12-52 18,0 1 0,0-1-1,-1 0 1,1 1 0,0-1 0,0 0 0,1 1 0,-1-1-1,0 0 1,0 0 0,1 1 0,-1-1 0,0 0 0,1 1-1,-1-1 1,1 0 0,0 0 0,-1 0 0,1 0 0,0 0-1,0 0 1,0 0 0,1 1 0,-1-1 0,1 0 0,-1-1 0,1 1 0,0-1 0,-1 1 0,1-1 0,-1 0 0,1 1 0,0-1 0,-1 0 0,1 0 0,0 0 0,-1 0 0,1-1 0,3 0 0,2-1-72,1 0-1,0-1 1,-1 0 0,1-1 0,-1 0 0,8-5 0,-1-2-214,-2 0 0,1-1 0,-2 0 0,1-1 0,-2 0 1,0-1-1,0 0 0,13-27 0,3-9-310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7.768"/>
    </inkml:context>
    <inkml:brush xml:id="br0">
      <inkml:brushProperty name="width" value="0.05" units="cm"/>
      <inkml:brushProperty name="height" value="0.05" units="cm"/>
    </inkml:brush>
  </inkml:definitions>
  <inkml:trace contextRef="#ctx0" brushRef="#br0">111 0 17292,'-1'21'1573,"-2"0"1,0-1 0,-9 34 0,0-6-900,-19 86 555,-12 63-339,43-197-889,-4 29 38,4-28-40,0-1 1,0 1-1,-1-1 0,1 1 1,0 0-1,0-1 0,0 1 1,0 0-1,0-1 0,0 1 1,0 0-1,0-1 1,0 1-1,0 0 0,0-1 1,0 1-1,1 0 0,-1-1 1,0 1-1,0 0 0,1-1 1,-1 1-1,0-1 0,1 1 1,-1-1-1,1 1 0,-1-1 1,1 1-1,0 0 0,0-2-4,0 1 0,0-1-1,0 1 1,0-1-1,0 0 1,0 1 0,0-1-1,0 0 1,0 0 0,-1 0-1,1 0 1,0 0 0,0 0-1,-1 0 1,1 0-1,-1 0 1,1 0 0,0-1-1,8-25-51,-7 20 35,2-5-8,21-74-122,-23 75 123,0-1 1,0 0 0,-1 1 0,-1-1 0,-1-17 0,-1 25-6,0 10 16,-2 9-3,3-6 6,0 0 1,0 0-1,1 0 0,0 0 1,1 0-1,3 16 0,-4-23 18,1 0-1,-1-1 1,1 1-1,-1 0 0,1-1 1,0 1-1,0-1 1,0 1-1,0-1 1,0 0-1,0 1 0,0-1 1,0 0-1,1 0 1,-1 1-1,0-1 0,3 1 1,-3-2 6,1 1-1,0-1 1,0 1 0,0-1 0,0 0 0,0 0-1,0 0 1,0 0 0,0 0 0,0 0 0,0 0-1,0-1 1,0 1 0,0-1 0,0 0 0,0 1-1,0-1 1,2-2 0,5-2 20,-2 0 1,1 0-1,0-1 1,-1 0-1,0-1 1,-1 1-1,1-1 0,-1 0 1,-1-1-1,7-9 1,0-4 17,-1 1 0,16-43 0,-21 37-50,-7 18-12,-4 19 7,-4 11 57,1 0 0,1 0 1,2 0-1,0 1 0,1-1 1,-1 40-1,5-59-38,0-1 0,0 0 0,0 1 1,0-1-1,0 0 0,1 1 0,-1-1 0,1 0 0,0 0 0,0 0 0,0 1 1,0-1-1,0 0 0,0 0 0,0 0 0,1 0 0,-1-1 0,3 3 1,-3-3-5,1 0 1,0 0-1,-1 0 1,1 0-1,0-1 1,0 1-1,0 0 1,0-1-1,-1 0 1,1 1-1,0-1 1,0 0-1,0 0 1,0 0-1,0 0 1,0 0 0,2-1-1,4-1 4,-1 0-1,0-1 1,0 1-1,0-1 1,0-1-1,-1 1 1,1-1-1,-1-1 1,10-7-1,3-5 6,20-25 0,-34 36-29,1 0 1,-2-1 0,1 0-1,-1 0 1,0 0 0,0 0 0,4-15-1,-36 62-211,24-31 197,-1 0-1,1 1 0,1-1 0,0 1 0,-4 16 1,7-23 18,-1-1 1,1 0-1,0 0 1,0 0 0,0 0-1,1 0 1,-1 1 0,0-1-1,1 0 1,-1 0 0,1 0-1,0 0 1,0 0 0,0 0-1,0 0 1,0-1 0,0 1-1,0 0 1,0 0 0,1-1-1,-1 1 1,1-1-1,-1 1 1,1-1 0,0 1-1,0-1 1,-1 0 0,1 0-1,0 0 1,0 0 0,0 0-1,0-1 1,2 1 0,7 2-61,1 0-1,-1-1 1,0-1 0,0 0 0,20-1 0,56-9-171,-83 9 290,-1 0 0,1-1 0,-1 0 0,0 0 0,1 0-1,-1 0 1,0 0 0,0-1 0,6-3 0,-8 4 51,1-1-1,-1 1 1,1-1 0,-1 0-1,0 0 1,0 0-1,1 0 1,-2 0-1,1 0 1,0 0-1,0 0 1,0 0 0,-1 0-1,0 0 1,1-4-1,0 3-70,0 0 0,1 0 0,-1 0 0,1 0 0,-1 1 0,1-1 0,0 0 0,0 1 0,0-1 0,0 1 0,1 0 0,-1-1 0,1 1 0,-1 1 0,1-1 0,0 0 1,0 0-1,-1 1 0,7-3 0,-5 3-188,-1-1 1,1 1 0,-1-1 0,0 0 0,1 0 0,-1-1 0,0 1 0,0-1 0,-1 0 0,1 1 0,0-1 0,-1 0 0,0-1 0,0 1 0,3-5 0,-3 2 11,-1 0 1,0 0-1,0 0 1,-1 0-1,0 0 1,0-9-1,-5-15-505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8.205"/>
    </inkml:context>
    <inkml:brush xml:id="br0">
      <inkml:brushProperty name="width" value="0.05" units="cm"/>
      <inkml:brushProperty name="height" value="0.05" units="cm"/>
    </inkml:brush>
  </inkml:definitions>
  <inkml:trace contextRef="#ctx0" brushRef="#br0">0 0 16620,'0'0'1216,"2"3"-1168,6 0-312,4 1 744,6 2-224,11 0-272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18.609"/>
    </inkml:context>
    <inkml:brush xml:id="br0">
      <inkml:brushProperty name="width" value="0.05" units="cm"/>
      <inkml:brushProperty name="height" value="0.05" units="cm"/>
    </inkml:brush>
  </inkml:definitions>
  <inkml:trace contextRef="#ctx0" brushRef="#br0">102 101 19044,'-29'32'2516,"16"-20"377,21-20-2712,-2 0 1,1 0-1,-1-1 0,9-15 0,-12 18-179,-1 1-1,1-1 0,-1 0 0,0 0 1,-1 1-1,1-1 0,-1 0 1,0-1-1,0-8 0,-1 15-1,0-1 0,1 0-1,-1 1 1,0-1 0,0 0 0,0 1 0,0-1-1,0 0 1,-1 0 0,1 1 0,0-1 0,0 0-1,0 1 1,0-1 0,-1 0 0,1 1-1,0-1 1,-1 1 0,1-1 0,-1 0 0,1 1-1,0-1 1,-1 1 0,1-1 0,-1 1 0,1-1-1,-1 1 1,0 0 0,1-1 0,-1 1-1,1 0 1,-1-1 0,0 1 0,1 0 0,-1 0-1,0-1 1,1 1 0,-1 0 0,0 0 0,1 0-1,-1 0 1,0 0 0,0 0 0,-2 1-2,1 0 0,0-1 0,0 1 0,0 0-1,-1 0 1,1 1 0,0-1 0,0 0 0,1 1 0,-1-1 0,0 1 0,-1 1 0,-6 8 8,1 0-1,0 0 0,1 1 1,0 0-1,1 0 1,1 1-1,0-1 1,0 1-1,1 0 1,1 1-1,-2 16 0,4-28 1,1 1-1,-1-1 1,1 1-1,0-1 1,0 1-1,0-1 1,0 1-1,0-1 1,1 1-1,-1-1 1,1 1-1,0-1 1,0 1-1,0-1 1,0 0-1,0 0 1,0 1-1,0-1 1,1 0-1,-1 0 0,1 0 1,0 0-1,0-1 1,-1 1-1,1 0 1,0-1-1,0 1 1,0-1-1,1 0 1,-1 1-1,0-1 1,0 0-1,1-1 1,-1 1-1,4 1 1,3-1-9,0 0 0,0-1 0,0 1 0,0-2 0,0 1 0,0-1 0,-1-1 0,18-4 0,3-3-68,-1-2 0,0-1-1,40-23 1,70-57-289,-130 88 460,-6 7-15,-9 11 68,0-2-48,-41 71 686,43-74-699,1 1-1,1-1 0,-1 1 0,1-1 0,1 1 1,0 0-1,-1 14 0,3-23-102,0 0-1,0 0 1,0 1 0,0-1-1,0 0 1,0 0-1,1 1 1,-1-1 0,0 0-1,1 0 1,-1 1 0,1-1-1,-1 0 1,1 0 0,0 0-1,-1 0 1,1 0-1,0 0 1,0 0 0,0 0-1,0 0 1,2 1 0,-1-1-55,0 0 0,0 0 1,1 0-1,-1 0 0,1 0 1,-1-1-1,1 1 0,-1-1 1,1 0-1,4 1 0,4-2-96,0 0-1,0-1 1,0 0-1,11-4 1,16-6-272</inkml:trace>
  <inkml:trace contextRef="#ctx0" brushRef="#br0" timeOffset="1">650 290 21621,'-18'28'2056,"6"-4"-1424,-1-1-264,8 0 865,4-2-369,2-2-1184,7-5-1201,4-4 1345,3-2-320,1-7-168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0.013"/>
    </inkml:context>
    <inkml:brush xml:id="br0">
      <inkml:brushProperty name="width" value="0.05" units="cm"/>
      <inkml:brushProperty name="height" value="0.05" units="cm"/>
    </inkml:brush>
  </inkml:definitions>
  <inkml:trace contextRef="#ctx0" brushRef="#br0">317 327 15963,'0'-1'75,"0"0"0,-1 0 0,1 0 0,0 0 0,-1 0-1,1 0 1,-1 0 0,1 0 0,-1 0 0,0 0 0,0 0 0,1 0-1,-1 1 1,0-1 0,0 0 0,0 1 0,0-1 0,1 0-1,-1 1 1,0-1 0,0 1 0,0-1 0,-1 1 0,1 0 0,0-1-1,0 1 1,0 0 0,0 0 0,0 0 0,0 0 0,0 0-1,0 0 1,-1 0 0,1 0 0,-1 0 0,-5 1 111,1 0 1,-1 0 0,1 0-1,-1 1 1,-6 2 0,-1 3 104,1-1 1,0 2 0,0 0 0,1 0 0,0 1 0,-19 18 0,12-7-64,0 0 0,-27 39 0,46-58-225,-32 49 205,30-45-183,-1 0 1,1 0 0,0 0 0,1 0 0,-1 0-1,1 0 1,0 0 0,0 10 0,0-14-23,1-1 0,0 0 0,0 1 1,0-1-1,0 1 0,0-1 1,1 1-1,-1-1 0,0 1 1,0-1-1,0 1 0,0-1 0,0 1 1,1-1-1,-1 1 0,0-1 1,0 1-1,1-1 0,-1 0 1,0 1-1,1-1 0,-1 0 0,0 1 1,1-1-1,-1 0 0,0 1 1,1-1-1,-1 0 0,1 0 1,-1 1-1,1-1 0,-1 0 0,1 0 1,1 0 1,0 0-1,-1 0 1,1 0 0,0 0 0,-1 0-1,1-1 1,0 1 0,-1-1 0,1 1 0,2-2-1,39-24 16,-3-5-85,-2-1 1,57-62-1,57-88-72,-138 164 135,63-83-15,-63 82 45,-2-1 1,0-1-1,10-26 1,-18 34 53,-10 16-4,-13 21 18,-4 12-50,2 0 0,-27 68 1,38-80-79,2 0 0,1 0 1,1 1-1,1 0 1,-4 46-1,9-63-68,0-1-1,0 0 1,1 1 0,0-1 0,0 0 0,1 0-1,0 0 1,0 0 0,7 13 0,-8-17 75,0-1 0,1 0 0,-1 0 0,1 0 0,0 0 1,0 0-1,0 0 0,0-1 0,0 1 0,0 0 0,0-1 1,0 0-1,1 1 0,-1-1 0,0 0 0,1 0 0,-1-1 0,1 1 1,0 0-1,-1-1 0,1 1 0,-1-1 0,1 0 0,0 0 1,-1 0-1,1 0 0,0-1 0,-1 1 0,1-1 0,2 0 1,42-17-333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0.477"/>
    </inkml:context>
    <inkml:brush xml:id="br0">
      <inkml:brushProperty name="width" value="0.05" units="cm"/>
      <inkml:brushProperty name="height" value="0.05" units="cm"/>
    </inkml:brush>
  </inkml:definitions>
  <inkml:trace contextRef="#ctx0" brushRef="#br0">200 0 14235,'-62'104'2826,"29"-53"-1258,3 2 0,-31 75 0,58-121-1415,0 0 1,1 0 0,0 0-1,1 0 1,0 0 0,0 0-1,0 1 1,1 10 0,0-17-142,0-1 1,0 1 0,0 0 0,1 0 0,-1 0-1,0 0 1,0-1 0,1 1 0,-1 0 0,0 0 0,1-1-1,-1 1 1,1 0 0,-1-1 0,1 1 0,-1-1-1,1 1 1,0 0 0,-1-1 0,1 1 0,0-1 0,-1 1-1,1-1 1,0 0 0,0 1 0,-1-1 0,1 0-1,0 0 1,0 1 0,0-1 0,-1 0 0,1 0-1,0 0 1,0 0 0,0 0 0,-1 0 0,1 0 0,0 0-1,1-1 1,2 0-37,1 0-1,-1 0 1,0-1-1,0 1 1,7-5-1,0-1-110,0-1-1,0 0 1,-1-1-1,0 0 1,0 0-1,-1-1 1,0-1-1,12-19 1,-11 14-191,-1-1 0,0 1 0,-1-2 0,-1 1 0,8-31 0,-14 47 265,-1 0 0,1 0-1,-1 0 1,0 0 0,1-1 0,-1 1 0,0 0 0,0 0 0,0 0 0,0 0 0,0 0 0,0-1 0,0 1 0,0 0 0,-1 0-1,1 0 1,-1-2 0,0 4-9,0-1-1,1 1 0,-1 0 1,0-1-1,0 1 0,1 0 1,-1 0-1,0 0 0,1 0 1,-1 0-1,1 0 0,0 0 1,-1 0-1,1 0 0,0 0 1,-1 0-1,1 0 0,0 2 1,-1-1-39,-4 16-402,0 0 0,-2 22 0,7-17 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0.901"/>
    </inkml:context>
    <inkml:brush xml:id="br0">
      <inkml:brushProperty name="width" value="0.05" units="cm"/>
      <inkml:brushProperty name="height" value="0.05" units="cm"/>
    </inkml:brush>
  </inkml:definitions>
  <inkml:trace contextRef="#ctx0" brushRef="#br0">183 307 13963,'0'13'428,"-1"0"0,-1 0 0,0 0 0,-1-1-1,0 1 1,-1-1 0,0 1 0,-1-1 0,-8 15 0,-2 7 357,-38 88 952,-20 52 379,69-155-1835,4-19-276,0 0 1,1 0-1,-1 0 1,0 1-1,0-1 0,1 0 1,-1 0-1,0-1 1,1 1-1,-1 0 0,0 0 1,0 0-1,1 0 1,-1 0-1,0 0 0,0 0 1,1 0-1,-1 0 1,0-1-1,0 1 0,1 0 1,-1 0-1,0 0 1,0 0-1,0-1 0,1 1 1,-1 0-1,0 0 1,0 0-1,0-1 0,0 1 1,1-1-1,24-31 36,26-50-221,67-145 0,-48 85-6,-33 70 105,73-133-23,-89 177 133,-21 28-28,0 0 1,0-1-1,1 1 0,-1 0 1,0-1-1,0 1 0,1 0 1,-1 0-1,0-1 0,1 1 1,-1 0-1,0 0 0,1 0 1,-1 0-1,0-1 0,1 1 0,-1 0 1,0 0-1,1 0 0,-1 0 1,0 0-1,1 0 0,-1 0 1,1 0-1,-1 0 0,0 0 1,1 0-1,-1 0 0,0 0 0,1 0 1,-1 0-1,1 1 0,2 11 51,-5 4-26,-1 0 1,-1-1 0,-1 1-1,0-1 1,-1 1-1,-9 16 1,-13 37 52,25-61-79,1 0 1,-1 1-1,2-1 0,-1 1 0,1-1 0,0 11 0,1-17-33,0 0-1,0 0 0,1 0 0,-1 0 1,1 0-1,-1 0 0,1 0 1,0 0-1,-1-1 0,1 1 1,0 0-1,0-1 0,0 1 1,1 0-1,-1-1 0,0 1 1,0-1-1,1 0 0,-1 1 1,1-1-1,-1 0 0,1 0 1,0 0-1,0 0 0,-1 0 0,1 0 1,0-1-1,0 1 0,0-1 1,0 1-1,-1-1 0,1 1 1,4-1-1,15 1-788,37-1 0,-33-1-123,38 3-1,-56-2 802,-1 1 0,0 1 1,1-1-1,-1 1 0,0 0 0,0 0 0,0 1 0,0 0 1,0 0-1,9 6 0,-13-7 158,0-1 1,-1 0-1,1 1 1,0-1-1,-1 1 1,1 0-1,-1-1 1,0 1-1,0 0 0,1 0 1,-1 0-1,0 0 1,0 0-1,-1 0 1,1 0-1,0 0 1,-1 0-1,1 1 0,-1-1 1,0 0-1,0 3 1,0-2 87,-1 1 0,0-1 0,0 0 0,0 0 0,0 0 1,0 1-1,-1-1 0,1-1 0,-1 1 0,0 0 0,0 0 0,-4 4 1,-3 2 388,-1 0 0,0 0 0,-1-1 0,0-1 0,0 0 1,-13 7-1,7-6 591,-35 12 0,45-18-1081,0 0 0,0 0 0,0-1 0,-1 0 0,1-1 0,-1 1 0,-13-2 0,20 1-34,1 0-1,-1 0 1,1 0 0,-1 0-1,1 0 1,-1-1-1,1 1 1,-1 0 0,1 0-1,-1 0 1,1-1-1,0 1 1,-1 0 0,1 0-1,-1-1 1,1 1-1,-1 0 1,1-1 0,0 1-1,-1 0 1,1-1-1,0 1 1,-1-1 0,1 1-1,0-1 1,-1 0-1,1 0 2,0 1 0,1-1 0,-1 0 0,0 1 0,0-1 0,0 0 0,0 1-1,1-1 1,-1 0 0,0 1 0,1-1 0,-1 1 0,0-1 0,1 1 0,-1-1 0,1 1-1,-1-1 1,1 1 0,-1-1 0,1 1 0,0-1 0,13-9-652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1.412"/>
    </inkml:context>
    <inkml:brush xml:id="br0">
      <inkml:brushProperty name="width" value="0.05" units="cm"/>
      <inkml:brushProperty name="height" value="0.05" units="cm"/>
    </inkml:brush>
  </inkml:definitions>
  <inkml:trace contextRef="#ctx0" brushRef="#br0">95 0 13603,'-23'46'3733,"-24"73"1,41-99-3461,0 0 0,2-1 1,0 2-1,2-1 0,0 0 0,1 34 0,1-49-240,1 0 0,0 0 0,-1 0 0,2 0-1,-1-1 1,0 1 0,1-1 0,0 1 0,3 4 0,-5-8-27,1 0-1,0 1 1,0-1 0,1 0 0,-1 0 0,0 0 0,0 0 0,0 0 0,1 0-1,-1 0 1,1 0 0,-1 0 0,0 0 0,1-1 0,-1 1 0,1-1 0,0 1 0,-1-1-1,1 0 1,-1 1 0,1-1 0,0 0 0,-1 0 0,1 0 0,-1 0 0,1-1-1,0 1 1,-1 0 0,1-1 0,1 0 0,3-1-9,1-1-1,-1 0 1,0 0-1,0 0 1,-1-1-1,1 0 1,-1 0-1,0 0 1,8-9-1,5-7-23,17-24 0,-27 33 21,46-69-39,-31 46 5,41-50 0,-64 83 39,1 1 1,-1-1-1,0 1 0,0 0 0,0-1 1,0 1-1,1 0 0,-1 0 0,0-1 1,0 1-1,1 0 0,-1-1 0,0 1 1,1 0-1,-1 0 0,0 0 1,1-1-1,-1 1 0,0 0 0,1 0 1,-1 0-1,0 0 0,1 0 0,-1-1 1,0 1-1,1 0 0,-1 0 1,1 0-1,-1 0 0,0 0 0,1 0 1,-1 0-1,0 0 0,1 1 0,-1 13-1,-11 28 31,9-38-22,-4 18 22,0-7 22,1-1 0,1 2 0,1-1 0,0 0 0,1 1 0,0 21-1,2-35-39,0-1-1,0 1 1,0-1-1,0 1 1,1-1-1,-1 1 1,0-1-1,1 1 1,0-1-1,-1 0 1,1 1-1,0-1 1,-1 0-1,1 0 1,0 1-1,0-1 1,0 0-1,0 0 1,0 0-1,0 0 1,1 0-1,1 1 1,-1-1 1,0 0 0,1-1 0,-1 1 0,1-1 0,-1 1 0,1-1 0,-1 0 0,0 0 0,1 0 0,-1 0 0,1 0-1,3-1 1,5-2-20,-1 0 0,1-1-1,-1 0 1,0-1 0,11-6-1,9-8-230,31-26 0,-36 25-144,45-27 0,-70 46 370,1 1 0,0-1 0,0 1 0,-1 0 0,1-1 0,0 1 0,0 0 1,0-1-1,0 1 0,-1 0 0,1 0 0,0 0 0,0 0 0,0 0 0,0 0 0,0 0 0,-1 0 0,1 0 1,0 0-1,1 1 0,-1-1 9,-1 1 0,1-1 0,-1 0 0,1 1 0,-1 0 0,1-1 0,-1 1 0,1-1 0,-1 1 1,0-1-1,0 1 0,1 0 0,-1-1 0,0 1 0,0 0 0,1-1 0,-1 1 0,0 0 0,0 1 0,0 4 31,0 0 0,-1 1 0,1-1 0,-3 8-1,2-11-9,-20 78 528,13-57-159,2 0 0,-7 42 0,13-65-360,0 0-1,0 1 1,0-1-1,0 0 0,0 1 1,0-1-1,0 0 1,0 1-1,0-1 1,1 0-1,-1 0 0,0 1 1,1-1-1,-1 0 1,1 0-1,-1 1 1,1-1-1,0 0 1,0 1-1,0-2-9,0 1 0,0-1 0,-1 1 0,1-1-1,0 0 1,0 1 0,0-1 0,0 0 0,-1 0 0,1 0 0,0 0 0,0 0 0,0 0-1,0 0 1,0 0 0,0 0 0,-1 0 0,1 0 0,0 0 0,0-1 0,1 1 0,4-3-12,0 0 0,0 0 0,0 0 1,0-1-1,8-7 0,0-1-330,0-1 0,-1 0-1,0-1 1,-2 0 0,15-22-1,40-84-786,-36 55 440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6.119"/>
    </inkml:context>
    <inkml:brush xml:id="br0">
      <inkml:brushProperty name="width" value="0.05" units="cm"/>
      <inkml:brushProperty name="height" value="0.05" units="cm"/>
    </inkml:brush>
  </inkml:definitions>
  <inkml:trace contextRef="#ctx0" brushRef="#br0">18 103 16388 0 0,'-1'0'3'0'0,"-9"-17"2824"0"0,6 17-1413 0 0,2 12-1627 0 0,3 311-643 0 0,3-194 2219 0 0,15-586-2263 0 0,-18 437 1057 0 0,0 7-214 0 0,-3 21-652 0 0,-1 23-232 0 0,4-10 873 0 0,0-2-1 0 0,2 1 1 0 0,0 0-1 0 0,1 0 1 0 0,1-1-1 0 0,1 0 1 0 0,11 25-1 0 0,-5-17 141 0 0,2-1 0 0 0,1-1-1 0 0,1 0 1 0 0,26 32 0 0 0,-41-56-6 0 0,0 0 1 0 0,0 1 0 0 0,0-1 0 0 0,1 0-1 0 0,-1 1 1 0 0,1-1 0 0 0,-1 0 0 0 0,1 0 0 0 0,-1 0-1 0 0,1 0 1 0 0,2 1 0 0 0,-3-2 0 0 0,-1 0 0 0 0,1 0 0 0 0,-1 0 1 0 0,1 0-1 0 0,0 0 0 0 0,-1 0 0 0 0,1 0 0 0 0,-1 0 1 0 0,1 0-1 0 0,-1 0 0 0 0,1 0 0 0 0,0 0 0 0 0,-1 0 0 0 0,1-1 1 0 0,-1 1-1 0 0,1 0 0 0 0,-1 0 0 0 0,1-1 0 0 0,-1 1 1 0 0,0 0-1 0 0,1-1 0 0 0,-1 1 0 0 0,1-1 0 0 0,0 0 1 0 0,1-3 279 0 0,1 0 0 0 0,-1 0 0 0 0,0 0 0 0 0,0-1 0 0 0,-1 1 0 0 0,1-1 0 0 0,0-4 0 0 0,1-1-355 0 0,5-21 178 0 0,-1-1 0 0 0,-1 0-1 0 0,-1 1 1 0 0,-2-2 0 0 0,-2 1 0 0 0,-1 0 0 0 0,-1 0 0 0 0,-2 0 0 0 0,-8-40 0 0 0,4 39-709 0 0,4 24-1226 0 0,5 24-968 0 0,0-6 1981 0 0,1 0 0 0 0,0-1 0 0 0,1 1 0 0 0,-1-1 0 0 0,2 0 0 0 0,-1 0 0 0 0,1 0 0 0 0,0 0 1 0 0,10 10-1 0 0,3 2 532 0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1.977"/>
    </inkml:context>
    <inkml:brush xml:id="br0">
      <inkml:brushProperty name="width" value="0.05" units="cm"/>
      <inkml:brushProperty name="height" value="0.05" units="cm"/>
    </inkml:brush>
  </inkml:definitions>
  <inkml:trace contextRef="#ctx0" brushRef="#br0">126 0 17020,'-18'34'1174,"-9"16"1004,-28 74-1,49-109-1934,1 0 0,1 1 0,1 0 1,0 0-1,1 0 0,0 0 0,1 0 0,1 0 0,3 25 0,-2-39-251,-1 0-1,0-1 1,1 1 0,-1 0-1,1-1 1,-1 1 0,1 0-1,0-1 1,-1 1-1,1-1 1,0 1 0,0-1-1,0 1 1,0-1 0,1 0-1,0 2 1,-1-3-4,-1 0 0,0 0 1,1 0-1,-1 0 0,0 1 0,1-1 0,-1 0 1,1 0-1,-1 0 0,0 0 0,1 0 0,-1 0 0,0 0 1,1 0-1,-1 0 0,1 0 0,-1 0 0,0 0 1,1 0-1,-1 0 0,1-1 0,-1 1 0,0 0 0,1 0 1,9-14-364,-5-3-15,0 0 1,-1 0-1,-1-1 0,2-26 1,0 6-289,-3 36 333,1 6 279,2 7 93,-1 0 40,-1-1 1,2 0-1,-1-1 0,1 1 1,1-1-1,-1 0 1,2 0-1,-1-1 0,13 13 1,-15-17-20,0-1-1,0 0 1,0 0 0,0-1-1,1 1 1,-1-1 0,1 0-1,0 0 1,-1-1 0,1 1 0,0-1-1,0 0 1,0 0 0,0-1-1,0 1 1,0-1 0,0 0-1,0 0 1,0-1 0,0 0 0,0 0-1,7-2 1,-6 1-18,1 0 0,-2-1 0,1 1 0,0-1 0,0 0 0,-1-1 0,0 0 0,0 1 1,0-2-1,0 1 0,0 0 0,-1-1 0,0 0 0,0 0 0,0 0 0,-1-1 0,0 1 0,0-1 0,3-6 0,-6 12-31,0 0 0,0 0 0,0 0 0,0-1 0,0 1 0,0 0-1,0 0 1,1 0 0,-1 0 0,0 0 0,0 0 0,0-1 0,0 1 0,0 0-1,0 0 1,0 0 0,0 0 0,0-1 0,0 1 0,0 0 0,0 0 0,0 0-1,0 0 1,0 0 0,0-1 0,0 1 0,0 0 0,0 0 0,0 0 0,0 0-1,0 0 1,0-1 0,0 1 0,-1 0 0,1 0 0,0 0 0,0 0 0,0 0-1,0 0 1,0-1 0,0 1 0,0 0 0,-1 0 0,1 0 0,0 0 0,0 0-1,0 0 1,0 0 0,0 0 0,-1 0 0,1 0 0,0 0 0,0 0 0,-10 6-39,-10 12-17,11-7 46,1-1 0,1 1 1,-1 1-1,2-1 0,0 1 0,0 1 1,1-1-1,0 1 0,2-1 0,-1 1 1,1 1-1,1-1 0,-1 17 0,3-28 10,0 0 0,0 0 0,0 1 0,0-1 0,1 0 0,-1 0 0,0 0 0,1 0 0,0 0 0,-1 0 0,1 0-1,0 0 1,0 0 0,0-1 0,0 1 0,1 0 0,-1-1 0,0 1 0,1 0 0,-1-1 0,1 0 0,0 1 0,-1-1 0,1 0 0,0 0 0,0 0-1,0 0 1,-1 0 0,1 0 0,0 0 0,0-1 0,0 1 0,1-1 0,-1 1 0,0-1 0,0 0 0,0 0 0,3 0 0,1-1-2,0 1 0,0-1 1,1 0-1,-1-1 0,0 1 1,0-1-1,0-1 0,0 1 1,-1-1-1,1 0 1,8-6-1,-7 4 80,-1 0 0,-1-1 0,1 0-1,-1 0 1,0 0 0,0 0 0,-1-1 0,0 1 0,0-1 0,0 0-1,-1-1 1,0 1 0,3-13 0,-1-4 473,-2-1-1,0 1 1,0-26 0,-3 36-254,0 13-296,0 0 0,0 1 0,0-1 0,0 0 0,0 0 0,0 1 0,0-1 0,0 0 0,0 0 0,0 1 0,1-1 0,-1 0 0,0 0 0,1 1 0,-1-1 0,0 0 0,1 1 0,-1-1 0,1 0 0,-1 1 0,1-1 0,-1 1 0,1-1 0,-1 1 0,1-1 0,0 1 0,-1-1 0,1 1 0,0 0 0,-1-1 0,1 1 0,0 0 0,-1 0 0,1-1 0,1 1 0,1 0-255,1 0 0,-1 1 0,1-1 0,-1 1 0,0 0 1,7 2-1,16 4-2231,-15-8 2108,1 0-1,-1 0 1,0-1 0,17-5-1,-26 6 309,60-15-1102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2.714"/>
    </inkml:context>
    <inkml:brush xml:id="br0">
      <inkml:brushProperty name="width" value="0.05" units="cm"/>
      <inkml:brushProperty name="height" value="0.05" units="cm"/>
    </inkml:brush>
  </inkml:definitions>
  <inkml:trace contextRef="#ctx0" brushRef="#br0">211 199 17244,'7'-10'1620,"-10"6"-379,1 3-1106,1 1 1,-1 0-1,0 0 1,1 0 0,-1 0-1,1 1 1,-1-1-1,0 0 1,1 1 0,-1-1-1,1 1 1,-3 1-1,-5 3 120,0 0-1,1 1 0,-1 1 1,2 0-1,-1 0 0,1 0 0,0 1 1,-9 12-1,-3 6-73,-21 41-1,31-51-159,1 1-1,0-1 1,1 1-1,0 0 0,-5 28 1,11-44-19,1 1 1,0-1-1,-1 0 0,1 0 1,0 1-1,0-1 0,0 0 1,0 0-1,0 1 0,0-1 1,0 0-1,1 1 0,-1-1 1,0 0-1,1 0 0,-1 0 1,1 1-1,-1-1 0,1 0 1,1 2-1,-1-3-1,-1 0 1,1 1-1,0-1 1,0 0-1,0 0 1,-1 1-1,1-1 1,0 0-1,0 0 1,0 0-1,0 0 1,0 0-1,0 0 0,-1 0 1,1 0-1,0-1 1,0 1-1,0 0 1,0 0-1,-1-1 1,1 1-1,1-1 1,6-3 6,0-1 0,-1 0 0,1 0 0,9-10 0,44-43 66,83-103 1,38-77 214,-169 221-254,-22 31 7,1 0 0,1 1 0,-11 31 0,-17 66-45,30-97 15,-2 7-91,1 1-1,1 0 0,1 0 1,1 0-1,1 0 0,1 0 1,2 24-1,7-17-488,-8-29 555,0 0 1,0-1-1,1 1 1,-1 0-1,0-1 1,1 1-1,-1-1 0,1 1 1,-1 0-1,1-1 1,-1 1-1,1-1 1,-1 1-1,1-1 1,0 1-1,-1-1 0,1 0 1,-1 1-1,1-1 1,0 0-1,-1 1 1,1-1-1,0 0 0,0 0 1,-1 0-1,1 0 1,0 0-1,0 0 1,-1 0-1,1 0 1,0 0-1,0 0 0,-1 0 1,1 0-1,0 0 1,-1 0-1,1-1 1,0 1-1,-1 0 0,1-1 1,0 1-1,1-1 1,20-18-323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3.193"/>
    </inkml:context>
    <inkml:brush xml:id="br0">
      <inkml:brushProperty name="width" value="0.05" units="cm"/>
      <inkml:brushProperty name="height" value="0.05" units="cm"/>
    </inkml:brush>
  </inkml:definitions>
  <inkml:trace contextRef="#ctx0" brushRef="#br0">28 49 15603,'1'2'143,"-1"0"0,1-1 1,0 1-1,-1-1 0,1 1 0,0-1 0,0 0 0,0 1 0,0-1 0,0 0 0,0 1 0,0-1 0,1 0 0,-1 0 0,0 0 0,1 0 0,-1 0 0,1 0 0,-1-1 1,1 1-1,-1 0 0,1-1 0,-1 1 0,1-1 0,0 0 0,-1 1 0,1-1 0,0 0 0,-1 0 0,1 0 0,0 0 0,-1 0 0,1-1 0,0 1 0,-1 0 1,1-1-1,-1 1 0,1-1 0,-1 0 0,1 1 0,-1-1 0,1 0 0,-1 0 0,1 0 0,-1 0 0,0 0 0,0 0 0,1 0 0,-1-1 0,0 1 0,0 0 0,0-1 1,0 1-1,1-3 0,0 1-18,-1-1-1,1 1 1,-1 0 0,1-1 0,-1 1 0,0-1 0,0 1 0,0-5 0,-1 8-115,0-1 1,0 0 0,0 1-1,0-1 1,0 0 0,0 1-1,0-1 1,0 0 0,0 1-1,0-1 1,0 0-1,0 1 1,0-1 0,-1 0-1,1 1 1,0-1 0,-1 0-1,1 1 1,0-1 0,-1 1-1,1-1 1,-1 1 0,1-1-1,-1 1 1,1-1 0,-1 1-1,1-1 1,-1 1-1,1 0 1,-1-1 0,1 1-1,-1 0 1,0-1 0,1 1-1,-1 0 1,0 0 0,1 0-1,-1 0 1,0 0 0,1-1-1,-1 1 1,0 0 0,1 0-1,-1 1 1,0-1-1,0 0 1,1 0 0,-2 0-1,0 1-1,-1 0-1,1 0 1,-1 0-1,1 0 1,-1 1-1,1-1 1,0 0-1,-1 1 1,1 0 0,0 0-1,0-1 1,0 1-1,0 0 1,1 0-1,-1 1 1,-2 3-1,-21 43 28,24-47-37,-4 10-10,0 0-1,2 0 0,-1 0 0,1 0 0,1 1 0,0-1 1,0 24-1,2-33 2,0 0 1,0 0 0,0 1-1,1-1 1,-1 0 0,1 0-1,0 0 1,0 0 0,0-1-1,0 1 1,0 0 0,0 0-1,1 0 1,0-1 0,-1 1-1,1-1 1,0 0 0,0 1-1,0-1 1,1 0 0,-1 0-1,0 0 1,1 0 0,-1-1-1,1 1 1,0-1 0,0 1-1,-1-1 1,1 0 0,0 0-1,0 0 1,0 0 0,0-1-1,0 0 1,0 1 0,0-1-1,6 0 1,5-1-67,-1 0 0,1-1 1,-1 0-1,0-1 0,0-1 0,25-9 0,73-44-357,-7 4 82,-102 52 363,0 0-1,1 0 1,-1 0 0,0 0-1,0 1 1,1-1-1,-1 1 1,0 0 0,1-1-1,-1 1 1,0 0-1,1 0 1,4 1 0,-6 0 6,0-1 0,0 1 0,0 0 1,0 0-1,0-1 0,-1 1 0,1 0 1,0 0-1,0 0 0,0 0 0,-1 0 0,1 0 1,-1 0-1,1 0 0,0 0 0,-1 0 1,0 0-1,1 1 0,-1-1 0,0 0 0,0 0 1,1 0-1,-1 1 0,0-1 0,0 0 1,-1 2-1,1 4 67,1 0 1,-1-1-1,1 1 1,0 0 0,1-1-1,-1 1 1,6 10-1,-6-15-72,0 0 0,0-1 0,0 1 0,0 0 1,1-1-1,-1 1 0,1-1 0,-1 1 0,1-1 0,0 0 0,-1 1 0,1-1 0,0 0 0,0 0 0,0 0 0,0-1 0,0 1 0,0 0 0,0-1 0,0 1 0,0-1 0,0 0 0,0 0 0,0 0 1,0 0-1,0 0 0,1 0 0,2-1 0,9-2 9,0-1 1,-1 0 0,0-1 0,0 0-1,24-14 1,-22 11-31,0 0 0,1 2 1,27-9-1,-41 14 2,0 1 0,0-1 0,0 1-1,0 0 1,0 0 0,0 0 0,0 0 0,0 0 0,0 0-1,0 0 1,0 1 0,0-1 0,0 1 0,0-1 0,0 1-1,0 0 1,0 0 0,2 1 0,-3 0 32,0-1-1,1 0 1,-1 0 0,0 1 0,0-1-1,0 0 1,-1 1 0,1-1 0,0 1-1,0-1 1,-1 1 0,1-1 0,-1 1-1,0 0 1,1-1 0,-1 1-1,0 0 1,0-1 0,0 1 0,0 0-1,0-1 1,0 3 0,-4 4 61,-2-7 17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4.107"/>
    </inkml:context>
    <inkml:brush xml:id="br0">
      <inkml:brushProperty name="width" value="0.05" units="cm"/>
      <inkml:brushProperty name="height" value="0.05" units="cm"/>
    </inkml:brush>
  </inkml:definitions>
  <inkml:trace contextRef="#ctx0" brushRef="#br0">338 71 20132,'0'-2'115,"-1"0"0,1 0 0,-1 1 0,0-1 0,1 0 0,-1 1 0,0-1 0,0 0 0,0 1 0,0-1 0,-1 1 0,1-1 0,0 1 0,-1 0 0,1-1-1,0 1 1,-1 0 0,0 0 0,-2-1 0,1 1-10,1 0-1,-1 0 1,0 1-1,0-1 1,0 1 0,0-1-1,0 1 1,0 0-1,0 0 1,0 1-1,-4 0 1,-2 1 146,1 0 1,-1 1 0,1 0-1,0 0 1,0 1 0,0 0-1,-13 10 1,6-2-60,1 0-1,0 1 1,1 1 0,-21 26 0,27-29-185,-1 0-1,2 0 1,0 1 0,0-1 0,1 1 0,0 1 0,-5 22-1,9-32-17,1 0-1,-1-1 1,1 1-1,-1 0 1,1 0-1,0 0 1,1 0-1,-1-1 1,0 1-1,1 0 1,-1 0-1,1 0 1,0-1-1,0 1 1,0 0-1,2 2 1,-2-4-5,0 1 0,1-1 0,-1 0 0,0 0 0,1 1-1,-1-1 1,1 0 0,0-1 0,-1 1 0,1 0 0,0 0 0,-1-1 0,1 1 0,0-1 0,0 1 0,0-1 0,0 0 0,-1 0-1,1 0 1,0 0 0,0 0 0,0 0 0,0 0 0,3-1 0,9-3-108,-1 0 0,0 0 0,0-1 1,0-1-1,18-11 0,-20 11-17,1-1 0,-1 2-1,2 0 1,-1 0 0,1 1 0,14-3 0,-26 7 121,0 0 1,0-1 0,0 1-1,0 0 1,0 0-1,0 0 1,0 0 0,0 1-1,0-1 1,0 0-1,0 0 1,0 0 0,0 1-1,0-1 1,0 1-1,-1-1 1,1 1 0,0-1-1,0 1 1,0-1-1,0 1 1,-1 0 0,1-1-1,0 1 1,0 1-1,0 0-8,0 0 0,0 0 0,0 0 0,0 0 0,-1 1 0,1-1 0,-1 0 0,1 0 0,-1 0 0,0 1 0,0 2 0,-1 5-61,0 1-1,-1 0 1,-6 20-1,-1-4 154,-2 0-1,-1 0 1,-2-1 0,-31 47-1,-83 86 1442,116-146-1337,6-5-18,0 0-1,-1 0 0,0-1 1,-1 0-1,0-1 0,0 0 1,-17 10-1,25-16-143,0 0 0,0 1 0,-1-1 0,1 0-1,0 0 1,-1 0 0,1 0 0,0 0 0,-1 0 0,1 0 0,0 0 0,-1 0 0,1 0 0,0 0-1,-1 0 1,1 0 0,0 0 0,-1 0 0,1 0 0,0 0 0,-1 0 0,1 0 0,0 0-1,-1 0 1,1-1 0,0 1 0,-1 0 0,1 0 0,0 0 0,0-1 0,-1 1 0,1 0 0,0 0-1,0-1 1,-1 1 0,1-1 0,-1-14 46,8-16-122,2 9-77,1 0 0,1 1 0,1 1 0,0 0 0,2 1 0,0 0 0,1 1 0,26-25 0,17-8-1002,81-55 0,-37 30-272,50-55-485,-128 106 1852,-1-1 1,0 0 0,31-51-1,-50 68 710,-6 7-276,-8 11 153,-10 17 337,1 1 1,-25 49 0,36-61-634,1 0 0,1 1 0,0 0 0,1 0 0,1 1 0,-4 33 0,7-49-226,1 0 0,0 0-1,0 0 1,0 0 0,0 0 0,0 0-1,0 0 1,0 0 0,0 0-1,1 0 1,-1 0 0,0 0-1,0 0 1,1 0 0,-1 0-1,1 0 1,-1 0 0,1-1 0,-1 1-1,1 0 1,0 0 0,-1 0-1,1-1 1,0 1 0,0 0-1,-1-1 1,1 1 0,0-1-1,0 1 1,0-1 0,0 1-1,0-1 1,0 1 0,0-1 0,0 0-1,0 0 1,0 1 0,0-1-1,0 0 1,0 0 0,0 0-1,0 0 1,0 0 0,0 0-1,0-1 1,1 1 0,6-2-56,0 1 0,-1-1 0,1-1 0,11-5 0,-17 7 23,33-14-980,-1-2-1,-1-1 1,48-35-1,-78 51 906,-1 1-1,0-1 0,0 0 0,0 1 0,0-1 1,0 0-1,-1 0 0,1 0 0,0-1 1,-1 1-1,0 0 0,1-1 0,-1 1 1,0 0-1,0-1 0,0 1 0,-1-1 1,1 0-1,0-3 0,-4-12-294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4.638"/>
    </inkml:context>
    <inkml:brush xml:id="br0">
      <inkml:brushProperty name="width" value="0.05" units="cm"/>
      <inkml:brushProperty name="height" value="0.05" units="cm"/>
    </inkml:brush>
  </inkml:definitions>
  <inkml:trace contextRef="#ctx0" brushRef="#br0">312 0 16812,'-8'9'867,"0"0"1,0 1 0,1 0-1,-9 17 1,5-9 695,-10 19-1321,2 1 0,2 0 0,1 1 0,3 1 0,1 0 0,1 1 0,3 0 0,-4 45 0,9-61-264,-12 46 1,13-62 9,-1 0 0,0 0 0,-1 0 0,0 0 0,-1-1 0,0 0 0,-11 16 0,15-23 11,-1 1 1,1 0-1,0-1 1,-1 0-1,0 1 1,1-1-1,-1 0 1,0 0-1,1 0 1,-1 0-1,0 0 1,0 0-1,0-1 1,0 1-1,0 0 1,0-1-1,0 0 1,0 1-1,0-1 1,0 0-1,0 0 1,0 0-1,0 0 1,-2-1-1,3 1 2,0-1-1,0 1 0,0-1 1,0 1-1,1-1 0,-1 1 1,0-1-1,0 0 0,0 1 1,0-1-1,1 0 0,-1 0 1,0 0-1,1 1 0,-1-1 1,1 0-1,-1 0 0,0-2 1,0 1-1,1 0 0,-1 0 1,1-1-1,0 1 0,0 0 0,0 0 1,0 0-1,0-1 0,0 1 1,0 0-1,2-5 0,1-2 0,1-1 0,0 1 0,0 0 1,1 0-1,0 0 0,0 1 0,1 0 0,0 0 0,9-8 0,12-12-25,31-23 1,-38 34 16,73-60-11,60-53-37,-124 102 89,-1-1-1,45-61 1,-67 82 8,-1-1 0,0 1-1,0-1 1,6-17 0,-11 26-38,0 0 0,1-1 0,-1 1 0,0 0 0,0-1-1,0 1 1,0 0 0,1-1 0,-1 1 0,0 0 0,0-1 0,0 1 0,0-1 0,0 1 0,0 0 0,0-1-1,0 1 1,0 0 0,0-1 0,0 1 0,0 0 0,0-1 0,0 1 0,0-1 0,-1 1 0,1 0 0,0-1-1,0 1 1,0 0 0,-1 0 0,1-1 0,0 1 0,0 0 0,-1-1 0,1 1 0,0 0 0,0 0 0,-1-1-1,1 1 1,0 0 0,-1 0 0,1 0 0,0 0 0,-1-1 0,1 1 0,0 0 0,-1 0 0,1 0 0,0 0-1,-1 0 1,1 0 0,-1 0 0,1 0 0,0 0 0,-1 0 0,1 0 0,0 0 0,-1 0 0,1 0 0,0 1 0,-1-1-1,1 0 1,0 0 0,-1 0 0,1 0 0,0 1 0,-1-1 0,1 0 0,-23 14 97,10-3-78,1 0 0,1 1-1,0 1 1,1 0 0,0 0-1,1 1 1,0 0-1,1 0 1,1 1 0,0 0-1,1 1 1,0-1-1,-5 33 1,10-44-51,1-1 0,0 0-1,0 1 1,0-1 0,0 1 0,0-1 0,1 1-1,0-1 1,-1 0 0,1 1 0,1-1-1,-1 0 1,0 0 0,1 0 0,-1 0-1,4 5 1,-4-7 16,1 0 0,-1 1 0,1-1 0,0 0-1,-1 0 1,1 0 0,0 0 0,-1 0 0,1-1 0,0 1 0,0 0-1,0-1 1,0 1 0,-1-1 0,1 0 0,0 0 0,0 1 0,0-1-1,0-1 1,0 1 0,0 0 0,0 0 0,0-1 0,0 1 0,0-1-1,-1 1 1,1-1 0,0 0 0,0 0 0,-1 0 0,4-2 0,24-18-165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5.181"/>
    </inkml:context>
    <inkml:brush xml:id="br0">
      <inkml:brushProperty name="width" value="0.05" units="cm"/>
      <inkml:brushProperty name="height" value="0.05" units="cm"/>
    </inkml:brush>
  </inkml:definitions>
  <inkml:trace contextRef="#ctx0" brushRef="#br0">106 0 15987,'-23'39'1981,"-33"61"1378,51-90-3133,1 1-1,0 0 1,1-1-1,0 1 1,1 0-1,0 0 1,-1 20 0,3-28-214,0 0 0,0 0 0,0 0 0,0 0 1,0 0-1,0 0 0,1 0 0,0-1 1,0 1-1,-1 0 0,2 0 0,-1 0 0,0-1 1,0 1-1,1-1 0,0 1 0,-1-1 1,1 0-1,0 1 0,0-1 0,0 0 0,0 0 1,1 0-1,-1-1 0,0 1 0,1 0 0,0-1 1,-1 0-1,1 1 0,0-1 0,-1 0 1,1-1-1,0 1 0,6 0 0,2 0-113,0-1-1,0 0 0,0-1 1,1 0-1,-1-1 0,0 0 1,20-7-1,23-12-387,-36 13 130,-1 1 0,38-8-1,-54 14 350,0 1 0,0 0 0,0 0-1,-1 0 1,1-1 0,0 1 0,0 0 0,0 0 0,0 0-1,0 0 1,0 0 0,0 1 0,0-1 0,0 0 0,-1 0-1,1 1 1,0-1 0,0 0 0,0 1 0,0-1-1,-1 1 1,1-1 0,0 1 0,0-1 0,-1 1 0,1 0-1,0-1 1,0 2 0,-1-1 22,1 1 1,-1 0-1,0-1 0,1 1 1,-1-1-1,0 1 0,0 0 1,0-1-1,0 1 1,0-1-1,-1 1 0,1 0 1,0-1-1,-2 3 0,-1 5 123,0-1 0,-1 0 1,0 0-1,-8 12 0,1-5 146,-1-1 1,-1 0 0,0 0 0,-1-1 0,0-1 0,-1 0 0,0-1-1,-1-1 1,0-1 0,0 0 0,-26 10 0,39-18-317,0 0 1,0 0 0,0 0 0,0-1 0,0 1-1,0-1 1,1 0 0,-1 0 0,0 0-1,0 0 1,0 0 0,0 0 0,0-1-1,-5-1 1,7 1-9,0 1 0,0-1 0,0 1 0,1-1 0,-1 1 0,0-1 1,0 0-1,1 1 0,-1-1 0,1 0 0,-1 0 0,0 1 0,1-1 0,0 0 0,-1 0 0,1 0 0,-1 0 0,1-1 0,-1 0 6,1-1 0,0 1 0,0 0 0,0 0 0,0-1 0,0 1 0,1 0 0,-1 0 0,1 0 0,-1 0 0,2-3 0,10-21-479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5.740"/>
    </inkml:context>
    <inkml:brush xml:id="br0">
      <inkml:brushProperty name="width" value="0.05" units="cm"/>
      <inkml:brushProperty name="height" value="0.05" units="cm"/>
    </inkml:brush>
  </inkml:definitions>
  <inkml:trace contextRef="#ctx0" brushRef="#br0">81 154 16708,'12'2'579,"0"-1"0,1-1 1,-1 0-1,0-1 0,0 0 1,0-1-1,0 0 0,19-6 1,-26 6-366,0 0 1,0 0 0,-1 0-1,0-1 1,1 1-1,-1-1 1,0 0 0,0-1-1,0 1 1,4-5 0,-6 5-134,0 0-1,-1 0 1,1 0 0,0 0 0,-1 0 0,0 0 0,1 0 0,-1-1 0,-1 1-1,1 0 1,0-1 0,-1 1 0,0 0 0,1-1 0,-1 1 0,-1-6-1,1 7-77,0 0-1,-1 0 0,1 0 0,0 0 0,-1-1 0,0 1 0,1 0 0,-1 0 1,0 1-1,0-1 0,0 0 0,0 0 0,0 0 0,-1 1 0,1-1 0,0 0 0,-1 1 1,1-1-1,-1 1 0,0 0 0,1-1 0,-1 1 0,0 0 0,0 0 0,0 0 0,0 0 1,0 1-1,0-1 0,0 0 0,0 1 0,0-1 0,0 1 0,0 0 0,0 0 0,0 0 1,0 0-1,-4 0 0,-1 1-14,0 0 0,0 1 0,0 0 0,0 0 0,0 0 0,0 1 1,1-1-1,-1 2 0,-11 7 0,5-1-5,0 1 0,1 1 0,0 0 0,1 0 0,0 1-1,-17 28 1,22-32 11,1 0-1,0 0 1,1 0-1,0 1 0,1-1 1,0 1-1,0 0 1,1 0-1,0 0 0,1 0 1,0 0-1,1 17 0,0-24 5,0-1 0,1 1 0,0-1-1,-1 1 1,1-1 0,0 1-1,0-1 1,0 0 0,0 1-1,1-1 1,-1 0 0,1 0-1,-1 0 1,1 0 0,0 0 0,-1 0-1,1 0 1,4 2 0,-2-2-1,0 0 0,0 0 0,0 0 0,0-1-1,0 1 1,1-1 0,-1 0 0,0 0 0,10 0 0,1-1-5,1-1 0,0 0-1,-1-1 1,31-8-1,-3-5-2,0-1 0,-2-2 0,0-2 0,75-50-1,-103 65-31,-12 5 42,-1 0 0,0 0 0,0 0 0,0 0-1,0 0 1,1 0 0,-1 1 0,0-1 0,0 0 0,0 0 0,0 0-1,0 0 1,0 0 0,1 0 0,-1 1 0,0-1 0,0 0 0,0 0 0,0 0-1,0 0 1,0 1 0,0-1 0,0 0 0,0 0 0,0 0 0,0 1-1,0-1 1,0 0 0,0 0 0,0 0 0,0 0 0,0 1 0,0-1-1,0 0 1,0 0 0,0 0 0,0 0 0,0 1 0,-13 26-63,8-17 58,3-5-5,-1 0 9,1 1 1,-1 0-1,1-1 1,-2 12-1,4-16 5,0-1-1,0 1 0,-1 0 0,1 0 0,0-1 1,0 1-1,0 0 0,1-1 0,-1 1 1,0 0-1,0 0 0,0-1 0,0 1 0,1 0 1,-1-1-1,0 1 0,1 0 0,-1-1 0,0 1 1,1-1-1,-1 1 0,1 0 0,-1-1 1,1 1-1,-1-1 0,1 1 0,-1-1 0,1 0 1,0 1-1,-1-1 0,1 0 0,0 1 0,-1-1 1,1 0-1,0 0 0,-1 1 0,1-1 1,0 0-1,-1 0 0,1 0 0,0 0 0,0 0 1,-1 0-1,1 0 0,0 0 0,0 0 0,-1 0 1,1-1-1,1 1 0,12-4 1,0 1 0,0-2-1,0 0 1,-1-1 0,0 0 0,18-11 0,-12 6-59,6-3-37,-8 4-53,1 1 1,1 0-1,38-12 0,-57 20 132,1 1 0,0 0 0,0 0 0,0-1 0,0 1 1,0 0-1,0 0 0,0 0 0,0 0 0,0 0 0,-1 0 0,1 0 0,0 0 1,0 1-1,0-1 0,0 0 0,0 0 0,0 1 0,0-1 0,-1 1 0,1-1 0,0 1 1,0-1-1,1 2 0,-2-1 4,1 0-1,-1 0 1,1 0 0,-1 0-1,1 0 1,-1 1 0,0-1 0,0 0-1,1 0 1,-1 1 0,0-1 0,0 0-1,0 0 1,0 1 0,-1 1-1,-1 8-22,-1-1 0,-1 0 0,-6 15 0,6-14-33,3-7 52,-3 5-354,1 0 0,0 0 1,0 1-1,-1 9 0,4-19 357,0 0 0,1 0 1,-1 0-1,0 0 1,0 0-1,0-1 0,0 1 1,0 0-1,0 0 0,0 0 1,1 0-1,-1 0 0,0 0 1,0 0-1,0 0 1,0-1-1,0 1 0,1 0 1,-1 0-1,0 0 0,0 0 1,0 0-1,0 0 1,1 0-1,-1 0 0,0 0 1,0 0-1,0 0 0,0 0 1,1 0-1,-1 0 1,0 0-1,0 0 0,0 0 1,0 1-1,1-1 0,-1 0 1,0 0-1,0 0 0,0 0 1,0 0-1,0 0 1,1 0-1,-1 0 0,0 1 1,0-1-1,0 0 0,0 0 1,0 0-1,0 0 1,0 0-1,0 1 0,0-1 1,0 0-1,1 0 0,-1 0 1,0 0-1,0 1 0,0-1 1,0 0-1,0 0 1,0 0-1,0 0 0,0 1 1,0-1-1,0 0 0,-1 0 1,11-12-476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6.282"/>
    </inkml:context>
    <inkml:brush xml:id="br0">
      <inkml:brushProperty name="width" value="0.05" units="cm"/>
      <inkml:brushProperty name="height" value="0.05" units="cm"/>
    </inkml:brush>
  </inkml:definitions>
  <inkml:trace contextRef="#ctx0" brushRef="#br0">28 91 17844,'0'4'254,"0"0"0,0-1 1,0 1-1,1-1 0,-1 1 1,1 0-1,0-1 0,0 0 1,0 1-1,0-1 0,3 6 1,-2-8-168,-1 0 0,0 1 0,0-1 0,1 0 0,-1 0 1,1 0-1,-1-1 0,1 1 0,-1 0 0,1 0 0,0-1 1,-1 1-1,1-1 0,0 1 0,-1-1 0,1 0 0,0 0 1,-1 0-1,1 0 0,0 0 0,0 0 0,-1 0 0,1 0 0,0-1 1,-1 1-1,3-1 0,4-2 55,0 1 0,-1-1 1,1-1-1,-1 1 0,0-1 0,0-1 1,0 1-1,0-1 0,9-9 0,-13 11-130,0 1-1,0-1 0,0-1 0,0 1 1,-1 0-1,1-1 0,-1 1 0,0-1 0,0 0 1,0 1-1,0-1 0,-1 0 0,1 0 1,-1 0-1,0-1 0,0 1 0,-1 0 1,1 0-1,-1-9 0,0 12-18,-1 0 1,1 0-1,0 0 1,0 0-1,-1 0 1,1 0-1,-1 1 1,1-1-1,-1 0 1,1 0-1,-1 0 1,1 0-1,-1 1 1,0-1-1,1 0 1,-1 0-1,0 1 1,0-1-1,0 1 1,1-1-1,-1 1 1,0-1-1,0 1 1,0-1-1,0 1 0,0 0 1,0-1-1,0 1 1,0 0-1,0 0 1,0 0-1,0 0 1,0 0-1,0 0 1,0 0-1,-1 0 1,-2 1-15,0 0-1,0-1 1,1 1 0,-1 1 0,0-1 0,1 0-1,-1 1 1,-5 3 0,-3 5-1,1-1 1,0 2-1,0-1 1,1 1-1,1 1 0,0 0 1,0 0-1,1 1 1,1 0-1,0 1 0,0-1 1,2 1-1,0 0 1,0 1-1,-2 16 0,6-28 22,1-1 0,0 1-1,0 0 1,0-1 0,0 1-1,0 0 1,0-1 0,1 1-1,-1-1 1,1 1-1,-1-1 1,1 1 0,0-1-1,0 1 1,1-1 0,-1 0-1,3 5 1,-2-6-4,0 1 0,0 0 0,0-1 0,0 0 0,0 1 0,0-1-1,0 0 1,1 0 0,-1 0 0,0 0 0,1 0 0,-1-1 0,1 1 0,-1-1 0,4 0 0,4 0-42,-1 0 1,1-1 0,-1 0-1,1-1 1,-1 0 0,0 0-1,0-1 1,15-6-1,16-12-247,0-2-1,62-47 0,-88 63 367,-13 7-64,-1 0 0,0 0 0,0 0 0,0 0 0,0 0 0,1 0 0,-1 1 0,0-1 0,0 0 0,0 0 0,0 0 0,1 0 0,-1 0 0,0 0 0,0 0 0,0 1 0,0-1 0,0 0 0,0 0 0,0 0 0,0 0 0,1 1 0,-1-1 0,0 0 0,0 0 0,0 0 0,0 0 0,0 1 0,0-1 0,0 0 0,0 0 0,0 0 0,0 1 0,0-1 0,0 0 0,0 0 0,0 0 0,0 1 0,0-1 0,-1 0 0,-10 30 750,8-25-721,0 3 132,0-1 1,0 1-1,1-1 0,-3 15 1,4-20-152,1-1 0,0 0 0,0 1 0,0-1-1,0 1 1,0-1 0,0 0 0,0 1 0,0-1 0,0 1 0,1-1 0,-1 0 0,0 1 0,1-1 0,0 0 0,-1 0 0,1 1 0,0-1 0,-1 0 0,1 0-1,0 0 1,0 0 0,0 0 0,0 0 0,0 0 0,0 0 0,0 0 0,0 0 0,1-1 0,-1 1 0,0 0 0,0-1 0,1 1 0,-1-1 0,3 1-1,4 0 5,0 0-1,0 0 0,0-1 1,1-1-1,-1 1 0,0-1 0,0 0 1,14-5-1,66-25-500,-63 21 206,12-5-226,-27 10 197,1 0 1,-1 0 0,1 1 0,0 1-1,0 0 1,1 1 0,18-3-1,-29 5 252,0 1-1,0-1 0,-1 0 0,1 0 0,0 0 1,0 0-1,0 1 0,-1-1 0,1 0 0,0 0 1,0 1-1,-1-1 0,1 1 0,0-1 0,-1 1 1,1-1-1,-1 1 0,1-1 0,0 1 0,-1 0 1,1-1-1,-1 1 0,0-1 0,1 1 0,-1 0 1,1 0-1,-1-1 0,0 1 0,0 0 0,1 0 1,-1 1-1,0 1-48,1-1 1,-1 1-1,0 0 1,0 0-1,-1-1 1,1 1-1,-1 4 1,-3 3-149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8.189"/>
    </inkml:context>
    <inkml:brush xml:id="br0">
      <inkml:brushProperty name="width" value="0.05" units="cm"/>
      <inkml:brushProperty name="height" value="0.05" units="cm"/>
    </inkml:brush>
  </inkml:definitions>
  <inkml:trace contextRef="#ctx0" brushRef="#br0">227 13 17332,'0'0'63,"0"0"0,1 0 0,-1 0 1,0 0-1,1 1 0,-1-1 0,0 0 1,0 0-1,1 0 0,-1 1 0,0-1 0,0 0 1,1 0-1,-1 1 0,0-1 0,0 0 1,0 0-1,0 1 0,1-1 0,-1 0 1,0 1-1,0-1 0,0 0 0,0 1 0,0-1 1,0 0-1,0 1 0,0-1 0,0 0 1,0 1-1,0-1 0,0 0 0,0 1 1,0-1-1,0 0 0,0 1 0,0-1 0,-1 0 1,1 1-1,-8 16 73,5-13 142,-98 186 2764,-18 34-5759,136-256 672,84-166-4926,14 8 8402,-111 184-994,-3 3-191,1 1-1,-1-1 1,1 1 0,0-1 0,0 1 0,0-1-1,0 1 1,0 0 0,0 0 0,1 0 0,-1 0-1,1 1 1,2-2 0,-4 3-199,-1 0 0,0 1 0,1-1 0,-1 0 0,1 1 0,-1-1 0,1 0 1,-1 1-1,0-1 0,1 1 0,-1-1 0,0 1 0,1-1 0,-1 1 0,0-1 0,0 1 0,0-1 0,1 1 0,-1-1 0,0 1 0,0-1 1,0 1-1,0-1 0,0 1 0,0-1 0,0 1 0,0 0 0,1 21 222,-2-18-156,-19 431 1901,19-420-1954,-4 36 4,4-47-72,1-1 0,-1 0 0,0 1 0,0-1-1,0 0 1,0 0 0,-1 0 0,1 0 0,-1 0 0,0 0 0,-3 4 0,4-7 6,1 1 0,0-1-1,-1 0 1,1 1 0,0-1 0,-1 0 0,1 0 0,0 1 0,-1-1 0,1 0 0,-1 0 0,1 0-1,0 1 1,-1-1 0,1 0 0,-1 0 0,1 0 0,-1 0 0,1 0 0,-1 0 0,1 0 0,-1 0 0,1 0-1,0 0 1,-1 0 0,1 0 0,-1-1 0,1 1 0,-1 0 0,1 0 0,0 0 0,-1-1 0,0 1-1,-10-17-55,-1-22-16,7 16 95,1 0 0,2 0 0,0-1 0,3-26 0,-1 39 46,1 0-1,0 1 1,1-1-1,0 1 1,1-1 0,0 1-1,1 0 1,0 0-1,0 0 1,1 1-1,8-13 1,-9 18-19,0 0 1,1 0-1,-1 0 0,1 1 1,0-1-1,0 1 0,0 0 1,0 0-1,0 1 0,1 0 1,-1 0-1,1 0 0,0 0 1,-1 1-1,1 0 1,0 0-1,0 1 0,0 0 1,0 0-1,0 0 0,-1 0 1,1 1-1,7 2 0,-4-2-38,-1 1 0,0 1 0,1-1 0,-1 1-1,-1 0 1,1 1 0,0 0 0,-1 0 0,0 1 0,0 0-1,0 0 1,0 1 0,-1-1 0,0 1 0,7 10 0,-9-7-9,0-1 0,0 1 0,-2 0 0,1 0 0,-1 0 0,0 0 0,-1 1 0,0-1 0,0 0 0,-1 1 1,-1 9-1,1-17 2,0-1-3,0-1 0,0 0 1,0 0-1,0 1 0,0-1 1,0 0-1,0 0 1,0 0-1,0 1 0,0-1 1,0 0-1,0 0 1,0 1-1,1-1 0,-1 0 1,0 0-1,0 0 1,0 1-1,0-1 0,0 0 1,0 0-1,1 0 0,-1 0 1,0 1-1,0-1 1,0 0-1,1 0 0,-1 0 1,0 0-1,0 0 1,0 0-1,1 1 0,-1-1 1,0 0-1,0 0 1,0 0-1,1 0 0,-1 0 1,0 0-1,0 0 0,1 0 1,-1 0-1,0 0 1,0 0-1,1 0 0,-1 0 1,0 0-1,0 0 1,0-1-1,1 1 0,-1 0 1,0 0-1,0 0 1,0 0-1,1 0 0,-1 0 1,0 0-1,0-1 0,0 1 1,0 0-1,1 0 1,-1 0-1,0-1 0,0 1 1,0 0-1,0 0 1,0-1-1,18-16-10,-13 13 7,29-32-39,-11 11-32,53-42 0,-73 64 65,1 0 0,-1 1 0,1 0 0,0 0 0,0 0 0,0 0 0,0 1 0,9-3 0,-12 4 10,0 0-1,0 0 0,0 0 1,1 0-1,-1 0 1,0 0-1,0 1 0,0-1 1,0 0-1,0 1 0,0-1 1,0 0-1,0 1 0,0 0 1,0-1-1,0 1 0,0-1 1,0 1-1,0 0 0,-1 0 1,1 0-1,0-1 0,0 1 1,-1 0-1,1 0 1,-1 0-1,1 0 0,-1 0 1,1 0-1,-1 0 0,1 0 1,-1 0-1,0 0 0,0 1 1,1-1-1,-1 0 0,0 0 1,0 0-1,0 0 0,-1 2 1,2 13-53,-1 1 0,-1-1 1,-1 1-1,0-1 0,-1 1 0,-1-1 1,-1 0-1,-8 20 0,10-29 379,3-9-173,5-14-185,6-7-53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8.595"/>
    </inkml:context>
    <inkml:brush xml:id="br0">
      <inkml:brushProperty name="width" value="0.05" units="cm"/>
      <inkml:brushProperty name="height" value="0.05" units="cm"/>
    </inkml:brush>
  </inkml:definitions>
  <inkml:trace contextRef="#ctx0" brushRef="#br0">110 1 16115,'-21'34'1890,"3"0"0,-25 63-1,37-81-1648,1 1 0,0 0-1,2 0 1,-1 0 0,2 0-1,1 1 1,0-1 0,2 24-1,-1-39-230,0 0 1,0-1-1,0 1 0,1-1 0,-1 1 0,0 0 0,1-1 0,-1 1 0,1-1 0,0 1 0,0-1 0,-1 1 0,1-1 0,0 0 0,0 1 0,0-1 0,0 0 0,1 0 0,-1 0 0,2 2 0,-2-3-8,1 1 0,-1-1 0,1 1 0,-1-1 0,1 0 0,0 0 0,-1 1 0,1-1 0,-1 0 0,1 0 0,0-1 0,-1 1 0,1 0 0,-1-1 0,1 1 0,2-2 0,6-2-26,-1-1 0,0 0-1,0 0 1,0-1 0,7-7-1,63-53-226,-38 30-20,89-59 0,-127 93 258,1-1 0,0 2 0,-1-1 0,1 0 0,0 1 0,0 0 1,8-2-1,-11 3 13,0 0 1,-1 0 0,1 0 0,0 0-1,0 0 1,0 0 0,0 1-1,0-1 1,0 0 0,-1 1-1,1-1 1,0 0 0,0 1 0,-1-1-1,1 1 1,0-1 0,0 1-1,-1 0 1,1-1 0,0 1 0,-1 0-1,1-1 1,-1 1 0,1 0-1,-1-1 1,0 1 0,1 0-1,-1 0 1,0 0 0,1 0 0,-1-1-1,0 1 1,0 0 0,0 0-1,1 0 1,-1 0 0,0 0 0,0 0-1,-1 0 1,1-1 0,0 2-1,-2 17 35,0 0 0,-1 0 0,-1 0 0,-1-1 0,-1 0 0,-9 21 0,0 3 59,12-31-82,-3 5-251,1 0 0,-5 32 0,10-48 208,0 0 0,0 0 1,-1 1-1,1-1 0,0 0 1,0 0-1,0 0 0,0 1 1,0-1-1,0 0 0,0 0 1,0 1-1,0-1 0,0 0 1,0 0-1,0 0 0,0 1 0,1-1 1,-1 0-1,0 0 0,0 0 1,0 1-1,0-1 0,0 0 1,0 0-1,0 0 0,1 1 1,-1-1-1,0 0 0,0 0 1,0 0-1,0 0 0,1 0 1,-1 1-1,0-1 0,0 0 1,0 0-1,1 0 0,-1 0 1,0 0-1,0 0 0,11-4-589,8-12 239,2-11-162,5-7-164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6.588"/>
    </inkml:context>
    <inkml:brush xml:id="br0">
      <inkml:brushProperty name="width" value="0.05" units="cm"/>
      <inkml:brushProperty name="height" value="0.05" units="cm"/>
    </inkml:brush>
  </inkml:definitions>
  <inkml:trace contextRef="#ctx0" brushRef="#br0">218 108 15203 0 0,'-1'-1'307'0'0,"-1"1"0"0"0,0-1 1 0 0,1 0-1 0 0,-1 0 0 0 0,1 0 0 0 0,-1 0 0 0 0,1 0 0 0 0,0 0 0 0 0,-1 0 0 0 0,1 0 0 0 0,0-1 0 0 0,0 1 0 0 0,0 0 1 0 0,-1-2-1 0 0,-7-7 489 0 0,6 8-770 0 0,0-1 0 0 0,-1 1 1 0 0,1 0-1 0 0,0 1 0 0 0,-1-1 1 0 0,1 0-1 0 0,-1 1 0 0 0,0 0 1 0 0,0 0-1 0 0,1 0 0 0 0,-1 0 1 0 0,0 1-1 0 0,0 0 0 0 0,0-1 1 0 0,0 1-1 0 0,1 0 0 0 0,-6 1 1 0 0,5 0-81 0 0,0 1 0 0 0,-1-1-1 0 0,1 1 1 0 0,0 0 0 0 0,0 0 0 0 0,0 0 0 0 0,0 1 0 0 0,0-1 0 0 0,1 1 0 0 0,-1 0 0 0 0,1 0 0 0 0,-1 0 0 0 0,1 0-1 0 0,-3 5 1 0 0,2-3 15 0 0,-7 8-94 0 0,-17 29 0 0 0,26-39 110 0 0,0 0 1 0 0,0 0-1 0 0,1 0 1 0 0,-1 1 0 0 0,1-1-1 0 0,0 1 1 0 0,0-1-1 0 0,0 1 1 0 0,1-1 0 0 0,-1 1-1 0 0,1-1 1 0 0,0 1-1 0 0,0 0 1 0 0,0-1 0 0 0,1 6-1 0 0,-1-7 34 0 0,1-1 0 0 0,0 0 0 0 0,-1 1 1 0 0,1-1-1 0 0,0 0 0 0 0,0 0 0 0 0,-1 0 0 0 0,1 1 0 0 0,0-1 0 0 0,0 0 0 0 0,0 0 0 0 0,0 0 0 0 0,1-1 0 0 0,-1 1 1 0 0,0 0-1 0 0,0 0 0 0 0,0 0 0 0 0,1-1 0 0 0,-1 1 0 0 0,0-1 0 0 0,1 1 0 0 0,-1-1 0 0 0,1 0 0 0 0,-1 1 0 0 0,0-1 0 0 0,1 0 1 0 0,-1 0-1 0 0,1 0 0 0 0,-1 0 0 0 0,1 0 0 0 0,-1 0 0 0 0,1 0 0 0 0,-1-1 0 0 0,0 1 0 0 0,1-1 0 0 0,1 0 0 0 0,6-1 125 0 0,-1-1 0 0 0,1 0-1 0 0,-1-1 1 0 0,12-6-1 0 0,-11 4-80 0 0,0 0 0 0 0,-1-1 0 0 0,0 0 0 0 0,0-1-1 0 0,0 1 1 0 0,-1-2 0 0 0,0 1 0 0 0,0-1 0 0 0,-1 0-1 0 0,-1 0 1 0 0,1 0 0 0 0,-1-1 0 0 0,-1 0 0 0 0,0 0-1 0 0,0 0 1 0 0,-1-1 0 0 0,0 1 0 0 0,-1-1 0 0 0,0 0 0 0 0,0-19-1 0 0,-2 29-78 0 0,0 1 0 0 0,0-1 1 0 0,1 1-1 0 0,-1 0 0 0 0,0-1 0 0 0,0 1 0 0 0,0-1 0 0 0,0 1 0 0 0,0 0 0 0 0,0-1 0 0 0,0 1 0 0 0,0-1 0 0 0,-1 1 0 0 0,1 0 0 0 0,0-1 0 0 0,0 1 0 0 0,0 0 1 0 0,0-1-1 0 0,0 1 0 0 0,-1-1 0 0 0,1 1 0 0 0,0 0 0 0 0,0-1 0 0 0,-1 1 0 0 0,1 0 0 0 0,0 0 0 0 0,0-1 0 0 0,-1 1 0 0 0,1 0 0 0 0,0 0 0 0 0,-1-1 0 0 0,1 1 0 0 0,0 0 1 0 0,-1 0-1 0 0,1 0 0 0 0,0 0 0 0 0,-1-1 0 0 0,0 1 0 0 0,-15 9-734 0 0,-11 21-51 0 0,22-23 573 0 0,1 0 0 0 0,0 1 0 0 0,0-1 0 0 0,1 1 1 0 0,0 0-1 0 0,0 0 0 0 0,1 0 0 0 0,0 0 0 0 0,-1 12 0 0 0,3-17-29 0 0,-1 1-1 0 0,1-1 0 0 0,0 0 1 0 0,1 0-1 0 0,-1 0 1 0 0,1 0-1 0 0,-1 0 0 0 0,1 0 1 0 0,0 0-1 0 0,0 0 1 0 0,0 0-1 0 0,0 0 0 0 0,1 0 1 0 0,-1-1-1 0 0,1 1 1 0 0,0 0-1 0 0,0-1 1 0 0,-1 0-1 0 0,2 1 0 0 0,-1-1 1 0 0,0 0-1 0 0,0 0 1 0 0,1 0-1 0 0,-1 0 0 0 0,1 0 1 0 0,0-1-1 0 0,-1 1 1 0 0,5 1-1 0 0,12 4-187 0 0,4-3-598 0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8.997"/>
    </inkml:context>
    <inkml:brush xml:id="br0">
      <inkml:brushProperty name="width" value="0.05" units="cm"/>
      <inkml:brushProperty name="height" value="0.05" units="cm"/>
    </inkml:brush>
  </inkml:definitions>
  <inkml:trace contextRef="#ctx0" brushRef="#br0">158 11 14851,'7'-11'2464,"-23"28"-966,-5 13-1018,1 2 0,2 0 0,1 0-1,2 2 1,1 0 0,-17 62-1,20-36-131,10-57-322,1 1 0,-1-1 0,1 1 1,0 0-1,1-1 0,-1 1 0,1 0 1,-1-1-1,1 1 0,0-1 0,1 1 1,-1-1-1,3 6 0,-3-9-18,0 1 0,0 0 0,0 0 0,0 0 0,0 0 0,0-1 0,0 1 0,0 0 0,0-1 0,0 1 0,1-1-1,-1 1 1,0-1 0,0 0 0,0 1 0,1-1 0,-1 0 0,0 0 0,1 0 0,-1 0 0,0 0 0,0 0 0,1 0 0,-1-1 0,0 1 0,0 0 0,1-1-1,-1 1 1,0-1 0,0 1 0,2-2 0,2-1 13,1 0 0,0 0-1,-1-1 1,8-6 0,13-13 35,-2-1 0,-1-1 0,-1-1 1,24-38-1,-21 25 8,-2-1 0,30-70 0,-46 90-35,-7 20-28,0 0-1,0 0 1,0 0-1,0 0 1,0 0 0,0 0-1,-1 0 1,1 1-1,0-1 1,0 0-1,0 0 1,0 0-1,0 0 1,0 0-1,0 0 1,-1 0-1,1 0 1,0-1-1,0 1 1,0 0-1,0 0 1,0 0-1,0 0 1,0 0-1,-1 0 1,1 0-1,0 0 1,0 0-1,0 0 1,0 0 0,0 0-1,0 0 1,0 0-1,0 0 1,0-1-1,0 1 1,0 0-1,-1 0 1,1 0-1,0 0 1,0 0-1,0 0 1,0 0-1,0 0 1,0-1-1,0 1 1,0 0-1,0 0 1,0 0-1,0 0 1,0 0-1,0 0 1,0 0-1,0-1 1,0 1-1,0 0 1,0 0 0,0 0-1,0 0 1,1 0-1,-1 0 1,0 0-1,0-1 1,0 1-1,0 0 1,0 0-1,0 0 1,-7 6 23,-3 9 8,0 0 0,1 1 0,1 0-1,1 0 1,-10 34 0,11-34 5,-3 10 44,-7 31 0,14-49-61,1 0 0,0 0 1,0 0-1,0 0 0,1 0 1,1 1-1,-1-1 0,3 11 1,-2-18-27,-1 1 1,0-1-1,1 0 1,-1 1-1,1-1 1,0 1-1,-1-1 1,1 0-1,0 1 1,0-1-1,0 0 1,0 0-1,0 0 1,0 0-1,0 0 1,0 0-1,0 0 1,0 0-1,1 0 1,-1 0-1,0 0 1,1-1 0,2 2-1,-2-2-52,1 0-1,0 0 1,0 0-1,-1 0 1,1 0-1,0 0 1,-1-1 0,1 1-1,0-1 1,-1 0-1,1 1 1,3-3-1,4-2-110,0 0-1,-1-1 1,1 0-1,-1-1 1,10-10-1,18-21-178,2-8-105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29.775"/>
    </inkml:context>
    <inkml:brush xml:id="br0">
      <inkml:brushProperty name="width" value="0.05" units="cm"/>
      <inkml:brushProperty name="height" value="0.05" units="cm"/>
    </inkml:brush>
  </inkml:definitions>
  <inkml:trace contextRef="#ctx0" brushRef="#br0">179 0 18908,'-14'31'688,"-104"268"3345,107-261-3798,0 0 0,3 0 0,1 1 0,2 1 0,2-1 0,1 41-1,2-79-230,5 48 93,-4-45-91,-1-1-1,1 0 0,0 0 0,1 1 0,-1-1 0,0 0 0,1 0 1,0 0-1,-1 0 0,1-1 0,5 6 0,-6-8-4,0 1 0,0 0 0,0-1 0,0 1-1,0-1 1,0 1 0,0-1 0,0 1 0,0-1 0,0 0 0,0 1-1,1-1 1,-1 0 0,0 0 0,0 0 0,0 0 0,1 0 0,-1 0-1,0-1 1,0 1 0,0 0 0,0-1 0,0 1 0,1 0 0,-1-1-1,0 1 1,0-1 0,0 0 0,0 1 0,0-1 0,0 0 0,-1 0-1,1 1 1,0-1 0,0 0 0,1-2 0,4-4-6,1 0 1,-2-1-1,8-11 0,-11 16 0,51-87-121,59-84-225,-107 167 322,-4 5 19,0 0-1,0 0 0,1 0 0,-1 1 1,1-1-1,-1 0 0,1 1 0,0-1 1,0 1-1,0-1 0,-1 1 1,1 0-1,0 0 0,1 0 0,1-1 1,-4 2 8,1 0 0,-1 0 0,0 0-1,0 0 1,1 0 0,-1 0 0,0 0 0,0 0 0,1 0 0,-1 0 0,0 0 0,0 0 0,1 0 0,-1 0 0,0 0 0,0 0 0,1 0 0,-1 0 0,0 1 0,0-1 0,0 0 0,1 0 0,-1 0 0,0 0 0,0 1 0,0-1 0,0 0 0,1 0 0,-1 0 0,0 1-1,0-1 1,0 0 0,0 0 0,0 0 0,0 1 0,1 12-30,-8 19 12,6-28 14,-17 58 17,8-29 74,1 1 0,-8 60 0,17-94-84,0 5 15,-1 0 1,1-1 0,0 1-1,1 0 1,0 5-1,-1-9-12,1 0 0,-1 0 0,0 0 0,1 0 0,-1 0 0,0 0 0,1 0 0,-1 0 0,1 0 0,-1-1 0,1 1 0,0 0 0,-1 0 0,1-1 0,0 1 0,-1 0 0,1-1 0,0 1 0,0-1 0,0 1 0,0-1 0,0 1 0,-1-1-1,1 1 1,0-1 0,0 0 0,0 0 0,0 1 0,0-1 0,0 0 0,0 0 0,0 0 0,0 0 0,1 0 0,9-3 1,-1 0-1,1 0 1,-1-1 0,-1-1-1,1 1 1,0-1 0,-1-1 0,15-11-1,-6 5-19,55-39-86,-39 26 20,1 2 1,59-31 0,-92 54 76,-1-1-1,1 0 1,-1 0-1,1 0 1,0 1-1,-1-1 1,1 1 0,-1-1-1,1 1 1,0 0-1,0-1 1,-1 1-1,1 0 1,0 0-1,0 0 1,-1 1-1,1-1 1,0 0-1,-1 1 1,1-1-1,2 2 1,-3-1 5,0 0-1,0 1 1,0-1 0,-1 1-1,1 0 1,0-1 0,-1 1 0,1-1-1,-1 1 1,0 0 0,1 0-1,-1-1 1,0 1 0,0 0 0,0-1-1,0 1 1,0 0 0,-1-1-1,1 1 1,-1 0 0,0 1 0,-20 82 208,2-17 98,19-68-297,0 1 1,-1 0 0,1-1 0,0 1 0,0 0-1,0 0 1,0-1 0,0 1 0,-1 0-1,1-1 1,0 1 0,0 0 0,1 0-1,-1-1 1,0 1 0,0 0 0,0-1-1,0 1 1,1 0 0,-1 0 0,0-1-1,1 1 1,-1 0 0,1-1-4,0 0 1,-1 0-1,1 0 1,0 0-1,-1 0 1,1 0-1,0 0 0,-1 0 1,1-1-1,-1 1 1,1 0-1,0 0 1,-1-1-1,1 1 1,-1 0-1,1-1 0,-1 1 1,1 0-1,-1-1 1,1 0-1,33-32 115,-30 28-111,16-17 6,-6 5-80,1 0 1,1 2-1,0 0 0,27-19 0,-42 34 54,0-1 0,0 0-1,0 1 1,0-1 0,0 0-1,0 1 1,0-1 0,0 1-1,0 0 1,0-1 0,1 1-1,-1 0 1,0 0 0,0 0-1,0 0 1,1 0 0,-1 0-1,0 0 1,0 0-1,2 1 1,-2-1 6,-1 1-1,1-1 0,0 1 1,0 0-1,-1-1 0,1 1 1,0 0-1,-1 0 1,1-1-1,-1 1 0,1 0 1,-1 0-1,0 0 1,1 0-1,-1 0 0,0 0 1,1 0-1,-1 0 1,0 1-1,1 8 33,-1-1 0,0 1 1,-1-1-1,-2 11 0,2-6 83,2 6 88,-1-20-193,1 1 1,-1-1-1,0 0 1,0 0-1,0 1 0,0-1 1,0 0-1,1 0 1,-1 1-1,0-1 1,0 0-1,1 0 1,-1 0-1,0 1 1,0-1-1,1 0 1,-1 0-1,0 0 1,0 0-1,1 1 0,-1-1 1,0 0-1,1 0 1,-1 0-1,0 0 1,1 0-1,-1 0 1,0 0-1,0 0 1,1 0-1,2-1 28,0 0-1,0-1 0,0 1 1,0-1-1,0 0 1,0 1-1,4-5 1,-4 3-38,34-25 104,-18 12-120,1 1 0,1 1 0,-1 1 0,2 0 0,23-8 0,-43 19 8,1 1 1,0 1-1,0-1 1,-1 0-1,1 1 1,0-1-1,0 1 1,0 0-1,0 0 1,0 0-1,2 1 1,-4-1 6,1 1 0,-1-1 0,0 0 0,0 1-1,-1 0 1,1-1 0,0 1 0,0-1 0,0 1 0,0 0 0,0 0 0,-1 0 0,1-1 0,0 1 0,-1 0 0,1 0 0,-1 0 0,1 0 0,-1 0 0,1 0 0,-1 0 0,0 0 0,1 0 0,-1 1 0,0-1 0,0 0 0,0 0 0,0 0 0,0 0 0,0 1 0,-1 10 11,0-1 1,0 1-1,-1-1 1,-1 0-1,0 0 1,-6 13-1,5-11-589,-1 2-1,-3 22 1,26-59-2037,-3 2 1910,7-5-179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0.306"/>
    </inkml:context>
    <inkml:brush xml:id="br0">
      <inkml:brushProperty name="width" value="0.05" units="cm"/>
      <inkml:brushProperty name="height" value="0.05" units="cm"/>
    </inkml:brush>
  </inkml:definitions>
  <inkml:trace contextRef="#ctx0" brushRef="#br0">0 96 14827,'2'0'261,"-1"0"0,1 0-1,0 0 1,-1 0 0,1 0 0,-1 0-1,1 1 1,-1-1 0,1 1 0,-1-1-1,1 1 1,-1 0 0,1-1 0,-1 1-1,0 0 1,1 0 0,-1 0 0,0 0-1,2 2 1,-1-2-43,-1 1 1,1-1-1,-1 0 1,1 0-1,0 0 1,-1 0-1,1 0 1,0 0-1,0 0 0,0 0 1,-1-1-1,1 1 1,0-1-1,0 1 1,3-1-1,2 0-52,1-1-1,-1 0 1,1 0 0,-1-1-1,0 0 1,1 0 0,-1-1-1,0 1 1,0-2 0,9-4-1,-8 2-112,1 1 0,-1-1 0,0 0 0,0-1 0,-1 0 0,1 0 0,6-10 0,-13 16-51,0 0 1,0 0 0,0 0-1,-1 0 1,1 0 0,0 0-1,-1 0 1,1 0-1,-1 0 1,0 0 0,1 0-1,-1 0 1,0-1 0,1 1-1,-1 0 1,0 0-1,0 0 1,0-1 0,0 1-1,0 0 1,0 0 0,0 0-1,-1 0 1,1-1-1,-1-1 1,0 3-4,0-1 1,0 1-1,0-1 0,0 1 0,0 0 0,0-1 1,0 1-1,0 0 0,0 0 0,0 0 0,0 0 1,0 0-1,0 0 0,0 0 0,0 0 1,0 0-1,0 0 0,0 0 0,0 1 0,0-1 1,0 1-1,0-1 0,0 0 0,0 1 1,0-1-1,0 1 0,0 0 0,0-1 0,1 1 1,-2 1-1,-8 5-6,1 0 1,0 0-1,0 2 1,1-1-1,0 1 1,1 0-1,0 0 0,-9 16 1,11-17 12,1-1 0,1 1 0,-1-1 1,1 1-1,0 0 0,1 1 0,0-1 0,1 0 0,-1 1 1,2-1-1,-1 1 0,1 13 0,1-20-4,-1 0 0,0 0 0,1 0 0,-1 0 0,1 0 0,0 0 0,-1 0 0,1 0 0,0 0 0,0 0 0,0 0 0,0 0 0,1-1 0,-1 1 0,0-1 0,1 1 0,0-1 0,-1 1 0,1-1 0,2 2 0,-1-2-13,0 1 0,0-1-1,1 0 1,-1 0-1,0-1 1,0 1 0,1-1-1,-1 0 1,1 0-1,-1 0 1,6 0 0,4-3-105,1 0 0,-1 0-1,0-1 1,0-1 0,13-6 0,33-20-456,-39 19 261,1 1 0,41-14 0,-62 25 319,1-1 0,-1 1 1,1 0-1,0 0 1,-1-1-1,1 1 0,-1 0 1,1 0-1,0 0 1,-1 0-1,1 0 0,0 0 1,-1 0-1,1 0 1,0 0-1,-1 0 0,1 0 1,-1 0-1,1 0 1,0 0-1,-1 1 0,1-1 1,-1 0-1,1 0 0,0 1 1,-1-1-1,1 0 1,-1 1-1,1-1 0,-1 1 1,1-1-1,-1 1 1,0-1-1,1 1 0,-1-1 1,1 1-1,-1-1 1,0 1-1,0-1 0,1 1 1,-1 1-1,1 2 85,-1 1 1,0-1-1,0 1 0,0-1 1,-2 8-1,-1 18 387,3-29-461,0 0 0,0 0 0,0 0 0,0 0-1,1 0 1,-1-1 0,0 1 0,0 0-1,1 0 1,-1 0 0,0 0 0,1 0-1,-1-1 1,0 1 0,1 0 0,0 0 0,-1-1-1,1 1 1,-1 0 0,1-1 0,0 1-1,0 0 1,1 0-9,0-1 1,-1 1-1,1-1 1,0 1-1,0-1 0,0 0 1,0 0-1,0 0 0,-1 0 1,1 0-1,0 0 0,0 0 1,0-1-1,0 1 0,-1-1 1,4-1-1,32-16-217,-24 11 71,12-7-212,-16 9 136,-1 0 1,1 0-1,0 1 1,0 0-1,0 0 1,0 1-1,1 1 1,-1-1-1,1 1 1,11 0-1,-20 2 177,0 0 0,0 0 0,0 0 0,0 0 0,1 0 0,-1 1 0,0-1 0,0 0 0,0 1 0,0-1 0,0 1 0,0-1 1,0 1-1,0-1 0,0 1 0,0 0 0,0 0 0,0-1 0,-1 1 0,1 0 0,0 0 0,0 0 0,-1 0 0,1 0 0,-1 0 0,1 0 0,0 0 0,-1 0 0,0 0 0,1 1 0,0 2 138,-1 0-1,1 0 1,-1 0-1,0 0 1,0 0-1,-1 0 1,0 5-1,1-5 216,3-5 2,2-9 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1.095"/>
    </inkml:context>
    <inkml:brush xml:id="br0">
      <inkml:brushProperty name="width" value="0.05" units="cm"/>
      <inkml:brushProperty name="height" value="0.05" units="cm"/>
    </inkml:brush>
  </inkml:definitions>
  <inkml:trace contextRef="#ctx0" brushRef="#br0">271 188 16916,'-1'-1'122,"0"0"0,0 0 1,0 1-1,0-1 0,0 0 1,0 0-1,0 1 1,-1-1-1,1 1 0,0-1 1,0 1-1,-1 0 0,1 0 1,0-1-1,-1 1 0,1 0 1,0 0-1,-1 0 0,1 0 1,0 0-1,-3 1 1,-29 6 517,21-4-358,0 2 0,0-1 0,1 2 0,-1 0 0,1 0 0,1 1 0,-1 0 0,1 0 0,0 1 0,1 1 0,-10 11 0,11-11-249,1 0 1,0 0 0,1 0-1,0 1 1,0 0 0,1 0-1,0 0 1,1 1 0,0 0-1,1 0 1,0 0 0,-2 19-1,5-28-32,0 0 0,0 0 0,0 0 0,0 0 0,0 0 0,0 0 0,0 0 0,1 0 0,-1 0 0,1 0-1,-1 0 1,1-1 0,0 1 0,0 0 0,0 0 0,0 0 0,0-1 0,2 4 0,-1-4 0,0 0 0,0 0 0,0 0 0,0 0-1,0 0 1,0 0 0,0-1 0,0 1 0,0-1 0,0 1 0,0-1 0,0 0 0,0 0 0,0 0 0,1 0 0,-1 0-1,0 0 1,0-1 0,3 0 0,9-3-8,0-1 0,-1 0-1,1 0 1,-1-1 0,-1-1-1,1 0 1,14-13 0,81-69-66,-101 83 72,139-140-3,-122 118 132,-2-1-1,-1 0 0,29-56 1,-68 124 83,-23 69 1,33-83-252,2 0 1,0 1-1,2 0 0,-1 33 1,5-54-32,0-1 0,0 1 0,0-1 1,1 1-1,0-1 0,0 1 0,0-1 0,1 0 0,2 7 1,-3-10 79,0 1 1,-1-1 0,1 0-1,0 0 1,0 0 0,0 0-1,0 0 1,0-1 0,0 1-1,0 0 1,0 0 0,0-1-1,0 1 1,1 0 0,-1-1-1,0 1 1,0-1 0,1 0-1,-1 1 1,0-1 0,1 0-1,-1 0 1,0 0 0,1 0-1,-1 0 1,0 0 0,1 0-1,-1 0 1,0-1 0,0 1-1,1 0 1,-1-1 0,0 1-1,0-1 1,1 0 0,0 0-1,28-19-130,4-6-58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1.514"/>
    </inkml:context>
    <inkml:brush xml:id="br0">
      <inkml:brushProperty name="width" value="0.05" units="cm"/>
      <inkml:brushProperty name="height" value="0.05" units="cm"/>
    </inkml:brush>
  </inkml:definitions>
  <inkml:trace contextRef="#ctx0" brushRef="#br0">195 1 17972,'-44'42'2515,"22"-22"-1672,1 1 0,-19 24 0,37-41-761,-11 14 391,-19 32 1,31-47-412,0 1 0,-1 0 0,2 0 0,-1 1 0,0-1 0,1 0 0,0 1 0,0-1 0,0 1 0,0-1 0,1 1 0,0-1 0,0 1 0,0-1 0,1 6 0,-1-9-50,1 0-1,-1 0 0,1 0 0,-1-1 0,1 1 1,-1 0-1,1 0 0,0 0 0,0 0 0,-1-1 1,1 1-1,0 0 0,0 0 0,0-1 1,0 1-1,0-1 0,0 1 0,0-1 0,0 1 1,0-1-1,0 0 0,0 1 0,0-1 0,0 0 1,0 0-1,0 0 0,0 0 0,0 0 0,0 0 1,0 0-1,0 0 0,0 0 0,2-1 1,3 0-17,0 0 1,0-1-1,0 0 1,7-3-1,4-3-58,-1-1 1,0 0-1,0-1 0,-1-1 1,25-24-1,60-72-321,-93 100 352,-4 5 22,-1-1 0,1 1 0,-1-1 0,0 0 0,0 0 0,0 0 0,0 0 0,0 0 0,-1 0 0,1 0 0,0-4 0,-2 7 10,-1 0 0,1 0 0,-1 0 0,1 0-1,-1 1 1,1-1 0,-1 0 0,0 0 0,1 1 0,-1-1 0,1 0 0,0 1 0,-1-1 0,1 0 0,-1 1 0,1-1 0,-1 1-1,1-1 1,0 1 0,-1-1 0,1 0 0,0 1 0,0 0 0,-1 0 0,-14 18 3,1 1-4,-20 39 1,30-51-48,0 0 1,1 0 0,0 1 0,0-1 0,1 1 0,0 0 0,1 0 0,-1 9 0,2-17-10,0 1 0,0-1 1,0 0-1,0 0 0,0 1 1,0-1-1,0 0 0,0 1 1,1-1-1,-1 0 0,1 0 1,-1 0-1,1 1 0,-1-1 1,1 0-1,0 0 0,-1 0 1,1 0-1,0 0 0,0 0 0,0 0 1,0 0-1,0 0 0,0-1 1,0 1-1,1 1 0,1-1 16,-1-1 0,1 1-1,-1-1 1,0 0-1,1 0 1,-1 0-1,1 0 1,-1 0 0,0 0-1,1-1 1,-1 1-1,1-1 1,1 0-1,9-4-13,0 0 0,-1-1 0,21-13 0,13-14-412,4-6 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1.902"/>
    </inkml:context>
    <inkml:brush xml:id="br0">
      <inkml:brushProperty name="width" value="0.05" units="cm"/>
      <inkml:brushProperty name="height" value="0.05" units="cm"/>
    </inkml:brush>
  </inkml:definitions>
  <inkml:trace contextRef="#ctx0" brushRef="#br0">165 8 13051,'7'-8'2059,"-21"20"-764,-15 13 864,-28 32-1,47-45-1842,0 0-1,1 0 0,0 1 1,1 0-1,-12 26 0,19-37-281,0 0 0,1-1 0,-1 1 0,0 0 0,1 0 0,0 0 0,-1 0 0,1 1 0,0-1 0,0 0 0,0 0 0,0 0 0,0 0 0,1 0 0,-1 0 0,1 2 0,0-3-47,0 0 0,-1 1 1,1-1-1,0 0 0,0 0 0,0 0 0,0 0 1,0 0-1,0 0 0,0 0 0,0 0 1,1-1-1,-1 1 0,0 0 0,0-1 0,1 1 1,2 0-1,5 1-247,0-1 1,0 0 0,1-1-1,-1 1 1,17-3-1,-13 1-57,27-2-530,-22 1 483,-1 0 0,0 1 0,1 1 0,-1 1 0,0 1 0,0 0 0,22 6 0,-36-7 397,-1-1 0,0 1 0,-1 0 0,1 0 0,0 0 1,0 0-1,0 0 0,0 0 0,-1 0 0,1 1 0,-1-1 0,1 1 0,-1-1 0,1 1 0,-1 0 0,0-1 1,0 1-1,0 0 0,2 3 0,-3-3 46,0 0-1,1 0 1,-1 0 0,0 0 0,0 0 0,-1 0-1,1 0 1,0 0 0,-1-1 0,1 1 0,-1 0-1,1 0 1,-1 0 0,0 0 0,0-1-1,0 1 1,0 0 0,0-1 0,0 1 0,0-1-1,-2 2 1,-13 13 306,-1 0-1,-1-2 1,0 0-1,-1-1 1,0-1-1,-1 0 1,-1-2-1,0 0 1,-25 7-1,41-15-316,-31 8 478,35-10-531,-1 0 1,1 0-1,-1 0 1,1 0 0,-1 0-1,1 0 1,0 0-1,-1 0 1,1 0-1,-1-1 1,1 1 0,-1-1-1,1 1 1,0-1-1,0 1 1,-1-1-1,1 0 1,0 0 0,0 0-1,-1 1 1,-1-3-1,-3-14-15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2.614"/>
    </inkml:context>
    <inkml:brush xml:id="br0">
      <inkml:brushProperty name="width" value="0.05" units="cm"/>
      <inkml:brushProperty name="height" value="0.05" units="cm"/>
    </inkml:brush>
  </inkml:definitions>
  <inkml:trace contextRef="#ctx0" brushRef="#br0">505 0 13899,'-2'3'214,"0"-1"0,0 0 0,0-1 0,0 1-1,-1 0 1,1-1 0,-1 1 0,0-1 0,1 0 0,-1 0 0,0 0 0,1 0 0,-7 1 0,-3 2 340,-33 13 689,1 3 1,1 1 0,-41 28-1,59-32-962,0 1 0,1 1-1,1 1 1,1 1 0,-37 45-1,51-54-182,0 0 0,0 0 0,1 1 0,1 0 1,0 0-1,-5 19 0,10-28-82,0-1 0,0 1 1,0 0-1,1-1 0,0 1 1,0 0-1,0-1 0,0 1 1,1 0-1,-1 0 1,1-1-1,2 7 0,-2-7-11,0-1 0,1 0 0,-1 0-1,1 0 1,0 0 0,-1 0 0,1 0-1,0 0 1,0 0 0,0-1 0,0 1-1,1-1 1,-1 0 0,0 1 0,1-1 0,-1 0-1,1 0 1,-1-1 0,1 1 0,3 0-1,1 0 3,1 0 0,-1-1 0,1 0 0,-1 0 0,1-1-1,-1 0 1,1 0 0,-1 0 0,0-1 0,0-1 0,1 1-1,-1-1 1,7-4 0,7-4 38,0-2 0,33-25 0,-39 28 42,-1-2 0,0 0 0,-1 0 1,-1-1-1,22-29 0,-33 42-77,-1-1 0,0 1 0,1 0 0,-1-1 1,0 1-1,1-1 0,-1 1 0,0-1 0,1 1 0,-1-1 1,0 1-1,0-1 0,0 1 0,1-1 0,-1 1 0,0-1 1,0 1-1,0-1 0,0 1 0,0-1 0,0 1 0,0-1 1,0 1-1,0-1 0,0 1 0,0-1 0,-1 1 0,1-1 0,0 1 1,0-1-1,-1 0 0,0 0 4,0 1-1,0 0 1,0 0 0,0 0 0,0 0-1,0 0 1,0 0 0,0 0 0,0 0-1,0 0 1,0 0 0,0 0 0,0 1-1,-2 0 1,-34 15 206,34-14-208,-31 21 2,32-21-46,0-1-1,0 1 1,1-1 0,-1 1-1,0 0 1,1 0-1,-1 0 1,1 0 0,0 0-1,-1 0 1,1 0 0,0 0-1,-1 5 1,2-7 18,0 1 0,0-1 1,0 0-1,0 1 0,0-1 0,0 0 0,0 1 1,0-1-1,0 1 0,0-1 0,0 0 1,0 1-1,0-1 0,0 0 0,1 1 0,-1-1 1,0 0-1,0 1 0,0-1 0,1 0 0,-1 1 1,0-1-1,0 0 0,1 0 0,-1 1 1,0-1-1,1 0 0,-1 0 0,0 1 0,1-1 1,-1 0-1,0 0 0,1 0 0,-1 0 0,1 0 1,18 0-378,19-11-164,120-65-702,-156 75 1254,0 0 0,-1 1 0,1-1 0,0 0 0,0 1 0,0 0 0,0-1 0,0 1 0,-1 0 0,1 0 0,0 0 0,0 0 0,0 0-1,2 1 1,-3 0 9,0-1-1,-1 0 1,1 1-1,0-1 0,0 1 1,-1-1-1,1 1 0,0 0 1,-1-1-1,1 1 1,-1-1-1,1 1 0,-1 0 1,1 0-1,-1-1 1,0 1-1,1 0 0,-1 0 1,0 0-1,1-1 0,-1 3 1,1 3 43,-1 0 1,0 0-1,-1 0 1,1 0 0,-1 0-1,-3 11 1,-27 88 602,20-70-356,1 0 0,-7 39 0,16-52-472,2-22 156,-1 0-1,0-1 1,0 1 0,0 0-1,0 0 1,1 0 0,-1-1-1,0 1 1,0 0 0,0 0-1,1 0 1,-1-1 0,0 1-1,0 0 1,1 0 0,-1 0-1,0 0 1,0 0 0,1 0-1,-1-1 1,0 1 0,1 0-1,-1 0 1,0 0 0,0 0-1,1 0 1,-1 0 0,0 0-1,1 0 1,-1 0 0,0 0-1,0 1 1,1-1 0,-1 0-1,0 0 1,1 0 0,-1 0-1,0 0 1,0 0 0,1 1 0,-1-1-1,0 0 1,0 0 0,0 0-1,1 1 1,-1-1 0,0 0-1,0 0 1,0 0 0,0 1-1,1-1 1,-1 0 0,0 1-1,0-1 1,0 0 0,0 0-1,0 1 1,0-1 0,0 0-1,0 1 1,0-1 0,0 0-1,0 0 1,0 1 0,0-1-1,0 0 1,0 1 0,0-1-1,0 0 1,4-4-88,-1-2 0,1 1 0,-1 0 0,4-9 0,3-4-140,12-19-284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3.126"/>
    </inkml:context>
    <inkml:brush xml:id="br0">
      <inkml:brushProperty name="width" value="0.05" units="cm"/>
      <inkml:brushProperty name="height" value="0.05" units="cm"/>
    </inkml:brush>
  </inkml:definitions>
  <inkml:trace contextRef="#ctx0" brushRef="#br0">300 0 17972,'-6'1'335,"1"0"0,0 0 0,-1 1-1,1-1 1,0 1 0,0 0 0,0 1 0,-10 5 0,2-1 206,-10 5 155,1 1 0,1 0 1,0 2-1,1 0 0,-25 25 0,37-32-633,1 0 0,0 0 0,0 1-1,1-1 1,0 1 0,1 1 0,-1-1 0,2 1 0,0 0 0,0 0-1,1 0 1,0 0 0,0 1 0,1 0 0,0 14 0,1-21-71,1 0 1,0 0-1,1-1 1,-1 1 0,1 0-1,-1 0 1,1 0-1,0-1 1,1 1 0,-1 0-1,0-1 1,1 1-1,0-1 1,0 0-1,0 1 1,1-1 0,-1 0-1,1 0 1,-1 0-1,1-1 1,0 1 0,0-1-1,0 0 1,0 1-1,1-1 1,-1 0-1,0-1 1,1 1 0,0-1-1,-1 0 1,1 1-1,0-2 1,0 1 0,-1 0-1,1-1 1,0 0-1,0 1 1,0-2-1,0 1 1,0 0 0,-1-1-1,1 0 1,0 1-1,0-2 1,-1 1-1,1 0 1,4-3 0,0 0-10,0-1 0,0 0 0,0 0 0,-1-1 0,0 0 0,10-11 1,-14 15 18,-1-1 1,0 1 0,0-1 0,0 1 0,0-1 0,0 0-1,0 0 1,-1 0 0,1 0 0,-1 0 0,0 0-1,0-1 1,0 1 0,-1 0 0,1-1 0,-1 1 0,1 0-1,-1-1 1,0 1 0,-1 0 0,0-5 0,1 7-1,0 0 1,-1 0 0,1 0-1,-1 0 1,1 0-1,-1 0 1,0 0 0,1 0-1,-1 0 1,0 0 0,0 0-1,0 0 1,0 0 0,0 1-1,0-1 1,0 0-1,0 1 1,0-1 0,0 1-1,-2-1 1,1 0 3,-1 0 0,0 1 0,0-1-1,0 1 1,0 0 0,0 0 0,0 0 0,-3 1 0,-3 0 10,1 1 0,-1 0 1,1 1-1,-15 6 0,15-5-5,0 0 0,0 1 0,-10 8 0,15-11-12,1-1 1,0 1-1,0 0 0,0 0 0,1 0 1,-1 0-1,0 1 0,1-1 0,0 0 1,-1 1-1,1-1 0,0 1 0,0-1 1,0 1-1,0 4 0,1-6 0,0-1 0,0 1 0,0 0 0,0 0 0,0-1 0,0 1 0,0 0 0,1 0 0,-1-1 0,0 1 0,1 0 0,-1-1 0,0 1 0,1 0 0,-1-1 0,1 1 0,-1-1 0,1 1 0,-1 0 0,1-1 0,-1 1 0,1-1 0,0 0 0,-1 1 0,1-1 0,0 0 0,-1 1 0,1-1 0,0 0 0,0 1 0,-1-1 0,1 0-1,0 0 1,0 0 0,29 2-67,-29-2 65,30-3-211,1-1-1,-1-2 0,0-1 1,44-16-1,-31 9-297,48-9 0,-87 22 463,0 0 1,0 1 0,0-1 0,1 1 0,-1 0-1,0 0 1,7 2 0,-10-2 49,-1 1 1,0-1-1,0 1 0,0-1 1,0 1-1,0-1 0,0 1 0,0 0 1,0 0-1,0-1 0,0 1 1,0 0-1,0 0 0,-1 0 1,1 0-1,0 0 0,-1 0 0,1 0 1,0 1-1,-1-1 0,0 0 1,1 0-1,-1 0 0,0 0 0,1 1 1,-1-1-1,0 0 0,0 0 1,0 1-1,0-1 0,0 0 1,0 0-1,-1 0 0,1 1 0,-1 0 1,-4 27 302,-2 0-1,-18 45 1,-3 11-582,28-84 256,-3 14-31,3-15 51,0 1 0,0-1 0,0 0 1,0 0-1,-1 0 0,1 0 0,0 1 0,0-1 0,0 0 0,0 0 0,0 1 0,0-1 0,0 0 0,0 0 1,0 0-1,0 1 0,0-1 0,0 0 0,1 0 0,-1 0 0,0 0 0,0 1 0,0-1 0,0 0 0,0 0 0,0 0 1,0 1-1,0-1 0,1 0 0,-1 0 0,0 0 0,0 0 0,0 0 0,0 1 0,1-1 0,-1 0 0,0 0 0,0 0 1,0 0-1,0 0 0,1 0 0,-1 0 0,0 0 0,0 0 0,0 0 0,1 0 0,-1 0 0,0 0 0,1 0 1,12-9-161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3.588"/>
    </inkml:context>
    <inkml:brush xml:id="br0">
      <inkml:brushProperty name="width" value="0.05" units="cm"/>
      <inkml:brushProperty name="height" value="0.05" units="cm"/>
    </inkml:brush>
  </inkml:definitions>
  <inkml:trace contextRef="#ctx0" brushRef="#br0">25 1 18724,'-5'14'1912,"-2"6"-1095,-3 0-281,9 2 976,-1 2-376,10-4-368,6-1-151,13-8-377,3-2-272,12-9-737,5-4-207,2-9 1232,1-5-496,-1-6-152,-5-3-168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4.055"/>
    </inkml:context>
    <inkml:brush xml:id="br0">
      <inkml:brushProperty name="width" value="0.05" units="cm"/>
      <inkml:brushProperty name="height" value="0.05" units="cm"/>
    </inkml:brush>
  </inkml:definitions>
  <inkml:trace contextRef="#ctx0" brushRef="#br0">332 0 16628,'-17'16'1728,"-12"10"-984,-4 7-216,-7 10 1225,-3 4-417,3 6-512,4 3-136,4 1-136,5-2-136,10-6-560,4-5-440,9-12-336,5-9 712,9-19-184,4-11-192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7.054"/>
    </inkml:context>
    <inkml:brush xml:id="br0">
      <inkml:brushProperty name="width" value="0.05" units="cm"/>
      <inkml:brushProperty name="height" value="0.05" units="cm"/>
    </inkml:brush>
  </inkml:definitions>
  <inkml:trace contextRef="#ctx0" brushRef="#br0">157 328 8810 0 0,'-12'9'717'0'0,"0"1"0"0"0,1 0 0 0 0,1 0 0 0 0,-1 1 0 0 0,2 1 0 0 0,-13 18 0 0 0,2 2 1036 0 0,-22 47-1 0 0,41-76-1693 0 0,0 1-1 0 0,-1-1 1 0 0,1 0-1 0 0,0 1 0 0 0,1-1 1 0 0,-1 1-1 0 0,1 0 1 0 0,-1 4-1 0 0,1-8-24 0 0,0 1 1 0 0,0 0-1 0 0,0-1 0 0 0,1 1 0 0 0,-1-1 1 0 0,0 1-1 0 0,0 0 0 0 0,0-1 1 0 0,0 1-1 0 0,1-1 0 0 0,-1 1 0 0 0,0-1 1 0 0,1 1-1 0 0,-1-1 0 0 0,0 1 1 0 0,1-1-1 0 0,-1 1 0 0 0,0-1 0 0 0,1 1 1 0 0,-1-1-1 0 0,1 1 0 0 0,0-1 43 0 0,0 0 0 0 0,0 1 1 0 0,0-1-1 0 0,0 0 0 0 0,0 0 0 0 0,0 0 0 0 0,0 0 0 0 0,-1 0 0 0 0,1 0 0 0 0,0 0 0 0 0,0-1 0 0 0,0 1 1 0 0,0 0-1 0 0,0 0 0 0 0,0-1 0 0 0,0 1 0 0 0,-1 0 0 0 0,1-1 0 0 0,1 0 0 0 0,5-4 315 0 0,-1 1-1 0 0,0-2 1 0 0,0 1-1 0 0,0-1 0 0 0,0 0 1 0 0,-1 0-1 0 0,6-8 1 0 0,18-29 228 0 0,-2-2 1 0 0,40-88 0 0 0,-53 99-777 0 0,-2 0-1 0 0,-1-1 1 0 0,-2-1-1 0 0,9-68 1 0 0,-17 98 122 0 0,0 0-15 0 0,-1-1 0 0 0,1 1 0 0 0,-1 0 0 0 0,-1-9 0 0 0,1 15 39 0 0,0-1 0 0 0,0 1 0 0 0,0-1 0 0 0,-1 0 0 0 0,1 1 0 0 0,0-1 0 0 0,0 1 0 0 0,0-1 0 0 0,-1 0-1 0 0,1 1 1 0 0,0-1 0 0 0,0 1 0 0 0,-1-1 0 0 0,1 1 0 0 0,-1-1 0 0 0,1 1 0 0 0,0-1 0 0 0,-1 1 0 0 0,1 0 0 0 0,-1-1-1 0 0,1 1 1 0 0,-1-1 0 0 0,1 1 0 0 0,-1 0 0 0 0,1 0 0 0 0,-1-1 0 0 0,0 1 0 0 0,1 0 0 0 0,-1 0 0 0 0,1 0-1 0 0,-1 0 1 0 0,0-1 0 0 0,1 1 0 0 0,-1 0 0 0 0,1 0 0 0 0,-1 0 0 0 0,0 0 0 0 0,1 0 0 0 0,-1 1 0 0 0,0-1 0 0 0,1 0-1 0 0,-1 0 1 0 0,1 0 0 0 0,-1 0 0 0 0,1 1 0 0 0,-1-1 0 0 0,0 0 0 0 0,1 1 0 0 0,-1-1 0 0 0,1 0 0 0 0,-1 1-1 0 0,0 0 1 0 0,-13 6-85 0 0,0 2 0 0 0,0 0-1 0 0,1 0 1 0 0,0 1 0 0 0,-17 18-1 0 0,26-24 12 0 0,1 0 1 0 0,-1 0-1 0 0,1 0 0 0 0,-1 1 1 0 0,1 0-1 0 0,1-1 0 0 0,-1 1 1 0 0,1 0-1 0 0,0 0 0 0 0,0 1 1 0 0,0-1-1 0 0,0 0 0 0 0,1 1 1 0 0,0-1-1 0 0,1 0 0 0 0,-1 1 1 0 0,1-1-1 0 0,0 1 0 0 0,1 10 1 0 0,0-10-169 0 0,1-1 1 0 0,0 1 0 0 0,0-1 0 0 0,1 0 0 0 0,-1 0 0 0 0,1 0 0 0 0,0 0 0 0 0,0 0 0 0 0,1-1 0 0 0,6 8 0 0 0,6 4-1079 0 0,27 19 1 0 0,-9-6 93 0 0,-25-21 1074 0 0,0 0-1 0 0,-1 1 1 0 0,0 0-1 0 0,0 1 0 0 0,-1 0 1 0 0,7 11-1 0 0,-12-16 221 0 0,0-1 1 0 0,0 1-1 0 0,0 0 0 0 0,0 0 1 0 0,-1 0-1 0 0,0 0 0 0 0,0 0 0 0 0,-1 0 1 0 0,1 0-1 0 0,-1 0 0 0 0,0 1 0 0 0,0-1 1 0 0,-1 0-1 0 0,1 0 0 0 0,-1 0 1 0 0,0 0-1 0 0,-3 6 0 0 0,-18 42 357 0 0,19-44-614 0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4.458"/>
    </inkml:context>
    <inkml:brush xml:id="br0">
      <inkml:brushProperty name="width" value="0.05" units="cm"/>
      <inkml:brushProperty name="height" value="0.05" units="cm"/>
    </inkml:brush>
  </inkml:definitions>
  <inkml:trace contextRef="#ctx0" brushRef="#br0">320 1 20396,'-59'94'3080,"-36"65"-1631,90-151-1398,-6 12 51,0 1 0,2 1 0,-12 36 0,20-57-101,1 0 1,0 0-1,-1 0 1,1 0-1,0 0 0,0 0 1,0 0-1,0 1 1,0-1-1,0 0 0,0 0 1,0 0-1,1 0 1,-1 0-1,0 0 0,1 0 1,0 2-1,-1-3-2,1 1-1,-1-1 1,1 1 0,-1-1-1,1 0 1,-1 1 0,1-1-1,0 0 1,-1 0-1,1 1 1,-1-1 0,1 0-1,0 0 1,-1 0 0,1 0-1,-1 0 1,1 1 0,0-1-1,-1-1 1,1 1-1,0 0 1,0 0 0,3-1-24,0 0-1,0 0 1,0-1 0,0 0 0,0 1-1,0-1 1,-1-1 0,5-2 0,5-5-77,1-2 1,-2 0-1,1-1 0,-2 0 1,0 0-1,0-1 1,-1-1-1,-1 0 0,0 0 1,6-17-1,-11 14 21,-4 18 81,0 0-1,0 0 1,0 0 0,0-1-1,0 1 1,0 0-1,0 0 1,0 0 0,0 0-1,0 0 1,0-1-1,0 1 1,0 0 0,-1 0-1,1 0 1,0 0-1,0 0 1,0-1 0,0 1-1,0 0 1,0 0-1,0 0 1,0 0 0,-1 0-1,1 0 1,0 0-1,0 0 1,0 0 0,0-1-1,0 1 1,0 0-1,-1 0 1,1 0 0,0 0-1,0 0 1,0 0-1,0 0 1,0 0 0,-1 0-1,1 0 1,0 0-1,0 0 1,0 0 0,0 0-1,0 0 1,-1 0-1,-1 2 5,0-1-1,0 0 0,0 1 1,0-1-1,0 1 1,0 0-1,1-1 0,-1 1 1,1 0-1,-2 3 0,-15 21 121,1 1-1,1 1 0,2 1 0,1 0 0,1 1 1,1 0-1,-8 44 0,18-73-115,1 2 16,-1 0 0,0 0 0,1 0 1,0 0-1,-1 0 0,1 0 1,0 0-1,1 0 0,-1 0 0,2 6 1,-2-9-24,0 0 1,0 0 0,0 0 0,0 0 0,0 0-1,0 0 1,0 0 0,0 0 0,0 0-1,0 1 1,0-1 0,0 0 0,0 0 0,0 0-1,0 0 1,0 0 0,0 0 0,1 0-1,-1 0 1,0 0 0,0 0 0,0 0-1,0 0 1,0 0 0,0 0 0,0 1 0,0-1-1,0 0 1,0 0 0,1 0 0,-1 0-1,0 0 1,0 0 0,0 0 0,0 0-1,0 0 1,0 0 0,0 0 0,0 0 0,0 0-1,1 0 1,-1 0 0,0 0 0,0 0-1,0-1 1,0 1 0,0 0 0,0 0 0,0 0-1,0 0 1,0 0 0,0 0 0,1 0-1,-1 0 1,0 0 0,0 0 0,3-9 62,1-9 9,-5 5-77,-1 1 0,-1-1 0,0 1-1,0 0 1,-1 0 0,-1 0 0,-11-22-1,-53-74-160,61 96 168,-36-49 371,44 61-368,0 0 1,0 0-1,0 0 0,0 0 1,0 0-1,0 0 1,0 0-1,0 0 0,0 0 1,1 0-1,-1 0 0,0 0 1,0 0-1,0 0 1,0 0-1,0 0 0,0 0 1,0 0-1,0 0 1,0 0-1,0 0 0,0 0 1,0 0-1,0 0 1,0-1-1,1 1 0,-1 0 1,0 0-1,0 0 1,0 0-1,0 0 0,0 0 1,0 0-1,0 0 0,0 0 1,0 0-1,0 0 1,0 0-1,0-1 0,0 1 1,0 0-1,0 0 1,0 0-1,0 0 0,0 0 1,0 0-1,0 0 1,0 0-1,0 0 0,0 0 1,0 0-1,0-1 1,-1 1-1,1 0 0,0 0 1,0 0-1,0 0 0,0 0 1,0 0-1,0 0 1,0 0-1,0 0 0,0 0 1,0 0-1,11 3 155,14 9-6,13 6-392,0-2 1,1-2 0,0-2-1,42 7 1,-72-17 183,0 0 1,0-1-1,11 0 0,-14-1-16,1-1 0,0-1 0,13-3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5.490"/>
    </inkml:context>
    <inkml:brush xml:id="br0">
      <inkml:brushProperty name="width" value="0.05" units="cm"/>
      <inkml:brushProperty name="height" value="0.05" units="cm"/>
    </inkml:brush>
  </inkml:definitions>
  <inkml:trace contextRef="#ctx0" brushRef="#br0">246 62 13243,'7'-7'1650,"18"-18"188,-24 24-1632,0 0-1,0 0 0,0 0 1,-1 0-1,1 0 0,0 0 1,0 0-1,-1 0 0,1 0 1,-1-1-1,1 1 0,-1 0 1,0 0-1,1 0 0,-1-1 0,0 1 1,0 0-1,0-1 0,0 0 1,-1 1-81,0 0 1,0 1-1,0-1 1,0 1-1,0-1 1,0 1-1,0 0 1,0-1 0,0 1-1,0 0 1,0 0-1,-1-1 1,1 1-1,0 0 1,0 0-1,0 0 1,0 1-1,-1-1 1,1 0-1,0 0 1,0 1-1,0-1 1,-2 1-1,-21 7 159,1 1-1,0 2 0,1 0 1,0 1-1,1 1 0,0 0 1,1 2-1,-23 21 0,39-32-307,-21 22-118,23-24 105,1-1 0,0 1 1,0-1-1,0 1 0,0-1 0,0 1 1,1 0-1,-1 0 0,0-1 0,1 1 0,-1 0 1,1 0-1,0 0 0,-1-1 0,1 4 0,0-4 9,1 0-1,-1-1 0,0 1 1,0-1-1,1 1 0,-1 0 0,0-1 1,1 1-1,-1-1 0,1 1 1,-1-1-1,0 1 0,1-1 0,-1 0 1,1 1-1,0-1 0,-1 0 1,1 1-1,-1-1 0,1 0 0,-1 1 1,1-1-1,0 0 0,-1 0 1,1 0-1,0 0 0,-1 0 0,1 1 1,-1-1-1,2-1 0,25 0-639,-22 0 471,36-3-628,-3 0 21,60 0 1,-88 4 741,1 1-1,0 0 1,-1 1-1,1 0 1,-1 0-1,0 2 1,1-1-1,-1 1 1,-1 0 0,13 8-1,-19-10 86,0 0 1,0 0-1,0 0 0,0 0 0,-1 0 0,1 1 1,-1-1-1,0 1 0,0 0 0,0 0 1,0 0-1,0 0 0,0 0 0,-1 0 1,1 0-1,-1 1 0,0-1 0,0 0 0,0 1 1,0 5-1,-1-5 25,-1 0 0,1 1 0,-1-1 0,0 0 0,0 0 0,0 0 0,-1 0 0,1 0-1,-1 0 1,0 0 0,0 0 0,-1-1 0,1 1 0,-1-1 0,0 0 0,-5 5 0,-6 6 129,0-1 1,-1-1-1,-1 0 0,0-1 0,-1-1 1,0 0-1,0-1 0,-1-2 0,0 1 1,-22 4-1,35-10-181,0-1 0,-1 0 0,1-1 0,-1 1 0,1-1 0,-9-1 0,13 1-16,-1 0 0,1-1 1,-1 1-1,1-1 0,-1 1 0,1-1 1,0 1-1,-1-1 0,1 0 0,0 0 0,-1 1 1,1-1-1,0 0 0,0 0 0,0 0 0,0-1 1,0 1-1,0 0 0,0 0 0,0 0 1,0-1-1,1 1 0,-1-1 0,0 1 0,1 0 1,-1-1-1,1 1 0,-1-4 0,0 0 76,1 0 0,0 0-1,0-1 1,1 1 0,-1 0 0,1 0-1,0 0 1,0-1 0,1 1-1,-1 0 1,1 1 0,4-8 0,4-7-117,22-30 0,-21 34 54,40-62-150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5.897"/>
    </inkml:context>
    <inkml:brush xml:id="br0">
      <inkml:brushProperty name="width" value="0.05" units="cm"/>
      <inkml:brushProperty name="height" value="0.05" units="cm"/>
    </inkml:brush>
  </inkml:definitions>
  <inkml:trace contextRef="#ctx0" brushRef="#br0">128 1 17084,'1'1'70,"0"0"0,0 0 0,0 0 0,-1 0 0,1 0 0,0 0 1,-1 0-1,1 0 0,-1 0 0,1 0 0,-1 0 0,1 0 0,-1 0 0,0 1 1,0-1-1,1 0 0,-1 0 0,0 1 0,0-1 0,0 0 0,0 0 0,-1 0 1,1 1-1,0-1 0,0 0 0,-1 0 0,0 2 0,0 3 122,-45 208 3090,1-9-1487,27-60-817,16-121-922,1 1-1,1 0 1,7 46-1,-6-67-643,0-6 92,-2-13-290,-3-25-423,-1 9 405,-2-2-25,1-1-1,-1-64 0,7 97 843,0 0-1,-1 1 1,1-1-1,0 0 0,0 0 1,0 0-1,0 1 1,0-1-1,0 0 1,1 0-1,-1 0 1,0 1-1,0-1 1,0 0-1,1 0 1,-1 0-1,0 1 1,1-1-1,-1 0 1,1 1-1,-1-1 0,1 0 1,-1 1-1,1-1 1,0 1-1,-1-1 1,1 1-1,-1-1 1,1 1-1,0-1 1,0 1-1,-1 0 1,1-1-1,0 1 1,0 0-1,-1 0 1,1-1-1,0 1 0,1 0 1,2 1 32,0 0 1,0 0-1,0 0 0,0 1 1,0-1-1,6 5 0,7 2-345,3-1-181,1-1-1,0-1 0,0-1 1,0-1-1,22 1 0,3-3-205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6.359"/>
    </inkml:context>
    <inkml:brush xml:id="br0">
      <inkml:brushProperty name="width" value="0.05" units="cm"/>
      <inkml:brushProperty name="height" value="0.05" units="cm"/>
    </inkml:brush>
  </inkml:definitions>
  <inkml:trace contextRef="#ctx0" brushRef="#br0">172 0 15067,'-10'4'796,"1"1"0,-1 0 1,1 1-1,1 0 0,-1 0 0,1 1 0,-11 11 0,4-3-133,0 2-1,-24 34 1,36-46-561,0 0 0,0 0 0,1 0 0,-1 0 0,1 0 0,-2 10 0,4-14-86,0 0 0,0-1 0,-1 1 0,1 0 0,0 0 0,0 0 0,0 0 0,0 0 0,0 0 0,0 0 0,1 0 0,-1 0 0,0 0 0,0 0 0,1 0 1,-1 0-1,1 0 0,-1 0 0,1 0 0,-1-1 0,1 1 0,-1 0 0,1 0 0,0-1 0,-1 1 0,1 0 0,0-1 0,0 1 0,-1 0 0,1-1 0,0 1 0,0-1 0,0 0 0,0 1 1,0-1-1,0 0 0,0 1 0,0-1 0,0 0 0,0 0 0,0 0 0,0 0 0,1 0 0,7 0-4,0-1-1,-1 0 1,1 0 0,-1-1-1,0 0 1,1-1 0,-1 0-1,0 0 1,-1-1 0,9-4 0,8-6-58,40-31 0,-43 28-6,-2 0-1,0-1 0,24-31 1,-38 40-45,-14 17 3,0 5-157,1 1 1,0 1-1,1 0 0,1 0 1,0 0-1,1 1 1,0 0-1,1-1 0,1 2 1,1-1-1,0 0 0,1 17 1,1-29 118,1 0 0,-1 0 1,1 0-1,0 0 0,0 0 0,0 0 0,1 0 1,-1-1-1,1 1 0,0-1 0,0 1 1,3 3-1,-4-6 87,0 1 1,1-1-1,-1 0 1,1 0-1,-1 0 1,1 0-1,-1 0 1,1 0-1,0 0 1,-1-1-1,1 1 1,0 0-1,-1-1 1,1 0-1,0 1 1,0-1-1,0 0 1,0 0-1,-1 0 1,1 0-1,0 0 1,0 0-1,0-1 1,-1 1-1,1-1 1,0 1-1,3-2 1,27-12-679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6.731"/>
    </inkml:context>
    <inkml:brush xml:id="br0">
      <inkml:brushProperty name="width" value="0.05" units="cm"/>
      <inkml:brushProperty name="height" value="0.05" units="cm"/>
    </inkml:brush>
  </inkml:definitions>
  <inkml:trace contextRef="#ctx0" brushRef="#br0">137 167 13619,'7'-17'448,"0"0"0,-2 0 0,0-1 0,-1 0 0,-1 0 0,2-20 1,-5 37-380,0 0 0,0 0 1,0 0-1,0 0 1,0 0-1,0 0 0,0 0 1,0 0-1,0 0 1,0 0-1,-1 0 0,1 1 1,0-1-1,-1 0 1,1 0-1,-1 0 0,1 0 1,-1 0-1,1 0 1,-1 0-1,1 1 0,-1-1 1,0 0-1,-1 0 1,1 1-16,0 0 0,0 0 0,0 0 0,0 0 1,0 0-1,0 1 0,0-1 0,1 0 0,-1 1 1,0-1-1,0 0 0,0 1 0,0 0 0,1-1 1,-1 1-1,0-1 0,0 1 0,1 0 0,-2 1 1,-6 7 305,1 0 1,-12 17-1,-43 82 862,55-93-1033,0 1 0,1 0 0,1 1 0,0-1 1,-3 23-1,7-37-149,1 0 0,0 1-1,0-1 1,-1 1 0,1-1 0,1 1 0,-1-1 0,0 0 0,1 1-1,-1-1 1,1 1 0,0-1 0,0 0 0,0 0 0,0 1 0,0-1-1,2 3 1,-1-3-32,0 0 0,1 0-1,-1-1 1,0 1 0,0-1-1,1 0 1,-1 1 0,1-1-1,-1 0 1,1-1 0,0 1-1,-1 0 1,1-1 0,0 1-1,3-1 1,22 1-435,46-4 0,-57 1 241,0 1 0,0 0 0,0 1 0,0 1 0,0 1 0,0 0 0,18 6 0,-34-8 188,0 0 0,1 1 0,-1-1 0,0 0 0,0 1 0,0-1 0,1 1 0,-1 0-1,0-1 1,0 1 0,0 0 0,0 0 0,0-1 0,0 1 0,0 0 0,-1 0 0,1 0 0,0 0 0,0 0 0,0 2-1,-1-2 11,0 0-1,0 0 1,0 0-1,0 0 0,0-1 1,-1 1-1,1 0 0,0 0 1,-1 0-1,1-1 0,0 1 1,-1 0-1,1 0 0,-1-1 1,1 1-1,-1 0 1,1-1-1,-1 1 0,0 0 1,1-1-1,-1 1 0,-1 0 1,-6 4 132,0 0 0,-1 0 0,-16 6 0,23-10-126,-26 10 336,0-1-1,-39 8 0,54-15-430,-1-1 0,1-1 0,-1 1 0,0-2 0,1 0 0,-1-1 0,-19-3 1,32 4 42,-1 0 1,1-1 0,0 1-1,0 0 1,-1-1 0,1 1-1,0-1 1,0 1-1,-1-1 1,1 1 0,0-1-1,0 0 1,0 0 0,0 0-1,0 0 1,0 0 0,0 0-1,0 0 1,0 0 0,1 0-1,-1 0 1,0 0 0,1 0-1,-1 0 1,1-1 0,-1 1-1,1 0 1,-1 0 0,1-1-1,0 1 1,0 0 0,0-1-1,-1 1 1,1 0 0,1-1-1,-1 1 1,0 0 0,0-1-1,0 1 1,1 0 0,-1-1-1,1-1 1,11-17-509</inkml:trace>
  <inkml:trace contextRef="#ctx0" brushRef="#br0" timeOffset="1">508 234 18772,'2'17'1856,"-15"8"-1063,0 3-281,-4 8 872,1 3-312,2 0-344,4-4-344,8-7-648,4-7-400,8-15 560,7-7-176,6-12-160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7.231"/>
    </inkml:context>
    <inkml:brush xml:id="br0">
      <inkml:brushProperty name="width" value="0.05" units="cm"/>
      <inkml:brushProperty name="height" value="0.05" units="cm"/>
    </inkml:brush>
  </inkml:definitions>
  <inkml:trace contextRef="#ctx0" brushRef="#br0">227 73 20100,'1'0'110,"0"1"0,0 0 0,-1-1 0,1 1 0,0 0 0,-1 0 0,1 0 0,0 0 0,-1 0-1,1 0 1,-1 0 0,0 0 0,1 0 0,-1 0 0,0 0 0,1 0 0,-1 0 0,0 0 0,0 0 0,0 0 0,0 0-1,0 0 1,0 3 0,-7 28 483,4-20 40,0-2-585,-82 401 2212,82-393-2690,0 1-1,2-1 1,0 35 0,1-52 399,0-1 1,0 0 0,0 0-1,0 0 1,0 1 0,0-1-1,0 0 1,0 0-1,0 0 1,0 1 0,0-1-1,0 0 1,0 0 0,0 0-1,0 1 1,0-1 0,0 0-1,0 0 1,0 0 0,0 1-1,0-1 1,0 0 0,0 0-1,0 0 1,1 1 0,-1-1-1,0 0 1,0 0 0,0 0-1,0 0 1,0 0 0,1 1-1,-1-1 1,0 0 0,0 0-1,0 0 1,0 0 0,1 0-1,-1 0 1,0 0 0,0 0-1,0 0 1,1 1-1,-1-1 1,3-9-633,-3-5-54</inkml:trace>
  <inkml:trace contextRef="#ctx0" brushRef="#br0" timeOffset="1">5 1 21837,'-4'0'1648,"4"1"-1304,0 2-200,0 2 128,4-1 1120,2-3-1239,2 1-41,-1-2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7.789"/>
    </inkml:context>
    <inkml:brush xml:id="br0">
      <inkml:brushProperty name="width" value="0.05" units="cm"/>
      <inkml:brushProperty name="height" value="0.05" units="cm"/>
    </inkml:brush>
  </inkml:definitions>
  <inkml:trace contextRef="#ctx0" brushRef="#br0">1 201 14051,'14'5'355,"1"-1"-1,1-1 1,-1 0 0,0-1-1,1 0 1,0-2 0,-1 0-1,17-2 1,7 1 381,530-24 2648,3-22-1676,77-5-1103,-1 31-643,-472 28-97,-2 0-55,-173-7 177,-1 0 1,0 0-1,0-1 0,0 1 1,0 0-1,0 0 0,1-1 0,-1 1 1,0 0-1,0 0 0,0-1 1,0 1-1,0 0 0,0 0 1,0-1-1,0 1 0,0 0 1,0 0-1,0-1 0,0 1 0,0 0 1,0 0-1,0-1 0,0 1 1,0 0-1,0 0 0,0-1 1,0 1-1,0 0 0,0 0 1,-1-1-1,1 1 0,0 0 0,0 0 1,0 0-1,-1-1 0,-6-16-576,2 7 516,-2-11-98,0-8-90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8.396"/>
    </inkml:context>
    <inkml:brush xml:id="br0">
      <inkml:brushProperty name="width" value="0.05" units="cm"/>
      <inkml:brushProperty name="height" value="0.05" units="cm"/>
    </inkml:brush>
  </inkml:definitions>
  <inkml:trace contextRef="#ctx0" brushRef="#br0">70 2 20692,'3'-1'1841,"-5"14"-1217,-4 4-248,-4 11 904,0 5-311,-1 8-465,1 3-112,1 0-128,2-3-152,6-8-384,-1-3-432,1-15-1289,1-13 1697,-3-5-248,6-14-248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8.800"/>
    </inkml:context>
    <inkml:brush xml:id="br0">
      <inkml:brushProperty name="width" value="0.05" units="cm"/>
      <inkml:brushProperty name="height" value="0.05" units="cm"/>
    </inkml:brush>
  </inkml:definitions>
  <inkml:trace contextRef="#ctx0" brushRef="#br0">0 1 19084,'3'0'1944,"1"4"-1447,2 2-249,0 1 1536,10 3-1648,2 4-496,14-2 104,5 1 168,6 4-128,4-1-72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7:39.237"/>
    </inkml:context>
    <inkml:brush xml:id="br0">
      <inkml:brushProperty name="width" value="0.05" units="cm"/>
      <inkml:brushProperty name="height" value="0.05" units="cm"/>
    </inkml:brush>
  </inkml:definitions>
  <inkml:trace contextRef="#ctx0" brushRef="#br0">262 322 15643,'-90'32'3613,"-48"20"859,133-50-4355,1 1 1,0-1-1,-1 1 0,1 0 1,-4 3-1,8-6-109,0 0-1,0 1 0,-1-1 1,1 0-1,0 0 1,0 1-1,-1-1 1,1 0-1,0 1 0,0-1 1,-1 0-1,1 1 1,0-1-1,0 0 0,0 1 1,0-1-1,0 0 1,0 1-1,0-1 0,0 1 1,0-1-1,0 0 1,0 1-1,0-1 1,0 0-1,0 1 0,1 0-20,-1 0 1,1-1-1,0 1 0,-1-1 0,1 1 0,0-1 0,-1 1 0,1-1 0,0 0 0,0 1 0,0-1 0,-1 0 0,1 0 1,0 1-1,0-1 0,0 0 0,1 0 0,70 6-1358,-43-4 579,41 7 0,-61-8 707,0 2-1,0-1 1,-1 1-1,1 1 0,-1-1 1,0 1-1,0 1 1,13 9-1,-19-13 98,0 1 1,0-1-1,0 1 0,-1-1 0,1 1 1,0 0-1,-1-1 0,1 1 1,-1 0-1,0 0 0,0 0 0,0 0 1,0 0-1,0 1 0,0-1 1,-1 0-1,1 0 0,-1 1 0,1-1 1,-1 0-1,0 5 0,0-4 9,-1 1 0,0-1-1,0 0 1,-1 1 0,1-1-1,0 0 1,-1 0 0,0 0-1,0 0 1,0 0 0,0-1-1,0 1 1,-4 2 0,-7 7 96,-1-1 0,0 0 0,-1-1-1,-23 11 1,33-18-87,-66 33 316,63-32-359,-1-1 0,1 0 0,-1 0 0,0-1-1,0 0 1,-11 0 0,19-1-6,1-1-1,-1 0 1,0 0-1,1 0 0,-1 0 1,1 0-1,-1 0 1,0 0-1,1 0 1,-1 0-1,1 0 0,-1 0 1,0 0-1,1 0 1,-1 0-1,1-1 0,-1 1 1,1 0-1,-1 0 1,0-1-1,1 1 0,-1 0 1,1-1-1,0 1 1,-1-1-1,1 1 0,-1 0 1,1-1-1,0 1 1,-1-1-1,1 1 1,0-1-1,-1 0 0,1 1 1,0-1-1,0 1 1,-1-1-1,1 1 0,0-1 1,0 0-1,0 1 1,0-1-1,0 1 0,0-1 1,0 0-1,0 1 1,0-1-1,0 1 1,0-1-1,0 0 0,1 1 1,-1-2-1,2-2-41,0 0-1,0 0 0,0 0 0,0 0 1,4-5-1,23-26-273,12-8-141</inkml:trace>
  <inkml:trace contextRef="#ctx0" brushRef="#br0" timeOffset="1">588 1 18844,'0'0'24,"1"0"0,-1 0-1,0 0 1,0 0 0,0 0-1,0 0 1,0 0 0,0 0 0,1 0-1,-1 0 1,0 0 0,0 0 0,0 0-1,0 0 1,0 0 0,0 0 0,0 1-1,0-1 1,0 0 0,1 0 0,-1 0-1,0 0 1,0 0 0,0 0 0,0 0-1,0 0 1,0 0 0,0 1 0,0-1-1,0 0 1,0 0 0,0 0 0,0 0-1,0 0 1,0 0 0,0 1 0,0-1-1,0 0 1,0 0 0,0 0 0,0 0-1,0 0 1,0 0 0,0 0-1,0 1 1,0-1 0,0 0 0,0 0-1,0 0 1,0 0 0,0 0 0,0 0-1,0 0 1,-1 0 0,1 1 0,-7 25 821,-20 47 0,1-2 209,11-21-906,2 0 0,2 1 0,3 1 0,2 0-1,2 0 1,4 84 0,-7-187-3487,-24-89 1,-11-58 6390,42 197-2954,-1 0 0,1-1 0,0 1 0,0 0 0,0 0 0,-1-1 0,1 1 0,1 0 0,-1-1 0,0 1 0,0 0 0,0-1 0,1 1 0,-1 0 0,1-1 0,-1 1-1,1 0 1,-1 0 0,1 0 0,0 0 0,0 0 0,-1-1 0,1 1 0,0 0 0,1-1 0,1 2 28,-1-1 0,1 0 1,-1 1-1,1-1 0,-1 1 0,1 0 1,-1-1-1,1 1 0,0 0 0,-1 1 0,1-1 1,4 1-1,33 7 145,-19-4-299,1 0 0,-1-2 0,1 0 0,-1-1 0,37-3 0,19-16-82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7.699"/>
    </inkml:context>
    <inkml:brush xml:id="br0">
      <inkml:brushProperty name="width" value="0.05" units="cm"/>
      <inkml:brushProperty name="height" value="0.05" units="cm"/>
    </inkml:brush>
  </inkml:definitions>
  <inkml:trace contextRef="#ctx0" brushRef="#br0">267 139 11723 0 0,'-2'-13'452'0'0,"-1"-2"815"0"0,0-1 1 0 0,0 1-1 0 0,-2 0 1 0 0,0 0-1 0 0,0 1 1 0 0,-11-20-1 0 0,15 34-1274 0 0,1 0 1 0 0,0 0-1 0 0,0-1 0 0 0,0 1 1 0 0,-1 0-1 0 0,1 0 0 0 0,0 0 0 0 0,0 0 1 0 0,0 0-1 0 0,-1 0 0 0 0,1 0 1 0 0,0 0-1 0 0,0 0 0 0 0,0 0 0 0 0,-1 0 1 0 0,1 0-1 0 0,0 0 0 0 0,0 0 1 0 0,0 0-1 0 0,-1 0 0 0 0,1 0 0 0 0,0 0 1 0 0,0 0-1 0 0,0 0 0 0 0,-1 0 0 0 0,1 0 1 0 0,0 0-1 0 0,0 0 0 0 0,0 0 1 0 0,-1 1-1 0 0,1-1 0 0 0,0 0 0 0 0,0 0 1 0 0,0 0-1 0 0,0 0 0 0 0,-1 0 1 0 0,1 1-1 0 0,0-1 0 0 0,0 0 0 0 0,0 0 1 0 0,0 0-1 0 0,0 0 0 0 0,0 1 1 0 0,0-1-1 0 0,-1 0 0 0 0,1 0 0 0 0,0 1 1 0 0,0-1-1 0 0,0 0 0 0 0,0 0 1 0 0,0 1-1 0 0,-6 13-385 0 0,5-12 272 0 0,-8 18-161 0 0,2 1 1 0 0,0 1 0 0 0,-8 41-1 0 0,-2 70 281 0 0,5-29-12 0 0,5-53 97 0 0,-3 0-1 0 0,-2-1 1 0 0,-2 0-1 0 0,-2-1 1 0 0,-2-1 0 0 0,-27 50-1 0 0,44-96 46 0 0,1-1 1 0 0,-1 1-1 0 0,0-1 0 0 0,0 0 0 0 0,0 1 1 0 0,-1-1-1 0 0,1 0 0 0 0,0 0 0 0 0,0 0 1 0 0,-1 0-1 0 0,1 0 0 0 0,-1 0 0 0 0,1 0 1 0 0,-3 1-1 0 0,10-29 2757 0 0,-2 15-2810 0 0,0-1-1 0 0,1 1 0 0 0,0 0 1 0 0,1 0-1 0 0,14-22 1 0 0,2-3-189 0 0,7-14-311 0 0,49-65 0 0 0,-77 114 364 0 0,0 1-1 0 0,0-1 1 0 0,0 0-1 0 0,0 1 1 0 0,1 0-1 0 0,-1-1 1 0 0,0 1-1 0 0,1 0 1 0 0,-1-1-1 0 0,1 1 0 0 0,0 0 1 0 0,-1 0-1 0 0,1 0 1 0 0,0 1-1 0 0,0-1 1 0 0,0 0-1 0 0,-1 1 1 0 0,1-1-1 0 0,0 1 0 0 0,0-1 1 0 0,0 1-1 0 0,2 0 1 0 0,-1 0-43 0 0,-1 1 1 0 0,0 0-1 0 0,0 0 0 0 0,1-1 1 0 0,-1 1-1 0 0,0 1 0 0 0,0-1 1 0 0,0 0-1 0 0,0 1 0 0 0,0-1 1 0 0,-1 1-1 0 0,1-1 0 0 0,0 1 1 0 0,-1 0-1 0 0,1-1 0 0 0,-1 1 1 0 0,3 4-1 0 0,2 3-221 0 0,0 1 1 0 0,8 16-1 0 0,-13-24 338 0 0,0 1 1 0 0,0-1-1 0 0,0 1 1 0 0,0-1-1 0 0,0 1 1 0 0,-1-1-1 0 0,1 1 1 0 0,-1 0-1 0 0,0-1 1 0 0,0 1-1 0 0,0-1 1 0 0,0 1-1 0 0,0 0 1 0 0,-1-1-1 0 0,1 1 1 0 0,-1-1-1 0 0,-1 5 1 0 0,0-28 3411 0 0,34-82-2919 0 0,5-19-751 0 0,-37 122 175 0 0,1 0-1 0 0,-1 0 0 0 0,0 0 0 0 0,1 0 0 0 0,-1 0 0 0 0,0 0 0 0 0,1 0 0 0 0,-1 0 0 0 0,0 0 0 0 0,0 0 0 0 0,1 0 1 0 0,-1 0-1 0 0,0 0 0 0 0,1 0 0 0 0,-1 0 0 0 0,0 0 0 0 0,0 0 0 0 0,1 1 0 0 0,-1-1 0 0 0,0 0 0 0 0,1 0 1 0 0,-1 0-1 0 0,0 0 0 0 0,0 1 0 0 0,1-1 0 0 0,-1 0 0 0 0,0 0 0 0 0,0 0 0 0 0,0 1 0 0 0,1-1 0 0 0,-1 0 1 0 0,0 0-1 0 0,0 1 0 0 0,0-1 0 0 0,0 0 0 0 0,0 0 0 0 0,1 1 0 0 0,15 18-814 0 0,-7-9 260 0 0,3 1-138 0 0,1-1 1 0 0,0 0 0 0 0,0-1-1 0 0,1-1 1 0 0,1 0 0 0 0,-1-1-1 0 0,1 0 1 0 0,30 8 0 0 0,-4-4-957 0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8:43.489"/>
    </inkml:context>
    <inkml:brush xml:id="br0">
      <inkml:brushProperty name="width" value="0.05" units="cm"/>
      <inkml:brushProperty name="height" value="0.05" units="cm"/>
    </inkml:brush>
  </inkml:definitions>
  <inkml:trace contextRef="#ctx0" brushRef="#br0">1 69 9010,'40'3'1652,"62"12"0,-14 0-1391,552 33 192,2-42-419,-320-6-8,426-3 32,246 2 23,1192-8 2,-1555-14-63,247-6-4,473-18 150,-808 25 164,619 12 64,-704 12-380,241 3 76,-307 4 66,181 3-50,194 15-99,-256-4-46,213-21-14,-79-1 11,-275 10 36,427 1-12,27-1 34,-185 1-329,516-45 246,-496 7 192,495 8-112,-782 15-11,798-24 68,-141 2-11,-899 23-56,579-3 40,-4 42-10,-657-32-39,70 6-20,-98-11 26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16.809"/>
    </inkml:context>
    <inkml:brush xml:id="br0">
      <inkml:brushProperty name="width" value="0.05" units="cm"/>
      <inkml:brushProperty name="height" value="0.05" units="cm"/>
    </inkml:brush>
  </inkml:definitions>
  <inkml:trace contextRef="#ctx0" brushRef="#br0">0 128 11666,'18'3'263,"1"-2"-1,-1 0 0,1 0 0,-1-2 1,0 0-1,1-2 0,18-4 0,9 0 121,436-31 699,3 35-966,260 52-51,-693-44-64,402 42 30,451 30-23,214-94 25,-2-68 31,499-25 216,-1252 95-85,377-8 372,-733 23-625,-6-1-5,0 1 0,0 0 0,-1 0 0,1 0 0,0 0 0,0 0 0,0 1 0,0-1 0,0 0 0,0 1 0,0 0 0,0-1 0,2 2 0,-4-2-107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19.931"/>
    </inkml:context>
    <inkml:brush xml:id="br0">
      <inkml:brushProperty name="width" value="0.05" units="cm"/>
      <inkml:brushProperty name="height" value="0.05" units="cm"/>
    </inkml:brush>
  </inkml:definitions>
  <inkml:trace contextRef="#ctx0" brushRef="#br0">907 28 13355,'-18'18'661,"0"-1"-1,-1-1 1,0 0 0,-41 24-1,29-20-230,-36 25 129,-162 104 800,-9-20-741,191-112-945,46-17 308,1 1 0,0-1 0,0 0 0,-1 0-1,1 0 1,0 0 0,0 0 0,-1 0 0,1 0-1,0 0 1,0 0 0,-1 0 0,1 0 0,0 0-1,-1 0 1,1 0 0,0 0 0,0 0-1,-1 0 1,1 0 0,0 0 0,0 0 0,-1 0-1,1 0 1,0 0 0,0-1 0,-1 1 0,1 0-1,0 0 1,0 0 0,0 0 0,-1-1 0,1 1-1,0 0 1,0 0 0,0-1 0,0 1 0,-1 0-1,1 0 1,0-1 0,0 1 0,0 0-1,0 0 1,0-1 0,0 1 0,0 0 0,0 0-1,0-1 1,0 1 0,0 0 0,0-1 0,0 1-1,0 0 1,0-1 0,6-14-614,-6 15 615,110-199-2986,-21 42 3088,-70 119 165,-11 20 155,2 0 0,16-25 0,-41 78 698,-20 17-820,-3-3-1,-1-1 1,-56 52 0,-49 59 201,139-153-463,-30 43 61,33-46-80,1 0 1,-1 0-1,1 0 0,-1 0 1,1 0-1,0 0 1,0 0-1,1 1 1,-1-1-1,1 0 1,-1 0-1,1 1 1,0-1-1,1 7 0,0-9-1,0 1 0,0 0 0,0 0-1,0-1 1,0 1 0,0 0 0,0-1 0,1 0-1,-1 1 1,1-1 0,-1 0 0,1 1-1,0-1 1,-1 0 0,1 0 0,0 0 0,0-1-1,0 1 1,-1 0 0,1-1 0,0 1-1,0-1 1,0 0 0,0 1 0,0-1 0,4 0-1,7 0-9,0 0 0,23-3 0,-35 3 9,94-17 234,119-35 1,-140 32-253,6 0 95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1.006"/>
    </inkml:context>
    <inkml:brush xml:id="br0">
      <inkml:brushProperty name="width" value="0.05" units="cm"/>
      <inkml:brushProperty name="height" value="0.05" units="cm"/>
    </inkml:brush>
  </inkml:definitions>
  <inkml:trace contextRef="#ctx0" brushRef="#br0">13 102 15603,'-1'-1'108,"0"0"0,0-1-1,0 1 1,0 0-1,0-1 1,0 1 0,0 0-1,0-1 1,1 0-1,-1 1 1,1-1 0,-1 1-1,1-1 1,-1 0 0,1 1-1,0-1 1,0 0-1,0 1 1,0-1 0,0 0-1,0 1 1,0-1-1,0 0 1,1 1 0,-1-1-1,1 1 1,-1-1 0,1 0-1,0 1 1,0-1-1,-1 1 1,1 0 0,0-1-1,0 1 1,0 0-1,1-1 1,-1 1 0,0 0-1,0 0 1,1 0 0,-1 0-1,3-1 1,4-3 126,1 0-1,-1 0 1,1 1 0,0 0 0,0 1 0,12-3-1,-14 4-163,0 1-1,0-1 0,0 1 1,0 1-1,0-1 1,0 1-1,0 1 0,13 1 1,-17-1-60,-1-1-1,1 1 1,-1 0 0,0 0 0,0 0 0,1 1 0,-1-1 0,0 0 0,0 1 0,0-1 0,0 1-1,0 0 1,-1 0 0,1 0 0,0 0 0,-1 0 0,0 0 0,1 0 0,-1 0 0,0 0 0,0 1-1,0-1 1,0 1 0,-1-1 0,1 0 0,0 1 0,-1 2 0,1 7-2,-1 0-1,0-1 1,0 1 0,-2-1-1,1 1 1,-1-1 0,-1 0 0,0 1-1,-1-1 1,0-1 0,-6 13 0,-7 9 16,-1 0 1,-27 35 0,22-36-13,-21 30 15,40-55-27,1 1 0,0-1 0,0 0 0,0 1 0,1 0 0,0 0-1,-2 13 1,3-18-13,1 0 0,0 0 0,0 0 0,1 0 0,-1-1 1,0 1-1,0 0 0,1 0 0,-1 0 0,1-1 0,0 1 0,0 0 0,-1-1 0,1 1 0,0-1 0,0 1 0,1-1 0,-1 1 0,0-1 0,0 0 0,1 1 0,-1-1 0,0 0 0,1 0 0,0 0 0,-1 0 1,1 0-1,-1 0 0,1-1 0,0 1 0,0 0 0,-1-1 0,1 0 0,2 1 0,4 1-217,0-1 0,0 0 1,0-1-1,1 0 0,-1 0 0,10-2 0,5-3-376,-1 0 0,0-2 0,-1 0-1,32-16 1,2-3-279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1.362"/>
    </inkml:context>
    <inkml:brush xml:id="br0">
      <inkml:brushProperty name="width" value="0.05" units="cm"/>
      <inkml:brushProperty name="height" value="0.05" units="cm"/>
    </inkml:brush>
  </inkml:definitions>
  <inkml:trace contextRef="#ctx0" brushRef="#br0">186 1 16652,'-26'35'1397,"-41"61"477,61-86-1649,1 1 0,0-1 0,0 1 1,1 0-1,0 0 0,1 0 0,-3 17 1,6-26-202,-1 0 1,1 0-1,0 0 1,0 0 0,0 0-1,0 0 1,0 0-1,1 0 1,-1 0 0,1 0-1,-1 0 1,1-1-1,-1 1 1,1 0 0,0 0-1,0-1 1,0 1-1,0 0 1,0-1 0,1 1-1,0 1 1,1-2-24,-1 1 0,0-1 0,1 1 0,-1-1 1,1 0-1,0 0 0,-1 0 0,1 0 0,0-1 0,0 1 0,-1-1 1,7 1-1,4-1-94,1-1 1,-1-1-1,1 0 1,23-6-1,4-5-141,29-7-160,-64 18 349,0 1 1,1 1-1,-1-1 1,1 1-1,-1 0 0,1 0 1,-1 1-1,10 2 0,-14-3 41,-1 0 0,1 1 0,-1-1 0,1 1 0,-1 0 0,1-1 0,-1 1-1,1 0 1,-1 0 0,1 0 0,-1 0 0,0 0 0,0 0 0,1 0 0,-1 0 0,0 1-1,0-1 1,0 0 0,0 1 0,-1-1 0,1 0 0,0 1 0,0 1 0,0 0 8,-1 0 1,0-1 0,0 1 0,0 0 0,0-1 0,0 1-1,-1 0 1,1-1 0,-1 1 0,0-1 0,1 1 0,-4 4 0,-1 3 55,0 0 0,-1-1 0,0 0 0,-1 0 0,-15 15 0,2-5 132,0-1 1,-2-1 0,0-1-1,-28 15 1,37-24-263,1-1 0,-2 0 1,1-1-1,0 0 0,-1-1 0,0 0 0,0-1 1,0-1-1,-24 1 0,36-3-15,0 1 0,-1-1 0,1-1-1,0 1 1,0 0 0,0 0 0,0-1 0,0 1 0,0-1 0,0 0 0,0 1 0,0-1-1,0 0 1,0 0 0,0 0 0,0-1 0,1 1 0,-1 0 0,0-1 0,1 1 0,-1-1-1,1 1 1,0-1 0,-1 0 0,1 0 0,0 1 0,0-1 0,0 0 0,0 0 0,1 0-1,-1 0 1,0 0 0,1 0 0,-1 0 0,1-1 0,0 1 0,0 0 0,0-4 0,2-32-810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1.815"/>
    </inkml:context>
    <inkml:brush xml:id="br0">
      <inkml:brushProperty name="width" value="0.05" units="cm"/>
      <inkml:brushProperty name="height" value="0.05" units="cm"/>
    </inkml:brush>
  </inkml:definitions>
  <inkml:trace contextRef="#ctx0" brushRef="#br0">1 51 15331,'27'-7'1729,"3"1"-1185,3-1-288,6 2 736,9 0-896,4-3 232,11 3-240,3-2-152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2.224"/>
    </inkml:context>
    <inkml:brush xml:id="br0">
      <inkml:brushProperty name="width" value="0.05" units="cm"/>
      <inkml:brushProperty name="height" value="0.05" units="cm"/>
    </inkml:brush>
  </inkml:definitions>
  <inkml:trace contextRef="#ctx0" brushRef="#br0">129 67 17700,'-27'34'1223,"-26"43"1,45-65-993,1 1 1,1 0-1,0 0 0,1 0 1,1 0-1,0 1 1,-3 20-1,6-30-191,1-1-1,-1 1 1,1-1-1,0 1 1,0-1-1,1 1 1,-1-1-1,1 1 1,-1-1-1,1 1 1,0-1-1,1 0 1,-1 1-1,0-1 1,1 0-1,0 0 1,0 0-1,0 0 1,0 0-1,0 0 1,0-1-1,1 1 1,0-1-1,4 4 1,-3-4-34,0 0 1,-1-1 0,1 1 0,0-1 0,0 0-1,0 0 1,0 0 0,0-1 0,0 1 0,0-1 0,0 0-1,0 0 1,0-1 0,0 1 0,0-1 0,0 0 0,0 0-1,0 0 1,0 0 0,-1-1 0,7-3 0,-3 1 20,-1 0 0,1 0 1,-1-1-1,0 0 1,0-1-1,0 1 0,-1-1 1,1-1-1,-2 1 1,1 0-1,-1-1 1,0 0-1,0 0 0,-1 0 1,0-1-1,0 1 1,0-1-1,-1 0 0,-1 0 1,2-11-1,-2 8-7,0 0-1,0 1 1,-1-1-1,-1 1 0,0-1 1,0 0-1,-1 1 1,-1-1-1,0 1 1,0 0-1,-1 0 1,0 0-1,0 1 1,-1-1-1,-7-8 0,-7 2-654,9 12-321,10 4 912,0 0-1,-1 0 1,1 0-1,0 0 1,0 0-1,0 0 1,0 0 0,0 0-1,-1 1 1,1-1-1,0 0 1,0 0-1,0 0 1,0 0-1,0 0 1,0 0 0,-1 1-1,1-1 1,0 0-1,0 0 1,0 0-1,0 0 1,0 1 0,0-1-1,0 0 1,0 0-1,0 0 1,0 1-1,0-1 1,0 0 0,0 0-1,0 0 1,0 0-1,0 1 1,0-1-1,0 0 1,0 0-1,0 0 1,0 1 0,0-1-1,0 0 1,1 0-1,-1 0 1,0 0-1,0 1 1,1 1-49,0-1 0,0 1 0,0 0 0,0 0 0,0-1 0,0 1-1,0-1 1,1 1 0,-1-1 0,1 1 0,-1-1 0,1 0 0,-1 0 0,5 2 0,20 9-798</inkml:trace>
  <inkml:trace contextRef="#ctx0" brushRef="#br0" timeOffset="1">670 35 16868,'-11'7'548,"0"1"0,0 1 0,1-1-1,0 2 1,0-1 0,1 1 0,1 1 0,-12 16 0,11-14-241,1 1 0,-14 26 0,20-35-255,-1 1 0,1 0 0,1 0 1,-1 0-1,1 0 0,0 1 0,0-1 1,1 0-1,0 0 0,0 8 0,0-12-47,1 0-1,-1-1 0,0 1 1,1 0-1,-1-1 0,1 1 1,-1 0-1,1-1 0,0 1 1,0-1-1,0 1 0,0-1 1,0 1-1,0-1 0,0 0 1,0 1-1,0-1 0,1 0 1,-1 0-1,0 0 0,1 0 0,-1 0 1,1 0-1,0-1 0,-1 1 1,1 0-1,-1-1 0,1 1 1,0-1-1,0 1 0,-1-1 1,1 0-1,0 0 0,0 0 1,-1 0-1,1 0 0,2-1 1,1 1 1,0-1 0,1 0 0,-1-1 0,0 1 1,0-1-1,0 0 0,0 0 0,0-1 0,0 0 1,0 1-1,4-6 0,0 1 6,-2-1 0,1 0-1,-1 0 1,-1 0 0,1-1 0,-1-1 0,-1 1 0,0-1-1,0 1 1,-1-1 0,0-1 0,-1 1 0,0-1 0,0 1-1,-1-1 1,-1 0 0,0 0 0,0 1 0,-1-1-1,-1 0 1,-2-16 0,3 25-8,0-1-1,-1 0 1,1 1 0,-1-1-1,0 1 1,0-1 0,0 1-1,0 0 1,0-1-1,-1 1 1,1 0 0,-1 0-1,1 0 1,-1 0 0,0 0-1,0 0 1,0 0 0,0 1-1,0-1 1,0 1-1,0-1 1,-1 1 0,1 0-1,0 0 1,-1 0 0,1 0-1,-1 0 1,1 1 0,-5-1-1,3 1-14,1 0 0,-1 0 0,1 1-1,-1-1 1,1 1 0,-1 0 0,1 0 0,0 1-1,-1-1 1,1 1 0,0-1 0,0 1 0,0 0-1,0 0 1,1 1 0,-1-1 0,0 0 0,1 1-1,-1 0 1,1-1 0,-2 5 0,0 0-76,0-1 0,1 0 0,0 1 0,0 0 1,0 0-1,1 0 0,0 0 0,1 0 0,-2 11 0,3-15 75,0 0 0,-1 0-1,1 0 1,1 0 0,-1 0 0,0 0-1,1 0 1,-1 0 0,1 0 0,0 0-1,0 0 1,0 0 0,0 0 0,1-1-1,-1 1 1,1 0 0,0-1 0,-1 1-1,1-1 1,0 0 0,1 1 0,-1-1-1,0 0 1,5 2 0,20 8-240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2.815"/>
    </inkml:context>
    <inkml:brush xml:id="br0">
      <inkml:brushProperty name="width" value="0.05" units="cm"/>
      <inkml:brushProperty name="height" value="0.05" units="cm"/>
    </inkml:brush>
  </inkml:definitions>
  <inkml:trace contextRef="#ctx0" brushRef="#br0">329 6 19428,'-1'0'141,"0"-1"0,0 0 0,0 1 0,-1-1 0,1 1 0,0-1 0,-1 1 0,1-1 0,-1 1 0,1 0 0,0 0 0,-1 0-1,1 0 1,-1 0 0,1 0 0,-3 0 0,-25 6 126,26-5-115,-12 4 143,-1 0-1,1 1 1,0 1-1,1 1 0,0 0 1,0 0-1,0 2 0,1-1 1,1 2-1,-21 21 0,23-21-229,0 1 0,0 0-1,1 0 1,1 1-1,0 0 1,1 0-1,0 1 1,1 0 0,1 1-1,0-1 1,-5 27-1,10-36-55,-1 0 0,1 0 0,0 0 0,0 0 0,0 0 0,1-1 0,0 1 0,0 0 0,0 0 0,0 0 0,1-1 0,0 1 0,0 0 0,3 4 0,-3-5-7,1-1 0,-1 0 0,1 0 1,0 0-1,0 0 0,0-1 0,0 1 1,1-1-1,-1 1 0,1-1 0,-1 0 1,1-1-1,0 1 0,0-1 0,0 1 0,0-1 1,7 1-1,3-1-92,0 0 1,0-1-1,1-1 1,-1 0-1,0-1 1,0 0-1,0-1 1,0-1-1,26-10 1,-24 8-184,-1-2-1,1 1 1,-1-2 0,0 0 0,-1-1 0,0 0-1,23-24 1,-33 31 203,-1-1-1,1-1 0,-1 1 0,0 0 0,0-1 1,0 0-1,0 0 0,-1 0 0,0 0 1,0 0-1,0 0 0,-1 0 0,2-11 0,-3 12-24,-1-1 0,1 1 0,-1 0-1,-1 0 1,1-1 0,-2-4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3.194"/>
    </inkml:context>
    <inkml:brush xml:id="br0">
      <inkml:brushProperty name="width" value="0.05" units="cm"/>
      <inkml:brushProperty name="height" value="0.05" units="cm"/>
    </inkml:brush>
  </inkml:definitions>
  <inkml:trace contextRef="#ctx0" brushRef="#br0">15 89 16371,'-14'12'1609,"21"-12"-873,9-5-248,19-8 696,13 0-151,9-2-273,10 0-96,-2 1-376,-1 5-424,-9 4 656,-4 2-488,-13-1-48,-13-1-48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3.565"/>
    </inkml:context>
    <inkml:brush xml:id="br0">
      <inkml:brushProperty name="width" value="0.05" units="cm"/>
      <inkml:brushProperty name="height" value="0.05" units="cm"/>
    </inkml:brush>
  </inkml:definitions>
  <inkml:trace contextRef="#ctx0" brushRef="#br0">0 101 18876,'15'1'1800,"11"-5"-1367,9-5-209,4 2 712,8-1-432,3-2-544,5-6 176,-1-6-56,-2-3-104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8.498"/>
    </inkml:context>
    <inkml:brush xml:id="br0">
      <inkml:brushProperty name="width" value="0.05" units="cm"/>
      <inkml:brushProperty name="height" value="0.05" units="cm"/>
    </inkml:brush>
  </inkml:definitions>
  <inkml:trace contextRef="#ctx0" brushRef="#br0">201 69 9610 0 0,'-4'-2'411'0'0,"0"1"-1"0"0,0 0 1 0 0,0-1-1 0 0,0 1 1 0 0,0 1-1 0 0,0-1 1 0 0,0 1-1 0 0,0-1 1 0 0,0 1 0 0 0,0 0-1 0 0,0 1 1 0 0,0-1-1 0 0,-1 1 1 0 0,-5 1-1 0 0,3 1-199 0 0,1 0-1 0 0,-1 0 1 0 0,1 0-1 0 0,0 1 0 0 0,0-1 1 0 0,0 2-1 0 0,-9 8 1 0 0,2-2 86 0 0,1 1-1 0 0,-13 15 1 0 0,22-23-310 0 0,1 0-1 0 0,-1-1 1 0 0,1 1-1 0 0,-1 0 1 0 0,1 1-1 0 0,0-1 1 0 0,1 0-1 0 0,-1 1 1 0 0,1-1-1 0 0,0 0 1 0 0,0 1-1 0 0,0 0 1 0 0,0 4-1 0 0,1-7-1 0 0,0-1 0 0 0,0 0-1 0 0,0 1 1 0 0,1-1 0 0 0,-1 1-1 0 0,0-1 1 0 0,1 0 0 0 0,-1 1-1 0 0,1-1 1 0 0,-1 0 0 0 0,1 1-1 0 0,0-1 1 0 0,-1 0 0 0 0,1 0-1 0 0,0 0 1 0 0,0 0 0 0 0,0 0-1 0 0,0 0 1 0 0,0 0 0 0 0,0 0-1 0 0,0 0 1 0 0,0 0 0 0 0,0 0-1 0 0,1 0 1 0 0,-1-1 0 0 0,0 1-1 0 0,1-1 1 0 0,-1 1 0 0 0,0-1 0 0 0,1 1-1 0 0,-1-1 1 0 0,0 0 0 0 0,1 0-1 0 0,-1 1 1 0 0,1-1 0 0 0,-1 0-1 0 0,0 0 1 0 0,1 0 0 0 0,-1-1-1 0 0,1 1 1 0 0,1-1 0 0 0,3 1 49 0 0,-1-1 1 0 0,0 0 0 0 0,0-1 0 0 0,1 1 0 0 0,-1-1 0 0 0,0 0 0 0 0,0 0 0 0 0,-1-1-1 0 0,1 1 1 0 0,4-4 0 0 0,5-8 163 0 0,0 1 0 0 0,-2-2 1 0 0,0 0-1 0 0,11-18 0 0 0,25-46-1580 0 0,-52 87 1227 0 0,1-1-1 0 0,0 1 1 0 0,1 0-1 0 0,0 0 1 0 0,0 1-1 0 0,0-1 1 0 0,1 0-1 0 0,0 0 1 0 0,1 10-1 0 0,0-15 116 0 0,0-1 0 0 0,0 0 0 0 0,0 1-1 0 0,1-1 1 0 0,-1 1 0 0 0,1-1 0 0 0,-1 0 0 0 0,1 1-1 0 0,0-1 1 0 0,0 0 0 0 0,0 0 0 0 0,0 0 0 0 0,0 1-1 0 0,1-1 1 0 0,-1 0 0 0 0,1-1 0 0 0,-1 1 0 0 0,1 0 0 0 0,0 0-1 0 0,-1-1 1 0 0,1 1 0 0 0,0-1 0 0 0,0 1 0 0 0,0-1-1 0 0,0 0 1 0 0,0 0 0 0 0,1 0 0 0 0,-1 0 0 0 0,0 0 0 0 0,1 0-1 0 0,-1-1 1 0 0,0 1 0 0 0,1-1 0 0 0,-1 1 0 0 0,4-1-1 0 0,7 0-115 0 0,0-1 0 0 0,0 0 0 0 0,0-1 0 0 0,-1-1-1 0 0,1 0 1 0 0,-1 0 0 0 0,17-8 0 0 0,-7 2-54 0 0,-1-1 1 0 0,1-2 0 0 0,19-14-1 0 0,-21 13 294 0 0,25-23-1 0 0,-41 32 117 0 0,1 0 0 0 0,-1-1-1 0 0,0 1 1 0 0,-1-1 0 0 0,1 0-1 0 0,-1 0 1 0 0,1 0 0 0 0,-2 0 0 0 0,1-1-1 0 0,0 1 1 0 0,1-8 0 0 0,-4 13-176 0 0,0 0 1 0 0,0 0 0 0 0,0 0 0 0 0,1-1 0 0 0,-1 1 0 0 0,0 0-1 0 0,0 0 1 0 0,0-1 0 0 0,0 1 0 0 0,0 0 0 0 0,0-1 0 0 0,0 1 0 0 0,0 0-1 0 0,0 0 1 0 0,0-1 0 0 0,-1 1 0 0 0,1 0 0 0 0,0 0 0 0 0,0-1-1 0 0,0 1 1 0 0,0 0 0 0 0,0 0 0 0 0,0 0 0 0 0,0-1 0 0 0,-1 1 0 0 0,1 0-1 0 0,0 0 1 0 0,0 0 0 0 0,0-1 0 0 0,0 1 0 0 0,-1 0 0 0 0,1 0-1 0 0,0 0 1 0 0,0 0 0 0 0,-1 0 0 0 0,1-1 0 0 0,0 1 0 0 0,0 0 0 0 0,0 0-1 0 0,-1 0 1 0 0,1 0 0 0 0,0 0 0 0 0,-1 0 0 0 0,1 0 0 0 0,0 0-1 0 0,0 0 1 0 0,-1 0 0 0 0,1 0 0 0 0,0 0 0 0 0,0 0 0 0 0,-1 0 0 0 0,1 0-1 0 0,0 0 1 0 0,0 0 0 0 0,-1 0 0 0 0,1 0 0 0 0,0 1 0 0 0,0-1-1 0 0,0 0 1 0 0,-1 0 0 0 0,-15 8 401 0 0,15-8-402 0 0,-13 8 191 0 0,0 1 0 0 0,1 0 0 0 0,0 0 0 0 0,1 1 0 0 0,-21 23 0 0 0,28-28-168 0 0,1 1-1 0 0,-1 0 1 0 0,1 0-1 0 0,0 1 1 0 0,0-1-1 0 0,1 1 1 0 0,-1 0-1 0 0,2 0 1 0 0,-1 0-1 0 0,1 1 1 0 0,0-1-1 0 0,0 0 0 0 0,1 1 1 0 0,0 11-1 0 0,1-12-126 0 0,1 1 0 0 0,-1-1 0 0 0,2 0 0 0 0,-1 1 0 0 0,1-1 0 0 0,1 0 0 0 0,-1 0 0 0 0,1 0 0 0 0,0-1 0 0 0,0 1 0 0 0,1-1 0 0 0,9 12 0 0 0,3 2-1067 0 0,2 0 1 0 0,27 23-1 0 0,4 4-1506 0 0,-32-30 1716 0 0,-8-8 500 0 0,0 1 0 0 0,0 0 0 0 0,-1 0 1 0 0,0 1-1 0 0,7 13 0 0 0,-13-21 458 0 0,-1 1 0 0 0,1-1 0 0 0,-1 1 1 0 0,0-1-1 0 0,0 1 0 0 0,-1-1 0 0 0,1 1 0 0 0,-1 0 0 0 0,1-1 1 0 0,-1 1-1 0 0,-1 0 0 0 0,1-1 0 0 0,0 1 0 0 0,-1 0 0 0 0,0-1 1 0 0,1 1-1 0 0,-1-1 0 0 0,-1 1 0 0 0,1-1 0 0 0,-1 1 0 0 0,1-1 1 0 0,-1 0-1 0 0,-3 4 0 0 0,0 1 333 0 0,-1 0 0 0 0,-1 0 0 0 0,1 0 0 0 0,-1-1 0 0 0,-1 0 0 0 0,1-1 0 0 0,-1 0 0 0 0,0 0 0 0 0,-1 0 0 0 0,-13 6 0 0 0,19-10-198 0 0,-1-1 0 0 0,1 0 0 0 0,0 1 0 0 0,-1-1 0 0 0,1 0 0 0 0,-1-1 0 0 0,1 1 0 0 0,-1-1 0 0 0,1 1 0 0 0,-1-1 0 0 0,0 0 0 0 0,1-1 0 0 0,-1 1 1 0 0,1 0-1 0 0,-1-1 0 0 0,1 0 0 0 0,-1 0 0 0 0,1 0 0 0 0,-1 0 0 0 0,1-1 0 0 0,0 1 0 0 0,0-1 0 0 0,0 0 0 0 0,0 0 0 0 0,0 0 0 0 0,0 0 0 0 0,0 0 0 0 0,1-1 0 0 0,-1 1 0 0 0,1-1 0 0 0,-1 0 0 0 0,-2-4 0 0 0,1 1-204 0 0,0 1 0 0 0,1-1 1 0 0,0 0-1 0 0,0 0 0 0 0,0 0 0 0 0,1-1 0 0 0,0 1 0 0 0,0 0 0 0 0,0-1 1 0 0,1 0-1 0 0,0 1 0 0 0,1-1 0 0 0,-1 0 0 0 0,1-9 0 0 0,2 8-103 0 0,-1-1-1 0 0,1 1 1 0 0,0 0-1 0 0,1 0 1 0 0,0 0-1 0 0,0 0 1 0 0,1 0-1 0 0,0 0 0 0 0,9-13 1 0 0,7-3 105 0 0,0 1-1 0 0,2 1 1 0 0,0 1 0 0 0,1 1-1 0 0,27-18 1 0 0,67-38 1494 0 0,-84 56-546 0 0,0 0 0 0 0,-2-3 0 0 0,43-38 0 0 0,-70 58-660 0 0,-1-1 0 0 0,0 0 1 0 0,0 0-1 0 0,0 0 0 0 0,-1 0 0 0 0,1 0 1 0 0,-1-1-1 0 0,2-5 0 0 0,-3 9-218 0 0,-1-1 0 0 0,1 1 0 0 0,-1-1 0 0 0,1 1 1 0 0,-1-1-1 0 0,0 0 0 0 0,0 1 0 0 0,0-1 0 0 0,0 0 0 0 0,0 1 0 0 0,0-1 0 0 0,0 0 0 0 0,0 1 0 0 0,-1-1 0 0 0,1 1 0 0 0,-1-1 0 0 0,1 1 0 0 0,-1-1 0 0 0,0 1 0 0 0,1-1 0 0 0,-1 1 0 0 0,0-1 0 0 0,0 1 0 0 0,0 0 0 0 0,0-1 1 0 0,0 1-1 0 0,-2-2 0 0 0,2 3-62 0 0,0-1 1 0 0,0 1 0 0 0,0 0 0 0 0,0-1 0 0 0,1 1 0 0 0,-1 0 0 0 0,0 0-1 0 0,0 0 1 0 0,0 0 0 0 0,0 0 0 0 0,0 0 0 0 0,0 0 0 0 0,0 0-1 0 0,0 0 1 0 0,1 0 0 0 0,-1 0 0 0 0,0 1 0 0 0,0-1 0 0 0,0 0 0 0 0,0 1-1 0 0,1-1 1 0 0,-1 0 0 0 0,0 1 0 0 0,0-1 0 0 0,1 1 0 0 0,-1-1-1 0 0,0 1 1 0 0,0 0 0 0 0,1-1 0 0 0,-1 1 0 0 0,1 0 0 0 0,-2 0 0 0 0,-19 27-363 0 0,19-25 353 0 0,-4 6-37 0 0,0 1 0 0 0,1 0 0 0 0,0 0 0 0 0,1 0 0 0 0,0 1 0 0 0,0-1 0 0 0,1 1 0 0 0,1 0 0 0 0,0 0 0 0 0,0 0 0 0 0,0 20 0 0 0,2-25-11 0 0,1 0-1 0 0,-1-1 0 0 0,1 1 1 0 0,0-1-1 0 0,0 1 0 0 0,0-1 0 0 0,1 1 1 0 0,0-1-1 0 0,0 0 0 0 0,0 0 0 0 0,1 0 1 0 0,0 0-1 0 0,0 0 0 0 0,0-1 1 0 0,0 1-1 0 0,1-1 0 0 0,0 0 0 0 0,0 0 1 0 0,0 0-1 0 0,0 0 0 0 0,1-1 0 0 0,-1 0 1 0 0,1 0-1 0 0,0 0 0 0 0,7 3 1 0 0,-4-3-431 0 0,1 0 1 0 0,0 0 0 0 0,0-1-1 0 0,0 0 1 0 0,1 0 0 0 0,-1-1-1 0 0,0-1 1 0 0,1 1 0 0 0,-1-1 0 0 0,0-1-1 0 0,1 0 1 0 0,-1 0 0 0 0,0-1-1 0 0,0 0 1 0 0,0-1 0 0 0,14-5 0 0 0,9-11-2355 0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4.839"/>
    </inkml:context>
    <inkml:brush xml:id="br0">
      <inkml:brushProperty name="width" value="0.05" units="cm"/>
      <inkml:brushProperty name="height" value="0.05" units="cm"/>
    </inkml:brush>
  </inkml:definitions>
  <inkml:trace contextRef="#ctx0" brushRef="#br0">0 746 16516,'22'-12'504,"-1"-1"0,-1-1 0,0-1 0,-1-1 1,29-31-1,-28 27-81,49-49 460,80-101 0,-120 132-659,-2-1 1,-2-1 0,-1-2-1,33-79 1,-56 117-196,2-1 27,-1-1 1,0 1 0,-1-1-1,1 1 1,-1-1 0,0 1-1,0-1 1,-1 0 0,1 0-1,-2-7 1,1 13-42,0-1 0,0 0 0,0 0 0,0 1-1,0-1 1,0 1 0,0-1 0,0 0 0,-1 1 0,1-1 0,0 0-1,0 1 1,-1-1 0,1 1 0,-1-1 0,1 0 0,0 1 0,-1-1 0,1 1-1,-1 0 1,1-1 0,-1 1 0,1-1 0,-1 1 0,1 0 0,-1-1 0,0 1-1,1 0 1,-1-1 0,0 1 0,0 0 0,-1 0 10,1 0-1,-1 1 1,1-1-1,-1 0 1,1 1 0,-1 0-1,1-1 1,-1 1-1,1 0 1,0 0 0,0-1-1,-1 1 1,0 1-1,-5 5 70,0 0 0,0 0-1,-9 12 1,-9 21-30,1 1-1,1 0 1,3 2-1,2 1 1,1 0-1,2 1 1,3 1-1,-11 68 1,21-95-65,0 0 0,0 34 0,2-48-46,1-1 0,-1 1 0,1-1 0,-1 1 0,1-1 0,1 1 0,-1-1 0,1 0 0,-1 0 0,1 1 0,0-1 0,1-1 0,-1 1 0,1 0 0,-1 0 0,1-1 0,5 4 0,-6-5-69,1 0 1,0-1 0,-1 0 0,1 1-1,0-1 1,0 0 0,0-1 0,0 1 0,0 0-1,0-1 1,1 0 0,-1 0 0,0 0-1,0 0 1,0 0 0,0 0 0,0-1 0,0 0-1,0 1 1,0-1 0,0 0 0,4-3-1,4 0-437,-1-2 0,0 1 0,0-2 0,16-13 0,4-6-631,-1-2 1,-1-1-1,47-65 0,-44 48 606,-1-3 1,29-65-1,-53 102 1199,-4 10-406,-1-1 1,1 1-1,-1-1 1,0 0-1,1 0 1,-1 0 0,-1 0-1,1 0 1,0 0-1,-1 0 1,0 0 0,1-6-1,-1 9-199,0 0-1,-1 0 0,1 0 1,0-1-1,0 1 1,0 0-1,0 0 1,0 0-1,0 0 0,0 0 1,0-1-1,0 1 1,0 0-1,-1 0 1,1 0-1,0 0 1,0 0-1,0 0 0,0-1 1,0 1-1,0 0 1,-1 0-1,1 0 1,0 0-1,0 0 1,0 0-1,0 0 0,-1 0 1,1 0-1,0 0 1,0 0-1,0 0 1,0 0-1,-1 0 1,1 0-1,0 0 0,0 0 1,0 0-1,0 0 1,-1 0-1,1 0 1,0 0-1,0 0 1,0 0-1,0 0 0,-1 1 1,1-1-1,0 0 1,0 0-1,0 0 1,0 0-1,0 0 1,0 0-1,0 1 0,-1-1 1,1 0-1,-9 7 521,-1 1 0,1 0 0,1 1 0,-1 0 0,-12 19 0,-34 58 1403,45-70-1774,0 1 1,1 0 0,1 1 0,1-1-1,1 2 1,0-1 0,-4 25-1,10-40-145,-1 1 0,1-1-1,0 0 1,0 1 0,1-1-1,-1 0 1,0 1 0,1-1 0,0 0-1,0 0 1,0 0 0,0 0-1,1 0 1,1 3 0,-2-4-12,1 0 1,-1 0-1,1-1 0,0 1 1,0 0-1,0-1 1,-1 0-1,1 1 1,0-1-1,1 0 1,-1 0-1,0 0 1,0-1-1,0 1 1,1 0-1,-1-1 0,0 1 1,1-1-1,-1 0 1,0 0-1,3 0 1,8-1-16,-1 0 0,-1-1 1,1-1-1,0 0 0,0 0 1,-1-1-1,0-1 0,0 0 1,18-11-1,5-5-57,49-41 0,-34 18 17,-32 28 17,1 1 1,23-17-1,-41 32 31,0 0-1,0 0 0,1-1 1,-1 1-1,0 0 1,0 0-1,0-1 1,1 1-1,-1 0 1,0 0-1,1 0 1,-1 0-1,0-1 1,0 1-1,1 0 1,-1 0-1,0 0 1,1 0-1,-1 0 1,0 0-1,1 0 1,-1 0-1,0 0 1,1 0-1,-1 0 1,0 0-1,0 0 1,1 0-1,-1 0 1,0 0-1,1 0 1,-1 1-1,0-1 1,1 0-1,-1 0 1,0 0-1,0 0 1,1 1-1,-1-1 1,0 0-1,0 0 1,1 0-1,-1 1 1,0-1-1,0 0 1,-1 20 33,-14 28 16,14-45-49,-5 11 12,-2 7 41,1-1-1,-5 28 0,11-47-50,1 0-1,0-1 0,0 1 1,0-1-1,-1 1 0,1-1 0,0 1 1,0 0-1,0-1 0,0 1 0,0-1 1,0 1-1,0 0 0,1-1 1,-1 1-1,0-1 0,0 1 0,0-1 1,0 1-1,1-1 0,-1 1 0,0 0 1,1-1-1,-1 0 0,0 1 1,1-1-1,-1 1 0,1-1 0,-1 1 1,0-1-1,1 0 0,-1 1 0,2-1 1,-1 1 2,1-1 1,-1 0 0,1 0-1,-1 0 1,1 0-1,-1-1 1,1 1 0,-1 0-1,1-1 1,-1 1-1,1 0 1,1-2 0,41-24 246,-43 26-238,16-14 232,-14 11-136,1 0 1,-1 1-1,1-1 0,0 1 0,-1-1 0,1 1 0,0 0 0,0 0 1,8-1-1,27-8 62,69-26 0,-86 27-261,-1 0 0,0-2 0,-1 0 0,29-23-1,-43 30-36,0-1 0,0 1-1,-1-1 1,0 0 0,6-10-1,-10 13 102,1 1 0,0-2-1,-1 1 1,1 0-1,-1 0 1,0 0 0,0-1-1,0 1 1,-1 0-1,1-1 1,-1 1 0,0-1-1,0 1 1,0-5 0,-7-12-289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5.232"/>
    </inkml:context>
    <inkml:brush xml:id="br0">
      <inkml:brushProperty name="width" value="0.05" units="cm"/>
      <inkml:brushProperty name="height" value="0.05" units="cm"/>
    </inkml:brush>
  </inkml:definitions>
  <inkml:trace contextRef="#ctx0" brushRef="#br0">1 23 19420,'3'-6'1953,"1"6"-1281,2-4-368,5 0 384,8-2 96,-8 5-440,-2-1-264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6.013"/>
    </inkml:context>
    <inkml:brush xml:id="br0">
      <inkml:brushProperty name="width" value="0.05" units="cm"/>
      <inkml:brushProperty name="height" value="0.05" units="cm"/>
    </inkml:brush>
  </inkml:definitions>
  <inkml:trace contextRef="#ctx0" brushRef="#br0">167 61 18172,'-1'0'85,"1"-1"0,-1 0 0,0 1 1,1-1-1,-1 0 0,0 1 0,1-1 0,-1 1 1,0-1-1,0 1 0,0 0 0,1-1 0,-1 1 0,0 0 1,0 0-1,0-1 0,0 1 0,0 0 0,0 0 1,1 0-1,-1 0 0,-2 0 0,1 1 10,-1 0 1,1-1-1,-1 1 0,1 0 1,0 0-1,0 0 0,-1 0 1,-1 2-1,-4 3 175,1 0 0,0 0 0,-10 12 0,7-6-226,1 0 1,0 0-1,1 1 0,1 0 1,0 0-1,0 1 1,2 0-1,-1 0 0,2 1 1,0-1-1,1 1 1,-3 24-1,6-36-46,0-1 0,0 0 0,0 1 0,0-1 1,1 1-1,-1-1 0,1 0 0,-1 0 0,1 1 0,0-1 0,0 0 0,0 0 0,2 4 0,-2-5 2,0 0-1,1 0 1,-1 0-1,0 0 1,0-1-1,0 1 0,1 0 1,-1-1-1,0 1 1,1-1-1,-1 1 1,1-1-1,-1 0 0,0 1 1,1-1-1,-1 0 1,1 0-1,-1 0 1,1 0-1,-1 0 1,1-1-1,-1 1 0,0 0 1,1-1-1,1 0 1,8-3-3,-1 0-1,1 0 1,-1-1 0,0-1 0,-1 0 0,1 0 0,16-15-1,56-61 41,-51 47 89,-1-1 1,45-72 0,-68 89-50,-6 19-75,-1 0 0,0 0 1,0 0-1,0-1 0,0 1 1,0 0-1,0 0 0,0 0 0,0 0 1,0-1-1,0 1 0,0 0 0,0 0 1,0 0-1,0 0 0,0-1 1,0 1-1,0 0 0,0 0 0,-1 0 1,1 0-1,0 0 0,0-1 1,0 1-1,0 0 0,0 0 0,0 0 1,0 0-1,0 0 0,-1 0 0,1 0 1,0-1-1,0 1 0,0 0 1,0 0-1,0 0 0,0 0 0,-1 0 1,1 0-1,0 0 0,0 0 0,0 0 1,0 0-1,-1 0 0,1 0 1,0 0-1,0 0 0,-2 1 6,0 0 1,-1 0-1,2 0 0,-1 0 1,0 1-1,0-1 0,0 1 1,0-1-1,1 1 0,-1-1 1,1 1-1,-2 2 0,-5 8-8,0 0-1,0 0 1,2 1-1,0-1 1,0 2-1,1-1 1,0 0-1,1 1 1,1 0 0,0 0-1,1 0 1,1 0-1,0 21 1,1-32-4,1 1 1,-1-1 0,1 0-1,-1 1 1,1-1 0,0 0 0,1 1-1,-1-1 1,0 0 0,1 0-1,0 0 1,0 0 0,0 0 0,0-1-1,0 1 1,0 0 0,1-1-1,-1 0 1,1 1 0,0-1 0,0 0-1,0-1 1,0 1 0,4 2-1,-2-3-2,0 1 1,1-1-1,-1 0 0,0 0 0,1-1 0,-1 1 0,1-1 0,-1 0 0,1-1 0,-1 1 0,1-1 0,-1 0 0,1-1 0,9-3 0,1-2 0,0-1 0,0 0 0,-1-1 1,-1-1-1,1 0 0,17-17 0,-8 4 35,-1-1 0,29-38 0,-62 100 125,6-28-124,1 1 0,1-1 1,0 1-1,1 0 1,-1-1-1,2 1 0,0 0 1,1 12-1,0-20-15,-1 0 0,1 0 0,-1-1-1,1 1 1,0 0 0,0 0 0,0-1-1,1 1 1,-1-1 0,0 1 0,1-1 0,0 1-1,0-1 1,0 0 0,0 0 0,0 0-1,0 0 1,0 0 0,1 0 0,-1-1 0,0 1-1,1-1 1,0 1 0,-1-1 0,1 0-1,0 0 1,0 0 0,-1-1 0,1 1-1,0-1 1,0 1 0,0-1 0,0 0 0,0 0-1,3-1 1,7 0 24,1-2 0,-1 1-1,1-2 1,-1 0 0,0 0-1,-1-1 1,1-1 0,-1 0-1,0-1 1,0 0 0,-1-1-1,0 0 1,0-1 0,-1 0-1,0-1 1,-1 0 0,11-14-1,-20 24-32,1-1-1,0 0 0,-1 0 0,1 0 0,-1 1 1,1-1-1,-1 0 0,1 0 0,-1 0 1,0 0-1,1 0 0,-1 0 0,0 0 1,0 0-1,0 0 0,0 0 0,0 0 0,0 0 1,0 0-1,0 0 0,0 0 0,0 0 1,-1-1-1,0 1-1,1 1-1,-1-1 1,0 1 0,1 0 0,-1-1 0,0 1-1,0 0 1,1 0 0,-1-1 0,0 1-1,0 0 1,1 0 0,-1 0 0,0 0 0,0 0-1,0 0 1,1 0 0,-1 0 0,0 1-1,0-1 1,1 0 0,-1 0 0,0 1 0,0-1-1,1 0 1,-1 1 0,0-1 0,1 1-1,-1-1 1,0 1 0,-6 4 18,0 0-1,0 0 1,1 1 0,-1 0-1,2 0 1,-1 0-1,-7 11 1,11-14-16,0-1 0,0 1 0,0 0 0,0 0 0,1-1 0,-1 1 0,1 0 0,0 1 0,0-1 0,0 0 0,0 0 0,1 0 0,-1 0 0,1 1 0,0-1 0,0 0 0,0 1 0,0-1 0,1 0 0,-1 0 0,1 0 0,1 4 0,0-4-13,0-1 0,0 0 0,0 0-1,0 1 1,1-1 0,-1-1 0,1 1 0,-1 0 0,1-1 0,0 1 0,-1-1 0,1 0 0,0 1 0,0-2 0,0 1 0,0 0-1,0-1 1,0 1 0,0-1 0,1 0 0,-1 0 0,0 0 0,5-1 0,3 0-124,-1 0-1,0-1 1,0 0 0,0 0 0,0-1 0,10-5 0,-14 6 90,0-1 1,0 0 0,-1-1 0,0 1 0,1-1 0,-1 0 0,-1-1-1,1 1 1,6-9 0,1-16-264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6.433"/>
    </inkml:context>
    <inkml:brush xml:id="br0">
      <inkml:brushProperty name="width" value="0.05" units="cm"/>
      <inkml:brushProperty name="height" value="0.05" units="cm"/>
    </inkml:brush>
  </inkml:definitions>
  <inkml:trace contextRef="#ctx0" brushRef="#br0">0 38 16724,'3'-3'712,"-3"-13"-512,0-2-128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6.792"/>
    </inkml:context>
    <inkml:brush xml:id="br0">
      <inkml:brushProperty name="width" value="0.05" units="cm"/>
      <inkml:brushProperty name="height" value="0.05" units="cm"/>
    </inkml:brush>
  </inkml:definitions>
  <inkml:trace contextRef="#ctx0" brushRef="#br0">88 1 16339,'0'0'52,"1"0"-1,-1 0 1,0 0-1,1 0 0,-1 0 1,0 0-1,1 0 1,-1 0-1,1 0 0,-1 1 1,0-1-1,1 0 0,-1 0 1,0 0-1,1 1 1,-1-1-1,0 0 0,0 0 1,1 1-1,-1-1 0,0 0 1,0 1-1,1-1 1,-1 0-1,0 1 0,0-1 1,0 0-1,0 1 0,0-1 1,1 0-1,-1 1 1,0 0-1,-1 18 692,-12 25 46,10-38-386,-19 63 207,2 1 1,-13 89 0,31-143-576,0-1-1,1 1 1,2 25-1,-1-37-16,1 0-1,-1-1 0,1 1 1,0 0-1,0-1 0,1 1 1,-1-1-1,1 1 0,2 3 0,-3-5 1,0-1 0,0 0 1,1 1-1,-1-1 0,0 0 0,1 0 0,-1 0 0,1 0 0,-1 0 0,1 0 0,0 0 0,-1 0 0,1-1 0,0 1 0,-1 0 0,1-1 0,0 0 0,0 1 0,3-1 0,0 0 23,0-1-1,0 0 1,-1 0-1,1 0 1,0 0-1,-1-1 1,1 1-1,-1-1 1,0 0-1,1-1 1,-1 1 0,0-1-1,4-3 1,9-7 186,23-25 0,-35 33-183,38-41 236,-2-2-1,-2-2 1,-2-2 0,-2-1 0,32-68 0,-64 113-312,-7 12 195,-8 11 148,-1 4-311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7.292"/>
    </inkml:context>
    <inkml:brush xml:id="br0">
      <inkml:brushProperty name="width" value="0.05" units="cm"/>
      <inkml:brushProperty name="height" value="0.05" units="cm"/>
    </inkml:brush>
  </inkml:definitions>
  <inkml:trace contextRef="#ctx0" brushRef="#br0">0 203 19316,'11'-15'912,"-1"-1"0,-1 0 0,0 0 0,-1-1 0,8-26 0,3-2 0,-10 20-583,-7 16-129,-7 15-55,-1 5-165,1 1-1,0 0 1,1 0 0,0 1 0,-4 21 0,4-8-160,-2 49 1,6-67 126,0 0 1,1 0 0,-1 0 0,2-1 0,-1 1 0,1 0 0,0 0 0,1-1-1,5 12 1,-6-15 26,0 0 0,1-1 1,-1 1-1,1-1 0,0 1 0,0-1 0,0 0 0,0-1 0,0 1 0,1 0 1,-1-1-1,1 0 0,0 0 0,0 0 0,0 0 0,0 0 0,0-1 0,0 0 1,5 1-1,2 0 40,-1-1 1,1 0-1,-1 0 1,1-1-1,0-1 1,-1 0-1,1 0 1,-1-1-1,0 0 1,1-1-1,-1 0 1,0-1-1,-1 0 1,1-1-1,9-5 1,-17 9 15,-1 0 0,1 0 1,-1-1-1,1 1 1,-1 0-1,0-1 0,1 1 1,-1-1-1,0 0 1,0 1-1,0-1 0,0 0 1,0 1-1,-1-1 1,1 0-1,-1 0 0,1 0 1,-1 0-1,1 0 0,-1 0 1,0 0-1,0 0 1,0 1-1,0-1 0,0 0 1,-1 0-1,1 0 1,0 0-1,-1 0 0,0 0 1,1 0-1,-1 1 1,0-1-1,0 0 0,0 0 1,0 1-1,0-1 1,0 1-1,-2-2 0,-6-8 133,0 1 0,-1 0 0,0 1 0,-15-12 0,17 15-125,-13-9 106,13 9-73,0 0-1,0 0 1,1-1-1,0 0 0,-11-13 1,18 20-74,0-1 1,-1 1-1,1-1 0,0 1 1,0-1-1,-1 1 0,1-1 1,0 1-1,0-1 1,0 1-1,0-1 0,0 0 1,0 1-1,0-1 0,0 1 1,0-1-1,0 1 0,0-1 1,0 0-1,0 1 1,0-1-1,0 1 0,0-1 1,1 1-1,-1-1 0,0 1 1,0-1-1,1 1 0,-1-1 1,0 1-1,1-1 0,-1 1 1,1-1-1,-1 1 1,1 0-1,-1-1 0,0 1 1,1 0-1,-1-1 0,1 1 1,-1 0-1,1 0 0,0 0 1,-1-1-1,1 1 1,-1 0-1,1 0 0,-1 0 1,1 0-1,0 0 0,-1 0 1,1 0-1,38-3-923,-33 3 701,40-2-1758,65-11 0,-66 4 1051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7.991"/>
    </inkml:context>
    <inkml:brush xml:id="br0">
      <inkml:brushProperty name="width" value="0.05" units="cm"/>
      <inkml:brushProperty name="height" value="0.05" units="cm"/>
    </inkml:brush>
  </inkml:definitions>
  <inkml:trace contextRef="#ctx0" brushRef="#br0">269 4 20636,'-2'-1'217,"0"1"-1,0-1 1,1 1-1,-1-1 1,0 1 0,0 0-1,0 0 1,0 0-1,0 0 1,0 0-1,0 0 1,0 0-1,-3 2 1,-5 0 54,-1 2 0,2 0 1,-1 0-1,0 1 0,1 0 0,0 0 1,0 1-1,0 0 0,-7 8 0,-4 4-238,1 1 0,-24 29 0,33-34-200,-19 29 1,27-39 91,0-1 0,0 1 0,0 0 0,1-1 0,0 1 1,-1 0-1,1 0 0,0 0 0,1 0 0,-1 1 0,1-1 0,0 0 0,1 8 0,-1-11 34,0 0-1,1 0 0,-1 0 0,1 1 0,-1-1 1,1-1-1,0 1 0,-1 0 0,1 0 1,0 0-1,0 0 0,0 0 0,-1-1 0,1 1 1,0 0-1,0-1 0,0 1 0,0 0 1,0-1-1,0 0 0,1 1 0,-1-1 0,0 0 1,0 1-1,2-1 0,31 1-721,-29-1 643,98-12-1272,-77 7 1201,-1 1-1,1 2 1,0 1 0,29 2-1,-53-1 201,0 0-1,0 0 1,0 0 0,0 1-1,0-1 1,0 1-1,0-1 1,-1 1 0,1 0-1,0-1 1,0 1-1,-1 0 1,1 0 0,0 0-1,-1 1 1,1-1 0,-1 0-1,0 0 1,3 4-1,-3-4 17,-1 1 0,0-1-1,0 1 1,0-1 0,0 1-1,0-1 1,0 1-1,0-1 1,0 1 0,0-1-1,-1 1 1,1-1 0,0 0-1,-1 1 1,0-1 0,1 1-1,-1-1 1,0 0-1,1 1 1,-1-1 0,0 0-1,0 0 1,0 0 0,0 0-1,0 0 1,-2 1 0,-16 17 343,-2-2 0,0-1 0,-1 0 0,0-1 0,-1-2 0,-1 0 0,-41 15 0,58-25-326,5-2-58,-1 0 0,1 0 0,-1 0-1,0 0 1,1 0 0,-1 0 0,0-1 0,0 0 0,0 1 0,0-1-1,1 0 1,-6-1 0,8 1-13,0 0-1,-1 0 1,1 0 0,0 0-1,-1 0 1,1 0 0,0-1-1,-1 1 1,1 0 0,0 0-1,0 0 1,-1 0-1,1-1 1,0 1 0,0 0-1,-1 0 1,1-1 0,0 1-1,0 0 1,0 0-1,-1-1 1,1 1 0,0 0-1,0-1 1,0 1 0,0 0-1,0-1 1,0 1 0,0 0-1,0-1 1,-1 1-1,1-1 1,5-12-826,14-12-403,-2 9 555,34-27 1,-5 8-272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8.692"/>
    </inkml:context>
    <inkml:brush xml:id="br0">
      <inkml:brushProperty name="width" value="0.05" units="cm"/>
      <inkml:brushProperty name="height" value="0.05" units="cm"/>
    </inkml:brush>
  </inkml:definitions>
  <inkml:trace contextRef="#ctx0" brushRef="#br0">66 204 16580,'0'3'171,"0"0"0,0-1 1,0 1-1,-1 0 0,1-1 1,-1 1-1,1-1 0,-1 1 0,0-1 1,0 1-1,0-1 0,-1 1 1,-1 2-1,-2 5 191,-28 70 1921,29-68-2041,1-1 0,0 1-1,1-1 1,0 1 0,0 15 0,2-26-214,0 1 0,0-1-1,0 1 1,0-1-1,0 0 1,0 1 0,1-1-1,-1 0 1,0 1 0,1-1-1,-1 0 1,1 1-1,0-1 1,-1 0 0,1 0-1,1 2 1,-1-2-18,0-1 1,0 1-1,0-1 0,0 1 1,0-1-1,0 0 1,0 0-1,0 1 1,0-1-1,0 0 0,0 0 1,0 0-1,0 0 1,0 0-1,0 0 0,0 0 1,0 0-1,-1-1 1,1 1-1,0 0 0,0 0 1,0-1-1,0 1 1,0-1-1,1 0 0,7-4 19,0 0 0,0-1 0,-1 0 0,0 0 0,11-13 0,37-43 60,-41 45-60,21-26 72,-3-1 0,-1-1 0,36-72-1,-64 111-79,-2 2-4,0 1 0,0-1 0,-1 1 0,1-1 0,-1 0 0,0 0-1,0 0 1,0 0 0,0 0 0,-1 1 0,1-6 0,-1 8-12,0 1-1,0-1 1,0 1-1,0 0 0,0-1 1,-1 1-1,1-1 1,0 1-1,0-1 0,0 1 1,0-1-1,-1 1 1,1 0-1,0-1 1,0 1-1,-1 0 0,1-1 1,0 1-1,-1 0 1,1-1-1,0 1 0,-1 0 1,1 0-1,0-1 1,-1 1-1,1 0 1,-1 0-1,1-1 0,0 1 1,-1 0-1,-16 3 69,-16 16 15,11-1-56,1 1 1,1 0 0,1 2-1,0 0 1,2 1 0,0 1-1,-18 34 1,32-51-33,0 1-1,0-1 1,0 1-1,1 0 1,0 0 0,-1 11-1,2-17-6,1 1-1,0-1 1,0 1-1,0-1 1,0 1-1,0-1 1,0 1-1,1-1 1,-1 1-1,0-1 1,1 1-1,-1-1 1,1 0 0,-1 1-1,1-1 1,0 0-1,0 1 1,0-1-1,0 0 1,-1 0-1,2 0 1,-1 0-1,0 1 1,0-2-1,0 1 1,0 0-1,1 0 1,-1 0-1,0 0 1,1-1-1,-1 1 1,0-1-1,1 1 1,-1-1-1,3 1 1,5 0-82,-1 0 0,0 0-1,0-1 1,0 0 0,1 0 0,-1-1 0,0 0-1,9-3 1,9-4-259,29-11-1,-34 11 53,0 0 1,31-5-1,-51 12 292,0 1-1,0-1 1,1 1 0,-1 0 0,0 0 0,0-1-1,1 1 1,-1 0 0,0 0 0,1 0 0,-1 1-1,0-1 1,1 0 0,-1 0 0,0 1 0,0-1-1,1 1 1,-1-1 0,0 1 0,0-1 0,0 1-1,0 0 1,0 0 0,0-1 0,0 1-1,0 0 1,0 0 0,0 0 0,0 0 0,0 0-1,-1 0 1,1 0 0,0 0 0,-1 1 0,1-1-1,-1 0 1,1 0 0,-1 0 0,0 1 0,0-1-1,1 0 1,-1 1 0,0 1 0,0 7 58,-1 0 1,0-1-1,-1 1 1,0-1-1,-3 10 1,1-3 14,-3 14 94,4-23-103,0 1 0,1 1 0,0-1 0,1 0 0,0 0 0,0 1 1,1-1-1,0 1 0,0-1 0,2 10 0,-2-18-55,1 1 1,-1-1-1,0 1 1,0-1-1,1 1 1,-1-1-1,0 1 1,1-1-1,-1 1 1,1-1-1,-1 1 1,0-1-1,1 0 0,-1 1 1,1-1-1,-1 0 1,1 1-1,-1-1 1,1 0-1,-1 0 1,1 0-1,0 1 1,-1-1-1,1 0 1,-1 0-1,1 0 1,-1 0-1,1 0 1,0 0-1,-1 0 1,1 0-1,-1 0 1,1 0-1,-1 0 1,1-1-1,0 1 1,-1 0-1,1 0 1,-1 0-1,1-1 1,-1 1-1,1 0 0,-1-1 1,1 1-1,-1 0 1,0-1-1,1 1 1,0-1-1,2-2 8,0 1-1,0-1 1,0 1-1,0-1 1,-1 0-1,3-4 1,0 0 2,-1-1-1,0 0 1,-1 0 0,0 0-1,0 0 1,-1-1 0,2-9-1,2-61 32,-1 14-21,-5 64-20,0 0 0,0 1 0,1-1 0,-1 0 0,0 0 0,0 0 0,1 0 0,-1 1 0,0-1 0,1 0 0,-1 0-1,1 1 1,-1-1 0,1 0 0,0 1 0,-1-1 0,1 0 0,-1 1 0,1-1 0,0 1 0,0-1 0,-1 1 0,1 0 0,0-1 0,0 1 0,-1 0 0,1-1 0,0 1 0,0 0 0,0 0 0,1 0 0,31 2 197,-13 1-179,0-2 128,-14 0-309,-1 0 0,1-1 0,0 0 0,0 0-1,-1 0 1,1-1 0,0 0 0,0 0 0,-1 0-1,1-1 1,6-2 0,-2-2-158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9.373"/>
    </inkml:context>
    <inkml:brush xml:id="br0">
      <inkml:brushProperty name="width" value="0.05" units="cm"/>
      <inkml:brushProperty name="height" value="0.05" units="cm"/>
    </inkml:brush>
  </inkml:definitions>
  <inkml:trace contextRef="#ctx0" brushRef="#br0">69 0 16860,'-9'29'3494,"-25"72"227,26-68-3530,2-1 0,-6 63 0,16-57-144,-4-37-46,0-1 1,0 1-1,0 0 0,0-1 1,0 1-1,0-1 0,0 1 1,0-1-1,0 1 1,0-1-1,1 1 0,-1-1 1,0 1-1,0-1 0,1 1 1,-1-1-1,0 1 1,0-1-1,1 0 0,-1 1 1,1-1-1,-1 1 0,0-1 1,1 0-1,-1 1 1,1-1-1,-1 0 0,1 0 1,-1 1-1,1-1 0,-1 0 1,1 0-1,-1 0 0,1 0 1,-1 0-1,1 0 1,-1 0-1,1 0 0,-1 0 1,1 0-1,0 0 0,-1 0 1,1 0-1,-1 0 1,1 0-1,-1 0 0,1 0 1,-1-1-1,1 1 0,-1 0 1,1 0-1,-1-1 1,1 1-1,-1 0 0,0-1 1,1 1-1,-1 0 0,0-1 1,1 1-1,-1-1 1,0 1-1,1-1 0,-1 0 1,7-8 35,-1-1 1,0 0 0,-1 0-1,-1-1 1,1 1 0,-1-1-1,-1 0 1,3-15 0,0 4 29,17-88 243,-11 44-168,-8 64-813,4 7-57,15 19-648,6 6 459,-9-16 237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29.763"/>
    </inkml:context>
    <inkml:brush xml:id="br0">
      <inkml:brushProperty name="width" value="0.05" units="cm"/>
      <inkml:brushProperty name="height" value="0.05" units="cm"/>
    </inkml:brush>
  </inkml:definitions>
  <inkml:trace contextRef="#ctx0" brushRef="#br0">169 91 18284,'-5'0'197,"1"0"0,-1 0 0,1 0 0,0 0 0,-1 1 0,1 0 0,0 0 0,0 0 0,-1 0 0,1 0 0,0 1 0,0 0 1,0 0-1,0 0 0,1 1 0,-1-1 0,1 1 0,-4 3 0,-2 2 13,0 0 0,0 1 0,1 1 0,0-1 0,-7 14 0,10-15-198,1 1 0,0-1-1,1 1 1,-1 0 0,2 0 0,0 1 0,0-1 0,0 0 0,1 1 0,1-1 0,0 14 0,0-19-9,0 1-1,1-1 1,0 0-1,0 0 1,0 0-1,1 1 1,-1-1-1,1-1 1,0 1-1,0 0 1,0 0-1,3 3 1,-3-5 8,0 0 1,1 1 0,-1-1 0,1-1 0,-1 1-1,1 0 1,0-1 0,-1 1 0,1-1 0,0 0-1,0 1 1,0-2 0,0 1 0,0 0 0,0-1-1,0 1 1,1-1 0,2 0 0,0 0 14,0-1 1,-1 0-1,1 0 0,-1-1 1,1 1-1,-1-1 1,0-1-1,1 1 1,-1-1-1,0 1 0,-1-1 1,1-1-1,0 1 1,-1-1-1,0 0 1,0 0-1,0 0 0,0 0 1,4-7-1,2-3 0,-1 0 0,0-1 0,-1 0 0,-1-1 0,8-20 0,-8 14-569,-2 1 0,7-39 1,-10 36-1165,-1 0 0,-2-34 1,1 49 654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8.960"/>
    </inkml:context>
    <inkml:brush xml:id="br0">
      <inkml:brushProperty name="width" value="0.05" units="cm"/>
      <inkml:brushProperty name="height" value="0.05" units="cm"/>
    </inkml:brush>
  </inkml:definitions>
  <inkml:trace contextRef="#ctx0" brushRef="#br0">32 1 17268 0 0,'-1'0'48'0'0,"0"0"1"0"0,0 0 0 0 0,0-1 0 0 0,0 1-1 0 0,1 0 1 0 0,-1 0 0 0 0,0 0-1 0 0,0 0 1 0 0,0 0 0 0 0,0 0 0 0 0,0 0-1 0 0,1 0 1 0 0,-1 1 0 0 0,0-1 0 0 0,0 0-1 0 0,0 0 1 0 0,1 1 0 0 0,-1-1-1 0 0,0 1 1 0 0,0-1 0 0 0,1 0 0 0 0,-1 1-1 0 0,0-1 1 0 0,0 2 0 0 0,-4 19 220 0 0,4-13-335 0 0,-2 17 69 0 0,2-1-1 0 0,0 1 0 0 0,2 0 1 0 0,8 48-1 0 0,31 96-2045 0 0,-30-133 692 0 0,-3-7 15 0 0</inkml:trace>
  <inkml:trace contextRef="#ctx0" brushRef="#br0" timeOffset="1">16 970 13331 0 0,'-7'5'6729'0'0,"8"-4"-6305"0"0,0-2-192 0 0,-1-1-112 0 0,3 1-448 0 0,2-2-2520 0 0,-1-2 1824 0 0,5 5 1040 0 0,-1-1-1049 0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0.338"/>
    </inkml:context>
    <inkml:brush xml:id="br0">
      <inkml:brushProperty name="width" value="0.05" units="cm"/>
      <inkml:brushProperty name="height" value="0.05" units="cm"/>
    </inkml:brush>
  </inkml:definitions>
  <inkml:trace contextRef="#ctx0" brushRef="#br0">65 116 13627,'13'-13'1446,"-10"10"-1101,0-1-1,1 1 0,-1 0 0,0 1 0,6-4 0,-9 7-189,1 0-1,-1 0 0,0 0 1,0 0-1,1 0 1,-1 0-1,0 0 0,0 0 1,0 0-1,-1 0 0,1 0 1,0 1-1,0-1 0,-1 0 1,1 1-1,-30 77 1482,2-8-1295,26-63-323,-9 24 66,1 1 0,2 0 0,-5 44 0,13-75-78,0 0 0,-1 0 0,1 0 0,0 0 0,0 0 0,1 0 0,-1 0 0,0 0 0,1 0 0,-1 0 0,1 0 0,-1-1 0,1 1 0,0 0 0,0 0 0,0 0 0,2 2 0,-3-4-3,1 1-1,-1-1 1,1 0-1,-1 0 1,1 1-1,0-1 1,-1 0-1,1 0 1,-1 1 0,1-1-1,-1 0 1,1 0-1,0 0 1,-1 0-1,1 0 1,0 0-1,-1 0 1,1 0 0,-1 0-1,2-1 1,18-11 6,-6-2 2,-1 0-1,0-2 0,-1 1 1,20-35-1,30-73 90,-55 109-83,82-200 292,-115 364 92,20-108-330,2 0 0,0 45 0,-3 40 12,7-127-75,0 0 0,0 1 1,0-1-1,0 0 0,0 0 0,0 0 1,0 0-1,0 0 0,0 0 0,0 1 0,0-1 1,0 0-1,0 0 0,0 0 0,0 0 0,0 0 1,0 0-1,0 0 0,0 1 0,0-1 1,0 0-1,0 0 0,0 0 0,0 0 0,0 0 1,-1 0-1,1 0 0,0 0 0,0 1 0,0-1 1,0 0-1,0 0 0,0 0 0,0 0 1,0 0-1,0 0 0,-1 0 0,1 0 0,0 0 1,0 0-1,0 0 0,0 0 0,0 0 1,0 0-1,-1 0 0,1 0 0,0 0 0,0 0 1,0 0-1,0 0 0,0 0 0,0 0 0,0 0 1,-1 0-1,1 0 0,0 0 0,0 0 1,0 0-1,0 0 0,0 0 0,-8-11 258,-14-31-377,7 13-537,8 17-115,-1 0 0,0 1 0,-1 0 0,-17-16 0,23 23 732,-1 1 0,-1 0 0,1-1 0,-1 1 0,1 1 0,-1-1 0,0 1 0,0-1-1,0 1 1,0 1 0,0-1 0,0 1 0,0 0 0,-11-1 0,21-1 3032,27-11-1781,-9 7-1378,1 1 1,0 1-1,0 1 0,47-1 1,-41 5-187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0.963"/>
    </inkml:context>
    <inkml:brush xml:id="br0">
      <inkml:brushProperty name="width" value="0.05" units="cm"/>
      <inkml:brushProperty name="height" value="0.05" units="cm"/>
    </inkml:brush>
  </inkml:definitions>
  <inkml:trace contextRef="#ctx0" brushRef="#br0">9 1 15987,'-9'36'5471,"9"-33"-5372,0 0 0,0 1 0,0-1 0,1 0 0,-1 0 0,1 0-1,-1 0 1,1 0 0,0 0 0,0 0 0,1 0 0,-1 0 0,1 0 0,-1 0 0,1-1 0,4 6 0,-3-5-44,1 0 0,-1 0 0,1-1 0,0 1 0,0-1 0,0 0 0,0 0 0,0 0 0,0 0 0,8 1 0,4 0-20,0 0 0,0-2 0,0 0 0,1 0 0,25-4-1,-7-2-28,1-2 0,-1-2 0,58-21 1,-24 7-161,-69 22 149,0 1 0,1 0 1,-1 0-1,1-1 0,-1 1 0,1 0 0,-1 0 0,1 0 0,-1 0 1,1 0-1,-1 0 0,1-1 0,-1 1 0,0 0 0,1 0 0,-1 1 1,1-1-1,-1 0 0,1 0 0,-1 0 0,1 0 0,-1 0 0,1 0 1,-1 1-1,1-1 0,-1 0 0,1 0 0,-1 1 0,0-1 0,1 0 1,-1 1-1,0-1 0,1 0 0,-1 1 0,0-1 0,1 0 0,-1 1 1,0-1-1,0 1 0,1-1 0,-1 1 0,0-1 0,0 1 0,0-1 1,0 1-1,0-1 0,0 1 0,0-1 0,1 1 0,-2 0 0,2 0-2,-1 0-1,0 0 0,0 0 0,0 0 0,1 0 0,-1 0 0,1 0 0,-1 0 0,1 0 0,-1 0 1,1 0-1,-1 0 0,1 0 0,0 0 0,0-1 0,-1 1 0,1 0 0,0-1 0,0 1 0,0 0 1,1 0-1,3 1-31,0-1 1,0 1 0,0-1 0,0 0 0,1-1 0,-1 1-1,0-1 1,0 0 0,6-1 0,49-9-755,-34 6 386,-17 2 295,-4 1-35,1 0 1,0 0-1,-1 1 1,1-1 0,0 1-1,7 1 1,-12 0 136,1-1 1,-1 0-1,0 1 1,0-1-1,1 1 1,-1 0-1,0-1 1,0 1-1,0 0 1,0 0 0,0-1-1,0 1 1,0 0-1,0 0 1,0 0-1,0 0 1,0 1-1,-1-1 1,1 0-1,0 0 1,-1 0-1,1 1 1,-1-1 0,1 0-1,-1 0 1,0 1-1,1-1 1,-1 0-1,0 1 1,0-1-1,0 0 1,0 2-1,-1 16 291,0 0 1,-7 31-1,0 4 162,-1 100 413,8-94-672,-4 0 0,-15 81-1,19-136-132,0-1 0,0 1-1,-1-1 1,0 0 0,0 1-1,0-1 1,-5 6 0,7-9-26,-1-1 0,1 1 1,-1 0-1,1-1 1,-1 1-1,0-1 1,1 1-1,-1-1 0,0 1 1,1-1-1,-1 0 1,0 1-1,0-1 0,1 0 1,-1 0-1,0 1 1,0-1-1,1 0 1,-1 0-1,-1 0 0,1 0 6,0-1-1,0 1 0,-1 0 1,1-1-1,0 1 0,0-1 1,0 0-1,0 1 0,0-1 0,0 0 1,1 0-1,-1 0 0,0 1 1,0-1-1,1 0 0,-1 0 1,0 0-1,0-2 0,-5-7 108,1 0-1,1 0 0,-1-1 1,2 1-1,-1-1 0,-2-21 1,1-1-30,0-35 0,5 47-173,0 0 0,1-1 0,0 1 0,2 0 0,1 0 0,1 0 0,8-24 0,-9 35-58,-1 1 1,2 0-1,-1 1 1,2-1-1,-1 1 1,1 0-1,0 0 1,0 1-1,1 0 0,0 0 1,1 0-1,-1 1 1,1 0-1,0 0 1,1 1-1,-1 0 0,18-6 1,16-3-354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1.806"/>
    </inkml:context>
    <inkml:brush xml:id="br0">
      <inkml:brushProperty name="width" value="0.05" units="cm"/>
      <inkml:brushProperty name="height" value="0.05" units="cm"/>
    </inkml:brush>
  </inkml:definitions>
  <inkml:trace contextRef="#ctx0" brushRef="#br0">1 269 14755,'0'2'106,"1"0"0,-1 0-1,1 0 1,0-1 0,-1 1 0,1 0-1,0-1 1,0 1 0,0 0 0,0-1 0,0 1-1,1-1 1,-1 0 0,0 1 0,1-1-1,-1 0 1,1 0 0,0 0 0,-1 0-1,1 0 1,0 0 0,-1 0 0,1-1-1,0 1 1,0 0 0,0-1 0,-1 0-1,1 1 1,0-1 0,0 0 0,0 0 0,3 0-1,5-1 229,0-1 0,0 1 0,0-2 0,0 1-1,11-5 1,23-11 118,0-2-1,0-2 1,-2-1-1,-1-2 1,-1-2-1,59-53 1,-91 74-409,-1-1-1,1-1 1,-1 1 0,-1-1-1,9-12 1,-15 20-40,0-1 0,1 1 0,-1-1 0,0 1 0,0 0-1,0-1 1,1 1 0,-1-1 0,0 1 0,0 0 0,0-1 0,0 1 0,0-1 0,0 1-1,0-1 1,0 1 0,0 0 0,0-1 0,0 1 0,0-1 0,0 1 0,0-1 0,0 1 0,0 0-1,-1-1 1,1 1 0,0-1 0,0 1 0,0 0 0,-1-1 0,1 1 0,0-1 0,-1 1-1,1 0 1,0 0 0,-1-1 0,1 1 0,0 0 0,-1-1 0,1 1 0,0 0 0,-1 0 0,1 0-1,-1 0 1,1-1 0,0 1 0,-1 0 0,1 0 0,-1 0 0,1 0 0,-1 0 0,1 0-1,-1 0 1,1 0 0,0 0 0,-1 0 0,1 0 0,-1 0 0,0 1 0,-26 4 50,15 0-42,0 0 0,0 0 0,1 2 0,0-1 0,0 1 0,1 1 0,-18 17 0,11-8-17,1 0 0,0 1 1,-17 28-1,27-38 3,1 1 0,0 0 0,1 0 0,0 1 0,1-1 0,0 1 0,-4 17-1,7-25-27,-1 1 0,1-1 0,0 0 0,0 0-1,0 0 1,0 1 0,0-1 0,0 0 0,1 0-1,-1 0 1,1 0 0,0 1 0,-1-1-1,1 0 1,0 0 0,0 0 0,0 0 0,0-1-1,1 1 1,-1 0 0,0 0 0,1-1 0,0 1-1,-1-1 1,1 1 0,0-1 0,-1 0 0,1 1-1,0-1 1,0 0 0,0 0 0,0-1-1,0 1 1,0 0 0,1-1 0,-1 1 0,0-1-1,0 1 1,0-1 0,4 0 0,1 0-111,1 0 0,-1 0 0,0-1-1,1 0 1,-1 0 0,0 0 0,0-1 0,13-5 0,1-3-120,31-18 0,6-9-312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2.190"/>
    </inkml:context>
    <inkml:brush xml:id="br0">
      <inkml:brushProperty name="width" value="0.05" units="cm"/>
      <inkml:brushProperty name="height" value="0.05" units="cm"/>
    </inkml:brush>
  </inkml:definitions>
  <inkml:trace contextRef="#ctx0" brushRef="#br0">190 0 15555,'-38'16'1482,"8"-5"-611,-1 3 1,-41 24-1,71-37-846,0-1 1,-1 1-1,1 0 1,0 0-1,0-1 0,0 1 1,0 0-1,0 0 1,0 0-1,0 0 1,0 0-1,1 1 0,-1-1 1,0 0-1,1 0 1,-1 0-1,0 1 1,1-1-1,0 0 1,-1 3-1,1-3-21,1 0-1,-1 0 1,0 0 0,1 0-1,0 0 1,-1-1 0,1 1-1,-1 0 1,1 0 0,0-1 0,0 1-1,-1 0 1,1-1 0,0 1-1,0 0 1,0-1 0,0 1-1,0-1 1,0 0 0,0 1 0,0-1-1,0 0 1,0 1 0,0-1-1,0 0 1,0 0 0,2 0-1,33 5-166,54-1-1,-65-4 68,0 1 0,1 1 0,-1 1 0,0 1 0,30 9 0,-53-13 113,0 1 0,0 0-1,0-1 1,0 1-1,0 0 1,0 0 0,0 0-1,-1 1 1,1-1-1,0 0 1,0 1 0,-1-1-1,1 1 1,-1-1-1,1 1 1,-1 0 0,0-1-1,0 1 1,0 0-1,0 0 1,0 0 0,0 0-1,0 0 1,0 3-1,-1-3 43,0 1 0,0 0 0,-1 0 0,1 0 0,-1 0 0,0-1 0,0 1 0,0 0 0,0-1 0,0 1 0,0-1 0,-1 1 0,1-1 0,-1 0 0,0 1 0,1-1 0,-1 0 0,-4 3-1,-8 8 330,0 0 0,-2-1 0,-16 11 0,24-19-526,1 1 1,-1-1-1,0 0 0,0-1 1,0 0-1,-1 0 0,1 0 1,-1-2-1,-9 2 0,16-2 106,0-1-1,0 0 1,0 0-1,0 0 1,0 0-1,0-1 0,0 1 1,0-1-1,0 1 1,0-1-1,0 0 1,1 1-1,-1-1 1,0 0-1,0 0 1,1 0-1,-1-1 1,0 1-1,1 0 1,-1-1-1,1 1 1,-2-3-1,-5-15-470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5.628"/>
    </inkml:context>
    <inkml:brush xml:id="br0">
      <inkml:brushProperty name="width" value="0.05" units="cm"/>
      <inkml:brushProperty name="height" value="0.05" units="cm"/>
    </inkml:brush>
  </inkml:definitions>
  <inkml:trace contextRef="#ctx0" brushRef="#br0">44 1 18588,'-15'59'6332,"-10"122"-5628,24-174-696,0 0-39,0 1-1,1 0 1,0 0-1,0 0 0,0-1 1,1 1-1,1 0 1,2 10-1,-4-17-1,0-1 1,0 1-1,1-1 0,-1 1 0,0 0 1,0-1-1,1 1 0,-1-1 1,0 1-1,1-1 0,-1 1 0,0-1 1,1 1-1,-1-1 0,1 1 0,-1-1 1,1 0-1,-1 1 0,1-1 0,-1 0 1,1 1-1,-1-1 0,1 0 1,-1 0-1,1 1 0,0-1 0,-1 0 1,1 0-1,-1 0 0,1 0 0,0 0 1,-1 0-1,1 0 0,-1 0 0,1 0 1,0 0-1,-1 0 0,1 0 1,-1-1-1,1 1 0,0 0 0,-1 0 1,1 0-1,-1-1 0,1 1 0,-1 0 1,1-1-1,0 0 0,22-24-1658,-22 24 1633,27-41-3153,34-66 0,15-22 4746,-77 129-1464,0 1 1,0 0 0,0 0 0,0-1 0,0 1 0,0 0-1,0 0 1,1-1 0,-1 1 0,0 0 0,0 0 0,0-1-1,0 1 1,1 0 0,-1 0 0,0 0 0,0 0-1,1-1 1,-1 1 0,0 0 0,0 0 0,1 0 0,-1 0-1,0 0 1,0 0 0,1 0 0,-1 0 0,0 0-1,0-1 1,1 1 0,-1 0 0,0 0 0,1 0 0,-1 1-1,0-1 1,4 10 1511,-5 18-89,1-27-1386,-1 13 432,-1-6-335,2 0 0,-1 1 0,1-1 0,0 0 1,3 14-1,-3-21-188,1 0 1,-1 0-1,0 1 1,1-1-1,0 0 1,-1 0 0,1 0-1,-1 0 1,1 0-1,0 0 1,0 0-1,0 0 1,0 0-1,0 0 1,0 0-1,0 0 1,1 0-1,0 0-2,-1-1-1,1 1 1,0-1 0,0 1-1,-1-1 1,1 0-1,0 0 1,0 0-1,-1 0 1,1 0 0,0 0-1,0-1 1,-1 1-1,1 0 1,0-1-1,2 0 1,17-8 41,1-1-1,-1-1 1,38-26 0,-40 23-24,1 2 0,0 0 1,1 2-1,28-12 0,-46 21-29,-1 1 0,1-1-1,-1 0 1,1 1 0,-1-1-1,1 1 1,-1 0 0,1 0-1,-1 0 1,1 0 0,0 0-1,-1 0 1,1 1 0,-1-1-1,5 2 1,-6-1 2,0 0-1,0 0 1,0 0-1,0 1 1,0-1 0,0 0-1,0 0 1,0 1 0,0-1-1,-1 0 1,1 1-1,0-1 1,-1 1 0,0-1-1,1 1 1,-1-1-1,0 1 1,0-1 0,1 1-1,-1-1 1,0 1-1,-1-1 1,1 1 0,0-1-1,0 1 1,-1-1 0,0 3-1,-7 30 108,-3 18 91,11-50-204,1-1-1,-1 1 1,1-1 0,-1 0-1,1 1 1,0-1 0,-1 0-1,1 1 1,0-1 0,0 0-1,0 0 1,0 0 0,0 0-1,0 0 1,0 0 0,0 0-1,1 0 1,-1 0 0,0-1-1,1 1 1,-1 0 0,0-1-1,1 1 1,1 0 0,-1-1-146,1 2 1,-1-1-1,0 0 1,0 0-1,0 1 1,0-1-1,0 1 1,0-1 0,0 1-1,2 3 1,-3-4 18,1 3-846,-2-9 83,-4-8 234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6.048"/>
    </inkml:context>
    <inkml:brush xml:id="br0">
      <inkml:brushProperty name="width" value="0.05" units="cm"/>
      <inkml:brushProperty name="height" value="0.05" units="cm"/>
    </inkml:brush>
  </inkml:definitions>
  <inkml:trace contextRef="#ctx0" brushRef="#br0">2 20 15811,'-2'-13'1785,"2"7"-1249,4 12-248,1 5 848,6 6-504,2 3-440,3 3-840,4-1 592,0-1-168,2-1-80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6.439"/>
    </inkml:context>
    <inkml:brush xml:id="br0">
      <inkml:brushProperty name="width" value="0.05" units="cm"/>
      <inkml:brushProperty name="height" value="0.05" units="cm"/>
    </inkml:brush>
  </inkml:definitions>
  <inkml:trace contextRef="#ctx0" brushRef="#br0">0 75 15627,'1'2'303,"0"1"-1,1-1 0,-1 1 1,1-1-1,-1 0 0,1 1 1,0-1-1,0 0 0,0 0 1,0 0-1,0-1 0,0 1 1,1 0-1,-1-1 1,1 1-1,-1-1 0,1 0 1,-1 0-1,1 0 0,0 0 1,-1 0-1,1-1 0,0 1 1,0-1-1,4 0 0,-2 0-102,-1-1-1,1 0 1,-1 0-1,1 0 1,-1-1-1,0 1 1,1-1-1,-1 0 0,0 0 1,0-1-1,0 1 1,0-1-1,-1 0 1,7-6-1,-4 3-69,-1 0-1,0 0 1,6-11 0,-10 16-113,0 0 0,0-1 0,0 1 0,0-1 1,-1 1-1,1-1 0,0 1 0,-1-1 0,1 1 1,-1-1-1,0 1 0,0-1 0,1 0 0,-1 1 1,0-1-1,0 0 0,0 1 0,-1-1 0,1 1 1,0-1-1,-1 0 0,1 1 0,-1-1 0,0-1 1,0 2-10,0 1 0,0-1 0,1 0 0,-1 1 0,0-1 0,0 1 1,0-1-1,0 1 0,0-1 0,0 1 0,0 0 0,0 0 0,0-1 1,0 1-1,0 0 0,-1 0 0,1 0 0,0 0 0,0 0 0,0 0 0,0 1 1,0-1-1,0 0 0,0 1 0,0-1 0,0 0 0,0 1 0,0-1 1,-1 2-1,-29 17 89,24-13-93,0 1 0,0 0 0,1 0 0,0 1 0,0-1 0,1 1 0,-8 15 0,10-17-34,1 0 0,-1 1 0,1-1 1,0 1-1,1 0 0,-1 0 0,1-1 0,1 1 0,-1 0 0,1 0 0,1 10 0,-1-15-37,0 0-1,1 0 0,-1 0 0,1-1 1,-1 1-1,1 0 0,0 0 1,-1 0-1,1 0 0,0-1 1,0 1-1,0 0 0,1-1 1,-1 1-1,0-1 0,1 1 1,-1-1-1,1 0 0,-1 1 1,3 0-1,-1 0-65,0-2-1,-1 1 1,1 0-1,0 0 1,0-1 0,-1 1-1,1-1 1,0 0 0,0 0-1,0 0 1,-1 0-1,6-2 1,3 0-164,-1-1 0,0 0-1,0-1 1,0-1 0,-1 1 0,15-10-1,14-15-656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6.798"/>
    </inkml:context>
    <inkml:brush xml:id="br0">
      <inkml:brushProperty name="width" value="0.05" units="cm"/>
      <inkml:brushProperty name="height" value="0.05" units="cm"/>
    </inkml:brush>
  </inkml:definitions>
  <inkml:trace contextRef="#ctx0" brushRef="#br0">145 0 18180,'-19'13'1415,"-52"37"1586,65-45-2704,0 0 0,0 1-1,1 0 1,0 0 0,0 0 0,0 0-1,0 1 1,-3 8 0,7-14-284,1 0 1,0-1-1,-1 1 1,1 0 0,0-1-1,0 1 1,-1 0-1,1-1 1,0 1 0,0 0-1,0-1 1,0 1-1,0 0 1,0 0-1,0-1 1,0 1 0,0 0-1,0-1 1,1 1-1,-1 0 1,0 0 0,0-1-1,1 1 1,-1 0-1,0-1 1,1 1-1,0 0 1,0 0-18,1 0-1,-1 0 1,0 0-1,1 0 1,-1-1-1,0 1 1,1-1-1,-1 1 1,1-1-1,0 1 1,-1-1-1,3 0 1,6 1-135,1-1 0,0 0 0,11-2 0,-17 2 87,52-9-550,-41 6 392,0 0 0,0 1 0,0 1 0,0 0-1,19 2 1,-34-1 210,-1 0 0,1 0 0,0 0-1,-1 0 1,1 0 0,-1 0 0,1 1-1,0-1 1,-1 0 0,1 0 0,-1 1-1,1-1 1,-1 0 0,1 0 0,-1 1-1,1-1 1,-1 1 0,1-1 0,-1 0-1,1 1 1,-1-1 0,1 1 0,-1-1-1,0 1 1,1-1 0,-1 1 0,0 0-1,1 0 1,-1 0 14,0 0 1,-1 0-1,1 0 0,0 0 0,0 1 1,0-1-1,-1 0 0,1 0 1,-1 0-1,1 0 0,-1 0 0,1 0 1,-1 0-1,0 1 0,-27 27 487,25-27-470,-87 70 1389,81-66-1434,1 0 0,-1-1 0,0 0 0,-1-1 0,1 0 1,-1 0-1,0-1 0,-19 4 0,27-7-4,0 0 1,1 0-1,-1 0 0,0 0 0,0 0 1,0 0-1,1-1 0,-1 1 0,0-1 1,1 1-1,-1-1 0,0 0 1,1 1-1,-1-1 0,1 0 0,-4-2 1,-3-9-245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7.607"/>
    </inkml:context>
    <inkml:brush xml:id="br0">
      <inkml:brushProperty name="width" value="0.05" units="cm"/>
      <inkml:brushProperty name="height" value="0.05" units="cm"/>
    </inkml:brush>
  </inkml:definitions>
  <inkml:trace contextRef="#ctx0" brushRef="#br0">223 115 12707,'67'-107'7667,"-60"100"-6020,-4 9-77,-5 16-198,-8 8-842,-1 1 0,-1-2 0,-25 41 1,-56 70-222,74-111-199,-86 110-14,104-134-108,0-1 0,1 1 1,-1 0-1,0-1 0,1 1 0,-1 0 0,0 0 0,1-1 0,-1 1 0,1 0 1,-1 0-1,1 0 0,-1 0 0,1-1 0,0 1 0,-1 0 0,1 0 0,0 0 0,0 0 1,0 2-1,18-13-328,5-9 67,-1 0 0,-1-2 0,27-34 0,48-75-405,-89 120 626,29-44-161,36-74 1,-67 122 334,-4 13-64,-8 26 22,-2 0 1,-13 34 0,10-30-27,1-2 2,-5 11 56,2 0 0,-13 82 0,29-111-64,-2-17-47,0 0 1,0 1-1,0-1 0,0 0 1,0 0-1,0 1 1,1-1-1,-1 0 0,0 0 1,0 0-1,0 0 0,1 1 1,-1-1-1,0 0 0,0 0 1,0 0-1,1 0 1,-1 0-1,0 0 0,0 0 1,1 1-1,-1-1 0,0 0 1,0 0-1,1 0 1,-1 0-1,0 0 0,0 0 1,1 0-1,-1 0 0,0 0 1,1-1-1,0 1 3,0-1 0,0 0-1,0 1 1,0-1 0,0 0-1,1 0 1,-2 0 0,1 0 0,0 0-1,0 0 1,0 0 0,0 0 0,-1-1-1,1 1 1,-1 0 0,1 0-1,-1-1 1,1 0 0,5-22 4,0 0 1,-2 0-1,-1 0 1,0-46 0,-4 78-234,0-6 213,1 1 0,-1-1 1,1 0-1,0 1 0,0-1 1,0 0-1,0 1 0,0-1 1,1 0-1,0 4 0,0-4 4,0 0-1,0 0 1,0 0 0,0 0-1,0 0 1,0 0 0,0-1-1,0 1 1,1 0 0,-1-1-1,1 1 1,-1-1-1,1 1 1,0-1 0,0 0-1,-1 0 1,1 0 0,0 0-1,3 1 1,-1-1 0,-1 0 0,1 0 0,0-1 0,0 0 1,-1 0-1,1 0 0,0 0 0,0 0 0,0-1 0,4 0 0,4-3-1,0 0-1,-1 0 1,1-1-1,-1 0 1,20-13-1,10-15-5,-29 23-36,0 1 1,0 0-1,19-10 1,-33 25-7,-1 1 1,1 0-1,-1-1 0,-5 9 0,5-10 37,3-4 11,-4 6 17,1 0-1,0 0 1,0 0 0,-3 13-1,6-20 0,0 1-1,0-1 1,0 1-1,0 0 1,0-1-1,0 1 0,0-1 1,0 1-1,0-1 1,0 1-1,0 0 1,0-1-1,0 1 0,1-1 1,-1 1-1,0-1 1,0 1-1,1-1 1,-1 1-1,0-1 0,1 1 1,-1-1-1,0 1 1,1-1-1,-1 0 1,1 1-1,0 0 1,0-1 7,1 0 0,-1 0 0,1 1 1,0-1-1,-1 0 0,1 0 1,-1-1-1,1 1 0,0 0 1,-1 0-1,1-1 0,-1 1 1,1-1-1,-1 1 0,3-2 1,10-5 64,-1-1 0,0 0 1,0-1-1,0 0 0,21-22 0,-21 19-53,1 0 0,0 0 0,26-14-1,-40 26-26,1 0-1,-1-1 1,0 1-1,0 0 0,0 0 1,0 0-1,1 0 1,-1 0-1,0 0 0,0 0 1,1-1-1,-1 1 1,0 0-1,0 0 0,0 0 1,1 0-1,-1 0 0,0 0 1,0 0-1,1 0 1,-1 0-1,0 0 0,0 0 1,0 0-1,1 0 1,-1 1-1,0-1 0,0 0 1,1 0-1,-1 0 1,0 0-1,0 0 0,0 0 1,1 0-1,-1 1 0,0-1 1,0 0-1,0 0 1,1 12-40,-10 18-31,7-26 50,-2 9-46,-1 0-238,0 1 0,1 1 0,0-1 0,-1 24 0,4-37 254,1-1 0,0 1 0,0 0-1,0-1 1,0 1 0,0 0-1,0 0 1,0-1 0,0 1-1,0 0 1,1-1 0,-1 1-1,0 0 1,0-1 0,1 1-1,-1-1 1,0 1 0,1 0 0,-1-1-1,0 1 1,1-1 0,-1 1-1,1-1 1,-1 1 0,1-1-1,-1 1 1,1-1 0,-1 0-1,1 1 1,0-1 0,-1 0 0,1 1-1,0-1 1,-1 0 0,1 0-1,0 0 1,-1 1 0,1-1-1,0 0 1,-1 0 0,1 0-1,0 0 1,-1 0 0,1 0 0,0 0-1,-1-1 1,1 1 0,0 0-1,0-1 1,3 0-121,1 0 1,-1-1-1,0 0 0,-1 1 1,1-2-1,0 1 0,3-3 1,21-21-618,3-10-62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8.196"/>
    </inkml:context>
    <inkml:brush xml:id="br0">
      <inkml:brushProperty name="width" value="0.05" units="cm"/>
      <inkml:brushProperty name="height" value="0.05" units="cm"/>
    </inkml:brush>
  </inkml:definitions>
  <inkml:trace contextRef="#ctx0" brushRef="#br0">129 0 15315,'1'3'210,"0"0"0,0 0 0,0 0 0,-1 0 0,1 0 0,-1-1 0,0 1 0,0 0 0,0 0-1,0 0 1,0 0 0,-2 4 0,-10 38 414,7-30-131,-18 58 1749,-22 77 629,39-122-2405,0 0-1,2 1 1,-1 41-1,5-67-433,0 0-27,0 0 0,0-1 0,0 1 0,0 0-1,0 0 1,0-1 0,1 1 0,0 0 0,-1 0 0,1-1 0,0 1 0,0-1 0,0 1 0,2 2 0,0-36-999,-7-6-251,-2 0 0,-21-70 0,28 109 1267,0-1 0,0 1 0,0 0 1,0 0-1,0-1 0,1 1 1,-1-1-1,1 1 0,-1-1 0,1 1 1,-1-1-1,1 0 0,0 0 0,0 0 1,1 1-1,5 2-186,-1-1 1,0 0-1,1-1 1,7 2-1,4 0-617,-1-2-1,1 0 1,26-1-1,-23-2-279,-1-1 1,1-1-1,41-11 0,-52 10 1132,0 0-1,0 0 0,0-1 0,20-13 1,-31 18-44,0 0-1,0 0 1,0 0 0,-1 0 0,1 0 0,0 0 0,0 0 0,0 0 0,0 0 0,0 0-1,0 0 1,0 0 0,0 0 0,0 0 0,0 0 0,-1 0 0,1-1 0,0 1 0,0 0-1,0 0 1,0 0 0,0 0 0,0 0 0,0 0 0,0 0 0,0 0 0,0 0 0,0 0-1,0 0 1,0-1 0,0 1 0,0 0 0,0 0 0,0 0 0,0 0 0,0 0-1,0 0 1,0 0 0,0 0 0,0 0 0,0-1 0,0 1 0,0 0 0,0 0 0,0 0-1,0 0 1,0 0 0,0 0 0,0 0 0,0 0 0,0 0 0,0 0 0,0 0 0,1-1-1,-1 1 1,0 0 0,0 0 0,0 0 0,0 0 0,0 0 0,0 0 0,0 0 0,0 0-1,-8 0 940,-2 2-347,1 1 0,0 0 0,0 1 0,0 0 0,1 0 0,0 1 0,-1 0 0,-11 9 0,8-4-152,1-1 0,0 2 0,1-1 0,-17 23 1,25-31-414,1 0 0,-1 1 0,1-1 0,0 0 1,0 1-1,0-1 0,0 1 0,0-1 1,0 1-1,1 0 0,-1-1 0,1 1 0,0 0 1,0 3-1,0-4-33,0-1-1,1 1 1,-1-1 0,1 0-1,-1 0 1,1 1 0,0-1 0,-1 0-1,1 0 1,0 0 0,0 1-1,0-1 1,0 0 0,0 0-1,0-1 1,0 1 0,0 0 0,1 0-1,-1 0 1,0-1 0,0 1-1,1-1 1,-1 1 0,0-1-1,1 1 1,-1-1 0,0 0 0,3 1-1,6 0 10,-1 0 1,1-1-1,0 0 0,0-1 0,-1 0 0,1 0 0,0-1 1,-1 0-1,14-6 0,-9 3 0,0 0-1,0-1 1,-1-1 0,0-1 0,19-13-1,-29 19-26,0-1 0,0 0 0,0 1 0,0-1 0,-1 0 0,1 0 0,-1-1 0,0 1-1,1-1 1,-2 1 0,1-1 0,0 1 0,-1-1 0,1 0 0,-1 0 0,1-5 0,-2 6-8,0 1 0,-1 0 0,1 0-1,0 0 1,-1 0 0,1 0 0,-1-1 0,0 1 0,0 0 0,0 0 0,0 1 0,0-1 0,0 0 0,0 0 0,-1 0 0,1 1 0,-1-1 0,1 1 0,-1-1 0,1 1 0,-1-1 0,0 1 0,0 0 0,0 0 0,0 0 0,0 0 0,0 0-1,0 0 1,0 1 0,0-1 0,-3 0 0,-2-1-152,-1 1-1,0-1 1,1 1-1,-1 1 1,0-1-1,0 1 1,1 1-1,-1 0 1,0 0-1,1 0 0,-1 1 1,1 0-1,-1 0 1,1 1-1,-8 3 1,15-6 124,0 0 0,-1 0 1,1 0-1,0 0 0,-1 1 0,1-1 1,0 0-1,0 0 0,-1 0 0,1 0 1,0 0-1,0 1 0,-1-1 0,1 0 1,0 0-1,0 0 0,0 1 0,-1-1 1,1 0-1,0 0 0,0 1 0,0-1 0,0 0 1,-1 0-1,1 1 0,0-1 0,0 0 1,0 1-1,0-1 0,0 0 0,0 0 1,0 1-1,0-1 0,0 0 0,0 1 1,0-1-1,0 0 0,0 1 0,0-1 1,0 0-1,0 0 0,0 1 0,1-1 1,-1 0-1,0 1 0,1-1-26,0 1 1,0-1-1,1 1 0,-1-1 0,0 0 0,0 1 1,1-1-1,-1 0 0,0 0 0,0 0 0,1 0 0,1-1 1,27-4-573,6-4-135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09.600"/>
    </inkml:context>
    <inkml:brush xml:id="br0">
      <inkml:brushProperty name="width" value="0.05" units="cm"/>
      <inkml:brushProperty name="height" value="0.05" units="cm"/>
    </inkml:brush>
  </inkml:definitions>
  <inkml:trace contextRef="#ctx0" brushRef="#br0">589 561 11795 0 0,'-251'0'1492'0'0,"193"-4"-431"0"0,-1-2 0 0 0,-72-17 0 0 0,83 8 138 0 0,45 14-1099 0 0,0 0 0 0 0,0 0 1 0 0,0 0-1 0 0,0-1 0 0 0,0 0 0 0 0,0 1 0 0 0,1-1 0 0 0,-1 0 0 0 0,1 0 0 0 0,-1-1 0 0 0,1 1 1 0 0,-4-5-1 0 0,6 7-136 0 0,0-1 0 0 0,-1 0 0 0 0,1 1 0 0 0,0-1 1 0 0,-1 0-1 0 0,1 0 0 0 0,0 1 0 0 0,0-1 0 0 0,0 0 0 0 0,0 0 1 0 0,-1 1-1 0 0,1-1 0 0 0,0 0 0 0 0,0 0 0 0 0,1 0 1 0 0,-1 1-1 0 0,0-1 0 0 0,0 0 0 0 0,0 0 0 0 0,0 1 0 0 0,1-1 1 0 0,-1 0-1 0 0,0 0 0 0 0,1 0 0 0 0,0-1-60 0 0,1 1 0 0 0,-1-1 0 0 0,0 1 1 0 0,1-1-1 0 0,-1 1 0 0 0,1 0 0 0 0,0 0 0 0 0,-1 0 0 0 0,4-2 0 0 0,6-1-403 0 0,-1 0-1 0 0,21-4 1 0 0,-22 5 315 0 0,46-10-592 0 0,88-10 0 0 0,58 8 461 0 0,-70 6 199 0 0,516-49 565 0 0,618-43 1192 0 0,1315-9-1457 0 0,-571 73-524 0 0,-1516 27 243 0 0,549-17 83 0 0,-493 5-546 0 0,-533 22 567 0 0,460-7-4749 0 0,-432 9 4597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8.603"/>
    </inkml:context>
    <inkml:brush xml:id="br0">
      <inkml:brushProperty name="width" value="0.05" units="cm"/>
      <inkml:brushProperty name="height" value="0.05" units="cm"/>
    </inkml:brush>
  </inkml:definitions>
  <inkml:trace contextRef="#ctx0" brushRef="#br0">296 0 17468,'-40'57'3832,"31"-46"-3200,0 1 0,1 0 0,1 0 0,-10 20 0,14-25-451,1-2-39,0-1 0,0 0 0,1 1 0,0-1 0,0 1 0,-1 5 1,2-9-135,0 0 0,0 0 0,0 0 1,0-1-1,1 1 0,-1 0 0,0 0 1,0 0-1,1 0 0,-1 0 1,1 0-1,-1-1 0,1 1 0,-1 0 1,1 0-1,-1-1 0,1 1 0,0 0 1,-1-1-1,1 1 0,0 0 0,-1-1 1,1 1-1,0-1 0,0 1 1,0-1-1,0 0 0,0 1 0,-1-1 1,1 0-1,0 0 0,0 1 0,0-1 1,0 0-1,0 0 0,1 0 1,9 0-221,0 1 0,1-2 0,17-2 0,-22 2 78,0-1 1,0 2-1,1-1 0,-1 1 0,0 0 0,0 0 0,0 1 0,0 0 0,0 0 0,0 1 1,10 4-1,-16-6 118,0 0 1,0 1-1,0-1 1,0 1-1,0 0 1,0-1-1,0 1 1,0 0 0,0 0-1,0-1 1,-1 1-1,1 0 1,0 0-1,-1 0 1,1 0-1,0 0 1,-1 0-1,1 0 1,-1 0-1,0 0 1,1 0 0,-1 0-1,0 1 1,0-1-1,1 0 1,-1 2-1,-1 0 27,1-1 0,-1 1-1,0 0 1,0-1-1,0 1 1,0-1 0,0 0-1,0 1 1,-1-1 0,1 0-1,-3 3 1,-4 4 110,0-1-1,-1 0 1,0 0-1,-14 9 1,5-6-80,-1-1 0,-1 0 0,0-1 0,0-2 1,-1 0-1,0-1 0,0-1 0,0-1 0,-1 0 0,-28-1 0,-15 0-105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9:38.961"/>
    </inkml:context>
    <inkml:brush xml:id="br0">
      <inkml:brushProperty name="width" value="0.05" units="cm"/>
      <inkml:brushProperty name="height" value="0.05" units="cm"/>
    </inkml:brush>
  </inkml:definitions>
  <inkml:trace contextRef="#ctx0" brushRef="#br0">0 130 17116,'29'8'1912,"26"-8"-952,12-8-336,29-7 985,20-3-241,25-4-280,8-1-160,14 2-335,-2 4-241,-10 8-288,-4 5-360,-18 8-625,-13 5-335,-17 1-488,-6 0-545,-22-5 1465,0-2-392,-18-8-328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09.432"/>
    </inkml:context>
    <inkml:brush xml:id="br0">
      <inkml:brushProperty name="width" value="0.05" units="cm"/>
      <inkml:brushProperty name="height" value="0.05" units="cm"/>
    </inkml:brush>
  </inkml:definitions>
  <inkml:trace contextRef="#ctx0" brushRef="#br0">2 145 16700,'-2'1'1624,"12"-1"-984,15-7-224,18-4 752,8-2-175,17-4-353,5-2-168,8 0-320,3 1-216,-4 4-568,-6 1-296,-15 4 735,-9 3-191,-25 6-160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09.884"/>
    </inkml:context>
    <inkml:brush xml:id="br0">
      <inkml:brushProperty name="width" value="0.05" units="cm"/>
      <inkml:brushProperty name="height" value="0.05" units="cm"/>
    </inkml:brush>
  </inkml:definitions>
  <inkml:trace contextRef="#ctx0" brushRef="#br0">1 456 14035,'18'2'1448,"15"-11"-912,6-5-232,8-5 545,5-1-217,2-1-624,4-2 648,-8-2-568,-1 4-88,-11 4-88</inkml:trace>
  <inkml:trace contextRef="#ctx0" brushRef="#br0" timeOffset="1">760 0 15427,'25'0'1201,"-2"0"-849,2 3-144,3 7 368,-1 2-136,-1 6-160,-5 1 0,-9 4-112,-8 1-16,-14 8-80,-9 4 0,-18 5-72,-5 4-176,-5-2 528,-2-5-328,1-10 24,2-8-32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2.934"/>
    </inkml:context>
    <inkml:brush xml:id="br0">
      <inkml:brushProperty name="width" value="0.05" units="cm"/>
      <inkml:brushProperty name="height" value="0.05" units="cm"/>
    </inkml:brush>
  </inkml:definitions>
  <inkml:trace contextRef="#ctx0" brushRef="#br0">156 151 11002,'12'-7'761,"0"-2"-1,0 0 0,13-14 1,-20 19-337,-1 0 1,0-1 0,0 0-1,-1 0 1,0 0 0,0 0-1,0-1 1,0 1-1,-1-1 1,3-10 0,-4 15-358,-1 0 0,1 0 1,-1 0-1,0 0 0,0-1 0,1 1 1,-1 0-1,0 0 0,0 0 0,0 0 1,0 0-1,-1 0 0,1 0 1,0-1-1,0 1 0,-1 0 0,1 0 1,0 0-1,-1 0 0,1 0 1,-1 0-1,0 0 0,1 0 0,-1 0 1,0 1-1,1-1 0,-1 0 0,0 0 1,0 1-1,0-1 0,0 0 1,0 1-1,0-1 0,0 0 0,0 1 1,0 0-1,0-1 0,0 1 1,0 0-1,0-1 0,0 1 0,0 0 1,0 0-1,0 0 0,0 0 1,-1 0-1,1 0 0,0 0 0,-2 1 1,-3-1 70,-1 1 0,0 1 0,0-1 0,0 1 0,1 1 0,-11 4 0,3 1-104,1 0 1,0 1-1,1 0 0,0 1 1,0 1-1,1-1 0,-15 21 1,19-23-48,1 0 1,0 1-1,1-1 1,0 1 0,0 1-1,1-1 1,0 1-1,1-1 1,0 1 0,1 0-1,0 0 1,-2 14-1,4-22 10,0 1 1,0-1-1,0 1 0,0-1 0,1 0 0,-1 1 0,1-1 0,-1 1 1,1-1-1,0 0 0,0 0 0,0 1 0,0-1 0,0 0 1,1 0-1,-1 0 0,1 0 0,-1 0 0,1 0 0,0-1 0,3 4 1,-2-4 3,0 1 0,0-1 0,1 1 0,-1-1 0,1 0-1,-1 0 1,1 0 0,-1-1 0,1 1 0,-1-1 0,1 0 0,0 0 0,-1 0 0,5-1 0,6-1 12,-1-1-1,1-1 1,-1 0-1,0-1 1,0 0-1,0-1 1,-1 0 0,21-15-1,0-3 66,51-47-1,-33 17-46,-56 62-183,1 0 0,1 0 0,-1 1-1,1-1 1,1 1 0,0 0 0,0 0 0,0 0 0,1 0 0,1 1 0,0-1-1,1 11 1,-1-19 105,0 0 0,0 1 0,1-1 0,-1 0 0,1 1 0,-1-1-1,1 0 1,0 0 0,-1 1 0,1-1 0,0 0 0,0 0 0,0 0 0,0 0-1,0 0 1,0 0 0,0 0 0,0 0 0,0-1 0,0 1 0,3 1 0,-1-1-23,0 0 0,0-1 1,0 1-1,0 0 1,1-1-1,-1 0 0,0 0 1,6 0-1,21-5-582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3.602"/>
    </inkml:context>
    <inkml:brush xml:id="br0">
      <inkml:brushProperty name="width" value="0.05" units="cm"/>
      <inkml:brushProperty name="height" value="0.05" units="cm"/>
    </inkml:brush>
  </inkml:definitions>
  <inkml:trace contextRef="#ctx0" brushRef="#br0">281 26 12587,'0'-1'163,"1"1"1,0-1-1,0 0 1,0 1-1,-1-1 1,1 0-1,0 1 1,-1-1-1,1 0 1,0 0-1,-1 0 1,1 0-1,-1 0 1,0 1-1,1-1 1,-1 0-1,0 0 1,1 0-1,-1 0 1,0 0-1,0-2 1,0 3-21,-1-1 1,0 0-1,0 1 1,1-1-1,-1 1 1,0-1-1,0 1 1,0 0-1,0-1 1,0 1-1,1 0 0,-1 0 1,0-1-1,0 1 1,0 0-1,0 0 1,0 0-1,0 0 1,0 0-1,0 0 1,0 1-1,0-1 1,0 0-1,1 0 1,-1 1-1,-1-1 1,-9 3 371,1 0-1,-1 1 1,1 0 0,0 0 0,0 1 0,-18 11 0,7-1 51,-36 32-1,54-44-515,-24 25 234,26-27-268,-1 1-1,1 0 1,-1 0-1,1 0 1,0 0-1,0 0 1,0 1 0,0-1-1,0 0 1,1 0-1,-1 1 1,0 4-1,1-6-17,0-1 0,1 1 0,-1 0 0,0 0 0,1 0 0,-1-1 0,1 1 0,-1 0 0,1-1 0,-1 1 0,1 0-1,-1-1 1,1 1 0,0-1 0,-1 1 0,1-1 0,0 1 0,-1-1 0,1 1 0,0-1 0,0 0 0,-1 1 0,1-1 0,0 0-1,0 0 1,0 0 0,-1 1 0,1-1 0,0 0 0,0 0 0,0 0 0,0 0 0,0-1 0,-1 1 0,1 0 0,0 0 0,1-1-1,33-5-264,-5-6-20,-1-1 1,-1-1-1,0-1 1,-1-1-1,35-28 1,-62 44 279,0-1 1,1 1 0,-1 0-1,0-1 1,1 1 0,-1 0 0,0 0-1,1-1 1,-1 1 0,1 0 0,-1 0-1,0-1 1,1 1 0,-1 0-1,1 0 1,-1 0 0,1 0 0,-1 0-1,1 0 1,-1 0 0,0 0-1,1 0 1,-1 0 0,1 0 0,-1 10-51,-16 23 67,11-24-24,-4 13 24,0 1-1,1 0 0,2 1 0,-6 31 1,-5 100 71,-1 9 79,10-125-6,-2-1 0,-1 0-1,-19 42 1,18-55 99,0 0 0,-2 0 0,-1-1 0,-1-1 0,-22 26 0,34-45-157,1 0 0,-1 0 0,0-1 0,0 0 0,0 0 0,-8 5 0,11-8-75,1 0 0,-1 1 0,0-1 0,0 0 0,1 1 0,-1-1 0,0 0-1,0 0 1,0 0 0,1 0 0,-1 0 0,0 0 0,0 0 0,0 0 0,1 0 0,-1 0-1,0-1 1,0 1 0,0-1 0,0 1-7,0-1-1,0 0 1,0 0 0,0 1-1,1-1 1,-1 0 0,0 0-1,1 0 1,-1 0 0,1 0-1,-1 0 1,1 0-1,0 0 1,-1 0 0,1 0-1,0 0 1,0-1 0,-1 0-1,0-11 45,0-1 0,0 1-1,2 0 1,-1-1 0,4-12 0,15-68 5,-14 71-51,10-42-213,44-114 1,-47 150-333,2 1 1,0 0 0,2 0-1,1 2 1,1 0 0,23-25-1,-33 43 289,0-1 0,1 2 0,0-1 0,1 1 0,19-11 0,14 0-654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4.896"/>
    </inkml:context>
    <inkml:brush xml:id="br0">
      <inkml:brushProperty name="width" value="0.05" units="cm"/>
      <inkml:brushProperty name="height" value="0.05" units="cm"/>
    </inkml:brush>
  </inkml:definitions>
  <inkml:trace contextRef="#ctx0" brushRef="#br0">309 18 17092,'0'0'60,"1"-1"0,-1 1 0,0-1 0,0 0 0,0 1 0,0-1 0,0 1 0,0-1 0,0 1 0,0-1 0,0 0 0,0 1 1,0-1-1,-1 1 0,1-1 0,0 0 0,0 1 0,0-1 0,-1 1 0,1-1 0,0 1 0,-1-1 0,1 1 0,-1 0 0,1-1 0,0 1 1,-1-1-1,1 1 0,-1 0 0,1-1 0,-1 1 0,1 0 0,-1-1 0,0 1 0,-1 0 25,0 0-1,0 0 1,0 0 0,0 0-1,0 0 1,0 1 0,0-1-1,1 1 1,-1-1 0,0 1-1,-2 1 1,-7 3 360,0 1 1,-16 13-1,8-4-98,2 0 0,0 1 1,-26 32-1,34-36-246,0 1 1,0 0-1,2 0 0,-1 0 0,2 1 0,-9 25 1,14-37-88,1-1-1,-1 1 1,1-1 0,-1 1 0,1 0 0,0-1 0,0 1-1,0 0 1,0-1 0,0 1 0,0 0 0,0-1 0,1 1 0,-1-1-1,0 1 1,1 0 0,1 2 0,-2-3-6,1-1 0,0 1 1,0 0-1,0 0 0,-1-1 1,1 1-1,0 0 0,0-1 0,0 1 1,0-1-1,0 1 0,0-1 0,0 0 1,0 1-1,1-1 0,-1 0 1,0 0-1,0 0 0,2 0 0,3 0 7,1-1-1,-1 0 1,0 0-1,0 0 1,1-1-1,-1 0 1,7-4-1,15-9-9,-1-1 0,-1-2 0,0 0 0,44-43 0,-64 55-19,-6 6 11,0 0 0,0 0-1,0 0 1,0 0 0,0 0 0,0 0-1,0 0 1,0 0 0,0 1 0,0-1-1,0 0 1,0 0 0,0 0-1,0 0 1,0 0 0,0 0 0,0 0-1,0 0 1,0 0 0,0 0 0,0 0-1,0 0 1,0 0 0,1 0 0,-1 0-1,0 0 1,0 0 0,0 0-1,0 0 1,0 0 0,0 0 0,0 0-1,0 0 1,0 0 0,0 0 0,0 0-1,0 0 1,0 0 0,0 0 0,0 0-1,0 0 1,1 0 0,-8 13-72,-16 30 39,4-10 19,-6 20 85,2 1-1,3 2 1,-26 112 0,37-131-64,-2-1 0,-15 37 0,17-54 6,0-1 1,-1 0 0,0 0-1,-2-1 1,-18 22 0,4-17 108,13-18-19,13-4-97,0 0 0,-1-1 0,1 1 0,0 0 0,0-1-1,-1 1 1,1 0 0,0-1 0,0 1 0,0 0 0,-1-1 0,1 1 0,0-1 0,0 1 0,0 0 0,0-1 0,0 1 0,0-1 0,0 1 0,0-1 0,0 1 0,0 0 0,0-1 0,0 1 0,0-1 0,0 1-1,0 0 1,1-1 0,-1 1 0,0-1 0,0 0 0,12-35-33,1 1-1,2 0 0,20-36 0,-23 49 4,17-35-53,3 1 0,2 2 0,3 1 0,2 2 1,52-52-1,-76 88 84,0 1 0,2 1 0,21-13 1,-29 20-1,-1 2 1,1-1 0,0 1 0,1 0 0,-1 1-1,1 0 1,-1 1 0,14-3 0,-22 5-4,0 0 1,0 0 0,0 0-1,0 0 1,-1 0-1,1 0 1,0 0 0,0 0-1,0 0 1,0 0-1,-1 0 1,1 0 0,0 1-1,0-1 1,0 0-1,-1 1 1,1-1 0,0 1-1,0-1 1,-1 0 0,1 1-1,0 0 1,0 0-1,-1 0 2,1-1 0,-1 1-1,0 0 1,0 0 0,0 0-1,0 0 1,0 0 0,1-1-1,-2 1 1,1 0 0,0 0-1,0 0 1,0 0 0,0 0-1,0-1 1,-1 1 0,1 0-1,-1 1 1,-2 5 25,-1-1 1,0 1-1,-9 10 1,12-15-20,-54 59 200,34-40-46,-21 30 1,42-51-160,-1 0 0,1 0 1,0 0-1,-1 1 0,1-1 0,0 0 0,0 0 1,-1 1-1,1-1 0,0 0 0,0 0 1,0 1-1,-1-1 0,1 0 0,0 0 0,0 1 1,0-1-1,0 0 0,0 1 0,-1-1 0,1 0 1,0 1-1,0-1 0,0 0 0,0 1 0,0-1 1,0 0-1,0 1 0,0-1 0,0 0 1,0 1-1,1-1 0,-1 1 0,11-8 58,16-15-23,145-165 46,-163 181-103,-5 12-4,-7 23-19,2-13 29,1-14 14,0-1 0,0 0 0,0 1-1,0-1 1,1 1 0,-1-1 0,1 0 0,-1 1 0,1-1-1,-1 0 1,1 1 0,0-1 0,0 0 0,0 0 0,-1 0-1,1 0 1,0 0 0,0 0 0,1 0 0,-1 0 0,2 1-1,-1-1 7,0 0 0,0 0-1,1 0 1,-1-1-1,0 1 1,1-1-1,-1 0 1,0 0 0,1 0-1,-1 0 1,5 0-1,4-2 24,-1-1-1,0 0 0,0 0 0,18-9 1,-4-1-31,-1-1 1,-1 0 0,0-2-1,-1-1 1,-1 0 0,-1-2-1,27-31 1,-38 36-56,-14 14 9,-20 18 32,-48 62 193,66-70-131,0 1 0,0 1-1,1-1 1,1 1-1,0 0 1,-5 13-1,11-24-42,-1 0-1,1 0 1,0 0-1,-1 0 1,1 0-1,0 0 0,0 0 1,-1 0-1,1 0 1,0 0-1,0-1 0,0 1 1,0 0-1,0 0 1,0 0-1,1 0 0,-1 0 1,0 0-1,0 0 1,1 0-1,-1 0 1,1 0-1,-1 0 0,1 0 1,-1-1-1,1 1 1,-1 0-1,2 1 0,-1-2-15,1 1-1,-1 0 1,1-1-1,0 1 1,-1-1-1,1 0 1,0 0-1,-1 1 0,1-1 1,0 0-1,-1 0 1,1-1-1,0 1 1,2-1-1,7-2-141,1 0 0,-1 0 0,14-8 0,5-5-430,34-22 0,-24 13 166,-37 23 447,0 1 1,0 0-1,0 0 0,0 0 1,0 1-1,0-1 1,0 0-1,4 1 0,19-5 128,-25 5-154,80-36 264,-74 33-258,0 0 0,-1-1 0,1-1 0,-1 1 0,0-1 0,0 0 0,-1 0 0,1-1 0,6-8 0,-40 28-66,-57 49 199,73-53-60,0 1-1,0 0 1,1 1-1,-13 20 1,23-32-73,0 1 0,1 0 0,-1 0 0,0 0 1,1 0-1,-1 0 0,1 0 0,-1 0 0,1 0 0,-1 0 0,1 0 0,0 0 1,-1 0-1,1 0 0,0 1 0,0-1 0,0 0 0,0 0 0,0 0 0,0 0 1,0 0-1,0 1 0,0-1 0,1 1 0,0-1-7,0-1 0,-1 1 0,1-1 0,0 1 1,0-1-1,0 1 0,0-1 0,0 1 0,0-1 0,0 0 0,0 1 0,0-1 0,0 0 1,0 0-1,0 0 0,0 0 0,0 0 0,1 0 0,1 0 0,5-2-79,1 1 0,0-1 1,-1-1-1,15-5 0,-4 0-651,0-2 0,0 0 0,-1-2 0,0 0 0,-1 0 0,-1-2 0,0 0 0,0-1 0,25-33 0,-23 23 365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5.282"/>
    </inkml:context>
    <inkml:brush xml:id="br0">
      <inkml:brushProperty name="width" value="0.05" units="cm"/>
      <inkml:brushProperty name="height" value="0.05" units="cm"/>
    </inkml:brush>
  </inkml:definitions>
  <inkml:trace contextRef="#ctx0" brushRef="#br0">166 19 15851,'3'-4'631,"-3"3"-486,1 0 0,-1 0 0,1 0 1,-1 0-1,1 0 0,0 0 0,0 0 0,-1 0 0,1 0 0,0 1 1,0-1-1,0 0 0,0 1 0,0-1 0,0 1 0,1-1 0,-2 5 822,-17 73 3768,-16 99-2682,23 100-2414,8-275 216,-2-7 82,-3-9 0,-32-67-185,-6-13 129,39 82 135,1-1 1,1 1 0,1-2-1,-4-27 1,6 39-8,1 1 1,0-1-1,1 0 0,-1 0 0,0 1 1,1-1-1,-1 0 0,1 1 0,0-1 1,0 1-1,0-1 0,0 1 0,1-1 0,-1 1 1,0 0-1,1-1 0,0 1 0,0 0 1,-1 0-1,1 0 0,0 0 0,1 1 1,-1-1-1,0 1 0,0-1 0,1 1 0,-1 0 1,1-1-1,-1 1 0,1 1 0,4-2 1,9-2-31,0 1 0,1 0 1,-1 1-1,21 1 0,-10 0-242,-13 0 9,-3 1-2,0-1-1,0 0 0,14-4 0,-23 5 222,0 0 1,0-1-1,0 1 1,0-1-1,0 0 1,0 0-1,-1 0 1,1 0 0,0 0-1,-1 0 1,1 0-1,0-1 1,-1 1-1,0 0 1,1-1-1,-1 1 1,0-1 0,0 0-1,0 1 1,0-1-1,0 0 1,0 0-1,0 1 1,0-5-1,-2-21-470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5.672"/>
    </inkml:context>
    <inkml:brush xml:id="br0">
      <inkml:brushProperty name="width" value="0.05" units="cm"/>
      <inkml:brushProperty name="height" value="0.05" units="cm"/>
    </inkml:brush>
  </inkml:definitions>
  <inkml:trace contextRef="#ctx0" brushRef="#br0">22 12 21044,'-14'-2'2025,"7"2"-1577,10 0-288,5 0 424,14 0-40,3-1-176,4-8-408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21.038"/>
    </inkml:context>
    <inkml:brush xml:id="br0">
      <inkml:brushProperty name="width" value="0.05" units="cm"/>
      <inkml:brushProperty name="height" value="0.05" units="cm"/>
    </inkml:brush>
  </inkml:definitions>
  <inkml:trace contextRef="#ctx0" brushRef="#br0">4440 567 13715,'-29'-39'434,"-2"1"0,-2 2 0,-1 1 0,-49-38 0,47 44-266,-1 1 1,-1 2-1,-2 2 0,0 1 1,-2 2-1,-68-25 1,31 21-87,-2 3 1,-148-21 0,-497-15 166,-5 57-109,492 9-36,-359 57 0,481-42-6,-170 58 1,203-51 4,1 5 0,-131 74 0,177-86-58,1 1 0,2 1 0,0 2 0,1 1 0,2 2 0,1 1 0,2 2 1,-29 41-1,44-54-28,0 0-1,2 1 1,0 0 0,2 1 0,0 0 0,1 0-1,2 1 1,0 0 0,2 0 0,0 0 0,1 1 0,2-1-1,0 1 1,2 0 0,0-1 0,8 37 0,-1-29-8,2 1-1,1-2 1,1 1 0,2-2 0,1 0 0,1-1 0,2 0 0,0-1-1,2-1 1,1-1 0,1-1 0,1-1 0,47 37 0,-29-32 1,1-1 1,1-2-1,69 29 1,151 36-1,-115-54-8,2-6 0,1-7 1,279 7-1,461-76 22,481-185 370,-900 98-224,-399 107-191,-1-3-1,-1-4 1,-2-2 0,81-56 0,-123 72-76,45-41 1,-64 52 49,-1 0 1,1 0 0,-2 0-1,0-1 1,0 0 0,0 0-1,-1-1 1,0 0 0,4-14-1,-7 18 11,-1 1-1,0 0 0,0-1 0,0 1 1,-1-1-1,1 0 0,-2 1 0,1-1 1,0 1-1,-1-1 0,0 1 1,0-1-1,-1 1 0,0 0 0,0-1 1,0 1-1,0 0 0,-1 0 0,0 0 1,0 1-1,0-1 0,0 1 0,-1 0 1,-6-7-1,-4-1-21,-1 1 1,0 0 0,0 1-1,-1 0 1,0 2 0,-31-13-1,-9 1-56,-1 3 0,0 3 0,-1 1 0,-79-5-1,-106 3-147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02:44.340"/>
    </inkml:context>
    <inkml:brush xml:id="br0">
      <inkml:brushProperty name="width" value="0.05" units="cm"/>
      <inkml:brushProperty name="height" value="0.05" units="cm"/>
    </inkml:brush>
  </inkml:definitions>
  <inkml:trace contextRef="#ctx0" brushRef="#br0">29 2 18460,'4'-2'416,"-2"7"-320,-5-5 24,1 1-144,1-1 0,0 2-80,1 0 24,-2 0-240,2-1-8,0 2-72,0 1-160,2 1-369,-4 2-167,1 0-536,-4 5-465,-2 2 41,-6-1-625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6.941"/>
    </inkml:context>
    <inkml:brush xml:id="br0">
      <inkml:brushProperty name="width" value="0.05" units="cm"/>
      <inkml:brushProperty name="height" value="0.05" units="cm"/>
    </inkml:brush>
  </inkml:definitions>
  <inkml:trace contextRef="#ctx0" brushRef="#br0">132 25 17340,'2'-2'312,"28"-19"2025,-30 21-2295,0 0 1,1-1-1,-1 1 1,1 0-1,-1 0 0,0 0 1,1 0-1,-1 0 1,1-1-1,-1 1 0,0 0 1,1 0-1,-1 0 1,1 0-1,-1 0 0,0 0 1,1 1-1,-1-1 1,1 0-1,-1 0 0,1 0 1,-1 0-1,0 0 1,1 1-1,-1-1 0,0 0 1,1 0-1,0 1 55,-1 0 0,0 0 0,1 0 0,-1 0 0,0 1 0,0-1 0,1 0 0,-1 0 0,0 0 0,0 0 0,0 0 0,0 0 0,0 0 0,-1 0 0,1 0 0,0 2 0,-8 26 1040,0 0 1,-23 51-1,-7 22-598,37-98-560,0-1 1,0 0-1,0 1 0,1-1 0,-1 1 0,1 0 0,0-1 0,0 1 0,1 6 0,0-9-7,-1 0 1,1 0-1,-1 0 0,1 0 1,0 0-1,0 0 0,-1 0 1,1 0-1,0 0 1,0 0-1,0 0 0,0 0 1,0 0-1,0-1 0,0 1 1,1-1-1,-1 1 1,0-1-1,0 1 0,0-1 1,1 1-1,-1-1 0,0 0 1,0 0-1,1 0 0,-1 0 1,0 0-1,2 0 1,14 0-316,0 0 0,20-4 0,-24 2 141,1 0-1,-1 1 1,1 1 0,24 2-1,-36-1 187,0-1 1,0 0-1,0 1 1,1-1-1,-1 1 0,0 0 1,0 0-1,0 0 1,0 0-1,0 0 0,0 0 1,0 0-1,-1 1 1,1-1-1,0 1 0,-1-1 1,3 4-1,-3-3 26,0 0-1,0-1 1,-1 1-1,1 0 0,-1 0 1,1 0-1,-1 0 1,0 0-1,0-1 0,0 1 1,0 0-1,0 0 1,0 0-1,0 0 1,-1 0-1,0 3 0,-2 2 75,0 0 1,-1 0-1,1 0 0,-1 0 0,0-1 0,-1 0 0,0 1 0,-10 9 0,-1-2 198,0 0-1,-1-1 1,-22 13-1,29-20-201,0-1 1,0 0-1,0 0 1,-1-1-1,0-1 1,0 0-1,-18 3 1,25-5-82,1-1 1,0 0-1,0 0 1,0 0-1,0 0 0,0-1 1,0 1-1,0-1 0,0 1 1,0-1-1,0 0 1,0 0-1,0-1 0,0 1 1,1-1-1,-1 1 1,0-1-1,-2-2 0,2 1 8,0-1-1,1 1 1,0 0-1,0 0 1,0-1-1,0 0 1,0 1-1,1-1 1,-1 0-1,1 0 0,0 1 1,0-1-1,1 0 1,-1-7-1,-1-43-144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7.360"/>
    </inkml:context>
    <inkml:brush xml:id="br0">
      <inkml:brushProperty name="width" value="0.05" units="cm"/>
      <inkml:brushProperty name="height" value="0.05" units="cm"/>
    </inkml:brush>
  </inkml:definitions>
  <inkml:trace contextRef="#ctx0" brushRef="#br0">1 22 18516,'39'-5'2096,"-1"2"-1335,1-2-257,4 3 680,0 2-784,-1-3 88,-1 1-200,-1 1-408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7.794"/>
    </inkml:context>
    <inkml:brush xml:id="br0">
      <inkml:brushProperty name="width" value="0.05" units="cm"/>
      <inkml:brushProperty name="height" value="0.05" units="cm"/>
    </inkml:brush>
  </inkml:definitions>
  <inkml:trace contextRef="#ctx0" brushRef="#br0">132 129 18036,'-44'107'3547,"-12"32"-223,48-115-2818,1 0-1,1 1 0,-4 45 0,10-64-493,0-1 0,0 0 0,1 0 0,-1 0 0,1 0 0,2 7 0,-3-12-11,1 1-1,-1 0 0,0-1 0,0 1 1,1-1-1,-1 1 0,0-1 0,0 1 0,1-1 1,-1 1-1,1-1 0,-1 1 0,0-1 1,1 1-1,-1-1 0,1 1 0,-1-1 1,1 0-1,0 1 0,-1-1 0,1 0 0,0 1 1,0-1-1,0-1 0,0 1 0,0 0-1,0-1 1,-1 1 0,1 0 0,0-1 0,0 1 0,0-1 0,-1 1 0,1-1 0,0 0 0,-1 1 0,1-1 0,0 0 0,-1 1 0,1-1 0,-1 0 0,1 0 0,-1 1-1,1-2 1,6-14 14,0 1 0,-1-1 0,-1 0 0,0-1 0,-1 1 0,3-33 0,-3 22 6,-1 9-7,6-30 11,-2 1 1,-2-1-1,-2-49 0,-5 85-29,-3 16-2,-1 16-13,5-11 13,0-1-1,0 1 0,1-1 1,0 1-1,1-1 0,0 1 1,2 8-1,-3-13 5,1-1 1,0 0-1,0 0 0,0-1 0,1 1 1,-1 0-1,0 0 0,1 0 1,0-1-1,0 1 0,0-1 0,0 0 1,0 1-1,0-1 0,1 0 0,-1 0 1,1 0-1,-1-1 0,1 1 1,0-1-1,-1 1 0,7 1 0,-2-2 3,0 0 0,1 0 0,-1-1 0,0 0-1,1-1 1,-1 1 0,0-1 0,1-1-1,-1 0 1,0 0 0,0 0 0,0 0-1,-1-1 1,1-1 0,11-6 0,7-6 17,-2 0-1,37-33 1,24-32 74,-72 68-81,0 0 1,-2-1-1,1 0 0,8-18 1,-20 34-13,-106 231-76,95-200 44,1 0 1,1 1-1,2 0 0,1 0 0,-2 45 0,8-70-129,1 0 0,0 0 0,1 0 0,0 0-1,0 0 1,1 0 0,5 15 0,-6-22 98,0 0 0,0 1 0,0-1 0,0 0-1,0 0 1,1 0 0,-1 0 0,1-1 0,0 1 0,-1 0 0,1 0 0,0-1-1,0 0 1,0 1 0,0-1 0,0 0 0,0 0 0,0 0 0,1 0 0,-1 0 0,0 0-1,1-1 1,-1 1 0,0-1 0,1 0 0,-1 1 0,1-1 0,-1 0 0,1-1-1,-1 1 1,0 0 0,5-2 0,19-6-607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8.199"/>
    </inkml:context>
    <inkml:brush xml:id="br0">
      <inkml:brushProperty name="width" value="0.05" units="cm"/>
      <inkml:brushProperty name="height" value="0.05" units="cm"/>
    </inkml:brush>
  </inkml:definitions>
  <inkml:trace contextRef="#ctx0" brushRef="#br0">0 67 17356,'1'4'295,"0"-1"1,1 0 0,-1 0-1,1 1 1,-1-1 0,1 0-1,0-1 1,0 1 0,0 0 0,0-1-1,1 1 1,-1-1 0,1 1-1,0-1 1,0 0 0,-1 0-1,5 1 1,7 5 554,1-1 0,24 7-1,-25-9-612,-1 0 0,16 8 0,-23-9-192,0 1 0,1-1 1,-1 1-1,-1 0 0,6 6 1,-9-9-20,-1-1 1,1 1 0,-1-1-1,0 1 1,0 0 0,1-1-1,-1 1 1,0 0 0,-1 0-1,1 0 1,0 0 0,-1 0-1,1 0 1,-1 0 0,1 0-1,-1 0 1,0 0 0,0 0-1,0 1 1,0-1 0,0 0-1,0 0 1,-2 3 0,2-5-14,0-1 0,0 1 0,0 0-1,0 0 1,0-1 0,0 1 0,0 0 0,0 0 0,0 0 0,0-1 0,-1 1 0,1 0 0,0 0 0,0 0 0,0 0 0,0-1 0,0 1-1,-1 0 1,1 0 0,0 0 0,0 0 0,0 0 0,-1-1 0,1 1 0,0 0 0,0 0 0,-1 0 0,1 0 0,0 0 0,0 0 0,0 0-1,-1 0 1,1 0 0,0 0 0,0 0 0,-1 0 0,1 0 0,0 0 0,0 0 0,-1 0 0,1 0 0,0 0 0,0 0 0,0 1 0,-1-1-1,1 0 1,0 0 0,0 0 0,0 0 0,-1 0 0,1 1 0,0-1 0,0 0 0,0 0 0,0 0 0,0 0 0,-1 1 0,1-1 0,0 0-1,0 0 1,0 1 0,0-1 0,0 0 0,0 0 0,0 0 0,0 1 0,-6-20 454,2-38-28,4-82 0,-1 138-479,1 0-1,0-1 1,0 1-1,0-1 1,0 1 0,1 0-1,-1-1 1,0 1 0,1-1-1,-1 1 1,0 0 0,1-1-1,0 1 1,-1 0-1,1 0 1,0-1 0,-1 1-1,1 0 1,0 0 0,0 0-1,0 0 1,0 0 0,0 0-1,0 0 1,1 1-1,-1-1 1,0 0 0,3-1-1,0 2-248,1-1 0,-1 1 0,1 0 1,-1 0-1,1 0 0,-1 0 0,8 2 0,-11-2 246,23 4 4,5 0-467,36 2-1,-18-7-164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8.604"/>
    </inkml:context>
    <inkml:brush xml:id="br0">
      <inkml:brushProperty name="width" value="0.05" units="cm"/>
      <inkml:brushProperty name="height" value="0.05" units="cm"/>
    </inkml:brush>
  </inkml:definitions>
  <inkml:trace contextRef="#ctx0" brushRef="#br0">146 111 16572,'-4'1'306,"0"1"1,1 0-1,-1 0 1,0 0-1,1 1 1,-1-1-1,1 1 1,0-1 0,-6 7-1,-23 33 1109,28-37-1009,-9 12 398,2 1 0,-16 30 1,24-42-706,0 1 0,1 0 0,-1 0 0,2 0 0,-1 0 0,1 0 0,0 0 0,0 0 0,0 1 0,1-1 0,1 8 0,-1-13-84,1 0-1,-1-1 1,0 1 0,1-1 0,-1 1 0,1 0 0,-1-1 0,1 1-1,0-1 1,0 1 0,0-1 0,0 1 0,0-1 0,0 0 0,0 1-1,0-1 1,0 0 0,1 0 0,-1 0 0,0 0 0,2 1 0,0-1-13,-1 0 1,0-1 0,1 1 0,-1-1 0,0 1 0,1-1 0,-1 0 0,1 0 0,-1 0 0,1 0-1,-1 0 1,1-1 0,2 0 0,1 0-24,0-1-1,0 0 1,1-1-1,-1 0 0,-1 1 1,1-2-1,0 1 1,-1-1-1,0 0 1,6-5-1,1-6-29,0 1 0,-2-1 0,0-1 0,-1 0 0,0 0 0,11-31 0,27-108-194,-44 142 231,0 0 0,2-25 0,-5 39 15,0-1-1,0 0 0,0 0 1,0 0-1,0 0 0,0 0 1,0 0-1,0 0 0,0 0 1,0 0-1,0 0 0,0 1 1,0-1-1,-1 0 1,1 0-1,0 0 0,0 0 1,0 0-1,0 0 0,0 0 1,0 0-1,0 0 0,0 0 1,0 0-1,0 0 0,-1 0 1,1 0-1,0 0 0,0 0 1,0 0-1,0 0 0,0 0 1,0 0-1,0 0 1,0 0-1,-1 0 0,1 0 1,0 0-1,0 0 0,0 0 1,0 0-1,0 0 0,0 0 1,0 0-1,0 0 0,0 0 1,0 0-1,0 0 0,-1-1 1,1 1-1,0 0 1,0 0-1,-6 12 27,-3 14 75,1 1 0,1-1 0,-3 35 0,7-44-34,2-1 0,0 1 0,1 0 0,1 0 0,0 0 0,7 27 0,-6-37-132,1 0 1,-1 0-1,2 0 0,-1 0 1,1 0-1,0-1 0,0 0 1,0 0-1,1 0 0,0 0 1,0-1-1,1 0 1,-1 0-1,1 0 0,0-1 1,1 0-1,-1 0 0,1 0 1,0-1-1,8 3 0,5 1-261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9.526"/>
    </inkml:context>
    <inkml:brush xml:id="br0">
      <inkml:brushProperty name="width" value="0.05" units="cm"/>
      <inkml:brushProperty name="height" value="0.05" units="cm"/>
    </inkml:brush>
  </inkml:definitions>
  <inkml:trace contextRef="#ctx0" brushRef="#br0">261 1 19860,'-37'41'3347,"-76"87"-1018,94-103-2258,0 1-1,1 0 1,-21 44 0,36-64-60,1-1 1,0 1-1,0 0 1,0 0-1,0 0 1,1 1-1,0-1 1,1 0-1,-1 0 1,2 10-1,-1-13-6,1-1 0,-1 1-1,1 0 1,0-1 0,0 1-1,0-1 1,0 1 0,1-1-1,-1 0 1,1 1 0,-1-1 0,1 0-1,0 0 1,0 0 0,0 0-1,0 0 1,0-1 0,0 1-1,0-1 1,1 1 0,-1-1-1,0 0 1,1 0 0,0 0-1,4 1 1,6 1-17,0 0 0,-1-2 1,1 0-1,0 0 0,0-1 1,0 0-1,-1-2 0,1 1 0,13-4 1,-2-1-344,0 0 0,-1-2 0,42-19 1,-56 22 157,-1 1 0,0-1 0,0-1 1,0 1-1,6-8 0,-11 10 140,0 0 0,0 0 0,-1 0 0,1 0 0,-1-1 0,0 1 0,0-1 0,0 1 0,0-1 0,-1 0 0,1 0 0,-1 0 0,0 0 0,0-4 0,-3-24-641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19.953"/>
    </inkml:context>
    <inkml:brush xml:id="br0">
      <inkml:brushProperty name="width" value="0.05" units="cm"/>
      <inkml:brushProperty name="height" value="0.05" units="cm"/>
    </inkml:brush>
  </inkml:definitions>
  <inkml:trace contextRef="#ctx0" brushRef="#br0">244 18 15731,'-1'17'2017,"11"-1"-1193,29-12-216,9-2 888,20-7-407,5-3-129,4-2-288,-2 0-256,-12 0-808,-10 1-456,-30 5 704,-15 4-184,-22 5-168</inkml:trace>
  <inkml:trace contextRef="#ctx0" brushRef="#br0" timeOffset="1">22 163 17220,'-21'5'1592,"26"-3"-888,15-4-224,35-5 633,12 0-33,24-3-456,6-3-536,8 5 136,-4-2 8,-7-8-232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21.813"/>
    </inkml:context>
    <inkml:brush xml:id="br0">
      <inkml:brushProperty name="width" value="0.05" units="cm"/>
      <inkml:brushProperty name="height" value="0.05" units="cm"/>
    </inkml:brush>
  </inkml:definitions>
  <inkml:trace contextRef="#ctx0" brushRef="#br0">25 144 14299,'-3'3'161,"1"1"0,-1-1 1,0 1-1,1-1 0,0 1 0,0 0 1,0 0-1,0 0 0,1 0 0,-2 5 0,3-7-112,0-1 0,0 1 0,0 0 0,0-1 0,1 1 0,-1 0 0,0-1 0,1 1 0,-1 0 0,1-1 0,0 1 0,-1-1 0,1 1 0,0-1 0,0 1 0,0-1 0,0 0 0,0 1 0,0-1-1,0 0 1,0 0 0,1 0 0,-1 0 0,0 0 0,1 0 0,-1 0 0,1 0 0,-1 0 0,3 0 0,7 4 170,0 0 0,1-1 1,-1-1-1,1 0 0,-1-1 0,14 2 0,77 0 504,-77-4-551,441-18 1211,2-31-884,-299 30-412,-59 7-110,1254-118-1059,-1195 112 628,-114 4 150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37.831"/>
    </inkml:context>
    <inkml:brush xml:id="br0">
      <inkml:brushProperty name="width" value="0.05" units="cm"/>
      <inkml:brushProperty name="height" value="0.05" units="cm"/>
    </inkml:brush>
  </inkml:definitions>
  <inkml:trace contextRef="#ctx0" brushRef="#br0">1271 215 10946,'-36'-8'328,"-1"1"-1,-1 1 0,1 3 0,-1 1 0,0 2 0,0 1 1,1 2-1,-63 13 0,80-10-246,2 0 1,-1 2-1,1 0 1,0 2-1,1 0 1,0 0-1,0 2 1,1 0-1,1 1 1,-28 29-1,0 8-2,3 1 0,-37 60 1,24-25-67,4 2 0,3 2 0,5 2 0,-40 129 0,31-45 46,-42 274 1,19 163 204,65 3 26,14-508-225,23 109-1,-21-174-56,2 0 0,2 0 0,2-1 1,2-1-1,27 52 0,-29-70-8,1-1 1,0-1-1,2 0 0,0-1 1,1-1-1,1 0 0,1-2 1,1 0-1,0-1 1,1-1-1,1-1 0,0-2 1,1 0-1,0-1 1,0-1-1,1-2 0,37 9 1,-32-11 23,-1-1 1,2-2-1,-1-1 1,0-1 0,0-1-1,1-2 1,-1-1-1,0-2 1,0-1-1,-1-1 1,0-1 0,0-1-1,-1-2 1,0-1-1,27-16 1,-20 6 118,0-2 0,-2-1 0,-1-1 0,44-46 0,-38 29 188,-1-1 1,52-83 0,-26 14 315,-5-2 0,55-151 0,-44 71-34,-8-2 0,67-400 0,-91 307-477,1-441-1,-51 375-129,7 306-18,-1 1 1,-3-1-1,-2 2 0,-2 0 0,-20-47 0,26 76-14,-1 1 1,-1 0 0,0 0 0,-1 1-1,-1 0 1,-1 1 0,-1 1 0,0 0-1,-18-15 1,20 21-23,0 1 0,-1 0 0,1 0 0,-2 2-1,1-1 1,-1 2 0,0 0 0,0 0 0,0 2 0,0-1-1,-1 2 1,0 0 0,-21 0 0,2 4-107,0 1 1,1 1 0,0 2-1,0 2 1,0 0 0,1 3-1,0 0 1,1 2 0,-32 19-1,-22 16-362,-147 111 0,89-50 53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05.407"/>
    </inkml:context>
    <inkml:brush xml:id="br0">
      <inkml:brushProperty name="width" value="0.05" units="cm"/>
      <inkml:brushProperty name="height" value="0.05" units="cm"/>
    </inkml:brush>
  </inkml:definitions>
  <inkml:trace contextRef="#ctx0" brushRef="#br0">15 2336 13987,'-1'0'67,"0"0"-1,1 0 1,-1 0-1,0-1 1,0 1-1,1-1 1,-1 1-1,0 0 1,1-1-1,-1 1 1,0-1 0,1 1-1,-1-1 1,1 0-1,-1 1 1,1-1-1,-1 0 1,1 1-1,0-1 1,-1 0-1,1 1 1,0-1 0,-1 0-1,1 0 1,0 0-1,0 1 1,0-1-1,0 0 1,-1 0-1,1 0 1,0 1-1,1-2 1,-1-28 999,2 21-842,0-1 0,0 1 0,1 0-1,0-1 1,0 1 0,1 1 0,1-1 0,7-12 0,6-5 202,28-30 0,-5 6-119,-14 11-197,-1 0 1,-2-2-1,-2-1 0,17-47 1,55-184-12,-51 139-70,260-632 57,-88 298-57,-172 360 382,-41 99 114,-9 13-227,-8 5-634,15-8 290,-1-1-1,1 0 0,-1 0 0,1 0 0,-1 0 1,1 0-1,-1 0 0,1 0 0,-1 0 1,1 0-1,-1 0 0,1-1 0,-1 1 0,1 0 1,-1 0-1,1 0 0,-1-1 0,1 1 1,0 0-1,-1 0 0,1-1 0,-1 1 0,1 0 1,0-1-1,-1 1 0,1 0 0,0-1 1,-1 1-1,1-1 0,0 1 0,0-1 1,0 1-1,-1 0 0,1-1 0,0 0 0,-12-41-2728,8 27 2010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45.544"/>
    </inkml:context>
    <inkml:brush xml:id="br0">
      <inkml:brushProperty name="width" value="0.05" units="cm"/>
      <inkml:brushProperty name="height" value="0.05" units="cm"/>
    </inkml:brush>
  </inkml:definitions>
  <inkml:trace contextRef="#ctx0" brushRef="#br0">33 895 10250 0 0,'-17'11'3167'0'0,"16"-11"-3086"0"0,1 1 0 0 0,0-1 1 0 0,-1 0-1 0 0,1 1 0 0 0,0-1 0 0 0,0 0 1 0 0,-1 0-1 0 0,1 0 0 0 0,-1 1 1 0 0,1-1-1 0 0,0 0 0 0 0,-1 0 1 0 0,1 0-1 0 0,0 0 0 0 0,-1 0 1 0 0,1 0-1 0 0,-1 0 0 0 0,1 0 1 0 0,0 0-1 0 0,-1 0 0 0 0,1 0 0 0 0,0 0 1 0 0,-1 0-1 0 0,1 0 0 0 0,-1 0 1 0 0,1 0-1 0 0,0 0 0 0 0,-1 0 1 0 0,1-1-1 0 0,0 1 0 0 0,-1 0 1 0 0,1 0-1 0 0,0 0 0 0 0,-1-1 1 0 0,1 1-1 0 0,0 0 0 0 0,-1 0 0 0 0,1-1 1 0 0,0 1-1 0 0,0 0 0 0 0,-1-1 1 0 0,1 1-1 0 0,0 0 0 0 0,-1-1 1 0 0,4-17 3102 0 0,6-14-2573 0 0,-3 12-348 0 0,130-437-74 0 0,-26 124-460 0 0,-105 321 217 0 0,0-6-106 0 0,-5 17 128 0 0,1 1-322 0 0,13-9-7901 0 0,-10 8 7770 0 0,2-2 231 0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05.828"/>
    </inkml:context>
    <inkml:brush xml:id="br0">
      <inkml:brushProperty name="width" value="0.05" units="cm"/>
      <inkml:brushProperty name="height" value="0.05" units="cm"/>
    </inkml:brush>
  </inkml:definitions>
  <inkml:trace contextRef="#ctx0" brushRef="#br0">63 729 12699,'-23'25'1289,"17"-20"-1015,1 0 1,0 1-1,0-1 1,1 1-1,0 0 0,-6 10 1,10-16-258,0 0 0,0 0 1,0 0-1,0 0 0,0 0 0,0 0 1,0 0-1,-1 1 0,1-1 1,0 0-1,0 0 0,0 0 0,0 0 1,0 0-1,0 0 0,0 0 0,0 1 1,0-1-1,0 0 0,0 0 1,0 0-1,0 0 0,0 0 0,0 0 1,0 1-1,0-1 0,0 0 1,0 0-1,0 0 0,0 0 0,0 0 1,0 0-1,0 0 0,1 1 0,-1-1 1,0 0-1,0 0 0,0 0 1,0 0-1,0 0 0,0 0 0,0 0 1,0 0-1,0 0 0,1 0 1,-1 0-1,0 0 0,0 1 0,0-1 1,0 0-1,0 0 0,0 0 0,1 0 1,8-4 470,11-10-22,70-66-23,118-134-1,59-110-396,-178 213 40,-86 107-82,3-4 16,1 0 0,-1 1 0,1 0-1,0 0 1,11-7 0,-18 13-16,1 1-1,-1-1 1,0 1-1,1 0 1,-1-1-1,1 1 1,-1 0 0,1-1-1,-1 1 1,1 0-1,-1 0 1,1-1-1,-1 1 1,1 0 0,-1 0-1,1 0 1,-1 0-1,1 0 1,-1 0-1,1 0 1,-1 0 0,1 0-1,0 0 1,-1 0-1,1 0 1,-1 0-1,1 0 1,-1 0-1,1 0 1,-1 1 0,1-1-1,-1 0 1,1 0-1,-1 1 1,1-1-1,-1 0 1,0 1 0,1-1-1,-1 0 1,1 1-1,-1-1 1,0 1-1,1-1 1,-1 1 0,0-1-1,0 1 1,1-1-1,-1 1 1,0-1-1,0 1 1,0-1-1,0 1 1,1-1 0,-1 1-1,0 0 1,0 5 28,1 0-1,-1 0 1,0 1 0,-2 7 0,-23 162 415,-2 16-155,19 96-486,7-237 140,-3-14-48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8.109"/>
    </inkml:context>
    <inkml:brush xml:id="br0">
      <inkml:brushProperty name="width" value="0.05" units="cm"/>
      <inkml:brushProperty name="height" value="0.05" units="cm"/>
    </inkml:brush>
  </inkml:definitions>
  <inkml:trace contextRef="#ctx0" brushRef="#br0">18 172 12779,'2'-55'1704,"1"-17"-283,-4 27 2305,2 77-2736,-4 43 1,-1-15-713,-1 109-119,-5 247-1617,10-414 741,2-5 447,1-10-53,41-302-2148,-2 9 2854,-38 291-223,-1 14 78,2 27 120,7 146 227,-5-53 35,30 161-1,-48-327 245,1 11-462,2 0 0,-3-38 0,10 65-362,1-1-1,-1 0 1,2 0-1,-1 1 1,1-1-1,1 0 1,0 1-1,0-1 1,1 1-1,0 0 1,0 0-1,1 0 1,6-9-1,-8 15-34,0 0-1,0 0 0,1 0 1,-1 0-1,1 0 0,0 1 0,0-1 1,0 1-1,0 0 0,0 0 0,0 0 1,0 0-1,1 1 0,-1-1 0,1 1 1,4-1-1,-3 1-8,0 0-1,0 1 1,1 0 0,-1 0 0,0 0-1,0 0 1,1 1 0,-1 0 0,0 0-1,8 3 1,-3 1-14,1-1 0,-1 1 0,0 1 0,-1 0 0,1 0 0,-1 1 0,0 0 0,-1 0 0,0 1 0,9 11 0,-10-10 8,-5-6-4,0 0 0,1 0 0,-1 0 0,1 0 0,0 0 0,5 3 0,-8-5 13,1-1-1,0 0 1,-1 1 0,1-1 0,0 0 0,0 0 0,0 0-1,-1 0 1,1 0 0,0 0 0,0 0 0,-1 0-1,1 0 1,0 0 0,0 0 0,0 0 0,-1 0 0,1-1-1,0 1 1,-1 0 0,1 0 0,0-1 0,0 1-1,-1-1 1,1 1 0,-1-1 0,1 1 0,0-1 0,-1 1-1,1-1 1,-1 1 0,1-1 0,-1 0 0,0 1-1,1-1 1,-1 0 0,1 1 0,-1-2 0,23-41-6,-19 34-3,0 0-1,0 0 0,1 0 0,1 1 1,0 0-1,7-8 0,-13 16 10,0-1 0,0 1 0,1 0-1,-1-1 1,0 1 0,1 0 0,-1-1-1,0 1 1,1 0 0,-1 0 0,0-1-1,1 1 1,-1 0 0,1 0 0,-1 0 0,1 0-1,-1 0 1,0 0 0,1-1 0,-1 1-1,1 0 1,-1 0 0,1 0 0,-1 0-1,0 0 1,1 1 0,-1-1 0,1 0-1,-1 0 1,0 0 0,1 0 0,-1 0-1,1 1 1,-1-1 0,0 0 0,1 0-1,-1 0 1,0 1 0,1-1 0,-1 0 0,0 1-1,1-1 1,-1 0 0,0 1 0,0-1-1,1 0 1,-1 1 0,0 0 0,7 20-33,-1 47-25,-5-49 19,0 1 1,2-2-1,5 26 0,-1-32-104,0-14-90,5-17-252,-5 0 226,0-1 0,-2 0 0,6-35-1,-6 25 78,9-39-184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8.498"/>
    </inkml:context>
    <inkml:brush xml:id="br0">
      <inkml:brushProperty name="width" value="0.05" units="cm"/>
      <inkml:brushProperty name="height" value="0.05" units="cm"/>
    </inkml:brush>
  </inkml:definitions>
  <inkml:trace contextRef="#ctx0" brushRef="#br0">13 0 15931,'-4'18'383,"0"0"-1,2 1 0,0-1 0,1 1 0,1-1 0,1 1 0,1-1 1,6 33-1,7 9 168,30 74 1,-23-71-491,12 36 225,35 172 0,-67-264-224,-1 0 0,0 0 0,-1 0 0,0 0 0,0 10 1,0-17-56,0 0 0,0 1 0,0-1 1,0 0-1,0 0 0,0 0 0,0 1 1,-1-1-1,1 0 0,0 0 0,0 0 0,0 0 1,0 1-1,0-1 0,0 0 0,0 0 1,0 0-1,0 0 0,-1 1 0,1-1 1,0 0-1,0 0 0,0 0 0,0 0 1,0 0-1,-1 0 0,1 1 0,0-1 1,0 0-1,0 0 0,-1 0 0,1 0 1,0 0-1,0 0 0,0 0 0,-1 0 1,1 0-1,0 0 0,0 0 0,0 0 1,0 0-1,-1 0 0,1 0 0,0 0 0,-1 0 1,-8-9 137,-7-13-1,-14-32 335,3-3-1,-39-110 1,63 158-426,-8-27 180,10 34-227,1 1 0,0-1-1,-1 0 1,1 1 0,0-1 0,0 0-1,0 0 1,0 1 0,0-1-1,1 0 1,-1 1 0,0-1 0,1 0-1,-1 1 1,1-1 0,0 1-1,0-3 1,1 3-120,1 1 0,-1-1 0,0 0 0,0 1 1,0-1-1,1 1 0,-1 0 0,0 0 0,0 0 0,1 0 0,-1 0 0,0 0 0,0 0 0,1 1 0,2 0 0,7 1-548,13-2-124,-1 0 1,27-5-1,-11-2-168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9.044"/>
    </inkml:context>
    <inkml:brush xml:id="br0">
      <inkml:brushProperty name="width" value="0.05" units="cm"/>
      <inkml:brushProperty name="height" value="0.05" units="cm"/>
    </inkml:brush>
  </inkml:definitions>
  <inkml:trace contextRef="#ctx0" brushRef="#br0">64 74 14475,'1'-1'114,"-1"0"-1,0 0 1,0 0-1,1 0 1,-1 0-1,0 1 1,0-1-1,0 0 1,0 0-1,0 0 1,-1 0-1,1 0 1,0 1-1,0-1 1,0 0-1,-1 0 1,1 0-1,-1-1 1,1 2-45,-1 0 0,1 0-1,-1-1 1,1 1 0,0 0 0,-1 0 0,1 0 0,-1 0 0,1-1 0,-1 1 0,1 0 0,0 0 0,-1 0 0,1 0 0,-1 0 0,1 0 0,-1 0 0,1 0 0,-1 0-1,1 0 1,-1 1 0,1-1 0,0 0 0,-2 0 0,0 1 149,-1 1 1,1-1-1,0 1 0,0-1 1,-1 1-1,1 0 0,0-1 1,0 1-1,0 0 0,1 0 1,-3 3-1,1 2 10,-1-1 0,1 1 1,1 1-1,-1-1 0,1 0 0,1 1 0,-1-1 0,0 13 0,2-16-208,-1-1 0,1 1 0,0-1 0,0 1 0,0-1 0,1 1 0,-1-1 0,1 1 0,0-1 0,0 1 0,0-1 0,0 0 0,1 1 0,-1-1 0,1 0 0,0 0 0,0 0 0,0 0 0,0-1 0,5 5 0,-5-6-17,-1 0 1,1 0-1,0 0 1,0-1-1,0 1 1,0-1-1,-1 0 1,1 1-1,0-1 1,0 0-1,0 0 1,0 0-1,0 0 1,0 0 0,0-1-1,0 1 1,0-1-1,0 1 1,-1-1-1,1 1 1,0-1-1,0 0 1,-1 0-1,1 0 1,0 0-1,-1 0 1,2-2-1,5-3-6,0-1 0,0-1-1,11-12 1,-1-4-95,-1-1 0,25-46 0,-18 27-356,-12 30 120,-12 13 313,1 1 0,-1 0 0,0 0-1,0 0 1,1-1 0,-1 1-1,0 0 1,1 0 0,-1 0 0,0 0-1,1 0 1,-1 0 0,0 0 0,1-1-1,-1 1 1,0 0 0,1 0 0,-1 0-1,0 0 1,1 1 0,-1-1 0,0 0-1,1 0 1,-1 0 0,0 0 0,1 0-1,0 2-37,1-1 0,-1 1 0,0 0 0,0-1 0,0 1-1,0 0 1,0 0 0,0 0 0,-1 0 0,1 0 0,0 0 0,0 3 0,0 3-48,1 1 52,0 0-1,1 0 1,0 0 0,5 10 0,-7-18 54,-1 1-1,1-1 1,0 0 0,0 1 0,-1-1 0,1 0 0,0 0 0,0 0-1,0 0 1,0 0 0,0 0 0,0 0 0,1 0 0,-1 0 0,0 0-1,0 0 1,1-1 0,-1 1 0,0-1 0,1 1 0,-1-1 0,1 1-1,-1-1 1,0 0 0,1 0 0,-1 0 0,1 1 0,-1-1 0,1-1-1,-1 1 1,1 0 0,-1 0 0,1-1 0,1 0 0,22-9-82,-14 5-113,1 1-1,24-6 1,-31 9 122,0 0-1,0 1 1,0-1-1,1 2 1,-1-1-1,0 0 1,0 1-1,0 0 1,0 0-1,9 4 1,-5-1-12,1 1 0,-1 0 0,0 1 0,-1 0 1,1 0-1,-1 1 0,-1 0 0,1 0 0,-1 1 1,0 0-1,10 16 0,0 3 90,-2 1-1,21 48 1,-25-48 324,13 47-1,-21-62-184,0 1-1,-1 0 0,0 0 1,-2 0-1,0 24 1,0-35-108,-1 0 0,1 0 0,-1 0 0,1 1 1,-1-1-1,0 0 0,0-1 0,0 1 0,-1 0 1,1 0-1,-1 0 0,0-1 0,1 1 0,-1-1 1,0 1-1,0-1 0,-1 0 0,1 0 1,0 0-1,-1 0 0,-4 2 0,4-2-13,0-1 1,0 0-1,0 0 1,-1-1-1,1 1 0,0-1 1,-1 1-1,1-1 0,0 0 1,-1 0-1,1-1 0,0 1 1,-1-1-1,1 1 0,0-1 1,0 0-1,0 0 0,0-1 1,-6-2-1,0-2 27,0 1 0,0-2 0,0 1 0,1-1 0,0-1 0,1 1 0,0-1 0,0 0 0,0-1 0,1 0 0,1 0 0,-1 0 0,1-1 0,-6-17 1,8 20-52,1-1 0,0 1 0,0-1 0,1 0 0,0 0 0,0 1 0,1-1 0,-1 0 0,2 0 0,-1 0 0,1 0 0,1 1 0,-1-1 0,1 0 1,1 1-1,-1-1 0,1 1 0,0 0 0,1 0 0,7-11 0,7-4-168,1 1 0,1 1-1,0 1 1,26-18 0,13-6-105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9.432"/>
    </inkml:context>
    <inkml:brush xml:id="br0">
      <inkml:brushProperty name="width" value="0.05" units="cm"/>
      <inkml:brushProperty name="height" value="0.05" units="cm"/>
    </inkml:brush>
  </inkml:definitions>
  <inkml:trace contextRef="#ctx0" brushRef="#br0">1 93 14747,'-1'-3'182,"1"0"-1,0 0 1,0-1 0,0 1-1,1 0 1,-1 0-1,1 0 1,-1 0 0,1 0-1,0 0 1,0 0-1,0 0 1,1 0 0,-1 0-1,1 0 1,0 1-1,-1-1 1,1 1 0,0-1-1,0 1 1,1 0-1,-1 0 1,1 0 0,-1 0-1,4-2 1,-3 1-81,0 1 0,1 0 0,-1 0 0,1 0 0,-1 1 0,1-1 0,-1 1 0,1 0 0,0 0 0,-1 0 0,1 0 0,0 1 0,0 0 0,0 0 0,-1 0 0,1 0 0,0 0 0,0 1 0,0-1 0,-1 1 0,5 1 0,-6 0-80,1 0 0,-1 0 0,0 0 0,0 0-1,0 0 1,0 0 0,0 0 0,0 1 0,0-1-1,-1 1 1,0-1 0,1 1 0,-1 0 0,0 0 0,0-1-1,0 1 1,-1 0 0,1 0 0,-1 0 0,1 0-1,-1 0 1,0 4 0,0 11-10,0 0 1,-4 25-1,2-31 6,-6 50 15,3-30-119,-2 48 0,7-78 4,0 0 0,0 1-1,0-1 1,0 0 0,0 1-1,1-1 1,-1 0 0,1 0-1,-1 1 1,1-1 0,0 0-1,0 0 1,0 0 0,0 0-1,0 0 1,3 3 0,-4-5 20,1 0 1,-1 1 0,1-1-1,-1 0 1,1 1-1,0-1 1,-1 0 0,1 0-1,0 0 1,-1 1-1,1-1 1,0 0 0,-1 0-1,1 0 1,0 0-1,-1 0 1,1 0 0,0 0-1,-1 0 1,1-1-1,0 1 1,2-1-13,-1 0 0,0 0 0,0 0 0,0-1 0,0 1 1,0 0-1,0-1 0,3-2 0,21-26-517,4-6-220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9.821"/>
    </inkml:context>
    <inkml:brush xml:id="br0">
      <inkml:brushProperty name="width" value="0.05" units="cm"/>
      <inkml:brushProperty name="height" value="0.05" units="cm"/>
    </inkml:brush>
  </inkml:definitions>
  <inkml:trace contextRef="#ctx0" brushRef="#br0">33 0 17388,'-8'26'538,"1"0"0,1 0 1,1 1-1,-1 38 0,5-54-450,1 0-1,1 0 1,0 0-1,0-1 1,1 1-1,1 0 1,-1 0-1,2-1 1,0 0-1,0 1 1,0-2-1,1 1 1,10 13 0,-13-19-85,0-1 1,1 0-1,-1-1 1,1 1-1,0 0 1,-1-1-1,1 0 1,0 1-1,1-1 1,-1 0-1,0-1 1,1 1-1,-1 0 1,1-1-1,-1 0 1,1 0-1,0 0 1,-1 0-1,1-1 1,0 1-1,4-1 1,-3-1-11,-1 1 1,1-1-1,-1 0 1,0-1 0,0 1-1,1-1 1,-1 0-1,0 0 1,-1 0-1,1-1 1,0 1 0,-1-1-1,1 0 1,-1 0-1,0 0 1,0 0-1,4-6 1,0-1 67,0 0 1,-1 0-1,0-1 0,-1 0 0,0 0 1,-1 0-1,0-1 0,-1 0 1,3-16-1,-5 20 32,0 0 1,0-1-1,-1 1 0,0-1 0,0 1 1,-1 0-1,0-1 0,0 1 1,-1 0-1,-1 0 0,1 0 0,-1 0 1,0 0-1,-6-9 0,7 14-50,0 0-1,0 0 1,-1 0-1,0 0 1,1 1-1,-1-1 1,0 1-1,0 0 1,-1 0-1,1 0 1,0 0-1,-1 0 0,1 1 1,-1 0-1,1-1 1,-1 1-1,0 0 1,1 1-1,-1-1 1,0 1-1,0 0 1,1 0-1,-1 0 1,0 0-1,-5 1 1,4 0-125,0 0-1,0 1 1,0-1 0,0 1 0,0 0 0,0 0 0,1 0 0,-1 1-1,1 0 1,0 0 0,0 0 0,0 0 0,0 1 0,0-1 0,1 1 0,0 0-1,0 0 1,-5 7 0,3 6-234,7-4-129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00.414"/>
    </inkml:context>
    <inkml:brush xml:id="br0">
      <inkml:brushProperty name="width" value="0.05" units="cm"/>
      <inkml:brushProperty name="height" value="0.05" units="cm"/>
    </inkml:brush>
  </inkml:definitions>
  <inkml:trace contextRef="#ctx0" brushRef="#br0">137 27 15051,'1'-1'113,"-1"0"0,0 0 0,0 0 0,0 0 0,0 0 0,0 1 0,0-1 0,-1 0 0,1 0 0,0 0 0,0 0 0,-1 0 0,1 0 0,0 0 0,-1 0 0,1 0 0,-1 1 0,1-1 0,-1 0 0,0 0 0,1 1 0,-1-1 0,0 0 0,1 1 1,-1-1-1,0 0 0,0 1 0,0-1 0,0 1 0,1 0 0,-1-1 0,0 1 0,0 0 0,0-1 0,0 1 0,0 0 0,0 0 0,0 0 0,0 0 0,0 0 0,0 0 0,0 0 0,0 0 0,0 0 0,0 0 0,0 1 0,0-1 0,-1 1 0,-2 0 96,0 0 0,0 1 1,0 0-1,0 0 0,0 0 1,0 0-1,1 1 0,-1-1 1,-5 7-1,2-1-128,1 0-1,0 1 1,0 0 0,1 1-1,0-1 1,1 1 0,0 0-1,1 0 1,0 1 0,0-1-1,-1 15 1,1-2-32,1 0 0,2-1 0,0 1 0,4 30-1,-2-37-30,1-1 0,1 0-1,0 0 1,1 0 0,0-1-1,8 15 1,-11-24-13,1-1 0,0 1 1,0-1-1,0 0 0,1 0 1,0 0-1,-1 0 0,1-1 1,6 5-1,-7-6-1,0 0 0,0-1 1,0 0-1,0 1 0,1-1 1,-1 0-1,0-1 0,0 1 0,1-1 1,-1 1-1,0-1 0,1 0 1,-1 0-1,0 0 0,1-1 1,3 0-1,1-1 13,-1-1 1,1 0-1,-1-1 1,0 1-1,0-1 0,0-1 1,-1 1-1,1-1 1,-1 0-1,0-1 1,0 1-1,-1-1 0,0 0 1,0-1-1,7-11 1,-2 2 88,-1-1 1,0-1 0,-1 1-1,-1-2 1,7-26 0,-11 33-17,-1 0 0,0 0-1,-1 0 1,-1 0 0,1 0 0,-2-1 0,0 1 0,0 0 0,-5-17 0,5 25-71,0 0 0,0 0 0,-1 0 0,1 0 0,-1 0 0,0 0 0,0 1 0,0-1 0,-1 1 0,1-1 0,-1 1 0,0 0 0,0 0 0,0 0 0,-1 0-1,1 0 1,0 1 0,-1 0 0,0 0 0,0 0 0,1 0 0,-1 0 0,0 1 0,0-1 0,-1 1 0,1 0 0,0 1 0,0-1 0,-7 0 0,5 1-102,-1 1-1,1-1 1,-1 1-1,1 1 1,0-1 0,-1 1-1,1 0 1,0 0 0,0 1-1,0-1 1,1 2-1,-12 6 1,14-7-83,-1 0-1,1 0 1,-1 0 0,1 1-1,0-1 1,0 1-1,0 0 1,1-1 0,-1 1-1,1 1 1,0-1 0,0 0-1,1 0 1,-1 1 0,1-1-1,0 1 1,0-1-1,0 9 1,1-12 116,-1 0 0,1 0-1,0 1 1,1-1 0,-1 0-1,0 1 1,0-1 0,0 0 0,1 0-1,-1 0 1,1 1 0,0 1 0,15 8-691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00.912"/>
    </inkml:context>
    <inkml:brush xml:id="br0">
      <inkml:brushProperty name="width" value="0.05" units="cm"/>
      <inkml:brushProperty name="height" value="0.05" units="cm"/>
    </inkml:brush>
  </inkml:definitions>
  <inkml:trace contextRef="#ctx0" brushRef="#br0">73 11 16796,'4'-10'3042,"-13"18"-1178,-13 20 426,15-16-1920,0 1 0,0 0-1,-8 25 1,13-32-360,0-1-1,0 1 1,1 0 0,0 0-1,0 0 1,1-1 0,-1 1-1,1 0 1,1 0-1,-1 0 1,1 0 0,2 7-1,-3-12-11,0 0-1,1 0 1,-1 0 0,1 0-1,-1 0 1,1 0-1,0 0 1,-1 0 0,1 0-1,0 0 1,0 0 0,-1 0-1,1 0 1,0 0-1,0-1 1,0 1 0,0 0-1,0-1 1,0 1-1,0-1 1,1 1 0,1 0-1,-1-1 0,1 0-1,-1 0 0,0 0 0,0 0 0,1 0 0,-1-1 1,0 1-1,0-1 0,1 1 0,-1-1 0,3-1 1,4-3-15,1 0 1,-1-1 0,16-13 0,4-7-109,0-3 1,47-61-1,-72 86 101,12-12-140,-16 16 157,0 0 0,1 0 0,-1 0 0,0 0 0,0-1-1,1 1 1,-1 0 0,0 0 0,1 0 0,-1 0 0,0 0-1,0 0 1,1 0 0,-1 0 0,0 0 0,1 0 0,-1 0-1,0 0 1,1 0 0,-1 0 0,0 0 0,1 0 0,-1 0-1,0 1 1,0-1 0,1 0 0,-1 0 0,0 0 0,0 0-1,1 1 1,-1-1 0,2 3-37,-1 0 0,0 0 0,0 0 0,0 0-1,0 1 1,0-1 0,-1 0 0,1 5 0,0 1 37,1 9-20,2 0-1,0-1 1,1 1-1,0-1 1,2 0-1,0-1 1,11 20-1,-13-28 26,0 0-1,1-1 0,0 1 0,0-1 0,1-1 0,-1 1 0,2-1 0,-1 0 0,1-1 0,-1 0 0,1 0 0,1-1 0,-1 0 0,1 0 0,15 4 0,-23-8 12,0 0 0,0 0 0,0 1 0,-1-1 0,1 0 0,0 0 0,0 0 0,-1 1 0,1-1 0,0 0 0,0 1 0,-1-1 0,1 1 0,0-1 0,-1 1 0,1-1 0,-1 1 0,1-1 0,-1 1 0,1 0-1,-1-1 1,1 1 0,-1 0 0,1-1 0,-1 1 0,0 0 0,1 1 0,-1-1 8,-1 0 0,1 0 0,0 0-1,-1 0 1,1 0 0,-1 0 0,1 0-1,-1 0 1,0 0 0,1 0 0,-1 0 0,0 0-1,0 0 1,0 0 0,1-1 0,-3 2-1,-8 6 154,0 0-1,-20 9 0,21-11-69,-15 8 49,-15 10-38,0-2 0,-1-2-1,-75 25 1,115-44-121,0 0-1,-1-1 0,1 1 1,0-1-1,0 1 1,-1-1-1,1 0 1,0 0-1,-1 0 1,1 1-1,0-1 0,-1 0 1,1-1-1,-1 1 1,1 0-1,0 0 1,0 0-1,-1-1 1,1 1-1,0-1 0,-1 1 1,1-1-1,0 0 1,0 1-1,0-1 1,0 0-1,0 0 1,0 0-1,-2-1 0,-4-16-244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6.523"/>
    </inkml:context>
    <inkml:brush xml:id="br0">
      <inkml:brushProperty name="width" value="0.05" units="cm"/>
      <inkml:brushProperty name="height" value="0.05" units="cm"/>
    </inkml:brush>
  </inkml:definitions>
  <inkml:trace contextRef="#ctx0" brushRef="#br0">351 156 12611,'2'-3'202,"0"-1"1,0 1 0,-1-1-1,1 1 1,-1-1-1,0 1 1,0-1 0,-1 0-1,1 0 1,-1 0 0,1-3-1,1-12 242,1 7-326,12-55 904,-12 57-517,-10 43-252,-4 23-196,2 0 0,-2 79-1,11-135-64,0 0-1,0 0 0,0 0 1,0 0-1,0 0 0,0 0 1,0 0-1,0 0 0,0 0 1,0 0-1,0 0 0,0 0 1,1 0-1,-1 0 0,0 0 1,0 0-1,0 0 0,0 0 1,0 0-1,0 0 0,0 0 1,0 0-1,0 0 0,0 0 1,0 0-1,3-12-98,1-16 10,-1 3 244,-2 0 0,-3-49 0,2 74-133,0 0 0,0-1 0,0 1 1,0-1-1,0 1 0,0-1 0,0 1 0,0-1 0,0 1 0,0-1 0,0 1 0,0-1 0,-1 1 0,1-1 0,0 1 0,0 0 0,0-1 0,-1 1 0,1-1 0,0 1 0,0 0 0,-1-1 0,1 1 0,0 0 0,-1-1 0,1 1 0,-1 0 0,1-1 0,-7 13 203,-1 23-60,3-13-106,-2 11-19,2 1 0,-2 44-1,13-116 136,-4 30-50,0 1 1,0-1-1,0-12 0,0-3 172,1 1-1,8-26 0,-10 43-152,-69 430 405,36-240-418,-17 108-68,-111 611 40,159-897-90,1-5-5,0 0 0,-1 1 0,1-1 0,0 0 0,-1 0 0,1 0 0,-1 0 0,0 0 0,0 0 1,0 0-1,0 0 0,0 0 0,0 0 0,0 0 0,-3 2 0,4-4-16,-1-1 1,1 0-1,-1 1 1,1-1-1,-1 1 1,1-1-1,0 0 0,-1 1 1,1-1-1,0 0 1,-1 1-1,1-1 1,0 0-1,0 1 1,0-1-1,0 0 0,-1 0 1,1 1-1,1-2 1,-2 1-8,-10-121-1535,9 90 1393,-2-31-228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0:56.940"/>
    </inkml:context>
    <inkml:brush xml:id="br0">
      <inkml:brushProperty name="width" value="0.05" units="cm"/>
      <inkml:brushProperty name="height" value="0.05" units="cm"/>
    </inkml:brush>
  </inkml:definitions>
  <inkml:trace contextRef="#ctx0" brushRef="#br0">0 503 14683,'8'-19'3159,"50"-124"-1401,39-149 135,-94 285-1858,6-18 46,-9 23-77,1 1 0,-1 0 0,1 0 0,-1 0 0,1 1 0,-1-1 0,1 0 0,0 0 0,-1 0 0,1 0 0,0 0 1,0 1-1,0-1 0,0 0 0,0 1 0,0-1 0,1 0 0,-1 1-4,0 0 1,-1 0-1,1 0 1,-1 0-1,1 1 0,0-1 1,-1 0-1,1 0 1,-1 1-1,1-1 0,-1 0 1,1 1-1,-1-1 1,1 0-1,-1 1 1,1-1-1,-1 1 0,0-1 1,1 1-1,-1-1 1,0 1-1,1-1 0,-1 1 1,0-1-1,0 1 1,1 0-1,-1 0 0,8 21-1,-7-17 2,15 56-189,-3 0 0,-3 0 0,5 104-1,-15-114 64,-2-12-62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45.994"/>
    </inkml:context>
    <inkml:brush xml:id="br0">
      <inkml:brushProperty name="width" value="0.05" units="cm"/>
      <inkml:brushProperty name="height" value="0.05" units="cm"/>
    </inkml:brush>
  </inkml:definitions>
  <inkml:trace contextRef="#ctx0" brushRef="#br0">67 361 6273 0 0,'-11'10'1555'0'0,"1"0"0"0"0,1 1 0 0 0,0 0 0 0 0,1 0 0 0 0,-11 19 0 0 0,19-24-161 0 0,6-9-625 0 0,8-8-34 0 0,1-8-228 0 0,49-64 159 0 0,100-102 0 0 0,-149 170-733 0 0,0 2-81 0 0,-1 0 0 0 0,-1-1 0 0 0,0-1 0 0 0,-1 0 0 0 0,-1-1 0 0 0,12-19 0 0 0,-23 34 123 0 0,0 1 0 0 0,0-1-1 0 0,1 0 1 0 0,-1 1-1 0 0,0-1 1 0 0,1 0 0 0 0,-1 1-1 0 0,0-1 1 0 0,1 0-1 0 0,-1 1 1 0 0,1-1 0 0 0,-1 1-1 0 0,1-1 1 0 0,-1 1-1 0 0,1-1 1 0 0,0 1 0 0 0,-1-1-1 0 0,1 1 1 0 0,0-1-1 0 0,-1 1 1 0 0,1 0 0 0 0,0 0-1 0 0,0-1 1 0 0,0 1 3 0 0,0 0 1 0 0,-1 1 0 0 0,1-1-1 0 0,0 0 1 0 0,-1 0-1 0 0,1 1 1 0 0,-1-1-1 0 0,1 0 1 0 0,0 1-1 0 0,-1-1 1 0 0,1 1 0 0 0,-1-1-1 0 0,1 0 1 0 0,-1 1-1 0 0,0-1 1 0 0,1 1-1 0 0,-1 0 1 0 0,1-1-1 0 0,-1 1 1 0 0,1 0-1 0 0,1 3 13 0 0,0 0-1 0 0,-1 0 1 0 0,1 1-1 0 0,-1-1 1 0 0,1 0-1 0 0,0 8 1 0 0,2 153 907 0 0,27 60-1763 0 0,-24-184-480 0 0,-4-21-423 0 0,0-1 0 0 0,10 28-1 0 0,-6-30 725 0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09.577"/>
    </inkml:context>
    <inkml:brush xml:id="br0">
      <inkml:brushProperty name="width" value="0.05" units="cm"/>
      <inkml:brushProperty name="height" value="0.05" units="cm"/>
    </inkml:brush>
  </inkml:definitions>
  <inkml:trace contextRef="#ctx0" brushRef="#br0">0 0 15443,'43'25'481,"-2"1"-1,0 3 0,64 59 1,4 2-472,151 100-259,91 72-192,-274-199 446,-4 4 0,92 106 0,257 403 488,-158-202-354,40 24 1,76 102 223,-14-30 68,18-15 505,-348-413-789,-17-20-99,18 20-42,57 86-1,-86-117-1899,-16-28 1345,3 5 409,-16-33-478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0.251"/>
    </inkml:context>
    <inkml:brush xml:id="br0">
      <inkml:brushProperty name="width" value="0.05" units="cm"/>
      <inkml:brushProperty name="height" value="0.05" units="cm"/>
    </inkml:brush>
  </inkml:definitions>
  <inkml:trace contextRef="#ctx0" brushRef="#br0">134 708 12403,'-128'95'5990,"127"-96"-5929,1 1 0,-1 0 0,1 0 0,0-1 0,-1 1 0,1 0 0,0-1 0,-1 1 0,1-1 0,0 1 0,0 0 0,-1-1 0,1 1 0,0-1 0,0 1 0,0-1 0,0 1 0,-1-1 0,1 1 0,0-1 0,0 1-1,0 0 1,0-1 0,0 1 0,0-1 0,0 1 0,1-2 0,0-9 203,1 0-1,0 0 1,1-1-1,0 1 1,5-10 0,6-19 155,135-586 1296,-148 619-1714,0 3 1,-1 0 0,1 1 0,-1-1-1,1 0 1,1 0 0,-1 1 0,0-1 0,3-3 0,-4 7-2,0 0 0,1-1 0,-1 1 0,0 0 0,0 0 0,1 0 0,-1-1 0,0 1 0,1 0 0,-1 0 0,0 0 0,1 0 0,-1 0 0,0 0 0,0 0 0,1 0 1,-1 0-1,0 0 0,1 0 0,-1 0 0,0 0 0,1 0 0,-1 0 0,0 0 0,1 0 0,-1 0 0,0 0 0,1 0 0,-1 1 0,0-1 0,0 0 0,1 0 0,16 18-11,25 39 373,4 7-1106,3-2 1,60 61 0,-91-107 440,0 0 0,0 0 0,2-2 0,0 0 0,0-2 0,1 0 0,1-1 0,0-1 0,0-1 0,1-1 0,30 6 0,35-2-677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1.060"/>
    </inkml:context>
    <inkml:brush xml:id="br0">
      <inkml:brushProperty name="width" value="0.05" units="cm"/>
      <inkml:brushProperty name="height" value="0.05" units="cm"/>
    </inkml:brush>
  </inkml:definitions>
  <inkml:trace contextRef="#ctx0" brushRef="#br0">188 4 15987,'-2'-1'155,"0"0"-1,0 1 0,0 0 1,0-1-1,0 1 0,0 0 0,0 0 1,-1 0-1,1 0 0,0 0 0,0 0 1,0 1-1,0-1 0,0 1 1,0 0-1,0-1 0,0 1 0,0 0 1,0 0-1,0 0 0,1 0 0,-1 1 1,0-1-1,1 0 0,-4 4 1,-3 3 326,0 1 1,1 0 0,-10 15 0,13-17-327,-51 79 232,49-76-427,1-1 0,1 2-1,0-1 1,0 0 0,1 1-1,-4 20 1,7-30 30,0 0-1,-1-1 1,1 1 0,0 0-1,0 0 1,0-1 0,0 1 0,0 0-1,0-1 1,0 1 0,0 0-1,0-1 1,0 1 0,0 0-1,1 0 1,-1-1 0,0 1-1,0 0 1,1-1 0,-1 1-1,0-1 1,1 1 0,-1 0 0,1-1-1,-1 1 1,1-1 0,-1 1-1,1-1 1,-1 1 0,1-1-1,-1 0 1,1 1 0,0-1-1,-1 0 1,1 1 0,0-1-1,-1 0 1,1 0 0,0 1 0,-1-1-1,1 0 1,0 0 0,0 0-1,-1 0 1,2 0 0,3-1-47,-1 0 0,1 0 1,-1 0-1,1-1 1,6-2-1,-8 2 27,13-5-54,0 1 0,1 0 1,-1 1-1,1 1 0,0 0 1,20-1-1,-32 5 89,0 0 0,0 0 0,1 0 0,-1 1 0,0 0 0,0 0 0,-1 0 0,1 1 0,0-1 0,0 1 1,-1 0-1,1 0 0,-1 1 0,1 0 0,-1-1 0,0 2 0,0-1 0,-1 0 0,1 1 0,0-1 0,-1 1 0,0 0 0,0 0 0,0 1 0,-1-1 0,3 5 0,-1 1 104,0 1 0,0 0 0,-2 0 0,1 0 0,-1 0 0,-1 1 0,0-1 0,0 0 0,-1 1 0,-1-1 0,0 0 0,0 1 0,-1-1 0,-1 0 0,0 0 0,0 0 0,-1 0 0,0-1 0,-1 0 0,-9 16 0,12-23-63,0 0 0,0-1 0,-1 1 0,1 0 0,-1-1 0,1 1 0,-1-1 0,0 0 0,1 0 0,-1 0 0,0 0 0,-1-1 0,1 1-1,0-1 1,0 1 0,-1-1 0,-4 1 0,6-2-81,0 0 0,0 0-1,-1 0 1,1-1-1,0 1 1,0 0 0,-1-1-1,1 0 1,0 1-1,0-1 1,0 0-1,0 0 1,0 0 0,0 0-1,0 0 1,0-1-1,1 1 1,-1-1 0,0 1-1,1-1 1,-1 0-1,1 1 1,0-1 0,-1 0-1,1 0 1,0 0-1,-1-3 1,-2-5-194,0 0-1,1-1 1,0 1 0,1-1 0,1 1-1,-1-1 1,2 0 0,-1 0-1,1 1 1,1-1 0,4-21 0,5-4-617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1.794"/>
    </inkml:context>
    <inkml:brush xml:id="br0">
      <inkml:brushProperty name="width" value="0.05" units="cm"/>
      <inkml:brushProperty name="height" value="0.05" units="cm"/>
    </inkml:brush>
  </inkml:definitions>
  <inkml:trace contextRef="#ctx0" brushRef="#br0">1 606 14923,'12'-6'596,"0"0"-1,0-1 1,0 0-1,-1-1 1,0 0-1,-1-1 1,16-16-1,-18 18-393,-2-1 0,1 0 0,-1-1 0,0 1 0,-1-1 0,0 0 0,0-1 0,-1 1 0,0-1 0,3-15 0,-6 24-167,-1 0-1,1 0 1,-1-1 0,0 1 0,0-1 0,0 1 0,0 0 0,0-1-1,0 1 1,0 0 0,0-1 0,-1 1 0,1 0 0,0-1 0,-1 1-1,1 0 1,-1 0 0,1-1 0,-1 1 0,0 0 0,0 0-1,1 0 1,-1 0 0,0 0 0,-1-1 0,1 1-8,-1 1 0,1-1 0,0 1 0,-1-1 0,1 1 1,0 0-1,-1 0 0,1 0 0,0 0 0,-1 0 0,1 0 0,-1 0 0,1 0 0,0 0 1,-1 0-1,1 1 0,0-1 0,-1 1 0,1-1 0,0 1 0,0-1 0,0 1 0,-1 0 0,1 0 1,-1 1-1,-5 3 28,0 1 1,0 0 0,1 1-1,0-1 1,0 1 0,1 1-1,0-1 1,0 1 0,0 0-1,1 0 1,1 0-1,-1 1 1,-1 8 0,1-5-40,1 0-1,0 1 1,1-1 0,0 1 0,1-1 0,1 1 0,0-1-1,3 24 1,-2-31-22,0 0 0,0 0 0,1 0 0,0 0 0,0 0 0,0-1 0,0 1 0,1-1 0,-1 1 0,1-1 0,0 0 0,0 0 0,1 0 0,0 0 0,-1-1 0,6 4 0,-6-5-29,-1-1 0,1 0 0,0 1 0,0-1 1,0 0-1,0-1 0,0 1 0,0-1 0,0 1 0,0-1 0,0 0 0,0 0 1,0 0-1,0 0 0,0-1 0,0 1 0,0-1 0,0 0 0,0 0 0,0 0 1,0 0-1,0 0 0,0-1 0,-1 1 0,1-1 0,-1 0 0,1 0 1,3-3-1,5-5-242,-1-1 0,0 0-1,-1 0 1,0-1 0,-1 0 0,0-1 0,-1 1 0,0-2 0,-1 1 0,5-17 0,3-12-659,-3 1 1,8-53-1,2-85-1383,-19 154 2244,-2 0 1,-1 0-1,-1 1 1,-1-1 0,-7-26-1,2 32 505,8 19-411,0 0 0,0-1 0,-1 1 0,1 0 0,0 0 0,0 0 0,0 0 0,-1-1 0,1 1 0,0 0 0,0 0 1,-1 0-1,1 0 0,0 0 0,0 0 0,-1-1 0,1 1 0,0 0 0,-1 0 0,1 0 0,0 0 0,0 0 1,-1 0-1,1 0 0,0 0 0,0 0 0,-1 0 0,1 0 0,0 1 0,-1-1 0,1 0 0,0 0 0,-2 1 57,1 1-1,0-1 0,0 1 0,0-1 0,0 1 0,0-1 0,0 1 0,0-1 1,0 1-1,1 0 0,-1 0 0,1-1 0,-1 4 0,-6 36 459,2-1-1,1 1 1,3 0-1,1 0 1,2 0-1,2-1 0,13 61 1,-15-92-472,0 1 1,1-1-1,1 0 1,-1 0-1,8 12 1,-11-20-56,1 1 0,0-1 0,0 1 0,0-1 0,0 1 1,0-1-1,0 0 0,1 0 0,-1 1 0,0-1 0,1 0 0,-1 0 0,1 0 0,-1 0 0,1-1 0,-1 1 1,1 0-1,0-1 0,-1 1 0,1-1 0,0 1 0,-1-1 0,1 0 0,0 1 0,0-1 0,-1 0 0,1 0 1,0-1-1,-1 1 0,1 0 0,0-1 0,0 1 0,-1-1 0,1 1 0,0-1 0,1-1 0,2 0-1,-1-1-1,1 0 0,-1 0 1,0-1-1,0 1 0,0-1 0,-1 0 1,1 0-1,3-6 0,23-44 10,-25 42-4,1 2 0,0-1 1,0 0-1,14-16 0,-19 27-9,-1-1-1,0 1 0,0 0 0,1-1 0,-1 1 1,1 0-1,-1-1 0,0 1 0,1 0 0,-1 0 1,1-1-1,-1 1 0,0 0 0,1 0 0,-1 0 1,1-1-1,-1 1 0,1 0 0,-1 0 1,1 0-1,-1 0 0,1 0 0,-1 0 0,1 0 1,-1 0-1,1 0 0,-1 0 0,1 0 0,-1 0 1,1 1-1,9 12 37,1 28 30,-10-36-57,10 48 53,-2-7 53,16 52 1,-24-96-106,0 1 0,0 0 0,0-1 0,0 1 0,1-1 0,-1 1 0,1-1 0,0 1 0,-1-1 0,1 0 0,0 0 0,3 2 0,-4-3-8,-1-1 1,1 0 0,-1 1 0,1-1-1,-1 0 1,1 0 0,0 1 0,-1-1-1,1 0 1,0 0 0,-1 0 0,1 0 0,-1 0-1,1 0 1,0 0 0,-1 0 0,1 0-1,0 0 1,-1-1 0,1 1 0,0 0-1,1-1 2,-1 0 1,0 0-1,0 0 0,1 0 0,-1 0 1,0 0-1,0 0 0,0 0 0,0-1 0,0 1 1,-1 0-1,2-3 0,3-4 49,-1-1 0,0 1 1,-1-1-1,1 0 0,-2 0 0,1-1 0,-1 1 0,-1 0 1,0-1-1,0-14 0,-1 23-32,0 1-1,-1-1 1,1 0 0,0 1-1,0-1 1,-1 0 0,1 1 0,-1-1-1,1 0 1,0 1 0,-1-1-1,1 0 1,-1 1 0,0-1-1,1 1 1,-1-1 0,1 1-1,-1 0 1,0-1 0,1 1 0,-1-1-1,0 1 1,1 0 0,-1 0-1,0-1 1,0 1 0,1 0-1,-1 0 1,0 0 0,0 0-1,-1 0 1,-1-1 275,13-4-348,76-35-3983,-51 21 3279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2.375"/>
    </inkml:context>
    <inkml:brush xml:id="br0">
      <inkml:brushProperty name="width" value="0.05" units="cm"/>
      <inkml:brushProperty name="height" value="0.05" units="cm"/>
    </inkml:brush>
  </inkml:definitions>
  <inkml:trace contextRef="#ctx0" brushRef="#br0">160 0 18780,'-1'0'158,"-1"1"1,0-1-1,1 0 0,-1 1 0,1-1 1,-1 1-1,1 0 0,-1-1 0,1 1 1,0 0-1,-1 0 0,1 0 0,0 0 0,-1 0 1,1 0-1,-2 3 0,-17 23 188,14-17 213,-10 12-405,2 1-1,0 1 1,2 0-1,0 1 0,2 1 1,0-1-1,-7 38 0,16-61-166,1 0 0,0 0-1,-1 0 1,1 0-1,0 0 1,0 0 0,0 0-1,0 0 1,0 0-1,1 0 1,-1 0 0,1 0-1,-1 0 1,1 0-1,0 0 1,0 0 0,0 0-1,1 2 1,-1-3-6,1 0 0,-1 0 1,0 0-1,1 0 0,-1-1 0,0 1 1,1 0-1,-1-1 0,1 1 0,-1 0 1,1-1-1,-1 0 0,1 1 0,0-1 1,-1 0-1,1 0 0,-1 0 0,3 0 1,7-2-79,0 0 1,0 0 0,0-1 0,0-1 0,12-5 0,-21 8 84,24-10-155,51-17-185,-70 26 332,0 0 0,1 0 0,0 1 0,-1 0 0,1 1 0,0-1-1,0 1 1,8 2 0,-15-2 25,1 0 1,0 1-1,0-1 0,0 1 0,-1 0 1,1-1-1,0 1 0,-1 0 0,1 0 0,0 0 1,-1 0-1,1 0 0,-1 0 0,0 1 0,1-1 1,-1 0-1,0 1 0,0-1 0,2 3 0,-2-1 23,0 0-1,0 0 0,0 0 1,0 0-1,0 1 1,-1-1-1,1 0 0,-1 0 1,0 0-1,0 5 0,-2 4 99,1-1-1,-2 0 0,1 0 0,-2 0 0,-6 15 1,5-15 38,-1 0 1,0 0 0,-10 14 0,14-22-198,0-1 1,0 1-1,0 0 1,0-1-1,0 0 0,-1 0 1,1 0-1,-1 0 1,1 0-1,-1 0 1,0 0-1,0-1 1,0 0-1,0 1 1,0-1-1,0 0 1,0 0-1,-3 0 1,5-1-4,0-1 0,0 1 0,1 0 0,-1-1 0,0 1 0,1 0 0,-1-1 0,0 1 1,1-1-1,-1 1 0,1-1 0,-1 1 0,1-1 0,-1 0 0,1 1 0,-1-1 0,1 1 0,0-1 0,-1 0 0,1 0 0,0 1 1,0-1-1,-1 0 0,1 0 0,0 1 0,0-1 0,0 0 0,0 0 0,0 1 0,0-1 0,0 0 0,0 0 0,0 0 0,3-27-289,7-1-177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2.980"/>
    </inkml:context>
    <inkml:brush xml:id="br0">
      <inkml:brushProperty name="width" value="0.05" units="cm"/>
      <inkml:brushProperty name="height" value="0.05" units="cm"/>
    </inkml:brush>
  </inkml:definitions>
  <inkml:trace contextRef="#ctx0" brushRef="#br0">17 418 16604,'-1'14'593,"0"1"1,-5 17-1,-2 22 152,8-35-263,2 32 0,-1-46-408,-1 1 0,1-1 0,1 0 0,-1 1 0,1-1 0,0 0 0,0 0 0,1 0 0,-1-1 0,6 9 0,-6-12-52,-1 1 1,0-1-1,1 0 0,-1 0 0,1 1 1,0-1-1,-1 0 0,1 0 0,0 0 1,0-1-1,0 1 0,0 0 0,0-1 0,0 1 1,0-1-1,0 1 0,0-1 0,0 0 1,0 0-1,0 0 0,0 0 0,0-1 1,0 1-1,0 0 0,-1-1 0,1 1 1,0-1-1,0 0 0,0 0 0,0 1 1,0-1-1,1-2 0,6-2 31,-1 0 0,0-1 0,0 0-1,-1-1 1,10-9 0,-1-3 45,-1 0 0,-1-1 0,0-1 0,-1 0 0,18-43 0,-16 25 112,-1-1 0,14-67 0,-22 79-77,-3 0 1,2-48 0,-5 63-72,-1 0 0,0-1 1,-1 1-1,0 0 0,-1 0 0,0 0 0,-8-18 0,10 29-52,1 1 0,-1-1 0,0 1-1,1 0 1,-1-1 0,0 1-1,0 0 1,0 0 0,0-1 0,0 1-1,0 0 1,0 0 0,0 0-1,0 0 1,-1 0 0,1 1-1,0-1 1,-1 0 0,-2 0 0,3 0-5,0 1 1,-1 0 0,1 1 0,0-1 0,0 0 0,0 0 0,-1 1 0,1-1-1,0 0 1,0 1 0,0-1 0,0 1 0,0 0 0,-1-1 0,1 1-1,0 0 1,1-1 0,-1 1 0,-1 1 0,-3 3 10,1 1-1,-1-1 1,1 1-1,1 0 1,-1 0-1,1 1 1,-3 7 0,-3 10 2,2 0 0,1 0 0,1 1 1,0 0-1,2 0 0,1 0 1,2 0-1,0 0 0,1 0 1,8 41-1,-8-60-17,1 0 1,-1-1-1,1 1 1,1 0-1,-1-1 1,1 0-1,0 1 1,0-1-1,0 0 1,8 8-1,-9-11 0,0-1 0,0 1-1,0-1 1,1 1 0,-1-1 0,0 0 0,0 1 0,1-1 0,-1-1-1,1 1 1,-1 0 0,1 0 0,-1-1 0,1 0 0,0 1-1,-1-1 1,1 0 0,-1 0 0,1 0 0,0-1 0,-1 1-1,1-1 1,-1 1 0,1-1 0,-1 0 0,4-2 0,6-3 6,0-2 0,0 1 0,-1-2 0,0 1 1,-1-2-1,0 1 0,0-1 0,14-20 0,15-14 11,-38 43-16,0-1-1,0 1 1,1 0-1,-1 0 1,0 0-1,0 0 1,1 0 0,-1 0-1,1 1 1,-1-1-1,1 0 1,-1 1-1,1-1 1,-1 1-1,4-1 1,-4 1-1,0 0 1,0 0-1,0 0 1,-1 1-1,1-1 1,0 0-1,0 1 1,0-1-1,-1 0 1,1 1-1,0-1 1,0 1-1,-1-1 0,1 1 1,-1 0-1,1-1 1,0 1-1,-1 0 1,1-1-1,-1 1 1,1 1-1,2 4 7,0 1 0,-1-1-1,0 1 1,0 0 0,2 12 0,-2-8-9,1 4 9,2 10 34,13 37 0,-18-61-39,0 1-1,0-1 1,1 0-1,-1 0 1,1 0-1,-1 0 1,1 0-1,-1-1 1,1 1 0,-1 0-1,1 0 1,0 0-1,0 0 1,-1-1-1,1 1 1,0 0 0,0-1-1,0 1 1,0 0-1,0-1 1,0 1-1,0-1 1,0 0-1,1 1 1,-1-1-1,0 0 0,0 0 0,1-1 0,-1 1 1,0-1-1,0 1 0,0-1 0,0 1 0,0-1 0,0 1 0,0-1 0,0 0 1,0 0-1,0 1 0,0-1 0,0 0 0,1-2 0,5-6 9,-1 0 0,0-1 0,7-16-1,-10 21-3,9-19 0,-5 8-12,0 1-1,1 0 0,1 0 0,0 1 0,1 0 1,16-17-1,-25 30 3,0 0 1,0 0 0,0 0 0,0 0-1,0 0 1,0 0 0,0 0-1,1 1 1,-1-1 0,0 1-1,0-1 1,1 1 0,-1-1 0,0 1-1,0 0 1,1-1 0,-1 1-1,0 0 1,1 0 0,-1 0 0,0 0-1,1 0 1,-1 0 0,2 1-1,-2 0 1,1 0 0,0 0-1,-1 0 1,1 0-1,-1 0 1,0 1 0,1-1-1,-1 0 1,0 1-1,0-1 1,0 1 0,0-1-1,0 1 1,0 0-1,0 1 1,4 8-5,-2 1 1,1-1 0,-2 1-1,2 13 1,15 160 332,-19-173-79,-1-15-162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4.050"/>
    </inkml:context>
    <inkml:brush xml:id="br0">
      <inkml:brushProperty name="width" value="0.05" units="cm"/>
      <inkml:brushProperty name="height" value="0.05" units="cm"/>
    </inkml:brush>
  </inkml:definitions>
  <inkml:trace contextRef="#ctx0" brushRef="#br0">0 691 14507,'2'-5'596,"1"-1"1,-1 0-1,1 1 0,0-1 0,7-8 1,4-8 1266,-1-1-1636,-1-1 0,-1 0 0,-1-1 0,-1 0 0,-2 0 0,0-1 0,-1 0 0,2-38 0,-8 58-151,0-1 0,0 0 0,-1 1 0,-2-9-1,3 14-51,0 0-1,-1 0 0,1 0 0,0 0 1,-1 0-1,1 0 0,-1 0 0,0 0 1,1 0-1,-1 0 0,1 0 0,-1 0 1,0 0-1,-1 0 0,1 0-6,1 1-1,-1 0 1,1 0 0,-1 0-1,0 0 1,1 0-1,-1 0 1,1 0 0,-1 0-1,0 0 1,1 0-1,-1 0 1,1 0 0,-1 0-1,0 0 1,1 0 0,-1 1-1,1-1 1,-1 0-1,1 0 1,-1 1 0,1-1-1,-1 1 1,1-1-1,-1 0 1,1 1 0,-1-1-1,0 1 1,-2 4 58,-1-1 0,0 1 1,1-1-1,0 1 0,0 0 0,1 0 1,-1 0-1,1 1 0,0-1 0,-2 8 1,-10 61 348,13-67-389,-2 18 67,0 0-1,2 26 1,1-39-69,1 0 0,1 0-1,-1 0 1,2-1 0,0 1 0,6 16 0,-8-25-22,1 0 0,-1 0 0,1 0 0,-1 0 0,1-1 0,0 1 0,0 0 0,0-1 0,1 0 0,4 5 0,-6-7-7,1 1 0,-1 0 0,1 0 1,-1-1-1,1 1 0,-1 0 0,1-1 0,0 0 0,-1 1 1,1-1-1,0 0 0,-1 0 0,1 0 0,0 0 0,-1 0 1,1 0-1,0-1 0,-1 1 0,1-1 0,0 1 1,-1-1-1,1 1 0,2-2 0,4-3 5,-1 0-1,1 0 1,-1-1 0,-1 0-1,1 0 1,-1-1 0,0 0-1,0 0 1,-1 0 0,9-15-1,2-7 15,20-51 0,-12 16 11,19-79-1,-34 104-8,-2 0-1,-1 0 1,1-57 0,-7 93-21,0 1 0,0-1 0,0 1 0,0-1 1,-1 1-1,1 0 0,-1-1 0,-1-3 0,2 6-3,0 0 0,0 0 0,0-1 0,-1 1 0,1 0 0,0 0 0,0 0 0,0 0 0,-1 0-1,1 0 1,0 0 0,0 0 0,0 0 0,-1 0 0,1 0 0,0 0 0,0 0 0,-1 0 0,1 0 0,0 0-1,0 0 1,0 0 0,-1 0 0,1 0 0,0 0 0,0 0 0,0 0 0,-1 0 0,1 1 0,0-1 0,0 0-1,0 0 1,0 0 0,0 0 0,-1 0 0,1 1 0,0-1 0,0 0 0,0 0 0,0 0 0,0 0 0,0 1-1,0-1 1,-1 0 0,1 0 0,0 0 0,0 1 0,0-1 0,-3 7 8,0-1 0,0 0 0,1 1 1,-3 11-1,-6 34 110,-6 92 1,16-116-75,1 0-1,1-1 1,1 1-1,1-1 1,8 32 0,-9-53-34,0 0 0,0 0 0,1 0 0,-1-1 0,1 1 0,0-1 0,1 0 0,-1 0 0,1 0 1,7 7-1,-9-10-8,-1 0 0,1-1-1,0 0 1,0 1 0,0-1 0,0 0 0,0 0 0,0 0 0,1 0 0,-1-1 0,0 1 0,0 0 0,1-1 0,-1 0 0,0 1 0,1-1 0,-1 0 0,0 0 0,1-1 0,-1 1 0,0 0-1,1-1 1,-1 1 0,0-1 0,0 0 0,1 0 0,-1 0 0,0 0 0,0 0 0,2-2 0,3-2-1,0-1 1,0 0-1,0 0 1,-1-1-1,0 1 1,-1-1-1,0-1 1,0 1-1,0-1 1,7-16-1,-3 1 3,0-1 0,10-43-1,-11 23 15,-2 1-1,-1-1 1,-3 0-1,-1-1 1,-7-62-1,1 80-11,5 26-7,0 1 0,0 0 0,0 0 0,0 0 0,0-1 0,0 1 1,0 0-1,0 0 0,0 0 0,0-1 0,0 1 0,0 0 0,0 0 1,0 0-1,0 0 0,0-1 0,0 1 0,0 0 0,0 0 0,-1 0 0,1 0 1,0-1-1,0 1 0,0 0 0,0 0 0,0 0 0,0 0 0,-1 0 1,1-1-1,0 1 0,0 0 0,0 0 0,0 0 0,-1 0 0,1 0 0,0 0 1,0 0-1,0 0 0,-1 0 0,1 0 0,0 0 0,0 0 0,0 0 1,-1 0-1,1 0 0,0 0 0,0 0 0,0 0 0,-1 0 0,1 0 0,0 0 1,0 0-1,0 0 0,-1 1 0,-4 10 1,0 10 16,1 2 0,1-1 1,-1 42-1,12 71 210,-7-116-179,2-1 0,1 0 0,0 0 0,1 0 0,1 0 0,12 26 1,-15-38-32,0-1 1,1 1-1,0-1 1,0 0 0,0 0-1,0-1 1,1 1-1,0-1 1,9 7 0,-10-9-13,0 0 1,1 0 0,-1 0 0,0 0 0,1-1 0,0 1 0,-1-1 0,1-1 0,0 1 0,-1-1 0,1 1-1,0-1 1,-1-1 0,10 0 0,-9-1-5,1 1 0,0-1 1,-1 0-1,1-1 0,-1 1 0,0-1 0,1 0 0,-1 0 0,-1-1 0,1 1 1,0-1-1,-1 0 0,0 0 0,0-1 0,0 1 0,0-1 0,-1 0 0,0 0 1,5-10-1,-2 2 2,-1 0 0,0 0 0,-1 0 0,0-1 0,-1 1 0,0-1 0,0-18 0,-3 29-9,0 0 0,0 0 0,0 0 0,-1 0 0,1 0 0,-1 0-1,-1-3 1,2 5 5,0 1 0,0 0-1,0 0 1,0-1 0,0 1-1,0 0 1,0 0-1,-1 0 1,1-1 0,0 1-1,0 0 1,0 0 0,0 0-1,-1-1 1,1 1-1,0 0 1,0 0 0,0 0-1,-1 0 1,1 0-1,0 0 1,0-1 0,-1 1-1,1 0 1,0 0 0,0 0-1,0 0 1,-1 0-1,1 0 1,0 0 0,0 0-1,-1 0 1,-9 12-53,5 0 23,-1 1 1,2 0 0,0 0-1,-4 24 1,6-29 26,1 1-1,0-1 1,0 1 0,1-1-1,1 1 1,-1 0 0,1-1-1,4 15 1,-5-21 4,1-1-1,0 1 1,-1-1-1,1 0 1,0 1-1,0-1 1,0 1-1,0-1 1,0 0-1,0 0 1,0 0-1,1 1 1,-1-1-1,0 0 1,1-1-1,-1 1 1,1 0-1,-1 0 1,1 0-1,-1-1 1,1 1-1,-1-1 1,1 0-1,-1 1 1,1-1-1,0 0 1,-1 0-1,1 0 1,0 0-1,-1 0 1,1 0-1,0 0 1,1-1-1,8-1-2,-1-1-1,0-1 0,1 1 0,10-7 1,-4 3 1,28-11-168,60-15 0,-92 30 134,0 0 1,0 1-1,1 0 0,-1 1 1,0 0-1,1 1 0,-1 1 1,0 0-1,25 6 1,-36-6 50,0-1 0,0 1 1,0 0-1,0 0 0,0 0 1,0 0-1,-1 1 0,4 1 0,-5-2 355,-8-9 9,-1-1-257,1-1 0,1-1 0,0 1 0,0-1 0,1-1 0,0 1-1,1-1 1,0 0 0,1 0 0,-2-14 0,5 24-163,1 0 1,-1 0-1,1 0 1,0 0-1,0-1 1,0 1-1,0 0 1,1 0-1,-1 0 1,0 0-1,1 0 1,-1 0-1,1-1 1,0 1-1,0 0 1,0 1-1,0-1 1,0 0-1,0 0 1,1 0-1,-1 1 1,0-1-1,1 0 1,-1 1-1,1 0 1,2-2-1,3-2-88,0 1 0,1 1 0,0-1 0,0 1-1,11-2 1,-13 3 149,36-11-406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5.521"/>
    </inkml:context>
    <inkml:brush xml:id="br0">
      <inkml:brushProperty name="width" value="0.05" units="cm"/>
      <inkml:brushProperty name="height" value="0.05" units="cm"/>
    </inkml:brush>
  </inkml:definitions>
  <inkml:trace contextRef="#ctx0" brushRef="#br0">0 82 18116,'1'-21'1181,"-2"14"-896,1-1 0,0 1 0,1 0 0,0 0 0,0 0-1,3-9 1,-4 16-261,0 0-1,0 0 0,0 0 1,0 0-1,0 0 0,0 0 1,0 0-1,0 0 1,0 0-1,0 0 0,0 0 1,0 1-1,0-1 0,0 0 1,0 0-1,0 0 1,0 0-1,0 0 0,0 0 1,1 0-1,-1 0 0,0 0 1,0 0-1,0 0 1,0 0-1,0 0 0,0 0 1,0 0-1,0 0 1,0 0-1,0 0 0,0 0 1,0 0-1,0 0 0,0 0 1,0 0-1,0 0 1,0 0-1,1 0 0,-1 0 1,0 0-1,0 0 0,0 0 1,0 0-1,0 0 1,0 0-1,0 0 0,0 0 1,0 0-1,0 0 0,0 0 1,0 0-1,0 0 1,0 0-1,0 0 0,0 0 1,0 0-1,1 0 0,-1 0 1,0 0-1,0 0 0,2 11 579,2 16-108,-4 400 486,-1-379-931,1-33-54,0-15 4,0 0 1,0-1-1,0 1 1,0 0-1,0 0 0,0 0 1,0 0-1,0 0 0,0 0 1,0 0-1,0 0 0,0 0 1,0 0-1,0 0 1,0 0-1,0 0 0,1 0 1,-1 0-1,0 0 0,0 0 1,0 0-1,0 0 1,0 0-1,0 0 0,0 0 1,0 0-1,0 0 0,0 0 1,0 0-1,0 0 0,3-22-27,24-400 39,-24 355 50,0 48-38,-3 19-22,1 0 0,-1 0-1,0 0 1,0 0 0,0 0 0,0 0 0,1 0-1,-1 0 1,0 0 0,0 0 0,0 0 0,1 0-1,-1 0 1,0 0 0,0 0 0,0 1 0,0-1-1,1 0 1,-1 0 0,0 0 0,0 0 0,0 0-1,0 0 1,0 0 0,1 0 0,-1 1 0,0-1-1,0 0 1,0 0 0,0 0 0,0 0 0,0 1-1,0-1 1,0 0 0,1 0 0,-1 0 0,0 0-1,0 1 1,0-1 0,0 0 0,0 0 0,0 0-1,0 0 1,0 1 0,12 38 50,-9-29-56,-2-3 7,65 198 57,-53-171-49,2 0 1,1-2-1,39 59 1,-54-90-11,1 2-2,-1 0 1,1-1-1,0 0 0,-1 1 1,1-1-1,0 0 0,0 0 1,1 0-1,-1 0 0,0 0 1,1-1-1,-1 1 0,1-1 1,-1 1-1,6 1 0,-8-3 2,1 0-1,-1-1 1,0 1-1,0 0 0,0 0 1,0-1-1,0 1 1,0 0-1,0 0 1,0 0-1,0-1 0,0 1 1,0 0-1,0 0 1,0 0-1,0-1 1,0 1-1,0 0 0,0 0 1,0 0-1,-1-1 1,1 1-1,0 0 1,0 0-1,0 0 0,0-1 1,0 1-1,0 0 1,-1 0-1,1 0 0,0 0 1,0 0-1,0-1 1,0 1-1,-1 0 1,1 0-1,0 0 0,0 0 1,0 0-1,-1 0 1,1 0-1,0 0 1,0 0-1,-1 0 0,-9-10-1,-75-35-2,42 24 22,42 20-19,-1 1 0,1-1 0,0 0 0,0 1 0,0-1 0,0 0 0,0 1 0,0-1 0,0 0 0,1 0 0,-1 0 0,0 0 0,0 0 0,1 0 0,-1 0 0,0 0 0,1 0 0,-1 0 0,1 0 0,0-1 0,-1 1 0,1 0 0,-1-2 0,2 1-1,-1 0 0,0 0 0,1 0 0,-1 1 0,1-1 0,-1 0 0,1 0 0,0 0 0,0 1 0,0-1 1,0 0-1,0 1 0,2-3 0,6-5-12,0 0 0,0 0 0,19-12 0,-20 15 5,9-8-10,0 2 1,2 0-1,-1 1 0,40-17 1,-53 26 14,1 0 0,0 1 0,0-1-1,0 1 1,0 0 0,0 1 0,0 0 0,1 0 0,10 1 0,-13 0 1,0 0 1,0 0-1,-1 1 0,1-1 1,0 1-1,0 0 0,-1 0 1,1 0-1,-1 0 0,0 1 1,0-1-1,0 1 1,0 0-1,0 0 0,0 0 1,2 5-1,2 3 1,-1 1-1,-1 0 1,0 1-1,0 0 1,-1-1 0,-1 1-1,0 0 1,1 18 0,2 2 2,-6-32 0,0-1 1,0 1 0,0 0 0,0-1 0,0 1-1,0 0 1,1-1 0,-1 1 0,0-1 0,0 1-1,1 0 1,-1-1 0,0 1 0,1-1-1,-1 1 1,0-1 0,1 1 0,0 0 0,6-7 26,4-25 14,-10 25-42,6-17 6,16-47 15,-20 63-18,0 0-1,0 0 1,1 0-1,-1 1 1,2-1 0,8-10-1,-12 16-1,-1 1 0,1-1 0,-1 1 0,1-1 0,0 1 1,-1-1-1,1 1 0,0 0 0,-1-1 0,1 1 0,0 0 0,0-1 0,-1 1 0,1 0 0,0 0 0,0 0 0,0-1 0,-1 1 0,1 0 0,0 0 0,0 0 0,0 0 0,-1 1 0,1-1 0,0 0 0,0 0 0,-1 0 0,1 1 0,0-1 0,0 0 0,-1 1 0,1-1 1,0 1-1,-1-1 0,1 1 0,0-1 0,-1 1 0,1-1 0,-1 1 0,1-1 0,-1 1 0,1 0 0,-1-1 0,1 2 0,3 4-7,-1-1 1,0 1-1,0 0 1,2 7-1,-4-11 1,28 81-1242,-28-82 1186,-1 0-1,0 0 1,1-1 0,-1 1 0,1 0 0,-1 0 0,1 0-1,-1 0 1,1-1 0,-1 1 0,1 0 0,0-1 0,-1 1 0,1 0-1,0-1 1,0 1 0,0-1 0,-1 1 0,1-1 0,2 1-1,-3-1-10,1 0 0,0 0 0,-1 0 0,1 0 0,0 0 0,-1-1-1,1 1 1,0 0 0,-1-1 0,1 1 0,0 0 0,-1-1-1,1 1 1,-1 0 0,1-1 0,0 1 0,-1-1 0,1 1 0,-1-1-1,1-1 1,3-4-319,0-1-1,0 0 0,5-14 1,-9 20 417,18-44-949,1-10-81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5.937"/>
    </inkml:context>
    <inkml:brush xml:id="br0">
      <inkml:brushProperty name="width" value="0.05" units="cm"/>
      <inkml:brushProperty name="height" value="0.05" units="cm"/>
    </inkml:brush>
  </inkml:definitions>
  <inkml:trace contextRef="#ctx0" brushRef="#br0">100 2 13395,'-1'-2'1684,"-2"5"-546,-8 12 39,-10 20 540,6-6-256,-14 38 1,25-55-1227,0 1 0,1 0 0,0 0 0,1 0 0,-1 23 0,2-34-221,1-1-1,0 1 1,0-1 0,0 1 0,1 0 0,-1-1 0,0 1-1,1-1 1,-1 1 0,1-1 0,-1 1 0,1-1 0,0 0 0,-1 1-1,1-1 1,0 0 0,2 2 0,-3-2-10,1 0 0,0-1 0,0 1 0,0-1 0,0 1 0,0-1 0,0 0 0,0 1 1,1-1-1,-1 0 0,0 0 0,0 0 0,0 0 0,0 0 0,0 0 0,0 0 0,0 0 0,2 0 0,4-2-15,-1 0-1,0-1 1,0 1 0,0-1-1,0 0 1,7-6-1,13-8-95,0 1 0,40-17 1,-60 30 75,1 0 0,0 1 0,-1-1 0,1 2 0,0-1 0,0 1 0,0 0 1,0 0-1,0 1 0,1 0 0,-1 0 0,0 0 0,0 1 0,0 1 1,0-1-1,11 4 0,-14-2 20,0-1-1,-1 1 1,1-1 0,-1 1-1,1 0 1,-1 0 0,0 1 0,0-1-1,-1 1 1,1-1 0,-1 1-1,1 0 1,-1 0 0,-1 0-1,1 0 1,0 0 0,-1 0 0,0 1-1,0-1 1,0 0 0,0 1-1,-1-1 1,0 1 0,0 7-1,-1-1 26,1 0 0,-2-1 0,1 0-1,-1 1 1,-1-1 0,0 0-1,0 0 1,-1 0 0,-8 14 0,11-21-61,-1-1 1,0 1-1,0-1 1,0 1-1,0-1 1,-1 1-1,1-1 1,-6 3 0,7-4 7,0 0 0,0-1 0,0 1 0,0-1 1,0 0-1,0 1 0,0-1 0,0 0 0,0 0 1,0 0-1,0 1 0,0-1 0,0 0 1,0 0-1,0-1 0,-1 1 0,1 0 0,0 0 1,0 0-1,0-1 0,0 1 0,0-1 0,0 1 1,0-1-1,0 1 0,0-1 0,0 1 1,1-1-1,-1 0 0,-1-1 0,-3-3-25,2-1 0,-1 0 0,0 0 0,1 0 0,0-1 0,1 1 0,0-1 0,0 1 0,-2-11 0,-9-38-427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6.451"/>
    </inkml:context>
    <inkml:brush xml:id="br0">
      <inkml:brushProperty name="width" value="0.05" units="cm"/>
      <inkml:brushProperty name="height" value="0.05" units="cm"/>
    </inkml:brush>
  </inkml:definitions>
  <inkml:trace contextRef="#ctx0" brushRef="#br0">1 17 13579,'0'-1'98,"1"0"0,0 0 1,-1 0-1,1 0 0,0 0 1,-1 0-1,1 0 0,0 0 0,0 0 1,0 0-1,0 1 0,0-1 0,0 0 1,0 1-1,0-1 0,0 1 1,0-1-1,0 1 0,0-1 0,1 1 1,-1 0-1,0 0 0,0-1 1,0 1-1,1 0 0,-1 0 0,0 0 1,2 1-1,-1 0 54,0 0 1,0 1 0,0-1-1,0 1 1,0 0-1,-1 0 1,1 0-1,-1-1 1,1 1 0,-1 1-1,1-1 1,-1 0-1,0 0 1,1 4-1,12 29 1144,-3 0 0,15 68-1,-11-35-527,-6-30-429,-7-25-231,0-1 0,1 1 0,1-1 0,0 1 0,0-1 0,1 0 0,10 16 0,-14-27-103,-1-1 0,0 1 1,1-1-1,-1 1 1,0 0-1,1-1 1,-1 1-1,1-1 0,-1 0 1,1 1-1,-1-1 1,1 1-1,-1-1 1,1 0-1,0 1 0,-1-1 1,1 0-1,0 0 1,-1 1-1,1-1 1,0 0-1,-1 0 0,1 0 1,0 0-1,-1 0 1,1 0-1,1 0 0,-1-1 1,-1 1 0,1-1-1,0 1 1,0-1 0,0 0-1,0 0 1,-1 1-1,1-1 1,0 0 0,-1 0-1,1 0 1,-1 0-1,1 0 1,-1 0 0,1-1-1,10-40 78,-8 3-13,0 1 0,-3-1 1,-9-75-1,8 106-77,-1 10-2,1 11-8,4 3 16,0 0 1,1-1-1,1 1 1,0-1-1,1 0 1,0 0-1,1-1 0,1 0 1,10 13-1,-17-24 7,1 0-1,1-1 0,-1 1 0,0-1 1,1 0-1,-1 0 0,1 0 0,0 0 1,0 0-1,0 0 0,-1-1 0,2 1 0,-1-1 1,0 0-1,0 0 0,0 0 0,5 0 1,-4-1 4,1 0 0,-1 0 0,0 0 0,0-1 1,0 0-1,1 0 0,-1 0 0,0 0 0,0-1 1,0 1-1,-1-1 0,5-3 0,3-2 21,0-1 1,-1 0-1,0-1 0,-1 0 1,1 0-1,-2-1 0,15-20 1,-17 21-13,0 0 0,-1 0 0,0-1 0,-1 0 1,1 0-1,-2 0 0,3-11 0,-5 9-11,-7 19-24,-6 21-24,8-13 38,1-1 0,1 0-1,1 0 1,0 15 0,1-22 10,0 0 0,0-1 0,1 1 0,0 0 1,1-1-1,-1 1 0,1-1 0,1 1 0,-1-1 1,6 9-1,-7-13-3,-1-1-1,1 0 1,0 1 0,0-1-1,0 0 1,1 0 0,-1 0-1,0 1 1,0-1 0,0-1-1,1 1 1,-1 0 0,1 0-1,-1 0 1,1-1 0,-1 1-1,1-1 1,-1 1 0,1-1-1,-1 1 1,4-1 0,-2 0 1,-1 0 1,0-1-1,1 1 1,-1-1-1,1 0 0,-1 0 1,0 0-1,1 0 1,-1 0-1,0 0 1,0-1-1,3-2 1,4-4 12,0 0 0,-1-1 0,0 0 0,10-15 1,-3 0-61,-1 0 1,-1-1 0,-1-1 0,-1 0 0,-2 0-1,9-36 1,-16 107-463,-1-28 476,1 0-1,5 25 0,-6-37-44,1 0-1,-1 0 1,1 0 0,0 0-1,0 0 1,0-1-1,1 1 1,0-1 0,-1 1-1,2-1 1,-1 0 0,5 5-1,-8-9 66,1 1 0,-1-1 0,1 1 1,-1-1-1,1 0 0,-1 1 0,1-1 0,-1 1 0,1-1 0,-1 0 0,1 0 0,-1 1 0,1-1 1,0 0-1,-1 0 0,1 0 0,-1 1 0,1-1 0,0 0 0,-1 0 0,1 0 0,0 0 0,-1 0 1,1 0-1,0-1 0,-1 1 0,1 0 0,-1 0 0,1 0 0,0 0 0,-1-1 0,1 1 0,-1 0 1,1-1-1,-1 1 0,1 0 0,-1-1 0,1 1 0,-1-1 0,1 1 0,-1-1 0,0 1 0,1-1 1,-1 1-1,0-1 0,1 1 0,-1-1 0,0 1 0,1-1 0,-1 0 0,0 1 0,0-1 0,0 0 1,0 1-1,0-1 0,0 0 0,2-6-13,-1 0-1,-1 0 1,1-13-1,-4-17-272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51.779"/>
    </inkml:context>
    <inkml:brush xml:id="br0">
      <inkml:brushProperty name="width" value="0.05" units="cm"/>
      <inkml:brushProperty name="height" value="0.05" units="cm"/>
    </inkml:brush>
  </inkml:definitions>
  <inkml:trace contextRef="#ctx0" brushRef="#br0">4600 1 11122 0 0,'-35'1'3437'0'0,"34"-1"-3302"0"0,-5 117-1272 0 0,2-63 1138 0 0,3-37 19 0 0,-1-1 0 0 0,-1 0 0 0 0,-1 0 0 0 0,0 0 0 0 0,-1 0 1 0 0,0-1-1 0 0,-2 0 0 0 0,0 0 0 0 0,0 0 0 0 0,-10 13 0 0 0,4-10 30 0 0,0 0 0 0 0,-1-2 0 0 0,-1 0 0 0 0,-1 0 0 0 0,0-1 0 0 0,-1-1 0 0 0,-19 12 0 0 0,-235 185 591 0 0,261-203-642 0 0,-41 34 73 0 0,-1-3 1 0 0,-1-2-1 0 0,-2-3 0 0 0,-66 31 1 0 0,-148 38 667 0 0,-7-22-538 0 0,170-52-214 0 0,-492 190 2 0 0,129-41 14 0 0,314-129 125 0 0,-2-8 0 0 0,-2-6 0 0 0,-268 24 0 0 0,184-35-689 0 0,-288 66 1 0 0,349-40 598 0 0,55-13 329 0 0,95-30-40 0 0,30-6-250 0 0,-3-5-1890 0 0,9-11-1125 0 0,3 7 2773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6.918"/>
    </inkml:context>
    <inkml:brush xml:id="br0">
      <inkml:brushProperty name="width" value="0.05" units="cm"/>
      <inkml:brushProperty name="height" value="0.05" units="cm"/>
    </inkml:brush>
  </inkml:definitions>
  <inkml:trace contextRef="#ctx0" brushRef="#br0">65 17 18268,'-28'-15'1792,"10"14"-1200,6 4-448,8 4 969,1 9 23,3-3-752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7.478"/>
    </inkml:context>
    <inkml:brush xml:id="br0">
      <inkml:brushProperty name="width" value="0.05" units="cm"/>
      <inkml:brushProperty name="height" value="0.05" units="cm"/>
    </inkml:brush>
  </inkml:definitions>
  <inkml:trace contextRef="#ctx0" brushRef="#br0">81 217 20820,'0'-2'157,"0"0"-1,0 0 0,0 1 0,0-1 0,-1 0 0,1 0 0,0 0 0,-1 1 0,0-1 0,1 0 0,-1 0 1,0 1-1,0-1 0,0 1 0,0-1 0,0 1 0,0-1 0,0 1 0,-1-1 0,-1 0 0,3 1-109,-1 0 0,0 1 0,0-1 0,0 1-1,0 0 1,0-1 0,0 1 0,0 0 0,0-1 0,0 1-1,0 0 1,0 0 0,0 0 0,0 0 0,0 0-1,0 0 1,0 0 0,0 0 0,0 0 0,-1 1 0,1-1-1,0 0 1,1 1 0,-1-1 0,0 1 0,0-1 0,0 1-1,0-1 1,0 1 0,0 0 0,0-1 0,1 1-1,-1 0 1,0 0 0,1-1 0,-1 1 0,0 1 0,-3 5-67,0 0 1,0 1 0,1-1-1,0 1 1,0-1 0,1 1-1,0 0 1,1 0-1,-1 0 1,2 0 0,-1 0-1,1 0 1,0 0 0,1 0-1,0 0 1,0 0 0,3 9-1,-4-15 5,1 0-1,-1 0 0,1 0 1,0-1-1,0 1 1,0 0-1,0-1 0,0 1 1,0 0-1,1-1 0,-1 1 1,0-1-1,1 0 0,-1 1 1,1-1-1,0 0 0,-1 0 1,1 0-1,0 0 0,0 0 1,-1-1-1,1 1 0,0 0 1,0-1-1,0 0 0,0 1 1,0-1-1,0 0 0,3 0 1,6 0-39,0-1 1,0-1-1,0 0 1,15-5-1,4 0-13,-25 6 62,0 0-1,0 1 0,0-1 1,1 1-1,-1 1 0,0-1 0,0 1 1,0 0-1,0 0 0,1 0 1,-2 0-1,1 1 0,0 0 1,0 0-1,0 1 0,-1-1 0,6 5 1,-5-3 2,0 1 1,0 0-1,0 0 0,-1 1 1,0-1-1,0 1 1,-1 0-1,1 0 1,-1 0-1,0 0 0,-1 1 1,3 10-1,3 15 61,-2-1-1,-2 1 0,-1 0 1,-1 0-1,-2 1 0,-1-1 1,-6 36-1,6-60-22,1-5-9,-1 0 1,1 1-1,-1-1 0,1 0 0,-1 1 1,0-1-1,-1 0 0,1 0 1,0 0-1,-3 4 0,4-7-21,0 0 0,0 0 0,0 0 0,0 1 0,-1-1-1,1 0 1,0 0 0,0 0 0,0 0 0,0 1 0,-1-1 0,1 0 0,0 0 0,0 0 0,0 0-1,-1 0 1,1 0 0,0 0 0,0 0 0,0 1 0,-1-1 0,1 0 0,0 0 0,0 0 0,-1 0-1,1 0 1,0 0 0,0 0 0,0 0 0,-1-1 0,1 1 0,0 0 0,0 0 0,0 0 0,-1 0-1,1 0 1,0 0 0,0 0 0,0 0 0,-1-1 0,-6-9 93,-2-18-14,3-8-62,2 0-1,1 0 1,2-45 0,15-109-40,-1 99-22,-6 51-53,2-70-1,-8 109 90,-1 0-1,0 1 0,0-1 0,0 0 1,0 0-1,0 0 0,0 1 0,0-1 1,-1 0-1,1 0 0,0 0 0,0 1 1,-1-1-1,1 0 0,0 0 0,-1 1 1,1-1-1,-1-1 0,0 2 1,1 0-1,-1 0 1,1 0-1,-1 0 1,1 0-1,0 0 1,-1 1-1,1-1 1,-1 0-1,1 0 1,0 0-1,-1 1 1,1-1-1,0 0 1,-1 0-1,1 1 1,0-1-1,-1 0 1,1 1-1,0-1 1,0 0-1,-1 1 1,1-1-1,0 1 1,-17 32-84,13-20 73,1-1-1,-4 25 1,7-33 12,-1 0-1,1 0 1,0 0-1,0 0 1,0 0-1,1 0 1,-1 0-1,1 0 1,0 0-1,0 0 1,1 0-1,-1 0 1,3 5-1,-2-8 2,-1 1-1,0-1 1,1 0-1,-1 0 1,1 0-1,0 0 1,-1 0-1,1 0 1,0 0-1,-1 0 1,1-1-1,0 1 1,0-1-1,0 1 0,-1-1 1,1 0-1,0 1 1,0-1-1,0 0 1,0 0-1,0 0 1,0-1-1,2 0 1,7-1-5,0 0-1,19-7 1,-23 6 9,77-26-12,179-54 192,-262 83-198,22-8 264,-18 3 73,-13-1 41,2 3-281,-28-9 245,1-1 1,0-2-1,-48-31 1,80 45-393,-1 0 0,1 1 1,0-1-1,-1 0 0,1 0 1,0 0-1,0 0 0,0 0 0,0-1 1,0 1-1,0 0 0,0 0 0,1-1 1,-1 1-1,0 0 0,0-2 0,1 2 9,1 0-1,-1 0 1,0 0-1,1 0 1,-1 0-1,1 1 1,-1-1-1,1 0 1,-1 0-1,1 1 1,0-1-1,-1 0 1,1 1-1,0-1 1,0 1-1,-1-1 1,1 1-1,0-1 1,0 1-1,0-1 1,0 1-1,-1 0 1,1-1-1,0 1 1,0 0-1,1 0 1,23-10-412,14-5-177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8.514"/>
    </inkml:context>
    <inkml:brush xml:id="br0">
      <inkml:brushProperty name="width" value="0.05" units="cm"/>
      <inkml:brushProperty name="height" value="0.05" units="cm"/>
    </inkml:brush>
  </inkml:definitions>
  <inkml:trace contextRef="#ctx0" brushRef="#br0">0 86 13307,'9'-7'623,"11"-3"1745,-19 10-2274,-1 0-1,1 0 0,0 0 1,-1 0-1,1 0 1,-1 0-1,1 0 1,0 1-1,-1-1 0,1 0 1,-1 0-1,1 1 1,-1-1-1,1 0 1,-1 1-1,1-1 0,-1 0 1,1 1-1,-1-1 1,1 1-1,-1-1 1,0 1-1,1-1 0,-1 1 1,0-1-1,1 1 1,-1-1-1,0 1 1,0-1-1,1 1 1,-1 0-1,0-1 0,0 2 1,5 15 554,-1 1 1,0 0-1,-1 0 1,-1 0-1,-1 26 1,-9 94 389,6-106-754,-12 85 207,16-110-392,2-12-62,1-7-19,-1-1 1,0 0 0,-1 0-1,2-18 1,4-62 14,-7 63-23,3-27 14,-2 0 1,-3 0 0,-8-70-1,15 160-24,16 42-1,-3-13 0,-15-45 1,38 126 26,-32-114-16,0-1-1,28 48 0,-38-74-7,0 0-1,0-1 0,0 1 0,0-1 1,1 0-1,-1 1 0,0-1 0,1 0 0,-1 0 1,0 0-1,1 0 0,0 0 0,-1 0 1,3 1-1,-3-2 0,-1 0 0,0 0 0,1 0 0,-1 0 0,0 0-1,0 0 1,1 0 0,-1 0 0,0 0 0,1 0 0,-1 0 0,0 0 0,1 0 0,-1 0 0,0-1 0,0 1 0,1 0 0,-1 0 0,0 0 0,0 0 0,1 0 0,-1-1 0,0 1 0,0 0 0,0 0 0,1-1-1,-1 1 1,0 0 0,0 0 0,0-1 0,1-17 35,-2 12-12,-2-1-1,1 1 0,-1 0 0,0 0 0,0 0 0,0 0 1,-1 1-1,0-1 0,0 1 0,-7-7 0,11 12-22,0 0 0,0 1-1,0-1 1,0 0-1,0 0 1,0 0 0,0 1-1,0-1 1,0 0 0,0 0-1,0 1 1,0-1 0,0 0-1,0 0 1,0 0 0,0 1-1,0-1 1,0 0 0,0 0-1,0 0 1,-1 1 0,1-1-1,0 0 1,0 0 0,0 0-1,0 1 1,0-1 0,-1 0-1,1 0 1,0 0 0,0 0-1,0 0 1,-1 1 0,1-1-1,0 0 1,0 0-1,0 0 1,-1 0 0,1 0-1,0 0 1,0 0 0,-1 0-1,1 0 1,0 0 0,0 0-1,0 0 1,-1 0 0,1 0-1,0 0 1,0 0 0,-1 0-1,1 0 1,0 0 0,0 0-1,0 0 1,-1-1 0,1 1-1,0 0 1,0 0 0,0 0-1,-1 0 1,1 0 0,0-1-1,0 1 1,0 0 0,0 0-1,0 0 1,-1-1-1,2 26-71,0-17 47,-1 8 81,3-25 259,-3 1-310,0 8-29,-1-1 1,1 0-1,0 0 1,0 1-1,0-1 1,0 0-1,0 0 1,0 0-1,0 1 1,0-1-1,0 0 1,0 0-1,1 0 1,-1 1-1,0-1 1,0 0-1,1 0 1,-1 1-1,0-1 1,1 0-1,-1 1 1,1-1-1,-1 0 1,1 1-1,-1-1 1,1 1-1,-1-1 1,1 1-1,0-1 1,-1 1-1,1-1 1,0 1-1,-1 0 1,2-1-1,-12-7-1730,-8 2 1206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19.870"/>
    </inkml:context>
    <inkml:brush xml:id="br0">
      <inkml:brushProperty name="width" value="0.05" units="cm"/>
      <inkml:brushProperty name="height" value="0.05" units="cm"/>
    </inkml:brush>
  </inkml:definitions>
  <inkml:trace contextRef="#ctx0" brushRef="#br0">173 352 14683,'1'-4'434,"1"-6"533,-1-1 0,1 1 0,-1-21-1,-1 30-849,0 0 0,0 0 0,0-1 0,0 1 0,0 0 0,-1 0 0,1-1 0,0 1 0,0 0 0,-1 0 0,1-1 0,-1 1 0,1 0 0,-1 0-1,0 0 1,1 0 0,-1 0 0,0 0 0,0 0 0,0 0 0,1 0 0,-1 0 0,0 0 0,0 1 0,-1-1 0,1 0 0,0 0 0,0 1 0,0-1 0,0 1-1,0 0 1,-1-1 0,1 1 0,0 0 0,0-1 0,-1 1 0,1 0 0,0 0 0,-1 0 0,1 0 0,-2 1 0,-1 0-23,1 0 1,-1 0 0,1 1 0,0-1-1,-1 1 1,1 0 0,0 0 0,0 0-1,1 0 1,-1 0 0,0 1-1,-3 4 1,-26 35 155,22-26-237,1 0-1,1 0 0,0 1 0,1 0 0,1 1 1,1 0-1,0 0 0,1 0 0,2 0 0,-1 0 1,2 1-1,0-1 0,3 24 0,-1-35-13,0-1-1,1 0 1,-1 1 0,2-1-1,-1 0 1,0 0-1,1 0 1,0 0 0,5 6-1,-7-11 1,0 1 0,0-1-1,0 0 1,0 0 0,1 0-1,-1 1 1,0-1 0,1 0 0,-1-1-1,1 1 1,-1 0 0,1 0-1,-1-1 1,1 1 0,-1-1 0,4 1-1,-3-1 1,0 0 0,0 0-1,0 0 1,0-1 0,-1 1-1,1-1 1,0 1 0,0-1-1,0 0 1,-1 0 0,1 0-1,0 0 1,-1 0 0,1 0-1,-1 0 1,1 0-1,-1-1 1,2-1 0,4-5-1,0-1 0,0 1 0,-1-1 0,-1-1 0,0 1 0,0-1 0,-1 0 0,4-10 0,1-10 10,9-50 0,-8 18 76,2-88 0,-11 111 6,-2 0 0,-2 1-1,-11-58 1,13 93-73,1-1 0,-1 1-1,0 0 1,0 0-1,-1 0 1,1 0 0,0 0-1,-4-4 1,5 7-15,0 0 1,0 0-1,0 0 0,0-1 1,-1 1-1,1 0 0,0 0 1,0 0-1,0 0 0,0 0 0,-1 0 1,1 0-1,0-1 0,0 1 1,0 0-1,-1 0 0,1 0 1,0 0-1,0 0 0,0 0 0,-1 0 1,1 0-1,0 0 0,0 0 1,0 0-1,-1 0 0,1 0 1,0 0-1,0 0 0,0 0 1,-1 1-1,1-1 0,0 0 0,0 0 1,0 0-1,-1 0 0,1 0 1,0 1-1,-7 14 54,3 9-29,1 0 0,1 0 0,0 0 0,3 27 0,14 98-7,-13-133-20,31 177 22,-24-157-33,2-1 1,1-1-1,22 46 1,-31-74-42,-1-2-47,0 1 1,0-1-1,1 1 1,-1-1 0,1 0-1,0 0 1,0 0-1,1 0 1,-1-1-1,1 1 1,5 3-1,-9-7 70,1 1 0,-1-1-1,0 0 1,1 0 0,-1 0-1,0 0 1,1 0 0,-1 1-1,1-1 1,-1 0-1,0 0 1,1 0 0,-1 0-1,1 0 1,-1 0 0,0 0-1,1 0 1,-1 0 0,1-1-1,-1 1 1,0 0 0,1 0-1,-1 0 1,0 0 0,1-1-1,-1 1 1,0 0-1,1 0 1,-1 0 0,0-1-1,1 1 1,-1 0 0,0-1-1,0 1 1,1 0 0,-1-1-1,0 1 1,0 0 0,0-1-1,1 1 1,-1 0 0,0-1-1,0 1 1,0-1-1,4-22-398,-4 23 398,1-30-539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0.572"/>
    </inkml:context>
    <inkml:brush xml:id="br0">
      <inkml:brushProperty name="width" value="0.05" units="cm"/>
      <inkml:brushProperty name="height" value="0.05" units="cm"/>
    </inkml:brush>
  </inkml:definitions>
  <inkml:trace contextRef="#ctx0" brushRef="#br0">9 166 15715,'-6'-6'1945,"3"2"-1081,3-2-288,6-1 1433,7-3-681,7-5-408,3 1-160,6-2-336,-2 3-88,2 0-256,-5 2-336,-4 0 1144,-3 2-864,-2-5 40,-4-2-24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1.291"/>
    </inkml:context>
    <inkml:brush xml:id="br0">
      <inkml:brushProperty name="width" value="0.05" units="cm"/>
      <inkml:brushProperty name="height" value="0.05" units="cm"/>
    </inkml:brush>
  </inkml:definitions>
  <inkml:trace contextRef="#ctx0" brushRef="#br0">1 443 16323,'0'7'174,"-1"0"0,2 0-1,-1 0 1,1 0-1,0-1 1,0 1-1,1 0 1,0 0-1,0-1 1,0 1-1,1-1 1,0 0 0,0 1-1,1-1 1,0-1-1,0 1 1,0-1-1,1 1 1,0-1-1,0 0 1,0-1-1,9 7 1,-13-11-152,0 1 0,0 0-1,0-1 1,0 0 0,0 1 0,0-1-1,0 0 1,0 1 0,0-1 0,0 0 0,0 0-1,0 0 1,0 0 0,0 0 0,0 0-1,0 0 1,0 0 0,0-1 0,0 1 0,0 0-1,0 0 1,2-2 0,-1 1 16,-1 0 0,1 0 0,0-1 1,-1 1-1,1-1 0,-1 1 0,0-1 0,1 0 0,-1 1 0,2-4 0,1-5 149,0 1 0,-1 0-1,4-17 1,-6 25-159,3-16 265,0 0 1,-1 0-1,-1-1 1,-1 1-1,0 0 0,-2-22 1,-3 47 200,1 9-396,3 10-21,4 45 1,-3-64-81,0 0 1,0 0 0,1 0-1,0-1 1,1 1 0,-1-1 0,2 1-1,-1-1 1,1 0 0,5 8-1,-9-14 3,1-1-1,0 1 0,-1 0 0,1 0 1,0-1-1,-1 1 0,1 0 1,0-1-1,0 1 0,0-1 0,-1 1 1,1-1-1,0 0 0,0 1 0,0-1 1,0 0-1,0 1 0,0-1 1,0 0-1,0 0 0,0 0 0,0 0 1,0 0-1,1 0 0,0-1 0,-1 1 0,1-1 0,0 0-1,-1 0 1,1 0 0,-1 0 0,1 0-1,-1 0 1,1 0 0,-1 0 0,0 0 0,2-2-1,3-5 2,-1 1-1,0-1 1,8-16-1,1-9 30,-1-1 0,-1 0 0,-2-1 0,-1-1 0,-2 1 0,-2-1 0,-1 0-1,-1-1 1,-3 1 0,0 0 0,-10-58 0,8 83-7,2 7-12,0 1-1,-1-1 1,1 1 0,-1-1 0,0 1 0,0 0-1,-1 0 1,1-1 0,0 1 0,-5-6-1,6 9-7,0 0-1,0 0 0,0-1 1,0 1-1,0 0 0,-1 0 1,1 0-1,0 0 0,0 0 1,0-1-1,0 1 0,0 0 1,-1 0-1,1 0 0,0 0 1,0 0-1,0 0 0,-1 0 1,1-1-1,0 1 0,0 0 0,0 0 1,-1 0-1,1 0 0,0 0 1,0 0-1,0 0 0,-1 0 1,1 0-1,0 0 0,0 0 1,0 0-1,-1 0 0,1 0 1,0 1-1,0-1 0,0 0 1,-1 0-1,1 0 0,0 0 1,0 0-1,0 0 0,0 0 1,-1 1-1,1-1 0,-5 13 11,1 20-10,5 21 19,1 1 0,3-1-1,2 0 1,16 60 0,6-9 50,45 111-1,-51-156-53,-2 1-1,15 79 1,-34-117 27,-2-23-43,0 0 0,0 0-1,0 0 1,0 0 0,-1 0 0,1 0 0,0 0 0,0 0 0,0 1 0,0-1-1,0 0 1,0 0 0,-1 0 0,1 0 0,0 0 0,0 0 0,0 0 0,0 0-1,0 0 1,-1 0 0,1 0 0,0 0 0,0 0 0,0 0 0,0 0-1,0 0 1,-1 0 0,1 0 0,0 0 0,0 0 0,0 0 0,0 0 0,0 0-1,-1 0 1,1-1 0,0 1 0,0 0 0,0 0 0,0 0 0,0 0 0,0 0-1,0 0 1,-1 0 0,1 0 0,0-1 0,0 1 0,0 0 0,0 0 0,0 0-1,0 0 1,0 0 0,0 0 0,0-1 0,0 1 0,0 0 0,0 0 0,-19-34 46,-70-184 75,77 181-141,1 0 1,2 0-1,2-1 0,-4-42 0,11 74-147,-1 1 0,1-1 1,0 1-1,0-1 0,0 1 0,1 0 0,0-1 0,0 1 0,1 0 0,-1-1 0,1 1 0,0 0 1,0 0-1,1 0 0,0 0 0,-1 1 0,2-1 0,-1 1 0,0 0 0,1 0 0,0 0 1,5-4-1,37-26-1380,-19 15 507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1.777"/>
    </inkml:context>
    <inkml:brush xml:id="br0">
      <inkml:brushProperty name="width" value="0.05" units="cm"/>
      <inkml:brushProperty name="height" value="0.05" units="cm"/>
    </inkml:brush>
  </inkml:definitions>
  <inkml:trace contextRef="#ctx0" brushRef="#br0">12 1 15835,'-2'9'312,"-1"0"-1,1 0 0,0 0 0,1 1 0,0-1 0,1 1 1,0-1-1,2 16 0,-1-4 270,2 37-36,2-1-1,3 0 0,2 0 0,32 100 0,-40-154-500,-1 1 1,1 0-1,0 0 1,-1-1-1,2 1 1,2 3-1,-5-6-36,1-1-1,-1 0 0,0 1 1,1-1-1,-1 1 1,1-1-1,-1 0 1,1 1-1,-1-1 1,1 0-1,-1 0 1,1 0-1,-1 1 0,1-1 1,0 0-1,-1 0 1,1 0-1,-1 0 1,1 0-1,-1 0 1,1 0-1,0 0 1,-1 0-1,1 0 1,-1 0-1,1 0 0,-1 0 1,1-1-1,-1 1 1,1 0-1,0 0 1,-1-1-1,0 1 1,1 0-1,-1-1 1,1 1-1,-1 0 0,1-1 1,-1 1-1,0-1 1,1 1-1,-1-1 1,0 1-1,1-1 1,-1 1-1,0-1 1,1 1-1,-1-1 0,0 1 1,0-1-1,0 0 1,14-27 221,-12 23-201,0 0 1,0 0-1,0 0 0,1 0 0,0 1 1,0-1-1,0 1 0,1 0 0,-1-1 1,8-5-1,-10 10-27,-1 0 1,1-1-1,0 1 1,0-1-1,-1 1 0,1 0 1,0 0-1,0 0 1,-1-1-1,1 1 0,0 0 1,0 0-1,0 0 1,0 0-1,-1 0 1,1 0-1,0 1 0,0-1 1,0 0-1,-1 0 1,1 0-1,0 1 0,0-1 1,-1 0-1,1 1 1,0-1-1,-1 1 0,1-1 1,0 1-1,-1-1 1,1 1-1,0 0 1,-1-1-1,1 1 0,-1 0 1,0-1-1,1 2 1,14 29 1,-15-28-1,25 94 778,-51-189 667,18 68-1114,1-1 1,-8-52-1,14 75-331,1-1 0,0 0 1,0 0-1,0 1 0,1-1 0,-1 0 1,1 0-1,0 1 0,-1-1 0,1 0 1,0 1-1,0-1 0,1 1 0,-1-1 1,0 1-1,1 0 0,0 0 0,-1-1 0,1 1 1,0 0-1,0 1 0,0-1 0,0 0 1,4-1-1,4-3-63,1 0 1,0 1-1,1 0 1,17-4-1,-19 6-294,1-1-1,-1 1 1,0-2-1,11-6 1,-9-1-1033,-12 12 1343,0-1 0,0 1 1,0-1-1,0 1 0,0 0 0,0-1 1,0 1-1,0 0 0,0-1 1,0 1-1,0 0 0,0-1 0,0 1 1,0-1-1,-1 1 0,1 0 0,0 0 1,0-1-1,0 1 0,0 0 0,-1-1 1,1 1-1,0 0 0,0 0 0,-1-1 1,1 1-1,-3-2-121,-1 0-1,1 1 1,0-1 0,0 1-1,0 0 1,-1 0 0,-4-1-1,-23-5-757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2.180"/>
    </inkml:context>
    <inkml:brush xml:id="br0">
      <inkml:brushProperty name="width" value="0.05" units="cm"/>
      <inkml:brushProperty name="height" value="0.05" units="cm"/>
    </inkml:brush>
  </inkml:definitions>
  <inkml:trace contextRef="#ctx0" brushRef="#br0">1 0 14027,'0'9'1296,"5"-2"-992,7 2-368,3-1 600,10 1-1872,2 0 1264,6-1-272,4 2-200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2.679"/>
    </inkml:context>
    <inkml:brush xml:id="br0">
      <inkml:brushProperty name="width" value="0.05" units="cm"/>
      <inkml:brushProperty name="height" value="0.05" units="cm"/>
    </inkml:brush>
  </inkml:definitions>
  <inkml:trace contextRef="#ctx0" brushRef="#br0">5 164 17652,'-2'29'1777,"-1"15"-653,3-41-1021,1 0 0,-1-1 0,0 1 0,1-1 0,-1 1-1,1-1 1,0 1 0,-1-1 0,1 1 0,1-1-1,-1 1 1,2 3 0,-2-6-91,-1 0 1,1 1-1,-1-1 1,1 1-1,-1-1 0,1 0 1,-1 1-1,1-1 0,0 0 1,-1 1-1,1-1 1,-1 0-1,1 0 0,0 0 1,-1 0-1,1 1 1,0-1-1,-1 0 0,1 0 1,-1 0-1,1 0 1,0-1-1,-1 1 0,1 0 1,0 0-1,-1 0 0,1 0 1,-1-1-1,1 1 1,0 0-1,-1-1 0,1 1 1,-1 0-1,1-1 1,-1 1-1,1 0 0,-1-1 1,1 1-1,-1-1 0,0 1 1,1-1-1,-1 1 1,0-1-1,1 0 0,-1 1 1,1-2-1,14-28 146,-8 7-35,-2 1 0,0-1-1,2-36 1,8 121-20,-12-51-136,-2-1-108,1-1 0,0 1 0,0-1 1,1 0-1,0 1 0,1-1 0,0-1 0,1 1 0,5 9 0,-9-18 92,0 1-1,-1 0 1,1-1 0,-1 1 0,1 0-1,0-1 1,-1 1 0,1-1-1,0 1 1,0-1 0,-1 0 0,1 1-1,0-1 1,0 0 0,0 1-1,0-1 1,-1 0 0,1 0 0,0 0-1,0 0 1,0 0 0,0 0-1,0 0 1,0 0 0,0 0 0,-1 0-1,1 0 1,1-1 0,0 0-58,0 0 0,0 0 1,0-1-1,0 1 0,-1 0 0,1-1 1,0 0-1,-1 1 0,0-1 1,1 0-1,0-2 0,4-5-361,0-1-1,-1-1 1,5-15-1,-2-3-484,8-46-1,-1 4 103,-20 98 1810,3 0 0,0 42 0,1-30-105,1-7-404,1 1 1,2-1 0,1 0 0,2 0 0,0 0 0,3-1 0,16 42 0,-17-52-426,3 5-19,0 2 0,-2-1 0,-2 1 0,0 0 0,4 43 0,-11-69-5,0-1 0,0 1-1,0-1 1,0 0-1,0 1 1,0-1 0,0 0-1,0 1 1,-1-1-1,1 1 1,-1-1 0,1 0-1,-2 3 1,2-4-1,0 0 0,-1 0 0,1 0-1,0 0 1,0 1 0,-1-1 0,1 0 0,0 0 0,-1 0 0,1 0 0,0 0 0,-1 0 0,1 0 0,0 0 0,-1 0-1,1 0 1,0 0 0,-1 0 0,1 0 0,0 0 0,-1 0 0,1 0 0,0 0 0,-1-1 0,1 1 0,0 0-1,0 0 1,-1 0 0,1 0 0,0-1 0,-1 1 0,1 0 0,0 0 0,0-1 0,-4-2-1,1 0 0,0-1 0,1 1 0,-1-1 1,1 0-1,0 0 0,-3-6 0,-5-15-112,1 1 1,2-1-1,0-1 0,2 1 1,1-1-1,1 0 0,1 0 1,1 0-1,1-1 1,1 1-1,2 0 0,1 0 1,1 1-1,13-41 0,8-8-509,-10 32 413,-1 0 1,10-57-1,-24 70 737,-1 29-521,0 0 0,0 0 0,0-1 0,0 1 0,0 0 0,0 0 0,0 0 1,0 0-1,0 0 0,0 0 0,0 0 0,0 0 0,0 0 0,0 0 0,0 0 1,-1-1-1,1 1 0,0 0 0,0 0 0,0 0 0,0 0 0,0 0 1,0 0-1,0 0 0,0 0 0,0 0 0,0 0 0,0 0 0,0 0 0,-1 0 1,1 0-1,0 0 0,0 0 0,0 0 0,0 0 0,0 0 0,0 0 1,0 0-1,0 0 0,0 0 0,-1 0 0,1 0 0,0 0 0,0 0 0,0 0 1,0 0-1,0 0 0,0 0 0,0 0 0,0 0 0,0 0 0,0 0 1,0 0-1,0 1 0,0-1 0,-1 0 0,1 0 0,0 0 0,0 0 0,0 0 1,0 0-1,0 0 0,0 0 0,0 0 0,0 1 0,-7 15 321,4-8-237,-3 11-59,0-1-1,1 1 1,-3 25-1,8-44-51,0 0-1,0 0 0,0-1 1,1 1-1,-1 0 1,0 0-1,0 0 1,0 0-1,0 0 1,0 0-1,1 0 1,-1 0-1,0 0 1,0 0-1,0 0 1,0 0-1,1 0 1,-1 0-1,0 0 1,0 0-1,0 0 1,0 0-1,0 0 1,1 0-1,-1 0 1,0 0-1,0 0 1,0 0-1,0 0 0,1 0 1,-1 0-1,0 0 1,0 0-1,0 1 1,0-1-1,0 0 1,0 0-1,0 0 1,1 0-1,-1 0 1,0 0-1,0 0 1,0 1-1,0-1 1,0 0-1,0 0 1,0 0-1,0 0 1,0 0-1,0 1 1,0-1-1,0 0 1,0 0-1,0 0 1,0 0-1,0 1 0,0-1 1,0 0-1,0 0 1,10-11-272,0-4-48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3.096"/>
    </inkml:context>
    <inkml:brush xml:id="br0">
      <inkml:brushProperty name="width" value="0.05" units="cm"/>
      <inkml:brushProperty name="height" value="0.05" units="cm"/>
    </inkml:brush>
  </inkml:definitions>
  <inkml:trace contextRef="#ctx0" brushRef="#br0">61 1 16988,'-2'0'211,"0"0"0,0 0 0,-1 0 1,1 1-1,0-1 0,0 1 0,0 0 1,0 0-1,0 0 0,0 0 0,0 0 1,0 0-1,1 0 0,-1 0 0,0 1 1,0-1-1,1 1 0,-1-1 1,1 1-1,0 0 0,-1-1 0,1 1 1,0 0-1,-1 3 0,0 1-26,0 1 0,1 0 0,0-1 0,0 1 1,1 0-1,0 10 0,0-11-329,0 2 159,0 1 1,1-1-1,0 0 1,0 0-1,1 0 1,2 8-1,-3-13-16,0 0 0,0-1 0,1 1 0,-1-1 0,1 0 0,-1 1 0,1-1 0,0 0 0,-1 0 0,1 0 0,1 0 0,-1 0 0,0-1 0,0 1 0,1 0 0,-1-1 0,0 0 0,1 1 0,0-1-1,-1 0 1,4 0 0,27 3-30,-29-4 37,1 0 1,-1 0 0,1 0-1,-1 1 1,0 0 0,1 0-1,-1 0 1,0 0-1,0 1 1,5 2 0,-8-3 6,0-1 0,-1 1 0,1 0 0,-1 0 0,1-1 0,-1 1 0,0 0 0,1 0 1,-1 0-1,0 0 0,0 0 0,1-1 0,-1 1 0,0 0 0,0 0 0,0 0 0,0 0 0,0 0 0,0 0 0,-1 0 1,1 0-1,0-1 0,0 1 0,0 0 0,-1 0 0,1 0 0,-1 0 0,1-1 0,-1 1 0,1 0 0,-1 0 1,0 0-1,-19 27 223,11-18-462,-1 0 1,-22 18 0,29-25 48,-1-1 0,0 1 0,0-1 0,0 0 0,0 0 0,0 0 0,0 0 0,-1-1 0,1 0 0,0 0 0,-1 0 0,1 0 0,-6-1 0,-4-3-473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52.215"/>
    </inkml:context>
    <inkml:brush xml:id="br0">
      <inkml:brushProperty name="width" value="0.05" units="cm"/>
      <inkml:brushProperty name="height" value="0.05" units="cm"/>
    </inkml:brush>
  </inkml:definitions>
  <inkml:trace contextRef="#ctx0" brushRef="#br0">644 41 15299 0 0,'-14'-17'1014'0'0,"12"15"-725"0"0,1 0 1 0 0,0 0 0 0 0,-1-1 0 0 0,0 1 0 0 0,0 1 0 0 0,1-1 0 0 0,-1 0 0 0 0,0 0 0 0 0,0 1 0 0 0,-5-3 0 0 0,-12 29-1027 0 0,-26 54-65 0 0,0-19 413 0 0,-80 79 0 0 0,-182 186 572 0 0,297-314-165 0 0,-1 1 1 0 0,0-1 0 0 0,-21 15-1 0 0,114-40-708 0 0,-57 7 476 0 0,0 0 1 0 0,1 2 0 0 0,0 2 0 0 0,-1 0-1 0 0,2 1 1 0 0,-1 2 0 0 0,0 1-1 0 0,0 0 1 0 0,0 2 0 0 0,-1 1 0 0 0,45 13-1 0 0,57 29-2980 0 0,-93-32 2622 0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3.934"/>
    </inkml:context>
    <inkml:brush xml:id="br0">
      <inkml:brushProperty name="width" value="0.05" units="cm"/>
      <inkml:brushProperty name="height" value="0.05" units="cm"/>
    </inkml:brush>
  </inkml:definitions>
  <inkml:trace contextRef="#ctx0" brushRef="#br0">48 397 17660,'-5'11'2093,"8"-16"-269,9-19-159,-8 14-1484,-1-1 1,0 0-1,-1 1 0,-1-1 0,1 0 0,-2 0 1,1 0-1,-2 0 0,1 0 0,-2 0 0,1 0 0,-1 0 1,-5-14-1,6 23-167,1 0 0,-1 0 1,0 1-1,0-1 0,0 0 0,0 1 0,0-1 1,0 1-1,0-1 0,0 1 0,-1-1 1,1 1-1,-1 0 0,1-1 0,-1 1 0,-2-1 1,3 2-12,0-1 0,1 1 0,-1 0 0,0 0 0,0 0 0,0 0 0,0 0 0,0 0 0,0 1 0,1-1 0,-1 0 0,0 0 0,0 1 0,0-1 0,1 0 0,-1 1 1,0-1-1,0 1 0,1-1 0,-1 1 0,0-1 0,1 1 0,-1 0 0,0-1 0,1 1 0,-1 0 0,1-1 0,-1 1 0,1 0 0,-1 0 0,1 0 0,0-1 0,-1 1 0,1 0 0,0 0 1,0 1-1,-4 9-1,1-1 0,1 1 1,0 0-1,0-1 1,1 1-1,1 0 1,1 17-1,0-10-3,1 1 0,1-1 0,8 29 1,-8-40-2,-1 1 0,1-1 0,0-1 0,1 1 0,0 0 0,0-1 0,5 7 0,-7-11 1,0 0 0,0 0 1,-1 0-1,1-1 0,0 1 1,0 0-1,1-1 0,-1 0 1,0 1-1,0-1 0,1 0 0,-1 0 1,1 0-1,-1-1 0,1 1 1,-1-1-1,1 1 0,-1-1 0,1 0 1,-1 0-1,1 0 0,0 0 1,-1 0-1,4-1 0,0-1 2,0-1-1,0 1 1,0-1-1,0-1 0,0 1 1,-1-1-1,1 0 1,-1 0-1,0 0 1,0-1-1,4-5 1,9-11 3,18-29 0,-35 49-4,35-59 30,-25 40 5,21-30 0,-32 49-33,0 1 1,0 0 0,1 0 0,-1-1-1,0 1 1,0 0 0,0-1-1,0 1 1,1 0 0,-1 0 0,0-1-1,0 1 1,1 0 0,-1 0 0,0-1-1,1 1 1,-1 0 0,0 0 0,1 0-1,-1 0 1,0 0 0,0-1 0,1 1-1,-1 0 1,0 0 0,1 0-1,-1 0 1,1 0 0,-1 0 0,0 0-1,1 0 1,-1 0 0,0 0 0,1 0-1,-1 1 1,0-1 0,1 0 0,-1 0-1,0 0 1,1 0 0,-1 0-1,0 1 1,0-1 0,1 0 0,-1 0-1,0 0 1,0 1 0,1-1 0,-1 0-1,0 1 1,0-1 0,0 0 0,1 0-1,-1 1 1,0-1 0,0 1-1,7 22 101,-6-18-84,1 0-10,-1 1 25,0 0 0,1-1 1,0 1-1,0 0 0,1-1 0,5 10 1,-7-14-26,-1 0 1,1-1 0,0 1 0,0 0 0,-1 0 0,1-1 0,0 1-1,0 0 1,0-1 0,0 1 0,0-1 0,0 1 0,0-1-1,0 0 1,0 1 0,0-1 0,2 1 0,-1-2 2,0 1 0,0 0 1,0 0-1,0-1 1,0 1-1,0-1 0,-1 0 1,1 1-1,0-1 0,0 0 1,-1 0-1,1 0 0,2-2 1,19-16 129,-1-1 0,25-29 0,-30 29-127,2 1 0,0 1 0,35-26-1,-51 42-136,0 0-1,0 0 1,0 1-1,0-1 1,0 1-1,1-1 1,-1 1-1,1 0 1,-1 0 0,1 1-1,5-1 1,-10 1-633,-1-1 1,0 1 0,0-1 0,1 1-1,-1-1 1,1 1 0,-1-1 0,0 0-1,1 0 1,-1 0 0,1 0 0,-3-2-1,-21-23-2966,-18-33 3881,42 58-100,-7-15 2135,8 12-238,7 6 344,9 7-1983,-1 0 0,1-2-1,25 9 1,-32-13-722,1-1 0,-1 0 0,1 0 0,0-1 0,-1 0 1,1-1-1,19-1 0,-10-3-460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4.384"/>
    </inkml:context>
    <inkml:brush xml:id="br0">
      <inkml:brushProperty name="width" value="0.05" units="cm"/>
      <inkml:brushProperty name="height" value="0.05" units="cm"/>
    </inkml:brush>
  </inkml:definitions>
  <inkml:trace contextRef="#ctx0" brushRef="#br0">30 1 12019,'-1'38'1437,"1"1"0,2-1 1,1 1-1,10 41 1,48 147 1186,-61-226-2615,17 62 744,-16-58-632,0 0 1,-1 0-1,1 0 0,-1 1 1,0-1-1,0 0 0,-1 0 0,0 0 1,0 1-1,-1 4 0,1-9-88,1 0 0,0 0 0,0 0-1,-1-1 1,1 1 0,-1 0-1,1 0 1,-1-1 0,1 1 0,-1 0-1,1-1 1,-1 1 0,0 0-1,1-1 1,-1 1 0,0-1 0,1 1-1,-1-1 1,0 1 0,0-1-1,1 0 1,-1 1 0,0-1 0,0 0-1,0 0 1,0 1 0,0-1-1,1 0 1,-1 0 0,0 0 0,0 0-1,0 0 1,0 0 0,0-1-1,0 1 1,1 0 0,-1 0 0,0-1-1,0 1 1,0 0 0,1-1-1,-1 1 1,0-1 0,0 1 0,1-1-1,-1 1 1,0-1 0,1 1-1,-1-1 1,0 0 0,-4-3 75,1-1 0,-1 1 1,1-1-1,0 0 0,-5-8 0,1-2-160,0 0-1,1-1 1,0 0-1,2 0 0,-1-1 1,2 0-1,1 0 1,0 0-1,1 0 1,0-22-1,2 17-499,2 0 0,0 0-1,1 0 1,2 0 0,0 1 0,1 0 0,15-34 0,-3 14-405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5.025"/>
    </inkml:context>
    <inkml:brush xml:id="br0">
      <inkml:brushProperty name="width" value="0.05" units="cm"/>
      <inkml:brushProperty name="height" value="0.05" units="cm"/>
    </inkml:brush>
  </inkml:definitions>
  <inkml:trace contextRef="#ctx0" brushRef="#br0">53 321 18980,'-8'10'580,"1"0"1,0 0-1,1 0 0,-7 16 1,10-21-444,1 0 0,1 0 0,-1 1 1,1-1-1,0 1 0,0-1 1,1 1-1,0-1 0,0 1 0,0-1 1,2 11-1,-2-15-116,0 1 0,0-1 1,0 1-1,1-1 0,-1 1 0,1-1 0,-1 0 0,1 1 1,0-1-1,-1 1 0,1-1 0,0 0 0,0 0 1,0 0-1,0 1 0,0-1 0,0 0 0,0 0 0,0 0 1,0 0-1,1-1 0,1 2 0,-1-1-14,0-1 1,-1 0-1,1 0 0,0 1 1,0-1-1,0 0 0,0-1 1,0 1-1,-1 0 0,1-1 0,0 1 1,0-1-1,0 1 0,-1-1 1,3-1-1,6-4-59,0 1 1,-1-2-1,0 0 0,12-11 0,20-26-217,-32 34 179,0-1-1,1 1 1,0 1 0,0 0-1,1 1 1,16-11 0,-26 18 84,0 1 0,1-1 0,-1 0 0,0 1 0,1-1 0,-1 1 1,0-1-1,1 1 0,-1-1 0,1 1 0,-1 0 0,1 0 0,-1 0 0,1 0 0,-1 0 0,1 0 0,-1 0 1,1 1-1,-1-1 0,0 0 0,1 1 0,-1-1 0,1 1 0,-1 0 0,0-1 0,0 1 0,3 1 0,-1 2 21,0-1 1,-1 1-1,1 0 0,-1 0 0,1 0 0,-1 0 0,2 5 0,10 18 118,-14-26-127,1 0 1,-1-1-1,0 1 0,1-1 1,-1 1-1,1-1 0,-1 0 1,1 1-1,0-1 1,-1 1-1,1-1 0,-1 0 1,1 0-1,-1 1 0,1-1 1,0 0-1,-1 0 0,1 0 1,0 0-1,-1 1 1,1-1-1,0 0 0,-1 0 1,1 0-1,0 0 0,0-1 1,1 1-4,0-1 0,-1 0 0,1 1 0,0-1 0,0 0 0,-1 0 0,1 0 0,-1 0 0,3-2 0,28-35-293,-29 34 213,41-63-1197,-33 48 516,0 1 1,1 1-1,1 0 0,30-30 0,-43 46 718,1 1 1,0-1-1,0 0 0,-1 1 0,1-1 0,0 0 1,0 1-1,0-1 0,0 1 0,0 0 0,0-1 1,0 1-1,0 0 0,0-1 0,0 1 0,0 0 0,0 0 1,0 0-1,2 0 0,-3 0 42,1 1 1,0-1-1,-1 0 0,1 1 1,-1-1-1,1 1 0,0-1 1,-1 1-1,1-1 0,-1 1 0,1-1 1,-1 1-1,1 0 0,-1-1 1,0 1-1,1-1 0,-1 1 1,0 0-1,0 0 0,1 0 1,0 6 216,1-1 0,-1 1 0,-1 0 0,1 10 0,-1-12-79,0 21 591,0-8 16,0 0-1,2 0 1,4 23 0,-5-35-643,1-1 0,-1 0 0,1 1 0,1-1 1,-1 0-1,1 0 0,0-1 0,0 1 0,0-1 0,0 1 0,1-1 1,0 0-1,0 0 0,0 0 0,6 3 0,8 5-223,-1 1-1,0 1 1,-1 0 0,0 1-1,21 27 1,-32-36 140,-1 0 0,0 0 1,-1 0-1,1 1 0,-1-1 0,0 1 1,-1 0-1,0 0 0,0 0 1,0 0-1,-1 0 0,0 0 0,-1 1 1,1-1-1,-2 0 0,1 1 1,-1-1-1,0 0 0,0 0 0,-3 10 1,1-9 81,-1 0 0,1 0 1,-1 0-1,-1 0 0,1-1 1,-11 12-1,14-17-69,-1 0 0,0 0-1,0 0 1,0-1 0,0 1 0,0-1 0,0 1 0,0-1-1,0 0 1,-1 0 0,1 0 0,-4 1 0,5-2-17,-1 0 1,1 0 0,-1 0-1,1 0 1,-1 0 0,1 0-1,-1 0 1,1-1 0,-1 1 0,1-1-1,-1 1 1,1-1 0,0 1-1,-1-1 1,1 0 0,0 0-1,-1 1 1,1-1 0,0 0-1,0 0 1,0 0 0,-2-2-1,0-2 15,0 0 0,-1 0-1,2 0 1,-1-1 0,0 1 0,1-1-1,0 1 1,1-1 0,-1 0-1,1 1 1,-1-9 0,0-7 35,2-41 0,1 39-56,2 0-1,1 0 1,0 0 0,2 1-1,13-33 1,54-101-3,-16 38 75,-51 104 14,0 0-1,5-26 1,-10 37-63,0 0-1,0-1 0,-1 1 1,1 0-1,-1-1 1,0 1-1,0-1 1,0 1-1,-1 0 0,1-1 1,-1 1-1,0 0 1,0 0-1,0-1 1,0 1-1,0 0 0,-1 0 1,-1-3-1,1 4-8,1 1 0,-1 0 0,1 0 0,-1-1 0,1 1 0,-1 0 0,0 0 0,1 0 0,-1 1 0,0-1 1,0 0-1,0 1 0,0-1 0,1 1 0,-1 0 0,0-1 0,0 1 0,0 0 0,0 0 0,0 0 0,0 0 0,0 1 0,0-1 0,0 1 0,0-1 0,0 1 0,1-1 0,-1 1 0,0 0 0,0 0 0,-2 2 0,-2 0 15,0 1 1,1 0 0,0 0-1,0 0 1,0 1-1,0 0 1,0 0-1,-3 5 1,5-5-34,-1 1 0,1-1 0,0 1 0,1 0 0,0-1 0,0 1 0,0 0 0,0 0 0,1 0 0,0 1 0,0 9 0,1-13-27,0-1 0,0 1 0,1 0 0,-1 0-1,1-1 1,0 1 0,-1 0 0,1-1 0,0 1 0,0-1 0,1 1 0,-1-1 0,1 0 0,-1 1 0,1-1 0,0 0 0,-1 0 0,1 0 0,0 0 0,0 0 0,1-1 0,-1 1 0,0-1 0,1 1 0,-1-1 0,1 0 0,-1 0 0,4 1-1,-1 0-40,0-1-1,0 0 1,0 0-1,0 0 0,0-1 1,0 0-1,0 0 1,0 0-1,0 0 0,0-1 1,0 0-1,0 0 1,0 0-1,-1-1 0,1 1 1,0-1-1,-1 0 1,1-1-1,-1 1 0,7-6 1,-9 7 40,-1 0-1,0 0 1,0 0 0,0 0 0,0 0-1,0-1 1,0 1 0,0 0 0,-1 0 0,1-1-1,0 1 1,0-3 0,-2-19-281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1:25.416"/>
    </inkml:context>
    <inkml:brush xml:id="br0">
      <inkml:brushProperty name="width" value="0.05" units="cm"/>
      <inkml:brushProperty name="height" value="0.05" units="cm"/>
    </inkml:brush>
  </inkml:definitions>
  <inkml:trace contextRef="#ctx0" brushRef="#br0">0 120 17284,'12'-6'2104,"6"-3"-1344,13-4-352,4 1 1585,10-1-1617,-1-3-496,1 0 288,-4 0-144,1-2-208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09.177"/>
    </inkml:context>
    <inkml:brush xml:id="br0">
      <inkml:brushProperty name="width" value="0.05" units="cm"/>
      <inkml:brushProperty name="height" value="0.05" units="cm"/>
    </inkml:brush>
  </inkml:definitions>
  <inkml:trace contextRef="#ctx0" brushRef="#br0">1393 45 9778,'77'-42'237,"-77"40"-173,-9 4 3,-30 15 88,-12 12 60,0 2-1,2 2 1,2 3 0,-80 76-1,-160 199 763,218-227-736,4 2 0,3 3 0,-71 138 0,52-66-91,7 4-1,-93 305 1,120-290-102,9 1-1,7 2 0,-7 229 0,34-274-34,6 1 0,7 0 0,6-1 0,63 267 0,-64-354-19,2 0-1,2 0 1,2-2 0,45 79 0,-52-108 2,0-1-1,1 0 1,1-1 0,0 0 0,2-1-1,0-1 1,1-1 0,0 0-1,1-2 1,1 0 0,0-1 0,1-1-1,24 10 1,-21-13 2,0 0 0,0-2 0,1 0 0,0-2 1,0-1-1,0-1 0,32-1 0,-24-3-1,0-1 0,-1-2-1,0-2 1,0 0 0,33-14 0,-11-1 1,-1-2-1,-1-3 1,-2-2-1,0-2 1,-2-2 0,48-43-1,-25 14 12,-3-4-1,-2-2 1,-3-3-1,62-93 1,0-29 51,-9-5 1,97-228-1,-135 237 0,-9-3 0,-9-2 0,-8-4-1,36-274 1,-52 6 124,-36 357-114,-6 1 0,-23-136-1,19 190-37,-3 1-1,-1 0 1,-3 1-1,-30-61 1,39 95-35,-2 1 0,0 0 0,-1 0 1,-1 1-1,0 1 0,-1 0 0,-22-19 0,25 26-24,0 0 0,-1 1 0,0 0 0,0 1 0,-1 0 0,0 1 0,0 0 0,0 1 0,0 0 0,-1 1 0,-23-3 0,18 4-28,0 2 1,1 0-1,-1 1 1,1 1-1,-1 0 0,-22 6 1,5 3 7,0 1 0,-34 18 0,12-3-31,-60 38 0,-66 65-145,181-129 221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2.375"/>
    </inkml:context>
    <inkml:brush xml:id="br0">
      <inkml:brushProperty name="width" value="0.05" units="cm"/>
      <inkml:brushProperty name="height" value="0.05" units="cm"/>
    </inkml:brush>
  </inkml:definitions>
  <inkml:trace contextRef="#ctx0" brushRef="#br0">1 357 13371,'0'2'217,"0"3"150,0-1-1,0 0 0,0 1 1,1-1-1,2 8 1,-3-11-291,0-1 0,1 1 0,-1 0-1,0-1 1,1 1 0,-1 0 0,1-1 0,-1 1 0,0-1 0,1 1 0,0 0 0,-1-1 0,1 0 0,-1 1-1,1-1 1,0 1 0,-1-1 0,1 0 0,0 1 0,-1-1 0,1 0 0,0 0 0,-1 1 0,1-1 0,0 0-1,0 0 1,-1 0 0,1 0 0,0 0 0,0 0 0,-1 0 0,1 0 0,0 0 0,0-1 0,-1 1-1,1 0 1,0 0 0,-1-1 0,1 1 0,0 0 0,-1-1 0,1 1 0,0-1 0,7-3 306,-1-1 1,0 0 0,0 0 0,0 0-1,-1-1 1,8-9 0,33-43 798,-41 51-1022,10-15 165,0 0 0,14-29 0,-26 45-285,-1-1 0,0-1 0,0 1 0,0 0 0,-1-1 0,0 1 0,-1-1-1,0 1 1,0-1 0,0 0 0,-1 0 0,-1-10 0,1 16-33,0-1-1,-1 1 1,1-1 0,-1 1-1,0 0 1,0 0 0,0-1-1,0 1 1,0 0 0,0 0-1,-1 0 1,1 0 0,-1 0-1,1 0 1,-1 0 0,0 1-1,1-1 1,-1 1 0,0-1-1,0 1 1,0 0 0,0-1-1,-1 1 1,1 0 0,0 0-1,0 1 1,-1-1 0,1 0 0,-1 1-1,1-1 1,0 1 0,-1 0-1,1 0 1,-1 0 0,1 0-1,0 0 1,-4 1 0,0 0-12,0 1 1,0-1 0,1 1 0,-1 0-1,0 0 1,1 1 0,0 0 0,-1 0 0,1 0-1,0 0 1,1 1 0,-1 0 0,0 0 0,-4 6-1,6-7-23,1 1-1,-1-1 1,1 1 0,0-1-1,0 1 1,0 0-1,0 0 1,1 0 0,0 0-1,-1 0 1,1 0-1,1 1 1,-1-1-1,1 0 1,0 0 0,0 1-1,0-1 1,1 6-1,0-7-23,0 0 1,0 0-1,0 0 0,1-1 0,-1 1 0,1 0 0,0 0 0,0-1 0,0 1 1,0-1-1,0 0 0,0 0 0,1 1 0,-1-2 0,1 1 0,0 0 0,-1 0 1,1-1-1,0 1 0,0-1 0,0 0 0,0 0 0,0 0 0,0 0 0,4 0 1,17 3-381,-1-1 1,1-1 0,36-2 0,72-11-874,13-1 197,-143 12 1109,1-1 0,-1 1-1,1 0 1,0 0 0,-1 1 0,1-1 0,-1 1-1,1-1 1,0 1 0,-1 0 0,1 0 0,-1 0-1,0 0 1,1 0 0,3 3 0,-5-2 17,0-1 1,-1 0 0,1 1-1,0-1 1,-1 1-1,1-1 1,-1 1 0,0-1-1,0 1 1,1-1-1,-1 1 1,0-1 0,0 1-1,0 0 1,0-1-1,-1 1 1,1-1 0,0 1-1,-1-1 1,1 1-1,-1-1 1,1 1-1,-1-1 1,0 0 0,0 1-1,0-1 1,-1 2-1,0 1 113,0 0-1,0 0 0,0 0 0,-1-1 0,0 1 0,1-1 0,-1 0 1,0 1-1,-1-1 0,1-1 0,-7 5 0,10-7-105,-1 0 0,1 0-1,0 0 1,-1-1 0,1 1-1,-1 0 1,1 0 0,0-1 0,0 1-1,-1 0 1,1-1 0,0 1-1,-1 0 1,1-1 0,0 1 0,0 0-1,0-1 1,-1 1 0,1-1-1,0 1 1,0-1 0,0 1 0,0 0-1,0-1 1,0 1 0,0-1-1,0 1 1,0-1 0,0 1 0,0 0-1,0-1 1,0 1 0,0-1 0,0 0-1,2-17 306,-2 18-326,6-35 584,16-50 1,4-13 216,-16 44-41,-10 54-763,0 0 1,1 0 0,-1-1 0,0 1-1,1 0 1,-1 0 0,0 0-1,0 0 1,1 0 0,-1 0 0,0 0-1,1 0 1,-1 0 0,0 0 0,1 0-1,-1 0 1,0 0 0,1 0 0,-1 0-1,0 0 1,0 1 0,1-1-1,-1 0 1,0 0 0,1 0 0,-1 0-1,0 1 1,0-1 0,1 0 0,-1 0-1,0 0 1,0 1 0,0-1 0,1 1-1,13 10-544,-10-8 241,4 1 273,-1-1 0,1 0-1,0 0 1,1-1 0,-1 0 0,0 0-1,1 0 1,-1-2 0,1 1 0,-1-1 0,13-1-1,15-1-278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2.786"/>
    </inkml:context>
    <inkml:brush xml:id="br0">
      <inkml:brushProperty name="width" value="0.05" units="cm"/>
      <inkml:brushProperty name="height" value="0.05" units="cm"/>
    </inkml:brush>
  </inkml:definitions>
  <inkml:trace contextRef="#ctx0" brushRef="#br0">109 0 17108,'-22'42'1410,"1"1"-1,-18 53 1,32-76-1106,2 0 0,0 0-1,1 0 1,1 1 0,1-1-1,1 1 1,2 33-1,0-48-263,0 0 0,0 0 0,0 0-1,1 0 1,-1 0 0,2 0 0,-1 0-1,1-1 1,-1 1 0,8 9 0,-7-12-38,-1 0 0,1 0 0,0 0 1,0-1-1,1 1 0,-1-1 0,0 0 0,1 0 1,0 0-1,-1 0 0,1 0 0,0-1 1,0 0-1,0 0 0,0 0 0,0 0 1,6 0-1,-2 0-21,0-1 0,0-1 1,1 1-1,-1-1 0,0-1 0,0 1 0,0-1 1,11-5-1,4-3-52,32-19-1,-11 5-66,-69 68 201,25-44-64,-18 39-27,17-37-36,0 0 0,1 1 0,-1-1 0,0 0 1,1 1-1,0-1 0,-1 0 0,1 1 0,0-1 0,0 0 0,1 1 0,-1-1 0,0 0 0,1 1 0,0 2 0,0-4 18,-1-1 0,1 1 0,-1-1 0,1 1 0,-1 0 0,1-1 0,-1 1 1,1-1-1,0 0 0,-1 1 0,1-1 0,-1 1 0,1-1 0,0 0 0,0 0 0,-1 1 0,1-1 0,0 0 0,0 0 0,-1 0 1,1 0-1,0 0 0,0 0 0,-1 0 0,1 0 0,0 0 0,0 0 0,-1 0 0,2-1 0,23-8-326,-23 8 307,26-13-421,4-6-174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3.198"/>
    </inkml:context>
    <inkml:brush xml:id="br0">
      <inkml:brushProperty name="width" value="0.05" units="cm"/>
      <inkml:brushProperty name="height" value="0.05" units="cm"/>
    </inkml:brush>
  </inkml:definitions>
  <inkml:trace contextRef="#ctx0" brushRef="#br0">156 0 15395,'-49'46'2117,"34"-33"-1592,1-1 0,1 2 0,0 0 0,1 0 0,-17 28 0,28-41-470,-1 1 0,1 0 1,0-1-1,0 1 0,1 0 1,-1 0-1,0 0 0,1 0 1,-1 0-1,1 0 0,-1 0 1,1 0-1,0 0 0,0 0 1,0 0-1,0 0 0,0 0 1,1 0-1,-1 0 0,1 0 1,-1 0-1,1 0 0,-1 0 1,1 0-1,0-1 0,0 1 1,0 0-1,0 0 0,0-1 1,1 1-1,-1-1 0,0 1 1,1-1-1,-1 1 0,1-1 1,0 0-1,-1 0 0,1 0 0,0 0 1,0 0-1,0 0 0,1 0 1,5 2 9,0 0 0,0-1 0,0 0 0,0-1 0,0 1 0,0-2 0,0 1-1,0-1 1,13-2 0,-7 0 41,-1-1 0,1 0 0,-1-1 0,0 0 0,20-11-1,-26 12-37,1-1 0,-2 0-1,1-1 1,0 1-1,-1-1 1,0 0-1,0-1 1,-1 0-1,1 0 1,-1 0-1,4-7 1,-7 10-37,-1 1 0,0 0 0,0-1 0,0 1 0,0 0 0,0-1 0,0 1 0,-1-1 0,1 0 0,-1 1 0,0-1 0,0 1 0,0-1-1,0 0 1,0 1 0,-1-1 0,1 1 0,-2-5 0,1 4 0,-1 0-1,0 0 1,1 0-1,-1 0 1,-1 0-1,1 0 1,0 1-1,-1-1 1,1 1-1,-1 0 1,1 0-1,-6-3 1,-1 0-35,0 0 1,-1 1 0,0 0 0,0 0 0,0 1-1,0 1 1,-21-4 0,29 6-92,0 0-1,0 0 1,0 0 0,0 0 0,0 0 0,0 1-1,0-1 1,0 0 0,0 1 0,1-1 0,-1 1-1,0 0 1,0 0 0,0 0 0,-2 1-1,4-1 47,-1-1-1,1 0 1,0 1-1,-1-1 0,1 1 1,0-1-1,-1 0 0,1 1 1,0-1-1,0 1 0,0-1 1,-1 1-1,1-1 0,0 1 1,0-1-1,0 1 0,0-1 1,0 1-1,0-1 1,0 1-1,0-1 0,0 2 1,1-1 15,-1 0 0,1 0 0,-1 0 0,1 0 0,-1 0 0,1 0 0,0 0 0,0 0 0,0 0 0,-1 0 0,1 0 0,0 0 0,2 0 0,13 10-531,4-5-131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3.572"/>
    </inkml:context>
    <inkml:brush xml:id="br0">
      <inkml:brushProperty name="width" value="0.05" units="cm"/>
      <inkml:brushProperty name="height" value="0.05" units="cm"/>
    </inkml:brush>
  </inkml:definitions>
  <inkml:trace contextRef="#ctx0" brushRef="#br0">188 1 17396,'-5'1'225,"-1"1"0,1 1 0,0-1 1,-1 1-1,1-1 0,0 2 0,0-1 1,1 0-1,-1 1 0,1 0 0,0 0 0,0 0 1,0 1-1,0-1 0,-4 9 0,-3 5 340,1 1 0,-14 36-1,23-52-473,-14 35 413,2 0 1,-12 64 0,21-82-423,1 1 0,2-1 1,0 1-1,1 0 1,0-1-1,8 40 1,-7-56-82,0 1 0,0-1 0,1 0 0,-1 0 0,1 1 0,0-1 0,1-1 1,-1 1-1,1 0 0,-1 0 0,1-1 0,0 0 0,6 6 0,-7-8-2,0 1 0,1-1 0,-1 1 0,1-1 0,-1 0 0,1 0 0,0 0 0,0 0 0,-1 0 0,1-1 0,0 1 0,0-1 0,0 1 0,0-1 0,0 0 0,-1-1 0,1 1 0,0 0 0,0-1 0,0 1 0,0-1 0,3-2 0,5-2-11,-1 0-1,0-1 1,0-1 0,0 0 0,-1 0 0,0-1 0,0 0 0,-1 0 0,0-1 0,-1 0 0,0-1-1,0 0 1,10-19 0,-14 19 12,-10 12 22,-10 16 18,11-9-60,1 0 1,0 0 0,1 1-1,0 0 1,0-1 0,1 1 0,0 0-1,1 0 1,0 1 0,1-1-1,0 0 1,1 17 0,0-26 26,0 1-1,0-1 1,1 1-1,-1-1 1,0 1 0,1-1-1,-1 1 1,1-1 0,-1 0-1,1 1 1,0-1 0,0 0-1,-1 0 1,1 1-1,0-1 1,0 0 0,0 0-1,1 0 1,-1 0 0,0 0-1,0 0 1,0-1 0,2 2-1,-1-1 14,1-1 0,-1 1 1,1-1-1,-1 1 0,1-1 0,-1 0 0,1 0 0,-1 0 1,1 0-1,-1 0 0,1-1 0,-1 1 0,3-2 0,20-6-28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4.118"/>
    </inkml:context>
    <inkml:brush xml:id="br0">
      <inkml:brushProperty name="width" value="0.05" units="cm"/>
      <inkml:brushProperty name="height" value="0.05" units="cm"/>
    </inkml:brush>
  </inkml:definitions>
  <inkml:trace contextRef="#ctx0" brushRef="#br0">10 13 15675,'0'3'469,"-1"0"0,1 0-1,-1 0 1,1 0 0,0 0-1,0 0 1,0 1-1,1-1 1,0 4 0,1-5-329,-1 1 0,1 0 1,0-1-1,0 0 1,0 0-1,1 1 0,-1-1 1,0 0-1,1-1 0,0 1 1,-1 0-1,1-1 1,0 0-1,0 1 0,-1-1 1,1 0-1,0 0 1,0-1-1,0 1 0,0-1 1,1 1-1,3-1 0,5 1 71,0-1 0,1 0 0,-1-1 0,16-3 0,-21 2-140,-1 1 0,1-1 0,-1 0 0,0-1-1,9-4 1,-13 6-59,0 0 0,-1 0-1,1 0 1,-1 0 0,1 0-1,-1 0 1,1-1 0,-1 1-1,0 0 1,1-1 0,-1 0-1,0 1 1,0-1 0,0 1-1,0-1 1,0 0 0,-1 0-1,1 0 1,0 1 0,-1-1-1,0 0 1,1-3 0,-1 4-9,0 0 0,-1 0 0,1 0 0,-1-1 0,1 1 0,-1 0 0,1 0 0,-1 0 0,1 0 0,-1 0 0,0 0 0,0 0 0,0 0 0,1 0 0,-1 0 0,0 0 0,0 1 0,0-1 0,0 0 0,-1 1 0,1-1 0,0 1 0,0-1 0,0 1 0,0-1 0,0 1 0,-1 0 0,1-1 0,0 1 0,0 0 0,-1 0 0,-1 0 0,-4 0 1,0-1 0,0 1 0,0 1 1,-10 1-1,7 0-6,1 0-1,1 1 1,-1 0 0,0 1 0,1 0 0,-1 0 0,1 1-1,-14 11 1,17-13-1,1 1-1,-1 0 0,1 0 0,0 0 1,0 1-1,1 0 0,-1-1 1,1 1-1,0 1 0,0-1 1,1 0-1,-1 1 0,1-1 0,1 1 1,-2 6-1,2-11 2,1 1 0,0 0 0,0-1-1,0 1 1,0 0 0,0-1 0,0 1 0,0 0 0,1-1-1,-1 1 1,1 0 0,-1-1 0,1 1 0,0-1-1,-1 1 1,1-1 0,0 1 0,0-1 0,2 3 0,-1-2-5,0-1 0,1 1 0,-1 0 0,0-1 0,1 1-1,-1-1 1,1 0 0,0 0 0,-1 0 0,1 0 0,3 0 0,4 1-37,1-1 0,0 0 0,0-1-1,0 0 1,13-3 0,13-3-109,-1-2 0,-1-2 0,48-19 0,3-2-2,-68 29 259,-18 2-98,0 0 0,0 0 0,1 0 0,-1 0 0,0 0 0,0 0 0,0 0 0,1 0 0,-1 1 0,0-1 1,0 0-1,1 0 0,-1 0 0,0 0 0,0 0 0,0 1 0,0-1 0,1 0 0,-1 0 0,0 1 0,0-1 1,0 0-1,0 0 0,0 0 0,0 1 0,1-1 0,-1 0 0,0 0 0,0 1 0,0-1 0,0 0 0,0 1 1,-1 1 48,1 1 0,-1 0 1,0 0-1,0-1 0,0 1 1,0-1-1,-3 5 0,-2 5 58,4-7-55,0 1 1,0-1-1,0 1 0,1-1 0,-1 1 1,1 8-1,0-12-49,1-1-1,0 1 1,1-1 0,-1 1-1,0 0 1,0-1 0,1 1-1,-1-1 1,1 1 0,-1-1-1,1 0 1,-1 1 0,1-1-1,0 1 1,0-1 0,0 0-1,0 0 1,0 0 0,0 1-1,0-1 1,0 0 0,0 0-1,1 0 1,-1-1 0,0 1-1,1 0 1,-1 0 0,1-1-1,1 2 1,6 0-88,0 0 0,0 0 0,1-1 0,-1 0-1,0-1 1,1 0 0,13-2 0,-7 1-269,-1-2 0,1 0 0,25-9-1,-40 12 359,0 0-29,-1 0 0,1 0 0,-1-1 0,1 1 0,0 0 0,-1 0 0,1 0 1,-1-1-1,1 1 0,-1 0 0,1-1 0,-1 1 0,0 0 0,1-1 0,-1 1 0,1 0 0,-1-1 0,0 1 0,1-1 0,-1 1 1,1-1-1,-1-4-340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7.914"/>
    </inkml:context>
    <inkml:brush xml:id="br0">
      <inkml:brushProperty name="width" value="0.05" units="cm"/>
      <inkml:brushProperty name="height" value="0.05" units="cm"/>
    </inkml:brush>
  </inkml:definitions>
  <inkml:trace contextRef="#ctx0" brushRef="#br0">59 755 12139 0 0,'-31'14'2427'0'0,"3"-2"253"0"0,28-12-2669 0 0,0 0 0 0 0,0 0 0 0 0,1 0 0 0 0,-1 0 0 0 0,0 0 0 0 0,0-1 0 0 0,0 1 0 0 0,0 0-1 0 0,0 0 1 0 0,0 0 0 0 0,0 0 0 0 0,0 0 0 0 0,0 0 0 0 0,0 0 0 0 0,0 0 0 0 0,0 0 0 0 0,0 0-1 0 0,1 0 1 0 0,-1 1 0 0 0,0-1 0 0 0,0 0 0 0 0,0 0 0 0 0,0 0 0 0 0,0 0 0 0 0,0 0 0 0 0,0 0-1 0 0,0 0 1 0 0,0 0 0 0 0,0 0 0 0 0,0 0 0 0 0,0 0 0 0 0,0 0 0 0 0,0 0 0 0 0,0 0 0 0 0,0 0 0 0 0,1 0-1 0 0,-1 0 1 0 0,0 0 0 0 0,0 0 0 0 0,0 1 0 0 0,0-1 0 0 0,0 0 0 0 0,0 0 0 0 0,0 0 0 0 0,0 0-1 0 0,0 0 1 0 0,0 0 0 0 0,0 0 0 0 0,0 0 0 0 0,0 0 0 0 0,0 0 0 0 0,14-2-75 0 0,17-5-112 0 0,27-18 292 0 0,-1-2-1 0 0,99-65 1 0 0,95-89 27 0 0,-232 166-134 0 0,56-45 93 0 0,68-71 0 0 0,57-79-749 0 0,-195 205 603 0 0,-3 2-88 0 0,0 2-102 0 0,0-1 0 0 0,0 0 0 0 0,0 0 0 0 0,-1 0 0 0 0,1-1 0 0 0,-1 1 0 0 0,1 0 0 0 0,0-4 0 0 0,-1 5-547 0 0,-10 6-3864 0 0,3 0 3078 0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4.527"/>
    </inkml:context>
    <inkml:brush xml:id="br0">
      <inkml:brushProperty name="width" value="0.05" units="cm"/>
      <inkml:brushProperty name="height" value="0.05" units="cm"/>
    </inkml:brush>
  </inkml:definitions>
  <inkml:trace contextRef="#ctx0" brushRef="#br0">0 51 16956,'0'-5'2304,"3"-2"-1448,4-3-392,8 0 2137,6 6-2281,2 2-632,14-2 368,4 0-184,10 0-248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4.938"/>
    </inkml:context>
    <inkml:brush xml:id="br0">
      <inkml:brushProperty name="width" value="0.05" units="cm"/>
      <inkml:brushProperty name="height" value="0.05" units="cm"/>
    </inkml:brush>
  </inkml:definitions>
  <inkml:trace contextRef="#ctx0" brushRef="#br0">1 1 14067,'50'0'1447,"56"5"-1,-83-2-1023,1 0 1,-1 2-1,0 1 0,32 12 0,-50-16-332,-1-1 0,1 2-1,-1-1 1,0 1 0,0-1-1,0 1 1,0 0 0,0 0 0,0 1-1,5 6 1,-8-8-51,0 0 0,0 0-1,0 0 1,0 0 0,0 0 0,-1 0-1,1 0 1,-1 0 0,1 0 0,-1 0-1,0 0 1,0 1 0,1-1 0,-2 0-1,1 0 1,0 0 0,0 0-1,-1 0 1,1 1 0,-1-1 0,0 0-1,0 0 1,1 0 0,-1 0 0,-1-1-1,-1 4 1,-9 10 114,0 0 0,-1-1-1,0-1 1,-1 0 0,-30 20 0,-10 10 155,35-26-180,-2 0 15,-18 21-1,35-34-134,0 1 0,0 0 0,1 0 0,-1 0 0,1 0 0,0 1-1,0-1 1,1 1 0,0 0 0,-2 6 0,4-10-56,0-1 1,0 1 0,0 0-1,0-1 1,0 1-1,0 0 1,0 0-1,1-1 1,-1 1-1,1-1 1,-1 1 0,1 0-1,0-1 1,-1 1-1,1-1 1,0 1-1,0-1 1,0 0-1,0 1 1,0-1 0,1 0-1,-1 0 1,0 0-1,1 0 1,-1 0-1,0 0 1,1 0-1,-1 0 1,3 1 0,5 2-441,0-1 0,1 0 0,17 4 0,-23-6 509,35 7-553,4-1-180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5.345"/>
    </inkml:context>
    <inkml:brush xml:id="br0">
      <inkml:brushProperty name="width" value="0.05" units="cm"/>
      <inkml:brushProperty name="height" value="0.05" units="cm"/>
    </inkml:brush>
  </inkml:definitions>
  <inkml:trace contextRef="#ctx0" brushRef="#br0">51 8 18932,'-26'20'1712,"12"-6"-1199,4-8-201,11-6 472,5-3-584,11-10-48,3-1-136,2-4-200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18.945"/>
    </inkml:context>
    <inkml:brush xml:id="br0">
      <inkml:brushProperty name="width" value="0.05" units="cm"/>
      <inkml:brushProperty name="height" value="0.05" units="cm"/>
    </inkml:brush>
  </inkml:definitions>
  <inkml:trace contextRef="#ctx0" brushRef="#br0">376 25 15411,'-1'-1'135,"1"-1"-1,-1 1 1,1 0-1,-1-1 1,1 1-1,-1 0 1,0-1-1,0 1 1,1 0-1,-1 0 1,0 0-1,0 0 1,0 0-1,0 0 1,-1 0-1,1 0 1,0 0-1,0 1 1,0-1-1,-1 0 1,-1 0-1,1 1 15,-1-1-1,1 1 0,0 0 1,0 0-1,0 0 0,0 0 1,-1 1-1,1-1 0,0 1 0,0-1 1,0 1-1,-4 1 0,-4 4 224,-1-1 0,1 2 0,1-1 0,-11 11 0,-14 10 52,2 3 0,2 0 0,1 2 0,1 2 1,-28 43-1,51-70-391,1 0 0,0 0 1,1 1-1,-4 11 0,6-17-47,1 0 1,-1-1-1,1 1 0,0 0 0,-1-1 0,1 1 0,0 0 0,0 0 0,0-1 0,0 1 0,1 0 0,-1-1 0,0 1 0,1 0 0,-1-1 0,1 1 1,0 0-1,-1-1 0,1 1 0,0-1 0,0 1 0,0-1 0,0 0 0,0 1 0,0-1 0,3 2 0,4 2-110,0-1-1,0-1 1,0 1 0,1-1-1,-1-1 1,1 0-1,0 0 1,-1 0 0,16-1-1,33 9-490,-52-9 582,0 0-1,0 0 1,0 1 0,-1 0-1,1 0 1,-1 0-1,1 0 1,-1 1 0,0 0-1,1 0 1,-2 0 0,1 0-1,0 1 1,-1-1-1,1 1 1,-1 0 0,0 0-1,0 0 1,-1 1-1,1-1 1,-1 1 0,0-1-1,0 1 1,0 0-1,-1 0 1,0-1 0,1 7-1,0 6 54,-1 0 0,-1 0 0,-1-1 0,0 1-1,-1 0 1,-1-1 0,0 1 0,-10 24 0,-1-1 255,-3-1 1,-26 45 0,31-62-11,-22 30-1,30-46-338,-1-1 0,1 1 0,-1-1 0,0 0 0,0-1 0,-1 1 0,0-1 0,1 0 0,-1-1 0,-8 5-1,17-14-2049,13-4 1208,-13 9 875,-1 1-1,0-1 1,0 0 0,1 1 0,-1-1-1,1 1 1,-1 0 0,1-1 0,-1 1 0,0 1-1,1-1 1,-1 0 0,1 0 0,-1 1-1,0 0 1,1-1 0,-1 1 0,0 0 0,1 0-1,-1 0 1,0 0 0,0 1 0,0-1-1,0 1 1,0-1 0,0 1 0,-1-1-1,1 1 1,-1 0 0,1 0 0,-1 0 0,1 0-1,-1 0 1,0 0 0,0 1 0,0-1-1,0 0 1,0 0 0,-1 1 0,1 3 0,2 5 111,-1 1 0,-1 0 0,0 0 1,-1 0-1,0 0 0,-1 0 0,-2 12 1,-9 31 705,-2-1 1,-3-1 0,-40 88 0,-20 60 1866,75-193-2532,-1 0 1,1 1-1,1-1 0,0 1 1,0-1-1,1 1 0,-1-1 0,3 18 1,-1-23-99,0 0 0,0 0 0,0 0 0,0 1 1,1-1-1,-1 0 0,1 0 0,0-1 0,0 1 0,0 0 1,0-1-1,0 1 0,1-1 0,-1 1 0,1-1 1,-1 0-1,1 0 0,0 0 0,0-1 0,0 1 0,0-1 1,0 1-1,0-1 0,0 0 0,4 1 0,2-1-117,0 0 1,0 0-1,0-1 0,0 0 0,-1 0 0,1-1 0,0 0 0,0-1 0,-1 0 0,1 0 0,-1-1 0,1 0 0,-1-1 0,13-7 0,18-8-181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19.877"/>
    </inkml:context>
    <inkml:brush xml:id="br0">
      <inkml:brushProperty name="width" value="0.05" units="cm"/>
      <inkml:brushProperty name="height" value="0.05" units="cm"/>
    </inkml:brush>
  </inkml:definitions>
  <inkml:trace contextRef="#ctx0" brushRef="#br0">351 27 18284,'0'-1'109,"-1"-1"0,1 1 1,-1-1-1,0 1 0,0-1 1,1 1-1,-1 0 0,0-1 0,0 1 1,0 0-1,-1 0 0,1 0 1,0-1-1,0 2 0,-1-1 0,1 0 1,0 0-1,-1 0 0,1 0 1,-1 1-1,1-1 0,-1 1 0,1-1 1,-1 1-1,1 0 0,-1-1 0,1 1 1,-1 0-1,0 0 0,1 0 1,-1 0-1,0 0 0,1 1 0,-4 0 1,-4 1 217,0 0 1,0 1 0,1 1 0,-16 7 0,7-2-224,1 2 0,0 0 0,1 0 0,0 1 0,1 1 0,0 1 0,1 0 0,1 0 0,0 1 0,1 1 0,1 0 0,0 1 0,1 0 1,-7 20-1,7-14-99,0 1 0,2 1 0,1-1 1,1 1-1,1 0 0,2 0 1,0 0-1,1 1 0,2-1 0,4 30 1,-4-47-18,0-1 0,1 1 0,0-1 0,0 1 0,1-1 0,0 0 1,0 0-1,0 0 0,1-1 0,0 1 0,1-1 0,-1 0 0,7 6 0,-7-8-18,0-1-1,0 0 1,0 0-1,1 0 0,-1-1 1,1 1-1,0-1 0,0 0 1,-1-1-1,1 1 1,0-1-1,0 0 0,1 0 1,-1-1-1,0 1 0,0-1 1,0 0-1,0 0 1,1-1-1,5-1 0,2-1-191,1-1-1,-1 0 0,0-1 1,0-1-1,-1 0 0,1 0 1,-1-2-1,-1 1 1,17-14-1,-14 9-129,-1-1 1,0 0-1,0-1 0,-1 0 1,-1-1-1,16-27 1,-10 6-371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0.312"/>
    </inkml:context>
    <inkml:brush xml:id="br0">
      <inkml:brushProperty name="width" value="0.05" units="cm"/>
      <inkml:brushProperty name="height" value="0.05" units="cm"/>
    </inkml:brush>
  </inkml:definitions>
  <inkml:trace contextRef="#ctx0" brushRef="#br0">160 10 20308,'-3'-2'196,"0"1"-1,0-1 0,-1 1 0,1 0 1,0 0-1,-1 1 0,1-1 0,-1 1 1,1-1-1,-1 1 0,1 0 1,-1 0-1,1 1 0,-1-1 0,1 1 1,-1 0-1,1 0 0,0 0 0,-4 2 1,2 0-81,0 0 0,1 0 1,-1 0-1,1 1 0,0 0 1,1 0-1,-1 0 0,0 0 1,1 1-1,0-1 0,-5 10 0,2 1-105,-1 0-1,2 0 1,0 0-1,1 1 1,1 0-1,0 0 1,1 0-1,1 0 0,0 0 1,1 0-1,3 24 1,-2-37-12,-1 0-1,1 0 1,-1 0 0,1-1 0,0 1-1,0 0 1,0 0 0,0-1 0,1 1 0,-1-1-1,1 1 1,-1-1 0,1 0 0,4 5-1,-5-6 8,0-1-1,1 1 0,-1 0 0,0 0 1,1-1-1,-1 1 0,1-1 1,-1 1-1,1-1 0,-1 0 0,1 0 1,-1 1-1,1-1 0,-1 0 0,1 0 1,-1 0-1,1-1 0,-1 1 0,1 0 1,-1 0-1,0-1 0,1 1 0,-1-1 1,1 0-1,-1 1 0,0-1 0,1 0 1,-1 0-1,0 1 0,2-3 1,3-2 37,0-1 0,0 0 0,0 0 1,-1 0-1,0-1 0,0 0 0,-1 0 1,0 0-1,0 0 0,0-1 0,-1 1 1,2-9-1,-1 5-21,-1 0 1,-1 0-1,0 0 0,0 0 1,-1 0-1,-1-1 0,0 1 1,-1-15-1,0 22-123,0 0 1,0 0-1,-1 0 1,1 0-1,-1 1 1,1-1-1,-1 1 1,0-1-1,-1 1 1,-4-6-1,7 8 74,-1 0 1,0 0-1,0 0 1,0 1-1,0-1 1,1 0-1,-1 1 1,0-1-1,0 0 1,-1 1-1,1-1 1,0 1-1,0-1 1,0 1-1,0 0 1,0 0-1,0-1 1,-1 1-1,1 0 1,0 0-1,0 0 1,0 0-1,-1 0 1,1 0-1,0 1 0,0-1 1,0 0-1,0 1 1,0-1-1,0 0 1,-1 1-1,1-1 1,0 1-1,0 0 1,0-1-1,0 1 1,1 0-1,-1 0 1,-2 1-1,-5 10-540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0.717"/>
    </inkml:context>
    <inkml:brush xml:id="br0">
      <inkml:brushProperty name="width" value="0.05" units="cm"/>
      <inkml:brushProperty name="height" value="0.05" units="cm"/>
    </inkml:brush>
  </inkml:definitions>
  <inkml:trace contextRef="#ctx0" brushRef="#br0">15 2 18692,'-3'-2'1912,"2"17"-1199,-2 8-353,0 11 1608,0 5-1120,2 10-504,1 1-48,0-2-312,3-3-176,0-9-336,1-5-184,-1-15-448,-3-13-128,1-5 831,-5-13-343,-6-14-80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1.183"/>
    </inkml:context>
    <inkml:brush xml:id="br0">
      <inkml:brushProperty name="width" value="0.05" units="cm"/>
      <inkml:brushProperty name="height" value="0.05" units="cm"/>
    </inkml:brush>
  </inkml:definitions>
  <inkml:trace contextRef="#ctx0" brushRef="#br0">2 53 17572,'-2'-6'1880,"7"5"-1064,2 1-328,9 0 1041,2 0-305,11-2-568,5 0-416,12-4-880,6 0 640,2-4-88,5 1-136,-3-2-128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1.617"/>
    </inkml:context>
    <inkml:brush xml:id="br0">
      <inkml:brushProperty name="width" value="0.05" units="cm"/>
      <inkml:brushProperty name="height" value="0.05" units="cm"/>
    </inkml:brush>
  </inkml:definitions>
  <inkml:trace contextRef="#ctx0" brushRef="#br0">332 1 17092,'0'7'1037,"0"0"1,0 1 0,-1-1-1,0 0 1,0 1 0,-1-1-1,0 0 1,0 0 0,-5 10 0,4-28 1762,2-6-2534,6-8-59,-5 25-208,0 0 0,0 0 1,0 0-1,0 0 0,0 0 0,0 0 0,0 1 1,0-1-1,0 0 0,0 0 0,0 0 0,0 0 0,0 0 1,0 0-1,0 0 0,0 0 0,0 0 0,0 0 0,0 0 1,0 0-1,1 0 0,-1 0 0,0 0 0,0 0 0,0 0 1,0 0-1,0 0 0,0 0 0,0 0 0,0 0 0,0 0 1,0 0-1,0 0 0,0 0 0,0 0 0,0 0 0,0 0 1,0 0-1,1 0 0,-1 0 0,0 0 0,0 0 0,0 0 1,0 0-1,0 0 0,0 0 0,0 0 0,0 0 0,0 0 1,0 0-1,0 0 0,0 0 0,0 0 0,0 0 0,0 0 1,0 0-1,0 0 0,0-1 0,1 17-48,-7 50-38,-24 110 1,17-117-236,3 1 0,-4 75 0,14-124 30,-1-9 151,1 0 1,0 1 0,0-1-1,0 0 1,0 0 0,0 1 0,0-1-1,1 0 1,-1 0 0,1 0-1,-1 0 1,1 1 0,1 2-1,-2-5 99,1 0-1,-1 0 0,0 0 0,0 0 0,1 0 0,-1 0 0,0 0 0,0 0 0,1 0 0,-1 0 1,0 0-1,0 0 0,0 0 0,1-1 0,-1 1 0,0 0 0,0 0 0,0 0 0,1 0 0,-1 0 0,0 0 1,0 0-1,0-1 0,0 1 0,1 0 0,-1 0 0,0 0 0,0 0 0,0-1 0,0 1 0,0 0 0,1 0 1,-1 0-1,0-1 0,0 1 0,0 0 0,0 0 0,0-1 0,0 1 0,0 0 0,0 0 0,0 0 0,0-1 1,0 1-1,0 0 0,5-15-273,1-17-566,-4-11-190</inkml:trace>
  <inkml:trace contextRef="#ctx0" brushRef="#br0" timeOffset="1">0 740 18660,'22'17'1840,"12"-15"-1031,6-8-305,11-15 888,3-5-256,3-7-312,-5 0-119,-6-2-777,-6 1-457,-13 0-2359,-5 1 2592,-11 4-440,-5 0-257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2.041"/>
    </inkml:context>
    <inkml:brush xml:id="br0">
      <inkml:brushProperty name="width" value="0.05" units="cm"/>
      <inkml:brushProperty name="height" value="0.05" units="cm"/>
    </inkml:brush>
  </inkml:definitions>
  <inkml:trace contextRef="#ctx0" brushRef="#br0">2 45 20668,'-2'-8'2097,"12"5"-1409,5 0-328,10 1 1264,7 1-527,10 0-665,5-2-536,9 0-960,2 0-281,3 0 1057,-4-1-208,-4-6-256</inkml:trace>
  <inkml:trace contextRef="#ctx0" brushRef="#br0" timeOffset="1">744 61 17324,'-11'46'2176,"2"0"-1168,0-3-439,7 3 1671,0-1-960,5-2-528,4-4-359,5-6-674,-1-3-551,1-10-464,-4-3 2120,-8-15-1104,-1-2-120,-12-13-136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8.351"/>
    </inkml:context>
    <inkml:brush xml:id="br0">
      <inkml:brushProperty name="width" value="0.05" units="cm"/>
      <inkml:brushProperty name="height" value="0.05" units="cm"/>
    </inkml:brush>
  </inkml:definitions>
  <inkml:trace contextRef="#ctx0" brushRef="#br0">619 0 12811 0 0,'-37'13'527'0'0,"28"-10"-365"0"0,-1 0-1 0 0,1 1 1 0 0,0 0-1 0 0,0 0 1 0 0,-8 6-1 0 0,-16 14 53 0 0,1 2 0 0 0,1 1 0 0 0,-30 35 0 0 0,-73 101-174 0 0,-60 130 1180 0 0,180-269-1050 0 0,11-20-163 0 0,0 1 0 0 0,0 0-1 0 0,1 0 1 0 0,0 1 0 0 0,0-1 0 0 0,-1 8 0 0 0,2-11-24 0 0,1-1 1 0 0,0 0-1 0 0,0 0 1 0 0,-1 1-1 0 0,1-1 0 0 0,0 0 1 0 0,0 0-1 0 0,1 0 1 0 0,-1 1-1 0 0,0-1 1 0 0,0 0-1 0 0,1 0 0 0 0,-1 0 1 0 0,0 1-1 0 0,1-1 1 0 0,-1 0-1 0 0,1 0 1 0 0,-1 0-1 0 0,1 0 0 0 0,0 0 1 0 0,0 0-1 0 0,-1 0 1 0 0,1 0-1 0 0,0 0 1 0 0,0 0-1 0 0,0-1 0 0 0,0 1 1 0 0,0 0-1 0 0,0-1 1 0 0,0 1-1 0 0,0 0 0 0 0,0-1 1 0 0,0 1-1 0 0,2 0 1 0 0,9 2 14 0 0,-1-1 0 0 0,0 0 0 0 0,1-1 0 0 0,0 0 0 0 0,-1 0 0 0 0,17-2 0 0 0,71-13 436 0 0,-65 9-358 0 0,197-19 224 0 0,-196 23-1490 0 0,1 1 0 0 0,0 2 0 0 0,0 2-1 0 0,51 12 1 0 0,-60-9-754 0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2.397"/>
    </inkml:context>
    <inkml:brush xml:id="br0">
      <inkml:brushProperty name="width" value="0.05" units="cm"/>
      <inkml:brushProperty name="height" value="0.05" units="cm"/>
    </inkml:brush>
  </inkml:definitions>
  <inkml:trace contextRef="#ctx0" brushRef="#br0">22 67 18252,'-15'-15'1936,"8"7"-1280,7 2-311,12 2 911,6 1-352,10 0-1016,6 0-592,7-3 560,4-2-224,8-2-112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2.779"/>
    </inkml:context>
    <inkml:brush xml:id="br0">
      <inkml:brushProperty name="width" value="0.05" units="cm"/>
      <inkml:brushProperty name="height" value="0.05" units="cm"/>
    </inkml:brush>
  </inkml:definitions>
  <inkml:trace contextRef="#ctx0" brushRef="#br0">81 0 20916,'0'2'252,"-1"0"-1,1 0 1,-1 0-1,0 0 0,0 0 1,0 0-1,0-1 0,0 1 1,0 0-1,-1-1 0,-2 4 1,-3 4 175,-2 7-202,0 0-1,2 1 1,0 0 0,1 0 0,0 0 0,2 1 0,0 0-1,1 0 1,0 0 0,2 0 0,0 0 0,1 0-1,3 20 1,-1-29-223,0 0 0,1 1 0,1-1 0,-1 0 0,2-1 0,-1 1 1,1-1-1,0 0 0,1 0 0,0 0 0,0-1 0,0 1 0,1-2 0,11 9 0,-17-13 4,1-1 0,-1 0 0,1 0 0,0 0 0,0 0 0,-1-1 0,1 1 0,0 0 0,0-1 0,0 1 0,0-1 0,0 0 0,0 1 0,0-1 0,0 0 0,-1 0 0,1 0 0,0 0 0,0-1 0,0 1 0,2-1 0,-3 0 3,0 1 1,0-1 0,0 0 0,0 0 0,0 0 0,0 0-1,0 0 1,0 0 0,-1 0 0,1 0 0,0 0-1,-1 0 1,1 0 0,-1 0 0,1 0 0,-1 0-1,1-1 1,-1 1 0,0 0 0,0 0 0,1-1 0,-1 1-1,0 0 1,0 0 0,0-1 0,-1 1 0,1 0-1,0 0 1,0-1 0,-1 1 0,1 0 0,-1 0-1,0-2 1,0 0-3,0 0 0,0 1 0,-1-1 0,1 1 0,-1-1 0,1 1 0,-1-1 0,0 1 0,0 0 0,0 0 0,0 0 0,-1 0 0,1 0 0,0 1 0,-1-1 0,1 1 0,-1-1 0,1 1 0,-1 0 0,0 0 0,0 0 0,0 0 0,1 1 0,-1-1 0,0 1 0,0 0 0,0 0 0,0 0 0,0 0 0,0 0 0,0 0 0,1 1 0,-1 0 0,0-1 0,0 1 0,0 0 0,1 0 0,-1 1 0,0-1 0,-2 2 0,4-2-13,1-1 1,0 0-1,-1 0 0,1 0 0,-1 1 1,1-1-1,0 0 0,0 0 1,-1 1-1,1-1 0,0 0 0,-1 1 1,1-1-1,0 0 0,0 1 1,-1-1-1,1 0 0,0 1 0,0-1 1,0 0-1,0 1 0,0-1 1,-1 1-1,1-1 0,0 1 0,0-1 1,0 0-1,0 1 0,11 3-200,20-7-263,-11-5 63,0 0 1,-1 0-1,33-22 1,50-41-875,-51 33 715,-50 37 573,1 0 0,-1-1 0,1 1 0,0 0 0,0 0 0,-1 0 0,1 0-1,0 1 1,0-1 0,0 0 0,0 1 0,0-1 0,3 1 0,-5 0 5,0 0 0,0 0 0,1 0 0,-1 0-1,0 0 1,0 1 0,1-1 0,-1 0 0,0 0 0,0 0 0,0 1 0,1-1 0,-1 0 0,0 0 0,0 0 0,0 1 0,1-1 0,-1 0 0,0 0 0,0 1 0,0-1 0,0 0 0,0 1 0,0-1 0,0 0 0,0 0 0,0 1 0,0-1-1,0 1 1,-3 17 331,-12 30 209,3-14-342,1 0-1,2 1 1,-6 52-1,14-84-295,2 29-554,-1-31 624,0 0-1,0 0 1,0 0-1,1 0 1,-1-1-1,0 1 1,1 0 0,-1 0-1,0 0 1,1 0-1,-1 0 1,1-1 0,-1 1-1,1 0 1,0 0-1,-1-1 1,1 1-1,0 0 1,0-1 0,-1 1-1,1-1 1,0 1-1,0-1 1,0 1 0,0-1-1,-1 0 1,1 1-1,0-1 1,0 0-1,0 0 1,1 1 0,17-5-351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5.508"/>
    </inkml:context>
    <inkml:brush xml:id="br0">
      <inkml:brushProperty name="width" value="0.05" units="cm"/>
      <inkml:brushProperty name="height" value="0.05" units="cm"/>
    </inkml:brush>
  </inkml:definitions>
  <inkml:trace contextRef="#ctx0" brushRef="#br0">357 60 15755,'3'-5'1125,"11"-25"692,-13 29-1653,-1 0 0,1 1 0,-1-1 0,0 0 0,1 0 0,-1 0 0,0 0 0,0 1 1,0-1-1,0 0 0,1 0 0,-1 0 0,0 0 0,0 1 0,-1-1 0,1 0 0,0 0 0,0 0 1,0 0-1,0 0 0,-1 1 0,1-1 0,0 0 0,-1 0 0,1 1 0,-1-1 0,1 0 1,-2 0-1,0 1 38,-1 0 1,1 0 0,-1 0-1,1 0 1,-1 1 0,1 0-1,-1-1 1,1 1 0,0 0 0,-1 0-1,1 0 1,0 1 0,0-1-1,-4 3 1,5-3-133,-20 13 196,1 1 0,1 1 1,0 0-1,-25 30 1,-60 83-332,98-121 75,-9 12-61,0 0-95,0 0 1,0 1-1,2 1 1,-12 26-1,25-48 134,0 0 0,0 0 0,0 0 0,0 1-1,0-1 1,0 0 0,0 0 0,0 0 0,0 1-1,-1-1 1,1 0 0,0 0 0,0 0 0,0 1-1,0-1 1,0 0 0,0 0 0,0 0 0,0 1-1,0-1 1,0 0 0,1 0 0,-1 0 0,0 1-1,0-1 1,0 0 0,0 0 0,0 0 0,0 0-1,0 1 1,0-1 0,1 0 0,-1 0 0,0 0-1,0 0 1,0 0 0,0 1 0,0-1-1,1 0 1,-1 0 0,0 0 0,0 0 0,0 0-1,1 0 1,-1 0 0,0 0 0,0 0 0,0 0-1,1 0 1,-1 0 0,0 0 0,0 0 0,0 0-1,1 0 1,-1 0 0,0 0 0,0 0 0,0 0-1,0 0 1,1 0 0,-1 0 0,0 0 0,0 0-1,0 0 1,1 0 0,-1-1 0,14-4-487,19-15-411,-27 16 798,0-1 0,1 1 0,-1 1 1,1-1-1,0 1 0,0 0 1,0 1-1,0 0 0,1 0 0,-1 0 1,9 0-1,-15 2 106,0 0 1,0 0-1,0 0 0,0 1 0,0-1 1,1 0-1,-1 1 0,0-1 1,0 0-1,0 1 0,0 0 0,0-1 1,0 1-1,-1 0 0,1-1 1,0 1-1,0 0 0,0 0 0,-1 0 1,1-1-1,0 1 0,-1 0 1,2 2-1,-1 0 3,0 0 1,0 0-1,0 1 1,0-1-1,0 0 1,-1 1-1,0-1 1,1 4-1,-2 6 38,0-1-1,0 1 1,-5 16 0,4-17 46,-2 0 0,1-1 0,-1 0 0,-1 1 0,0-2 0,-1 1 0,0 0 0,-12 15 0,3-17-107,15-10 17,0 1 0,1 0 0,-1 0 0,0 0 0,0 0 0,0 0 0,0-1 0,0 1 0,0 0-1,0 0 1,0 0 0,0 0 0,1 0 0,-1-1 0,0 1 0,0 0 0,0 0 0,0 0 0,0-1-1,0 1 1,0 0 0,0 0 0,0 0 0,0 0 0,0-1 0,0 1 0,-1 0 0,1 0 0,0 0 0,0 0-1,0-1 1,0 1 0,0 0 0,0 0 0,0 0 0,0 0 0,0 0 0,-1-1 0,1 1 0,0 0-1,0 0 1,0 0 0,0 0 0,0 0 0,-1 0 0,1 0 0,0 0 0,0-1 0,0 1 0,0 0 0,-1 0-1,1 0 1,0 0 0,0 0 0,0 0 0,-1 0 0,1 0 0,0 0 0,0 0 0,0 0 0,0 0-1,-1 0 1,1 0-3,0 0-1,0-1 0,1 1 0,-1 0 0,0-1 1,0 1-1,0 0 0,1-1 0,-1 1 0,0 0 1,0 0-1,1-1 0,-1 1 0,0 0 0,0 0 1,1-1-1,-1 1 0,0 0 0,1 0 0,-1 0 1,1 0-1,-1-1 0,0 1 0,1 0 0,-1 0 1,0 0-1,1 0 0,-1 0 0,0 0 0,1 0 1,-1 0-1,1 0 0,-1 0 0,0 0 0,1 0 1,-1 0-1,0 1 0,1-1 0,-1 0 0,0 0 1,1 0-1,-1 0 0,0 1 0,1-1 0,-1 0 1,0 0-1,1 1 0,-1-1 0,0 0 0,0 0 1,1 1-1,-1-1 0,0 0 0,0 1 0,0-1 1,1 0-1,-1 1 0,0-1 0,0 1 0,9 24-136,-7-4 350,-2 0-1,0 0 1,-1 1 0,-1-1-1,-1-1 1,-8 27 0,5-16 590,-6 56 0,12-86-794,0 0 0,0 0-1,0 0 1,0 0 0,0 0 0,0 0-1,0 0 1,1 0 0,-1 0 0,0 0-1,1 0 1,-1 0 0,0 0 0,1 0-1,-1 0 1,1 0 0,0-1 0,-1 1-1,1 0 1,0 0 0,-1 0 0,1-1 0,0 1-1,0 0 1,0-1 0,-1 1 0,1-1-1,0 1 1,0-1 0,0 1 0,0-1-1,0 0 1,0 1 0,0-1 0,0 0-1,0 0 1,0 0 0,0 0 0,1 0-1,-1 0 1,0 0 0,0 0 0,2-1-1,5 0-280,0 0 0,0-1-1,1-1 1,9-3 0,-14 4 206,17-5-219,-2-4-99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6.691"/>
    </inkml:context>
    <inkml:brush xml:id="br0">
      <inkml:brushProperty name="width" value="0.05" units="cm"/>
      <inkml:brushProperty name="height" value="0.05" units="cm"/>
    </inkml:brush>
  </inkml:definitions>
  <inkml:trace contextRef="#ctx0" brushRef="#br0">407 7 15115,'-3'-2'280,"0"1"0,0 0 0,0 0 0,-1 1 1,1-1-1,0 1 0,0-1 0,-1 1 0,1 0 0,0 1 0,0-1 0,-1 0 0,1 1 0,0 0 0,-4 1 0,-50 19 2223,56-21-2429,-20 10 273,1 0 1,0 1-1,1 1 1,0 1-1,1 1 1,1 1 0,0 0-1,1 1 1,0 1-1,2 0 1,-20 30-1,25-33-349,1 1-1,0-1 1,1 1-1,1 0 0,1 1 1,0-1-1,1 1 0,0 0 1,2 0-1,0 0 1,0 1-1,2-1 0,0 1 1,1-1-1,0 0 1,7 30-1,-5-35-126,0-1 0,1 0 0,0 0 0,0 0 0,1 0 0,1-1 0,-1 0 0,2 0 0,-1 0 0,1-1 0,11 10 0,-14-13-11,1-1 0,0-1 0,1 1 0,-1-1 0,1 0 0,-1 0 0,1 0-1,0-1 1,0 0 0,0 0 0,1 0 0,-1-1 0,0 0 0,1 0-1,-1-1 1,0 0 0,1 0 0,-1 0 0,0-1 0,10-2 0,-7 1-33,0 0 0,0-1 0,11-5 0,30-21-596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7.096"/>
    </inkml:context>
    <inkml:brush xml:id="br0">
      <inkml:brushProperty name="width" value="0.05" units="cm"/>
      <inkml:brushProperty name="height" value="0.05" units="cm"/>
    </inkml:brush>
  </inkml:definitions>
  <inkml:trace contextRef="#ctx0" brushRef="#br0">98 53 19412,'-16'26'886,"-3"4"-8,-22 46 1,37-67-740,1-1 0,0 1-1,0-1 1,1 1 0,0 0 0,0 0 0,1 0 0,0 0 0,1 0 0,1 17-1,-1-24-129,0 0-1,0 0 0,0 0 1,1 0-1,-1 0 0,1 0 1,0-1-1,-1 1 0,1 0 1,0 0-1,0 0 0,0-1 1,0 1-1,0 0 0,1-1 1,-1 1-1,0-1 0,1 0 1,-1 1-1,1-1 0,0 0 1,-1 0-1,1 0 0,0 0 1,-1 0-1,1 0 0,0-1 1,0 1-1,0 0 0,0-1 1,0 0-1,0 1 0,0-1 1,0 0-1,0 0 0,0 0 1,0 0-1,2-1 0,2 0 33,0 0-1,0-1 0,-1 0 0,1 0 1,-1 0-1,1-1 0,-1 0 0,0 0 1,0 0-1,0-1 0,0 1 0,4-5 1,0-2 122,-1 0 1,0 0-1,0-1 1,-1 0 0,-1 0-1,1 0 1,-2-1 0,0 0-1,0 0 1,-1-1 0,-1 1-1,0-1 1,0 0 0,-1 0-1,-1 0 1,0-22-1,-2 31-118,1 0 0,-1 1 0,0-1-1,0 0 1,0 1 0,0-1-1,0 1 1,-1-1 0,0 1 0,0 0-1,0 0 1,0 0 0,0 0-1,0 0 1,-1 0 0,1 0-1,-1 1 1,0-1 0,0 1 0,0 0-1,0 0 1,0 0 0,-7-3-1,6 4-331,1 0 0,-1 0 0,0 1 0,1-1 0,-1 1 0,0 0 0,0-1 0,1 2 0,-1-1 0,0 0 0,0 1 0,1 0 0,-1 0 0,0 0 0,-4 2 0,6-3-1001,4-4 726,9-4-621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7.530"/>
    </inkml:context>
    <inkml:brush xml:id="br0">
      <inkml:brushProperty name="width" value="0.05" units="cm"/>
      <inkml:brushProperty name="height" value="0.05" units="cm"/>
    </inkml:brush>
  </inkml:definitions>
  <inkml:trace contextRef="#ctx0" brushRef="#br0">134 1 18996,'-3'18'2201,"-4"8"-1505,-9 6-328,2 2 1352,3 8-1032,-1-1-192,8-1-672,4-1-344,4-5-408,5-2-120,-2-8-320,1-2-9,-5-12 657,-3-9-224,0-5 176</inkml:trace>
  <inkml:trace contextRef="#ctx0" brushRef="#br0" timeOffset="1">9 226 14267,'-5'-13'2088,"2"3"-1063,4 3-433,12 1 1640,6 0-927,9-1-521,5-2-320,12-2-888,1-2-424,2-4 680,0-2-161,-8-5-95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7.979"/>
    </inkml:context>
    <inkml:brush xml:id="br0">
      <inkml:brushProperty name="width" value="0.05" units="cm"/>
      <inkml:brushProperty name="height" value="0.05" units="cm"/>
    </inkml:brush>
  </inkml:definitions>
  <inkml:trace contextRef="#ctx0" brushRef="#br0">163 18 13795,'-3'17'2248,"-2"8"-1183,-3 8-425,-1 1 2288,2 5-1783,1 1-233,2-3-520,3 0-408,2-2-784,0-7 752,2-3-184,2-5-88</inkml:trace>
  <inkml:trace contextRef="#ctx0" brushRef="#br0" timeOffset="1">1 531 21765,'10'2'1920,"7"-10"-1360,4-2-248,9-7 800,6-2-271,3-5-609,3 1-320,-5 0-664,-1 0-273,-11 0 1369,-5 0-608,-14-2-152,-7 0-184</inkml:trace>
  <inkml:trace contextRef="#ctx0" brushRef="#br0" timeOffset="1">74 1 20228,'-3'4'1753,"4"0"-1217,9 4-216,12-4 744,6 2-216,14-4-704,8 1-328,8-1-888,-1-4 992,4-8-224,-3-5-160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8.450"/>
    </inkml:context>
    <inkml:brush xml:id="br0">
      <inkml:brushProperty name="width" value="0.05" units="cm"/>
      <inkml:brushProperty name="height" value="0.05" units="cm"/>
    </inkml:brush>
  </inkml:definitions>
  <inkml:trace contextRef="#ctx0" brushRef="#br0">87 1 16796,'-13'50'2008,"1"-3"-1328,5-1-320,3-3 1177,5-7-841,4-3-328,2-9-760,3-2-400,-3-10 608,0-2-169,-5-8-143</inkml:trace>
  <inkml:trace contextRef="#ctx0" brushRef="#br0" timeOffset="1">2 210 20732,'-1'0'1713,"6"0"-1305,4 0-296,7-5 280,7 3-512,3-6 1328,1 0-1256,4-8-88,2-3-32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8.809"/>
    </inkml:context>
    <inkml:brush xml:id="br0">
      <inkml:brushProperty name="width" value="0.05" units="cm"/>
      <inkml:brushProperty name="height" value="0.05" units="cm"/>
    </inkml:brush>
  </inkml:definitions>
  <inkml:trace contextRef="#ctx0" brushRef="#br0">152 13 15059,'1'0'79,"-1"0"0,0-1 0,0 1 0,0 0 0,1-1 0,-1 1 0,0-1 0,0 1 0,0 0 0,0-1 0,0 1 0,1-1 0,-1 1 0,0-1 0,0 1 0,0 0 0,0-1 0,-1 1 0,1-1 0,0 1 0,0-1 0,0 1 0,0 0 0,0-1 0,0 1 0,-1-1 0,1 1 0,0 0 0,0-1 0,-1 1 0,-10 6 1437,-14 22 1031,12-9-2071,0 1 1,1 0-1,1 0 0,1 1 0,1 1 0,-8 31 1,12-34-419,0 0-1,2 0 1,0 0 0,2 0 0,0 0 0,1 1 0,1-1 0,4 23-1,-3-32-51,0-1 0,1 0-1,1 0 1,0-1-1,0 1 1,0-1 0,8 10-1,-11-16-6,1 1 0,0-1 0,1 1 0,-1-1-1,0 0 1,1 0 0,-1 0 0,1 0 0,-1 0 0,1-1 0,4 2-1,-6-2 3,1-1-1,0 1 1,-1-1-1,1 0 1,-1 0-1,1 0 1,0 0-1,-1 0 1,1 0 0,0 0-1,-1-1 1,1 1-1,-1 0 1,1-1-1,0 1 1,-1-1-1,1 0 1,-1 0-1,0 1 1,1-1-1,-1 0 1,3-2-1,-3 2 6,0 0 1,1 0-1,-1 0 0,0 0 1,0 0-1,0 0 0,0 0 1,0 0-1,0 0 0,0-1 1,0 1-1,-1 0 0,1-1 1,0 1-1,-1 0 0,1-1 1,-1 1-1,1-1 0,-1 1 0,0-1 1,0 1-1,0-1 0,0 1 1,0-1-1,0 1 0,0-1 1,0 1-1,0-1 0,-1 1 1,1-1-1,-1 1 0,1 0 1,-1-1-1,0-1 0,-1 1 11,0-1 1,0 1-1,0 0 0,0 0 0,0 0 0,-1 1 1,1-1-1,0 0 0,-1 1 0,1 0 0,-1-1 1,0 1-1,1 0 0,-1 0 0,0 1 0,0-1 1,-3 0-1,-2 0 17,0 1 1,-1-1-1,-11 3 0,16-2-35,1 0 1,0 1-1,0-1 0,-1 1 0,1 0 1,0 0-1,0 0 0,0 1 0,0-1 0,0 1 1,-3 2-1,6-4-2,0 0 1,-1 0 0,1 0-1,0 0 1,0 0-1,0 1 1,0-1-1,-1 0 1,1 0 0,0 0-1,0 0 1,0 0-1,0 1 1,0-1-1,0 0 1,0 0 0,-1 0-1,1 0 1,0 1-1,0-1 1,0 0-1,0 0 1,0 0 0,0 1-1,0-1 1,0 0-1,0 0 1,0 0-1,0 0 1,0 1 0,0-1-1,0 0 1,0 0-1,0 0 1,0 1-1,0-1 1,0 0 0,0 0-1,1 0 1,-1 0-1,0 1 1,0-1-1,0 0 1,0 0 0,0 0-1,0 0 1,1 1-1,-1-1 1,0 0-1,0 0 1,0 0 0,0 0-1,0 0 1,1 0-1,-1 0 1,0 0-1,0 0 1,0 0 0,1 1-1,-1-1 1,0 0-1,0 0 1,0 0-1,1 0 1,-1 0 0,0 0-1,14 1-123,-1-3-42,0 0 1,0-1 0,-1 0-1,1-1 1,14-6 0,61-34-1081,-2 2-556,-70 38 1387,-8 9 288,-8-3 164,1 0 0,-1 0-1,0 0 1,0 0-1,0 1 1,0-1-1,-1 0 1,1 0 0,0 0-1,-1 0 1,-1 3-1,-13 45 1107,9-33-593,1 1 1,0 0-1,2-1 1,0 1-1,-2 33 1,5-50-586,0 0-1,0 0 1,0 0 0,0 0-1,1 0 1,-1 0 0,0-1 0,0 1-1,0 0 1,1 0 0,-1 0-1,1 0 1,-1 0 0,0 0 0,1-1-1,1 2 1,-2-1-17,0-1 0,1 0 0,-1 0 0,1 1 0,-1-1 0,1 0 0,-1 0-1,1 0 1,-1 0 0,1 0 0,-1 0 0,1 0 0,-1 0 0,1 0 0,-1 0 0,1 0 0,-1 0 0,1 0 0,-1 0 0,1 0-1,-1 0 1,1-1 0,4-1-135,-1-1-1,0 0 0,0 1 1,0-1-1,5-5 1,16-16-586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9.196"/>
    </inkml:context>
    <inkml:brush xml:id="br0">
      <inkml:brushProperty name="width" value="0.05" units="cm"/>
      <inkml:brushProperty name="height" value="0.05" units="cm"/>
    </inkml:brush>
  </inkml:definitions>
  <inkml:trace contextRef="#ctx0" brushRef="#br0">106 1 23325,'-10'31'1872,"2"1"-1456,-1-2-207,6 1 895,3 1-576,1-5-536,5 0-320,1-2-672,1-5-169,-3-7 873,-2-5-240</inkml:trace>
  <inkml:trace contextRef="#ctx0" brushRef="#br0" timeOffset="1">0 89 20308,'3'-1'2217,"13"4"-1377,4-2-376,10 1 1312,7-2-751,6-3-1025,4-3-648,2 2 600,1-3-249,8-9-167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9.490"/>
    </inkml:context>
    <inkml:brush xml:id="br0">
      <inkml:brushProperty name="width" value="0.05" units="cm"/>
      <inkml:brushProperty name="height" value="0.05" units="cm"/>
    </inkml:brush>
  </inkml:definitions>
  <inkml:trace contextRef="#ctx0" brushRef="#br0">84 113 14667 0 0,'-3'-2'484'0'0,"1"0"0"0"0,-1-1 0 0 0,1 1 0 0 0,-1-1 0 0 0,1 0 0 0 0,0 0 0 0 0,0 0 0 0 0,0 0 0 0 0,0 0 0 0 0,1 0 0 0 0,-1 0 0 0 0,1-1 0 0 0,-2-5 0 0 0,-1 65-664 0 0,-24 187 274 0 0,10-121-38 0 0,17-114-66 0 0,-1 21-89 0 0,2-29 98 0 0,0 0-1 0 0,0 0 0 0 0,0 1 1 0 0,0-1-1 0 0,0 0 0 0 0,0 1 1 0 0,0-1-1 0 0,0 0 1 0 0,0 1-1 0 0,1-1 0 0 0,-1 0 1 0 0,0 0-1 0 0,0 1 0 0 0,0-1 1 0 0,1 0-1 0 0,-1 0 1 0 0,0 1-1 0 0,0-1 0 0 0,1 0 1 0 0,-1 0-1 0 0,0 0 0 0 0,0 1 1 0 0,1-1-1 0 0,-1 0 0 0 0,0 0 1 0 0,1 0-1 0 0,-1 0 1 0 0,14-5-11 0 0,2-9 126 0 0,-1 0-1 0 0,0-1 0 0 0,-1-1 1 0 0,-1 0-1 0 0,-1-1 1 0 0,14-23-1 0 0,-4 8-8 0 0,6-14 46 0 0,-2-1 0 0 0,26-64 0 0 0,-44 92-117 0 0,-7 15-31 0 0,4-8-10 0 0,-4 10-31 0 0,0 7-42 0 0,-23 141-165 0 0,13-99 237 0 0,2 0-1 0 0,-1 54 1 0 0,8-101-7 0 0,0 1 0 0 0,0 0 0 0 0,0-1 0 0 0,0 1 1 0 0,0 0-1 0 0,0 0 0 0 0,0-1 0 0 0,0 1 0 0 0,0 0 1 0 0,0-1-1 0 0,0 1 0 0 0,0 0 0 0 0,1-1 0 0 0,-1 1 0 0 0,0 0 1 0 0,1-1-1 0 0,-1 1 0 0 0,0-1 0 0 0,1 1 0 0 0,-1-1 1 0 0,1 1-1 0 0,-1-1 0 0 0,1 1 0 0 0,-1-1 0 0 0,1 1 0 0 0,-1-1 1 0 0,1 1-1 0 0,-1-1 0 0 0,1 0 0 0 0,1 1 0 0 0,-1-1-4 0 0,1 0-1 0 0,-1 0 1 0 0,1 0-1 0 0,0 0 1 0 0,-1 0 0 0 0,1 0-1 0 0,-1-1 1 0 0,1 1-1 0 0,-1-1 1 0 0,1 1-1 0 0,-1-1 1 0 0,1 0-1 0 0,1 0 1 0 0,7-5-27 0 0,0-1 1 0 0,16-13-1 0 0,-24 18 52 0 0,21-18 48 0 0,-1-1 0 0 0,-1 0 0 0 0,-1-2 0 0 0,0-1 0 0 0,-2 0 0 0 0,-1-1 0 0 0,-1-1 0 0 0,-1 0 1 0 0,-2-2-1 0 0,18-46 0 0 0,-27 64-35 0 0,-3 8-14 0 0,0 1-1 0 0,0-1 0 0 0,-1 0 1 0 0,1 0-1 0 0,0 1 1 0 0,-1-1-1 0 0,1 0 1 0 0,-1 0-1 0 0,1 0 0 0 0,-1 0 1 0 0,0 0-1 0 0,0 1 1 0 0,0-5-1 0 0,1 13-24 0 0,-1 0 0 0 0,0-1 0 0 0,0 1 0 0 0,-1 0 0 0 0,-2 11 0 0 0,0 7 24 0 0,-7 52 56 0 0,6-56-80 0 0,1 0-1 0 0,1 0 0 0 0,0 31 0 0 0,2-51 8 0 0,0 0 0 0 0,0 0 0 0 0,0 0 1 0 0,1 0-1 0 0,-1 0 0 0 0,0 0 0 0 0,0 0 0 0 0,1 0 0 0 0,-1 0 0 0 0,1 0 0 0 0,-1 0 0 0 0,1 0 0 0 0,-1 0 0 0 0,1 0 0 0 0,-1 0 0 0 0,1-1 0 0 0,0 1 0 0 0,0 0 0 0 0,-1 0 0 0 0,1-1 0 0 0,0 1 0 0 0,0 0 0 0 0,0-1 0 0 0,1 2 0 0 0,0-2-5 0 0,1 1 0 0 0,-1-1 0 0 0,0 1 0 0 0,0-1 0 0 0,0 0 0 0 0,1 1 0 0 0,-1-1 0 0 0,0 0 0 0 0,0-1 0 0 0,0 1 0 0 0,4-1 0 0 0,1 0 4 0 0,0-1 1 0 0,-1-1-1 0 0,1 1 1 0 0,0-1 0 0 0,-1 0-1 0 0,10-6 1 0 0,-5 0 47 0 0,-1 0 1 0 0,0-1 0 0 0,0 0 0 0 0,-1-1-1 0 0,-1 0 1 0 0,0 0 0 0 0,0-1 0 0 0,-1 0-1 0 0,11-24 1 0 0,-6 5 125 0 0,-1 0 1 0 0,15-65-1 0 0,-24 81-57 0 0,0 1 1 0 0,0-27-1 0 0,-8 49-220 0 0,0 8 52 0 0,-10 44-22 0 0,3 0-1 0 0,-9 88 1 0 0,22-147 71 0 0,-1 1-1 0 0,1-1 0 0 0,0 1 1 0 0,0-1-1 0 0,0 1 1 0 0,0-1-1 0 0,0 1 0 0 0,0-1 1 0 0,0 1-1 0 0,0-1 0 0 0,1 1 1 0 0,-1-1-1 0 0,0 0 0 0 0,1 1 1 0 0,0-1-1 0 0,-1 1 0 0 0,1-1 1 0 0,0 0-1 0 0,-1 0 1 0 0,1 1-1 0 0,0-1 0 0 0,0 0 1 0 0,0 0-1 0 0,0 0 0 0 0,1 1 1 0 0,0-2-7 0 0,0 1 1 0 0,-1-1 0 0 0,1 1 0 0 0,0-1 0 0 0,-1 0-1 0 0,1 0 1 0 0,0 0 0 0 0,-1 0 0 0 0,1 0 0 0 0,0-1-1 0 0,-1 1 1 0 0,1 0 0 0 0,0-1 0 0 0,-1 1 0 0 0,1-1-1 0 0,-1 1 1 0 0,1-1 0 0 0,-1 0 0 0 0,1 0 0 0 0,1-1-1 0 0,23-15-45 0 0,0-1-1 0 0,23-21 1 0 0,-32 23 73 0 0,2 1 0 0 0,-1 1 1 0 0,2 1-1 0 0,40-20 1 0 0,-57 31-14 0 0,0 1 0 0 0,0 0 1 0 0,0 1-1 0 0,0-1 0 0 0,0 0 1 0 0,0 1-1 0 0,1 0 0 0 0,-1 0 0 0 0,0 0 1 0 0,0 0-1 0 0,0 0 0 0 0,1 0 1 0 0,-1 1-1 0 0,0 0 0 0 0,0 0 0 0 0,0 0 1 0 0,0 0-1 0 0,0 0 0 0 0,0 0 1 0 0,0 1-1 0 0,-1-1 0 0 0,1 1 0 0 0,0 0 1 0 0,-1 0-1 0 0,1 0 0 0 0,-1 0 1 0 0,0 0-1 0 0,3 3 0 0 0,-1 1 19 0 0,0-1 0 0 0,0 0-1 0 0,0 1 1 0 0,-1 0 0 0 0,0 0 0 0 0,0 0-1 0 0,-1 1 1 0 0,1-1 0 0 0,-1 0 0 0 0,0 1-1 0 0,-1 0 1 0 0,1 8 0 0 0,1 53 544 0 0,-2-68-530 0 0,-1 0 0 0 0,0 0 0 0 0,0 0 0 0 0,0 0 0 0 0,0 0 0 0 0,0-1 0 0 0,0 1 0 0 0,0 0 0 0 0,0 0 0 0 0,0 0 0 0 0,0 0 0 0 0,1 0 0 0 0,-1 0 0 0 0,0 0 0 0 0,0 0 0 0 0,0 0 0 0 0,0 0 0 0 0,0 0 0 0 0,0 0 0 0 0,0 0 0 0 0,0 0 0 0 0,1 0 0 0 0,-1 0 0 0 0,0 0 0 0 0,0 0 0 0 0,0 0 0 0 0,0 0 0 0 0,0 1 0 0 0,0-1 0 0 0,0 0 0 0 0,0 0 0 0 0,0 0 0 0 0,1 0 0 0 0,-1 0 0 0 0,0 0 0 0 0,0 0 0 0 0,0 0 0 0 0,0 0 0 0 0,0 0 0 0 0,0 0 0 0 0,0 0 0 0 0,0 1 0 0 0,4-12 569 0 0,18-64 798 0 0,-10 36-788 0 0,8-45 1 0 0,-19 77-544 0 0,6-56 435 0 0,-7 57-458 0 0,0 1 0 0 0,0-1 0 0 0,-1 1 0 0 0,1-1 0 0 0,-1 1 0 0 0,-1-1 0 0 0,1 1 0 0 0,-1-1 0 0 0,-2-4 0 0 0,8 24-1338 0 0,-3-7 1003 0 0,0 0-1 0 0,1 0 0 0 0,1-1 0 0 0,-1 1 0 0 0,1-1 0 0 0,5 9 1 0 0,-5-11-84 0 0,0 0 0 0 0,0 0 0 0 0,1 0 0 0 0,0 0 0 0 0,0-1 1 0 0,0 0-1 0 0,0 1 0 0 0,0-2 0 0 0,1 1 0 0 0,-1 0 1 0 0,1-1-1 0 0,0 0 0 0 0,-1 0 0 0 0,1 0 0 0 0,0-1 0 0 0,0 1 1 0 0,0-1-1 0 0,1-1 0 0 0,-1 1 0 0 0,0-1 0 0 0,0 0 0 0 0,0 0 1 0 0,1 0-1 0 0,6-2 0 0 0,19-7-2344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29.665"/>
    </inkml:context>
    <inkml:brush xml:id="br0">
      <inkml:brushProperty name="width" value="0.05" units="cm"/>
      <inkml:brushProperty name="height" value="0.05" units="cm"/>
    </inkml:brush>
  </inkml:definitions>
  <inkml:trace contextRef="#ctx0" brushRef="#br0">231 38 22389,'-22'45'1872,"-5"6"-1376,-4 4-216,2 1 649,-1 0-233,5-8-280,1-5-184,7-13-336,3-7-152,6-14-456,7-8-337,-2-9-535,6-11 1160,7-15-264,3-9-240</inkml:trace>
  <inkml:trace contextRef="#ctx0" brushRef="#br0" timeOffset="1">204 12 16219,'0'0'35,"20"-11"2038,-20 11-2023,1 0 0,-1 0 0,1 0 0,0 0 0,-1 0 0,1 0 0,-1 0 0,1 0 0,-1 0 0,1 0 0,-1 0 0,1 1 0,-1-1 0,1 0 0,-1 0 0,1 1 0,-1-1 0,1 0 0,-1 1 0,1-1 0,-1 1 0,1-1 0,-1 1 0,0-1 0,1 0 0,-1 1 0,0-1 0,0 1 0,1-1 0,-1 1 1,0 0-1,0-1 0,0 1 0,1-1 0,-1 1 0,0-1 0,0 1 0,0 0 0,0-1 0,0 1 0,0-1 0,-1 2 0,3 19 1101,-2 1-1,-1 0 1,0-1 0,-7 31 0,-2 39-49,9-77-1100,2 1 0,0 0-1,0 0 1,2 0 0,6 24 0,-3-20-1947,17 33-1,-22-49 1688,0-2 185,-1-1-1,1 1 1,-1-1-1,0 1 1,1 0 0,-1-1-1,0 1 1,0 0-1,1-1 1,-1 1-1,0 0 1,0 0-1,0-1 1,0 1-1,0 0 1,0-1-1,0 3 1,-3 0-957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30.057"/>
    </inkml:context>
    <inkml:brush xml:id="br0">
      <inkml:brushProperty name="width" value="0.05" units="cm"/>
      <inkml:brushProperty name="height" value="0.05" units="cm"/>
    </inkml:brush>
  </inkml:definitions>
  <inkml:trace contextRef="#ctx0" brushRef="#br0">10 18 20676,'-10'7'2081,"17"-4"-1201,9 0-328,13-3 1057,8 0-361,7-3-424,5-2-352,4 0-800,0-1-528,-13 2 752,-7 1-192,-10-1-208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30.557"/>
    </inkml:context>
    <inkml:brush xml:id="br0">
      <inkml:brushProperty name="width" value="0.05" units="cm"/>
      <inkml:brushProperty name="height" value="0.05" units="cm"/>
    </inkml:brush>
  </inkml:definitions>
  <inkml:trace contextRef="#ctx0" brushRef="#br0">236 1 21493,'-13'7'411,"0"1"0,0 1 0,1 0 0,0 0 0,1 1 0,0 1 1,0 0-1,1 0 0,1 1 0,-16 25 0,9-10-348,2 0-1,0 2 1,2-1 0,-11 40-1,18-54-34,2 1 1,0-1-1,0 1 0,2 0 0,-1 28 0,2-40-15,0 0-1,0 1 0,1-1 0,-1 1 1,1-1-1,0 0 0,0 1 0,0-1 1,0 0-1,1 0 0,-1 0 1,1 0-1,0 0 0,0 0 0,0 0 1,0-1-1,0 1 0,1-1 0,-1 1 1,1-1-1,-1 0 0,1 0 1,0 0-1,0 0 0,0-1 0,0 1 1,0-1-1,0 0 0,1 0 0,5 2 1,1-2 40,1 0 1,-1-1 0,0 0 0,0-1-1,1 0 1,-1-1 0,0 0-1,0 0 1,0-1 0,0 0 0,-1-1-1,1 0 1,-1-1 0,0 1-1,0-2 1,0 0 0,-1 0 0,0 0-1,0-1 1,-1 0 0,14-16-1,-21 22-35,1 1-1,-1-1 1,1 0 0,-1 1-1,1-1 1,-1 0-1,1 1 1,-1-1-1,0 0 1,0 0 0,1 0-1,-1 1 1,0-1-1,0 0 1,0 0-1,0 0 1,0 1 0,0-1-1,0 0 1,0 0-1,0 0 1,0 0-1,0 1 1,-1-1 0,0-1-1,1 1 2,-1 0 1,0 0-1,0 1 0,0-1 0,0 0 1,0 1-1,0-1 0,0 1 0,0-1 0,0 1 1,0-1-1,0 1 0,0 0 0,0 0 1,0-1-1,-2 1 0,-4 0 59,0 0-1,0 0 0,0 0 1,-10 3-1,3 0-30,0 1 1,1 1-1,-1 0 0,-16 9 0,30-14-56,0 1-1,0-1 1,0 0-1,0 0 0,0 0 1,0 0-1,0 0 1,0 0-1,0 0 0,0 0 1,0 0-1,0 0 1,0 0-1,0 0 0,0 0 1,0 0-1,0 0 1,0 0-1,0 0 1,12-4-139,18-9-182,22-20-438,26-14-460,-68 42 935,0 0 0,0 1 0,1 0 1,-1 1-1,20-4 0,-29 7 251,1-1 1,-1 1-1,1 0 1,-1 0-1,1 0 0,-1 0 1,0 0-1,1 1 1,-1-1-1,1 0 1,-1 1-1,1-1 0,-1 1 1,0-1-1,1 1 1,-1 0-1,0-1 0,0 1 1,1 0-1,-1 0 1,1 1-1,0 0 12,-1 0 0,1 0 0,-1 0 0,0 1 0,0-1 0,0 0 0,0 0 0,0 1 0,-1-1 0,1 1 0,0 3 0,-1 5 45,1 1 0,-2-1 0,1 0 0,-4 17 0,-2 5-85,-1 0 0,-1 0 0,-14 34 0,20-62-57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31.150"/>
    </inkml:context>
    <inkml:brush xml:id="br0">
      <inkml:brushProperty name="width" value="0.05" units="cm"/>
      <inkml:brushProperty name="height" value="0.05" units="cm"/>
    </inkml:brush>
  </inkml:definitions>
  <inkml:trace contextRef="#ctx0" brushRef="#br0">9 4 19460,'10'-3'2225,"3"10"-1497,-5 20-336,0 8 1832,2 16-1455,-3 10-177,0 13-328,-1 6-112,-3 9-32,-3 0-24,0-7-216,-5-3-208,-2-16-689,-2-9-351,-3-20 1072,-7-13-240,-10-32-232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31.529"/>
    </inkml:context>
    <inkml:brush xml:id="br0">
      <inkml:brushProperty name="width" value="0.05" units="cm"/>
      <inkml:brushProperty name="height" value="0.05" units="cm"/>
    </inkml:brush>
  </inkml:definitions>
  <inkml:trace contextRef="#ctx0" brushRef="#br0">0 759 18092,'0'1'62,"0"-1"1,1 0 0,-1 1-1,0-1 1,0 0-1,0 1 1,0-1-1,1 0 1,-1 1-1,0-1 1,1 0-1,-1 1 1,0-1 0,0 0-1,1 0 1,-1 1-1,0-1 1,1 0-1,-1 0 1,1 0-1,-1 0 1,0 1-1,1-1 1,-1 0 0,0 0-1,1 0 1,-1 0-1,1 0 1,-1 0-1,0 0 1,1 0-1,-1 0 1,1 0 0,-1 0-1,0 0 1,1 0-1,-1-1 1,1 1-1,-1 0 1,0 0-1,1 0 1,-1 0-1,0-1 1,1 1 0,-1 0-1,1-1 1,16-14 431,-16 13-334,32-36 919,-1-1 0,-2-2 0,39-72-1,51-141-413,-34 35-331,-69 184-323,-17 35-11,0-1 0,1 1 0,-1-1 0,0 1 0,0 0 0,1-1-1,-1 1 1,0-1 0,1 1 0,-1 0 0,0 0 0,1-1 0,-1 1 0,0 0 0,1-1 0,-1 1 0,1 0-1,-1 0 1,0 0 0,1 0 0,-1-1 0,1 1 0,-1 0 0,1 0 0,-1 0 0,1 0 0,-1 0-1,1 0 1,-1 0 0,1 0 0,-1 0 0,0 0 0,1 1 0,-1-1 0,1 0 0,-1 0 0,1 0 0,0 1-1,0 0 0,0 0 0,0 1-1,0-1 1,0 1 0,0-1-1,0 1 1,0-1-1,0 1 1,1 2 0,23 72-47,19 87 0,-22-73 20,-12-50-52,19 65-738,-24-89 714,2 1 1,0-1 0,0-1-1,11 16 1,4-2-155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49.478"/>
    </inkml:context>
    <inkml:brush xml:id="br0">
      <inkml:brushProperty name="width" value="0.05" units="cm"/>
      <inkml:brushProperty name="height" value="0.05" units="cm"/>
    </inkml:brush>
  </inkml:definitions>
  <inkml:trace contextRef="#ctx0" brushRef="#br0">0 435 12947,'32'10'820,"-22"-7"-853,0 1 1,20 3 0,66 1-203,166-5 1,-157-5 126,715-42-39,-128 2 224,-27 31 32,31-1 33,-520 7-94,2366-92 344,-1204 8-353,-289 16 13,-1 26 57,1317-1 25,390 97-146,-1229 15 589,1-36-36,-1294-30-537,200 3 38,-5 25-117,-410-23 43,17 0-25,-1 2 0,60 16 0,-79-12 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1.702"/>
    </inkml:context>
    <inkml:brush xml:id="br0">
      <inkml:brushProperty name="width" value="0.05" units="cm"/>
      <inkml:brushProperty name="height" value="0.05" units="cm"/>
    </inkml:brush>
  </inkml:definitions>
  <inkml:trace contextRef="#ctx0" brushRef="#br0">1 1 19692,'16'12'1545,"1"0"-1145,7 2-176,-4-2 448,7 4-160,6 5-136,0 2-104,3 3-160,-1 1-112,-2 2-416,-3-5-200,-3-3-336,0-5-145,-5-13 753,1-7-240,-5-16-240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2.109"/>
    </inkml:context>
    <inkml:brush xml:id="br0">
      <inkml:brushProperty name="width" value="0.05" units="cm"/>
      <inkml:brushProperty name="height" value="0.05" units="cm"/>
    </inkml:brush>
  </inkml:definitions>
  <inkml:trace contextRef="#ctx0" brushRef="#br0">300 9 17124,'3'-8'1648,"-7"15"-1032,-6 12-224,-7 16 864,-5 8-223,-3 13-417,-6 6-160,-2 10-144,1 1-64,4 1-48,0-1-80,5-5-472,1-5-272,6-10-864,5-9 1264,11-24-241,3-13-159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2.543"/>
    </inkml:context>
    <inkml:brush xml:id="br0">
      <inkml:brushProperty name="width" value="0.05" units="cm"/>
      <inkml:brushProperty name="height" value="0.05" units="cm"/>
    </inkml:brush>
  </inkml:definitions>
  <inkml:trace contextRef="#ctx0" brushRef="#br0">6 1 17556,'-4'5'1888,"2"1"-1176,4-2-312,5 2 1633,3 0-1121,10 2-376,4 0-176,15-1-240,7-1-120,6 1-312,2-2-416,-4 0-408,-1-5 2144,-16-2-1224,-7-1-64,-29-4-120</inkml:trace>
  <inkml:trace contextRef="#ctx0" brushRef="#br0" timeOffset="1">53 257 15763,'6'17'1745,"14"-11"-889,9-4-312,12-2 664,5-3-95,7-2-353,0 0-408,-1 0-792,-2 5 528,-8 6-256,-5 3-128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3.012"/>
    </inkml:context>
    <inkml:brush xml:id="br0">
      <inkml:brushProperty name="width" value="0.05" units="cm"/>
      <inkml:brushProperty name="height" value="0.05" units="cm"/>
    </inkml:brush>
  </inkml:definitions>
  <inkml:trace contextRef="#ctx0" brushRef="#br0">276 54 15891,'1'-1'176,"26"-18"2079,-26 18-2128,0 0 0,0 0 0,1 0 0,-1 0 0,0 0 0,-1 0 0,1-1 0,0 1 0,0 0 0,0 0 0,-1-1 0,1 1 0,-1-1 0,1 1 0,-1 0 0,0-1 0,1 1 0,-1-4 0,0 5-64,-1-1-1,1 1 1,0-1-1,-1 1 0,1-1 1,0 1-1,-1 0 1,1-1-1,-1 1 1,1 0-1,-1-1 1,1 1-1,-1 0 1,1-1-1,-1 1 1,1 0-1,-1 0 1,1 0-1,-1-1 1,1 1-1,-1 0 0,0 0 1,1 0-1,-1 0 1,1 0-1,-1 0 1,1 0-1,-1 0 1,0 0-1,1 1 1,-1-1-1,1 0 1,-1 0-1,0 1 1,-21 4 561,10 1-497,0-1 0,0 2 0,1 0 0,0 0 0,0 1 0,1 0-1,-13 13 1,-3 5-47,-30 41 0,42-48-42,1 0 0,1 0-1,0 1 1,-9 25 0,17-35-45,0-1 1,1 1-1,0 0 1,1 0-1,0 0 1,1 0-1,0 0 1,0 1-1,1-1 1,0 0-1,3 18 1,-2-24-53,0-1 0,0 0 0,0 0 0,1 0 0,-1 0 0,1 0 0,0 0 0,-1 0 0,1-1 0,1 1 0,-1-1 0,0 1 0,0-1 0,1 0 0,0 0 0,-1 0 0,1 0 0,0 0-1,0-1 1,6 3 0,-3-1-17,1-1-1,0-1 0,0 1 1,0-1-1,1 0 0,-1-1 1,0 1-1,13-2 0,27-7-324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0.255"/>
    </inkml:context>
    <inkml:brush xml:id="br0">
      <inkml:brushProperty name="width" value="0.05" units="cm"/>
      <inkml:brushProperty name="height" value="0.05" units="cm"/>
    </inkml:brush>
  </inkml:definitions>
  <inkml:trace contextRef="#ctx0" brushRef="#br0">71 174 16428 0 0,'0'-5'270'0'0,"0"-2"596"0"0,0 0 0 0 0,-1-1 0 0 0,1 1 0 0 0,-4-13 0 0 0,-3 36-357 0 0,-14 96-660 0 0,4 0 1 0 0,-2 177 0 0 0,19-264 141 0 0,-1-6 11 0 0,1 0 0 0 0,1 0 1 0 0,5 25-1 0 0,-6-45 6 0 0,0 1 0 0 0,0 0 0 0 0,0 0 0 0 0,0-1 1 0 0,0 1-1 0 0,1 0 0 0 0,-1-1 0 0 0,0 1 0 0 0,0 0 0 0 0,0 0 0 0 0,0 0 0 0 0,1-1 1 0 0,-1 1-1 0 0,0 0 0 0 0,0 0 0 0 0,1 0 0 0 0,-1-1 0 0 0,0 1 0 0 0,0 0 1 0 0,1 0-1 0 0,-1 0 0 0 0,0 0 0 0 0,0 0 0 0 0,1 0 0 0 0,-1-1 0 0 0,0 1 0 0 0,1 0 1 0 0,-1 0-1 0 0,0 0 0 0 0,1 0 0 0 0,-1 0 0 0 0,0 0 0 0 0,1 0 0 0 0,-1 0 1 0 0,0 0-1 0 0,0 1 0 0 0,1-1 0 0 0,-1 0 0 0 0,0 0 0 0 0,1 0 0 0 0,-1 0 0 0 0,0 0 1 0 0,0 0-1 0 0,1 1 0 0 0,-1-1 0 0 0,0 0 0 0 0,0 0 0 0 0,1 0 0 0 0,-1 1 1 0 0,0-1-1 0 0,0 0 0 0 0,0 0 0 0 0,0 1 0 0 0,1-1 0 0 0,-1 0 0 0 0,0 0 0 0 0,0 1 1 0 0,0-1-1 0 0,0 0 0 0 0,0 1 0 0 0,0-1 0 0 0,0 0 0 0 0,0 0 0 0 0,1 1 1 0 0,-1 0-1 0 0,11-25 376 0 0,0-9-26 0 0,-1-1 0 0 0,10-68 0 0 0,-6-73 223 0 0,-12 130-408 0 0,-1 0-1 0 0,-3-1 0 0 0,-1 1 1 0 0,-14-65-1 0 0,14 149-1351 0 0,4-27 1059 0 0,0 0 0 0 0,0 0-1 0 0,1 0 1 0 0,1 0 0 0 0,0-1 0 0 0,8 23-1 0 0,-9-31 98 0 0,-1 1-1 0 0,1-1 0 0 0,0 0 1 0 0,0 0-1 0 0,0 0 0 0 0,0-1 0 0 0,0 1 1 0 0,1 0-1 0 0,-1-1 0 0 0,1 0 1 0 0,0 1-1 0 0,0-1 0 0 0,0 0 0 0 0,0 0 1 0 0,0-1-1 0 0,0 1 0 0 0,0-1 1 0 0,0 1-1 0 0,1-1 0 0 0,-1 0 0 0 0,1 0 1 0 0,-1 0-1 0 0,1-1 0 0 0,-1 1 0 0 0,1-1 1 0 0,-1 0-1 0 0,7 0 0 0 0,-3-2 81 0 0,1 1-1 0 0,0-1 0 0 0,0-1 0 0 0,-1 1 0 0 0,1-1 1 0 0,-1-1-1 0 0,0 1 0 0 0,0-1 0 0 0,0 0 1 0 0,0-1-1 0 0,-1 0 0 0 0,1 0 0 0 0,-1 0 1 0 0,-1-1-1 0 0,1 0 0 0 0,-1 0 0 0 0,0 0 0 0 0,5-9 1 0 0,1-1 107 0 0,-1-1-1 0 0,-1 0 1 0 0,0-1 0 0 0,-1 0 0 0 0,-1 0 0 0 0,6-27-1 0 0,-9 29-50 0 0,-2 10-72 0 0,0 0 1 0 0,-1-1 0 0 0,1 1-1 0 0,-1 0 1 0 0,-1-1 0 0 0,1 1-1 0 0,-2-11 1 0 0,1 26-117 0 0,0 0 0 0 0,0 0 0 0 0,-1 1 0 0 0,-1-1 0 0 0,-3 12 0 0 0,-2 14-18 0 0,-13 99-17 0 0,-11 74 59 0 0,27-162-13 0 0,2 0 0 0 0,6 71 0 0 0,-3-103-49 0 0,1-1 0 0 0,1 1 1 0 0,5 15-1 0 0,-7-25-15 0 0,0-1 0 0 0,1 1 0 0 0,-1 0 0 0 0,1 0 0 0 0,0-1 0 0 0,0 1 0 0 0,0-1 0 0 0,1 0 0 0 0,-1 0 0 0 0,1 0 0 0 0,0 0 0 0 0,0 0 0 0 0,0 0 0 0 0,6 4 0 0 0,-7-6-51 0 0,0 0 0 0 0,0-1 0 0 0,-1 1 0 0 0,1-1 1 0 0,0 1-1 0 0,0-1 0 0 0,0 0 0 0 0,0 0 1 0 0,-1 0-1 0 0,1 0 0 0 0,0 0 0 0 0,0 0 1 0 0,0 0-1 0 0,0-1 0 0 0,-1 1 0 0 0,1-1 1 0 0,0 1-1 0 0,0-1 0 0 0,-1 0 0 0 0,1 1 0 0 0,0-1 1 0 0,1-2-1 0 0,2 0-141 0 0,0-1 0 0 0,0 1 0 0 0,-1-1 0 0 0,1 0 0 0 0,5-8 0 0 0,11-15 106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3.412"/>
    </inkml:context>
    <inkml:brush xml:id="br0">
      <inkml:brushProperty name="width" value="0.05" units="cm"/>
      <inkml:brushProperty name="height" value="0.05" units="cm"/>
    </inkml:brush>
  </inkml:definitions>
  <inkml:trace contextRef="#ctx0" brushRef="#br0">133 1 11506,'-57'63'6755,"52"-57"-6346,-8 10 365,1-1-1,-16 28 1,26-38-739,-1 0-1,1 1 1,0-1 0,0 0-1,0 1 1,1-1 0,0 1-1,0-1 1,0 1 0,1-1-1,0 1 1,0 0 0,2 10 0,-2-14-24,0-1 1,1 1-1,-1 0 0,1-1 1,0 1-1,-1-1 1,1 1-1,0-1 1,0 1-1,0-1 1,0 1-1,0-1 1,0 0-1,0 0 1,1 0-1,-1 1 1,0-1-1,1 0 1,-1-1-1,1 1 1,1 1-1,0-1 25,1 0 0,-1 0 0,1 0 0,0 0 0,-1-1 0,1 0 1,0 0-1,-1 0 0,6 0 0,4-2 102,-1 0 0,0-1 0,0-1 1,20-7-1,-12 2 110,-1-1 1,0 0-1,18-13 0,-29 17-136,0-1 0,0 0-1,0 0 1,-1 0-1,0-1 1,0 0-1,-1 0 1,6-11 0,-11 17-89,0 0 1,0 0 0,0 1 0,0-1 0,0 0 0,-1 0-1,1 0 1,-1 0 0,1 0 0,-1 0 0,0 0 0,1 0-1,-1 0 1,0 0 0,0 0 0,-1 0 0,1 0 0,0 1 0,-2-5-1,1 5-18,0-1-1,0 1 0,0 0 1,0 0-1,-1 0 0,1 0 1,0 0-1,-1 0 1,1 0-1,-1 1 0,1-1 1,-1 0-1,1 1 0,-1-1 1,0 1-1,1 0 0,-1-1 1,1 1-1,-1 0 0,0 0 1,1 0-1,-1 0 0,0 0 1,-2 1-1,-8 1-286,0 0 0,0 0 0,0 1 0,1 1-1,-1 0 1,-11 6 0,-64 39-1574,55-29 1095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3.893"/>
    </inkml:context>
    <inkml:brush xml:id="br0">
      <inkml:brushProperty name="width" value="0.05" units="cm"/>
      <inkml:brushProperty name="height" value="0.05" units="cm"/>
    </inkml:brush>
  </inkml:definitions>
  <inkml:trace contextRef="#ctx0" brushRef="#br0">49 1 14971,'-5'9'1465,"0"5"-1105,-1 6-160,-1 3 632,3 6-408,-2-1-192,3 4-368,3-4-200,-1-5-312,1-3-369,-3-10 745,-2-4-184,1-6-200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4.250"/>
    </inkml:context>
    <inkml:brush xml:id="br0">
      <inkml:brushProperty name="width" value="0.05" units="cm"/>
      <inkml:brushProperty name="height" value="0.05" units="cm"/>
    </inkml:brush>
  </inkml:definitions>
  <inkml:trace contextRef="#ctx0" brushRef="#br0">1 126 15035,'0'-3'118,"0"0"0,1 0 0,0 0 0,0 0 0,0 0 0,0 0 0,0 0 0,0 0 0,1 1 0,0-1 0,-1 0 0,1 1 0,0 0 0,0-1 0,0 1 0,1 0 0,-1 0 0,0 0 0,1 0 0,-1 0 0,5-1 0,6-4 171,0 0-1,0 1 1,17-5-1,-2 1 35,0 2-1,43-6 0,-57 11-280,0 2 0,1 0 0,-1 1 0,1 0 0,-1 1 0,1 1 0,15 4 0,-27-6-40,1 1 0,0 1-1,0-1 1,-1 0-1,1 1 1,-1 0 0,1 0-1,-1 0 1,0 0 0,0 1-1,0-1 1,0 1 0,0 0-1,0 0 1,-1 0 0,1 0-1,-1 0 1,0 0-1,0 1 1,0-1 0,-1 1-1,1 0 1,-1-1 0,0 1-1,0 0 1,0 0 0,0 0-1,-1-1 1,1 1 0,-1 0-1,0 0 1,0 0-1,-1 0 1,1 0 0,-1 0-1,0 0 1,0 0 0,-2 4-1,-1 2 63,-1 0-1,-1 0 0,0 0 1,-1 0-1,1-1 1,-2 0-1,1-1 0,-1 0 1,-1 0-1,1 0 1,-1-1-1,-11 6 0,-2 1 114,-1-1 0,0-2 0,0 0 0,-32 10 0,47-18-172,0-1 0,0 1-1,-1-1 1,1-1 0,-1 0 0,1 0 0,-1 0 0,1-1 0,-17-2 0,13-5-62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4.817"/>
    </inkml:context>
    <inkml:brush xml:id="br0">
      <inkml:brushProperty name="width" value="0.05" units="cm"/>
      <inkml:brushProperty name="height" value="0.05" units="cm"/>
    </inkml:brush>
  </inkml:definitions>
  <inkml:trace contextRef="#ctx0" brushRef="#br0">36 1 18796,'0'17'1576,"1"1"-1336,-2 7-104,0 3 505,-1 10-449,2-1-88,0 2-152,0-3-120,0-5-281,0-1-159,-1-8-320,-2-4-168,-4-9 656,0-5-176,-8-5-40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5.252"/>
    </inkml:context>
    <inkml:brush xml:id="br0">
      <inkml:brushProperty name="width" value="0.05" units="cm"/>
      <inkml:brushProperty name="height" value="0.05" units="cm"/>
    </inkml:brush>
  </inkml:definitions>
  <inkml:trace contextRef="#ctx0" brushRef="#br0">1 268 15491,'0'-8'1745,"13"1"-1145,5 0-208,7 4 792,12-2-344,3 1-224,9 1-792,2-1 657,1-5-401,-2-6-56,-1-4-80</inkml:trace>
  <inkml:trace contextRef="#ctx0" brushRef="#br0" timeOffset="1">942 0 18420,'-8'1'259,"1"0"0,-1 1 1,0-1-1,1 1 0,-1 1 1,1-1-1,-1 1 0,1 1 0,0 0 1,0-1-1,1 2 0,-1-1 1,-9 10-1,-6 6-197,1 1 0,-23 29-1,26-28 37,-23 38 0,35-50-72,1 0 1,0 0 0,0 1 0,1 0 0,0 0-1,-3 16 1,7-24-43,-1-1-1,1 1 0,0-1 1,-1 1-1,1 0 0,0-1 1,0 1-1,1-1 0,-1 1 1,0-1-1,1 1 1,0-1-1,-1 1 0,1-1 1,0 0-1,0 1 0,1-1 1,-1 0-1,0 0 1,1 0-1,-1 0 0,1 0 1,0 0-1,0 0 0,-1 0 1,1-1-1,0 1 1,1-1-1,-1 1 0,0-1 1,0 0-1,1 0 0,-1 0 1,0 0-1,1 0 0,-1-1 1,1 1-1,-1-1 1,4 1-1,5 0-89,1 0 0,-1-1 0,0-1 0,0 0 0,0 0 0,0-1 0,19-5 0,17-8-219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5.623"/>
    </inkml:context>
    <inkml:brush xml:id="br0">
      <inkml:brushProperty name="width" value="0.05" units="cm"/>
      <inkml:brushProperty name="height" value="0.05" units="cm"/>
    </inkml:brush>
  </inkml:definitions>
  <inkml:trace contextRef="#ctx0" brushRef="#br0">14 5 12571,'-1'1'58,"-1"5"686,0 1 0,0-1 0,0 1 0,0 0 0,0 12 0,2-17-668,0-1 0,0 1-1,0-1 1,1 1 0,-1 0 0,0-1 0,1 1 0,-1-1 0,1 1 0,0-1 0,-1 0 0,1 1 0,0-1 0,0 0 0,0 1 0,0-1 0,0 0 0,0 0 0,0 0 0,0 0-1,1 0 1,-1 0 0,0 0 0,1 0 0,-1 0 0,0-1 0,1 1 0,-1 0 0,1-1 0,-1 0 0,3 1 0,4 1-85,0-1 1,0 0 0,0 0-1,1-1 1,-1 0-1,0 0 1,0-1 0,0 0-1,1-1 1,-1 0 0,0 0-1,12-6 1,8-4-668,0-2 1,27-18-1,-15 8-542,-40 24 1207,0 0 1,0 0-1,1 0 1,-1 0 0,0 0-1,0 0 1,0 0-1,0 0 1,0-1-1,0 1 1,0 0-1,0 0 1,0 0 0,0 0-1,0 0 1,0 0-1,1 0 1,-1 0-1,0 0 1,0 0-1,0 0 1,0 0-1,0 0 1,0 0 0,0 0-1,1 0 1,-1 0-1,0 0 1,0 0-1,0 0 1,0 0-1,0 0 1,0 0 0,0 0-1,1 0 1,-1 0-1,0 0 1,0 0-1,0 0 1,0 0-1,0 0 1,0 0 0,0 0-1,0 0 1,1 0-1,-1 0 1,0 0-1,0 0 1,0 1-1,0-1 1,0 0-1,0 0 1,0 0 0,0 0-1,0 0 1,0 0-1,0 0 1,0 0-1,0 1 1,0-1-1,0 0 1,0 0 0,0 0-1,0 0 1,-4 11-16,-13 15 427,-79 110 2106,82-112-2179,1 0-1,0 2 0,-16 51 1,25-65-302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6.601"/>
    </inkml:context>
    <inkml:brush xml:id="br0">
      <inkml:brushProperty name="width" value="0.05" units="cm"/>
      <inkml:brushProperty name="height" value="0.05" units="cm"/>
    </inkml:brush>
  </inkml:definitions>
  <inkml:trace contextRef="#ctx0" brushRef="#br0">1 26 18972,'6'13'2048,"-2"-7"-1287,-3-6-353,1-5 1672,2-1-1960,3 1 40,-3-8-8,-4-3-264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7.143"/>
    </inkml:context>
    <inkml:brush xml:id="br0">
      <inkml:brushProperty name="width" value="0.05" units="cm"/>
      <inkml:brushProperty name="height" value="0.05" units="cm"/>
    </inkml:brush>
  </inkml:definitions>
  <inkml:trace contextRef="#ctx0" brushRef="#br0">1 1 16267,'5'15'2049,"4"7"-1225,-5 2-288,1 2 1617,5 3-1337,3 4-160,2-3-80,4-3-184,7-10-496,0-8-320,5-12-576,4-6-216,-3-14 872,0-7-225,-2-7-295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7.548"/>
    </inkml:context>
    <inkml:brush xml:id="br0">
      <inkml:brushProperty name="width" value="0.05" units="cm"/>
      <inkml:brushProperty name="height" value="0.05" units="cm"/>
    </inkml:brush>
  </inkml:definitions>
  <inkml:trace contextRef="#ctx0" brushRef="#br0">208 1 14499,'-13'20'2009,"-4"7"-1209,-6 12-176,-3 6 1344,-1 10-727,1 2-169,3 1-336,3-1-112,7-4-312,1-4-232,7-9-848,2-9 288,6-9 304,3-5-176,3-7-96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7.953"/>
    </inkml:context>
    <inkml:brush xml:id="br0">
      <inkml:brushProperty name="width" value="0.05" units="cm"/>
      <inkml:brushProperty name="height" value="0.05" units="cm"/>
    </inkml:brush>
  </inkml:definitions>
  <inkml:trace contextRef="#ctx0" brushRef="#br0">175 0 14219,'-11'19'1800,"2"9"-847,2 5-377,1 7 2112,2 3-1719,3 8-409,1-3-88,4 1-432,2-6-216,1-9-560,-2-3-233,0-13 705,-4-6-168,-1-11-208</inkml:trace>
  <inkml:trace contextRef="#ctx0" brushRef="#br0" timeOffset="1">6 209 15659,'-6'6'1441,"12"1"-761,4 0-192,16-1 688,3 1-224,9-2-424,7-4-359,2-10 111,0-8 0,-7-7-240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0.863"/>
    </inkml:context>
    <inkml:brush xml:id="br0">
      <inkml:brushProperty name="width" value="0.05" units="cm"/>
      <inkml:brushProperty name="height" value="0.05" units="cm"/>
    </inkml:brush>
  </inkml:definitions>
  <inkml:trace contextRef="#ctx0" brushRef="#br0">44 255 11883 0 0,'-5'5'168'0'0,"1"0"0"0"0,-1 1 1 0 0,2 0-1 0 0,-1-1 1 0 0,0 1-1 0 0,1 1 1 0 0,0-1-1 0 0,0 0 1 0 0,1 1-1 0 0,0 0 0 0 0,0-1 1 0 0,-1 10-1 0 0,3-15-137 0 0,0-1 0 0 0,0 1 0 0 0,0-1-1 0 0,0 1 1 0 0,0 0 0 0 0,0-1 0 0 0,0 1 0 0 0,0-1-1 0 0,0 1 1 0 0,0-1 0 0 0,1 1 0 0 0,-1-1-1 0 0,0 1 1 0 0,0-1 0 0 0,1 1 0 0 0,-1-1 0 0 0,0 1-1 0 0,0-1 1 0 0,1 1 0 0 0,-1-1 0 0 0,1 0-1 0 0,-1 1 1 0 0,0-1 0 0 0,1 0 0 0 0,-1 1 0 0 0,1-1-1 0 0,-1 0 1 0 0,1 1 0 0 0,-1-1 0 0 0,1 0-1 0 0,-1 0 1 0 0,1 0 0 0 0,-1 1 0 0 0,1-1 0 0 0,-1 0-1 0 0,1 0 1 0 0,-1 0 0 0 0,1 0 0 0 0,-1 0-1 0 0,1 0 1 0 0,-1 0 0 0 0,1 0 0 0 0,0 0 0 0 0,-1 0-1 0 0,1 0 1 0 0,-1 0 0 0 0,1-1 0 0 0,-1 1-1 0 0,1 0 1 0 0,-1 0 0 0 0,1-1 0 0 0,-1 1 0 0 0,1 0-1 0 0,29-14 1205 0 0,-29 14-1195 0 0,22-15 384 0 0,-1 0 0 0 0,0-2 1 0 0,0-1-1 0 0,-2 0 0 0 0,-1-1 0 0 0,0-2 1 0 0,-1 0-1 0 0,25-38 0 0 0,-37 49-107 0 0,-1 1-1 0 0,0-1 1 0 0,-1 0-1 0 0,7-20 1 0 0,-10 27-147 0 0,0-1 1 0 0,-1 0-1 0 0,1 0 1 0 0,-1 0-1 0 0,0 0 1 0 0,0 0 0 0 0,-1-7-1 0 0,1 10-89 0 0,0-1 0 0 0,-1 0-1 0 0,1 1 1 0 0,-1-1 0 0 0,0 1-1 0 0,0-1 1 0 0,1 0-1 0 0,-1 1 1 0 0,0-1 0 0 0,0 1-1 0 0,0 0 1 0 0,0-1 0 0 0,-1 1-1 0 0,1 0 1 0 0,0 0 0 0 0,0 0-1 0 0,-1 0 1 0 0,-1-1 0 0 0,2 1-74 0 0,-1 0 1 0 0,0 1-1 0 0,0-1 1 0 0,1 1-1 0 0,-1-1 1 0 0,0 1-1 0 0,0 0 1 0 0,1 0-1 0 0,-1 0 1 0 0,0 0-1 0 0,0 0 1 0 0,0 0-1 0 0,1 0 0 0 0,-1 1 1 0 0,0-1-1 0 0,1 1 1 0 0,-1-1-1 0 0,0 1 1 0 0,1 0-1 0 0,-1-1 1 0 0,0 1-1 0 0,1 0 1 0 0,-1 0-1 0 0,1 0 1 0 0,0 0-1 0 0,-1 1 1 0 0,1-1-1 0 0,0 0 1 0 0,-2 3-1 0 0,-6 5-113 0 0,1 1 0 0 0,0 0-1 0 0,-7 12 1 0 0,9-13 84 0 0,-10 15-77 0 0,2 1 0 0 0,0 0 0 0 0,-10 27 0 0 0,20-43 19 0 0,0 1 1 0 0,1-1 0 0 0,0 1 0 0 0,1-1 0 0 0,0 1 0 0 0,1 0-1 0 0,0 0 1 0 0,0 0 0 0 0,1 0 0 0 0,1 0 0 0 0,-1 0 0 0 0,4 14-1 0 0,-3-22 51 0 0,-1 0-1 0 0,1 0 0 0 0,-1-1 1 0 0,1 1-1 0 0,0 0 0 0 0,0-1 0 0 0,0 1 1 0 0,0 0-1 0 0,0-1 0 0 0,0 1 0 0 0,0-1 1 0 0,1 0-1 0 0,-1 1 0 0 0,0-1 1 0 0,1 0-1 0 0,-1 0 0 0 0,1 0 0 0 0,-1 0 1 0 0,1 0-1 0 0,0 0 0 0 0,-1 0 1 0 0,1 0-1 0 0,0-1 0 0 0,0 1 0 0 0,0-1 1 0 0,-1 1-1 0 0,1-1 0 0 0,0 0 0 0 0,0 0 1 0 0,0 0-1 0 0,0 0 0 0 0,0 0 1 0 0,-1 0-1 0 0,1 0 0 0 0,0-1 0 0 0,0 1 1 0 0,0 0-1 0 0,3-2 0 0 0,5-2-22 0 0,0 1-1 0 0,-1-2 0 0 0,1 1 1 0 0,-1-1-1 0 0,13-10 0 0 0,25-21 117 0 0,-2-2 0 0 0,79-87 0 0 0,-116 116-22 0 0,-3 4 14 0 0,-7 9-5 0 0,-5 14 24 0 0,-26 96 290 0 0,20-61-280 0 0,7-30-146 0 0,1 1 1 0 0,-2 23 0 0 0,6-47 53 0 0,1 1 0 0 0,0-1 0 0 0,0 0 0 0 0,0 1 1 0 0,0-1-1 0 0,0 1 0 0 0,0-1 0 0 0,0 0 1 0 0,1 1-1 0 0,-1-1 0 0 0,0 0 0 0 0,0 1 1 0 0,0-1-1 0 0,0 0 0 0 0,0 0 0 0 0,0 1 1 0 0,1-1-1 0 0,-1 0 0 0 0,0 1 0 0 0,0-1 0 0 0,0 0 1 0 0,1 0-1 0 0,-1 1 0 0 0,0-1 0 0 0,0 0 1 0 0,1 0-1 0 0,-1 0 0 0 0,0 1 0 0 0,1-1 1 0 0,-1 0-1 0 0,0 0 0 0 0,0 0 0 0 0,1 0 1 0 0,14 0-98 0 0,14-11 39 0 0,-6-2 122 0 0,-1-1 1 0 0,-1-1-1 0 0,0 0 1 0 0,0-2-1 0 0,-2 0 0 0 0,0-1 1 0 0,-1-2-1 0 0,-1 1 1 0 0,-1-2-1 0 0,0 0 1 0 0,-2-1-1 0 0,21-43 1 0 0,-70 162-950 0 0,26-68 576 0 0,1 0 1 0 0,-8 53 0 0 0,16-80 144 0 0,0 1 0 0 0,0 0 0 0 0,0 0 0 0 0,0 0 0 0 0,0 0 0 0 0,0-1 0 0 0,1 1 0 0 0,-1 0 0 0 0,1 0 0 0 0,0-1 0 0 0,0 1 1 0 0,0 0-1 0 0,0-1 0 0 0,0 1 0 0 0,1-1 0 0 0,-1 1 0 0 0,4 3 0 0 0,-4-5-11 0 0,1 0 0 0 0,0 0 1 0 0,-1 0-1 0 0,1 0 0 0 0,-1 0 0 0 0,1-1 0 0 0,0 1 1 0 0,0-1-1 0 0,-1 1 0 0 0,1-1 0 0 0,0 0 1 0 0,0 0-1 0 0,0 0 0 0 0,0 0 0 0 0,-1 0 1 0 0,1 0-1 0 0,0 0 0 0 0,0 0 0 0 0,0-1 0 0 0,-1 1 1 0 0,1-1-1 0 0,0 1 0 0 0,0-1 0 0 0,-1 0 1 0 0,1 1-1 0 0,-1-1 0 0 0,1 0 0 0 0,2-2 0 0 0,14-8-1205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8.377"/>
    </inkml:context>
    <inkml:brush xml:id="br0">
      <inkml:brushProperty name="width" value="0.05" units="cm"/>
      <inkml:brushProperty name="height" value="0.05" units="cm"/>
    </inkml:brush>
  </inkml:definitions>
  <inkml:trace contextRef="#ctx0" brushRef="#br0">31 1 18900,'-4'13'1800,"1"4"-1343,1 7-145,1 6 760,-1 8-568,2 3-112,0 5-96,3 0-144,-1-2-536,1 1-304,-3-7-440,-5-5 872,-3-7-225,-5-3-143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8.811"/>
    </inkml:context>
    <inkml:brush xml:id="br0">
      <inkml:brushProperty name="width" value="0.05" units="cm"/>
      <inkml:brushProperty name="height" value="0.05" units="cm"/>
    </inkml:brush>
  </inkml:definitions>
  <inkml:trace contextRef="#ctx0" brushRef="#br0">0 539 14875,'13'0'1913,"4"0"-1105,8 0-272,5-3 1192,9 0-728,4-1-159,2 0-265,6-2-232,-7-3-512,-1-2-344,-6-5-849,-8-5 1137,-15-8-232,-8-4-208</inkml:trace>
  <inkml:trace contextRef="#ctx0" brushRef="#br0" timeOffset="1">85 56 15683,'6'-4'2009,"9"1"-1225,14-3-280,4-1 1320,11 1-951,8-2-177,8 0-576,0 3-400,-4-1 296,-3 3-96,-8 3-168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9.218"/>
    </inkml:context>
    <inkml:brush xml:id="br0">
      <inkml:brushProperty name="width" value="0.05" units="cm"/>
      <inkml:brushProperty name="height" value="0.05" units="cm"/>
    </inkml:brush>
  </inkml:definitions>
  <inkml:trace contextRef="#ctx0" brushRef="#br0">121 0 15395,'-2'35'1369,"2"3"-1169,2 1-400,-2 1 344,1 0 24,-1-2-168,2-4-160</inkml:trace>
  <inkml:trace contextRef="#ctx0" brushRef="#br0" timeOffset="1">0 138 16676,'9'-10'1176,"12"1"-1080,5 1-216,14-2 280,6 0 64,6-3-272,4-2-80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5:59.682"/>
    </inkml:context>
    <inkml:brush xml:id="br0">
      <inkml:brushProperty name="width" value="0.05" units="cm"/>
      <inkml:brushProperty name="height" value="0.05" units="cm"/>
    </inkml:brush>
  </inkml:definitions>
  <inkml:trace contextRef="#ctx0" brushRef="#br0">355 0 14267,'-23'6'498,"0"0"0,0 1-1,0 1 1,1 2 0,1 0 0,-1 1-1,2 1 1,-1 1 0,-23 20 0,32-23-261,1 1 0,1 0 0,-1 0 0,2 1 0,0 0 0,-14 25 0,18-28-179,1 1 1,0 0-1,1 0 0,0 0 0,0 0 1,1 1-1,0-1 0,1 1 0,0-1 0,1 17 1,1-20-51,0-1 0,0 1 1,0-1-1,0 0 0,1 0 1,0 1-1,1-1 1,-1 0-1,1-1 0,0 1 1,0 0-1,1-1 0,0 0 1,0 0-1,0 0 1,8 7-1,-8-9-3,1 0 1,-1 0-1,0 0 0,1-1 0,0 1 1,-1-1-1,1-1 0,0 1 1,0-1-1,0 1 0,0-1 0,0-1 1,1 1-1,-1-1 0,0 0 1,0 0-1,0 0 0,1-1 0,-1 0 1,0 0-1,6-2 0,-7 1 19,1 0 0,-1 0 0,0 0 0,0 0 0,0-1 0,0 0 0,-1 0 0,1 0 0,0 0-1,-1 0 1,0-1 0,0 1 0,0-1 0,-1 0 0,4-5 0,-5 7-3,0 1 1,-1-1-1,1 0 1,0 1-1,-1-1 1,1 0-1,-1 1 0,1-1 1,-1 0-1,0 0 1,0 0-1,0 1 1,0-1-1,0 0 1,0 0-1,0 0 0,-1 1 1,1-1-1,-1 0 1,1 0-1,-1 1 1,0-1-1,1 0 0,-1 1 1,0-1-1,0 1 1,0-1-1,0 1 1,-1 0-1,1-1 1,0 1-1,-1 0 0,1 0 1,0 0-1,-1 0 1,1 0-1,-1 0 1,0 0-1,1 0 1,-4 0-1,0-1 40,1 0 0,-1 1 1,0 0-1,0 0 0,0 0 1,0 1-1,-7 0 0,10 0-53,1 0-1,-1 0 0,0 0 1,1 0-1,-1 0 1,1 0-1,-1 1 1,1-1-1,-1 1 1,1-1-1,-1 1 1,1 0-1,-1-1 1,1 1-1,0 0 1,-1 0-1,1 0 1,0 0-1,0 0 1,0 0-1,0 0 1,0 1-1,0-1 1,0 0-1,0 1 1,-1 2-1,2-3-7,0-1 1,0 1-1,0 0 0,0 0 1,0 0-1,0 0 0,0 0 0,0 0 1,0-1-1,1 1 0,-1 0 1,0 0-1,1 0 0,-1-1 1,0 1-1,1 0 0,-1 0 0,1-1 1,-1 1-1,1 0 0,0-1 1,-1 1-1,1-1 0,0 1 1,-1 0-1,1-1 0,0 0 0,0 1 1,-1-1-1,1 1 0,0-1 1,1 1-1,30 8-73,-30-9 64,13 2-115,1 0 1,-1-1-1,1 0 0,-1-2 1,1 0-1,18-3 0,92-27-1228,-72 16 520,-53 15 798,0 0 0,0-1 0,0 1 0,0 0 0,0-1 0,0 1 0,0 0 0,0 0 1,0 0-1,0 0 0,0 0 0,0 0 0,0 0 0,0 0 0,0 1 0,0-1 0,0 0 0,0 0 0,0 1 0,0-1 0,1 1 0,-2 0 25,1 0 0,-1-1-1,0 1 1,0 0 0,0 0-1,1-1 1,-1 1 0,0 0-1,0 0 1,0-1 0,0 1-1,0 0 1,0 0 0,0-1 0,-1 1-1,1 0 1,0-1 0,0 1-1,-1 0 1,1-1 0,0 1-1,-1 0 1,-4 10 94,-1-2 0,-14 19 0,13-18-46,-54 83 533,54-80-543,0 0-1,1 0 1,0 1-1,1 0 1,-5 19-1,10-31-22,0 1 1,-1-1-1,1 1 0,0 0 0,1-1 0,-1 1 1,0-1-1,1 4 0,7 15 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0.326"/>
    </inkml:context>
    <inkml:brush xml:id="br0">
      <inkml:brushProperty name="width" value="0.05" units="cm"/>
      <inkml:brushProperty name="height" value="0.05" units="cm"/>
    </inkml:brush>
  </inkml:definitions>
  <inkml:trace contextRef="#ctx0" brushRef="#br0">243 68 15243,'13'-6'1242,"23"-14"485,-34 19-1516,-1 0-1,1 0 0,0-1 0,-1 1 0,0 0 0,1-1 1,-1 1-1,0-1 0,1 0 0,-1 1 0,0-1 1,0 0-1,0 0 0,-1 1 0,2-5 0,-2 6-148,0-1-1,0 1 1,0 0-1,0-1 1,0 1-1,0-1 1,0 1-1,0 0 1,0-1-1,0 1 1,0-1-1,0 1 1,0 0-1,0-1 1,-1 1-1,1 0 1,0-1-1,0 1 1,-1 0-1,1-1 1,0 1-1,0 0 1,-1-1-1,1 1 1,0 0-1,-1 0 1,1 0-1,0-1 1,-1 1-1,1 0 1,-17-3 801,-16 5-279,23 1-683,0 0-1,-1 0 1,2 1-1,-1 0 1,0 1-1,1 0 1,0 0-1,0 1 1,0 0-1,1 1 1,0 0-1,0 0 0,-12 15 1,17-18 8,0-1 0,1 1 0,-1 0 0,1 0 0,0 0-1,0 0 1,0 1 0,0-1 0,1 0 0,0 1 0,0-1 0,0 1 0,0-1 0,1 1 0,0 0 0,0-1-1,0 1 1,0-1 0,1 1 0,0 0 0,0-1 0,0 1 0,0-1 0,1 0 0,-1 1 0,1-1 0,0 0 0,1 0-1,-1 0 1,1 0 0,0-1 0,0 1 0,5 4 0,0 0 18,1-1 0,0-1 0,1 1 1,-1-2-1,1 1 0,0-1 0,0-1 0,20 6 0,4 3-18,-33-13 91,0 1 0,0-1-1,-1 0 1,1 1-1,0-1 1,0 1 0,-1-1-1,1 1 1,0-1 0,-1 1-1,1-1 1,0 1 0,-1 0-1,1-1 1,-1 1 0,1 0-1,-1-1 1,1 1 0,-1 0-1,1 0 1,-1-1 0,0 1-1,0 0 1,1 0-1,-1 0 1,0 0 0,0 0-1,0-1 1,0 1 0,0 0-1,0 0 1,0 0 0,0 0-1,0 0 1,0 0 0,-1-1-1,1 1 1,0 0 0,-1 0-1,1 0 1,0-1 0,-1 1-1,1 0 1,-1 0-1,1-1 1,-1 1 0,0 0-1,1-1 1,-1 1 0,0 0-1,-5 6 29,-1-1 0,1 0 1,-13 9-1,17-13-21,-33 22 421,-1-1 1,-76 35-1,108-56-391,1-1-17,1 1 1,-1-1 0,0 0 0,0 0-1,0 0 1,0 0 0,1-1 0,-1 1-1,0-1 1,0 0 0,-5 0 0,7 0-27,1 0 0,0 0 0,-1 0 0,1 0 0,0 0 0,0-1 0,-1 1 0,1 0 1,0 0-1,0 0 0,0-1 0,-1 1 0,1 0 0,0 0 0,0-1 0,0 1 0,0 0 1,-1 0-1,1-1 0,0 1 0,0 0 0,0-1 0,0 1 0,0 0 0,0-1 0,0 1 1,0 0-1,0 0 0,0-1 0,0 1 0,0 0 0,0-1 0,0 1 0,0 0 0,0-1 1,0 1-1,1 0 0,-1 0 0,0-1 0,0 1 0,7-15-159,-6 14 139,51-78-246,-13 27 24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0.948"/>
    </inkml:context>
    <inkml:brush xml:id="br0">
      <inkml:brushProperty name="width" value="0.05" units="cm"/>
      <inkml:brushProperty name="height" value="0.05" units="cm"/>
    </inkml:brush>
  </inkml:definitions>
  <inkml:trace contextRef="#ctx0" brushRef="#br0">216 0 17052,'-18'39'968,"2"0"0,1 1 1,-17 79-1,27-93-785,2 1 0,0 0 0,1 0 0,2 0 0,1 1 0,1-1 0,6 30 0,2-31-545,-7-18-296,-4-15-1167,-9-18 824,-1 0 0,-1 0 1,-18-25-1,-51-66 2198,87 116 46,8 3-866,-6-1-160,19 2-449,1 0 0,0-2 0,0-1 0,0-1 0,46-7 0,-31 1-1354,-1-3 0,80-27 0,-105 31 2281,-24 11 1721,-16 11-646,7-2-999,1 1 0,1 0 1,0 1-1,-12 21 0,19-28-606,1 2 1,0-1-1,1 1 1,0 0-1,0 0 1,2 0-1,-1 1 1,-1 16 0,4-27-145,1 1 0,0 0 0,0 0 0,0-1 1,0 1-1,1 0 0,-1 0 0,1-1 1,-1 1-1,1 0 0,0-1 0,0 1 0,0-1 1,0 1-1,1-1 0,-1 0 0,3 4 0,-2-4-17,0-1-1,-1 0 1,1 0-1,0 1 0,0-1 1,0 0-1,0-1 0,0 1 1,0 0-1,0 0 1,0-1-1,0 0 0,0 1 1,0-1-1,0 0 0,0 0 1,0 0-1,0 0 0,1 0 1,-1 0-1,0-1 1,0 1-1,3-2 0,4-1-6,0-1-1,0 0 0,0 0 1,-1-1-1,1 0 1,-1-1-1,0 0 0,-1 0 1,8-8-1,0-1 16,-1 0-1,-1-1 0,15-23 1,-7 1 82,-20 36-82,0 0-1,0 0 0,0 0 1,0-1-1,-1 1 1,1 0-1,-1 0 0,0-1 1,1 1-1,-1 0 0,0-1 1,0 1-1,-1-1 1,0-3-1,1 5-8,0 1 0,0 0 0,0-1 0,-1 1 0,1 0 0,0-1 0,0 1 0,-1 0 0,1-1 0,0 1 0,-1 0 0,1 0 0,0-1 0,-1 1 0,1 0 0,0 0 0,-1 0 0,1 0 0,-1-1 0,1 1 0,0 0 0,-1 0 0,1 0 0,-1 0 0,1 0 0,0 0 0,-1 0 0,1 0 0,-1 0 0,1 0 0,-1 0 0,1 0 0,0 0 0,-1 1 0,1-1 0,-1 0 0,1 0 0,0 0 0,-1 1 0,1-1 0,0 0 0,-1 0 0,1 1 0,0-1 0,0 0 0,-1 0 0,1 1 0,0-1 0,-1 1 0,-15 17 79,10-11-57,1 2 0,0-1 0,0 1 0,-7 18 0,11-25-46,0 1-1,0-1 0,1 1 1,-1-1-1,0 1 0,1 0 1,0-1-1,-1 1 0,1 0 1,0-1-1,1 1 0,-1 0 1,0-1-1,1 1 0,-1 0 1,1-1-1,0 1 0,0-1 1,0 1-1,0-1 0,0 1 1,1-1-1,1 2 0,-1-2-36,-1-1-1,1 0 1,0 1 0,0-1-1,0 0 1,0 0-1,0 0 1,0 0-1,0-1 1,0 1 0,1 0-1,-1-1 1,0 0-1,0 1 1,1-1-1,-1 0 1,0 0 0,0 0-1,1-1 1,2 0-1,5-1-207,0 0 0,0-1 0,12-6 0,5-3-75,-2-1 0,31-20 0,-1-7-311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1.304"/>
    </inkml:context>
    <inkml:brush xml:id="br0">
      <inkml:brushProperty name="width" value="0.05" units="cm"/>
      <inkml:brushProperty name="height" value="0.05" units="cm"/>
    </inkml:brush>
  </inkml:definitions>
  <inkml:trace contextRef="#ctx0" brushRef="#br0">155 1 16067,'-38'54'1865,"-28"42"192,57-81-1597,0 1 0,1 0 0,1 0 0,-6 23 0,12-38-431,0 0 0,1 1 0,0-1 0,-1 0 0,1 0 0,-1 1 1,1-1-1,0 0 0,0 0 0,0 1 0,0-1 0,0 0 0,0 0 0,0 1 0,0-1 1,1 0-1,-1 1 0,0-1 0,1 0 0,-1 0 0,1 0 0,-1 0 0,1 1 0,0-1 1,0 0-1,-1 0 0,3 1 0,-2-1-21,1-1 1,-1 0 0,1 1-1,0-1 1,-1 0-1,1 0 1,-1 0-1,1-1 1,0 1 0,-1 0-1,1-1 1,-1 1-1,1-1 1,-1 1-1,1-1 1,-1 1 0,1-1-1,-1 0 1,0 0-1,1 0 1,-1 0-1,1-1 1,10-8-24,-1 0 0,-1 0-1,1-1 1,-2 0 0,1-1 0,-2 0-1,0-1 1,0 0 0,-1 0 0,-1-1 0,0 1-1,-1-1 1,0-1 0,-1 1 0,-1-1-1,2-14 1,-5 28 13,0 0 0,1 0-1,-1 1 1,0-1 0,0 0-1,0 0 1,0 1 0,0-1-1,0 0 1,0 0 0,0 1-1,0-1 1,-1 0 0,1 0 0,0 1-1,0-1 1,-1 0 0,0 0-1,-7 6-19,-8 24 2,11-14 26,0 1 0,1 0 1,-3 25-1,6-34 1,1 0-1,-1 0 0,1 0 1,1 0-1,-1 0 1,1 0-1,0 0 0,1 0 1,0 0-1,5 12 1,-6-16-3,0-1 0,1 1 1,-1-1-1,1 0 0,0 0 1,-1 0-1,1 0 1,0 0-1,0 0 0,0-1 1,1 1-1,-1-1 0,0 1 1,1-1-1,-1 0 0,0 0 1,1 0-1,4 1 1,-3-1-63,1-1 0,0 1 1,-1-1-1,1 0 1,-1-1-1,1 1 1,0-1-1,-1 0 0,1 0 1,4-2-1,2-1 75,0-1 0,0 0 0,-1 0 0,0-1 0,0-1 0,0 0 0,16-15 0,-17 12-5,0 0 0,0-1 0,-1 0 1,-1 0-1,0-1 0,6-14 0,8-26-89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1.940"/>
    </inkml:context>
    <inkml:brush xml:id="br0">
      <inkml:brushProperty name="width" value="0.05" units="cm"/>
      <inkml:brushProperty name="height" value="0.05" units="cm"/>
    </inkml:brush>
  </inkml:definitions>
  <inkml:trace contextRef="#ctx0" brushRef="#br0">100 2 17212,'0'0'58,"1"0"0,-1-1 0,0 1 0,0 0 0,0 0 1,0 0-1,0 0 0,0 0 0,0 0 0,1 0 0,-1 0 0,0 0 1,0 0-1,0 0 0,0 0 0,0-1 0,1 1 0,-1 0 0,0 0 1,0 0-1,0 0 0,0 0 0,0 0 0,1 0 0,-1 0 0,0 0 1,0 1-1,0-1 0,0 0 0,0 0 0,1 0 0,-1 0 0,0 0 1,0 0-1,0 0 0,0 0 0,0 0 0,0 0 0,1 0 0,-1 1 1,0-1-1,0 0 0,0 0 0,1 9 958,-5 12-103,-15 53-673,4 1-1,4 1 0,-4 109 1,13-170-1137,-3-26 406,-4-24 166,-1-28 333,4 29 496,-3-47-1,8 79-481,1 0-1,0 0 1,0-1-1,0 1 1,0 0-1,0-1 1,0 1-1,1 0 1,-1 0-1,1 0 1,0-1-1,-1 1 1,1 0-1,0 0 1,0 0-1,1 0 1,-1 0-1,0 0 1,1 1-1,-1-1 1,1 0-1,-1 1 1,1-1-1,0 1 1,-1-1-1,1 1 1,0 0 0,0 0-1,0 0 1,0 0-1,0 0 1,1 0-1,-1 1 1,0-1-1,0 1 1,0-1-1,1 1 1,-1 0-1,2 0 1,38-4-1736,45 1 0,31-1-1789,-95 1 3183,0 0 0,-1-1 1,40-13-1,-52 11 1789,-16 4-139,-17 5 309,12 0-1391,0 1-1,0 1 0,0-1 1,1 2-1,0-1 1,0 2-1,0-1 1,1 1-1,0 1 0,0-1 1,1 1-1,-12 15 1,19-22-259,0 0 0,0 0 0,1 0 0,-1 0 0,0 0 0,1 0 0,-1 0 0,1 0 0,-1 0 0,1 0 0,-1 0 0,1 1 0,0-1 0,0 0 0,-1 0 0,1 0 0,0 1 0,0-1 0,0 0 0,0 0 0,1 0 0,-1 1 0,0-1 0,0 0 0,1 0 0,-1 0 0,1 0 0,-1 0 0,1 0 0,-1 1 0,1-1 0,0 0 0,-1-1 0,1 1 0,0 0 0,0 0 0,0 0 0,0 0 0,0-1 0,0 1 0,0 0 0,0-1 0,0 1 0,0-1 0,0 1 0,0-1 0,2 1 0,7 2-237,0 0-1,1-1 0,-1 0 0,17 0 0,-6 0-78,-9 0 135,1 0 1,0 1-1,-1 1 1,1 0-1,-1 1 1,14 7-1,-23-11 205,0 0 0,-1 1-1,1-1 1,-1 1 0,0 0 0,1-1-1,-1 1 1,0 0 0,0 0-1,0 1 1,0-1 0,-1 0-1,1 1 1,0-1 0,-1 1-1,0-1 1,0 1 0,0 0-1,0 0 1,0-1 0,0 1 0,-1 0-1,1 0 1,-1 0 0,0 0-1,0 0 1,0 0 0,0-1-1,0 1 1,-1 0 0,1 0-1,-1 0 1,0 0 0,-1 3-1,-2 1 119,1 0-1,-1-1 1,-1 1 0,1-1-1,-1 0 1,0-1-1,-1 1 1,1-1-1,-1 0 1,0 0-1,-13 7 1,12-7 46,-1-1 1,-1 1-1,1-2 0,0 1 1,-1-1-1,0 0 1,0-1-1,0 0 1,-14 1-1,22-3-152,-1 0 0,1 0-1,-1 0 1,0 0 0,1 0 0,-1 0 0,1-1-1,-1 1 1,0-1 0,1 1 0,-1-1-1,1 0 1,-1 1 0,1-1 0,0 0-1,-1 0 1,1 0 0,0 0 0,0 0-1,0 0 1,-1 0 0,1-1 0,0 1 0,1 0-1,-1-1 1,0 1 0,-1-3 0,-4-27 172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2.924"/>
    </inkml:context>
    <inkml:brush xml:id="br0">
      <inkml:brushProperty name="width" value="0.05" units="cm"/>
      <inkml:brushProperty name="height" value="0.05" units="cm"/>
    </inkml:brush>
  </inkml:definitions>
  <inkml:trace contextRef="#ctx0" brushRef="#br0">160 88 16484,'0'-2'160,"0"0"-1,1 1 1,-1-1 0,0 0 0,0 0 0,-1 0 0,1 0 0,0 0 0,-1 0 0,1 0 0,-1 0 0,0 0 0,1 1 0,-1-1 0,0 0 0,0 0 0,0 1 0,0-1 0,0 1 0,-1-1 0,1 1 0,0-1 0,-1 1 0,1 0 0,-3-2 0,2 3-45,0-1 0,0 0-1,0 1 1,0-1 0,0 1 0,0-1 0,0 1 0,-1 0-1,1 0 1,0 0 0,0 0 0,0 1 0,0-1-1,0 0 1,-1 1 0,1 0 0,0-1 0,0 1-1,0 0 1,0 0 0,1 0 0,-4 2 0,-2 2-42,1 1 1,-1-1-1,1 1 1,1 0-1,-1 1 1,1-1-1,0 1 1,0 0 0,1 0-1,0 0 1,1 1-1,-6 13 1,5-9-87,0 1 0,1 0 1,1 0-1,-1 0 0,2 0 1,0 0-1,1 18 0,0-27 7,1 0-1,-1 0 0,1 0 0,0 0 0,0 0 0,0 0 1,0 0-1,1-1 0,0 1 0,-1 0 0,1-1 0,1 0 0,-1 1 1,0-1-1,4 3 0,-4-4 3,0 0 1,1 0-1,-1-1 1,1 1-1,-1-1 0,1 0 1,0 0-1,-1 0 1,1 0-1,0 0 1,0-1-1,0 1 1,-1-1-1,1 0 0,0 0 1,0 0-1,0 0 1,0 0-1,0 0 1,0-1-1,4-1 0,6-2 5,-1-1-1,0 0 1,-1-1-1,1 0 1,-1-1-1,0 0 1,-1 0-1,0-2 1,14-13-1,1-3 81,-2-1 0,26-38 1,-38 49-6,0 0 1,-2 0 0,0-1-1,0 0 1,11-34 0,-19 49-68,-1 0 0,1 0 0,-1 0 0,0-1 0,0 1 0,1 0 1,-1 0-1,0-1 0,0 1 0,0 0 0,0 0 0,0-1 0,-1 1 1,1-2-1,0 3-5,-1 0 1,1 0 0,0-1 0,0 1-1,-1 0 1,1 0 0,0 0 0,-1 0-1,1 0 1,0 0 0,-1 0-1,1 0 1,0 0 0,0 0 0,-1 0-1,1 0 1,0 0 0,-1 0 0,1 0-1,0 0 1,-1 0 0,1 0-1,0 0 1,-1 0 0,1 0 0,0 0-1,0 1 1,-1-1 0,1 0 0,0 0-1,0 0 1,-1 0 0,1 1-1,-4 2 18,0 0-1,0 1 1,0 0-1,1-1 1,0 1-1,-3 4 1,-7 12 9,1 0 0,-14 35 1,22-44-27,0-1 1,0 1 0,2 0-1,-1 0 1,1 0-1,1 0 1,0 17-1,0-26-3,1 0 0,0 0-1,0 0 1,0 0-1,0 0 1,1 0 0,-1-1-1,1 1 1,-1 0 0,1 0-1,-1 0 1,1 0-1,0-1 1,0 1 0,0 0-1,0-1 1,0 1 0,0-1-1,0 1 1,1-1-1,-1 0 1,1 1 0,-1-1-1,1 0 1,-1 0-1,1 0 1,-1 0 0,1 0-1,0 0 1,0-1 0,-1 1-1,1 0 1,0-1-1,0 0 1,0 1 0,0-1-1,0 0 1,0 0-1,2 0 1,4-1 4,-1 0 0,1-1-1,-1 0 1,0 0 0,0 0-1,0-1 1,0 0 0,11-7-1,15-12 50,-2-1-1,0-1 1,-1-2-1,48-54 0,-78 80-54,0-1-1,0 1 0,0 0 0,0 0 0,0 0 0,0 0 0,0 0 0,0 0 0,0-1 0,0 1 1,0 0-1,0 0 0,0 0 0,0 0 0,0 0 0,0 0 0,0 0 0,0-1 0,1 1 0,-1 0 1,0 0-1,0 0 0,0 0 0,0 0 0,0 0 0,0 0 0,0 0 0,0 0 0,1 0 0,-1 0 1,0-1-1,0 1 0,0 0 0,0 0 0,0 0 0,0 0 0,1 0 0,-1 0 0,0 0 0,0 0 0,0 0 1,0 0-1,0 0 0,0 0 0,1 0 0,-1 0 0,0 1 0,0-1 0,0 0 0,0 0 0,0 0 1,0 0-1,1 0 0,-1 0 0,0 0 0,0 0 0,0 0 0,0 0 0,0 0 0,0 1 0,0-1 1,-2 13-49,-13 30-28,10-27 45,3-9 19,-15 54-73,16-56 85,0-1 0,0 0-1,1 1 1,0-1 0,0 1-1,0-1 1,1 1 0,-1-1-1,1 1 1,0-1 0,3 7-1,-4-10 4,1 0-1,-1 1 1,1-1-1,0 0 1,-1 0-1,1 0 1,0 0-1,0 0 1,0 0-1,0 0 1,0 0-1,0 0 1,0-1-1,0 1 1,0 0-1,0-1 1,1 1-1,-1-1 1,0 1-1,0-1 1,1 1-1,-1-1 0,2 0 1,0 0 1,0 0 1,0 0-1,0 0 0,0-1 1,-1 1-1,1-1 0,0 0 1,0 0-1,0 0 0,2-2 1,5-2 12,-1 0 1,0-1 0,0 0 0,13-13-1,-8 4-14,-1-1-1,0-1 1,-1 0-1,-1-1 0,-1 0 1,12-26-1,-12 23-91,-13 33-39,1 0-1,0 0 1,1 0 0,1 0-1,0 18 1,0-17-103,0-10 169,0 5-231,0 0 0,1 0 1,3 15-1,-4-22 271,0 0 0,0 0 1,0 0-1,0 0 0,0 0 0,1-1 0,-1 1 0,1 0 0,-1 0 0,0 0 0,1 0 1,-1 0-1,1-1 0,0 1 0,-1 0 0,1-1 0,0 1 0,-1 0 0,1-1 1,0 1-1,0-1 0,-1 1 0,1-1 0,0 1 0,0-1 0,0 1 0,0-1 1,0 0-1,0 0 0,0 1 0,0-1 0,-1 0 0,1 0 0,0 0 0,0 0 1,0 0-1,0 0 0,0 0 0,0-1 0,0 1 0,0 0 0,1-1 0,21-11-443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3.344"/>
    </inkml:context>
    <inkml:brush xml:id="br0">
      <inkml:brushProperty name="width" value="0.05" units="cm"/>
      <inkml:brushProperty name="height" value="0.05" units="cm"/>
    </inkml:brush>
  </inkml:definitions>
  <inkml:trace contextRef="#ctx0" brushRef="#br0">76 0 19628,'-20'24'1456,"-18"24"-389,36-45-965,0 1 0,0-1 1,0 1-1,0 0 1,1-1-1,-1 1 1,1 0-1,0 0 0,0 0 1,1 0-1,-1 7 1,1-10-111,0 0 1,0 0 0,1 1-1,-1-1 1,0 0 0,1 0-1,-1 0 1,1 0 0,-1 0-1,1 0 1,0 0 0,-1 0-1,1 0 1,0 0-1,0 0 1,0 0 0,0-1-1,0 1 1,0 0 0,0-1-1,0 1 1,0 0 0,0-1-1,0 1 1,0-1 0,0 0-1,0 1 1,1-1 0,-1 0-1,1 0 1,7 2-261,-1-1 0,0-1 1,12 0-1,-11 0-2,42-3-1005,22 1-438,-65 2 1528,0 1-1,0-1 1,-1 2-1,1-1 1,0 1 0,12 5-1,-18-6 208,1 0 0,-1 0 0,0 0 0,1 0 0,-1 0 0,0 1 0,0-1 0,0 1 0,0 0 0,0-1 0,0 1 0,0 0 0,-1 0 0,1 0 0,-1 0 0,1 1 0,-1-1 0,0 0 0,0 0 0,0 1 0,0-1 0,0 1 0,-1-1 0,1 1 0,-1-1 0,1 1 0,-1-1 0,0 1 0,0 0 0,0-1 0,0 1 0,-1-1 0,1 1 0,-1-1 0,0 1 0,1-1 0,-1 1 0,0-1 0,0 1 0,-3 2 0,0 3 141,-1 0 0,0 0 0,-1-1-1,0 0 1,0 0 0,0-1 0,-1 1-1,0-1 1,0-1 0,-12 8 0,14-10-215,0 0 0,0-1 1,0 1-1,-1-1 0,1 0 1,-1 0-1,1 0 1,-1-1-1,0 0 0,1 0 1,-1-1-1,0 1 0,0-1 1,0 0-1,0-1 0,1 0 1,-11-2-1,-16-14-168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1.705"/>
    </inkml:context>
    <inkml:brush xml:id="br0">
      <inkml:brushProperty name="width" value="0.05" units="cm"/>
      <inkml:brushProperty name="height" value="0.05" units="cm"/>
    </inkml:brush>
  </inkml:definitions>
  <inkml:trace contextRef="#ctx0" brushRef="#br0">260 7 16187 0 0,'5'-7'1371'0'0,"-13"8"-653"0"0,-17 10 122 0 0,-25 21 280 0 0,2 2 1 0 0,-72 66-1 0 0,118-99-1186 0 0,1 0-1 0 0,0 1 1 0 0,-1-1 0 0 0,1 1 0 0 0,0-1 0 0 0,0 1-1 0 0,0-1 1 0 0,0 1 0 0 0,0 0 0 0 0,0 2-1 0 0,4 2-1152 0 0,11-7 228 0 0,-6-1 730 0 0,5-1-20 0 0,0 0 0 0 0,1 1 0 0 0,-1 0 0 0 0,16 0 0 0 0,-25 2 279 0 0,0 1 0 0 0,-1-1 0 0 0,1 1-1 0 0,-1-1 1 0 0,1 1 0 0 0,0 0 0 0 0,-1 0-1 0 0,0 1 1 0 0,1-1 0 0 0,-1 1 0 0 0,0-1-1 0 0,0 1 1 0 0,1 0 0 0 0,-1 0 0 0 0,-1 1-1 0 0,1-1 1 0 0,0 1 0 0 0,-1-1 0 0 0,1 1-1 0 0,2 4 1 0 0,3 5 27 0 0,-1 1-1 0 0,0 0 0 0 0,0 0 1 0 0,-2 0-1 0 0,0 1 1 0 0,0 0-1 0 0,2 16 1 0 0,-3-6 32 0 0,0 0-1 0 0,-2 0 1 0 0,-2 35 0 0 0,-1-47 48 0 0,0 0 1 0 0,-1 0-1 0 0,0-1 0 0 0,-1 0 1 0 0,0 1-1 0 0,-1-1 0 0 0,0 0 1 0 0,-8 13-1 0 0,2-6 235 0 0,-1 0-1 0 0,-1-1 0 0 0,-24 28 1 0 0,30-37-200 0 0,-1-1 0 0 0,0 0 0 0 0,0 0 0 0 0,-1 0 0 0 0,1-1 0 0 0,-1 0 0 0 0,-12 6 0 0 0,19-12-127 0 0,1 0 1 0 0,-1 0-1 0 0,1 0 1 0 0,0-1-1 0 0,-1 1 1 0 0,1 0-1 0 0,-1 0 1 0 0,1 0-1 0 0,0-1 1 0 0,-1 1-1 0 0,1 0 1 0 0,0-1-1 0 0,-1 1 0 0 0,1 0 1 0 0,0-1-1 0 0,-1 1 1 0 0,1 0-1 0 0,0-1 1 0 0,0 1-1 0 0,-1 0 1 0 0,1-1-1 0 0,0 1 1 0 0,0-1-1 0 0,0 1 1 0 0,0 0-1 0 0,-1-1 1 0 0,1 1-1 0 0,0-1 0 0 0,0 1 1 0 0,0-1-1 0 0,0 1 1 0 0,0-1-1 0 0,0 1 1 0 0,0-1-1 0 0,-2-19-1 0 0,2 19 1 0 0,0-19-49 0 0,0 1 0 0 0,1-1 0 0 0,1 1 0 0 0,1 0 0 0 0,0-1-1 0 0,2 2 1 0 0,13-38 0 0 0,-8 33 52 0 0,1 1 0 0 0,1-1 1 0 0,1 2-1 0 0,1 0 0 0 0,30-34 0 0 0,71-59-98 0 0,-19 22 135 0 0,-83 79 58 0 0,-1-2 0 0 0,0 1-1 0 0,-1-2 1 0 0,-1 0 0 0 0,16-32 0 0 0,-20 27 467 0 0,-10 18-146 0 0,-6 10-226 0 0,-7 10-137 0 0,1 1 0 0 0,-21 31 0 0 0,7-11-153 0 0,22-27-2 0 0,0 0-1 0 0,0 1 1 0 0,1-1-1 0 0,-7 17 1 0 0,13-25 0 0 0,-1 1 1 0 0,1-1-1 0 0,0 1 1 0 0,0-1-1 0 0,0 1 0 0 0,0-1 1 0 0,0 1-1 0 0,1 0 1 0 0,0-1-1 0 0,0 1 0 0 0,0 0 1 0 0,0 0-1 0 0,0-1 1 0 0,1 1-1 0 0,-1-1 0 0 0,1 1 1 0 0,0 0-1 0 0,0-1 1 0 0,1 1-1 0 0,2 5 0 0 0,-3-8 46 0 0,-1 0 0 0 0,1-1 0 0 0,0 1 0 0 0,0 0 0 0 0,0 0 0 0 0,0 0 0 0 0,-1-1 0 0 0,1 1 0 0 0,0 0-1 0 0,0-1 1 0 0,0 1 0 0 0,0 0 0 0 0,1-1 0 0 0,-1 0 0 0 0,0 1 0 0 0,0-1 0 0 0,0 0 0 0 0,0 1 0 0 0,0-1 0 0 0,2 0-1 0 0,0 0-7 0 0,0 0-1 0 0,0-1 0 0 0,0 1 0 0 0,0-1 0 0 0,0 1 0 0 0,0-1 0 0 0,5-2 0 0 0,2-2 10 0 0,-1 0 0 0 0,0 0 0 0 0,13-11 0 0 0,0-3 187 0 0,-2-1 1 0 0,0 0 0 0 0,-1-2-1 0 0,18-27 1 0 0,-13 18 65 0 0,-24 31-214 0 0,0 0-1 0 0,0 0 0 0 0,0 0 1 0 0,0 0-1 0 0,0 0 1 0 0,0 0-1 0 0,0-1 1 0 0,0 1-1 0 0,0 0 0 0 0,0 0 1 0 0,0 0-1 0 0,0 0 1 0 0,0 0-1 0 0,0 0 0 0 0,0 0 1 0 0,0 0-1 0 0,1 0 1 0 0,-1-1-1 0 0,0 1 0 0 0,0 0 1 0 0,0 0-1 0 0,0 0 1 0 0,0 0-1 0 0,0 0 1 0 0,0 0-1 0 0,0 0 0 0 0,0 0 1 0 0,0 0-1 0 0,1 0 1 0 0,-1 0-1 0 0,0 0 0 0 0,0 0 1 0 0,0 0-1 0 0,0 0 1 0 0,0 0-1 0 0,0 0 0 0 0,0 0 1 0 0,0 0-1 0 0,1 0 1 0 0,-1 0-1 0 0,0 0 1 0 0,0 0-1 0 0,0 0 0 0 0,0 0 1 0 0,0 0-1 0 0,0 0 1 0 0,0 0-1 0 0,0 0 0 0 0,1 0 1 0 0,-1 0-1 0 0,0 0 1 0 0,0 0-1 0 0,0 0 0 0 0,0 0 1 0 0,0 0-1 0 0,0 0 1 0 0,0 0-1 0 0,0 1 1 0 0,0-1-1 0 0,0 0 0 0 0,0 0 1 0 0,0 0-1 0 0,0 0 1 0 0,1 0-1 0 0,-1 0 0 0 0,0 0 1 0 0,0 0-1 0 0,0 1 1 0 0,0 11 18 0 0,-5 16 104 0 0,-3-2-11 0 0,4-12-71 0 0,0 0-1 0 0,0 0 1 0 0,1 1 0 0 0,-1 20 0 0 0,4-34-51 0 0,0 0 0 0 0,0 0 0 0 0,0 1 0 0 0,0-1 0 0 0,1 0 0 0 0,-1 0 0 0 0,0 0 0 0 0,0 0 0 0 0,1 0 1 0 0,-1 0-1 0 0,0 0 0 0 0,1 0 0 0 0,-1 0 0 0 0,1 0 0 0 0,-1 0 0 0 0,1 0 0 0 0,0 0 0 0 0,-1 0 0 0 0,1 0 1 0 0,0 0-1 0 0,0-1 0 0 0,0 1 0 0 0,0 0 0 0 0,-1-1 0 0 0,3 2 0 0 0,-1-2-2 0 0,0 1 0 0 0,0 0 0 0 0,0-1 1 0 0,1 1-1 0 0,-1-1 0 0 0,0 0 0 0 0,0 0 0 0 0,1 0 0 0 0,-1 0 0 0 0,0 0 1 0 0,4-1-1 0 0,5-2 9 0 0,0 0 0 0 0,-1 0 0 0 0,20-10 0 0 0,27-18-135 0 0,-1-2-1 0 0,72-57 0 0 0,-77 41-957 0 0,-49 49 1032 0 0,-3 5 65 0 0,-5 6 78 0 0,5-9-62 0 0,-55 85 918 0 0,9-15-1022 0 0,36-47-1752 0 0,11-24 1633 0 0,0-1 0 0 0,-1 1 0 0 0,1 0 0 0 0,0 0 0 0 0,0-1 0 0 0,0 1 0 0 0,0 0 0 0 0,-1 0 0 0 0,1 0 0 0 0,0 0 0 0 0,0-1 0 0 0,1 1 0 0 0,-1 0 0 0 0,0 0 0 0 0,0 0 0 0 0,0-1 0 0 0,0 1 0 0 0,1 0 0 0 0,-1 0 0 0 0,0-1 0 0 0,1 1 0 0 0,-1 0 0 0 0,1-1 0 0 0,-1 1 0 0 0,1 0 0 0 0,-1-1 0 0 0,1 1 0 0 0,0 0 0 0 0,8 3-2754 0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4.200"/>
    </inkml:context>
    <inkml:brush xml:id="br0">
      <inkml:brushProperty name="width" value="0.05" units="cm"/>
      <inkml:brushProperty name="height" value="0.05" units="cm"/>
    </inkml:brush>
  </inkml:definitions>
  <inkml:trace contextRef="#ctx0" brushRef="#br0">160 98 18108,'-3'-1'191,"0"0"1,0 0-1,0 0 1,0 1-1,-1-1 1,1 1-1,0 0 1,0 0-1,-1 0 1,1 0-1,0 1 1,0-1-1,0 1 1,0 0-1,0 0 0,0 0 1,0 0-1,0 0 1,0 1-1,0-1 1,0 1-1,1 0 1,-1 0-1,-3 4 1,2-3-143,0 0 1,1 0-1,-1 1 1,1 0 0,0-1-1,0 1 1,0 1-1,1-1 1,0 0-1,-1 0 1,2 1-1,-1 0 1,0-1 0,1 1-1,-2 7 1,3-11-57,0-1 0,0 1 0,0 0 0,0-1 0,0 1 0,0 0 0,1-1 0,-1 1 0,0 0 0,0-1 0,0 1 0,1 0 0,-1-1 0,0 1 0,0-1 1,1 1-1,-1-1 0,1 1 0,-1-1 0,1 1 0,-1-1 0,0 1 0,1-1 0,0 1 0,-1-1 0,1 0 0,-1 1 0,1-1 0,-1 0 0,1 1 0,0-1 0,-1 0 0,1 0 0,0 0 1,-1 0-1,1 1 0,0-1 0,-1 0 0,1 0 0,0 0 0,-1 0 0,1-1 0,-1 1 0,1 0 0,0 0 0,0-1 0,3 1-45,0-1-1,0-1 1,0 1-1,0 0 1,-1-1 0,6-3-1,1-2-91,-1-1-1,0 0 1,10-11 0,-14 13 23,1-1 0,0 1 1,0 1-1,1-1 1,-1 1-1,1 0 0,1 1 1,7-5-1,-14 9 105,-1 0 0,1 0-1,-1 0 1,1-1-1,-1 1 1,1 0 0,0 0-1,-1 0 1,1 0 0,-1 0-1,1 0 1,0 0 0,-1 0-1,1 0 1,-1 0 0,1 1-1,-1-1 1,1 0-1,0 0 1,-1 0 0,1 1-1,-1-1 1,1 0 0,-1 1-1,1-1 1,-1 0 0,0 1-1,2 0 1,-1 1-13,0-1 0,0 1 0,-1 0 0,1-1 0,0 1 0,-1 0-1,1 0 1,-1 0 0,1 2 0,1 45-254,-2-45 256,-4 51 448,-2 0 0,-2 0 0,-3-1 0,-2-1 0,-3 0 0,-1 0 0,-45 88 0,58-132-253,-19 30 430,22-37-553,0 0 0,0-1 0,-1 1 0,1-1 0,0 1 0,-1-1-1,1 1 1,-1-1 0,0 0 0,1 0 0,-1 0 0,0 0 0,0 0 0,1 0 0,-1 0 0,0-1 0,-4 2 0,5-3-30,0 1 0,0 0 0,0 0 0,0-1 0,0 1 0,0 0 1,0-1-1,0 1 0,0-1 0,0 0 0,0 1 0,0-1 0,0 0 0,0 1 1,0-1-1,1 0 0,-1 0 0,0 0 0,1 0 0,-1 0 0,1 0 1,-1 0-1,1 0 0,-1 0 0,1 0 0,-1 0 0,1 0 0,0-2 0,-7-37 19,6 35-25,-1-17-172,1 1-1,1-1 1,0 0-1,2 0 1,6-29-1,-6 40-123,1 1-1,0-1 0,1 1 1,0 0-1,0 0 0,1 0 0,1 1 1,0 0-1,0 0 0,0 0 1,1 1-1,16-15 0,7 0-1660,1 1 1,58-29-1,-49 29 599,50-36-1,-89 57 1348,14-9 397,-2 0-1,1-1 1,-1-1-1,-1 0 1,0-1-1,-1 0 1,13-19-1,-24 31-237,1-1 1,0 1-1,-1 0 0,1 0 0,-1 0 0,1-1 1,-1 1-1,1 0 0,-1 0 0,0-1 0,0 1 0,0 0 1,0-1-1,0 1 0,0 0 0,0-1 0,0 1 0,0 0 1,-1-1-1,1 1 0,-1-1 0,1 1-80,0 1 0,-1 0 0,1-1 0,0 1 0,0 0 0,-1-1 0,1 1 0,0 0-1,-1 0 1,1 0 0,-1-1 0,1 1 0,0 0 0,-1 0 0,1 0 0,0 0 0,-1 0 0,1 0 0,-1 0 0,1 0 0,-1 0 0,1 0 0,0 0-1,-1 0 1,-16 8 776,8 0-618,1 0 0,-1 0 1,2 1-1,-1 1 0,1-1 1,0 1-1,-5 12 0,8-14-202,0 0 0,0-1 0,1 1 0,0 1 0,1-1 0,0 0 0,0 1 0,1-1 0,0 1 0,0 13 0,1-19-26,0-1-1,1 0 0,-1 0 0,0 0 0,1 0 0,0 0 0,-1 1 0,1-1 1,0 0-1,0 0 0,0-1 0,1 1 0,-1 0 0,0 0 0,1 0 0,-1-1 1,1 1-1,0-1 0,-1 1 0,1-1 0,0 0 0,0 0 0,0 0 0,0 0 1,0 0-1,0 0 0,0 0 0,0 0 0,0-1 0,0 1 0,0-1 0,1 0 1,-1 0-1,0 0 0,4 0 0,2 0-3,0-1 0,1 0 1,-1 0-1,0-1 0,0 0 0,0-1 0,-1 0 1,14-6-1,-4-1-43,-1-1 0,-1 0 0,0-1 0,0 0-1,-1-1 1,21-26 0,-20 20-83,0-1 1,-2 0-1,0-1 0,18-42 0,-29 59 69,-1-1 0,1 1 0,-1-1-1,0 1 1,0-1 0,0-7 0,-1 11 49,0 1 0,0 0 0,0 0 0,0 0-1,0 0 1,0-1 0,0 1 0,0 0 0,0 0 0,0 0 0,0 0 0,0-1 0,0 1 0,0 0 0,0 0-1,0 0 1,0 0 0,0-1 0,-1 1 0,1 0 0,0 0 0,0 0 0,0 0 0,0 0 0,0-1 0,0 1 0,0 0-1,0 0 1,-1 0 0,1 0 0,0 0 0,0 0 0,0 0 0,0-1 0,0 1 0,-1 0 0,1 0 0,0 0-1,0 0 1,0 0 0,0 0 0,-1 0 0,1 0 0,0 0 0,0 0 0,0 0 0,-1 0 0,1 0 0,0 0 0,0 0-1,-15 17-151,2 4 109,1 0 0,1 1 0,1 1 1,0 0-1,2 0 0,-9 39 0,17-58 4,-1 0 0,1 1 0,-1-1 0,1 0 0,1 1 0,-1-1 0,1 0 0,1 8-1,-2-11 11,1 0-1,-1 0 0,0 0 0,1 0 0,-1 0 0,1-1 0,0 1 0,-1 0 0,1 0 0,0 0 0,-1-1 0,1 1 0,0 0 0,0-1 0,0 1 0,-1-1 0,1 1 0,0-1 0,0 1 0,0-1 0,0 1 0,0-1 0,0 0 0,0 0 0,0 1 0,0-1 0,0 0 0,0 0 0,0 0 0,0 0 0,0 0 0,0 0 0,1-1 0,-1 1 0,0 0 0,0 0 0,-1-1 0,1 1 0,0-1 0,0 1 0,1-1 0,3-2-33,0 0 0,0 0 0,0 0 0,-1-1 0,0 0 0,0 0 0,0 0 0,0 0 0,5-7 0,-8 9 38,28-34-488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4.636"/>
    </inkml:context>
    <inkml:brush xml:id="br0">
      <inkml:brushProperty name="width" value="0.05" units="cm"/>
      <inkml:brushProperty name="height" value="0.05" units="cm"/>
    </inkml:brush>
  </inkml:definitions>
  <inkml:trace contextRef="#ctx0" brushRef="#br0">201 1 17404,'-9'9'521,"-85"100"3443,85-96-3707,0 0 0,1 0 0,1 1 1,0 0-1,1 0 0,0 0 0,-4 18 0,9-28-265,0-1-1,1 1 0,-1-1 0,1 1 1,0 0-1,0-1 0,0 1 0,0-1 1,0 1-1,1 0 0,0-1 1,0 1-1,0-1 0,0 0 0,3 7 1,-2-8-78,0 1 0,0-1 0,0 0 0,0 0 1,0 0-1,0 0 0,0 0 0,1-1 0,-1 1 1,1-1-1,-1 1 0,1-1 0,0 0 0,-1 0 1,1 0-1,0-1 0,0 1 0,0-1 0,0 1 0,3-1 1,5 0-448,1 0 1,-1-1 0,20-5 0,25-1-986,-52 6 1417,0 1 0,0 1 0,-1-1 0,1 0 1,0 1-1,0 0 0,0 0 0,-1 0 0,1 0 0,0 1 1,4 2-1,-7-4 111,0 1 1,0 0 0,0-1 0,0 1 0,0 0-1,0 0 1,0 0 0,0 0 0,0 0-1,0 0 1,0 0 0,0 0 0,-1 1 0,1-1-1,0 0 1,-1 0 0,1 1 0,-1-1 0,0 0-1,1 1 1,-1 2 0,0-2 39,0 0 0,0 0-1,-1 0 1,1 1 0,-1-1 0,0 0 0,0 0-1,1 0 1,-1 0 0,0 0 0,-1 0 0,0 2 0,-4 3 192,0 0 1,0 0-1,-1 0 1,0-1 0,-9 7-1,1-3 219,0 0 0,-1-1 0,-22 10 0,32-16-430,0 0-1,-1-1 1,1 0-1,-1 0 0,0-1 1,1 0-1,-1 0 0,0-1 1,0 1-1,1-1 1,-1-1-1,-8-1 0,12 2-29,1-1-1,-1 0 0,1 0 0,0-1 1,-1 1-1,1 0 0,0-1 0,0 0 1,0 1-1,0-1 0,0 0 0,0 0 1,0 0-1,1 0 0,-1 0 0,1 0 1,-1-1-1,1 1 0,0-1 0,-1-2 1,-6-26-161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5.044"/>
    </inkml:context>
    <inkml:brush xml:id="br0">
      <inkml:brushProperty name="width" value="0.05" units="cm"/>
      <inkml:brushProperty name="height" value="0.05" units="cm"/>
    </inkml:brush>
  </inkml:definitions>
  <inkml:trace contextRef="#ctx0" brushRef="#br0">72 83 17052,'3'1'154,"-1"-1"1,0 0-1,1-1 1,-1 1-1,0 0 1,1-1-1,-1 1 1,0-1-1,1 0 1,-1 0-1,0 0 1,0 0-1,0 0 1,0 0-1,0-1 1,0 1-1,0-1 1,0 1-1,0-1 1,-1 0-1,1 0 1,-1 1-1,1-1 1,-1 0-1,0 0 1,0-1-1,0 1 1,0 0-1,0 0 1,0 0-1,-1-1 1,1 1-1,-1 0 1,1-1-1,-1 1 1,0-1-1,0 1 1,0 0-1,-1-5 1,1 6-127,0 0 0,0 1 1,0-1-1,0 0 0,0 0 1,0 0-1,-1 1 0,1-1 1,0 0-1,-1 0 0,1 1 0,0-1 1,-1 0-1,1 1 0,-1-1 1,1 0-1,-1 1 0,1-1 1,-1 1-1,0-1 0,1 1 1,-1-1-1,0 1 0,1-1 1,-1 1-1,0 0 0,0-1 1,-1 1-7,1 0 1,0 0-1,-1 0 1,1 0-1,-1 0 1,1 0-1,-1 1 1,1-1-1,0 1 1,-1-1-1,1 1 1,0-1-1,0 1 1,-2 1-1,-3 1 13,1 1 0,-1 0-1,1 1 1,0-1 0,-7 10 0,4-4-27,1 0 1,1 0 0,0 1 0,1 0 0,0 0-1,0 1 1,1-1 0,-4 21 0,7-27-9,1-1 0,-1 1 0,1 0 0,0 0 0,0 0 1,1-1-1,-1 1 0,1 0 0,0 0 0,3 8 0,-2-10-1,-1 0 0,1 0-1,0 0 1,0-1 0,0 1-1,0 0 1,0-1 0,0 0 0,1 1-1,0-1 1,-1 0 0,1 0-1,0 0 1,0-1 0,0 1-1,0-1 1,3 2 0,5-1-76,-1 1 0,0-1 0,0-1 1,0 0-1,1 0 0,-1-1 0,1 0 0,-1-1 0,0 0 0,1-1 1,-1 0-1,19-7 0,0-1-271,-2-1 0,1-2 1,30-19-1,-41 21 21,0 0-1,-2-1 1,27-24-1,-35 26 206,-9 7 168,-14 14 231,13-8-226,1 0 1,-1 0-1,1 0 1,0 0 0,0 1-1,0-1 1,0 1 0,1-1-1,-3 8 1,4-10-43,0 0-1,0 0 1,0 1 0,-1-1 0,1 0-1,0 0 1,0 0 0,1 0-1,-1 0 1,0 0 0,0 0-1,0 0 1,1 0 0,-1 1 0,1-1-1,-1 0 1,1 0 0,-1 0-1,1-1 1,-1 1 0,1 0 0,0 0-1,-1 0 1,1 0 0,0-1-1,0 1 1,0 0 0,0-1 0,0 1-1,0 0 1,0-1 0,0 1-1,0-1 1,0 0 0,0 1 0,0-1-1,0 0 1,2 1 0,4 0-112,1 0-1,0 0 1,0-1 0,0 0 0,0 0 0,-1-1 0,1 0-1,14-3 1,5-4-653,30-13 0,-37 12 41,1 2 0,29-7-1,-48 13 652,0 1-1,0-1 1,-1 1-1,1 0 0,0 0 1,0 0-1,0 0 1,0 0-1,0 1 0,0-1 1,0 0-1,-1 1 1,1-1-1,2 2 0,-3-2 42,0 1 0,-1 0-1,1-1 1,0 1 0,-1 0-1,1-1 1,0 1 0,-1 0 0,1 0-1,-1-1 1,1 1 0,-1 0-1,0 0 1,1 0 0,-1 0-1,0 0 1,1 0 0,-1-1 0,0 1-1,0 1 1,0 4 8,-1 0 1,1 0-1,-1 0 0,0 0 0,-1-1 1,-3 11-1,3-11 41,-1 8 74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5.943"/>
    </inkml:context>
    <inkml:brush xml:id="br0">
      <inkml:brushProperty name="width" value="0.05" units="cm"/>
      <inkml:brushProperty name="height" value="0.05" units="cm"/>
    </inkml:brush>
  </inkml:definitions>
  <inkml:trace contextRef="#ctx0" brushRef="#br0">403 59 17404,'2'-4'284,"0"1"0,0-1 1,0 1-1,-1-1 0,1 0 0,-1 0 1,2-5-1,-3 8-235,0 0 1,0 0-1,0 0 1,0 0 0,0 1-1,0-1 1,-1 0-1,1 0 1,0 0-1,0 0 1,-1 1-1,1-1 1,0 0-1,-1 0 1,1 0-1,-1 1 1,1-1 0,-1 0-1,1 1 1,-1-1-1,1 0 1,-1 1-1,0-1 1,1 1-1,-1-1 1,0 1-1,0-1 1,1 1-1,-1 0 1,0-1-1,0 1 1,0 0 0,1-1-1,-1 1 1,0 0-1,0 0 1,0 0-1,0 0 1,-1 0-1,-4 0 131,-1 0 0,1 0-1,-1 1 1,1 0 0,0 0-1,-1 0 1,1 1 0,0 0-1,0 0 1,-8 5 0,-9 4 52,-26 19 0,27-15-196,1 1 0,0 1-1,2 1 1,0 1 0,-32 40 0,39-43-38,0 2 0,1 0 1,1 0-1,0 1 0,2 0 0,0 0 0,1 1 0,-4 22 1,9-36-6,1 1 0,0-1 0,1 1 0,0-1 0,0 1 0,0-1 0,1 1 0,-1-1 1,2 1-1,-1-1 0,1 1 0,0-1 0,0 0 0,1 0 0,-1 0 0,5 6 0,-5-9-6,1 1-1,0-1 0,0 0 0,0 0 0,0-1 0,1 1 1,-1-1-1,1 1 0,-1-1 0,1 0 0,0 0 0,0-1 1,0 1-1,0-1 0,0 0 0,0 0 0,0 0 0,0 0 0,0-1 1,1 0-1,-1 0 0,0 0 0,0 0 0,1-1 0,-1 1 1,4-2-1,4-1-21,-1-1 1,1 0-1,-1-1 1,0 0-1,-1 0 1,1-1-1,-1 0 0,0-1 1,13-12-1,-12 10 4,-1-1-1,1-1 0,-2 0 1,1 0-1,-2-1 0,0 0 1,10-19-1,-16 27 30,0-1 1,0 0-1,0 0 1,-1 0-1,0-1 1,0 1-1,0 0 0,0 0 1,-1-1-1,0-6 1,0 11 4,0 0 0,-1 0 0,1 0 0,0 0 0,-1 0 0,1 0 0,0 0 0,-1 0 0,1 0 0,-1 0 0,0 0 0,1 0 0,-1 0 0,0 0 0,0 0 0,1 1 0,-1-1 0,0 0 0,0 0 1,-2 0-1,2 0 1,-1 1 1,0-1-1,-1 1 1,1-1 0,0 1-1,0 0 1,0 0-1,0 0 1,0 0-1,0 1 1,0-1 0,0 0-1,0 1 1,0-1-1,-3 2 1,-4 2 38,-1 1 1,1 0-1,0 0 0,1 1 1,-1 0-1,1 0 0,0 1 1,1 0-1,0 1 0,0-1 1,0 1-1,1 1 0,0-1 1,1 1-1,-5 10 0,9-18-34,1 0-1,-1 1 1,1-1-1,-1 0 0,1 0 1,0 0-1,-1 0 1,1 1-1,0-1 0,0 0 1,0 0-1,0 1 0,0-1 1,0 0-1,0 0 1,0 1-1,1-1 0,0 2 1,-1-2-2,1 0 1,-1-1-1,1 1 0,-1-1 1,1 1-1,0 0 1,0-1-1,-1 0 0,1 1 1,0-1-1,-1 1 1,1-1-1,0 0 0,0 0 1,0 1-1,0-1 0,-1 0 1,1 0-1,0 0 1,2 0-1,3 0 11,0-1 1,1 0-1,-1 0 0,0 0 1,0-1-1,8-3 0,38-18-275,93-57 0,-2 1-713,-134 75 870,-6 2 54,0 0 1,-1 1-1,1-1 1,0 1-1,0 0 1,1 0-1,-1 0 1,0 0-1,0 1 1,0-1-1,1 1 1,-1 0-1,0 0 1,5 0-1,-7 1 33,0-1 1,-1 0-1,1 1 1,0-1-1,-1 1 1,1-1-1,0 1 0,-1-1 1,1 1-1,-1 0 1,1-1-1,0 1 1,-1 0-1,0-1 0,1 1 1,-1 0-1,1 0 1,-1 0-1,0-1 0,0 1 1,1 0-1,-1 0 1,0 0-1,0 0 1,0-1-1,0 1 0,0 0 1,0 0-1,0 0 1,0 0-1,0-1 1,-1 1-1,1 0 0,-1 1 1,-10 34-125,9-31 107,-94 215 1955,96-220-1921,0 0 0,0 0 0,0 0 0,0 0 0,-1 0 0,1 0 0,0 0 0,0 0 0,0 0 1,0 0-1,0 0 0,0 0 0,0 0 0,0 0 0,0 0 0,0 0 0,-1 0 0,1 0 0,0 0 0,0 0 0,0 0 1,0 0-1,0 0 0,0 0 0,0 0 0,0 0 0,0 0 0,0 0 0,0 0 0,-1 0 0,1 0 0,0 0 0,0 0 1,0 0-1,0 0 0,0 0 0,0 0 0,0 0 0,0 0 0,0 0 0,0 1 0,0-1 0,0 0 0,0 0 0,0 0 1,0 0-1,0 0 0,0 0 0,0 0 0,0 0 0,0 0 0,0 0 0,0 1 0,0-1 0,0 0 0,0 0 0,0 0 1,0 0-1,0 0 0,0 0 0,0 0 0,0 0 0,0 1 0,-4-10 352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6.841"/>
    </inkml:context>
    <inkml:brush xml:id="br0">
      <inkml:brushProperty name="width" value="0.05" units="cm"/>
      <inkml:brushProperty name="height" value="0.05" units="cm"/>
    </inkml:brush>
  </inkml:definitions>
  <inkml:trace contextRef="#ctx0" brushRef="#br0">63 1 18724,'-2'0'119,"1"0"-1,-1 1 1,1-1-1,-1 1 1,0 0-1,1-1 1,0 1-1,-1 0 1,1 0-1,-1 0 1,1 0-1,0 0 1,0 0-1,-1 1 1,1-1-1,0 0 1,0 0-1,0 1 1,1-1-1,-1 1 1,-1 2-1,-14 37 491,14-38-463,-1 10-59,-1 0 0,1 0-1,1 0 1,-1 21 0,3-29-87,0 1 1,0 0-1,0-1 0,1 1 1,0-1-1,0 1 0,0-1 1,1 0-1,-1 0 0,1 1 1,1-1-1,-1 0 0,6 7 1,-6-10-3,0 0 1,0 0 0,0 0 0,0-1-1,0 1 1,1-1 0,-1 1-1,1-1 1,-1 0 0,1 0-1,-1 0 1,1 0 0,0-1-1,0 1 1,-1-1 0,1 1-1,0-1 1,0 0 0,-1 0-1,1 0 1,0-1 0,0 1-1,-1-1 1,5 0 0,3-2-16,1-1 0,-2 1 0,1-2 0,0 1 0,10-8 0,22-16-53,-2-2-1,-1-2 1,48-52 0,-84 81 67,2-2-4,0 0 1,-1 1 0,1 0-1,7-4 1,-12 8 7,0-1 1,1 1-1,-1 0 1,1 0-1,-1-1 1,0 1-1,1 0 1,-1 0-1,1 0 1,-1 0-1,1 0 1,-1 0-1,1 0 1,-1 0-1,1 0 1,-1 0-1,0 0 1,1 0-1,-1 0 1,1 0-1,-1 0 1,1 0-1,-1 0 1,1 1-1,0-1 1,-1 1 5,1 0 0,-1 0 0,1 0 0,-1 0 0,1 0 1,-1 0-1,0 0 0,0 0 0,1 0 0,-1 0 0,0 0 0,0 0 0,0 0 0,0 0 0,0 0 1,0 0-1,0 1 0,-11 57 255,8-48-180,1 0 0,0 0 0,0 0 0,1 0 0,1 1 0,0-1 0,1 16 1,0-25-62,-1 0 0,0 0 0,1 0 0,0-1 1,-1 1-1,1 0 0,0-1 0,0 1 0,0 0 1,0-1-1,0 1 0,0-1 0,0 0 1,1 1-1,-1-1 0,0 0 0,1 0 0,-1 0 1,1 0-1,2 2 0,-1-2 9,1 0 0,-1 0 0,0 0 0,0-1 0,1 0 0,-1 1 0,0-1 0,0 0 0,1 0 0,5-2 0,5-1 46,0-1 1,-1 0 0,1-1 0,17-9 0,117-77 132,-84 49-317,-61 40 95,-1 1 1,0-1-1,1 1 0,-1 0 1,0 0-1,1 0 0,0 0 1,-1 0-1,1 1 0,-1-1 1,4 0-1,-5 2 8,0-1 1,0 0-1,-1 0 1,1 1-1,0-1 0,0 1 1,-1-1-1,1 1 1,0-1-1,-1 1 0,1-1 1,0 1-1,-1 0 1,1-1-1,-1 1 0,1 0 1,-1-1-1,1 1 1,-1 0-1,1 0 0,-1-1 1,0 1-1,0 0 1,1 0-1,-1 0 0,0 0 1,0-1-1,0 1 1,0 0-1,0 0 0,0 0 1,0 0-1,0 0 1,0 0-1,-1 1 0,0 30-45,0-21 72,1-1 0,0 1 0,0 0-1,3 17 1,-2-27-12,-1 0-1,0 0 1,1 1-1,-1-1 1,1 0-1,-1 0 1,1 0-1,-1 0 1,1 1-1,0-1 1,-1 0-1,1 0 1,0 0-1,0 0 1,0-1-1,0 1 1,0 0-1,0 0 1,0 0-1,0-1 1,2 2-1,-1-2 5,1 1-1,-1-1 0,0 0 0,0 1 0,0-1 1,1 0-1,-1 0 0,0 0 0,0-1 0,1 1 0,2-2 1,7-1 16,-1-2 0,-1 0 0,20-11 0,-25 14-35,89-59-300,-50 32-293,49-25-1,-86 51 471,0-1 0,1 1 0,-1 1 0,10-2 0,-16 3 121,-1 1-1,1 0 0,0-1 0,0 1 0,-1 0 0,1 0 0,0 0 0,0 0 1,0 0-1,-1 0 0,1 0 0,0 0 0,0 0 0,0 0 0,-1 0 0,1 0 1,0 0-1,0 1 0,-1-1 0,1 0 0,0 1 0,0-1 0,-1 1 0,1-1 0,0 0 1,-1 1-1,1 0 0,-1-1 0,1 1 0,-1-1 0,1 1 0,-1 0 0,1-1 1,-1 1-1,1 0 0,-1-1 0,0 1 0,1 0 0,-1 0 0,0-1 0,0 1 0,0 0 1,0 0-1,1 0 0,-1-1 0,0 1 0,0 0 0,0 0 0,-1 0 0,1-1 1,0 2-1,-3 9 145,1 0 1,-2 0-1,-7 17 1,7-19 16,0 0 1,1 0 0,0 1-1,-3 17 1,6-26-145,0 0 0,0-1 0,0 1 0,0-1 0,0 1 0,0-1 0,0 1 0,0 0 0,0-1 0,0 1 0,0-1 0,0 1 0,0-1 0,0 1 0,1-1 0,-1 1 0,0-1 0,0 1 0,1-1 1,-1 1-1,0-1 0,1 1 0,-1-1 0,0 1 0,1-1 0,-1 0 0,1 1 0,-1-1 0,1 0 0,-1 1 0,1-1 0,-1 0 0,1 0 0,-1 1 0,1-1 0,-1 0 0,1 0 0,-1 0 0,1 0 0,0 0 0,-1 0 0,1 0 1,-1 0-1,1 0 0,1 0 0,0 0-30,0-1 1,1 1-1,-1-1 1,0 0-1,1 0 1,-1 0 0,0 0-1,0 0 1,0 0-1,2-2 1,2-3-16,0 1-1,0-1 1,-1-1 0,9-12 0,1-8-88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19.712"/>
    </inkml:context>
    <inkml:brush xml:id="br0">
      <inkml:brushProperty name="width" value="0.05" units="cm"/>
      <inkml:brushProperty name="height" value="0.05" units="cm"/>
    </inkml:brush>
  </inkml:definitions>
  <inkml:trace contextRef="#ctx0" brushRef="#br0">282 3 19468,'-31'32'2054,"-41"48"-2039,-96 139-1,158-199-768,10-14 71,8-12-191,35-39-1020,-2-2 0,56-85 0,1 3 7100,-98 129-5144,-5 15 1119,-9 20-130,2-6-690,2 0 0,1 1 0,-8 48 0,14-60-328,1 1-1,1 0 0,1-1 0,0 1 0,2 0 0,0 0 0,5 19 1,-5-34-80,-1-1-21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20.120"/>
    </inkml:context>
    <inkml:brush xml:id="br0">
      <inkml:brushProperty name="width" value="0.05" units="cm"/>
      <inkml:brushProperty name="height" value="0.05" units="cm"/>
    </inkml:brush>
  </inkml:definitions>
  <inkml:trace contextRef="#ctx0" brushRef="#br0">1 15 17732,'6'14'1664,"8"-4"-1040,3 0-240,12-3 641,2 0-161,10-4-584,0-1-376,2-7-704,-3-3-1593,-1-8 1985,-8-3-368,-3-1-336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21.376"/>
    </inkml:context>
    <inkml:brush xml:id="br0">
      <inkml:brushProperty name="width" value="0.05" units="cm"/>
      <inkml:brushProperty name="height" value="0.05" units="cm"/>
    </inkml:brush>
  </inkml:definitions>
  <inkml:trace contextRef="#ctx0" brushRef="#br0">507 114 16019,'0'13'1897,"5"-3"-1193,5-3-304,6 0 904,5-1-535,1 1-369,2-1-808,-1-2-1865,-2 0 2001,-1 2-368,-8 0-256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0.151"/>
    </inkml:context>
    <inkml:brush xml:id="br0">
      <inkml:brushProperty name="width" value="0.05" units="cm"/>
      <inkml:brushProperty name="height" value="0.05" units="cm"/>
    </inkml:brush>
  </inkml:definitions>
  <inkml:trace contextRef="#ctx0" brushRef="#br0">389 76 14259,'0'-4'247,"0"0"1,-1 0-1,0 1 0,0-1 0,0 0 0,0 1 1,0-1-1,-1 1 0,1-1 0,-1 1 1,0 0-1,0 0 0,0 0 0,0 0 0,-5-5 1,4 6-126,1 1-1,0-1 1,-1 1 0,1-1 0,-1 1 0,0 0 0,1 0-1,-1 0 1,0 0 0,1 0 0,-1 1 0,0-1 0,0 1-1,0 0 1,0 0 0,0 0 0,1 0 0,-1 1 0,0-1-1,0 1 1,-4 1 0,-7 3 73,0 0 1,1 1-1,0 1 0,0 0 1,0 1-1,1 0 0,1 1 1,-18 16-1,6-2 7,1 1 0,-35 48 1,46-56-130,1-1 0,1 2 0,1-1 1,-10 25-1,16-35-59,0 0 1,1 0-1,0 0 0,0 1 0,0-1 0,1 0 1,0 8-1,0-10-11,1-1-1,-1 1 1,1-1 0,0 0 0,0 0-1,0 1 1,0-1 0,1 0 0,0 0-1,-1 0 1,1 0 0,0-1 0,0 1-1,4 3 1,-3-3 5,1 0 0,-1-1 0,1 0 0,0 1-1,0-1 1,0-1 0,1 1 0,-1-1 0,0 1 0,0-1 0,1-1 0,-1 1-1,1 0 1,-1-1 0,1 0 0,-1 0 0,1 0 0,-1-1 0,0 0-1,1 0 1,6-2 0,-1 1 17,-1-1 0,0-1 0,0 1-1,0-2 1,-1 1 0,1-1 0,-1 0-1,15-13 1,-22 18-20,-1-1 1,1 0-1,0 1 0,0-1 0,0 0 0,-1 0 0,1 1 1,0-1-1,-1 0 0,1 0 0,0 0 0,-1 0 1,1 0-1,-1 0 0,0 0 0,1 0 0,-1 0 1,0 0-1,0 0 0,0-1 0,1 1 0,-1 0 0,0-1 1,-1 1 0,1 0-1,-1 1 1,0-1 0,1 0 0,-1 0 0,0 1 0,1-1 0,-1 0 0,0 1 0,0-1 0,1 1-1,-1-1 1,0 1 0,0-1 0,0 1 0,0 0 0,0-1 0,0 1 0,-1-1 0,-5 0 12,1 0 0,-1 1 0,1-1 0,-1 1 0,1 0 0,-8 2 1,10-2-13,1 0 1,0 1 0,-1 0-1,1 0 1,0 0 0,0 0-1,-1 1 1,1-1 0,0 1-1,0 0 1,1-1 0,-1 1-1,0 1 1,1-1 0,-3 3-1,5-5-5,-1 0 0,1 0-1,0 0 1,0 1 0,0-1-1,0 0 1,0 0 0,0 0-1,0 1 1,0-1-1,0 0 1,0 0 0,0 0-1,0 1 1,0-1 0,0 0-1,0 0 1,0 0 0,0 1-1,0-1 1,0 0 0,0 0-1,0 0 1,0 1 0,0-1-1,0 0 1,0 0 0,0 0-1,1 1 1,-1-1 0,0 0-1,0 0 1,0 0 0,0 0-1,0 1 1,1-1-1,-1 0 1,0 0 0,0 0-1,1 0 1,11 4 2,16-5-10,-9-2 5,-1-1 0,0-1 0,0-1 1,0 0-1,-1-2 0,0 0 0,16-10 0,-29 18-25,-5 6 17,-5 6 14,-2 2 28,1-1 0,1 1 0,1 1 0,0-1 0,1 1 0,0 0 0,-3 28 0,1 110 304,8-130-676,-2-23 326,0 0-1,0 1 1,0-1 0,0 0-1,0 0 1,0 1-1,0-1 1,0 0-1,1 1 1,-1-1-1,0 0 1,0 1 0,0-1-1,0 0 1,0 0-1,1 1 1,-1-1-1,0 0 1,0 0-1,0 0 1,1 1 0,-1-1-1,0 0 1,0 0-1,1 0 1,-1 1-1,0-1 1,0 0-1,1 0 1,-1 0 0,0 0-1,1 0 1,-1 0-1,0 0 1,1 0-1,-1 0 1,0 0-1,0 0 1,1 0 0,-1 0-1,0 0 1,1 0-1,-1 0 1,0 0-1,1 0 1,-1 0-1,0 0 1,0 0 0,1-1-1,-1 1 1,0 0-1,0 0 1,1 0-1,-1 0 1,0-1-1,0 1 1,1 0 0,-1 0-1,0-1 1,0 1-1,0 0 1,0 0-1,1-1 1,-1 1 0,0 0-1,0-1 1,0 1-1,0-1 1,10-14-209,1-10-81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0.584"/>
    </inkml:context>
    <inkml:brush xml:id="br0">
      <inkml:brushProperty name="width" value="0.05" units="cm"/>
      <inkml:brushProperty name="height" value="0.05" units="cm"/>
    </inkml:brush>
  </inkml:definitions>
  <inkml:trace contextRef="#ctx0" brushRef="#br0">12 45 16620,'-9'6'1624,"6"-4"-992,5-2-208,14 0 728,1 0-135,12-2-305,4 1-168,8-2-280,2 0-176,2 0-480,-4-3-344,-5-4 592,1 0-136,-8-4-112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2.459"/>
    </inkml:context>
    <inkml:brush xml:id="br0">
      <inkml:brushProperty name="width" value="0.05" units="cm"/>
      <inkml:brushProperty name="height" value="0.05" units="cm"/>
    </inkml:brush>
  </inkml:definitions>
  <inkml:trace contextRef="#ctx0" brushRef="#br0">244 72 19364 0 0,'2'-16'670'0'0,"-2"13"-329"0"0,1-2 0 0 0,-1 1 0 0 0,1 0 0 0 0,-1 0 0 0 0,0 0 1 0 0,-1 0-1 0 0,1 0 0 0 0,-1 0 0 0 0,-1-6 0 0 0,1 9-308 0 0,0 1-1 0 0,1 0 1 0 0,-1-1-1 0 0,0 1 1 0 0,0 0-1 0 0,0 0 1 0 0,1 0-1 0 0,-1-1 1 0 0,0 1 0 0 0,0 0-1 0 0,0 0 1 0 0,1 0-1 0 0,-1 0 1 0 0,0 0-1 0 0,0 1 1 0 0,0-1-1 0 0,0 0 1 0 0,1 0 0 0 0,-1 0-1 0 0,0 1 1 0 0,0-1-1 0 0,0 1 1 0 0,-20 8-42 0 0,0 4-90 0 0,0 1 0 0 0,1 0 0 0 0,0 2 0 0 0,-33 35-1 0 0,46-43-4 0 0,0 0-1 0 0,0 0 1 0 0,1 0-1 0 0,1 1 1 0 0,-1 0-1 0 0,1 0 0 0 0,1 0 1 0 0,0 1-1 0 0,0-1 1 0 0,1 1-1 0 0,0 0 0 0 0,1 0 1 0 0,0 1-1 0 0,-1 16 1 0 0,3-26 67 0 0,0 0 0 0 0,0 1 0 0 0,0-1 0 0 0,0 0 0 0 0,0 0 0 0 0,0 0 0 0 0,1 0 0 0 0,-1 0 0 0 0,0 0 0 0 0,1 1 0 0 0,-1-1 0 0 0,1 0 0 0 0,-1 0 0 0 0,1 0 0 0 0,-1 0 0 0 0,1-1 0 0 0,0 1 0 0 0,0 0 0 0 0,-1 0 0 0 0,1 0 0 0 0,0 0 0 0 0,0-1 0 0 0,0 1 0 0 0,0 0 0 0 0,0-1 0 0 0,0 1 0 0 0,0-1 0 0 0,0 1 0 0 0,0-1 0 0 0,0 1 0 0 0,0-1 0 0 0,0 0 0 0 0,1 0 0 0 0,-1 1 0 0 0,0-1 0 0 0,0 0 0 0 0,0 0 0 0 0,0 0 0 0 0,1 0 0 0 0,-1-1 0 0 0,0 1 0 0 0,2 0 0 0 0,6-2-65 0 0,0 0 0 0 0,0 0 0 0 0,0-1-1 0 0,9-4 1 0 0,-16 6 90 0 0,23-9-37 0 0,0-1 1 0 0,-1-2-1 0 0,-1 0 0 0 0,0-1 1 0 0,31-27-1 0 0,-41 31 120 0 0,-2-1 0 0 0,0 0-1 0 0,0-1 1 0 0,-1 0 0 0 0,0-1 0 0 0,-1 0 0 0 0,0 0-1 0 0,-2-1 1 0 0,1 0 0 0 0,8-25 0 0 0,-14 32 34 0 0,-1 6-64 0 0,0-1-1 0 0,-1 1 0 0 0,1-1 1 0 0,-1 0-1 0 0,1 1 0 0 0,-1-1 1 0 0,0 0-1 0 0,0 1 0 0 0,0-1 1 0 0,0 0-1 0 0,0-2 0 0 0,-1 4-28 0 0,1 1 0 0 0,-1-1 0 0 0,0 0 0 0 0,1 0 0 0 0,-1 0 0 0 0,0 0 0 0 0,1 0 0 0 0,-1 1 0 0 0,0-1 0 0 0,1 0 0 0 0,-1 1 0 0 0,1-1 0 0 0,-1 0 0 0 0,1 1 0 0 0,-1-1 0 0 0,1 1 0 0 0,-1-1 0 0 0,1 1 0 0 0,-1-1 1 0 0,1 1-1 0 0,-1-1 0 0 0,0 2 0 0 0,0-1-1 0 0,-28 30-34 0 0,2 0 1 0 0,-33 49-1 0 0,37-48 15 0 0,13-18-1 0 0,-27 38-103 0 0,35-48 100 0 0,0 0 1 0 0,0 1-1 0 0,0-1 0 0 0,0 0 0 0 0,1 0 0 0 0,-1 1 1 0 0,1-1-1 0 0,0 1 0 0 0,1-1 0 0 0,-1 9 0 0 0,1-12 2 0 0,0 0-1 0 0,0 0 0 0 0,0 0 0 0 0,0 0 0 0 0,1 0 0 0 0,-1 0 0 0 0,0 0 0 0 0,1 0 0 0 0,-1 0 0 0 0,0 0 0 0 0,1 0 0 0 0,-1 0 0 0 0,1-1 0 0 0,0 1 0 0 0,-1 0 0 0 0,1 0 0 0 0,0-1 0 0 0,-1 1 0 0 0,1 0 0 0 0,0-1 0 0 0,0 1 0 0 0,0-1 1 0 0,1 2-1 0 0,0-1 0 0 0,1-1 0 0 0,-1 1 1 0 0,1 0-1 0 0,-1-1 0 0 0,1 1 1 0 0,0-1-1 0 0,-1 0 0 0 0,6 0 1 0 0,1 0 22 0 0,1-2 0 0 0,0 1 1 0 0,18-6-1 0 0,-2-3-21 0 0,0-2 0 0 0,-1 0 0 0 0,0-1 0 0 0,-1-1 0 0 0,-1-2 0 0 0,0 0 0 0 0,-1-2 0 0 0,0 0 0 0 0,-2-1 0 0 0,0-1 0 0 0,-2-1 0 0 0,18-25 0 0 0,-33 43-320 0 0,-2 6 149 0 0,-4 14 135 0 0,-9 22 331 0 0,-33 51 377 0 0,21-43-263 0 0,24-47-393 0 0,0 0 0 0 0,-1 0 1 0 0,1 0-1 0 0,0 0 1 0 0,0 0-1 0 0,0 0 1 0 0,0 0-1 0 0,0 1 1 0 0,-1-1-1 0 0,1 0 1 0 0,0 0-1 0 0,0 0 0 0 0,0 0 1 0 0,0 0-1 0 0,0 1 1 0 0,0-1-1 0 0,0 0 1 0 0,0 0-1 0 0,0 0 1 0 0,0 0-1 0 0,0 1 1 0 0,0-1-1 0 0,0 0 0 0 0,-1 0 1 0 0,1 0-1 0 0,1 1 1 0 0,-1-1-1 0 0,0 0 1 0 0,0 0-1 0 0,0 0 1 0 0,0 0-1 0 0,0 1 1 0 0,0-1-1 0 0,0 0 0 0 0,0 0 1 0 0,0 0-1 0 0,0 1 1 0 0,0-1-1 0 0,0 0 1 0 0,0 0-1 0 0,1 0 1 0 0,-1 0-1 0 0,0 0 1 0 0,0 0-1 0 0,0 1 1 0 0,0-1-1 0 0,0 0 0 0 0,1 0 1 0 0,-1 0-1 0 0,0 0 1 0 0,0 0-1 0 0,1 0 1 0 0,11-5 219 0 0,15-13 25 0 0,18-25 0 0 0,82-75-1076 0 0,-113 104 392 0 0,-12 12 218 0 0,-1-1 1 0 0,1 1-1 0 0,1 0 1 0 0,-1 0-1 0 0,0 0 1 0 0,0 0-1 0 0,1 1 1 0 0,4-3-1 0 0,-7 4 165 0 0,0 0 0 0 0,0 0-1 0 0,1 0 1 0 0,-1 0-1 0 0,0 1 1 0 0,0-1-1 0 0,1 0 1 0 0,-1 0-1 0 0,0 0 1 0 0,0 1 0 0 0,0-1-1 0 0,1 0 1 0 0,-1 0-1 0 0,0 1 1 0 0,0-1-1 0 0,0 0 1 0 0,0 0-1 0 0,0 1 1 0 0,0-1 0 0 0,0 0-1 0 0,1 0 1 0 0,-1 1-1 0 0,0-1 1 0 0,0 0-1 0 0,0 0 1 0 0,0 1-1 0 0,0-1 1 0 0,0 0-1 0 0,0 1 1 0 0,0-1 0 0 0,0 0-1 0 0,0 0 1 0 0,-1 1-1 0 0,1-1 1 0 0,0 0-1 0 0,0 0 1 0 0,0 1-1 0 0,0-1 1 0 0,0 0 0 0 0,-3 14-626 0 0,-24 93-5264 0 0,23-90 4995 0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1.064"/>
    </inkml:context>
    <inkml:brush xml:id="br0">
      <inkml:brushProperty name="width" value="0.05" units="cm"/>
      <inkml:brushProperty name="height" value="0.05" units="cm"/>
    </inkml:brush>
  </inkml:definitions>
  <inkml:trace contextRef="#ctx0" brushRef="#br0">131 1 19028,'-7'9'732,"-1"0"1,0 0-1,-10 7 0,10-8-323,-1 0 0,1 0 0,-8 12 0,15-18-343,-3 3 118,1-1 0,0 2-1,0-1 1,-3 9 0,6-13-173,-1 0 1,1 0 0,0 0-1,-1 0 1,1 0-1,0 1 1,0-1 0,0 0-1,0 0 1,0 0-1,0 0 1,0 0 0,0 1-1,1-1 1,-1 0-1,0 0 1,1 0 0,-1 0-1,1 0 1,-1 0-1,1 0 1,-1 0 0,1 0-1,0 0 1,-1 0-1,1 0 1,0-1 0,0 1-1,0 0 1,1 1-1,5 2-64,0-1-1,1 1 0,-1-1 0,1-1 1,0 1-1,0-1 0,0-1 0,9 2 1,70 2-668,-65-5 540,19 1-155,-19-2 90,-1 2 1,1 0 0,26 6-1,-47-7 245,0 0-1,0 0 0,0 0 1,-1 1-1,1-1 1,0 0-1,0 0 0,-1 1 1,1-1-1,0 0 1,-1 1-1,1-1 1,0 1-1,-1-1 0,1 1 1,0-1-1,-1 1 1,1-1-1,-1 1 1,1 0-1,-1-1 0,1 1 1,-1 0-1,0-1 1,1 2-1,-1-1 14,0 0-1,0 0 1,0 1-1,-1-1 1,1 0 0,0 0-1,0 0 1,-1 0-1,1 0 1,-1 0-1,1 0 1,-1-1-1,0 1 1,1 0 0,-1 0-1,-1 1 1,-5 5 118,0 0 1,0-1 0,-12 7 0,15-10-92,-19 14 215,-33 24 654,-85 47-1,136-86-914,0 1 0,-1 0 0,1-1 0,0 0 0,-1-1 0,1 1 0,-1-1 0,0 0 0,0 0 0,-7-1 0,11 0-58,-1-1 0,1 1 0,0-1 0,0 1 0,0-1 0,0 0 0,-1 0 0,1 0 0,0 0 0,1-1 0,-1 1 0,0-1 0,0 1 0,1-1 0,-1 1 0,0-1 0,1 0 0,0 0 0,-1 0 0,1 1 0,0-1 0,0-1 0,0 1 0,0 0 0,0 0 1,1 0-1,-1 0 0,0-4 0,-5-23-323,2-3-119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6:31.472"/>
    </inkml:context>
    <inkml:brush xml:id="br0">
      <inkml:brushProperty name="width" value="0.05" units="cm"/>
      <inkml:brushProperty name="height" value="0.05" units="cm"/>
    </inkml:brush>
  </inkml:definitions>
  <inkml:trace contextRef="#ctx0" brushRef="#br0">1 45 16067,'17'-4'1713,"0"7"-881,6 0-256,10 2 1080,7-2-479,9 3-457,4-3-232,0-5 1016,0-6-1152,-12-18-56,-6-1-24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34.171"/>
    </inkml:context>
    <inkml:brush xml:id="br0">
      <inkml:brushProperty name="width" value="0.05" units="cm"/>
      <inkml:brushProperty name="height" value="0.05" units="cm"/>
    </inkml:brush>
  </inkml:definitions>
  <inkml:trace contextRef="#ctx0" brushRef="#br0">841 0 13627,'-18'0'232,"1"1"1,0 1-1,0 1 1,0 0-1,-25 8 1,-79 36 317,104-40-377,-30 13 144,1 2 1,1 2 0,1 2-1,1 1 1,-66 57 0,87-63-227,1 0 0,1 1 1,1 1-1,1 0 0,1 2 1,1 0-1,1 1 0,1 1 1,1 0-1,2 0 0,-9 34 1,9-17-17,3-1 1,1 2 0,2-1-1,3 0 1,1 1 0,2 0-1,2-1 1,2 0 0,2 0-1,13 45 1,-12-62-41,1 0 0,2 0-1,0-1 1,2 0 0,1-1 0,1-1 0,1 0 0,22 26 0,-26-36-10,1-1 0,0-1 1,1 0-1,0 0 0,1-1 0,0-1 1,1-1-1,0 0 0,0-1 1,1-1-1,0 0 0,1-1 1,33 6-1,-25-8 2,-1-2 0,1-1-1,0-1 1,0-1 0,-1-2 0,1 0-1,-1-2 1,0 0 0,0-2 0,0-1-1,36-17 1,-16 2 15,0-1 0,-2-3 1,-2-1-1,76-67 0,-80 61 15,-1-2-1,-1-2 1,-3-1 0,-1-2-1,-2-1 1,30-56 0,-42 64 27,-1-1 1,-2 0-1,-1-1 1,-2 0 0,-2-1-1,-1 0 1,-1-1 0,-3 0-1,0-39 1,-3 57-22,-2-1 0,-1 1 0,0-1 1,-1 1-1,-2 0 0,0 0 0,-1 1 0,0-1 0,-2 1 0,-1 0 0,0 1 1,-1 0-1,-1 1 0,0 0 0,-2 0 0,0 2 0,-29-29 0,20 27-88,-1 0 0,0 1 0,-2 2-1,1 0 1,-2 1 0,-35-11 0,-2 3-487,-102-19 1,109 29 229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0.745"/>
    </inkml:context>
    <inkml:brush xml:id="br0">
      <inkml:brushProperty name="width" value="0.05" units="cm"/>
      <inkml:brushProperty name="height" value="0.05" units="cm"/>
    </inkml:brush>
  </inkml:definitions>
  <inkml:trace contextRef="#ctx0" brushRef="#br0">0 8175 11987,'2'1'268,"0"-1"1,-1 0-1,1 0 1,-1 0-1,1 0 1,-1 0-1,1 0 1,-1 0-1,1 0 1,-1-1-1,1 1 1,-1 0-1,1-1 1,-1 0-1,3-1 1,25-15 73,-14 8-183,50-26 0,249-151 276,-200 108-471,98-75 48,-153 102-13,-27 21 9,1 2-1,1 1 0,2 2 0,47-25 0,37-5 15,56-29-19,-146 67 0,-2-1 1,1-1-1,44-40 1,-25 13-2,60-53 6,-86 81-12,2 0 0,50-28 0,46-15-11,253-147 595,-273 140-298,282-183 178,-261 180-428,163-71-1,-184 98 7,-2-4 0,169-113 1,-183 101 11,163-113 193,14 20-46,-155 99-183,166-113-1,-108 43-47,47-34-7,-139 110 11,81-43 0,-123 76 28,106-55-3,161-111 0,-131 58-19,196-128-86,273-167-177,-302 202 276,54-41 1,48-53 71,-232 185 2,222-145 62,95-43-89,90-42-34,-268 147 5,-116 87 1,57-35-2,65-75-20,72-45 20,97-56-28,-137 97 100,-81 55 113,-214 124-11,107-94 1,-175 135-127,-9 9 24,-1 0 0,0-1 1,12-14-1,-19 21-78,-13 9-235,13-9 233,-1 0 1,1 0-1,0 0 0,-1 0 1,1 0-1,-1 0 1,1 0-1,-1 0 0,1 0 1,0 0-1,-1 0 0,1 0 1,-1 0-1,1 0 1,0 0-1,-1 0 0,1 0 1,-1-1-1,1 1 1,0 0-1,-1 0 0,1-1 1,0 1-1,-1 0 0,1 0 1,0-1-1,-1 1 1,1 0-1,0-1 0,0 1 1,-1 0-1,1-1 1,0 1-1,0-1 0,0 1 1,-1 0-1,1-1 0,0 1 1,0-1-1,0 1 1,0-1-1,0 1 0,0 0 1,0-1-1,0 1 1,0-1-1,-2-14-101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1.886"/>
    </inkml:context>
    <inkml:brush xml:id="br0">
      <inkml:brushProperty name="width" value="0.05" units="cm"/>
      <inkml:brushProperty name="height" value="0.05" units="cm"/>
    </inkml:brush>
  </inkml:definitions>
  <inkml:trace contextRef="#ctx0" brushRef="#br0">0 3 18316,'24'-3'1600,"-2"13"-1064,-6 5-184,-1 5 681,4 0-241,-2 4-232,5 0-96,1 1-184,-2-5-80,1-4-248,1-3-192,-2-5-456,1-4-176,-1-6-401,-2-7 505,-3-8 264,-2-5-272,0-6-24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2.324"/>
    </inkml:context>
    <inkml:brush xml:id="br0">
      <inkml:brushProperty name="width" value="0.05" units="cm"/>
      <inkml:brushProperty name="height" value="0.05" units="cm"/>
    </inkml:brush>
  </inkml:definitions>
  <inkml:trace contextRef="#ctx0" brushRef="#br0">237 337 14115,'0'-10'1680,"-6"14"-943,-4 10-265,-9 14 1272,-1 6-600,-4 12-304,-3 8-215,1 11-257,2 5-32,3-2-72,6-1-176,2-4-392,3-3-320,1-10 520,3-10-112,-1-12-97</inkml:trace>
  <inkml:trace contextRef="#ctx0" brushRef="#br0" timeOffset="1">380 16 16972,'7'-12'1528,"-5"8"-880,-2 17 168,-5 11-168,1 14-240,-3 5-159,1 7-265,-1 3-168,1 1-433,1-4-95,-1-9 560,-3-6-152,1-12-88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2.697"/>
    </inkml:context>
    <inkml:brush xml:id="br0">
      <inkml:brushProperty name="width" value="0.05" units="cm"/>
      <inkml:brushProperty name="height" value="0.05" units="cm"/>
    </inkml:brush>
  </inkml:definitions>
  <inkml:trace contextRef="#ctx0" brushRef="#br0">0 83 15931,'7'-6'237,"0"-1"0,0 1-1,1 1 1,0-1 0,0 1-1,1 1 1,-1-1-1,1 2 1,0-1 0,17-4-1,3 1 67,1 1 0,33-1 0,-39 5-213,1 0 1,0 2-1,0 1 0,0 2 1,-1 0-1,1 1 1,43 14-1,-58-14-70,0 0 0,-1 0 0,0 1 1,1 1-1,-2-1 0,1 1 0,-1 1 0,0-1 0,9 11 0,-12-11-3,0 0 0,-1 1 0,1 0 0,-1 0-1,-1 0 1,1 0 0,-1 1 0,-1-1 0,1 1 0,-1 0 0,0 0-1,-1 0 1,1 10 0,-2-7 31,0 0 1,0 0-1,-1 1 0,0-1 0,-1 0 0,0-1 1,-1 1-1,0 0 0,-1-1 0,0 1 1,-8 13-1,4-11 62,0-1-1,-1 1 1,-1-2 0,0 1 0,0-1 0,-1-1-1,-21 16 1,10-11 81,-2 0 1,0-2-1,0-1 1,-1 0-1,-1-2 0,0-1 1,0-1-1,-52 8 0,74-15-145,-9 1-39,0-1-1,0 0 1,0 0-1,-19-2 1,30 1-36,0-1 0,0 1 1,-1 0-1,1-1 0,0 1 1,0-1-1,0 0 0,0 1 1,0-1-1,0 0 0,0 0 1,0-1-1,0 1 0,0 0 1,0-1-1,1 1 0,-1-1 1,0 1-1,1-1 0,0 0 1,-1 0-1,1 0 1,0 1-1,0-1 0,0-1 1,0 1-1,0 0 0,0 0 1,1 0-1,-1 0 0,1 0 1,-1-1-1,1-3 0,1-4-32,0-1 0,1 1 0,0 0 0,1 0 0,5-15-1,-7 24 52,16-50-358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3.257"/>
    </inkml:context>
    <inkml:brush xml:id="br0">
      <inkml:brushProperty name="width" value="0.05" units="cm"/>
      <inkml:brushProperty name="height" value="0.05" units="cm"/>
    </inkml:brush>
  </inkml:definitions>
  <inkml:trace contextRef="#ctx0" brushRef="#br0">2 0 17468,'3'0'1664,"-1"4"-1288,-4 21-208,1 6 736,-1 15-367,1 4-185,2 6-288,2 2 8,1-3-376,1-1-249,-1-17 497,-3-4-96,1-12-56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9.149"/>
    </inkml:context>
    <inkml:brush xml:id="br0">
      <inkml:brushProperty name="width" value="0.05" units="cm"/>
      <inkml:brushProperty name="height" value="0.05" units="cm"/>
    </inkml:brush>
  </inkml:definitions>
  <inkml:trace contextRef="#ctx0" brushRef="#br0">42 0 15019,'-2'15'1064,"1"12"-824,-6 11-119,0 17 279,-2 5-128,3 12-112,-2 4-112,6 4-304,2 0-176,0-4 336,2-1-48,6-2-113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49.612"/>
    </inkml:context>
    <inkml:brush xml:id="br0">
      <inkml:brushProperty name="width" value="0.05" units="cm"/>
      <inkml:brushProperty name="height" value="0.05" units="cm"/>
    </inkml:brush>
  </inkml:definitions>
  <inkml:trace contextRef="#ctx0" brushRef="#br0">146 1 12939,'-11'61'1064,"4"-5"-776,4-1-176,2-8 536,5-1-560,-1-9-280,1 0-88,0-1-136,-1 0-80,-3 4-1072,-4 2 1184,-6 7-73,-5 5-31</inkml:trace>
  <inkml:trace contextRef="#ctx0" brushRef="#br0" timeOffset="1.51">45 1653 12139,'-3'82'992,"-1"-5"-736,-2-1-176,1-1 216,0-5-472,-2 2 232,-2-1-56,3-5-192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2.957"/>
    </inkml:context>
    <inkml:brush xml:id="br0">
      <inkml:brushProperty name="width" value="0.05" units="cm"/>
      <inkml:brushProperty name="height" value="0.05" units="cm"/>
    </inkml:brush>
  </inkml:definitions>
  <inkml:trace contextRef="#ctx0" brushRef="#br0">303 0 17308 0 0,'-9'12'317'0'0,"2"-1"0"0"0,-1 2 0 0 0,1-1 1 0 0,1 1-1 0 0,-9 25 0 0 0,-4 8-265 0 0,-10 12-11 0 0,6-13 31 0 0,1 2 1 0 0,3 0-1 0 0,-26 96 1 0 0,-47 208-2685 0 0,91-369 5503 0 0,3-17-2234 0 0,8-11-561 0 0,2 0 1 0 0,2 1-1 0 0,37-80 1 0 0,81-117 550 0 0,-125 229-688 0 0,1 2 0 0 0,1-1 0 0 0,0 1 1 0 0,0 0-1 0 0,15-12 0 0 0,-19 19-47 0 0,-1 0 0 0 0,1 1 0 0 0,1-1 0 0 0,-1 1 1 0 0,0 0-1 0 0,1 1 0 0 0,-1-1 0 0 0,1 1 0 0 0,0 0 0 0 0,0 1 1 0 0,0-1-1 0 0,0 1 0 0 0,0 0 0 0 0,9 0 0 0 0,-4 1-79 0 0,32 1-268 0 0,-41-1 450 0 0,-1 0 1 0 0,0 1-1 0 0,0-1 1 0 0,1 0-1 0 0,-1 0 1 0 0,0 1-1 0 0,0-1 1 0 0,0 1-1 0 0,1-1 1 0 0,-1 1-1 0 0,0 0 1 0 0,0-1-1 0 0,0 1 1 0 0,0 0-1 0 0,0-1 1 0 0,0 1 0 0 0,0 0-1 0 0,-1 0 1 0 0,1 0-1 0 0,0 0 1 0 0,0 0-1 0 0,-1 0 1 0 0,1 0-1 0 0,0 0 1 0 0,-1 1-1 0 0,1-1 1 0 0,0 2-1 0 0,-1-1 43 0 0,0-1 1 0 0,-1 0-1 0 0,1 0 0 0 0,0 1 0 0 0,0-1 1 0 0,-1 0-1 0 0,1 0 0 0 0,0 0 0 0 0,-1 0 0 0 0,1 1 1 0 0,-1-1-1 0 0,0 0 0 0 0,1 0 0 0 0,-1 0 0 0 0,0 0 1 0 0,0 0-1 0 0,0 0 0 0 0,-1 1 0 0 0,-21 17 612 0 0,14-12-360 0 0,-21 15-201 0 0,0-1 0 0 0,-1-2 0 0 0,-51 23 0 0 0,75-38-369 0 0,-3 2-2263 0 0,10-6 2437 0 0,0 0 0 0 0,0 0 0 0 0,-1 1 0 0 0,1-1 0 0 0,0 0 0 0 0,0 0 0 0 0,0 0 0 0 0,0 0-1 0 0,0 0 1 0 0,0 0 0 0 0,0 0 0 0 0,-1 0 0 0 0,1 1-603 0 0,0-1 603 0 0,0 0 0 0 0,0 0 0 0 0,0 0 0 0 0,0 0 0 0 0,0 1 0 0 0,0-1 0 0 0,-1 0-1 0 0,1 0 1 0 0,0 0 0 0 0,0 0 0 0 0,0 0 0 0 0,0 0 0 0 0,0 1 0 0 0,0-1 0 0 0,0 0 0 0 0,1 0-1 0 0,-1 0 1 0 0,0 0 0 0 0,0 0 0 0 0,0 0 0 0 0,0 1 0 0 0,0-1 0 0 0,0 0 0 0 0,0 0 0 0 0,0 0 0 0 0,0 0-1 0 0,0 0 1 0 0,1 1-603 0 0,-1-1 603 0 0,0 0 0 0 0,0 0 0 0 0,0 0 0 0 0,1 0 0 0 0,-1 0 0 0 0,0 0 0 0 0,0 0 0 0 0,0 0-1 0 0,0 0 1 0 0,1 0 0 0 0,9 2-187 0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0.019"/>
    </inkml:context>
    <inkml:brush xml:id="br0">
      <inkml:brushProperty name="width" value="0.05" units="cm"/>
      <inkml:brushProperty name="height" value="0.05" units="cm"/>
    </inkml:brush>
  </inkml:definitions>
  <inkml:trace contextRef="#ctx0" brushRef="#br0">118 0 2913,'-56'1092'7701,"31"-532"-4830,4-146-2169,15-2 1283,2-116 327,5-274-2114,0-17-147,0-1 1,-1 1 0,0 0-1,0-1 1,-1 1-1,1-1 1,-2 6 0,-3-50-722,4 11 489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0.995"/>
    </inkml:context>
    <inkml:brush xml:id="br0">
      <inkml:brushProperty name="width" value="0.05" units="cm"/>
      <inkml:brushProperty name="height" value="0.05" units="cm"/>
    </inkml:brush>
  </inkml:definitions>
  <inkml:trace contextRef="#ctx0" brushRef="#br0">1 16 19508,'14'12'1809,"2"1"-1177,5 0-296,2 5 1344,2 1-1016,6 1-328,2-1-32,2-5-152,-1-3-144,-1-8-184,-3-4-120,-6-9-448,1-5-264,-7-7-392,0-4-113,-6-1 921,1-4-288,-3 6-144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1.387"/>
    </inkml:context>
    <inkml:brush xml:id="br0">
      <inkml:brushProperty name="width" value="0.05" units="cm"/>
      <inkml:brushProperty name="height" value="0.05" units="cm"/>
    </inkml:brush>
  </inkml:definitions>
  <inkml:trace contextRef="#ctx0" brushRef="#br0">217 0 15739,'-6'23'1785,"-5"16"-905,-4 8-328,-3 20 1032,-2 9-247,-3 10-481,-2 3-152,2 0-224,2-4-152,1-18-512,4-8-432,6-35 520,1-11-96,11-22-48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3.012"/>
    </inkml:context>
    <inkml:brush xml:id="br0">
      <inkml:brushProperty name="width" value="0.05" units="cm"/>
      <inkml:brushProperty name="height" value="0.05" units="cm"/>
    </inkml:brush>
  </inkml:definitions>
  <inkml:trace contextRef="#ctx0" brushRef="#br0">242 0 16636,'-3'5'330,"0"0"0,0 1 0,1-1 0,0 0 0,-3 8 0,-3 10-19,-42 95 1460,-35 74-1458,73-172-373,12-19 54,0-1-1,0 0 1,0 0 0,0 0-1,-1 0 1,1 0 0,0 1-1,0-1 1,0 0 0,0 0-1,0 0 1,0 0 0,0 0-1,0 0 1,0 0 0,0 1-1,0-1 1,-1 0 0,1 0-1,0 0 1,0 0-1,0 0 1,0 0 0,0 0-1,0 0 1,0 0 0,-1 0-1,1 0 1,0 0 0,0 0-1,0 0 1,0 0 0,0 0-1,-1 0 1,1 0 0,0 0-1,0 0 1,0 0 0,0 0-1,0 0 1,-1 0 0,1 0-1,0 0 1,0 0 0,0 0-1,0 0 1,0 0-1,0 0 1,0 0 0,-1 0-1,1 0 1,0-1 0,-1-9-229,3-12-113,59-212-1818,-53 207 2166,-12 59 465,1 0 0,2 0 0,3 39 0,-2-69-437,0-1 0,1 1 0,-1 0 0,0 0 0,1 0 0,-1 0 0,1-1 0,0 1 0,0 0 0,0-1 1,0 1-1,0 0 0,0-1 0,0 1 0,0-1 0,0 0 0,1 1 0,2 1 0,-3-2-4,1-1 0,-1 0 0,1 1-1,-1-1 1,0 0 0,1 0 0,-1 0-1,1 0 1,-1 0 0,1 0 0,-1 0 0,1 0-1,-1-1 1,0 1 0,1 0 0,-1-1 0,1 1-1,-1-1 1,0 0 0,0 1 0,1-1-1,-1 0 1,0 0 0,2-1 0,2-2 18,1 0 0,-1 0 1,0-1-1,0 1 0,0-1 1,-1 0-1,0-1 0,0 1 1,0-1-1,6-11 0,-10 16-38,0 0-1,0 0 1,0 0-1,0 1 1,0-1 0,0 0-1,0 0 1,-1 1-1,1-1 1,0 0-1,0 0 1,-1 1 0,1-1-1,0 0 1,-1 1-1,1-1 1,0 0-1,-1 1 1,1-1-1,-1 0 1,1 1 0,-1-1-1,0 1 1,1-1-1,-1 1 1,1-1-1,-1 1 1,0 0-1,0-1 1,1 1 0,-1 0-1,-1-1 1,-30-9 180,24 7-114,-10-3 12,0 1 0,0 1 0,0 1 0,0 0 0,0 1-1,-1 1 1,-22 2 0,41-1-81,-1 0 0,0 0 0,0 0 0,1 0 0,-1 0 0,0 0 1,0 0-1,1 1 0,-1-1 0,0 0 0,1 0 0,-1 1 0,0-1 0,1 1 0,-1-1 0,0 0 0,1 1 0,-1-1 0,1 1 0,-1 0 0,1-1 0,-1 1 0,1-1 1,-1 2-1,1-2-1,0 1 1,1-1-1,-1 1 1,0 0-1,0-1 1,1 1-1,-1-1 1,0 1-1,0-1 1,1 1 0,-1-1-1,1 1 1,-1-1-1,1 1 1,-1-1-1,0 0 1,1 1-1,-1-1 1,1 0-1,0 1 1,-1-1-1,1 0 1,-1 0 0,1 1-1,-1-1 1,1 0-1,0 0 1,-1 0-1,2 0 1,15 4-11,1-1 0,0-1 0,-1-1 0,1 0 0,26-3 0,-8 0-237,84-6-533,-87 4 587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3.963"/>
    </inkml:context>
    <inkml:brush xml:id="br0">
      <inkml:brushProperty name="width" value="0.05" units="cm"/>
      <inkml:brushProperty name="height" value="0.05" units="cm"/>
    </inkml:brush>
  </inkml:definitions>
  <inkml:trace contextRef="#ctx0" brushRef="#br0">39 0 17132,'8'0'1784,"-6"10"-952,-2 6-296,-2 11 881,-1 2-193,-2 8-320,0 2-192,0 4-240,0-5-120,1-6-344,1-5-456,-1-14 416,-2-1-48,-1-15-88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5.103"/>
    </inkml:context>
    <inkml:brush xml:id="br0">
      <inkml:brushProperty name="width" value="0.05" units="cm"/>
      <inkml:brushProperty name="height" value="0.05" units="cm"/>
    </inkml:brush>
  </inkml:definitions>
  <inkml:trace contextRef="#ctx0" brushRef="#br0">0 204 16820,'13'3'340,"0"1"0,0-2 0,0 0 0,1 0 0,-1-1 0,17-1 1,77-13 331,-65 7-358,318-24 344,-1 22-607,-34 1 61,-302 7-208,14-1 231,-1-2 1,44-8-1,-72 10-230,1-1 1,-1 0-1,0 0 0,0-1 0,0 0 0,-1-1 0,1 0 0,-1 0 0,0 0 0,0-1 1,0 0-1,0-1 0,-1 1 0,0-1 0,7-9 0,-11 12 6,-1 1-1,1 0 1,-1-1 0,0 1-1,1-1 1,-1 1-1,0-1 1,-1 0-1,1 0 1,0 1 0,-1-1-1,0 0 1,0 0-1,1 0 1,-2 1-1,1-1 1,-1-4 0,-6-9-530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5.461"/>
    </inkml:context>
    <inkml:brush xml:id="br0">
      <inkml:brushProperty name="width" value="0.05" units="cm"/>
      <inkml:brushProperty name="height" value="0.05" units="cm"/>
    </inkml:brush>
  </inkml:definitions>
  <inkml:trace contextRef="#ctx0" brushRef="#br0">2 0 19092,'0'1'104,"-1"1"-1,1-1 0,0 1 1,0-1-1,0 1 1,0-1-1,0 0 0,0 1 1,0-1-1,0 1 1,1-1-1,-1 0 1,1 1-1,-1-1 0,1 0 1,-1 1-1,1-1 1,0 0-1,-1 0 1,1 1-1,0-1 0,0 0 1,0 0-1,0 0 1,0 0-1,0 0 1,0 0-1,2 1 0,4 3 181,-1 0 1,2 0-1,9 5 0,11 2 326,52 17 0,-55-22-541,-1 2 0,0 0 0,0 1-1,24 16 1,-42-22-70,0 0 0,0 0 0,-1 1 0,0 0 1,0 0-1,0 0 0,0 1 0,-1-1 0,0 1 0,0 0 0,-1 0 0,1 1 0,-1-1 0,-1 1 0,1-1 0,-1 1 0,0 0 0,-1 0 0,2 10 0,-3-1-3,0 1 0,0-1-1,-2 0 1,0 1-1,-1-1 1,0 0 0,-11 29-1,-52 106-227,66-150 227,-111 193-650,77-140 486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8.896"/>
    </inkml:context>
    <inkml:brush xml:id="br0">
      <inkml:brushProperty name="width" value="0.05" units="cm"/>
      <inkml:brushProperty name="height" value="0.05" units="cm"/>
    </inkml:brush>
  </inkml:definitions>
  <inkml:trace contextRef="#ctx0" brushRef="#br0">1 0 20548,'0'9'636,"1"0"-1,0-1 1,1 1-1,0-1 1,6 16-1,-3-9-535,2-1-1,0-1 0,0 1 0,18 22 0,-22-32-204,0 0 0,1 0 0,-1 0 0,1-1 0,0 1 0,0-1 0,1 0 0,-1 0 0,1 0 0,-1-1 0,1 0 0,0 0 0,0 0 0,0 0 0,0-1 1,0 0-1,5 1 0,-5-2-141,0 0 1,-1 0 0,1-1 0,0 1 0,0-1 0,-1 0 0,1 0 0,-1-1 0,1 0 0,-1 1-1,0-2 1,0 1 0,0 0 0,0-1 0,0 0 0,0 1 0,-1-2 0,7-6 0,5-6-697,-1-1 1,-1 0 0,15-26-1,-22 33 1024,-1 0-1,0 0 0,-1-1 0,4-16 0,-8 27-42,0 0 0,0 0 1,0 0-1,0 0 0,0 0 0,0 0 0,0 0 0,0 0 0,-1 0 0,1 0 0,0 0 1,0 0-1,0 0 0,0 0 0,0 0 0,0 0 0,0 0 0,-1 0 0,1 0 0,0 0 1,0 0-1,0 0 0,0 0 0,0 0 0,0 0 0,0 0 0,-1 0 0,1 0 0,0 0 1,0 0-1,0 0 0,0 0 0,0 0 0,0 0 0,0 0 0,0 0 0,0 0 0,-1 0 1,1-1-1,0 1 0,0 0 0,0 0 0,0 0 0,0 0 0,0 0 0,0 0 0,0 0 1,0-1-1,0 1 0,0 0 0,0 0 0,-10 13 592,0 1 0,1 0 0,1 0 0,1 1 0,-10 24 1,13-28-438,-14 34 163,2 2 1,-16 75-1,6 23-2429,24-133 1710,1-14-126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9.330"/>
    </inkml:context>
    <inkml:brush xml:id="br0">
      <inkml:brushProperty name="width" value="0.05" units="cm"/>
      <inkml:brushProperty name="height" value="0.05" units="cm"/>
    </inkml:brush>
  </inkml:definitions>
  <inkml:trace contextRef="#ctx0" brushRef="#br0">78 1 17796,'-7'34'1896,"-3"8"-1344,-5 5-248,2 3 881,3 2-625,0-2-64,5-11-440,3-7-344,2-11-600,0-9 2072,-1-12-1360,-3-17-8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7:59.722"/>
    </inkml:context>
    <inkml:brush xml:id="br0">
      <inkml:brushProperty name="width" value="0.05" units="cm"/>
      <inkml:brushProperty name="height" value="0.05" units="cm"/>
    </inkml:brush>
  </inkml:definitions>
  <inkml:trace contextRef="#ctx0" brushRef="#br0">0 23 14995,'5'-3'282,"0"0"0,0 1-1,0-1 1,0 1 0,1 0-1,-1 1 1,0-1 0,1 1 0,10-1-1,54 0 1210,-55 2-1084,21 1 51,-1 2 0,58 11 1,-77-11-405,-1 1 0,-1 0 0,1 2 0,-1-1 0,0 2 0,0 0 0,-1 0 0,22 17 0,-30-20-40,0 0 0,-1 1 0,1-1-1,-1 1 1,0 0 0,0 0 0,-1 1-1,1-1 1,-1 1 0,-1-1 0,1 1-1,-1 0 1,0 0 0,0 0 0,0 1-1,-1-1 1,0 0 0,-1 0 0,1 1-1,-1-1 1,-1 9 0,-1-4 40,0 0 0,-1 0 0,0 0 0,0-1 1,-2 1-1,1-1 0,-1 0 0,0-1 0,-1 1 0,0-1 0,-11 13 0,2-6-17,-1 0 0,0 0-1,-1-2 1,-1 0-1,0-1 1,-1-1-1,0 0 1,-1-2 0,0 0-1,0-1 1,-35 9-1,46-15-100,7-2 57,0 0 0,0 0 0,-1-1 0,1 1 0,0 0 0,-1-1 0,1 0 0,0 1 0,-1-1 0,1 0 0,0 0 0,-1-1 0,1 1 0,0 0 0,-1-1 0,1 1 0,0-1 0,-1 0 0,1 0 0,0 0 0,-3-1 0,-9-20-172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3.440"/>
    </inkml:context>
    <inkml:brush xml:id="br0">
      <inkml:brushProperty name="width" value="0.05" units="cm"/>
      <inkml:brushProperty name="height" value="0.05" units="cm"/>
    </inkml:brush>
  </inkml:definitions>
  <inkml:trace contextRef="#ctx0" brushRef="#br0">171 68 17292 0 0,'4'-4'444'0'0,"18"-26"1550"0"0,-21 29-1887 0 0,-1 0 1 0 0,1 0-1 0 0,0 1 1 0 0,-1-1 0 0 0,1 0-1 0 0,-1 0 1 0 0,1 0-1 0 0,-1 0 1 0 0,0 0 0 0 0,0 0-1 0 0,1 0 1 0 0,-1-1-1 0 0,0 1 1 0 0,0 0 0 0 0,0 0-1 0 0,0 0 1 0 0,0 0-1 0 0,0 0 1 0 0,0 0-1 0 0,0 0 1 0 0,0 0 0 0 0,-1 0-1 0 0,1 0 1 0 0,0 0-1 0 0,-1 0 1 0 0,1 0 0 0 0,-2-2-1 0 0,1 3-75 0 0,0-1 1 0 0,1 1-1 0 0,-1-1 0 0 0,0 1 0 0 0,0-1 0 0 0,0 1 1 0 0,0 0-1 0 0,0 0 0 0 0,0-1 0 0 0,0 1 0 0 0,0 0 1 0 0,0 0-1 0 0,0 0 0 0 0,0 0 0 0 0,0 0 0 0 0,-1 0 1 0 0,1 0-1 0 0,0 1 0 0 0,0-1 0 0 0,0 0 1 0 0,1 1-1 0 0,-1-1 0 0 0,0 0 0 0 0,0 1 0 0 0,0-1 1 0 0,0 1-1 0 0,-1 0 0 0 0,-27 19-174 0 0,25-16 140 0 0,-12 8-97 0 0,2 0 1 0 0,0 2-1 0 0,0-1 1 0 0,2 2 0 0 0,-15 19-1 0 0,22-27 13 0 0,0 0 0 0 0,1 1 0 0 0,-1 0 0 0 0,2 0 0 0 0,-1 0 0 0 0,1 1 0 0 0,0-1 0 0 0,1 1 0 0 0,0-1 0 0 0,0 1 0 0 0,1 0 0 0 0,0 0 0 0 0,0 13 0 0 0,1-21 64 0 0,0 0 0 0 0,0 0 0 0 0,0 0 0 0 0,1 0 0 0 0,-1 0 0 0 0,0 0 1 0 0,0 0-1 0 0,0 0 0 0 0,1-1 0 0 0,-1 1 0 0 0,0 0 0 0 0,1 0 0 0 0,-1 0 1 0 0,1-1-1 0 0,-1 1 0 0 0,1 0 0 0 0,-1 0 0 0 0,1-1 0 0 0,0 1 0 0 0,-1 0 1 0 0,1-1-1 0 0,0 1 0 0 0,0-1 0 0 0,-1 1 0 0 0,1-1 0 0 0,0 1 0 0 0,1 0 0 0 0,0-1 7 0 0,0 0-1 0 0,0 0 0 0 0,0 0 0 0 0,0 0 0 0 0,0 0 0 0 0,0 0 1 0 0,-1 0-1 0 0,1-1 0 0 0,0 1 0 0 0,0-1 0 0 0,0 1 0 0 0,2-2 0 0 0,6-2 38 0 0,0-2 0 0 0,0 1 0 0 0,12-9-1 0 0,-21 13-19 0 0,16-12 144 0 0,-1 0-1 0 0,0-1 0 0 0,26-29 1 0 0,-36 37-108 0 0,-1-1 0 0 0,0 0 0 0 0,0 0 1 0 0,0-1-1 0 0,-1 0 0 0 0,0 1 0 0 0,0-1 0 0 0,-1 0 1 0 0,0-1-1 0 0,-1 1 0 0 0,3-18 0 0 0,-4 26-48 0 0,-1 0 1 0 0,0-1-1 0 0,0 1 0 0 0,0-1 0 0 0,0 1 0 0 0,0-1 0 0 0,0 1 0 0 0,0-1 0 0 0,0 1 0 0 0,0-1 0 0 0,0 1 0 0 0,-1 0 0 0 0,1-1 1 0 0,0 1-1 0 0,0-1 0 0 0,0 1 0 0 0,0-1 0 0 0,-1 1 0 0 0,1 0 0 0 0,0-1 0 0 0,0 1 0 0 0,-1 0 0 0 0,1-1 0 0 0,0 1 0 0 0,-1 0 1 0 0,1-1-1 0 0,0 1 0 0 0,-1 0 0 0 0,0-1 0 0 0,-13 3-304 0 0,10 0 233 0 0,0 0 1 0 0,0 0 0 0 0,0 0-1 0 0,1 1 1 0 0,-6 4 0 0 0,-6 8-564 0 0,1 1 0 0 0,0 0 0 0 0,1 1 1 0 0,1 0-1 0 0,1 1 0 0 0,0 0 0 0 0,-15 39 0 0 0,25-55 307 0 0,0 1 0 0 0,0 0-1 0 0,0 0 1 0 0,1 0 0 0 0,0 1 0 0 0,-1-1-1 0 0,1 0 1 0 0,0 0 0 0 0,0 0-1 0 0,1 0 1 0 0,0 4 0 0 0,4 3 79 0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0.411"/>
    </inkml:context>
    <inkml:brush xml:id="br0">
      <inkml:brushProperty name="width" value="0.05" units="cm"/>
      <inkml:brushProperty name="height" value="0.05" units="cm"/>
    </inkml:brush>
  </inkml:definitions>
  <inkml:trace contextRef="#ctx0" brushRef="#br0">1 61 16059,'0'0'95,"0"-1"-1,1 1 0,-1 0 0,0 0 0,0-1 0,1 1 0,-1 0 1,0 0-1,1 0 0,-1 0 0,0 0 0,1-1 0,-1 1 0,0 0 1,1 0-1,-1 0 0,0 0 0,1 0 0,-1 0 0,0 0 0,1 0 1,-1 0-1,0 0 0,1 0 0,-1 1 0,0-1 0,1 0 1,-1 0-1,0 0 0,0 0 0,1 1 0,3 11 2091,-7 24-5,2-28-2023,-3 22 199,2 1 0,1 0 0,6 59-1,-5-87-341,1 0 0,0 0 0,-1 0 0,1 0 0,0 0 0,0-1 0,1 1-1,-1 0 1,1-1 0,-1 1 0,1-1 0,0 1 0,2 2 0,-2-4-7,-1 0-1,0-1 1,0 1 0,1-1-1,-1 1 1,0 0 0,1-1 0,-1 0-1,0 1 1,1-1 0,-1 0-1,1 0 1,-1 0 0,0 0 0,1 0-1,-1 0 1,1 0 0,-1 0-1,0-1 1,1 1 0,-1-1 0,0 1-1,1-1 1,-1 1 0,0-1 0,0 0-1,1 1 1,-1-1 0,0 0-1,1-1 1,7-5 24,-1 0 1,0-1-1,0 0 0,-1 0 1,0-1-1,0 0 1,7-14-1,2-4 55,15-41 0,-27 59-75,0 2-7,-1-1 0,0 0 0,0 0-1,-1 1 1,1-2 0,-2 1 0,1 0 0,-1 0-1,0-17 1,-3 26-33,0 7 8,1 13 1,1-18 16,0 0 0,1-1 0,0 1 0,0 0 0,0 0 0,0-1 0,0 1 0,1 0 1,-1-1-1,1 1 0,-1-1 0,1 0 0,0 1 0,0-1 0,0 0 0,0 0 0,1 0 1,-1-1-1,4 3 0,-3-2 1,1-1-1,-1 0 1,0 0 0,1 0 0,0-1 0,-1 1 0,1-1-1,-1 0 1,1 0 0,-1 0 0,1 0 0,0-1-1,6-1 1,-3 0 1,1-1-1,0 1 0,-1-1 1,0-1-1,0 0 1,0 0-1,0 0 0,0-1 1,-1 0-1,0 0 1,0 0-1,-1-1 0,8-9 1,-11 11 2,0 1 0,0-1 1,0 1-1,-1-1 0,0 0 0,1 0 1,-1-4-1,-1 7 0,1 1 0,-1-1-1,0 0 1,0 1 0,0-1 0,0 1 0,0-1 0,0 1 0,0-1 0,0 0-1,0 1 1,0-1 0,0 1 0,-1-1 0,1 1 0,0-1 0,0 0 0,0 1-1,-1-1 1,1 1 0,0-1 0,-1 1 0,1 0 0,0-1 0,-1 1 0,1-1-1,-1 1 1,1 0 0,-1-1 0,1 1 0,-1 0 0,1-1 0,-1 1 0,1 0-1,-1 0 1,1-1 0,-1 1 0,1 0 0,-1 0 0,0 0 0,1 0 0,-1 0-1,1 0 1,-1 0 0,1 0 0,-1 0 0,0 0 0,1 0 0,-1 0 0,1 0-1,-1 1 1,1-1 0,-1 0 0,1 0 0,-1 1 0,1-1 0,-1 0 0,0 1-1,-4 2 0,-1 0 0,1 0 0,0 0-1,1 0 1,-1 1 0,1 0 0,-1 0-1,1 0 1,0 0 0,1 1-1,-6 8 1,-1 2-2,1 0-1,-11 26 1,19-39 2,0 1 0,0 0 0,0-1 0,0 1 0,1 0 0,-1 0 0,1-1 0,-1 1 0,1 0 0,0 5 0,1-7 0,-1 0 0,0 0 0,1 0 1,-1 0-1,1 0 0,-1 0 0,1 0 0,0 0 0,0 0 0,-1 0 0,1 0 1,0-1-1,0 1 0,0 0 0,0 0 0,-1-1 0,1 1 0,0-1 0,0 1 1,1-1-1,-1 1 0,0-1 0,0 0 0,0 1 0,0-1 0,0 0 0,0 0 1,0 0-1,2 0 0,28 1-155,0-1-1,-1-2 1,56-10 0,-27 3-73,131-5-609,-186 14 827,-3 0 28,-1 0 0,0 0 0,0 0-1,1 0 1,-1 0 0,0 0 0,0 0 0,1 0 0,-1 0 0,0 0 0,0-1 0,1 1 0,-1 0 0,0 0 0,0 0 0,0 0 0,1 0-1,-1 0 1,0 0 0,0-1 0,0 1 0,1 0 0,-1 0 0,0 0 0,0 0 0,0-1 0,0 1 0,1 0 0,-1 0 0,0-1 0,0 1 0,0 0-1,0 0 1,0 0 0,0-1 0,0 1 0,0 0 0,0-1 0,-5-11 441,-20-17 96,18 21-354,-8-11-39,0 0 0,-19-36 0,34 54-192,-1 1 0,1 0 1,0-1-1,-1 1 0,1 0 1,0-1-1,0 1 0,-1 0 0,1-1 1,0 1-1,0-1 0,0 1 0,0-1 1,-1 1-1,1 0 0,0-1 0,0 1 1,0-1-1,0 1 0,0-1 0,0 1 1,0-1-1,0 1 0,0-1 0,1 1 1,-1 0-1,0-1 0,0 1 1,0-1-1,0 1 0,1-1 0,-1 1 1,0 0-1,0-1 0,1 1 0,-1 0 1,0-1-1,1 1 0,-1 0 0,0-1 1,1 1-1,-1 0 0,0 0 0,1-1 1,-1 1-1,1 0 0,-1 0 0,0 0 1,1 0-1,-1-1 0,1 1 1,-1 0-1,1 0 0,-1 0 0,1 0 1,-1 0-1,1 0 0,-1 0 0,1 0 1,34 7-1656,-25-5 1689,21 3-597,7-1-199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0.798"/>
    </inkml:context>
    <inkml:brush xml:id="br0">
      <inkml:brushProperty name="width" value="0.05" units="cm"/>
      <inkml:brushProperty name="height" value="0.05" units="cm"/>
    </inkml:brush>
  </inkml:definitions>
  <inkml:trace contextRef="#ctx0" brushRef="#br0">200 0 18348,'-27'6'1174,"1"1"-1,-29 12 1,48-16-1046,-1 0-1,0 1 0,1 0 1,0 0-1,0 0 1,0 1-1,1 0 1,0 1-1,-1 0 0,2 0 1,-7 8-1,11-14-139,1 1 0,-1-1 0,1 1-1,0-1 1,-1 1 0,1-1 0,0 1-1,0-1 1,-1 1 0,1-1 0,0 1 0,0-1-1,0 1 1,0 0 0,0-1 0,0 1-1,0-1 1,0 1 0,0 0 0,0-1-1,0 1 1,0-1 0,0 1 0,0 0 0,0-1-1,0 1 1,1-1 0,-1 1 0,1 0-1,0 0-46,0 0-1,0-1 0,0 1 0,0 0 0,0-1 1,0 1-1,0-1 0,0 1 0,0-1 1,0 0-1,1 1 0,-1-1 0,2 0 0,8 1-600,0-1-1,18-1 0,-21 0 284,47-2-2011,-26 0 1007,0 1-1,1 2 1,-1 1-1,39 6 1,-67-7 1394,0 0 0,0 1 0,0-1 1,0 0-1,0 1 0,1-1 0,-1 0 0,0 1 1,0-1-1,0 1 0,0 0 0,0-1 1,0 1-1,0 0 0,0 1 0,-1-2 36,1 0 0,-1 1-1,0-1 1,0 0 0,0 1-1,0-1 1,0 0 0,0 1 0,0-1-1,0 1 1,0-1 0,0 0-1,0 1 1,-1-1 0,1 0-1,0 1 1,0-1 0,0 0 0,0 1-1,0-1 1,-1 0 0,1 1-1,0-1 1,0 0 0,-1 1-1,1-1 1,0 0 0,0 0-1,-1 1 1,-32 18 3207,27-16-3002,-1 1 197,-69 31 2686,66-32-2908,1 1 0,-1-2 0,0 1 0,1-1 0,-1-1 0,-12 1-1,21-2-261,0 0 0,1 0 0,-1 0 1,0 0-1,0 0 0,1 0 0,-1 0 0,0-1 0,0 1 0,1 0 0,-1 0 0,0-1 0,1 1 0,-1 0 0,0-1 0,1 1 0,-1-1 0,1 1 0,-1-1 0,0 1 0,1-1 0,-1 0 0,1 1 0,0-1 0,-1 1 0,1-1 0,-1 0 0,1-1 0,-1 1-10,1 0 0,0-1 1,0 1-1,0-1 0,0 1 0,0 0 1,0-1-1,0 1 0,0-1 0,0 1 1,1 0-1,-1-1 0,0 1 1,1-1-1,0 0 0,8-12-369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1.420"/>
    </inkml:context>
    <inkml:brush xml:id="br0">
      <inkml:brushProperty name="width" value="0.05" units="cm"/>
      <inkml:brushProperty name="height" value="0.05" units="cm"/>
    </inkml:brush>
  </inkml:definitions>
  <inkml:trace contextRef="#ctx0" brushRef="#br0">241 98 16668,'-26'-2'1181,"-1"2"1,-41 3-1,60-2-1046,0 0 0,0 1 0,0 0-1,0 1 1,0-1 0,1 1-1,-1 1 1,1 0 0,0 0-1,0 0 1,0 1 0,-9 8-1,15-12-120,0-1-1,0 1 0,0 0 1,0 0-1,0 1 0,0-1 1,0 0-1,0 0 0,1 0 1,-1 1-1,1-1 0,-1 0 1,1 1-1,-1-1 0,1 0 1,-1 2-1,1-2-18,0 0 0,0-1-1,1 1 1,-1 0 0,0-1 0,0 1 0,0 0-1,1-1 1,-1 1 0,0 0 0,1-1 0,-1 1-1,1 0 1,-1-1 0,1 1 0,-1-1 0,1 1 0,-1-1-1,1 1 1,-1-1 0,1 1 0,0-1 0,2 2-97,-1-1 0,1 0 1,-1 0-1,1-1 0,0 1 1,-1-1-1,1 1 0,0-1 1,-1 0-1,1 0 0,0 0 1,-1 0-1,1 0 0,4-1 1,-3-1-183,0 1-1,0-1 1,-1 0 0,1 0 0,-1 0 0,1 0 0,-1-1 0,5-4-1,-7 6 184,1 0-1,-1 0 0,-1 0 0,1 1 0,0-1 0,0 0 0,0 0 0,0 0 0,-1-1 0,1 1 0,0 0 0,-1 0 0,1 0 0,-1 0 0,1-1 0,-1 1 1,0 0-1,0 0 0,1-1 0,-1 1 0,0 0 0,0-1 0,0 1 0,0 0 0,0-1 0,-1 1 0,1 0 0,0 0 0,-1-1 0,0 0 1,1 1 128,-1 1 0,0 0 0,0-1 0,1 1 0,-1 0 0,0 0 1,0 0-1,1 0 0,-1 0 0,0 0 0,0 0 0,1 0 1,-1 0-1,0 0 0,0 0 0,1 0 0,-1 1 0,0-1 0,1 0 1,-1 0-1,0 1 0,1-1 0,-1 1 0,0-1 0,1 0 1,-1 1-1,0 0 0,-18 13 1909,18-13-1473,0 1-1,-1-1 1,1 0-1,0 0 1,-1 0-1,1 0 1,-1 0-1,1-1 1,-1 1-1,0 0 1,1-1-1,-4 1 1,-9 4 188,12-4-646,1-1 0,-1 1 1,1 0-1,-1 0 0,1 0 0,-1 0 0,1 0 0,0 1 0,-1-1 0,1 0 1,0 1-1,0-1 0,0 1 0,0-1 0,0 1 0,0-1 0,1 1 1,-1-1-1,0 1 0,1 0 0,-1 0 0,1-1 0,0 1 0,0 0 0,-1 0 1,1-1-1,0 1 0,0 0 0,1 0 0,-1 0 0,0-1 0,1 1 0,-1 0 1,1-1-1,-1 1 0,1 0 0,0-1 0,0 1 0,0-1 0,0 1 1,0-1-1,0 1 0,0-1 0,0 0 0,0 1 0,1-1 0,-1 0 0,0 0 1,1 0-1,-1 0 0,1 0 0,0 0 0,-1-1 0,1 1 0,0 0 0,-1-1 1,1 1-1,2-1 0,3 1-37,0 0 1,0-1-1,1 0 0,-1-1 1,0 0-1,0 0 0,0 0 1,0-1-1,0 0 1,0 0-1,10-6 0,1-1-551,0-1 0,30-21 0,-31 19-30,-1-1 0,-1-1-1,0 0 1,-1 0-1,-1-2 1,0 0-1,15-24 1,-10 6-199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1.791"/>
    </inkml:context>
    <inkml:brush xml:id="br0">
      <inkml:brushProperty name="width" value="0.05" units="cm"/>
      <inkml:brushProperty name="height" value="0.05" units="cm"/>
    </inkml:brush>
  </inkml:definitions>
  <inkml:trace contextRef="#ctx0" brushRef="#br0">186 17 15483,'-1'-1'103,"1"0"0,-2-1 0,1 1 0,0 0-1,0 0 1,0 0 0,0 0 0,-1 0 0,1 0-1,-1 0 1,1 1 0,0-1 0,-1 0 0,1 1-1,-1-1 1,0 1 0,1 0 0,-1-1 0,1 1-1,-1 0 1,0 0 0,1 0 0,-1 0 0,1 0-1,-1 0 1,0 1 0,1-1 0,-1 0 0,1 1-1,-1 0 1,1-1 0,-1 1 0,1 0 0,0-1-1,-1 1 1,1 0 0,0 0 0,-1 0 0,1 0-1,0 0 1,0 1 0,0-1 0,-2 2 0,-5 8 258,1 0 0,-1 0 1,2 0-1,-8 16 0,11-20-272,-12 23 250,2 0-1,1 1 1,1 1 0,2 0 0,-7 41-1,16-68-296,-1-1-1,1 0 0,-1 1 1,1-1-1,1 1 0,-1-1 0,1 1 1,0-1-1,1 6 0,-1-8-36,0 0 0,0-1 0,-1 1-1,1-1 1,0 1 0,1-1 0,-1 0 0,0 0-1,0 1 1,0-1 0,1 0 0,-1 0 0,1 0 0,-1 0-1,1 0 1,-1 0 0,1-1 0,0 1 0,-1-1-1,1 1 1,0-1 0,-1 1 0,1-1 0,0 0 0,-1 0-1,3 0 1,11 0-131,-1-1-1,1-1 1,-1 0 0,1-1-1,24-9 1,-21 7-125,1 0 1,26-4 0,-44 9 235,1 0 0,-1 0 0,0-1 0,0 1 0,0 0 0,1 0 0,-1 0 0,0 1 0,0-1 0,0 0 0,1 0 0,-1 1 0,0-1 0,0 0 0,0 1 0,0-1 0,0 1 0,0 0 0,0-1 0,0 1 0,0 0 0,0-1 1,1 2-1,-1 0 19,-1-1 0,1 0 0,-1 0 0,0 1 0,1-1 0,-1 0 0,0 1 0,0-1 0,0 0 0,0 1 0,0-1 0,0 1 0,0-1 0,-1 0 0,1 1 0,0-1 0,-1 2 0,-3 7 124,-1-1 0,1 1-1,-13 17 1,15-23-106,-3 3 54,3-6-69,1 1 1,0-1-1,0 1 0,0 0 1,0-1-1,0 1 0,0 0 1,0 0-1,0-1 0,1 1 0,-1 0 1,1 0-1,-1 0 0,1 2 1,0-3-12,1-1 0,-1 0 1,1 0-1,-1 0 1,1 0-1,0 0 0,-1 0 1,1 0-1,-1 0 1,1 0-1,-1 0 0,1-1 1,-1 1-1,1 0 0,-1 0 1,1 0-1,-1-1 1,1 1-1,-1 0 0,1 0 1,-1-1-1,1 1 1,-1 0-1,1-1 0,15-10 104,-15 11-121,22-15-49,5-2-35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2.195"/>
    </inkml:context>
    <inkml:brush xml:id="br0">
      <inkml:brushProperty name="width" value="0.05" units="cm"/>
      <inkml:brushProperty name="height" value="0.05" units="cm"/>
    </inkml:brush>
  </inkml:definitions>
  <inkml:trace contextRef="#ctx0" brushRef="#br0">99 0 18164,'-9'20'1896,"-6"4"-1072,-1 1-295,-3 1 879,1 1-296,6 0-360,5-5-304,4-7-808,5-3-392,6-11 624,2-1-192,6-6-112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2.616"/>
    </inkml:context>
    <inkml:brush xml:id="br0">
      <inkml:brushProperty name="width" value="0.05" units="cm"/>
      <inkml:brushProperty name="height" value="0.05" units="cm"/>
    </inkml:brush>
  </inkml:definitions>
  <inkml:trace contextRef="#ctx0" brushRef="#br0">27 439 15451,'1'1'114,"1"0"0,0 1 0,-1-1-1,1 0 1,0 0 0,0-1 0,0 1 0,0 0-1,0-1 1,0 1 0,0-1 0,0 1-1,0-1 1,0 0 0,0 0 0,1 0 0,-1 0-1,0-1 1,0 1 0,0 0 0,0-1-1,0 1 1,0-1 0,0 0 0,0 0 0,0 0-1,-1 0 1,3-1 0,2-1 54,-1-1 0,1 1 0,-1-1-1,0 0 1,-1 0 0,1-1 0,-1 1 0,5-7 0,-2-6 268,-7 17-423,0 0 0,0-1 0,0 1 0,0 0 0,-1-1 1,1 1-1,0 0 0,0-1 0,0 1 0,0 0 0,0-1 0,0 1 1,-1 0-1,1-1 0,0 1 0,0 0 0,0 0 0,-1-1 0,1 1 1,0 0-1,0 0 0,-1 0 0,1-1 0,0 1 0,-1 0 0,1 0 0,0 0 1,-1-1-1,-1 1 9,1 0 1,-1 0-1,0 0 1,0 0-1,1 0 1,-1 1 0,0-1-1,1 0 1,-1 1-1,0-1 1,1 1-1,-1 0 1,1-1-1,-1 1 1,1 0-1,-3 2 1,-6 4 53,0 1-1,1 0 1,0 1 0,0 0 0,-12 17-1,16-19-39,1 0-1,0 0 0,0 0 0,0 0 1,1 0-1,0 1 0,1-1 0,-1 1 1,-1 15-1,4-21-32,-1 0 0,1-1 1,0 1-1,0-1 0,0 1 1,0 0-1,0-1 0,0 1 0,1-1 1,-1 1-1,1-1 0,-1 1 1,1-1-1,-1 1 0,1-1 1,0 1-1,0-1 0,-1 1 0,1-1 1,0 0-1,0 0 0,0 1 1,1-1-1,-1 0 0,0 0 1,0 0-1,1 0 0,-1-1 0,0 1 1,1 0-1,-1 0 0,1-1 1,-1 1-1,1-1 0,-1 1 1,1-1-1,-1 0 0,1 0 0,0 1 1,-1-1-1,3-1 0,1 1-113,1 0 0,-1-1-1,0 1 1,1-2 0,-1 1-1,0 0 1,1-1 0,-1 0-1,0 0 1,0-1 0,5-3-1,-5 2 43,1 0 0,-1-1-1,0 0 1,0 0 0,0 0-1,-1 0 1,0-1 0,5-7-1,8-26-339</inkml:trace>
  <inkml:trace contextRef="#ctx0" brushRef="#br0" timeOffset="1">150 0 15851,'-7'6'1849,"-1"13"-1105,1 2-336,7 3 1656,3 5-1311,10-3-1081,4-2 552,9-11-232,1-7-144</inkml:trace>
  <inkml:trace contextRef="#ctx0" brushRef="#br0" timeOffset="2">405 167 15675,'-24'48'1985,"-2"5"-1009,3-1-376,6-6 1417,4-3-865,13-12-464,8-8-296,18-11-904,3-7-408,7-6 720,-1-6-224,0-5-161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2.990"/>
    </inkml:context>
    <inkml:brush xml:id="br0">
      <inkml:brushProperty name="width" value="0.05" units="cm"/>
      <inkml:brushProperty name="height" value="0.05" units="cm"/>
    </inkml:brush>
  </inkml:definitions>
  <inkml:trace contextRef="#ctx0" brushRef="#br0">263 430 15603,'-20'17'1897,"-10"9"-1017,-3-1-312,-4-3 1184,2 0-415,2-6-617,5-3-280,3-10-720,8-3-368,13-11-120,4-6 528,17-7-169,5-6-223</inkml:trace>
  <inkml:trace contextRef="#ctx0" brushRef="#br0" timeOffset="1">579 0 19724,'-12'48'1825,"-12"9"-1185,-5 4-232,6 5 704,4 0-208,9-10-440,5-3-216,6-17-536,5-4-376,2-14 1008,0-8-504,-8-15-456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3.393"/>
    </inkml:context>
    <inkml:brush xml:id="br0">
      <inkml:brushProperty name="width" value="0.05" units="cm"/>
      <inkml:brushProperty name="height" value="0.05" units="cm"/>
    </inkml:brush>
  </inkml:definitions>
  <inkml:trace contextRef="#ctx0" brushRef="#br0">1 26 16620,'0'-10'1304,"14"3"-1024,9 3-112,16 3 320,9-1-464,11 1 48,9 1-128,6 0-80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3.892"/>
    </inkml:context>
    <inkml:brush xml:id="br0">
      <inkml:brushProperty name="width" value="0.05" units="cm"/>
      <inkml:brushProperty name="height" value="0.05" units="cm"/>
    </inkml:brush>
  </inkml:definitions>
  <inkml:trace contextRef="#ctx0" brushRef="#br0">100 315 18028,'-19'11'1201,"-31"14"-1,20-10 632,58-19-1138,-14 3-728,81-8-696,-83 9 600,0 0 1,-1 1 0,1 0 0,-1 1-1,1 0 1,12 5 0,-22-7 130,0 1 0,0 0 1,-1-1-1,1 1 0,0 0 0,-1 0 1,1 0-1,-1 0 0,1 0 1,-1 0-1,1 0 0,-1 1 0,0-1 1,1 1-1,-1-1 0,0 0 0,0 1 1,0 0-1,0-1 0,-1 1 0,1 0 1,1 2-1,-2-1 42,0-1 1,0 1-1,0-1 1,-1 0-1,1 1 1,0-1-1,-1 1 1,1-1-1,-1 0 1,0 1-1,0-1 1,0 0-1,0 0 1,0 1-1,-1-1 1,-2 3-1,-6 8 222,-1-1 0,0 0 0,-1-1 0,0 0 0,0-1 0,-1 0 0,-1-1 0,0 0 0,-20 8 0,33-16-258,1-1-1,-1 1 1,1-1-1,-1 0 1,0 0 0,1 1-1,-1-1 1,0 0 0,0 0-1,1 0 1,-1 0 0,0 0-1,1 0 1,-1 0-1,0 0 1,1 0 0,-1 0-1,0 0 1,-1-1 0,2 1-20,0-1 0,0 1 0,0 0 0,-1-1 0,1 1 0,0 0 0,0-1 0,0 1 0,0-1 0,0 1 0,0 0 0,0-1 0,0 1 0,0-1-1,0 1 1,0 0 0,1-1 0,-1 1 0,0 0 0,0-1 0,0 1 0,0-1 0,1 1 0,-1-1 0,19-24-1022,12-5-380,1 2 0,2 1 0,1 2 0,1 1 0,1 2 0,41-18 0,-70 36 1477,0 1 0,1 0 0,-1 0 1,15-3-1,-23 6 7,1 0-1,0 0 1,0 0 0,0-1-1,0 1 1,0 0 0,0 1-1,0-1 1,0 0 0,0 0 0,0 0-1,0 0 1,0 1 0,-1-1-1,1 1 1,0-1 0,0 0 0,0 1-1,0-1 1,-1 1 0,2 0-1,-1 1 65,-1-1 0,0 0 0,1 0-1,-1 0 1,0 1 0,0-1 0,1 0-1,-1 1 1,0-1 0,0 0 0,0 1-1,-1-1 1,1 0 0,0 0 0,0 1-1,-1-1 1,1 0 0,-1 0 0,1 0-1,-2 3 1,-28 53 3192,22-43-2538,0 0 0,1 1 0,-10 29 1,16-43-753,1 1 0,0-1 1,-1 0-1,1 1 0,0-1 1,0 1-1,0-1 0,0 0 1,0 1-1,0-1 0,0 1 1,0-1-1,0 0 0,1 1 1,-1-1-1,1 0 0,-1 1 1,1-1-1,-1 0 0,1 0 1,0 1-1,0-1 0,0 1 1,1-1-67,-1 0 1,0 0 0,1 0 0,-1-1-1,1 1 1,-1-1 0,1 1-1,-1-1 1,1 1 0,-1-1 0,1 0-1,0 0 1,-1 0 0,1 0-1,-1 0 1,1 0 0,0 0 0,-1 0-1,1-1 1,2 0 0,2-1-98,0 0 0,0-1 0,0 1 0,0-1 0,0-1 0,-1 1 0,1-1 0,-1 0 0,0 0 0,0-1 0,0 1 1,6-9-1,14-20-383</inkml:trace>
  <inkml:trace contextRef="#ctx0" brushRef="#br0" timeOffset="1">575 1 18636,'-11'11'1568,"4"14"-1168,1-1-152,6 5 617,4 2-745,6-2 8,8 0-88,6-11-136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4.282"/>
    </inkml:context>
    <inkml:brush xml:id="br0">
      <inkml:brushProperty name="width" value="0.05" units="cm"/>
      <inkml:brushProperty name="height" value="0.05" units="cm"/>
    </inkml:brush>
  </inkml:definitions>
  <inkml:trace contextRef="#ctx0" brushRef="#br0">116 436 19012,'-44'35'2222,"28"-24"-1549,2 1 0,-17 17 0,30-29-611,0 1 0,0 0-1,1-1 1,-1 1 0,0 0 0,1-1 0,-1 1 0,0 0-1,1 0 1,-1 0 0,1-1 0,-1 1 0,1 0 0,0 0-1,-1 0 1,1 0 0,0 0 0,0 0 0,0 0-1,-1 0 1,1 0 0,0 0 0,1 1 0,-1-1-26,1-1 0,0 1 0,-1-1 0,1 1 1,0-1-1,-1 1 0,1-1 0,0 0 0,0 1 0,0-1 1,-1 0-1,1 0 0,0 0 0,0 0 0,0 0 0,0 0 1,0 0-1,-1 0 0,1 0 0,1 0 0,8-1 34,0-1 0,-1 0 0,15-6 0,-4 0-128,0-2 0,-1 0 0,-1-1 0,1-1 0,-2 0-1,0-2 1,0 0 0,-1-1 0,-1 0 0,-1-1 0,19-28 0,-7 5-206,-1-2 0,-3 0 0,-1-2 1,18-54-1,-33 80 162,0 0 1,4-24 0,-10 40 96,1 0 0,-1 1 0,0-1 1,0 0-1,0 1 0,0-1 0,0 0 1,0 1-1,0-1 0,0 0 0,0 1 1,0-1-1,0 0 0,0 1 0,-1-1 0,1 0 1,0 1-1,0-1 0,-1 1 0,1-1 1,-1 0-1,1 1 0,0-1 0,-1 1 1,1-1-1,-1 0 0,0 1 2,0 0 1,0-1-1,0 1 0,0 0 1,0 0-1,0 0 1,0 0-1,0 0 0,0 0 1,0 0-1,0 1 0,0-1 1,0 0-1,0 0 0,1 1 1,-3 0-1,-5 3 11,-1 1 0,-15 11-1,19-13-3,-119 90 221,110-81-194,-1 1 0,2 0 0,0 1 0,1 1 0,0 0 1,-11 19-1,22-32-56,0 1 1,0-1 0,0 1 0,0-1-1,0 1 1,0-1 0,0 1-1,1 0 1,-1-1 0,1 1 0,0 0-1,0 0 1,0-1 0,0 1 0,1 0-1,-1-1 1,1 1 0,-1 0-1,1-1 1,0 1 0,0-1 0,0 1-1,0-1 1,1 1 0,-1-1-1,1 0 1,-1 1 0,1-1 0,0 0-1,4 3 1,5 4-271,0 0-1,1-1 1,0 0-1,24 10 1,-4-1-72,-19-9 261,0 0 0,-1 1 0,0 0 0,0 1 0,18 19 0,-26-23 282,1-1-1,-1 1 0,-1 0 0,1 0 0,-1 0 1,0 1-1,0-1 0,-1 1 0,0 0 1,0 0-1,0 0 0,-1 0 0,0 0 0,0 10 1,-1 2 337,-2-3 103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3.922"/>
    </inkml:context>
    <inkml:brush xml:id="br0">
      <inkml:brushProperty name="width" value="0.05" units="cm"/>
      <inkml:brushProperty name="height" value="0.05" units="cm"/>
    </inkml:brush>
  </inkml:definitions>
  <inkml:trace contextRef="#ctx0" brushRef="#br0">283 24 13195 0 0,'-1'-2'168'0'0,"-1"0"0"0"0,1 1 0 0 0,0-1 0 0 0,-1 0 0 0 0,1 1 0 0 0,-1-1 0 0 0,0 1 0 0 0,1 0 0 0 0,-1 0 0 0 0,0-1 0 0 0,0 1 0 0 0,0 0 0 0 0,0 0 0 0 0,0 1 1 0 0,0-1-1 0 0,0 0 0 0 0,0 1 0 0 0,0-1 0 0 0,0 1 0 0 0,0 0 0 0 0,-1 0 0 0 0,1 0 0 0 0,0 0 0 0 0,0 0 0 0 0,0 0 0 0 0,0 0 0 0 0,0 1 0 0 0,-3 0 0 0 0,-5 1 61 0 0,0 0 0 0 0,0 1 0 0 0,0 1-1 0 0,-13 6 1 0 0,1 0 178 0 0,0 2 1 0 0,1 0-1 0 0,1 1 0 0 0,0 1 0 0 0,-24 22 0 0 0,42-35-461 0 0,1 0-1 0 0,0 0 0 0 0,0 0 0 0 0,0 0 0 0 0,0 0 1 0 0,0 1-1 0 0,1-1 0 0 0,-1 0 0 0 0,0 0 0 0 0,1 1 1 0 0,-1-1-1 0 0,0 1 0 0 0,1-1 0 0 0,0 0 0 0 0,-1 1 1 0 0,1-1-1 0 0,0 1 0 0 0,0-1 0 0 0,0 1 1 0 0,0-1-1 0 0,0 4 0 0 0,1-3-70 0 0,-1 0 0 0 0,1-1 0 0 0,0 1 1 0 0,0 0-1 0 0,0 0 0 0 0,0 0 0 0 0,0-1 0 0 0,1 1 0 0 0,-1-1 1 0 0,0 1-1 0 0,1-1 0 0 0,-1 1 0 0 0,1-1 0 0 0,2 2 0 0 0,4 1-216 0 0,-1 1 0 0 0,2-1 0 0 0,-1 0 0 0 0,0-1 0 0 0,1 0 0 0 0,13 3 0 0 0,24 2-535 0 0,-31-7 698 0 0,-1 2 0 0 0,1-1 0 0 0,-1 2 0 0 0,0 0 0 0 0,14 6 0 0 0,-27-9 236 0 0,0 0 0 0 0,0 0 0 0 0,0 0 1 0 0,-1 0-1 0 0,1 0 0 0 0,0 0 0 0 0,0 0 0 0 0,-1 0 1 0 0,1 0-1 0 0,0 0 0 0 0,-1 0 0 0 0,1 0 0 0 0,-1 0 1 0 0,0 1-1 0 0,1-1 0 0 0,-1 0 0 0 0,0 0 0 0 0,0 1 1 0 0,0-1-1 0 0,0 0 0 0 0,0 0 0 0 0,0 1 1 0 0,0-1-1 0 0,0 0 0 0 0,0 1 0 0 0,-1-1 0 0 0,1 0 1 0 0,0 0-1 0 0,-1 0 0 0 0,1 1 0 0 0,-1-1 0 0 0,0 1 1 0 0,-2 4 435 0 0,1 1 0 0 0,-2-1 1 0 0,1 0-1 0 0,-6 8 1 0 0,6-10-261 0 0,-1 1 0 0 0,1-1 1 0 0,-1 0-1 0 0,0 0 1 0 0,-1 0-1 0 0,1-1 1 0 0,-6 4-1 0 0,8-6-541 0 0,0 0-1 0 0,1 0 1 0 0,-1 0 0 0 0,0-1 0 0 0,0 1-1 0 0,1-1 1 0 0,-1 0 0 0 0,0 1-1 0 0,-3-1 1 0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5.065"/>
    </inkml:context>
    <inkml:brush xml:id="br0">
      <inkml:brushProperty name="width" value="0.05" units="cm"/>
      <inkml:brushProperty name="height" value="0.05" units="cm"/>
    </inkml:brush>
  </inkml:definitions>
  <inkml:trace contextRef="#ctx0" brushRef="#br0">36 1 17620,'-1'7'248,"-28"149"2749,26-131-2644,1 0-1,1 0 1,1 0-1,5 29 0,-5-50-305,1 0-1,0 0 1,0 1-1,0-1 0,0 0 1,1 0-1,0 0 0,0-1 1,0 1-1,4 6 0,-4-8-36,-1-1 0,0 0 0,0 0 0,0 0 0,1 0-1,-1-1 1,1 1 0,-1 0 0,0-1 0,1 1-1,-1-1 1,1 1 0,-1-1 0,1 1 0,0-1 0,-1 0-1,1 0 1,-1 0 0,1 0 0,-1 0 0,1 0-1,0-1 1,-1 1 0,1 0 0,-1-1 0,1 1 0,-1-1-1,1 1 1,-1-1 0,0 0 0,2-1 0,8-4 0,-1-1 1,0 0 0,-1-1 0,0 0 0,0 0 0,8-11-1,46-63-49,-51 67 27,5-11-17,-12 18 3,0-1-1,1 1 1,0 1-1,13-14 0,-19 21 27,1 0-1,-1 0 0,0-1 0,0 1 0,1 0 0,-1 0 1,0 0-1,0 0 0,0-1 0,1 1 0,-1 0 0,0 0 1,0 0-1,1 0 0,-1 0 0,0 0 0,1 0 1,-1 0-1,0 0 0,0 0 0,1 0 0,-1 0 0,0 0 1,0 0-1,1 0 0,-1 0 0,0 0 0,1 0 1,-1 0-1,0 1 0,0-1 0,1 0 0,-1 0 0,0 0 1,0 0-1,0 1 0,1-1 0,-1 0 0,0 0 1,0 0-1,0 1 0,0-1 0,1 0 0,-1 0 0,0 0 1,0 1-1,0-1 0,0 0 0,0 1 0,0-1 1,0 0-1,0 0 0,0 1 0,0-1 0,0 0 0,0 0 1,0 1-1,0-1 0,0 0 0,0 1 0,0-1 1,0 1-1,0 20 1,0-19-1,-12 63 35,9-52-13,0 0 0,1 0 0,0 0 1,1 0-1,0 0 0,1 1 0,2 12 0,-2-25-21,0 0 1,0-1-1,0 1 0,0-1 0,0 1 1,0-1-1,0 1 0,1 0 0,-1-1 1,0 1-1,0-1 0,1 1 1,-1-1-1,0 1 0,0-1 0,1 1 1,-1-1-1,1 1 0,-1-1 0,0 0 1,1 1-1,-1-1 0,1 0 1,-1 1-1,1-1 0,-1 0 0,1 1 1,-1-1-1,1 0 0,-1 0 0,1 0 1,-1 0-1,1 1 0,0-1 1,-1 0-1,1 0 0,-1 0 0,1 0 1,-1 0-1,1 0 0,0 0 0,-1-1 1,1 1-1,-1 0 0,1 0 0,-1 0 1,1 0-1,-1-1 0,1 1 1,-1 0-1,1-1 0,-1 1 0,1 0 1,-1-1-1,1 0 0,26-25 529,-26 25-568,24-29 118,4-4-3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5.467"/>
    </inkml:context>
    <inkml:brush xml:id="br0">
      <inkml:brushProperty name="width" value="0.05" units="cm"/>
      <inkml:brushProperty name="height" value="0.05" units="cm"/>
    </inkml:brush>
  </inkml:definitions>
  <inkml:trace contextRef="#ctx0" brushRef="#br0">91 0 17212,'-8'8'778,"-4"2"115,1 1 0,-1 0 0,2 1 0,-13 17 0,21-27-846,1 1 0,-1-1 0,0 1 0,1 0-1,0 0 1,0-1 0,0 1 0,0 0 0,0 0 0,0 0 0,1 0 0,-1 0 0,1 0 0,0 0 0,0 0 0,0 1 0,1-1 0,-1 0-1,0 0 1,1 0 0,0 0 0,0 0 0,0-1 0,0 1 0,1 0 0,-1 0 0,1-1 0,3 6 0,-4-6-49,1 0 0,-1-1 0,1 1 0,0 0 0,0-1 0,-1 1 0,1-1 0,0 1 0,0-1 0,1 0 0,-1 0 0,0 0 0,0 0 0,1 0 0,-1-1 0,0 1 0,1-1 0,4 1 0,-4-1-15,1-1 1,-1 1-1,1-1 0,-1 0 1,1 0-1,-1 0 0,0 0 1,1-1-1,-1 1 0,0-1 1,5-3-1,1-2-63,0 0 1,0-1-1,-1 0 0,0-1 0,-1 0 0,12-17 1,-19 26 76,3-4-39,0 0 0,0-1 0,-1 1 1,0-1-1,1 1 0,-2-1 1,1 0-1,0 0 0,1-9 1,-4 13 39,1 1 0,0 0 1,0 0-1,0-1 1,0 1-1,0 0 1,0 0-1,0 0 0,-1-1 1,1 1-1,0 0 1,0 0-1,0 0 1,0-1-1,-1 1 0,1 0 1,0 0-1,0 0 1,-1 0-1,1 0 1,0 0-1,0-1 0,-1 1 1,1 0-1,0 0 1,0 0-1,-1 0 1,1 0-1,0 0 0,0 0 1,-1 0-1,1 0 1,0 0-1,0 0 1,-1 0-1,1 0 0,0 1 1,0-1-1,-1 0 1,1 0-1,0 0 1,0 0-1,0 0 0,-1 0 1,1 0-1,0 1 1,0-1-1,0 0 1,-1 0-1,1 0 1,0 1-1,0-1 0,0 0 1,0 0-1,0 0 1,-1 1-1,-6 7-51,0 0 1,1 0-1,0 0 0,0 1 1,1 0-1,0 0 0,1 0 1,0 1-1,0-1 0,1 1 1,0 0-1,1 0 0,0 0 1,0 1-1,0 13 0,2-23 72,0 0-1,0 0 1,1 0-1,-1 0 0,0 0 1,0 0-1,0 0 1,1 0-1,-1 0 0,0 0 1,1 0-1,-1 0 1,1 0-1,-1-1 1,1 1-1,-1 0 0,1 0 1,0 0-1,-1-1 1,1 1-1,0 0 1,0-1-1,-1 1 0,1-1 1,0 1-1,0-1 1,0 1-1,0-1 0,1 1 1,1-1-22,-1 0 0,0 0 0,0 0 0,0 0 0,0 0 1,0-1-1,1 1 0,-1-1 0,0 1 0,0-1 0,0 0 0,0 0 0,1-1 0,28-16-59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5.861"/>
    </inkml:context>
    <inkml:brush xml:id="br0">
      <inkml:brushProperty name="width" value="0.05" units="cm"/>
      <inkml:brushProperty name="height" value="0.05" units="cm"/>
    </inkml:brush>
  </inkml:definitions>
  <inkml:trace contextRef="#ctx0" brushRef="#br0">144 100 15811,'-19'23'846,"-60"81"1026,72-95-1631,2 1 1,-1 0-1,1 0 1,1 0 0,0 1-1,0-1 1,1 1-1,-4 22 1,7-31-182,0 0-1,0 0 1,0 0-1,0 0 1,0 0-1,0 0 1,1 0-1,-1 0 1,0 0-1,1 0 1,0 0-1,-1 0 1,1 0-1,0-1 1,2 4-1,-2-4-25,0 0-1,0 0 1,0-1-1,0 1 0,0 0 1,0 0-1,0 0 1,1-1-1,-1 1 1,0-1-1,0 1 0,1-1 1,-1 1-1,0-1 1,1 0-1,-1 0 1,2 0-1,3 0 4,-1 0-1,1-1 1,-1 0-1,0 0 1,0 0 0,0-1-1,1 0 1,-1 0-1,-1 0 1,7-4 0,8-6-99,0-1 0,-1-1 1,0 0-1,-1-1 1,-1-1-1,0-1 1,-1 0-1,-1-1 1,-1 0-1,0-1 1,-2-1-1,0 0 1,-1 0-1,-1-1 1,6-24-1,-13 40 29,-1 0 0,0 1 0,-1-1 0,1 0 0,-1 0 0,0 0-1,-1-8 1,1 12 30,0 0 0,0 0 0,-1 0 1,1 0-1,0 0 0,-1 0 0,1 0 0,-1 0 0,1 1 0,-1-1 0,0 0 0,1 0 0,-1 0 0,0 0 0,1 1 0,-1-1 0,0 0 1,0 1-1,0-1 0,0 1 0,1-1 0,-1 1 0,0-1 0,0 1 0,0 0 0,0-1 0,0 1 0,0 0 0,0 0 0,0 0 0,-1-1 0,1 1 1,0 0-1,0 1 0,0-1 0,0 0 0,0 0 0,0 0 0,0 1 0,0-1 0,-1 1 0,-6 1 31,1 1 0,0 1 0,0-1 1,0 1-1,0 0 0,1 1 0,-1-1 0,1 1 0,0 1 0,-7 8 0,-3 4 143,1 0 0,-15 24 0,24-33-71,1 0-1,0 0 1,1 0 0,-6 16 0,9-23-88,1 0 1,-1-1-1,1 1 0,0 0 1,0 0-1,0 0 0,0 0 1,0 0-1,0 0 1,0 0-1,0 0 0,1-1 1,0 4-1,0-4-26,0 0-1,-1 1 1,1-1-1,0-1 1,0 1-1,0 0 1,0 0-1,0 0 1,0 0-1,0-1 1,0 1-1,0 0 1,0-1-1,0 1 1,1-1-1,-1 1 1,0-1-1,0 0 1,0 1-1,1-1 0,-1 0 1,3 0-1,12 0-522,1 0 0,0-2 0,0 1 0,-1-2 0,17-5 0,42-5-1739,-67 12 1906,1 0-1,-1 1 0,0 1 1,0-1-1,1 1 1,15 4-1,-22-4 289,1 0 0,-1 0 1,1 0-1,-1 0 0,0 0 0,1 1 0,-1-1 1,0 1-1,0-1 0,0 1 0,0 0 0,0 0 0,-1 0 1,1 0-1,0 0 0,-1 0 0,1 0 0,1 4 0,-1-1 28,-1 1 0,1-1 0,-1 0-1,0 0 1,0 1 0,-1-1 0,0 0-1,0 7 1,-2 17-23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6.812"/>
    </inkml:context>
    <inkml:brush xml:id="br0">
      <inkml:brushProperty name="width" value="0.05" units="cm"/>
      <inkml:brushProperty name="height" value="0.05" units="cm"/>
    </inkml:brush>
  </inkml:definitions>
  <inkml:trace contextRef="#ctx0" brushRef="#br0">156 303 16532,'-24'20'861,"1"1"1,-31 36 0,48-49-698,0-1 0,1 1 0,-1 0 0,2 0 0,-1 0 0,1 1 0,0 0 0,1 0 0,0 0 0,1 0 0,0 0 0,-2 15 0,4-21-136,-1-1 0,1 0 0,0 0 1,0 0-1,0 1 0,1-1 1,-1 0-1,0 0 0,1 1 0,0-1 1,-1 0-1,1 0 0,0 0 1,0 0-1,0 0 0,0 0 0,0 0 1,1-1-1,-1 1 0,1 0 1,-1-1-1,1 1 0,0-1 0,-1 1 1,1-1-1,0 0 0,0 1 1,0-1-1,0 0 0,0-1 0,0 1 1,0 0-1,0 0 0,0-1 1,1 1-1,-1-1 0,3 0 0,4 1-28,0-1 0,-1-1 0,1 0 0,0 0 0,0-1 0,-1 0 0,1 0 0,-1-1 0,0 0 0,0 0 0,0-1 0,0 0 0,0-1 0,-1 1 0,0-2 0,0 1 0,0-1 0,-1 0 0,8-8 0,-7 6-24,-1 0 1,1 0-1,-1 0 0,0-1 0,-1 0 1,0 0-1,-1-1 0,0 1 0,0-1 1,-1 0-1,0 0 0,-1 0 0,0 0 1,0 0-1,-1-1 0,-1-10 0,0 20 27,0 0-1,1 0 0,-1 0 1,-1 0-1,1 0 0,0 0 1,0 0-1,0 0 0,0 0 1,-1 0-1,1 0 0,0 0 1,-1 0-1,1 0 0,-1 1 1,1-1-1,-1 0 0,0 0 0,1 0 1,-1 1-1,0-1 0,1 0 1,-1 1-1,0-1 0,0 1 1,1-1-1,-1 1 0,0-1 1,0 1-1,0-1 0,0 1 1,0 0-1,-1-1 0,1 1 3,0 1 0,0-1 0,1 0 0,-1 1 0,0-1 0,0 0 0,1 1 0,-1-1 0,0 1 0,0-1 0,1 1 0,-1 0 0,1-1 0,-1 1 0,1-1 0,-1 1 0,1 0 0,-1 0 0,1-1 0,-1 1 0,1 0 0,0 0 0,-1 0 0,1-1 0,0 1 0,0 0 0,0 0 0,0 0 0,0 0 0,0-1 0,0 1 0,0 0 0,0 0 0,0 0 0,0 0 0,1 1 0,-1-1 1,0 0-1,0 0 0,1 0 1,-1 1-1,0-1 1,1 0-1,-1 0 0,1 0 1,-1 0-1,1 0 0,0 0 1,-1 0-1,1 0 0,0 0 1,0-1-1,0 1 0,-1 0 1,1 0-1,0-1 0,0 1 1,0 0-1,0-1 1,0 1-1,0-1 0,0 1 1,1-1-1,-1 0 0,0 1 1,0-1-1,0 0 0,0 0 1,1 0-1,-1 0 0,0 0 1,0 0-1,0 0 0,0 0 1,1 0-1,-1-1 1,0 1-1,1-1 0,5-1 14,1 0 0,-1 0 0,0-1 0,14-7 0,14-9-25,-1-3 0,-1-1 0,33-29 0,-45 33-12,-2 0 1,0-2-1,0 0 1,-2-1 0,19-32-1,-33 49 18,0 0 0,0-1 0,0 1 0,-1-1 0,0 1 0,0-1 0,0 0 0,1-8 0,-3 13 1,0 1 0,0-1-1,0 1 1,0-1 0,0 0-1,0 1 1,0-1 0,0 1-1,0-1 1,0 0 0,0 1 0,0-1-1,0 1 1,0-1 0,-1 1-1,1-1 1,0 0 0,-1 1-1,1-1 1,0 1 0,-1-1 0,1 1-1,0 0 1,-1-1 0,1 1-1,-1-1 1,1 1 0,-1 0-1,1-1 1,-1 1 0,1 0 0,-2-1-1,1 1 3,-1 0-1,1 0 0,-1 0 1,0 0-1,1 0 1,-1 0-1,1 1 0,-1-1 1,0 0-1,1 1 1,-1-1-1,-1 2 0,-4 1 25,0 1 0,0 0 0,0 1-1,-8 7 1,1 1 59,1 1 1,1 1-1,0 0 0,1 1 1,0 0-1,-9 21 0,13-24-8,1 1 0,0 0 0,1 0 1,1 1-1,0 0 0,1 0 0,1 0 0,-2 21 0,5-28-59,-1 0 0,1 0 1,1-1-1,-1 1 0,2 0 0,-1-1 0,1 1 0,0-1 0,0 0 0,1 0 1,0 0-1,0 0 0,0-1 0,1 1 0,0-1 0,0-1 0,1 1 1,0-1-1,0 1 0,0-2 0,1 1 0,-1-1 0,11 5 0,-11-6-19,1 0-1,-1 0 0,1-1 0,0 0 0,-1 0 1,1-1-1,0 0 0,0 0 0,0 0 0,0-1 0,0 0 1,0-1-1,0 1 0,-1-1 0,1-1 0,0 1 1,0-1-1,-1 0 0,1-1 0,-1 0 0,1 0 1,-1 0-1,0 0 0,-1-1 0,1 0 0,10-10 1,-11 8 10,1-1 1,-1 0 0,0 0 0,0 0 0,-1-1 0,0 1 0,0-1-1,-1 0 1,0 0 0,-1 0 0,0-1 0,0 1 0,0-1 0,-1 1 0,0-1-1,-1 0 1,0 1 0,-1-1 0,-2-15 0,3 22-8,0 1 0,-1 0-1,1 0 1,0 0 0,-1 0 0,1 0 0,-1-1-1,1 1 1,-1 0 0,0 0 0,1 0 0,-1 1 0,0-1-1,0 0 1,0 0 0,0 0 0,0 0 0,0 1 0,0-1-1,0 0 1,0 1 0,0-1 0,0 1 0,0-1 0,0 1-1,0 0 1,0-1 0,-1 1 0,1 0 0,0 0-1,0 0 1,0 0 0,-2 0 0,1 0-1,1 1 0,0-1 1,0 1-1,0-1 0,0 1 0,-1 0 0,1-1 1,0 1-1,0 0 0,0 0 0,1 0 0,-1 0 1,0 0-1,0 0 0,0 0 0,1 0 0,-1 0 1,0 0-1,1 0 0,-1 0 0,1 1 1,0-1-1,-1 0 0,1 0 0,0 1 0,0-1 1,-1 0-1,1 1 0,0-1 0,0 0 0,1 2 1,-1 0-3,0 0-1,1 0 1,0 1 0,-1-1 0,1 0 0,0 0 0,1 0 0,-1 0 0,0 0 0,1 0 0,0 0 0,0-1-1,0 1 1,0-1 0,0 1 0,0-1 0,1 0 0,-1 0 0,1 0 0,-1 0 0,1 0 0,0 0 0,0-1-1,0 1 1,0-1 0,0 0 0,0 0 0,0 0 0,0 0 0,6 0 0,0 1-10,0-1 0,0-1 1,-1 1-1,1-2 0,0 1 1,0-1-1,-1 0 0,1-1 1,-1 0-1,13-4 0,-13 2-48,1 1-1,-1-1 0,-1-1 1,1 1-1,10-9 0,-18 13 54,0 0-1,0 0 1,0 0 0,0 0-1,0 0 1,0 1-1,0-1 1,0 0 0,0 0-1,0 0 1,0 0-1,0 0 1,0 0 0,0 0-1,0 1 1,0-1-1,0 0 1,0 0 0,0 0-1,0 0 1,0 0-1,0 0 1,0 0 0,0 0-1,0 0 1,0 1-1,0-1 1,0 0 0,1 0-1,-1 0 1,0 0-1,0 0 1,0 0 0,0 0-1,0 0 1,0 0-1,0 0 1,0 0 0,0 0-1,1 0 1,-1 0-1,0 0 1,0 0 0,0 0-1,0 0 1,0 0-1,0 0 1,0 0 0,1 0-1,-1 0 1,0 0-1,0 0 1,0 0 0,-4 11-59,-6 9 25,3-9 76,1 1 0,1 0-1,0 0 1,0 0 0,1 1 0,0-1-1,-2 23 1,6-34-26,0 0 1,-1 1-1,1-1 0,1 0 1,-1 0-1,0 1 0,0-1 1,0 0-1,1 0 0,-1 1 1,0-1-1,1 0 0,-1 0 1,1 0-1,0 0 0,-1 0 0,1 1 1,0-1-1,0 0 0,0-1 1,0 1-1,-1 0 0,3 1 1,-1-1-2,0 0 0,0 0 1,1 0-1,-1-1 0,0 1 0,0-1 1,0 0-1,0 0 0,1 0 1,-1 0-1,0 0 0,4-1 0,7-1-45,-1-1 0,0-1-1,21-9 1,-31 12 18,69-30-603,-32 12 5,1 2 0,61-17 0,-96 33 551,1 0-1,-1 0 0,0 0 0,0 1 0,0-1 0,1 1 1,9 2-1,-14-2 77,1 1 1,-1-1 0,1 0 0,-1 1-1,1 0 1,-1-1 0,1 1-1,-1 0 1,1 0 0,-1 0-1,0 0 1,0 0 0,0 0-1,1 0 1,-1 0 0,0 1-1,0-1 1,-1 0 0,1 1-1,0-1 1,0 1 0,-1-1 0,1 0-1,-1 1 1,1 0 0,-1-1-1,1 1 1,-1 2 0,0 4 174,0 0 1,0 0-1,-1 0 0,0 0 1,-3 12-1,3-14-80,-1 1 0,1-1-1,0 1 1,1-1-1,-1 1 1,1 0 0,0-1-1,2 8 1,-1-14-135,-1 0 1,1 0-1,-1 0 0,1 0 1,0-1-1,-1 1 1,1 0-1,-1-1 0,1 1 1,-1 0-1,1-1 0,-1 1 1,0-1-1,1 1 0,-1-1 1,1 1-1,-1 0 0,0-1 1,1 0-1,-1 1 0,0-1 1,0 1-1,1-1 1,-1 1-1,0-2 0,12-18-66,5-8-157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8.009"/>
    </inkml:context>
    <inkml:brush xml:id="br0">
      <inkml:brushProperty name="width" value="0.05" units="cm"/>
      <inkml:brushProperty name="height" value="0.05" units="cm"/>
    </inkml:brush>
  </inkml:definitions>
  <inkml:trace contextRef="#ctx0" brushRef="#br0">33 1 16604,'0'5'428,"-1"1"1,0 0 0,0 0 0,-1-1 0,0 1 0,-4 9 0,-5 15 867,8-19-1069,1 1-1,1-1 1,-1 0 0,2 1 0,0-1-1,0 1 1,3 16 0,-3-25-212,0-1-1,1 1 1,-1-1 0,1 1 0,0-1-1,0 0 1,0 0 0,0 1-1,0-1 1,0 0 0,0 0 0,1 0-1,-1 0 1,1 0 0,0 0-1,-1-1 1,1 1 0,0 0 0,0-1-1,0 0 1,0 1 0,0-1 0,1 0-1,-1 0 1,0 0 0,0 0-1,1 0 1,-1-1 0,1 1 0,-1-1-1,0 0 1,1 1 0,-1-1 0,1 0-1,-1 0 1,1-1 0,-1 1-1,1 0 1,-1-1 0,0 0 0,3 0-1,3-2-10,0 0 0,0 0 0,0 0 0,-1-1 0,1 0 0,-1-1 0,0 0 0,0 0 0,8-8 0,6-8-19,24-31 1,-11 12-19,-34 40 33,0 0 1,0 0-1,0 0 0,0 0 1,0 0-1,0-1 1,1 1-1,-1 0 1,0 0-1,0 0 1,0 0-1,0 0 1,0 0-1,1 0 1,-1 0-1,0 0 0,0 0 1,0 0-1,0 0 1,1 0-1,-1 0 1,0 0-1,0 0 1,0 0-1,1 0 1,-1 0-1,0 0 0,0 0 1,0 0-1,0 0 1,1 0-1,-1 0 1,0 0-1,0 0 1,0 0-1,0 1 1,0-1-1,0 0 0,1 0 1,-1 0-1,0 0 1,0 0-1,0 1 1,0-1-1,0 0 1,0 0-1,0 0 1,0 0-1,0 0 1,1 1-1,-1-1 0,0 0 1,0 0-1,0 0 1,0 0-1,0 1 1,0-1-1,0 0 1,0 0-1,0 0 1,0 1-1,0-1 0,-1 0 1,1 0-1,0 0 1,0 1-1,-1 48 211,-1-39-159,2 0 1,-1 0 0,1 1 0,1-1-1,1 11 1,-1-18-37,-1-1 1,1 1 0,0-1-1,0 0 1,0 1-1,0-1 1,0 0-1,1 0 1,-1 0-1,1 0 1,-1 0-1,1 0 1,0 0-1,0 0 1,0 0-1,0-1 1,0 1-1,0-1 1,0 0-1,0 1 1,1-1-1,-1 0 1,0 0-1,1-1 1,2 2 0,3-1 6,0 0 1,0 0 0,0-1 0,0 0 0,0 0-1,0-1 1,0 0 0,0 0 0,0-1 0,0 0 0,13-6-1,8-4-58,44-27 0,-66 35 24,26-16-284,50-40 0,-83 60 291,0 0 0,0 0 1,0 0-1,0 0 0,0 1 0,0-1 0,0 0 0,0 0 1,0 0-1,0 0 0,0 0 0,0 1 0,0-1 0,0 0 1,0 0-1,0 0 0,0 0 0,0 1 0,0-1 0,0 0 1,1 0-1,-1 0 0,0 0 0,0 0 0,0 0 0,0 0 1,0 1-1,0-1 0,1 0 0,-1 0 0,0 0 0,0 0 1,0 0-1,0 0 0,0 0 0,1 0 0,-1 0 0,0 0 1,0 0-1,0 0 0,0 0 0,1 0 0,-1 0 1,0 0-1,0 0 0,0 0 0,0 0 0,1 0 0,-1 0 1,0 0-1,0 0 0,0 0 0,0 0 0,0 0 0,1 0 1,-1 0-1,0-1 0,0 1 0,0 0 0,0 0 0,0 0 1,0 0-1,0 0 0,1 0 0,-1-1 0,0 1 0,0 0 1,0 0-1,-2 11-4,2-11-1,-1 6 13,0-1 1,0 0 0,0 1 0,0-1 0,1 11-1,1-15-6,-1 0 0,0 0-1,0 0 1,0 0 0,0 0-1,1 0 1,-1 0 0,1 0-1,-1 0 1,1 0 0,-1 0-1,1 0 1,-1 0 0,1-1-1,0 1 1,-1 0 0,1 0-1,0-1 1,0 1 0,0 0-1,-1-1 1,1 1-1,0-1 1,0 1 0,0-1-1,0 1 1,0-1 0,0 0-1,0 0 1,0 1 0,0-1-1,0 0 1,0 0 0,0 0-1,0 0 1,0 0 0,0 0-1,2-1 1,5 0-159,1-1-1,-1 0 1,0 0-1,0-1 1,0 0-1,0 0 1,13-9-1,52-37-347,-59 39 439,37-28-295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08.427"/>
    </inkml:context>
    <inkml:brush xml:id="br0">
      <inkml:brushProperty name="width" value="0.05" units="cm"/>
      <inkml:brushProperty name="height" value="0.05" units="cm"/>
    </inkml:brush>
  </inkml:definitions>
  <inkml:trace contextRef="#ctx0" brushRef="#br0">194 1 16396,'-33'48'2279,"19"-29"-1134,-21 38-1,34-55-1054,-1 1 0,1-1 0,0 1 0,0 0 0,0 0 0,0-1 0,1 1 0,-1 0 0,1 0 0,0 0 0,0 0 0,0 0 0,0-1 0,0 1 0,0 0 0,1 0 0,0 0 0,-1 0 0,1-1 0,0 1 0,0 0 0,1-1 0,1 4 0,2 2-67,2-1 0,-1 0 0,1 0 0,0-1 1,13 10-1,18 16-505,-27-19 367,0 1-1,-1 0 1,0 0 0,-1 1-1,0 0 1,-2 1 0,0 0-1,-1 0 1,0 0 0,-1 1-1,-1 0 1,-1 0 0,0 0-1,-1 0 1,-1 28 0,-1-28 221,0-1 1,-2 1-1,0 0 0,-1-1 1,-1 0-1,0 1 0,-1-1 1,-1-1-1,0 1 0,-2-1 1,1 0-1,-2-1 0,0 0 1,0 0-1,-2-1 0,-13 15 1,19-24-17,1 0 0,-1 0 0,0 0 1,0-1-1,0 0 0,-1 0 1,1 0-1,-1 0 0,1-1 1,-12 3-1,14-5-41,-1 1-1,1-1 1,-1 0 0,1 0-1,-1 0 1,1 0 0,-1 0-1,1-1 1,0 0 0,-1 1 0,1-1-1,-1 0 1,1-1 0,0 1-1,0-1 1,0 1 0,0-1-1,0 0 1,-5-4 0,2-1-16,0 0 0,1 1 1,-1-2-1,2 1 1,-1-1-1,1 1 0,0-1 1,0 0-1,1-1 1,0 1-1,1-1 0,0 1 1,0-1-1,1 0 1,0 1-1,0-17 1,2 7-154,-1-1 0,2 0 1,1 1-1,0 0 0,1-1 1,13-34-1,-10 36-151,1 0-1,1 0 1,1 1-1,0 1 0,1-1 1,0 2-1,15-15 1,-5 10-81,0 0 0,1 1-1,1 2 1,26-15 0,15-5-328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1.212"/>
    </inkml:context>
    <inkml:brush xml:id="br0">
      <inkml:brushProperty name="width" value="0.05" units="cm"/>
      <inkml:brushProperty name="height" value="0.05" units="cm"/>
    </inkml:brush>
  </inkml:definitions>
  <inkml:trace contextRef="#ctx0" brushRef="#br0">239 322 18668,'1'-1'99,"-1"-1"-1,1 1 1,-1-1 0,0 1-1,1-1 1,-1 0-1,0 1 1,0-1 0,0 1-1,0-1 1,0 1 0,0-1-1,-1 0 1,1 1 0,0-1-1,-1 1 1,1-1-1,-1 1 1,0 0 0,0-1-1,1 1 1,-1 0 0,0-1-1,-2-1 1,1 1-1,-1 1-1,1-1 1,-1 1 0,0 0 0,1 0-1,-1 0 1,0 0 0,0 1-1,1-1 1,-1 1 0,0-1 0,0 1-1,-4 0 1,-3 1 37,0 0 0,1 1 0,-1 0 0,1 0 0,-1 1 0,1 0 0,0 1 0,0 0 0,0 0 0,0 1 0,1 0 0,0 0-1,0 1 1,0 1 0,1-1 0,0 1 0,0 0 0,1 1 0,0-1 0,-6 11 0,11-17-125,0 0 0,0 1 0,0-1-1,0 1 1,0 0 0,0-1 0,1 1 0,-1-1 0,1 1-1,-1 0 1,1 0 0,0-1 0,-1 1 0,1 0 0,0 0 0,0-1-1,0 1 1,1 0 0,-1 0 0,0-1 0,1 1 0,-1 0-1,2 2 1,-1-3-5,0 0-1,0 0 0,1 0 0,-1 0 1,0-1-1,1 1 0,-1 0 1,1-1-1,-1 1 0,1-1 0,-1 1 1,1-1-1,0 0 0,-1 0 1,1 0-1,-1 0 0,1 0 1,-1 0-1,1 0 0,0 0 0,-1-1 1,1 1-1,-1 0 0,1-1 1,-1 1-1,2-2 0,11-3-51,0-1 0,-1-1 1,1 0-1,-2-1 0,1 0 0,-1-1 0,0 0 0,16-18 1,3-6-194,42-56 0,-53 61 92,23-42 1,-37 58 129,0 0 1,0-1 0,-2 0-1,1 1 1,-2-1 0,4-17 0,-7 30 23,0-1 1,0 1-1,0-1 1,0 0-1,0 1 1,0-1-1,0 1 1,0-1-1,0 1 1,0-1-1,0 0 1,0 1-1,0-1 1,0 1-1,-1-1 1,1 1-1,0-1 1,0 1-1,-1-1 1,1 1-1,0-1 1,-1 1 0,1-1-1,-1 0 1,1 1-1,-1 0 1,1 0 0,-1 0-1,1 0 1,-1 0-1,1 0 1,0 0 0,-1 0-1,1 0 1,-1 0 0,1 0-1,-1 1 1,1-1 0,-1 0-1,1 0 1,0 0 0,-1 1-1,1-1 1,-1 0 0,1 0-1,0 1 1,-1-1 0,1 0-1,0 1 1,-1-1 0,1 1-1,-9 10 73,2 1-1,-1 0 0,1 0 1,1 1-1,0 0 0,-5 21 1,2-11 4,-8 21 70,2 1 0,-13 67 0,27-102-183,-1 0 1,2 0-1,-1 0 0,1-1 0,1 1 0,0 0 0,0 0 1,5 15-1,-6-23-16,1 1 0,0 0 0,0-1 0,0 1 0,0-1 0,1 0 0,-1 1 0,1-1 0,-1 0 0,1 0 0,0 0 0,0 0 0,0 0 0,0 0 0,0 0 0,0-1 0,1 1 0,-1-1 0,0 1 0,1-1 0,-1 0 0,1 0 0,0 0 0,-1 0 0,1-1 0,0 1 0,-1-1 0,1 0 0,0 1 0,0-1 0,-1-1 0,1 1 0,0 0 0,4-1 0,32-11-295,2-9-143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1.602"/>
    </inkml:context>
    <inkml:brush xml:id="br0">
      <inkml:brushProperty name="width" value="0.05" units="cm"/>
      <inkml:brushProperty name="height" value="0.05" units="cm"/>
    </inkml:brush>
  </inkml:definitions>
  <inkml:trace contextRef="#ctx0" brushRef="#br0">137 1 16043,'-67'94'3094,"7"-11"-148,59-82-2853,0 0 0,0 1 1,0-1-1,0 1 0,0-1 0,0 1 0,1-1 0,-1 1 0,1-1 0,-1 1 0,1 0 0,0-1 0,0 1 0,-1 2 0,2-3-64,-1-1-1,0 1 1,0-1-1,1 0 1,-1 1-1,0-1 1,0 1 0,1-1-1,-1 0 1,0 1-1,1-1 1,-1 0-1,1 0 1,-1 1-1,0-1 1,1 0 0,-1 0-1,1 1 1,-1-1-1,1 0 1,-1 0-1,1 0 1,-1 0 0,1 0-1,-1 0 1,1 0-1,-1 0 1,0 0-1,1 0 1,0 0-1,5-1 13,0 0 0,1 0-1,-1-1 1,-1 0-1,12-5 1,3-3-250,0 0 0,0-2 1,30-24-1,-40 28 111,-1 0 1,0 0 0,0-1-1,-1 0 1,-1-1-1,1 0 1,-2 0-1,10-17 1,-12 13 197,-6 11 234,0 4-270,1 0-1,-1 1 1,0-1 0,1 1-1,-1 0 1,1 0-1,-1-1 1,-1 5-1,-13 19 470,-20 44 0,32-60-486,0 0 1,1 0 0,0 0-1,0 1 1,1-1 0,0 1-1,1-1 1,0 1-1,1 10 1,0-19-76,0 1 0,0-1 0,1 0 0,-1 0 0,0 1 0,1-1 0,-1 0 0,1 0 0,-1 1 0,1-1 0,0 0 0,-1 0 0,1 0 0,0 0 0,0 0 0,0 0 0,0 0 0,0 0 0,0 0 0,0-1 0,0 1 0,0 0 0,0 0 0,1-1-1,-1 1 1,0-1 0,0 1 0,1-1 0,-1 0 0,0 0 0,0 1 0,1-1 0,-1 0 0,0 0 0,1 0 0,-1 0 0,0 0 0,3-1 0,4 0 10,-1 0 1,1-1-1,0 0 1,-1-1-1,10-3 0,-1-2-63,1-1 1,-2 0-1,29-22 0,7-12-284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2.004"/>
    </inkml:context>
    <inkml:brush xml:id="br0">
      <inkml:brushProperty name="width" value="0.05" units="cm"/>
      <inkml:brushProperty name="height" value="0.05" units="cm"/>
    </inkml:brush>
  </inkml:definitions>
  <inkml:trace contextRef="#ctx0" brushRef="#br0">147 1 15595,'-61'77'3096,"-16"22"587,76-97-3601,0-1 1,0 0-1,1 1 0,-1-1 0,0 1 1,0-1-1,1 1 0,-1-1 0,1 1 0,-1-1 1,1 1-1,0 0 0,-1-1 0,1 1 1,0 2-1,0-4-64,0 1 0,1-1 1,-1 0-1,0 1 0,0-1 0,0 0 1,1 0-1,-1 1 0,0-1 0,0 0 1,1 0-1,-1 1 0,0-1 0,1 0 1,-1 0-1,0 0 0,0 0 0,1 1 1,-1-1-1,0 0 0,1 0 0,-1 0 1,0 0-1,1 0 0,0 0 0,16-3-140,31-13-649,-33 10 458,0 1 0,1 0 0,0 1 0,-1 0 0,1 1 1,0 1-1,1 1 0,16 0 0,-31 1 297,0 0 1,-1 1-1,1-1 0,0 0 1,-1 1-1,1 0 0,0-1 0,-1 1 1,1 0-1,0-1 0,-1 1 1,2 2-1,-2-3 23,-1 1 0,1-1 0,-1 1 0,1 0 0,-1-1 1,1 1-1,-1 0 0,0-1 0,1 1 0,-1 0 0,0 0 0,1-1 0,-1 1 0,0 0 0,0 0 1,0-1-1,0 1 0,0 0 0,0 1 0,0 0 27,-1 0 1,1 1-1,-1-1 1,0 0-1,0 0 1,0 1-1,0-1 1,0 0-1,-1 0 1,1 0-1,-1 0 1,1-1-1,-1 1 1,1 0-1,-4 2 0,-10 6 38,0 1-1,-1-2 0,0 0 0,0-1 1,-1-1-1,0 0 0,0-1 0,-1-1 0,-30 5 1,14-4-100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2.762"/>
    </inkml:context>
    <inkml:brush xml:id="br0">
      <inkml:brushProperty name="width" value="0.05" units="cm"/>
      <inkml:brushProperty name="height" value="0.05" units="cm"/>
    </inkml:brush>
  </inkml:definitions>
  <inkml:trace contextRef="#ctx0" brushRef="#br0">339 37 16828,'-5'-4'249,"0"0"0,0 0 1,0 1-1,0-1 0,-1 2 1,0-1-1,1 0 0,-1 1 1,0 0-1,0 1 1,0-1-1,-1 1 0,1 0 1,0 1-1,0-1 0,-1 1 1,1 1-1,0-1 0,0 1 1,-1 0-1,-7 2 1,2 0-74,-1 1 1,1 0 0,0 1 0,1 0-1,-1 1 1,1 0 0,0 1 0,0 0-1,-14 13 1,18-13-143,1 0-1,0-1 1,1 2 0,-7 8-1,11-14-35,-1 0 0,1 0-1,0 1 1,0-1 0,0 0 0,0 0-1,0 0 1,1 1 0,-1-1-1,0 0 1,1 1 0,0-1-1,0 1 1,0-1 0,0 0 0,0 1-1,0-1 1,0 1 0,1-1-1,0 3 1,0-4-13,0 1 0,0-1 0,0 0 0,0 0-1,0 0 1,1 0 0,-1-1 0,0 1 0,0 0 0,1 0-1,-1-1 1,1 1 0,-1-1 0,0 1 0,1-1 0,-1 0-1,1 1 1,-1-1 0,1 0 0,-1 0 0,1 0 0,-1 0-1,1 0 1,-1 0 0,2-1 0,39-9-467,-41 10 474,20-7-227,-10 3 56,0 0 0,1 1 0,-1 0-1,1 1 1,22-2 0,-31 4 175,1 0 0,-1 1 0,0-1 0,0 1 0,0 0 0,0 0 0,0 0 0,0 0 0,0 0 0,0 1 0,-1-1 0,1 1 0,0 0 0,-1 0 0,1 0 0,-1 0 0,0 0 0,0 0 0,0 1 0,0-1 0,0 1 0,0-1 0,0 1 0,-1 0 0,0 0 0,1 0 0,0 5 0,3 8 116,0 0 0,-2 0 0,0 1-1,0 0 1,-2 0 0,0-1 0,-1 1-1,-1 0 1,-5 31 0,1-21 187,-2 0 0,-1 0 0,0-1 1,-2 1-1,-16 28 0,20-44-123,-1 0 1,0-1-1,0 0 0,-1 0 1,-1 0-1,1-1 0,-2-1 1,-10 9-1,16-14-96,0-1 0,0 1 0,0-1 0,0 0 0,-1 0 0,1 0 0,0-1 0,-1 0 0,1 0 0,-10 1 0,11-2-42,-1 0 0,1 0 0,0-1 0,0 1 0,0-1 0,0 0 0,0 0 0,0 0 0,0 0 0,0 0 0,0-1 0,0 1 0,0-1 0,1 0 0,-1 0 0,1 0 0,-4-4 0,1 1-11,1-1 1,0 0-1,0 0 0,0 0 0,1 0 0,0-1 1,0 1-1,1-1 0,-1 0 0,2 1 0,-1-1 1,1 0-1,-1-11 0,1 1-54,0 1 0,2-1 1,0 0-1,5-28 0,-2 30-120,0-1 1,1 1-1,1 0 0,0 1 0,1-1 1,1 1-1,0 0 0,1 1 1,0 0-1,1 1 0,14-15 0,7-2-160,2 0 0,68-44 0,-45 35-76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4.438"/>
    </inkml:context>
    <inkml:brush xml:id="br0">
      <inkml:brushProperty name="width" value="0.05" units="cm"/>
      <inkml:brushProperty name="height" value="0.05" units="cm"/>
    </inkml:brush>
  </inkml:definitions>
  <inkml:trace contextRef="#ctx0" brushRef="#br0">347 18 20788 0 0,'0'-1'38'0'0,"0"1"-1"0"0,1 0 1 0 0,-1 0-1 0 0,0 0 1 0 0,0 0-1 0 0,0-1 1 0 0,0 1-1 0 0,1 0 1 0 0,-1 0-1 0 0,0 0 1 0 0,0-1-1 0 0,0 1 1 0 0,0 0-1 0 0,0 0 1 0 0,0 0-1 0 0,0-1 1 0 0,0 1-1 0 0,1 0 0 0 0,-1 0 1 0 0,0-1-1 0 0,0 1 1 0 0,0 0-1 0 0,0 0 1 0 0,0 0-1 0 0,0-1 1 0 0,0 1-1 0 0,0 0 1 0 0,-1 0-1 0 0,1-1 1 0 0,0 1-1 0 0,0 0 1 0 0,0 0-1 0 0,0-1 1 0 0,0 1-1 0 0,0 0 1 0 0,0 0-1 0 0,0 0 1 0 0,-1 0-1 0 0,1-1 0 0 0,0 1 1 0 0,0 0-1 0 0,0 0 1 0 0,0 0-1 0 0,-1 0 1 0 0,1-1-1 0 0,0 1 1 0 0,0 0-1 0 0,-1 0 1 0 0,-14 4 429 0 0,-16 13-585 0 0,-48 29 31 0 0,60-37-260 0 0,-1 2 0 0 0,1 1 0 0 0,1 0-1 0 0,0 1 1 0 0,1 1 0 0 0,-18 18-1 0 0,34-31 119 0 0,1-1-1 0 0,-1 1 0 0 0,0 0 1 0 0,1 0-1 0 0,-1 0 0 0 0,0-1 1 0 0,1 1-1 0 0,0 0 0 0 0,-1 0 1 0 0,1 0-1 0 0,-1 0 0 0 0,1 0 1 0 0,0 0-1 0 0,0 0 0 0 0,-1 0 1 0 0,1 0-1 0 0,0 0 0 0 0,0 1 1 0 0,0-2 86 0 0,0 1 1 0 0,1-1 0 0 0,-1 1-1 0 0,0 0 1 0 0,1-1 0 0 0,-1 1 0 0 0,0-1-1 0 0,1 1 1 0 0,-1-1 0 0 0,1 1-1 0 0,-1-1 1 0 0,0 0 0 0 0,1 1-1 0 0,-1-1 1 0 0,1 0 0 0 0,-1 1-1 0 0,1-1 1 0 0,0 0 0 0 0,-1 1 0 0 0,1-1-1 0 0,0 0 1 0 0,6 2-415 0 0,0-1 0 0 0,-1 0 1 0 0,1 0-1 0 0,10-1 0 0 0,-1 1 721 0 0,9 3-910 0 0,0 1 1 0 0,-1 1-1 0 0,41 15 0 0 0,-64-21 769 0 0,0 0 1 0 0,-1 0-1 0 0,1 0 0 0 0,0 1 1 0 0,0-1-1 0 0,-1 0 0 0 0,1 1 1 0 0,0-1-1 0 0,-1 0 0 0 0,1 1 1 0 0,-1-1-1 0 0,1 1 0 0 0,0-1 1 0 0,-1 1-1 0 0,1 0 0 0 0,-1-1 1 0 0,0 1-1 0 0,1-1 0 0 0,-1 1 1 0 0,1 0-1 0 0,-1-1 0 0 0,0 1 1 0 0,1 0-1 0 0,-1 0 0 0 0,0-1 1 0 0,0 2-1 0 0,0-1 116 0 0,0 0 1 0 0,0 0-1 0 0,-1 0 0 0 0,1 0 1 0 0,0 0-1 0 0,-1 0 0 0 0,1 0 1 0 0,-1 0-1 0 0,1 0 0 0 0,-1 0 0 0 0,0 0 1 0 0,1 0-1 0 0,-1 0 0 0 0,0 0 1 0 0,-1 1-1 0 0,-5 4 912 0 0,0-1 0 0 0,0 0 0 0 0,-12 6 0 0 0,16-9-933 0 0,-30 16 2169 0 0,-47 16 0 0 0,45-20-1861 0 0,-43 24 0 0 0,73-35-603 0 0,-2 0-1854 0 0</inkml:trace>
  <inkml:trace contextRef="#ctx0" brushRef="#br0" timeOffset="1">619 0 16003 0 0,'-21'20'3212'0'0,"10"-11"-3172"0"0,2 0-1 0 0,-1 1 1 0 0,-9 11-1 0 0,3 1-25 0 0,1 0 0 0 0,1 1-1 0 0,1 0 1 0 0,-13 32-1 0 0,25-52-119 0 0,0 0 0 0 0,1 0-1 0 0,-1 1 1 0 0,1-1 0 0 0,-1 0-1 0 0,1 0 1 0 0,0 0 0 0 0,0 0-1 0 0,0 0 1 0 0,1 0 0 0 0,-1 0-1 0 0,1 1 1 0 0,0-1-1 0 0,2 5 1 0 0,-3-7 12 0 0,1 1-1 0 0,0-1 1 0 0,0 1-1 0 0,-1-1 1 0 0,1 1-1 0 0,0-1 1 0 0,0 0-1 0 0,0 1 1 0 0,1-1-1 0 0,-1 0 1 0 0,0 0-1 0 0,0 0 1 0 0,1 0-1 0 0,-1 0 1 0 0,1 0-1 0 0,-1 0 1 0 0,0 0-1 0 0,1-1 1 0 0,0 1-1 0 0,-1-1 1 0 0,1 1-1 0 0,-1-1 1 0 0,1 1-1 0 0,0-1 1 0 0,-1 0-1 0 0,1 0 1 0 0,0 0-1 0 0,3 0 1 0 0,2-2-47 0 0,0 1 1 0 0,1-1-1 0 0,-1-1 1 0 0,0 1-1 0 0,0-1 0 0 0,0 0 1 0 0,-1-1-1 0 0,1 0 1 0 0,-1 0-1 0 0,0 0 0 0 0,9-8 1 0 0,2-5 387 0 0,0 0 1 0 0,19-25 0 0 0,-23 25 1207 0 0,0 0 0 0 0,-1 0 0 0 0,13-26 0 0 0,-44 67 79 0 0,-20 30-1437 0 0,36-49-155 0 0,0 0 0 0 0,0 0 0 0 0,1 0 1 0 0,0 0-1 0 0,0 0 0 0 0,0 0 1 0 0,1 1-1 0 0,-1-1 0 0 0,1 0 1 0 0,0 7-1 0 0,1-11 7 0 0,0 1 1 0 0,0-1 0 0 0,0 1-1 0 0,1-1 1 0 0,-1 0 0 0 0,0 1-1 0 0,1-1 1 0 0,-1 0 0 0 0,1 0-1 0 0,0 1 1 0 0,-1-1 0 0 0,1 0-1 0 0,0 0 1 0 0,0 0 0 0 0,-1 1-1 0 0,1-1 1 0 0,0 0 0 0 0,0 0-1 0 0,0-1 1 0 0,0 1-1 0 0,1 0 1 0 0,-1 0 0 0 0,0 0-1 0 0,0-1 1 0 0,0 1 0 0 0,1-1-1 0 0,-1 1 1 0 0,0-1 0 0 0,1 1-1 0 0,-1-1 1 0 0,0 0 0 0 0,1 1-1 0 0,-1-1 1 0 0,0 0 0 0 0,1 0-1 0 0,-1 0 1 0 0,1 0 0 0 0,1-1-1 0 0,8 1-437 0 0,-1-1 0 0 0,1-1 0 0 0,19-4 0 0 0,-22 4 144 0 0,17-5-1113 0 0,0-1 1 0 0,-1-2-1 0 0,0 0 0 0 0,0-2 0 0 0,21-14 1 0 0,-6 3-945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3.191"/>
    </inkml:context>
    <inkml:brush xml:id="br0">
      <inkml:brushProperty name="width" value="0.05" units="cm"/>
      <inkml:brushProperty name="height" value="0.05" units="cm"/>
    </inkml:brush>
  </inkml:definitions>
  <inkml:trace contextRef="#ctx0" brushRef="#br0">86 0 17404,'0'6'1792,"-7"15"-960,-3 11-288,-1 14 1121,-4 4-345,3 9-472,1 1-128,1-4-168,3-2-103,6-12-217,-1-8-184,5-11-360,3-7-297,3-13-471,-1-3 872,7-6-224,-1-4-152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3.556"/>
    </inkml:context>
    <inkml:brush xml:id="br0">
      <inkml:brushProperty name="width" value="0.05" units="cm"/>
      <inkml:brushProperty name="height" value="0.05" units="cm"/>
    </inkml:brush>
  </inkml:definitions>
  <inkml:trace contextRef="#ctx0" brushRef="#br0">6 88 16107,'0'3'238,"-2"2"236,1 1 1,0 0 0,0-1-1,1 1 1,0 11-1,0-15-396,0-1 0,1 0-1,-1 1 1,1-1-1,-1 1 1,1-1 0,0 0-1,-1 1 1,1-1 0,0 0-1,0 1 1,0-1-1,0 0 1,0 0 0,0 0-1,0 0 1,0 0-1,0 0 1,0 0 0,1-1-1,-1 1 1,0 0 0,1-1-1,-1 1 1,1-1-1,-1 1 1,0-1 0,3 1-1,6 0 54,1 1 0,-1-2 0,1 1 0,-1-1-1,1-1 1,-1 0 0,1-1 0,-1 0 0,12-3 0,-5-1-97,0 0 1,-1 0 0,0-2-1,26-15 1,-36 19-22,0-1 0,0 0 0,0 0 1,-1-1-1,0 1 0,9-14 0,-13 18-8,0-1 0,0 0 0,0 0 0,0 0 0,0 0-1,-1 0 1,1 0 0,-1 0 0,1 0 0,-1-1 0,0 1 0,0 0 0,0-3 0,0 4-2,0 0 1,-1-1-1,1 1 1,-1 0-1,1 0 0,-1-1 1,0 1-1,1 0 1,-1 0-1,0 0 1,0 0-1,0 0 1,0 0-1,0 0 0,0 0 1,0 0-1,0 0 1,0 0-1,0 1 1,-1-1-1,1 1 1,-2-2-1,-2 1 6,1 0 0,-1 0 0,1 0-1,0 0 1,-1 1 0,1 0 0,-1 0 0,1 0 0,-1 0 0,1 1 0,-1-1-1,1 1 1,-1 1 0,1-1 0,0 0 0,0 1 0,0 0 0,0 0-1,-5 3 1,-3 3 56,0 0 0,0 1 1,1 0-1,-17 19 0,15-15 79,2 0 0,-20 30 0,27-36-81,0 0 0,1 1 0,-1-1 1,2 1-1,-1 0 0,1 0 1,0-1-1,-2 16 0,4-21-43,0 0 0,0 0 0,0 0 0,0 0-1,0 0 1,0 0 0,1 0 0,-1 0 0,0 0 0,1-1-1,0 1 1,-1 0 0,1 0 0,0 0 0,0-1 0,0 1 0,0 0-1,1-1 1,-1 1 0,0-1 0,1 1 0,-1-1 0,3 3-1,0-3-8,0 1-1,-1 0 1,1-1-1,0 0 1,0 0-1,0 0 1,-1 0-1,1-1 1,0 1-1,0-1 1,6 0-1,5-2-84,0 0-1,0 0 1,0-1-1,0-1 1,19-8-1,-14 4-104,-1-2 1,1 0-1,-1-2 1,21-16-1,62-62-947,-86 78 1033,-15 11 99,-1 1 1,0 0-1,0 0 1,0 0-1,0 0 1,1 0-1,-1 0 1,0 0-1,0 0 1,0 0-1,1 0 1,-1 0-1,0 0 0,0 0 1,0 0-1,0 0 1,1 0-1,-1 0 1,0 0-1,0 0 1,0 1-1,0-1 1,1 0-1,-1 0 0,0 0 1,0 0-1,0 0 1,0 0-1,0 0 1,1 1-1,-1-1 1,0 0-1,0 0 1,0 0-1,0 0 1,0 0-1,0 1 0,0-1 1,0 0-1,0 0 1,0 0-1,0 0 1,1 1-1,-1-1 1,0 5 118,-1 0 0,1-1-1,-1 1 1,0 0 0,-1 5 0,2-10-124,-5 18 356,-6 35 578,10-50-863,1 1 1,0-1-1,0 0 1,0 0-1,0 0 1,0 0-1,1 0 1,-1 0 0,1 0-1,0 0 1,0 0-1,0 0 1,3 5-1,-3-6-87,0-1 0,1 1 0,-1-1 0,1 0 0,-1 0 0,1 1-1,0-1 1,-1 0 0,1 0 0,0 0 0,0-1 0,0 1 0,0 0 0,0-1 0,0 1 0,-1-1-1,1 0 1,0 1 0,0-1 0,0 0 0,0 0 0,0-1 0,0 1 0,0 0 0,0-1 0,0 1-1,0-1 1,0 1 0,0-1 0,2-1 0,2 0-10,-1-1 0,1 0-1,0 0 1,-1 0 0,0-1 0,0 0 0,0 0 0,6-6-1,7-13-178,-1-8-88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3.947"/>
    </inkml:context>
    <inkml:brush xml:id="br0">
      <inkml:brushProperty name="width" value="0.05" units="cm"/>
      <inkml:brushProperty name="height" value="0.05" units="cm"/>
    </inkml:brush>
  </inkml:definitions>
  <inkml:trace contextRef="#ctx0" brushRef="#br0">27 1 17868,'-8'1'1976,"0"7"-1400,2 2-232,2 2 1241,4 4-1393,4 1-456,9-2 312,4-4-104,6-5-200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4.337"/>
    </inkml:context>
    <inkml:brush xml:id="br0">
      <inkml:brushProperty name="width" value="0.05" units="cm"/>
      <inkml:brushProperty name="height" value="0.05" units="cm"/>
    </inkml:brush>
  </inkml:definitions>
  <inkml:trace contextRef="#ctx0" brushRef="#br0">118 247 15043,'-36'38'2227,"-12"16"-252,44-49-1601,-1 1 1,1 0-1,1 1 0,-1-1 0,1 1 1,0 0-1,-2 7 0,4-12-305,1-1 0,-1 1-1,1-1 1,0 1 0,-1 0-1,1-1 1,0 1-1,0-1 1,0 1 0,0 0-1,1-1 1,-1 1 0,0 0-1,1-1 1,-1 1-1,1-1 1,-1 1 0,1-1-1,0 1 1,-1-1 0,1 0-1,2 3 1,-1-2-13,0-1 1,0 0 0,0 1-1,0-1 1,0 0 0,0 0-1,0 0 1,1-1 0,-1 1-1,0 0 1,0-1 0,1 0-1,4 1 1,4-1-16,0 0 1,0-1-1,0-1 1,0 0-1,15-4 1,-10 0-132,0 0 0,-1 0-1,0-2 1,0 0 0,-1 0 0,0-2-1,0 0 1,-1 0 0,0-1 0,-1-1 0,17-19-1,-20 19 2,0 0 1,0-1-1,-2 0 0,1 0 0,-2-1 0,1 0 0,-2 0 0,0 0 1,-1-1-1,0 0 0,-1 0 0,2-29 0,-5 37 84,0 0 0,-1-1 0,0 1-1,0 0 1,0-1 0,-1 1 0,0 0 0,-4-9 0,5 14 9,1 1 0,-1-1 1,0 0-1,0 0 0,0 1 1,0-1-1,-1 1 0,1-1 1,0 1-1,-1 0 0,1-1 1,0 1-1,-1 0 0,0 0 1,1 0-1,-1 0 0,0 0 1,1 0-1,-1 1 1,0-1-1,0 1 0,0-1 1,1 1-1,-1-1 0,0 1 1,0 0-1,0 0 0,0 0 1,0 0-1,0 0 0,0 1 1,0-1-1,1 0 0,-1 1 1,0 0-1,0-1 1,-1 2-1,-4 1 30,1 1 1,0-1 0,0 1-1,0 1 1,0-1 0,1 1-1,0 0 1,0 0-1,0 1 1,1-1 0,0 1-1,0 0 1,0 0-1,1 0 1,-1 1 0,2-1-1,-1 1 1,-1 8-1,0-4-19,1 0 0,1 0-1,0 1 1,1-1-1,0 1 1,1-1-1,0 1 1,0 0-1,2-1 1,3 19-1,-1-18-140,0 0-1,1-1 0,0 1 0,1-1 1,1 0-1,9 12 0,53 59-1787,-48-58 1172,-3-6 315,-2-3-53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5.425"/>
    </inkml:context>
    <inkml:brush xml:id="br0">
      <inkml:brushProperty name="width" value="0.05" units="cm"/>
      <inkml:brushProperty name="height" value="0.05" units="cm"/>
    </inkml:brush>
  </inkml:definitions>
  <inkml:trace contextRef="#ctx0" brushRef="#br0">223 107 18604,'-10'0'393,"1"1"-1,-1-1 1,0 2-1,0-1 1,1 1-1,-1 1 1,1-1 0,0 2-1,0-1 1,0 1-1,0 1 1,-11 7 0,13-8-275,-1 1 0,1 0 1,1 1-1,-1 0 1,1 0-1,0 0 1,0 1-1,1-1 0,0 1 1,0 1-1,1-1 1,-1 1-1,2-1 1,-4 10-1,7-16-115,-1 0 0,1-1 0,0 1 0,-1 0 0,1 0 0,0 0 0,0 0 0,0 0 0,0 0 0,0 0 0,0 0 0,0 0 0,0 0 0,0 0 0,0 0 0,1 0 0,-1 0 0,0 0 0,1 0 1,-1 0-1,1-1 0,-1 1 0,1 0 0,-1 0 0,1 0 0,-1-1 0,1 1 0,0 0 0,-1 0 0,1-1 0,0 1 0,0-1 0,0 1 0,-1-1 0,1 1 0,0-1 0,0 1 0,0-1 0,0 0 0,0 0 0,0 1 0,0-1 0,0 0 0,0 0 0,0 0 0,0 0 0,0 0 0,2 0 0,5-1-72,-1 1-1,1-1 1,0-1 0,12-2-1,37-17-576,12-4-176,-62 24 690,0-1 1,0 1 0,0 0 0,0 0 0,0 1 0,0 0 0,13 1 0,-17 0 104,0 0 0,1 0 0,-1 0 0,-1 0 1,1 0-1,0 1 0,0-1 0,0 1 0,-1 0 1,1 0-1,-1 0 0,1 0 0,-1 0 0,0 0 1,0 1-1,0-1 0,0 1 0,0-1 0,-1 1 1,1 0-1,-1 0 0,0 0 0,1 0 0,-1 0 0,-1 0 1,2 6-1,0 6 94,0 0 1,-1 1 0,-1-1-1,-1 19 1,0-24-13,-2 23 256,-2 0 0,-2-1 0,0 1 0,-3-1 0,0-1 0,-2 0 0,-1 0 0,-2-1 0,0-1 0,-3-1 1,-27 37-1,9-26 117,34-37-402,-1 0 0,0 1 0,1-2 0,-1 1 0,0 0 0,0-1 0,0 1 0,0-1 1,0 0-1,0 0 0,0 0 0,0 0 0,-5 0 0,8-1-25,-1 0 0,0 0 0,0 0 1,0 0-1,1 0 0,-1-1 0,0 1 0,0 0 0,1 0 0,-1-1 0,0 1 0,1-1 1,-1 1-1,0 0 0,1-1 0,-1 1 0,1-1 0,-1 1 0,0-1 0,1 0 0,-1 1 1,1-1-1,0 0 0,-1 1 0,1-1 0,-1 0 0,1 1 0,0-1 0,0 0 0,-1 0 0,1 1 1,0-1-1,0 0 0,0 0 0,0 0 0,0 1 0,0-1 0,0 0 0,0-1 0,7-37-153,5-1-140,2 0-1,2 1 1,1 1-1,2 0 1,30-44-1,-8 23-316,3 1 0,63-65 0,-3 29 189,-93 85 480,-25 20 211,-34 31 274,44-37-496,0 0 1,-1-1-1,2 2 0,-1-1 1,1 0-1,-1 1 0,1 0 1,-2 6-1,5-11-36,-1 0-1,1 0 1,-1 1-1,1-1 1,0 0-1,0 0 1,-1 1-1,1-1 1,0 0-1,0 0 1,0 1-1,0-1 1,1 0-1,-1 0 1,0 1-1,0-1 1,1 0-1,-1 0 1,1 0-1,-1 1 1,1-1-1,0 0 1,-1 0-1,1 0 1,0 0-1,0 0 1,-1 0-1,1 0 1,0 0-1,0-1 1,0 1-1,0 0 1,0 0-1,0-1 1,1 1-1,-1-1 1,0 1-1,0-1 1,0 1-1,1-1 0,-1 0 1,0 0-1,0 1 1,2-1-1,6 1 25,0 0 0,0-1 0,-1 0-1,1-1 1,10-1 0,7-3-47,-1 0 1,1-2-1,-1-1 0,-1-1 1,0-1-1,33-19 0,-30 13-45,-1-1-1,-1 0 1,-1-2 0,0-1-1,24-27 1,-41 40 28,-6 6 23,1 0 0,-1 0 0,0-1-1,1 1 1,-1-1 0,0 1 0,0-1 0,0 1-1,0-1 1,0 0 0,-1 0 0,1 1 0,0-4 0,-17 18-11,6-3 64,1 1 1,-1 0-1,2 0 1,-1 1-1,2 0 1,0 0-1,0 1 1,1 0-1,-8 24 1,13-35-34,1 0 0,-1-1 0,1 1 0,0 0 0,0-1 0,-1 1 0,1 0 0,0 0 0,1-1 0,-1 1 0,0 0 1,0-1-1,1 1 0,-1 0 0,1-1 0,-1 1 0,1 0 0,0-1 0,0 1 0,-1-1 0,1 1 0,2 1 0,-2-2 3,1 0 0,0 0 0,0 0 0,0 0 0,0 0 0,0 0 0,0 0 0,0 0 0,0-1 0,0 1-1,0-1 1,0 0 0,0 1 0,1-1 0,1 0 0,6-1 10,1 0 0,-1-1 0,0 0 0,-1 0 0,1-1 0,12-5 0,-3-2-105,0 0 1,0-2-1,-2 0 1,1-1-1,-1 0 1,-1-2 0,-1 0-1,0 0 1,-1-2-1,16-23 1,-51 105-133,20-62 213,-5 14 87,-6 31 1,11-44-69,0 0-1,0 0 1,1-1 0,0 1 0,0 0-1,0 0 1,0 0 0,0-1-1,1 1 1,0 0 0,0 0 0,0-1-1,0 1 1,0 0 0,3 4-1,-2-6-13,-1-1-1,1 1 0,0-1 0,-1 0 0,1 0 0,0 1 0,0-1 0,0 0 0,0-1 0,0 1 1,0 0-1,0 0 0,0-1 0,0 1 0,0-1 0,0 0 0,0 0 0,0 0 0,0 0 1,0 0-1,1 0 0,-1 0 0,0-1 0,0 1 0,0-1 0,0 1 0,0-1 0,0 0 0,0 0 1,2-1-1,3-1-7,-1-1 1,1 0-1,0 0 1,-1 0-1,0-1 1,0 0 0,6-6-1,-4 2-6,-1 0 0,0-1 0,-1 1 0,0-1 0,-1 0 0,5-12 0,-8 16-3,0 0 0,0 0 1,0 0-1,-1 0 1,0 0-1,0-1 0,0 1 1,-1 0-1,0-1 0,0 1 1,-1 0-1,-1-10 0,2 15 8,0 1 0,0-1 0,-1 0-1,1 0 1,0 1 0,0-1-1,-1 0 1,1 1 0,0-1-1,-1 0 1,1 1 0,0-1-1,-1 1 1,1-1 0,-1 0-1,1 1 1,-1-1 0,0 1-1,1 0 1,-1-1 0,1 1-1,-1-1 1,0 1 0,1 0 0,-1-1-1,0 1 1,1 0 0,-1 0-1,0 0 1,0 0 0,1-1-1,-1 1 1,0 0 0,0 0-1,1 0 1,-1 1 0,0-1-1,0 0 1,-1 1 9,0-1-1,1 1 1,-1 0 0,0 0 0,1 0-1,-1 0 1,1 0 0,-1 0-1,1 0 1,0 1 0,0-1-1,-1 0 1,1 1 0,-2 2-1,1 1 21,-1 0 0,1 1 0,0-1-1,0 0 1,0 1 0,1-1-1,0 1 1,0 0 0,0-1-1,1 1 1,0 6 0,0-10-16,0 0 0,0 0 0,1 1 0,-1-1 0,1 0 0,-1 1 0,1-1 0,0 0 0,0 0 0,0 0 1,0 0-1,0 0 0,0 0 0,0 0 0,1 0 0,-1 0 0,1-1 0,0 1 0,-1-1 0,1 1 1,0-1-1,0 1 0,0-1 0,0 0 0,0 0 0,0 0 0,0 0 0,0 0 0,5 0 0,0 1 2,1-1-1,0-1 0,0 1 1,-1-1-1,1 0 0,0-1 0,0 0 1,-1 0-1,16-5 0,-11 2-17,0-1 0,0-1-1,0 0 1,-1 0 0,15-12-1,-2-1-57,-1-1 1,-1-1-1,-1-1 0,23-32 0,-13 12-64,-31 42 124,0 0-1,0 1 1,0-1 0,0 0-1,0 0 1,0 0-1,0 0 1,0 0 0,0 1-1,0-1 1,0 0-1,0 0 1,0 0 0,0 0-1,0 0 1,0 1-1,1-1 1,-1 0 0,0 0-1,0 0 1,0 0-1,0 0 1,0 0 0,0 0-1,0 1 1,0-1-1,1 0 1,-1 0 0,0 0-1,0 0 1,0 0-1,0 0 1,0 0 0,1 0-1,-1 0 1,0 0-1,0 0 1,0 0 0,0 0-1,0 0 1,1 0-1,-1 0 1,0 0 0,0 0-1,0 0 1,0 0-1,0 0 1,1 0 0,-1 0-1,0 0 1,0 0-1,0 0 1,0 0 0,0 0-1,1 0 1,-1-1-1,0 1 1,0 0 0,0 0-1,-2 12 46,-1 0-1,0 0 1,0 0-1,-6 12 1,-6 21 151,12-35-108,1 1 1,0-1-1,0 1 0,2 0 0,-1 19 1,2-28-88,-1 0 1,0 0 0,1 0 0,-1 0-1,1 0 1,-1 0 0,1 0 0,0-1-1,0 1 1,0 0 0,0 0 0,0-1-1,0 1 1,0-1 0,0 1 0,3 1-1,-3-2-48,1 0-1,0 0 1,0-1-1,-1 1 1,1 0-1,0-1 1,0 0-1,0 1 1,0-1-1,0 0 1,0 0-1,0 0 1,-1 0-1,1 0 0,0 0 1,0-1-1,0 1 1,0-1-1,0 1 1,2-2-1,0 0-73,1 0 0,-1 0-1,1-1 1,-1 1 0,0-1 0,0 0-1,0 0 1,0 0 0,-1-1 0,0 0-1,1 1 1,-1-1 0,0 0-1,4-9 1,11-23-479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5.811"/>
    </inkml:context>
    <inkml:brush xml:id="br0">
      <inkml:brushProperty name="width" value="0.05" units="cm"/>
      <inkml:brushProperty name="height" value="0.05" units="cm"/>
    </inkml:brush>
  </inkml:definitions>
  <inkml:trace contextRef="#ctx0" brushRef="#br0">28 0 15723,'-6'9'1953,"-2"5"-1257,0 9-328,3 2 1704,5 3-1567,1 4-417,9-1-569,6-2 481,8-7-112,5-5-136,4-13-104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6.575"/>
    </inkml:context>
    <inkml:brush xml:id="br0">
      <inkml:brushProperty name="width" value="0.05" units="cm"/>
      <inkml:brushProperty name="height" value="0.05" units="cm"/>
    </inkml:brush>
  </inkml:definitions>
  <inkml:trace contextRef="#ctx0" brushRef="#br0">161 284 17652,'-2'-1'149,"-1"1"-1,0 0 1,0 0 0,0 0 0,1 0 0,-1 1-1,0-1 1,0 1 0,1 0 0,-1 0 0,1 0 0,-1 0-1,1 0 1,-1 0 0,1 1 0,-1-1 0,-2 3-1,-3 2 221,0 1 0,0 1 0,-8 8 0,7-6 12,1 1 1,0 0-1,0 0 1,1 1-1,-7 16 1,11-22-250,0 0 0,1 1 0,0 0 1,0-1-1,1 1 0,0 0 0,0 0 1,0 0-1,1 0 0,0 0 0,2 14 0,-2-19-105,1 0-1,-1 0 1,1 0-1,0 0 1,0 0-1,0 0 1,0 0-1,0 0 1,1 0-1,-1 0 1,1-1-1,-1 1 1,1-1-1,-1 1 1,1-1-1,0 1 1,0-1-1,0 0 1,0 0-1,0 0 1,0 0-1,0 0 1,0 0-1,0 0 1,0-1-1,0 1 1,0-1-1,1 0 1,-1 0-1,0 0 0,0 0 1,1 0-1,3-1 1,4 0-47,0 0 0,0-1 0,-1-1 1,1 1-1,-1-2 0,12-4 0,-6-1-132,0 1 0,-1-2 1,1 0-1,-2-1 0,0 0 0,0-1 0,-1 0 0,16-22 1,-11 12-285,-2-1 1,0 0 0,-2-2 0,18-41 0,-24 47-36,8-31-1,-14 43 365,1 0 0,-1 0 0,-1 0-1,1-1 1,-1 1 0,0 0 0,-2-11-1,1 16 98,1 1 0,0 0 0,0-1 0,-1 1 0,1-1 0,0 1-1,-1 0 1,0 0 0,1-1 0,-1 1 0,0 0 0,1 0-1,-1 0 1,0 0 0,0 0 0,0 0 0,0 0 0,0 0-1,0 0 1,-1 0 0,1 0 0,0 1 0,0-1 0,0 0-1,-1 1 1,1-1 0,0 1 0,-1 0 0,1-1 0,0 1-1,-1 0 1,1 0 0,-1 0 0,1 0 0,0 0 0,-1 0-1,1 0 1,-1 0 0,1 1 0,-3 0 0,-2 1 59,0 0 1,0 1 0,0 0 0,0 0 0,0 0-1,1 0 1,-9 8 0,1 1 85,1 0 1,0 0 0,0 1-1,1 1 1,1 0-1,1 0 1,0 1-1,0 0 1,2 1-1,0 0 1,1 0-1,0 0 1,-5 27 0,11-39-113,-1 1 0,1-1 0,0 0 0,0 1 0,0-1 0,0 1 0,1-1 0,0 1 0,0-1 0,0 0 0,1 0 0,-1 1 0,1-1 0,0 0 1,0 0-1,0-1 0,1 1 0,-1 0 0,6 5 0,-4-6-25,0 0-1,0 1 1,0-2 0,1 1-1,-1 0 1,1-1-1,0 0 1,0 0 0,0 0-1,0-1 1,0 1 0,0-1-1,0-1 1,0 1 0,0-1-1,10 0 1,-1-1-2,0-1 1,1-1-1,-2 0 0,1-1 1,0-1-1,-1 0 0,0-1 1,0 0-1,0-1 0,-1 0 1,0-1-1,0 0 0,13-13 1,6-8 92,-1 0 1,-2-2-1,31-44 1,-29 35 276,-1-1 0,44-86 1,-72 117-104,-8 12-74,-10 12 32,7-1-107,0 0 0,1 1-1,1 0 1,0 0 0,-11 29 0,7-9 35,-13 56 1,18-56-11,-4 64 1,10-82-101,1 1 0,1-1 0,0 0 1,1 0-1,1 0 0,5 18 0,-8-32-31,1 0-1,0 0 0,-1 0 1,1 0-1,0 0 1,0-1-1,0 1 0,0 0 1,1-1-1,-1 1 1,0-1-1,1 1 0,-1-1 1,1 1-1,-1-1 1,1 0-1,-1 0 1,4 2-1,-3-3-1,-1 0 0,1 0-1,-1 1 1,1-1 0,-1 0 0,1 0-1,-1-1 1,1 1 0,-1 0 0,1 0-1,-1-1 1,0 1 0,1-1 0,-1 1-1,1-1 1,-1 0 0,0 1 0,0-1-1,1 0 1,-1 0 0,0 0 0,0 0 0,0 0-1,0 0 1,1-2 0,5-5 19,-1-1 1,0 0 0,0 0-1,-1 0 1,0-1-1,-1 1 1,6-20 0,-4 7-11,-1-1 0,4-36 1,-8 50-17,2-36-8,-3 42 3,-1 0 0,1 0 0,0 0 0,-1 0 1,0 0-1,0 0 0,0 0 0,0 1 0,0-1 1,0 0-1,-1 1 0,-1-4 0,2 6 4,1-1-1,0 0 1,-1 1-1,1-1 1,-1 1-1,1-1 1,-1 1-1,0-1 1,1 1-1,-1 0 1,1-1-1,-1 1 1,0 0-1,1-1 1,-1 1-1,0 0 1,1 0-1,-1 0 1,0 0 0,1-1-1,-1 1 1,0 0-1,0 0 1,1 0-1,-1 1 1,0-1-1,0 0 1,-1 1-2,0-1 0,1 1 0,-1 0 1,1 0-1,-1 0 0,1 0 0,0 0 0,-1 1 1,1-1-1,-2 3 0,-2 2-1,0 1 0,1 0 0,0 0 0,-3 8 0,4-6 7,-1-1 0,2 1 0,-1 0 0,1-1 0,1 1 0,0 0 0,0 0 0,1 17 0,0-23 1,1 1 1,-1-1-1,1 0 0,-1 0 0,1 0 1,0 0-1,0 0 0,1 0 1,-1 0-1,1 0 0,-1 0 1,1-1-1,0 1 0,0-1 0,0 1 1,0-1-1,1 0 0,-1 0 1,0 0-1,1 0 0,0 0 0,-1 0 1,1-1-1,0 1 0,0-1 1,0 0-1,0 0 0,4 1 1,0-1-13,0 0 1,1 0 0,-1-1-1,0 0 1,1-1 0,-1 1 0,1-1-1,-1-1 1,0 1 0,0-1 0,0-1-1,0 1 1,0-1 0,0 0 0,-1-1-1,1 0 1,7-6 0,-2 2-23,-1-1 1,-1 0-1,1-1 0,-1 0 1,-1 0-1,0-1 1,-1 0-1,9-16 0,-8 11-10,-11 18 88,-15 31 83,-11 50 111,25-74-223,1 1-1,0-1 1,1 1-1,0 0 0,1-1 1,1 20-1,-1-28-41,0 1-1,0-1 1,0 1 0,1-1-1,-1 1 1,1-1 0,-1 1-1,1-1 1,-1 0 0,1 1-1,0-1 1,-1 0 0,1 0-1,0 1 1,0-1-1,0 0 1,0 0 0,0 0-1,0 0 1,0 0 0,1 0-1,-1 0 1,2 0 0,-1 0-71,0-1 1,0 1-1,0-1 1,1 0 0,-1 0-1,0 0 1,0 0 0,0 0-1,0-1 1,0 1-1,0-1 1,0 1 0,0-1-1,3-1 1,3-2-296,-1 0 1,0 0 0,0-1-1,0 1 1,0-2-1,-1 1 1,7-8-1,-3 0-65,-1 0 0,-1 0 0,0-1 0,-1 1 0,-1-2 0,0 1 0,-1-1 0,0 0 0,3-19 0,-5 20 529,-1-1 0,-1 1 0,0 0 0,-1 0 1,0 0-1,-3-16 0,2 28 74,1-1-1,-1 1 1,0-1 0,0 0 0,0 1 0,0-1-1,-2-3 1,3 6-124,0 0-1,-1 0 1,1-1-1,0 1 1,0 0-1,0 0 1,0 0-1,0 0 1,0 0-1,0 0 1,-1-1 0,1 1-1,0 0 1,0 0-1,0 0 1,0 0-1,0 0 1,-1 0-1,1 0 1,0 0-1,0 0 1,0 0-1,0 0 1,-1 0 0,1 0-1,0 0 1,0 0-1,0 0 1,0 0-1,-1 0 1,1 0-1,0 0 1,0 0-1,0 0 1,0 0-1,0 0 1,-1 0-1,1 0 1,-4 13 622,3-7-758,1 1-1,0 0 1,0 0 0,0 0-1,1 0 1,0-1 0,1 1-1,-1 0 1,1-1 0,0 1-1,1-1 1,0 0 0,0 1-1,0-1 1,1-1 0,0 1-1,0 0 1,0-1 0,0 0-1,1 0 1,7 6 0,12 3-559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6.992"/>
    </inkml:context>
    <inkml:brush xml:id="br0">
      <inkml:brushProperty name="width" value="0.05" units="cm"/>
      <inkml:brushProperty name="height" value="0.05" units="cm"/>
    </inkml:brush>
  </inkml:definitions>
  <inkml:trace contextRef="#ctx0" brushRef="#br0">149 112 14243,'-34'103'6394,"-3"10"-2695,26-59-2952,10-40-687,-2 1 0,0-1 1,-1 0-1,0 1 0,-1-2 1,-1 1-1,-10 19 0,3-21-26,13-12-33,0 0 0,0 0 1,-1 0-1,1 0 0,0 0 1,0 1-1,-1-1 0,1 0 1,0 0-1,0 0 0,-1 0 0,1 0 1,0-1-1,0 1 0,-1 0 1,1 0-1,0 0 0,0 0 1,-1 0-1,1 0 0,0 0 1,0 0-1,-1-1 0,1 1 0,0 0 1,0 0-1,0 0 0,-1 0 1,1-1-1,0 1 0,0 0 1,0-1-1,-1 0 0,0-1 1,0 0-1,1 0 1,-1 0-1,1 0 1,0 0-1,0 0 1,-1 0-1,1 0 1,0 0-1,1 0 1,-1-2-1,4-15-161,1 1 0,1 0 0,1 1 0,0-1 0,11-17 0,-7 12-104,24-46-511,2 1-1,4 2 1,51-63-1,-78 113 1225,-14 22 129,-20 30 393,15-28-859,-4 8 44,1 0 1,0 0-1,1 1 0,1 0 1,-7 29-1,12-41-152,1-1 0,-1 0-1,1 0 1,-1 1 0,1-1 0,1 0-1,-1 0 1,1 1 0,-1-1 0,1 0-1,1 0 1,-1 0 0,0 0 0,1 0-1,0 0 1,0 0 0,0-1 0,0 1 0,1-1-1,-1 1 1,1-1 0,0 0 0,0 0-1,0 0 1,0 0 0,1-1 0,-1 1-1,1-1 1,7 4 0,-1-2-186,1 0-1,0 0 1,0-1-1,1 0 1,-1-1 0,0 0-1,15 0 1,-17-1 85,0-1-1,0-1 1,1 1 0,-1-2 0,0 1 0,0-1-1,0 0 1,0-1 0,13-6 0,16-19-387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7.615"/>
    </inkml:context>
    <inkml:brush xml:id="br0">
      <inkml:brushProperty name="width" value="0.05" units="cm"/>
      <inkml:brushProperty name="height" value="0.05" units="cm"/>
    </inkml:brush>
  </inkml:definitions>
  <inkml:trace contextRef="#ctx0" brushRef="#br0">119 0 18508,'0'8'1600,"-13"17"-1160,-3 10-184,-5 15 769,1 6-321,3 7-416,5 0-168,1-6-264,2-4-208,11-20-488,5-14 2024,1-25-1232,2-12-16,-3-24-40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8.053"/>
    </inkml:context>
    <inkml:brush xml:id="br0">
      <inkml:brushProperty name="width" value="0.05" units="cm"/>
      <inkml:brushProperty name="height" value="0.05" units="cm"/>
    </inkml:brush>
  </inkml:definitions>
  <inkml:trace contextRef="#ctx0" brushRef="#br0">1 68 15595,'8'-20'1921,"5"10"-993,-3 3-360,10 5 1456,-1 2-615,11 0-513,4 0-200,8 0-328,1-1-32,0-2-320,1-2-248,-8 1-552,-6-2-336,-13 2 872,-15 3-232,-5-4-136</inkml:trace>
  <inkml:trace contextRef="#ctx0" brushRef="#br0" timeOffset="1">49 128 13267,'-15'21'1800,"9"-2"-848,6-2-335,14-4 1655,6-3-936,13-5-351,9-3-169,4-2-288,2-2-336,-2-3-760,-1-1 1656,-15-1-1056,-10 2-32,-14 0-40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5.153"/>
    </inkml:context>
    <inkml:brush xml:id="br0">
      <inkml:brushProperty name="width" value="0.05" units="cm"/>
      <inkml:brushProperty name="height" value="0.05" units="cm"/>
    </inkml:brush>
  </inkml:definitions>
  <inkml:trace contextRef="#ctx0" brushRef="#br0">120 0 8834 0 0,'-4'2'426'0'0,"1"-1"1"0"0,-1 1-1 0 0,0-1 1 0 0,0 1-1 0 0,1 0 1 0 0,-1 0-1 0 0,1 1 0 0 0,0-1 1 0 0,-1 1-1 0 0,1 0 1 0 0,0-1-1 0 0,-4 8 1 0 0,-31 43 2122 0 0,30-39-2176 0 0,4-8-198 0 0,1 0-1 0 0,0 0 1 0 0,0 1 0 0 0,1-1 0 0 0,-1 1 0 0 0,1 0 0 0 0,1-1-1 0 0,-1 1 1 0 0,0 11 0 0 0,3-17-186 0 0,-1 0-1 0 0,0 0 1 0 0,0 0-1 0 0,1 0 1 0 0,-1 0-1 0 0,1 0 1 0 0,-1 0-1 0 0,1 0 1 0 0,-1 0-1 0 0,1 0 1 0 0,-1 0-1 0 0,1-1 1 0 0,0 1-1 0 0,0 0 1 0 0,-1 0-1 0 0,1-1 1 0 0,0 1 0 0 0,0 0-1 0 0,0-1 1 0 0,0 1-1 0 0,0-1 1 0 0,0 1-1 0 0,0-1 1 0 0,0 0-1 0 0,0 1 1 0 0,0-1-1 0 0,0 0 1 0 0,0 0-1 0 0,0 1 1 0 0,0-1-1 0 0,0 0 1 0 0,0 0-1 0 0,0 0 1 0 0,0 0-1 0 0,2-1 1 0 0,39-3-77 0 0,-41 4 88 0 0,11-3-93 0 0,0-1 1 0 0,0 0-1 0 0,0 0 0 0 0,-1-1 1 0 0,14-8-1 0 0,53-37-1370 0 0,-67 43 1153 0 0,11-8-145 0 0,0-2 1 0 0,26-25-1 0 0,-51 47 678 0 0,0-1 1 0 0,0 1-1 0 0,0 0 0 0 0,1 0 1 0 0,-1 0-1 0 0,1 1 0 0 0,-2 5 1 0 0,-10 44 1016 0 0,12-46-1167 0 0,1 0 1 0 0,1 0-1 0 0,-1 0 0 0 0,1 0 1 0 0,1 0-1 0 0,0 0 0 0 0,0 0 1 0 0,1 0-1 0 0,3 11 0 0 0,3 5-844 0 0,22 42 0 0 0,-21-50 317 0 0,-2 0 0 0 0,1 0 0 0 0,-2 1 0 0 0,0 0 0 0 0,5 30 0 0 0,-11-43 528 0 0,0-1 0 0 0,0 1 0 0 0,0 0 0 0 0,-1-1 0 0 0,1 1-1 0 0,-1-1 1 0 0,0 1 0 0 0,-1-1 0 0 0,1 1 0 0 0,-1-1-1 0 0,0 0 1 0 0,0 0 0 0 0,0 0 0 0 0,-1 0 0 0 0,1 0 0 0 0,-1 0-1 0 0,0 0 1 0 0,-4 3 0 0 0,3-3 232 0 0,-1 1 0 0 0,-1-1 0 0 0,1 1 0 0 0,0-2 0 0 0,-1 1 0 0 0,0-1 0 0 0,0 1 0 0 0,0-1 0 0 0,0-1 0 0 0,0 0 0 0 0,-1 1 1 0 0,-7 0-1 0 0,13-3-223 0 0,0 0 0 0 0,0 0 0 0 0,0 1 0 0 0,-1-1 1 0 0,1 0-1 0 0,0-1 0 0 0,0 1 0 0 0,0 0 0 0 0,0 0 1 0 0,0 0-1 0 0,-1-1 0 0 0,1 1 0 0 0,0-1 0 0 0,0 1 1 0 0,0-1-1 0 0,0 1 0 0 0,0-1 0 0 0,0 1 0 0 0,0-1 1 0 0,0 0-1 0 0,1 0 0 0 0,-1 1 0 0 0,-1-3 0 0 0,0 1 5 0 0,0-1-1 0 0,0 0 1 0 0,1 0-1 0 0,-1 0 1 0 0,1 0-1 0 0,0 0 1 0 0,0 0-1 0 0,-1-5 1 0 0,0-2-68 0 0,0-1 0 0 0,1 1 0 0 0,0 0 0 0 0,2-18 0 0 0,0 22-40 0 0,0 1 0 0 0,1-1 0 0 0,-1 0-1 0 0,1 1 1 0 0,1 0 0 0 0,-1-1 0 0 0,1 1-1 0 0,0 0 1 0 0,0 0 0 0 0,0 0 0 0 0,1 1 0 0 0,0-1-1 0 0,0 1 1 0 0,7-7 0 0 0,8-4-87 0 0,0 0 1 0 0,25-14-1 0 0,-36 24 73 0 0,104-56-187 0 0,2-2 382 0 0,-100 54 39 0 0,0 0 0 0 0,-1-1 0 0 0,0-1-1 0 0,-1-1 1 0 0,19-21 0 0 0,-29 30-98 0 0,0 0 1 0 0,0 1 0 0 0,0-1-1 0 0,-1 0 1 0 0,1 0 0 0 0,-1-1 0 0 0,0 1-1 0 0,1 0 1 0 0,-1 0 0 0 0,-1-1-1 0 0,1 1 1 0 0,0-7 0 0 0,-1 9-84 0 0,0 0 0 0 0,0-1 0 0 0,0 1-1 0 0,-1 0 1 0 0,1-1 0 0 0,0 1 0 0 0,-1 0 0 0 0,1 0 0 0 0,-1 0 0 0 0,0-1 0 0 0,1 1 0 0 0,-1 0-1 0 0,0 0 1 0 0,1 0 0 0 0,-1 0 0 0 0,0 0 0 0 0,0 0 0 0 0,0 0 0 0 0,0 0 0 0 0,0 1 0 0 0,0-1-1 0 0,0 0 1 0 0,0 0 0 0 0,-1 1 0 0 0,1-1 0 0 0,0 1 0 0 0,0-1 0 0 0,-1 1 0 0 0,1 0 0 0 0,0-1-1 0 0,0 1 1 0 0,-1 0 0 0 0,1 0 0 0 0,-3 0 0 0 0,-1 0-54 0 0,-1 0 0 0 0,1 0-1 0 0,-1 1 1 0 0,0-1 0 0 0,1 1 0 0 0,0 1-1 0 0,-1-1 1 0 0,1 1 0 0 0,0 0 0 0 0,0 0-1 0 0,0 1 1 0 0,0-1 0 0 0,0 1 0 0 0,1 0 0 0 0,-7 5-1 0 0,3-1-32 0 0,-1 1 0 0 0,1 0 0 0 0,0 0-1 0 0,1 0 1 0 0,0 1 0 0 0,-10 16-1 0 0,16-23 20 0 0,0 0 0 0 0,0 1 0 0 0,0-1 0 0 0,0 0 0 0 0,0 1-1 0 0,0-1 1 0 0,0 1 0 0 0,1-1 0 0 0,-1 1 0 0 0,1 0-1 0 0,0-1 1 0 0,0 1 0 0 0,0 0 0 0 0,0-1 0 0 0,1 5 0 0 0,-1-6 6 0 0,1 0 0 0 0,-1 0 1 0 0,1 1-1 0 0,-1-1 1 0 0,1 0-1 0 0,0 0 0 0 0,0 0 1 0 0,-1 0-1 0 0,1 1 1 0 0,0-1-1 0 0,0-1 1 0 0,0 1-1 0 0,0 0 0 0 0,0 0 1 0 0,1 0-1 0 0,-1 0 1 0 0,0-1-1 0 0,0 1 0 0 0,0 0 1 0 0,1-1-1 0 0,-1 1 1 0 0,0-1-1 0 0,1 0 0 0 0,-1 1 1 0 0,0-1-1 0 0,1 0 1 0 0,-1 0-1 0 0,0 0 1 0 0,1 0-1 0 0,1 0 0 0 0,15-1-88 0 0,-1-1-1 0 0,1 0 1 0 0,-1-1 0 0 0,0-1-1 0 0,0-1 1 0 0,-1 0-1 0 0,21-10 1 0 0,-15 5-50 0 0,0-1 0 0 0,-2-1 1 0 0,1-1-1 0 0,31-27 0 0 0,-39 27 469 0 0,-24 27 64 0 0,-19 28-43 0 0,22-31-271 0 0,-1 0 0 0 0,1 1 1 0 0,1 0-1 0 0,0 0 0 0 0,1 0 1 0 0,0 1-1 0 0,-6 22 0 0 0,11-34-44 0 0,1 1-1 0 0,-1-1 1 0 0,1 0-1 0 0,0 1 1 0 0,0-1-1 0 0,0 1 0 0 0,0-1 1 0 0,0 1-1 0 0,0-1 1 0 0,0 0-1 0 0,0 1 1 0 0,0-1-1 0 0,1 0 1 0 0,-1 1-1 0 0,0-1 1 0 0,1 0-1 0 0,-1 1 0 0 0,2 1 1 0 0,-1-3 3 0 0,-1 0 1 0 0,1 1-1 0 0,0-1 0 0 0,-1 0 1 0 0,1 1-1 0 0,0-1 0 0 0,-1 0 1 0 0,1 0-1 0 0,0 0 0 0 0,-1 0 1 0 0,1 1-1 0 0,0-1 0 0 0,0 0 1 0 0,-1 0-1 0 0,1-1 0 0 0,0 1 1 0 0,-1 0-1 0 0,1 0 0 0 0,0 0 1 0 0,-1 0-1 0 0,1-1 0 0 0,0 1 1 0 0,-1 0-1 0 0,2-1 0 0 0,7-4-9 0 0,0-1-1 0 0,0 1 1 0 0,14-13-1 0 0,-14 10-1 0 0,9-6-430 0 0,0-1-1 0 0,28-31 0 0 0,-39 38 13 0 0,-1-1 0 0 0,0 1 0 0 0,0-1 0 0 0,0 0 0 0 0,-1-1 0 0 0,-1 1 0 0 0,0-1 0 0 0,5-14 0 0 0,-21 68-471 0 0,5-24 340 0 0,2 1 0 0 0,0 0-1 0 0,1 1 1 0 0,1-1-1 0 0,1 1 1 0 0,1 23 0 0 0,4-20-1075 0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8.444"/>
    </inkml:context>
    <inkml:brush xml:id="br0">
      <inkml:brushProperty name="width" value="0.05" units="cm"/>
      <inkml:brushProperty name="height" value="0.05" units="cm"/>
    </inkml:brush>
  </inkml:definitions>
  <inkml:trace contextRef="#ctx0" brushRef="#br0">0 13 15331,'9'28'1737,"4"-10"-1137,11-8-240,6-4 784,7-6-816,3-7-424,1-10 256,-1-3-96,-9-11-216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8.897"/>
    </inkml:context>
    <inkml:brush xml:id="br0">
      <inkml:brushProperty name="width" value="0.05" units="cm"/>
      <inkml:brushProperty name="height" value="0.05" units="cm"/>
    </inkml:brush>
  </inkml:definitions>
  <inkml:trace contextRef="#ctx0" brushRef="#br0">27 331 14939,'-2'18'1483,"-9"29"0,7-35-792,1 0 1,1 1-1,0-1 1,0 1 0,1 18-1,1-29-629,0 0 1,1 0-1,-1 0 1,0 0-1,1 0 0,0 0 1,-1 1-1,1-1 0,0 0 1,0-1-1,0 1 1,0 0-1,0 0 0,0 0 1,1-1-1,-1 1 0,1 0 1,-1-1-1,1 0 1,0 1-1,-1-1 0,1 0 1,0 0-1,0 0 1,0 0-1,0 0 0,0 0 1,0 0-1,0-1 0,0 1 1,0-1-1,0 1 1,0-1-1,0 0 0,1 0 1,2 0-1,6-1-24,1 0 0,-1-1 0,0 0 0,0-1 1,16-5-1,25-12-898,58-32 0,-14 5-656,-88 44 1317,-1 0 0,1 0 1,-1 0-1,1 1 0,14-2 0,-21 4 211,0 0 1,1 0 0,-1 0-1,1 0 1,-1 0-1,0 0 1,1 1-1,-1-1 1,1 0-1,-1 1 1,0-1-1,1 1 1,-1-1 0,0 1-1,0 0 1,0 0-1,1-1 1,-1 1-1,0 0 1,0 0-1,0 0 1,0 0-1,0 0 1,-1 1 0,1-1-1,0 0 1,0 0-1,-1 0 1,1 1-1,-1-1 1,1 0-1,-1 1 1,1-1-1,-1 0 1,0 1-1,0-1 1,0 1 0,0 1-1,1 10 505,-1 0 0,-1-1-1,-2 17 1,-1 6 893,4-35-1387,-1 0-1,1 1 1,0-1 0,0 1 0,0-1 0,0 0 0,0 1-1,0-1 1,0 1 0,0-1 0,0 0 0,0 1-1,0-1 1,1 0 0,-1 1 0,0-1 0,0 1 0,0-1-1,0 0 1,0 1 0,1-1 0,-1 0 0,0 1-1,0-1 1,1 0 0,-1 1 0,8-6-305,6-14-336,-6 1 423,-2-5-65</inkml:trace>
  <inkml:trace contextRef="#ctx0" brushRef="#br0" timeOffset="1">513 1 19012,'0'0'1768,"2"7"-1359,2-1-185,3 2 920,5 1-1456,3-2 1256,7-1-912,-2 1-8,7-4-8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9.359"/>
    </inkml:context>
    <inkml:brush xml:id="br0">
      <inkml:brushProperty name="width" value="0.05" units="cm"/>
      <inkml:brushProperty name="height" value="0.05" units="cm"/>
    </inkml:brush>
  </inkml:definitions>
  <inkml:trace contextRef="#ctx0" brushRef="#br0">79 42 16932,'-19'44'1828,"-26"86"0,41-115-1488,1 1 1,0 0-1,0 0 1,2 0-1,0 1 1,1-1-1,1 0 1,0 0 0,5 20-1,-6-33-299,1 0 0,-1 0-1,1 0 1,0 0 0,0-1 0,1 1-1,-1 0 1,0-1 0,1 1 0,0-1-1,-1 1 1,1-1 0,0 0 0,0 0-1,1 1 1,-1-2 0,0 1 0,1 0-1,-1 0 1,1-1 0,-1 1 0,1-1-1,0 0 1,-1 0 0,1 0 0,0 0-1,0 0 1,0-1 0,0 1 0,0-1-1,0 0 1,0 0 0,4 0 0,2-2-46,-1 0 1,1 0 0,-1-1-1,0 0 1,1 0 0,-2-1-1,1 0 1,0 0-1,-1-1 1,0 0 0,0 0-1,0-1 1,9-9 0,9-12-181,40-53 0,-60 73 154,116-164-1093,-59 82-708,-62 89 1773,1-1 0,-1 0 0,1 1-1,-1-1 1,1 0 0,-1 1 0,1-1 0,-1 0 0,0 1 0,1-1 0,-1 0 0,0 0 0,0 0 0,0 1 0,1-1 0,-1 0 0,0 0 0,0 0 0,0 0 0,-1 0 42,1 1 1,-1 0-1,1 0 1,0-1-1,-1 1 1,1 0-1,-1 0 1,1 0-1,-1 0 0,1-1 1,0 1-1,-1 0 1,1 0-1,-1 0 1,1 0-1,-1 0 1,1 0-1,-1 0 1,1 1-1,-1-1 1,1 0-1,0 0 1,-1 0-1,1 0 1,-1 0-1,0 1 1,-19 8-458</inkml:trace>
  <inkml:trace contextRef="#ctx0" brushRef="#br0" timeOffset="1">247 434 16484,'3'35'1656,"10"-15"-1088,6-8-200,12-9 656,11-3-624,9-12-936,-1-3 664,8-11-224,-2-4-224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19.755"/>
    </inkml:context>
    <inkml:brush xml:id="br0">
      <inkml:brushProperty name="width" value="0.05" units="cm"/>
      <inkml:brushProperty name="height" value="0.05" units="cm"/>
    </inkml:brush>
  </inkml:definitions>
  <inkml:trace contextRef="#ctx0" brushRef="#br0">143 1 16828,'-19'26'1164,"-15"22"1156,-41 73 1,72-116-2201,1 0 1,0 0 0,0 0-1,0 0 1,1 0-1,-1 7 1,1-12-110,1 1 1,0 0-1,0 0 1,0 0-1,0 0 0,0-1 1,0 1-1,0 0 0,1 0 1,-1 0-1,0-1 0,0 1 1,0 0-1,1 0 1,-1-1-1,1 1 0,-1 0 1,0-1-1,1 1 0,-1 0 1,1-1-1,-1 1 0,1 0 1,0-1-1,-1 1 1,1-1-1,0 1 0,-1-1 1,1 0-1,0 1 0,0-1 1,-1 0-1,1 1 0,0-1 1,0 0-1,-1 0 0,1 0 1,0 0-1,0 1 1,0-1-1,-1 0 0,1 0 1,0-1-1,0 1 0,0 0 1,-1 0-1,2-1 0,8 0-196,-1-1 0,0 0 0,1-1 0,-1 0 0,0-1-1,9-4 1,53-33-1719,-40 22 969,-12 7 399,38-19-1014,-52 28 1467,1 1-1,0 0 1,-1 0-1,1 1 0,0-1 1,0 1-1,-1 0 1,9 1-1,-12 0 136,-1 0 0,1 0 0,-1 0 0,1 0 0,-1 1 0,1-1 0,-1 1 0,1-1 0,-1 1 0,0 0 0,1-1 0,-1 1 0,0 0 0,0 0 0,0 0-1,1 0 1,-1 0 0,0 0 0,0 0 0,0 0 0,-1 1 0,1-1 0,0 0 0,0 1 0,-1-1 0,1 0 0,-1 1 0,1-1 0,-1 1 0,1-1 0,-1 1 0,0 1 0,1 5 419,0 1 1,-1 0-1,0 0 0,-2 11 1,1-9 1,1-1-114,-1-5-86,0 1-1,1 1 1,0-1 0,0 0-1,1 0 1,1 8 0,-1-12-232,0 0 1,-1-1 0,1 1 0,0-1-1,0 1 1,0-1 0,0 0 0,0 1-1,0-1 1,0 0 0,0 0 0,0 1-1,1-1 1,-1 0 0,1 0-1,-1-1 1,1 1 0,-1 0 0,1 0-1,-1-1 1,1 1 0,-1-1 0,1 1-1,0-1 1,-1 0 0,1 1 0,0-1-1,2 0 1,7 0-60,-1-1 0,0 0-1,1 0 1,-1-1 0,19-6 0,53-23-1072,-36 13 279,-32 13 542,47-16-890,-55 20 1072,-1-1-1,0 1 0,1 1 0,-1-1 0,0 1 0,1 0 0,-1 0 0,1 0 0,5 2 0,-10-2 103,0 0 1,0 1-1,0-1 1,0 0-1,0 1 0,-1-1 1,1 1-1,0-1 0,0 1 1,0-1-1,-1 1 0,1 0 1,0-1-1,0 1 0,-1 0 1,1 0-1,-1-1 0,1 1 1,-1 0-1,1 0 0,-1 0 1,1 0-1,-1 0 1,0 0-1,1 1 0,-1 25 1309,-2-14-370,2-12-923,1-1 0,-1 1 1,0-1-1,0 0 1,0 1-1,0-1 0,0 1 1,1-1-1,-1 1 1,0-1-1,0 0 0,1 1 1,-1-1-1,0 0 0,1 1 1,-1-1-1,0 0 1,1 1-1,-1-1 0,0 0 1,1 0-1,-1 1 1,1-1-1,-1 0 0,0 0 1,1 0-1,-1 0 0,1 0 1,-1 1-1,1-1 1,-1 0-1,1 0 0,-1 0 1,1 0-1,-1 0 0,0 0 1,1-1-1,-1 1 1,1 0-1,-1 0 0,1 0 1,-1 0-1,1 0 1,-1-1-1,0 1 0,1 0 1,-1 0-1,1-1 0,-1 1 1,26-13 69,-25 12-64,13-7-103,66-36-908,-70 39 711,0 1 1,0 0-1,0 1 0,0 0 0,1 1 0,13-1 0,-23 2 230,1 1 0,-1 0 0,0 0 0,0 0 0,0 0-1,1 0 1,-1 0 0,0 0 0,0 0 0,0 1 0,1-1-1,-1 0 1,0 1 0,0-1 0,0 1 0,0 0 0,0-1-1,0 1 1,0 0 0,0-1 0,0 1 0,0 0 0,0 0 0,0 0-1,-1 0 1,1 0 0,0 0 0,-1 0 0,1 0 0,-1 0-1,1 0 1,-1 0 0,1 0 0,-1 0 0,0 0 0,1 1-1,-1-1 1,0 0 0,0 0 0,0 0 0,0 3 0,0 0 16,-1-1 1,1 1-1,-1-1 1,0 1 0,0-1-1,0 1 1,0-1 0,0 0-1,-1 0 1,0 1-1,1-1 1,-5 4 0,-5 3 70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0.355"/>
    </inkml:context>
    <inkml:brush xml:id="br0">
      <inkml:brushProperty name="width" value="0.05" units="cm"/>
      <inkml:brushProperty name="height" value="0.05" units="cm"/>
    </inkml:brush>
  </inkml:definitions>
  <inkml:trace contextRef="#ctx0" brushRef="#br0">49 0 16804,'-19'44'2051,"-9"26"1005,28-69-2962,0 0 0,-1 0 0,1 1 0,0-1 0,-1 0 0,1 0 0,0 0 0,0 1 0,0-1 0,0 0 0,0 0 0,0 0 0,1 1 0,-1-1 0,0 0 0,1 0 0,-1 0 0,0 0 0,2 2 0,-2-2-40,1-1-1,0 1 0,0-1 0,-1 1 1,1 0-1,0-1 0,0 1 0,0-1 0,0 0 1,0 1-1,0-1 0,-1 0 0,1 0 1,0 1-1,0-1 0,0 0 0,0 0 0,2 0 1,3-1 20,0 1 0,0-2-1,0 1 1,0 0 0,0-1 0,7-4 0,21-10-243,35-22 1,-38 19-319,41-18 0,-71 37 466,0-1-1,0 1 1,0-1-1,1 1 1,-1-1-1,0 1 1,0 0-1,0 0 1,0-1-1,0 1 1,1 0-1,-1 0 1,0 0-1,0 0 1,0 1-1,0-1 1,0 0-1,1 0 1,1 1-1,-3 0 22,1-1 1,-1 1-1,1 0 0,-1-1 0,1 1 1,-1 0-1,1-1 0,-1 1 0,0 0 1,1 0-1,-1-1 0,0 1 1,0 0-1,0 0 0,1-1 0,-1 1 1,0 0-1,0 0 0,0 0 0,0-1 1,0 2-1,-2 6 104,1 0 1,-1 0-1,0 0 1,-4 9-1,4-10-31,-1-1 23,-10 43 795,13-49-878,0 1 0,0-1-1,0 1 1,0-1 0,0 1 0,0-1 0,1 1 0,-1-1 0,0 0 0,0 1 0,0-1 0,1 1 0,-1-1-1,0 1 1,0-1 0,1 0 0,-1 1 0,0-1 0,1 0 0,-1 1 0,1-1 0,-1 0 0,0 1 0,1-1-1,-1 0 1,1 0 0,-1 1 0,1-1 0,-1 0 0,0 0 0,1 0 0,-1 0 0,1 0 0,-1 0 0,1 0 0,-1 0-1,1 0 1,-1 0 0,1 0 0,-1 0 0,1 0 0,-1 0 0,1 0 0,-1 0 0,1 0 0,-1-1 0,1 1-1,29-9 55,-28 8-70,82-35-632,-61 25 133,0 1 0,1 0-1,0 2 1,1 1-1,31-6 1,-54 13 472,0 0 0,-1-1 0,1 1 0,0 0 0,0 0 0,-1 0 0,1 0 0,0 0 0,-1 1 0,1-1 0,0 0 0,-1 1 0,1-1 0,-1 1 0,1 0 0,-1-1 0,1 1 0,-1 0 0,1 0-1,-1 0 1,3 2 0,-4-1 47,1-1 0,0 0 0,-1 1 0,1-1 0,-1 1 0,1-1 0,-1 1 0,0 0 0,1-1 0,-1 1 0,0-1-1,0 1 1,0 0 0,0-1 0,-1 1 0,1-1 0,0 1 0,-1 2 0,-1 1 54,0 1-1,-1-1 1,1 0 0,-1 1 0,0-1 0,0-1-1,0 1 1,-1 0 0,0-1 0,0 1 0,-6 4 0,-2-4-38,-1-5-61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1.179"/>
    </inkml:context>
    <inkml:brush xml:id="br0">
      <inkml:brushProperty name="width" value="0.05" units="cm"/>
      <inkml:brushProperty name="height" value="0.05" units="cm"/>
    </inkml:brush>
  </inkml:definitions>
  <inkml:trace contextRef="#ctx0" brushRef="#br0">0 151 16035,'0'1'159,"0"1"1,0 0-1,1-1 0,-1 1 0,0 0 0,1-1 0,-1 1 0,1-1 0,-1 1 0,1-1 0,-1 1 0,1-1 0,0 1 0,0-1 0,0 0 0,0 1 0,0-1 0,0 0 0,2 1 0,-1-1 12,0 0-1,0 0 1,1 0-1,-1-1 1,0 1-1,1-1 1,-1 1-1,0-1 1,1 0-1,-1 0 1,1 0-1,-1 0 1,3-1-1,11-2 92,-1 0-1,0 0 1,0-1-1,0-1 1,-1-1-1,1 0 1,-1-1-1,-1 0 0,1-1 1,-1-1-1,-1 0 1,0-1-1,0 0 1,-1-1-1,0 0 1,11-15-1,-21 25-270,0-1 0,0 1 0,0 0-1,0 0 1,0-1 0,-1 1 0,1-1 0,-1 1-1,1-1 1,-1 1 0,1-1 0,-1 1-1,0-1 1,0 1 0,0-1 0,0 1 0,0-1-1,0 0 1,0 1 0,0-1 0,-1 1-1,0-4 1,0 4-9,0 1-1,0-1 1,0 0-1,0 0 0,0 0 1,0 0-1,0 1 1,0-1-1,0 0 1,-1 1-1,1-1 0,0 1 1,0 0-1,-1-1 1,1 1-1,0 0 0,0 0 1,-1 0-1,1 0 1,0 0-1,-1 0 1,1 0-1,0 0 0,-1 0 1,1 0-1,-2 2 1,-7 0-60,1 1 0,-1 1 0,1 0 1,0 0-1,1 1 0,-1 0 0,1 0 1,0 1-1,-15 13 0,9-5 45,0 0-1,1 1 0,-22 32 1,33-44 47,0-1 0,0 1 1,1 0-1,0 0 1,-1 0-1,1 0 1,0 0-1,0 0 1,0 1-1,1-1 1,-1 0-1,1 7 1,0-9-6,0 0-1,1 1 1,-1-1 0,1 0 0,-1 0 0,1 1 0,0-1 0,-1 0 0,1 0-1,0 0 1,0 0 0,0 0 0,0 0 0,0 0 0,0 0 0,0 0 0,0 0-1,0 0 1,1-1 0,-1 1 0,0 0 0,0-1 0,1 1 0,-1-1 0,0 0-1,1 1 1,-1-1 0,0 0 0,1 0 0,-1 0 0,3 0 0,5 1 17,0-1 0,1 0 0,-1-1 0,1 0 0,-1-1 0,0 0 0,10-3 1,65-26-87,-56 19 16,35-14-93,74-26-469,-135 51 587,1 0 0,0 0-1,0 1 1,0-1 0,0 1-1,0 0 1,1 0 0,-1 0 0,0 0-1,5 1 1,-7-1 26,0 1 0,0-1-1,0 1 1,0 0 0,0-1 0,0 1 0,0 0-1,-1-1 1,1 1 0,0 0 0,0 0 0,-1 0-1,1 0 1,0 0 0,-1 0 0,1 0 0,-1 0-1,1 0 1,-1 0 0,0 0 0,1 0 0,-1 0-1,0 0 1,0 0 0,0 0 0,0 1 0,0-1-1,0 0 1,0 0 0,0 2 0,-4 25 298,2-23-207,1 0-1,1 0 1,-1 0 0,1 0 0,0-1-1,0 1 1,1 8 0,0-12-80,-1-1 0,0 1-1,1 0 1,0 0 0,-1 0 0,1-1 0,-1 1 0,1 0 0,0-1 0,0 1 0,-1-1-1,1 1 1,0-1 0,0 1 0,0-1 0,-1 1 0,1-1 0,0 0 0,0 1 0,0-1-1,0 0 1,0 0 0,0 0 0,0 0 0,0 0 0,0 0 0,0 0 0,0 0 0,0 0-1,0 0 1,-1 0 0,1-1 0,0 1 0,0 0 0,2-1 0,39-15-63,-36 13 21,22-9-188,-16 6-22,-1 0 0,1 1 0,1 1 1,-1 0-1,0 1 0,22-3 0,-33 6 211,0-1 1,0 1-1,-1 0 0,1 0 0,0 0 0,-1 0 0,1 0 1,0 0-1,-1 0 0,1 0 0,0 1 0,0-1 1,-1 0-1,1 0 0,0 1 0,-1-1 0,1 0 0,-1 1 1,1-1-1,0 0 0,-1 1 0,1-1 0,-1 1 1,1-1-1,-1 1 0,1-1 0,-1 1 0,1 0 1,-1 0 39,0 1 1,0-1-1,0 0 1,0 0-1,0 0 1,0 0-1,0 0 1,0 0-1,-1 0 1,1 1-1,0-1 1,-1 0-1,1 0 1,-1 0-1,0 1 1,-2 3 72,0-1 0,0 0-1,0 0 1,0 0 0,-1 0 0,0-1 0,-4 4 0,-10 3 172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2.330"/>
    </inkml:context>
    <inkml:brush xml:id="br0">
      <inkml:brushProperty name="width" value="0.05" units="cm"/>
      <inkml:brushProperty name="height" value="0.05" units="cm"/>
    </inkml:brush>
  </inkml:definitions>
  <inkml:trace contextRef="#ctx0" brushRef="#br0">287 14 15931,'0'0'105,"0"-1"0,-1 0 0,1 0 0,0 0 0,-1 1 0,1-1 0,-1 0 1,1 1-1,-1-1 0,0 0 0,1 1 0,-1-1 0,0 1 0,1-1 0,-1 1 0,0-1 0,1 1 0,-1-1 0,0 1 0,0 0 0,0-1 0,0 1 0,1 0 0,-1 0 0,0 0 0,0 0 0,0 0 0,0 0 0,0 0 0,1 0 0,-3 0 0,-29 1 1133,12 3-899,1 0 0,-1 1 0,1 1 0,0 1 0,0 1 0,1 0 0,0 1 0,0 1 0,-30 24 0,47-34-363,0 1 1,0 0 0,0 0-1,0 0 1,0 0 0,0 0-1,0 0 1,0 1 0,0-1-1,0 0 1,1 0 0,-2 2-1,2-3 8,0 1 0,0-1 0,0 0 0,0 1 0,0-1 0,0 0 0,1 0 0,-1 1 0,0-1 1,0 0-1,0 1 0,0-1 0,0 0 0,0 0 0,0 1 0,1-1 0,-1 0 0,0 0 0,0 1 0,0-1 0,1 0 0,-1 0 0,0 1 0,0-1 0,1 0 0,-1 0 0,0 0 0,0 0 0,1 1 0,-1-1 0,0 0 0,1 0 0,4 1-135,-1 0 0,1 0 0,0-1 0,0 1 0,6-1 0,-4 0 105,16 0-153,0 2 0,0 1 0,0 1 1,23 7-1,-39-10 207,-1 1 0,1 0 0,-1 1 0,0-1 0,0 1 0,0 0 0,0 1 0,-1 0 0,1 0 0,-1 0 0,0 0 0,0 1 0,0 0 0,-1 0 0,0 0 0,0 0 0,0 1 0,4 9 0,-6-11 29,-1 1 0,0-1 0,0 1 0,-1 0 0,0-1 0,1 1-1,-2 0 1,1 0 0,0-1 0,-1 1 0,0 0 0,0-1 0,0 1 0,-1-1 0,0 1-1,1-1 1,-2 0 0,1 0 0,0 0 0,-1 0 0,0 0 0,-4 5 0,-5 5 162,0-1 0,-2 0 0,1 0 0,-22 13 1,25-18-36,-1-1 1,-1-1 0,-21 10 0,27-13-124,1-1 1,-1 0-1,0-1 1,0 0 0,0 0-1,0 0 1,0 0-1,0-1 1,0 0-1,-8-1 1,11 0-56,1 1-1,0-1 1,0 0 0,0 0-1,0 0 1,0 0 0,0 0 0,0-1-1,0 1 1,0 0 0,0-1 0,1 0-1,-1 1 1,0-1 0,1 0-1,0 0 1,-1 1 0,1-1 0,0 0-1,0-1 1,0 1 0,0 0 0,0 0-1,1 0 1,-1 0 0,1-1-1,-1 1 1,1 0 0,0-1 0,0 1-1,0-5 1,1-3-84,-1-1 0,1 1 0,1-1 0,0 1-1,5-16 1,8-15-203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2.984"/>
    </inkml:context>
    <inkml:brush xml:id="br0">
      <inkml:brushProperty name="width" value="0.05" units="cm"/>
      <inkml:brushProperty name="height" value="0.05" units="cm"/>
    </inkml:brush>
  </inkml:definitions>
  <inkml:trace contextRef="#ctx0" brushRef="#br0">92 1 17212,'-20'57'2112,"-33"114"1514,47-146-3375,1 0 0,2 0-1,0 0 1,2 51 0,1-75-254,0 3-31,0-1 0,0 1 0,0-1 0,1 1 0,-1-1 0,1 1 0,0-1 1,0 1-1,0-1 0,0 0 0,1 1 0,-1-1 0,1 0 0,0 0 0,3 4 0,-5-7-1,1 0-1,-1 1 1,1-1-1,-1 0 1,1 0-1,-1 0 1,1 0-1,0 0 1,-1 1-1,1-1 1,-1 0-1,1 0 1,-1 0 0,1 0-1,-1-1 1,1 1-1,0 0 1,-1 0-1,1 0 1,-1 0-1,1 0 1,-1-1-1,1 1 1,-1 0-1,1-1 1,-1 1-1,1 0 1,-1-1-1,0 1 1,1 0-1,-1-1 1,1 1-1,-1-1 1,0 1-1,1-1 1,-1 1-1,0-1 1,0 1-1,1-1 1,-1 1-1,0-1 1,0 1-1,0-1 1,0 1-1,0-1 1,0 0-1,8-29-961,-8 30 987,2-19-777,0-29-1,-2 33 695,1-1-1,0 1 1,5-20 0,-6 35 109,0-1 1,0 1 0,0 0-1,0-1 1,0 1-1,1-1 1,-1 1 0,0 0-1,0-1 1,1 1-1,-1 0 1,0-1 0,0 1-1,1 0 1,-1-1-1,0 1 1,1 0 0,-1 0-1,1-1 1,-1 1-1,0 0 1,1 0 0,-1 0-1,1-1 1,-1 1-1,0 0 1,1 0 0,-1 0-1,1 0 1,-1 0-1,1 0 1,-1 0 0,1 0-1,-1 0 1,0 0-1,1 0 1,-1 0 0,1 1-1,-1-1 1,1 0-1,-1 0 1,0 0 0,1 0-1,-1 1 1,1-1-1,-1 0 1,0 1-1,1-1 1,-1 0 0,1 1-1,24 20 558,-16-12-335,0-3-90,-1 0-1,2 0 1,-1 0 0,0-1 0,1-1-1,0 0 1,0 0 0,17 3 0,-20-5-63,-1-1 0,1-1 1,-1 1-1,1-1 0,-1 0 0,1-1 1,-1 1-1,1-1 0,-1 0 0,1-1 1,-1 0-1,0 0 0,0 0 0,0-1 1,8-4-1,-11 5-25,-1 0-1,0-1 1,1 1 0,-1 0 0,0-1-1,-1 1 1,1-1 0,1-2-1,-3 5-53,0 0-1,0 0 0,-1 0 1,1 0-1,0 1 1,-1-1-1,1 0 0,-1 0 1,1 0-1,0 0 0,-1 0 1,1 0-1,0 0 0,-1 0 1,1 0-1,-1 0 0,1 0 1,0 0-1,-1 0 0,1 0 1,0 0-1,-1 0 0,1 0 1,0-1-1,-1 1 1,1 0-1,0 0 0,-1 0 1,1-1-1,0 1 0,-1 0 1,1 0-1,0-1 0,0 1 1,-1 0-1,1-1 0,0 1 1,0 0-1,0-1 0,0 1 1,-1 0-1,1-1 0,0 1 1,0 0-1,0-1 0,0 1 1,0 0-1,0-1 1,0 1-1,0 0 0,0-1 1,0 1-1,0-1 0,0 1 1,0 0-1,0-1 0,0 1 1,0 0-1,0-1 0,1 1 1,-1 0-1,0-1 0,0 1 1,0 0-1,1-1 0,-1 1 1,0 0-1,0-1 1,1 1-1,-5 1 1,1 1-1,-1 0 1,1 0-1,-1 0 1,1 0 0,0 0-1,0 1 1,0-1 0,0 1-1,0 0 1,1 0-1,-1 0 1,1 0 0,0 0-1,0 1 1,0-1 0,0 1-1,1-1 1,-3 8 0,2-5-11,0 0 1,0 0-1,1 1 1,-1-1-1,2 0 1,-1 1-1,1-1 1,0 0-1,0 1 1,0-1-1,3 11 1,-2-14 4,-1-1 0,1 0 1,0 1-1,0-1 1,1 0-1,-1 0 0,0 1 1,1-1-1,-1 0 1,1-1-1,0 1 0,0 0 1,0 0-1,0-1 1,0 1-1,0-1 1,0 1-1,3 0 0,-1 0 0,0-1-1,1 0 0,-1 0 1,0 0-1,0 0 0,1-1 1,-1 0-1,1 0 1,8-1-1,0-1-13,1-1 1,0 0-1,-1-2 0,0 1 1,22-12-1,-2-3-126,0-2-1,35-29 0,-9 5-330,-59 45 461,1 0 1,-1 0-1,0-1 1,0 1 0,1 0-1,-1 0 1,0 0-1,0-1 1,1 1-1,-1 0 1,0 0 0,1 0-1,-1 0 1,0 0-1,0 0 1,1 0-1,-1 0 1,0 0 0,1 0-1,-1 0 1,0 0-1,1 0 1,-1 0-1,0 0 1,1 0 0,-1 0-1,0 0 1,0 0-1,1 0 1,0 0-1,0 10-72,-8 22 171,5-24-63,0 0 55,1 0 0,0 1 0,1-1 0,0 14 0,0-20-71,0 0 1,1 0-1,-1-1 1,0 1-1,1 0 1,0 0-1,-1 0 1,1-1 0,0 1-1,0 0 1,2 2-1,-2-3-27,-1 0 1,1-1-1,0 1 1,-1-1-1,1 1 0,0-1 1,0 0-1,0 1 0,0-1 1,-1 0-1,1 1 0,0-1 1,0 0-1,0 0 0,0 0 1,0 0-1,0 0 1,-1 0-1,1 0 0,0 0 1,0 0-1,0 0 0,0-1 1,0 1-1,0 0 0,1-1 1,1-1-65,1 0 1,-1-1-1,0 1 0,0-1 1,0 1-1,0-1 1,0 0-1,-1 0 0,1-1 1,-1 1-1,0 0 1,0-1-1,3-5 1,-4 7 40,11-22-319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3.731"/>
    </inkml:context>
    <inkml:brush xml:id="br0">
      <inkml:brushProperty name="width" value="0.05" units="cm"/>
      <inkml:brushProperty name="height" value="0.05" units="cm"/>
    </inkml:brush>
  </inkml:definitions>
  <inkml:trace contextRef="#ctx0" brushRef="#br0">0 422 4161,'12'2'610,"0"0"1,0-1 0,0-1-1,1 0 1,-1 0-1,0-1 1,0-1 0,0 0-1,-1-1 1,1 0-1,-1-1 1,13-5 0,-24 9-540,0 0 1,0 0-1,0 0 1,0 0-1,0 0 1,1 0-1,-1 0 1,0-1 0,0 1-1,0 0 1,0 0-1,0 0 1,1 0-1,-1 0 1,0 0-1,0 0 1,0 0-1,0 0 1,0 0 0,1 0-1,-1 0 1,0 1-1,0-1 1,0 0-1,0 0 1,0 0-1,1 0 1,-1 0-1,0 0 1,0 0 0,0 0-1,0 0 1,0 0-1,0 1 1,0-1-1,1 0 1,-1 0-1,0 0 1,0 0-1,0 0 1,0 0 0,0 1-1,0 8 1341,-7 16-630,6-21-351,-2 6-217,1 0 0,1 0 1,-1 0-1,2 0 0,0 0 1,0 0-1,0 1 0,1-1 1,4 17-1,4 2 40,21 54 0,-19-60-292,-2 1-1,-1 1 1,8 40 0,-15-58 42,-1 0 1,0 0 0,0 0 0,0 0-1,-1 0 1,0 0 0,-1 0 0,0 0-1,-3 8 1,4-12 39,1-1 0,-1 1 0,0-1 0,-1 1-1,1-1 1,0 0 0,-1 0 0,1 0 0,-1 0 0,0 0-1,1 0 1,-1 0 0,0 0 0,0-1 0,-1 1 0,1-1-1,0 1 1,0-1 0,-1 0 0,1 0 0,0 0 0,-1 0-1,1-1 1,-1 1 0,0 0 0,1-1 0,-4 0 0,4 0-5,0 0 1,1 0 0,-1 0 0,1-1 0,0 1 0,-1-1-1,1 1 1,-1-1 0,1 0 0,0 0 0,-1 1 0,1-1-1,0 0 1,0 0 0,-1 0 0,1 0 0,0 0 0,0-1-1,0 1 1,0 0 0,1 0 0,-1-1 0,0 1 0,0 0-1,1-1 1,-1 1 0,1-1 0,-1 1 0,1-1 0,-1-2-1,0-2 44,1-1 0,-1 0 0,1 1-1,0-1 1,1 1 0,1-10-1,3-6-103,1-1-1,1 1 0,1 0 1,1 1-1,12-21 0,66-104-1197,-54 95 732,84-128-1215,32-52-300,-134 206 2155,15-35 0,-73 159 1652,-30 82 648,67-160-2150,0 0 0,2 0 0,0 1 0,1-1 1,1 1-1,2 40 0,1-56-234,0 1 1,0-1-1,0 1 0,1-1 0,0 0 1,0 0-1,0 0 0,1 0 1,5 8-1,-7-11-74,1-1 1,0 1-1,0-1 0,0 0 1,0 0-1,0 0 0,1 0 1,-1 0-1,1 0 0,-1-1 1,1 1-1,-1-1 0,1 0 0,0 0 1,0 0-1,0 0 0,0 0 1,-1 0-1,1-1 0,0 0 1,0 1-1,4-1 0,-5 0-44,0-1 0,0 1 0,0 0 0,0-1-1,0 1 1,0-1 0,0 0 0,0 1 0,0-1-1,-1 0 1,1 0 0,0 0 0,-1 0 0,1-1 0,-1 1-1,1 0 1,-1-1 0,1 1 0,-1-1 0,0 1-1,0-1 1,0 0 0,0 1 0,0-1 0,0 0-1,0 0 1,0 0 0,-1 0 0,1 1 0,-1-1-1,0 0 1,1 0 0,-1-4 0,0 1-88,0-1 1,0 1-1,0-1 1,-1 1-1,1 0 0,-1-1 1,-1 1-1,1 0 1,-1 0-1,0 0 1,-4-9-1,-1 4-53,0 0 0,-1 0 1,0 1-1,-1-1 0,-17-13 0,-55-34 715,40 30 573,41 27-1081,1 0 0,-1 0 0,0 0 0,0 0 0,0 0 0,0 0 0,0 0 0,0-1 0,1 1 0,-1 0 0,0 0 0,0 0 0,0 0 0,0 0 0,0 0 0,0 0-1,0 0 1,0-1 0,0 1 0,0 0 0,1 0 0,-1 0 0,0 0 0,0 0 0,0 0 0,0-1 0,0 1 0,0 0 0,0 0 0,0 0 0,0 0 0,0 0 0,0 0 0,0-1 0,0 1 0,0 0 0,0 0 0,0 0 0,-1 0 0,1 0 0,0 0 0,0-1 0,0 1 0,0 0 0,0 0-1,0 0 1,0 0 0,0 0 0,0 0 0,0 0 0,0 0 0,-1-1 0,1 1 0,0 0 0,0 0 0,0 0 0,0 0 0,0 0 0,0 0 0,-1 0 0,1 0 0,0 0 0,0 0 0,0 0 0,0 0 0,10 0 257,123 23-606,-84-17 193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4.903"/>
    </inkml:context>
    <inkml:brush xml:id="br0">
      <inkml:brushProperty name="width" value="0.05" units="cm"/>
      <inkml:brushProperty name="height" value="0.05" units="cm"/>
    </inkml:brush>
  </inkml:definitions>
  <inkml:trace contextRef="#ctx0" brushRef="#br0">218 129 13475,'-2'-2'195,"1"-1"0,0 1 0,-1 0 0,1 0 0,-1 0 1,0 0-1,1 1 0,-1-1 0,0 0 0,0 1 0,0-1 0,0 1 0,0 0 0,-1-1 1,1 1-1,-5-1 0,3 1 107,-1 0 1,1 0 0,-1 0-1,1 1 1,-1 0-1,1 0 1,-1 0 0,-8 2-1,5-1-44,0 1 0,0 1-1,0-1 1,1 1 0,-1 1-1,1-1 1,0 1 0,0 0 0,0 1-1,-9 7 1,12-7-208,0-1 0,0 1 1,1 0-1,-1 0 0,1 1 0,0-1 0,0 0 0,1 1 1,0 0-1,0 0 0,0 0 0,0 0 0,1 0 0,-1 6 1,2-9-38,0 0 0,0 0 1,0 0-1,0 0 0,1 0 1,-1 0-1,1 0 0,0 0 1,-1 0-1,1 0 1,1 0-1,-1-1 0,0 1 1,1 0-1,-1-1 0,1 1 1,0-1-1,0 1 1,0-1-1,0 0 0,0 0 1,0 0-1,1 0 0,-1 0 1,1-1-1,-1 1 1,1-1-1,0 0 0,-1 1 1,6 0-1,0 0 3,1 0 0,-1-1 0,1 0 0,0-1 0,-1 0 1,1 0-1,0-1 0,-1 0 0,1 0 0,-1-1 0,1 0 0,-1-1 0,0 1 0,0-2 0,12-5 0,2-3 7,-1-1-1,-1 0 0,0-2 0,23-20 0,-33 26-1,1-1 0,-1-1 0,0 1 0,-1-2 0,-1 1-1,0-1 1,0-1 0,11-24 0,-17 22 3,-2 15-23,0 0-1,0 0 1,0-1 0,0 1 0,0 0 0,0 0-1,0 0 1,0 0 0,0 0 0,0-1-1,0 1 1,0 0 0,0 0 0,-1 0 0,1 0-1,0 0 1,0-1 0,0 1 0,0 0-1,0 0 1,0 0 0,-1 0 0,1 0-1,0 0 1,0 0 0,0 0 0,0 0 0,-1-1-1,1 1 1,0 0 0,0 0 0,0 0-1,0 0 1,-1 0 0,1 0 0,0 0-1,0 0 1,-2 1 2,1-1-1,0 1 1,0 0-1,-1 0 0,1-1 1,0 1-1,0 0 1,0 0-1,0 0 0,0 0 1,0 0-1,0 0 1,0 0-1,-1 3 0,-3 4 12,1 0-1,0 1 0,1 0 0,-1 0 0,2 0 0,-1 0 0,2 0 0,-1 0 0,1 1 0,0 11 0,1-16 11,-1 1 0,2-1-1,-1 1 1,0-1 0,1 1 0,0-1 0,1 0 0,-1 0-1,1 0 1,0 1 0,0-1 0,1-1 0,-1 1 0,1 0-1,0-1 1,0 1 0,1-1 0,-1 0 0,6 4 0,-7-6 0,1 0 1,0 0 0,0 0 0,0-1 0,0 1-1,0-1 1,0 0 0,1 0 0,-1 0 0,0-1-1,0 1 1,1-1 0,-1 1 0,1-1 0,-1 0-1,0 0 1,4-1 0,-1-1 7,0 1 1,-1-1-1,1 0 1,-1 0-1,0 0 1,0-1-1,0 0 1,0 0-1,6-6 1,-1 2 1,-1-2-1,0 0 1,-1 0 0,0 0 0,-1-1-1,0 0 1,0-1 0,10-21 0,-16 28-47,1 0 0,0 0 0,-1 0 1,0 0-1,0 0 0,0-1 0,-1 1 1,1 0-1,-1 0 0,0-7 0,0 11 11,0 0-1,0 0 1,0 0-1,0 0 1,0 0-1,0 0 1,0 0-1,0 0 1,0-1-1,0 1 1,0 0-1,-1 0 1,1 0-1,0 0 1,0 0-1,0 0 1,0 0-1,0 0 1,0 0-1,0 0 1,0 0-1,0-1 1,0 1-1,0 0 1,0 0-1,-1 0 1,1 0-1,0 0 1,0 0-1,0 0 1,0 0-1,0 0 1,0 0-1,0 0 1,0 0-1,-1 0 1,1 0-1,0 0 1,0 0-1,0 0 1,0 0-1,0 0 1,0 0-1,0 0 1,0 0-1,0 0 1,-1 0-1,1 0 1,0 0-1,0 0 0,0 1 1,-6 5-63,-4 8-20,6-5 71,1 1 0,-1 0 0,2 0 0,-1 0 0,1 0 0,1 0 0,0 1 0,1-1-1,0 1 1,0-1 0,3 18 0,-2-26 21,-1-1 0,1 1 1,-1 0-1,1-1 0,0 1 0,-1 0 1,1-1-1,0 1 0,0-1 0,0 1 0,0-1 1,1 0-1,-1 1 0,0-1 0,0 0 0,1 0 1,-1 0-1,1 0 0,-1 0 0,1 0 0,3 1 1,-3-1 3,1-1 1,0 1-1,0-1 1,0 0-1,0 0 1,0 0-1,0 0 1,0-1-1,0 1 1,0-1-1,0 0 1,2-1-1,9-3 28,-2-1 0,1 0 0,-1-1 0,15-11 0,-4-1-103,1 0 1,31-37-1,-22 22-476,-35 42 410,0-1 1,0 1-1,1-1 1,0 1-1,0 0 1,1 11-1,0-17 138,0-1-1,0 0 1,0 1-1,1-1 1,-1 0 0,0 1-1,0-1 1,1 0-1,-1 0 1,1 1 0,-1-1-1,1 0 1,-1 0-1,1 1 1,0-1-1,0 0 1,0 0 0,-1 0-1,1 0 1,0 0-1,0 0 1,0-1 0,1 1-1,-1 0 1,0 0-1,0-1 1,0 1-1,2 0 1,0-1 10,0 1 1,0-1-1,0 0 1,0 0-1,-1 0 1,1-1-1,0 1 1,0-1-1,0 0 0,0 1 1,0-1-1,3-2 1,9-4 55,-1-1 1,0 0-1,19-16 1,-16 11-110,-2-1-1,0-1 1,-1 0 0,0-1 0,-1-1 0,-1 0 0,0-1 0,12-27 0,-30 60-117,0 0 1,0 1 0,2-1 0,-4 24-1,-6 69 460,12-90-260,-2 76 594,4 0-1,20 168 1,-19-255-608,2 20 38,-3-26-63,0 0 0,0 0 0,0 0 0,0 1 0,0-1 0,0 0 0,0 0 0,-1 0 0,1 0 0,0 0 0,-1 0 1,1 0-1,0 0 0,-1 0 0,1 0 0,-2 2 0,1-3-3,0 0 0,0 0 0,1 0 0,-1 0 0,0 1-1,0-1 1,0-1 0,1 1 0,-1 0 0,0 0 0,0 0 0,1 0 0,-1 0 0,0-1 0,1 1 0,-1 0-1,0-1 1,0 1 0,1-1 0,-1 1 0,1-1 0,-1 1 0,0-1 0,1 1 0,-1-1 0,1 1 0,-1-1-1,1 0 1,-1 0 0,-17-23 78,18 24-82,-14-23 14,1 0 1,1-1 0,2 0 0,0-1 0,1 0-1,2 0 1,1-1 0,0 0 0,2 0-1,1 0 1,1-39 0,2 61-53,0 0 1,0-1-1,0 1 1,1 0-1,0-1 0,-1 1 1,2 0-1,-1 0 1,0 0-1,1 0 1,0 0-1,0 0 0,0 0 1,0 1-1,1-1 1,-1 1-1,1 0 0,0-1 1,0 1-1,0 0 1,1 1-1,-1-1 0,1 1 1,-1-1-1,1 1 1,0 0-1,0 0 0,7-2 1,96-23-1232,-96 25 1158,38-9-309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5.730"/>
    </inkml:context>
    <inkml:brush xml:id="br0">
      <inkml:brushProperty name="width" value="0.05" units="cm"/>
      <inkml:brushProperty name="height" value="0.05" units="cm"/>
    </inkml:brush>
  </inkml:definitions>
  <inkml:trace contextRef="#ctx0" brushRef="#br0">219 283 10130 0 0,'-2'-3'260'0'0,"0"0"0"0"0,1 0-1 0 0,-1 0 1 0 0,-1 0 0 0 0,1 0-1 0 0,0 0 1 0 0,0 1 0 0 0,-1-1-1 0 0,0 1 1 0 0,1 0 0 0 0,-1 0-1 0 0,0 0 1 0 0,-4-2 0 0 0,1 1 32 0 0,-1 0 0 0 0,0 0 0 0 0,0 1 0 0 0,0 0 1 0 0,-14-2-1 0 0,0 1 700 0 0,-1 2 1 0 0,0 0-1 0 0,-26 4 0 0 0,36-1 36 0 0,11 3-626 0 0,21 6-797 0 0,35 8-417 0 0,-8-9 736 0 0,1-2 1 0 0,0-2-1 0 0,0-2 0 0 0,89-4 1 0 0,191-39 41 0 0,239-69 42 0 0,137 4-134 0 0,-485 83-118 0 0,-164 17 326 0 0,-55 4-64 0 0,0 0 1 0 0,0 0 0 0 0,0 0-1 0 0,0 0 1 0 0,0 0-1 0 0,0-1 1 0 0,0 1 0 0 0,0 0-1 0 0,0 0 1 0 0,0 0-1 0 0,-1 0 1 0 0,1 0 0 0 0,0 0-1 0 0,0 0 1 0 0,0 0 0 0 0,0 0-1 0 0,0 0 1 0 0,0 0-1 0 0,0 0 1 0 0,0 0 0 0 0,0 0-1 0 0,0 0 1 0 0,0 0-1 0 0,1 0 1 0 0,-1-1 0 0 0,0 1-1 0 0,0 0 1 0 0,0 0-1 0 0,0 0 1 0 0,0 0 0 0 0,0 0-1 0 0,0 0 1 0 0,0 0-1 0 0,0 0 1 0 0,0 0 0 0 0,0 0-1 0 0,0 0 1 0 0,0 0 0 0 0,-12-4-1031 0 0,-20-2-689 0 0,13 4 1209 0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5.294"/>
    </inkml:context>
    <inkml:brush xml:id="br0">
      <inkml:brushProperty name="width" value="0.05" units="cm"/>
      <inkml:brushProperty name="height" value="0.05" units="cm"/>
    </inkml:brush>
  </inkml:definitions>
  <inkml:trace contextRef="#ctx0" brushRef="#br0">7 1 15443,'-5'3'2113,"3"8"-1129,2 5-320,5 1 1833,6 3-1305,5 2-184,8-2-304,8-4-80,12-5-360,1-5-376,8-6-872,1-6-304,1-8 1024,-2-5-288,-6-2-184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5.702"/>
    </inkml:context>
    <inkml:brush xml:id="br0">
      <inkml:brushProperty name="width" value="0.05" units="cm"/>
      <inkml:brushProperty name="height" value="0.05" units="cm"/>
    </inkml:brush>
  </inkml:definitions>
  <inkml:trace contextRef="#ctx0" brushRef="#br0">317 0 15267,'-20'22'2057,"-9"12"-1001,-4 6-352,-8 11 2313,1 2-1521,-2 3-544,6-1-232,6-3-344,7-5-255,9-14-986,5-7 889,9-12-232,0-6-144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6.203"/>
    </inkml:context>
    <inkml:brush xml:id="br0">
      <inkml:brushProperty name="width" value="0.05" units="cm"/>
      <inkml:brushProperty name="height" value="0.05" units="cm"/>
    </inkml:brush>
  </inkml:definitions>
  <inkml:trace contextRef="#ctx0" brushRef="#br0">394 1 18092,'0'2'167,"-1"-1"0,0 1 0,0 0 0,-1 0 0,1 0-1,0-1 1,0 1 0,-1-1 0,1 1 0,-1-1 0,-1 2 0,-1 1 96,-161 157 2827,39-40-1846,124-117-1669,7-5 93,10-5-217,5-11-170,0 0-1,0-1 0,-2-1 1,0-1-1,-2 0 0,0-1 1,22-40-1,-33 51 744,-7 11 301,-11 16 218,2 3-70,1 0-1,1 0 0,-10 28 0,17-40-321,-1 1 0,1-1 0,1 0-1,0 0 1,0 1 0,0-1 0,1 0-1,0 1 1,1-1 0,0 1 0,4 15-1,-5-22-128,1 0 0,0-1 0,0 1-1,-1-1 1,1 1 0,0-1-1,0 1 1,0-1 0,0 1 0,1-1-1,-1 0 1,0 0 0,1 0-1,-1 1 1,0-1 0,1-1 0,-1 1-1,1 0 1,0 0 0,-1 0-1,1-1 1,0 1 0,-1-1 0,1 1-1,2-1 1,-3 0-46,1 0 0,-1 0 0,0 0 1,1-1-1,-1 1 0,0 0 0,1-1 0,-1 1 0,0-1 0,0 0 1,1 1-1,-1-1 0,0 0 0,0 0 0,0 1 0,0-1 0,0 0 0,0 0 1,0 0-1,0 0 0,0-1 0,-1 1 0,1 0 0,0 0 0,-1 0 1,1-1-1,-1 1 0,1 0 0,-1 0 0,0-1 0,1 1 0,-1-1 1,0-1-1,0-1-115,0-1 1,0 0 0,0 1-1,-1-1 1,0 0-1,0 1 1,0-1 0,-1 1-1,1-1 1,-1 1 0,0 0-1,0 0 1,-1 0 0,1 0-1,-1 0 1,0 0-1,0 1 1,0-1 0,-7-5-1,-8-7-322,-1 0 0,-31-19-1,37 26 401,2 1 196,1 1 1,-1 1-1,-1-1 1,1 2-1,-1-1 0,0 2 1,0 0-1,-13-3 1,12 8 573,14 7 200,20 11-16,-7-13-729,0 1 1,1-2-1,0 0 1,0 0 0,28 3-1,-7-3-296,51 0 0,-47-6 51,46-5 0,-25-5-61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8:26.592"/>
    </inkml:context>
    <inkml:brush xml:id="br0">
      <inkml:brushProperty name="width" value="0.05" units="cm"/>
      <inkml:brushProperty name="height" value="0.05" units="cm"/>
    </inkml:brush>
  </inkml:definitions>
  <inkml:trace contextRef="#ctx0" brushRef="#br0">49 1 17828,'-1'40'2112,"-5"6"-1384,-4 1-311,2 5 1199,-1-1-752,3-2-664,2-9 32,0-4-96,4-17-176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0.451"/>
    </inkml:context>
    <inkml:brush xml:id="br0">
      <inkml:brushProperty name="width" value="0.05" units="cm"/>
      <inkml:brushProperty name="height" value="0.05" units="cm"/>
    </inkml:brush>
  </inkml:definitions>
  <inkml:trace contextRef="#ctx0" brushRef="#br0">12 0 21149,'0'0'83,"-1"0"1,1 1-1,-1-1 1,1 0-1,0 0 1,-1 1-1,1-1 1,0 0-1,-1 0 1,1 1 0,0-1-1,-1 1 1,1-1-1,0 0 1,0 1-1,0-1 1,-1 0-1,1 1 1,0-1-1,0 1 1,0-1 0,0 1-1,0-1 1,-1 0-1,1 1 1,0-1-1,0 1 1,0-1-1,0 1 1,1 0-1,-5 19 327,3 19-81,1 1 1,8 60-1,22 76-301,-27-162-53,0 2-134,0 0-1,2-1 1,-1 1 0,10 19 0,-27-70-2602,-1 8 2095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0.866"/>
    </inkml:context>
    <inkml:brush xml:id="br0">
      <inkml:brushProperty name="width" value="0.05" units="cm"/>
      <inkml:brushProperty name="height" value="0.05" units="cm"/>
    </inkml:brush>
  </inkml:definitions>
  <inkml:trace contextRef="#ctx0" brushRef="#br0">9 270 18212,'-9'-13'1608,"15"4"-1128,11 1-96,13-5 785,6-3-145,10-4-296,6-3-144,8-4-160,3-1-40,-3 3-56,-3-1-192,-12 6-504,-5 3-376,-13 4 616,-10 1-128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1.209"/>
    </inkml:context>
    <inkml:brush xml:id="br0">
      <inkml:brushProperty name="width" value="0.05" units="cm"/>
      <inkml:brushProperty name="height" value="0.05" units="cm"/>
    </inkml:brush>
  </inkml:definitions>
  <inkml:trace contextRef="#ctx0" brushRef="#br0">0 235 16588,'12'-3'1536,"2"-3"-832,6-6-184,6 1 800,1-5-127,8-1-145,3-3-112,3 0-176,-3-2-104,-1 4-192,-2 1-119,-6 1-537,-4 3-289,-10 1-559,-10 2 872,-9 2-192,-4-5-120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1.588"/>
    </inkml:context>
    <inkml:brush xml:id="br0">
      <inkml:brushProperty name="width" value="0.05" units="cm"/>
      <inkml:brushProperty name="height" value="0.05" units="cm"/>
    </inkml:brush>
  </inkml:definitions>
  <inkml:trace contextRef="#ctx0" brushRef="#br0">1 9 19276,'3'0'453,"-1"0"-271,-1 0-1,1 0 1,-1 0-1,0 0 1,1 0-1,-1-1 0,0 1 1,1 0-1,-1-1 1,0 1-1,1-1 1,-1 0-1,0 1 1,0-1-1,1 0 1,-1 0-1,1-1 1,0 4 169,0 0 0,0 0 0,-1 0 0,1 1 0,-1-1 0,0 0 0,0 1 0,2 3 0,54 156-40,-21-56-253,-36-106-42,0 1-1,0 0 0,0 0 1,0-1-1,0 1 0,1 0 1,-1 0-1,0-1 0,1 1 1,-1 0-1,0-1 0,1 1 1,-1 0-1,1-1 0,-1 1 1,1-1-1,-1 1 0,1-1 1,0 1-1,0 0 0,2-14 241,-4-28 53,-3 4-91,-2 2-1,-17-63 0,21 91-228,2 5-8,-1 0-1,1 0 0,-1 0 0,0 0 1,1 0-1,-1 1 0,0-1 1,0 0-1,-3-3 0,10 29-1204,-4-21 1019,0 0-1,0 0 1,0-1 0,1 1 0,-1 0-1,1-1 1,-1 0 0,1 0-1,0 0 1,0 0 0,0 0-1,0 0 1,0-1 0,0 0-1,0 1 1,1-1 0,-1 0 0,0-1-1,1 1 1,-1-1 0,5 1-1,-1-1-31,0-1 0,-1 1 0,1-1 0,-1 0 0,1-1 0,-1 0 0,0 0 0,0 0 0,0-1 0,10-5 0,19-15-842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2.176"/>
    </inkml:context>
    <inkml:brush xml:id="br0">
      <inkml:brushProperty name="width" value="0.05" units="cm"/>
      <inkml:brushProperty name="height" value="0.05" units="cm"/>
    </inkml:brush>
  </inkml:definitions>
  <inkml:trace contextRef="#ctx0" brushRef="#br0">64 138 15171,'-9'13'529,"1"0"-1,1 1 0,0 0 1,1 1-1,0 0 0,1 0 1,1 0-1,0 0 0,1 1 1,1-1-1,-1 18 0,3-31-493,0 0 0,0 0 0,0 0 0,1 0-1,-1 0 1,0 0 0,1-1 0,0 1 0,-1 0 0,1 0-1,0 0 1,0 0 0,0-1 0,0 1 0,2 2 0,-3-4-27,0 1-1,1-1 1,-1 0 0,1 0 0,-1 1 0,1-1 0,-1 0 0,1 0-1,-1 0 1,1 1 0,-1-1 0,1 0 0,-1 0 0,1 0 0,-1 0 0,1 0-1,-1 0 1,1 0 0,-1 0 0,1 0 0,0-1 0,16-11 51,-6-3 14,1-1-1,-2-1 1,0 0 0,-1 0-1,-1-1 1,0 0 0,-2 0 0,0-1-1,-1 0 1,3-25 0,-7 31 265,-4 17 146,-5 20 42,3-3-346,1 1 0,1-1 0,1 1 0,1 0 0,1 0 0,3 29 0,-3-49-179,1 1 0,-1-1-1,1 0 1,-1 0-1,1 1 1,0-1-1,0 0 1,0 0-1,0 0 1,0 0-1,0 0 1,0 0-1,1 0 1,-1 0-1,1 0 1,0-1-1,-1 1 1,4 1-1,-3-2-47,0 0-1,-1-1 1,1 1-1,0-1 1,0 0-1,0 0 1,0 1-1,0-1 1,0 0-1,0-1 1,0 1-1,0 0 1,0-1-1,0 1 1,0-1-1,0 1 1,0-1-1,0 0 1,-1 0-1,1 0 1,0 0-1,2-2 1,11-7-583,0-1 0,-1-1 0,0-1 0,-1 0 0,0 0 0,11-17 0,62-96-3736,-75 109 3348,42-67-1539,-71 126 8707,-7 44-2164,16-56-2836,8-25-963,-1 0-1,1 1 1,0-1 0,1 0-1,-1 10 1,1-14-169,0 0 1,0 0-1,0-1 0,0 1 1,0 0-1,1-1 1,-1 1-1,0 0 0,1-1 1,-1 1-1,0-1 1,1 1-1,-1 0 0,0-1 1,1 1-1,-1-1 1,1 1-1,-1-1 0,1 1 1,1 0-1,-1-1-20,0 1 1,0-1-1,0 0 0,1 0 0,-1 1 1,0-1-1,1 0 0,-1 0 0,0 0 1,0-1-1,1 1 0,-1 0 0,0 0 1,0-1-1,3 0 0,26-10-263,-19 7 166,-1 0-1,2 0 0,-1 1 0,12-1 1,-19 3 81,-1 1 0,0 0 0,1 0 0,-1 0 0,0 1 0,1-1 0,-1 1 0,0 0 0,1-1 0,-1 2 0,0-1 0,0 0 0,0 1 0,0-1-1,0 1 1,0 0 0,-1 0 0,5 3 0,0 3 34,-1-1-1,0 1 0,0 1 0,-1-1 0,0 1 0,0 0 0,-1 0 1,0 0-1,-1 1 0,0-1 0,0 1 0,2 16 0,0 10 245,-2 1-1,-2 38 0,-1-52-15,-1 0 0,-1-1-1,-1 1 1,-2 0 0,0-1-1,-14 39 1,18-59-221,1-1-1,-1 1 1,1-1 0,-1 1-1,0-1 1,0 1 0,0-1-1,0 1 1,0-1 0,0 0 0,0 1-1,0-1 1,-1 0 0,1 0-1,0 0 1,-1 0 0,1 0-1,-1 0 1,1 0 0,-1-1-1,-2 2 1,2-2-20,1 0 0,0-1 0,-1 1 0,1 0 0,0-1 0,0 1 0,0-1 0,-1 0 0,1 1 0,0-1 0,0 0 0,0 1 0,0-1 0,0 0 0,0 0 0,0 0 0,1 0-1,-1 0 1,0 0 0,0 0 0,1 0 0,-1-1 0,1 1 0,-1 0 0,1 0 0,-1-1 0,1 1 0,0 0 0,-1-2 0,-3-16-64,0 0 0,1-1 0,1 1 0,0 0 0,2-1 1,0 1-1,2 0 0,0-1 0,1 1 0,7-25 0,4-6-50,2 1 0,38-78 0,-16 57 109,-25 48 3,-1 0 1,-1-1 0,-1 0 0,11-37 0,-20 58-3,-1 1 0,0-1 0,0 1 0,1-1 0,-1 1 1,0-1-1,0 0 0,0 1 0,-1-1 0,1 1 0,0-1 0,-1 1 0,1-1 0,-1 1 0,0-4 1,0 5-2,1 0 1,0 0 0,0-1-1,0 1 1,-1 0 0,1 0-1,0 0 1,0 0 0,-1-1 0,1 1-1,0 0 1,-1 0 0,1 0-1,0 0 1,0 0 0,-1 0 0,1 0-1,0 0 1,-1 0 0,1 0-1,0 0 1,-1 0 0,1 0 0,0 0-1,0 0 1,-1 0 0,1 0-1,0 0 1,-1 0 0,-12 12-43,8-5 6,0 1 0,1 0 0,0-1 0,0 1 1,1 1-1,0-1 0,0 0 0,1 1 1,0-1-1,1 1 0,-1 0 0,2 0 0,-1-1 1,1 1-1,1 0 0,0 0 0,2 9 0,-3-16 29,1 0-1,-1-1 0,1 0 0,-1 1 0,1-1 0,0 1 0,0-1 0,0 0 0,0 1 1,0-1-1,0 0 0,0 0 0,0 0 0,0 0 0,0 0 0,1 0 0,-1 0 0,0 0 1,1 0-1,-1-1 0,1 1 0,-1-1 0,3 1 0,16 0-121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2.751"/>
    </inkml:context>
    <inkml:brush xml:id="br0">
      <inkml:brushProperty name="width" value="0.05" units="cm"/>
      <inkml:brushProperty name="height" value="0.05" units="cm"/>
    </inkml:brush>
  </inkml:definitions>
  <inkml:trace contextRef="#ctx0" brushRef="#br0">7 0 20708,'-2'0'2225,"0"2"-1385,-1 3-400,3 1 1769,0 0-1521,3-2-1352,1 0 592,2-1-56,0 2-192,0-1-177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6.418"/>
    </inkml:context>
    <inkml:brush xml:id="br0">
      <inkml:brushProperty name="width" value="0.05" units="cm"/>
      <inkml:brushProperty name="height" value="0.05" units="cm"/>
    </inkml:brush>
  </inkml:definitions>
  <inkml:trace contextRef="#ctx0" brushRef="#br0">2959 455 11875 0 0,'1'-6'152'0'0,"0"0"1"0"0,0 0-1 0 0,0 0 1 0 0,0 0 0 0 0,-1 0-1 0 0,0 0 1 0 0,0-1 0 0 0,-1 1-1 0 0,0 0 1 0 0,0 0 0 0 0,0 0-1 0 0,-1 1 1 0 0,0-1 0 0 0,0 0-1 0 0,0 0 1 0 0,-1 1 0 0 0,1 0-1 0 0,-2-1 1 0 0,1 1 0 0 0,0 0-1 0 0,-1 0 1 0 0,0 1 0 0 0,0-1-1 0 0,0 1 1 0 0,-1 0-1 0 0,0 0 1 0 0,-6-4 0 0 0,-19-14 32 0 0,-2 2 1 0 0,-1 1-1 0 0,0 2 1 0 0,-1 1 0 0 0,-1 1-1 0 0,0 2 1 0 0,-57-12-1 0 0,-267-34 1387 0 0,279 49-1490 0 0,75 10-82 0 0,-675-75 37 0 0,597 69-72 0 0,-1 5-1 0 0,-112 11 1 0 0,141-3-11 0 0,1 3 0 0 0,0 2 0 0 0,1 2 0 0 0,-82 33 0 0 0,38-3-54 0 0,1 4 0 0 0,2 5 0 0 0,-131 97 0 0 0,207-136 48 0 0,1 0 0 0 0,0 1 1 0 0,1 1-1 0 0,1 1 0 0 0,0 0 0 0 0,1 1 1 0 0,2 0-1 0 0,-1 1 0 0 0,2 0 0 0 0,1 1 1 0 0,0 1-1 0 0,1-1 0 0 0,2 1 0 0 0,0 1 1 0 0,-6 31-1 0 0,4 5-150 0 0,2 1 0 0 0,3 0 0 0 0,2 0 0 0 0,3 0 1 0 0,3 0-1 0 0,2 0 0 0 0,3-1 0 0 0,2 0 0 0 0,3 0 0 0 0,2-2 0 0 0,3 1 1 0 0,2-2-1 0 0,36 66 0 0 0,-30-74-175 0 0,2-2 1 0 0,2-2-1 0 0,2 0 1 0 0,1-2 0 0 0,3-2-1 0 0,79 67 1 0 0,-93-87 319 0 0,1-1 1 0 0,1-1-1 0 0,1-1 1 0 0,0-1-1 0 0,1-1 1 0 0,1-2 0 0 0,0-1-1 0 0,1 0 1 0 0,0-3-1 0 0,0 0 1 0 0,0-2-1 0 0,1-1 1 0 0,0-1 0 0 0,1-2-1 0 0,31-1 1 0 0,-17-6 303 0 0,0-2 1 0 0,0-1-1 0 0,-1-3 1 0 0,0-1 0 0 0,-1-3-1 0 0,-1-1 1 0 0,76-41-1 0 0,10-18 1827 0 0,123-95-1 0 0,-228 153-1788 0 0,235-172 2130 0 0,-16-18-1121 0 0,-188 153-1139 0 0,76-97 0 0 0,-100 110-125 0 0,-3-1 0 0 0,-1-1 0 0 0,30-68 0 0 0,-40 71 10 0 0,-1 0-1 0 0,-3-1 0 0 0,-1-1 0 0 0,-1 0 1 0 0,-3 0-1 0 0,3-58 0 0 0,-10 94-200 0 0,0 0-1 0 0,-1 0 1 0 0,0 0 0 0 0,0 1-1 0 0,0-1 1 0 0,-1 0-1 0 0,0 0 1 0 0,0 1 0 0 0,0-1-1 0 0,-1 1 1 0 0,0 0-1 0 0,0 0 1 0 0,-6-8 0 0 0,6 9-176 0 0,1 1 0 0 0,-1 0 0 0 0,0 0 0 0 0,0 1 0 0 0,0-1 0 0 0,0 0 0 0 0,0 1 1 0 0,0 0-1 0 0,-1 0 0 0 0,0 0 0 0 0,1 0 0 0 0,-1 0 0 0 0,0 1 0 0 0,0 0 0 0 0,1 0 1 0 0,-1 0-1 0 0,0 0 0 0 0,0 0 0 0 0,0 1 0 0 0,-8 0 0 0 0,-5 3-780 0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3.158"/>
    </inkml:context>
    <inkml:brush xml:id="br0">
      <inkml:brushProperty name="width" value="0.05" units="cm"/>
      <inkml:brushProperty name="height" value="0.05" units="cm"/>
    </inkml:brush>
  </inkml:definitions>
  <inkml:trace contextRef="#ctx0" brushRef="#br0">0 1 18636,'0'31'2016,"0"-6"-1279,0-5-249,0-7 576,4-8-888,2-12 288,0-10-168,1-10-400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3.873"/>
    </inkml:context>
    <inkml:brush xml:id="br0">
      <inkml:brushProperty name="width" value="0.05" units="cm"/>
      <inkml:brushProperty name="height" value="0.05" units="cm"/>
    </inkml:brush>
  </inkml:definitions>
  <inkml:trace contextRef="#ctx0" brushRef="#br0">27 0 19292,'-1'0'74,"0"0"0,0 0 0,0 0 1,1 0-1,-1 1 0,0-1 0,0 0 0,0 0 0,1 1 0,-1-1 0,0 0 0,0 1 1,1-1-1,-1 1 0,0-1 0,1 1 0,-1-1 0,0 1 0,1-1 0,-1 1 0,1-1 1,-1 1-1,1 0 0,-1 0 0,1-1 0,-1 1 0,1 0 0,0 0 0,0-1 0,-1 1 1,1 0-1,0 0 0,0 0 0,0 0 0,-5 33 586,5-34-644,-1 15 64,0 0 0,1 0 0,1 0 0,1 0 0,0-1 0,1 1 0,0-1 0,1 1 0,1-1 0,0 0 0,1-1 0,12 21 0,-16-31-78,0 0 0,0 0-1,1 0 1,-1 0 0,1-1-1,0 1 1,-1-1 0,1 0-1,0 1 1,0-1 0,1-1-1,-1 1 1,0 0 0,1-1-1,-1 0 1,1 0 0,-1 0-1,5 1 1,-4-2 1,1 0 0,0 0 0,0 0 0,-1 0 0,1-1 0,0 0 0,-1 0 0,1 0 0,0-1 0,-1 1 0,0-1 0,1 0 0,6-5 0,3-2 13,-1-1 0,0-1 0,0 0 0,-1-1 0,-1 0 0,0 0 0,10-16 0,-7 7 171,-1-1 1,0-1-1,17-43 0,-33 84-94,1 0-1,1 0 0,1 0 1,1 0-1,0 0 0,1 0 1,5 20-1,-7-37-90,1 1 0,-1-1 0,1 1 0,-1-1 0,1 1-1,-1-1 1,1 1 0,0-1 0,0 1 0,0-1 0,0 0 0,0 0 0,0 1 0,0-1 0,0 0-1,0 0 1,1 0 0,-1 0 0,0 0 0,1 0 0,-1-1 0,0 1 0,1 0 0,-1-1 0,1 1-1,0-1 1,-1 1 0,1-1 0,-1 0 0,1 0 0,0 0 0,-1 0 0,1 0 0,-1 0 0,1 0-1,0 0 1,-1-1 0,1 1 0,-1 0 0,4-2 0,2-1 8,0-1 0,0 0 1,0 0-1,-1 0 0,1-1 0,10-10 0,34-38 53,19-16 0,-69 68-62,1 0 1,-1 0-1,0 0 0,1-1 1,-1 1-1,1 0 1,-1 1-1,1-1 0,-1 0 1,1 0-1,0 1 1,-1-1-1,1 1 0,0-1 1,0 1-1,-1 0 1,1 0-1,0 0 0,0 0 1,0 0-1,2 0 1,-2 1 2,-1 0 1,1 0 0,-1 0 0,1 1 0,-1-1 0,0 0-1,0 0 1,1 1 0,-1-1 0,0 1 0,0-1 0,-1 1 0,1-1-1,0 1 1,0 0 0,-1-1 0,1 1 0,-1 0 0,0 0-1,1-1 1,-1 3 0,3 19 125,1 41 1,-3-42 27,0-1 1,5 22-1,-6-42-146,0 0 1,0 0-1,0 0 0,0-1 0,0 1 0,0 0 0,0 0 0,1 0 1,-1 0-1,0 0 0,1-1 0,-1 1 0,1 0 0,-1 0 1,1 0-1,-1-1 0,1 1 0,-1 0 0,1-1 0,0 1 0,0-1 1,-1 1-1,1 0 0,0-1 0,0 0 0,-1 1 0,1-1 0,0 1 1,0-1-1,0 0 0,0 0 0,0 1 0,-1-1 0,1 0 0,0 0 1,0 0-1,0 0 0,0 0 0,0 0 0,0 0 0,0-1 0,0 1 1,-1 0-1,1 0 0,0-1 0,0 1 0,0 0 0,0-1 0,-1 1 1,1-1-1,0 1 0,0-1 0,0 0 0,8-6 55,-1 1-1,0-1 1,12-14-1,-12 12-9,11-10 10,-7 6-54,0 1 0,0 0 0,1 1-1,1 0 1,29-17 0,-41 27-19,0 0 0,0 0 0,0 0 0,0 0 0,0 0 0,0 1 0,0-1 0,0 1 0,0-1 0,0 1 0,1 0 0,-1-1 0,0 1 0,0 1 0,0-1 0,1 0 0,-1 0 0,0 1 0,0-1 0,0 1 0,0 0 0,0-1 0,0 1 0,0 0-1,0 0 1,0 1 0,0-1 0,3 3 0,-1 1-11,1 1-1,-1 1 1,0-1-1,-1 1 1,1-1-1,-1 1 0,2 8 1,-3-8 15,1 0 0,0 0 0,1 0 1,-1-1-1,1 1 0,8 9 0,-11-15 4,0 0 1,0 0-1,0-1 0,0 1 0,0 0 0,0-1 1,0 1-1,1-1 0,-1 1 0,0-1 0,0 0 1,0 1-1,1-1 0,-1 0 0,0 0 1,1 0-1,-1 0 0,0 0 0,0 0 0,1 0 1,-1 0-1,0-1 0,0 1 0,1 0 0,-1-1 1,0 1-1,0-1 0,0 0 0,0 1 0,0-1 1,2-1-1,4-3 6,-1 1 0,0-2 1,10-10-1,-13 13-6,17-19 1,-10 10-27,0 1 0,1 0 0,0 1-1,24-16 1,-35 25 19,1 1 1,-1-1-1,1 1 0,0-1 0,0 1 1,-1-1-1,1 1 0,0-1 0,0 1 1,0 0-1,0-1 0,-1 1 0,1 0 0,0 0 1,0 0-1,0 0 0,0-1 0,0 1 1,0 1-1,0-1 0,-1 0 0,1 0 1,0 0-1,0 0 0,0 1 0,0-1 1,0 0-1,-1 1 0,1-1 0,0 0 1,0 1-1,-1-1 0,1 1 0,0 0 0,0 0 1,1 1-58,-1 1 0,0 0 0,0 0-1,0 0 1,0-1 0,0 1 0,-1 0 0,1 0 0,-1 6 0,1 47-1197,-1-52 964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5.027"/>
    </inkml:context>
    <inkml:brush xml:id="br0">
      <inkml:brushProperty name="width" value="0.05" units="cm"/>
      <inkml:brushProperty name="height" value="0.05" units="cm"/>
    </inkml:brush>
  </inkml:definitions>
  <inkml:trace contextRef="#ctx0" brushRef="#br0">0 141 19660,'0'17'2326,"3"70"1685,-2-77-3994,0 0 1,1 0-1,0-1 1,1 1-1,0-1 1,6 14-1,-8-22-15,-1 1 0,1 0 0,0-1 0,0 0 0,0 1 0,0-1 0,0 1 0,0-1 0,1 0 0,-1 0 0,0 0 0,1 0 0,-1 0 0,1 0 0,-1 0 0,1 0 0,-1 0 0,1-1 0,0 1 0,-1-1 0,1 1 0,0-1 0,-1 0 0,3 1 0,0-1 2,0-1 0,-1 0-1,1 1 1,0-1 0,-1 0-1,1-1 1,-1 1 0,0 0-1,1-1 1,-1 0 0,3-2-1,8-6 17,-1-1 0,-1 0 1,23-24-1,-21 18 21,1 0 1,-2-1-1,-1-1 1,0 0-1,-1 0 1,11-27-1,-25 60-34,1 1 0,0 0 0,1 19 0,1-23-1,0-1 0,1 0 0,0 0 0,0 0 0,1 0 0,1 0 0,0 0 0,4 11 0,-6-19 7,0 0 0,0 0 0,0-1 1,0 1-1,1 0 0,-1-1 0,0 1 0,1-1 1,-1 0-1,1 1 0,-1-1 0,1 0 0,-1 0 1,1 0-1,0 0 0,0 0 0,-1 0 0,1-1 1,0 1-1,2 0 0,-1-1 9,0 0-1,-1 0 1,1 0 0,0 0-1,-1-1 1,1 1-1,-1-1 1,1 0 0,-1 0-1,1 0 1,-1 0 0,0 0-1,4-2 1,3-4 63,-1 1-1,0-1 1,0 0 0,0-1 0,-1 0 0,9-13-1,-8 10 13,-1 0 0,-1 0 0,0-1 0,0 0 0,-1-1 0,0 1-1,-1-1 1,-1 0 0,0 0 0,-1 0 0,0 0 0,-1 0 0,-1-15 0,-3 17-20,-1 14-29,-2 19-44,5-11-14,0 0 0,1 0 0,0 0 0,1 0 1,0 0-1,5 16 0,-6-25 9,1 0 1,0-1 0,-1 1 0,1 0-1,0 0 1,0 0 0,0 0-1,0-1 1,1 1 0,-1-1-1,0 1 1,1-1 0,-1 1 0,1-1-1,-1 0 1,1 1 0,2 0-1,-2-1 3,1-1 0,-1 1-1,0-1 1,0 0-1,1 0 1,-1 0 0,0 0-1,0 0 1,1 0-1,-1-1 1,0 1 0,0-1-1,1 1 1,-1-1-1,0 0 1,0 0-1,0 0 1,0 0 0,3-2-1,3-2 7,0-1 1,1 0-1,-2-1 0,1 0 0,-1 0 1,0 0-1,0-1 0,8-13 0,-7 8 5,0 0-1,-1-1 0,-1 0 1,0 0-1,4-15 0,-34 133-212,21-89 200,1 1-1,1-1 0,0 1 1,1-1-1,2 17 0,-2-31 2,1 1 0,-1-1 1,0 0-1,0 0 0,0 0 0,1 0 0,-1 1 0,1-1 0,-1 0 0,1 0 0,-1 0 1,1 0-1,0 0 0,-1 0 0,1 0 0,0 0 0,0 0 0,0 0 0,-1 0 0,1-1 1,0 1-1,0 0 0,0-1 0,1 1 0,-1-1 0,0 1 0,0-1 0,0 1 0,0-1 1,0 0-1,1 1 0,-1-1 0,0 0 0,0 0 0,0 0 0,1 0 0,-1 0 0,0 0 1,0 0-1,1-1 0,-1 1 0,0 0 0,0-1 0,0 1 0,0-1 0,2 0 0,5-2 4,-1-1 0,1 0 0,-1 0 0,0-1 0,9-7 0,3-3-27,-1-2 0,0 0 1,-1-1-1,-1-1 0,0-1 1,-2 0-1,20-36 0,-49 103-210,13-40 207,0 0 0,1 0 0,0 0 0,0 1 0,0-1 0,1 0 0,2 14 0,-2-19 25,0-1 1,1 0-1,-1 0 0,0 0 1,1 0-1,0 0 0,-1 0 1,1 0-1,-1 0 0,1 0 1,0 0-1,0 0 0,0 0 1,-1 0-1,1-1 0,0 1 1,0 0-1,0-1 0,0 1 1,0 0-1,0-1 0,1 1 1,0-1-1,1 1 2,-1-1-1,1 0 1,-1 1-1,1-1 1,0-1-1,-1 1 1,1 0 0,-1 0-1,1-1 1,3-1-1,1-1 2,1 1 0,-1-2-1,0 1 1,-1-1 0,1 0-1,9-8 1,-13 9-9,0 0 0,1 0 0,-1-1 1,0 1-1,0-1 0,-1 0 0,1 0 0,-1 0 0,0 0 0,2-6 0,-3 8-64,-1 0-1,1 0 1,-1 0-1,0 0 1,0 0 0,0 0-1,0-1 1,0 1-1,0 0 1,0 0-1,-1 0 1,1 0-1,-1 0 1,1 0 0,-1 0-1,0 0 1,0 0-1,0 0 1,0 0-1,0 1 1,0-1-1,0 0 1,-1 1 0,1-1-1,-2-1 1,-3-2-136,1 1 1,-1 0-1,0 0 1,0 0-1,0 1 1,-1 0-1,1 0 1,-1 0-1,-7-1 1,-17-5-505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5.445"/>
    </inkml:context>
    <inkml:brush xml:id="br0">
      <inkml:brushProperty name="width" value="0.05" units="cm"/>
      <inkml:brushProperty name="height" value="0.05" units="cm"/>
    </inkml:brush>
  </inkml:definitions>
  <inkml:trace contextRef="#ctx0" brushRef="#br0">0 0 20764,'2'3'2161,"-1"-1"-1569,4-2-392,3 1 1216,4 1-1528,3-1-696,4 6 640,2 0-264,11 6-160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6.143"/>
    </inkml:context>
    <inkml:brush xml:id="br0">
      <inkml:brushProperty name="width" value="0.05" units="cm"/>
      <inkml:brushProperty name="height" value="0.05" units="cm"/>
    </inkml:brush>
  </inkml:definitions>
  <inkml:trace contextRef="#ctx0" brushRef="#br0">1 481 17828,'0'-3'497,"1"0"1,-1-1 0,1 1-1,-1 0 1,1 0-1,0-1 1,1 1 0,1-4-1,-2 6-352,-1-1 0,1 1 0,-1 0-1,1 0 1,0 0 0,0 0 0,-1 0-1,1 0 1,0 0 0,0 0 0,0 1-1,0-1 1,0 0 0,0 1 0,0-1 0,0 0-1,1 1 1,-1-1 0,0 1 0,0-1-1,0 1 1,1 0 0,-1 0 0,2-1 0,-2 2-110,0-1 1,0 1 0,0-1 0,0 1 0,0 0 0,0-1-1,0 1 1,0 0 0,-1-1 0,1 1 0,0 0 0,-1 0-1,1 0 1,0 0 0,-1 0 0,1 0 0,-1 0 0,1 0 0,-1 0-1,0 0 1,1 0 0,-1 0 0,0 0 0,0 0 0,0 0-1,0 2 1,3 33-9,-3-33 0,-5 79 10,3-62-6,0-1 0,1 1 1,2 0-1,2 26 0,-3-45-22,1 1 0,-1-1-1,0 1 1,0-1-1,1 0 1,-1 1 0,1-1-1,-1 0 1,1 0-1,0 1 1,0-1 0,-1 0-1,1 0 1,0 0 0,0 0-1,0 0 1,0 0-1,2 2 1,-2-3 2,0 0 1,1 1-1,-1-1 1,0 0-1,0 0 1,0 1-1,0-1 1,0 0-1,1 0 1,-1 0-1,0-1 1,0 1-1,0 0 1,0 0-1,0 0 0,1-1 1,1 0-1,2-2 26,0 0 0,0 0 0,0-1 0,0 1-1,0-1 1,-1 0 0,5-5 0,3-6 43,0 1 1,-1-2 0,0 0-1,16-33 1,-22 37-67,0-1 0,0 0 0,-1 1 0,-1-1 0,0-1 0,-1 1 1,2-24-1,-4 35-15,0 0-1,0 0 1,0 0 0,-1 0 0,1 0 0,-1 0-1,1 0 1,-1 0 0,1 1 0,-2-4 0,2 5-2,-1-1 1,1 1-1,0 0 1,-1-1-1,1 1 1,0 0-1,-1-1 1,1 1-1,0 0 1,-1-1 0,1 1-1,0 0 1,-1 0-1,1-1 1,-1 1-1,1 0 1,-1 0-1,1 0 1,-1 0-1,1 0 1,0-1 0,-1 1-1,1 0 1,-1 0-1,1 0 1,-2 0-1,1 1-1,-1 0 0,1 0-1,0-1 1,-1 1 0,1 0-1,0 0 1,0 0 0,-1 0-1,1 1 1,0-1 0,0 0-1,0 0 1,0 1 0,1-1 0,-1 0-1,0 1 1,1-1 0,-1 1-1,0-1 1,1 1 0,0-1-1,-1 3 1,0-1-1,0 1 1,1-1-1,-1 0 0,1 0 1,0 1-1,0-1 0,0 0 1,0 1-1,1-1 0,-1 0 1,1 0-1,0 0 1,0 1-1,1 3 0,-1-6 6,0 0 0,0 1 0,0-1 0,0 0 0,1 0 0,-1 0 0,0 0 0,0 0 0,1 0 0,-1 0 0,1 0 0,-1 0 0,1-1 0,-1 1 0,1-1 0,-1 1 0,1-1 0,-1 1 0,1-1 0,0 0 0,-1 0 0,1 0 0,0 0 0,-1 0 0,1 0 0,-1 0 0,1-1 0,0 1 0,-1 0 0,3-2 0,9-2 12,-1-1-1,0 0 1,0 0-1,0-2 1,-1 1-1,0-1 1,0-1-1,13-13 1,74-78 98,-85 83-72,-6 7-20,-13 20-6,6-11-13,-14 31 24,1 1 1,1 0-1,2 1 0,-6 34 0,15-64-18,1-1 0,0 1-1,0 0 1,-1 0-1,2-1 1,-1 1 0,0 0-1,0-1 1,1 1-1,0 0 1,-1-1 0,1 1-1,0-1 1,2 4-1,-2-5-1,0 0-1,0 0 0,0 0 0,0 0 1,0-1-1,0 1 0,0 0 0,0 0 1,1-1-1,-1 1 0,0-1 0,1 1 0,-1-1 1,0 0-1,1 1 0,-1-1 0,1 0 1,-1 0-1,0 0 0,1 0 0,-1 0 1,1 0-1,-1 0 0,0-1 0,1 1 1,-1 0-1,3-2 0,6-1-21,-1-1 0,0 0 0,0-1 0,0 0 0,0 0 0,-1-1 0,0 0-1,0 0 1,11-13 0,-2 2-96,-1-2-1,25-37 1,-17 14-315,-33 67 459,1 0 1,-6 31 0,11-43 34,1 0 0,0 1 0,2-1 0,-1 1 0,1-1 1,3 18-1,-3-29-54,0-1 0,1 1 1,-1 0-1,0 0 0,1 0 1,-1 0-1,1 0 0,-1-1 1,1 1-1,0 0 1,0-1-1,0 1 0,0 0 1,0-1-1,0 1 0,0-1 1,1 1-1,-1-1 0,0 0 1,1 0-1,-1 1 0,1-1 1,-1 0-1,1 0 0,0-1 1,0 1-1,-1 0 0,1 0 1,0-1-1,0 1 1,0-1-1,0 0 0,-1 1 1,1-1-1,0 0 0,0 0 1,0 0-1,0-1 0,0 1 1,0 0-1,2-1 0,5-2 7,-1 0 0,0-1-1,0 1 1,0-1-1,-1-1 1,1 1 0,12-12-1,-1-1 6,0-2-1,-1 0 1,-2-1 0,24-36-1,48-95 44,-29 28 0,-51 102-53,0-1 1,-2 0-1,7-42 1,-12 58-9,-1-1 0,1 1 1,-1 0-1,-1 0 0,0-7 0,1 11-5,-1 1 0,1 0 0,0 0 0,0-1-1,-1 1 1,1 0 0,-1 0 0,1 0 0,-1-1 0,0 1 0,1 0-1,-1 0 1,0 0 0,0 0 0,0 0 0,0 0 0,0 0 0,0 1-1,0-1 1,0 0 0,0 0 0,0 1 0,0-1 0,0 1 0,-1-1-1,1 1 1,0-1 0,0 1 0,-1 0 0,1 0 0,-2-1 0,-2 2-3,0 0 0,1 0 0,-1 0 0,1 0 0,-1 1 0,1 0 0,-1 0 0,1 0 0,0 0 0,0 1 0,0-1 1,0 1-1,0 0 0,1 0 0,-1 1 0,-3 4 0,-6 6-11,1 1 0,-18 28 0,19-24 2,1-1 0,1 1 1,0 1-1,2-1 0,-6 25 0,9-29 10,1-1-1,1 1 0,1-1 0,0 1 0,0 0 0,2 0 0,0-1 0,4 20 1,-4-29 1,0 0 0,1 0 1,0 0-1,0 0 0,0 0 1,1-1-1,0 1 1,0-1-1,0 1 0,0-1 1,1 0-1,-1 0 0,1 0 1,0-1-1,0 1 1,0-1-1,1 0 0,-1-1 1,1 1-1,0-1 0,0 1 1,0-1-1,0-1 0,6 2 1,-5-1-110,0-1 0,1 0-1,-1 0 1,1-1 0,-1 0 0,1 0 0,0-1-1,-1 0 1,1 0 0,-1 0 0,0-1 0,1 0 0,-1 0-1,0 0 1,0-1 0,0 0 0,-1 0 0,1-1 0,7-6-1,-9 7 57,-1 0-1,0 0 1,0-1-1,0 1 1,-1-1-1,1 0 1,-1 0-1,0 0 1,0 0-1,0 0 1,-1-1-1,0 1 1,1 0-1,-2-1 1,2-8-1,-5-34-500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6.533"/>
    </inkml:context>
    <inkml:brush xml:id="br0">
      <inkml:brushProperty name="width" value="0.05" units="cm"/>
      <inkml:brushProperty name="height" value="0.05" units="cm"/>
    </inkml:brush>
  </inkml:definitions>
  <inkml:trace contextRef="#ctx0" brushRef="#br0">30 3 22613,'-18'-3'1832,"13"5"-1728,-1-1-408,10 4 1040,5 0-104,4 0-568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7.058"/>
    </inkml:context>
    <inkml:brush xml:id="br0">
      <inkml:brushProperty name="width" value="0.05" units="cm"/>
      <inkml:brushProperty name="height" value="0.05" units="cm"/>
    </inkml:brush>
  </inkml:definitions>
  <inkml:trace contextRef="#ctx0" brushRef="#br0">214 102 18340,'5'-9'1044,"0"-1"-1,-1 0 1,5-18-1,-8 26-869,-1-1-1,1 1 0,-1 0 1,0-1-1,0 1 0,0 0 1,0 0-1,0-1 0,-1 1 1,1 0-1,-1-3 0,0 4-59,1 0-1,-1 0 0,1 0 0,-1 0 1,1 1-1,-1-1 0,0 0 0,0 0 0,1 1 1,-1-1-1,0 0 0,0 1 0,0-1 0,1 1 1,-1-1-1,0 1 0,0-1 0,0 1 1,0 0-1,0 0 0,0-1 0,0 1 0,0 0 1,0 0-1,0 0 0,-1 0 0,-2 0-5,0 1-1,1-1 1,-1 1 0,0 0-1,1 0 1,-1 0-1,1 1 1,0-1-1,-1 1 1,1 0 0,0 0-1,0 0 1,-3 3-1,-38 35 218,41-37-290,-14 14-97,2 0 1,0 1-1,1 0 1,0 2-1,2-1 1,-12 26-1,23-44 33,1 0 0,-1 0 1,1 0-1,-1 0 0,1 0 0,0 0 0,-1 0 0,1 0 0,0 0 0,0 0 1,0 0-1,0 0 0,0 0 0,0 0 0,0 0 0,0 1 0,0-1 0,1 0 0,-1 0 1,0 0-1,1 0 0,-1 0 0,1 0 0,0 1 0,0-1-14,0 0 0,0-1 0,0 1-1,1 0 1,-1-1 0,0 1 0,0 0 0,1-1-1,-1 1 1,1-1 0,-1 0 0,0 0 0,1 1-1,-1-1 1,1 0 0,1 0 0,9-1-251,0 0 1,0-1-1,18-5 1,-18 4 109,11-2-107,0 1 0,0 1 0,0 1 0,41 1 0,-62 1 289,0 0 0,0 0 0,0 0 0,1 0 0,-1 1-1,0-1 1,0 1 0,0 0 0,0 0 0,0-1 0,0 1 0,0 0 0,0 1-1,0-1 1,-1 0 0,1 1 0,0-1 0,-1 0 0,1 1 0,-1 0-1,1-1 1,-1 1 0,0 0 0,0 0 0,0 0 0,0 0 0,0 0 0,0 0-1,0 0 1,-1 0 0,1 0 0,-1 0 0,1 0 0,-1 1 0,0-1-1,0 0 1,0 0 0,0 0 0,0 1 0,-1-1 0,1 0 0,-1 0 0,1 0-1,-3 4 1,-4 9 65,0 0 0,-1 0 0,-1-1 0,-1 0 0,0 0 0,-1-1 0,0-1 0,-21 19 0,-10 2 74,39-31-171,1 0-1,-1-1 1,0 1-1,0-1 1,0 0-1,0 1 1,0-2-1,0 1 1,0 0-1,0 0 1,0-1-1,0 0 1,0 0-1,-5 0 1,7 0-11,0 0 0,0-1 1,0 1-1,0 0 0,0-1 0,0 1 0,1-1 1,-1 1-1,0-1 0,0 1 0,1-1 1,-1 1-1,0-1 0,1 0 0,-1 0 0,1 1 1,-1-1-1,1 0 0,-1 0 0,1 1 0,-1-1 1,1 0-1,-1-1 0,-2-25-840,5 3 555,1 0 0,11-44 0,9-14-375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7.726"/>
    </inkml:context>
    <inkml:brush xml:id="br0">
      <inkml:brushProperty name="width" value="0.05" units="cm"/>
      <inkml:brushProperty name="height" value="0.05" units="cm"/>
    </inkml:brush>
  </inkml:definitions>
  <inkml:trace contextRef="#ctx0" brushRef="#br0">9 2 14787,'1'-1'78,"0"1"-1,0 0 1,0 0-1,0-1 1,0 1-1,0 0 1,1 0-1,-1 0 1,0 0-1,0 0 1,0 0-1,0 1 1,0-1-1,0 0 1,0 1-1,0-1 1,0 0 0,0 1-1,0-1 1,0 1-1,0-1 1,0 1-1,0 1 1,0-1 4,0 1-1,0 0 1,0 0 0,0 0 0,-1 0 0,1 0 0,-1 0 0,1 0 0,-1 0 0,0 0 0,0 0 0,0 0 0,0 4-1,-3 34 1657,-10 48 0,0-2-271,2 59 216,11-119-1439,1-1 1,0 0 0,10 44 0,-10-65-236,0-1 1,0 1 0,0 0-1,1 0 1,0-1 0,-1 1-1,1-1 1,1 0 0,-1 1-1,4 3 1,-6-7-8,1 1 0,-1-1-1,1 0 1,-1 1 0,1-1 0,-1 0 0,1 1 0,-1-1 0,1 0-1,-1 0 1,1 1 0,-1-1 0,1 0 0,-1 0 0,1 0-1,0 0 1,-1 0 0,1 0 0,-1 0 0,1 0 0,-1 0 0,1 0-1,0 0 1,-1 0 0,1 0 0,-1 0 0,1-1 0,1 0 2,-1 0 1,0 0-1,1-1 1,-1 1-1,0 0 1,0-1-1,0 1 1,0-1-1,0 1 1,-1-1-1,1 1 1,0-1-1,-1 1 1,1-3-1,4-16 37,0 0-1,-2-1 0,0 1 1,-2-1-1,0 0 1,-1 1-1,-1-1 1,-7-35-1,5 45-40,0 17-30,1 19-9,2-14 29,1 0 1,0 1 0,0-1-1,2 0 1,5 20 0,-7-29 8,0 1 1,0 0 0,1 0-1,-1-1 1,1 1 0,-1-1 0,1 0-1,0 1 1,0-1 0,0 0 0,0 0-1,0 0 1,0 0 0,1 0-1,-1-1 1,1 1 0,-1-1 0,1 1-1,-1-1 1,1 0 0,0 0 0,0 0-1,0-1 1,-1 1 0,1-1-1,0 1 1,4-1 0,2-1 2,-1 0 1,1 0-1,0-1 0,-1 0 0,0-1 1,1 0-1,-1 0 0,0-1 1,-1 0-1,1 0 0,-1 0 1,8-7-1,11-10 14,41-41 1,-51 46-6,0-1 1,-1 0 0,-1-1-1,14-25 1,-40 70 59,1 0 1,-14 50-1,21-60-5,0 0-1,1 0 1,1 0 0,1 0-1,0 1 1,2 17 0,0-32-51,-1-1 0,0 1 0,1 0 1,-1-1-1,1 1 0,0-1 0,0 1 0,0-1 1,0 1-1,1-1 0,-1 0 0,0 0 0,1 0 1,3 4-1,-4-5-2,1 0 1,-1 0 0,1 0-1,0 0 1,-1 0-1,1 0 1,0-1-1,0 1 1,-1 0-1,1-1 1,0 0-1,0 1 1,0-1-1,0 0 1,0 0-1,2 0 1,2-1 8,0 0 0,0-1 1,0 1-1,0-1 0,0-1 0,0 1 1,-1-1-1,1 0 0,-1 0 0,9-7 1,2-3-4,-2-1 1,1 0-1,-2-1 1,0-1-1,-1 0 1,19-32-1,-8 5 38,28-75-1,-43 101-59,-8 17 3,0 0 0,0 0 0,1 0 0,-1 0 0,0 0 1,0 0-1,0 0 0,0 0 0,0 0 0,0 0 0,0 0 0,1 0 0,-1 0 0,0 0 0,0 0 0,0 0 0,0 0 1,0 0-1,0 1 0,0-1 0,0 0 0,0 0 0,1 0 0,-1 0 0,0 0 0,0 0 0,0 0 0,0 0 0,0 0 0,0 0 1,0 0-1,0 1 0,0-1 0,0 0 0,0 0 0,0 0 0,0 0 0,0 0 0,0 0 0,0 0 0,0 0 0,0 1 1,0-1-1,0 0 0,0 0 0,0 0 0,0 0 0,0 0 0,0 0 0,0 0 0,0 1 0,0-1 0,0 0 0,0 0 0,0 0 1,0 0-1,0 0 0,0 0 0,0 0 0,0 0 0,-1 1 0,-2 32 46,2-32-45,-4 35 180,0 1 0,3 0 0,3 61 0,-1-96-172,0 1 0,0-1 0,1 0-1,-1 0 1,1 0 0,-1 0-1,1 0 1,0 0 0,0 0-1,0 0 1,0 0 0,0-1 0,0 1-1,1 0 1,1 2 0,-2-4-23,-1 0 0,1 1 1,-1-1-1,1 0 0,-1 0 1,1 1-1,0-1 0,-1 0 1,1 0-1,-1 0 1,1 0-1,-1 0 0,1 0 1,0 0-1,-1 0 0,1 0 1,-1 0-1,1 0 0,0 0 1,-1 0-1,2 0 0,-1-1-55,0 0-1,1 0 1,-1 0-1,0 0 0,1 0 1,-1 0-1,0 0 1,0 0-1,0 0 0,0 0 1,1-2-1,4-6-143,-1-1 0,-1 1 1,0-1-1,0 1 0,-1-1 0,0 0 0,-1 0 0,0-1 1,1-16-1,1-30-497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8.149"/>
    </inkml:context>
    <inkml:brush xml:id="br0">
      <inkml:brushProperty name="width" value="0.05" units="cm"/>
      <inkml:brushProperty name="height" value="0.05" units="cm"/>
    </inkml:brush>
  </inkml:definitions>
  <inkml:trace contextRef="#ctx0" brushRef="#br0">20 1 18924,'-5'2'1840,"-1"10"-1255,0 2-225,5 1 768,-1-3-832,5 0-80,2-4-120,3-3-280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8.536"/>
    </inkml:context>
    <inkml:brush xml:id="br0">
      <inkml:brushProperty name="width" value="0.05" units="cm"/>
      <inkml:brushProperty name="height" value="0.05" units="cm"/>
    </inkml:brush>
  </inkml:definitions>
  <inkml:trace contextRef="#ctx0" brushRef="#br0">95 0 20892,'-11'11'575,"1"1"-1,1-1 0,0 2 0,0-1 1,1 1-1,-9 22 0,13-25-432,0 0-1,1 0 1,0 0-1,0 0 1,1 0-1,1 1 0,0-1 1,0 1-1,1-1 1,2 13-1,-2-20-161,0-1 0,0 0-1,0 1 1,1-1-1,-1 1 1,1-1-1,0 0 1,-1 1 0,1-1-1,0 0 1,1 0-1,-1 0 1,0 0 0,1 0-1,-1 0 1,1 0-1,-1 0 1,1 0-1,0-1 1,0 1 0,0 0-1,0-1 1,0 0-1,0 0 1,0 1 0,0-1-1,0 0 1,1-1-1,-1 1 1,0 0 0,5 0-1,-1-1-60,0 0 1,0-1-1,0 1 0,0-1 0,-1-1 1,1 1-1,0-1 0,-1 0 0,1 0 1,-1 0-1,0-1 0,6-4 0,4-3-133,-9 6 125,-1 0 0,0 1 0,1 0 0,0 0 1,10-4-1,-14 7 85,-1-1 1,0 1 0,0 0-1,1 0 1,-1 0 0,0 0-1,1 0 1,-1 0 0,0 0-1,0 0 1,1 1 0,-1-1-1,0 0 1,0 1 0,1-1-1,-1 1 1,0-1 0,0 1-1,0 0 1,0-1 0,0 1-1,0 0 1,0 0 0,0 0-1,0 0 1,0 0 0,0 0-1,-1 0 1,1 0 0,0 0-1,-1 0 1,1 0 0,-1 0-1,1 2 1,7 18 74,-2 1-1,-1-1 1,-1 1-1,0 0 1,0 37-1,-2-33-7,3 35 348,-3 1 0,-3 0 1,-3 0-1,-2 0 1,-20 86-1,25-146-385,-21 68 761,21-65-674,-2 0-1,1 0 1,0 0 0,-1 0-1,0-1 1,0 1-1,-1-1 1,1 0-1,-1 0 1,-8 7-1,11-10-80,0-1 0,0 1 0,0 0 0,0-1 0,-1 1 0,1-1-1,0 1 1,-1-1 0,1 1 0,0-1 0,-1 0 0,1 0 0,-1 0 0,1 0 0,0 0 0,-1 0-1,1 0 1,0 0 0,-1 0 0,1-1 0,-1 1 0,1 0 0,0-1 0,0 1 0,-1-1 0,1 0-1,0 1 1,0-1 0,0 0 0,0 0 0,-1 0 0,1 0 0,-1-1 0,-2-3 32,0 1 1,1-1-1,0 0 0,0 0 1,-5-11-1,0-4 4,1 0 0,1-1 0,1 0 1,0 0-1,2 0 0,-1-26 0,3 11-52,1 0 0,10-69 1,-7 89-96,0 1 1,1-1-1,1 1 1,0 0-1,1 0 1,11-20-1,-12 26-73,1 1-1,0-1 0,0 1 0,1 1 0,0-1 0,0 1 1,1 0-1,0 1 0,0 0 0,0 0 0,12-5 0,17-10-231,3-6-121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7.103"/>
    </inkml:context>
    <inkml:brush xml:id="br0">
      <inkml:brushProperty name="width" value="0.05" units="cm"/>
      <inkml:brushProperty name="height" value="0.05" units="cm"/>
    </inkml:brush>
  </inkml:definitions>
  <inkml:trace contextRef="#ctx0" brushRef="#br0">69 74 14651 0 0,'-2'-12'1719'0'0,"0"-1"0"0"0,0 1-1 0 0,1-25 1 0 0,-8 87-2156 0 0,-2 87 1 0 0,8-85 403 0 0,-31 371 56 0 0,32-404-26 0 0,-1 42-37 0 0,3-57 34 0 0,0 1 1 0 0,1-1 0 0 0,-1 0 0 0 0,1 0-1 0 0,0 0 1 0 0,0 0 0 0 0,0 0-1 0 0,1 0 1 0 0,-1-1 0 0 0,1 1 0 0 0,3 6-1 0 0,-4-9 18 0 0,0 0 0 0 0,0-1 0 0 0,0 1-1 0 0,0 0 1 0 0,0 0 0 0 0,0 0 0 0 0,1-1 0 0 0,-1 1-1 0 0,0-1 1 0 0,0 1 0 0 0,0-1 0 0 0,1 1-1 0 0,-1-1 1 0 0,0 0 0 0 0,0 1 0 0 0,1-1 0 0 0,-1 0-1 0 0,0 0 1 0 0,1 0 0 0 0,-1 0 0 0 0,0 0-1 0 0,1 0 1 0 0,-1-1 0 0 0,0 1 0 0 0,1 0 0 0 0,-1-1-1 0 0,0 1 1 0 0,0-1 0 0 0,0 1 0 0 0,1-1-1 0 0,-1 1 1 0 0,0-1 0 0 0,0 0 0 0 0,1-1 0 0 0,6-3 130 0 0,-1-1 0 0 0,1 1 0 0 0,9-12 0 0 0,-15 15-104 0 0,26-28 429 0 0,-1-1-1 0 0,33-51 0 0 0,35-74 278 0 0,-84 137-666 0 0,24-45-86 0 0,-2-3 0 0 0,32-92 0 0 0,-61 147-968 0 0,-1 0 1 0 0,0 1-1 0 0,1-17 1 0 0,-4 27 898 0 0,-1 1 0 0 0,1 0 0 0 0,0-1 0 0 0,0 1 0 0 0,0 0 0 0 0,0-1 0 0 0,0 1 0 0 0,0 0 1 0 0,0 0-1 0 0,0-1 0 0 0,-1 1 0 0 0,1 0 0 0 0,0-1 0 0 0,0 1 0 0 0,0 0 0 0 0,-1 0 0 0 0,1 0 1 0 0,0-1-1 0 0,0 1 0 0 0,-1 0 0 0 0,1 0 0 0 0,0 0 0 0 0,0 0 0 0 0,-1-1 0 0 0,1 1 0 0 0,0 0 1 0 0,-1 0-1 0 0,1 0 0 0 0,0 0 0 0 0,-1 0 0 0 0,1 0 0 0 0,0 0 0 0 0,0 0 0 0 0,-1 0 0 0 0,1 0 1 0 0,0 0-1 0 0,-1 0 0 0 0,1 0 0 0 0,0 0 0 0 0,-1 0 0 0 0,1 0 0 0 0,0 0 0 0 0,-1 0 0 0 0,1 0 1 0 0,0 1-1 0 0,0-1 0 0 0,-1 0 0 0 0,1 0 0 0 0,0 0 0 0 0,0 1 0 0 0,-1-1 0 0 0,1 0 0 0 0,0 0 1 0 0,-1 1-1 0 0,-10 5-1173 0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9.435"/>
    </inkml:context>
    <inkml:brush xml:id="br0">
      <inkml:brushProperty name="width" value="0.05" units="cm"/>
      <inkml:brushProperty name="height" value="0.05" units="cm"/>
    </inkml:brush>
  </inkml:definitions>
  <inkml:trace contextRef="#ctx0" brushRef="#br0">175 10 20356,'-1'-9'2555,"-4"13"-1632,-7 18 278,7-6-829,1 0 1,0 0-1,1 1 1,0 31-1,5 70-340,0-89 57,2 51-241,4-1 1,28 124-1,-30-182-463,-2-17-872,-3-11 436,-2-12-248,-6-2 518,-1 1 0,-1 0 0,0 0 0,-16-23-1,5 6-871,-32-52-752,-13-27 4264,64 115-1761,1 0 0,-1 0 0,1 0 0,-1 0 0,1 0 0,0 0 0,-1 0 0,1 0 0,0-1 0,0 1 0,0 0 0,0 0 0,0 0 0,0 0 0,0-2 0,0 3-36,0-1 0,1 1 1,-1-1-1,0 1 0,1 0 1,-1-1-1,0 1 0,1 0 1,-1-1-1,0 1 0,1 0 1,-1 0-1,1-1 0,-1 1 1,0 0-1,1 0 0,-1 0 1,1 0-1,-1 0 0,1-1 1,-1 1-1,0 0 0,1 0 1,-1 0-1,2 0 0,4 1 425,-1 0 0,1 0-1,0 0 1,10 4-1,-1-1-154,15 2-10,1-2-1,0-1 1,0-1 0,0-2-1,0-1 1,0-1-1,55-12 1,-39 2-177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09.903"/>
    </inkml:context>
    <inkml:brush xml:id="br0">
      <inkml:brushProperty name="width" value="0.05" units="cm"/>
      <inkml:brushProperty name="height" value="0.05" units="cm"/>
    </inkml:brush>
  </inkml:definitions>
  <inkml:trace contextRef="#ctx0" brushRef="#br0">1 0 22381,'1'1'139,"0"-1"0,0 1 0,0 0 0,0 0 0,0-1 0,0 1 0,0 0 1,0 0-1,-1 0 0,1 0 0,0 0 0,0 0 0,-1 0 0,1 0 0,-1 0 0,1 1 0,0 1 1,6 26 396,-3-14 190,0-1-565,1 0 1,0-1-1,1 1 1,0-1-1,1-1 1,10 13-1,-15-21-263,0-1 0,1 0 0,-1 0 0,1 0 0,0-1 0,-1 1-1,1-1 1,1 1 0,-1-1 0,0 0 0,0 0 0,1 0 0,0-1-1,-1 1 1,1-1 0,0 0 0,-1 0 0,1 0 0,0-1-1,0 1 1,0-1 0,0 0 0,-1 0 0,1 0 0,0-1 0,0 1-1,5-2 1,-1-1-229,0 0 1,0-1-1,0 1 0,-1-2 0,0 1 0,1-1 0,-1 0 0,-1-1 1,1 1-1,7-9 0,5-9-1039,27-40 0,-28 37 1012,-18 26 369,0 0 1,0 0 0,0 0-1,0 0 1,0 0-1,0 1 1,0-1 0,0 0-1,0 0 1,0 0-1,0 0 1,1 0 0,-1 0-1,0 0 1,0 0-1,0 0 1,0 1 0,0-1-1,0 0 1,0 0-1,0 0 1,0 0 0,1 0-1,-1 0 1,0 0-1,0 0 1,0 0 0,0 0-1,0 0 1,0 0-1,0 0 1,1 0 0,-1 0-1,0 0 1,0 0-1,0 0 1,0 0 0,0 0-1,0 0 1,0 0-1,1 0 1,-1 0 0,0 0-1,0 0 1,0 0-1,0 0 1,0 0 0,0 0-1,0-1 1,0 1-1,1 0 1,-1 0 0,0 0-1,0 0 1,0 0-1,0 0 1,0 0 0,0 0-1,0 0 1,0-1-1,0 1 1,0 0 0,0 0-1,0 0 1,0 0-1,0 0 1,0 0 0,0-1-1,1 17 578,-5 20 274,-33 133 2315,20-103-1881,3 0 1,-7 106-1,20-158-1753,0 0 0,2-1 0,-1 1 0,2-1 0,3 17 1,-5-30 422,0 1 1,0 0-1,0-1 1,0 1-1,1 0 1,-1-1-1,0 1 1,0-1-1,0 1 1,1 0-1,-1-1 1,0 1-1,1-1 1,-1 1-1,0 0 1,1-1-1,-1 1 1,1-1-1,-1 1 1,1-1-1,-1 0 1,1 1-1,-1-1 1,1 0-1,0 1 1,-1-1-1,1 0 1,-1 1-1,1-1 1,0 0-1,-1 0 1,1 0-1,0 0 1,-1 0-1,1 0 1,0 0-1,-1 0 1,1 0-1,0 0 1,-1 0-1,1 0 1,0 0-1,0-1 1,14-5-832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10.293"/>
    </inkml:context>
    <inkml:brush xml:id="br0">
      <inkml:brushProperty name="width" value="0.05" units="cm"/>
      <inkml:brushProperty name="height" value="0.05" units="cm"/>
    </inkml:brush>
  </inkml:definitions>
  <inkml:trace contextRef="#ctx0" brushRef="#br0">1 222 17388,'4'-19'921,"1"0"1,2 0-1,0 0 1,0 1 0,17-28-1,-20 40-694,0 0 0,0 1-1,0-1 1,1 1 0,-1 0-1,1 0 1,1 0 0,-1 1 0,0-1-1,1 1 1,0 1 0,0-1-1,1 1 1,-1 0 0,0 1-1,1-1 1,0 1 0,-1 0 0,10 0-1,-13 1-176,0 1-1,0 0 1,0 0-1,0 0 1,0 0 0,0 0-1,0 1 1,0-1-1,1 1 1,-1 0-1,-1 0 1,1 0-1,0 0 1,0 1 0,0-1-1,-1 1 1,1 0-1,2 2 1,-2-1-12,-1-1 1,1 2 0,-1-1-1,0 0 1,0 0 0,0 1-1,0-1 1,-1 1 0,1-1-1,-1 1 1,0 0 0,1 7-1,-1 0 9,0 0 0,0 0-1,-1 0 1,-1 0 0,0 0-1,-1 1 1,0-1 0,-1-1 0,-4 14-1,-13 20 159,-2-1 0,-1-1 0,-58 76 0,24-37 47,54-76-247,-1 1 12,0 0 0,0 1 1,0 0-1,-3 9 0,7-16-19,-1 1 0,1 0 0,0 0 1,-1 0-1,1 0 0,0-1 0,0 1 0,0 0 0,0 0 1,0 0-1,0 0 0,0 0 0,0 0 0,0-1 0,0 1 0,0 0 1,0 0-1,1 0 0,-1 0 0,0 0 0,1-1 0,-1 1 0,1 0 1,-1 0-1,1-1 0,-1 1 0,1 0 0,-1-1 0,1 1 1,0 0-1,-1-1 0,1 1 0,0-1 0,-1 1 0,1-1 0,0 0 1,0 1-1,0-1 0,-1 0 0,1 1 0,0-1 0,0 0 0,0 0 1,0 0-1,1 0 0,6 1-228,0 0 0,0-1 0,1 0 0,-1-1 0,0 0 0,15-4 1,52-18-2197,-46 14 2033,12-5-320,-2 4-253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10.710"/>
    </inkml:context>
    <inkml:brush xml:id="br0">
      <inkml:brushProperty name="width" value="0.05" units="cm"/>
      <inkml:brushProperty name="height" value="0.05" units="cm"/>
    </inkml:brush>
  </inkml:definitions>
  <inkml:trace contextRef="#ctx0" brushRef="#br0">24 67 22789,'-13'18'2640,"6"-3"-1799,4-12 1575,7-12-1904,6-5-1120,0-3 640,-3-6-184,-8-16-304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28.628"/>
    </inkml:context>
    <inkml:brush xml:id="br0">
      <inkml:brushProperty name="width" value="0.05" units="cm"/>
      <inkml:brushProperty name="height" value="0.05" units="cm"/>
    </inkml:brush>
  </inkml:definitions>
  <inkml:trace contextRef="#ctx0" brushRef="#br0">1 240 10978,'10'3'457,"1"-1"0,0-1 0,0 1-1,0-2 1,18 0 0,56-11 1304,-33 4-1116,586-52 1680,455-60-2184,-866 87-167,-222 31-399,-10 0 200,1 1 194,1 0 1,0 0-1,0-1 1,0 1-1,0-1 1,0 0-1,-4-1 0,-4-10-147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1.013"/>
    </inkml:context>
    <inkml:brush xml:id="br0">
      <inkml:brushProperty name="width" value="0.05" units="cm"/>
      <inkml:brushProperty name="height" value="0.05" units="cm"/>
    </inkml:brush>
  </inkml:definitions>
  <inkml:trace contextRef="#ctx0" brushRef="#br0">9 8 19532,'3'-8'1856,"-5"12"-840,-4 16-264,4 3-713,1-1 0,1 1 0,1 0 1,1 0-1,1-1 0,1 0 0,1 1 1,1-1-1,1-1 0,1 1 0,1-1 1,1-1-1,20 33 0,-27-48-42,1 0 0,-1-1 0,1 1 0,1-1 0,-1 0 0,0 0-1,1 0 1,0-1 0,0 1 0,0-1 0,0 0 0,1-1 0,-1 1 0,1-1 0,0 0 0,7 1-1,-9-2 3,1-1-1,0 1 1,0-1-1,0-1 1,-1 1-1,1-1 1,0 0-1,-1 0 0,1 0 1,0 0-1,-1-1 1,0 0-1,1 0 1,-1 0-1,0-1 0,0 1 1,0-1-1,0 0 1,-1 0-1,7-6 1,-2-1 17,0 0 0,-1-1 0,0 1 0,0-1 0,-1-1 0,-1 1 1,0-1-1,0 0 0,-1 0 0,-1-1 0,0 1 0,-1-1 0,0 1 1,-1-1-1,0 0 0,-1 0 0,-1 1 0,0-1 0,0 0 0,-5-17 0,5 28-13,1 0 0,-1 0 1,0-1-1,1 1 0,-1 1 0,0-1 0,0 0 0,0 0 0,-1 0 0,1 0 0,0 1 0,-1-1 0,1 1 0,-1-1 0,1 1 0,-1-1 0,0 1 0,1 0 0,-1 0 0,0 0 0,0 0 0,-3-1 0,2 1-34,1 1 0,0 0 0,0 0 0,-1 0 0,1 1 0,0-1 1,0 0-1,0 1 0,-1 0 0,1-1 0,0 1 0,0 0 0,0 0 0,0 0 0,0 0 0,0 1 0,1-1 0,-1 0 0,0 1 1,1-1-1,-4 4 0,1 0-222,0 0 0,1 1 0,-1-1 1,1 1-1,-5 9 0,7-12 182,0-1 0,0 1 0,0-1 0,0 1 0,1 0 0,-1-1 0,1 1 0,-1 0 0,1 0 0,0-1 0,0 1 0,0 0 0,0 0 0,1-1 0,0 5 0,12 5-564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1.666"/>
    </inkml:context>
    <inkml:brush xml:id="br0">
      <inkml:brushProperty name="width" value="0.05" units="cm"/>
      <inkml:brushProperty name="height" value="0.05" units="cm"/>
    </inkml:brush>
  </inkml:definitions>
  <inkml:trace contextRef="#ctx0" brushRef="#br0">75 307 15603,'-5'5'1384,"0"1"0,0-1 0,1 1 0,-5 8 0,1-1-1263,0 0 0,1 0 1,0 1-1,-8 25 0,15-38-124,0 0 0,-1 0 1,1 0-1,0-1 0,0 1 0,-1 0 1,1 0-1,0 0 0,0 0 0,0 0 1,0 0-1,0-1 0,1 1 0,-1 0 1,0 0-1,0 0 0,0 0 0,1-1 1,-1 1-1,1 1 0,0-1 1,-1-1-1,1 0 1,-1 0-1,1 0 1,-1 0-1,1 0 1,-1 0-1,1 0 1,-1 0-1,1 0 1,0 0-1,-1 0 1,1 0-1,-1 0 1,1 0-1,-1 0 1,1-1-1,-1 1 1,1 0-1,-1 0 1,1-1-1,-1 1 1,1-1-1,31-24-79,-32 25 82,14-14-24,-3 3 15,0 1 0,13-10 0,-21 19 7,-1-1 1,1 0 0,-1 1-1,1-1 1,0 1 0,0 0-1,-1 0 1,1 0 0,0 0 0,0 0-1,0 1 1,0-1 0,0 1-1,0 0 1,0 0 0,5 0 0,-6 1 1,0 0 0,1 0 0,-1 0 0,0 0 0,0 1-1,0-1 1,0 1 0,0-1 0,0 1 0,-1 0 0,1-1 0,0 1 0,-1 0 0,1 0 0,-1 0 0,0 0 0,0 1 0,0-1 0,0 0 0,1 3 0,3 9 2,-1 0 0,3 18 0,-5-19-2,6 27 3,-2 0-1,2 47 1,-8-67 4,0 0 0,-1 0 0,-1 0-1,-1-1 1,-1 1 0,-9 28 0,12-44 0,-1 0 0,0-1 0,0 1 0,0 0 0,0 0 0,-1-1 0,1 1 0,-1-1 0,0 0 0,0 0 0,0 0 1,-1 0-1,1-1 0,-1 1 0,0-1 0,1 0 0,-1 0 0,0 0 0,0 0 0,-5 0 0,6-1 1,0 0 0,1-1-1,-1 0 1,0 0 0,0 0 0,0 0-1,0 0 1,0 0 0,0-1 0,0 0 0,0 1-1,0-1 1,0 0 0,1 0 0,-1-1-1,0 1 1,1 0 0,-1-1 0,1 0 0,-1 0-1,1 0 1,0 0 0,0 0 0,0 0-1,0 0 1,0 0 0,0-1 0,1 1 0,-3-6-1,1 2 0,1 0 0,0 0 0,0 0 0,0 0 0,1 0 0,0 0 0,0-1 0,1 1 0,-1 0 0,2-1 0,-1 1 0,1 0 0,-1 0 0,2-1 0,-1 1 0,1 0 0,4-10 0,4-8 12,1 0 1,26-41-1,-33 58-17,121-178 75,-70 109 154,76-144-1,-126 211-167,0 0 0,-1 0 0,-1-1 0,0 1 0,0-1 0,2-16 0,-5 26-55,0-1 1,1 0 0,-1 1-1,0-1 1,0 0 0,0 1 0,0-1-1,0 0 1,0 1 0,0-1 0,0 0-1,0 1 1,0-1 0,0 0-1,0 1 1,0-1 0,-1 0 0,1 1-1,0-1 1,-1 0 0,1 1-1,0-1 1,-1 1 0,1-1 0,0 1-1,-1-1 1,1 1 0,-1-1 0,1 1-1,-1-1 1,1 1 0,-1-1-1,0 1 1,1 0 0,-1-1 0,0 1-1,1 0 1,-1 0 0,1 0 0,-1-1-1,-1 1 1,0 1 9,0-1 1,-1 1 0,1-1-1,0 1 1,0 0-1,0 0 1,0 0-1,0 0 1,0 1-1,0-1 1,1 1-1,-1-1 1,-2 3-1,-7 8 31,1 0 1,0 1-1,0 0 0,2 1 1,-1 0-1,-8 22 0,8-14-30,0 1 0,2 0-1,-8 43 1,13-56-15,1 0-1,0 1 1,1-1 0,0 1 0,0-1-1,1 1 1,1-1 0,4 16-1,-5-22-3,0 1 1,1-1-1,0 0 0,0-1 0,0 1 1,0 0-1,1-1 0,-1 1 0,1-1 1,0 0-1,0 0 0,0 0 0,1 0 0,-1 0 1,0-1-1,1 1 0,0-1 0,0 0 1,0 0-1,0-1 0,0 1 0,0-1 1,6 2-1,1-2-151,0 0-1,0 0 1,1-1 0,-1-1 0,0 0-1,0 0 1,0-1 0,0-1 0,0 0 0,0 0-1,14-7 1,7-4-547,-1-2-1,38-26 1,-36 20-63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2.116"/>
    </inkml:context>
    <inkml:brush xml:id="br0">
      <inkml:brushProperty name="width" value="0.05" units="cm"/>
      <inkml:brushProperty name="height" value="0.05" units="cm"/>
    </inkml:brush>
  </inkml:definitions>
  <inkml:trace contextRef="#ctx0" brushRef="#br0">16 0 16732,'-7'28'1936,"3"-5"-1064,-1-5-384,5-3 985,5-4-233,5-5-432,0-3-392,1-8-1040,-2-6 648,-9-11-184,-2-1-56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2.710"/>
    </inkml:context>
    <inkml:brush xml:id="br0">
      <inkml:brushProperty name="width" value="0.05" units="cm"/>
      <inkml:brushProperty name="height" value="0.05" units="cm"/>
    </inkml:brush>
  </inkml:definitions>
  <inkml:trace contextRef="#ctx0" brushRef="#br0">258 182 14331,'5'-14'660,"-2"0"0,0 0 0,0 0 0,0-18 0,-3 27-452,0 1 0,0-1 0,0 1 0,-1-1 0,0 1 0,0-1 0,0 1 0,0-1 0,-1 1 0,0 0 0,0-1 0,0 1 0,0 0 0,-1 0 0,1 1 0,-1-1 0,-4-4 0,5 6-148,1 1 0,-1 0 0,0 0 0,1 0 0,-1 0 0,0 0 0,0 0 0,1 0 0,-1 0 0,0 1 0,0-1 0,0 1 0,0 0 0,0-1 0,0 1 0,0 0 0,0 0 0,0 0 0,0 0 0,0 1 0,0-1 0,0 0 0,0 1-1,0-1 1,0 1 0,0 0 0,1 0 0,-1 0 0,0 0 0,0 0 0,1 0 0,-2 1 0,-5 4 21,1 0 0,0 0 1,1 1-1,-1 0 0,-9 13 0,-2 8-54,0 0 0,2 1-1,1 0 1,-13 39 0,19-45-47,2 0 0,1 1 0,1 0 0,1 0 0,1 0-1,0 35 1,3-52 13,1 0-1,0 0 0,0 1 1,0-1-1,1 0 0,0 0 1,0 0-1,0-1 0,8 14 1,-8-17-1,0 1 1,1-1 0,0 1 0,0-1 0,0 0-1,0 0 1,0-1 0,1 1 0,-1 0-1,1-1 1,0 0 0,-1 0 0,1 0 0,0 0-1,0-1 1,1 0 0,5 2 0,-1-2 1,-1 0 1,0-1-1,0 0 1,1 0-1,-1-1 1,0 0-1,0 0 1,0-1-1,0 0 1,0 0-1,0-1 1,0 0-1,-1-1 1,0 1-1,1-1 1,-1-1-1,-1 0 1,1 0-1,-1 0 1,1 0-1,-2-1 1,1 0-1,-1 0 1,9-13-1,-13 17 11,0 0 0,1 0-1,-1 0 1,0 0 0,-1 0-1,1 0 1,0-1 0,0 1 0,-1 0-1,0 0 1,1-1 0,-1 1-1,0 0 1,0 0 0,0-1-1,0 1 1,-1 0 0,0-5-1,0 6 0,0-1-1,0 1 1,0-1-1,0 1 1,0-1-1,0 1 1,0-1-1,-1 1 1,1 0 0,-1 0-1,1 0 1,-1 0-1,1 0 1,-1 0-1,0 0 1,1 0-1,-1 1 1,0-1-1,0 1 1,1-1-1,-1 1 1,0 0-1,-2-1 1,-4 1-5,-1-1 0,1 2 1,0-1-1,0 1 1,0 0-1,0 0 0,0 1 1,0 0-1,0 1 1,1 0-1,-1 0 0,-10 6 1,17-8-2,0-1 0,0 1 0,0 0 0,1-1 1,-1 1-1,0 0 0,0-1 0,0 1 0,1 0 1,-1 0-1,0 0 0,1 0 0,-2 1 0,2-1 1,0-1 0,0 0 0,0 1 0,0-1 0,0 0 0,0 1 0,0-1 0,0 0 0,0 1 0,0-1 0,1 0-1,-1 1 1,0-1 0,0 0 0,0 1 0,0-1 0,0 0 0,1 0 0,-1 1 0,0-1 0,0 0 0,0 1 0,1-1 0,-1 0-1,0 0 1,0 0 0,1 1 0,1 0-3,1 0-1,-1 0 1,1 0 0,-1 0-1,0 0 1,1-1-1,-1 1 1,1-1 0,0 0-1,2 1 1,21-3-42,-1 0 1,1-1-1,-1-2 0,0 0 1,25-10-1,41-8-138,-91 23 181,1 0 1,0-1-1,0 1 0,-1 0 0,1 0 0,0 0 0,0 0 1,-1 0-1,1 0 0,0-1 0,0 2 0,-1-1 1,1 0-1,0 0 0,0 0 0,-1 0 0,1 0 0,0 1 1,0-1-1,-1 0 0,1 1 0,0-1 0,-1 0 0,1 1 1,0-1-1,-1 1 0,1-1 0,-1 1 0,1-1 0,-1 1 1,1 0-1,-1-1 0,1 1 0,-1-1 0,0 1 1,1 0-1,-1 0 0,0-1 0,1 1 0,-1 0 0,0-1 1,0 1-1,0 0 0,0 0 0,0 0 0,0-1 0,0 1 1,0 0-1,0 0 0,0-1 0,0 1 0,-1 1 0,-1 7 4,0-1-1,0 0 0,-8 16 0,5-12-3,-11 30-3,-31 101-305,44-120-886,4-24 1141,0 1 1,0-1 0,0 0 0,-1 0-1,1 0 1,0 0 0,0 0-1,-1 0 1,1 0 0,0 0 0,-1 0-1,1 0 1,-1 0 0,1 0-1,-1-2 1,12-20-420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3.289"/>
    </inkml:context>
    <inkml:brush xml:id="br0">
      <inkml:brushProperty name="width" value="0.05" units="cm"/>
      <inkml:brushProperty name="height" value="0.05" units="cm"/>
    </inkml:brush>
  </inkml:definitions>
  <inkml:trace contextRef="#ctx0" brushRef="#br0">9 460 16171,'-2'4'372,"1"1"-1,-1 0 0,1-1 1,0 1-1,0-1 0,1 1 1,0 0-1,-1 5 0,2-9-319,-1 1 0,1 0-1,-1 0 1,1-1-1,0 1 1,0-1 0,0 1-1,0-1 1,0 1 0,0-1-1,0 1 1,0-1 0,0 0-1,1 1 1,-1-1 0,1 0-1,-1 0 1,1 0 0,-1 0-1,1 0 1,-1-1-1,1 1 1,0 0 0,2 0-1,4 1 11,-1 0-1,1 0 0,0-1 0,0 0 0,0-1 0,0 0 0,0 0 0,0 0 0,0-1 0,0 0 0,0-1 0,0 0 0,-1 0 0,12-5 1,-7 2 36,1-1 1,-1 0 0,-1-1-1,1 0 1,-1-1 0,-1 0-1,18-17 1,-21 17 3,0 1 0,-1-1 0,-1-1 0,7-10-1,-10 16-51,-1-1 0,1 1-1,0-1 1,-1 0 0,0 1-1,0-1 1,0 0 0,0 0-1,-1 0 1,0 0-1,0 0 1,0 0 0,0-6-1,0 9-35,-1 0 0,1 0 1,0 0-1,0 0 0,-1 0 0,1 0 0,0 0 0,-1 0 0,1 1 0,-1-1 0,1 0 0,-1 0 0,0 0 0,1 0 0,-1 1 0,0-1 0,1 0 0,-1 0 0,0 1 0,0-1 0,0 1 0,0-1 0,0 1 0,1-1 0,-3 0 0,1 1 1,0 0 0,0 0 0,1 0 0,-1 0 0,0 1-1,0-1 1,0 0 0,1 1 0,-1-1 0,0 1-1,1 0 1,-1-1 0,-2 3 0,-3 1 20,0 1 0,0 0 1,0 1-1,1-1 0,-8 10 1,7-7-32,-1 1 0,2 0 0,-1 0 0,1 1 0,1 0 0,0 0 0,0 0 0,1 1 0,0 0 0,1-1 0,0 1 1,1 0-1,0 1 0,1-1 0,0 20 0,1-29-6,0 0 1,0 0 0,0 0-1,1 0 1,-1 0-1,1 0 1,0 0-1,-1 0 1,1 0 0,0-1-1,0 1 1,0 0-1,0-1 1,0 1-1,1 0 1,-1-1 0,0 0-1,1 1 1,2 1-1,-1-1 1,-1-1 0,1 0-1,0 0 1,0 0 0,-1 0 0,1-1-1,0 1 1,0-1 0,0 0-1,0 1 1,-1-1 0,5-1-1,3 0 1,0-1-1,-1 0 0,1-1 0,0 0 0,-1 0 1,0-1-1,11-6 0,-1-2 5,0-1-1,0-1 1,-2-1 0,1-1 0,-2 0 0,0-1-1,-1 0 1,17-28 0,-5 3 25,-2-1-1,35-84 1,-57 119-28,27-73 34,-27 71-21,-1-1 0,0 1 1,0-1-1,-1 1 0,-1-21 0,0 29-10,0 1 0,0-1-1,0 0 1,0 0 0,-1 1-1,1-1 1,-1 1 0,0-1-1,1 0 1,-2-2 0,1 4-2,1-1 0,-1 1 0,1-1 0,0 1 0,-1 0 0,1-1 0,-1 1 0,1-1 0,-1 1 0,1 0 0,-1 0 0,1-1 0,-1 1 0,1 0 0,-1 0 0,0 0 0,1 0 0,-1-1 0,1 1 1,-1 0-1,0 0 0,0 0 0,-1 1 1,-1 0-1,0 0 1,1 0 0,-1 0 0,1 0 0,0 0 0,-1 1 0,1-1 0,0 1 0,0 0 0,0 0-1,0 0 1,-3 3 0,-14 18 4,2 1 0,0 1 1,1 1-1,1 0 0,2 1 0,1 1 0,1 0 0,-9 34 0,16-48-10,1 0 0,0 0 0,1 1 1,-1 22-1,3-33-40,0 0 0,0 0 0,1 0 0,-1 0 0,1 0-1,0-1 1,0 1 0,0 0 0,1-1 0,-1 1 0,1 0 0,0-1 0,0 0 0,0 1 0,1-1 0,-1 0 0,1 0 0,-1 0 0,1-1 0,0 1 0,0-1 0,5 4 0,2-2-429,0 0 0,1 0 1,-1-1-1,1 0 0,0-1 1,0 0-1,0-1 0,20 0 1,-4 0-450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7.555"/>
    </inkml:context>
    <inkml:brush xml:id="br0">
      <inkml:brushProperty name="width" value="0.05" units="cm"/>
      <inkml:brushProperty name="height" value="0.05" units="cm"/>
    </inkml:brush>
  </inkml:definitions>
  <inkml:trace contextRef="#ctx0" brushRef="#br0">1 0 9594 0 0,'3'20'521'0'0,"0"0"0"0"0,2 0-1 0 0,13 35 1 0 0,30 55 970 0 0,-35-82-1281 0 0,-6-14-539 0 0,0-1 0 0 0,1-1 0 0 0,0 1 0 0 0,1-1 0 0 0,0-1 0 0 0,1 0 0 0 0,21 18 0 0 0,-15-16 233 0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3.692"/>
    </inkml:context>
    <inkml:brush xml:id="br0">
      <inkml:brushProperty name="width" value="0.05" units="cm"/>
      <inkml:brushProperty name="height" value="0.05" units="cm"/>
    </inkml:brush>
  </inkml:definitions>
  <inkml:trace contextRef="#ctx0" brushRef="#br0">240 329 16596,'-2'-3'150,"-1"1"0,1 0 0,-1 1 1,1-1-1,-1 0 0,0 1 0,0-1 0,1 1 1,-1 0-1,0 0 0,0 0 0,0 0 1,0 1-1,0-1 0,-1 1 0,1 0 1,0 0-1,0 0 0,0 0 0,0 0 1,0 1-1,0-1 0,0 1 0,0 0 1,0 0-1,0 0 0,0 0 0,0 1 1,-5 3-1,-4 2-34,0 2 1,0 0-1,1 0 1,0 1-1,-11 13 1,10-10-110,1 1-1,-11 16 1,19-26-14,1 1 0,-1-1 0,0 1 0,1 0 0,0 0 0,0 0 0,1 0 0,-1 1 0,1-1 0,0 0 0,0 6 0,1-10 6,0 0 1,1 0-1,-1 0 0,0 0 1,0 0-1,0 0 0,1-1 1,-1 1-1,0 0 0,1 0 1,-1 0-1,1-1 0,-1 1 1,1 0-1,-1 0 0,1-1 1,0 1-1,-1 0 0,1-1 1,0 1-1,-1-1 0,1 1 1,0-1-1,0 1 0,0-1 1,-1 1-1,1-1 0,0 0 1,0 0-1,0 1 0,0-1 1,0 0-1,0 0 0,0 0 1,-1 0-1,1 0 0,0 0 1,0 0-1,1 0 0,4-1 9,-1 0-1,1 0 0,-1 0 0,11-4 0,0-2 12,-1-1-1,0-1 1,0 0-1,0-1 1,-2 0-1,1-1 1,-1-1-1,15-17 1,2-5 98,49-75 1,-61 83-17,-2-1 1,0-1 0,-2-1 0,-2 0-1,0-1 1,11-48 0,-21 54 102,-2 24-200,0 0-1,0 0 1,0 0 0,0 0-1,0-1 1,0 1 0,0 0 0,0 0-1,0 0 1,0 0 0,0 0-1,0 0 1,0 0 0,0 0 0,0-1-1,0 1 1,0 0 0,0 0-1,-1 0 1,1 0 0,0 0 0,0 0-1,0 0 1,0 0 0,0 0-1,0 0 1,0 0 0,0-1-1,0 1 1,0 0 0,0 0 0,-1 0-1,1 0 1,0 0 0,0 0-1,0 0 1,0 0 0,0 0 0,0 0-1,0 0 1,0 0 0,-1 0-1,1 0 1,0 0 0,0 0 0,0 0-1,0 0 1,0 0 0,0 0-1,0 0 1,-1 0 0,-5 6 72,-5 13 18,-11 26 2,3 1 1,2 1 0,2 1 0,-15 76 0,29-117-120,-7 59-68,7-61 8,1 0 0,0 0 1,1 0-1,-1 0 0,1 0 0,0 0 0,0 0 0,0 0 0,1-1 0,3 9 0,-4-12 65,0 1 1,1-1-1,-1 0 0,0 1 0,0-1 0,0 0 1,1 0-1,-1 0 0,1 0 0,-1 0 0,0 0 0,1 0 1,0-1-1,-1 1 0,1-1 0,0 1 0,-1-1 1,1 1-1,0-1 0,-1 0 0,1 0 0,0 0 0,-1 0 1,3 0-1,21-3-250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4.482"/>
    </inkml:context>
    <inkml:brush xml:id="br0">
      <inkml:brushProperty name="width" value="0.05" units="cm"/>
      <inkml:brushProperty name="height" value="0.05" units="cm"/>
    </inkml:brush>
  </inkml:definitions>
  <inkml:trace contextRef="#ctx0" brushRef="#br0">49 0 14427,'0'5'3225,"-5"14"-1513,-1 0-826,-2 4-555,1 0 1,0 1-1,2 0 0,1 0 1,-2 39-1,5-61-331,1-1 0,0 0 1,0 0-1,1 0 0,-1 0 0,0 0 0,0 0 1,0 0-1,1 1 0,-1-1 0,0 0 1,1 0-1,-1 0 0,1 0 0,0 0 0,-1 0 1,1-1-1,0 1 0,-1 0 0,1 0 0,0 0 1,0-1-1,0 1 0,1 1 0,0-2-1,0 1 0,0-1 1,0 1-1,-1-1 0,1 0 0,0 0 0,0 0 0,0 0 0,-1 0 1,1-1-1,0 1 0,0 0 0,3-2 0,6-3 3,1 0 0,-1-1 0,16-11 1,-22 14 7,55-40 135,-40 27-1,1 1 0,27-14-1,-47 28-131,0 0 1,0 1-1,0-1 0,0 1 0,0-1 1,0 1-1,0 0 0,0-1 0,0 1 1,0 0-1,0 0 0,0-1 1,1 1-1,-1 0 0,0 0 0,0 0 1,0 1-1,0-1 0,0 0 0,0 0 1,2 1-1,-3 0-4,1-1 0,-1 1 0,1 0 1,-1-1-1,1 1 0,-1 0 0,1 0 0,-1-1 1,0 1-1,0 0 0,1 0 0,-1 0 0,0-1 1,0 1-1,0 0 0,0 0 0,0 0 0,0 0 1,0 0-1,0 1 0,-2 8 25,0 0-1,0 0 0,-7 15 1,6-15-31,2-9-1,1 0 1,-1 0 0,1 0 0,0 0-1,-1 0 1,1 0 0,0 0 0,0 0-1,0 0 1,0 0 0,0 0-1,0 0 1,0 1 0,0-1 0,0 0-1,0 0 1,1 0 0,-1 0 0,0 0-1,1 2 1,0-3-1,0 0 1,-1 1-1,1-1 1,0 0-1,-1 0 1,1 1-1,0-1 0,0 0 1,-1 0-1,1 0 1,0 0-1,-1 0 0,1 0 1,0 0-1,0 0 1,-1 0-1,1 0 0,0-1 1,0 1-1,-1 0 1,1 0-1,1-1 0,7-4 8,1 0-1,-1 0 0,10-8 0,-12 9-9,12-9 2,-9 6 7,0 0 0,1 0 0,0 1 0,0 1 0,1 0 0,13-4 0,-24 8-7,0 1 1,0 0-1,0 0 0,0-1 1,0 1-1,0 0 0,0 0 0,1 0 1,-1 0-1,0 0 0,0 0 1,0 1-1,0-1 0,0 0 1,0 1-1,0-1 0,0 0 0,0 1 1,0-1-1,0 1 0,0 0 1,0-1-1,0 1 0,0 0 0,0-1 1,0 1-1,-1 0 0,1 0 1,0 0-1,-1 0 0,1 0 1,-1 0-1,1 0 0,-1 0 0,1 0 1,-1 0-1,1 0 0,-1 0 1,0 0-1,0 0 0,1 2 1,0 6 10,-1 0 1,1 1 0,-2-1-1,-1 13 1,1 0-8,1-22-16,0 0 1,0 1-1,-1-1 0,1 0 1,0 1-1,0-1 1,0 0-1,0 0 1,0 1-1,0-1 1,0 0-1,0 1 0,0-1 1,0 0-1,0 0 1,1 1-1,-1-1 1,0 0-1,0 0 0,0 1 1,0-1-1,0 0 1,0 0-1,1 1 1,-1-1-1,0 0 0,0 0 1,0 1-1,1-1 1,-1 0-1,0 0 1,0 0-1,0 0 0,1 1 1,-1-1-1,0 0 1,0 0-1,1 0 1,-1 0-1,0 0 1,1 0-1,-1 0 0,0 0 1,0 0-1,1 0 1,-1 0-1,0 0 1,1 0-1,-1 0 0,0 0 1,0 0-1,1 0 1,-1 0-1,0 0 1,1 0-1,-1 0 0,0 0 1,0-1-1,1 1 1,-1 0-1,0 0 1,0 0-1,0 0 1,1-1-1,19-17-989,-12 11 936,3-2-244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4.949"/>
    </inkml:context>
    <inkml:brush xml:id="br0">
      <inkml:brushProperty name="width" value="0.05" units="cm"/>
      <inkml:brushProperty name="height" value="0.05" units="cm"/>
    </inkml:brush>
  </inkml:definitions>
  <inkml:trace contextRef="#ctx0" brushRef="#br0">1 96 16548,'18'3'1084,"0"0"1,0-2-1,36 0 1,-49-1-1068,-1-1-1,1 0 1,0 0 0,0 0-1,0 0 1,-1-1 0,1 0-1,-1 0 1,1 0 0,-1 0-1,0-1 1,0 0 0,0 0-1,0 0 1,0 0 0,-1-1-1,1 1 1,-1-1 0,5-7-1,-7 10 16,0 0 0,0-1 0,-1 1 0,1 0 0,0-1 0,0 1 0,-1-1 0,1 1 0,-1-1 0,0 0 0,1 1 0,-1-1 0,0 1 0,0-1 0,0 0 0,0 1 0,0-1 0,0 0 0,0 1 0,-1-1 0,1 1 0,-1-1 0,1 1 0,-2-3 0,1 3-9,0 0 0,0 0 0,0 0 0,0 0 0,0 0 0,0 0 0,-1 1 0,1-1 0,0 0 0,0 1 0,-1-1 0,1 1 0,0 0 0,-1-1 0,1 1 0,0 0 0,-1 0 0,1 0 0,-1 0 0,1 0 0,0 0 0,-1 0 0,1 0 0,0 1 0,-1-1 0,1 1 0,0-1 0,-1 1 0,0 0 0,-5 2 34,0 0 1,0 1-1,1 0 0,0 0 1,-1 1-1,2 0 0,-1 0 1,0 0-1,-6 9 1,4-4-60,1 0 1,0 0 0,0 1 0,1-1 0,-5 15 0,9-20-9,0-1 1,1 1 0,-1-1 0,1 1-1,1 0 1,-1 0 0,0 5 0,2-9 5,-1 1 0,0 0 1,0-1-1,0 1 0,1-1 0,-1 1 1,1 0-1,-1-1 0,1 1 1,0-1-1,-1 1 0,1-1 0,0 1 1,0-1-1,0 0 0,0 1 1,0-1-1,0 0 0,1 0 0,-1 0 1,0 0-1,1 0 0,-1 0 1,3 1-1,2 0-3,0 0 1,0 0-1,0-1 0,0 0 1,0 0-1,1-1 0,-1 0 1,0 0-1,0 0 0,1 0 1,-1-1-1,0 0 0,7-3 1,12-3-22,43-18 0,42-30-1,13-6 42,-123 61-14,1 0 1,-1 0 0,1-1 0,0 1 0,-1 0-1,1 0 1,-1-1 0,1 1 0,0 0 0,-1 0-1,1 0 1,0 0 0,-1 0 0,1 0-1,0 0 1,-1 0 0,1 0 0,0 0 0,-1 1-1,1-1 1,-1 0 0,1 0 0,0 1 0,-1-1-1,1 0 1,-1 1 0,2 0 0,-2 0 0,1 0 0,0 0-1,-1 0 1,1 0 0,-1 0 0,0 1 0,1-1 0,-1 0 0,0 0 0,0 0 0,0 1-1,0-1 1,0 0 0,0 2 0,-2 9-4,0 0 0,-6 20 1,4-15-13,3-13 9,0 1 1,0-1-1,1 1 1,0-1 0,0 8-1,0-12-1,0 1 0,0 0-1,0-1 1,0 1 0,1 0 0,-1-1 0,0 1 0,0 0-1,1-1 1,-1 1 0,0 0 0,1-1 0,-1 1 0,1-1-1,-1 1 1,1-1 0,-1 1 0,1-1 0,-1 1-1,1-1 1,-1 1 0,1-1 0,0 0 0,-1 1 0,1-1-1,0 0 1,-1 0 0,1 1 0,0-1 0,-1 0-1,1 0 1,0 0 0,-1 0 0,1 0 0,0 0 0,0 0-1,-1 0 1,1 0 0,0 0 0,-1-1 0,1 1-1,0 0 1,0-1 0,11-3-313,0-1 0,0-1-1,-1 0 1,1-1 0,-2 0-1,1 0 1,13-13 0,7-4-85,-5 6-164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5.634"/>
    </inkml:context>
    <inkml:brush xml:id="br0">
      <inkml:brushProperty name="width" value="0.05" units="cm"/>
      <inkml:brushProperty name="height" value="0.05" units="cm"/>
    </inkml:brush>
  </inkml:definitions>
  <inkml:trace contextRef="#ctx0" brushRef="#br0">4 71 8874,'0'0'49,"0"0"1,0 1-1,0-1 0,0 0 1,0 1-1,0-1 1,0 1-1,0-1 0,0 0 1,0 1-1,0-1 0,0 0 1,0 1-1,0-1 1,0 1-1,0-1 0,0 0 1,0 1-1,0-1 0,1 0 1,-1 1-1,0-1 1,0 0-1,1 1 0,-1-1 1,0 0-1,0 0 1,1 1-1,-1-1 0,1 0 1,13 1 959,25-15-139,-23 7-803,-12 6-61,0 0 0,0 0 1,0 0-1,0 0 0,0 1 1,0 0-1,0 0 1,0 0-1,5 1 0,-8-1 10,1 1 0,-1-1-1,1 1 1,-1-1 0,1 1 0,-1 0-1,0-1 1,1 1 0,-1 0-1,0 0 1,1 0 0,-1 0 0,0 0-1,0 0 1,0 1 0,0-1 0,0 0-1,0 1 1,0-1 0,-1 0-1,1 1 1,0-1 0,-1 1 0,1-1-1,-1 1 1,1 2 0,2 23 498,0-1 1,-3 53 0,-1-7 356,6 16 126,0 104 1601,-6-180-2327,-1-1 1,0 0-1,0 1 0,-1-1 0,-1-1 0,0 1 0,-6 12 0,8-20-183,0 0-1,1 0 1,-1-1-1,0 1 1,0-1-1,-1 1 0,1-1 1,0 0-1,-1 1 1,1-1-1,-1-1 1,-5 4-1,6-4-52,0-1-1,0 1 1,0-1-1,0 1 0,0-1 1,0 0-1,0 0 0,0 0 1,0 0-1,0 0 1,0-1-1,0 1 0,0-1 1,0 1-1,0-1 1,0 1-1,0-1 0,0 0 1,1 0-1,-1 0 0,0 0 1,-2-2-1,0-1-34,-1-1-1,0 1 1,1-1-1,0 0 0,0 0 1,0 0-1,1 0 1,-1-1-1,1 0 1,1 0-1,-1 1 1,1-2-1,0 1 1,0 0-1,1 0 0,0 0 1,-1-9-1,1 1-39,0 1 0,1-1 0,1 0 0,0 1 0,1-1 0,0 1 0,5-16-1,-2 15 15,0 0 0,1 0-1,1 0 1,1 1 0,-1 0-1,2 0 1,0 1 0,1 0-1,0 1 1,12-11-1,13-8 36,76-50-1,-78 59 83,-1-2-1,-1 0 1,43-45 0,-70 65-71,19-26 167,-21 27-160,-1 0 0,0 1 0,0-1 0,0 0 0,0 0-1,0 0 1,0 0 0,-1 0 0,1 0 0,-1 0 0,1 0 0,-1 0 0,0-1 0,0-1 0,0 4-17,0-1 0,-1 1 0,1-1 0,0 1 0,0 0 0,-1-1 0,1 1 0,0 0-1,-1-1 1,1 1 0,-1 0 0,1-1 0,0 1 0,-1 0 0,1 0 0,-1 0 0,1-1 0,-1 1 0,1 0 0,-1 0 0,1 0 0,-1 0 0,1 0 0,-1 0 0,1 0 0,-1 0 0,1 0 0,-1 0 0,1 0 0,-1 0 0,1 0 0,-1 0 0,1 1 0,0-1 0,-1 0 0,1 0 0,-1 0 0,1 1 0,-1-1 0,1 0 0,0 1 0,-1-1 0,-19 12 145,11-6-132,1 1 0,0 0 1,1 1-1,0-1 0,0 1 0,0 1 0,1-1 1,0 1-1,1 0 0,0 1 0,1-1 1,0 1-1,-4 12 0,8-21-23,0 0-1,-1 0 1,1 0-1,0 0 1,0 0-1,0 0 1,0 0-1,0 0 0,0 0 1,0 0-1,0 0 1,1 0-1,-1 0 1,0 0-1,1 0 1,-1 0-1,0 0 1,1 0-1,-1-1 1,1 1-1,-1 0 1,1 0-1,0 0 1,-1-1-1,1 1 1,0 0-1,0-1 0,-1 1 1,1 0-1,0-1 1,0 1-1,0-1 1,0 1-1,0-1 1,0 0-1,0 1 1,0-1-1,0 0 1,0 0-1,0 0 1,0 1-1,0-1 1,1-1-1,5 2-2,0-2 0,-1 1 1,1-1-1,0 0 0,8-3 0,22-8 7,-2-1 0,0-2 0,37-21-1,52-23 93,-120 58-91,2-2 7,0 1 1,0 0 0,1 0 0,7-1 0,-13 3-10,0 0-1,-1 0 1,1 0 0,0 0 0,-1 0 0,1 0 0,-1 0 0,1 0-1,0 0 1,-1 0 0,1 0 0,0 0 0,-1 0 0,1 1 0,0-1-1,-1 0 1,1 0 0,-1 1 0,1-1 0,-1 0 0,1 1 0,-1-1-1,1 1 1,-1-1 0,1 1 0,-1-1 0,1 1 0,-1-1 0,0 1-1,1-1 1,-1 1 0,0 0 0,0-1 0,1 1 0,-1-1 0,0 1-1,0 0 1,0-1 0,0 1 0,0 0 0,0-1 0,0 1 0,0 0-1,0-1 1,0 1 0,0 0 0,0-1 0,0 1 0,0-1 0,-1 1-1,1 1 1,-8 22 134,6-20-114,1 0-1,-1-1 1,1 1-1,0 0 1,0 0-1,0 0 1,1 0-1,-1 0 1,1 0-1,0 0 1,0 0-1,0 0 1,1 0 0,0 4-1,0-7-26,0 0 0,0 0 0,0 0 0,0 0-1,-1 0 1,1-1 0,0 1 0,0 0 0,1-1 0,-1 1 0,0 0 0,0-1-1,0 0 1,0 1 0,0-1 0,1 0 0,-1 1 0,0-1 0,0 0 0,1 0 0,-1 0-1,0 0 1,3 0 0,23-3-1023,-43 6 802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7.698"/>
    </inkml:context>
    <inkml:brush xml:id="br0">
      <inkml:brushProperty name="width" value="0.05" units="cm"/>
      <inkml:brushProperty name="height" value="0.05" units="cm"/>
    </inkml:brush>
  </inkml:definitions>
  <inkml:trace contextRef="#ctx0" brushRef="#br0">64 350 14195,'0'0'56,"0"-1"0,0 1 0,0 0-1,0 0 1,0 0 0,0 0 0,0 0 0,-1 0 0,1 0-1,0-1 1,0 1 0,0 0 0,0 0 0,0 0 0,0 0-1,0 0 1,-1 0 0,1 0 0,0 0 0,0 0 0,0 0-1,0 0 1,0 0 0,-1 0 0,1 0 0,0 0 0,0 0-1,0 0 1,0 0 0,0 0 0,-1 0 0,1 0 0,0 0-1,0 0 1,0 0 0,0 0 0,0 0 0,0 0 0,-1 0-1,1 0 1,0 0 0,0 1 0,0-1 0,0 0 0,0 0-1,0 0 1,0 0 0,0 0 0,-1 0 0,1 0 0,0 0-1,0 1 1,0-1 0,-8 13 1951,-4 16 147,3-4-1517,3-12-576,1-1 0,1 1 1,0 0-1,1 0 0,1 1 0,-3 24 1,5-38-63,0 1 1,0-1-1,0 1 0,0-1 1,1 1-1,-1-1 0,0 1 1,0-1-1,0 1 0,0-1 1,0 1-1,1-1 1,-1 1-1,0-1 0,0 0 1,1 1-1,-1-1 0,0 0 1,1 1-1,-1-1 1,0 1-1,1-1 0,-1 0 1,0 0-1,1 1 0,-1-1 1,1 0-1,-1 0 0,1 0 1,-1 1-1,1-1 1,-1 0-1,1 0 0,-1 0 1,1 0-1,-1 0 0,0 0 1,1 0-1,-1 0 1,1 0-1,-1 0 0,1 0 1,-1 0-1,1 0 0,-1 0 1,1-1-1,-1 1 1,1 0-1,-1 0 0,1-1 1,24-13 66,-25 14-66,56-42 274,-34 24-39,1 2 1,37-22 0,-59 37-222,1 0 0,0 0 0,0 1 0,-1-1 1,1 0-1,0 0 0,0 1 0,0-1 0,0 1 0,0 0 1,0 0-1,0-1 0,0 1 0,0 0 0,0 1 0,-1-1 1,1 0-1,3 1 0,-3 0-9,-1 1-1,1-1 1,-1 0-1,1 1 1,-1-1-1,0 1 1,0-1 0,1 1-1,-1-1 1,0 1-1,0 0 1,-1 0-1,1-1 1,0 1-1,-1 0 1,1 0 0,-1 0-1,1 2 1,0 1-14,1 0-1,-1 0 1,1 0 0,0 0 0,0 0-1,1-1 1,4 8 0,-5-10 4,-1 0 1,1-1-1,0 1 1,-1-1-1,1 1 1,0-1-1,0 0 1,0 1 0,0-1-1,0 0 1,0 0-1,1 0 1,-1-1-1,0 1 1,0-1-1,1 1 1,-1-1-1,0 0 1,1 1-1,2-1 1,3-1-4,1-1 0,-1 1 1,0-1-1,0 0 0,0-1 1,0 0-1,0 0 0,0-1 0,-1 0 1,0 0-1,9-8 0,2-1 13,-2-1 0,1-1 0,15-19-1,-26 27 14,-1 1 0,0-1 0,6-13 0,-27 52 121,10-15-124,-14 47-4,19-59-15,0 0-1,0 0 1,1 0 0,-1 0-1,1 0 1,0 0-1,1 0 1,-1 0 0,1-1-1,0 1 1,2 5-1,-3-8 6,1-1 0,-1 0 0,1 0 0,0 1 0,-1-1 0,1 0 0,0 0 0,-1 0 0,1 0 0,0 0 0,0 0 0,0 0 0,0 0 0,0 0 0,0 0 0,0-1 0,0 1 0,1 0 0,-1-1 0,0 1 0,0-1 0,1 1 0,-1-1 0,0 0 0,2 1 0,0-1 10,0 0 0,-1-1 0,1 1 0,0 0 0,-1-1 0,1 0 0,-1 0-1,1 0 1,0 0 0,-1 0 0,5-3 0,2-2 42,-1-1-1,1 1 1,-1-2-1,0 1 1,9-12 0,-2-2 68,-2-1 1,0 0 0,-1 0 0,10-26 0,-36 79-129,2 1 0,1 1 0,2 0 0,-6 36 0,15-68 7,-1 1 0,1-1 0,0 0 0,0 1 0,0-1 0,0 0 0,0 1 0,0-1 0,0 0-1,1 1 1,-1-1 0,0 0 0,1 0 0,-1 1 0,1-1 0,-1 0 0,1 0 0,0 0 0,0 2 0,0-2 0,0-1 0,0 0 0,0 1 1,-1-1-1,1 0 0,0 1 0,0-1 1,0 0-1,0 0 0,-1 0 0,1 0 1,0 0-1,0 0 0,0 0 0,0 0 1,0 0-1,-1 0 0,1 0 0,0-1 1,0 1-1,1-1 0,5-2 1,-1 0 0,0-1 1,0 0-1,0 0 0,7-7 0,12-14 25,-2 0 1,28-39-1,-10 12-37,-41 52 10,0 0-1,0 0 1,0-1 0,0 1-1,0 0 1,0 0 0,0 0-1,0 0 1,0 0-1,0 0 1,0 0 0,0-1-1,0 1 1,0 0 0,0 0-1,0 0 1,0 0 0,0 0-1,0 0 1,0 0 0,0 0-1,1-1 1,-1 1 0,0 0-1,0 0 1,0 0-1,0 0 1,0 0 0,0 0-1,0 0 1,0 0 0,1 0-1,-1 0 1,0 0 0,0 0-1,0 0 1,0 0 0,0 0-1,0 0 1,0 0 0,1 0-1,-1 0 1,0 0 0,0 0-1,0 0 1,0 0-1,0 0 1,0 0 0,0 0-1,0 0 1,1 0 0,-1 0-1,0 0 1,0 0 0,0 0-1,0 0 1,0 0 0,0 1-1,0-1 1,0 0 0,0 0-1,1 0 1,-1 0-1,0 0 1,0 0 0,0 0-1,-2 14-53,-8 27-2,6-27 32,0-1 3,1 0 0,1 1 1,0-1-1,1 1 0,1 20 0,0-32 21,0 0-1,0 0 0,0 0 1,1-1-1,-1 1 1,1 0-1,0 0 0,-1-1 1,1 1-1,0-1 0,0 1 1,0 0-1,0-1 1,0 1-1,0-1 0,0 0 1,1 1-1,-1-1 1,0 0-1,1 0 0,-1 0 1,1 0-1,-1 0 0,1 0 1,0 0-1,-1-1 1,1 1-1,0-1 0,0 1 1,-1-1-1,1 1 1,0-1-1,0 0 0,0 0 1,0 0-1,-1 0 0,1 0 1,3-1-1,3 0-1,1 0 0,0-1 0,0 0 0,-1-1 0,0 0 0,16-8 0,-4 0 4,-1-1 0,-1-1 0,0-1 0,-1 0 0,0-1 0,-1-1 0,-1-1 0,24-32-1,-19 18 21,-1 0 0,-1-1 0,-2-1 0,20-57-1,-16 23 12,-18 60-27,-1 0 0,0 0 1,0 0-1,-1 1 0,1-1 0,-2 0 0,-1-12 1,2 19-5,0-1 0,0 1 0,0-1 0,0 1 0,0-1 0,0 1 1,0 0-1,-1-1 0,1 1 0,0-1 0,0 1 0,-1-1 0,1 1 0,0 0 1,-1-1-1,1 1 0,0 0 0,-1-1 0,1 1 0,0 0 0,-1-1 0,1 1 1,-1 0-1,1 0 0,0-1 0,-1 1 0,1 0 0,-1 0 0,1 0 1,-1 0-1,1 0 0,-2-1 0,1 2 1,0-1 0,0 0-1,-1 1 1,1-1 0,0 0 0,0 1 0,0 0 0,0-1 0,0 1-1,0-1 1,0 1 0,-1 1 0,-8 7-1,2 1 0,-1-1 0,2 1 0,-1 1 0,-8 15 0,-28 62-10,32-62 6,1 1-1,1 0 0,-9 41 1,17-60-1,0 1 1,1 0-1,0 0 0,1 0 1,-1-1-1,2 1 1,-1 0-1,1 0 0,1 0 1,0-1-1,0 1 1,0 0-1,1-1 0,0 0 1,7 12-1,-9-17 3,1-1 0,0 1 1,0-1-1,0 1 0,0-1 0,0 0 0,1 0 0,-1 0 0,1 0 0,-1 0 0,1 0 1,0-1-1,-1 1 0,1-1 0,0 0 0,0 1 0,0-1 0,6 1 0,-4-2-1,-1 0 0,1 0 0,0-1-1,-1 1 1,1-1 0,0 0 0,-1 0-1,1-1 1,-1 1 0,0-1 0,7-3-1,4-4-3,0-1 0,-1 0 0,0-1 0,-1-1 0,21-23 0,-1-4 32,-1-2 0,-2-2 0,-2-1-1,-2 0 1,29-70 0,-54 111-21,21-57 90,-20 56-80,-1 0-1,0 0 1,0 0 0,-1 0 0,1 0 0,-1 0 0,0 0 0,0 0 0,0 0 0,-1 0 0,1 0-1,-3-6 1,3 9-12,0 1 0,0 0 0,0 0 0,-1-1 0,1 1 0,0 0 0,0-1-1,-1 1 1,1 0 0,0 0 0,-1-1 0,1 1 0,0 0 0,-1 0 0,1 0 0,0 0-1,-1 0 1,1-1 0,0 1 0,-1 0 0,1 0 0,0 0 0,-1 0 0,1 0 0,-1 0-1,1 0 1,0 0 0,-1 0 0,1 0 0,0 1 0,-1-1 0,1 0 0,-1 0 0,1 0-1,0 0 1,-1 0 0,1 1 0,0-1 0,0 0 0,-1 1 0,-14 11 58,6 0-40,1-1 0,0 1 0,1 0-1,1 1 1,0 0 0,1 0 0,-6 20 0,2-2-13,2 1 0,-3 40 0,6-34-36,3 62-1,2-86 21,0 1 0,1-1-1,0 0 1,2 0 0,0 0 0,0 0 0,10 20-1,1-11-9,-14-22 18,-1-1-1,0 1 1,0-1-1,1 1 1,-1 0-1,0-1 1,1 1-1,-1-1 1,1 0-1,-1 1 1,1-1-1,-1 1 1,1-1-1,-1 1 1,1-1-1,-1 0 1,1 0-1,-1 1 1,1-1-1,0 0 1,-1 0-1,1 1 1,-1-1-1,1 0 1,0 0-1,-1 0 1,1 0-1,-1 0 1,1 0-1,0 0 1,-1 0-1,1 0 1,0 0-1,-1-1 1,1 1-1,-1 0 1,2-1-1,-2 0 1,1 0-1,-1 0 1,1-1-1,-1 1 1,0 0-1,1 0 1,-1-1-1,0 1 1,0 0-1,0-1 1,0 1-1,0 0 0,0-1 1,-1 1-1,1 0 1,0-1-1,-1 1 1,1 0-1,-1 0 1,-1-3-1,-13-25-24,14 27 25,-8-12 8,-1 0-1,0 0 1,-1 1-1,0 0 1,-1 0-1,0 2 1,-15-11-1,33 24 2,0 0-1,0 0 1,1 0-1,-1-1 1,11 2-1,-1 0-6,15 2-122,-1 0 0,1-2 0,0-2 1,46-2-1,-66 0-327,1 0 1,0-1-1,0 0 0,-1-1 1,0-1-1,1 1 1,-1-2-1,0 1 1,-1-2-1,1 1 1,-1-1-1,0-1 1,-1 0-1,16-14 1,-19 14-772,-3 4-519,-5 8 1193,-1 0 994,3-5-425,1-1 1,-1 1-1,0 0 0,0 0 0,1 0 1,-1 0-1,0 0 0,0 0 0,1 0 1,-1 0-1,0 0 0,0 0 0,1 0 1,-1 0-1,0 0 0,1 0 0,-1 0 0,0 0 1,0 0-1,1 0 0,-1 0 0,0 0 1,0 0-1,1 0 0,-1 0 0,0 1 1,0-1-1,1 0 0,-1 0 0,0 0 1,0 0-1,0 1 0,1-1 0,-1 0 1,0 0-1,0 1 0,0-1 0,0 0 1,0 0-1,1 0 0,-1 1 0,0-1 0,0 0 1,0 1-1,0-1 0,0 0 0,7 14 1124,-8 0-404,0 0-1,0 0 1,-2 0-1,0 0 1,0-1-1,-1 0 1,-7 15-1,-1 6 259,6-15-614,2-7-222,0 2 0,0-1 0,-2 18 1,6-31-204,0 0 0,0 0 0,1 0 0,-1 0 0,0 0 0,0 0 0,0 0 0,0 0 0,0 0 0,0 0 0,0 0 0,0 0 0,0 0 0,4-7-1349,4-15 1089,1-7-229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8.149"/>
    </inkml:context>
    <inkml:brush xml:id="br0">
      <inkml:brushProperty name="width" value="0.05" units="cm"/>
      <inkml:brushProperty name="height" value="0.05" units="cm"/>
    </inkml:brush>
  </inkml:definitions>
  <inkml:trace contextRef="#ctx0" brushRef="#br0">28 19 15547,'-3'-12'2017,"-1"8"-913,1 1-440,0 4 1473,-1 2-721,3 6-496,-1 2-296,-2 1-1160,1 1 688,7-20-488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8.617"/>
    </inkml:context>
    <inkml:brush xml:id="br0">
      <inkml:brushProperty name="width" value="0.05" units="cm"/>
      <inkml:brushProperty name="height" value="0.05" units="cm"/>
    </inkml:brush>
  </inkml:definitions>
  <inkml:trace contextRef="#ctx0" brushRef="#br0">40 0 17676,'2'56'1800,"-8"100"-1,1-89-1629,-26 223 40,31-286-246,2-5 16,3-7-18,70-156-369,19-39 188,-77 168 246,24-47 93,-34 72-76,-1 0 1,1 0-1,0 1 1,1-1-1,10-8 1,-18 17-35,1 1 1,0-1 0,0 0 0,0 0 0,0 1 0,0-1-1,0 0 1,0 1 0,0-1 0,0 1 0,0-1 0,0 1-1,0-1 1,0 1 0,0 0 0,1 0 0,-1 0 0,0 0-1,0-1 1,0 1 0,0 1 0,2-1 0,-2 0-6,0 1-1,0-1 1,-1 1 0,1 0 0,0-1 0,0 1 0,0 0-1,-1 0 1,1-1 0,0 1 0,-1 0 0,1 0-1,0 0 1,-1 0 0,1 0 0,-1 0 0,0 0 0,1 2-1,1 1-15,-1 1-1,-1 0 1,1 0-1,0-1 1,-1 1-1,0 0 1,0 0-1,-1-1 0,0 7 1,-2-5 16,1 1 0,-2 0 0,1-1 0,-1 1 0,1-1 0,-2 0 0,1 0 0,-1 0-1,0-1 1,0 0 0,0 0 0,-1 0 0,-10 7 0,-8 3 119,0-1-1,-29 13 1,40-21-91,-48 20 113,57-24-211,0-1 0,0 1 0,0-1 1,-1-1-1,1 1 0,0-1 0,0 1 0,-1-1 0,1 0 0,0-1 1,0 1-1,-5-1 0,9 0 13,-1 1 0,1 0 1,-1 0-1,1 0 0,0 0 1,-1-1-1,1 1 0,-1 0 1,1 0-1,0-1 0,-1 1 0,1 0 1,0-1-1,-1 1 0,1 0 1,0-1-1,0 1 0,-1-1 1,1 1-1,0 0 0,0-1 0,-1 1 1,1-1-1,0 1 0,0-1 1,0 1-1,0-1 0,0 1 1,0-1-1,5-15-1002,16-11 264,11-6 17,10-4-238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9.020"/>
    </inkml:context>
    <inkml:brush xml:id="br0">
      <inkml:brushProperty name="width" value="0.05" units="cm"/>
      <inkml:brushProperty name="height" value="0.05" units="cm"/>
    </inkml:brush>
  </inkml:definitions>
  <inkml:trace contextRef="#ctx0" brushRef="#br0">85 31 15931,'8'-12'680,"6"-7"1045,-14 19-1710,0 0 0,0 0-1,0 1 1,0-1 0,0 0 0,0 0-1,0 0 1,0 0 0,0 0 0,0 0-1,0 0 1,0 0 0,0 0 0,0 0-1,0 0 1,0 0 0,0 0 0,0 0-1,0 0 1,0 0 0,0 0 0,0 0-1,0 1 1,0-1 0,0 0 0,0 0-1,0 0 1,0 0 0,0 0 0,0 0-1,0 0 1,0 0 0,0 0 0,0 0-1,0 0 1,0 0 0,0 0 0,0 0-1,0 0 1,1 0 0,-1 0 0,0 0-1,0 0 1,0 0 0,0 0 0,0 0-1,0 0 1,0 0 0,0 0 0,0 0-1,0 0 1,0 0 0,0 0 0,0 0-1,0 0 1,0 0 0,0 0 0,0 0-1,-4 14 706,-29 76 1108,17-53-1696,3 0-1,1 2 1,1-1-1,-6 49 0,16-85-131,1 1 0,0 0 0,0 0 0,0 0 0,0 0 0,0 0 0,0 0 0,1-1 0,-1 1-1,1 0 1,0 0 0,0-1 0,0 1 0,0 0 0,0-1 0,3 4 0,-2-4 0,0-1-1,-1 0 1,1 0 0,0 1 0,0-1-1,0-1 1,0 1 0,0 0 0,0 0 0,0-1-1,0 1 1,0-1 0,0 0 0,0 1 0,0-1-1,1 0 1,-1 0 0,0-1 0,0 1-1,0 0 1,0-1 0,3 0 0,10-3 1,1-1 0,-1 0 0,0-1 0,-1-1 0,1 0 1,15-11-1,79-60 242,-98 69-179,-1 1 17,12-10 107,-18 18-18,-11 11 89,-11 13-111,1 1 0,2 1 0,0 0 0,1 0-1,-12 39 1,25-64-133,0 1 1,1 0-1,-1 0 0,1 0 1,-1 0-1,1 0 0,0 0 1,0 0-1,0 0 0,0 0 0,0 1 1,0-1-1,1 0 0,0 3 1,0-4-12,-1-1 1,0 1-1,1-1 1,-1 1-1,1-1 1,-1 1 0,1-1-1,-1 0 1,1 1-1,0-1 1,-1 0-1,1 1 1,-1-1-1,1 0 1,0 0 0,-1 1-1,1-1 1,0 0-1,-1 0 1,1 0-1,0 0 1,-1 0-1,1 0 1,0 0 0,-1 0-1,1 0 1,0-1-1,0 1 1,4-2-123,0 0 0,-1 0 0,1 0 0,-1 0 0,0-1 0,0 0 0,0 0 0,0 0 0,0 0 0,3-5 0,0 0-190,-2 1-1,1-1 1,-1 0 0,-1-1-1,1 1 1,-1-1 0,-1 1 0,0-1-1,0 0 1,2-13 0,2-28-610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9.469"/>
    </inkml:context>
    <inkml:brush xml:id="br0">
      <inkml:brushProperty name="width" value="0.05" units="cm"/>
      <inkml:brushProperty name="height" value="0.05" units="cm"/>
    </inkml:brush>
  </inkml:definitions>
  <inkml:trace contextRef="#ctx0" brushRef="#br0">0 0 13755,'9'3'1848,"-3"4"-1120,-3 2-335,0 1 2151,1 1-2464,2 2-320,-2-3 280,-3-3-104</inkml:trace>
  <inkml:trace contextRef="#ctx0" brushRef="#br0" timeOffset="1">184 92 16323,'-5'34'833,"-1"1"0,-2-1 0,-18 50 0,5-20 155,-45 179 446,66-240-1433,-3 22 17,3-25-17,0 1 0,0-1 0,0 1 0,0-1 0,0 0 1,0 1-1,0-1 0,0 1 0,1-1 0,-1 1 0,0-1 1,0 0-1,1 1 0,-1-1 0,0 1 0,0-1 0,1 0 1,-1 1-1,1-1 0,-1 0 0,0 1 0,1-1 0,-1 0 1,0 0-1,1 0 0,-1 1 0,1-1 0,-1 0 0,1 0 1,-1 0-1,1 0 0,-1 0 0,1 0 0,-1 0 0,1 0 0,-1 0 1,0 0-1,1 0 0,-1 0 0,1 0 0,-1 0 0,1 0 1,-1 0-1,1 0 0,-1-1 0,1 1 0,-1 0 0,7-3 24,-1 0-1,0 0 1,0 0-1,0-1 1,0 1-1,-1-2 1,1 1-1,5-6 1,41-48 248,-27 30-116,-11 12-71,105-121 732,-91 102-547,-2-1-1,22-41 0,-46 73-354,1 0 1,-1-1-1,0 1 0,-1-1 0,2-4 1,-3 8 58,0 1 1,0 0 0,0-1-1,1 1 1,-1 0 0,0-1-1,0 1 1,0 0 0,-1 0-1,1-1 1,0 1-1,0 0 1,0-1 0,0 1-1,0 0 1,0-1 0,0 1-1,0 0 1,-1 0 0,1-1-1,0 1 1,0 0 0,0-1-1,-1 1 1,1 0 0,0 0-1,0 0 1,-1-1 0,0 1-9,0 0 0,0 0 0,0 0 0,0 0 0,0 0 0,0 0 0,0 0 0,0 0 0,0 0 0,0 0 0,0 0 0,0 1 0,0-1 0,-1 1 0,-15 8-295,0 4-145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49.859"/>
    </inkml:context>
    <inkml:brush xml:id="br0">
      <inkml:brushProperty name="width" value="0.05" units="cm"/>
      <inkml:brushProperty name="height" value="0.05" units="cm"/>
    </inkml:brush>
  </inkml:definitions>
  <inkml:trace contextRef="#ctx0" brushRef="#br0">1 1 11458,'2'30'1289,"6"-6"-849,3-10-376,2-5 2168,8-9-1896,4-4 40,3-9-79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8.052"/>
    </inkml:context>
    <inkml:brush xml:id="br0">
      <inkml:brushProperty name="width" value="0.05" units="cm"/>
      <inkml:brushProperty name="height" value="0.05" units="cm"/>
    </inkml:brush>
  </inkml:definitions>
  <inkml:trace contextRef="#ctx0" brushRef="#br0">1 192 10522 0 0,'0'3'133'0'0,"-1"1"0"0"0,2-1 0 0 0,-1 1 0 0 0,0-1 0 0 0,1 0 0 0 0,-1 1 0 0 0,1-1 0 0 0,0 0 0 0 0,0 1 0 0 0,0-1 0 0 0,1 0 0 0 0,-1 0 0 0 0,1 0 0 0 0,0 0 0 0 0,-1 0 0 0 0,1 0 0 0 0,1-1 0 0 0,-1 1 0 0 0,0-1 0 0 0,1 1 0 0 0,-1-1 0 0 0,1 0 0 0 0,0 0 0 0 0,-1 0 0 0 0,1 0 0 0 0,0-1 0 0 0,0 1 0 0 0,1-1 0 0 0,-1 1 0 0 0,0-1 0 0 0,0 0 0 0 0,1 0 0 0 0,-1-1 0 0 0,0 1 0 0 0,1-1 0 0 0,-1 0 0 0 0,1 1 0 0 0,-1-2 0 0 0,0 1 0 0 0,1 0 0 0 0,-1-1 0 0 0,5 0 0 0 0,-4-1 51 0 0,0 1 1 0 0,0-1 0 0 0,-1 0 0 0 0,1 0-1 0 0,-1 0 1 0 0,1 0 0 0 0,-1-1-1 0 0,0 1 1 0 0,1-1 0 0 0,-1 0-1 0 0,-1 0 1 0 0,1 0 0 0 0,4-6-1 0 0,2-5 129 0 0,-1 0 0 0 0,8-17 0 0 0,-5 8-52 0 0,-3 9-82 0 0,-1-1 0 0 0,6-20 0 0 0,-11 29-39 0 0,-1 0 1 0 0,1 0 0 0 0,-1 0-1 0 0,0-1 1 0 0,0 1 0 0 0,-1 0-1 0 0,0-1 1 0 0,-1-11 0 0 0,1 17-126 0 0,0 0-1 0 0,0 1 1 0 0,0-1 0 0 0,0 0 0 0 0,0 0 0 0 0,0 0 0 0 0,-1 0 0 0 0,1 1 0 0 0,0-1 0 0 0,0 0 0 0 0,-1 0 0 0 0,1 0-1 0 0,-1 1 1 0 0,1-1 0 0 0,0 0 0 0 0,-1 1 0 0 0,1-1 0 0 0,-1 0 0 0 0,0 1 0 0 0,1-1 0 0 0,-1 1 0 0 0,0-1-1 0 0,1 0 1 0 0,-1 1 0 0 0,0 0 0 0 0,1-1 0 0 0,-1 1 0 0 0,0-1 0 0 0,0 1 0 0 0,1 0 0 0 0,-1 0 0 0 0,0-1-1 0 0,0 1 1 0 0,0 0 0 0 0,0 0 0 0 0,1 0 0 0 0,-1 0 0 0 0,0 0 0 0 0,0 0 0 0 0,0 0 0 0 0,0 0 0 0 0,1 0 0 0 0,-1 0-1 0 0,0 1 1 0 0,-1-1 0 0 0,0 2-49 0 0,-1-1 0 0 0,0 0 0 0 0,1 1 0 0 0,0 0 0 0 0,-1 0 0 0 0,1 0 1 0 0,0 0-1 0 0,0 0 0 0 0,0 0 0 0 0,0 0 0 0 0,0 0 0 0 0,-1 4 0 0 0,-13 22-180 0 0,1 1 0 0 0,-17 50 0 0 0,26-61 144 0 0,1 0 1 0 0,1 0-1 0 0,0 0 1 0 0,2 1-1 0 0,0-1 1 0 0,1 22-1 0 0,1-35 24 0 0,0-1-1 0 0,0 1 1 0 0,1-1-1 0 0,0 1 0 0 0,0-1 1 0 0,0 0-1 0 0,1 1 1 0 0,-1-1-1 0 0,1 0 0 0 0,0 0 1 0 0,0 0-1 0 0,1 0 1 0 0,-1 0-1 0 0,1-1 0 0 0,0 1 1 0 0,0-1-1 0 0,0 1 0 0 0,0-1 1 0 0,0 0-1 0 0,1 0 1 0 0,0-1-1 0 0,-1 1 0 0 0,1-1 1 0 0,0 0-1 0 0,0 0 1 0 0,0 0-1 0 0,1 0 0 0 0,-1-1 1 0 0,0 1-1 0 0,1-1 1 0 0,-1 0-1 0 0,0-1 0 0 0,1 1 1 0 0,-1-1-1 0 0,1 0 1 0 0,0 0-1 0 0,-1 0 0 0 0,1 0 1 0 0,7-3-1 0 0,-2 1 59 0 0,-1-1-1 0 0,1 0 1 0 0,0-1-1 0 0,-1 0 1 0 0,0-1-1 0 0,1 0 1 0 0,-2 0-1 0 0,1-1 1 0 0,-1 0-1 0 0,0-1 1 0 0,0 1 0 0 0,-1-2-1 0 0,0 1 1 0 0,7-9-1 0 0,2-4 64 0 0,-1-1-1 0 0,-1-1 1 0 0,-1 0-1 0 0,16-35 1 0 0,-26 50-90 0 0,0 0 0 0 0,-1 0 0 0 0,0 0 0 0 0,0 0 0 0 0,0 0 0 0 0,-1 0 0 0 0,0 0 0 0 0,0-1 0 0 0,-1-13 0 0 0,0 21 8 0 0,0 0-1 0 0,0-1 1 0 0,0 1-1 0 0,0 0 1 0 0,0 0-1 0 0,0 0 1 0 0,0 0-1 0 0,0-1 1 0 0,0 1-1 0 0,0 0 1 0 0,0 0-1 0 0,0 0 1 0 0,0-1-1 0 0,0 1 1 0 0,0 0-1 0 0,0 0 1 0 0,0 0-1 0 0,-1 0 1 0 0,1 0-1 0 0,0-1 1 0 0,0 1-1 0 0,0 0 1 0 0,0 0-1 0 0,0 0 1 0 0,0 0-1 0 0,0 0 1 0 0,-1 0-1 0 0,1-1 1 0 0,0 1-1 0 0,0 0 1 0 0,0 0-1 0 0,0 0 1 0 0,-1 0-1 0 0,1 0 1 0 0,0 0-1 0 0,0 0 1 0 0,0 0-1 0 0,0 0 1 0 0,-1 0-1 0 0,1 0 1 0 0,0 0-1 0 0,0 0 1 0 0,-1 0-1 0 0,-7 6-191 0 0,-7 14-31 0 0,14-19 216 0 0,-12 19 13 0 0,2 1 0 0 0,0 0 0 0 0,1 1 0 0 0,1 0 0 0 0,1 0 1 0 0,0 1-1 0 0,-3 25 0 0 0,11-45 8 0 0,-2 3-8 0 0,1 0 1 0 0,1 0-1 0 0,-1 1 1 0 0,1-1 0 0 0,1 7-1 0 0,-1-12-6 0 0,0 0 0 0 0,0 0-1 0 0,1 0 1 0 0,-1 1 0 0 0,0-1 0 0 0,1 0-1 0 0,-1 0 1 0 0,1 0 0 0 0,-1 0-1 0 0,1 0 1 0 0,0 0 0 0 0,-1 0 0 0 0,1 0-1 0 0,0 0 1 0 0,0 0 0 0 0,-1 0 0 0 0,1-1-1 0 0,0 1 1 0 0,0 0 0 0 0,0 0 0 0 0,0-1-1 0 0,0 1 1 0 0,0-1 0 0 0,0 1 0 0 0,0-1-1 0 0,0 1 1 0 0,1-1 0 0 0,-1 0 0 0 0,0 1-1 0 0,0-1 1 0 0,0 0 0 0 0,0 0 0 0 0,2 0-1 0 0,6 0-29 0 0,0-1 0 0 0,0 0-1 0 0,0 0 1 0 0,0-1 0 0 0,-1 0-1 0 0,1 0 1 0 0,0-1 0 0 0,13-7-1 0 0,6-4 6 0 0,29-20-1 0 0,-32 18 39 0 0,-2-1 1 0 0,0-1-1 0 0,-1-1 1 0 0,-1-1-1 0 0,-1-1 1 0 0,30-40-1 0 0,-21 19-974 0 0,-29 57 628 0 0,-3 12 367 0 0,-43 169 1349 0 0,45-191-1290 0 0,0 0 0 0 0,1 1 0 0 0,-1-1 0 0 0,1 0 0 0 0,0 9 0 0 0,0-13-66 0 0,0-1 1 0 0,1 1-1 0 0,-1 0 1 0 0,0-1 0 0 0,0 1-1 0 0,0 0 1 0 0,1-1 0 0 0,-1 1-1 0 0,0 0 1 0 0,1-1 0 0 0,-1 1-1 0 0,0 0 1 0 0,1-1-1 0 0,-1 1 1 0 0,1-1 0 0 0,-1 1-1 0 0,1-1 1 0 0,-1 1 0 0 0,1-1-1 0 0,0 1 1 0 0,-1-1 0 0 0,1 0-1 0 0,-1 1 1 0 0,1-1 0 0 0,0 0-1 0 0,-1 1 1 0 0,1-1-1 0 0,0 0 1 0 0,0 0 0 0 0,-1 0-1 0 0,1 0 1 0 0,0 0 0 0 0,-1 0-1 0 0,1 0 1 0 0,0 0 0 0 0,0 0-1 0 0,-1 0 1 0 0,1 0-1 0 0,0 0 1 0 0,-1 0 0 0 0,1 0-1 0 0,0-1 1 0 0,0 1 0 0 0,-1 0-1 0 0,1-1 1 0 0,-1 1 0 0 0,1 0-1 0 0,1-2 1 0 0,14-5 143 0 0,-1-1 1 0 0,0-1-1 0 0,0-1 1 0 0,-1 0-1 0 0,22-21 0 0 0,61-67-470 0 0,-88 88 235 0 0,11-13-131 0 0,-14 14-10 0 0,1 0-1 0 0,1 1 1 0 0,0 0 0 0 0,0 0-1 0 0,0 1 1 0 0,1 0-1 0 0,17-10 1 0 0,-26 17 205 0 0,1 0 1 0 0,-1 0 0 0 0,1-1 0 0 0,-1 1 0 0 0,1 0-1 0 0,-1 0 1 0 0,1 0 0 0 0,-1 0 0 0 0,1 0 0 0 0,0 0-1 0 0,-1 0 1 0 0,1 1 0 0 0,-1-1 0 0 0,1 0 0 0 0,-1 0-1 0 0,1 0 1 0 0,-1 0 0 0 0,1 1 0 0 0,-1-1 0 0 0,1 0-1 0 0,-1 1 1 0 0,0-1 0 0 0,1 0 0 0 0,-1 1 0 0 0,1-1-1 0 0,-1 0 1 0 0,0 1 0 0 0,1-1 0 0 0,-1 1 0 0 0,0-1-1 0 0,1 0 1 0 0,-1 1 0 0 0,0-1 0 0 0,0 1 0 0 0,0-1-1 0 0,1 1 1 0 0,-1-1 0 0 0,0 1 0 0 0,0-1-1 0 0,0 1 1 0 0,0 0 0 0 0,0-1 0 0 0,0 1 0 0 0,0-1-1 0 0,0 1 1 0 0,0-1 0 0 0,0 1 0 0 0,0 0 0 0 0,-1 32 359 0 0,1-29-320 0 0,-4 24 468 0 0,-13 54-1 0 0,1-8-332 0 0,15-70-1883 0 0,3-9 746 0 0,1-9 500 0 0,-2 4 3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50.588"/>
    </inkml:context>
    <inkml:brush xml:id="br0">
      <inkml:brushProperty name="width" value="0.05" units="cm"/>
      <inkml:brushProperty name="height" value="0.05" units="cm"/>
    </inkml:brush>
  </inkml:definitions>
  <inkml:trace contextRef="#ctx0" brushRef="#br0">154 373 14851,'-13'7'269,"1"2"-1,0-1 1,1 1-1,0 1 1,1 0-1,0 1 1,0 0-1,1 0 1,1 1-1,0 0 1,0 1-1,1-1 1,1 1-1,-9 26 1,14-37-250,0 0 0,1 0 0,-1 0 0,1 0 1,0 1-1,-1-1 0,1 0 0,0 0 0,0 0 0,0 1 1,1-1-1,-1 0 0,0 0 0,1 0 0,0 0 0,1 4 1,-2-6-16,1 1 1,0 0 0,0 0-1,0-1 1,0 1 0,1 0-1,-1-1 1,0 1-1,0-1 1,0 0 0,0 1-1,1-1 1,-1 0 0,0 0-1,0 1 1,0-1 0,1 0-1,-1 0 1,0-1 0,0 1-1,1 0 1,-1 0 0,0 0-1,0-1 1,0 1 0,0-1-1,1 1 1,-1-1-1,2-1 1,7-2-4,1-1 0,-1-1 1,0 0-1,0 0 0,15-15 0,39-43 77,-47 46-74,0 0-1,35-28 0,-51 46-8,-1-1-1,1 1 1,-1 0 0,1-1-1,0 1 1,-1-1 0,1 1-1,-1 0 1,1 0 0,0-1-1,0 1 1,-1 0 0,1 0 0,0 0-1,-1 0 1,1 0 0,0 0-1,0 0 1,0 0 3,-1 0-1,0 0 1,0 0-1,1 1 1,-1-1 0,0 0-1,0 1 1,1-1-1,-1 0 1,0 0 0,0 1-1,0-1 1,0 0-1,1 1 1,-1-1 0,0 0-1,0 1 1,0-1-1,0 0 1,0 1 0,0-1-1,0 0 1,0 1-1,0-1 1,0 1-1,-6 30-74,3-22 40,0 7 13,-2 4-24,1 0 0,-1 26 0,5-43 44,0 1 0,-1 0 0,1-1 0,1 1 0,-1-1 0,0 1 0,1-1 0,0 1 0,0-1 0,0 0 0,0 1-1,1-1 1,-1 0 0,1 0 0,-1 0 0,1 0 0,0 0 0,1 0 0,-1 0 0,3 2 0,-2-3 6,0-1 0,0 1 0,0-1 0,0 0 0,0 0 0,0 0 0,0 0 0,1-1 0,-1 1 0,0-1 0,1 0 0,-1 0 0,0 0 0,0 0 0,1-1 0,-1 1 0,0-1 0,0 0 0,0 0 0,1 0 0,-1 0 0,5-3 0,4-2 13,-1-1 0,1 0 0,-1-1 0,13-11 0,-7 3 32,0-2-1,-1 1 1,0-2-1,-2 0 0,0-1 1,18-36-1,-9 9 82,33-99 0,-49 127-105,-1-1 0,-1 1 1,-1-1-1,0 0 0,-2-1 1,0 1-1,-1-33 0,-8 30 9,7 23-32,0 0 0,-1-1 0,1 1 0,0-1 0,0 1 0,-1 0 0,1-1 0,-1 1 0,1 0 0,0-1 0,-1 1 1,1 0-1,-1-1 0,1 1 0,-1 0 0,1 0 0,-1 0 0,1 0 0,-1-1 0,1 1 0,-1 0 0,1 0 0,-1 0 0,0 0 1,-1 1-3,0 0 1,0 0-1,0 0 1,0 1 0,0-1-1,0 0 1,0 1-1,0-1 1,1 1-1,-1 0 1,0 0 0,1-1-1,0 1 1,-1 0-1,1 0 1,-1 4 0,-20 36 94,3 2 0,1 0 0,-20 82 0,31-102-46,1-1 0,1 1 0,1 0 1,1 0-1,1 0 0,3 47 0,-1-69-61,0 1 0,1-1 0,0 1 0,0 0 0,-1-1 0,1 0 0,1 1 0,-1-1 0,0 0-1,1 1 1,-1-1 0,1 0 0,-1 0 0,1 0 0,0 0 0,0 0 0,3 1 0,-5-2 5,1-1-1,0 0 1,0 1 0,-1-1 0,1 0 0,0 1 0,0-1 0,0 0-1,0 0 1,0 0 0,-1 0 0,1 0 0,0 0 0,0 0 0,0 0-1,0 0 1,0 0 0,-1 0 0,1-1 0,2 1 0,-2-1 1,0 0-1,1 0 1,-1 0 0,0-1 0,1 1-1,-1 0 1,0 0 0,0-1-1,0 1 1,0 0 0,0-1 0,0 1-1,-1-1 1,2-2 0,1-5 14,0 1 0,-1-1 0,0 1 1,0-1-1,-1 0 0,0 0 0,0 0 0,-1 0 1,-1 0-1,1 0 0,-1 1 0,-1-1 0,-3-11 1,-1 10 177,-1 11 20,7 0-183,-1 0 0,0 0 0,0 0 0,1 0 0,-1 0 0,1 0-1,-1 1 1,1-1 0,-1 0 0,1 0 0,0 0 0,-1 1 0,1 1 0,-1 0-25,1 1 0,0-1 0,0 0 0,0 1 0,1-1 0,-1 1 0,1-1 0,0 0 0,-1 1 0,2-1 0,-1 0 0,0 0 0,1 0 0,-1 0 0,1 0 0,0 0 0,0 0 0,0-1 0,0 1 0,0-1 0,1 1 0,-1-1 0,1 0 0,0 0 0,-1 0 0,1 0 0,0 0 0,0-1 0,0 0 0,1 1 0,-1-1 0,0 0 0,0 0 0,5 0-1,3 1-188,1 0 0,-1-2 0,0 1 0,0-1 0,1-1 0,-1 1 0,0-2 0,0 0 0,13-4 0,-10 2-105,0-2 0,0 1 0,-1-2 0,0 1-1,0-2 1,0 0 0,-1-1 0,-1 0 0,1 0 0,-2-1 0,1-1 0,16-21-1,-27 31 295,2-1-7,0 1 0,-1-1 0,1 0-1,-1-1 1,0 1 0,0 0 0,1 0-1,-1-1 1,-1 1 0,1 0 0,0-1-1,-1 1 1,1-1 0,-1 1 0,0-4-1,0 6 25,0-1 0,0 1-1,0-1 1,0 1-1,-1 0 1,1-1-1,0 1 1,-1-1 0,1 1-1,0-1 1,-1 1-1,1 0 1,0-1-1,-1 1 1,1 0 0,-1-1-1,1 1 1,-1 0-1,1 0 1,0-1-1,-1 1 1,1 0-1,-1 0 1,1 0 0,-1 0-1,0 0 1,1 0-1,-1 0 1,1-1-1,-1 2 1,1-1 0,-1 0-1,1 0 1,-1 0-1,1 0 1,-1 0-1,1 0 1,-1 0 0,1 1-1,-1-1 1,0 0-1,-22 11 497,8 1-119,1 1 1,0 0 0,1 1 0,0 0-1,1 1 1,-16 28 0,27-42-350,0 1 1,0-1-1,0 1 0,0 0 0,1-1 1,-1 1-1,0 0 0,1 0 1,-1 0-1,1-1 0,0 1 0,0 0 1,0 0-1,0 0 0,0 0 1,0 3-1,1-3-22,0-1 0,-1 0 0,1 1 1,0-1-1,0 0 0,0 0 0,0 0 0,0 0 1,0 1-1,0-1 0,0-1 0,0 1 0,0 0 1,1 0-1,-1 0 0,0-1 0,1 1 0,-1 0 1,0-1-1,1 0 0,1 1 0,16 3-5,-1-1-1,1-1 1,-1-1 0,1-1-1,-1 0 1,31-6 0,31 1 281,-80 5-277,0 0 0,0 0 0,-1 1 1,1-1-1,0 0 0,0 0 0,-1 0 0,1 1 0,0-1 0,0 0 1,0 0-1,0 0 0,-1 1 0,1-1 0,0 0 0,0 1 0,0-1 1,0 0-1,0 0 0,0 1 0,0-1 0,-1 0 0,1 1 1,0-1-1,0 0 0,0 0 0,0 1 0,0-1 0,0 0 0,1 1 1,-1-1-1,0 0 0,0 0 0,0 1 0,0-1 0,0 0 0,0 0 1,0 1-1,1-1 0,-1 0 0,0 0 0,0 1 0,0-1 1,1 0-1,-1 0 0,0 0 0,0 1 0,0-1 0,1 0 0,-1 0 1,0 0-1,0 0 0,1 1 0,-1-1 0,0 0 0,1 0 0,-1 0 1,0 0-1,0 0 0,1 0 0,-1 0 0,0 0 0,1 0 1,-1 0-1,1 0 0,-2 0 8,1 0 0,0 1 1,-1-1-1,1 0 0,0 0 1,-1 0-1,1 1 0,0-1 0,-1 0 1,1 0-1,-1 0 0,1 0 1,0 0-1,-1 0 0,1 0 1,-1 0-1,1 0 0,0 0 0,-1 0 1,1 0-1,-1 0 0,1 0 1,0 0-1,-1 0 0,1 0 1,-1 0-1,1 0 0,0-1 1,-1 1-1,1 0 0,0 0 0,-1-1 1,1 1-1,0 0 0,-1 0 1,1-1-1,0 1 0,-1 0 1,1-1-1,0 1 0,0 0 0,0-1 1,-1 1-1,1-1 0,0 1 1,0 0-1,0-1 0,0 1 1,0-1-1,0 1 0,0 0 0,0-1 1,0 1-1,0-1 0,0 1 1,0 0-1,0-1 0,0 1 1,0-1-1,0 1 0,0-1 1,0-8 133,1 1 0,-1-1 0,1 0 0,1 1 0,0 0 0,0-1 0,0 1 0,1 0 0,1 0 0,4-10 0,-6 15-146,0 0-1,0 1 1,0-1-1,0 1 1,1-1-1,-1 1 1,1 0-1,-1 0 0,1 0 1,0 0-1,0 0 1,-1 0-1,2 1 1,-1 0-1,0 0 1,0-1-1,0 2 1,0-1-1,1 0 0,-1 1 1,0-1-1,1 1 1,-1 0-1,0 0 1,1 0-1,-1 1 1,0-1-1,1 1 1,4 1-1,0 0-52,81 17-1236,-79-17 1148,1-2-1,-1 1 1,0-1 0,1-1 0,-1 0 0,19-4-1,17-13-302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51.819"/>
    </inkml:context>
    <inkml:brush xml:id="br0">
      <inkml:brushProperty name="width" value="0.05" units="cm"/>
      <inkml:brushProperty name="height" value="0.05" units="cm"/>
    </inkml:brush>
  </inkml:definitions>
  <inkml:trace contextRef="#ctx0" brushRef="#br0">1 455 12179,'310'-7'1600,"-1"-26"-1004,-173 17-356,1361-84-53,-827 91-75,380-8 505,1884-63 701,-1514 24-1269,-7-62-740,-1247 99 567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3.037"/>
    </inkml:context>
    <inkml:brush xml:id="br0">
      <inkml:brushProperty name="width" value="0.05" units="cm"/>
      <inkml:brushProperty name="height" value="0.05" units="cm"/>
    </inkml:brush>
  </inkml:definitions>
  <inkml:trace contextRef="#ctx0" brushRef="#br0">285 21 13387,'4'-3'187,"14"-15"6963,-26 28-6177,-27 35-800,2 1 1,-36 68-1,56-92-129,-28 52-16,-44 67-259,84-139 138,1-1 0,-1 0 0,0 1 0,0-1-1,0 0 1,0 0 0,0 0 0,0 0 0,0 0 0,0 0 0,0 0 0,-1 0 0,1-1-1,-3 2 1,4-2 59,-1-1-1,1 0 0,-1 1 1,1-1-1,0 0 0,-1 1 1,1-1-1,0 0 0,-1 0 1,1 1-1,0-1 0,0 0 1,0 0-1,0 0 0,-1 1 1,1-1-1,0 0 0,0 0 1,1 0-1,-1 1 1,0-1-1,0 0 0,0 0 1,0 0-1,1-1 0,2-25-449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3.549"/>
    </inkml:context>
    <inkml:brush xml:id="br0">
      <inkml:brushProperty name="width" value="0.05" units="cm"/>
      <inkml:brushProperty name="height" value="0.05" units="cm"/>
    </inkml:brush>
  </inkml:definitions>
  <inkml:trace contextRef="#ctx0" brushRef="#br0">1 0 15851,'1'22'2545,"0"-1"0,8 34-1,21 51-1186,-10-53-1665,50 96-1,-51-119-1148,-39-35 1902,2-3-691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3.998"/>
    </inkml:context>
    <inkml:brush xml:id="br0">
      <inkml:brushProperty name="width" value="0.05" units="cm"/>
      <inkml:brushProperty name="height" value="0.05" units="cm"/>
    </inkml:brush>
  </inkml:definitions>
  <inkml:trace contextRef="#ctx0" brushRef="#br0">1 43 14763,'-1'5'1576,"10"-2"-831,4-3-217,12-6 888,4 0-232,13-1-271,1-2-129,4 2-232,2 0-168,-5 1-408,-2 3-320,-8 5-608,-4 4 2136,-8 2-1288,-8 2-24,-5 0-120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4.360"/>
    </inkml:context>
    <inkml:brush xml:id="br0">
      <inkml:brushProperty name="width" value="0.05" units="cm"/>
      <inkml:brushProperty name="height" value="0.05" units="cm"/>
    </inkml:brush>
  </inkml:definitions>
  <inkml:trace contextRef="#ctx0" brushRef="#br0">1 0 17500,'7'14'1744,"4"1"-1032,2-4-296,6 3 865,2 4-329,5-1-328,4 2-64,0-5-328,2 0-216,-2-2-400,-1-5-176,-5-7-440,0-7-193,-5-11 793,-2-7-248,-7-8-168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4.714"/>
    </inkml:context>
    <inkml:brush xml:id="br0">
      <inkml:brushProperty name="width" value="0.05" units="cm"/>
      <inkml:brushProperty name="height" value="0.05" units="cm"/>
    </inkml:brush>
  </inkml:definitions>
  <inkml:trace contextRef="#ctx0" brushRef="#br0">157 1 15923,'-1'18'1625,"-8"11"-881,-2 8-248,-4 13 744,-1 5-183,-1 5-257,1 3-112,2 0-512,-2-3-400,3-7-448,-1-5 600,6-15-176,2-5-96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7.259"/>
    </inkml:context>
    <inkml:brush xml:id="br0">
      <inkml:brushProperty name="width" value="0.05" units="cm"/>
      <inkml:brushProperty name="height" value="0.05" units="cm"/>
    </inkml:brush>
  </inkml:definitions>
  <inkml:trace contextRef="#ctx0" brushRef="#br0">133 16 13579,'0'-1'99,"0"1"1,0-1 0,0 1-1,1-1 1,-1 1-1,0 0 1,0-1-1,0 1 1,0-1-1,0 1 1,0-1 0,0 1-1,0-1 1,0 1-1,-1-1 1,1 1-1,0 0 1,0-1-1,0 1 1,0-1 0,-1 1-1,1-1 1,0 1-1,0 0 1,-1-1-1,1 1 1,0 0-1,-1-1 1,1 1-1,0 0 1,-1-1 0,1 1-1,-1 0 1,0-1 53,-1 1 1,1 0-1,0 0 1,0 0-1,-1 0 1,1 0-1,0 0 1,-1 0-1,1 1 1,0-1-1,0 0 1,-2 1-1,-3 2 115,0-1 0,0 1-1,1 0 1,-8 6 0,6-3-187,-1 2 0,2-1 0,-1 1 0,1 0 0,0 0 1,1 1-1,0-1 0,0 1 0,-6 18 0,10-22-45,-1 0-1,1-1 1,0 1 0,0 0-1,0 1 1,1-1 0,0 0-1,0 0 1,1 8 0,0-10-5,-1 0 0,1-1 1,0 1-1,0 0 1,0-1-1,1 1 0,-1-1 1,1 0-1,-1 1 0,1-1 1,0 0-1,-1 0 1,1 0-1,0 0 0,0 0 1,1 0-1,-1-1 1,4 3-1,-2-2 45,1-1-1,-1 1 1,1-1 0,0 0 0,-1 0-1,1 0 1,0-1 0,0 1-1,-1-1 1,1-1 0,0 1-1,0 0 1,0-1 0,-1 0-1,1 0 1,-1-1 0,1 1 0,-1-1-1,1 0 1,-1 0 0,8-6-1,-5 4 94,0 0 0,0-1-1,-1 0 1,1-1-1,-1 1 1,0-1 0,-1-1-1,1 1 1,-1-1 0,-1 0-1,8-14 1,-11 19-130,1 0 0,-2 0 0,1 0 0,0-1 0,0 1 0,-1 0 0,1-1 0,-1 1 0,0-1 0,0 1 0,0 0 0,0-1 0,0 1 0,0-1 0,-1 1 0,1 0 0,-1-1 0,1 1 0,-1 0 0,0-1 0,0 1 0,0 0 1,0 0-1,-1 0 0,1 0 0,0 0 0,-1 0 0,-2-2 0,0 1-116,0 0 0,0 1 0,0-1 0,0 1 0,-1 0 0,1 0 0,-1 1 0,1-1 0,-1 1 0,0 0 0,1 0 0,-1 0 0,-7 1 1,-13 1-1677,27 0 1185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8.097"/>
    </inkml:context>
    <inkml:brush xml:id="br0">
      <inkml:brushProperty name="width" value="0.05" units="cm"/>
      <inkml:brushProperty name="height" value="0.05" units="cm"/>
    </inkml:brush>
  </inkml:definitions>
  <inkml:trace contextRef="#ctx0" brushRef="#br0">4 50 16940,'0'0'69,"-1"1"0,1-1 0,0 0 0,0 0 0,0 0 0,0 0 1,-1 0-1,1 0 0,0 0 0,0 0 0,0 0 0,0 1 0,0-1 1,0 0-1,-1 0 0,1 0 0,0 0 0,0 1 0,0-1 0,0 0 1,0 0-1,0 0 0,0 0 0,0 1 0,0-1 0,0 0 0,0 0 0,0 0 1,0 0-1,0 1 0,0-1 0,0 0 0,0 0 0,0 0 0,0 0 1,0 1-1,0-1 0,0 0 0,0 0 0,0 0 0,0 0 0,0 1 1,0-1-1,1 0 0,-1 0 0,0 0 0,0 0 0,0 0 0,0 1 1,13 5 1452,17 0-491,5-2-687,-1-1-1,1-3 0,0 0 1,0-2-1,42-9 0,-36 3-1159,78-26-1,-85 20 380,-34 14 426,1 0 1,-1 0 0,0-1 0,0 1 0,0 0 0,0 0 0,0-1 0,0 1 0,0 0-1,0 0 1,0 0 0,0-1 0,0 1 0,0 0 0,0 0 0,-1 0 0,1-1-1,0 1 1,0 0 0,0 0 0,0 0 0,0-1 0,0 1 0,0 0 0,0 0-1,-1 0 1,1 0 0,0-1 0,0 1 0,0 0 0,0 0 0,-1 0 0,1 0 0,0 0-1,0 0 1,0 0 0,-1-1 0,1 1 0,0 0 0,0 0 0,-1 0 0,1 0-1,0 0 1,0 0 0,-1 0 0,-12-1-315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8.505"/>
    </inkml:context>
    <inkml:brush xml:id="br0">
      <inkml:brushProperty name="width" value="0.05" units="cm"/>
      <inkml:brushProperty name="height" value="0.05" units="cm"/>
    </inkml:brush>
  </inkml:definitions>
  <inkml:trace contextRef="#ctx0" brushRef="#br0">0 31 14883,'6'13'1961,"9"0"-1057,12-9-200,6 0 928,13-1-279,4-1-137,3-2-304,0 0-208,-6-2-840,-2-5-624,-17-7 712,-6-6-184,-12-6-184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8.501"/>
    </inkml:context>
    <inkml:brush xml:id="br0">
      <inkml:brushProperty name="width" value="0.05" units="cm"/>
      <inkml:brushProperty name="height" value="0.05" units="cm"/>
    </inkml:brush>
  </inkml:definitions>
  <inkml:trace contextRef="#ctx0" brushRef="#br0">17 8 16251 0 0,'-2'-6'1169'0'0,"1"5"-1209"0"0,-2 3-72 0 0,0 7 352 0 0,0 1-504 0 0,0 4-168 0 0,2 1-57 0 0,1 3-127 0 0,1 2-176 0 0,2 2-848 0 0,4 1-49 0 0,3 0 353 0 0,2 0 1352 0 0,5-3-1152 0 0</inkml:trace>
  <inkml:trace contextRef="#ctx0" brushRef="#br0" timeOffset="1">482 408 7554 0 0,'0'3'685'0'0,"1"15"608"0"0,-1-18-1097 0 0,0 0 0 0 0,0 1 0 0 0,0-1-1 0 0,0 1 1 0 0,0-1 0 0 0,0 1 0 0 0,0-1 0 0 0,0 0 0 0 0,0 1 0 0 0,0-1-1 0 0,1 1 1 0 0,-1-1 0 0 0,0 0 0 0 0,0 1 0 0 0,0-1 0 0 0,1 0-1 0 0,-1 1 1 0 0,0-1 0 0 0,0 0 0 0 0,1 1 0 0 0,-1-1 0 0 0,0 0-1 0 0,1 1 1 0 0,-1-1 0 0 0,0 0 0 0 0,1 0 0 0 0,-1 1 0 0 0,0-1-1 0 0,1 0 1 0 0,0-1-31 0 0,0 1 1 0 0,0-1-1 0 0,0 0 0 0 0,0 1 0 0 0,0-1 0 0 0,-1 0 0 0 0,1 0 0 0 0,0 0 1 0 0,-1 0-1 0 0,1 0 0 0 0,-1 0 0 0 0,1 0 0 0 0,-1 0 0 0 0,1 0 0 0 0,-1 0 1 0 0,1-2-1 0 0,6-20 483 0 0,-6 17-570 0 0,4-24-955 0 0,2-32-1 0 0,-7 53 589 0 0,1 1 0 0 0,-2-1-1 0 0,1 1 1 0 0,-1-1-1 0 0,-1 1 1 0 0,1 0 0 0 0,-2-1-1 0 0,-4-14 1 0 0,6 23 321 0 0,1-1 0 0 0,-1 0 0 0 0,1 0 0 0 0,0 0 0 0 0,-1 0 0 0 0,1 0 0 0 0,-1 0 0 0 0,0 1 0 0 0,1-1 0 0 0,-1 0 0 0 0,0 0 0 0 0,1 1 0 0 0,-1-1 0 0 0,0 0 0 0 0,0 1 0 0 0,0-1 0 0 0,1 1 0 0 0,-1-1 0 0 0,0 1 0 0 0,0 0 0 0 0,0-1 0 0 0,0 1 0 0 0,0 0 0 0 0,0-1 0 0 0,0 1 0 0 0,-2 0 0 0 0,1 0 20 0 0,0 1 1 0 0,1-1 0 0 0,-1 1 0 0 0,0-1 0 0 0,0 1 0 0 0,0 0 0 0 0,1 0 0 0 0,-1 0 0 0 0,0 0 0 0 0,1 0 0 0 0,-1 0-1 0 0,-2 3 1 0 0,-4 3 113 0 0,1 1-1 0 0,0 0 0 0 0,-10 17 0 0 0,2-2 276 0 0,-20 44 0 0 0,30-56-315 0 0,1-1 1 0 0,1 1-1 0 0,0 0 0 0 0,0 0 1 0 0,1 0-1 0 0,1 0 0 0 0,-1 14 1 0 0,2-23-142 0 0,-1 0 1 0 0,2 1 0 0 0,-1-1 0 0 0,0 0 0 0 0,0 0-1 0 0,1 0 1 0 0,-1 0 0 0 0,1 0 0 0 0,-1 0 0 0 0,1 0-1 0 0,0 0 1 0 0,0 0 0 0 0,0-1 0 0 0,0 1 0 0 0,0 0-1 0 0,0 0 1 0 0,1-1 0 0 0,-1 1 0 0 0,0-1 0 0 0,1 1-1 0 0,0-1 1 0 0,-1 0 0 0 0,1 1 0 0 0,0-1 0 0 0,-1 0-1 0 0,1 0 1 0 0,0 0 0 0 0,0 0 0 0 0,0-1 0 0 0,0 1-1 0 0,0 0 1 0 0,0-1 0 0 0,0 1 0 0 0,0-1 0 0 0,0 0-1 0 0,0 0 1 0 0,0 0 0 0 0,3 0 0 0 0,9 0-309 0 0,0-1 0 0 0,-1-1 0 0 0,1 0 0 0 0,22-7 1 0 0,-23 6-262 0 0,51-18-1804 0 0,-48 14 1676 0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9.063"/>
    </inkml:context>
    <inkml:brush xml:id="br0">
      <inkml:brushProperty name="width" value="0.05" units="cm"/>
      <inkml:brushProperty name="height" value="0.05" units="cm"/>
    </inkml:brush>
  </inkml:definitions>
  <inkml:trace contextRef="#ctx0" brushRef="#br0">327 13 18820,'9'-4'815,"11"-5"1369,-17 11-932,-10 9 8,-91 113-695,-137 225 0,220-320-1177,12-19-176,9-16-820,9-14 119,21-36 0,-8 10 666,13-17-345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9.495"/>
    </inkml:context>
    <inkml:brush xml:id="br0">
      <inkml:brushProperty name="width" value="0.05" units="cm"/>
      <inkml:brushProperty name="height" value="0.05" units="cm"/>
    </inkml:brush>
  </inkml:definitions>
  <inkml:trace contextRef="#ctx0" brushRef="#br0">425 1 15483,'2'1'1777,"-6"9"-1129,-12 14-168,-1 6 1104,-1 12-576,3 8-167,1 6-305,4 0-24,10 0-256,6-2-280,5-6-568,6-5-320,-4-13 728,-4-9-217,-5-8-111</inkml:trace>
  <inkml:trace contextRef="#ctx0" brushRef="#br0" timeOffset="1">0 613 19548,'2'8'1801,"12"-5"-1137,9-3-232,13-4 704,10-2-160,8-3-296,4 1-200,3-4-520,2 5-456,-4-3-704,-5-3 1024,-5-4-248,-6-7-176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49:59.995"/>
    </inkml:context>
    <inkml:brush xml:id="br0">
      <inkml:brushProperty name="width" value="0.05" units="cm"/>
      <inkml:brushProperty name="height" value="0.05" units="cm"/>
    </inkml:brush>
  </inkml:definitions>
  <inkml:trace contextRef="#ctx0" brushRef="#br0">449 7 17132,'-10'-2'397,"0"0"0,0 1 1,0 0-1,-1 1 0,1 0 1,0 1-1,0 0 1,-15 3-1,0 2 404,-1 1 0,-26 12 1,35-12-684,1 1 0,-1 0 0,1 2 0,1 0 0,0 0 0,0 1 0,1 1 0,0 0 1,1 1-1,-18 24 0,24-27-96,0 0 0,1 1 0,0-1 0,0 2 0,2-1 0,-1 0 1,1 1-1,1 0 0,0 0 0,1 0 0,0 0 0,1 0 0,0 1 0,1-1 0,0 0 1,5 24-1,-4-28-14,1 1 0,1-1 0,0 0 0,0 0 0,0 0 0,1 0 0,1-1 0,-1 1 0,1-1 0,0 0 0,0 0 0,1-1 0,0 0 0,1 0 0,-1 0 0,1-1 0,0 0 0,0 0 0,0-1 0,1 1 0,14 4 0,-11-5 14,1 0-1,-1-1 1,1 0 0,-1-1 0,1 0 0,0-1 0,0 0-1,0-1 1,0-1 0,0 0 0,0 0 0,0-1 0,-1 0-1,1-1 1,13-6 0,-18 6 24,-1 0 0,0 0 0,-1-1 0,1 0-1,-1 0 1,1-1 0,-1 0 0,0 1 0,-1-1 0,1-1 0,6-10-1,-10 14-17,1 0 0,-1-1-1,1 1 1,-1 0 0,0-1-1,0 1 1,0-1 0,-1 0-1,1 1 1,-1-1 0,1 0-1,-1 1 1,0-1 0,0 0-1,0 1 1,0-1 0,0 0-1,-1 0 1,1 1 0,-1-1-1,0 1 1,0-1 0,0 1-1,0-1 1,0 1-1,-1-1 1,1 1 0,-1 0-1,1 0 1,-1-1 0,0 1-1,-3-3 1,0 1 4,-1 1 0,0-1 1,0 1-1,0 0 0,0 0 0,0 1 0,-1 0 0,1 0 1,-1 0-1,1 1 0,-1 0 0,0 0 0,1 1 0,-11 0 1,7 0-25,-1 1 1,1 1 0,0-1 0,-1 1 0,1 1 0,0 0 0,0 1 0,-16 7 0,24-10-13,0 0 0,0 0 0,0 1 1,0-1-1,1 0 0,-1 1 0,0-1 0,1 1 0,-1 0 1,1-1-1,-1 1 0,1 0 0,0 0 0,0 0 0,0 0 1,0 0-1,-2 4 0,3-5 1,0 0-1,0 0 1,0 0-1,0-1 1,0 1 0,0 0-1,1 0 1,-1 0 0,0 0-1,0 0 1,0-1 0,1 1-1,-1 0 1,1 0 0,-1 0-1,1-1 1,-1 1 0,2 1-1,-1-1-1,1 1-1,-1-1 0,1 0 1,0 0-1,0 0 0,-1 0 1,1 0-1,0 0 0,0 0 1,4 0-1,6 2-78,1-1 0,0 0-1,0-1 1,-1-1 0,1 0-1,0-1 1,0 0 0,0-1-1,22-6 1,1-2-276,0-3 0,35-17 0,-40 14 82,-24 12 178,1 0 0,-1 0 0,1 1 0,0 0 0,-1 0 0,11-2 1,-17 5 95,-1 0 1,0 0-1,1 0 1,-1 0 0,1 0-1,-1 0 1,0 0-1,1 0 1,-1 0-1,1 0 1,-1 0 0,0 0-1,1 1 1,-1-1-1,1 0 1,-1 0 0,0 0-1,1 0 1,-1 1-1,0-1 1,1 0 0,-1 0-1,0 1 1,1-1-1,-1 0 1,0 1 0,0-1-1,1 0 1,-1 1-1,0-1 1,0 0 0,0 1-1,1-1 1,-1 1-1,0-1 1,0 0 0,0 1-1,0-1 1,0 1-1,0-1 1,0 1 0,0-1-1,0 0 1,0 1-1,0-1 1,0 1 0,0-1-1,0 0 1,0 1-1,-1 0 1,-7 26 100,6-24-90,-22 57 178,6-21-146,3 1 0,-18 73 0,31-107-61,1 1 0,0-1 1,1 1-1,0 0 1,0-1-1,1 10 1,6-1-98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02.147"/>
    </inkml:context>
    <inkml:brush xml:id="br0">
      <inkml:brushProperty name="width" value="0.05" units="cm"/>
      <inkml:brushProperty name="height" value="0.05" units="cm"/>
    </inkml:brush>
  </inkml:definitions>
  <inkml:trace contextRef="#ctx0" brushRef="#br0">0 104 16211,'5'1'2081,"15"0"-1073,4-2-440,13-10 2017,11-4-1457,8-2-392,0 1-224,1 2-584,-4 2-296,-9 4-696,-8 2-96,-16 3 832,-11 0-248,-19 3-265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02.584"/>
    </inkml:context>
    <inkml:brush xml:id="br0">
      <inkml:brushProperty name="width" value="0.05" units="cm"/>
      <inkml:brushProperty name="height" value="0.05" units="cm"/>
    </inkml:brush>
  </inkml:definitions>
  <inkml:trace contextRef="#ctx0" brushRef="#br0">0 9 18108,'7'14'1768,"15"-5"-1032,7-2-271,16-7 719,10 1-176,6-2-440,3-2-432,0-3-976,-1 0 864,-6-4-264,-2-4-144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03.050"/>
    </inkml:context>
    <inkml:brush xml:id="br0">
      <inkml:brushProperty name="width" value="0.05" units="cm"/>
      <inkml:brushProperty name="height" value="0.05" units="cm"/>
    </inkml:brush>
  </inkml:definitions>
  <inkml:trace contextRef="#ctx0" brushRef="#br0">112 71 20492,'0'2'304,"-1"1"0,1-1 0,-1 0 0,0 0-1,0 0 1,0 0 0,0 0 0,-2 4 0,-6 11 543,8-14-763,1 0-1,-1 0 0,0 0 0,1 0 0,0-1 0,-1 1 1,1 0-1,1 0 0,-1 0 0,0 0 0,1 0 0,-1 0 0,1-1 1,0 1-1,0 0 0,0-1 0,0 1 0,0 0 0,3 3 0,-2-4-76,1 1 0,-1-1 0,1 1 0,0-1 0,0 0 0,0 0 0,0-1 0,0 1 0,0 0 0,1-1 0,-1 0 0,0 0-1,1 0 1,-1 0 0,6 0 0,27 3-248,55-2 0,-60-2 42,0 0 0,52 9 0,-78-8 193,-1 0-1,0 0 0,0 0 0,1 0 0,-1 1 1,0-1-1,0 1 0,0 0 0,-1 0 1,1 1-1,0-1 0,-1 1 0,0 0 0,1 0 1,-1 0-1,0 0 0,0 0 0,-1 1 1,1-1-1,-1 1 0,0 0 0,0 0 1,0 0-1,0 0 0,-1 0 0,1 0 0,-1 0 1,0 0-1,0 1 0,-1-1 0,1 0 1,-1 1-1,0-1 0,0 1 0,-1-1 1,1 0-1,-1 1 0,-2 6 0,-1 4 73,-2-1 0,1 0 0,-2 0 0,0 0 0,0-1 0,-1 0 0,-1 0 0,0-1 0,-1 0 0,0-1 0,-1 0 0,0-1-1,-18 14 1,14-13 35,0-1 0,-1 0-1,0-1 1,0-1-1,-1 0 1,0-1 0,-1-1-1,1-1 1,-1 0-1,-34 4 1,43-9-198,1 1 1,-1-1-1,0-1 0,1 1 1,-1-1-1,-15-5 1,20 5 17,0-1 1,0 1-1,0-1 1,1 0-1,-1 0 1,1 0 0,0-1-1,-1 1 1,1-1-1,0 0 1,0 0-1,1 0 1,-1 0 0,1 0-1,-1 0 1,-2-7-1,-12-33-309,5-10-144</inkml:trace>
  <inkml:trace contextRef="#ctx0" brushRef="#br0" timeOffset="1">147 50 19124,'34'-6'2033,"2"6"-1217,3-2-336,11-2 1088,6-2-408,4 2-591,2-3-561,-2-2 112,-9 4-104,-8-1-120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40.039"/>
    </inkml:context>
    <inkml:brush xml:id="br0">
      <inkml:brushProperty name="width" value="0.05" units="cm"/>
      <inkml:brushProperty name="height" value="0.05" units="cm"/>
    </inkml:brush>
  </inkml:definitions>
  <inkml:trace contextRef="#ctx0" brushRef="#br0">15 137 13347,'-15'1'2544,"17"-6"251,24-5-977,12 1-1380,32-8-189,1 2 0,106-6 0,-112 21-205,-26 0-1142,43-5 0,-72 4 704,1-1 1,0 0-1,0-1 0,-1 0 1,1-1-1,-1 0 0,0 0 1,15-10-1,-1-4-461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40.462"/>
    </inkml:context>
    <inkml:brush xml:id="br0">
      <inkml:brushProperty name="width" value="0.05" units="cm"/>
      <inkml:brushProperty name="height" value="0.05" units="cm"/>
    </inkml:brush>
  </inkml:definitions>
  <inkml:trace contextRef="#ctx0" brushRef="#br0">59 1 13667,'13'8'1530,"65"37"-206,-58-36-1258,0 2 0,-1 0 0,-1 1 0,0 1 0,0 1-1,19 20 1,-35-31-62,1 1 1,0 0-1,-1-1 0,1 1 0,-1 0 0,0 1 0,-1-1 1,1 0-1,-1 1 0,0-1 0,0 0 0,0 1 0,0 8 0,-1-5 1,-1 0-1,1-1 1,-1 1-1,-1-1 1,0 1-1,0-1 1,-5 12-1,-3 1 4,0-2 0,-1 1 0,-1-1 0,-1-1 0,-15 17 0,-18 18 234,-104 89 0,121-117-142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5.135"/>
    </inkml:context>
    <inkml:brush xml:id="br0">
      <inkml:brushProperty name="width" value="0.05" units="cm"/>
      <inkml:brushProperty name="height" value="0.05" units="cm"/>
    </inkml:brush>
  </inkml:definitions>
  <inkml:trace contextRef="#ctx0" brushRef="#br0">233 190 15195,'-1'-5'537,"0"0"0,0 0-1,0 1 1,0-1-1,-4-7 1,5 11-465,-1 0 0,0 0 1,1 0-1,-1 0 0,1 0 0,-1 0 1,0 0-1,0 0 0,0 1 0,1-1 0,-1 0 1,0 1-1,0-1 0,0 1 0,0-1 0,0 1 1,0-1-1,0 1 0,0-1 0,0 1 0,0 0 1,0 0-1,-1 0 0,1-1 0,0 1 1,0 0-1,0 0 0,0 1 0,0-1 0,0 0 1,-2 1-1,-2 1 74,0 0 0,0 0 0,0 1 0,0 0 0,1 0 0,-1 0 0,1 0 0,0 1 0,0 0 0,0 0 0,-6 8 0,-5 9 78,-15 25 1,27-42-196,-49 92 149,46-83-163,0 1 0,1 1-1,1-1 1,0 1 0,-2 16-1,6-28-12,-1-1 0,1 1 0,0-1 0,0 1 0,0 0 0,1-1 0,-1 1 0,0-1 0,1 1 0,0-1 0,1 3 0,-2-4-1,0 0 0,1 0 0,-1-1-1,1 1 1,0 0 0,-1 0-1,1-1 1,0 1 0,-1 0 0,1-1-1,0 1 1,0-1 0,0 1 0,-1-1-1,1 1 1,0-1 0,0 0-1,0 1 1,0-1 0,0 0 0,1 1-1,1-2 2,1 1 1,-1 0-1,1-1 0,-1 0 0,0 0 0,1 0 0,-1 0 1,0 0-1,1-1 0,-1 1 0,0-1 0,0 0 0,0 0 1,-1 0-1,4-3 0,18-16 79,-2-1 0,0-1 0,-2 0 0,0-2 0,16-28 0,-10 9 296,-1 0 0,25-66 1,-40 86-180,-5 13-34,0-1 0,0 1-1,-2-1 1,1 0 0,1-18 0,-14 43 320,-3 13-413,4 1-76,1 1 0,1-1 0,1 1 0,1 0 0,2 0 0,1 32 0,1-56-7,1 0 0,-1-1 0,1 1 0,0 0 0,0 0-1,0-1 1,1 1 0,-1-1 0,1 1 0,0-1 0,0 0 0,4 6-1,-4-8 6,-1 0 0,0 1 0,1-1 0,-1 0 1,1 0-1,-1 0 0,1-1 0,-1 1 0,1 0 0,0-1 0,0 1 0,-1-1 0,1 1 0,0-1 0,0 0 0,-1 0 0,1 0 0,0 0 0,0 0 0,-1 0 0,1 0 0,0 0 0,0-1 0,-1 1 0,1-1 0,0 1 0,0-1 0,2-1 0,4-3-16,0 1 0,0-2 0,0 1 1,0-1-1,-1 0 0,0 0 0,8-10 0,39-54-9,-46 58 38,-8 13-7,0-1-1,0 0 1,0 0 0,0 0 0,0 0-1,0 0 1,0 0 0,0 0-1,0 0 1,0 0 0,0 0 0,0 0-1,0 0 1,0 1 0,0-1 0,0 0-1,0 0 1,0 0 0,0 0 0,0 0-1,0 0 1,0 0 0,0 0 0,0 0-1,0 0 1,0 0 0,1 0-1,-1 0 1,0 0 0,0 0 0,0 0-1,0 0 1,0 0 0,0 0 0,0 0-1,0 0 1,0 0 0,0 0 0,0 0-1,1 0 1,-1 0 0,0 0-1,0 0 1,0 0 0,0 0 0,0 0-1,0 0 1,0 0 0,0 0 0,0 0-1,0 0 1,0 0 0,0 0 0,0 0-1,1 0 1,-1 0 0,0 0-1,0 0 1,-1 14-46,-5 31-8,4-27 23,1-16 26,-1 14-23,1 0-1,0 0 1,3 31 0,-2-44 24,1 1 1,0 0 0,0 0-1,0 0 1,0-1-1,1 1 1,0-1-1,-1 1 1,5 5 0,-5-8 1,1 1 0,-1 0 0,1-1 0,0 0 0,0 1 0,-1-1 0,1 0 0,0 0 0,0 0 0,0 0 0,0 0 0,0 0 0,0 0 0,0-1 1,1 1-1,-1-1 0,0 0 0,3 1 0,1-1-1,0 0 0,0-1 1,0 1-1,0-1 0,-1 0 0,1-1 1,0 0-1,-1 1 0,8-5 0,2-2-7,26-17-1,-30 17 11,1 0-1,0 1 1,23-10-1,-33 16 2,-1 1-1,1-1 1,-1 0-1,1 1 1,-1-1-1,1 1 1,-1 0-1,1 0 1,0-1-1,-1 1 1,1 0-1,-1 0 1,1 0-1,-1 0 1,1 1-1,0-1 1,-1 0 0,1 1-1,-1-1 1,1 1-1,-1-1 1,1 1-1,-1 0 1,0 0-1,1 0 1,-1 0-1,0 0 1,1 0-1,-1 0 1,0 0-1,0 0 1,0 0-1,1 3 1,1 2-5,0 0 1,-1 1-1,-1-1 1,1 1-1,-1-1 0,1 12 1,1 2-5,-2-13 6,10 37 8,-11-42 8,0-1 0,1 0 1,-1 1-1,1-1 0,-1 0 0,1 0 0,-1 0 0,1 1 1,0-1-1,0 0 0,-1 0 0,1 0 0,0 0 0,0 0 1,0-1-1,0 1 0,0 0 0,0 0 0,1-1 0,-1 1 0,0 0 1,0-1-1,0 1 0,1-1 0,-1 0 0,0 1 0,3-1 1,-2 0 20,0-1 0,0 0 0,-1 0 1,1 0-1,0 0 0,0 0 1,-1 0-1,1 0 0,-1 0 0,1-1 1,-1 1-1,1-1 0,-1 1 1,0-1-1,0 1 0,1-1 1,-1 0-1,0 0 0,-1 1 0,1-1 1,0 0-1,0-3 0,3-5 183,-1 0 0,3-20 0,-3 13-40,-1-1 1,-1 0 0,-1 1 0,-1-1 0,-4-29-1,5 46-201,0 1-1,0 0 1,0-1-1,0 1 0,1-1 1,-1 1-1,0 0 0,0-1 1,0 1-1,1 0 1,-1-1-1,0 1 0,0 0 1,1-1-1,-1 1 0,0 0 1,1-1-1,-1 1 1,0 0-1,1 0 0,-1-1 1,0 1-1,1 0 0,-1 0 1,0 0-1,1 0 1,-1 0-1,1 0 0,-1-1 1,1 1-1,-1 0 0,0 0 1,1 0-1,-1 0 1,1 0-1,-1 0 0,0 1 1,1-1-1,-1 0 1,1 0-1,26 3-1036,-19-2 596,33 0-1025,0-1 0,0-3 0,60-10 0,-45 4 534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5.556"/>
    </inkml:context>
    <inkml:brush xml:id="br0">
      <inkml:brushProperty name="width" value="0.05" units="cm"/>
      <inkml:brushProperty name="height" value="0.05" units="cm"/>
    </inkml:brush>
  </inkml:definitions>
  <inkml:trace contextRef="#ctx0" brushRef="#br0">180 264 16628,'-8'1'443,"2"0"1,-1 0 0,0 1 0,0 0-1,0 0 1,1 1 0,-1-1 0,1 1 0,0 1-1,-1-1 1,-5 6 0,-1 0 87,0 2 0,0-1 0,-17 20 0,28-26-468,-1-1 1,0 1-1,1-1 0,0 1 0,0 0 1,0 0-1,0 0 0,1 0 1,-1 0-1,1 0 0,-1 6 0,2-9-51,0 0-1,0 0 0,0 0 0,0 0 0,0 0 1,0 0-1,0-1 0,0 1 0,1 0 0,-1 0 1,0 0-1,0 0 0,1-1 0,-1 1 0,1 0 0,-1 0 1,1-1-1,-1 1 0,1 0 0,-1-1 0,1 1 1,-1 0-1,2 0 0,0 0-5,0-1 0,0 1 0,-1-1 0,1 1 1,0-1-1,0 0 0,0 1 0,0-1 0,0 0 0,-1 0 0,1-1 0,0 1 0,0 0 1,0-1-1,3 0 0,6-3-7,0 0 0,0-1 1,0 0-1,-1 0 1,0-1-1,0-1 0,0 0 1,12-11-1,-3 0 17,0-1 0,27-36 0,-29 32 15,-1-1 0,18-37 0,-28 47-31,0 1 0,-1-1 0,0 0 0,-1 0 0,-1 0 0,3-23-1,-6 35-2,1 0-1,-1-1 0,0 1 1,0 0-1,0 0 0,-1 0 1,1-1-1,-1 1 0,1 0 1,-1 0-1,1 0 0,-1 0 1,0 0-1,0 0 0,0 0 0,-3-3 1,3 4-2,0 0-1,0 0 1,0 0 0,0 1 0,-1-1-1,1 0 1,0 0 0,-1 1 0,1-1 0,0 1-1,-1 0 1,1-1 0,-1 1 0,1 0 0,0 0-1,-1-1 1,1 1 0,-4 1 0,1-1-2,-1 1 0,1 0 0,0 1 0,0-1 1,0 1-1,0 0 0,0-1 0,0 2 0,0-1 0,0 0 1,1 1-1,-1 0 0,1 0 0,-5 5 0,6-6-9,0 0 0,1 1-1,-1-1 1,0 0 0,1 1-1,0-1 1,0 0 0,0 1-1,0 0 1,0-1 0,0 1 0,1-1-1,-1 5 1,1-6-17,0 1 0,0-1 0,1 1 0,-1-1 0,1 1-1,-1-1 1,1 1 0,-1-1 0,1 0 0,0 1 0,0-1 0,0 0 0,-1 0 0,1 1 0,0-1 0,1 0 0,-1 0 0,0 0 0,0 0 0,0-1-1,1 1 1,-1 0 0,0 0 0,1-1 0,2 2 0,43 16-966,-32-12 629,0-1 0,-1 2 0,27 15 0,-36-18 341,0-1 0,-1 1 0,0 0 0,0 0 0,0 1 0,0-1 0,-1 1 0,0 0 0,1 0 0,-2 0 0,1 0 0,-1 0 0,0 1 0,3 10 0,-3-6 47,0 0-1,-1 0 1,0 17-1,-1-22-46,0-1-1,0 1 0,-1 0 1,1 0-1,-1-1 0,0 1 1,-1-1-1,1 1 0,-4 6 0,5-11 30,0 0 0,0 1 0,-1-1-1,1 0 1,0 1 0,-1-1 0,1 0-1,0 1 1,-1-1 0,1 0 0,0 1-1,-1-1 1,1 0 0,-1 0 0,1 0-1,0 1 1,-1-1 0,1 0 0,-1 0-1,1 0 1,-1 0 0,1 0 0,0 0-1,-1 0 1,0 0 0,-9-5-74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8.971"/>
    </inkml:context>
    <inkml:brush xml:id="br0">
      <inkml:brushProperty name="width" value="0.05" units="cm"/>
      <inkml:brushProperty name="height" value="0.05" units="cm"/>
    </inkml:brush>
  </inkml:definitions>
  <inkml:trace contextRef="#ctx0" brushRef="#br0">35 9 18180 0 0,'7'-9'2312'0'0,"-10"22"-1730"0"0,-1 6-885 0 0,-15 310-33 0 0,13-147-3486 0 0,0-108-2756 0 0,3-53 3761 0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6.192"/>
    </inkml:context>
    <inkml:brush xml:id="br0">
      <inkml:brushProperty name="width" value="0.05" units="cm"/>
      <inkml:brushProperty name="height" value="0.05" units="cm"/>
    </inkml:brush>
  </inkml:definitions>
  <inkml:trace contextRef="#ctx0" brushRef="#br0">137 128 19812,'-4'0'171,"-1"0"0,1 1 0,0-1 0,0 1 0,0 0 0,0 0 0,0 1 0,0-1 0,1 1 0,-1 0 0,0 0 0,1 0 0,-6 4 0,3-1-53,1 0 0,0 0 0,0 1 0,0 0 0,1-1 0,0 2 0,-5 7 0,4-2-103,-1 0-1,2 0 0,0 0 1,0 0-1,1 1 0,1-1 1,0 1-1,-1 19 1,3-31-13,0 0-1,-1 0 1,1 1 0,0-1 0,0 0 0,0 1 0,0-1 0,1 0 0,-1 0-1,0 1 1,1-1 0,-1 0 0,0 0 0,1 0 0,-1 1 0,1-1 0,0 0-1,-1 0 1,1 0 0,0 0 0,0 0 0,0 0 0,-1 0 0,1 0 0,0 0 0,0-1-1,0 1 1,1 0 0,-1-1 0,0 1 0,0-1 0,0 1 0,0-1 0,1 1-1,-1-1 1,0 0 0,0 1 0,1-1 0,1 0 0,1-1 13,1 1-1,-1-1 1,0 0-1,0 0 1,0-1 0,0 1-1,0-1 1,0 0-1,-1 0 1,1 0 0,4-4-1,18-16 149,-1 0 0,-1-2 0,30-37 0,52-89 848,-67 82-162,-55 101-806,-15 46 0,25-63-71,2 1 0,0-1 0,1 1 0,0 0 0,1 21 0,2-36-33,0 1-1,0 0 0,0-1 0,0 1 1,1-1-1,-1 1 0,1 0 1,0-1-1,0 1 0,0-1 1,0 0-1,0 1 0,0-1 0,1 0 1,-1 0-1,4 4 0,-4-5 10,0 0 0,1 0 0,-1 0 0,1-1-1,0 1 1,-1 0 0,1 0 0,0-1 0,-1 1-1,1-1 1,0 0 0,0 1 0,0-1 0,-1 0-1,1 0 1,0 0 0,0 0 0,-1 0 0,1-1 0,0 1-1,0 0 1,-1-1 0,1 0 0,0 1 0,1-2-1,28-15-368,2-9-131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6.579"/>
    </inkml:context>
    <inkml:brush xml:id="br0">
      <inkml:brushProperty name="width" value="0.05" units="cm"/>
      <inkml:brushProperty name="height" value="0.05" units="cm"/>
    </inkml:brush>
  </inkml:definitions>
  <inkml:trace contextRef="#ctx0" brushRef="#br0">141 1 17924,'-24'20'1843,"0"0"120,-24 28 0,43-43-1747,0 1 1,1 0-1,-1 0 1,1 0-1,1 0 0,-1 1 1,1-1-1,0 1 1,1 0-1,-4 11 1,6-17-209,0 1 1,0-1 0,-1 1-1,1-1 1,0 0 0,0 1 0,0-1-1,1 1 1,-1-1 0,0 1 0,0-1-1,1 0 1,-1 1 0,1-1-1,-1 0 1,1 1 0,0-1 0,0 0-1,-1 1 1,1-1 0,0 0 0,0 0-1,0 0 1,0 0 0,0 0-1,0 0 1,0 0 0,1-1 0,-1 1-1,0 0 1,0 0 0,1-1 0,-1 1-1,1-1 1,-1 1 0,0-1-1,1 0 1,-1 0 0,1 1 0,-1-1-1,1 0 1,-1 0 0,2-1-1,4 2-43,1-2 0,-1 1 0,0-1-1,1 0 1,-1-1 0,0 0-1,8-3 1,-1 0-37,0-2 1,-1 0 0,1-1-1,-1 0 1,-1-1-1,0 0 1,0-1-1,-1 0 1,0-1-1,0 0 1,17-25-1,-23 24 16,-12 15 49,-14 21 38,7-2 2,1 1-1,-11 27 1,19-38-31,0-1 0,1 1-1,1 1 1,0-1 0,0 0 0,0 20 0,3-29-17,0 0 0,0 0-1,0 0 1,0 0 0,1 0 0,-1 0-1,1 0 1,0-1 0,0 1 0,0 0 0,0 0-1,1-1 1,2 6 0,-2-6-48,-1-1-1,1 1 1,-1-1 0,1 0 0,-1 1-1,1-1 1,0 0 0,0 0-1,0 0 1,0 0 0,0 0 0,0-1-1,0 1 1,0-1 0,3 1 0,1 0-49,0-1 1,0-1 0,-1 1 0,1-1 0,0 0 0,-1 0-1,1-1 1,0 0 0,-1 0 0,0 0 0,0 0 0,1-1-1,4-3 1,34-26-349,2-9-137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6.986"/>
    </inkml:context>
    <inkml:brush xml:id="br0">
      <inkml:brushProperty name="width" value="0.05" units="cm"/>
      <inkml:brushProperty name="height" value="0.05" units="cm"/>
    </inkml:brush>
  </inkml:definitions>
  <inkml:trace contextRef="#ctx0" brushRef="#br0">91 0 13835,'-10'8'958,"-2"1"191,0 1 1,0 0 0,1 0 0,-19 24 0,29-33-1123,1-1 1,0 1-1,-1-1 0,1 1 1,0-1-1,-1 1 1,1-1-1,0 1 0,0 0 1,0-1-1,-1 1 1,1-1-1,0 1 1,0 0-1,0-1 0,0 1 1,0-1-1,0 1 1,0 0-1,0-1 0,0 1 1,1-1-1,-1 1 1,0-1-1,0 1 1,0 0-1,1-1 0,-1 1 1,0-1-1,1 1 1,-1-1-1,0 1 0,1-1 1,-1 1-1,1-1 1,-1 0-1,0 1 1,1-1-1,-1 0 0,1 1 1,0-1-1,-1 0 1,1 1-1,-1-1 0,1 0 1,-1 0-1,1 0 1,-1 0-1,1 0 1,0 1-1,-1-1 0,1 0 1,-1 0-1,1 0 1,0-1-1,44 2-312,-36-1 323,19-1-132,-17 1 101,0-1-1,1 1 0,-1 1 0,1 0 0,-1 1 1,0 0-1,15 5 0,-24-7 11,-1 1 1,1-1-1,-1 1 1,1 0-1,-1 0 1,0-1-1,1 1 1,-1 0-1,0 0 1,0 0-1,0 1 1,0-1-1,0 0 1,0 0-1,0 1 1,0-1-1,0 0 1,-1 1-1,1-1 1,0 1-1,-1-1 1,1 3-1,-1-2 31,0 1 1,0 0-1,0 0 0,0-1 0,0 1 0,-1 0 0,1 0 0,-1-1 0,0 1 0,0 0 0,-2 3 0,-4 6 181,1-1 0,-2-1 0,1 1-1,-12 11 1,7-9 205,-22 19 1,30-29-425,0 0 0,0 0 1,0 0-1,-1-1 1,1 0-1,0 0 0,-1 0 1,0 0-1,1-1 1,-10 2-1,14-2-30,-1-1 0,0 0 0,0 0 0,0 0-1,0 0 1,1 0 0,-1 0 0,0 0 0,0 0 0,0-1 0,0 1 0,1 0 0,-1 0-1,0-1 1,0 1 0,1-1 0,-1 1 0,0 0 0,0-1 0,1 1 0,-1-1-1,1 0 1,-1 1 0,0-1 0,1 1 0,-1-1 0,1 0 0,0 1 0,-1-1 0,1 0-1,-1 0 1,1 1 0,0-1 0,0 0 0,-1-1 0,0-3-23,1 1 1,-1-1-1,1 0 1,0 1 0,1-8-1,4-23-329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7.548"/>
    </inkml:context>
    <inkml:brush xml:id="br0">
      <inkml:brushProperty name="width" value="0.05" units="cm"/>
      <inkml:brushProperty name="height" value="0.05" units="cm"/>
    </inkml:brush>
  </inkml:definitions>
  <inkml:trace contextRef="#ctx0" brushRef="#br0">49 0 19772,'-7'13'638,"1"0"-1,0 1 1,1-1-1,1 1 1,-6 27-1,6-21-581,1 0 0,1 1-1,1-1 1,1 39 0,1-56-50,-1 1 0,1-1 1,-1 0-1,1 1 0,0-1 0,0 0 1,0 1-1,1-1 0,-1 0 0,1 0 1,-1 0-1,1 0 0,0 0 0,0-1 1,1 1-1,-1-1 0,1 1 0,-1-1 1,1 0-1,0 0 0,-1 0 0,1 0 1,0 0-1,5 1 0,-2-1 1,0-1 0,0 1-1,0-1 1,0-1 0,0 0 0,1 1-1,-1-2 1,0 1 0,0-1 0,0 0-1,0 0 1,11-4 0,6-4 14,0-1 0,0-1 0,25-16 0,-4 2 0,-40 23-22,20-8 7,-24 9-6,1 1 0,-1 0 1,1 0-1,-1 0 1,1 0-1,-1 0 0,0 0 1,1 0-1,-1 0 0,1 0 1,-1 0-1,1 0 1,-1 0-1,0 0 0,1 1 1,-1-1-1,1 0 1,-1 0-1,1 0 0,-1 1 1,0-1-1,1 0 0,-1 0 1,0 1-1,1-1 1,-1 0-1,0 1 0,1-1 1,-1 0-1,0 1 0,0-1 1,0 1-1,1-1 1,-1 0-1,0 1 0,0-1 1,0 1-1,0-1 1,0 0-1,1 1 0,-1-1 1,0 1-1,0-1 0,0 1 1,0-1-1,0 1 1,-1-1-1,1 0 0,0 1 1,0 0-1,-2 14-1,-1-1 1,-1 0-1,-10 28 0,9-30-219,1 0-1,0 0 0,1 1 1,0-1-1,-1 22 0,3-34 192,1 0 0,0 1 1,0-1-1,0 0 0,0 0 0,0 1 0,0-1 0,0 0 0,0 1 0,0-1 0,0 0 1,0 1-1,0-1 0,0 0 0,0 1 0,0-1 0,0 0 0,0 1 0,0-1 0,0 0 0,0 0 1,0 1-1,1-1 0,-1 0 0,0 1 0,0-1 0,0 0 0,1 0 0,-1 1 0,0-1 1,0 0-1,1 0 0,-1 0 0,0 1 0,0-1 0,1 0 0,-1 0 0,0 0 0,1 0 0,-1 0 1,0 0-1,0 0 0,1 0 0,-1 1 0,0-1 0,1 0 0,-1 0 0,0 0 0,1 0 1,-1 0-1,0-1 0,1 1 0,-1 0 0,0 0 0,1 0 0,-1 0 0,0 0 0,0 0 1,1 0-1,-1-1 0,0 1 0,1 0 0,-1 0 0,0 0 0,0-1 0,0 1 0,1 0 0,-1 0 1,0-1-1,16-16-520,3-11-90,4-9-157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7.953"/>
    </inkml:context>
    <inkml:brush xml:id="br0">
      <inkml:brushProperty name="width" value="0.05" units="cm"/>
      <inkml:brushProperty name="height" value="0.05" units="cm"/>
    </inkml:brush>
  </inkml:definitions>
  <inkml:trace contextRef="#ctx0" brushRef="#br0">118 1 15067,'-2'4'267,"0"1"-1,0-1 0,0 0 1,0 0-1,-1 1 0,0-2 1,0 1-1,0 0 1,0-1-1,0 1 0,-1-1 1,1 0-1,-5 3 1,-9 10 820,10-10-727,0 2 0,1-1 0,1 1 0,-1 0 0,1 0-1,0 1 1,1-1 0,-5 15 0,8-21-321,0 1-1,1-1 1,-1 1-1,1-1 1,0 1-1,0-1 1,0 1-1,0-1 1,0 1 0,0-1-1,1 1 1,-1-1-1,1 0 1,0 1-1,1 3 1,0-4-39,-1 0 1,1 1-1,0-1 0,0 0 1,0 0-1,0-1 0,0 1 1,0 0-1,1-1 1,-1 1-1,1-1 0,-1 0 1,1 1-1,-1-1 0,1-1 1,0 1-1,2 0 0,1 0 28,0 0 0,0 0 0,0-1 1,0 0-1,0-1 0,0 1 0,0-1 0,0 0 0,0-1 0,0 1 0,-1-1 0,1 0 0,0-1 0,-1 1 0,0-1 0,0 0 0,0 0 0,0-1 0,9-7 0,-9 6 61,-1 1 0,1-1-1,0 0 1,-1 0 0,0 0 0,0 0 0,-1-1 0,0 1-1,0-1 1,0 0 0,0 0 0,-1 0 0,0-1 0,0 1 0,-1 0-1,0-1 1,0 1 0,0-9 0,-1 13-54,-1-1 0,1 0 1,-1 0-1,0 1 0,0-1 0,0 0 0,0 1 1,0-1-1,0 1 0,-1 0 0,0-1 0,1 1 1,-1 0-1,0 0 0,0 0 0,0 0 0,0 0 1,0 0-1,0 1 0,-1-1 0,1 1 0,0 0 1,-4-2-1,3 2-137,0-1-1,-1 1 1,1 0 0,0 0 0,-1 1-1,1-1 1,-1 1 0,1-1 0,-1 1-1,1 0 1,0 0 0,-1 1 0,1-1-1,-1 1 1,1 0 0,-1 0 0,1 0 0,-5 2-1,-1 5-1111,9-7 1190,0-1 0,-1 0 0,1 0 0,0 0 0,0 1 0,0-1 0,0 0 0,0 0 0,0 1-1,0-1 1,0 0 0,0 0 0,0 1 0,0-1 0,0 0 0,0 0 0,0 1 0,0-1 0,0 0 0,0 0 0,0 1 0,0-1 0,0 0 0,0 0 0,0 1 0,0-1 0,0 0 0,0 0 0,1 1 0,-1-1 0,0 0 0,0 0-1,0 0 1,0 0 0,1 1 0,-1-1 0,0 0 0,0 0 0,1 0 0,-1 0 0,0 0 0,0 1 0,0-1 0,1 0 0,-1 0 0,0 0 0,0 0 0,1 0 0,-1 0 0,12 2-820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8.861"/>
    </inkml:context>
    <inkml:brush xml:id="br0">
      <inkml:brushProperty name="width" value="0.05" units="cm"/>
      <inkml:brushProperty name="height" value="0.05" units="cm"/>
    </inkml:brush>
  </inkml:definitions>
  <inkml:trace contextRef="#ctx0" brushRef="#br0">171 0 16756,'-21'26'843,"0"0"1,2 1 0,1 1 0,1 1 0,2 0 0,1 1 0,1 1 0,-9 34 0,19-55-732,1-1 0,0 1 0,0 0 1,1 0-1,1 0 0,0 11 1,0-18-99,0-1-1,1 1 1,-1-1 0,1 0 0,-1 1 0,1-1 0,0 0 0,0 1-1,0-1 1,0 0 0,1 0 0,-1 0 0,2 2 0,-2-3-14,1 0 1,-1 0-1,1 0 1,-1 0-1,1 0 1,-1 0-1,1 0 1,-1-1-1,1 1 1,0-1-1,-1 1 1,1-1-1,0 0 1,-1 1-1,1-1 1,0 0-1,0 0 1,-1 0-1,1-1 1,3 0-1,1 0 3,0-2 0,-1 1 0,1 0-1,-1-1 1,1 0 0,-1-1-1,0 1 1,0-1 0,0 0-1,-1 0 1,1 0 0,-1-1 0,6-9-1,-3 6 26,1 0 0,15-13 0,-23 21-29,0 0 1,1-1 0,-1 1-1,0 0 1,0 0 0,0 0-1,0 0 1,0 0 0,1 0-1,-1 0 1,0 0 0,0-1-1,0 1 1,0 0 0,1 0-1,-1 0 1,0 0 0,0 0-1,0 0 1,1 0 0,-1 0-1,0 0 1,0 0 0,0 0-1,0 0 1,1 0 0,-1 1-1,0-1 1,0 0 0,0 0-1,0 0 1,1 0 0,-1 0-1,0 0 1,0 0 0,0 0-1,1 1 1,1 8 6,-1 17-5,-2-20-21,1 1-127,1-1 0,-1 1 0,1 0 0,3 13 0,-4-19 97,0 0 1,0-1 0,1 1 0,-1 0 0,0 0 0,1 0-1,-1-1 1,0 1 0,1 0 0,-1 0 0,1-1 0,0 1-1,-1 0 1,1-1 0,-1 1 0,1-1 0,0 1 0,-1-1-1,1 1 1,0-1 0,0 1 0,-1-1 0,1 0 0,0 0-1,0 1 1,0-1 0,0 0 0,-1 0 0,1 0 0,0 0-1,0 0 1,0 0 0,0 0 0,0 0 0,-1 0 0,1 0-1,0 0 1,0 0 0,0-1 0,-1 1 0,1 0 0,0-1-1,0 1 1,0 0 0,-1-1 0,1 1 0,0-1 0,-1 0-1,1 1 1,1-2 0,3-2-219,0-1-1,0 0 1,-1 0 0,1 0-1,-1 0 1,0-1 0,4-6-1,21-27 576,-28 39-194,1 0 0,0-1 0,-1 1 0,1 0 0,0 0 0,-1 0 0,1 0 0,0 0 0,-1 1 1,1-1-1,2 1 0,14 1 309,-2-3-222,0-1-1,0-1 1,0-1 0,-1 0 0,1-2 0,-1 1 0,0-2-1,-1 1 1,0-2 0,0 0 0,0-1 0,12-11 0,-18 11 4,-10 5 18,1 4-203,-1 0-1,1 0 0,0 0 0,-1 1 0,1-1 0,-1 0 0,1 1 1,0-1-1,-1 1 0,1 0 0,0-1 0,-3 3 0,-4 2 0,1 1-1,-1 1 0,1-1 0,1 1 0,-1 1 0,1-1 0,0 1 1,-9 16-1,12-19-21,1 0 0,-1 0 1,1 1-1,0-1 0,0 1 0,0 0 1,1 0-1,0-1 0,0 1 0,1 0 1,-1 0-1,1 0 0,1 0 1,-1 0-1,3 10 0,-2-13-3,0 0 0,0 0 0,0 0 1,1 0-1,-1 0 0,1-1 0,0 1 0,0-1 0,0 1 0,0-1 0,0 1 1,0-1-1,1 0 0,-1 0 0,1 0 0,-1-1 0,5 3 0,-2-2-30,0 0 0,0 0 0,1 0 0,-1-1 0,1 0 0,0 0 0,-1-1 0,1 1 0,6-1 0,-1-1-46,-1 0 1,0 0-1,0-1 0,0-1 0,0 1 1,0-1-1,0-1 0,-1 0 0,1-1 1,10-6-1,-18 10 66,0 0 0,-1 0 1,1-1-1,0 1 0,-1 0 0,1-1 1,-1 1-1,0-1 0,1 0 0,-1 1 1,0-1-1,0 0 0,0 0 0,0 0 1,-1 0-1,1 0 0,0-2 1,0 2 13,-2 0 1,1 1 0,0-1 0,0 1 0,0-1-1,-1 1 1,1-1 0,-1 1 0,1-1 0,-1 1-1,0-1 1,1 1 0,-1 0 0,0-1 0,0 1 0,0 0-1,-2-2 1,-5-4 40,0 0 0,-1 1 0,0 0 0,0 1 0,-13-6 0,12 6-13,-5-3 42,4 4-2,2-2 1,-17-10 0,26 16-64,0 0-1,-1 0 1,1 0 0,0 0-1,0 0 1,0-1 0,-1 1 0,1 0-1,0 0 1,0 0 0,0 0 0,0-1-1,-1 1 1,1 0 0,0 0-1,0 0 1,0-1 0,0 1 0,0 0-1,0 0 1,0 0 0,0-1 0,0 1-1,0 0 1,0 0 0,-1-1-1,1 1 1,0 0 0,0 0 0,1-1-1,-1 1 1,0 0 0,0 0-1,0 0 1,0-1 0,0 1 0,0 0-1,0 0 1,0-1 0,0 1 0,0 0-1,1 0 1,-1 0 0,0 0-1,0-1 1,0 1 0,0 0 0,1 0-1,-1 0 1,0 0 0,0-1 0,0 1-1,1 0 1,-1 0 0,0 0-1,0 0 1,0 0 0,1 0 0,-1 0-1,0 0 1,0 0 0,1 0-1,-1 0 1,0 0 0,0 0 0,1 0-1,-1 0 1,21-3 58,-20 3-54,141-8 152,-24 2-53,156-28 1,-264 32-65,-6 2-2,1 0 1,-1-1 0,0 0 0,1 0-1,-1 0 1,0-1 0,0 1 0,0-1 0,0 0-1,0 0 1,-1 0 0,1-1 0,5-4-1,-8 7-25,-1-1-1,0 1 0,0-1 0,1 1 0,-1-1 0,0 0 0,0 1 0,0-1 0,0 1 0,0-1 0,1 1 0,-1-1 0,0 0 1,0 1-1,0-1 0,-1 1 0,1-1 0,0 0 0,0 1 0,0-1 0,0 1 0,0-1 0,-1 1 0,1-1 0,0 1 1,-1-1-1,1 1 0,0-1 0,-1 1 0,1-1 0,0 1 0,-1-1 0,1 1 0,-1 0 0,1-1 0,-1 1 0,1 0 0,-1-1 1,1 1-1,-1 0 0,1 0 0,-1 0 0,0-1 0,0 1 0,-27-9 280,22 8-278,1 0 0,-1 1 0,1-1 1,-1 1-1,1 0 0,-1 0 0,1 1 0,-1-1 0,1 1 0,0 1 1,-1-1-1,-5 3 0,9-3-18,0 0 0,0 0 0,0 1 0,0-1 0,0 0 0,1 1 1,-1 0-1,1-1 0,-1 1 0,1 0 0,-1 0 0,1-1 0,0 1 0,0 0 0,0 0 1,0 0-1,0 1 0,1-1 0,-1 0 0,0 0 0,1 0 0,0 1 0,-1-1 0,1 0 0,0 0 1,0 1-1,1-1 0,-1 0 0,0 0 0,1 1 0,-1-1 0,2 3 0,0 1-51,0-1 1,0 1-1,1-1 0,-1 0 0,1 0 0,1 0 0,-1 0 1,1 0-1,0-1 0,0 1 0,0-1 0,0 0 1,1 0-1,-1-1 0,1 0 0,0 1 0,0-1 0,1-1 1,-1 1-1,1-1 0,-1 0 0,1 0 0,0-1 0,-1 0 1,1 0-1,0 0 0,0 0 0,0-1 0,0 0 0,0 0 1,0-1-1,0 0 0,-1 0 0,1 0 0,0-1 0,-1 0 1,1 0-1,-1 0 0,1 0 0,-1-1 0,0 0 0,0 0 1,5-5-1,-9 7 18,1 0 0,-1 0 0,0 0 0,0 0 0,1 0 0,-1-1 0,0 1 0,0 0 0,0-1 0,-1 1 0,1-1 0,0 1 0,-1-1 1,1 0-1,0 1 0,-1-1 0,0 1 0,1-1 0,-1 0 0,0 0 0,0 1 0,0-3 0,-9-16-532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9.311"/>
    </inkml:context>
    <inkml:brush xml:id="br0">
      <inkml:brushProperty name="width" value="0.05" units="cm"/>
      <inkml:brushProperty name="height" value="0.05" units="cm"/>
    </inkml:brush>
  </inkml:definitions>
  <inkml:trace contextRef="#ctx0" brushRef="#br0">1 57 17764,'8'-1'1048,"8"-6"552,3-12-1784,8 3 1249,17 2-561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0:59.718"/>
    </inkml:context>
    <inkml:brush xml:id="br0">
      <inkml:brushProperty name="width" value="0.05" units="cm"/>
      <inkml:brushProperty name="height" value="0.05" units="cm"/>
    </inkml:brush>
  </inkml:definitions>
  <inkml:trace contextRef="#ctx0" brushRef="#br0">67 90 18188,'-2'25'995,"0"1"-1,-2-1 1,-1 0 0,-9 27 0,-9 48-15,22-94-1042,-3 32-543,4-37 534,0 0-1,0 0 1,0 0-1,0 0 1,0 0 0,0 0-1,0 0 1,0 0-1,1 0 1,-1 0 0,0 0-1,1 0 1,-1 0-1,1 0 1,-1 0 0,1-1-1,-1 1 1,1 0 0,-1 0-1,1 0 1,0-1-1,0 1 1,-1 0 0,1-1-1,0 1 1,0-1-1,0 1 1,-1-1 0,1 1-1,2 0 1,-2-1-15,-1 0 0,1 0 1,-1 0-1,0 0 0,1 0 1,-1 0-1,1 0 0,-1-1 1,1 1-1,-1 0 0,1 0 1,-1 0-1,0 0 0,1-1 1,-1 1-1,1 0 0,-1 0 0,0-1 1,1 1-1,-1 0 0,1-1 1,-1 1-1,0 0 0,0-1 1,1 1-1,-1-1 0,0 1 1,0 0-1,1-2 0,3-18-1245,-6-20-330,-2 14-778,-12-40-1,10 44 2902,0 0 0,-3-40 1,8 61-311,1-1 1,0 0-1,1 0 1,-1 1-1,0-1 1,0 0-1,1 0 1,-1 1 0,1-1-1,-1 0 1,1 1-1,0-1 1,0 1-1,-1-1 1,1 1-1,0-1 1,1 1-1,-1 0 1,0-1 0,0 1-1,0 0 1,1 0-1,-1 0 1,1 0-1,-1 0 1,1 0-1,-1 0 1,1 0-1,-1 1 1,3-2 0,6 0 687,-1 0 0,1 0 0,-1 0 0,16 1 0,-3-1-511,-13 1-125,141-21 2290,-119 16-3069,-1-2 0,53-20 0,-81 28 527,-1-1 0,1 1 1,-1-1-1,1 0 0,-1 1 0,0-1 0,1 0 0,-1 0 0,0 0 0,0 0 1,0 0-1,0 0 0,0 0 0,0 0 0,0 0 0,0-1 0,0 1 0,1-3 1,-6-3-582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0.091"/>
    </inkml:context>
    <inkml:brush xml:id="br0">
      <inkml:brushProperty name="width" value="0.05" units="cm"/>
      <inkml:brushProperty name="height" value="0.05" units="cm"/>
    </inkml:brush>
  </inkml:definitions>
  <inkml:trace contextRef="#ctx0" brushRef="#br0">38 1 15851,'-5'21'1953,"7"-2"-1145,12-9-248,9-4 1192,13-6-703,3-6-145,6 0-712,1-2-328,-4-1-664,-5-1 760,-17 6-272,-17 4-136</inkml:trace>
  <inkml:trace contextRef="#ctx0" brushRef="#br0" timeOffset="1">5 196 17980,'-5'16'1600,"13"-11"-1072,7-2-208,14-4 713,7-6-257,10-2-992,1-2 1696,0-2-1304,-4 3 32,-7 0-40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0.572"/>
    </inkml:context>
    <inkml:brush xml:id="br0">
      <inkml:brushProperty name="width" value="0.05" units="cm"/>
      <inkml:brushProperty name="height" value="0.05" units="cm"/>
    </inkml:brush>
  </inkml:definitions>
  <inkml:trace contextRef="#ctx0" brushRef="#br0">25 2 18404,'-3'-1'4634,"3"1"-4535,-7 15 1661,-4 23-1149,10-34-595,0 5-1,0 0 0,0-1 0,1 1-1,0 0 1,2 10 0,-2-17-24,0-1-1,1 1 1,-1 0-1,1-1 1,-1 1-1,1-1 1,0 1-1,0-1 1,-1 1-1,1-1 1,0 1-1,0-1 1,0 0-1,1 0 0,-1 1 1,0-1-1,0 0 1,1 0-1,-1 0 1,0 0-1,1 0 1,-1-1-1,1 1 1,-1 0-1,1-1 1,0 1-1,-1-1 1,1 0-1,0 1 1,-1-1-1,1 0 0,0 0 1,2 0-1,2 0-62,1-1-1,0 0 1,-1-1-1,1 1 1,-1-1-1,0-1 1,1 1-1,-1-1 1,10-6-1,7-5-221,22-19 0,-25 17 99,-13 12 141,-2 0 5,0 0-1,0 0 0,0 1 1,10-5-1,-15 8 49,1 0 0,0-1 1,-1 1-1,1 0 0,0 0 0,-1 0 0,1 0 1,0 0-1,-1 0 0,1 0 0,0 0 1,0 0-1,-1 0 0,1 0 0,0 0 1,-1 0-1,1 1 0,0-1 0,-1 0 0,1 1 1,0-1 7,0 1 1,-1 0-1,1 0 1,-1-1-1,1 1 1,-1 0-1,1 0 1,-1 0-1,0 0 1,1-1-1,-1 1 1,0 0-1,0 0 1,1 0-1,-1 0 1,0 0 0,0 0-1,0 0 1,-1 1-1,1 10 108,0-9-60,-1 1 1,1-1-1,0 1 0,1-1 0,-1 1 0,2 4 0,-2-7-38,1 0 0,-1 0 0,1 0 0,-1 0 0,1 0 0,-1 0 0,1 0 0,0 0 0,0 0 0,-1 0 0,1-1 0,0 1 0,0 0 0,0-1 0,0 1 0,0 0 0,0-1 0,0 1 0,0-1 0,0 0 0,0 1 0,0-1 0,0 0 0,0 0 0,2 1 0,14-1 42,-1 0 0,1-1-1,-1-1 1,1 0 0,-1-2 0,30-9 0,-17 5-108,-1 1-46,-18 3-11,1 1 0,-1 0 0,1 1 0,0 0 1,0 0-1,0 2 0,20 0 0,-31 0 68,0 0 0,-1 0-1,1 0 1,0 0 0,0 0 0,0 0-1,0 0 1,0 1 0,-1-1-1,1 0 1,0 0 0,0 0 0,0 0-1,0 0 1,0 0 0,0 1 0,0-1-1,0 0 1,0 0 0,-1 0 0,1 0-1,0 1 1,0-1 0,0 0 0,0 0-1,0 0 1,0 0 0,0 1-1,0-1 1,0 0 0,0 0 0,0 0-1,0 1 1,0-1 0,1 0 0,-1 0-1,0 0 1,0 0 0,0 1 0,0-1-1,0 0 1,0 0 0,0 0-1,0 0 1,0 0 0,1 0 0,-1 1-1,0-1 1,0 0 0,0 0 0,0 0-1,-5-3-335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9.407"/>
    </inkml:context>
    <inkml:brush xml:id="br0">
      <inkml:brushProperty name="width" value="0.05" units="cm"/>
      <inkml:brushProperty name="height" value="0.05" units="cm"/>
    </inkml:brush>
  </inkml:definitions>
  <inkml:trace contextRef="#ctx0" brushRef="#br0">24 394 17180 0 0,'-3'-5'226'0'0,"0"0"0"0"0,0-1-1 0 0,0 1 1 0 0,1 0 0 0 0,0-1 0 0 0,0 0 0 0 0,1 1 0 0 0,0-1 0 0 0,0 0 0 0 0,0 0 0 0 0,0 0 0 0 0,1 0 0 0 0,0 1 0 0 0,1-11 0 0 0,1 7-52 0 0,0 0 1 0 0,1 0 0 0 0,0 0-1 0 0,0 0 1 0 0,0 1 0 0 0,2-1-1 0 0,-1 1 1 0 0,9-12 0 0 0,2 1-41 0 0,0 0 1 0 0,2 1-1 0 0,0 0 1 0 0,1 2-1 0 0,1 0 1 0 0,26-16-1 0 0,-29 22-183 0 0,1 0-1 0 0,0 2 0 0 0,0 0 0 0 0,1 1 0 0 0,0 1 1 0 0,1 0-1 0 0,-1 2 0 0 0,1 0 0 0 0,32-2 1 0 0,-22 4-311 0 0,0 2 0 0 0,-1 1 0 0 0,1 1 0 0 0,-1 2 1 0 0,52 12-1 0 0,-72-13 205 0 0,0-1 0 0 0,0 1 0 0 0,0 0 0 0 0,-1 1-1 0 0,0-1 1 0 0,1 2 0 0 0,-1-1 0 0 0,0 1 0 0 0,-1 0 0 0 0,11 10 0 0 0,-14-12 175 0 0,-1 0 1 0 0,0-1-1 0 0,0 1 0 0 0,0 0 0 0 0,0 0 0 0 0,-1 0 1 0 0,1 0-1 0 0,-1 1 0 0 0,0-1 0 0 0,0 0 0 0 0,0 1 0 0 0,0-1 1 0 0,-1 1-1 0 0,1-1 0 0 0,-1 1 0 0 0,0-1 0 0 0,0 1 1 0 0,0-1-1 0 0,0 1 0 0 0,-1-1 0 0 0,1 0 0 0 0,-1 1 1 0 0,0-1-1 0 0,0 1 0 0 0,0-1 0 0 0,-1 0 0 0 0,-2 5 0 0 0,-15 26 535 0 0,-36 49 0 0 0,35-56-1098 0 0,2 0-1 0 0,-29 59 1 0 0,44-79-141 0 0,1 0 1 0 0,0-1-1 0 0,0 1 0 0 0,-1 10 0 0 0,3-15 262 0 0,-1 0 0 0 0,1 1 1 0 0,0-1-1 0 0,0 0 0 0 0,1 0 0 0 0,-1 0 1 0 0,0 0-1 0 0,1 1 0 0 0,-1-1 0 0 0,1 0 1 0 0,1 2-1 0 0,5 6-2149 0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1.039"/>
    </inkml:context>
    <inkml:brush xml:id="br0">
      <inkml:brushProperty name="width" value="0.05" units="cm"/>
      <inkml:brushProperty name="height" value="0.05" units="cm"/>
    </inkml:brush>
  </inkml:definitions>
  <inkml:trace contextRef="#ctx0" brushRef="#br0">1 5 17668,'0'-4'2152,"0"7"-2168,4 1 1032,-1-4-143,3-7-505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1.475"/>
    </inkml:context>
    <inkml:brush xml:id="br0">
      <inkml:brushProperty name="width" value="0.05" units="cm"/>
      <inkml:brushProperty name="height" value="0.05" units="cm"/>
    </inkml:brush>
  </inkml:definitions>
  <inkml:trace contextRef="#ctx0" brushRef="#br0">50 0 18156,'-3'47'1474,"-1"0"-1,-14 60 1,-6 59 309,24-160-1737,0 0 1,0 0 0,0 0-1,0 0 1,1-1-1,2 10 1,-2-13-36,-1-1 0,1 0 1,-1 0-1,1 1 0,0-1 0,-1 0 0,1 0 0,0 0 0,0 0 1,0 0-1,0 0 0,0 0 0,0 0 0,0 0 0,0 0 0,1-1 1,-1 1-1,0 0 0,0-1 0,1 1 0,-1-1 0,0 1 0,1-1 1,-1 0-1,0 1 0,1-1 0,-1 0 0,1 0 0,-1 0 0,0 0 1,3-1-1,4 0 27,-1 0-1,0-1 1,0 0 0,1 0 0,-1-1 0,-1 0-1,14-7 1,44-34 160,-43 28-125,86-71 311,-91 72-476,-1 0 1,-1-1 0,0-1 0,15-25 0,-27 39-65,0-1 0,0 1 0,0 0 0,-1-1 0,1 0 0,-1 1 0,0-1 0,0 0 0,0 1 0,0-1 0,-1 0 0,0 0 0,0 0 0,0 1 0,0-1 0,0 0 0,-1 0 0,1 0 0,-1 1-1,0-1 1,0 0 0,-1 1 0,1-1 0,-1 1 0,0-1 0,0 1 0,0 0 0,0 0 0,0 0 0,-1 0 0,1 0 0,-4-3 0,-20-16-947</inkml:trace>
  <inkml:trace contextRef="#ctx0" brushRef="#br0" timeOffset="1">183 320 16852,'6'25'2144,"1"3"-1336,5-11-408,3 0 1257,7-5-881,1-2-472,4-8-976,2-2 656,-5-4-264,-3-3-168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1.991"/>
    </inkml:context>
    <inkml:brush xml:id="br0">
      <inkml:brushProperty name="width" value="0.05" units="cm"/>
      <inkml:brushProperty name="height" value="0.05" units="cm"/>
    </inkml:brush>
  </inkml:definitions>
  <inkml:trace contextRef="#ctx0" brushRef="#br0">15 104 17468,'20'-6'2170,"-1"0"0,27-14 0,-41 18-2072,0-1-1,0 0 1,0 0-1,0 0 1,-1 0-1,1-1 1,-1 0 0,0 0-1,0 0 1,-1 0-1,1-1 1,-1 1-1,4-9 1,-7 13-96,1 0 1,-1-1-1,0 1 0,0 0 0,0-1 1,0 1-1,0 0 0,0-1 1,0 1-1,0-1 0,0 1 0,0 0 1,0-1-1,0 1 0,0 0 0,0-1 1,0 1-1,0-1 0,0 1 0,0 0 1,0-1-1,-1 1 0,1 0 1,0-1-1,0 1 0,0 0 0,-1 0 1,1-1-1,0 1 0,0 0 0,-1 0 1,1-1-1,0 1 0,-1 0 1,1 0-1,0 0 0,-1-1 0,1 1 1,0 0-1,-1 0 0,1 0 0,0 0 1,-1 0-1,1 0 0,-1 0 1,1 0-1,0 0 0,-1 0 0,1 0 1,0 0-1,-1 0 0,1 0 0,-1 0 1,1 0-1,0 0 0,-1 0 1,1 1-1,-25 5 29,14 0-22,-1 1-1,1 0 1,0 1 0,0 0 0,-13 15 0,19-19-12,1 1 0,-1-1 0,2 1-1,-1 0 1,0 0 0,1 1 0,0-1 0,0 0 0,1 1 0,-1 0 0,1 0 0,0 0 0,1 0 0,-2 6-1,3-11 2,0 1 0,0-1 0,0 0 0,0 0-1,1 0 1,-1 0 0,0 0 0,0 0 0,1 0-1,-1 0 1,0 0 0,1 0 0,-1 0-1,1 0 1,0 0 0,-1 0 0,1 0 0,0 0-1,-1 0 1,1 0 0,0-1 0,1 2 0,0-1-4,0 0 0,0 0 1,1 0-1,-1 0 1,0 0-1,0-1 0,0 1 1,1-1-1,-1 0 1,4 1-1,1-1-25,1-1-1,0 1 1,-1-1 0,1-1 0,12-3-1,-6 0-30,0-1 0,-1-1 0,0 0-1,0 0 1,15-13 0,54-52-344,-76 66 371,-6 6 33,1 0 1,-1 0 0,0-1 0,0 1 0,0 0 0,0 0 0,0 0 0,0 0 0,1-1 0,-1 1 0,0 0-1,0 0 1,0 0 0,0 0 0,1-1 0,-1 1 0,0 0 0,0 0 0,0 0 0,1 0 0,-1 0 0,0 0-1,0 0 1,1 0 0,-1 0 0,0 0 0,0 0 0,0 0 0,1 0 0,-1 0 0,0 0 0,0 0 0,1 0-1,-1 0 1,0 0 0,0 0 0,1 0 0,-3 11 63,-11 23 194,9-23-162,2-6-53,0-1 22,0 1 1,1 0-1,0 0 0,-1 0 1,1 5-1,1-9-50,0 0 1,0 0-1,0 0 0,0 0 0,0-1 1,0 1-1,0 0 0,0 0 1,0 0-1,0-1 0,1 1 0,-1 0 1,0 0-1,1-1 0,-1 1 1,1 0-1,-1 0 0,1-1 0,-1 1 1,1 0-1,-1-1 0,1 1 1,0-1-1,-1 1 0,1-1 0,0 1 1,-1-1-1,1 0 0,0 1 1,0-1-1,-1 0 0,1 1 0,0-1 1,0 0-1,0 0 0,-1 0 1,1 0-1,1 0 0,7 0 2,0 0-1,-1-1 1,1 0-1,-1 0 1,1-1-1,-1-1 1,0 1-1,12-6 1,60-33-728,-79 41 698,-1 0-5,0 0 0,0 0 0,0 0 0,-1 0 0,1 0 0,0 0 0,0 0 0,0 0 0,0 0 0,-1 0 0,1 0-1,0 0 1,0 0 0,0-1 0,0 1 0,0 0 0,0 0 0,-1 0 0,1 0 0,0 0 0,0 0 0,0 0 0,0 0 0,0-1 0,0 1 0,0 0 0,0 0 0,0 0 0,0 0 0,-1 0 0,1-1 0,0 1 0,0 0 0,0 0 0,0 0 0,0 0 0,0 0 0,0-1 0,0 1 0,0 0 0,0 0 0,0 0 0,0 0 0,0-1 0,1 1 0,-1 0 0,0 0 0,0 0 0,0 0 0,0 0 0,0 0 0,0-1 0,0 1 0,0 0 0,0 0 0,0 0 0,1 0 0,-1 0 0,0 0 0,0 0 0,0 0 0,0-1 0,0 1 0,0 0 0,1 0 0,-1 0 0,-14-3-1023,13 3 881,-34-3-630,17 3 304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3.858"/>
    </inkml:context>
    <inkml:brush xml:id="br0">
      <inkml:brushProperty name="width" value="0.05" units="cm"/>
      <inkml:brushProperty name="height" value="0.05" units="cm"/>
    </inkml:brush>
  </inkml:definitions>
  <inkml:trace contextRef="#ctx0" brushRef="#br0">182 34 18076,'-11'0'442,"0"0"0,0 1-1,0 1 1,0 0 0,1 0 0,-1 1 0,1 0-1,-18 9 1,24-10-405,-1 0 0,1 1 0,0 0-1,0 0 1,0 0 0,0 1 0,0-1 0,1 1-1,-1 0 1,1 0 0,0 0 0,0 0 0,1 0-1,-1 1 1,1-1 0,0 1 0,0 0 0,0 0-1,1 0 1,-2 8 0,3-11-28,-1-1 1,1 1-1,0-1 1,0 1-1,0 0 1,0-1-1,0 1 1,0-1-1,0 1 1,0 0-1,1-1 1,-1 1-1,1-1 0,-1 1 1,1-1-1,-1 1 1,1-1-1,0 1 1,0-1-1,0 0 1,0 1-1,0-1 1,0 0-1,0 0 1,0 0-1,1 0 1,-1 0-1,0 0 0,1 0 1,-1 0-1,0 0 1,1 0-1,-1-1 1,1 1-1,-1-1 1,1 1-1,2-1 1,1 1 23,0-1 1,0 0-1,-1 0 1,1 0-1,0-1 0,0 1 1,-1-1-1,1 0 1,0-1-1,-1 1 1,1-1-1,3-2 1,5-3 108,0 0 0,-1-1 0,-1-1 0,14-12 0,-19 16-31,-1-1-1,1 1 1,-1-2-1,0 1 1,-1 0 0,1-1-1,-1 0 1,-1 0-1,4-8 1,-6 14-90,-1 0 0,0 0 0,1 0 0,-1 0 0,0 0 0,0 0 0,0 0 0,1 0-1,-1 0 1,0 0 0,0 0 0,0 0 0,-1 0 0,1 0 0,0 1 0,-1-3 0,1 3-13,0 0 1,0-1-1,-1 1 1,1 0-1,0 0 1,-1 0-1,1-1 1,0 1-1,-1 0 1,1 0-1,0 0 1,-1 0-1,1 0 1,0 0-1,-1 0 1,1 0-1,0 0 1,-1 0-1,1 0 1,0 0-1,-1 0 1,1 0-1,0 0 1,-1 0-1,1 0 1,0 0-1,-1 0 1,1 1-1,-4 0 19,1 1 0,-1 0 0,1 0-1,0 0 1,0 0 0,-4 3 0,4-2-26,0 0 1,0 0-1,0 0 1,0 0 0,0 1-1,0-1 1,1 1-1,0 0 1,0-1-1,0 1 1,0 0 0,0 1-1,1-1 1,0 0-1,-1 6 1,2-9-4,0 0-1,0 0 1,1-1 0,-1 1 0,0 0-1,1 0 1,-1 0 0,1 0 0,-1 0-1,1-1 1,-1 1 0,1 0-1,-1 0 1,1-1 0,0 1 0,-1 0-1,1-1 1,0 1 0,0-1 0,0 1-1,-1-1 1,1 1 0,0-1 0,0 0-1,0 1 1,0-1 0,0 0-1,0 0 1,0 0 0,0 0 0,0 1-1,-1-1 1,1 0 0,0-1 0,0 1-1,2 0 1,40-5-101,-37 3 74,30-6-172,45-17 1,-57 16 76,1 1 0,0 1 0,0 1 0,41-4 1,-66 10 122,1 0 1,0-1-1,-1 1 1,1 0-1,0 0 1,0 0-1,-1 0 1,1 0-1,0 0 1,0 0-1,-1 0 1,1 1-1,0-1 1,0 0-1,-1 0 1,1 0-1,0 1 1,-1-1-1,1 0 1,0 1-1,-1-1 1,1 1-1,-1-1 0,1 1 1,-1-1-1,1 1 1,-1-1-1,1 1 1,-1-1-1,1 1 1,-1 0-1,1 0 1,-1 1 15,0 0 0,0 0 0,-1 0 0,1 0 0,0 0 0,-1 0 0,1 0 0,-1 0 0,-1 3 0,1-4 11,0 1-1,1-1 1,-1 1-1,1-1 1,-1 1 0,1-1-1,-1 1 1,1 0 0,0-1-1,0 1 1,0-1 0,0 1-1,0 2 1,1-3-9,0-1 1,-1 1-1,1-1 1,0 0-1,-1 1 1,1-1-1,0 0 1,0 1-1,-1-1 1,1 0-1,0 0 0,0 1 1,-1-1-1,1 0 1,0 0-1,0 0 1,0 0-1,0 0 1,-1 0-1,1 0 1,0-1-1,0 1 1,1 0-1,21-6 169,61-25 193,-61 21-465,1 1-1,1 1 1,-1 1-1,47-6 1,-69 12 61,0 1 0,0 0 1,0 0-1,0 0 0,-1 0 0,1 0 0,0 0 1,0 1-1,0-1 0,0 0 0,0 1 0,0 0 1,-1-1-1,1 1 0,0 0 0,-1 0 0,1 0 1,0 0-1,-1 0 0,3 3 0,-3-2 2,0 0 0,0 0 0,0 0 0,0 0 0,0 0 0,-1 0 0,1 0 0,-1 0-1,1 1 1,-1-1 0,0 0 0,0 0 0,0 1 0,0-1 0,0 0 0,-1 0 0,0 3 0,-1 5-12,-1 20 43,3-30-4,0 1 0,1 0 0,-1 0 0,0-1 0,0 1 0,1 0 0,-1-1 0,0 1 0,1 0 0,-1-1 0,1 1 0,-1 0 0,1-1 0,-1 1 0,1-1 0,-1 1 0,1-1 0,0 1-1,-1-1 1,1 1 0,0-1 0,-1 0 0,1 1 0,0-1 0,-1 0 0,1 0 0,0 0 0,0 1 0,-1-1 0,1 0 0,0 0 0,0 0 0,1 0 0,15-2-123,1 0 0,-1-1 1,1 0-1,-1-2 0,0 0 1,28-13-1,4 0-925,-33 12 588,-10 4 149,0-1 0,0 1 0,0 0 0,0 0 0,1 1 0,-1 0 0,0 0 0,1 0 0,12 1 0,-18 1 284,-1-1 0,1 0 1,-1 1-1,1-1 1,-1 1-1,1-1 1,-1 1-1,1-1 1,-1 1-1,1-1 0,-1 1 1,1-1-1,-1 1 1,0-1-1,1 1 1,-1 0-1,0-1 1,0 1-1,0 0 0,1-1 1,-1 1-1,0 0 1,0-1-1,0 1 1,0 0-1,0 0 1,0-1-1,0 1 0,0 0 1,-1-1-1,1 1 1,0 0-1,0-1 1,0 1-1,-1 0 1,0 14 783,1-15-723,1 0-1,-1 1 1,0-1 0,0 0 0,0 1-1,1-1 1,-1 0 0,0 1 0,1-1 0,-1 0-1,0 0 1,1 1 0,-1-1 0,0 0 0,1 0-1,-1 0 1,0 1 0,1-1 0,-1 0 0,1 0-1,-1 0 1,0 0 0,1 0 0,-1 0-1,1 0 1,-1 0 0,1 0 0,-1 0 0,0 0-1,1 0 1,-1 0 0,1 0 0,14-3 317,-1-1 0,0 0 1,0-1-1,0 0 0,24-14 1,-24 12-295,-1 0 1,2 1-1,-1 0 0,1 2 1,18-5-1,-32 9-57,0 0 0,1-1 0,-1 1-1,0 0 1,1 0 0,-1 0 0,0 0 0,0 0-1,1 0 1,-1 0 0,0 1 0,1-1-1,-1 0 1,0 1 0,0-1 0,1 1 0,-1-1-1,0 1 1,0-1 0,2 2 0,-2 0 7,0-1 0,-1 1 1,1-1-1,0 1 0,-1-1 1,1 1-1,-1-1 0,1 1 1,-1-1-1,0 1 0,0 2 0,1-2 9,-1 0 0,0 0 0,0 0 0,1 0 0,-1 0 0,1 0 0,0 0 0,-1 0-1,1 0 1,0-1 0,0 1 0,0 0 0,2 2 0,-1-3 2,0 0 0,0 1 1,0-1-1,0 0 0,1 0 0,-1 0 1,0-1-1,0 1 0,1-1 0,-1 1 1,0-1-1,1 1 0,-1-1 0,0 0 1,4-1-1,39-4 108,-37 4-117,66-14-321,-47 9-447,1 0-1,55-2 1,-82 7 731,0 1 0,0 0 1,0 0-1,0 0 0,0 0 1,0 0-1,1 0 0,-1 0 0,0 0 1,0 0-1,0 1 0,0-1 1,0 0-1,0 1 0,0-1 1,0 1-1,0-1 0,0 1 1,0 0-1,0-1 0,0 1 0,-1 0 1,1-1-1,0 1 0,0 0 1,-1 0-1,1 0 0,0 0 1,-1 0-1,1 0 0,-1 0 1,1 0-1,-1 0 0,0 0 1,1 0-1,-1 0 0,0 0 0,0 0 1,0 0-1,0 0 0,0 0 1,0 0-1,0 0 0,0 1 1,0-1-1,0 0 0,-1 0 1,1 0-1,0 0 0,-1 1 0,1-2 30,0 1-1,0-1 0,0 0 0,0 0 0,0 1 0,0-1 1,0 0-1,0 0 0,0 0 0,0 1 0,0-1 0,0 0 0,0 0 1,0 0-1,0 1 0,0-1 0,0 0 0,0 0 0,0 0 1,1 0-1,-1 1 0,0-1 0,0 0 0,0 0 0,0 0 0,0 0 1,1 1-1,-1-1 0,0 0 0,0 0 0,0 0 0,1 0 1,-1 0-1,0 0 0,0 0 0,0 0 0,1 0 0,-1 0 0,14 0 301,17-7 178,-28 7-468,170-40-1739,-172 40 1793,0 0-1,0-1 1,1 1-1,-1 0 0,0 0 1,0-1-1,0 1 1,0-1-1,0 1 0,0-1 1,0 1-1,0-1 1,0 0-1,0 1 0,0-1 1,0 0-1,-1 0 1,1 0-1,0 0 1,-1 0-1,1 0 0,0 0 1,-1 0-1,1 0 1,-1 0-1,1-1 0,-1 0-8,0 1-1,0-1 0,-1 1 0,1-1 0,0 1 0,-1 0 0,1-1 0,-1 1 0,1-1 0,-1 1 0,0 0 0,1-1 0,-1 1 0,0 0 0,0 0 0,0 0 0,0 0 0,0 0 0,0 0 1,-2-1-1,5 4-59,0-1 0,-1 1 1,1 0-1,-1 0 0,0 0 1,1 0-1,-1 0 1,0 0-1,0 1 0,0-1 1,0 0-1,-1 0 0,1 1 1,-1-1-1,1 1 1,-1-1-1,0 0 0,0 1 1,0-1-1,0 1 0,0-1 1,-1 0-1,1 1 1,-1-1-1,1 1 0,-1-1 1,0 0-1,0 0 0,0 0 1,0 1-1,-1-1 1,1 0-1,0 0 0,-1 0 1,0-1-1,1 1 0,-1 0 1,0-1-1,0 1 1,0-1-1,0 1 0,0-1 1,0 0-1,0 0 0,0 0 1,0 0-1,-1 0 1,1-1-1,0 1 0,-1 0 1,1-1-1,-1 0 0,1 0 1,0 0-1,-1 0 1,1 0-1,-1 0 0,1 0 1,-1-1-1,1 0 0,0 1 1,0-1-1,-1 0 0,1 0 1,0 0-1,0 0 1,0 0-1,-4-3 0,11 7 32,1 1 0,-1-1 0,1 0 0,-1 0 0,1-1 0,0 1 0,0-2 0,0 1 0,0 0 0,12 0 0,7 1 86,34-3 0,-58 0-114,60-3-201,-1-4-1,67-16 1,-51 9-602,-76 14 785,0 0 1,0 0 0,-1 0 0,1 1-1,0-1 1,0 0 0,0 0-1,0 1 1,0-1 0,0 0-1,0 0 1,0 0 0,0 1-1,-1-1 1,1 0 0,0 0-1,0 1 1,0-1 0,1 0-1,-1 0 1,0 1 0,0-1-1,0 0 1,0 0 0,0 1-1,0-1 1,0 0 0,0 0-1,0 0 1,0 1 0,1-1-1,-1 0 1,0 0 0,0 0 0,0 0-1,0 1 1,1-1 0,-1 0-1,0 0 1,0 0 0,0 0-1,1 0 1,-1 1 0,0-1-1,0 0 1,0 0 0,1 0-1,-1 0 1,0 0 0,0 0-1,1 0 1,-1 0 0,0 0-1,0 0 1,1 0 0,-1 0-1,0 0 1,0 0 0,1 0-1,-21 20 44,15-15-50,1-1-10,3-3 29,-1 0-1,1 0 0,-1 0 1,1 1-1,0-1 1,0 0-1,0 1 0,0-1 1,0 1-1,0-1 1,0 1-1,1-1 0,-1 1 1,0 0-1,1 0 1,-1 3-1,9 1 16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4.886"/>
    </inkml:context>
    <inkml:brush xml:id="br0">
      <inkml:brushProperty name="width" value="0.05" units="cm"/>
      <inkml:brushProperty name="height" value="0.05" units="cm"/>
    </inkml:brush>
  </inkml:definitions>
  <inkml:trace contextRef="#ctx0" brushRef="#br0">210 7 17628,'-2'-1'107,"0"1"1,1-1 0,-1 0 0,0 0-1,0 1 1,0-1 0,0 1-1,0-1 1,0 1 0,0 0-1,0 0 1,0 0 0,0 0 0,0 0-1,0 0 1,-3 1 0,-38 9 185,34-8 58,-71 25 584,38-9-91,69-24-866,-1 0 1,43-2-1,-57 8-49,1 0 0,-1 0 0,0 1-1,1 0 1,-1 1 0,0 1-1,22 6 1,-32-8 55,-1 0 0,1-1 0,0 1 1,-1 0-1,1-1 0,0 1 0,-1 0 0,1 0 0,-1 1 0,0-1 0,1 0 0,-1 0 0,0 1 0,0-1 1,0 0-1,1 1 0,-2-1 0,1 1 0,0 0 0,0-1 0,1 4 0,-2-3 11,0 0 0,0 0 0,-1 0 1,1-1-1,0 1 0,-1 0 0,1 0 0,-1 0 0,1 0 0,-1-1 0,0 1 0,0 0 0,0-1 1,0 1-1,0 0 0,-3 2 0,-4 5 68,-2-1 0,1 1 0,-1-1 0,-17 10 0,11-7 45,0-2 1,0 0 0,-1 0 0,0-2 0,-1 0 0,-27 7 0,44-14-103,0 0 0,0 1-1,0-1 1,0 0-1,0 0 1,-1 0 0,1 0-1,0 0 1,0 0 0,0 0-1,0 0 1,0-1-1,0 1 1,-1 0 0,1-1-1,0 1 1,0-1 0,0 1-1,-1-2 1,1 1 16,1 1 0,-1-1 0,1 0 0,-1 1 1,1-1-1,0 0 0,0 0 0,-1 0 0,1 1 0,0-1 1,0 0-1,0 0 0,0 0 0,0 0 0,0 1 0,0-1 0,0 0 1,0 0-1,0 0 0,1-1 0,1-3 18,0-1 1,0 1-1,0 0 0,1-1 1,0 1-1,6-7 1,23-26-28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5.523"/>
    </inkml:context>
    <inkml:brush xml:id="br0">
      <inkml:brushProperty name="width" value="0.05" units="cm"/>
      <inkml:brushProperty name="height" value="0.05" units="cm"/>
    </inkml:brush>
  </inkml:definitions>
  <inkml:trace contextRef="#ctx0" brushRef="#br0">153 0 16412,'-1'10'435,"-1"-1"0,0 0 0,0 1 0,-1-1 0,0 0 0,-1 0 0,0-1 0,-6 12 0,-6 12 817,8-14-821,-51 126 1722,49-115-1891,1 1-1,1 0 1,-3 31-1,10-55-246,1 0-1,0-1 1,0 1 0,1 0-1,1 11 1,-2-17-21,1 1 0,-1 0 1,0 0-1,0 0 0,0-1 1,0 1-1,0 0 1,1 0-1,-1-1 0,0 1 1,1 0-1,-1 0 0,1-1 1,-1 1-1,0 0 0,1-1 1,0 1-1,-1-1 0,1 1 1,-1 0-1,1-1 1,0 1-1,-1-1 0,1 0 1,0 1-1,-1-1 0,1 0 1,0 1-1,0-1 0,0 0 1,-1 0-1,1 1 1,0-1-1,0 0 0,0 0 1,-1 0-1,1 0 0,0 0 1,0 0-1,0-1 0,-1 1 1,1 0-1,0 0 1,0 0-1,-1-1 0,1 1 1,0 0-1,0-1 0,1 0 1,0-1-20,1 0 0,-1 0 0,0-1 0,0 1 0,0-1 0,0 1 0,0-1 0,0 1 0,-1-1 0,1 0 1,-1 0-1,0 0 0,1-4 0,11-44-149,-11 41 142,5-44-33,-3 53 74,1 7-6,5 11-7,-10-16 4,3 4 5,-1-1 0,1 0 0,0 1 1,0-1-1,1 0 0,-1-1 0,1 1 0,0-1 1,0 1-1,0-1 0,0 0 0,1-1 1,-1 1-1,1-1 0,-1 0 0,7 2 1,-4-2 23,0 0 0,1-1 0,-1 0 0,1 0 0,0-1 0,-1 0 0,1-1 0,-1 1 0,1-1 0,7-3 0,-1 1 30,0-2 0,-1 1 1,1-2-1,-1 0 0,-1-1 1,1 0-1,-1 0 0,0-1 1,-1-1-1,0 0 0,11-13 1,-26 29-56,0 0 0,0 0 0,0 0 0,1 0 1,0 1-1,-2 7 0,3-9-11,0 0 1,0 1-1,1-1 1,0 0-1,0 1 1,1-1-1,0 0 1,0 1-1,1 7 1,0-12 8,0 0 1,0 1-1,0-1 0,0 0 1,0 0-1,1 0 0,-1 0 1,1 0-1,-1 0 0,1 0 1,0 0-1,0-1 1,0 1-1,0-1 0,0 1 1,0-1-1,0 0 0,0 0 1,1 0-1,-1 0 1,0 0-1,1 0 0,-1-1 1,1 1-1,-1-1 0,1 1 1,2-1-1,6 0 9,-1 1 0,1-2-1,-1 1 1,1-1 0,9-3-1,-3 0 14,-1-1-1,0 0 0,0-1 1,0-1-1,18-10 0,-25 12-40,0-1 0,0 0 0,-1 0 1,0-1-1,0 0 0,-1 0 0,0-1 0,0 0 0,9-15 0,-22 56-676,6-29 418,-1 0 0,1-1 0,-1 1 0,1 0 0,0 0 0,0-1 0,1 5 0,-1-7 174,0-1 1,1 1-1,-1-1 1,0 1-1,0-1 0,0 1 1,0-1-1,1 1 0,-1-1 1,0 1-1,1-1 0,-1 0 1,0 1-1,1-1 0,-1 1 1,0-1-1,1 0 1,-1 1-1,1-1 0,-1 0 1,0 1-1,2-1 0,-1 0 14,-1 0 0,1 0 0,0 0 1,0 0-1,0 0 0,0 0 0,0-1 0,0 1 0,-1 0 0,1-1 0,0 1 0,0 0 0,0-1 0,-1 1 0,1-1 0,0 1 0,-1-1 0,1 1 0,0-2 0,13-11-1022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5.944"/>
    </inkml:context>
    <inkml:brush xml:id="br0">
      <inkml:brushProperty name="width" value="0.05" units="cm"/>
      <inkml:brushProperty name="height" value="0.05" units="cm"/>
    </inkml:brush>
  </inkml:definitions>
  <inkml:trace contextRef="#ctx0" brushRef="#br0">14 11 15971,'-7'-10'1425,"4"14"-1049,0 6-160,6 8 760,5 4-688,5 7-672,3 0-200,8-1 440,2-2-152,3-9-96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6.363"/>
    </inkml:context>
    <inkml:brush xml:id="br0">
      <inkml:brushProperty name="width" value="0.05" units="cm"/>
      <inkml:brushProperty name="height" value="0.05" units="cm"/>
    </inkml:brush>
  </inkml:definitions>
  <inkml:trace contextRef="#ctx0" brushRef="#br0">248 275 15259,'-28'35'2341,"18"-24"-1904,1 1 0,0 0 1,1 0-1,0 1 0,1 0 0,0 1 0,-5 15 0,9-17-328,0-1 0,1 1 0,0-1 0,1 1 0,1 21 0,10 58-728,1 0-503,-10-68 862,0 49-379,-2-67 632,1 0 1,-1 0-1,0 0 1,0 0-1,0 0 1,-1 0 0,0-1-1,0 1 1,0 0-1,0-1 1,-4 5-1,5-7 50,0-1-1,0 1 1,0-1-1,-1 0 0,1 0 1,-1 1-1,1-1 0,0 0 1,-1 0-1,0 0 1,1 0-1,-1-1 0,0 1 1,1 0-1,-1-1 0,0 1 1,0-1-1,1 1 0,-1-1 1,0 0-1,-3 0 1,2 0 14,0-1-1,0 0 1,0 0 0,0 0 0,1 0 0,-1 0 0,0 0 0,1-1 0,-1 1 0,1-1 0,-1 0 0,-2-2 0,-1-3 57,-1 1 1,1-1 0,0 0 0,1-1-1,0 1 1,0-1 0,-7-16-1,9 17-102,1 0-1,-1 0 0,2-1 1,-1 1-1,1-1 0,0 1 1,0-1-1,1 1 0,0-1 1,1 1-1,-1-1 0,1 0 1,1 1-1,0 0 0,0-1 1,4-9-1,-2 8-144,1 0 0,1 1 0,-1-1 0,1 1 0,1 0 0,0 0-1,0 1 1,0 0 0,1 0 0,0 0 0,15-8 0,27-16-720,14-9-622,-2-2 1,102-88-1,-127 93 1035,43-55 0,-64 71 850,-1 0-1,-1-2 1,-1 1-1,17-41 1,-26 45 400,-4 18-777,0 0 0,0 0 0,0-1 0,0 1 0,0 0 0,0 0 1,0 0-1,0-1 0,0 1 0,0 0 0,0 0 0,0 0 0,0-1 0,-1 1 0,1 0 0,0 0 0,0 0 1,0 0-1,0 0 0,0-1 0,0 1 0,-1 0 0,1 0 0,0 0 0,0 0 0,0 0 0,0 0 0,0 0 1,-1-1-1,1 1 0,0 0 0,0 0 0,0 0 0,-1 0 0,1 0 0,0 0 0,0 0 0,0 0 0,-1 0 0,-1 1 82,1 0 0,-1 0-1,0 0 1,0 0-1,1 0 1,-1 0-1,1 0 1,-1 0-1,1 1 1,0-1-1,-1 1 1,1-1-1,-1 3 1,-11 15 269,0 1 1,2 0-1,1 1 1,-15 43-1,13-25-49,-14 80 0,22-91-181,2 1-1,0 28 0,2-45-136,1 0 0,0 0 0,1 0 0,0-1 0,1 1 0,0-1 1,8 18-1,-10-27-75,0 0 1,0 0 0,1 0 0,-1 0 0,0 0-1,1 0 1,-1-1 0,1 1 0,0 0 0,0-1 0,0 1-1,-1-1 1,1 1 0,0-1 0,1 0 0,1 1-1,-3-2 20,-1 0-1,1 0 0,-1 0 0,0 0 1,1 1-1,-1-1 0,1 0 0,-1-1 1,1 1-1,-1 0 0,1 0 0,-1 0 0,1 0 1,-1 0-1,0 0 0,1 0 0,-1-1 1,1 1-1,-1 0 0,1 0 0,-1-1 1,0 1-1,1 0 0,-1-1 0,0 1 0,1 0 1,-1-1-1,0 1 0,1-2-40,0 0 0,-1 1 1,1-1-1,-1 1 0,1-1 0,-1 1 0,0-1 0,0 0 0,0 1 0,0-1 0,0 0 0,-1-2 1,0-6-127,-1 1 1,-1-1 0,1 1 0,-2 0 0,1 0 0,-9-15 0,-37-52 982,19 31 370,25 38-875,1 1 65,1 0 1,-1 0 0,1 0 0,-5-13 0,8 19-300,0-1 1,-1 0-1,1 0 1,0 0 0,0 0-1,0 0 1,0 0 0,0 0-1,0 0 1,0 1 0,0-1-1,0 0 1,0 0 0,0 0-1,1 0 1,-1 0-1,0 0 1,1 1 0,-1-1-1,1 0 1,-1 0 0,1 0-1,-1 1 1,1-1 0,-1 0-1,1 1 1,0-1 0,-1 0-1,1 1 1,0-1 0,-1 1-1,1-1 1,0 1-1,0 0 1,0-1 0,0 1-1,-1 0 1,1-1 0,0 1-1,0 0 1,0 0 0,0 0-1,0 0 1,0 0 0,1 0-1,15-1-30,0 0 0,0 2 0,20 2 0,-23-1-97,1-1 1,-1 0 0,1-1 0,0-1-1,23-4 1,10-9-165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8.576"/>
    </inkml:context>
    <inkml:brush xml:id="br0">
      <inkml:brushProperty name="width" value="0.05" units="cm"/>
      <inkml:brushProperty name="height" value="0.05" units="cm"/>
    </inkml:brush>
  </inkml:definitions>
  <inkml:trace contextRef="#ctx0" brushRef="#br0">196 351 18484,'0'-1'113,"1"-1"0,0 0 0,-1 1-1,1-1 1,-1 0 0,0 0 0,1 0 0,-1 0 0,0 1 0,0-1 0,0 0-1,0 0 1,-1 0 0,1 0 0,0 1 0,-1-1 0,0 0 0,1 0 0,-1 1-1,0-1 1,0 0 0,0 1 0,0-1 0,0 1 0,0-1 0,0 1 0,0 0-1,-1-1 1,1 1 0,0 0 0,-1 0 0,1 0 0,-1 0 0,0 0 0,1 0-1,-1 0 1,-2 0 0,0-1 36,-1 0 0,1 1-1,0 0 1,-1 0 0,0 0-1,1 0 1,-1 1 0,1 0 0,-1 0-1,0 0 1,1 0 0,-1 1 0,1 0-1,-8 2 1,5-1-79,0 2-1,1-1 1,-1 1 0,1 0 0,0 0-1,0 0 1,0 1 0,-8 9-1,11-11-59,0 0 0,0 1 0,1 0 0,-1-1-1,1 1 1,0 0 0,0 0 0,0 0 0,0 1-1,1-1 1,0 0 0,0 1 0,0-1 0,0 1-1,1 6 1,0-9-9,0 0 0,0-1 0,0 1 0,0-1 1,1 1-1,-1 0 0,1-1 0,-1 1 0,1-1 0,0 1 0,0-1 0,-1 0 0,1 1 0,0-1 0,0 0 0,0 1 0,1-1 0,-1 0 0,0 0 1,0 0-1,1 0 0,-1 0 0,0 0 0,1-1 0,-1 1 0,1 0 0,-1-1 0,1 1 0,-1-1 0,1 1 0,0-1 0,-1 0 0,1 1 0,-1-1 0,1 0 1,2-1-1,4 1 0,0 0 0,-1-1 0,1 0 1,0-1-1,-1 1 0,14-6 0,-5-1 6,0 0-1,0-1 1,-1 0-1,-1-1 1,1-1-1,-2-1 1,1 0-1,-2 0 1,19-23-1,-13 11 80,-1-1 0,0 0-1,-2-1 1,22-54 0,-35 76-66,18-55 204,-19 55-195,0 0 1,0 0-1,0 0 1,0 0 0,-1 0-1,0 0 1,0 0-1,0 0 1,-1-1-1,1 1 1,-2-6-1,2 10-24,0 0-1,-1-1 1,1 1 0,0 0-1,0 0 1,0-1-1,0 1 1,-1 0-1,1 0 1,0-1-1,0 1 1,-1 0-1,1 0 1,0 0-1,0 0 1,-1-1-1,1 1 1,0 0-1,0 0 1,-1 0-1,1 0 1,0 0 0,-1 0-1,1 0 1,0 0-1,0 0 1,-1 0-1,1 0 1,0 0-1,-1 0 1,1 0-1,0 0 1,-1 0-1,1 0 1,0 0-1,0 0 1,-1 0-1,1 0 1,0 1-1,0-1 1,-1 0-1,1 0 1,0 0 0,0 0-1,-1 1 1,-12 12 118,-2 14-149,1 0-1,2 1 0,0 0 0,2 1 0,1 0 1,1 1-1,2 0 0,-5 47 0,11-68-25,-1 0 0,1 1-1,0-1 1,1 1 0,2 11 0,-2-19 35,-1 0 0,1 0 0,-1 1 0,1-1 0,0 0 0,0 0 0,0 0 0,0 0 0,0 0 0,0-1 0,1 1 0,-1 0 0,1 0 0,-1-1 0,1 1 0,0-1 0,-1 0 0,1 1 0,0-1 0,0 0 0,0 0 0,0 0 0,0 0 0,0 0 0,0-1 0,0 1 0,3 0 0,2-1-12,-1 0 0,0 0 0,0-1-1,1 0 1,-1 0 0,0-1 0,0 0 0,0 0 0,0 0 0,0-1 0,-1 0 0,1 0 0,-1 0 0,7-6 0,4-2 15,-1-2-1,0 0 1,17-19-1,-17 14 26,-6 7 41,-17 30-1,3-9-43,-13 29 19,17-37-28,0 0 0,0 1-1,0-1 1,1 0 0,-1 0 0,1 1 0,0-1 0,-1 0 0,1 0 0,0 1 0,0-1-1,1 0 1,-1 1 0,1 3 0,0-6-5,-1 1 0,1 0-1,-1-1 1,1 1 0,0-1-1,-1 1 1,1-1 0,0 1 0,0-1-1,-1 1 1,1-1 0,0 0-1,0 1 1,-1-1 0,1 0 0,0 0-1,0 0 1,0 0 0,0 1-1,-1-1 1,1 0 0,1-1 0,24 0-196,-19 0 124,8-1 44,59-5-846,1 2 0,108 9 0,-174-3 951,-6-1-5,-1 1 1,1-1 0,-1 1-1,1-1 1,-1 0 0,1 0 0,-1 0-1,0-1 1,1 1 0,-1 0-1,1-1 1,2 0 0,-5 0-20,0 1 1,1-1-1,-1 0 1,0 1-1,1-1 1,-1 1 0,0-1-1,1 0 1,-1 1-1,0-1 1,0 0-1,0 1 1,0-1-1,0 0 1,0 1-1,0-1 1,0 0-1,0 1 1,0-1 0,0 0-1,0 1 1,-1-1-1,1 0 1,0 1-1,0-1 1,-1 1-1,1-1 1,0 0-1,-1 1 1,0-1 0,-13-22 741,12 20-621,-15-20 461,-18-29 138,32 47-817,0 0 0,1 0 0,0-1-1,-1 1 1,2-1 0,-1 0 0,-1-10 0,3 14 2,0 0 0,0 0 0,1-1 0,-1 1 0,1 0 0,0 0 0,0 0 0,-1 0 0,1 0 0,0 0 0,1 0 0,-1 0 0,0 0 0,1 0 0,-1 1 0,1-1 1,-1 0-1,1 1 0,0-1 0,0 1 0,-1 0 0,1 0 0,0 0 0,3-2 0,24-14-274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9.105"/>
    </inkml:context>
    <inkml:brush xml:id="br0">
      <inkml:brushProperty name="width" value="0.05" units="cm"/>
      <inkml:brushProperty name="height" value="0.05" units="cm"/>
    </inkml:brush>
  </inkml:definitions>
  <inkml:trace contextRef="#ctx0" brushRef="#br0">48 5 20196,'4'-5'1473,"-2"9"-728,-2 14-135,-22 129 1885,9-69-2311,-6 134 0,19-205-183,0 0 0,1-1 0,-1 1 0,3 10 1,-2-17-2,-1 1 1,0 0 0,0 0 0,0 0 0,1 0 0,-1-1 0,1 1-1,-1 0 1,0 0 0,1-1 0,-1 1 0,1 0 0,-1-1 0,1 1-1,0-1 1,-1 1 0,1 0 0,0-1 0,-1 1 0,1-1 0,0 0 0,0 1-1,-1-1 1,1 0 0,0 1 0,0-1 0,0 0 0,-1 0 0,1 0-1,0 1 1,0-1 0,0 0 0,0 0 0,0 0 0,-1-1 0,1 1-1,0 0 1,0 0 0,0 0 0,0-1 0,-1 1 0,2-1 0,4-2 12,0 0 1,0-1-1,-1 0 1,0 0-1,0-1 1,0 1-1,0-1 1,-1 0-1,6-7 1,-2 2 9,173-221 649,-42 52-1201,-134 170-535,-8 7 738,-13 6 54,-10 6-212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29.940"/>
    </inkml:context>
    <inkml:brush xml:id="br0">
      <inkml:brushProperty name="width" value="0.05" units="cm"/>
      <inkml:brushProperty name="height" value="0.05" units="cm"/>
    </inkml:brush>
  </inkml:definitions>
  <inkml:trace contextRef="#ctx0" brushRef="#br0">111 81 5577 0 0,'-5'19'1373'0'0,"-1"-1"-1"0"0,-1 0 1 0 0,0 0-1 0 0,-18 28 1 0 0,14-24-690 0 0,0 0-1 0 0,-9 26 1 0 0,19-44-611 0 0,-3 6 110 0 0,1 0-1 0 0,0 1 1 0 0,1-1-1 0 0,-1 14 0 0 0,2-9-7 0 0,0-12-129 0 0,1-1 0 0 0,-1 1 0 0 0,1 0 1 0 0,0 0-1 0 0,0 0 0 0 0,0 0 0 0 0,1 0 1 0 0,-1-1-1 0 0,1 1 0 0 0,-1 0 0 0 0,2 3 0 0 0,-1-6-14 0 0,-1 1 0 0 0,0-1 0 0 0,0 0 0 0 0,1 1 0 0 0,-1-1 0 0 0,0 0 0 0 0,1 1 0 0 0,-1-1 0 0 0,0 0 0 0 0,1 0 0 0 0,-1 1 0 0 0,1-1 0 0 0,-1 0 0 0 0,0 0 0 0 0,1 0 0 0 0,-1 0-1 0 0,1 1 1 0 0,-1-1 0 0 0,1 0 0 0 0,-1 0 0 0 0,0 0 0 0 0,1 0 0 0 0,-1 0 0 0 0,1 0 0 0 0,-1 0 0 0 0,1 0 0 0 0,-1 0 0 0 0,1 0 0 0 0,-1-1 0 0 0,0 1 0 0 0,1 0 0 0 0,-1 0 0 0 0,1 0-1 0 0,-1 0 1 0 0,0-1 0 0 0,1 1 0 0 0,-1 0 0 0 0,0 0 0 0 0,1-1 0 0 0,-1 1 0 0 0,0 0 0 0 0,1-1 0 0 0,17-16 909 0 0,-16 15-765 0 0,6-7 114 0 0,-1 1 0 0 0,-1-1 1 0 0,0 0-1 0 0,0 0 0 0 0,0-1 0 0 0,-1 0 0 0 0,-1 0 0 0 0,0 0 0 0 0,0-1 0 0 0,-1 1 0 0 0,3-19 0 0 0,-4 14-115 0 0,0 0 0 0 0,-1 0 0 0 0,0 0-1 0 0,-2 0 1 0 0,1 0 0 0 0,-2 0 0 0 0,0 0 0 0 0,-5-15-1 0 0,7 28-203 0 0,0 1-1 0 0,-1-1 0 0 0,1 0 0 0 0,-1 1 0 0 0,1-1 1 0 0,-1 1-1 0 0,0-1 0 0 0,1 1 0 0 0,-1-1 0 0 0,0 1 1 0 0,0-1-1 0 0,0 1 0 0 0,0 0 0 0 0,0 0 0 0 0,-2-2 1 0 0,3 3 11 0 0,-1 0 0 0 0,1 0 1 0 0,0 0-1 0 0,0 0 1 0 0,-1 0-1 0 0,1 0 1 0 0,0 0-1 0 0,0 0 0 0 0,-1 0 1 0 0,1 0-1 0 0,0 0 1 0 0,-1 0-1 0 0,1 0 1 0 0,0 0-1 0 0,0 0 0 0 0,0 0 1 0 0,-1 0-1 0 0,1 1 1 0 0,0-1-1 0 0,0 0 0 0 0,-1 0 1 0 0,1 0-1 0 0,0 0 1 0 0,0 1-1 0 0,0-1 1 0 0,-1 0-1 0 0,1 0 0 0 0,0 0 1 0 0,0 1-1 0 0,-7 15-456 0 0,6-9 382 0 0,-1 0-1 0 0,1 0 1 0 0,1 0 0 0 0,-1 1 0 0 0,1-1 0 0 0,1 0-1 0 0,-1 0 1 0 0,1 1 0 0 0,0-1 0 0 0,1 0 0 0 0,-1 0-1 0 0,2 0 1 0 0,-1 0 0 0 0,5 9 0 0 0,-5-13 75 0 0,0 0 0 0 0,0 0 0 0 0,0 0-1 0 0,0 0 1 0 0,0-1 0 0 0,1 1 0 0 0,-1-1 0 0 0,1 0 0 0 0,0 1 0 0 0,-1-1 0 0 0,1 0 0 0 0,0-1 0 0 0,0 1-1 0 0,0 0 1 0 0,1-1 0 0 0,-1 0 0 0 0,0 0 0 0 0,0 0 0 0 0,1 0 0 0 0,-1 0 0 0 0,1-1 0 0 0,-1 1 0 0 0,1-1-1 0 0,-1 0 1 0 0,1 0 0 0 0,-1 0 0 0 0,0-1 0 0 0,1 1 0 0 0,-1-1 0 0 0,1 0 0 0 0,-1 0 0 0 0,4-1 0 0 0,11-4-21 0 0,0-1 0 0 0,-1-1 0 0 0,1 0 1 0 0,-2-1-1 0 0,1-1 0 0 0,20-17 0 0 0,-28 21-86 0 0,-1-1-1 0 0,0-1 0 0 0,0 1 0 0 0,-1-1 1 0 0,0-1-1 0 0,-1 1 0 0 0,0-1 1 0 0,0 0-1 0 0,-1-1 0 0 0,0 1 0 0 0,0-1 1 0 0,5-19-1 0 0,-9 27 111 0 0,-1 0 0 0 0,0 1 1 0 0,1-1-1 0 0,-1 0 0 0 0,0 0 1 0 0,0 0-1 0 0,0 0 0 0 0,0 0 0 0 0,0 0 1 0 0,-1 0-1 0 0,1 1 0 0 0,-1-1 1 0 0,1 0-1 0 0,-2-3 0 0 0,1 4 11 0 0,1 1 0 0 0,-1-1-1 0 0,1 0 1 0 0,-1 1 0 0 0,1-1-1 0 0,-1 1 1 0 0,0 0 0 0 0,1-1 0 0 0,-1 1-1 0 0,0-1 1 0 0,1 1 0 0 0,-1 0-1 0 0,0 0 1 0 0,1-1 0 0 0,-1 1-1 0 0,0 0 1 0 0,0 0 0 0 0,1 0 0 0 0,-1 0-1 0 0,0 0 1 0 0,0 0 0 0 0,0 0-1 0 0,1 0 1 0 0,-1 0 0 0 0,0 0 0 0 0,0 0-1 0 0,1 0 1 0 0,-1 1 0 0 0,0-1-1 0 0,1 0 1 0 0,-1 1 0 0 0,0-1 0 0 0,0 0-1 0 0,1 1 1 0 0,-1-1 0 0 0,1 1-1 0 0,-1-1 1 0 0,0 2 0 0 0,-6 3-15 0 0,1 0 1 0 0,-1 1 0 0 0,1-1-1 0 0,1 2 1 0 0,-1-1 0 0 0,1 1-1 0 0,0-1 1 0 0,1 1-1 0 0,-8 14 1 0 0,1 2 177 0 0,-15 47-1 0 0,22-57-98 0 0,1-1 0 0 0,0 1 0 0 0,-1 16 0 0 0,4-26-71 0 0,0 1 1 0 0,-1 0-1 0 0,1 0 0 0 0,1-1 1 0 0,-1 1-1 0 0,1 0 0 0 0,-1-1 1 0 0,1 1-1 0 0,0 0 0 0 0,0-1 1 0 0,1 1-1 0 0,-1-1 0 0 0,1 1 1 0 0,-1-1-1 0 0,5 5 1 0 0,-4-6 0 0 0,-1-1 1 0 0,1 1 0 0 0,0-1 0 0 0,0 0 0 0 0,0 0 0 0 0,0 0 0 0 0,0 0 0 0 0,1 0 0 0 0,-1 0 0 0 0,0-1 0 0 0,0 1 0 0 0,1-1-1 0 0,-1 1 1 0 0,0-1 0 0 0,0 0 0 0 0,1 0 0 0 0,2 0 0 0 0,3-1 13 0 0,0 0 0 0 0,0 0 1 0 0,12-3-1 0 0,-4-1 40 0 0,-1-1 0 0 0,1-1-1 0 0,-1 0 1 0 0,-1-1 0 0 0,0 0 0 0 0,23-19 0 0 0,-17 11-6 0 0,0-2 0 0 0,-2 0 1 0 0,26-31-1 0 0,-31 32-55 0 0,-1-1-1 0 0,12-21 1 0 0,-20 32-47 0 0,-1 0 0 0 0,0 0 0 0 0,0-1 0 0 0,0 1 0 0 0,-1-1 0 0 0,0 0 0 0 0,-1 0 0 0 0,1-15 0 0 0,-22 54-203 0 0,-40 126 694 0 0,51-128-312 0 0,2 0 1 0 0,0 1-1 0 0,-3 48 0 0 0,10-72-124 0 0,0 0-1 0 0,0-1 0 0 0,1 1 1 0 0,-1 0-1 0 0,2 0 0 0 0,-1 0 1 0 0,0-1-1 0 0,1 1 0 0 0,0-1 1 0 0,5 10-1 0 0,-6-13-73 0 0,0-1 0 0 0,0 1 0 0 0,0-1 0 0 0,0 1 0 0 0,1-1 0 0 0,-1 1-1 0 0,0-1 1 0 0,1 0 0 0 0,-1 0 0 0 0,1 0 0 0 0,-1 1 0 0 0,1-1 0 0 0,-1-1 0 0 0,1 1 0 0 0,0 0 0 0 0,0 0 0 0 0,-1-1 0 0 0,1 1-1 0 0,0-1 1 0 0,0 1 0 0 0,0-1 0 0 0,-1 0 0 0 0,1 0 0 0 0,0 0 0 0 0,0 0 0 0 0,0 0 0 0 0,0 0 0 0 0,0 0 0 0 0,0-1 0 0 0,-1 1-1 0 0,1-1 1 0 0,0 1 0 0 0,0-1 0 0 0,-1 0 0 0 0,1 0 0 0 0,0 0 0 0 0,2-2 0 0 0,3-1-868 0 0,-1-1-1 0 0,1 0 1 0 0,-2 0 0 0 0,1-1-1 0 0,8-9 1 0 0,-10 11 398 0 0,15-20-2375 0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9.525"/>
    </inkml:context>
    <inkml:brush xml:id="br0">
      <inkml:brushProperty name="width" value="0.05" units="cm"/>
      <inkml:brushProperty name="height" value="0.05" units="cm"/>
    </inkml:brush>
  </inkml:definitions>
  <inkml:trace contextRef="#ctx0" brushRef="#br0">1 1 14179,'5'29'2016,"8"-7"-1103,3-4-377,4-3 2056,2-2-1880,6-3-880,5-5 633,2-10-457,-1-6-160,8-8-89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09.900"/>
    </inkml:context>
    <inkml:brush xml:id="br0">
      <inkml:brushProperty name="width" value="0.05" units="cm"/>
      <inkml:brushProperty name="height" value="0.05" units="cm"/>
    </inkml:brush>
  </inkml:definitions>
  <inkml:trace contextRef="#ctx0" brushRef="#br0">158 1 14971,'-36'36'1774,"-34"37"119,62-64-1489,1 1 0,0-1 0,1 1 0,0 0 0,-9 22 0,14-31-365,1 0 0,0 0 0,-1 0 0,1 0 1,0 0-1,0-1 0,-1 1 0,1 0 0,0 0 0,0 0 1,0 0-1,0 0 0,0 0 0,0 0 0,0 0 0,0 0 0,1-1 1,-1 1-1,0 0 0,1 0 0,-1 1 0,1-2-19,-1 1 0,1-1 0,0 0-1,-1 1 1,1-1 0,-1 0 0,1 0 0,0 1-1,-1-1 1,1 0 0,0 0 0,-1 0 0,1 0-1,0 0 1,-1 0 0,1 0 0,0 0 0,-1 0-1,1 0 1,0 0 0,0-1 0,6-1 33,-1 0 1,0 0 0,0-1 0,8-5 0,76-52 125,3-3-96,-89 60-83,1 1 0,-1 0 0,1 0 0,-1 0 0,1 0 0,6-1 0,-10 3 2,0 0-1,0 0 0,0 0 0,0 0 1,0 0-1,0 0 0,0 0 0,0 0 1,0 0-1,0 1 0,0-1 0,0 0 1,0 1-1,0-1 0,0 1 1,0-1-1,-1 1 0,1-1 0,0 1 1,0-1-1,0 1 0,-1 0 0,1 0 1,0-1-1,-1 1 0,1 0 0,0 0 1,-1 0-1,1 0 0,-1 0 0,0-1 1,1 1-1,-1 0 0,0 0 0,1 0 1,-1 1-1,1 5 30,0 0 0,0 0 0,-1 0-1,-1 10 1,1-12 8,-1-1-1,1 1 0,0-1 1,1 1-1,-1 0 1,1-1-1,-1 1 0,1-1 1,1 1-1,-1-1 1,1 1-1,2 5 0,-3-9-16,0 0 1,0 0-1,0-1 0,0 1 0,0 0 0,0 0 0,0-1 0,0 1 0,0-1 0,0 1 1,0-1-1,0 1 0,1-1 0,-1 0 0,0 1 0,0-1 0,0 0 0,1 0 0,-1 0 0,0 0 1,0 0-1,1 0 0,-1 0 0,0-1 0,0 1 0,0 0 0,1-1 0,0 0 0,36-18 373,-31 16-334,32-23 221,-27 17-218,1 1-1,1 0 1,-1 0 0,1 2-1,0-1 1,17-4 0,-30 11-64,0 0 1,1-1 0,-1 1-1,0 0 1,0 0 0,1 0-1,-1 0 1,0 0 0,0 0-1,0 0 1,1 0 0,-1 0-1,0 0 1,0 1 0,0-1-1,1 1 1,-1-1 0,0 1-1,0-1 1,0 1 0,0 0-1,0-1 1,0 1-1,0 0 1,0 0 0,0 0-1,-1 0 1,1-1 0,0 1-1,0 0 1,-1 1 0,1-1-1,-1 0 1,1 0 0,-1 0-1,1 0 1,0 2 0,-1 1-86,1-1 0,-1 1 0,0 0 0,0-1 0,0 1 0,0 0 1,0-1-1,-1 1 0,0-1 0,0 1 0,-2 5 0,3-9 76,0 1 0,0-1 0,0 1 0,0-1 0,-1 1 0,1-1-1,0 1 1,0-1 0,-1 1 0,1-1 0,0 1 0,-1-1 0,1 1 0,0-1 0,-1 0-1,1 1 1,-1-1 0,1 0 0,0 1 0,-1-1 0,1 0 0,-1 1 0,1-1 0,-1 0-1,1 0 1,-1 0 0,0 0 0,1 1 0,-1-1 0,1 0 0,-1 0 0,1 0 0,-1 0 0,1 0-1,-1 0 1,0 0 0,1-1 0,-1 1 0,1 0 0,-1 0 0,1 0 0,-1 0 0,1-1-1,-1 1 1,1 0 0,-1-1 0,-11-14-251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10.291"/>
    </inkml:context>
    <inkml:brush xml:id="br0">
      <inkml:brushProperty name="width" value="0.05" units="cm"/>
      <inkml:brushProperty name="height" value="0.05" units="cm"/>
    </inkml:brush>
  </inkml:definitions>
  <inkml:trace contextRef="#ctx0" brushRef="#br0">174 60 16604,'2'-4'439,"-1"0"0,1 1 1,-1-1-1,0 0 0,0 0 1,0 0-1,-1 0 0,0 0 1,1-5-1,-1 8-336,-1 1 0,1-1 0,0 0 0,0 1 1,0-1-1,0 0 0,-1 1 0,1-1 0,0 0 0,0 1 0,-1-1 0,1 1 0,-1-1 0,1 0 0,0 1 0,-1-1 0,1 1 0,-1-1 0,1 1 0,-1 0 1,0-1-1,0 0 0,-1 1 29,1-1 0,-1 1 0,1 0 0,-1 0 1,1 0-1,-1 0 0,1 0 0,-1 0 0,1 0 1,-1 1-1,1-1 0,-1 1 0,1-1 0,0 1 1,-3 0-1,-5 4 33,1-1 0,0 2 0,0-1 0,0 1 0,0 0 0,1 0 1,0 1-1,1 0 0,-11 14 0,3-1-164,2-1 0,-20 42-1,28-44-51,4-16 45,0-1 0,0 1 0,0-1-1,0 0 1,0 1 0,1-1 0,-1 1 0,0-1 0,0 0 0,0 1 0,1-1 0,-1 1 0,0-1 0,1 0 0,-1 1 0,0-1 0,1 0 0,-1 0 0,0 1 0,1-1-1,-1 0 1,1 1 0,3-1-42,-1 1 1,0-1-1,0 0 0,0 1 0,1-1 0,-1-1 0,5 0 1,5 0-92,-1 1-38,-1 1 0,1-1 0,-1 2 0,1 0 0,20 6 0,-29-7 131,0 0 1,1 0-1,-1 1 0,0 0 0,0-1 0,0 1 0,0 0 1,0 1-1,-1-1 0,4 4 0,-4-4 33,-1-1 0,0 1 0,0 0 0,0 0 0,0-1-1,-1 1 1,1 0 0,0 0 0,-1 0 0,0 0 0,1 0 0,-1 0 0,0 0 0,0 0-1,0 0 1,0 0 0,0 0 0,0 0 0,-2 3 0,1 0 45,-1-1 0,0 0-1,0 0 1,0 0 0,-1 0 0,1-1 0,-1 1 0,0 0 0,0-1-1,0 0 1,-1 0 0,1 0 0,-1 0 0,-5 3 0,-4 2 213,-1 0-1,-25 10 1,39-18-246,-22 8 137,21-7-175,0-1 1,-1 0-1,1 1 1,0-1 0,0 0-1,0 0 1,0 0-1,0 0 1,0 0-1,0 0 1,0 0-1,0 0 1,0 0 0,-1-1-1,1 1 1,0 0-1,-1-1 1,2 0-38,0 1 0,0-1 0,-1 1 0,1-1-1,0 0 1,0 1 0,0-1 0,0 1 0,0-1 0,0 1 0,0-1 0,0 0 0,0 1 0,0-1 0,0 1 0,1-1 0,-1 1 0,0-1 0,0 0 0,0 1 0,1-1 0,-1 1 0,0-1 0,1 1 0,-1 0-1,0-1 1,1 1 0,0-1 0,14-17-1680,-12 16 1398,44-52-1705,-16 15 807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10.948"/>
    </inkml:context>
    <inkml:brush xml:id="br0">
      <inkml:brushProperty name="width" value="0.05" units="cm"/>
      <inkml:brushProperty name="height" value="0.05" units="cm"/>
    </inkml:brush>
  </inkml:definitions>
  <inkml:trace contextRef="#ctx0" brushRef="#br0">88 0 19508,'-10'21'1453,"-17"24"1,19-33-1037,0 1 1,1-1 0,1 1 0,0 0 0,-7 25-1,12-36-381,0 0-1,1-1 0,0 1 1,-1 0-1,1 0 0,0 0 1,0 0-1,0-1 1,0 1-1,0 0 0,1 0 1,-1 0-1,1 0 0,-1-1 1,1 1-1,-1 0 0,1-1 1,2 4-1,-2-4-24,0 0 0,0 0 0,0 0-1,0-1 1,0 1 0,0 0 0,1-1 0,-1 1-1,0 0 1,0-1 0,1 0 0,-1 1 0,1-1 0,-1 0-1,0 0 1,1 1 0,-1-1 0,3-1 0,3 1-30,0-1 1,0-1 0,0 0 0,0 0 0,-1 0-1,1-1 1,-1 1 0,8-5 0,6-7-82,0-1 0,0 0 1,32-35-1,13-10-139,-65 59 237,1 1 0,-1-1-1,1 1 1,-1-1 0,1 1-1,-1-1 1,1 1 0,-1 0-1,1-1 1,-1 1 0,1 0-1,0 0 1,-1-1 0,1 1-1,0 0 1,-1 0 0,1 0-1,0 0 1,-1 0 0,1 0-1,1 0 1,-2 0 1,0 0 1,1 1 0,-1-1-1,0 1 1,0-1-1,1 0 1,-1 1-1,0-1 1,0 1 0,0-1-1,0 1 1,1-1-1,-1 1 1,0-1-1,0 1 1,0-1 0,0 1-1,0-1 1,0 1-1,0-1 1,-1 0-1,1 1 1,-9 33 5,-3-6 4,-12 37 2,22-58-6,0 0 1,0 0-1,1 1 1,0-1-1,0 0 0,1 12 1,0-18-7,0-1 1,1 1-1,-1 0 1,0 0 0,0 0-1,1 0 1,-1 0 0,1-1-1,-1 1 1,0 0-1,1 0 1,0-1 0,-1 1-1,1 0 1,-1-1-1,1 1 1,0-1 0,-1 1-1,1-1 1,0 1-1,0-1 1,0 1 0,-1-1-1,1 0 1,0 1 0,0-1-1,0 0 1,0 0-1,0 1 1,-1-1 0,1 0-1,0 0 1,0 0-1,0 0 1,0 0 0,0 0-1,0-1 1,0 1-1,-1 0 1,1 0 0,0-1-1,1 0 1,6-1-72,-1 0 0,0-1 0,12-6 1,72-50-1600,-66 41 681,0 1 1,42-20-1,-65 36 915,0 0 0,0 0-1,0 0 1,0 1 0,0-1 0,0 0 0,0 1-1,0 0 1,0 0 0,0-1 0,0 1 0,3 1-1,-5-1 66,1 0-1,-1 0 1,1 1-1,-1-1 1,1 0-1,-1 0 0,1 1 1,-1-1-1,1 0 1,-1 1-1,1-1 0,-1 1 1,0-1-1,1 1 1,-1-1-1,0 1 1,1-1-1,-1 1 0,0-1 1,0 1-1,1-1 1,-1 1-1,0-1 1,0 1-1,0-1 0,0 1 1,0 0-1,0 5 104,0 0 0,-1 0 0,0 0 0,0 0 0,-1-1 0,-2 9 0,1-7 77,2-4-104,-6 30 794,7-32-820,0 0-1,0 0 1,0 0 0,0 0-1,0 0 1,0-1-1,0 1 1,0 0 0,1 0-1,-1 0 1,0 0-1,0-1 1,1 1 0,-1 0-1,1 0 1,-1 0-1,0-1 1,1 1 0,-1 0-1,1-1 1,0 1-1,-1 0 1,1-1-1,0 1 1,-1-1 0,1 1-1,0-1 1,0 1-1,-1-1 1,1 0 0,0 1-1,0-1 1,0 0-1,1 1 1,5-1 74,0-1 0,0 1 1,0-1-1,0-1 0,0 1 0,-1-1 1,1 0-1,-1-1 0,7-3 0,2 1-50,29-14-41,-29 12-229,1 1-1,-1 0 0,1 1 1,0 0-1,0 1 0,1 1 1,25-1-1,-40 4 173,0 0 1,0 0-1,0 0 0,0 0 1,0 0-1,0 0 0,0 1 1,0-1-1,0 1 1,0 0-1,0 0 0,0 0 1,0-1-1,0 2 0,-1-1 1,1 0-1,0 0 0,-1 0 1,1 1-1,-1-1 1,1 1-1,-1-1 0,2 3 1,-1 1 64,0 0 0,-1 0 0,1 0 0,-1 0 0,0 0 0,-1 1 0,1 6 1,0-1 277,-1-10-281,0-1 1,0 1-1,0 0 1,0-1-1,0 1 1,1-1 0,-1 1-1,0-1 1,0 1-1,0-1 1,0 1-1,1 0 1,-1-1 0,0 1-1,0-1 1,1 1-1,-1-1 1,0 0-1,1 1 1,-1-1 0,1 1-1,-1-1 1,0 0-1,1 1 1,-1-1-1,1 0 1,-1 1 0,1-1-1,-1 0 1,1 0-1,-1 1 1,1-1-1,0 0 1,-1 0 0,1 0-1,-1 0 1,1 0-1,-1 0 1,1 0-1,0 0 1,-1 0 0,1 0-1,-1 0 1,1 0-1,-1 0 1,1-1-1,0 1 1,29-17 361,-19 10-280,16-9 62,-15 8-129,1 0 1,0 1-1,0 0 1,0 1-1,1 1 0,26-7 1,-38 11-40,0 1 0,0 0 0,-1 0 0,1 0 0,0 0 1,0 0-1,-1 0 0,1 0 0,0 1 0,0-1 0,-1 0 0,1 1 0,0 0 1,-1-1-1,1 1 0,-1 0 0,1 0 0,-1 0 0,1 0 0,-1 0 1,0 0-1,1 0 0,-1 0 0,0 1 0,0-1 0,0 0 0,0 1 1,0-1-1,0 1 0,0 0 0,0-1 0,-1 1 0,1-1 0,-1 1 0,1 0 1,-1 2-1,1-1-32,-1 0 1,1 0 0,-1 0-1,0 1 1,0-1-1,0 0 1,-1 0-1,1 0 1,-1 0 0,0 0-1,0 0 1,0 0-1,0 0 1,0-1-1,-1 1 1,1 0 0,-1-1-1,0 1 1,1-1-1,-4 4 1,-5-1-50,-1-7-62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45.587"/>
    </inkml:context>
    <inkml:brush xml:id="br0">
      <inkml:brushProperty name="width" value="0.05" units="cm"/>
      <inkml:brushProperty name="height" value="0.05" units="cm"/>
    </inkml:brush>
  </inkml:definitions>
  <inkml:trace contextRef="#ctx0" brushRef="#br0">70 2 16548,'-11'14'2372,"0"9"-2119,2 0 0,0 0 0,2 1 0,1 0 0,0 0 1,2 1-1,1 0 0,0 30 0,2-51-238,1-1 1,1 0-1,-1 0 1,0 0-1,1 0 0,0 0 1,-1 0-1,1 0 1,0 0-1,1 0 0,2 5 1,-4-7-4,1 0 1,0-1 0,0 1-1,0 0 1,0 0-1,0-1 1,0 1 0,0-1-1,0 1 1,0-1-1,0 1 1,0-1-1,0 0 1,0 0 0,0 1-1,0-1 1,0 0-1,0 0 1,1 0 0,-1 0-1,0 0 1,0 0-1,0 0 1,0-1-1,0 1 1,0 0 0,0-1-1,1 1 1,-1-1-1,0 1 1,0-1 0,0 1-1,-1-1 1,3-1-1,4-3 55,0 0 0,0 0 0,-1-1 0,0 1 0,0-2 0,0 1-1,6-11 1,33-53 357,-42 64-382,13-20 247,-2-2 0,20-52 1,-56 165 404,20-74-677,0 0-1,1 0 1,0 0-1,1 0 0,0 0 1,3 20-1,-3-30-12,1 0 0,-1 0 0,0 1 0,1-1 0,-1 0 0,0 0 1,1 0-1,0 0 0,-1 0 0,1 0 0,-1-1 0,1 1 0,0 0 0,0 0 0,-1 0 0,1 0 0,0-1 0,0 1 0,0 0 0,0-1 0,0 1 0,0-1 0,2 1 0,-1 0 3,0-1 0,0 0-1,0 0 1,0 0 0,1 0-1,-1 0 1,0 0 0,0 0-1,0-1 1,0 1 0,4-2 0,4-2 19,0-1 1,0 0 0,17-12-1,100-82 195,-17 12-112,-105 83-110,-1 1 1,1 0-1,0 0 1,1 0-1,-1 1 1,9-3 0,-13 5-1,0-1 0,0 1 0,-1 0 1,1 0-1,0 0 0,0 0 1,-1 0-1,1 0 0,0 0 0,0 0 1,-1 1-1,1-1 0,0 0 1,0 0-1,-1 1 0,1-1 0,0 0 1,-1 1-1,1-1 0,0 1 1,0 0-1,0 0-1,0 0 1,-1 1-1,1-1 0,0 0 0,-1 1 1,1-1-1,-1 0 0,1 1 1,-1-1-1,1 1 0,-1-1 1,0 1-1,0-1 0,0 4 1,-1 12-15,0 0 0,-6 26 1,4-27 29,1 0 1,0 0-1,1 22 0,1-37-10,0 0 0,0 0 0,0 0 0,0 0 0,0 0 0,0-1 0,0 1 0,1 0 0,-1 0 0,0 0 0,1 0 0,-1 0 0,0-1-1,1 1 1,-1 0 0,1 0 0,-1 0 0,1-1 0,0 1 0,-1 0 0,1-1 0,0 1 0,-1-1 0,1 1 0,0-1 0,0 1 0,-1-1 0,1 1 0,0-1-1,0 0 1,0 1 0,0-1 0,0 0 0,0 0 0,-1 0 0,1 0 0,0 0 0,0 0 0,0 0 0,0 0 0,0 0 0,0 0 0,0 0 0,0 0 0,0-1-1,1 1 1,4-3 13,1 1 0,-1-1 0,0 0 0,0 0 0,7-5 0,47-38 103,-49 35-104,1 2 1,0-1-1,0 2 0,1-1 0,0 2 0,21-10 0,-33 17-16,0-1-1,1 1 0,-1 0 1,0-1-1,0 1 0,0 0 0,0 0 1,1 0-1,-1 0 0,0 0 0,0 0 1,0 0-1,1 0 0,-1 1 0,0-1 1,0 0-1,0 1 0,0-1 0,0 1 1,0-1-1,1 1 0,-1-1 0,0 1 1,-1 0-1,1-1 0,0 1 0,0 0 1,0 0-1,0 0 0,-1 0 0,1 0 1,0 0-1,-1 0 0,1 0 0,-1 0 1,1 0-1,-1 0 0,1 0 0,-1 1 1,0-1-1,1 0 0,-1 2 0,1 7 15,0-1 0,0 0-1,-1 1 1,-1 12-1,0-14 3,-1 13 20,1-16-13,1 1-1,-1-1 1,1 0 0,0 1 0,0-1-1,1 0 1,-1 1 0,2 5 0,-1-10-17,-1-1 1,0 1 0,1-1 0,-1 1 0,1-1-1,-1 1 1,1-1 0,-1 1 0,1-1 0,-1 0-1,1 1 1,-1-1 0,1 0 0,0 1 0,-1-1-1,1 0 1,-1 0 0,1 1 0,0-1 0,-1 0-1,1 0 1,0 0 0,-1 0 0,1 0 0,0 0-1,-1 0 1,1 0 0,0 0 0,-1 0-1,1-1 1,0 1 0,-1 0 0,1 0 0,0-1-1,-1 1 1,1 0 0,-1 0 0,2-2 0,23-14 109,-24 15-108,60-53 166,-44 37-146,1 1 0,1 1-1,0 1 1,35-20-1,-54 33-29,1 1 1,0-1-1,0 1 0,0-1 0,0 1 1,0-1-1,0 1 0,0 0 1,0 0-1,0-1 0,0 1 0,0 0 1,0 0-1,0 0 0,0 0 1,0 0-1,0 0 0,0 0 0,0 0 1,-1 0-1,1 1 0,0-1 1,0 0-1,0 1 0,0-1 0,0 1 1,0-1-1,0 1 0,0-1 1,1 2-1,-1 0 0,0 0-1,0 0 1,-1 0 0,1-1-1,0 2 1,-1-1 0,1 0-1,-1 0 1,0 0 0,0 0-1,0 0 1,0 0 0,0 0-1,-1 3 1,0 5-178,0-1-1,-1 0 1,0 0-1,-1 0 1,-6 15-1,9-24 170,0 1 0,-1 0 0,1-1 0,0 1 0,0-1 1,-1 1-1,1-1 0,0 1 0,-1-1 0,1 0 0,-1 1 0,1-1 0,-1 1 0,1-1 0,-1 0 0,1 1 0,-1-1 0,1 0 0,-1 0 1,1 1-1,-1-1 0,1 0 0,-1 0 0,1 0 0,-1 0 0,0 0 0,1 0 0,-1 0 0,1 0 0,-1 0 0,0 0 0,1 0 0,-1 0 1,1 0-1,-1 0 0,1-1 0,-1 1 0,0 0 0,1 0 0,-1-1 0,-9-15-248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46.362"/>
    </inkml:context>
    <inkml:brush xml:id="br0">
      <inkml:brushProperty name="width" value="0.05" units="cm"/>
      <inkml:brushProperty name="height" value="0.05" units="cm"/>
    </inkml:brush>
  </inkml:definitions>
  <inkml:trace contextRef="#ctx0" brushRef="#br0">318 49 16195,'11'-6'820,"3"0"383,-1 0 0,0-2-1,21-15 1,-68 46 3278,-46 31-4062,16-1-283,-105 111 1,168-163-148,-7 8-107,0 0 1,1 0-1,0 0 1,0 1 0,1 0-1,-5 11 1,44-56-3267,30-44 1879,-21 32 536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46.766"/>
    </inkml:context>
    <inkml:brush xml:id="br0">
      <inkml:brushProperty name="width" value="0.05" units="cm"/>
      <inkml:brushProperty name="height" value="0.05" units="cm"/>
    </inkml:brush>
  </inkml:definitions>
  <inkml:trace contextRef="#ctx0" brushRef="#br0">61 0 16852,'0'0'87,"1"1"0,-1-1 0,1 0 0,-1 0 0,1 1 0,-1-1 0,1 0 0,-1 1 0,1-1 0,-1 0 0,0 1 0,1-1 0,-1 0 0,0 1 0,1-1 0,-1 1 0,0-1 0,0 1 0,1-1 0,-1 1 0,0-1 0,0 1 0,0-1 0,0 1 0,0-1 0,0 1 1,0-1-1,0 1 0,0 0 0,0-1 0,0 1 0,0 0 0,-6 19 534,5-18-486,-14 38 1469,2 1-1,-14 69 0,25-97-1547,0 1 0,0-1 0,2 1 0,0 0 0,0 0 0,1-1 1,1 1-1,0-1 0,1 1 0,1-1 0,0 0 0,8 18 0,-9-26-182,0 0-1,1 0 1,-1-1-1,1 0 1,0 1 0,1-1-1,-1-1 1,1 1 0,-1-1-1,9 5 1,-12-8 95,0 1 0,0 0 0,0-1 0,0 1-1,0 0 1,0-1 0,0 1 0,1-1 0,-1 0 0,0 0 0,0 1 0,1-1 0,-1 0 0,0 0 0,0 0 0,1 0 0,-1 0-1,0 0 1,0 0 0,1-1 0,-1 1 0,0 0 0,0-1 0,1 1 0,-1-1 0,0 0 0,0 1 0,0-1 0,0 0 0,0 1-1,0-1 1,0 0 0,0 0 0,0 0 0,0 0 0,-1 0 0,1 0 0,0 0 0,-1 0 0,1 0 0,-1 0 0,1 0 0,-1-1 0,1 1-1,-1 0 1,0 0 0,1-1 0,-1 1 0,0 0 0,0 0 0,0-3 0,-1-16-273,-9-2-40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47.125"/>
    </inkml:context>
    <inkml:brush xml:id="br0">
      <inkml:brushProperty name="width" value="0.05" units="cm"/>
      <inkml:brushProperty name="height" value="0.05" units="cm"/>
    </inkml:brush>
  </inkml:definitions>
  <inkml:trace contextRef="#ctx0" brushRef="#br0">3 81 18588,'-3'18'1808,"12"-11"-1023,8-4-273,13-3 872,7 0-232,8-6-336,6 1-168,2-5-167,2 1-249,-5 1-808,-3-1-1233,-4-7 1577,-2-5-216,-3-4-240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47.795"/>
    </inkml:context>
    <inkml:brush xml:id="br0">
      <inkml:brushProperty name="width" value="0.05" units="cm"/>
      <inkml:brushProperty name="height" value="0.05" units="cm"/>
    </inkml:brush>
  </inkml:definitions>
  <inkml:trace contextRef="#ctx0" brushRef="#br0">368 37 11891,'7'-2'649,"40"-12"1726,-19 0 2269,-28 14-4595,0 0 0,0 0-1,0 0 1,0 0 0,0 0 0,0 0 0,1 0 0,-1 0-1,0 0 1,0 0 0,0-1 0,0 1 0,0 0 0,0 0 0,0 0-1,0 0 1,0 0 0,0 0 0,0 0 0,0-1 0,1 1 0,-1 0-1,0 0 1,0 0 0,0 0 0,0 0 0,0-1 0,0 1-1,0 0 1,0 0 0,0 0 0,-1 0 0,1 0 0,0 0 0,0-1-1,0 1 1,0 0 0,0 0 0,0 0 0,0 0 0,0 0-1,0 0 1,0 0 0,0-1 0,0 1 0,0 0 0,-1 0 0,1 0-1,0 0 1,0 0 0,0 0 0,0 0 0,0 0 0,0 0-1,-1 0 1,1 0 0,0 0 0,0 0 0,0 0 0,0-1 0,0 1-1,0 0 1,-1 0 0,1 0 0,0 1 0,0-1 0,0 0 0,-1 0-1,-9-2 823,-5 4-518,0 0 1,0 0 0,0 2 0,1 0-1,-1 1 1,-23 11 0,13-4-282,0 2 0,-37 28 0,39-25-47,1 2 0,1 0 0,-33 39-1,44-46-34,1 0-1,1 1 0,0 0 0,0 0 0,1 1 0,1 0 0,0 0 1,-5 25-1,9-35-23,2 0 0,-1 0 0,0 0 0,1 1 0,0-1 1,0 0-1,0 0 0,0 1 0,1-1 0,-1 0 0,1 0 0,0 0 1,0 1-1,1-1 0,-1-1 0,1 1 0,0 0 0,0 0 0,1-1 1,-1 1-1,1-1 0,-1 1 0,1-1 0,0 0 0,0 0 0,1 0 1,-1-1-1,0 1 0,1-1 0,0 0 0,-1 0 0,1 0 0,0 0 1,0-1-1,0 0 0,0 1 0,0-2 0,8 2 0,5 0-194,0-1 0,0-1 0,-1 0 0,1-2 0,0 0-1,-1 0 1,1-2 0,-1 0 0,0-1 0,0 0 0,-1-1 0,28-15-1,18-16-309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49.943"/>
    </inkml:context>
    <inkml:brush xml:id="br0">
      <inkml:brushProperty name="width" value="0.05" units="cm"/>
      <inkml:brushProperty name="height" value="0.05" units="cm"/>
    </inkml:brush>
  </inkml:definitions>
  <inkml:trace contextRef="#ctx0" brushRef="#br0">1 185 16548,'7'-4'902,"0"0"0,-1 0 0,1-1 1,-1 0-1,7-6 0,1-1-298,135-108 1320,-145 117-1920,0 0 0,0 0 0,1 1 0,-1-1 0,6-1 0,-9 4-5,0-1 1,-1 1-1,1 0 1,-1 0 0,1 0-1,0 0 1,-1 0 0,1 0-1,-1 0 1,1 0-1,0 0 1,-1 0 0,1 0-1,-1 0 1,1 0 0,0 1-1,-1-1 1,1 0-1,-1 0 1,2 1 0,-2 0 0,1-1 0,-1 1 0,1 0 0,-1 0 1,1 0-1,-1-1 0,1 1 0,-1 0 0,0 0 0,0 0 1,1 0-1,-1 0 0,0 0 0,0 0 0,0 0 1,0-1-1,0 3 0,-1 12 8,-1-1-1,0 1 1,-1-1 0,-8 20-1,6-18-249,1 1-1,-4 30 0,7-47 222,1 1-1,0 0 1,0-1-1,0 1 1,0-1-1,0 1 1,0 0-1,0-1 0,0 1 1,0 0-1,0-1 1,0 1-1,0-1 1,0 1-1,0 0 0,0-1 1,1 1-1,-1-1 1,0 1-1,0-1 1,1 1-1,-1 0 1,0-1-1,1 1 0,-1-1 1,1 0-1,-1 1 1,1-1-1,-1 1 1,1-1-1,-1 0 1,1 1-1,-1-1 0,1 0 1,-1 1-1,1-1 1,0 0-1,-1 0 1,1 0-1,-1 0 0,1 1 1,0-1-1,-1 0 1,1 0-1,0 0 1,-1 0-1,1 0 1,-1 0-1,1-1 0,0 1 1,-1 0-1,1 0 1,-1 0-1,1-1 1,0 1-1,-1 0 1,1-1-1,-1 1 0,1-1 1,16-8-363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0.420"/>
    </inkml:context>
    <inkml:brush xml:id="br0">
      <inkml:brushProperty name="width" value="0.05" units="cm"/>
      <inkml:brushProperty name="height" value="0.05" units="cm"/>
    </inkml:brush>
  </inkml:definitions>
  <inkml:trace contextRef="#ctx0" brushRef="#br0">65 46 12827 0 0,'-1'-2'109'0'0,"-2"-4"579"0"0,0 0 0 0 0,0 1 0 0 0,0-1 0 0 0,-8-9 0 0 0,11 15-624 0 0,-1-1-1 0 0,1 1 0 0 0,-1-1 1 0 0,1 1-1 0 0,-1-1 1 0 0,1 1-1 0 0,-1 0 0 0 0,1-1 1 0 0,-1 1-1 0 0,0 0 0 0 0,1-1 1 0 0,-1 1-1 0 0,1 0 1 0 0,-1 0-1 0 0,0 0 0 0 0,1-1 1 0 0,-1 1-1 0 0,0 0 0 0 0,1 0 1 0 0,-1 0-1 0 0,0 0 1 0 0,0 0-1 0 0,-1 1-66 0 0,1 0 0 0 0,0-1 1 0 0,0 1-1 0 0,0 0 0 0 0,0-1 0 0 0,1 1 0 0 0,-1 0 1 0 0,0 0-1 0 0,0 0 0 0 0,0 0 0 0 0,1 0 1 0 0,-1 0-1 0 0,0 0 0 0 0,1 0 0 0 0,-1 0 0 0 0,1 0 1 0 0,-1 2-1 0 0,-1 1-154 0 0,0 0 0 0 0,1 0 0 0 0,-1 0 0 0 0,1 1 0 0 0,0-1 0 0 0,0 0 1 0 0,0 1-1 0 0,1-1 0 0 0,0 1 0 0 0,0-1 0 0 0,0 1 0 0 0,0-1 0 0 0,1 0 0 0 0,-1 1 0 0 0,1-1 1 0 0,0 0-1 0 0,1 1 0 0 0,-1-1 0 0 0,1 0 0 0 0,0 0 0 0 0,-1 0 0 0 0,2 0 0 0 0,-1 0 0 0 0,0-1 1 0 0,1 1-1 0 0,0-1 0 0 0,0 1 0 0 0,4 2 0 0 0,3 3-572 0 0,1-1 1 0 0,0 0-1 0 0,0-1 1 0 0,1 0-1 0 0,0-1 1 0 0,0 0-1 0 0,1-1 1 0 0,14 4-1 0 0,4 1-1019 0 0</inkml:trace>
  <inkml:trace contextRef="#ctx0" brushRef="#br0" timeOffset="1">449 230 10202 0 0,'14'-6'4297'0'0,"-20"11"-563"0"0,-24 13-1689 0 0,-23 6-1182 0 0,-118 61-209 0 0,169-84-791 0 0,0 0 1 0 0,0 0-1 0 0,0 1 0 0 0,0-1 0 0 0,0 1 0 0 0,0 0 1 0 0,1-1-1 0 0,-1 1 0 0 0,-1 2 0 0 0,3-4 73 0 0,0 1-1 0 0,-1-1 1 0 0,1 0-1 0 0,0 1 1 0 0,0-1-1 0 0,0 0 1 0 0,0 0-1 0 0,0 1 1 0 0,0-1 0 0 0,0 0-1 0 0,0 1 1 0 0,0-1-1 0 0,0 0 1 0 0,0 1-1 0 0,0-1 1 0 0,0 0-1 0 0,0 1 1 0 0,0-1 0 0 0,0 0-1 0 0,0 1 1 0 0,0-1-1 0 0,1 0 1 0 0,-1 0-1 0 0,0 1 1 0 0,0-1-1 0 0,0 1 1 0 0,14 6-1482 0 0,7-3 593 0 0,0-1 1 0 0,0 0-1 0 0,37-1 1 0 0,-30-1 212 0 0,48 6 0 0 0,-68-6 585 0 0,-1 1 1 0 0,1 0 0 0 0,0 0-1 0 0,0 1 1 0 0,-1 0 0 0 0,0 1-1 0 0,1-1 1 0 0,-1 2 0 0 0,-1-1-1 0 0,10 7 1 0 0,-15-10 197 0 0,1 1 0 0 0,-1-1 0 0 0,1 0-1 0 0,-1 1 1 0 0,0-1 0 0 0,0 1 0 0 0,1 0 0 0 0,-1-1 0 0 0,0 1 0 0 0,0 0 0 0 0,-1 0 0 0 0,1-1 0 0 0,0 1 0 0 0,0 0-1 0 0,-1 0 1 0 0,0 0 0 0 0,1 0 0 0 0,-1 0 0 0 0,0 0 0 0 0,0 0 0 0 0,0 3 0 0 0,-1-1 123 0 0,1-1 0 0 0,-1 0 0 0 0,0 0 0 0 0,-1 0 0 0 0,1 0 0 0 0,-1 0 0 0 0,1 0 0 0 0,-1 0 0 0 0,0 0 0 0 0,0 0 0 0 0,-4 4 0 0 0,-4 2 410 0 0,-1 0 1 0 0,1 0 0 0 0,-1-1-1 0 0,-1-1 1 0 0,-13 8 0 0 0,9-7-127 0 0,-1-1 0 0 0,-26 9 0 0 0,25-11-1185 0 0,0-1 0 0 0,-1 0-1 0 0,1-2 1 0 0,-31 2 0 0 0,29-5-101 0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0.378"/>
    </inkml:context>
    <inkml:brush xml:id="br0">
      <inkml:brushProperty name="width" value="0.05" units="cm"/>
      <inkml:brushProperty name="height" value="0.05" units="cm"/>
    </inkml:brush>
  </inkml:definitions>
  <inkml:trace contextRef="#ctx0" brushRef="#br0">3 18 18988,'-3'7'2169,"3"1"-1473,7-6-248,6 0 1232,9-2-744,5-3-200,9-1-343,1-2-113,5 0-320,-4-2-184,-2 2-809,-6 3 1826,-14 3-906,-15 0-55,-5 0-64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0.782"/>
    </inkml:context>
    <inkml:brush xml:id="br0">
      <inkml:brushProperty name="width" value="0.05" units="cm"/>
      <inkml:brushProperty name="height" value="0.05" units="cm"/>
    </inkml:brush>
  </inkml:definitions>
  <inkml:trace contextRef="#ctx0" brushRef="#br0">1 69 16652,'0'13'2120,"8"-5"-1288,10-8-328,7-1 1305,11-5-833,7-4-392,6-3-1032,0-2 664,1-7-256,0-1-144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1.446"/>
    </inkml:context>
    <inkml:brush xml:id="br0">
      <inkml:brushProperty name="width" value="0.05" units="cm"/>
      <inkml:brushProperty name="height" value="0.05" units="cm"/>
    </inkml:brush>
  </inkml:definitions>
  <inkml:trace contextRef="#ctx0" brushRef="#br0">168 73 12851,'5'-2'408,"-1"0"1,1-1 0,-1 0-1,0 0 1,0 0 0,0-1-1,0 1 1,0-1 0,-1 0-1,1 0 1,-1 0 0,0 0-1,4-9 1,-7 13-332,0 0 0,0-1-1,0 1 1,1-1 0,-1 1 0,0-1 0,0 1 0,0-1-1,0 1 1,0-1 0,0 1 0,0-1 0,0 1 0,0-1-1,0 1 1,0-1 0,0 1 0,0-1 0,-1 1 0,1 0-1,0-1 1,0 1 0,0-1 0,-1 1 0,1-1 0,0 1-1,0 0 1,-1-1 0,1 1 0,-1-1 0,-16-1 1140,-19 10-263,26-4-887,0 1 0,0 1 0,1-1 0,0 1 0,0 1 0,0 0 0,1 0 0,0 0 0,0 1 0,1 1 0,0-1 0,-11 18 0,11-15-50,1 1 0,0 0-1,1 1 1,0-1 0,1 1-1,0 0 1,1 0 0,0 0-1,2 1 1,-2 15 0,3-25-8,0 0 1,0-1-1,0 1 1,1 0 0,-1 0-1,1-1 1,0 1-1,0 0 1,0-1-1,0 1 1,1-1-1,-1 1 1,1-1 0,0 0-1,0 0 1,0 0-1,1 0 1,-1 0-1,1 0 1,3 3-1,-3-4 11,0-1 0,0 1 0,0-1 0,0 0 0,1 0 0,-1 0-1,0 0 1,1-1 0,-1 1 0,0-1 0,1 0 0,-1 0 0,1 0 0,-1 0-1,1 0 1,-1-1 0,0 0 0,1 0 0,-1 0 0,0 0 0,0 0-1,6-4 1,7-3 101,-1-2-1,0 0 1,0-1 0,-1 0-1,-1-1 1,0-1-1,0 0 1,-2 0-1,1-2 1,-2 1-1,0-1 1,0-1 0,-2 0-1,12-29 1,-18 39-71,0 1 0,-1-1 0,1 0 0,-1 0 0,-1 1 0,1-1 0,-1 0 0,0 0 0,0 0 0,-2-11 0,1 16-46,1-1 0,-1 0 1,0 0-1,1 0 0,-1 1 0,0-1 1,0 0-1,0 1 0,0-1 1,0 0-1,-1 1 0,1 0 0,0-1 1,-1 1-1,1 0 0,-1 0 1,1 0-1,-1 0 0,0 0 0,0 0 1,1 0-1,-1 0 0,0 1 0,0-1 1,0 1-1,0-1 0,1 1 1,-1 0-1,0 0 0,0-1 0,0 2 1,0-1-1,0 0 0,0 0 1,-2 1-1,0 0-119,1-1 0,0 1-1,-1 0 1,1 0 0,0 0 0,0 0 0,0 1 0,0-1 0,0 1 0,0 0 0,1-1-1,-1 2 1,0-1 0,1 0 0,0 0 0,-1 1 0,1-1 0,0 1 0,0 0-1,0 0 1,1-1 0,-1 1 0,1 0 0,0 0 0,-1 1 0,1-1 0,1 0-1,-1 0 1,0 1 0,0 3 0,1-6 76,0 0-1,0 0 1,0 0 0,0 0-1,1 0 1,-1 1-1,0-1 1,0 0 0,1 0-1,-1 0 1,0 0-1,1 0 1,-1 0 0,1 1-1,16 10-713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1.874"/>
    </inkml:context>
    <inkml:brush xml:id="br0">
      <inkml:brushProperty name="width" value="0.05" units="cm"/>
      <inkml:brushProperty name="height" value="0.05" units="cm"/>
    </inkml:brush>
  </inkml:definitions>
  <inkml:trace contextRef="#ctx0" brushRef="#br0">60 1 17404,'-8'50'2504,"-4"4"-1456,1-3-455,-2-1 1759,4-10-1176,4-4-383,3-13-857,4-3-545,3-13-775,4-4-456,1-12 1280,1-4-369,1-8-255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2.248"/>
    </inkml:context>
    <inkml:brush xml:id="br0">
      <inkml:brushProperty name="width" value="0.05" units="cm"/>
      <inkml:brushProperty name="height" value="0.05" units="cm"/>
    </inkml:brush>
  </inkml:definitions>
  <inkml:trace contextRef="#ctx0" brushRef="#br0">200 24 20540,'-1'-1'106,"0"0"0,0 0-1,0-1 1,-1 1-1,1 0 1,0 1 0,0-1-1,-1 0 1,1 0 0,-1 1-1,1-1 1,0 0-1,-1 1 1,1-1 0,-1 1-1,1 0 1,-1 0-1,0-1 1,1 1 0,-1 0-1,1 0 1,-1 1-1,1-1 1,-1 0 0,0 0-1,1 1 1,-1-1 0,-1 1-1,-45 16 1343,36-11-1312,0-1 1,0 2 0,0-1-1,1 2 1,0-1 0,0 2 0,-13 13-1,24-22-132,0 0-1,-1 0 0,1 0 1,0 0-1,-1 1 1,1-1-1,0 0 1,0 0-1,0 1 0,-1-1 1,1 0-1,0 1 1,0-1-1,0 0 0,0 0 1,0 1-1,-1-1 1,1 0-1,0 1 0,0-1 1,0 0-1,0 1 1,0-1-1,0 0 1,0 1-1,0-1 0,0 0 1,0 1-1,0-1 1,0 0-1,1 1 0,-1-1 1,0 0-1,0 1 1,13 1 82,18-7-18,-5-5-195,-2 0 1,1-2 0,-1 0 0,-1-2-1,38-28 1,-49 36-239,-9 10 151,-10 18 70,4-13 132,-1 5 24,1 0-1,0 0 0,1 0 1,0 1-1,1-1 0,1 0 1,2 17-1,-2-24 5,1 0 0,1-1 0,-1 1 0,1-1 0,0 1 0,1-1 0,-1 0 0,1 1 0,1-1 0,-1-1 0,1 1 0,0-1 0,0 1 0,0-1 0,1 0 0,0-1 0,6 6 0,3 0 8,-7-6-23,0 1 1,-1 0-1,1 0 0,-1 1 0,8 9 0,-13-13 8,1 0-1,-1 0 1,0 0-1,0 0 0,0 0 1,-1 0-1,1 0 1,0 0-1,-1 0 1,1 0-1,-1 0 0,0 1 1,0-1-1,0 0 1,0 0-1,0 0 1,0 1-1,0-1 0,-1 0 1,1 0-1,-1 0 1,0 0-1,1 0 1,-1 0-1,0 0 0,-1 2 1,-1 1 77,0-1 0,0 0 0,0 1-1,0-1 1,-1-1 0,0 1 0,1 0 0,-1-1 0,-1 0 0,1 0 0,0 0 0,-1 0 0,-8 3 0,6-3 69,-1-1 1,1 0 0,-1 0 0,0-1-1,0 1 1,0-2 0,0 1 0,-13-2-1,12 0-99,1 1-1,-1-2 1,1 1-1,-1-2 1,1 1-1,0-1 1,-1 0-1,2 0 1,-1-1-1,0 0 1,1-1-1,-1 0 1,1 0-1,1 0 1,-1-1-1,1 0 1,-7-8-1,12 12-147,-1 0 0,1 1 0,0-1 0,0 0 0,0 0 0,1 0 0,-1 0 0,0 0 0,1 0 0,-1 0 0,0-3 0,1 4 12,1 1 0,-1-1 1,0 0-1,0 0 1,0 0-1,0 0 0,1 0 1,-1 0-1,0 1 0,1-1 1,-1 0-1,1 0 0,-1 0 1,1 1-1,-1-1 0,1 0 1,-1 1-1,2-2 0,3-1-134,-1 0 0,1 1 0,0 0-1,-1 0 1,1 0 0,0 1 0,8-2 0,24-7-656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2.638"/>
    </inkml:context>
    <inkml:brush xml:id="br0">
      <inkml:brushProperty name="width" value="0.05" units="cm"/>
      <inkml:brushProperty name="height" value="0.05" units="cm"/>
    </inkml:brush>
  </inkml:definitions>
  <inkml:trace contextRef="#ctx0" brushRef="#br0">5 1 20684,'1'0'2489,"-2"3"-1625,-4-2-432,5 2 1921,2-1-1505,-1 0-432,5 1-1120,0-1-552,-1-4 1016,3-1-241,-3-1-175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3.042"/>
    </inkml:context>
    <inkml:brush xml:id="br0">
      <inkml:brushProperty name="width" value="0.05" units="cm"/>
      <inkml:brushProperty name="height" value="0.05" units="cm"/>
    </inkml:brush>
  </inkml:definitions>
  <inkml:trace contextRef="#ctx0" brushRef="#br0">54 72 20988,'-2'1'253,"0"-1"-1,0 1 1,0-1-1,0 1 1,0 0-1,0 0 1,0 0-1,0 0 0,0 0 1,0 1-1,1-1 1,-1 0-1,0 1 1,1-1-1,-1 1 1,1 0-1,0-1 0,-2 4 1,0-1 17,0 0 0,1 0 0,0 1 0,0-1 1,0 0-1,1 1 0,-3 7 0,4-12-277,0 1 0,0 0-1,0-1 1,0 1 0,0 0 0,0-1 0,0 1 0,1 0 0,-1-1-1,0 1 1,0-1 0,0 1 0,1 0 0,-1-1 0,0 1-1,1-1 1,-1 1 0,0-1 0,1 1 0,-1-1 0,1 1-1,-1-1 1,1 0 0,-1 1 0,1-1 0,-1 1 0,1-1 0,-1 0-1,1 1 1,-1-1 0,1 0 0,0 0 0,-1 0 0,1 1-1,-1-1 1,2 0 0,26 0-743,-24 0 654,73-9-2026,-58 5 1628,1 1 1,0 1-1,-1 1 0,1 1 0,34 3 0,-52-3 492,0 1 1,0-1-1,0 1 0,0-1 1,0 1-1,0 0 0,0-1 0,-1 1 1,1 0-1,0 0 0,-1 0 1,1 0-1,0 1 0,-1-1 1,0 0-1,1 1 0,-1-1 1,2 3-1,-2-2 43,-1 0 0,1-1 0,-1 1 0,1 0 0,-1-1 0,0 1 1,0 0-1,0 0 0,0 0 0,0-1 0,0 1 0,0 0 0,-1 0 0,1-1 0,-1 1 0,1 0 0,-1-1 1,0 1-1,0 0 0,-1 2 0,-13 19 519,-1-1 0,-1 0 0,-1-1 0,-1-1 0,-30 25 1,47-44-543,-2 3-41,0 0 0,0 0 0,0 0 1,-1-1-1,1 0 0,-1 0 1,1 0-1,-1 0 0,0-1 0,0 0 1,-1 0-1,1 0 0,-8 1 0,12-3-20,0 0-1,0 0 1,0 0-1,0-1 0,-1 1 1,1 0-1,0 0 0,0-1 1,0 1-1,0-1 1,0 1-1,0-1 0,0 1 1,0-1-1,0 0 1,0 1-1,0-1 0,1 0 1,-1 0-1,0 0 0,0 0 1,1 0-1,-1 1 1,1-1-1,-2-2 0,-7-30-395,5 3-120</inkml:trace>
  <inkml:trace contextRef="#ctx0" brushRef="#br0" timeOffset="0.99">108 38 19756,'19'-2'1865,"4"-2"-1249,9 1-288,9-3 824,8 4-432,5-4-1008,2 2-472,2-1 648,0 2-208,1 1-192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3.448"/>
    </inkml:context>
    <inkml:brush xml:id="br0">
      <inkml:brushProperty name="width" value="0.05" units="cm"/>
      <inkml:brushProperty name="height" value="0.05" units="cm"/>
    </inkml:brush>
  </inkml:definitions>
  <inkml:trace contextRef="#ctx0" brushRef="#br0">39 0 16620,'-1'13'2320,"1"-4"-1360,10-8-304,4 1 1649,14-4-1041,3 1-232,9-2-536,6 2-351,1-1-818,-1 1-487,-8 2 928,-8 2-208,-20 6-208</inkml:trace>
  <inkml:trace contextRef="#ctx0" brushRef="#br0" timeOffset="1">2 208 16035,'-1'7'1825,"14"-4"-961,8-3-336,9-4 1168,6-2-463,7-1-761,3 0-600,1-3 280,-4 1-88,-4 2-208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3.824"/>
    </inkml:context>
    <inkml:brush xml:id="br0">
      <inkml:brushProperty name="width" value="0.05" units="cm"/>
      <inkml:brushProperty name="height" value="0.05" units="cm"/>
    </inkml:brush>
  </inkml:definitions>
  <inkml:trace contextRef="#ctx0" brushRef="#br0">64 0 19140,'1'2'221,"0"-1"0,0 1-1,0-1 1,-1 1 0,1 0 0,0-1 0,-1 1-1,1 0 1,-1 0 0,0-1 0,1 1 0,-1 0-1,0 0 1,0 0 0,0-1 0,0 1-1,0 0 1,-1 0 0,1 0 0,-1-1 0,0 3-1,-17 44 1834,9-28-1465,-1 8-143,4-14-308,1 0 0,0 0 0,1 1 0,0 0 0,1 0-1,-1 24 1,4-37-127,0 0-1,0 0 0,0-1 1,1 1-1,-1 0 0,0 0 1,1-1-1,-1 1 1,1 0-1,0-1 0,0 1 1,0-1-1,-1 1 0,1-1 1,0 1-1,1-1 0,-1 1 1,0-1-1,0 0 0,3 2 1,-2-2-55,1 1 1,-1-1 0,1 0 0,-1 0-1,1-1 1,-1 1 0,1 0 0,0-1-1,0 1 1,-1-1 0,1 0 0,3 0-1,3-1-64,-1 0 0,1 0 0,-1-1 0,1 0 0,-1-1 0,0 0 0,13-7 0,30-23-128,-31 16-84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4.214"/>
    </inkml:context>
    <inkml:brush xml:id="br0">
      <inkml:brushProperty name="width" value="0.05" units="cm"/>
      <inkml:brushProperty name="height" value="0.05" units="cm"/>
    </inkml:brush>
  </inkml:definitions>
  <inkml:trace contextRef="#ctx0" brushRef="#br0">56 1 17844,'-13'24'2368,"-1"1"-1463,1-3-377,3 1 1256,5 2-664,4-1-416,5 1-1240,6-3 216,2-3 184,-1-5-168,4-4-176</inkml:trace>
  <inkml:trace contextRef="#ctx0" brushRef="#br0" timeOffset="1">287 126 18060,'-7'0'1840,"-2"8"-1136,-1 5-296,-2 10 1433,4 4-745,-2 9-664,-2 4-192,8 5-544,0-4-288,2-4-528,4-4 920,3-14-192,7-9-168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1.605"/>
    </inkml:context>
    <inkml:brush xml:id="br0">
      <inkml:brushProperty name="width" value="0.05" units="cm"/>
      <inkml:brushProperty name="height" value="0.05" units="cm"/>
    </inkml:brush>
  </inkml:definitions>
  <inkml:trace contextRef="#ctx0" brushRef="#br0">238 260 17508 0 0,'2'-5'566'0'0,"-1"0"-1"0"0,1 0 1 0 0,-1-1 0 0 0,0 1 0 0 0,0 0-1 0 0,0-1 1 0 0,-1 1 0 0 0,0-1 0 0 0,0 1 0 0 0,0 0-1 0 0,-3-11 1 0 0,3 13-477 0 0,-1 0 0 0 0,0 1-1 0 0,0-1 1 0 0,0 0 0 0 0,0 1 0 0 0,0-1-1 0 0,0 1 1 0 0,-1 0 0 0 0,1-1 0 0 0,-1 1-1 0 0,0 0 1 0 0,1 0 0 0 0,-1 0 0 0 0,0 0-1 0 0,0 0 1 0 0,0 0 0 0 0,-1 1-1 0 0,1-1 1 0 0,0 1 0 0 0,-1-1 0 0 0,1 1-1 0 0,-1 0 1 0 0,1 0 0 0 0,-1 0 0 0 0,-4 0-1 0 0,5 0-107 0 0,-1 1 1 0 0,0 0-1 0 0,0 1 0 0 0,1-1 0 0 0,-1 0 0 0 0,0 1 0 0 0,1 0 0 0 0,-1-1 1 0 0,1 1-1 0 0,-1 0 0 0 0,1 1 0 0 0,-1-1 0 0 0,1 0 0 0 0,0 1 0 0 0,-1-1 0 0 0,1 1 1 0 0,0-1-1 0 0,0 1 0 0 0,0 0 0 0 0,0 0 0 0 0,-2 3 0 0 0,-5 6-111 0 0,1 0 0 0 0,-12 20 0 0 0,19-30 127 0 0,-16 27-122 0 0,1 1-1 0 0,1 0 0 0 0,2 1 1 0 0,1 0-1 0 0,-13 49 1 0 0,24-77 93 0 0,1 0-1 0 0,-1 0 1 0 0,1 0 0 0 0,0 0 0 0 0,0 0 0 0 0,0 0 0 0 0,0 0 0 0 0,0 0-1 0 0,0 0 1 0 0,0 0 0 0 0,1 0 0 0 0,-1 0 0 0 0,1 0 0 0 0,-1 0-1 0 0,1 0 1 0 0,0 0 0 0 0,0 0 0 0 0,1 2 0 0 0,-1-3-4 0 0,0 0 0 0 0,0 0 0 0 0,1 0-1 0 0,-1-1 1 0 0,0 1 0 0 0,0 0 0 0 0,1 0 0 0 0,-1-1 0 0 0,0 1 0 0 0,1-1 0 0 0,-1 1 0 0 0,1-1 0 0 0,-1 1-1 0 0,1-1 1 0 0,-1 0 0 0 0,1 0 0 0 0,-1 0 0 0 0,1 0 0 0 0,1 0 0 0 0,4-1-32 0 0,0 0 1 0 0,0 0-1 0 0,0-1 1 0 0,0 0-1 0 0,-1-1 1 0 0,1 1-1 0 0,0-1 0 0 0,-1 0 1 0 0,8-6-1 0 0,13-10 1 0 0,0-1-1 0 0,-1-1 0 0 0,-1-2 1 0 0,22-26-1 0 0,-31 32 40 0 0,-2-2-1 0 0,0 0 1 0 0,-1 0 0 0 0,-1-1 0 0 0,-1-1-1 0 0,14-35 1 0 0,-25 55 26 0 0,9-29-56 0 0,-9 29 53 0 0,1 0 0 0 0,-1 0-1 0 0,0 0 1 0 0,1 0-1 0 0,-1 0 1 0 0,0 0 0 0 0,0 0-1 0 0,0 0 1 0 0,0 0-1 0 0,0 0 1 0 0,0 0 0 0 0,0-1-1 0 0,0 1 1 0 0,-1 0-1 0 0,1 0 1 0 0,0 0 0 0 0,-1 0-1 0 0,1 0 1 0 0,-1 0-1 0 0,1 0 1 0 0,-1 1 0 0 0,1-1-1 0 0,-1 0 1 0 0,-1-1-1 0 0,2 2 3 0 0,-1-1-1 0 0,0 1 1 0 0,0 0-1 0 0,1 1 1 0 0,-1-1-1 0 0,0 0 1 0 0,1 0-1 0 0,-1 0 0 0 0,0 0 1 0 0,1 1-1 0 0,-1-1 1 0 0,0 0-1 0 0,1 0 1 0 0,-1 1-1 0 0,1-1 0 0 0,-1 0 1 0 0,1 1-1 0 0,-1-1 1 0 0,1 1-1 0 0,-1-1 1 0 0,1 1-1 0 0,-1-1 1 0 0,1 1-1 0 0,-1 0 0 0 0,-14 18-64 0 0,14-16 57 0 0,-65 100-210 0 0,57-87 166 0 0,1 0-1 0 0,1 1 1 0 0,0 0 0 0 0,-7 31 0 0 0,13-46 29 0 0,1 0 0 0 0,-1-1 0 0 0,1 1 0 0 0,0 0 0 0 0,-1-1 0 0 0,1 1 0 0 0,0 0 0 0 0,0-1 0 0 0,0 1 0 0 0,0 0 0 0 0,0 0 0 0 0,1-1 0 0 0,-1 1 0 0 0,0 0 0 0 0,1-1 0 0 0,-1 1 0 0 0,1 0 0 0 0,0-1 0 0 0,-1 1 0 0 0,1-1 0 0 0,0 1 0 0 0,0-1 0 0 0,0 1 0 0 0,0-1 0 0 0,0 0 0 0 0,1 0 0 0 0,-1 1 0 0 0,0-1 0 0 0,3 2 0 0 0,-1-2-14 0 0,0 0 1 0 0,0 0 0 0 0,1-1-1 0 0,-1 1 1 0 0,0-1-1 0 0,1 1 1 0 0,-1-1 0 0 0,1 0-1 0 0,-1 0 1 0 0,0-1 0 0 0,1 1-1 0 0,-1-1 1 0 0,0 0-1 0 0,6-1 1 0 0,7-3 0 0 0,-1-1-1 0 0,1-1 1 0 0,-1 0-1 0 0,0-1 1 0 0,19-14-1 0 0,-4 0 1 0 0,36-35 0 0 0,-45 38-51 0 0,85-85-791 0 0,-101 99 665 0 0,0 0-1 0 0,0 0 1 0 0,1 0-1 0 0,7-5 0 0 0,-12 11 199 0 0,-1-1 0 0 0,0 0-1 0 0,1 1 1 0 0,-1-1-1 0 0,0 1 1 0 0,0-1-1 0 0,0 1 1 0 0,0-1-1 0 0,1 1 1 0 0,-1-1-1 0 0,0 1 1 0 0,0-1-1 0 0,0 1 1 0 0,0-1-1 0 0,0 1 1 0 0,0-1 0 0 0,0 1-1 0 0,0-1 1 0 0,0 1-1 0 0,-1-1 1 0 0,1 1-1 0 0,0-1 1 0 0,0 1-1 0 0,0-1 1 0 0,0 1-1 0 0,-1-1 1 0 0,1 1-1 0 0,-6 20 160 0 0,-33 79 690 0 0,2-9 351 0 0,37-91-1169 0 0,0 0 0 0 0,0 0 0 0 0,0 0 0 0 0,0 0 0 0 0,0 0 0 0 0,0 0 0 0 0,0 0 0 0 0,0 0 0 0 0,0 0 1 0 0,0 0-1 0 0,1 0 0 0 0,-1 0 0 0 0,0 0 0 0 0,0 0 0 0 0,0 0 0 0 0,0 0 0 0 0,0 0 0 0 0,0 0 0 0 0,0 0 0 0 0,0 0 0 0 0,0 0 0 0 0,0 0 0 0 0,0 0 1 0 0,0 0-1 0 0,0 0 0 0 0,0 0 0 0 0,0 0 0 0 0,1 1 0 0 0,-1-1 0 0 0,0 0 0 0 0,0 0 0 0 0,0 0 0 0 0,0 0 0 0 0,0 0 0 0 0,0 0 0 0 0,0 0 0 0 0,0 0 1 0 0,0 0-1 0 0,0 0 0 0 0,0 0 0 0 0,0 0 0 0 0,0 0 0 0 0,0 0 0 0 0,0 0 0 0 0,0 1 0 0 0,0-1 0 0 0,0 0 0 0 0,0 0 0 0 0,0 0 0 0 0,0 0 0 0 0,0 0 0 0 0,0 0 1 0 0,0 0-1 0 0,0 0 0 0 0,0 0 0 0 0,0 0 0 0 0,0 0 0 0 0,0 0 0 0 0,0 0 0 0 0,0 0 0 0 0,0 1 0 0 0,0-1 0 0 0,0 0 0 0 0,0 0 0 0 0,0 0 0 0 0,0 0 1 0 0,0 0-1 0 0,-1 0 0 0 0,1 0 0 0 0,8-5 372 0 0,6-8-46 0 0,23-27-94 0 0,-8 6-573 0 0,2 2 0 0 0,1 1-1 0 0,56-42 1 0 0,-88 73 309 0 0,1-1 1 0 0,0 1 0 0 0,0-1 0 0 0,-1 1 0 0 0,1-1 0 0 0,0 1 0 0 0,0-1-1 0 0,0 1 1 0 0,-1 0 0 0 0,1-1 0 0 0,0 1 0 0 0,0 0 0 0 0,0 0-1 0 0,0-1 1 0 0,0 1 0 0 0,0 0 0 0 0,-1 0 0 0 0,1 0 0 0 0,0 0-1 0 0,0 0 1 0 0,1 1 0 0 0,-1-1 15 0 0,-1 1 0 0 0,1-1 0 0 0,-1 1 0 0 0,0-1-1 0 0,1 1 1 0 0,-1-1 0 0 0,1 1 0 0 0,-1-1 0 0 0,0 1 0 0 0,0 0-1 0 0,1-1 1 0 0,-1 1 0 0 0,0 0 0 0 0,0-1 0 0 0,0 1 0 0 0,0 0 0 0 0,1-1-1 0 0,-1 1 1 0 0,0 0 0 0 0,0-1 0 0 0,-1 2 0 0 0,1 7 71 0 0,-2 1 0 0 0,1-1 0 0 0,-5 11 0 0 0,4-10-18 0 0,-7 23 95 0 0,5-21-353 0 0,0 0 1 0 0,1 1-1 0 0,0-1 0 0 0,1 1 1 0 0,1-1-1 0 0,0 1 0 0 0,1 13 1 0 0,0-25 113 0 0,0 0 0 0 0,0-1 1 0 0,0 1-1 0 0,1 0 1 0 0,-1 0-1 0 0,0 0 1 0 0,0-1-1 0 0,0 1 1 0 0,1 0-1 0 0,-1 0 0 0 0,0-1 1 0 0,1 1-1 0 0,-1 0 1 0 0,1-1-1 0 0,-1 1 1 0 0,1 0-1 0 0,-1-1 1 0 0,1 1-1 0 0,0-1 0 0 0,-1 1 1 0 0,1-1-1 0 0,-1 1 1 0 0,1-1-1 0 0,0 1 1 0 0,1-1-1 0 0,-1 1-74 0 0,0-1 0 0 0,1 0 0 0 0,-1 0 0 0 0,0 0 0 0 0,1 0 0 0 0,-1 0 0 0 0,0-1 1 0 0,1 1-1 0 0,-1 0 0 0 0,0-1 0 0 0,0 1 0 0 0,1 0 0 0 0,-1-1 0 0 0,1 0 0 0 0,5-3-734 0 0,-2 0 0 0 0,1 0 0 0 0,0 0 0 0 0,8-9 0 0 0,46-49-4306 0 0,-7-4 4286 0 0,-42 50 2114 0 0,-2 0 0 0 0,13-25-1 0 0,-17 27 880 0 0,0 1-1 0 0,0-1 1 0 0,4-28-1 0 0,-2 19 1614 0 0,-6 21-2479 0 0,-3 6-611 0 0,-3 5-830 0 0,-9 20 193 0 0,1 1 1 0 0,1 0 0 0 0,2 1-1 0 0,1 0 1 0 0,-6 42-1 0 0,-10 163-1070 0 0,22-187 343 0 0,-8 50-2850 0 0,7-75 1204 0 0,-1-1-1 0 0,-10 27 1 0 0,15-49 2402 0 0,0-1-1 0 0,0 1 0 0 0,0-1 1 0 0,0 1-1 0 0,0-1 0 0 0,0 1 1 0 0,0-1-1 0 0,0 1 1 0 0,-1-1-1 0 0,1 1 0 0 0,0-1 1 0 0,0 0-1 0 0,-1 1 1 0 0,1-1-1 0 0,0 1 0 0 0,0-1 1 0 0,-1 0-1 0 0,1 1 1 0 0,0-1-1 0 0,-1 1 0 0 0,1-1 1 0 0,-1 0-1 0 0,1 0 0 0 0,0 1 1 0 0,-1-1-1 0 0,1 0 1 0 0,-1 0-1 0 0,1 1 0 0 0,-1-1 1 0 0,1 0-1 0 0,-1 0 1 0 0,-6-14 1689 0 0,1-30 2188 0 0,6 42-3790 0 0,-4-47 1485 0 0,3-1 0 0 0,1 0 0 0 0,13-83 1 0 0,-6 95-1357 0 0,1 1 0 0 0,1 0 0 0 0,3 1 0 0 0,0 0 0 0 0,25-47 1 0 0,-33 75-216 0 0,0 1 1 0 0,1 0 0 0 0,0 0 0 0 0,0 0-1 0 0,0 1 1 0 0,1 0 0 0 0,0 0 0 0 0,0 0 0 0 0,11-7-1 0 0,-15 11-20 0 0,1 0 1 0 0,0 0-1 0 0,0 1 0 0 0,0 0 0 0 0,0-1 0 0 0,1 1 0 0 0,-1 0 0 0 0,0 1 1 0 0,0-1-1 0 0,1 0 0 0 0,-1 1 0 0 0,0 0 0 0 0,1 0 0 0 0,-1 0 0 0 0,1 0 0 0 0,-1 0 1 0 0,0 1-1 0 0,0 0 0 0 0,1-1 0 0 0,-1 1 0 0 0,0 1 0 0 0,0-1 0 0 0,0 0 1 0 0,0 1-1 0 0,0-1 0 0 0,3 3 0 0 0,11 7 42 0 0,-1 1 1 0 0,-1 1-1 0 0,0 0 1 0 0,-1 1-1 0 0,0 0 1 0 0,-1 1-1 0 0,13 20 1 0 0,-25-33 52 0 0,0 0 0 0 0,-1 0-1 0 0,1 0 1 0 0,-1 1 0 0 0,1-1 0 0 0,-1 0 0 0 0,0 0-1 0 0,0 0 1 0 0,1 1 0 0 0,-2-1 0 0 0,1 0-1 0 0,0 0 1 0 0,0 0 0 0 0,-1 0 0 0 0,1 1 0 0 0,-1-1-1 0 0,0 0 1 0 0,0 0 0 0 0,1 0 0 0 0,-1 0 0 0 0,-1 0-1 0 0,1 0 1 0 0,0-1 0 0 0,0 1 0 0 0,-1 0 0 0 0,1 0-1 0 0,-4 2 1 0 0,-1 2 114 0 0,0 0 0 0 0,0 0 0 0 0,-1-1 0 0 0,0 0 0 0 0,-14 9 0 0 0,20-14-124 0 0,-12 7-608 0 0,0 0 1 0 0,-20 5 0 0 0,28-10 229 0 0,1-1 0 0 0,0 0 0 0 0,-1 0 1 0 0,1-1-1 0 0,-1 1 0 0 0,0-1 0 0 0,1 0 0 0 0,-1-1 1 0 0,1 1-1 0 0,-1-1 0 0 0,1 0 0 0 0,-6-1 1 0 0,-7-5 115 0 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4.586"/>
    </inkml:context>
    <inkml:brush xml:id="br0">
      <inkml:brushProperty name="width" value="0.05" units="cm"/>
      <inkml:brushProperty name="height" value="0.05" units="cm"/>
    </inkml:brush>
  </inkml:definitions>
  <inkml:trace contextRef="#ctx0" brushRef="#br0">114 1 16404,'-2'6'675,"0"-1"1,0 1 0,-1-1 0,0 1 0,0-1 0,0 0 0,0 0-1,-5 5 1,-9 14 1301,12-16-1676,2-3-55,-1 1 0,1 1 1,0-1-1,-4 11 0,6-16-233,1 0-1,0 0 1,0 0-1,-1 0 1,1 0-1,0 0 1,0 0-1,0 1 1,0-1 0,0 0-1,0 0 1,1 0-1,-1 0 1,0 0-1,0 0 1,1 0-1,-1 0 1,0 0-1,1-1 1,-1 1 0,1 0-1,0 0 1,-1 0-1,1 0 1,-1-1-1,1 1 1,0 0-1,0 0 1,0-1-1,-1 1 1,1-1-1,0 1 1,0-1 0,0 1-1,0-1 1,0 1-1,0-1 1,2 1-1,16 3-245,1-1-1,0 0 1,31 0-1,6 0-301,-38-1 351,46 6-441,-58-7 545,-1 1 0,1 0 0,0 0 1,-1 0-1,1 1 0,11 7 1,-17-9 72,1-1 1,-1 1 0,0 0-1,0 0 1,0 0 0,0 0-1,0 0 1,0 0 0,0 0-1,-1 0 1,1 0 0,0 1-1,0-1 1,-1 0-1,1 0 1,-1 1 0,1-1-1,-1 0 1,0 1 0,1-1-1,-1 1 1,0 1 0,0-1 14,-1 1 1,1-1-1,-1 1 1,0-1-1,0 0 1,0 0-1,0 1 1,0-1 0,0 0-1,0 0 1,-1 0-1,-1 2 1,-6 6 126,0-1-1,-1 0 1,-20 15 0,23-20-58,-95 67 954,92-65-928,-1 0-1,0-1 1,0 0 0,-1-1 0,1 0 0,-1-1 0,-23 4 0,32-7-145,0 0 1,0 1 0,1-2-1,-1 1 1,0 0-1,0-1 1,0 1-1,0-1 1,1 0-1,-1 0 1,0 0-1,1 0 1,-1 0-1,1-1 1,-1 1-1,1-1 1,0 0 0,-1 0-1,1 0 1,-3-3-1,1 0-25,1 0 0,0 0 1,0-1-1,0 1 0,0-1 0,1 0 0,0 1 0,-2-11 1,-3-26-356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1:54.976"/>
    </inkml:context>
    <inkml:brush xml:id="br0">
      <inkml:brushProperty name="width" value="0.05" units="cm"/>
      <inkml:brushProperty name="height" value="0.05" units="cm"/>
    </inkml:brush>
  </inkml:definitions>
  <inkml:trace contextRef="#ctx0" brushRef="#br0">0 35 17188,'39'10'2104,"7"-3"-1168,3-1-424,5-3 1377,2-3-841,1-11-392,-1-6-80,-6-16-416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6.443"/>
    </inkml:context>
    <inkml:brush xml:id="br0">
      <inkml:brushProperty name="width" value="0.05" units="cm"/>
      <inkml:brushProperty name="height" value="0.05" units="cm"/>
    </inkml:brush>
  </inkml:definitions>
  <inkml:trace contextRef="#ctx0" brushRef="#br0">12 32 16235,'-9'9'1833,"6"1"-1169,9 0-152,11-5 784,13 0-239,3-4-241,10-2-168,12-2-96,-1-6-304,-2 2-200,-1-2-624,-2 1-344,-9-1-1097,-3-1 1641,-17 2-328,-5 0-312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6.880"/>
    </inkml:context>
    <inkml:brush xml:id="br0">
      <inkml:brushProperty name="width" value="0.05" units="cm"/>
      <inkml:brushProperty name="height" value="0.05" units="cm"/>
    </inkml:brush>
  </inkml:definitions>
  <inkml:trace contextRef="#ctx0" brushRef="#br0">0 1 15771,'19'1'854,"0"1"-1,0 1 0,30 9 0,-1 0 217,2-3-321,-26-6-511,0 2 0,0 0-1,0 2 1,-1 0 0,27 13 0,-48-19-229,1 1 0,-1-1 0,0 1-1,0-1 1,0 1 0,0 0 0,0-1 0,0 1 0,-1 0-1,1 0 1,-1 1 0,1-1 0,-1 0 0,0 0-1,0 1 1,0-1 0,1 3 0,-1 0-4,0-1 1,-1 0-1,1 0 1,-1 1-1,0-1 1,0 0-1,-1 1 1,1-1-1,-3 7 1,-3 7-2,0-1 1,-1 0 0,-18 31 0,17-35 12,-91 152 115,86-149-115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8"/>
    </inkml:context>
    <inkml:brush xml:id="br0">
      <inkml:brushProperty name="width" value="0.05" units="cm"/>
      <inkml:brushProperty name="height" value="0.05" units="cm"/>
    </inkml:brush>
  </inkml:definitions>
  <inkml:trace contextRef="#ctx0" brushRef="#br0">266 165 18508,'-1'-1'118,"1"-1"0,-1 1-1,1 0 1,-1 0 0,1 0 0,-1 0 0,0 0 0,0 0-1,1 0 1,-1 0 0,0 0 0,0 0 0,0 0-1,0 0 1,0 1 0,0-1 0,0 0 0,0 1 0,-1-1-1,1 1 1,0-1 0,0 1 0,0-1 0,-1 1 0,1 0-1,-2 0 1,-37-6 1357,29 6-1362,0 0 0,-1 0 0,1 1 0,0 1 0,0 0 0,0 0 1,1 1-1,-1 0 0,1 1 0,-14 7 0,20-9-116,0 0-1,-1 1 1,1 0 0,0 0 0,0 0-1,1 0 1,-1 1 0,1-1-1,-1 1 1,1 0 0,0 0 0,0 0-1,1 0 1,0 1 0,-1-1-1,1 1 1,1-1 0,-1 1 0,1 0-1,-1 0 1,1 0 0,1 0-1,-1 0 1,1 0 0,0 6 0,0-9 0,0-1 0,1 1 0,-1 0 0,0-1 0,1 1 0,-1-1 0,1 1 0,0-1 0,-1 1 0,1-1 0,0 1 0,0-1 0,0 1 0,0-1 0,0 0 1,0 0-1,1 0 0,-1 1 0,0-1 0,0 0 0,1 0 0,-1-1 0,1 1 0,-1 0 0,1 0 0,-1-1 0,1 1 0,0-1 0,-1 1 0,1-1 1,0 0-1,-1 0 0,1 0 0,0 0 0,2 0 0,5 0-6,0-1 0,1 0 0,-1 0 0,0-1 0,13-4-1,5-5 15,-1 0 0,0-2-1,-1-1 1,0-1 0,-2-1-1,1-1 1,-2-1 0,0-1 0,-2-1-1,0-1 1,21-28 0,-39 45 6,22-31 78,-22 33-79,-1 1 0,0-1 0,-1 0 0,1 1 0,0-1 0,0 0 1,-1 0-1,1 0 0,-1 0 0,1 0 0,-1 0 0,0 0 1,0 0-1,0 1 0,0-1 0,0 0 0,-1-2 0,1 3-6,0 1 0,0 0 0,-1 0-1,1-1 1,0 1 0,0 0 0,-1 0-1,1 0 1,0 0 0,-1 0 0,1-1-1,0 1 1,-1 0 0,1 0 0,0 0-1,-1 0 1,1 0 0,0 0 0,-1 0-1,1 0 1,0 0 0,-1 0 0,1 0-1,0 0 1,-1 0 0,1 0 0,0 1-1,-1-1 1,1 0 0,0 0 0,0 0-1,-1 0 1,1 1 0,-13 7 74,5-2-61,1 1 0,0 0 0,0 0 1,1 1-1,0 0 0,0 0 0,1 0 1,-5 12-1,2-4-12,1 1 0,1 0-1,-8 30 1,13-43-4,0 1 0,0 0 0,1 0 0,0 0 0,-1 0 0,2 0 0,-1 0 1,0-1-1,1 1 0,0 0 0,0 0 0,1 0 0,-1-1 0,1 1 0,3 4 0,-3-6-1,0 0 1,0 0-1,1 0 1,-1 0-1,1-1 1,0 1-1,0-1 1,0 1-1,0-1 1,0 0-1,0 0 1,0-1-1,1 1 1,-1-1-1,1 0 1,-1 0-1,1 0 1,0 0-1,-1 0 0,7 0 1,-2-1-2,0 0 1,0-1-1,0 0 1,0 0-1,0-1 1,0 0-1,-1 0 1,1-1-1,-1 0 1,1 0-1,11-8 1,-10 6-4,0-1 1,-1 0-1,1-1 0,-1 0 1,-1 0-1,0-1 1,0 0-1,9-13 0,-15 19 4,1 1 1,-1-1-1,-1 0 0,1 0 0,0 1 0,0-1 0,0 0 0,-1 0 0,1 0 0,-1 0 1,0 0-1,0 0 0,1 0 0,-1 0 0,-1 0 0,1-3 0,0 5 1,0-1-1,-1 1 0,1-1 1,0 1-1,0 0 0,0-1 1,-1 1-1,1 0 0,0-1 1,0 1-1,-1 0 0,1 0 1,0-1-1,-1 1 0,1 0 1,0 0-1,-1-1 0,1 1 1,0 0-1,-1 0 0,1 0 1,-1 0-1,1 0 0,0 0 1,-1-1-1,1 1 0,-1 0 1,-1 1-1,1-1 0,-1 0 1,0 1-1,1-1 1,-1 0-1,1 1 0,0 0 1,-1-1-1,1 1 1,-1 0-1,-1 1 0,-3 3 0,-1 0 0,1 1 0,-1 0 0,2 0 0,-7 8 0,9-10 0,0 0 0,0 0 0,1 0 0,-1 0 0,1 1 0,0-1 0,0 0 0,1 1 0,0 0 0,-2 6 0,3-9 0,0-1 1,1 1-1,-1 0 0,0 0 0,1-1 0,-1 1 0,1 0 0,-1-1 0,1 1 1,0 0-1,0-1 0,0 1 0,0-1 0,0 0 0,0 1 0,0-1 0,0 0 1,1 1-1,-1-1 0,1 0 0,-1 0 0,0 0 0,1 0 0,0-1 0,-1 1 1,1 0-1,-1 0 0,1-1 0,3 1 0,6 2-2,1 0 1,-1 0-1,16 0 0,-19-2-3,27 3-45,7 2-120,81 1 0,-122-7 180,-1 0 1,1 0 0,0 0 0,0 0 0,-1 0 0,1 0 0,0 0 0,-1-1-1,1 1 1,0 0 0,0 0 0,-1-1 0,1 1 0,0 0 0,-1-1-1,1 1 1,-1-1 0,1 1 0,0-1 0,-1 1 0,1-1 0,-1 1 0,0-1-1,1 0 1,-1 1 0,1-1 0,-1 0 0,0 1 0,1-1 0,-1 0-1,0 1 1,0-1 0,0 0 0,1 0 0,-1 1 0,0-1 0,0 0 0,0 0-1,0 1 1,0-1 0,-1 0 0,1 0 0,0 1 0,0-1 0,-1-1 0,-1-5 160,0-1 0,-1 1 0,-7-13 1,3 3 27,4 11-142,1 0 0,0 0 0,1 0 0,-1 0 0,1 0 0,1-1 0,-1-5 0,1 10-76,0 0-1,0 1 0,1-1 0,-1 0 0,1 1 1,-1-1-1,1 0 0,-1 1 0,1-1 0,0 1 1,0-1-1,0 1 0,0-1 0,0 1 0,0 0 0,0-1 1,0 1-1,0 0 0,1 0 0,-1 0 0,0 0 1,1 0-1,-1 0 0,1 0 0,-1 1 0,1-1 1,0 0-1,-1 1 0,1 0 0,0-1 0,1 1 0,31-5-896,0 1 0,58 3 0,-66 1 700,36 0-468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8.409"/>
    </inkml:context>
    <inkml:brush xml:id="br0">
      <inkml:brushProperty name="width" value="0.05" units="cm"/>
      <inkml:brushProperty name="height" value="0.05" units="cm"/>
    </inkml:brush>
  </inkml:definitions>
  <inkml:trace contextRef="#ctx0" brushRef="#br0">2 0 15211,'1'1'119,"1"-1"0,-1 0 0,0 1 1,1-1-1,-1 1 0,0 0 0,0-1 0,0 1 0,0 0 0,0 0 0,1 0 0,-1 0 0,-1 0 0,1 0 0,0 0 1,0 0-1,0 0 0,0 0 0,-1 0 0,1 1 0,-1-1 0,1 0 0,-1 1 0,1-1 0,-1 0 0,0 1 0,1-1 1,-1 2-1,5 47 1598,-4-43-1335,-1 27 452,-2 0-1,-1 0 1,-11 51-1,4-29-226,10-55-591,-1 5 51,0 0-1,0-1 1,1 1 0,0 0 0,1 7-1,-1-12-50,0 0-1,0 0 0,1 0 0,-1 0 0,0 0 1,1 0-1,-1 0 0,1 0 0,-1 0 0,1 0 1,-1 0-1,1 0 0,0 0 0,-1 0 0,1-1 1,0 1-1,0 0 0,0-1 0,-1 1 0,1 0 1,0-1-1,0 1 0,0-1 0,0 1 0,0-1 1,0 0-1,0 1 0,0-1 0,1 0 0,-1 0 1,0 0-1,0 0 0,0 0 0,1 0 0,4 0 39,0-1 0,0 0 0,0-1 0,0 1 0,0-1 0,-1 0 0,1-1 0,-1 1 0,8-5 0,46-34 333,-38 25-559,-1-1 0,0-1-1,-1 0 1,-1-1-1,-1-2 1,17-25-1,-23 22-906,-10 23 1037,-1 0 0,1 0 1,-1 0-1,0 0 0,0 0 1,1 0-1,-1 0 0,0 0 1,0 0-1,0 0 0,0 0 1,0 0-1,0 0 0,-1 0 0,1 0 1,0 0-1,0 0 0,-1 0 1,1 0-1,0 0 0,-1 1 1,1-1-1,-1 0 0,0-1 1,-6 1-662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8.811"/>
    </inkml:context>
    <inkml:brush xml:id="br0">
      <inkml:brushProperty name="width" value="0.05" units="cm"/>
      <inkml:brushProperty name="height" value="0.05" units="cm"/>
    </inkml:brush>
  </inkml:definitions>
  <inkml:trace contextRef="#ctx0" brushRef="#br0">1 0 12947,'0'14'1968,"10"2"-888,1-1-455,8-5 1919,4 0-1384,1-3-600,3-3-456,5-4 81,-1-1-161,-1-5-185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9.219"/>
    </inkml:context>
    <inkml:brush xml:id="br0">
      <inkml:brushProperty name="width" value="0.05" units="cm"/>
      <inkml:brushProperty name="height" value="0.05" units="cm"/>
    </inkml:brush>
  </inkml:definitions>
  <inkml:trace contextRef="#ctx0" brushRef="#br0">183 0 17396,'-10'1'446,"1"0"0,-1 1 1,1 0-1,-1 0 0,1 1 0,0 0 1,0 0-1,0 1 0,1 1 0,-1-1 1,1 1-1,-9 8 0,12-10-404,1 0-1,0 1 0,0-1 1,0 1-1,0 0 1,1 0-1,0 0 0,-1 0 1,1 1-1,1-1 1,-1 1-1,1 0 0,0 0 1,0 0-1,0 0 0,0 0 1,1 0-1,0 1 1,0-1-1,1 0 0,0 1 1,0 8-1,0-12-31,0 0 1,1 0-1,-1 0 0,1 0 1,-1 0-1,1 0 0,0 0 1,0 0-1,-1 0 0,1-1 1,1 1-1,-1 0 0,0-1 1,0 1-1,1-1 0,-1 1 1,1-1-1,-1 0 0,1 1 1,2 0-1,-2-1 1,1 0 0,-1 0 0,1 0 0,0-1 0,-1 0 0,1 1 0,-1-1 0,1 0 0,0 0 0,-1 0 0,1-1 0,-1 1 0,5-2 0,3-1 18,0 0 0,-1-1 0,1 0 0,-1-1 0,0 0 0,13-10 0,-10 5 13,-1-1 0,-1 0 0,0 0-1,0-1 1,10-17 0,11-13 97,-30 41-136,0 0 0,1 0-1,-1 0 1,1 0 0,-1 0-1,1 0 1,-1 1 0,1-1-1,0 0 1,-1 1 0,1-1-1,0 1 1,0 0 0,-1 0-1,1-1 1,0 1 0,2 0-1,35 4-67,-25-3 50,36 0-95,-38-2 75,0 1 1,-1 1 0,1-1-1,0 2 1,-1-1 0,1 2-1,20 6 1,-31-8 36,0-1-1,0 1 1,0-1-1,0 1 1,0-1 0,0 1-1,0 0 1,0 0-1,-1 0 1,1-1 0,0 1-1,0 0 1,-1 0-1,1 0 1,-1 0 0,1 0-1,-1 0 1,1 0-1,-1 0 1,1 0 0,-1 1-1,0-1 1,1 1 0,-5 26 227,2-19-102,2-8-120,-1-1-1,1 0 1,0 0 0,0 0 0,0 1 0,0-1 0,0 0 0,0 0 0,0 0 0,0 1 0,0-1-1,0 0 1,1 0 0,-1 0 0,0 1 0,0-1 0,0 0 0,0 0 0,0 0 0,0 1-1,0-1 1,0 0 0,1 0 0,-1 0 0,0 0 0,0 0 0,0 1 0,0-1 0,0 0-1,1 0 1,-1 0 0,0 0 0,0 0 0,0 0 0,1 0 0,-1 0 0,0 0 0,0 0 0,1 1-1,11-2 118,14-7-42,-25 7-73,63-25 4,-38 15-142,1 0 1,0 2 0,1 0 0,29-4 0,-56 13 117,0 0-1,1-1 1,-1 1 0,0 0-1,0 0 1,1 0-1,-1 0 1,0 0-1,0 1 1,0-1-1,1 0 1,-1 1 0,0-1-1,0 0 1,0 1-1,1-1 1,-1 1-1,1 1 1,-2-2 10,1 1 0,-1 0 0,1-1 0,-1 1 0,0 0 0,0 0 0,1 0 0,-1 0 0,0-1 0,0 1 0,0 0 0,0 0 0,0 0 0,0 0 0,0-1 0,0 1 0,0 0 0,0 0 0,0 0 0,-1 0 0,1-1 0,0 1 0,-1 0 0,1 0 0,-1 0 0,0 0 0,-10 20 109,8-15-146,-1 0-1,1 0 1,0 0 0,-2 8-1,5-14 39,0 1-1,0-1 1,0 0 0,0 0-1,0 1 1,0-1 0,0 0-1,0 0 1,0 1-1,0-1 1,0 0 0,0 0-1,0 0 1,0 1-1,1-1 1,-1 0 0,0 0-1,0 1 1,0-1-1,0 0 1,0 0 0,0 0-1,0 0 1,1 1 0,-1-1-1,0 0 1,0 0-1,0 0 1,1 0 0,-1 1-1,0-1 1,0 0-1,0 0 1,1 0 0,-1 0-1,0 0 1,0 0-1,0 0 1,1 0 0,-1 0-1,0 0 1,0 0-1,1 0 1,-1 0 0,0 0-1,0 0 1,1 0 0,-1 0-1,0 0 1,1 0-1,16-4-30,-14 3 22,33-10-71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09.866"/>
    </inkml:context>
    <inkml:brush xml:id="br0">
      <inkml:brushProperty name="width" value="0.05" units="cm"/>
      <inkml:brushProperty name="height" value="0.05" units="cm"/>
    </inkml:brush>
  </inkml:definitions>
  <inkml:trace contextRef="#ctx0" brushRef="#br0">204 38 16251,'1'-1'339,"1"-1"0,0 1 0,-1-1 0,0 0 0,1 0 0,-1 1 0,0-1 0,0 0-1,0 0 1,0 0 0,0-3 0,-1 5-239,0 0 0,0-1 0,0 1 0,0-1-1,0 1 1,0 0 0,0-1 0,0 1 0,0-1 0,0 1 0,0 0 0,0-1 0,0 1-1,-1-1 1,1 1 0,0 0 0,0-1 0,0 1 0,-1 0 0,1-1 0,0 1 0,0 0-1,-1 0 1,1-1 0,-17-3 1662,8 4-1451,-1 1-1,1 0 0,1 1 0,-1 0 1,0 0-1,0 1 0,-12 5 1,-4 4-214,-27 16 0,48-26-113,1-1-1,1 1 1,-1 0 0,0 0 0,0 0 0,1 0-1,-1 0 1,1 1 0,-1-1 0,1 1 0,0 0-1,-3 5 1,5-8 8,0 0 0,0 1 0,0-1 0,0 0 0,0 1 0,0-1 0,0 0 0,0 0 0,0 1 0,0-1 0,0 0 0,0 1 0,0-1 0,1 0 0,-1 0 0,0 1 0,0-1 0,0 0 0,0 0 0,1 1 0,-1-1 0,0 0 0,0 0 0,0 1 0,1-1 0,-1 0 0,0 0 1,0 0-1,1 0 0,-1 0 0,0 1 0,0-1 0,1 0 0,-1 0 0,0 0 0,1 0 0,-1 0 0,0 0 0,1 0 0,-1 0 0,1 0 0,15 1-234,-12-1 178,20 0-263,70 2-724,-84-1 913,1 0 1,-1 1-1,0 0 1,1 1-1,-1 0 1,15 8-1,-24-11 123,1 1-1,-1-1 1,0 1-1,0 0 1,0-1-1,1 1 1,-1 0-1,0 0 1,0 0-1,0 0 1,-1 0-1,1 0 1,0 0-1,0 0 1,0 1-1,-1-1 1,1 0-1,-1 0 1,1 1-1,-1-1 1,1 0-1,-1 3 1,0-2 13,0 0 0,0 0 0,-1 0 1,1 0-1,-1 0 0,1 0 0,-1 0 0,0 0 1,0 0-1,0 0 0,0 0 0,0-1 0,-2 4 0,-4 3 80,-1 0 0,0 0 0,-1-1 0,-12 9 0,7-4 109,-2-2-1,1 0 1,-2 0-1,1-1 1,-28 9-1,44-18-210,0 0-1,1 0 0,-1-1 1,0 1-1,0 0 1,1 0-1,-1-1 1,0 1-1,0 0 1,0-1-1,0 1 1,0 0-1,0-1 1,1 1-1,-1 0 0,0-1 1,0 1-1,0 0 1,0-1-1,0 1 1,0 0-1,0-1 1,0 1-1,-1-1 1,1 1-1,0 0 1,0-1-1,0 1 0,0 0 1,0 0-1,0-1 1,-1 1-1,1 0 1,0-1-1,0 1 1,0 0-1,-1 0 1,1-1-1,0 1 1,-1 0-1,1 0 1,0-1-1,0 1 0,-1 0 1,1 0-1,0 0 1,-1 0-1,1 0 1,0 0-1,-1-1 1,1 1-1,0 0 1,-1 0-1,1 0 1,0 0-1,-1 0 0,1 0 1,0 0-1,-1 0 1,1 1-1,-1-1 1,1 0-1,0 0 1,0 0-1,-1 0 1,1 0-1,-1 1 1,18-26-1567,29-22 281,-13 22 367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0.456"/>
    </inkml:context>
    <inkml:brush xml:id="br0">
      <inkml:brushProperty name="width" value="0.05" units="cm"/>
      <inkml:brushProperty name="height" value="0.05" units="cm"/>
    </inkml:brush>
  </inkml:definitions>
  <inkml:trace contextRef="#ctx0" brushRef="#br0">131 1 18788,'-4'4'336,"0"1"1,0-1-1,-1 0 0,1 0 0,-1-1 1,0 1-1,0-1 0,-5 3 0,-14 9 710,-14 18 390,35-31-1380,1 1 0,0-1 0,0 0 0,0 1-1,1-1 1,-1 1 0,1-1 0,-1 1 0,1 0 0,0 0 0,0-1 0,0 1 0,0 0 0,0 4 0,1-6-48,0 0 1,0-1 0,0 1-1,0 0 1,1-1-1,-1 1 1,0 0 0,0-1-1,1 1 1,-1-1 0,0 1-1,1 0 1,-1-1-1,0 1 1,1-1 0,-1 1-1,1-1 1,-1 1 0,1-1-1,-1 0 1,1 1-1,-1-1 1,1 1 0,0-1-1,0 1 1,24 3 78,24-8-94,-25-1-94,0-2 0,0-1 0,-1-1 0,39-19 0,14-7-288,-75 35 384,-1-1 0,1 1 0,0 0 0,-1-1 0,1 1 0,0 0 0,-1 0 0,1 0 0,0 0-1,-1 0 1,1-1 0,0 1 0,-1 0 0,1 1 0,0-1 0,0 0 0,-1 0 0,1 0 0,0 0 0,-1 0 0,2 1 0,-2 0 6,0-1 0,1 0 1,-1 1-1,0-1 0,1 1 1,-1-1-1,0 1 0,0 0 1,0-1-1,0 1 0,0-1 1,0 1-1,1-1 0,-1 1 1,0-1-1,-1 1 0,1-1 1,0 1-1,0 0 0,0-1 0,0 1 1,-16 39 285,8-22-102,7-17-169,1 0 0,0 0 1,-1-1-1,1 1 0,0 0 1,0 0-1,0 0 0,0 0 1,-1 0-1,1 0 1,1 0-1,-1 0 0,0 0 1,0 0-1,0 0 0,0 0 1,1 0-1,-1 0 0,0 0 1,1 0-1,-1-1 0,1 1 1,-1 0-1,1 0 0,-1 0 1,1-1-1,0 1 0,0 1 1,1-1 6,0 0-1,0 0 1,0-1 0,0 1-1,0 0 1,0-1 0,1 1-1,-1-1 1,0 0 0,0 0-1,0 1 1,3-2 0,9 0 25,0-1 1,0 0 0,15-5 0,-25 6-50,56-16-103,-18 5-242,64-9-1,-104 20 317,1 1 0,-1-1-1,1 1 1,0 0 0,0 0-1,-1 0 1,1 1 0,0-1 0,-1 1-1,1-1 1,-1 1 0,5 1-1,-6-1 30,0 0 0,0 0 0,-1 0 0,1 0 0,0 0-1,-1 0 1,1 0 0,0 0 0,-1 0 0,1 0 0,-1 0 0,1 0 0,-1 1-1,0-1 1,0 0 0,1 0 0,-1 0 0,0 1 0,0-1 0,0 0 0,0 0-1,0 1 1,-1-1 0,1 0 0,0 0 0,-1 0 0,1 0 0,-1 2 0,0 0 30,0-1 0,1 1 1,-1-1-1,1 1 0,0-1 1,-1 1-1,1-1 0,0 1 1,0-1-1,1 1 0,0 4 1,0-6-17,-1 0 1,1 0 0,0 0 0,0 0-1,0 0 1,0 0 0,0 0-1,0-1 1,0 1 0,0 0-1,0-1 1,0 1 0,1-1-1,-1 1 1,0-1 0,0 1 0,0-1-1,1 0 1,-1 0 0,0 1-1,1-1 1,-1 0 0,0 0-1,0 0 1,3-1 0,21-1-99,-1-2 0,0 0 0,1-2 1,-2 0-1,47-20 0,20-5-669,-80 28 647,-2 1 7,-1-1 0,0 2 0,1-1 0,0 1 0,-1 0 0,1 0 0,9 1 0,-17 0 108,1 0 1,0 0-1,-1 1 1,1-1-1,0 0 1,-1 0-1,1 1 0,-1-1 1,1 0-1,0 1 1,-1-1-1,1 1 0,-1-1 1,1 0-1,-1 1 1,1-1-1,-1 1 1,0 0-1,1-1 0,-1 1 1,0-1-1,1 1 1,-1 0-1,0-1 1,1 1-1,-1-1 0,0 1 1,0 0-1,0-1 1,0 1-1,0 0 1,0 0-1,0-1 0,0 1 1,0 0-1,0-1 1,0 1-1,0 0 1,0-1-1,-1 1 0,1 0 1,0-1-1,-1 2 1,-15 32 711,11-26-512,-2 14-289,8-25-25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2.077"/>
    </inkml:context>
    <inkml:brush xml:id="br0">
      <inkml:brushProperty name="width" value="0.05" units="cm"/>
      <inkml:brushProperty name="height" value="0.05" units="cm"/>
    </inkml:brush>
  </inkml:definitions>
  <inkml:trace contextRef="#ctx0" brushRef="#br0">253 9 12963 0 0,'1'0'141'0'0,"-1"0"0"0"0,0 0-1 0 0,1 0 1 0 0,-1 0 0 0 0,0 0 0 0 0,0 0 0 0 0,1 0 0 0 0,-1 0 0 0 0,0 0 0 0 0,1 0 0 0 0,-1 0-1 0 0,0 0 1 0 0,0 0 0 0 0,1 0 0 0 0,-1-1 0 0 0,0 1 0 0 0,0 0 0 0 0,0 0 0 0 0,1 0 0 0 0,-1 0 0 0 0,0-1-1 0 0,0 1 1 0 0,0 0 0 0 0,1 0 0 0 0,-1-1 0 0 0,0 1 0 0 0,0 0 0 0 0,0 0 0 0 0,0-1 0 0 0,0 1-1 0 0,0 0 1 0 0,1 0 0 0 0,-1-1 0 0 0,0 1 0 0 0,0-1 0 0 0,-11-1 1838 0 0,-19 3-1631 0 0,17 2-384 0 0,1 1 0 0 0,0 1 1 0 0,0 0-1 0 0,0 1 0 0 0,0 1 0 0 0,1-1 1 0 0,0 2-1 0 0,1-1 0 0 0,0 2 0 0 0,0-1 1 0 0,-14 17-1 0 0,16-17-48 0 0,1 1 0 0 0,1-1 0 0 0,-1 1-1 0 0,2 0 1 0 0,-1 1 0 0 0,1 0 0 0 0,0-1 0 0 0,1 1 0 0 0,0 1-1 0 0,1-1 1 0 0,0 1 0 0 0,1-1 0 0 0,0 1 0 0 0,-1 14 0 0 0,3-23 57 0 0,0 0 0 0 0,0 0 0 0 0,0 0 0 0 0,0 0 0 0 0,0 0 0 0 0,0 0 0 0 0,1 0 0 0 0,-1 0 0 0 0,0 0 1 0 0,1 0-1 0 0,0 0 0 0 0,0 0 0 0 0,-1 0 0 0 0,1 0 0 0 0,0-1 0 0 0,0 1 0 0 0,1 0 0 0 0,-1-1 0 0 0,0 1 0 0 0,0-1 1 0 0,1 1-1 0 0,-1-1 0 0 0,1 0 0 0 0,-1 1 0 0 0,1-1 0 0 0,0 0 0 0 0,0 0 0 0 0,-1 0 0 0 0,1 0 0 0 0,0-1 0 0 0,0 1 0 0 0,0 0 1 0 0,0-1-1 0 0,0 1 0 0 0,0-1 0 0 0,0 0 0 0 0,0 1 0 0 0,0-1 0 0 0,0 0 0 0 0,0 0 0 0 0,0-1 0 0 0,0 1 0 0 0,3-1 1 0 0,3 0 10 0 0,1-1 0 0 0,-1-1 0 0 0,1 1 1 0 0,-1-1-1 0 0,0 0 0 0 0,0-1 0 0 0,0 0 1 0 0,13-9-1 0 0,33-30 172 0 0,-2-3-1 0 0,57-61 1 0 0,-105 102-128 0 0,0 1 0 0 0,0-1-1 0 0,0 1 1 0 0,0-1 0 0 0,-1 0 0 0 0,1-1 0 0 0,-1 1 0 0 0,-1 0 0 0 0,4-10 0 0 0,-6 15-36 0 0,0 0 0 0 0,0-1 0 0 0,0 1 0 0 0,1 0 0 0 0,-1 0 0 0 0,0-1 1 0 0,0 1-1 0 0,0 0 0 0 0,0 0 0 0 0,0-1 0 0 0,0 1 0 0 0,0 0 0 0 0,0 0 0 0 0,-1 0 1 0 0,1-1-1 0 0,0 1 0 0 0,0 0 0 0 0,0 0 0 0 0,0-1 0 0 0,0 1 0 0 0,0 0 1 0 0,0 0-1 0 0,0 0 0 0 0,-1-1 0 0 0,1 1 0 0 0,0 0 0 0 0,0 0 0 0 0,0 0 1 0 0,0 0-1 0 0,-1-1 0 0 0,1 1 0 0 0,0 0 0 0 0,0 0 0 0 0,0 0 0 0 0,-1 0 1 0 0,1 0-1 0 0,0 0 0 0 0,0 0 0 0 0,-1 0 0 0 0,1-1 0 0 0,-14 3-307 0 0,-12 10-209 0 0,13-3 373 0 0,1 1 0 0 0,0 0 1 0 0,0 1-1 0 0,1 0 0 0 0,-13 18 0 0 0,5-4 17 0 0,-26 46-1 0 0,39-58-113 0 0,-1-1 0 0 0,2 1 0 0 0,0 1-1 0 0,-7 24 1 0 0,11-35 72 0 0,0 1 0 0 0,1-1 0 0 0,-1 0-1 0 0,1 0 1 0 0,-1 1 0 0 0,1-1 0 0 0,0 0 0 0 0,0 1 0 0 0,1-1 0 0 0,-1 0-1 0 0,1 1 1 0 0,-1-1 0 0 0,1 0 0 0 0,0 0 0 0 0,1 0 0 0 0,-1 1-1 0 0,0-1 1 0 0,1 0 0 0 0,-1-1 0 0 0,1 1 0 0 0,0 0 0 0 0,0 0 0 0 0,0-1-1 0 0,1 1 1 0 0,3 3 0 0 0,8 2-20 0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1.747"/>
    </inkml:context>
    <inkml:brush xml:id="br0">
      <inkml:brushProperty name="width" value="0.05" units="cm"/>
      <inkml:brushProperty name="height" value="0.05" units="cm"/>
    </inkml:brush>
  </inkml:definitions>
  <inkml:trace contextRef="#ctx0" brushRef="#br0">4 166 15091,'0'1'150,"-1"0"0,1-1 1,0 1-1,-1 0 0,1 0 0,0-1 0,-1 1 0,1 0 0,0 0 1,0 0-1,0-1 0,0 1 0,0 0 0,0 0 0,0 0 0,0 0 1,0-1-1,0 1 0,0 0 0,0 0 0,1 0 0,-1-1 0,0 1 0,1 0 1,-1 0-1,1 0 0,0 0 37,0 0 1,0 0-1,1 0 0,-1 0 1,0-1-1,0 1 0,1 0 1,-1-1-1,1 1 0,-1-1 1,0 1-1,1-1 0,1 0 1,5 1 269,0 0-1,0-1 1,0 0 0,11-2 0,-1-2-105,1 0 1,-1-1-1,0-1 1,0 0-1,-1-1 1,28-16-1,-31 15-281,-1-1 0,0 0 0,0-1 0,0-1 0,-2 0 0,1 0 0,-1-1 0,9-14 0,-19 25-69,0-1 0,0 1 0,0 0 1,0 0-1,-1 0 0,1-1 0,0 1 0,-1 0 0,1 0 1,-1-1-1,1 1 0,-1-1 0,0 1 0,0 0 0,0-1 1,0 1-1,0-1 0,0 1 0,0 0 0,0-3 1,-1 4-4,1 0 0,0-1 0,0 1 1,-1 0-1,1-1 0,0 1 0,-1 0 1,1 0-1,0-1 0,-1 1 0,1 0 1,0 0-1,-1 0 0,1 0 0,0-1 1,-1 1-1,1 0 0,-1 0 0,1 0 1,0 0-1,-1 0 0,1 0 0,-1 0 1,0 0-1,-17 6-49,9-1 14,0 1 0,0 0 0,1 0 0,0 1 0,0 0 0,0 0-1,1 1 1,0 0 0,1 0 0,0 1 0,0 0 0,1 0 0,0 0 0,-7 18 0,11-25 22,1-1 1,-1 1 0,1 0 0,0 0 0,0-1-1,-1 1 1,1 0 0,0 0 0,0 0-1,0-1 1,1 1 0,-1 0 0,0 0-1,1-1 1,-1 1 0,1 0 0,0 0 0,-1-1-1,1 1 1,0-1 0,0 1 0,2 1-1,-1-1 1,0 0-1,0-1 0,0 1 1,0-1-1,1 0 0,-1 1 0,1-1 1,-1 0-1,1 0 0,-1-1 1,1 1-1,0 0 0,3-1 1,8 2-36,1-2 1,0 0 0,0-1 0,17-3-1,-30 3 40,55-9-23,-1-4 1,0-1-1,58-26 0,-107 38 48,5-2 478,-25 0 155,9 4-578,1 0-1,-1 0 1,0-1 0,1 1-1,0-1 1,-1 0 0,1 0-1,0 0 1,0 0 0,-4-5-1,6 6-65,0 0 0,0 1 0,0-1 0,0 0 0,0 0 0,1 0 0,-1 0 0,0 0 0,1 0 0,-1 0 0,0 0 0,1 0 0,0 0 0,-1 0 0,1 0 0,-1 0 0,1 0 0,0-1 0,0 1 0,0 0-1,0 0 1,0 0 0,0-1 0,0 1 0,0 0 0,0 0 0,0 0 0,1 0 0,-1-1 0,1 1 0,-1 0 0,0 0 0,1 0 0,0 0 0,-1 0 0,1 0 0,1-1 0,-1 1-26,1 0 0,-1 0 1,0 0-1,1 0 1,-1 0-1,1 1 0,-1-1 1,1 1-1,0-1 1,-1 1-1,1 0 1,0-1-1,-1 1 0,1 0 1,-1 0-1,4 0 1,30 6-1008,-26-4 607,12 2-352,0-1-1,42 1 1,-24-5 12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2.149"/>
    </inkml:context>
    <inkml:brush xml:id="br0">
      <inkml:brushProperty name="width" value="0.05" units="cm"/>
      <inkml:brushProperty name="height" value="0.05" units="cm"/>
    </inkml:brush>
  </inkml:definitions>
  <inkml:trace contextRef="#ctx0" brushRef="#br0">107 30 14523,'-1'-2'232,"0"0"0,0 0 1,0 0-1,0-1 0,0 1 0,0 0 0,0 0 0,-1 1 0,1-1 1,-1 0-1,1 0 0,-5-2 0,6 4-158,-1-1-1,1 1 1,-1 0-1,1 0 1,-1 0-1,1-1 1,-1 1-1,0 0 1,1 0-1,-1 0 1,1 0-1,-1 0 1,0 0-1,1 0 1,-1 0-1,1 1 1,-1-1-1,0 0 1,1 0-1,-2 1 1,1 0 85,-1 0-1,1 0 1,0 0 0,-1 0 0,1 0-1,0 0 1,0 1 0,-1-1 0,1 1-1,-1 1 1,-5 9 294,1 1-1,-1 0 1,2 0-1,0 1 1,1-1 0,-4 18-1,2 1-91,-3 54 0,8-72-301,0-1-1,1 0 1,1 1-1,5 25 0,-5-35-53,0-1-1,0 1 1,0-1-1,0 0 1,1 0-1,-1 1 1,1-1-1,0 0 0,0-1 1,0 1-1,0 0 1,1 0-1,-1-1 1,1 1-1,0-1 1,-1 0-1,1 0 1,0 0-1,0 0 0,0-1 1,1 1-1,-1-1 1,0 0-1,4 1 1,-1 0-5,0-1-1,1 0 1,-1-1 0,0 1 0,1-1 0,-1-1 0,0 1 0,0-1-1,10-2 1,0-2 5,1-1-1,15-8 1,13-4 21,-45 17-27,0 1 0,1 0 0,-1 0 0,0-1 0,1 1 0,-1 0 0,0 0 0,1 0 0,-1 0 0,0-1 0,1 1 0,-1 0 0,0 0 0,1 0 0,-1 0 0,0 0 0,1 0 0,-1 0 0,1 0 0,-1 0 0,0 0 0,1 0 0,-1 0 0,0 0 0,1 0 0,-1 1 0,0-1 0,1 0 0,-1 0 0,0 0 0,1 0 0,-1 1 0,0-1 0,1 0 0,-1 0 0,0 1 0,0-1 0,1 0 0,-1 0 0,0 1 0,0-1 0,0 0 0,1 1 0,-1-1 0,0 0 0,0 1 0,0-1 0,0 1 0,0-1 0,-4 23-136,0-3-914,4-20 1044,0 0 0,1 1-1,-1-1 1,0 0 0,1 1 0,-1-1-1,0 0 1,1 1 0,-1-1 0,0 0-1,1 0 1,-1 1 0,1-1 0,-1 0-1,0 0 1,1 0 0,-1 0 0,1 0-1,-1 1 1,1-1 0,-1 0 0,0 0-1,1 0 1,-1 0 0,1 0-1,-1 0 1,1 0 0,-1-1 0,1 1-1,-1 0 1,0 0 0,1 0 0,-1 0-1,1-1 1,-1 1 0,1 0 0,18-8 138,4-7-377,5-1-83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2.574"/>
    </inkml:context>
    <inkml:brush xml:id="br0">
      <inkml:brushProperty name="width" value="0.05" units="cm"/>
      <inkml:brushProperty name="height" value="0.05" units="cm"/>
    </inkml:brush>
  </inkml:definitions>
  <inkml:trace contextRef="#ctx0" brushRef="#br0">168 1 16412,'-36'30'1859,"17"-16"-1251,1 1 0,1 1 1,0 1-1,1 0 0,-16 23 1,30-38-541,1 0 1,-1 0-1,1 1 1,0-1 0,0 0-1,0 0 1,0 1-1,1-1 1,-1 0 0,1 1-1,-1-1 1,1 1 0,0-1-1,0 1 1,0-1-1,0 5 1,1-6-46,0 1-1,-1-1 1,1 0 0,0 1 0,0-1-1,0 0 1,0 0 0,0 1 0,0-1-1,0 0 1,1 0 0,-1 0 0,0 0-1,0-1 1,1 1 0,-1 0 0,1-1-1,-1 1 1,1 0 0,-1-1 0,1 0-1,-1 1 1,1-1 0,-1 0 0,4 0-1,6 1-5,-1 0-1,1-1 0,0-1 0,0 0 0,0 0 1,-1-1-1,1-1 0,-1 0 0,1 0 0,12-6 1,-15 5 7,1 0 1,-1-1 0,0 0 0,0 0 0,-1-1 0,0 1 0,0-2-1,0 1 1,0-1 0,-1 0 0,0 0 0,5-10 0,-10 15-8,1 0 1,-1 0-1,-1 1 1,1-1-1,0 0 0,0 0 1,-1 0-1,1 0 1,-1 0-1,1 0 1,-1 0-1,0 0 0,0 0 1,0 0-1,0 0 1,0 0-1,-1 1 0,1-1 1,0 0-1,-1 0 1,0-3-1,0 4-4,0 0 0,0 0 0,0 1 0,0-1 0,0 0 0,-1 0 0,1 0 0,0 1 0,0-1 0,0 1 0,-1-1 0,1 1 1,0-1-1,0 1 0,-1 0 0,1 0 0,-1-1 0,1 1 0,0 0 0,-1 0 0,1 1 0,0-1 0,-1 0 0,1 0 0,0 0 0,-1 1 0,1-1 0,0 1 0,0-1 0,-1 1 0,-1 1 0,-1 0 8,1 0-1,0 0 1,-1 1-1,1-1 1,0 1-1,0 0 1,-3 4-1,5-7-21,1 0-1,-1 1 0,1-1 0,-1 1 0,1-1 0,-1 0 0,1 1 1,-1-1-1,1 1 0,0 0 0,-1-1 0,1 1 0,0-1 1,0 1-1,-1-1 0,1 1 0,0 0 0,0-1 0,0 1 0,0 0 1,0-1-1,0 1 0,0 0 0,0-1 0,0 1 0,0-1 0,0 1 1,0 0-1,0-1 0,0 1 0,1 0 0,-1-1 0,0 1 1,1-1-1,-1 1 0,0-1 0,1 1 0,-1-1 0,0 1 0,1-1 1,-1 1-1,1-1 0,-1 1 0,1-1 0,-1 0 0,1 1 1,-1-1-1,1 0 0,0 1 0,-1-1 0,1 0 0,-1 0 0,1 0 1,0 1-1,6 0-149,-1 0 0,0-1 1,1 1-1,-1-1 0,1 0 0,-1-1 1,0 1-1,1-1 0,-1-1 1,0 1-1,12-6 0,-2 1-101,-1-1-1,1 0 1,19-14 0,8-9-264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2.993"/>
    </inkml:context>
    <inkml:brush xml:id="br0">
      <inkml:brushProperty name="width" value="0.05" units="cm"/>
      <inkml:brushProperty name="height" value="0.05" units="cm"/>
    </inkml:brush>
  </inkml:definitions>
  <inkml:trace contextRef="#ctx0" brushRef="#br0">157 0 18700,'-31'40'2316,"-46"73"-1,70-101-2097,0 1 0,1-1 0,0 1 1,1 0-1,1 1 0,0-1 0,1 1 0,0 0 0,1 0 0,1 0 0,0 16 0,1-27-222,1-1 0,-1 1 0,0 0 0,1 0-1,0-1 1,0 1 0,-1-1 0,2 1 0,-1-1 0,0 1 0,0-1-1,1 0 1,-1 1 0,1-1 0,0 0 0,0 0 0,0 0-1,0 0 1,0-1 0,0 1 0,3 1 0,-2-1-59,1-1 1,-1 1 0,0-1-1,1 0 1,-1 0-1,1 0 1,-1-1 0,1 0-1,-1 1 1,1-1-1,-1 0 1,1-1 0,-1 1-1,1 0 1,-1-1-1,5-1 1,0 0-87,0-1-24,0 1-1,1 0 1,-1 0-1,1 1 1,9-1-1,-17 2 162,1 0 0,-1 0 0,0 1 0,1-1 0,-1 0 0,1 0 0,-1 1 0,0-1-1,1 1 1,-1-1 0,0 1 0,1-1 0,-1 1 0,0 0 0,0 0 0,1-1 0,-1 1-1,0 0 1,0 0 0,0 0 0,0 1 0,0-1 0,-1 0 0,1 0 0,0 0 0,0 1-1,-1-1 1,1 0 0,-1 1 0,1-1 0,-1 0 0,0 1 0,1-1 0,-1 1 0,0-1-1,0 1 1,0 1 0,-1 13 215,1-13-339,-1 0 0,1 0 0,0 0 0,0 0-1,1 0 1,-1 0 0,1 4 0,0-6 105,-1-1 1,0 1-1,1-1 1,-1 1-1,1-1 1,-1 1-1,1-1 1,-1 1-1,1-1 1,-1 0 0,1 1-1,-1-1 1,1 0-1,-1 0 1,1 1-1,0-1 1,-1 0-1,1 0 1,0 0-1,-1 1 1,1-1-1,0 0 1,-1 0-1,1 0 1,0 0-1,-1 0 1,1-1-1,0 1 1,-1 0-1,1 0 1,-1 0-1,1 0 1,0-1-1,-1 1 1,1 0-1,-1-1 1,1 1-1,-1 0 1,2-2-1,19-10-294,6-9-122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3.397"/>
    </inkml:context>
    <inkml:brush xml:id="br0">
      <inkml:brushProperty name="width" value="0.05" units="cm"/>
      <inkml:brushProperty name="height" value="0.05" units="cm"/>
    </inkml:brush>
  </inkml:definitions>
  <inkml:trace contextRef="#ctx0" brushRef="#br0">1037 12 17948,'-6'17'1543,"-17"29"-1,-3 9-253,-33 120 709,51-143-1841,2-1 0,1 1 0,-1 58 0,6-73-212,-1-12-55,1 1 0,0 0 0,0-1 0,0 1 0,1 0 0,0-1 0,0 1-1,3 7 1,-26-87-4932,3 25 4406,-15-50 1336,32 89-424,-1-1 0,2 1 0,-1-1 0,1 0 0,1 1 0,0-1 0,2-16 1,-1 24-217,0 0 1,-1 0 0,1 0 0,0 0 0,1 0 0,-1 0-1,0 0 1,1 0 0,0 0 0,-1 0 0,1 1 0,0-1 0,1 1-1,-1-1 1,0 1 0,1 0 0,-1 0 0,1 0 0,-1 0 0,1 1-1,0-1 1,0 1 0,0-1 0,0 1 0,0 0 0,0 0-1,6-1 1,-2 1-180,1 0 1,-1 1-1,1 0 0,-1 0 0,1 1 0,-1 0 0,1 0 0,-1 0 0,1 1 0,12 5 1,0 1-209,-5-7-135</inkml:trace>
  <inkml:trace contextRef="#ctx0" brushRef="#br0" timeOffset="1">1 9 15427,'52'0'1617,"3"-2"-1401,10-2-360,1 3 1080,-2-1-424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3.835"/>
    </inkml:context>
    <inkml:brush xml:id="br0">
      <inkml:brushProperty name="width" value="0.05" units="cm"/>
      <inkml:brushProperty name="height" value="0.05" units="cm"/>
    </inkml:brush>
  </inkml:definitions>
  <inkml:trace contextRef="#ctx0" brushRef="#br0">123 7 16804,'-2'-1'158,"0"0"1,0 0 0,0 1-1,0-1 1,0 0 0,-1 1-1,1-1 1,0 1 0,0 0-1,0 0 1,-1 0 0,1 0-1,0 0 1,0 1 0,-1-1-1,1 0 1,0 1 0,-4 1-1,2 0 66,1 0 1,-1 0-1,1 1 0,0-1 0,-1 1 0,1-1 0,0 1 0,1 0 0,-5 6 0,1-1-51,1 0 1,0 1-1,1-1 0,0 1 0,0 0 1,1 0-1,0 0 0,-2 14 0,4-20-169,0 1-1,1 0 1,0-1-1,0 1 1,0 0-1,0-1 1,1 1 0,-1 0-1,1-1 1,0 1-1,0-1 1,0 1-1,2 3 1,-1-5-4,-1 0 1,0 0-1,1-1 1,-1 1-1,1-1 1,0 1-1,-1-1 1,1 0-1,0 1 1,0-1-1,0 0 1,0 0-1,0 0 1,0 0-1,0-1 1,0 1-1,0-1 1,0 1-1,0-1 1,1 0-1,-1 1 1,0-1-1,3-1 1,8 0 30,0 0 0,1-1 0,-1-1 1,0 0-1,0-1 0,-1-1 0,1 0 0,-1 0 1,0-1-1,0-1 0,20-15 0,-7 3 137,-1-1-1,-1-1 0,-1-1 0,20-25 1,-31 36-37,-11 11-130,0 0 1,0 0 0,0 0 0,0 0 0,0 0 0,0 0-1,0 0 1,0 0 0,0 0 0,0 0 0,0 0-1,0 0 1,0 0 0,0 0 0,0 0 0,0 0 0,0 1-1,0-1 1,0 0 0,0 0 0,0 0 0,0 0-1,0 0 1,0 0 0,0 0 0,0 0 0,0 0-1,0 0 1,0 0 0,0 0 0,0 0 0,0 0 0,0 0-1,0 0 1,0 0 0,0 0 0,0 0 0,0 0-1,0 0 1,1 0 0,-1 0 0,0 0 0,0 0 0,0 0-1,0 0 1,0 0 0,0 0 0,0 0 0,0 0-1,0 0 1,0 0 0,0 0 0,0 0 0,0 0 0,0 0-1,-11 26 100,0-3-134,10-20 16,-5 10-21,2 1-1,-1 0 0,1-1 1,-2 19-1,6-29-13,0 0 0,0 0 0,0 0 0,0 0 0,0 0 0,1 0 0,-1-1 0,1 1 0,0 0 0,0 0 0,2 5 0,-2-7-20,0 1 1,0-1-1,0 1 0,1-1 1,-1 1-1,0-1 1,1 0-1,-1 0 0,1 0 1,0 0-1,-1 0 0,1 0 1,0 0-1,-1-1 1,1 1-1,0 0 0,0-1 1,0 0-1,-1 1 0,4-1 1,3 0-61,-1 0-1,0-1 1,0 0 0,0-1-1,0 1 1,0-1 0,0-1 0,-1 1-1,1-1 1,-1 0 0,1-1-1,-1 1 1,0-1 0,7-6-1,27-22-603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4.251"/>
    </inkml:context>
    <inkml:brush xml:id="br0">
      <inkml:brushProperty name="width" value="0.05" units="cm"/>
      <inkml:brushProperty name="height" value="0.05" units="cm"/>
    </inkml:brush>
  </inkml:definitions>
  <inkml:trace contextRef="#ctx0" brushRef="#br0">111 1 16315,'-36'82'2799,"-14"39"-5,44-104-2415,1 0 1,1 1-1,1-1 0,0 1 1,0 20-1,3-34-321,0-1 0,0 0 0,0 1 0,0-1-1,1 1 1,0-1 0,-1 0 0,1 0 0,3 6 0,-4-8-41,1 1-1,1-1 1,-1 1-1,0-1 1,0 0-1,0 0 1,1 0 0,-1 1-1,1-1 1,-1 0-1,1-1 1,-1 1-1,1 0 1,-1 0-1,1-1 1,0 1-1,-1-1 1,1 1 0,0-1-1,3 0 1,4 1-39,1-1 0,0-1 0,-1 0 0,1 0 1,-1-1-1,1 0 0,11-4 0,-12 3-48,1 0 0,0 1 0,0 0 0,-1 0-1,1 1 1,19 1 0,-28 0 59,0 0-1,0 0 1,0 0-1,1 0 1,-1 0-1,0 1 1,0-1-1,0 1 1,0-1 0,1 1-1,-1-1 1,0 1-1,0-1 1,0 1-1,0 0 1,-1 0-1,1-1 1,0 1-1,0 0 1,0 0-1,0 0 1,-1 0-1,2 1 1,-2 0 11,1 0 1,-1-1-1,0 1 0,0 0 1,0-1-1,0 1 0,0 0 1,0 0-1,0-1 0,0 1 1,-1 0-1,1-1 0,0 1 1,-2 2-1,-1 2 42,1 0-1,-1-1 1,-1 1-1,1-1 1,-1 1 0,0-1-1,-7 7 1,3-5 42,0-1 0,-1 0 0,0 0 0,0-1 0,-17 8 0,22-11-153,0-1 0,0 1 0,0-1 0,0 0 1,0 0-1,0 0 0,0-1 0,-1 1 0,1-1 0,0 0 0,0-1 0,-1 1 0,1-1 0,0 1 0,0-1 0,-8-3 0,11 3 38,-1 0 1,1 0 0,-1 0-1,1 0 1,-1 0-1,1-1 1,0 1 0,0 0-1,0-1 1,-1 1-1,1-1 1,1 1 0,-1-1-1,0 1 1,0-1-1,1 0 1,-1 1 0,0-4-1,1-16-370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4.686"/>
    </inkml:context>
    <inkml:brush xml:id="br0">
      <inkml:brushProperty name="width" value="0.05" units="cm"/>
      <inkml:brushProperty name="height" value="0.05" units="cm"/>
    </inkml:brush>
  </inkml:definitions>
  <inkml:trace contextRef="#ctx0" brushRef="#br0">1 151 19028,'10'1'420,"1"0"-1,0-1 1,0 0-1,0-1 1,-1-1 0,1 0-1,0 0 1,-1-1-1,1 0 1,-1-1 0,0 0-1,0 0 1,-1-1-1,1-1 1,-1 1 0,0-2-1,0 1 1,13-15-1,-16 16-331,-3 2-59,1 0 0,-1 0 0,0 0-1,0-1 1,0 1 0,0-1-1,-1 0 1,1 1 0,-1-1 0,0 0-1,0-1 1,2-6 0,-4 10-27,0 1-1,1-1 1,-1 1 0,0-1 0,0 1 0,0-1-1,0 1 1,0-1 0,0 1 0,-1-1-1,1 1 1,0-1 0,0 1 0,0-1 0,0 1-1,0-1 1,-1 1 0,1-1 0,0 1 0,-1 0-1,1-1 1,0 1 0,0-1 0,-1 1-1,1 0 1,-1-1 0,1 1 0,0 0 0,-1-1-1,1 1 1,-1 0 0,0-1 0,-20 1 18,14 2-18,-1 0 0,0 0 0,-12 6 0,-1 3 1,1 1 0,0 1 0,1 1 1,1 0-1,0 1 0,-27 30 0,43-43-2,1-1-1,0 1 1,-1 0-1,1 0 1,0-1-1,0 1 1,0 0-1,0 0 1,0 0-1,0 0 1,1 0-1,-1 1 0,1-1 1,-1 0-1,1 0 1,0 3-1,0-3-1,1-1-1,-1 0 0,1 0 0,0 0 0,-1 0 0,1 0 0,0 0 1,0 0-1,0 0 0,0 0 0,0 0 0,0 0 0,0 0 1,0-1-1,0 1 0,0 0 0,0-1 0,0 1 0,0-1 1,1 1-1,-1-1 0,0 0 0,0 0 0,1 1 0,-1-1 0,0 0 1,0 0-1,3 0 0,19 0-75,-1-1 0,1 0 0,-1-2-1,0-1 1,0 0 0,27-11 0,-14 6-140,45-7 0,-79 16 213,0-1 1,0 1-1,0 0 0,0 0 0,0 0 0,0 0 0,0 0 0,0 0 1,1 0-1,-1 0 0,0 0 0,0 1 0,0-1 0,0 0 0,-1 1 0,1-1 1,0 0-1,0 1 0,0-1 0,0 1 0,0 0 0,0-1 0,-1 1 1,1 0-1,0-1 0,0 2 0,7 5-6,-7-7 15,0 1 0,0-1 1,0 1-1,1-1 0,-1 1 1,0-1-1,0 0 1,1 0-1,-1 1 0,0-1 1,1 0-1,-1 0 0,0-1 1,1 1-1,-1 0 1,0 0-1,0 0 0,1-1 1,-1 1-1,0-1 0,0 1 1,1-1-1,-1 0 0,0 1 1,0-1-1,0 0 1,0 0-1,1-1 0,30-27 164,-32 28-165,33-46 172,-29 40-228,0-1 1,1 1 0,0 0-1,0 1 1,1-1 0,-1 1-1,1 0 1,1 1 0,8-7-1,-11 10-128,0 1-1,0 1 0,0-1 1,1 0-1,-1 1 0,0 0 1,0 0-1,0 0 0,1 1 1,-1-1-1,0 1 0,7 2 1,16 1-194,10-3-255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6.074"/>
    </inkml:context>
    <inkml:brush xml:id="br0">
      <inkml:brushProperty name="width" value="0.05" units="cm"/>
      <inkml:brushProperty name="height" value="0.05" units="cm"/>
    </inkml:brush>
  </inkml:definitions>
  <inkml:trace contextRef="#ctx0" brushRef="#br0">110 107 16155,'0'-2'339,"0"0"0,-1-1 0,1 1 0,-1 0 0,1-1-1,-1 1 1,0 0 0,0 0 0,-2-4 0,3 6-291,0-1 0,0 1 0,0 0 1,0 0-1,-1 0 0,1 0 1,0-1-1,0 1 0,-1 0 1,1 0-1,0 0 0,0 0 1,-1 0-1,1 0 0,0 0 0,0 0 1,-1 0-1,1-1 0,0 1 1,0 0-1,-1 0 0,1 1 1,0-1-1,-1 0 0,1 0 0,0 0 1,0 0-1,-1 0 0,1 0 1,0 0-1,-1 0 0,-11 13 1144,-3 14-728,1 0 0,1 1 0,-17 57 0,28-78-454,0 0 0,0 0 0,1 0 0,0 0 0,0 0 1,0 11-1,1-16-5,0-1 1,1 0 0,-1 1-1,0-1 1,0 0 0,1 0-1,-1 1 1,0-1 0,1 0-1,0 0 1,-1 0 0,1 1-1,0-1 1,-1 0 0,1 0-1,0 0 1,0 0 0,0 0-1,0 0 1,0-1 0,0 1-1,0 0 1,0 0 0,0-1-1,0 1 1,1-1 0,-1 1-1,0-1 1,0 1 0,0-1 0,1 0-1,-1 1 1,0-1 0,1 0-1,-1 0 1,0 0 0,1 0-1,-1 0 1,0 0 0,1-1-1,-1 1 1,0 0 0,2-1-1,7-2 41,-1 0 0,0-1 1,0 0-1,0 0 0,0-1 0,-1 0 0,1 0 0,-1-1 0,-1 0 0,10-10 0,5-5 130,-2-1-1,19-27 1,-25 30-46,0 0 1,-1-1-1,-2 0 1,0 0-1,-1-2 1,12-35-1,-20 42-6,-2 15-122,0 0 0,0-1 1,0 1-1,0 0 0,0 0 1,0 0-1,0 0 0,0 0 1,0 0-1,0 0 0,0 0 0,0-1 1,0 1-1,0 0 0,0 0 1,0 0-1,0 0 0,0 0 1,-1 0-1,1 0 0,0 0 1,0 0-1,0 0 0,0-1 1,0 1-1,0 0 0,0 0 1,0 0-1,0 0 0,0 0 1,-1 0-1,1 0 0,0 0 1,0 0-1,0 0 0,0 0 1,0 0-1,0 0 0,0 0 1,0 0-1,-1 0 0,1 0 1,0 0-1,0 0 0,0 0 1,0 0-1,0 0 0,0 0 1,0 0-1,-1 0 0,1 1 1,-2 0 10,0 1 1,1 0 0,-1 0 0,0 0 0,1 0 0,-1 0 0,1 0 0,-2 4 0,-5 10-8,0 1 1,1 0-1,0 1 0,2 0 1,0 0-1,1 0 1,1 0-1,1 1 1,0-1-1,2 31 0,0-45-6,1 0-1,0 0 0,-1-1 1,1 1-1,0 0 0,1-1 0,-1 1 1,1-1-1,-1 1 0,1-1 1,0 0-1,1 1 0,-1-1 0,0 0 1,1-1-1,-1 1 0,1 0 1,0-1-1,0 1 0,4 1 0,-3-2 1,0 0 0,0 0 0,0-1 0,0 0 0,1 1 0,-1-2-1,0 1 1,1 0 0,-1-1 0,1 0 0,-1 0 0,1 0 0,-1 0 0,1-1-1,-1 0 1,0 0 0,6-2 0,0 0 10,-1-1-1,0-1 0,0 0 1,0 0-1,-1-1 1,1 0-1,-1 0 1,-1-1-1,1 0 1,-1 0-1,-1-1 1,11-14-1,-10 11 10,0 0 0,0 0-1,-2 0 1,1-1 0,-2 0 0,1 0-1,-2 0 1,1-1 0,1-21 0,-4 30-15,-1 1 0,0-1-1,0 1 1,0-1 0,-1 0 0,1 1 0,-1-1 0,-2-5 0,3 8-4,-1 0 0,1 1 0,0-1 0,-1 0 0,1 1 0,-1-1 0,1 1 0,-1-1 0,1 1 0,-1-1 0,1 1 0,-1-1 0,1 1 1,-1-1-1,0 1 0,1 0 0,-1-1 0,0 1 0,1 0 0,-1 0 0,0-1 0,1 1 0,-1 0 0,0 0 0,0 0 0,1 0 0,-1 0 0,0 0 0,0 0 0,1 0 0,-1 0 0,0 0 0,1 0 1,-1 1-1,0-1 0,1 0 0,-1 0 0,0 1 0,1-1 0,-1 1 0,0-1 0,1 0 0,-1 1 0,1-1 0,-1 1 0,0 0 0,-4 3-4,1 1 1,0-1-1,0 1 0,0-1 0,0 1 1,1 1-1,0-1 0,0 0 0,0 1 1,1-1-1,0 1 0,0 0 0,0 0 1,1 0-1,0 0 0,0 0 0,0 0 0,1 0 1,0 0-1,0 0 0,1 6 0,0-10 4,-1 0 0,1-1 0,0 1 0,0 0 0,0-1 0,0 1 0,0-1 0,0 0 0,0 1 0,1-1 0,-1 0 0,1 0 0,-1 0 0,0 1 0,1-2 0,0 1-1,-1 0 1,1 0 0,0 0 0,-1-1 0,1 1 0,0-1 0,0 1 0,-1-1 0,1 0 0,0 0 0,0 0 0,3 0 0,3 0 2,0-1 0,0 0 1,-1 0-1,1-1 0,11-3 0,0-3 4,0-1-1,-1-1 1,0 0-1,0-2 1,-1 0-1,-1 0 1,0-2-1,0 0 1,-2-1-1,21-25 0,-51 81-86,9-17 65,2-13 2,0 1 1,1-1-1,1 1 1,0 0-1,0 1 0,2-1 1,-1 0-1,1 24 0,2-34 13,-1-1-1,0 1 1,0-1-1,1 1 1,-1-1-1,1 1 1,-1-1-1,1 0 0,0 1 1,-1-1-1,1 0 1,0 1-1,0-1 1,0 0-1,0 0 1,0 0-1,0 0 1,0 0-1,0 0 0,1 0 1,-1 0-1,3 1 1,-2-1 0,1-1 0,-1 1 0,1-1 0,0 1 1,-1-1-1,1 0 0,0 0 0,-1 0 0,1 0 1,0-1-1,-1 1 0,4-2 0,4-1 5,0 0 1,0-1-1,-1-1 1,1 0-1,13-9 0,-9 4 6,0-1 0,-1-1 0,0 0 0,17-22 0,-24 27-9,0 0 1,-1-1-1,0 0 1,-1 0-1,0 0 0,0 0 1,-1-1-1,0 1 1,0-1-1,2-14 1,-5 23-3,0 0 1,1 0 0,-1-1 0,0 1-1,0 0 1,0 0 0,0 0 0,0-1-1,0 1 1,0 0 0,0-1-1,0 1 1,0 0 0,0 0 0,0-1-1,0 1 1,0 0 0,0 0 0,0-1-1,0 1 1,0 0 0,0 0-1,0-1 1,0 1 0,0 0 0,0 0-1,0-1 1,-1 1 0,1 0 0,0 0-1,0-1 1,0 1 0,0 0-1,-1 0 1,1 0 0,0-1 0,0 1-1,-1 0 1,1 0 0,0 0-1,0 0 1,-1 0 0,1 0 0,0 0-1,0-1 1,-1 1 0,1 0 0,0 0-1,0 0 1,-1 0 0,1 0-1,0 0 1,0 0 0,-1 0 0,1 0-1,0 0 1,-1 1 0,1-1 0,0 0-1,-1 0 1,-12 10 3,7-2 9,0 0-1,0 0 0,0 1 0,2 0 0,-1 0 0,1 0 0,0 1 0,1-1 0,0 1 0,0 0 0,1 0 1,-1 16-1,2-23-8,1 1 0,0 0 1,0-1-1,0 1 1,0-1-1,1 1 0,-1 0 1,1-1-1,0 1 1,0-1-1,1 0 0,-1 1 1,1-1-1,-1 0 1,1 0-1,0 0 0,0 0 1,0 0-1,1 0 1,-1 0-1,1-1 0,-1 1 1,1-1-1,0 0 1,0 0-1,0 0 0,0 0 1,0 0-1,1-1 1,-1 1-1,0-1 0,1 0 1,-1 0-1,1 0 1,-1-1-1,1 1 0,6-1 1,-7 1-91,0-1 0,1 0 0,-1 0 0,0 0 0,0 0 0,1-1 0,-1 1 0,0-1 0,0 0 0,0 0 0,0 0 0,0 0 0,0-1 0,0 1 0,0-1 1,0 0-1,0 0 0,-1 0 0,5-3 0,-5 1 6,1 1 0,-1-1 0,0 0 0,0 0 1,0 0-1,0 0 0,0 0 0,-1 0 0,0 0 1,0 0-1,0-1 0,-1 1 0,1 0 0,-1-8 1,-3-36-510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6.475"/>
    </inkml:context>
    <inkml:brush xml:id="br0">
      <inkml:brushProperty name="width" value="0.05" units="cm"/>
      <inkml:brushProperty name="height" value="0.05" units="cm"/>
    </inkml:brush>
  </inkml:definitions>
  <inkml:trace contextRef="#ctx0" brushRef="#br0">6 0 18684,'-6'0'1448,"6"7"-1128,3 5-152,10 1 377,3 2-329,7 2-2089,0-2 1769,10 1-320,4-4-152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2.606"/>
    </inkml:context>
    <inkml:brush xml:id="br0">
      <inkml:brushProperty name="width" value="0.05" units="cm"/>
      <inkml:brushProperty name="height" value="0.05" units="cm"/>
    </inkml:brush>
  </inkml:definitions>
  <inkml:trace contextRef="#ctx0" brushRef="#br0">281 1 13131 0 0,'-29'9'1328'0'0,"1"1"0"0"0,0 2 0 0 0,1 1 0 0 0,-49 31 0 0 0,46-27-475 0 0,21-11-684 0 0,-25 14 467 0 0,32-19-669 0 0,1 0 0 0 0,-1 0 0 0 0,1 0 0 0 0,0 0 0 0 0,0 0 0 0 0,-1 0 0 0 0,1 1 0 0 0,0-1 0 0 0,0 0 0 0 0,0 1 0 0 0,0-1 0 0 0,0 1 0 0 0,1-1 0 0 0,-1 1 0 0 0,0-1 0 0 0,1 1 0 0 0,-1 2 0 0 0,31-2-1894 0 0,29-4 1075 0 0,-27 0-47 0 0,1 2-1 0 0,34 4 1 0 0,-58-3 679 0 0,0 0 0 0 0,0 1 0 0 0,0 1 0 0 0,-1-1-1 0 0,1 1 1 0 0,-1 1 0 0 0,1-1 0 0 0,-1 1 0 0 0,0 1 0 0 0,-1 0-1 0 0,1 0 1 0 0,7 7 0 0 0,-14-11 307 0 0,1 0 0 0 0,-1 1 0 0 0,1-1-1 0 0,-1 1 1 0 0,0-1 0 0 0,0 1 0 0 0,1-1 0 0 0,-1 1 0 0 0,0 0 0 0 0,-1 0 0 0 0,1-1-1 0 0,0 1 1 0 0,0 0 0 0 0,-1 0 0 0 0,1 0 0 0 0,-1 0 0 0 0,0 0 0 0 0,1 0 0 0 0,-1 0-1 0 0,0 4 1 0 0,-1-3 103 0 0,0 0-1 0 0,0 0 0 0 0,0 0 0 0 0,0-1 1 0 0,0 1-1 0 0,-1 0 0 0 0,1 0 1 0 0,-1-1-1 0 0,0 1 0 0 0,0-1 1 0 0,0 1-1 0 0,-2 2 0 0 0,-8 5 444 0 0,0 0-1 0 0,-1 0 1 0 0,0-1-1 0 0,-16 8 1 0 0,24-14-653 0 0,-12 7 455 0 0,-33 13 0 0 0,43-20-743 0 0,0-1 1 0 0,0 0-1 0 0,0 0 1 0 0,0 0-1 0 0,-1-1 0 0 0,1 0 1 0 0,-14-1-1 0 0,20 0 168 0 0,0 0-1 0 0,1 0 1 0 0,-1 0 0 0 0,1 0-1 0 0,-1 0 1 0 0,0 0-1 0 0,1 0 1 0 0,-1-1-1 0 0,0 1 1 0 0,1 0 0 0 0,-1 0-1 0 0,1-1 1 0 0,-1 1-1 0 0,1 0 1 0 0,-1-1 0 0 0,1 1-1 0 0,-1 0 1 0 0,1-1-1 0 0,-1 1 1 0 0,1-1-1 0 0,-1 1 1 0 0,1-1 0 0 0,0 1-1 0 0,-1-1 1 0 0,1 1-1 0 0,0-1 1 0 0,0 1-1 0 0,-1-1 1 0 0,1 0 0 0 0,0 1-1 0 0,0-1 1 0 0,0 1-1 0 0,-1-1 1 0 0,1 0 0 0 0,0 1-1 0 0,0-1 1 0 0,0 0-1 0 0,0 1 1 0 0,0-1-1 0 0,1 0 1 0 0,-1-12-2482 0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6.911"/>
    </inkml:context>
    <inkml:brush xml:id="br0">
      <inkml:brushProperty name="width" value="0.05" units="cm"/>
      <inkml:brushProperty name="height" value="0.05" units="cm"/>
    </inkml:brush>
  </inkml:definitions>
  <inkml:trace contextRef="#ctx0" brushRef="#br0">156 99 17228,'-21'14'1139,"-1"0"0,-25 23 0,40-30-881,1-1 0,-1 1 1,1 0-1,0 0 0,1 0 0,0 1 1,0 0-1,1 0 0,-7 16 1,11-22-220,-1-1 0,0 1 0,1-1 0,-1 1 0,1-1 0,0 1 0,0-1 0,-1 1 0,1 0 0,0-1 0,0 1 0,0 0 0,1-1 0,-1 1 0,0-1 0,1 1 0,-1-1 1,1 1-1,-1-1 0,1 1 0,0-1 0,0 1 0,-1-1 0,1 0 0,0 1 0,2 1 0,-1-2-14,0 0 1,0 0-1,0 0 0,0 0 1,0 0-1,1-1 1,-1 1-1,0-1 0,0 0 1,0 0-1,1 1 0,-1-1 1,0-1-1,0 1 0,1 0 1,-1 0-1,0-1 1,0 1-1,3-2 0,8-3 42,0 0 1,0-1-1,0 0 0,-1-1 0,0-1 0,-1 0 0,1 0 1,-1-1-1,-1-1 0,11-12 0,0-1 103,-2-2 0,0 0 0,21-40 0,-34 54-110,10-18 51,-15 28-100,0-1 0,-1 1 0,1-1 0,0 1 0,-1-1 0,0 0 0,1 1 0,-1-1 0,0 1 0,0-1 0,0 0 0,0 1 0,0-1 0,-1-2 0,1 4-10,0 0 0,0 0 1,0 0-1,0 0 0,0-1 0,0 1 0,0 0 0,0 0 0,0 0 0,0 0 0,-1 0 0,1 0 0,0 0 0,0 0 1,0 0-1,0 0 0,0 0 0,0 0 0,0 0 0,-1 0 0,1 0 0,0 0 0,0 0 0,0 0 0,0 0 0,0 0 0,0 0 1,0 0-1,-1 0 0,1 0 0,0 0 0,0 0 0,0 0 0,0 0 0,0 0 0,0 0 0,0 0 0,-1 0 0,1 0 1,0 0-1,0 0 0,0 1 0,0-1 0,0 0 0,0 0 0,0 0 0,0 0 0,0 0 0,0 0 0,0 0 0,0 0 0,0 1 1,-1-1-1,1 0 0,0 0 0,0 0 0,0 0 0,-7 10 3,-1 0 1,1 0-1,1 1 0,0 0 1,0 0-1,-4 13 0,-21 74-11,28-85 6,0 1 0,0-1-1,1 1 1,1 0 0,0 18 0,1-29 1,1 1-1,-1-1 0,0 0 1,1 1-1,0-1 1,-1 0-1,1 1 0,1-1 1,-1 0-1,0 0 1,1 0-1,0 0 0,-1 0 1,1 0-1,1 0 1,-1 0-1,0-1 0,0 1 1,1-1-1,0 0 1,-1 0-1,1 0 0,0 0 1,0 0-1,0 0 1,6 1-1,-1-1 1,-1 0-1,1-1 1,0 0-1,0-1 1,-1 0-1,1 0 1,0-1-1,0 0 1,-1 0-1,1 0 1,0-1-1,-1 0 1,0-1-1,1 0 1,-1 0-1,11-7 1,0 0 4,-1-2-1,0 0 1,0-1 0,29-29 0,-41 37-5,0 0 1,0 0-1,-1-1 0,1 1 1,-1-1-1,0 0 1,-1 0-1,0 0 0,0 0 1,0-1-1,0 1 1,-1-1-1,0 0 1,-1 0-1,2-7 0,-3 13 1,0 0 1,0-1-1,0 1 0,0 0 0,0 0 0,0 0 0,0-1 0,0 1 0,-1 0 0,1 0 0,0 0 1,-1-1-1,1 1 0,-1 0 0,1 0 0,-1 0 0,0 0 0,1 0 0,-1 0 0,0 0 0,0 0 1,0 0-1,0 1 0,0-1 0,0 0 0,0 0 0,0 1 0,0-1 0,0 1 0,0-1 1,0 1-1,0-1 0,0 1 0,0-1 0,-1 1 0,1 0 0,0 0 0,0 0 0,-1 0 0,1 0 1,0 0-1,-2 0 0,-3 1 0,0 0 0,1 0 0,-1 1 1,0-1-1,1 1 0,-1 1 0,1-1 1,-5 4-1,-2 0 2,1 1-1,0 1 1,0 0 0,1 0 0,0 1-1,0 0 1,1 1 0,0 0-1,1 1 1,-13 20 0,20-29-4,0 1 1,0-1 0,0 0 0,0 1-1,0-1 1,0 1 0,1-1 0,0 1-1,-1 0 1,1-1 0,0 1 0,0-1-1,0 4 1,1-5 1,-1 1-1,1-1 1,-1 1 0,1-1-1,0 1 1,0-1 0,0 1-1,0-1 1,0 0 0,0 1-1,0-1 1,0 0 0,0 0-1,0 0 1,1 0-1,-1 0 1,0 0 0,1 0-1,-1 0 1,1-1 0,2 2-1,10 2-28,0-1 0,1-1 0,-1 0-1,1 0 1,-1-2 0,30-2-1,-6 1-57,179-2 193,-217 3-83,1 0 0,-1 0 1,1 0-1,-1-1 0,1 1 1,-1 0-1,0 0 0,1-1 1,-1 1-1,1 0 0,-1-1 1,0 1-1,1-1 0,-1 1 1,0 0-1,0-1 0,1 1 1,-1-1-1,0 1 0,0-1 0,0 1 1,1-1-1,-1 1 0,0-1 1,0 1-1,0-1 0,0 1 1,0-1-1,0 0 0,1-18 294,-1 17-250,-2-48 385,1 29-516,0 0 1,2 0-1,0 0 1,1 0-1,7-28 0,-8 46-118,0 0 0,0 1-1,0-1 1,0 0 0,1 0-1,-1 0 1,1 1 0,0-1-1,0 1 1,0-1 0,0 1-1,0 0 1,0 0 0,1 0-1,-1 0 1,4-2 0,-1 2-125,-1 0 1,1 0-1,0 1 0,0-1 1,0 1-1,1 0 1,-1 1-1,0-1 0,6 1 1,17 0-852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7.532"/>
    </inkml:context>
    <inkml:brush xml:id="br0">
      <inkml:brushProperty name="width" value="0.05" units="cm"/>
      <inkml:brushProperty name="height" value="0.05" units="cm"/>
    </inkml:brush>
  </inkml:definitions>
  <inkml:trace contextRef="#ctx0" brushRef="#br0">151 263 17252,'2'-3'392,"0"-1"1,0 0 0,0 1 0,-1-1 0,0 0-1,0 0 1,0 0 0,1-9 0,-2 13-315,0-1 0,0 0 1,0 0-1,0 0 0,0 0 1,0 0-1,0 1 0,0-1 0,0 0 1,0 0-1,-1 0 0,1 0 1,0 1-1,0-1 0,-1 0 0,1 0 1,-1 1-1,1-1 0,-1 0 1,1 0-1,-1 1 0,1-1 0,-1 1 1,0-1-1,1 0 0,-1 1 1,0-1-1,1 1 0,-1-1 0,0 1 1,0 0-1,0-1 0,1 1 1,-1 0-1,0 0 0,0-1 1,0 1-1,0 0 0,1 0 0,-1 0 1,0 0-1,0 0 0,0 0 1,0 0-1,0 1 0,1-1 0,-1 0 1,0 0-1,-1 1 0,-4 1 30,0 0 0,-1 1 0,1 0 0,1 0 0,-1 1 0,0-1-1,1 1 1,0 0 0,0 1 0,0-1 0,0 1 0,1 0 0,-1 0 0,-5 10-1,2-2-119,1-1-1,0 1 1,0 1-1,2-1 1,-8 24-1,12-34 11,1-1-1,-1 1 1,0 0-1,1-1 1,0 1-1,-1 0 1,1 0-1,0-1 1,0 1-1,1 0 1,-1-1-1,1 1 1,-1 0-1,1-1 1,0 1-1,0 0 1,0-1-1,2 5 1,-1-5 1,0-1 1,0 1 0,-1-1-1,1 0 1,0 0 0,0 1-1,0-1 1,1 0 0,-1-1-1,0 1 1,0 0 0,0-1-1,1 1 1,-1-1-1,0 0 1,1 1 0,-1-1-1,0 0 1,0-1 0,1 1-1,-1 0 1,0-1 0,3 0-1,7-2 1,1 0 0,-1-2 0,0 1 0,0-1 0,-1-1 0,1 0 0,18-14 0,4-5 21,31-32 0,-24 18 62,37-44 0,-61 62-37,0-1 1,-2-1-1,0 0 1,13-30-1,-18 25 21,-10 28-66,0 0 1,1 0-1,-1 0 1,0-1-1,0 1 0,0 0 1,0 0-1,0 0 1,0-1-1,1 1 0,-1 0 1,0 0-1,0 0 1,0-1-1,0 1 0,0 0 1,0 0-1,0-1 1,0 1-1,0 0 0,0 0 1,0-1-1,0 1 1,0 0-1,0 0 0,0 0 1,-1-1-1,1 1 1,0 0-1,0 0 1,0 0-1,0-1 0,0 1 1,0 0-1,-1 0 1,1 0-1,0 0 0,0-1 1,0 1-1,0 0 1,-1 0-1,1 0 0,0 0 1,0 0-1,0 0 1,-1-1-1,1 1 0,0 0 1,0 0-1,-1 0 1,1 0-1,0 0 0,0 0 1,0 0-1,-1 0 1,1 0-1,0 0 0,-1 0 1,-11 8 30,1 4-28,1 0 0,0 0-1,1 1 1,-11 20 0,-25 61-53,36-72 47,0 1-1,-6 33 1,13-46-1,0 0 0,1 0 0,0 0 0,0 0 1,1 0-1,1 1 0,-1-1 0,4 12 0,-3-19-22,0 0 0,0 0 1,0 0-1,0 0 0,1-1 0,-1 1 1,1 0-1,0-1 0,0 1 0,0-1 0,0 0 1,0 0-1,0 0 0,0 0 0,1 0 0,-1 0 1,1 0-1,0-1 0,-1 1 0,1-1 1,0 0-1,0 0 0,0 0 0,0 0 0,0-1 1,0 1-1,0-1 0,0 1 0,0-1 0,6-1 1,2 1-391,1-1 1,-1-1-1,1 0 1,-1-1-1,0 0 0,20-8 1,-10 1-253,33-20 0,-18 6-248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7.906"/>
    </inkml:context>
    <inkml:brush xml:id="br0">
      <inkml:brushProperty name="width" value="0.05" units="cm"/>
      <inkml:brushProperty name="height" value="0.05" units="cm"/>
    </inkml:brush>
  </inkml:definitions>
  <inkml:trace contextRef="#ctx0" brushRef="#br0">162 27 17820,'0'-1'86,"0"0"0,0 0 1,0 0-1,0-1 0,0 1 1,-1 0-1,1 0 0,-1 0 1,1 0-1,-1 0 0,1 0 1,-1 0-1,1 0 1,-1 0-1,0 0 0,0 0 1,0 0-1,1 0 0,-1 1 1,0-1-1,0 0 0,0 1 1,0-1-1,0 0 0,0 1 1,0-1-1,0 1 0,-1 0 1,1-1-1,0 1 0,0 0 1,0 0-1,0-1 0,0 1 1,-1 0-1,1 0 0,0 1 1,0-1-1,0 0 0,-1 0 1,0 1-1,-3 0 146,0 0 1,0 1 0,0-1-1,1 1 1,-1 0-1,1 1 1,-1-1 0,1 1-1,-4 3 1,1 1-76,-1 0 0,2 1 1,-1-1-1,1 1 0,0 1 1,1-1-1,0 1 0,0 0 1,-4 13-1,7-16-121,-1 0 1,1 1-1,1-1 0,-1 1 0,1-1 0,0 1 1,1 0-1,-1 0 0,1-1 0,1 1 0,-1 0 1,1-1-1,0 1 0,5 12 0,-5-16-31,0 0-1,1 0 1,0 0 0,-1-1-1,1 1 1,0-1-1,0 1 1,1-1 0,-1 0-1,0 0 1,1 0-1,0 0 1,-1 0 0,1-1-1,0 1 1,0-1 0,0 0-1,0 1 1,0-1-1,0-1 1,0 1 0,0 0-1,0-1 1,0 1-1,0-1 1,1 0 0,-1 0-1,0-1 1,4 0-1,2 0-24,0-1-1,0 0 1,0 0-1,-1-1 1,1 0-1,-1-1 1,1 0 0,-1 0-1,8-6 1,-5 1-29,0 1 0,-1-2 0,0 0 0,0 0 0,-1 0 0,0-1 0,-1-1 0,0 1 0,-1-1 0,0-1 0,-1 1 0,9-27 0,-14 37 36,-1 1 0,1-1 0,-1 0-1,1 0 1,-1 0 0,0 0 0,0 0-1,0 1 1,0-1 0,0 0-1,0 0 1,0 0 0,-1 0 0,1 0-1,-1 0 1,1 1 0,-1-1 0,-1-3-1,1 4 5,0 0-1,0 1 1,-1-1-1,1 0 0,0 1 1,0-1-1,0 1 1,0 0-1,0-1 0,0 1 1,-1 0-1,1 0 1,0-1-1,0 1 0,-1 0 1,1 0-1,0 0 1,0 1-1,0-1 0,-1 0 1,1 0-1,0 1 1,0-1-1,0 0 0,0 1 1,0-1-1,0 1 1,-1 0-1,1-1 1,-1 2-1,-9 5-89,1 1 1,0 0 0,0 0-1,0 1 1,1 0-1,0 1 1,1 0-1,0 0 1,0 1-1,1 0 1,-9 20-1,15-27-1,-1 0 0,1-1-1,0 1 1,0 0-1,0 0 1,0 4 0,1-7 107,0-1 1,0 1-1,0-1 1,0 1 0,0 0-1,0-1 1,0 1 0,0-1-1,0 1 1,0-1 0,0 1-1,0-1 1,1 1-1,-1-1 1,0 1 0,0-1-1,1 1 1,-1-1 0,0 1-1,0-1 1,1 1 0,-1-1-1,1 0 1,-1 1-1,0-1 1,1 0 0,-1 1-1,1-1 1,-1 0 0,1 1-1,-1-1 1,1 0 0,-1 0-1,1 0 1,-1 1-1,1-1 1,-1 0 0,1 0-1,0 0 1,-1 0 0,1 0-1,-1 0 1,1 0-1,-1 0 1,1 0 0,-1 0-1,1-1 1,-1 1 0,1 0-1,0-1 1,15-7-183,1-6-34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8.297"/>
    </inkml:context>
    <inkml:brush xml:id="br0">
      <inkml:brushProperty name="width" value="0.05" units="cm"/>
      <inkml:brushProperty name="height" value="0.05" units="cm"/>
    </inkml:brush>
  </inkml:definitions>
  <inkml:trace contextRef="#ctx0" brushRef="#br0">298 20 19188,'0'-1'69,"0"1"0,0-1 0,0 1 1,0-1-1,0 0 0,0 1 0,0-1 0,0 1 0,0-1 0,0 0 0,-1 1 0,1-1 0,0 1 1,0-1-1,0 0 0,-1 1 0,1-1 0,0 1 0,-1-1 0,1 1 0,0-1 0,-1 1 0,1-1 1,-1 1-1,1 0 0,-1-1 0,1 1 0,-1 0 0,1-1 0,-2 1 0,0-1 32,0 0 0,0 1 0,0-1 0,0 1 0,0 0-1,0 0 1,0 0 0,-1 0 0,-1 0 0,-5 1 237,1 1 0,0-1 0,-16 7-1,10-3-236,1 2 0,0 0-1,0 0 1,1 1 0,0 1 0,0 0-1,1 0 1,0 1 0,-14 18-1,24-27-96,-1 1-1,1-1 0,0 1 0,0-1 1,0 1-1,0 0 0,0-1 0,1 1 1,-1 0-1,0 0 0,1 0 1,-1 0-1,1 0 0,0 0 0,0 0 1,-1-1-1,1 1 0,1 0 0,-1 0 1,0 0-1,0 0 0,1 2 0,1-2-23,-1 0 0,0 0 0,1 0-1,-1 0 1,1-1 0,0 1-1,0 0 1,-1-1 0,1 0-1,0 1 1,0-1 0,0 0-1,1 0 1,-1 0 0,0 0-1,0-1 1,0 1 0,4 0 0,17 4-456,1-1 1,1-2 0,44 0 0,-41-2-21,1 1 0,36 6 0,-63-7 497,-1 1 0,1-1 0,-1 0 0,1 1 1,-1-1-1,1 1 0,-1-1 0,1 1 0,-1-1 0,0 1 0,1 0 0,-1 0 1,0 0-1,0 0 0,1 0 0,-1 0 0,0 0 0,1 2 0,-2-3 21,0 1 0,1 0 0,-1 0 0,0 0-1,0 0 1,0 0 0,0 0 0,0 0 0,0 0-1,0 0 1,0-1 0,0 1 0,-1 0 0,1 0-1,0 0 1,-1 0 0,1 0 0,0 0-1,-1-1 1,1 1 0,-1 0 0,0 0 0,-4 5 137,0-1 0,0 1 0,0-1 1,-1-1-1,1 1 0,-9 4 1,-19 11 805,-65 29 0,79-41-936,-1-1 1,0 0 0,0-2 0,0 0-1,-23 1 1,38-5-48,0-1 0,0 0 0,0 0 0,0 0 0,0-1 0,0 0 0,0 0 0,0 0 0,-7-3 0,-7-10-229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8.995"/>
    </inkml:context>
    <inkml:brush xml:id="br0">
      <inkml:brushProperty name="width" value="0.05" units="cm"/>
      <inkml:brushProperty name="height" value="0.05" units="cm"/>
    </inkml:brush>
  </inkml:definitions>
  <inkml:trace contextRef="#ctx0" brushRef="#br0">39 112 20436,'1'7'297,"-1"1"1,0-1-1,-1 0 0,0 1 0,0-1 0,0 0 0,-3 8 0,-2 10 256,2-1-245,-4 13-427,2 0 0,2 0 0,1 0-1,3 52 1,0-87 58,0-1-1,0 0 1,0 1-1,0-1 1,1 0-1,-1 1 1,0-1-1,1 0 1,-1 0 0,1 1-1,-1-1 1,1 0-1,-1 0 1,1 0-1,0 0 1,1 1-1,-2-1 35,0-1 0,1 0 0,-1 0 0,1 0 0,-1 0 0,1-1 0,-1 1 0,1 0 0,-1 0 0,0 0 0,1 0 0,-1 0 0,1 0 0,-1-1 0,0 1 0,1 0 0,-1 0 0,1-1 0,-1 1 0,0 0 0,0 0 0,1-1 0,-1 1 0,0 0 0,1-1 0,-1 1 0,0-1 0,0 1 0,0 0-1,1-1 1,2-5-248,1 0 0,-2-1-1,1 1 1,0 0-1,1-9 1,4-30-3071,5-77 1,-2 10 2859,-8 89 1463,1 1-1,14-40 0,-17 60-754,0-1-1,0 0 1,1 0-1,-1 1 1,1-1-1,0 1 1,0-1-1,0 1 1,0 0-1,0-1 1,0 1-1,1 0 1,-1 1-1,0-1 1,1 0-1,0 1 1,-1-1-1,1 1 1,0 0-1,0 0 1,0 0-1,0 0 1,0 0-1,5 0 1,6 1 176,-1-1-1,0 2 1,1 0 0,19 4 0,-2-1-146,-11-1-242,25 2-669,89-1 0,-134-4 626,0 0 0,0 0 0,1 0 0,-1 0 0,0 0 0,0 0 1,0 0-1,0 0 0,0 0 0,1 0 0,-1 0 0,0 0 0,0 0 0,0 0 0,0 0 0,1 0 0,-1 0 0,0 0 1,0 0-1,0 0 0,0 0 0,1 0 0,-1 0 0,0 0 0,0 0 0,0 0 0,0 0 0,0 0 0,1-1 0,-1 1 1,0 0-1,0 0 0,0 0 0,0 0 0,0 0 0,0 0 0,0-1 0,0 1 0,0 0 0,1 0 0,-1 0 0,0 0 1,0 0-1,0-1 0,0 1 0,0 0 0,0 0 0,0 0 0,0 0 0,0-1 0,0 1 0,0 0 0,0 0 0,0 0 1,0 0-1,0 0 0,0-1 0,0 1 0,0 0 0,-1 0 0,1 0 0,-11-5-529,-15 5-309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9.415"/>
    </inkml:context>
    <inkml:brush xml:id="br0">
      <inkml:brushProperty name="width" value="0.05" units="cm"/>
      <inkml:brushProperty name="height" value="0.05" units="cm"/>
    </inkml:brush>
  </inkml:definitions>
  <inkml:trace contextRef="#ctx0" brushRef="#br0">2 65 15299,'-1'26'1801,"12"-10"-841,9-8-328,16-8 864,7-5-215,10-10-193,2 0-232,-2-1-912,-3 0-432,-10 0-2025,-7 3 2225,-12 3-408,-8 2-256</inkml:trace>
  <inkml:trace contextRef="#ctx0" brushRef="#br0" timeOffset="1">39 309 16652,'2'27'1488,"11"-14"-912,7-4-232,16-8 616,2-2-304,10-8-728,2-1-392,1-9-1400,-3-1 1680,-2-8-432,-6-4-240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19.819"/>
    </inkml:context>
    <inkml:brush xml:id="br0">
      <inkml:brushProperty name="width" value="0.05" units="cm"/>
      <inkml:brushProperty name="height" value="0.05" units="cm"/>
    </inkml:brush>
  </inkml:definitions>
  <inkml:trace contextRef="#ctx0" brushRef="#br0">73 1 15435,'-46'82'3103,"41"-71"-2758,1-1 0,0 1 0,0 0 0,1 0 0,1 0-1,-2 13 1,4-23-307,-1 1 0,1 0-1,0-1 1,0 1-1,0-1 1,0 1 0,1 0-1,-1-1 1,0 1-1,1-1 1,-1 1 0,1-1-1,0 1 1,-1-1-1,1 1 1,0-1 0,0 0-1,0 1 1,0-1-1,0 0 1,0 0 0,0 0-1,0 0 1,0 0-1,1 0 1,-1 0 0,0 0-1,1 0 1,-1 0-1,1-1 1,-1 1 0,1-1-1,-1 1 1,1-1-1,-1 1 1,1-1 0,0 0-1,-1 0 1,1 0-1,-1 0 1,3 0 0,7 0 29,0-1-1,-1-1 1,1 1 0,18-7 0,121-46 136,-77 24-155,-68 28-43,1 1 1,-1-1-1,0 1 0,1-1 1,-1 2-1,0-1 0,10 0 1,-14 1 8,1 0 0,0 1 1,-1-1-1,1 0 0,-1 1 0,1-1 1,-1 1-1,1 0 0,-1-1 0,1 1 1,-1 0-1,1 0 0,-1 0 0,0 0 1,0 0-1,0 0 0,1 0 1,-1 0-1,0 1 0,0-1 0,-1 0 1,1 1-1,0-1 0,0 1 0,-1-1 1,1 1-1,0-1 0,-1 1 0,1 1 1,3 20 294,-3-18-172,0 0 0,0 0 0,0 0-1,1 0 1,-1 0 0,6 8 0,-6-11-97,0-1-1,0 1 1,0-1-1,1 1 1,-1-1-1,1 0 1,-1 0-1,1 0 1,-1 0 0,1 0-1,0 0 1,-1 0-1,1-1 1,0 1-1,0-1 1,0 1-1,0-1 1,-1 0-1,1 1 1,0-1 0,0 0-1,0 0 1,3-1-1,1 1-160,-1 0-1,1-1 1,0 1-1,0-1 1,0-1-1,0 1 0,-1-1 1,1 0-1,-1-1 1,1 1-1,-1-1 1,0 0-1,0 0 1,0-1-1,0 1 1,-1-1-1,1 0 1,-1 0-1,0-1 1,0 1-1,-1-1 1,1 0-1,2-6 1,9-21-506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20.195"/>
    </inkml:context>
    <inkml:brush xml:id="br0">
      <inkml:brushProperty name="width" value="0.05" units="cm"/>
      <inkml:brushProperty name="height" value="0.05" units="cm"/>
    </inkml:brush>
  </inkml:definitions>
  <inkml:trace contextRef="#ctx0" brushRef="#br0">8 45 18076,'-6'-2'1568,"4"2"-928,7 4 120,2 0-519,6 3-802,0 0-1615,5-4 1824,2 0-320,3-3-280</inkml:trace>
  <inkml:trace contextRef="#ctx0" brushRef="#br0" timeOffset="1">286 1 16428,'-7'16'1194,"0"0"1,-14 24 0,-9 17 594,17-24-621,-17 65 1,27-82-955,0 1 0,0-1 0,2 1 0,0-1 0,1 1 0,2 20 0,-1-35-192,-1 0 0,0 0 0,0-1 0,1 1 0,-1 0 0,1 0 0,0 0 0,-1-1 0,1 1 0,0 0 0,0-1 0,0 1-1,0-1 1,0 1 0,3 1 0,-3-2-7,-1-1 0,1 1 0,0-1 0,0 1 0,0-1 0,0 0-1,0 1 1,0-1 0,0 0 0,0 0 0,0 0 0,0 0 0,0 0 0,0 0-1,0 0 1,0 0 0,0 0 0,0-1 0,0 1 0,2-1 0,3-2 37,-1 0-1,1-1 1,0 1 0,-1-1 0,0 0 0,9-9 0,107-114 495,13-12-875,-11 32-3290,-120 104 2945,-6 3-225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20.600"/>
    </inkml:context>
    <inkml:brush xml:id="br0">
      <inkml:brushProperty name="width" value="0.05" units="cm"/>
      <inkml:brushProperty name="height" value="0.05" units="cm"/>
    </inkml:brush>
  </inkml:definitions>
  <inkml:trace contextRef="#ctx0" brushRef="#br0">3 1 13707,'-3'31'1032,"9"-9"-776,7-8-272,10-7 352,3-7 8,8-5-240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21.006"/>
    </inkml:context>
    <inkml:brush xml:id="br0">
      <inkml:brushProperty name="width" value="0.05" units="cm"/>
      <inkml:brushProperty name="height" value="0.05" units="cm"/>
    </inkml:brush>
  </inkml:definitions>
  <inkml:trace contextRef="#ctx0" brushRef="#br0">207 4 16251,'0'0'36,"0"0"0,0 0 0,0 0-1,0 0 1,0 0 0,0 0-1,0 0 1,1 0 0,-1 0-1,0-1 1,0 1 0,0 0-1,0 0 1,0 0 0,0 0-1,0 0 1,0 0 0,0 0-1,0 0 1,0-1 0,0 1-1,0 0 1,0 0 0,0 0 0,0 0-1,0 0 1,0 0 0,0 0-1,0-1 1,0 1 0,0 0-1,0 0 1,-1 0 0,1 0-1,0 0 1,0 0 0,0 0-1,0 0 1,0 0 0,0 0-1,0 0 1,0-1 0,0 1-1,0 0 1,0 0 0,-1 0 0,1 0-1,0 0 1,0 0 0,0 0-1,-8 2 614,-12 7-109,3 2-104,1 0 0,1 1 0,-1 1 0,2 1 1,0 0-1,0 1 0,2 0 0,0 1 0,0 0 0,-16 33 0,27-47-403,0 1 0,0 0-1,0 0 1,0-1 0,0 1 0,1 0-1,-1 0 1,1 0 0,0 0 0,0 0 0,0 0-1,0 0 1,0 0 0,1 4 0,0-6-25,0 0 0,0 1 0,0-1 1,-1 0-1,1 0 0,1 1 0,-1-1 1,0 0-1,0 0 0,0 0 0,0 0 1,1 0-1,-1-1 0,0 1 1,1 0-1,-1 0 0,1-1 0,-1 1 1,1-1-1,-1 0 0,1 1 0,-1-1 1,1 0-1,-1 0 0,1 0 0,-1 0 1,4 0-1,6-1-69,0 0-1,0-1 1,0 0 0,0-1-1,-1 0 1,1-1 0,-1 0 0,12-6-1,78-50-604,-88 53 584,48-35-342,30-18-106,-90 60 533,1-1 1,0 1-1,0-1 0,0 1 1,0-1-1,0 1 0,0 0 0,-1-1 1,1 1-1,0 0 0,0 0 1,0 0-1,0 0 0,0 0 0,2 0 1,-3 0 4,0 0-1,1 0 1,-1 1 0,0-1 0,0 0 0,0 0 0,1 1 0,-1-1 0,0 0 0,0 1-1,0-1 1,0 0 0,0 0 0,0 1 0,0-1 0,0 0 0,0 1 0,0-1 0,0 0-1,0 1 1,0-1 0,0 0 0,0 1 0,0-1 0,0 0 0,0 0 0,0 1-1,0-1 1,-1 1 0,-14 30 455,7-18-254,2-4-36,0 1-1,0 0 1,1-1-1,1 2 1,-1-1-1,-4 21 1,9-30-152,0 0 0,0 0 0,-1 0 0,1 0 0,0 0 0,0 0 1,0 0-1,1 0 0,-1 0 0,0-1 0,0 1 0,0 0 0,1 0 0,-1 0 1,0 0-1,1 0 0,-1 0 0,1 0 0,-1-1 0,1 1 0,-1 0 1,1 0-1,0-1 0,-1 1 0,1 0 0,0-1 0,1 1 0,0 0 5,0 0 0,1 0 0,-1 0-1,0-1 1,1 1 0,-1-1 0,1 1-1,-1-1 1,0 0 0,5-1 0,5 0-8,0-1 0,0 0 1,17-6-1,133-57-782,-117 45 409,-41 18 296,1 1 0,-1-1 1,0 1-1,1-1 0,-1 1 0,9-1 1,-13 2 52,1 0 1,0 0-1,-1 1 1,1-1 0,0 0-1,-1 0 1,1 0-1,0 0 1,-1 1 0,1-1-1,-1 0 1,1 0-1,0 1 1,-1-1 0,1 1-1,-1-1 1,1 0-1,-1 1 1,2 0 0,-2 1 16,1-1 0,-1 0 0,1 0 0,-1 0 0,1 1 0,-1-1 1,0 0-1,0 0 0,0 1 0,1-1 0,-1 0 0,0 1 1,-1-1-1,1 2 0,-3 14 156,2-14-109,0 0 0,1 0 1,-1 0-1,1 0 1,0 0-1,0 0 1,0 0-1,1 3 1,-1-5-43,0 0 1,1 0-1,-1-1 0,1 1 1,-1 0-1,1 0 0,0-1 1,-1 1-1,1 0 0,0-1 1,-1 1-1,1-1 0,0 1 1,0-1-1,-1 1 0,1-1 1,0 1-1,0-1 1,0 0-1,0 1 0,0-1 1,-1 0-1,1 0 0,0 0 1,0 0-1,0 0 0,0 0 1,0 0-1,0 0 0,0 0 1,1-1-1,8 0 36,0 0 1,-1-2-1,1 1 0,-1-1 0,0 0 0,17-9 1,-16 7-51,-1 1 0,1 0 1,0 0-1,1 1 1,16-2-1,-26 4-3,0 1 1,0 0-1,-1 0 0,1 0 1,0 0-1,0 0 0,-1 0 0,1 0 1,0 0-1,0 0 0,-1 1 0,1-1 1,0 0-1,-1 0 0,1 1 1,0-1-1,0 0 0,-1 1 0,1-1 1,-1 1-1,1-1 0,0 1 1,-1-1-1,1 1 0,-1-1 0,1 1 1,-1-1-1,0 1 0,1 0 0,-1-1 1,1 1-1,-1 0 0,0-1 1,0 1-1,1 0 0,-1 0 0,0-1 1,0 1-1,0 0 0,0 0 0,0-1 1,0 1-1,0 0 0,0 0 1,0 0-1,-1 1 17,1-1 0,0 0 0,0 0 0,-1 0 0,1 1 0,-1-1 0,1 0-1,-1 0 1,1 0 0,-1 0 0,0 0 0,1 0 0,-1 0 0,0 0 0,0 0 0,0 0 0,0 0 0,0-1 0,0 1 0,0 0 0,0-1 0,0 1 0,0-1 0,0 1 0,-1-1 0,1 1 0,-2-1 0,-13 0 72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3.075"/>
    </inkml:context>
    <inkml:brush xml:id="br0">
      <inkml:brushProperty name="width" value="0.05" units="cm"/>
      <inkml:brushProperty name="height" value="0.05" units="cm"/>
    </inkml:brush>
  </inkml:definitions>
  <inkml:trace contextRef="#ctx0" brushRef="#br0">202 13 20732 0 0,'5'-3'2'0'0,"5"-6"1053"0"0,-23 12-293 0 0,-7 4-785 0 0,1 1 0 0 0,-29 17 0 0 0,40-20-81 0 0,0 0-1 0 0,0 1 1 0 0,1 0-1 0 0,0 1 1 0 0,0-1-1 0 0,1 1 1 0 0,-12 16-1 0 0,17-22-29 0 0,0 1 0 0 0,0-1 0 0 0,0 1 0 0 0,1-1 0 0 0,-1 1 0 0 0,0-1 0 0 0,1 1 0 0 0,-1 0 0 0 0,1-1 0 0 0,0 1 0 0 0,0 0 0 0 0,-1-1 1 0 0,1 1-1 0 0,0 0 0 0 0,0 0 0 0 0,0-1 0 0 0,1 1 0 0 0,-1 0 0 0 0,0-1 0 0 0,1 3 0 0 0,1-1-95 0 0,-1 0 0 0 0,1 0 0 0 0,-1 0-1 0 0,1-1 1 0 0,0 1 0 0 0,0 0 0 0 0,0-1 0 0 0,1 1 0 0 0,4 3 0 0 0,5 3-254 0 0,0-1 0 0 0,1 0 0 0 0,22 10 0 0 0,-31-16 529 0 0,-3-2-51 0 0,11 5-32 0 0,-1 1 0 0 0,0 0 1 0 0,0 0-1 0 0,0 1 0 0 0,11 10 0 0 0,-20-15 96 0 0,0 1 0 0 0,1-1 0 0 0,-1 0 0 0 0,-1 1 0 0 0,1 0 0 0 0,0-1 0 0 0,0 1 0 0 0,-1 0 0 0 0,0 0 1 0 0,0 0-1 0 0,1 0 0 0 0,-2 0 0 0 0,1 0 0 0 0,0 0 0 0 0,-1 0 0 0 0,1 0 0 0 0,-1 0 0 0 0,0 1 0 0 0,0-1 1 0 0,0 0-1 0 0,0 0 0 0 0,-1 0 0 0 0,1 0 0 0 0,-1 1 0 0 0,-2 5 0 0 0,1-4 222 0 0,0 0 0 0 0,-1 1-1 0 0,1-1 1 0 0,-1 0 0 0 0,-1 0-1 0 0,1-1 1 0 0,0 1 0 0 0,-1-1 0 0 0,0 1-1 0 0,0-1 1 0 0,-1 0 0 0 0,1-1-1 0 0,-1 1 1 0 0,0-1 0 0 0,1 0 0 0 0,-9 4-1 0 0,9-5-213 0 0,0-1-1 0 0,0 1 1 0 0,0-1 0 0 0,0 0-1 0 0,0 0 1 0 0,0 0-1 0 0,0-1 1 0 0,0 1 0 0 0,0-1-1 0 0,0 0 1 0 0,-1 0 0 0 0,1-1-1 0 0,0 1 1 0 0,0-1-1 0 0,0 0 1 0 0,0 0 0 0 0,0 0-1 0 0,0-1 1 0 0,0 1-1 0 0,1-1 1 0 0,-1 0 0 0 0,0 0-1 0 0,-5-5 1 0 0,-1-1-621 0 0,0-1 0 0 0,-15-16 0 0 0,22 23 98 0 0,1-1 0 0 0,0 1-1 0 0,0-1 1 0 0,0 0 0 0 0,0 0 0 0 0,1 0-1 0 0,-1 0 1 0 0,1 0 0 0 0,-1 0-1 0 0,1-1 1 0 0,0 1 0 0 0,0 0 0 0 0,1 0-1 0 0,-1-1 1 0 0,0-6 0 0 0,1 10 374 0 0,0-1 0 0 0,0 1 0 0 0,1-1 1 0 0,-1 1-1 0 0,0 0 0 0 0,0-1 0 0 0,0 1 0 0 0,0-1 1 0 0,0 1-1 0 0,0 0 0 0 0,1-1 0 0 0,-1 1 1 0 0,0-1-1 0 0,0 1 0 0 0,0 0 0 0 0,1-1 0 0 0,-1 1 1 0 0,0 0-1 0 0,1-1 0 0 0,-1 1 0 0 0,0 0 0 0 0,1 0 1 0 0,-1-1-1 0 0,0 1 0 0 0,1 0 0 0 0,0-1 0 0 0,7-1-154 0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21.551"/>
    </inkml:context>
    <inkml:brush xml:id="br0">
      <inkml:brushProperty name="width" value="0.05" units="cm"/>
      <inkml:brushProperty name="height" value="0.05" units="cm"/>
    </inkml:brush>
  </inkml:definitions>
  <inkml:trace contextRef="#ctx0" brushRef="#br0">0 1 19724,'2'1'166,"0"0"-1,-1 0 1,1 0 0,-1 0-1,1 0 1,-1 0 0,1 0-1,-1 1 1,0-1-1,0 1 1,0-1 0,0 1-1,0-1 1,0 1 0,0 0-1,0 0 1,-1-1 0,1 1-1,0 0 1,-1 0-1,0 0 1,1 2 0,0 5 302,-1 1 0,0 0 0,-2 12 0,1-1 37,1-16-435,0 1 0,0 0 1,0-1-1,1 1 0,0-1 1,0 1-1,0-1 0,1 0 1,0 1-1,2 5 0,-2-9-57,0 1 0,-1-1 1,1 0-1,0 0 0,0 0 0,0 0 0,1 0 0,-1 0 1,0 0-1,1-1 0,-1 1 0,1-1 0,-1 0 0,1 0 1,0 0-1,0 0 0,-1 0 0,1 0 0,0-1 0,0 1 1,6-1-1,2 0-5,1 0 0,-1-1 0,1 0 0,-1-1 0,0-1 0,1 1 0,17-8 0,76-40-20,-48 21-47,-56 29 53,0-1 0,0 0 1,0 1-1,1-1 0,-1 1 0,0-1 0,0 1 0,1 0 1,-1-1-1,0 1 0,1 0 0,-1 0 0,0 0 0,1 0 1,1 1-1,-2-1 3,-1 0 1,0 0-1,0 1 1,1-1-1,-1 0 1,0 1-1,1-1 1,-1 1-1,0-1 1,0 0-1,0 1 1,1-1-1,-1 1 1,0-1 0,0 0-1,0 1 1,0-1-1,0 1 1,0-1-1,0 1 1,0-1-1,0 0 1,0 1-1,0-1 1,0 1-1,0-1 1,0 1-1,0-1 1,-1 1-1,-2 7-22,0-1 1,0 1-1,-8 11 0,7-11 8,2-6 15,1 1 0,0-1 0,-1 1 0,1 0-1,0 0 1,0 0 0,0 0 0,1 0 0,-1 0 0,0 5 0,2-8 3,-1 1 0,0-1-1,0 1 1,0-1 0,0 1 0,0-1 0,1 1 0,-1-1 0,0 1 0,0-1 0,1 1 0,-1-1 0,0 0 0,1 1 0,-1-1 0,1 1 0,-1-1 0,0 0 0,1 0 0,-1 1 0,1-1 0,-1 0 0,1 0 0,0 1-1,1-1 3,0 1-1,0-1 1,0 0-1,0 0 1,0 0-1,0 0 1,0 0-1,0 0 1,3-1-1,18-6 13,-2-1 0,1-1 0,-1 0 0,0-2 0,25-17-1,-13 9-29,-7 3-4,-10 7-68,31-15 1,-47 23 80,1 1 0,-1 0 0,0 0 0,1-1 0,-1 1 0,1 0 0,-1 0 0,1 0 1,-1 0-1,1-1 0,-1 1 0,0 0 0,1 0 0,-1 0 0,1 0 0,-1 0 0,1 0 0,-1 0 0,1 0 1,-1 1-1,1-1 0,-1 0 0,1 0 0,-1 0 0,1 0 0,-1 1 0,0-1 0,1 0 0,-1 0 1,1 1-1,-1-1 0,1 1 0,-1 0-2,0 0 0,0 0 0,1 0 0,-1 0 0,0 0 0,0 0 0,0 0 0,0 0 1,-1 0-1,1 0 0,0 0 0,0 0 0,0 0 0,-1 1 0,-18 39-91,16-37 88,-8 17-44,6-13-184,1-1 0,0 1 0,0 0 0,1 0-1,0 1 1,-3 10 0,8-11-145,7-10 104,8-8-120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22.298"/>
    </inkml:context>
    <inkml:brush xml:id="br0">
      <inkml:brushProperty name="width" value="0.05" units="cm"/>
      <inkml:brushProperty name="height" value="0.05" units="cm"/>
    </inkml:brush>
  </inkml:definitions>
  <inkml:trace contextRef="#ctx0" brushRef="#br0">21 160 16828,'-10'13'2997,"10"-13"-2939,0 0 1,0 0 0,0 1-1,0-1 1,0 0-1,0 0 1,0 0 0,0 0-1,0 0 1,0 0-1,0 1 1,0-1 0,0 0-1,0 0 1,0 0-1,0 0 1,0 0-1,0 0 1,0 1 0,0-1-1,1 0 1,-1 0-1,0 0 1,0 0 0,0 0-1,0 0 1,0 0-1,0 0 1,0 0 0,0 1-1,1-1 1,-1 0-1,0 0 1,0 0 0,0 0-1,0 0 1,0 0-1,0 0 1,1 0 0,-1 0-1,0 0 1,0 0-1,0 0 1,0 0 0,0 0-1,0 0 1,1 0-1,-1 0 1,28-9 2141,-18 4-2117,1 0 0,-1-1-1,-1 0 1,1-1 0,-1 0 0,0-1-1,0 0 1,-1 0 0,0 0 0,-1-1 0,0-1-1,0 1 1,5-12 0,-11 19-83,0 1-1,0-1 1,-1 0 0,1 1 0,0-1-1,-1 1 1,0-1 0,1 0 0,-1 0-1,0 1 1,0-1 0,0 0 0,0 1-1,0-1 1,0 0 0,-1 0 0,1 1-1,0-1 1,-1 0 0,0 1 0,1-1-1,-1 1 1,-1-4 0,1 5-4,0-1 0,-1 0 0,1 0 0,0 1 0,0-1 1,0 0-1,0 1 0,-1-1 0,1 1 0,0 0 0,-1-1 0,1 1 0,0 0 0,-1 0 1,1 0-1,0 0 0,-1 0 0,1 0 0,0 0 0,-1 0 0,1 1 0,0-1 0,-1 0 1,1 1-1,0-1 0,0 1 0,-1-1 0,1 1 0,-2 1 0,-6 4-10,1 0 0,-1 0-1,1 1 1,0 0 0,1 0-1,0 1 1,0 0 0,1 0 0,-9 13-1,9-10 11,-1 0 0,2 0 0,-1 1 0,2 0 0,-1 0-1,2 0 1,-4 19 0,6-27 6,1 1-1,0-1 1,-1 1-1,2-1 1,-1 1 0,0-1-1,1 1 1,0-1-1,0 0 1,0 0-1,1 1 1,-1-1-1,3 4 1,-2-5 0,0 0 0,0-1 0,0 1 0,0-1 0,1 1 0,-1-1 0,0 0 0,1 0-1,0 0 1,0 0 0,-1-1 0,1 1 0,0-1 0,0 0 0,0 0 0,1 0 0,-1 0 0,4 1 0,7-1 3,-1 0 0,1-1 0,0 0 1,0-1-1,-1 0 0,1-1 0,-1-1 0,17-5 1,8-4 12,55-27 1,2-11-5,-26 12 1,-55 34 21,-13 5-36,-1-1 1,0 0 0,0 0 0,0 1 0,0-1 0,1 0-1,-1 0 1,0 0 0,0 1 0,0-1 0,0 0 0,0 0 0,0 1-1,0-1 1,0 0 0,0 1 0,0-1 0,0 0 0,0 0 0,0 1-1,0-1 1,0 0 0,0 0 0,0 1 0,0-1 0,0 0 0,0 0-1,0 1 1,0-1 0,-1 1 0,-16 28 50,10-18-12,6-9-28,0 1 0,0-1 0,0 0 0,1 0 0,-1 1 0,0-1 0,1 0 0,-1 1 0,1-1 0,0 1 0,0-1-1,0 0 1,0 1 0,1 2 0,-1-4-3,1 1-1,0-1 0,-1 0 1,1 1-1,0-1 0,0 0 1,0 0-1,0 0 1,0 0-1,0 0 0,0 0 1,0 0-1,0 0 0,0 0 1,1 0-1,-1 0 0,0-1 1,0 1-1,1-1 1,-1 1-1,1-1 0,-1 1 1,1-1-1,1 0 0,7 2 5,0-1-1,0 0 1,1 0-1,-1-1 1,0-1-1,1 0 0,11-2 1,70-22-243,-5 0-235,-57 23 199,-30 2 264,1 0 0,-1 0 0,1 0-1,-1 0 1,1 1 0,-1-1 0,1 0 0,-1 0-1,1 0 1,-1 1 0,0-1 0,1 0 0,-1 1-1,1-1 1,-1 0 0,0 1 0,1-1 0,-1 1-1,0-1 1,1 0 0,-1 1 0,0-1 0,0 1-1,1-1 1,-1 1 0,0-1 0,0 1 0,0-1-1,0 1 1,0-1 0,0 1 0,1-1 0,-1 1-1,0-1 1,-1 1 0,1-1 0,0 1 0,0 0 0,0-1-1,0 1 1,0-1 0,0 1 0,-1-1 0,1 0-1,0 1 1,0-1 0,-1 1 0,-6 17-123,-1 0 1,-1-1 0,-1 0-1,-19 25 1,22-34-18,-1-5-69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29.744"/>
    </inkml:context>
    <inkml:brush xml:id="br0">
      <inkml:brushProperty name="width" value="0.05" units="cm"/>
      <inkml:brushProperty name="height" value="0.05" units="cm"/>
    </inkml:brush>
  </inkml:definitions>
  <inkml:trace contextRef="#ctx0" brushRef="#br0">264 82 16780,'11'-13'1664,"-6"6"-1152,-7 7-216,-5 11 664,-7 6-176,-8-106-295,-1 120-169,-10 11-232,-1 4-88,-2 116 56,3-114-56,3-8-256,7-4-256,9-12-377,5-8-79,12-19 680,6-11-216,5-14-216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0.178"/>
    </inkml:context>
    <inkml:brush xml:id="br0">
      <inkml:brushProperty name="width" value="0.05" units="cm"/>
      <inkml:brushProperty name="height" value="0.05" units="cm"/>
    </inkml:brush>
  </inkml:definitions>
  <inkml:trace contextRef="#ctx0" brushRef="#br0">187 2 15611,'1'-1'57,"0"1"-1,-1 0 0,1 0 0,0 0 1,-1 0-1,1 0 0,0 0 0,-1 0 0,1 0 1,0 0-1,-1 0 0,1 0 0,0 0 1,-1 0-1,1 0 0,0 0 0,-1 1 1,1-1-1,-1 0 0,1 1 0,0-1 1,-1 0-1,1 1 0,-1-1 0,1 1 1,-1-1-1,1 1 0,-1-1 0,1 1 0,-1-1 1,0 1-1,1-1 0,-1 1 0,0 0 1,1-1-1,-1 1 0,0-1 0,0 1 1,0 0-1,0-1 0,1 1 0,-1 1 1,7 37 886,-6-29-697,7 29 264,1-2 1,23 63 0,-18-66-1607,23 42 1,-26-54 260,-11-21 210</inkml:trace>
  <inkml:trace contextRef="#ctx0" brushRef="#br0" timeOffset="1">2 283 14491,'-1'12'1544,"2"3"-999,8-2-137,0 0 936,12-5-488,6-2-104,11-6-120,-1-2-31,9-3-593,-2-2-337,1-3-1847,-2-3 1976,-9-2-376,-2 1-248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0.597"/>
    </inkml:context>
    <inkml:brush xml:id="br0">
      <inkml:brushProperty name="width" value="0.05" units="cm"/>
      <inkml:brushProperty name="height" value="0.05" units="cm"/>
    </inkml:brush>
  </inkml:definitions>
  <inkml:trace contextRef="#ctx0" brushRef="#br0">18 7 15891,'0'0'35,"-4"14"840,0-1 0,1 1 0,1-1 0,-2 26-1,3-37-837,1 1-1,0 0 0,1-1 0,-1 1 0,0 0 1,1-1-1,-1 1 0,1 0 0,0-1 1,0 1-1,0-1 0,0 1 0,0-1 0,1 0 1,-1 1-1,1-1 0,-1 0 0,1 0 0,0 0 1,0 0-1,0 0 0,0 0 0,0-1 0,1 1 1,-1-1-1,0 1 0,1-1 0,-1 0 0,1 0 1,-1 0-1,1 0 0,3 0 0,1 0-141,1-1 1,0 1-1,-1-1 0,1-1 0,0 1 0,-1-2 1,1 1-1,-1-1 0,1 0 0,-1 0 0,0-1 1,1 0-1,9-6 0,5-3-791,-1-1 0,36-30 0,-3-5-1261,-22 21 3208,-41 41-105,0 1 1,1 0-1,0 1 0,-7 22 1,-17 71 271,1-1-586,-3-22-698,-50 94 1,78-169-135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1"/>
    </inkml:context>
    <inkml:brush xml:id="br0">
      <inkml:brushProperty name="width" value="0.05" units="cm"/>
      <inkml:brushProperty name="height" value="0.05" units="cm"/>
    </inkml:brush>
  </inkml:definitions>
  <inkml:trace contextRef="#ctx0" brushRef="#br0">4 186 15531,'-1'2'124,"1"3"529,-1-1 0,0 0 0,1 0 0,-1 1 0,1-1-1,1 9 1,0-13-570,-1 1 0,0-1 0,0 1-1,0-1 1,0 0 0,1 1 0,-1-1 0,0 1-1,0-1 1,1 0 0,-1 1 0,0-1 0,0 0-1,1 0 1,-1 1 0,0-1 0,1 0 0,-1 0-1,0 1 1,1-1 0,-1 0 0,1 0 0,-1 0-1,0 0 1,1 0 0,-1 1 0,1-1 0,0 0-1,1-1 57,-1 1 0,1 0-1,0-1 1,0 1-1,0-1 1,0 1-1,-1-1 1,1 0-1,0 0 1,2-2-1,28-19 273,-1-2-1,-1-2 0,41-44 0,12-11-365,-76 79-98,-6 6 33,-3 7-5,-1-1 0,0 1 0,-1 0 0,0-1 0,-10 18 0,-2 6-5,7-14 27,-2 4-616,-14 50 1,25-60 921,0-14-307,0 0 0,1 0 0,-1 0 0,0 0 0,0 0 0,1 0 0,-1 0 0,0 0 0,1 0 0,-1 0 0,0 0 0,1 0 0,-1 0 0,0 0 0,0 0 0,1 0 0,-1 0 0,0 0 0,1 0 0,-1 0 0,0 0 0,0 0 0,1-1 0,-1 1 0,0 0 0,0 0 0,1 0 0,-1 0 0,0-1 0,0 1 0,1 0 0,-1 0 0,0-1 0,0 1 1,0 0-1,1-1 0,11-12-226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1.435"/>
    </inkml:context>
    <inkml:brush xml:id="br0">
      <inkml:brushProperty name="width" value="0.05" units="cm"/>
      <inkml:brushProperty name="height" value="0.05" units="cm"/>
    </inkml:brush>
  </inkml:definitions>
  <inkml:trace contextRef="#ctx0" brushRef="#br0">9 34 18940,'-5'10'2177,"2"-2"-1457,4-2-328,6-2 1384,13-4-912,9-1-184,14-6-447,7-3-145,2 0-681,-1-2-311,-3 2-336,-7 2 952,-16 5-224,-15 3-264</inkml:trace>
  <inkml:trace contextRef="#ctx0" brushRef="#br0" timeOffset="1">38 220 16227,'-3'16'1601,"13"-9"-841,5-3-248,9-4 832,7-1-319,8-5-393,6-2-464,5-10 128,1-5-40,-3-1-240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2.957"/>
    </inkml:context>
    <inkml:brush xml:id="br0">
      <inkml:brushProperty name="width" value="0.05" units="cm"/>
      <inkml:brushProperty name="height" value="0.05" units="cm"/>
    </inkml:brush>
  </inkml:definitions>
  <inkml:trace contextRef="#ctx0" brushRef="#br0">230 50 18068,'0'0'27,"0"0"1,0 0-1,0 0 1,0 0-1,0 0 0,0 0 1,0 0-1,0 0 1,0 0-1,0 0 0,0 0 1,0 0-1,0 0 1,0 0-1,0 0 0,0 0 1,0 1-1,0-1 1,0 0-1,0 0 0,0 0 1,0 0-1,0 0 1,0 0-1,0 0 1,0 0-1,0 0 0,0 0 1,0 0-1,0 0 1,0 0-1,0 0 0,0 0 1,0 1-1,0-1 1,0 0-1,0 0 0,0 0 1,0 0-1,0 0 1,0 0-1,0 0 1,0 0-1,0 0 0,0 0 1,1 0-1,-1 0 1,0 0-1,0 0 0,0 0 1,0 0-1,0 0 1,0 0-1,0 0 0,0 0 1,0 0-1,0 0 1,0 0-1,0 0 1,0 0-1,0 0 0,1 0 1,-9 10 1037,-19 22-187,2-4-497,-7 12-227,0-3-147,2 2-1,-47 80 1,111-167-2888,1 0 1474,74-134-1854,-68 111 4532,-34 63 445,-4 16-526,-5 22 96,1-24-1035,1 20 180,0 0 1,1 0 0,2 0-1,0 0 1,14 46 0,-9-46-1121,1-1 1,2-1 0,13 26 0,-23-49 636,0 1-103,0 1 1,1 0-1,0-1 1,-1 1-1,1-1 1,0 0-1,3 3 1,1-1-617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3.392"/>
    </inkml:context>
    <inkml:brush xml:id="br0">
      <inkml:brushProperty name="width" value="0.05" units="cm"/>
      <inkml:brushProperty name="height" value="0.05" units="cm"/>
    </inkml:brush>
  </inkml:definitions>
  <inkml:trace contextRef="#ctx0" brushRef="#br0">0 1 15283,'6'17'1473,"11"0"-833,5 0-208,13-1 736,7-3-224,11-1-192,3-7-207,4-5-681,0 0-385,-7-8 521,-4-7-112,-13-6-256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3.764"/>
    </inkml:context>
    <inkml:brush xml:id="br0">
      <inkml:brushProperty name="width" value="0.05" units="cm"/>
      <inkml:brushProperty name="height" value="0.05" units="cm"/>
    </inkml:brush>
  </inkml:definitions>
  <inkml:trace contextRef="#ctx0" brushRef="#br0">328 22 16107,'16'-12'2752,"-13"5"-1514,-14 4 804,1 5-1729,-1 0-1,1 0 0,0 1 1,-1 0-1,1 1 0,0 0 0,1 1 1,-11 7-1,12-9-217,-12 8-60,0 1-1,0 1 1,1 1 0,1 0-1,0 1 1,1 1-1,0 1 1,2 0-1,-24 34 1,36-46-26,-1 0 0,2 1 0,-1-1 1,1 1-1,-1 0 0,2 0 0,-1 0 1,1 0-1,-1 0 0,1 7 0,1-10-16,0-1 1,0 1-1,1 0 0,-1-1 0,0 1 0,1 0 0,0-1 1,0 1-1,0 0 0,0-1 0,0 1 0,0-1 0,1 0 1,-1 1-1,1-1 0,0 0 0,-1 0 0,1 0 0,0 0 1,0 0-1,0 0 0,1-1 0,-1 1 0,4 1 0,-1 0-15,1-1-1,-1 0 1,0 0-1,1-1 0,-1 1 1,1-1-1,0-1 0,-1 1 1,1-1-1,0 0 0,-1 0 1,1 0-1,0-1 1,5-1-1,4-2 3,-1 0 0,0-1 0,0 0-1,16-9 1,19-13-112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3.793"/>
    </inkml:context>
    <inkml:brush xml:id="br0">
      <inkml:brushProperty name="width" value="0.05" units="cm"/>
      <inkml:brushProperty name="height" value="0.05" units="cm"/>
    </inkml:brush>
  </inkml:definitions>
  <inkml:trace contextRef="#ctx0" brushRef="#br0">134 272 14539 0 0,'2'-13'1182'0'0,"0"-1"-1"0"0,0 1 0 0 0,-2-15 1 0 0,0 25-1068 0 0,0 0 1 0 0,0 0-1 0 0,0-1 1 0 0,-1 1 0 0 0,1 0-1 0 0,-1 0 1 0 0,0-1-1 0 0,0 1 1 0 0,0 0 0 0 0,0 0-1 0 0,-1 0 1 0 0,1 0-1 0 0,-1 1 1 0 0,0-1 0 0 0,0 0-1 0 0,0 1 1 0 0,0-1-1 0 0,-4-3 1 0 0,5 6-135 0 0,0-1-1 0 0,-1 1 1 0 0,1 0-1 0 0,0 0 1 0 0,-1 0 0 0 0,1-1-1 0 0,0 1 1 0 0,-1 0-1 0 0,1 1 1 0 0,0-1-1 0 0,0 0 1 0 0,-1 0 0 0 0,1 1-1 0 0,0-1 1 0 0,-1 0-1 0 0,1 1 1 0 0,0-1 0 0 0,0 1-1 0 0,0 0 1 0 0,0-1-1 0 0,-1 1 1 0 0,1 0 0 0 0,0 0-1 0 0,0 0 1 0 0,0 0-1 0 0,0 0 1 0 0,-1 1 0 0 0,-26 30-305 0 0,22-25 280 0 0,1 1 0 0 0,-1 0 1 0 0,1 0-1 0 0,1 0 0 0 0,-1 1 1 0 0,2-1-1 0 0,-1 1 0 0 0,1 0 1 0 0,0 0-1 0 0,1 1 0 0 0,0-1 1 0 0,1 0-1 0 0,0 1 0 0 0,0-1 1 0 0,1 15-1 0 0,0-22 20 0 0,0 0 1 0 0,0 0-1 0 0,1 0 1 0 0,-1 0-1 0 0,0 0 1 0 0,1 0-1 0 0,-1 0 1 0 0,1 0-1 0 0,0 0 1 0 0,0-1-1 0 0,0 1 1 0 0,0 0-1 0 0,0 0 1 0 0,0-1-1 0 0,0 1 1 0 0,1-1-1 0 0,-1 1 1 0 0,0-1-1 0 0,1 1 1 0 0,-1-1-1 0 0,1 0 1 0 0,0 0-1 0 0,-1 0 1 0 0,1 0-1 0 0,0 0 1 0 0,0 0-1 0 0,0 0 1 0 0,-1-1-1 0 0,1 1 1 0 0,0 0-1 0 0,0-1 1 0 0,0 0-1 0 0,0 1 1 0 0,0-1-1 0 0,0 0 1 0 0,3 0-1 0 0,2-1-1 0 0,-1 1 0 0 0,0-1 0 0 0,0 0 0 0 0,0 0 0 0 0,0 0 0 0 0,0-1 0 0 0,0 0 0 0 0,0 0-1 0 0,-1-1 1 0 0,11-5 0 0 0,-1-3 194 0 0,0 1 1 0 0,-1-2-1 0 0,0 0 0 0 0,-1-1 0 0 0,0 0 0 0 0,-1-1 1 0 0,-1 0-1 0 0,0-1 0 0 0,17-30 0 0 0,-28 43-139 0 0,6-8-156 0 0,-6 13-483 0 0,1 21 92 0 0,0-21 505 0 0,0 0 0 0 0,0 0 0 0 0,0-1-1 0 0,0 1 1 0 0,0 0 0 0 0,0-1-1 0 0,0 1 1 0 0,1-1 0 0 0,0 0 0 0 0,-1 1-1 0 0,1-1 1 0 0,0 0 0 0 0,0 0-1 0 0,0 0 1 0 0,0 0 0 0 0,0 0 0 0 0,1-1-1 0 0,-1 1 1 0 0,4 1 0 0 0,-2-1 6 0 0,1-1 0 0 0,-1 1 0 0 0,0-1 0 0 0,1-1 0 0 0,-1 1 0 0 0,1-1 0 0 0,-1 1 0 0 0,1-1 1 0 0,-1 0-1 0 0,1-1 0 0 0,5 0 0 0 0,8-3-14 0 0,0-1 0 0 0,-1-1 0 0 0,1 0 0 0 0,29-16 0 0 0,-40 19 11 0 0,8-4 35 0 0,0-1 0 0 0,0 0 0 0 0,0-1-1 0 0,-1 0 1 0 0,-1-1 0 0 0,24-23 0 0 0,-31 27 207 0 0,-11 12-78 0 0,-10 17 28 0 0,10-10-83 0 0,0 0-1 0 0,1 1 1 0 0,0-1-1 0 0,-2 16 1 0 0,5-23-90 0 0,1 0 0 0 0,0-1 0 0 0,0 1 0 0 0,0 0 1 0 0,0 0-1 0 0,1 0 0 0 0,0-1 0 0 0,1 1 0 0 0,-1 0 1 0 0,1-1-1 0 0,0 1 0 0 0,4 8 0 0 0,8 7-325 0 0,29 38-1 0 0,-30-44-64 0 0,-2 0-1 0 0,1 1 1 0 0,-2 0-1 0 0,13 28 1 0 0,-21-40 376 0 0,0 0 1 0 0,0 1-1 0 0,-1-1 1 0 0,1 1 0 0 0,-1-1-1 0 0,0 1 1 0 0,-1-1-1 0 0,1 1 1 0 0,-1 0-1 0 0,0-1 1 0 0,0 1 0 0 0,-1 0-1 0 0,1-1 1 0 0,-1 1-1 0 0,0 0 1 0 0,0-1-1 0 0,0 1 1 0 0,-1-1 0 0 0,0 0-1 0 0,0 0 1 0 0,0 1-1 0 0,0-1 1 0 0,-1 0-1 0 0,1-1 1 0 0,-1 1 0 0 0,0 0-1 0 0,0-1 1 0 0,0 1-1 0 0,-1-1 1 0 0,-3 3-1 0 0,0 0 57 0 0,-31 23 366 0 0,36-27-360 0 0,0-1 0 0 0,0 0 0 0 0,0 0 0 0 0,0 0 1 0 0,-1 0-1 0 0,1 0 0 0 0,0-1 0 0 0,-1 1 0 0 0,1-1 0 0 0,0 0 0 0 0,-1 1 0 0 0,1-1 0 0 0,-1 0 0 0 0,1 0 0 0 0,0 0 0 0 0,-1-1 0 0 0,-1 0 0 0 0,3 1-44 0 0,0-1 0 0 0,0 1 0 0 0,0-1-1 0 0,1 1 1 0 0,-1-1 0 0 0,0 0 0 0 0,1 0-1 0 0,-1 1 1 0 0,1-1 0 0 0,-1 0 0 0 0,1 0-1 0 0,-1 0 1 0 0,1 0 0 0 0,-1 1 0 0 0,1-1-1 0 0,0 0 1 0 0,0 0 0 0 0,-1 0 0 0 0,1 0-1 0 0,0 0 1 0 0,0 0 0 0 0,0 0 0 0 0,0 0-1 0 0,0 0 1 0 0,0 0 0 0 0,0 0 0 0 0,1-1-1 0 0,4-27-352 0 0,4 9-37 0 0,0 1 0 0 0,2 0 1 0 0,0 0-1 0 0,21-26 0 0 0,62-65-777 0 0,-86 101 1104 0 0,126-117-388 0 0,1-3 1465 0 0,-130 122-802 0 0,0 1 0 0 0,0-1 0 0 0,0 0 1 0 0,-1 0-1 0 0,0-1 0 0 0,5-10 0 0 0,-8 14-57 0 0,1 0 0 0 0,-1 0 0 0 0,0 0 0 0 0,0-1 0 0 0,0 1 0 0 0,-1 0 0 0 0,0 0 0 0 0,1-1 0 0 0,-1 1 0 0 0,-1 0 0 0 0,1-1 0 0 0,-1 1 0 0 0,0 0 0 0 0,-1-5 0 0 0,2 8-145 0 0,0 0 0 0 0,-1 0 0 0 0,1 0 0 0 0,-1 0 0 0 0,1 0 0 0 0,-1 0-1 0 0,1 0 1 0 0,-1 0 0 0 0,1 1 0 0 0,-1-1 0 0 0,0 0 0 0 0,0 0 0 0 0,1 0 0 0 0,-1 1 0 0 0,0-1 0 0 0,0 0 0 0 0,0 1 0 0 0,0-1-1 0 0,0 1 1 0 0,0-1 0 0 0,0 1 0 0 0,0-1 0 0 0,0 1 0 0 0,-1-1 0 0 0,0 1-24 0 0,0 0 0 0 0,0 0 0 0 0,0 1 0 0 0,0-1 0 0 0,0 0 0 0 0,0 1 0 0 0,0-1 0 0 0,0 1 0 0 0,0-1 0 0 0,0 1 0 0 0,0 0-1 0 0,-2 1 1 0 0,-3 2-44 0 0,-1 1 0 0 0,1 0 0 0 0,1 1 0 0 0,-1-1 0 0 0,-6 8 0 0 0,-49 61-9 0 0,55-66 57 0 0,2 1 1 0 0,-1 0 0 0 0,1 0 0 0 0,1 1-1 0 0,0-1 1 0 0,0 1 0 0 0,-3 14-1 0 0,6-22-16 0 0,0 1-1 0 0,1 0 0 0 0,-1 0 0 0 0,1 0 0 0 0,0-1 0 0 0,0 1 0 0 0,0 0 0 0 0,0 0 0 0 0,0 0 0 0 0,1-1 0 0 0,-1 1 1 0 0,1 0-1 0 0,0 0 0 0 0,-1-1 0 0 0,1 1 0 0 0,1 0 0 0 0,-1-1 0 0 0,0 1 0 0 0,3 2 0 0 0,-2-3-21 0 0,0 0 1 0 0,0 0-1 0 0,1-1 0 0 0,-1 1 0 0 0,1-1 0 0 0,-1 1 0 0 0,1-1 0 0 0,-1 0 1 0 0,1 0-1 0 0,0 0 0 0 0,0 0 0 0 0,-1-1 0 0 0,1 1 0 0 0,0-1 0 0 0,0 1 1 0 0,0-1-1 0 0,0 0 0 0 0,5-1 0 0 0,6 0-94 0 0,-1-1 1 0 0,1-1-1 0 0,-1 0 1 0 0,0-1-1 0 0,0 0 1 0 0,20-10-1 0 0,70-43-2 0 0,-99 55 186 0 0,-1 1 33 0 0,1-1 0 0 0,-1 0 0 0 0,0 0 0 0 0,1-1 0 0 0,-1 1 0 0 0,0-1 0 0 0,0 1 0 0 0,0-1 0 0 0,-1 0 0 0 0,1 0 0 0 0,-1 0 0 0 0,0 0 0 0 0,1-1 0 0 0,2-5 0 0 0,-5 8-70 0 0,0 1 1 0 0,0-1-1 0 0,0 1 0 0 0,0-1 1 0 0,0 1-1 0 0,0-1 1 0 0,-1 1-1 0 0,1-1 0 0 0,0 1 1 0 0,0-1-1 0 0,0 1 0 0 0,0-1 1 0 0,-1 1-1 0 0,1-1 0 0 0,0 1 1 0 0,0 0-1 0 0,-1-1 0 0 0,1 1 1 0 0,0-1-1 0 0,-1 1 1 0 0,1 0-1 0 0,0-1 0 0 0,-1 1 1 0 0,1 0-1 0 0,-1 0 0 0 0,1-1 1 0 0,0 1-1 0 0,-1 0 0 0 0,1 0 1 0 0,-1 0-1 0 0,1-1 0 0 0,-1 1 1 0 0,1 0-1 0 0,-1 0 1 0 0,1 0-1 0 0,-1 0 0 0 0,1 0 1 0 0,-1 0-1 0 0,1 0 0 0 0,-1 0 1 0 0,1 0-1 0 0,-1 0 0 0 0,1 0 1 0 0,-1 0-1 0 0,1 0 1 0 0,-2 1-1 0 0,-22 5 131 0 0,15-2-157 0 0,1 1-1 0 0,0 0 0 0 0,0 1 1 0 0,1-1-1 0 0,-1 2 0 0 0,1-1 1 0 0,-12 15-1 0 0,17-19 3 0 0,0 1 1 0 0,0-1-1 0 0,0 1 0 0 0,0 0 0 0 0,0 0 0 0 0,0 0 1 0 0,1 0-1 0 0,0 0 0 0 0,-1 0 0 0 0,1 0 1 0 0,0 0-1 0 0,0 1 0 0 0,1-1 0 0 0,-1 0 0 0 0,1 1 1 0 0,0-1-1 0 0,0 0 0 0 0,0 1 0 0 0,0-1 1 0 0,0 0-1 0 0,1 1 0 0 0,-1-1 0 0 0,1 0 0 0 0,0 1 1 0 0,2 3-1 0 0,-2-5-1 0 0,1 0 1 0 0,0 0-1 0 0,-1 0 1 0 0,1 0-1 0 0,0 0 1 0 0,0-1-1 0 0,0 1 1 0 0,0 0 0 0 0,0-1-1 0 0,0 0 1 0 0,0 0-1 0 0,0 1 1 0 0,1-1-1 0 0,-1 0 1 0 0,1-1-1 0 0,-1 1 1 0 0,0 0-1 0 0,1-1 1 0 0,-1 1-1 0 0,1-1 1 0 0,0 0-1 0 0,-1 0 1 0 0,1 0-1 0 0,-1 0 1 0 0,1 0-1 0 0,-1-1 1 0 0,1 1-1 0 0,-1-1 1 0 0,3 0-1 0 0,9-3 17 0 0,0 0 0 0 0,-1-1-1 0 0,22-11 1 0 0,-34 16-12 0 0,10-6-266 0 0,1 0 0 0 0,-1-1 0 0 0,-1-1-1 0 0,1 1 1 0 0,-1-1 0 0 0,0-1 0 0 0,-1 0-1 0 0,0-1 1 0 0,-1 1 0 0 0,12-18 0 0 0,-27 29-1822 0 0,-3 4 1295 0 0,3 1 6 0 0,0 0 0 0 0,1 1 1 0 0,0-1-1 0 0,-8 15 0 0 0,3-4-400 0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4.213"/>
    </inkml:context>
    <inkml:brush xml:id="br0">
      <inkml:brushProperty name="width" value="0.05" units="cm"/>
      <inkml:brushProperty name="height" value="0.05" units="cm"/>
    </inkml:brush>
  </inkml:definitions>
  <inkml:trace contextRef="#ctx0" brushRef="#br0">1 194 17484,'1'1'148,"1"-1"0,-1 0 0,1 0 1,-1 0-1,1 0 0,0 0 0,-1 0 0,1-1 1,-1 1-1,1 0 0,-1-1 0,1 1 0,-1-1 0,1 0 1,-1 0-1,1 1 0,-1-1 0,0 0 0,0 0 1,1 0-1,1-2 0,28-29 1002,-25 24-638,113-134 1601,-119 142-2106,0 0 0,0 0-1,0 0 1,0 0 0,0 0 0,0 1 0,0-1 0,0 0 0,0 0 0,0 0 0,0 0 0,0 0 0,0 0 0,0 1 0,0-1 0,0 0 0,0 0 0,0 0 0,0 0 0,0 0 0,0 0 0,1 0 0,-1 0 0,0 0 0,0 1 0,0-1 0,0 0 0,0 0 0,0 0 0,0 0-1,0 0 1,1 0 0,-1 0 0,0 0 0,0 0 0,0 0 0,0 0 0,0 0 0,0 0 0,1 0 0,-1 0 0,0 0 0,0 0 0,0 0 0,0 0 0,0 0 0,0 0 0,1 0 0,-1 0 0,0 0 0,0 0 0,0 0 0,0 0 0,-5 18 147,0-1 0,-11 23 1,-3 8-54,8-20-284,2 2 0,2-1 0,0 1 0,-4 44 0,11-70 94,0-3 67,0 1 1,0-1-1,0 0 1,0 1 0,0-1-1,0 0 1,0 1-1,0-1 1,0 0-1,1 0 1,-1 1 0,1-1-1,-1 0 1,1 0-1,-1 1 1,2 0-1,5 2-247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4.617"/>
    </inkml:context>
    <inkml:brush xml:id="br0">
      <inkml:brushProperty name="width" value="0.05" units="cm"/>
      <inkml:brushProperty name="height" value="0.05" units="cm"/>
    </inkml:brush>
  </inkml:definitions>
  <inkml:trace contextRef="#ctx0" brushRef="#br0">13 0 15835,'-10'9'2169,"8"2"-1281,12-3-336,7-1 1537,13-1-1041,6-2-176,8-3-272,6-1-216,5-1-472,-2-3-224,-9-2-568,-4 0-176,-12-1 752,-11 1-168,-20 5-281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4.990"/>
    </inkml:context>
    <inkml:brush xml:id="br0">
      <inkml:brushProperty name="width" value="0.05" units="cm"/>
      <inkml:brushProperty name="height" value="0.05" units="cm"/>
    </inkml:brush>
  </inkml:definitions>
  <inkml:trace contextRef="#ctx0" brushRef="#br0">1 49 14299,'3'16'1712,"19"-7"-823,9-5-329,6-7 1224,6-1-720,4-6-303,5-2-537,-12-4 24,-7-1-56,-7 2-208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5.537"/>
    </inkml:context>
    <inkml:brush xml:id="br0">
      <inkml:brushProperty name="width" value="0.05" units="cm"/>
      <inkml:brushProperty name="height" value="0.05" units="cm"/>
    </inkml:brush>
  </inkml:definitions>
  <inkml:trace contextRef="#ctx0" brushRef="#br0">0 1 16123,'1'1'203,"0"1"0,0-1-1,-1 1 1,1-1 0,-1 1-1,1-1 1,-1 1 0,1 0-1,-1-1 1,0 1 0,0 0-1,0-1 1,0 1 0,0 0-1,0 1 1,0 2 303,1 28 1303,-5 42 0,2-42-803,2 44 1,0-74-969,0 1 1,1-1-1,-1 1 1,1-1 0,0 0-1,0 1 1,0-1-1,1 0 1,-1 0-1,1 1 1,0-1 0,-1 0-1,1 0 1,1-1-1,-1 1 1,0 0-1,1-1 1,3 3-1,-2-2 2,1 0 0,0 0 0,0-1-1,0 0 1,0 0 0,0 0-1,0-1 1,0 0 0,0 0 0,11 1-1,2-2-311,1-1-1,-1 0 1,0-1-1,0-1 1,36-11-1,-49 13 80,1-1 1,-1 0-1,0 0 0,1 0 0,-1-1 0,0 0 0,0 0 0,-1 0 0,1-1 0,4-4 1,3-3-535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5.985"/>
    </inkml:context>
    <inkml:brush xml:id="br0">
      <inkml:brushProperty name="width" value="0.05" units="cm"/>
      <inkml:brushProperty name="height" value="0.05" units="cm"/>
    </inkml:brush>
  </inkml:definitions>
  <inkml:trace contextRef="#ctx0" brushRef="#br0">45 0 17812,'-8'25'2272,"2"-1"-1424,-3 5-303,1-2 1175,1 5-560,2-1-224,4 1-736,1-1-560,7-4-816,2-5 1056,11-16-272,3-5-152</inkml:trace>
  <inkml:trace contextRef="#ctx0" brushRef="#br0" timeOffset="1">305 161 15923,'-13'21'1841,"-3"11"-1017,0 1-336,-1 6 1176,4 2-583,5-1-601,2-1-400,6-6-792,3-6-185,5-11 657,2-7-232,6-18-152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6.342"/>
    </inkml:context>
    <inkml:brush xml:id="br0">
      <inkml:brushProperty name="width" value="0.05" units="cm"/>
      <inkml:brushProperty name="height" value="0.05" units="cm"/>
    </inkml:brush>
  </inkml:definitions>
  <inkml:trace contextRef="#ctx0" brushRef="#br0">129 1 20676,'-20'19'1421,"-28"31"443,44-46-1725,1 1 0,-1 0 1,1 1-1,0-1 0,0 0 1,0 1-1,1 0 0,-3 10 1,5-15-136,0 0 1,0 0 0,0 0-1,0 0 1,0 0-1,0 0 1,0 0 0,1 0-1,-1 0 1,0 0-1,1 0 1,-1 0 0,0 0-1,1-1 1,-1 1-1,1 0 1,-1 0 0,1 0-1,0 0 1,-1-1-1,1 1 1,0 0 0,0-1-1,0 1 1,-1 0-1,1-1 1,0 1 0,0-1-1,0 0 1,0 1-1,0-1 1,0 0 0,0 1-1,0-1 1,0 0-1,1 0 1,7 2-42,0-1-1,-1 0 1,12 0-1,-11-1-12,14 1-111,-6-1-25,1 1 0,0 0 1,0 2-1,0 0 0,-1 0 0,27 11 1,-42-13 175,0-1 1,-1 1-1,1 0 1,-1 0-1,1 0 1,-1 0-1,0 0 1,1 0-1,-1 1 1,0-1-1,0 0 1,0 1-1,0-1 1,0 1-1,0-1 1,0 1-1,-1-1 1,1 1-1,0 0 1,-1-1-1,1 1 1,-1 0-1,0-1 1,1 1-1,-1 0 1,0 0-1,0-1 1,0 1-1,-1 0 1,1 0-1,0-1 1,0 1-1,-1 0 1,1-1-1,-1 1 1,0 0-1,-1 2 1,-2 5 55,-1-1 1,0 1 0,-1-1-1,1 0 1,-12 11-1,-2 2 228,-33 28 0,45-44-236,0 1 1,0-1-1,0 0 1,-1-1-1,0 0 1,0 0-1,0-1 1,0 0-1,-11 3 1,16-6-25,1 1 0,0-1 0,-1 0 1,1 0-1,-1 0 0,1 0 1,-1-1-1,1 1 0,-1 0 1,1-1-1,0 0 0,-1 1 1,1-1-1,0 0 0,0 0 0,-1-1 1,1 1-1,0 0 0,0-1 1,0 1-1,1-1 0,-1 0 1,-2-1-1,0-4 40,-1 0 1,1 0 0,0 0-1,0 0 1,-4-13-1,-7-20-14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36.781"/>
    </inkml:context>
    <inkml:brush xml:id="br0">
      <inkml:brushProperty name="width" value="0.05" units="cm"/>
      <inkml:brushProperty name="height" value="0.05" units="cm"/>
    </inkml:brush>
  </inkml:definitions>
  <inkml:trace contextRef="#ctx0" brushRef="#br0">1 68 17580,'34'1'1832,"10"1"-1160,5 1-280,4-2 825,0-1-393,0-4-2785,-5-9 2121,3-13-456,2-6-280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54.016"/>
    </inkml:context>
    <inkml:brush xml:id="br0">
      <inkml:brushProperty name="width" value="0.05" units="cm"/>
      <inkml:brushProperty name="height" value="0.05" units="cm"/>
    </inkml:brush>
  </inkml:definitions>
  <inkml:trace contextRef="#ctx0" brushRef="#br0">0 34 13571,'9'3'1512,"6"1"-968,10-1-72,5-3 825,10-2-417,9 0-40,7-1-56,2-3-104,3 2-151,-4-2-73,-5 3-216,-5 0-240,-10 2-568,-7-1-265,-8-1 673,-5-1-168,-4 0-120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2:54.421"/>
    </inkml:context>
    <inkml:brush xml:id="br0">
      <inkml:brushProperty name="width" value="0.05" units="cm"/>
      <inkml:brushProperty name="height" value="0.05" units="cm"/>
    </inkml:brush>
  </inkml:definitions>
  <inkml:trace contextRef="#ctx0" brushRef="#br0">1 13 13003,'3'-2'393,"0"1"0,0-1 0,0 1 0,0-1 0,1 1 1,-1 0-1,0 0 0,1 1 0,-1-1 0,1 1 0,-1-1 0,7 1 0,43 4 1688,-47-3-2064,32 4 331,0 2 1,0 2-1,-1 1 0,0 1 0,55 27 1,-88-36-343,0 0 1,0 0 0,-1 0-1,1 0 1,0 1 0,-1 0-1,0 0 1,1 0-1,-1 0 1,-1 0 0,5 6-1,-6-7-2,0 0 1,0 0-1,-1 0 0,1 1 0,-1-1 0,1 0 0,-1 0 0,0 1 1,0-1-1,0 0 0,0 0 0,0 1 0,0-1 0,-1 0 0,1 1 1,-1-1-1,1 0 0,-1 0 0,0 0 0,0 0 0,0 0 0,-2 4 0,-14 19 50,-1-1-1,-1 0 1,-35 33-1,23-24 7,-20 22-68,-122 126-1243,144-154 998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49.202"/>
    </inkml:context>
    <inkml:brush xml:id="br0">
      <inkml:brushProperty name="width" value="0.05" units="cm"/>
      <inkml:brushProperty name="height" value="0.05" units="cm"/>
    </inkml:brush>
  </inkml:definitions>
  <inkml:trace contextRef="#ctx0" brushRef="#br0">58 40 14339,'2'-4'817,"-1"0"0,1-1-1,-1 1 1,0-1 0,-1 1 0,1-8-1,-1 10 207,-1 4-817,0 0-1,-1 1 1,1-1-1,0 0 1,0 0-1,0 1 1,1-1 0,-1 1-1,0 3 1,-1-1 29,-40 146 311,38-134-550,1 1-1,1 0 1,0 0 0,2-1 0,0 1 0,4 30-1,-4-46 8,0-1-1,1 1 0,-1-1 0,0 0 1,1 1-1,-1-1 0,0 0 0,1 1 1,0-1-1,-1 0 0,1 0 0,0 1 0,-1-1 1,1 0-1,0 0 0,0 0 0,0 0 1,0 0-1,0 0 0,0 0 0,0-1 1,1 1-1,1 1 0,-1-2 3,0 1 1,-1-1-1,1 0 1,0 0-1,0-1 0,0 1 1,-1 0-1,1 0 1,0-1-1,-1 1 1,1-1-1,0 0 0,-1 1 1,1-1-1,2-2 1,6-4 31,0 0 1,-1-1 0,0 0 0,9-10 0,11-18 152,-1-2 1,-2 0 0,30-58-1,-30 51 49,-19 36-27,-8 19-116,-13 32-79,10-29-12,2-8-8,-24 86-27,23-77 20,0 0 0,1 1 0,1-1 0,0 20 0,0-33 12,1 0 0,0 1 0,0-1 0,0 1 0,0-1 0,0 0 0,1 1 0,-1-1 1,0 1-1,1-1 0,-1 0 0,1 0 0,-1 1 0,1-1 0,-1 0 0,1 0 0,0 1 0,0-1 0,0 0 0,0 0 0,0 0 0,0 0 0,0 0 0,0 0 0,0-1 0,0 1 0,0 0 0,0 0 1,1-1-1,-1 1 0,0-1 0,1 1 0,-1-1 0,0 0 0,1 1 0,-1-1 0,0 0 0,1 0 0,-1 0 0,1 0 0,-1 0 0,0 0 0,1 0 0,-1-1 0,2 0 0,3 0 46,1-1-1,-1-1 0,-1 1 1,1-1-1,0 0 0,-1-1 1,1 1-1,7-8 0,1-2 198,0 0 0,20-27 0,-29 33-125,1-1 1,-1 0-1,-1 0 1,0 0 0,0-1-1,0 0 1,4-16-1,-11 31-138,-5 15 51,5-15-223,1-8-266,2 0 469,0 0-1,-1 1 0,1-1 0,0 1 0,0-1 0,-1 1 0,1-1 0,-1 1 0,1-1 0,-1 1 0,0 0 0,0-1 1,1 1-1,-1 0 0,0 0 0,-2-3 0,-8-4-112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34.743"/>
    </inkml:context>
    <inkml:brush xml:id="br0">
      <inkml:brushProperty name="width" value="0.05" units="cm"/>
      <inkml:brushProperty name="height" value="0.05" units="cm"/>
    </inkml:brush>
  </inkml:definitions>
  <inkml:trace contextRef="#ctx0" brushRef="#br0">2404 571 13611 0 0,'-5'-7'1211'0'0,"-1"-1"0"0"0,0 1 0 0 0,-10-8 0 0 0,-46-34 776 0 0,45 36-1793 0 0,-79-53-179 0 0,-3 4-1 0 0,-2 5 0 0 0,-183-74 1 0 0,202 99 61 0 0,-1 3 1 0 0,-1 4-1 0 0,-2 4 1 0 0,0 3-1 0 0,-106-7 1 0 0,127 21-24 0 0,-1 2 1 0 0,0 4 0 0 0,0 2 0 0 0,0 3 0 0 0,1 4 0 0 0,1 1-1 0 0,-99 34 1 0 0,129-33-69 0 0,1 1 0 0 0,1 2-1 0 0,0 1 1 0 0,1 2-1 0 0,1 0 1 0 0,1 3 0 0 0,-28 25-1 0 0,36-28-51 0 0,1 1 0 0 0,1 1-1 0 0,1 0 1 0 0,1 2 0 0 0,1 0-1 0 0,1 1 1 0 0,1 0 0 0 0,2 2-1 0 0,-16 39 1 0 0,23-45-27 0 0,0-1 0 0 0,1 1-1 0 0,2 0 1 0 0,0 0 0 0 0,1 0 0 0 0,1 0-1 0 0,0 1 1 0 0,7 32 0 0 0,5 10-249 0 0,26 84 0 0 0,-21-93 154 0 0,3 0-1 0 0,2-2 1 0 0,2 0-1 0 0,2-2 1 0 0,55 79-1 0 0,-56-96-2 0 0,1-1 0 0 0,1-1 0 0 0,2-1 0 0 0,1-2 1 0 0,1-1-1 0 0,1-1 0 0 0,2-2 0 0 0,54 30 0 0 0,-52-36 99 0 0,1-2-1 0 0,0-2 1 0 0,1-2 0 0 0,1-1-1 0 0,0-2 1 0 0,0-1 0 0 0,0-2 0 0 0,1-2-1 0 0,0-2 1 0 0,0-2 0 0 0,0-1-1 0 0,0-2 1 0 0,0-2 0 0 0,-1-1 0 0 0,0-2-1 0 0,0-2 1 0 0,62-25 0 0 0,-13-3 492 0 0,-3-3 0 0 0,-1-5 0 0 0,-3-3 0 0 0,-1-4 0 0 0,92-80 0 0 0,-136 103-25 0 0,-2-2 0 0 0,-1-1 0 0 0,-2-1 0 0 0,49-70 1 0 0,-62 76-134 0 0,-2-1 0 0 0,0-1 1 0 0,-2 0-1 0 0,-1-1 1 0 0,-2-1-1 0 0,-1 0 0 0 0,9-46 1 0 0,-13 37-34 0 0,-1 0 1 0 0,-2 0 0 0 0,-2 0 0 0 0,-1 0-1 0 0,-10-66 1 0 0,6 84-180 0 0,0 0 0 0 0,-2 1 0 0 0,-1 0 0 0 0,0 0 1 0 0,-2 0-1 0 0,0 1 0 0 0,-2 0 0 0 0,0 1 0 0 0,-1 0 0 0 0,-1 1 0 0 0,-22-25 0 0 0,26 35-123 0 0,-1 1-1 0 0,0 0 0 0 0,0 0 1 0 0,-1 1-1 0 0,1 0 0 0 0,-2 1 1 0 0,1 1-1 0 0,-1-1 0 0 0,0 2 1 0 0,0 0-1 0 0,0 0 0 0 0,0 1 0 0 0,-1 0 1 0 0,1 1-1 0 0,-1 1 0 0 0,-16 0 1 0 0,15 1-481 0 0,0 0 1 0 0,1 1 0 0 0,-1 1-1 0 0,1 0 1 0 0,-1 1 0 0 0,1 0-1 0 0,0 1 1 0 0,0 0-1 0 0,0 1 1 0 0,1 1 0 0 0,0 0-1 0 0,0 1 1 0 0,0 0 0 0 0,1 0-1 0 0,-11 10 1 0 0,-10 14-2468 0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49.842"/>
    </inkml:context>
    <inkml:brush xml:id="br0">
      <inkml:brushProperty name="width" value="0.05" units="cm"/>
      <inkml:brushProperty name="height" value="0.05" units="cm"/>
    </inkml:brush>
  </inkml:definitions>
  <inkml:trace contextRef="#ctx0" brushRef="#br0">0 16 17236,'0'-1'164,"1"0"1,-1 0-1,1 0 1,-1 1-1,1-1 1,-1 0-1,1 0 1,0 0-1,0 0 1,-1 1 0,1-1-1,0 0 1,0 1-1,0-1 1,-1 0-1,1 1 1,0-1-1,0 1 1,0 0-1,0-1 1,0 1-1,0 0 1,0-1 0,0 1-1,2 0 1,-2 1-47,0-1 1,-1 1-1,1 0 1,0-1 0,0 1-1,0 0 1,-1 0-1,1-1 1,0 1 0,-1 0-1,1 0 1,0 0-1,-1 0 1,0 0 0,1 0-1,-1 0 1,1 0-1,-1 0 1,0 2 0,3 9 188,-1 1 1,2 22 0,-4-34-318,-2 80 158,1-53-92,3 48 1,-2-75-54,0 1-1,0-1 1,1 1 0,-1-1-1,0 1 1,1-1 0,-1 1-1,1-1 1,-1 0 0,1 1-1,-1-1 1,1 0 0,0 1 0,0-1-1,0 0 1,0 0 0,0 0-1,0 0 1,0 0 0,0 0-1,0 0 1,2 1 0,-1-1 2,0-1 1,0 1-1,0-1 1,0 0 0,-1 0-1,1 0 1,0 0-1,0 0 1,0 0-1,0 0 1,0-1 0,0 1-1,-1-1 1,1 1-1,2-2 1,6-3 21,-1 1 1,0-2-1,0 0 0,0 0 0,7-7 1,1-2 97,0-1 1,-2-1-1,0 0 1,0-1-1,-2-1 1,-1 0-1,0-1 1,-1 0-1,12-32 1,-18 33 165,-6 16-67,-4 11-106,-10 28-83,1 1 0,2 0-1,-12 62 1,22-89-119,1 0 1,0 0-1,0 0 1,2 18-1,-1-27 29,0 0 0,0 1 0,1-1 0,-1 1 0,0-1 0,1 0 0,-1 1 0,1-1 0,-1 1 0,1-1-1,0 0 1,0 0 0,-1 0 0,1 1 0,0-1 0,0 0 0,2 1 0,-2-1-16,0-1 0,0 0 0,1 1 0,-1-1 0,0 0 0,0 0 0,1 0 0,-1 0 0,0 0 0,1 0 0,-1 0-1,0-1 1,0 1 0,0 0 0,1-1 0,-1 1 0,0-1 0,0 1 0,0-1 0,0 1 0,0-1 0,0 0 0,0 0 0,2-1 0,3-3-160,1 0 0,-1-1 0,7-9 0,-13 15 227,17-19-592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0.264"/>
    </inkml:context>
    <inkml:brush xml:id="br0">
      <inkml:brushProperty name="width" value="0.05" units="cm"/>
      <inkml:brushProperty name="height" value="0.05" units="cm"/>
    </inkml:brush>
  </inkml:definitions>
  <inkml:trace contextRef="#ctx0" brushRef="#br0">56 0 16764,'-1'1'141,"1"-1"0,0 1 0,-1-1 0,1 1 0,0-1 1,-1 1-1,1 0 0,0-1 0,0 1 0,-1-1 0,1 1 1,0 0-1,0-1 0,0 1 0,0 0 0,0-1 0,0 1 1,0 0-1,0-1 0,0 2 0,0 6 353,-19 76 3348,-4 24-2979,20-91-772,1-10-54,0 0 1,1 1 0,0-1 0,1 0-1,0 8 1,0-13-37,0-1-1,0 1 1,0-1-1,0 0 1,1 1-1,-1-1 1,1 0-1,-1 0 1,1 1-1,-1-1 1,1 0-1,0 0 1,0 0-1,0 1 1,-1-1-1,1 0 1,0 0-1,0 0 1,0-1 0,1 1-1,-1 0 1,0 0-1,0-1 1,0 1-1,1 0 1,-1-1-1,0 1 1,0-1-1,1 0 1,-1 1-1,1-1 1,1 0-1,42 2-172,-31-2 85,0 1 1,16 2-1,-26-3 60,0 1 0,0 0 0,0 1-1,0-1 1,0 1 0,0 0 0,0-1 0,-1 2-1,1-1 1,-1 0 0,5 5 0,-6-6 17,-1 1 0,1 0 0,-1-1 0,0 1 0,1 0 1,-1 0-1,0-1 0,0 1 0,0 0 0,-1 0 0,1 0 1,0 0-1,-1 1 0,1-1 0,-1 0 0,0 0 0,0 0 1,0 0-1,0 4 0,-1-2 18,1 1 0,-2-1 1,1 0-1,0 1 0,-1-1 0,0 0 1,0 0-1,0 0 0,-3 4 0,-1 0 75,1-1 0,-1 0 0,-1 0-1,1-1 1,-1 0 0,0 0 0,0 0 0,-17 8-1,22-13-59,-1 1-1,1-1 0,-1 0 0,1 0 0,-1-1 1,0 1-1,0-1 0,1 1 0,-1-1 0,0 0 1,0 0-1,0 0 0,1 0 0,-1-1 0,0 1 1,0-1-1,1 1 0,-1-1 0,0 0 1,1 0-1,-1 0 0,1-1 0,-4-1 0,4 1-127,0 0 0,1 0 0,-1 0 0,0 0 0,1 0 0,-1 0-1,1 0 1,-1-1 0,1 1 0,0-1 0,0 1 0,0-1 0,1 1 0,-1-1-1,1 0 1,-1 1 0,1-1 0,0 0 0,0 1 0,0-1 0,0 0 0,0 1 0,1-1-1,1-4 1,-1 3-1,0 0 0,0 0-1,1 1 1,-1-1 0,1 0-1,0 1 1,0 0 0,1-1-1,-1 1 1,5-4 0,16-10-711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0.773"/>
    </inkml:context>
    <inkml:brush xml:id="br0">
      <inkml:brushProperty name="width" value="0.05" units="cm"/>
      <inkml:brushProperty name="height" value="0.05" units="cm"/>
    </inkml:brush>
  </inkml:definitions>
  <inkml:trace contextRef="#ctx0" brushRef="#br0">74 179 16636,'1'0'264,"-1"-1"0,1 1 1,0 0-1,-1 0 0,1 0 0,-1-1 1,1 1-1,-1 0 0,1 0 1,-1-1-1,0 1 0,1 0 1,-1-1-1,1 1 0,-1-1 1,0 1-1,1 0 0,-1-1 1,0 1-1,1-1 0,-1 1 1,0-1-1,0 1 0,1-1 1,-1 1-1,0-1 0,0 0 0,0 1 1,0-2-1,1-25 2379,-1 25-2630,-1 0 0,1 0 0,0 0 1,-1 0-1,1-1 0,-1 1 0,1 0 0,-1 0 1,0 0-1,0 0 0,0 0 0,0 1 0,0-1 1,-1 0-1,1 0 0,-1 1 0,1-1 0,-1 1 0,1-1 1,-1 1-1,0 0 0,-2-2 0,3 3-17,-1 0 0,1 1 0,-1-1 0,1 0 0,-1 1 0,1-1 0,-1 1 0,1 0 0,0-1-1,0 1 1,-1 0 0,1 0 0,0 0 0,0 0 0,0 0 0,0 0 0,0 0 0,0 0 0,0 0 0,0 1 0,0-1 0,0 0 0,0 2-1,-17 33-62,17-35 64,-1 4-6,0 0 1,0 0-1,0 1 1,-1 8-1,3-13 8,0 0 0,0 0 0,0 0 1,0-1-1,0 1 0,0 0 0,0 0 0,0 0 0,0-1 0,0 1 1,0 0-1,1 0 0,-1 0 0,0-1 0,1 1 0,-1 0 0,0 0 1,1-1-1,-1 1 0,1 0 0,-1-1 0,1 1 0,0-1 1,-1 1-1,1-1 0,-1 1 0,1-1 0,0 1 0,-1-1 0,1 1 1,0-1-1,0 0 0,-1 1 0,1-1 0,0 0 0,0 0 0,0 0 1,-1 0-1,3 1 0,30 0-99,49-2 1,-59-1 67,0 2 0,0 0 0,-1 1 1,1 1-1,29 7 0,-42-6 44,0 1-1,-1 0 1,1 0-1,-1 1 1,0 0-1,10 7 0,-25-52 839,2 18-767,0-1-1,2 1 1,0-1 0,4-44-1,-2 65-126,0 0 0,0 0 0,0 1 0,1-1 0,-1 0 0,1 0 0,0 0 0,-1 0 0,1 0-1,0 0 1,0 1 0,0-1 0,0 0 0,1 1 0,-1-1 0,0 1 0,1-1 0,-1 1 0,1 0 0,-1-1-1,1 1 1,-1 0 0,1 0 0,3-1 0,1 0-242,1 1 0,-1 0 0,0 0 0,0 1 0,0 0 0,10 0 0,-10 1 153,-1-1 1,1 0-1,0 0 0,-1 0 0,1-1 0,0 0 0,-1 0 1,11-4-1,1-4-422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1.165"/>
    </inkml:context>
    <inkml:brush xml:id="br0">
      <inkml:brushProperty name="width" value="0.05" units="cm"/>
      <inkml:brushProperty name="height" value="0.05" units="cm"/>
    </inkml:brush>
  </inkml:definitions>
  <inkml:trace contextRef="#ctx0" brushRef="#br0">0 62 18580,'25'0'1648,"12"-10"-1104,7 0-616,12-4 801,3 1 79,4-1-480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1.945"/>
    </inkml:context>
    <inkml:brush xml:id="br0">
      <inkml:brushProperty name="width" value="0.05" units="cm"/>
      <inkml:brushProperty name="height" value="0.05" units="cm"/>
    </inkml:brush>
  </inkml:definitions>
  <inkml:trace contextRef="#ctx0" brushRef="#br0">198 0 17908,'1'3'2921,"-1"-3"-2833,1 0 1,-1 0 0,0 1-1,0-1 1,0 0-1,0 0 1,0 0-1,0 0 1,0 0-1,1 0 1,-1 0-1,0 0 1,0 0-1,0 0 1,0 0-1,-10 22 1573,-22 38-1128,29-54-277,-54 101 44,-41 73-2177,101-184-473,25-40 1018,-4 1 524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2.366"/>
    </inkml:context>
    <inkml:brush xml:id="br0">
      <inkml:brushProperty name="width" value="0.05" units="cm"/>
      <inkml:brushProperty name="height" value="0.05" units="cm"/>
    </inkml:brush>
  </inkml:definitions>
  <inkml:trace contextRef="#ctx0" brushRef="#br0">293 4 11554,'18'-4'1617,"-12"23"-681,-7 11-336,-11 17 1721,-4 9-1057,2 4-256,0 3-72,1-3-256,3-4-119,7-14-385,3-9-232,9-13-609,2-7-79,-2-10 520,-5-1-160</inkml:trace>
  <inkml:trace contextRef="#ctx0" brushRef="#br0" timeOffset="1">3 515 17828,'-3'4'1768,"9"2"-1016,4-5-280,10-1 969,6-1-281,7-4-424,4 0-224,5-3-544,2 1-368,-2 0-624,-3-2 896,2 2-256,1 2-136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2.742"/>
    </inkml:context>
    <inkml:brush xml:id="br0">
      <inkml:brushProperty name="width" value="0.05" units="cm"/>
      <inkml:brushProperty name="height" value="0.05" units="cm"/>
    </inkml:brush>
  </inkml:definitions>
  <inkml:trace contextRef="#ctx0" brushRef="#br0">38 0 19068,'-9'23'1068,"2"0"0,-11 44 0,17-59-941,0-1 1,0 0 0,0 0-1,1 1 1,0-1 0,1 0-1,-1 0 1,1 1-1,1-1 1,0 0 0,0 0-1,0 0 1,6 12-1,-6-16-142,0-1 0,0 1-1,0-1 1,0 0 0,0 1-1,1-1 1,-1 0 0,1 0-1,-1-1 1,1 1 0,0-1-1,0 1 1,0-1 0,0 0-1,0 0 1,0 0 0,0 0-1,0 0 1,0-1-1,0 0 1,0 1 0,0-1-1,1 0 1,-1-1 0,0 1-1,6-2 1,0 0-206,0 0 0,-1 0 0,1-1 0,-1-1 0,0 1 0,0-1 0,0-1 0,10-6 0,-4-1-407,0 0-1,0-1 0,-2 0 0,21-27 0,-11 8-481,21-42-1,-40 71 1819,-3 6-80,-4 14 431,-8 25 583,-71 200 2037,45-129-3852,32-95-664,-7 33-1,13-48 525,0-4-95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3.427"/>
    </inkml:context>
    <inkml:brush xml:id="br0">
      <inkml:brushProperty name="width" value="0.05" units="cm"/>
      <inkml:brushProperty name="height" value="0.05" units="cm"/>
    </inkml:brush>
  </inkml:definitions>
  <inkml:trace contextRef="#ctx0" brushRef="#br0">4 189 16051,'0'0'113,"0"0"-1,-1 1 1,1-1-1,0 0 0,-1 1 1,1-1-1,0 0 1,0 1-1,-1-1 0,1 0 1,0 1-1,0-1 1,0 0-1,0 1 0,-1-1 1,1 1-1,0-1 1,0 1-1,0-1 0,0 0 1,0 1-1,0-1 1,0 1-1,0-1 0,0 0 1,0 1-1,1 0 1,9-4 1802,20-14 43,-29 16-1833,154-113 2568,-89 62-2588,-43 39-149,-15 15-27,-8 11-1,-8 11 7,-18 41 0,18-48-273,0 1 0,1 0 0,1 0 0,-6 32 0,12-42 87,3-8-97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4.198"/>
    </inkml:context>
    <inkml:brush xml:id="br0">
      <inkml:brushProperty name="width" value="0.05" units="cm"/>
      <inkml:brushProperty name="height" value="0.05" units="cm"/>
    </inkml:brush>
  </inkml:definitions>
  <inkml:trace contextRef="#ctx0" brushRef="#br0">164 30 19940,'-2'-3'282,"1"1"-1,-1 0 1,-1-1-1,1 1 1,0 0 0,0 0-1,-1 1 1,1-1-1,-1 0 1,0 1-1,1 0 1,-1-1 0,0 1-1,0 0 1,0 1-1,-3-2 1,2 2-211,1 0 1,-1 0-1,0 0 1,0 1-1,1-1 1,-1 1-1,1 0 1,-1 0-1,0 0 1,1 1-1,0-1 1,-6 4-1,4-2-93,0 0 1,0 0-1,0 0 0,0 0 1,0 1-1,1 0 0,0 0 1,0 0-1,0 0 0,0 1 1,0 0-1,1 0 0,0 0 0,-4 8 1,7-13 2,0 1 0,0-1 0,0 1 0,0 0 0,0-1 0,0 1 0,0 0 0,0-1 0,0 1 0,1-1 0,-1 1 0,0 0 0,0-1 0,1 1 0,-1-1 0,0 1 0,0-1 1,1 1-1,-1-1 0,1 1 0,-1-1 0,0 1 0,1-1 0,-1 1 0,1-1 0,-1 0 0,1 1 0,-1-1 0,1 0 0,0 0 0,-1 1 0,1-1 0,-1 0 0,1 0 0,0 0 0,-1 1 0,1-1 0,-1 0 0,2 0 0,28 2-504,-24-2 380,40 0-730,-28-1 592,0 1 0,-1 1 0,1 0 0,-1 1 1,1 1-1,21 6 0,-38-8 268,1-1-1,0 1 0,0 0 1,-1-1-1,1 1 1,0 0-1,-1 0 1,1 0-1,-1 0 0,1 0 1,-1 1-1,1-1 1,-1 0-1,0 1 1,0-1-1,0 1 0,0-1 1,0 1-1,0-1 1,0 1-1,0 0 1,0 2-1,-1-2 34,0 0 0,0 1 0,0-1-1,0 0 1,0 0 0,-1 1 0,1-1 0,-1 0 0,0 0 0,1 1 0,-1-1-1,0 0 1,0 0 0,-1 0 0,0 2 0,-7 7 184,0 0-1,0-1 1,-1 0 0,-16 12-1,14-11 42,-1-1 0,0-1-1,0 0 1,-1-1 0,0-1-1,-29 12 1,41-19-249,1 1 0,-1-1 0,1 1 0,0-1 0,-1 0 0,1 1 0,-1-1 0,1 0 0,-1 0 0,1 0 0,0 0-1,-1 0 1,1 0 0,-1-1 0,1 1 0,-1 0 0,1-1 0,-2 0 0,3 0-15,-1 1 0,1-1 1,-1 1-1,1-1 0,-1 0 0,1 1 0,0-1 0,-1 0 0,1 0 0,0 1 0,-1-1 0,1 0 0,0 0 0,0 1 0,0-1 0,0 0 0,0 0 0,0 0 0,0 1 0,0-1 1,0 0-1,0 0 0,1-1 0,1-7-97,1 0 1,1 0 0,0 0 0,6-11-1,-9 18 145,28-51-333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4.814"/>
    </inkml:context>
    <inkml:brush xml:id="br0">
      <inkml:brushProperty name="width" value="0.05" units="cm"/>
      <inkml:brushProperty name="height" value="0.05" units="cm"/>
    </inkml:brush>
  </inkml:definitions>
  <inkml:trace contextRef="#ctx0" brushRef="#br0">117 0 15451,'-2'10'407,"1"0"0,-1-1 0,-1 1 0,0-1-1,0 1 1,-1-1 0,-6 10 0,-3 11 248,-1 3 9,1 0 0,1 2-1,2-1 1,2 1 0,1 1-1,2 0 1,-1 42 0,10-37-574,-4-40-89,0 0 0,0 0 1,1 0-1,-1 0 0,0 0 1,1 0-1,-1 0 0,0 0 1,1 0-1,-1 0 0,1 0 1,-1 0-1,1 0 1,0 0-1,-1 0 0,1 0 1,0 0-1,0-1 0,0 1 1,-1 0-1,1-1 0,0 1 1,0-1-1,0 1 0,0-1 1,0 1-1,0-1 1,0 1-1,0-1 0,2 0 1,-2 0-2,0 0 0,-1 0 0,1-1 0,0 1 0,0 0 0,-1-1 0,1 1 0,0-1 0,-1 1 1,1-1-1,-1 1 0,1-1 0,-1 1 0,1-1 0,-1 0 0,1 1 0,-1-1 0,1 0 0,-1 1 0,0-1 0,1-1 1,6-17-7,-6 14 4,18-86 43,-8 34-87,-9 68-22,2 1-1,6 19 1,-7-24 41,0 0 18,-1-1 0,1 1 0,0-1 0,0 0 0,1 0 0,0-1 0,0 1-1,1-1 1,-1 0 0,1 0 0,0 0 0,0 0 0,1-1 0,-1 0 0,1 0 0,0-1 0,0 0 0,0 0 0,11 4 0,-8-5 27,-1 0 1,1 0 0,0-1-1,0 0 1,0-1 0,0 0-1,0 0 1,0-1 0,0 0-1,0-1 1,-1 0 0,1 0-1,0-1 1,14-6 0,-13 4 22,0 0 0,0-1 0,-1 0 0,0 0 0,13-13 0,-18 16-20,0-1-1,0 0 1,-1 0 0,1-1 0,-1 1-1,0-1 1,0 0 0,-1 0-1,0 1 1,1-2 0,-2 1-1,1 0 1,1-8 0,-3 13-20,0 0-1,1-1 1,-1 1 0,0 0 0,0 0 0,0-1 0,0 1 0,0 0 0,0 0 0,0-1-1,0 1 1,0 0 0,0 0 0,0-1 0,0 1 0,0 0 0,0-1 0,0 1 0,0 0-1,0 0 1,0-1 0,0 1 0,-1 0 0,1 0 0,0-1 0,0 1 0,0 0-1,0 0 1,0 0 0,-1-1 0,1 1 0,0 0 0,0 0 0,0 0 0,-1-1 0,-8 7 18,-7 14-10,13-15-9,0 0 1,1 1-1,-1-1 1,1 1-1,0-1 0,0 1 1,-1 11-1,2-16 1,1 0-1,0 1 1,0-1-1,0 0 1,0 0-1,0 0 1,0 1-1,0-1 1,0 0-1,1 0 1,-1 0-1,0 0 1,1 0-1,-1 1 1,1-1-1,-1 0 1,1 0-1,0 0 1,-1 0-1,1 0 1,0 0-1,-1-1 1,1 1-1,0 0 1,0 0-1,0 0 1,0-1-1,0 1 1,0 0-1,0-1 1,0 1-1,0-1 1,0 0-1,1 1 1,-1-1-1,0 0 1,0 1-1,0-1 1,0 0-1,1 0 1,-1 0-1,0 0 1,0 0-1,0 0 1,2-1-1,6 0 6,0 0 0,0-1 0,0 0 0,0-1 0,-1 0-1,1 0 1,15-9 0,54-39-86,-24 14-73,-52 36 136,-1 0 0,0 0 0,1 0 0,-1 0-1,1 1 1,-1-1 0,1 1 0,-1-1 0,1 1 0,0-1 0,2 1 0,-4 0 11,1 0-1,-1 0 0,0 0 1,1 0-1,-1 1 0,0-1 1,1 0-1,-1 0 0,0 0 1,1 0-1,-1 1 0,0-1 1,0 0-1,1 0 0,-1 1 1,0-1-1,0 0 0,1 0 1,-1 1-1,0-1 0,0 0 1,0 1-1,0-1 0,1 0 1,-1 1-1,0-1 0,0 0 1,0 1-1,0-1 1,0 0-1,0 1 0,0 4-44,-1 1-1,1-1 1,-1 0 0,-1 0-1,-2 8 1,0 1 22,3-8-25,-7 34-19,8-37 32,0-1 1,-1 1-1,1-1 1,0 1-1,0-1 1,1 1-1,-1-1 1,1 1-1,-1-1 1,1 1-1,0-1 1,1 5-1,-1-7-39,-1 1 0,1 0-1,0-1 1,-1 1 0,1-1-1,-1 1 1,1-1-1,0 1 1,0-1 0,-1 1-1,1-1 1,0 1 0,0-1-1,0 0 1,-1 0-1,1 1 1,0-1 0,0 0-1,0 0 1,0 0 0,-1 0-1,1 0 1,0 0-1,0 0 1,0 0 0,0 0-1,0 0 1,-1-1 0,1 1-1,0 0 1,0-1-1,0 1 1,-1 0 0,2-2-1,1 1-38,1-1-1,-1 0 0,-1 0 1,1-1-1,0 1 1,0-1-1,3-3 0,12-20-648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46.693"/>
    </inkml:context>
    <inkml:brush xml:id="br0">
      <inkml:brushProperty name="width" value="0.05" units="cm"/>
      <inkml:brushProperty name="height" value="0.05" units="cm"/>
    </inkml:brush>
  </inkml:definitions>
  <inkml:trace contextRef="#ctx0" brushRef="#br0">13697 853 3433 0 0,'-729'-171'523'0'0,"-11"65"-421"0"0,282 51 417 0 0,-803-79 681 0 0,472 72-1208 0 0,-550-38 22 0 0,520 47 111 0 0,392 28 13 0 0,-926-64 2014 0 0,-506 32-409 0 0,1424 73-2091 0 0,-773 131 0 0 0,1198-146 358 0 0,-741 156 478 0 0,586-113-427 0 0,2 7 1 0 0,-232 106-1 0 0,311-114-111 0 0,1 4-1 0 0,3 4 0 0 0,2 3 0 0 0,-120 108 0 0 0,165-132-90 0 0,2 1 0 0 0,1 2 0 0 0,2 1 0 0 0,-28 44 0 0 0,42-55-49 0 0,1 0 1 0 0,1 0 0 0 0,1 1-1 0 0,2 1 1 0 0,0 0-1 0 0,2 0 1 0 0,0 0-1 0 0,-3 36 1 0 0,8-38 72 0 0,1 0 1 0 0,2 0-1 0 0,0 0 0 0 0,2 0 0 0 0,0 0 1 0 0,1 0-1 0 0,2-1 0 0 0,0 0 1 0 0,2 0-1 0 0,13 30 0 0 0,7 3 215 0 0,2-1-1 0 0,62 82 1 0 0,-65-102-93 0 0,2-1 0 0 0,1-1 0 0 0,1-2 0 0 0,1-1-1 0 0,2-1 1 0 0,71 43 0 0 0,-12-18 15 0 0,163 67-1 0 0,-92-58 2 0 0,225 56-1 0 0,180 2-210 0 0,448-6-3319 0 0,-851-107 2518 0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5.279"/>
    </inkml:context>
    <inkml:brush xml:id="br0">
      <inkml:brushProperty name="width" value="0.05" units="cm"/>
      <inkml:brushProperty name="height" value="0.05" units="cm"/>
    </inkml:brush>
  </inkml:definitions>
  <inkml:trace contextRef="#ctx0" brushRef="#br0">32 0 15131,'-14'24'1913,"4"2"-1137,2-6-800,8 3 1504,8-7-1064,-1-5-16,20-9-400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5.683"/>
    </inkml:context>
    <inkml:brush xml:id="br0">
      <inkml:brushProperty name="width" value="0.05" units="cm"/>
      <inkml:brushProperty name="height" value="0.05" units="cm"/>
    </inkml:brush>
  </inkml:definitions>
  <inkml:trace contextRef="#ctx0" brushRef="#br0">114 369 12371,'-10'23'1044,"-15"43"1589,23-59-2363,0-1 1,1 1-1,0-1 0,0 1 1,0 0-1,1-1 0,1 14 1,1-14-424,0 0 0,0-1 0,0 1 0,1-1 0,0 0 0,0 0 1,1 0-1,0 0 0,-1 0 0,1-1 0,9 8 0,18 23-1221,-27-29 1337,0 0 0,-1 0-1,-1 1 1,1-1 0,-1 1 0,0-1 0,0 1-1,0 0 1,-1-1 0,-1 1 0,1 0 0,-1 0 0,0 0-1,0 0 1,-1 0 0,-2 10 0,1-7 196,-1-1 0,-1 0 0,1 0 0,-1 0-1,-1 0 1,1-1 0,-2 0 0,1 0 0,-1 0 0,0-1 0,-9 9 0,13-14-68,-1 1 0,0-1-1,1 0 1,-1 0 0,0 0 0,0 0 0,0-1 0,-1 1 0,1-1-1,0 0 1,0 0 0,-1 0 0,-5 1 0,7-2-52,0 0 0,0 0 0,0 0 0,0-1-1,0 1 1,0 0 0,0-1 0,0 1 0,1-1 0,-1 0 0,0 0 0,0 0 0,0 0-1,1 0 1,-1 0 0,0 0 0,1 0 0,-1-1 0,1 1 0,-1-1 0,1 1 0,0-1 0,0 1-1,-2-4 1,0 0-24,1 0 0,0 0 0,0 0 0,1 0 0,-1-1-1,1 1 1,0-1 0,1 1 0,-1-1 0,1 1 0,0-1 0,0 1 0,1-1-1,2-9 1,2-5-174,0 1 1,15-33-1,-2 12-146,3 1 0,1 0 0,40-52 0,95-99-254,-118 145 602,169-189 2213,-220 251-1436,1 1 0,-15 31 0,16-28-565,-3 3-123,2 1-1,1 1 1,1 0 0,1 0-1,-7 46 1,13-59-104,1 0-1,0 0 1,0 0 0,1 0 0,1 0 0,0 0-1,1 0 1,1 0 0,0 0 0,0-1 0,1 1 0,1-1-1,12 23 1,8-3-2,-24-30-41,0-1 1,0 0 0,1 0-1,-1 0 1,0 1 0,1-1-1,-1 0 1,1-1 0,-1 1-1,1 0 1,0 0-1,-1-1 1,1 1 0,0-1-1,-1 1 1,1-1 0,0 0-1,-1 0 1,1 0-1,3 0 1,-5 0 0,1 0-1,0-1 0,-1 1 1,1-1-1,-1 1 1,1 0-1,0-1 1,-1 1-1,1-1 0,-1 0 1,1 1-1,-1-1 1,0 1-1,1-1 1,-1 0-1,0 1 0,1-1 1,-1 0-1,0 1 1,0-1-1,0 0 1,1 0-1,-1 1 0,0-1 1,0 0-1,0 1 1,0-1-1,0 0 0,0 0 1,-1 1-1,1-1 1,0 0-1,0 0 1,0 1-1,-1-1 0,1 0 1,-1 0-1,-11-29-275,-46-63 276,41 70 389,2-1-1,-23-48 1,37 71-340,0-1 1,0 0 0,1 0 0,-1 0 0,1 0 0,-1 0 0,1 0 0,0-1 0,0 1 0,0 0 0,0-4 0,0 5-39,1 1 0,-1-1 0,0 0-1,1 0 1,-1 0 0,0 0 0,1 1-1,-1-1 1,1 0 0,0 0 0,-1 1-1,1-1 1,0 0 0,-1 1 0,1-1-1,0 1 1,-1-1 0,1 1 0,1-1-1,3-1-234,1 1 0,-1 0-1,0 0 1,1 0 0,-1 1-1,1-1 1,6 2 0,-11-1 163,24-1-456,42-6 1,-12-2-166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6.694"/>
    </inkml:context>
    <inkml:brush xml:id="br0">
      <inkml:brushProperty name="width" value="0.05" units="cm"/>
      <inkml:brushProperty name="height" value="0.05" units="cm"/>
    </inkml:brush>
  </inkml:definitions>
  <inkml:trace contextRef="#ctx0" brushRef="#br0">26 149 18780,'0'9'690,"-1"0"0,-1 0 0,0-1 0,-3 13 0,-5 17 200,8-23-779,0 1 0,1-1 0,0 0 1,3 24-1,-2-36-110,0 0-1,1 0 1,-1 0-1,1 0 1,0 0-1,0 0 1,0-1-1,0 1 1,0 0-1,0-1 1,1 1 0,-1-1-1,1 1 1,0-1-1,0 0 1,0 1-1,0-1 1,0 0-1,1 0 1,-1-1 0,0 1-1,1 0 1,-1-1-1,1 0 1,0 1-1,-1-1 1,1 0-1,0 0 1,0-1 0,5 2-1,1-2 6,0 0 0,-1 0 1,1-1-1,0 0 0,0-1 0,0 0 0,-1 0 1,1-1-1,-1 0 0,0 0 0,0-1 0,13-8 1,-1-1 11,-1 0 1,0-2 0,27-25 0,-26 19 27,34-44 0,-47 56-37,0-1 0,-1-1 0,0 1 0,-1-1-1,-1 0 1,1 0 0,3-17 0,-8 21-8,-5 14-1,-6 17-1,3-2-16,1 0 1,1 0-1,1 1 0,2 0 1,0 0-1,0 43 1,3-63 16,0 1 1,1-1-1,-1 0 1,1 0 0,0 0-1,-1 0 1,2 0-1,-1 0 1,0 0-1,0-1 1,1 1-1,0 0 1,-1-1 0,4 4-1,-3-5 6,-1 1-1,1-1 1,-1 0 0,1 0-1,0 0 1,0 0-1,-1 0 1,1 0 0,0-1-1,0 1 1,0 0-1,0-1 1,0 0 0,0 1-1,0-1 1,0 0-1,0 0 1,0 0-1,0 0 1,0-1 0,0 1-1,0-1 1,2 0-1,3-1 22,0-1-1,0-1 0,-1 1 0,1-1 0,-1 0 0,0 0 0,0-1 0,-1 0 0,1 0 0,-1 0 0,0-1 0,5-6 0,0-2 40,0 0-1,-1-1 0,-1 0 1,8-17-1,-9 13-12,0-1-1,-2 1 1,0-1 0,-1 0 0,-1-1 0,1-25-1,-4 46-50,0-1 0,1 0 0,-1 0 0,0 1 0,0-1 0,0 0 0,0 0 0,-1 1 0,1-1 0,0 0 0,0 0 0,0 0 0,0 1 0,-1-1 0,1 0 0,0 1 0,-1-1-1,1 0 1,-1 1 0,0-2 0,1 2-1,-1 0 0,1 0-1,-1 1 1,1-1 0,-1 0-1,1 0 1,-1 0 0,1 1-1,-1-1 1,1 0 0,0 1-1,-1-1 1,1 0-1,-1 1 1,1-1 0,0 1-1,-1-1 1,1 0 0,0 1-1,0-1 1,-1 2 0,-15 31-11,12-16-2,0 0 0,-2 32 0,5-44 10,1 0 0,0-1 0,0 1 1,0 0-1,0 0 0,1 0 0,0-1 0,0 1 0,1 0 0,-1-1 1,1 1-1,0-1 0,0 1 0,0-1 0,4 5 0,-5-8 3,1 1-1,-1-1 0,1 0 1,-1 1-1,1-1 1,0 0-1,-1 0 0,1 0 1,0 0-1,0-1 1,0 1-1,0 0 0,0-1 1,0 1-1,0-1 0,0 0 1,2 1-1,0-1 2,1-1 0,-1 1 0,0-1 0,0 0 0,1 0 0,-1 0 0,7-3 0,1-2 4,0-1 0,0 0 0,0 0 1,10-10-1,6-9-338,-2-1 0,40-53 1,-75 100 270,1 1 0,1 0 1,0 0-1,2 0 0,-5 38 1,10-56 65,0 0 0,0-1 0,0 1 0,0 0 0,0 0 0,1-1 1,-1 1-1,1 0 0,-1-1 0,1 1 0,0-1 0,0 1 0,1-1 0,-1 1 0,0-1 1,3 3-1,-2-3 0,-1-1 1,1 1 0,0-1 0,0 0-1,0 1 1,0-1 0,0 0-1,0 0 1,0-1 0,0 1 0,0 0-1,1-1 1,-1 1 0,0-1 0,0 0-1,1 0 1,-1 1 0,0-2-1,5 1 1,3-2 5,-1 0 1,1-1-1,0 0 0,-1 0 1,0-1-1,0 0 0,0-1 1,0 0-1,0 0 0,-1-1 1,0 0-1,-1-1 0,14-13 1,-5 3 0,-1-1 0,-1-1 1,-1 0-1,21-38 0,-10 3 1,-23 51-9,0-1 0,0 1-1,0-1 1,0 1 0,0-1 0,-1 0-1,1 0 1,-1 1 0,0-1-1,0 0 1,-1 0 0,0-5 0,1 9-4,0 0 1,-1 0-1,1-1 1,0 1 0,0 0-1,0 0 1,0 0-1,0 0 1,0 0 0,0-1-1,-1 1 1,1 0 0,0 0-1,0 0 1,0 0-1,0 0 1,-1 0 0,1 0-1,0 0 1,0 0 0,0 0-1,0 0 1,-1 0-1,1 0 1,0 0 0,0 0-1,0 0 1,-1 0 0,1 0-1,0 0 1,0 0-1,0 0 1,0 0 0,-1 0-1,1 0 1,0 0-1,0 0 1,0 0 0,0 0-1,-1 0 1,1 1 0,0-1-1,0 0 1,0 0-1,0 0 1,-1 0 0,-6 8 20,1 1 12,1 1-1,1-1 0,0 1 1,0 0-1,1 0 0,0 0 1,1 0-1,0 1 0,0-1 1,1 16-1,0-19-10,1-1 0,0 1 0,1 0 0,-1 0 0,1 0 0,1 0 0,-1-1 0,1 1 0,1-1 0,-1 1 0,1-1 0,0 0 0,0 0 0,1 0 0,0 0 0,0-1 0,5 6 0,-7-9-73,0 0 0,1 0 0,-1 0-1,1-1 1,-1 1 0,1-1 0,-1 1 0,1-1-1,0 0 1,0 0 0,0 0 0,-1-1 0,5 2-1,-5-2 32,0 0-1,0 0 1,0-1 0,-1 1-1,1 0 1,0-1-1,0 1 1,0-1-1,-1 1 1,1-1 0,0 0-1,-1 0 1,1 0-1,-1 0 1,1 0-1,-1 0 1,1 0 0,-1 0-1,0-1 1,1 1-1,-1 0 1,2-3-1,10-23-244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7.133"/>
    </inkml:context>
    <inkml:brush xml:id="br0">
      <inkml:brushProperty name="width" value="0.05" units="cm"/>
      <inkml:brushProperty name="height" value="0.05" units="cm"/>
    </inkml:brush>
  </inkml:definitions>
  <inkml:trace contextRef="#ctx0" brushRef="#br0">9 2 18668,'-9'-2'1368,"9"4"-1112,2 4-128,9 4-128,3 1-88,8 2 104,2 1-168,3 2-104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7.617"/>
    </inkml:context>
    <inkml:brush xml:id="br0">
      <inkml:brushProperty name="width" value="0.05" units="cm"/>
      <inkml:brushProperty name="height" value="0.05" units="cm"/>
    </inkml:brush>
  </inkml:definitions>
  <inkml:trace contextRef="#ctx0" brushRef="#br0">104 172 16371,'-17'18'840,"0"0"0,-20 29-1,33-41-674,0 0-1,1 0 1,-1 0-1,1 1 1,0-1-1,1 1 1,0 0-1,0 0 1,0 0-1,1 0 1,0 0-1,-1 13 1,2-19-144,0 0 0,0 0 1,0 0-1,0 0 0,0 0 1,1 0-1,-1 0 0,0 0 1,0 0-1,1 0 0,-1 0 1,1 0-1,-1-1 0,1 1 1,-1 0-1,1 0 0,-1 0 1,1-1-1,0 1 0,-1 0 1,1-1-1,0 1 0,-1 0 1,1-1-1,0 1 0,0-1 1,0 1-1,0-1 0,0 0 1,0 1-1,-1-1 0,1 0 1,0 1-1,0-1 1,0 0-1,0 0 0,0 0 1,0 0-1,0 0 0,0 0 1,0 0-1,1-1 0,3 0 18,-1 0-1,1 0 0,-1-1 0,0 0 1,0 0-1,1 0 0,6-5 1,3-4 43,0 0 0,-1-2 0,0 1 0,15-21 0,41-63 170,-47 63-187,79-118 48,-119 178-74,3 0-1,0 1 1,-14 37-1,22-47-10,1 1 0,1-1 0,0 2 1,1-1-1,2 0 0,-2 36 0,4-50-17,0-1 1,1 1 0,-1 0 0,1-1 0,0 1-1,1-1 1,-1 1 0,1-1 0,-1 0 0,2 1-1,-1-1 1,0 0 0,5 6 0,-4-8-14,-1 1 0,1 0-1,0-1 1,0 0 0,0 0 0,0 0 0,0 0 0,1 0 0,-1-1 0,1 1-1,-1-1 1,1 0 0,-1 0 0,1 0 0,0-1 0,-1 1 0,8-1-1,-2-1-41,1 0-1,-1 0 1,0-1-1,0 0 1,0 0-1,0-1 1,0-1-1,-1 1 1,1-2-1,-1 1 1,0-1-1,0 0 1,-1 0-1,14-13 1,-9 7-4,-1-1 0,-1 1 0,0-2 0,0 1-1,-1-1 1,-1-1 0,0 1 0,6-17 0,-11 24 72,-1-1 0,-1 1 0,1 0 0,1-13-1,-3 18-15,0 0-1,1 0 1,-1 1-1,0-1 0,0 0 1,0 1-1,0-1 0,0 0 1,0 0-1,0 1 0,0-1 1,0 0-1,-1 0 0,1 1 1,0-1-1,0 0 0,-1 1 1,1-1-1,0 0 0,-1 1 1,1-1-1,-1 1 0,1-1 1,0 0-1,-1 1 0,1-1 1,-1 1-1,0-1 0,1 1 1,-1 0-1,1-1 0,-1 1 1,0 0-1,1-1 0,-1 1 1,0 0-1,1 0 0,-1-1 1,0 1-1,0 0 0,1 0 1,-1 0-1,0 0 0,0 0 1,1 0-1,-1 0 0,0 0 1,1 0-1,-1 1 0,0-1 1,0 0-1,1 0 0,-1 1 1,-1 0-1,-4 1 42,1 1 1,-1 0-1,0 1 1,1-1-1,0 1 0,0 0 1,0 1-1,-5 5 1,-36 45 291,37-44-278,4-5-24,-1 1-1,1 0 0,1 0 0,-1 0 0,1 1 0,0-1 0,1 1 0,0 0 0,0 0 0,-2 10 0,5-17-42,0 0 0,0 0 0,0 0 0,0 0 0,0 0 0,0 1 0,0-1-1,0 0 1,1 0 0,-1 0 0,0 0 0,1 0 0,-1 0 0,1 0 0,-1 0 0,1 0 0,-1 0 0,1 0 0,0 0-1,0 0 1,-1-1 0,1 1 0,0 0 0,0 0 0,0-1 0,0 1 0,0 0 0,0-1 0,0 1 0,0-1-1,0 0 1,0 1 0,0-1 0,0 0 0,0 1 0,0-1 0,0 0 0,1 0 0,-1 0 0,0 0 0,0 0 0,2 0-1,7-1-224,0 0-1,1 0 0,16-5 1,-15 4 39,52-15-776,-50 12 797,-1 1 0,1 0 1,0 1-1,1 0 0,-1 2 0,23-1 1,-34 2 245,-1 1 1,0-1-1,0 1 1,0 0-1,0-1 1,1 1-1,-1 0 1,3 2-1,-5-2-36,0-1-1,1 0 0,-1 1 0,0-1 1,1 0-1,-1 1 0,1-1 0,-1 0 0,1 0 1,-1 1-1,1-1 0,-1 0 0,1 0 1,-1 0-1,1 1 0,-1-1 0,1 0 1,-1 0-1,1 0 0,-1 0 0,1 0 1,-1 0-1,1 0 0,0 0 0,-1-1 0,1 1 1,-1 0-1,1 0 0,-1 0 0,1 0 1,-1-1-1,0 1 0,1 0 0,-1-1 1,1 1-1,-1 0 0,1-1 0,-1 1 1,0 0-1,1-1 0,-1 1 0,0-1 1,1 1-1,-1-1 0,0 1 0,0-1 0,1 1 1,-1-1-1,0 1 0,0-1 0,0 0 1,34-82 797,-21 48-788,22-41-1,-35 75-54,1 0 0,0 0 0,0 0-1,-1 0 1,1 0 0,0 0 0,0 0 0,0 1-1,0-1 1,0 0 0,0 1 0,0-1 0,0 0-1,1 1 1,-1-1 0,0 1 0,0-1 0,0 1-1,1 0 1,-1 0 0,0 0 0,0-1-1,1 1 1,1 0 0,33 8-273,-14-3 810,-5-3-468,0-1-1,27-2 1,1-3-27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8.485"/>
    </inkml:context>
    <inkml:brush xml:id="br0">
      <inkml:brushProperty name="width" value="0.05" units="cm"/>
      <inkml:brushProperty name="height" value="0.05" units="cm"/>
    </inkml:brush>
  </inkml:definitions>
  <inkml:trace contextRef="#ctx0" brushRef="#br0">53 1 12843,'-4'7'648,"-1"0"1,1 0-1,0 0 1,0 1 0,1-1-1,0 1 1,-3 13-1,-8 59 2024,13-77-2589,-1 10 284,0-1 1,2 1 0,0 26-1,0-37-340,0 0 0,0 0 0,1 1 0,-1-1 0,0 0 1,1 0-1,0 1 0,-1-1 0,1 0 0,0 0 0,0 0 0,0 0 0,0 0 0,1 0 0,-1 0 0,0-1 0,1 1 0,-1 0 0,1-1 0,0 1 1,0-1-1,-1 0 0,1 1 0,0-1 0,0 0 0,0 0 0,0 0 0,0 0 0,1-1 0,-1 1 0,3 0 0,1-1-14,0 0 0,0-1 0,0 1 0,0-1-1,0-1 1,-1 1 0,1-1 0,0 0 0,-1 0 0,1-1 0,8-5-1,8-6-21,27-21-1,-43 30 11,158-131-106,-159 132 102,0 0 1,0 1-1,1-1 1,-1 1-1,7-2 1,-11 5 4,-1-1 0,1 1 0,0 0 0,0-1 1,0 1-1,0 0 0,0 0 0,-1 0 0,1 0 0,0 0 0,0 0 0,0 0 1,0 0-1,0 0 0,0 0 0,-1 1 0,1-1 0,0 0 0,0 0 1,0 1-1,-1-1 0,1 1 0,0-1 0,0 1 0,-1-1 0,1 1 0,0-1 1,-1 1-1,1 0 0,-1-1 0,1 1 0,0 0 0,-1-1 0,0 1 0,1 0 1,-1 0-1,1-1 0,-1 1 0,0 0 0,0 0 0,1 0 0,-1 0 1,0 1-1,2 8 32,-1 0 0,0 0-1,-1 14 1,-1-16 7,1 0-1,1 0 0,-1 0 0,1 0 0,0 0 1,1 0-1,4 13 0,-5-19-28,0 0 0,0-1 0,1 1 0,-1-1-1,0 1 1,1-1 0,-1 1 0,1-1 0,-1 0 0,1 0 0,0 0-1,-1 0 1,1 0 0,0 0 0,0 0 0,0 0 0,-1-1 0,1 1 0,0-1-1,0 1 1,0-1 0,0 0 0,0 0 0,0 0 0,0 0 0,0 0-1,0 0 1,0 0 0,0-1 0,2 0 0,9-2 16,-1 0-1,0-1 1,18-9 0,-20 9-44,45-23-122,-41 19-69,1 1 0,-1 0 0,1 1-1,0 0 1,0 1 0,1 1 0,27-4 0,-41 8 41,1 1 1,0-1-1,0 1 1,0-1-1,0 1 1,0 0-1,-1 0 0,1 0 1,3 2-1,-5-2 88,0-1-1,0 1 0,0 0 1,1-1-1,-1 1 0,0-1 1,1 1-1,-1-1 0,0 1 1,1-1-1,-1 0 0,0 0 1,1 0-1,-1 0 0,1 0 1,-1 0-1,0 0 0,1 0 1,-1 0-1,0-1 0,1 1 1,-1 0-1,0-1 0,1 1 1,-1-1-1,0 0 0,0 1 1,1-1-1,-1 0 0,2-2 1,10-12-421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9.501"/>
    </inkml:context>
    <inkml:brush xml:id="br0">
      <inkml:brushProperty name="width" value="0.05" units="cm"/>
      <inkml:brushProperty name="height" value="0.05" units="cm"/>
    </inkml:brush>
  </inkml:definitions>
  <inkml:trace contextRef="#ctx0" brushRef="#br0">202 171 17132,'1'-2'127,"0"1"1,0 0-1,0-1 1,0 1-1,-1-1 1,1 1 0,0-1-1,-1 0 1,1 1-1,-1-1 1,1 0-1,-1 1 1,0-1-1,0 0 1,0 1 0,0-1-1,0 0 1,0 1-1,0-1 1,-1 0-1,1 1 1,-1-1-1,1 0 1,-1 1-1,1-1 1,-1 1 0,0-1-1,0 1 1,0-1-1,0 1 1,0 0-1,0-1 1,-2-1-1,0 1 7,1 0-1,-1 1 1,0-1-1,0 1 0,0 0 1,1-1-1,-1 1 0,0 1 1,0-1-1,-1 0 1,1 1-1,0-1 0,0 1 1,0 0-1,0 0 0,0 0 1,0 1-1,-4 0 0,0 1-75,-1 0-1,1 1 1,-1 0-1,1 1 1,0 0-1,0 0 1,0 0-1,1 1 1,-1 0-1,-10 11 1,12-11-67,0 0-1,0 0 1,1 0 0,0 1 0,0 0 0,1 0 0,-1 0 0,1 0-1,1 1 1,-1-1 0,1 1 0,-3 13 0,5-19 6,0 0 1,-1 0 0,1 1-1,0-1 1,0 0-1,0 0 1,0 1 0,0-1-1,0 0 1,1 0-1,-1 1 1,0-1-1,1 0 1,-1 0 0,1 0-1,-1 1 1,1-1-1,-1 0 1,1 0 0,0 0-1,-1 0 1,1 0-1,0 0 1,0 0-1,0 0 1,0-1 0,0 1-1,0 0 1,0 0-1,0-1 1,0 1-1,0-1 1,0 1 0,1-1-1,-1 1 1,0-1-1,0 0 1,1 0 0,1 1-1,2-1-3,0 0 0,0-1 1,0 1-1,0-1 0,1 0 0,-1 0 0,0-1 0,8-3 1,7-4 2,-1-1 0,0-1 1,-1-1-1,0-1 1,25-23-1,-11 6 22,48-62 0,-38 35-1,-52 89-47,1 2 1,-5 35-1,11-55 21,2 1 1,0-1-1,1 1 0,0-1 1,1 0-1,1 1 1,5 23-1,-6-34 10,0-1 0,1 1-1,-1 0 1,1-1 0,0 1 0,-1-1 0,1 0 0,1 0 0,-1 1 0,0-1-1,1-1 1,0 1 0,0 0 0,0-1 0,0 1 0,0-1 0,4 3 0,-4-4 2,-1-1 0,1 1 0,0 0 1,-1-1-1,1 1 0,0-1 0,0 0 1,0 0-1,-1 0 0,1 0 0,0 0 1,0 0-1,-1-1 0,1 0 0,0 1 1,0-1-1,-1 0 0,1 0 0,-1-1 1,1 1-1,-1 0 0,0-1 0,1 0 1,1-2-1,4-2 23,-1-1 0,0 0 1,-1 0-1,1-1 0,-2 0 1,1 0-1,-1 0 0,0-1 1,-1 0-1,0 0 0,0 0 0,-1 0 1,0-1-1,-1 1 0,0-1 1,2-18-1,-7 16 22,-4 13-38,5 0-16,1 1 0,-1-1-1,1 1 1,-1 0 0,1-1 0,0 1 0,0 0 0,-2 4-1,-1 2-34,2 0-1,-1 0 1,1 0-1,0 0 1,1 1-1,0-1 1,0 1-1,1-1 1,0 11 0,0-15 15,1-1 0,0 1 0,-1-1 0,1 1 1,1-1-1,-1 1 0,0-1 0,1 1 0,0-1 0,0 0 1,0 0-1,0 0 0,0 0 0,0 0 0,1-1 1,0 1-1,-1 0 0,1-1 0,0 0 0,0 0 1,0 0-1,1 0 0,3 1 0,3 1-51,0-1 0,1-1 0,-1 0 0,1 0 0,0-1 0,-1 0 0,1-1 0,0 0 0,-1-1 0,1 0 0,-1-1 0,1 0 0,-1 0 0,1-1 0,-1-1 0,0 0 0,0 0 0,-1-1 0,0 0 0,1 0 0,10-10 0,-17 13 123,0-1 0,0 0 0,-1 0 0,1 0 0,-1-1 1,1 1-1,-1-1 0,0 1 0,0-1 0,0 0 0,-1 0 0,0 1 0,1-1 1,-1 0-1,0 0 0,-1-1 0,1-5 0,-1-1 182,-1 1 0,-1-1-1,0 1 1,0-1 0,-5-10-1,-5-30 352,11 50-596,1 0 0,0 0 0,0 0 0,0 0 0,0 0 0,0 0 0,0 0 0,0 0 0,1 0 0,-1 1 0,0-1 0,1 0 0,-1 0 0,0 0-1,1 0 1,-1 0 0,1 0 0,-1 0 0,1 1 0,-1-1 0,1 0 0,0 0 0,-1 1 0,1-1 0,0 0 0,0 1 0,0-1 0,-1 1 0,1-1 0,0 1 0,0 0-1,0-1 1,1 1 0,4-2-192,0 1 0,-1 0 0,1 0-1,10 0 1,-4 0 228,23-2-322,7 0-109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3:59.982"/>
    </inkml:context>
    <inkml:brush xml:id="br0">
      <inkml:brushProperty name="width" value="0.05" units="cm"/>
      <inkml:brushProperty name="height" value="0.05" units="cm"/>
    </inkml:brush>
  </inkml:definitions>
  <inkml:trace contextRef="#ctx0" brushRef="#br0">22 0 17012,'1'0'88,"-1"1"1,1-1 0,-1 1 0,1-1 0,-1 1 0,1-1-1,-1 1 1,1-1 0,-1 1 0,1 0 0,-1-1-1,0 1 1,1 0 0,-1-1 0,0 1 0,0 0 0,1-1-1,-1 1 1,0 0 0,0-1 0,0 1 0,0 0-1,0 0 1,-1 23 265,1-18-73,-14 104 2193,8-69-1998,1 0 1,1 56-1,4-92-438,1 1 1,-1-1-1,1 1 1,0-1-1,1 0 0,-1 1 1,1-1-1,0 0 0,0 0 1,0 0-1,4 5 0,-4-8-22,-1 0 0,1 0-1,0 0 1,0 0 0,0-1-1,0 1 1,0-1-1,1 1 1,-1-1 0,0 0-1,1 0 1,-1 0 0,1 0-1,-1 0 1,1 0 0,-1-1-1,1 0 1,-1 1-1,1-1 1,0 0 0,-1 0-1,1 0 1,0 0 0,-1-1-1,4 0 1,6-2 20,0-1 0,-1 0 1,0 0-1,0-1 0,0-1 1,-1 1-1,20-15 0,63-60 165,-62 52-321,-2-1 0,-1-2 0,41-60 0,-65 85 52,-1 1 0,-1 0-1,1-1 1,3-10 0,-6 16 72,0-1 1,0 0-1,1 1 0,-1-1 0,0 1 0,0-1 0,0 0 0,0 1 0,0-1 0,0 0 0,0 1 0,0-1 0,0 0 0,0 1 1,0-1-1,0 0 0,0 1 0,-1-1 0,1 1 0,0-1 0,0 0 0,-1 1 0,1-1 0,0 1 0,-1-1 0,1 1 0,-1-1 0,1 1 1,-1-1-1,1 1 0,-1 0 0,1-1 0,-1 1 0,1 0 0,-1-1 0,1 1 0,-1 0 0,0-1 0,1 1 0,-1 0 0,1 0 1,-1 0-1,0 0 0,1 0 0,-1 0 0,0 0 0,1 0 0,-1 0 0,0 0 0,1 0 0,-1 0 0,1 0 0,-1 0 0,0 0 0,0 1 1,-23 5-167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00.386"/>
    </inkml:context>
    <inkml:brush xml:id="br0">
      <inkml:brushProperty name="width" value="0.05" units="cm"/>
      <inkml:brushProperty name="height" value="0.05" units="cm"/>
    </inkml:brush>
  </inkml:definitions>
  <inkml:trace contextRef="#ctx0" brushRef="#br0">1 15 15043,'24'9'904,"6"-12"-912,7-4-32,5-6 609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00.795"/>
    </inkml:context>
    <inkml:brush xml:id="br0">
      <inkml:brushProperty name="width" value="0.05" units="cm"/>
      <inkml:brushProperty name="height" value="0.05" units="cm"/>
    </inkml:brush>
  </inkml:definitions>
  <inkml:trace contextRef="#ctx0" brushRef="#br0">118 0 17732,'-4'2'261,"-13"6"394,2 0 0,-24 16 0,35-22-578,1 1-1,0-1 1,0 1-1,0 0 1,0 0-1,0 0 1,1 0-1,-1 0 1,1 0-1,0 1 1,0-1-1,0 1 1,1 0-1,-1-1 1,1 1-1,0 0 1,-2 6-1,3-9-62,0 0-1,0 0 1,0 0 0,0 0-1,0 1 1,0-1-1,1 0 1,-1 0-1,0 0 1,0 0 0,1 0-1,-1 0 1,1 0-1,-1-1 1,1 1 0,-1 0-1,1 0 1,-1 0-1,1 0 1,0 0-1,0-1 1,-1 1 0,1 0-1,1 0 1,1 0-2,-1 1 0,1-1 0,-1-1 0,1 1 0,-1 0 0,1-1 0,0 1 0,-1-1 0,5 1 0,5-2-18,0 0 0,0 0 0,17-4 0,8-6-119,53-21 1,-28 9-56,-60 22 176,2-1-16,1 1 0,0-1 1,-1 1-1,1 0 0,0 0 0,7 0 0,-11 1 25,0 0-1,0 1 0,0-1 1,0 0-1,0 0 1,-1 1-1,1-1 0,0 0 1,0 1-1,0-1 1,0 1-1,0-1 0,0 1 1,-1 0-1,1-1 1,0 1-1,-1 0 0,1 0 1,0-1-1,-1 1 1,1 0-1,-1 0 0,1 0 1,-1 0-1,1 0 1,-1 0-1,0 0 0,1-1 1,-1 1-1,0 0 1,0 0-1,0 0 0,0 0 1,0 0-1,0 0 0,0 2 1,0 20 172,0-16-52,0 0-1,0 1 0,0-1 1,1 0-1,4 14 0,-5-19-112,1 0-1,0 0 1,0 0-1,0 0 1,0-1 0,0 1-1,1 0 1,-1-1-1,0 1 1,1-1 0,-1 1-1,1-1 1,0 0-1,-1 0 1,1 0 0,0 0-1,0 0 1,0 0-1,-1 0 1,1 0 0,0-1-1,0 1 1,0-1-1,0 0 1,0 1 0,3-1-1,1 0-158,0 0-1,-1 0 1,1-1 0,0 0-1,0 0 1,-1 0 0,1 0-1,-1-1 1,8-3 0,3-3-163,27-16 1,-6-2-177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47.148"/>
    </inkml:context>
    <inkml:brush xml:id="br0">
      <inkml:brushProperty name="width" value="0.05" units="cm"/>
      <inkml:brushProperty name="height" value="0.05" units="cm"/>
    </inkml:brush>
  </inkml:definitions>
  <inkml:trace contextRef="#ctx0" brushRef="#br0">0 1995 152 0 0,'1701'-81'2096'0'0,"-1507"69"-1817"0"0,972-70 1400 0 0,-525 35-936 0 0,1734-237-684 0 0,-1476 93-325 0 0,-689 130 282 0 0,-2-9-1 0 0,233-115 1 0 0,-379 155-48 0 0,14-5-303 0 0,94-61 1 0 0,-162 91 341 0 0,0-1 0 0 0,0 0 0 0 0,0 0 1 0 0,-1-1-1 0 0,0 0 0 0 0,-1 0 0 0 0,1-1 1 0 0,7-12-1 0 0,-12 16 9 0 0,0 0-1 0 0,0 0 1 0 0,0-1 0 0 0,0 1 0 0 0,-1 0 0 0 0,0-1 0 0 0,0 0-1 0 0,0 1 1 0 0,-1-1 0 0 0,1 1 0 0 0,-1-1 0 0 0,0 0-1 0 0,-1 1 1 0 0,1-1 0 0 0,-1 0 0 0 0,0 1 0 0 0,0-1 0 0 0,0 1-1 0 0,-1 0 1 0 0,-1-5 0 0 0,-5-7 33 0 0,0 1 0 0 0,-1 0 0 0 0,-1 0-1 0 0,0 1 1 0 0,-1 0 0 0 0,-24-22 0 0 0,5 8 35 0 0,-61-43 1 0 0,39 38 174 0 0,-1 2 0 0 0,-2 2 0 0 0,-1 2-1 0 0,-78-25 1 0 0,-244-54 162 0 0,319 91-513 0 0,-329-82-734 0 0,251 60 586 0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01.198"/>
    </inkml:context>
    <inkml:brush xml:id="br0">
      <inkml:brushProperty name="width" value="0.05" units="cm"/>
      <inkml:brushProperty name="height" value="0.05" units="cm"/>
    </inkml:brush>
  </inkml:definitions>
  <inkml:trace contextRef="#ctx0" brushRef="#br0">177 0 16700,'-13'1'478,"-1"1"1,1 1-1,-1-1 1,1 2 0,-13 5-1,19-6-312,0 0-1,0 0 1,0 0 0,1 1-1,-1 0 1,1 1-1,0 0 1,0-1-1,1 2 1,-8 7 0,12-12-169,1 0 0,-1 0 1,1-1-1,-1 1 1,1 0-1,-1 0 0,1 0 1,-1 0-1,1-1 1,0 1-1,0 0 1,-1 0-1,1 0 0,0 0 1,0 0-1,0 0 1,0 0-1,0 0 1,0 0-1,0 0 0,0 0 1,0-1-1,1 1 1,-1 0-1,0 0 0,1 0 1,-1 0-1,0 0 1,1 0-1,-1-1 1,1 1-1,0 0 0,-1 0 1,1-1-1,-1 1 1,1 0-1,0-1 0,0 1 1,-1-1-1,1 1 1,0-1-1,0 1 1,0-1-1,-1 1 0,1-1 1,1 1-1,6 2-198,-1-1 0,1 1-1,0-1 1,9 1 0,-14-2 115,44 5-954,25 6-437,-64-10 1349,0 0-1,0 0 1,0 1 0,-1 0-1,1 1 1,9 5 0,-16-8 156,-1-1 1,1 1-1,0-1 1,0 1-1,0 0 1,0 0-1,0-1 1,0 1-1,-1 0 1,1 0-1,0 0 1,-1 0-1,1 0 1,-1 0-1,1 0 1,-1 0 0,1 0-1,-1 0 1,0 0-1,0 0 1,1 0-1,-1 0 1,0 0-1,0 0 1,0 1-1,0-1 1,0 0-1,0 0 1,0 0-1,-1 0 1,1 0-1,0 0 1,-1 0-1,1 0 1,-1 0 0,1 0-1,-1 0 1,1 0-1,-1 0 1,1 0-1,-1 0 1,-1 1-1,-4 4 291,1-1 0,-1 1-1,0-1 1,-12 7 0,12-8-149,-7 6 128,0-1 1,-1 0-1,0-1 1,0-1-1,-1 0 1,0-1 0,-28 7-1,43-12-278,-1-1 0,1 0 0,-1 0-1,1 0 1,-1 0 0,1 0 0,0 0 0,-1 0 0,1 0-1,-1 0 1,1 0 0,-1 0 0,1 0 0,-1 0 0,1 0-1,0 0 1,-1 0 0,1 0 0,-1 0 0,1-1 0,-1 1-1,1 0 1,0 0 0,-1 0 0,1-1 0,0 1 0,-1 0-1,1-1 1,0 1 0,-1 0 0,1-1 0,0 1 0,0 0-1,-1-1 1,1 1 0,0-1 0,0 1 0,0 0-1,-1-1 1,1 1 0,0-1 0,0 1 0,0-1 0,0 1-1,0-1 1,0 0 0,5-20-21,7-5 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01.574"/>
    </inkml:context>
    <inkml:brush xml:id="br0">
      <inkml:brushProperty name="width" value="0.05" units="cm"/>
      <inkml:brushProperty name="height" value="0.05" units="cm"/>
    </inkml:brush>
  </inkml:definitions>
  <inkml:trace contextRef="#ctx0" brushRef="#br0">114 1 16011,'0'0'71,"1"0"0,-1 1 0,0-1 0,0 1 0,0-1 0,0 0 0,0 1 0,0-1 0,0 1 0,0-1 0,0 0 0,0 1 0,0-1 0,0 1 0,0-1 0,0 0 0,0 1 0,0-1 0,0 1 0,0-1 0,-1 0 0,1 1 0,0-1 0,0 0 0,-1 1 0,1-1 0,0 0 0,0 1 0,-1-1 0,1 0 0,0 1 0,-1-1 0,1 0 0,-16 16 358,12-12-31,-9 9 468,1 1 0,0 0 1,-10 18-1,17-25-723,1 0 0,1-1 1,-1 2-1,1-1 0,1 0 0,-1 1 0,1-1 1,0 1-1,-1 14 0,3-21-135,0 0-1,0 0 1,0 1 0,0-1-1,0 0 1,0 1-1,1-1 1,-1 0 0,0 0-1,1 1 1,-1-1 0,1 0-1,-1 0 1,1 0-1,-1 0 1,1 1 0,0-1-1,0 0 1,0 0-1,-1 0 1,1-1 0,0 1-1,0 0 1,0 0 0,0 0-1,1-1 1,-1 1-1,0 0 1,0-1 0,0 1-1,0-1 1,1 0-1,-1 1 1,0-1 0,1 0-1,-1 0 1,0 0 0,0 0-1,1 0 1,-1 0-1,0 0 1,1 0 0,1-1-1,5 0-26,-1 0 0,0-1 0,0 0 1,0-1-1,0 1 0,9-6 0,20-14-247,0-2-1,53-46 1,-1 0-435,-73 63 388,-17 17 206,-21 27 189,17-27-53,5-9-21,-28 54 276,28-52-250,-1 1 0,1 0 0,0 0 0,0 0 0,0-1 1,0 1-1,1 0 0,-1 0 0,1 0 0,0 0 0,1 0 1,-1 0-1,2 5 0,-2-7-14,2 0 1,-1 0-1,0-1 0,0 1 1,1 0-1,-1 0 0,1-1 1,-1 1-1,1-1 0,0 1 1,0-1-1,-1 0 0,1 0 1,0 0-1,0 0 0,0 0 1,0 0-1,0 0 0,1-1 1,-1 1-1,0-1 0,0 0 1,0 1-1,0-1 0,1 0 1,-1 0-1,3-1 0,9 1 17,0-2-1,27-5 1,9-6-301,0-3 1,72-34-1,11-3-696,-110 49 782,-22 4 182,-1 0 0,0 0 0,1 0 0,-1 0 0,1 0 0,-1 1 0,0-1 0,1 0 0,-1 0 0,0 0 0,1 0 0,-1 1 0,0-1 0,0 0 0,1 0 0,-1 1 0,0-1 0,0 0 0,1 1 0,-1-1 0,0 0 0,0 1 0,0-1 0,1 0-1,-1 1 1,0-1 0,0 0 0,0 1 0,0-1 0,0 1 0,0 2 67,-1 1 0,1-1 0,-1 0 0,0 1-1,0-1 1,0 0 0,-1 1 0,-2 4 0,2-4-3,-1 1 72,1 0 0,0 0-1,0 1 1,0-1-1,-1 9 1,3-13-114,0 0-1,-1 0 1,1 0 0,0 0 0,0 0-1,1 0 1,-1-1 0,0 1-1,0 0 1,0 0 0,1 0 0,-1 0-1,0 0 1,1 0 0,-1 0-1,1 0 1,-1 0 0,1-1 0,-1 1-1,1 0 1,0 0 0,-1-1-1,1 1 1,0 0 0,0-1 0,-1 1-1,1-1 1,0 1 0,0-1-1,0 1 1,0-1 0,0 0 0,0 1-1,-1-1 1,1 0 0,0 0-1,0 0 1,0 1 0,2-1 0,7-1-44,0 0 1,0 0 0,0-1 0,0 0 0,-1-1-1,1 0 1,-1-1 0,18-8 0,-4 2-278,14-7-282,-23 10 143,0 1 1,0 0-1,1 1 0,17-4 0,-32 9 413,1 0-1,-1 0 1,1 0 0,0-1-1,-1 1 1,1 0-1,0 0 1,-1 0 0,1 0-1,-1 0 1,1 0-1,0 0 1,-1 0-1,1 0 1,-1 0 0,1 1-1,0-1 1,-1 0-1,1 0 1,-1 1 0,1-1-1,-1 0 1,1 1-1,-1-1 1,1 0-1,-1 1 1,1-1 0,-1 1-1,1-1 1,-1 1-1,0-1 1,1 1 0,-1-1-1,0 1 1,1-1-1,-1 1 1,0-1-1,0 1 1,1 0 0,-1-1-1,0 1 1,0-1-1,0 1 1,0 0 0,0-1-1,0 1 1,0 0-1,0-1 1,0 1 0,0-1-1,-1 2 1,0 4 111,-1 1 1,0 0-1,0-1 1,-4 8-1,-1 3 263,7-16-320,0 0 0,-1 0-1,1 1 1,-1-1 0,1 0 0,0 0 0,0 0-1,0 0 1,0 1 0,0-1 0,0 0-1,0 0 1,0 0 0,0 1 0,1-1-1,-1 0 1,0 0 0,1 0 0,-1 0-1,1 0 1,-1 0 0,1 0 0,-1 0-1,1 0 1,0 0 0,0 0 0,-1 0 0,1 0-1,0 0 1,0 0 0,0-1 0,0 1-1,0 0 1,0-1 0,0 1 0,0-1-1,0 1 1,0-1 0,1 0 0,-1 1-1,0-1 1,0 0 0,0 0 0,0 0-1,1 1 1,-1-1 0,0-1 0,2 1-1,8-1 6,0 0 0,0-1 0,0 0 0,13-5 0,-18 5-88,65-21-629,-40 12 129,0 1 0,1 2-1,33-4 1,-61 11 454,0 1 0,0-1 0,0 1 0,0 1 0,0-1 0,0 0 0,0 1 0,5 1 0,-8-1 86,0-1 0,0 1 0,0-1-1,-1 1 1,1-1 0,0 1 0,0 0-1,-1-1 1,1 1 0,0 0 0,-1-1-1,1 1 1,-1 0 0,1 0 0,-1 0-1,1-1 1,-1 1 0,0 0 0,1 0-1,-1 0 1,0 0 0,0 0 0,0 0 0,0 0-1,0 0 1,0-1 0,0 1 0,0 0-1,0 0 1,0 0 0,0 0 0,0 0-1,-1 0 1,1 0 0,0 0 0,-1 0-1,1-1 1,0 1 0,-2 1 0,0 2 16,1 1 0,-1-2 1,0 1-1,-1 0 0,1 0 0,-1-1 1,0 1-1,0-1 0,0 0 1,0 0-1,0 0 0,-1 0 0,-6 3 1,-1-2 38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04.405"/>
    </inkml:context>
    <inkml:brush xml:id="br0">
      <inkml:brushProperty name="width" value="0.05" units="cm"/>
      <inkml:brushProperty name="height" value="0.05" units="cm"/>
    </inkml:brush>
  </inkml:definitions>
  <inkml:trace contextRef="#ctx0" brushRef="#br0">42 30 16548,'7'-22'2903,"-7"14"-1725,-6 13 663,1 3-1723,0 1-1,1 0 1,0 1 0,1-1-1,0 1 1,0-1 0,1 1-1,-1 18 1,1-20-90,-1 9-33,0 0 1,2 0-1,0 0 1,0 1-1,2-1 0,0 0 1,1 0-1,7 29 1,-9-43 3,1 0 0,0-1 0,0 1 0,0 0 0,1-1-1,-1 1 1,0-1 0,1 1 0,0-1 0,0 0 0,-1 0 0,1 0 0,0 0 0,1 0 0,-1 0 0,0 0 0,1-1 0,-1 1 0,1-1 0,-1 0 0,1 0 0,-1 0 0,1 0 0,0 0 0,0 0 0,-1-1 0,1 1 0,0-1 0,0 0 0,0 0 0,0 0 0,0 0-1,-1 0 1,1-1 0,3 0 0,5-2 5,1 0-1,-1-1 0,0-1 0,0 0 0,-1 0 1,0-1-1,18-13 0,64-59 30,-80 67-29,155-157 193,-179 206-147,8-28-40,-5 11 4,-10 37-1,18-53-13,0 0 0,0 1 0,0-1-1,1 0 1,-1 0 0,1 1 0,1-1 0,-1 0-1,1 0 1,0 1 0,0-1 0,0 0 0,3 6-1,-3-9 3,0 0 1,0-1-1,0 1 0,0-1 0,0 1 0,1-1 0,-1 1 0,1-1 0,-1 0 0,1 0 0,-1 0 0,1 0 0,0 0 0,0 0 0,-1 0 0,1 0 0,0-1 0,0 1 0,0-1 0,0 1 0,0-1 0,0 0 0,-1 0 1,1 0-1,0 0 0,0 0 0,0 0 0,0 0 0,0-1 0,2 0 0,6-1 10,1-1 1,-1-1-1,0 0 0,10-5 1,12-9 21,-1 0 0,31-26 0,1 0-14,-60 42-26,-1 0 0,0 1-1,1-1 1,0 1 0,-1 0-1,1 0 1,0 0 0,0 0-1,-1 0 1,1 1 0,5-1-1,-7 1 4,-1 0 0,1 0 0,0 0 1,-1 0-1,1 0 0,0 1 0,-1-1 0,1 0 0,-1 0 0,1 1 0,-1-1 0,1 1 0,-1-1 0,1 0 0,-1 1 0,1-1 0,-1 1 1,1-1-1,-1 1 0,1 0 0,0 1-1,-1-1 1,1 1 0,0-1-1,-1 1 1,0 0 0,1 0-1,-1-1 1,0 1 0,0 0-1,0 2 1,0 3-1,0 0-1,1 0 1,-1 0 0,1 0 0,4 12-1,-5-17 7,1-1 0,-1 1-1,1-1 1,0 0-1,-1 1 1,1-1-1,0 0 1,0 0-1,0 0 1,0 0-1,0 0 1,0 0-1,0 0 1,0 0-1,1 0 1,-1 0-1,0 0 1,1-1-1,-1 1 1,0-1-1,1 1 1,-1-1 0,1 1-1,-1-1 1,0 0-1,1 0 1,-1 1-1,1-1 1,-1 0-1,1-1 1,-1 1-1,1 0 1,-1 0-1,2-1 1,18-4 9,-1-1 0,-1-1 0,37-19 0,8-2-17,-55 24-5,0 1 0,0 0 0,0 1 0,1 0 0,13-1-1,-20 3 7,0 0-1,-1 0 1,1 0-1,-1 1 1,1-1-1,-1 0 1,1 1-1,-1 0 1,1 0-1,-1 0 1,1 0-1,-1 0 0,0 0 1,0 1-1,1-1 1,-1 1-1,0-1 1,0 1-1,-1 0 1,1 0-1,0 0 1,0 0-1,-1 0 1,3 4-1,7 23-69,-9-22 70,0-1 1,1 0-1,-1 0 1,1 0-1,4 6 1,-6-11 7,0 0 1,0 0-1,0 1 0,0-1 1,0 0-1,1-1 1,-1 1-1,0 0 1,0 0-1,1 0 0,-1-1 1,0 1-1,1 0 1,-1-1-1,1 0 0,-1 1 1,0-1-1,1 0 1,-1 0-1,1 1 1,-1-1-1,1 0 0,-1 0 1,1-1-1,-1 1 1,1 0-1,1-1 0,7-3 27,1 0 0,-1 0-1,0-1 1,-1-1-1,1 0 1,-1 0-1,0-1 1,9-9-1,-8 8-141,0 0 1,0 1-1,1 0 0,-1 0 0,19-7 0,-29 14 75,1-1 1,-1 1-1,1 0 0,-1 0 0,1-1 1,-1 1-1,1 0 0,0 0 0,-1 0 1,1 0-1,-1 0 0,1 0 1,-1 0-1,1 0 0,0 0 0,-1 0 1,1 0-1,-1 0 0,1 0 0,-1 0 1,1 0-1,0 1 0,-1-1 0,1 0 1,-1 0-1,1 1 0,-1-1 1,1 0-1,-1 1 0,1 0 0,-1 0 0,1 0 0,-1 0 0,0 0-1,0 0 1,1 0 0,-1 0-1,0 0 1,0 0 0,0 0-1,0 0 1,0 0 0,0 0 0,-1 0-1,1 2 1,-1 1 70,-1 0 0,1 0 0,-1 0 0,1 0 0,-1 0 0,0 0 0,-4 4 0,-5-1-69,-1-4 86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18.365"/>
    </inkml:context>
    <inkml:brush xml:id="br0">
      <inkml:brushProperty name="width" value="0.05" units="cm"/>
      <inkml:brushProperty name="height" value="0.05" units="cm"/>
    </inkml:brush>
  </inkml:definitions>
  <inkml:trace contextRef="#ctx0" brushRef="#br0">426 65 13987,'12'-9'1537,"17"-12"923,-28 20-2253,0 0 0,-1 1 1,1-1-1,0 0 0,0 0 0,-1 0 0,1 0 1,0 0-1,-1 0 0,1 0 0,-1 0 0,1 0 1,-1 0-1,1 0 0,-1 0 0,0 0 0,1 0 1,-1 0-1,0 0 0,0-1 0,0 1 1,0 0-1,0-2 0,-1 2-129,1 1 1,-1-1-1,1 1 1,-1-1-1,1 0 1,-1 1-1,1-1 0,-1 1 1,1 0-1,-1-1 1,1 1-1,-1-1 1,0 1-1,1 0 1,-1-1-1,0 1 0,0 0 1,1 0-1,-1 0 1,0 0-1,1-1 1,-1 1-1,-1 0 1,-20 0 517,20 1-488,-16 1 59,0 0 0,1 2 0,0 0-1,0 1 1,0 0 0,-17 10 0,0 1-102,-58 38 0,71-40-33,2 1 0,-1 1 0,-24 26 0,36-33-18,1 0-1,0 0 1,0 0 0,1 1 0,0-1-1,1 1 1,0 1 0,0-1-1,-5 19 1,9-26-35,1 0-1,-1 0 0,0 0 1,1 0-1,-1 0 1,1 0-1,0 0 1,0 0-1,0 1 1,1-1-1,-1 0 0,1 0 1,-1 0-1,1-1 1,0 1-1,0 0 1,1 0-1,-1 0 0,0-1 1,1 1-1,0 0 1,-1-1-1,1 1 1,0-1-1,0 0 1,1 0-1,-1 0 0,0 0 1,1 0-1,-1 0 1,1-1-1,0 1 1,-1-1-1,5 2 1,1-1-45,1 0 1,-1 0-1,0 0 1,1-1 0,-1-1-1,1 0 1,-1 0 0,1 0-1,-1-1 1,1 0-1,11-4 1,3-2-49,0-1 0,37-18-1,-11-2-209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19.459"/>
    </inkml:context>
    <inkml:brush xml:id="br0">
      <inkml:brushProperty name="width" value="0.05" units="cm"/>
      <inkml:brushProperty name="height" value="0.05" units="cm"/>
    </inkml:brush>
  </inkml:definitions>
  <inkml:trace contextRef="#ctx0" brushRef="#br0">353 66 12171,'10'-13'2205,"0"-1"-1,12-22 1,-38 63 1439,-18 19-2696,2-2-635,-29 44 14,-149 209 465,170-248-852,40-49 51,0 0 0,0 0 0,0 0-1,0 0 1,0 0 0,0 0 0,0 0-1,0 0 1,0 0 0,0 0 0,0 0 0,0 0-1,0-1 1,0 1 0,0 0 0,0 0-1,0 0 1,0 0 0,0 0 0,0 0 0,0 0-1,0 0 1,0 0 0,0 0 0,0 0-1,0 0 1,-1 0 0,1 0 0,0 0 0,0 0-1,0 0 1,0 0 0,0 0 0,0 0-1,0 0 1,0 0 0,0 0 0,0 0 0,0 0-1,0 0 1,0 0 0,0 0 0,0 0-1,0 0 1,0 0 0,0 0 0,0 0 0,-1 0-1,1 0 1,0 0 0,0 0 0,0 0-1,0 0 1,0 0 0,0 0 0,0 0 0,0 1-1,0-1 1,1-9-288,6-13-171,103-174-3932,-66 123 3102,2-5 696,65-81-1,-110 158 676,0-1 0,0 1 0,0-1 0,0 1-1,0 0 1,1-1 0,-1 1 0,1 0 0,-1 0 0,1 0 0,-1 0 0,3-1 0,-3 2-39,-1 0 0,0 0 0,1 1 0,-1-1 1,0 0-1,1 0 0,-1 0 0,0 0 0,0 1 0,1-1 0,-1 0 1,0 0-1,0 1 0,1-1 0,-1 0 0,0 0 0,0 1 0,0-1 1,1 0-1,-1 1 0,0-1 0,0 0 0,0 0 0,0 1 0,0-1 1,0 0-1,0 1 0,0-1 0,0 0 0,0 1 0,0-1 0,0 0 0,0 1 1,0-1-1,0 1 0,0-1 0,-1 9 366,0-1 0,0 1 0,-5 12 0,-54 211 2336,52-190-2465,2 1-1,2 0 1,1 67 0,4-101-494,0 0 1,1 1-1,3 9 1,-2-5-1030,-3-14 1235,0 0 0,0 0 0,0 0 1,0 0-1,0 0 0,0 1 0,0-1 0,0 0 1,0 0-1,0 0 0,0 0 0,0 0 1,-1 0-1,1 0 0,0 1 0,0-1 0,0 0 1,0 0-1,0 0 0,0 0 0,0 0 1,-1 0-1,1 0 0,0 0 0,0 0 0,0 0 1,0 0-1,0 0 0,-1 0 0,1 0 1,0 0-1,0 0 0,0 0 0,0 0 0,-1 0 1,1 0-1,0 0 0,0 0 0,0 0 0,0 0 1,0 0-1,0 0 0,-1 0 0,1 0 1,0 0-1,0-1 0,0 1 0,-7-7-566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19.894"/>
    </inkml:context>
    <inkml:brush xml:id="br0">
      <inkml:brushProperty name="width" value="0.05" units="cm"/>
      <inkml:brushProperty name="height" value="0.05" units="cm"/>
    </inkml:brush>
  </inkml:definitions>
  <inkml:trace contextRef="#ctx0" brushRef="#br0">1 73 14099,'0'7'2112,"16"-2"-871,7-5-425,11-9 2233,6-1-1529,6 0-440,3 0-80,-1 0-480,1 1-360,-7 4-960,-5 0 800,-14-3-216,-6-1-128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21.077"/>
    </inkml:context>
    <inkml:brush xml:id="br0">
      <inkml:brushProperty name="width" value="0.05" units="cm"/>
      <inkml:brushProperty name="height" value="0.05" units="cm"/>
    </inkml:brush>
  </inkml:definitions>
  <inkml:trace contextRef="#ctx0" brushRef="#br0">56 77 15779,'29'-22'2936,"-23"16"-2501,0 1 1,1-1 0,0 2-1,0-1 1,1 1 0,-1 0-1,1 0 1,0 1 0,0 0-1,0 0 1,16-3-1,-23 6-423,0 0-1,0-1 1,0 1-1,-1 0 1,1 0-1,0 0 1,0 0-1,0 0 1,0 0-1,0 0 1,-1 0-1,1 0 0,0 0 1,0 1-1,0-1 1,-1 0-1,1 1 1,0-1-1,0 0 1,-1 1-1,1-1 1,0 1-1,-1-1 0,1 1 1,0-1-1,-1 1 1,1 0-1,-1-1 1,1 1-1,-1 0 1,1-1-1,-1 1 1,1 0-1,-1-1 1,0 1-1,1 0 0,-1 0 1,0 0-1,0-1 1,0 1-1,0 0 1,1 0-1,-1 0 1,0 0-1,0 0 1,-1-1-1,1 1 0,0 0 1,0 1-1,-1 2-4,-1 1 0,1 0 0,-1-1 0,0 0 0,0 1 0,0-1 0,-4 5 0,-6 7 14,-1-1 1,0 0-1,-2 0 0,1-2 1,-2 0-1,1 0 1,-2-2-1,0 0 1,-21 10-1,36-20-19,0 0 0,0-1 0,0 1 0,0 0 0,0-1 0,0 1 0,0-1 0,0 0 0,-3 0 0,1-3-35,11-6-16,-6 8 43,0 0 0,0 0 0,0 0 0,0 0 0,1 0 0,-1 1 0,0-1 0,0 0 0,0 1 0,1-1 0,-1 1 0,0-1 0,1 1 0,-1 0 0,0-1 0,1 1 0,-1 0 0,0 0 0,1 0 0,-1 0 0,1 0 0,-1 1 0,2-1 0,-2 1 1,1 0-1,-1 0 1,0 0-1,1 0 1,-1 0 0,0 0-1,0 0 1,0 1-1,0-1 1,0 0-1,0 1 1,0-1 0,0 1-1,0-1 1,0 4-1,3 6-2,-1 0 0,-1 0 0,0 1-1,1 12 1,-3-23 9,2 23-7,-2-16 25,0-1 0,0 1 0,1-1 1,1 0-1,-1 1 0,1-1 1,5 14-1,-6-21-2,-1 1 0,1 0 0,-1 0 1,1 0-1,-1-1 0,1 1 0,0 0 0,-1-1 1,1 1-1,0-1 0,0 1 0,-1 0 0,1-1 0,0 0 1,0 1-1,0-1 0,0 1 0,0-1 0,0 0 0,-1 0 1,1 0-1,0 1 0,1-1 0,1 0 26,-1-1 1,0 1-1,1 0 0,-1-1 1,0 1-1,1-1 0,-1 0 1,0 0-1,3-1 0,4-3 171,-1-1-1,1 0 1,9-8-1,-4 2 85,0-1 1,-1-1-1,0 0 0,-1-1 1,-1 0-1,15-27 0,-20 29-228,-9 9-1445,-16 11-930,8 0 1573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22.598"/>
    </inkml:context>
    <inkml:brush xml:id="br0">
      <inkml:brushProperty name="width" value="0.05" units="cm"/>
      <inkml:brushProperty name="height" value="0.05" units="cm"/>
    </inkml:brush>
  </inkml:definitions>
  <inkml:trace contextRef="#ctx0" brushRef="#br0">0 47 16916,'3'0'2200,"6"0"-1288,7 0-312,5 0 1305,9-3-689,5 0-232,11-3-344,2 0-135,0 1-281,0-1-144,-6 0-304,-5 2-217,-8 1-503,-6 0-320,-13 2 944,-9 1-272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23.094"/>
    </inkml:context>
    <inkml:brush xml:id="br0">
      <inkml:brushProperty name="width" value="0.05" units="cm"/>
      <inkml:brushProperty name="height" value="0.05" units="cm"/>
    </inkml:brush>
  </inkml:definitions>
  <inkml:trace contextRef="#ctx0" brushRef="#br0">2 44 16892,'-1'18'1872,"9"-6"-960,11-5-256,15-5 937,6-2-225,12-6-344,2-1-192,1-3-616,-2-2-504,-7-2 368,-3-3-152,-12 1-144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1.624"/>
    </inkml:context>
    <inkml:brush xml:id="br0">
      <inkml:brushProperty name="width" value="0.05" units="cm"/>
      <inkml:brushProperty name="height" value="0.05" units="cm"/>
    </inkml:brush>
  </inkml:definitions>
  <inkml:trace contextRef="#ctx0" brushRef="#br0">336 41 15915,'0'-1'148,"0"0"0,1 1 0,-1-1 0,0 0 0,0 0-1,0 1 1,0-1 0,0 0 0,0 1 0,0-1 0,-1 0-1,1 1 1,0-1 0,0 0 0,0 1 0,-1-1 0,1 0 0,0 1-1,-1-1 1,1 1 0,-1-1 0,1 0 0,0 1 0,-1-1-1,1 1 1,-1-1 0,0 1 0,-1-2 125,0 1-1,0 0 1,0 0 0,0 1 0,0-1-1,0 0 1,-1 1 0,-3-1-1,-2 0 276,-1 0 0,1 1-1,-17 2 1,11 0-421,0 1-1,0 1 1,1 1 0,-1-1-1,1 2 1,0 0 0,1 1-1,-1 0 1,1 1 0,1 0 0,-1 1-1,-12 12 1,17-14-135,-1 1 0,2 0 0,-1 0 0,1 1 0,0 0 0,0 0 0,1 0 0,1 1 0,-1 0 0,1 0 0,1 0 0,0 0 0,1 0 0,0 1 0,0-1 0,1 1 0,0 11 0,1-18 6,0-1 1,0 1 0,1 0-1,-1-1 1,1 1-1,0-1 1,0 0-1,0 1 1,1-1-1,-1 0 1,1 1-1,-1-1 1,1 0-1,0 0 1,1 0-1,-1-1 1,0 1-1,1 0 1,-1-1-1,1 0 1,0 0-1,0 1 1,0-1 0,0-1-1,0 1 1,0 0-1,0-1 1,1 0-1,-1 0 1,1 0-1,-1 0 1,1 0-1,-1-1 1,1 1-1,-1-1 1,1 0-1,6-1 1,-1 0 27,0-1 0,-1 0-1,1-1 1,0 1 0,-1-2 0,0 1-1,0-1 1,0-1 0,0 1 0,0-1 0,-1-1-1,7-5 1,4-6 107,0 0-1,-1-1 1,17-24-1,-25 29-37,0 1 0,-1-2 0,0 1-1,6-17 1,-11 22-48,-1 1 0,0-1 1,0 1-1,0-1 0,-1 0 1,0 0-1,0 0 0,-1 1 0,0-1 1,-1-9-1,1 15-52,-1-1-1,0 1 1,1 0-1,-1-1 1,0 1-1,0 0 1,0 0-1,-1-1 1,1 1-1,0 0 1,-1 0-1,1 1 1,-1-1-1,0 0 1,0 0-1,1 1 1,-1-1-1,0 1 1,-1-1-1,1 1 1,0 0-1,0 0 1,-4-1-1,4 1-94,0 1 0,1-1-1,-1 1 1,0 0 0,0 0-1,1 0 1,-1 0 0,0 0-1,0 0 1,0 1-1,1-1 1,-1 0 0,0 1-1,0-1 1,1 1 0,-1 0-1,1 0 1,-1 0 0,1-1-1,-1 1 1,1 1 0,-1-1-1,1 0 1,0 0-1,-1 0 1,1 1 0,0-1-1,0 1 1,0-1 0,0 1-1,0-1 1,-1 3 0,-1 9-519,6 0-200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1.123"/>
    </inkml:context>
    <inkml:brush xml:id="br0">
      <inkml:brushProperty name="width" value="0.05" units="cm"/>
      <inkml:brushProperty name="height" value="0.05" units="cm"/>
    </inkml:brush>
  </inkml:definitions>
  <inkml:trace contextRef="#ctx0" brushRef="#br0">38 18 6377 0 0,'0'-1'368'0'0,"0"0"0"0"0,0 1 0 0 0,0-1-1 0 0,0 0 1 0 0,0 0 0 0 0,0 1 0 0 0,0-1-1 0 0,0 0 1 0 0,0 0 0 0 0,-1 1-1 0 0,1-1 1 0 0,0 0 0 0 0,0 0 0 0 0,-1 1-1 0 0,1-1 1 0 0,0 0 0 0 0,-1 1 0 0 0,1-1-1 0 0,-1 0 1 0 0,1 1 0 0 0,-1-1 0 0 0,1 1-1 0 0,-2-1 1 0 0,2 1-285 0 0,-1 0 0 0 0,1 0 1 0 0,-1 0-1 0 0,1 0 0 0 0,-1 1 0 0 0,1-1 0 0 0,-1 0 1 0 0,1 0-1 0 0,-1 1 0 0 0,1-1 0 0 0,-1 0 0 0 0,1 1 1 0 0,-1-1-1 0 0,1 1 0 0 0,0-1 0 0 0,-1 0 0 0 0,1 1 0 0 0,0-1 1 0 0,-1 1-1 0 0,1-1 0 0 0,0 1 0 0 0,0-1 0 0 0,-1 1 1 0 0,1-1-1 0 0,0 1 0 0 0,0-1 0 0 0,0 1 0 0 0,0 0 1 0 0,0-1-1 0 0,0 1 0 0 0,0 0 0 0 0,-6 23-283 0 0,1 0 0 0 0,1 1 0 0 0,1 0 0 0 0,0 32 0 0 0,13 99-959 0 0,10 40-4442 0 0,-18-173 4250 0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2.074"/>
    </inkml:context>
    <inkml:brush xml:id="br0">
      <inkml:brushProperty name="width" value="0.05" units="cm"/>
      <inkml:brushProperty name="height" value="0.05" units="cm"/>
    </inkml:brush>
  </inkml:definitions>
  <inkml:trace contextRef="#ctx0" brushRef="#br0">41 1 18804,'0'27'2072,"-4"7"-1231,-3 5-345,1 6 904,0 0-176,0 0-600,1-1-335,0-9-922,4-4-407,1-12 808,0-6-208,0-12-168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2.615"/>
    </inkml:context>
    <inkml:brush xml:id="br0">
      <inkml:brushProperty name="width" value="0.05" units="cm"/>
      <inkml:brushProperty name="height" value="0.05" units="cm"/>
    </inkml:brush>
  </inkml:definitions>
  <inkml:trace contextRef="#ctx0" brushRef="#br0">253 55 18404,'-1'-3'359,"-1"-1"0,-1 0 0,1 1 0,0 0 1,-1 0-1,1-1 0,-1 1 0,0 1 0,0-1 0,0 0 0,-1 1 0,1-1 0,-1 1 1,1 0-1,-1 0 0,-5-1 0,4 1-143,0 1 0,-1 0 1,1 0-1,0 1 0,-1-1 1,1 1-1,-1 0 0,1 1 1,-1-1-1,1 1 0,-7 2 0,4-1-169,-1 1 0,1 0-1,0 1 1,0-1-1,0 1 1,1 1 0,-1 0-1,1 0 1,0 0-1,1 1 1,-1 0 0,1 0-1,0 1 1,-9 14-1,13-20-45,1 1-1,0 0 0,0 0 1,0 1-1,0-1 1,1 0-1,-1 0 0,1 0 1,-1 0-1,1 1 1,0-1-1,-1 0 0,1 1 1,1 2-1,-1-4 0,0 0 0,1 1 1,-1-1-1,1 0 0,-1 0 0,1 1 0,0-1 0,-1 0 1,1 0-1,0 0 0,0 0 0,0 0 0,0 0 0,0 0 1,0 0-1,0-1 0,0 1 0,2 1 0,1 0 2,0-1 0,1 1 0,-1-1-1,1 0 1,-1 0 0,1 0 0,0-1-1,-1 1 1,1-1 0,0 0 0,-1 0-1,6-2 1,5-1-27,-1-1 0,0 0-1,0-2 1,0 1-1,-1-2 1,0 0 0,15-10-1,0 1-123,-28 16 142,0 0 0,1-1-1,-1 1 1,0 0 0,0 0 0,1-1-1,-1 1 1,0 0 0,1 0-1,-1 0 1,1 0 0,-1-1 0,0 1-1,1 0 1,-1 0 0,0 0 0,1 0-1,-1 0 1,1 0 0,-1 0-1,0 0 1,1 0 0,-1 0 0,0 0-1,1 0 1,-1 0 0,1 0 0,-1 1-1,0-1 1,1 0 0,-1 0-1,0 0 1,1 0 0,-1 1 0,0-1-1,1 0 1,-1 0 0,0 1 0,0-1-1,1 0 1,-1 1 0,0-1-1,0 0 1,1 1 0,-1-1 0,0 0-1,0 1 1,0-1 0,0 0 0,0 1-1,0-1 1,1 1 0,-1-1-1,0 0 1,0 1 0,0-1 0,0 0-1,0 1 1,-1 0 0,-3 30-111,3-23 84,-2 7 26,1-1-1,1 1 1,1-1-1,0 1 1,1 0-1,0-1 1,1 1 0,1-1-1,0 1 1,1-1-1,0 0 1,2 0-1,-1-1 1,16 26-1,-20-38 24,0 1 1,1 0-1,-1 0 0,0 0 0,0 0 0,-1 0 0,1 0 0,0 0 0,-1 0 0,1 0 0,-1 0 0,1 0 1,-1 0-1,0 0 0,0 0 0,0 1 0,0-1 0,0 0 0,-1 0 0,1 0 0,-1 0 0,0 3 0,-1-3 29,0 1-1,0 0 0,0-1 0,0 0 0,-1 1 0,1-1 0,-1 0 0,1 0 0,-1 0 0,0-1 1,0 1-1,0-1 0,0 1 0,-4 0 0,-5 2 95,0-1 1,0-1-1,0 0 0,0 0 1,0-1-1,0-1 1,0 0-1,-1-1 0,1 0 1,0-1-1,0 0 1,-13-4-1,15 0-497,12 1-531,20-3-1034,-8 3 1726,9-9-401,5-4-171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4.344"/>
    </inkml:context>
    <inkml:brush xml:id="br0">
      <inkml:brushProperty name="width" value="0.05" units="cm"/>
      <inkml:brushProperty name="height" value="0.05" units="cm"/>
    </inkml:brush>
  </inkml:definitions>
  <inkml:trace contextRef="#ctx0" brushRef="#br0">8 50 16524,'1'0'282,"0"0"1,0 0 0,0 0-1,0 0 1,0 0 0,0 0-1,0 0 1,1-1 0,-1 1-1,0 0 1,0 0 0,0-1 0,0 1-1,0-1 1,0 1 0,0-1-1,0 1 1,0-1 0,-1 0-1,1 1 1,0-1 0,0 0 0,1-1-1,-1 0-42,0 1 0,0-1 1,1 1-1,-1-1 0,0 1 0,-1-1 0,1 1 0,0-1 0,0 0 0,-1 0 0,1 1 0,-1-1 1,1-3-1,-1 4-202,-1 0 1,1 1-1,-1-1 0,1 0 1,-1 0-1,1 1 1,-1-1-1,0 0 0,1 1 1,-1-1-1,0 0 1,1 1-1,-1-1 0,0 1 1,0-1-1,0 1 1,0 0-1,1-1 0,-1 1 1,0 0-1,0-1 1,0 1-1,0 0 1,0 0-1,0 0 0,0 0 1,0 0-1,0 0 1,-1 0-1,1 0-36,1 0 0,-1 0 0,0 0-1,1 0 1,-1 0 0,0 0 0,1 0 0,-1 0 0,0 0-1,0 0 1,1 0 0,-1 0 0,0 1 0,1-1 0,-1 0-1,0 0 1,1 1 0,-1-1 0,1 1 0,-1-1 0,1 0-1,-1 1 1,1-1 0,-1 1 0,1-1 0,-1 1 0,1-1 0,-1 1-1,1 0 1,0-1 0,-1 1 0,1 0 0,0-1 0,0 1-1,-1-1 1,1 1 0,0 0 0,0 0 0,0-1 0,0 1-1,0 1 1,0-2-1,0 1-1,1-1 0,-1 1 1,1-1-1,-1 0 0,1 1 1,-1-1-1,1 0 0,-1 1 1,1-1-1,-1 0 0,1 1 1,-1-1-1,1 0 0,-1 0 1,1 0-1,0 0 0,-1 0 1,1 1-1,-1-1 0,1 0 1,0 0-1,-1 0 0,1-1 1,-1 1-1,1 0 0,-1 0 1,1 0-1,0 0 0,-1 0 1,1-1-1,-1 1 0,1-1 1,21-6 15,-18 4-193,-2 2-106,-1 0-1,0 1 1,1-1-1,-1 0 1,1 0-1,-1 1 0,1-1 1,0 1-1,-1-1 1,1 1-1,1 0 1,0 1-420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5.227"/>
    </inkml:context>
    <inkml:brush xml:id="br0">
      <inkml:brushProperty name="width" value="0.05" units="cm"/>
      <inkml:brushProperty name="height" value="0.05" units="cm"/>
    </inkml:brush>
  </inkml:definitions>
  <inkml:trace contextRef="#ctx0" brushRef="#br0">189 6 14635,'6'-2'761,"20"-1"6720,-26 3-7385,1 0 0,-1 0 0,0 0-1,0 0 1,0 0 0,1 0 0,-1 0 0,0 0 0,0 0 0,0 0 0,1 0-1,-1 0 1,0 0 0,0 0 0,0 0 0,0 1 0,1-1 0,-1 0 0,0 0-1,0 0 1,0 0 0,0 0 0,0 1 0,1-1 0,-1 0 0,0 0 0,0 0-1,0 0 1,0 0 0,0 1 0,0-1 0,0 0 0,0 0 0,0 0 0,0 1-1,0-1 1,-8 12 1057,-82 63-475,19-3-514,63-63-144,1 0-1,0 0 1,1 1-1,0 0 0,0 0 1,-6 19-1,11-27-10,0-1-1,1 1 1,-1-1-1,1 1 0,0 0 1,-1-1-1,1 1 0,0 0 1,0-1-1,0 1 0,0 0 1,0-1-1,0 1 0,1 0 1,-1-1-1,1 1 1,0 2-1,0-3 4,0 0 0,0 0 0,0-1 0,0 1-1,0 0 1,0 0 0,0-1 0,0 1 0,0-1 0,0 1 0,0-1 0,0 0 0,1 1 0,-1-1 0,0 0-1,0 0 1,0 0 0,1 0 0,-1 0 0,0 0 0,0 0 0,1 0 0,-1 0 0,2-1 0,28-6 205,-1-1 1,1-1 0,-2-2 0,40-20 0,-2 2 13,-46 22-344,-15 5-307,0 0-1,0 0 0,0-1 0,0 0 0,8-5 0,-11-1-650,-2 5 326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5.618"/>
    </inkml:context>
    <inkml:brush xml:id="br0">
      <inkml:brushProperty name="width" value="0.05" units="cm"/>
      <inkml:brushProperty name="height" value="0.05" units="cm"/>
    </inkml:brush>
  </inkml:definitions>
  <inkml:trace contextRef="#ctx0" brushRef="#br0">88 0 19052,'-5'8'5713,"-9"12"-4742,4-1-978,0 0 0,1 0 1,1 1-1,1 0 0,1 0 0,1 1 0,0 0 0,2 0 0,0 0 0,2 0 1,0 0-1,2 22 0,-1-43-34,0 0-1,0 0 1,0 0 0,0 1 0,0-1-1,0 0 1,0 0 0,0 0 0,0 0-1,0 0 1,0 0 0,0 0 0,0 0-1,0 1 1,0-1 0,0 0 0,0 0 0,0 0-1,0 0 1,0 0 0,0 0 0,0 0-1,0 1 1,0-1 0,0 0 0,0 0-1,0 0 1,0 0 0,0 0 0,0 0-1,0 0 1,1 0 0,-1 0 0,0 0-1,0 0 1,0 1 0,0-1 0,0 0-1,0 0 1,0 0 0,0 0 0,0 0 0,1 0-1,-1 0 1,0 0 0,0 0 0,0 0-1,0 0 1,0 0 0,0 0 0,0 0-1,0 0 1,1 0 0,-1 0 0,0 0-1,0 0 1,0 0 0,0 0 0,0 0-1,0 0 1,1 0 0,4-9-671,4-16 137,-2-1-320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6.177"/>
    </inkml:context>
    <inkml:brush xml:id="br0">
      <inkml:brushProperty name="width" value="0.05" units="cm"/>
      <inkml:brushProperty name="height" value="0.05" units="cm"/>
    </inkml:brush>
  </inkml:definitions>
  <inkml:trace contextRef="#ctx0" brushRef="#br0">67 1 20860,'-6'24'1937,"-3"8"-1329,-1 5-256,0 4 848,0 4-295,2-1-393,2-1-256,2-7-552,2-4-313,1-12-495,1-7-248,0-12 960,3 3-280,4-11-248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6.769"/>
    </inkml:context>
    <inkml:brush xml:id="br0">
      <inkml:brushProperty name="width" value="0.05" units="cm"/>
      <inkml:brushProperty name="height" value="0.05" units="cm"/>
    </inkml:brush>
  </inkml:definitions>
  <inkml:trace contextRef="#ctx0" brushRef="#br0">150 1 13923,'-2'2'1074,"1"0"-1,-1 0 1,1 0 0,-1 0 0,0 0 0,0 0-1,0-1 1,-3 3 0,-3 3 531,3-2-1281,1 0 1,-1 0-1,1 0 1,1 1-1,-1-1 0,1 1 1,-5 11-1,8-16-324,0-1-1,0 1 1,0 0-1,0-1 1,0 1-1,1 0 1,-1-1-1,0 1 1,0-1-1,1 1 1,-1 0-1,0-1 1,1 1-1,-1-1 1,0 1-1,1-1 1,-1 1-1,1-1 1,-1 1-1,1-1 1,-1 0-1,1 1 1,-1-1-1,1 0 1,0 1-1,-1-1 1,1 0-1,-1 0 1,1 1-1,0-1 1,-1 0-1,1 0 1,0 0-1,-1 0 1,1 0-1,1 0 1,32 3-78,-28-2 62,10 0-28,61 7-116,-69-7 134,0 1 1,0 0 0,-1 0-1,1 1 1,-1 0-1,1 0 1,8 6-1,-15-8 24,0 0-1,0-1 1,0 1-1,1 0 1,-1 0-1,0 0 0,0 0 1,0 0-1,-1 0 1,1 0-1,0 1 1,0-1-1,0 0 1,-1 0-1,1 1 1,-1-1-1,1 0 1,-1 1-1,0-1 1,1 1-1,-1-1 1,0 0-1,0 3 0,0-2 11,-1 0-1,1 1 0,-1-1 1,0 1-1,0-1 0,0 0 1,0 0-1,0 1 0,0-1 1,-1 0-1,1 0 0,-3 2 1,-4 5 69,-1-1 0,0 0 0,-1 0 0,-13 7 0,8-5 87,0-2 0,-1 0 0,-33 12 0,40-17-108,-1 0-1,1-1 1,-1 0-1,0-1 1,1 0 0,-1 0-1,0-1 1,-18-2-1,26 1-128,-1 1-1,1-1 1,0 1-1,-1-1 0,1 0 1,0 0-1,0 0 0,-1 0 1,1 0-1,0-1 0,0 1 1,0-1-1,1 1 0,-1-1 1,0 1-1,1-1 0,-1 0 1,1 0-1,-1 0 0,1 0 1,0 0-1,0 0 0,0-1 1,0 1-1,0 0 0,0 0 1,1-1-1,-1 1 1,0-4-1,1 0-189,0-1 1,0 1-1,0 0 1,1 0-1,0-1 1,0 1-1,0 0 1,1 0-1,0 0 1,4-8-1,8-12-662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37.141"/>
    </inkml:context>
    <inkml:brush xml:id="br0">
      <inkml:brushProperty name="width" value="0.05" units="cm"/>
      <inkml:brushProperty name="height" value="0.05" units="cm"/>
    </inkml:brush>
  </inkml:definitions>
  <inkml:trace contextRef="#ctx0" brushRef="#br0">9 53 14723,'-9'3'2393,"9"3"-913,3 1-456,6-1 2529,5 0-1521,6-1-431,5-2-249,3-1-368,2-2-192,3-2-255,2-3-265,-5-1-416,-2-3-521,-8-4-3175,-2 2 3383,-8-9-463,-5-5-320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0.682"/>
    </inkml:context>
    <inkml:brush xml:id="br0">
      <inkml:brushProperty name="width" value="0.05" units="cm"/>
      <inkml:brushProperty name="height" value="0.05" units="cm"/>
    </inkml:brush>
  </inkml:definitions>
  <inkml:trace contextRef="#ctx0" brushRef="#br0">3 0 16828,'-3'2'1552,"6"1"-904,7-2-136,9-1 704,5-1-167,12 1-225,1-2-144,3 2-184,2 0-232,-3 2-624,-1 0-376,-10 3-1529,-10 0 1889,-16 1-320,-5 1-296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1.105"/>
    </inkml:context>
    <inkml:brush xml:id="br0">
      <inkml:brushProperty name="width" value="0.05" units="cm"/>
      <inkml:brushProperty name="height" value="0.05" units="cm"/>
    </inkml:brush>
  </inkml:definitions>
  <inkml:trace contextRef="#ctx0" brushRef="#br0">1 12 16339,'1'4'1689,"10"-1"-1049,5-3-240,6 0 744,3-1-287,6-1-481,3 1-296,2-2-176,-2 0 88,-2-1-120,-6 0-104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1.602"/>
    </inkml:context>
    <inkml:brush xml:id="br0">
      <inkml:brushProperty name="width" value="0.05" units="cm"/>
      <inkml:brushProperty name="height" value="0.05" units="cm"/>
    </inkml:brush>
  </inkml:definitions>
  <inkml:trace contextRef="#ctx0" brushRef="#br0">2 224 16628 0 0,'-1'-5'259'0'0,"1"-1"0"0"0,-1 1 0 0 0,1-1 1 0 0,1 1-1 0 0,-1-1 0 0 0,1 1 0 0 0,1-6 0 0 0,-1 8-178 0 0,1-1 0 0 0,-1 1 0 0 0,1 0 0 0 0,0 0 0 0 0,0 0 0 0 0,0 0 0 0 0,0 0 0 0 0,0 0 0 0 0,1 0-1 0 0,-1 1 1 0 0,6-5 0 0 0,10-6-45 0 0,0 1 0 0 0,0 0 0 0 0,1 1 0 0 0,1 1 0 0 0,0 1 0 0 0,37-12 0 0 0,-14 9-164 0 0,1 2 0 0 0,58-7 0 0 0,-65 13-26 0 0,0 1 0 0 0,53 3-1 0 0,-78 0 111 0 0,-1 1 0 0 0,0 1 0 0 0,0 0 0 0 0,0 0 0 0 0,0 1 0 0 0,0 1 0 0 0,-1-1 0 0 0,1 2 0 0 0,-1 0 0 0 0,0 0 0 0 0,0 1 0 0 0,13 9 0 0 0,-19-10 42 0 0,0-1 0 0 0,0 1 0 0 0,0 0-1 0 0,0 0 1 0 0,-1 1 0 0 0,0-1 0 0 0,0 1 0 0 0,0 0-1 0 0,-1-1 1 0 0,1 1 0 0 0,-1 0 0 0 0,-1 0-1 0 0,1 1 1 0 0,-1-1 0 0 0,0 0 0 0 0,-1 0 0 0 0,0 1-1 0 0,0-1 1 0 0,0 0 0 0 0,0 1 0 0 0,-3 7-1 0 0,1 1 126 0 0,-1-1 0 0 0,-1 0 0 0 0,-1 0 0 0 0,0 0 0 0 0,0 0 0 0 0,-1-1 0 0 0,-1 0 0 0 0,-10 15 0 0 0,-17 21 428 0 0,-2-2 1 0 0,-2-1-1 0 0,-2-2 0 0 0,-2-2 1 0 0,-2-1-1 0 0,-62 44 0 0 0,70-61-303 0 0,-45 22-1 0 0,75-43-248 0 0,1-1 1 0 0,-1 0-1 0 0,0-1 0 0 0,0 1 0 0 0,0-1 0 0 0,1 0 1 0 0,-1-1-1 0 0,-9 1 0 0 0,14-1-78 0 0,-1 0 0 0 0,1-1 0 0 0,0 1 0 0 0,-1 0 0 0 0,1 0 0 0 0,0-1 0 0 0,-1 1 0 0 0,1-1 0 0 0,0 1-1 0 0,0-1 1 0 0,-1 1 0 0 0,1-1 0 0 0,0 0 0 0 0,0 1 0 0 0,0-1 0 0 0,0 0 0 0 0,-1-2 0 0 0,1 2-93 0 0,0 0 0 0 0,1 0 0 0 0,-1-1 0 0 0,1 1 0 0 0,0 0 0 0 0,-1 0 0 0 0,1-1 0 0 0,0 1 0 0 0,0 0 0 0 0,0-1 0 0 0,0 1 0 0 0,0-1 0 0 0,0 1 0 0 0,0 0 0 0 0,0-1 0 0 0,0 1 0 0 0,1 0 0 0 0,-1-1 0 0 0,1 1 0 0 0,-1 0 0 0 0,2-2 0 0 0,-1 0-264 0 0,1 0 0 0 0,0 0 1 0 0,0 0-1 0 0,0 0 0 0 0,0 1 1 0 0,1-1-1 0 0,-1 1 0 0 0,5-4 1 0 0,11-10-1800 0 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1.555"/>
    </inkml:context>
    <inkml:brush xml:id="br0">
      <inkml:brushProperty name="width" value="0.05" units="cm"/>
      <inkml:brushProperty name="height" value="0.05" units="cm"/>
    </inkml:brush>
  </inkml:definitions>
  <inkml:trace contextRef="#ctx0" brushRef="#br0">156 27 16892,'13'-15'2916,"-5"5"-1738,-6 9 96,-3 4 897,-16 35-1650,-1-1 0,-36 53 0,28-48-463,-25 52 0,49-89-52,0 0 0,0-1 0,1 1 0,-1 0 0,0 6 0,2-10-4,0 0 0,0 0 1,0 0-1,0-1 0,0 1 1,0 0-1,0 0 0,0 0 1,0-1-1,0 1 0,1 0 1,-1 0-1,0 0 0,1-1 1,-1 1-1,0 0 0,1 0 1,-1-1-1,1 1 0,-1 0 1,1-1-1,-1 1 0,1-1 1,0 1-1,-1-1 0,1 1 1,0-1-1,-1 1 0,1-1 1,0 0-1,0 1 0,0-1 1,-1 0-1,1 0 0,0 1 1,0-1-1,0 0 0,-1 0 1,2 0-1,13 0-201,0 0-1,-1-2 1,1 0 0,-1 0 0,1-1 0,-1-1-1,0 0 1,0-1 0,-1-1 0,0 0-1,1 0 1,17-14 0,-13 5-250,-6-1-154</inkml:trace>
  <inkml:trace contextRef="#ctx0" brushRef="#br0" timeOffset="1">288 182 17540,'-8'23'1984,"-4"-2"-1296,-1 6-304,3 2 1025,0 3-553,2 1-176,3 2-488,1 1-304,3-3-792,1-4 976,0-12-200,1-6-168,0-11-104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2.007"/>
    </inkml:context>
    <inkml:brush xml:id="br0">
      <inkml:brushProperty name="width" value="0.05" units="cm"/>
      <inkml:brushProperty name="height" value="0.05" units="cm"/>
    </inkml:brush>
  </inkml:definitions>
  <inkml:trace contextRef="#ctx0" brushRef="#br0">75 1 17316,'0'1'1728,"0"11"-1144,-3-1-272,-2 8 1361,-4 2-841,1 5-744,-1 4-304,-4 3-664,4-1-57,-1-8 689,5-5-200,2-12-168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2.412"/>
    </inkml:context>
    <inkml:brush xml:id="br0">
      <inkml:brushProperty name="width" value="0.05" units="cm"/>
      <inkml:brushProperty name="height" value="0.05" units="cm"/>
    </inkml:brush>
  </inkml:definitions>
  <inkml:trace contextRef="#ctx0" brushRef="#br0">209 24 16179,'0'-1'160,"-1"-1"-1,0 1 0,0-1 1,0 1-1,0-1 0,0 1 1,0 0-1,-1 0 0,1-1 0,0 1 1,-1 0-1,1 0 0,0 0 1,-1 0-1,1 1 0,-1-1 0,0 0 1,1 1-1,-4-2 0,2 2 42,0 0 0,0 0 0,0 0 0,0 0 0,0 0 0,0 0 0,0 1 0,0 0 0,1-1 0,-6 3 0,-1 1 62,1 0 1,-1 1 0,1 0-1,0 0 1,0 1-1,-8 8 1,8-7-190,2 0 1,-1 0-1,1 0 1,0 0-1,0 1 1,1 0-1,0 1 0,0-1 1,1 1-1,0-1 1,1 1-1,0 1 1,0-1-1,1 0 1,-2 13-1,4-20-60,0 0 1,0 0 0,0 0-1,0 0 1,0 0-1,0 0 1,1 0-1,-1 0 1,1 0-1,-1 0 1,1 0-1,0 0 1,0 0-1,0 0 1,0 0 0,0-1-1,0 1 1,0 0-1,1-1 1,-1 1-1,0-1 1,1 1-1,0-1 1,-1 0-1,1 0 1,0 0-1,-1 1 1,1-2-1,0 1 1,0 0 0,0 0-1,0-1 1,0 1-1,0-1 1,0 1-1,0-1 1,0 0-1,0 0 1,0 0-1,3 0 1,3 0 57,-1-1 0,0 0 0,0-1 0,0 1-1,0-1 1,0 0 0,0-1 0,-1 0 0,1 0 0,8-6 0,-8 4 38,0-1-1,0 0 1,0 0 0,-1 0-1,0-1 1,0 0 0,7-12 0,-11 16-78,1-1 1,-1 0 0,0 0 0,-1 0 0,1 0-1,-1-1 1,0 1 0,0 0 0,0-1 0,0 1 0,-1-1-1,1 1 1,-1-1 0,-1 1 0,1 0 0,-1-1-1,0-4 1,0 7-95,1 1-1,-1-1 1,1 0 0,-1 1-1,0 0 1,1-1 0,-1 1-1,0-1 1,0 1 0,0 0-1,0 0 1,0-1-1,0 1 1,-1 0 0,1 0-1,0 0 1,0 0 0,-1 0-1,1 1 1,-1-1 0,1 0-1,-1 1 1,1-1-1,-1 1 1,1-1 0,-1 1-1,1 0 1,-1-1 0,0 1-1,1 0 1,-1 0 0,0 0-1,1 0 1,-1 1-1,1-1 1,-1 0 0,0 1-1,-1 0 1,-1 0-199,0 1 0,1-1 1,-1 1-1,0 0 0,1 0 0,0 0 0,0 0 1,-1 1-1,1-1 0,0 1 0,1 0 1,-1 0-1,0 0 0,-3 7 0,-2 9-850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3.095"/>
    </inkml:context>
    <inkml:brush xml:id="br0">
      <inkml:brushProperty name="width" value="0.05" units="cm"/>
      <inkml:brushProperty name="height" value="0.05" units="cm"/>
    </inkml:brush>
  </inkml:definitions>
  <inkml:trace contextRef="#ctx0" brushRef="#br0">162 0 19596,'-2'13'2759,"-10"17"-1098,6-16-1437,1 1 0,0-1-1,1 1 1,-5 30 0,9-44-224,0 0 1,0 0 0,1 0-1,-1 0 1,0 0 0,1 0-1,-1 0 1,0-1 0,1 1-1,-1 0 1,1 0 0,-1 0-1,1-1 1,0 1 0,-1 0-1,1 0 1,0-1 0,0 1-1,-1-1 1,1 1 0,0-1-1,0 1 1,0-1 0,0 1-1,-1-1 1,1 0 0,0 1-1,0-1 1,0 0 0,0 0-1,0 0 1,0 0 0,0 0-1,0 0 1,1 0 0,45-1-98,-33 0 66,-5 1 16,7-1-48,0 1 1,27 4 0,-40-4 52,1 1 0,-1-1 0,1 1 0,-1 0 1,0 0-1,0 1 0,0-1 0,0 1 0,0-1 0,0 1 1,0 0-1,0 0 0,-1 0 0,1 0 0,-1 1 0,1-1 0,-1 1 1,0-1-1,2 4 0,-3-4 10,0 1-1,-1-1 1,1 0-1,-1 1 1,0-1 0,0 0-1,1 1 1,-2-1 0,1 0-1,0 1 1,0-1-1,-1 0 1,1 0 0,-1 1-1,0-1 1,0 0 0,1 0-1,-1 0 1,-1 0-1,1 0 1,0 0 0,0 0-1,-1 0 1,1 0-1,-4 2 1,-4 6 89,-1 0 1,-22 16-1,30-24-67,-95 65 799,81-57-640,0-2 0,0 0 0,-1-1 0,-26 8 0,41-14-215,-1-1 1,1 1 0,-1 0 0,1-1 0,-1 0-1,0 1 1,1-1 0,-1 0 0,0 0-1,1-1 1,-1 1 0,0-1 0,1 1 0,-1-1-1,0 0 1,1 0 0,0 0 0,-1 0 0,1 0-1,-1 0 1,1-1 0,-3-2 0,3 2 15,1 0 1,-1-1 0,1 1-1,0 0 1,-1-1 0,1 0-1,1 1 1,-1-1 0,0 1-1,1-1 1,-1 0 0,1 0-1,0 1 1,-1-1-1,1 0 1,1 0 0,-1 1-1,0-1 1,1 0 0,-1 1-1,3-6 1,9-23-310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4:53.529"/>
    </inkml:context>
    <inkml:brush xml:id="br0">
      <inkml:brushProperty name="width" value="0.05" units="cm"/>
      <inkml:brushProperty name="height" value="0.05" units="cm"/>
    </inkml:brush>
  </inkml:definitions>
  <inkml:trace contextRef="#ctx0" brushRef="#br0">1 46 20740,'11'7'1793,"12"-2"-1265,6-1-216,14 0 720,4-1-336,9-3-920,-1-4-40,-1-13 256,1-5-128,-12-4-144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0.744"/>
    </inkml:context>
    <inkml:brush xml:id="br0">
      <inkml:brushProperty name="width" value="0.05" units="cm"/>
      <inkml:brushProperty name="height" value="0.05" units="cm"/>
    </inkml:brush>
  </inkml:definitions>
  <inkml:trace contextRef="#ctx0" brushRef="#br0">9 0 17132,'-8'9'1688,"8"-6"-920,0 1-224,10 2 769,11-1-73,12-2-328,5 0-152,13-3-248,7 0-160,3 0-416,-1 0-472,2 1 1456,-6 1-968,-2 2 16,-6 3-72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1.137"/>
    </inkml:context>
    <inkml:brush xml:id="br0">
      <inkml:brushProperty name="width" value="0.05" units="cm"/>
      <inkml:brushProperty name="height" value="0.05" units="cm"/>
    </inkml:brush>
  </inkml:definitions>
  <inkml:trace contextRef="#ctx0" brushRef="#br0">1 1 18964,'0'1'70,"0"0"1,0 0-1,0 0 1,0 0-1,0 0 1,0 0-1,0 0 1,0-1-1,1 1 1,-1 0-1,0 0 0,1 0 1,-1 0-1,1 0 1,-1 0-1,1-1 1,-1 1-1,1 0 1,0 0-1,-1-1 0,1 1 1,0 0-1,-1-1 1,1 1-1,0-1 1,0 1-1,0-1 1,0 1-1,-1-1 0,1 1 1,0-1-1,0 0 1,0 0-1,1 1 1,47 12 752,-25-7-495,-9-2-275,-1 2 0,0 0 1,0 0-1,-1 2 0,1 0 0,19 15 0,-28-18-50,1 0-1,-1 0 0,0 0 0,0 1 0,-1 0 0,0 0 0,0 0 1,0 1-1,-1-1 0,1 1 0,-2 0 0,1 0 0,-1 0 0,0 0 0,2 14 1,-4-8 14,0 1 1,0-1 0,-1 0 0,-1 0 0,0 0-1,-1-1 1,0 1 0,-6 13 0,1-6-85,0 0 0,-2-1 0,0 0 0,-14 18 0,23-35 58,0 0-1,0 0 1,-1 0 0,0 0 0,1 0-1,-1 0 1,0 0 0,0-1 0,0 1-1,0 0 1,0-1 0,0 0 0,0 0-1,0 1 1,-3-1 0,-5-4-67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6.147"/>
    </inkml:context>
    <inkml:brush xml:id="br0">
      <inkml:brushProperty name="width" value="0.05" units="cm"/>
      <inkml:brushProperty name="height" value="0.05" units="cm"/>
    </inkml:brush>
  </inkml:definitions>
  <inkml:trace contextRef="#ctx0" brushRef="#br0">126 0 22157,'-3'1'121,"1"0"-1,-1 0 1,1 0 0,-1 1 0,1-1 0,0 1-1,-1-1 1,1 1 0,0 0 0,0-1 0,0 1-1,0 0 1,1 0 0,-1 1 0,-1 2-1,-25 39 76,25-38 10,-6 9-95,1 0 1,1 0 0,0 1 0,1 0 0,1 0 0,0 0 0,1 1 0,1 0 0,-1 20-1,4-35-80,0 1 0,0 0-1,0 0 1,0-1 0,1 1-1,-1 0 1,1 0 0,0-1-1,0 1 1,0-1-1,0 1 1,0-1 0,1 1-1,-1-1 1,1 0 0,0 1-1,-1-1 1,4 3-1,-2-3 20,0 0 0,0 0 0,0-1 0,0 1 0,1-1 0,-1 1 0,0-1 0,1 0 0,-1 0 0,1-1 0,-1 1 0,7 0 0,1-1-79,1-1 0,0 0 0,-1-1 0,1 0-1,-1 0 1,0-1 0,19-8 0,-21 7-38,0 0 0,0 0-1,-1-1 1,1 0 0,-1-1-1,-1 0 1,1 0 0,-1 0-1,0-1 1,0 0 0,5-9-1,2-5-343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6.600"/>
    </inkml:context>
    <inkml:brush xml:id="br0">
      <inkml:brushProperty name="width" value="0.05" units="cm"/>
      <inkml:brushProperty name="height" value="0.05" units="cm"/>
    </inkml:brush>
  </inkml:definitions>
  <inkml:trace contextRef="#ctx0" brushRef="#br0">62 1 18772,'-10'25'1584,"-5"6"-1128,3 0-183,0 8 663,3 1-216,5 3-744,4-3-392,4-3 424,5-7-88,4-14-128</inkml:trace>
  <inkml:trace contextRef="#ctx0" brushRef="#br0" timeOffset="1">262 276 17684,'-1'30'1680,"-12"7"-1112,0 2-248,0 5 1041,-1 2-617,8-4-776,2-4-488,10-18 520,5-11-144,16-19-120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6.985"/>
    </inkml:context>
    <inkml:brush xml:id="br0">
      <inkml:brushProperty name="width" value="0.05" units="cm"/>
      <inkml:brushProperty name="height" value="0.05" units="cm"/>
    </inkml:brush>
  </inkml:definitions>
  <inkml:trace contextRef="#ctx0" brushRef="#br0">166 29 17524,'-34'33'1418,"6"-7"-561,-24 30 0,46-49-575,0 1 1,0 0-1,1 0 0,0 1 1,0-1-1,1 1 1,1 0-1,-1 1 0,-1 9 1,4-16-213,0-1 0,1 0 0,0 1 0,-1-1 0,1 0 0,0 1 0,0-1 0,0 0 0,1 1 1,-1-1-1,1 0 0,-1 1 0,1-1 0,0 0 0,-1 0 0,1 1 0,1-1 0,-1 0 0,0 0 0,3 3 1,-2-3-18,0 0 1,1 0 0,-1-1 0,1 1-1,0-1 1,-1 1 0,1-1 0,0 0 0,0 0-1,0 0 1,0 0 0,0-1 0,6 1-1,3-1 33,0 0-1,1 0 1,-1-2-1,0 1 1,0-2-1,20-5 1,-7-1 17,-1 0 1,0-2-1,-1 0 1,0-2-1,-1-1 0,0 0 1,-1-2-1,-1 0 1,-1-1-1,31-35 1,-46 47-81,1-1 0,-2-1 0,1 1 1,0 0-1,-1-1 0,3-9 0,-6 14-29,1 1 0,-1-1 0,1 1 0,-1-1 0,0 0 0,1 1 0,-1-1 0,0 0 0,0 1 1,0-1-1,-1 0 0,1 1 0,0-1 0,0 0 0,-1 1 0,1-1 0,-1 1 0,0-1 0,1 0 0,-1 1 0,0 0 0,0-1 0,0 1 0,0-1 0,0 1 0,0 0 0,0 0 0,-1 0 0,1 0 0,0 0 0,-1 0 0,-1-1 0,-2 0-96,0 0-1,0 1 1,-1-1-1,1 1 1,0 1 0,-1-1-1,1 1 1,0 0 0,-1 0-1,1 0 1,0 1 0,-1 0-1,1 0 1,-5 2 0,-5 1-909,1 1 0,0 0 0,-25 14 0,31-14 669,1-1-1,-1 1 1,1 0-1,1 1 1,-8 6-1,-1 7-873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2.083"/>
    </inkml:context>
    <inkml:brush xml:id="br0">
      <inkml:brushProperty name="width" value="0.05" units="cm"/>
      <inkml:brushProperty name="height" value="0.05" units="cm"/>
    </inkml:brush>
  </inkml:definitions>
  <inkml:trace contextRef="#ctx0" brushRef="#br0">39 74 13299 0 0,'11'-12'1370'0'0,"-4"4"910"0"0,-8 23-1837 0 0,-8 21-405 0 0,-5 14 166 0 0,3 1 0 0 0,1 0 0 0 0,-2 59 1 0 0,13-92-261 0 0,0 0 0 0 0,5 24 0 0 0,-4-29-161 0 0,-2-12 166 0 0,0-1 0 0 0,0 0 0 0 0,0 1 0 0 0,0-1 0 0 0,0 0 0 0 0,0 0 0 0 0,0 1 0 0 0,0-1 0 0 0,0 0 0 0 0,0 1 0 0 0,0-1 0 0 0,0 0 0 0 0,0 1-1 0 0,0-1 1 0 0,0 0 0 0 0,1 0 0 0 0,-1 1 0 0 0,0-1 0 0 0,0 0 0 0 0,0 0 0 0 0,0 1 0 0 0,1-1 0 0 0,-1 0 0 0 0,0 0 0 0 0,0 0 0 0 0,1 1 0 0 0,-1-1-1 0 0,0 0 1 0 0,0 0 0 0 0,1 0 0 0 0,-1 0 0 0 0,0 0 0 0 0,1 0 0 0 0,-1 1 0 0 0,0-1 0 0 0,0 0 0 0 0,1 0 0 0 0,-1 0 0 0 0,0 0 0 0 0,1 0-1 0 0,-1 0 1 0 0,11-8-1982 0 0,-1-3 728 0 0</inkml:trace>
  <inkml:trace contextRef="#ctx0" brushRef="#br0" timeOffset="1">197 131 6233 0 0,'-2'6'478'0'0,"1"-1"0"0"0,0 1 0 0 0,0 0 0 0 0,0 0-1 0 0,1-1 1 0 0,0 1 0 0 0,0 0 0 0 0,0 0 0 0 0,2 8 0 0 0,-2-13-313 0 0,1 1 0 0 0,-1-1 1 0 0,0 1-1 0 0,1-1 1 0 0,-1 1-1 0 0,1-1 1 0 0,0 1-1 0 0,-1-1 0 0 0,1 1 1 0 0,0-1-1 0 0,0 0 1 0 0,0 1-1 0 0,0-1 1 0 0,0 0-1 0 0,0 0 1 0 0,0 0-1 0 0,0 0 0 0 0,0 0 1 0 0,0 0-1 0 0,1 0 1 0 0,-1 0-1 0 0,0 0 1 0 0,1-1-1 0 0,-1 1 1 0 0,1 0-1 0 0,-1-1 0 0 0,1 0 1 0 0,-1 1-1 0 0,1-1 1 0 0,-1 0-1 0 0,1 1 1 0 0,0-1-1 0 0,-1 0 1 0 0,1 0-1 0 0,-1 0 0 0 0,1-1 1 0 0,-1 1-1 0 0,3-1 1 0 0,6-1 217 0 0,0-2 1 0 0,0 1 0 0 0,-1-1 0 0 0,1-1-1 0 0,14-9 1 0 0,41-32 292 0 0,-61 43-645 0 0,10-8 190 0 0,1-1 0 0 0,20-22-1 0 0,-33 31-116 0 0,1 1 0 0 0,-1-1 0 0 0,0 1-1 0 0,0-1 1 0 0,0 0 0 0 0,0 0 0 0 0,0 0 0 0 0,-1 0-1 0 0,1 0 1 0 0,-1 0 0 0 0,0-1 0 0 0,0 1-1 0 0,0 0 1 0 0,-1-1 0 0 0,1 1 0 0 0,-1 0-1 0 0,1-1 1 0 0,-1 1 0 0 0,0-1 0 0 0,-1 1 0 0 0,0-7-1 0 0,1 10-84 0 0,0-1 0 0 0,-1 0 0 0 0,1 0 0 0 0,0 0 0 0 0,-1 1 0 0 0,1-1 0 0 0,-1 0 0 0 0,1 1 0 0 0,-1-1 0 0 0,1 0 0 0 0,-1 1 0 0 0,1-1 0 0 0,-1 0 0 0 0,0 1 0 0 0,1-1 0 0 0,-1 1-1 0 0,0-1 1 0 0,1 1 0 0 0,-1 0 0 0 0,0-1 0 0 0,0 1 0 0 0,1 0 0 0 0,-1-1 0 0 0,0 1 0 0 0,0 0 0 0 0,-1-1 0 0 0,-1 2-21 0 0,1-1 1 0 0,0 0-1 0 0,-1 0 0 0 0,1 1 0 0 0,0-1 1 0 0,0 1-1 0 0,0 0 0 0 0,-1-1 1 0 0,1 1-1 0 0,-2 1 0 0 0,-3 2-64 0 0,0 0 0 0 0,1 1-1 0 0,-1 0 1 0 0,-10 10 0 0 0,8-6 21 0 0,1 1 1 0 0,1 0-1 0 0,0 0 1 0 0,0 1 0 0 0,1-1-1 0 0,0 1 1 0 0,-6 19-1 0 0,9-22 11 0 0,0 0 0 0 0,1 1-1 0 0,1-1 1 0 0,-1 0 0 0 0,1 1 0 0 0,1 0-1 0 0,-1-1 1 0 0,1 1 0 0 0,1-1-1 0 0,0 1 1 0 0,3 16 0 0 0,-3-22 18 0 0,0 1 0 0 0,1-1 1 0 0,-1 1-1 0 0,0-1 0 0 0,1 0 1 0 0,0 1-1 0 0,0-1 0 0 0,0 0 0 0 0,0 0 1 0 0,0 0-1 0 0,1 0 0 0 0,-1-1 1 0 0,1 1-1 0 0,0-1 0 0 0,0 1 0 0 0,0-1 1 0 0,0 0-1 0 0,4 2 0 0 0,-2-2 40 0 0,-1-1 0 0 0,1 1-1 0 0,0-1 1 0 0,0 0 0 0 0,0 0-1 0 0,0 0 1 0 0,0-1 0 0 0,0 0-1 0 0,1 0 1 0 0,-1 0 0 0 0,10-2-1 0 0,-6 0-256 0 0,0 0 0 0 0,1-1 0 0 0,-1 0 0 0 0,0 0-1 0 0,-1-1 1 0 0,1 0 0 0 0,-1-1 0 0 0,0 0 0 0 0,0 0-1 0 0,0-1 1 0 0,0 0 0 0 0,-1 0 0 0 0,11-13 0 0 0,-12 11-490 0 0,-1 0 1 0 0,0 0 0 0 0,-1 0-1 0 0,6-15 1 0 0,-2 2-341 0 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7.404"/>
    </inkml:context>
    <inkml:brush xml:id="br0">
      <inkml:brushProperty name="width" value="0.05" units="cm"/>
      <inkml:brushProperty name="height" value="0.05" units="cm"/>
    </inkml:brush>
  </inkml:definitions>
  <inkml:trace contextRef="#ctx0" brushRef="#br0">96 135 20964,'-2'2'460,"1"-1"-1,0 1 0,0-1 0,0 1 0,0 0 0,0 0 1,1-1-1,-1 1 0,0 0 0,1 0 0,-1 0 0,1 2 1,0 29 1050,1-29-1535,0 0 0,0 0 0,0 1 0,0-1 0,1 0 1,0 0-1,0 0 0,0 0 0,0 0 0,0-1 0,1 1 0,0-1 0,4 5 0,6 0-88,0 0 0,0-1-1,1-1 1,0 0 0,1-1-1,-1 0 1,30 5 0,7 3-221,-44-11 287,1 1-1,-1 0 1,0 0 0,1 1 0,-1 0-1,12 9 1,-18-12 54,0 0-1,1 0 1,-1 0 0,0 0 0,0 0-1,0 0 1,0 1 0,0-1 0,0 0-1,0 1 1,-1-1 0,1 1 0,0-1-1,-1 1 1,1 0 0,-1-1 0,1 1-1,-1-1 1,0 1 0,0 0 0,0-1-1,0 1 1,0 0 0,0-1 0,0 1-1,-1-1 1,1 1 0,-1 0 0,1-1-1,-1 1 1,1-1 0,-1 1-1,0-1 1,0 1 0,0-1 0,1 0-1,-1 0 1,-1 1 0,-1 1 0,-3 3 71,-1 1-1,0-2 1,0 1 0,-1-1 0,0 0 0,0 0-1,0-1 1,0 0 0,-12 4 0,0-2 73,1 0 0,-1-1 0,-25 2 1,33-5-216,-1-1 1,0-1-1,0 0 1,-21-4-1,28 3 38,0 0 0,1-1 0,-1 1 1,0-1-1,1 0 0,0-1 0,0 1 0,-1-1 1,1 0-1,1-1 0,-1 1 0,-6-7 0,-9-20-179</inkml:trace>
  <inkml:trace contextRef="#ctx0" brushRef="#br0" timeOffset="1">249 41 20132,'44'8'1785,"4"-8"-1513,-1-1-400,5-8 832,-4-6 104,-2-8-544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8.481"/>
    </inkml:context>
    <inkml:brush xml:id="br0">
      <inkml:brushProperty name="width" value="0.05" units="cm"/>
      <inkml:brushProperty name="height" value="0.05" units="cm"/>
    </inkml:brush>
  </inkml:definitions>
  <inkml:trace contextRef="#ctx0" brushRef="#br0">9 66 17700,'-9'26'1648,"9"-7"-976,3-8-216,20-5 881,18-6-289,27-4-248,12-5-160,18-5-208,-1-5-48,3-1-504,-5-1-440,-13 5-64,-14 2 472,-29 6-152,-13 5-144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8.888"/>
    </inkml:context>
    <inkml:brush xml:id="br0">
      <inkml:brushProperty name="width" value="0.05" units="cm"/>
      <inkml:brushProperty name="height" value="0.05" units="cm"/>
    </inkml:brush>
  </inkml:definitions>
  <inkml:trace contextRef="#ctx0" brushRef="#br0">0 0 18108,'12'5'492,"0"-2"0,0 1 1,0-2-1,0 0 0,0 0 0,1-1 0,11 0 1,14 1 117,-5 2-168,55 13 0,-78-15-412,0 1 0,0 0 0,0 1 0,-1 0-1,1 1 1,-1 0 0,-1 1 0,1-1 0,12 12-1,-18-14-26,-1 0-1,1 0 0,-1 0 0,0 0 0,0 1 0,-1-1 0,1 0 0,-1 1 0,1-1 0,-1 1 0,0-1 1,-1 1-1,1 0 0,0 0 0,-1-1 0,0 1 0,0 0 0,0-1 0,-1 1 0,1 0 0,-1 0 1,0-1-1,1 1 0,-2-1 0,1 1 0,0-1 0,-3 5 0,-5 9 23,0 0 0,-2 0 0,-23 29 0,22-31-4,-11 15-345,-43 44 0,62-72 216,2-4-45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2.088"/>
    </inkml:context>
    <inkml:brush xml:id="br0">
      <inkml:brushProperty name="width" value="0.05" units="cm"/>
      <inkml:brushProperty name="height" value="0.05" units="cm"/>
    </inkml:brush>
  </inkml:definitions>
  <inkml:trace contextRef="#ctx0" brushRef="#br0">190 305 17660,'-2'-3'130,"0"1"1,1-1 0,-1 1-1,0-1 1,-1 1-1,1 0 1,0-1-1,-1 1 1,1 0 0,-1 1-1,1-1 1,-1 0-1,0 1 1,0 0 0,0-1-1,0 1 1,0 0-1,0 0 1,0 1 0,0-1-1,0 1 1,-1 0-1,1-1 1,0 1-1,0 1 1,0-1 0,-1 0-1,-2 2 1,0-1-27,1 1 0,-1 0 1,1 1-1,0-1 0,0 1 1,0 0-1,0 0 0,1 0 1,-1 1-1,1 0 0,0 0 1,0 0-1,0 0 0,-6 10 1,5-6-15,0 0 0,1 0 0,0 1 0,-4 11 0,7-17-60,1 0 1,-1 0 0,0 0-1,1 0 1,-1 0 0,1 0-1,0 0 1,0 1-1,0-1 1,0 0 0,1 0-1,-1 0 1,1 0 0,0 0-1,0 0 1,2 5-1,-3-7-14,1 0-1,0 0 0,0 0 0,0 0 0,0 0 0,0 0 0,0-1 0,0 1 0,0 0 0,0 0 0,0-1 1,0 1-1,1-1 0,-1 1 0,0-1 0,0 1 0,1-1 0,-1 0 0,0 1 0,0-1 0,1 0 0,-1 0 1,0 0-1,1 0 0,-1 0 0,0 0 0,1-1 0,-1 1 0,2-1 0,3-1 24,0 0 1,-1 0-1,0-1 0,1 1 0,7-7 1,6-5 23,-1-1 1,-1-1 0,0 0 0,-1-1-1,-1-1 1,24-37 0,-11 10 159,42-95 0,-63 121-102,0 0 1,6-27-1,-12 38 24,-4 9-62,-5 11 46,-5 15-3,1 1 1,2 0-1,-8 33 0,-14 94 119,31-145-233,-3 9 29,1-1 1,0 34-1,3-48-32,0-1-1,0 1 1,0-1-1,1 0 1,-1 1-1,1-1 1,0 0-1,0 1 1,0-1-1,0 0 1,0 0-1,1 0 1,-1 0-1,1 0 1,0 0-1,0 0 1,0-1-1,0 1 1,1-1-1,-1 1 1,1-1-1,3 3 1,-3-4-3,0 0 1,1 0 0,-1 0-1,0-1 1,0 1-1,1-1 1,-1 1 0,0-1-1,0 0 1,1-1 0,-1 1-1,0 0 1,1-1-1,-1 0 1,0 0 0,0 0-1,0 0 1,0 0-1,0-1 1,0 1 0,0-1-1,0 0 1,4-4-1,3-1 0,-1-1 0,0-1 0,0 1 0,-1-1-1,9-13 1,-10 12-11,0 0-1,-1-1 1,-1 1-1,1-1 1,-1-1-1,-1 1 1,5-21-1,-9 23-89,-3 14 45,-5 13 7,7-11 38,-1 0-1,1-1 1,0 1-1,0 0 1,1 0 0,0-1-1,0 1 1,2 7-1,-2-12 7,1-1 0,-1 1 0,1-1-1,0 1 1,-1-1 0,1 1 0,0-1-1,0 1 1,0-1 0,0 0 0,0 0-1,0 1 1,0-1 0,0 0-1,3 2 1,-2-2 0,0 0 1,0 0-1,1-1 0,-1 1 0,0 0 1,1-1-1,-1 1 0,0-1 0,1 0 0,-1 0 1,0 0-1,1 0 0,4-1 0,13-3 5,1-1-1,-1-1 1,0-1-1,-1-1 1,1-1 0,-2 0-1,1-1 1,-1-1-1,-1-1 1,28-25 0,-40 33 0,0-1 0,-1 0 0,0 0 0,7-10 0,-10 13-1,0 0 0,0 1 1,0-1-1,-1 0 0,1 0 1,0 0-1,-1 0 0,1 0 0,-1 1 1,1-1-1,-1 0 0,0 0 1,0 0-1,0 0 0,0 0 0,0 0 1,0 0-1,-2-4 0,2 6-3,0-1 1,0 1-1,-1 0 0,1-1 0,0 1 0,-1-1 0,1 1 0,0 0 1,-1-1-1,1 1 0,-1 0 0,1 0 0,0-1 0,-1 1 1,1 0-1,-1 0 0,1-1 0,-1 1 0,1 0 0,-1 0 1,1 0-1,-1 0 0,1 0 0,-1 0 0,1 0 0,-1 0 0,1 0 1,-1 0-1,1 0 0,-1 0 0,1 0 0,-1 0 0,1 1 1,-1-1-1,1 0 0,-1 0 0,0 1 0,-16 9 54,16-9-55,-7 6 40,-1 0 0,2 1 0,-1 0 0,1 1 0,0-1 0,1 1 0,0 1-1,0-1 1,1 1 0,0 0 0,1 0 0,0 1 0,1-1 0,0 1 0,0 0 0,-1 15 0,4-24-34,0 0 0,0 0 1,0 0-1,0 0 0,0 0 0,0 0 1,1 0-1,-1 0 0,1 0 0,-1 0 0,1 0 1,0 0-1,0 0 0,0-1 0,0 1 0,0 0 1,0 0-1,0-1 0,0 1 0,1-1 0,-1 1 1,1-1-1,-1 0 0,1 0 0,-1 1 1,1-1-1,0 0 0,0 0 0,-1-1 0,1 1 1,0 0-1,0-1 0,0 1 0,0-1 0,0 1 1,0-1-1,0 0 0,0 0 0,2 0 0,4 0-132,-1 0-1,0-1 1,0 0-1,0 0 0,0-1 1,0 0-1,0 0 0,-1-1 1,1 1-1,7-5 0,-7 2-30,0 0-1,0-1 1,0 1-1,-1-1 0,0-1 1,0 1-1,0-1 1,-1 0-1,0 0 0,-1-1 1,1 1-1,-1-1 1,3-9-1,10-39-542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2.524"/>
    </inkml:context>
    <inkml:brush xml:id="br0">
      <inkml:brushProperty name="width" value="0.05" units="cm"/>
      <inkml:brushProperty name="height" value="0.05" units="cm"/>
    </inkml:brush>
  </inkml:definitions>
  <inkml:trace contextRef="#ctx0" brushRef="#br0">30 1 20084,'-15'17'1729,"8"3"-1281,0-3-168,13 6 440,1-3-544,14-3-1768,4-2 1536,12-5-400,3-3-185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2.883"/>
    </inkml:context>
    <inkml:brush xml:id="br0">
      <inkml:brushProperty name="width" value="0.05" units="cm"/>
      <inkml:brushProperty name="height" value="0.05" units="cm"/>
    </inkml:brush>
  </inkml:definitions>
  <inkml:trace contextRef="#ctx0" brushRef="#br0">58 1 18044,'-21'21'2191,"19"-20"-2092,0 1 0,-1 0 0,1 0 0,0 0 0,0 0 0,0 0 0,0 0 0,0 1 0,1-1 0,-1 1 0,1-1 0,0 1 0,-2 4 0,3-6-111,0-1 1,1 1 0,-1 0 0,0-1-1,1 1 1,-1 0 0,0-1 0,1 1-1,-1 0 1,1-1 0,0 1 0,-1-1-1,1 1 1,-1-1 0,1 1 0,0-1-1,-1 1 1,1-1 0,0 0 0,-1 1-1,1-1 1,0 0 0,1 1 0,25 7-170,-18-5 94,-2-1 48,10 4-63,1 1 0,-2 0 0,18 10 0,-29-14 117,-1 0 0,0 0 0,0 0 1,-1 0-1,1 1 0,-1-1 0,4 6 0,-5-8 22,-1 1 0,0 0-1,0 1 1,0-1 0,0 0-1,0 0 1,-1 0 0,1 0-1,-1 1 1,1-1 0,-1 0-1,0 0 1,0 1 0,0-1-1,0 0 1,0 3 0,-1-1 59,0-1 0,-1 1 0,1-1 0,-1 1 0,1-1 0,-1 0 0,0 0 0,-1 0 0,1 0 1,0 0-1,-1 0 0,1-1 0,-1 1 0,0-1 0,0 0 0,0 0 0,0 0 0,0 0 0,-4 1 1,-4 2 216,0 0 0,0-1 0,0 0 0,-20 3 0,30-6-306,-37 2-271,37-2 248,-1-1-1,1 0 1,0 0-1,-1-1 0,1 1 1,0 0-1,-1 0 1,1-1-1,0 1 0,0 0 1,-1-1-1,1 1 1,0-1-1,0 0 0,0 1 1,-1-1-1,1 0 1,0 0-1,0 0 0,0 0 1,0 0-1,1 0 1,-1 0-1,0 0 0,-1-2 1,1-11-247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3.392"/>
    </inkml:context>
    <inkml:brush xml:id="br0">
      <inkml:brushProperty name="width" value="0.05" units="cm"/>
      <inkml:brushProperty name="height" value="0.05" units="cm"/>
    </inkml:brush>
  </inkml:definitions>
  <inkml:trace contextRef="#ctx0" brushRef="#br0">1 307 13043,'8'-1'2872,"20"-4"2605,-21 3-5019,-1 1-1,1-1 1,0-1-1,0 1 1,-1-1-1,12-7 1,-8 3-183,0 0 0,-1 0 0,-1-1 1,1 0-1,-1 0 0,7-10 0,-11 13-231,-1 0 0,0 1 0,0-1 0,0 0 0,-1 0 0,0-1 0,0 1 0,0-1 0,-1 1 0,1-1 0,-1 1 0,0-1 0,-1 0 0,0-6-1,0 11-40,1 0-1,-1 1 1,0-1-1,0 0 1,0 0-1,-1 0 0,1 1 1,0-1-1,0 0 1,0 0-1,0 1 1,-1-1-1,1 0 0,0 0 1,-1 1-1,1-1 1,-1 0-1,1 1 0,-1-1 1,1 0-1,-1 1 1,1-1-1,-1 1 1,0-1-1,1 1 0,-1-1 1,0 1-1,1 0 1,-1-1-1,0 1 0,1 0 1,-1-1-1,0 1 1,0 0-1,0 0 1,1 0-1,-1 0 0,0 0 1,0 0-1,0 0 1,1 0-1,-1 0 1,0 0-1,0 0 0,0 0 1,1 0-1,-2 1 1,-2 0-3,1 1 1,-1-1-1,1 1 1,-1 0 0,1 0-1,-1 1 1,1-1-1,-4 4 1,-2 3-8,0 0 0,1 1 1,1-1-1,0 1 0,0 1 0,1-1 0,0 1 1,0 0-1,2 1 0,-1-1 0,1 1 1,1 0-1,-3 21 0,6-31 5,-1 0 0,1 0-1,0 0 1,1 0 0,-1 0 0,0 1-1,1-1 1,-1 0 0,1 0 0,0 0 0,-1 0-1,1 0 1,0 0 0,0 0 0,0-1-1,1 1 1,-1 0 0,0-1 0,1 1-1,-1 0 1,1-1 0,-1 0 0,1 1-1,0-1 1,0 0 0,-1 0 0,1 0-1,0 0 1,0 0 0,0 0 0,0-1 0,0 1-1,0 0 1,1-1 0,2 1 0,7 0-26,1-1 0,-1 0 0,0 0 1,23-5-1,-32 5 20,78-14-131,-46 6 42,1 3 0,46-2 0,-79 6 99,-1 1 0,1 0 0,0 0 0,0 1 0,0-1 1,0 1-1,-1-1 0,1 1 0,0 0 0,0 0 0,-1 0 0,1 1 0,4 2 1,-6-3 59,1 1 1,-1-1 0,0 1 0,0 0-1,0-1 1,0 1 0,0 0-1,0 0 1,0 0 0,0 0 0,-1 0-1,1-1 1,-1 1 0,0 0-1,1 1 1,-1-1 0,0 0 0,-1 3-1,-3-7 1173,0-7-924,-6-41-84,2-1 0,-1-70 0,9 116-481,0 1 0,1-1 0,-1 1 0,1-1 0,0 0 0,0 1 0,0 0 0,1-1 0,-1 1-1,1 0 1,0 0 0,1 0 0,-1 0 0,4-4 0,-1 2-163,0 1-1,1 0 1,0 0 0,0 0 0,1 0-1,-1 1 1,14-6 0,22-9-939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3.780"/>
    </inkml:context>
    <inkml:brush xml:id="br0">
      <inkml:brushProperty name="width" value="0.05" units="cm"/>
      <inkml:brushProperty name="height" value="0.05" units="cm"/>
    </inkml:brush>
  </inkml:definitions>
  <inkml:trace contextRef="#ctx0" brushRef="#br0">84 0 19140,'-12'18'1032,"1"0"1,1 1-1,0 0 0,-11 30 1,17-36-652,0 1 0,0-1 0,1 0 0,1 1 1,1 0-1,0-1 0,1 28 0,0-38-374,0-1 0,1 1 0,-1 0-1,0-1 1,1 1 0,0-1 0,0 1 0,0 0 0,0-1-1,0 0 1,0 1 0,0-1 0,1 0 0,-1 0-1,1 0 1,0 0 0,0 0 0,0 0 0,0 0 0,0 0-1,0-1 1,0 1 0,0-1 0,1 1 0,-1-1-1,0 0 1,1 0 0,2 0 0,2 1-83,0-2-1,0 1 1,0-1 0,0 0 0,1 0 0,-1-1 0,0 0-1,0 0 1,9-3 0,-2 0-98,-6 1 76,0 1 0,-1 0 1,1 1-1,0 0 0,12 0 0,-19 1 97,1 0-1,0 0 0,0 0 1,0 1-1,-1-1 0,1 1 1,0-1-1,-1 1 0,1 0 1,-1-1-1,1 1 0,0 0 1,-1 0-1,0 0 0,1 0 1,-1 1-1,0-1 0,1 0 1,-1 0-1,0 1 0,0-1 1,0 1-1,0-1 0,0 1 1,-1 0-1,1-1 0,0 1 1,-1 0-1,1 3 0,2 10 182,-1 1-1,0-1 1,-2 31-1,0-26-75,0-19-136,0 0 1,0-1 0,0 1 0,0 0-1,0-1 1,0 1 0,0 0 0,0-1-1,0 1 1,0 0 0,0-1 0,0 1-1,1 0 1,-1-1 0,0 1 0,0 0-1,1-1 1,-1 1 0,1-1 0,-1 1-1,1 0 1,0-1-10,-1 0-1,1 0 1,-1 0 0,1 0-1,-1 0 1,1 0 0,-1 0 0,0 0-1,1-1 1,-1 1 0,1 0-1,-1 0 1,1 0 0,-1-1-1,0 1 1,1 0 0,-1 0-1,1-1 1,-1 1 0,0 0-1,1-1 1,-1 0 0,21-27-828,-4 1 359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4.231"/>
    </inkml:context>
    <inkml:brush xml:id="br0">
      <inkml:brushProperty name="width" value="0.05" units="cm"/>
      <inkml:brushProperty name="height" value="0.05" units="cm"/>
    </inkml:brush>
  </inkml:definitions>
  <inkml:trace contextRef="#ctx0" brushRef="#br0">85 21 17476,'-28'36'2205,"20"-28"-1856,1 1 0,0-1 0,1 1 0,0 0 0,0 1 0,1 0 0,-4 10 0,9-18-312,-1-1 0,1 1 0,-1 0 0,1 0 0,-1 0 0,1 0 0,0 0 0,0-1 0,0 1 0,0 0 0,0 0 0,1 0 0,-1 0 0,1 0 0,-1-1 0,1 1 0,-1 0 0,1 0 0,0-1 0,0 1 0,0 0 0,1 1 0,1-1-22,-1 0 0,0 0 0,1 0 0,0 0 0,-1 0 0,1-1 0,0 1 0,0-1 0,0 0 0,0 0 0,0 0 0,4 1 0,2 0-23,-1-1 0,1 0 0,0-1 1,0 1-1,0-2 0,0 1 0,0-1 1,-1-1-1,10-2 0,-10 1 19,0 0-1,0-1 1,-1 0 0,1 0 0,-1-1-1,0 0 1,0 0 0,-1-1 0,1 0-1,9-13 1,-13 16 44,0-1 1,0 0-1,0 0 1,-1 0-1,0 0 1,0 0-1,0 0 0,0-1 1,-1 1-1,0-1 1,1 1-1,-2-1 1,1 0-1,0 1 1,-1-1-1,0 0 0,0 1 1,-1-1-1,1 0 1,-1 1-1,-2-8 1,2 10-13,1 0 0,-1 0 0,0 0 0,-1 0 1,1 0-1,0 1 0,0-1 0,-1 0 0,1 1 0,-1-1 1,0 1-1,1-1 0,-1 1 0,0 0 0,0-1 1,0 1-1,0 0 0,0 0 0,0 1 0,0-1 0,0 0 1,0 1-1,0-1 0,0 1 0,-3-1 0,2 1-21,0 0 0,0 0 0,0 1-1,0-1 1,0 1 0,0-1 0,0 1 0,0 0-1,0 0 1,0 0 0,0 0 0,0 1-1,1-1 1,-1 1 0,1 0 0,-1-1-1,1 1 1,-3 3 0,4-5-48,0 1 0,1 0 0,-1-1 0,0 1-1,0 0 1,1-1 0,-1 1 0,1 0 0,-1 0 0,0-1 0,1 1 0,0 0 0,-1 0-1,1 0 1,-1 0 0,1 0 0,0 0 0,0 0 0,0 0 0,-1-1 0,1 1 0,0 0-1,0 0 1,0 0 0,0 0 0,1 0 0,-1 0 0,0 0 0,0 0 0,1 0 0,-1 0-1,0 0 1,1 0 0,-1 0 0,1-1 0,-1 1 0,1 0 0,-1 0 0,1-1 0,0 1-1,-1 0 1,1 0 0,1 0 0,0 0-112,1 1 1,-1-1-1,1 0 1,-1 0-1,1 0 1,0 0-1,0-1 0,-1 1 1,1-1-1,0 1 1,0-1-1,0 0 0,-1 0 1,5-1-1,-1 0 19,1 0-1,-1-1 0,0 0 1,0 0-1,0-1 1,0 0-1,-1 0 0,1 0 1,5-5-1,26-23-565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4.727"/>
    </inkml:context>
    <inkml:brush xml:id="br0">
      <inkml:brushProperty name="width" value="0.05" units="cm"/>
      <inkml:brushProperty name="height" value="0.05" units="cm"/>
    </inkml:brush>
  </inkml:definitions>
  <inkml:trace contextRef="#ctx0" brushRef="#br0">121 0 17420,'-8'8'599,"1"0"1,0 0 0,1 0-1,-1 1 1,1 0-1,1 0 1,-8 17-1,1 2 1032,-12 41-1,17-44-884,1 0-1,-4 37 0,9-53-671,0 1 0,1 0 0,0-1 0,1 1 0,-1 0 0,2-1 0,0 1 0,0-1 0,6 15 0,-8-21-102,1-1 1,0 0 0,0 0-1,0 0 1,1 0 0,-1 0-1,0 0 1,1 0-1,0-1 1,-1 1 0,1-1-1,0 1 1,0-1 0,-1 1-1,1-1 1,0 0 0,0 0-1,1 0 1,-1 0-1,0 0 1,0 0 0,0-1-1,1 1 1,-1-1 0,4 1-1,1-2-145,0 1 0,0-1 0,0-1 0,0 0 0,0 0 0,10-4 0,-12 5 99,-5 0 70,1 1-1,0 0 1,-1-1-1,1 1 1,0 0 0,-1 0-1,1 0 1,0 0-1,-1 0 1,1 0-1,0 0 1,0 0-1,-1 0 1,1 0-1,0 0 1,-1 0 0,1 0-1,0 0 1,0 1-1,-1-1 1,1 0-1,0 1 1,-1-1-1,1 0 1,-1 1-1,1-1 1,-1 1 0,1-1-1,0 1 1,-1-1-1,0 1 1,1-1-1,-1 1 1,1-1-1,-1 2 1,8 29 308,-1-2-4,-7-28-297,0 0 0,1 0 0,-1 0 0,1 0 0,-1 0 0,1 0 0,-1 0 0,1-1 0,-1 1 0,1 0 0,0 0 0,0 0 0,-1-1 0,1 1 0,0 0 0,0-1 0,0 1 0,0-1 0,0 1 0,1 0 0,0-1-38,0 0 0,-1 0 1,1 0-1,0 0 0,-1 0 0,1 0 0,0-1 0,-1 1 1,1 0-1,-1-1 0,1 1 0,-1-1 0,1 0 0,-1 0 0,1 1 1,2-3-1,22-20-790,-22 20 670,21-23-1179,-1 0 0,36-54 0,31-66-2053,-69 110 2641,71-125 176,-100 177 1745,0 0 0,2 0 0,-5 18-1,0 0-244,-2 3-187,2 1 0,1-1 0,-3 50 0,10-69-646,1 1 0,1-1-1,1 0 1,1 1 0,0-1 0,2 0 0,0 0-1,0 0 1,9 17 0,-3-16-172,-6-15-74,-7-13 16,-12-20-95,0 0 0,-2 2 1,-30-40-1,-25-38 513,71 103-256,0 1 0,0-1-1,0 0 1,0 0 0,0 0 0,1-1-1,-1 1 1,1 0 0,-1 0 0,1 0-1,0 0 1,-1-1 0,1 1-1,0 0 1,1-2 0,-1 2-8,1 1 1,-1 0 0,1 0-1,-1 0 1,1 0-1,0-1 1,-1 1-1,1 0 1,0 0-1,0 0 1,0 1-1,0-1 1,0 0-1,0 0 1,0 0 0,0 1-1,0-1 1,0 0-1,2 0 1,5-1 36,0 0 1,0 0 0,1 0-1,-1 1 1,0 1 0,11-1 0,-5 1-109,13-1-421,43-4 292,-65 5 179,0-1 0,-1 0 0,1 0 0,0-1 0,-1 1 0,0-1 0,1 0 0,-1 0 0,0 0 0,0-1 0,5-3 0,0-7-197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2.506"/>
    </inkml:context>
    <inkml:brush xml:id="br0">
      <inkml:brushProperty name="width" value="0.05" units="cm"/>
      <inkml:brushProperty name="height" value="0.05" units="cm"/>
    </inkml:brush>
  </inkml:definitions>
  <inkml:trace contextRef="#ctx0" brushRef="#br0">30 22 17660 0 0,'-5'-8'1464'0'0,"-1"1"-256"0"0,0 3 1 0 0,2 3-369 0 0,0-1 272 0 0,-1 2-1000 0 0,5 2-248 0 0,0-1-32 0 0,2 3-160 0 0,-1 1-296 0 0,5 0-224 0 0,1 2-561 0 0,3 2-407 0 0,2-2 32 0 0,0-4-745 0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5.147"/>
    </inkml:context>
    <inkml:brush xml:id="br0">
      <inkml:brushProperty name="width" value="0.05" units="cm"/>
      <inkml:brushProperty name="height" value="0.05" units="cm"/>
    </inkml:brush>
  </inkml:definitions>
  <inkml:trace contextRef="#ctx0" brushRef="#br0">3 51 16932,'-3'-11'1544,"22"2"-1280,4-3-320,15 5 1000,5 2-608,3-1 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6.049"/>
    </inkml:context>
    <inkml:brush xml:id="br0">
      <inkml:brushProperty name="width" value="0.05" units="cm"/>
      <inkml:brushProperty name="height" value="0.05" units="cm"/>
    </inkml:brush>
  </inkml:definitions>
  <inkml:trace contextRef="#ctx0" brushRef="#br0">81 136 18548,'-23'20'2887,"20"-17"-2700,-1 0-1,0 0 1,1 0-1,0 0 1,0 0-1,-4 6 1,2 0 0,1 0 0,0 0 1,0 1-1,1-1 0,0 1 1,1 0-1,0 0 0,0 0 1,1 0-1,1 0 0,0 11 1,0-16-168,0-1 1,1 0-1,0 1 1,0-1-1,0 0 1,0 0 0,0 0-1,1 0 1,0 0-1,0 0 1,0-1 0,4 6-1,-4-6 0,1-1-1,-1 0 1,0 0-1,1-1 1,-1 1-1,1 0 0,0-1 1,-1 1-1,1-1 1,0 0-1,0 0 1,0 0-1,0 0 1,0-1-1,0 1 1,0-1-1,0 0 1,0 0-1,5 0 0,2-1 1,0-1-1,0 0 1,0-1-1,0 0 1,-1 0-1,1-1 1,-1-1-1,0 1 1,0-1-1,0-1 0,0 0 1,-1 0-1,0-1 1,9-9-1,4-5 33,-2-2 0,0 1-1,27-45 1,-7-1 59,-36 61-96,0 1 0,0-1-1,0 0 1,-1-1 0,0 1 0,-1 0 0,2-13 0,-14 37 31,3 6-40,1 1 1,1 0-1,-5 36 0,9-45 12,1 1 0,0-1 0,1 0 0,1 1 0,0-1 0,7 28 0,-8-40-5,1 0 1,0 0-1,0 0 0,1 0 1,-1 0-1,1 0 0,-1-1 0,1 1 1,0-1-1,0 1 0,0-1 1,0 0-1,0 1 0,1-1 1,-1 0-1,5 2 0,-5-3 1,1 0 0,-1 0 0,0 0 0,1-1 0,-1 1 0,1-1 0,-1 0 0,0 0 0,1 0 0,-1 0 0,1 0 0,-1 0 0,1-1 0,-1 1 0,0-1 0,1 1 0,-1-1 0,0 0 0,1 0 0,-1 0-1,4-3 1,3-2 25,0-1-1,0 0 0,-1-1 0,0 0 0,0 0 1,0-1-1,-1 0 0,-1 0 0,0-1 0,10-19 1,-1-3 31,-2 0 0,11-43 0,-20 63-54,-2 6-13,0 1 1,0-1-1,-1 1 1,0-1-1,0 1 1,0-1-1,0 0 1,-1 0-1,0 1 1,0-1-1,-2-9 1,2 15-4,0 0 0,0 0 1,0 0-1,0-1 0,0 1 1,0 0-1,0 0 0,-1 0 1,1 0-1,0 0 0,0-1 1,0 1-1,0 0 0,0 0 1,0 0-1,0 0 0,0 0 1,0 0-1,-1 0 0,1-1 1,0 1-1,0 0 0,0 0 1,0 0-1,0 0 0,-1 0 1,1 0-1,0 0 0,0 0 1,0 0-1,0 0 0,0 0 1,-1 0-1,1 0 1,0 0-1,0 0 0,0 0 1,0 0-1,-1 0 0,1 0 1,0 0-1,0 0 0,0 0 1,0 0-1,0 0 0,-1 0 1,1 0-1,0 1 0,0-1 1,0 0-1,0 0 0,-8 11 8,-4 16-13,6-9 9,1 0 0,-4 30 0,8-44 6,1 1 0,-1 0 1,1 0-1,0 0 1,0 0-1,0-1 1,1 1-1,0 0 0,0 0 1,0-1-1,0 1 1,1-1-1,0 1 0,0-1 1,4 7-1,-5-10-2,1 1 1,-1-1-1,1 0 0,-1 1 0,1-1 0,0 0 0,0 0 0,0 0 1,-1-1-1,1 1 0,0 0 0,0-1 0,0 1 0,0-1 0,0 1 1,0-1-1,0 0 0,0 0 0,0 0 0,1 0 0,-1 0 0,0-1 0,0 1 1,0-1-1,0 1 0,-1-1 0,1 0 0,4-1 0,4-3 33,0 0 0,-1-1-1,19-13 1,-2-2-45,-2-1 0,0-1 0,-2-1 0,0-1 0,-2-1 0,25-41 0,-53 83-89,1 1 0,1 1-1,-7 27 1,7-25 63,1-5 29,1 0 1,1 1-1,1-1 0,0 1 0,0 19 0,2-32 9,1 1 0,-1 0 0,1-1-1,-1 1 1,1-1 0,0 1-1,1-1 1,-1 0 0,0 1-1,1-1 1,0 0 0,2 4-1,-2-5-1,0 0 0,0 0 0,0-1 0,0 1 0,0-1 0,0 1 0,1-1 0,-1 0 0,0 0 0,1 0 0,-1 0 0,0 0 0,1-1 0,-1 1 0,1-1 0,0 1 0,-1-1 0,1 0 0,3-1 0,3 1 8,1-2 1,-1 1-1,0-1 0,0-1 0,0 0 1,0 0-1,0-1 0,0 0 1,-1 0-1,10-7 0,3-3-5,-1-2-1,29-27 1,-35 30-23,-1-1 1,17-24-1,-25 31-3,0 0-1,-1-1 0,0 0 0,0 0 0,-1 0 1,0 0-1,4-15 0,-7 22 16,0 1 0,0 0 0,0-1 1,0 1-1,1 0 0,-1 0 0,0-1 0,0 1 0,0 0 0,0-1 0,0 1 1,0 0-1,0-1 0,0 1 0,0 0 0,0-1 0,0 1 0,0 0 1,0-1-1,0 1 0,0 0 0,0-1 0,0 1 0,-1 0 0,1 0 0,0-1 1,0 1-1,0 0 0,0-1 0,-1 1 0,1 0 0,0 0 0,0-1 1,-1 1-1,1 0 0,0 0 0,0 0 0,-1 0 0,1-1 0,-13 9-47,-11 20 18,17-15 35,-1 0-1,2 1 1,0-1 0,0 1-1,1 1 1,1-1-1,1 1 1,0-1-1,0 1 1,2 0-1,0 22 1,1-34-3,0 0 0,1 0-1,-1 0 1,1 0 0,0 0 0,0 0 0,0 0 0,0 0-1,0-1 1,1 1 0,-1-1 0,1 1 0,0-1 0,0 1-1,0-1 1,0 0 0,0 0 0,0 0 0,1 0-1,-1 0 1,1-1 0,-1 1 0,1-1 0,0 1 0,-1-1-1,1 0 1,0 0 0,3 1 0,-2-2-85,1 1 0,-1-1-1,0 0 1,1 0 0,-1 0 0,0 0 0,1-1 0,-1 1 0,0-1-1,0-1 1,0 1 0,0 0 0,0-1 0,0 0 0,0 0 0,0 0-1,-1 0 1,1-1 0,4-3 0,-2 0 4,-1-1 1,1 1-1,-1-1 0,-1 0 0,1 0 1,-1 0-1,-1 0 0,5-11 0,3-27-376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6.471"/>
    </inkml:context>
    <inkml:brush xml:id="br0">
      <inkml:brushProperty name="width" value="0.05" units="cm"/>
      <inkml:brushProperty name="height" value="0.05" units="cm"/>
    </inkml:brush>
  </inkml:definitions>
  <inkml:trace contextRef="#ctx0" brushRef="#br0">6 1 17844,'-5'10'1096,"6"1"-3024,8 2 2064,5 4-216,2 1-96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6.934"/>
    </inkml:context>
    <inkml:brush xml:id="br0">
      <inkml:brushProperty name="width" value="0.05" units="cm"/>
      <inkml:brushProperty name="height" value="0.05" units="cm"/>
    </inkml:brush>
  </inkml:definitions>
  <inkml:trace contextRef="#ctx0" brushRef="#br0">139 177 14739,'-10'1'305,"0"1"0,0 0 0,1 0-1,-1 1 1,1 0 0,0 1 0,-13 6 0,19-8-201,-1 0 0,1 0 0,0 0 0,0 0 0,0 0 1,0 1-1,0 0 0,1-1 0,-1 1 0,1 0 0,0 0 1,0 0-1,0 1 0,0-1 0,0 0 0,1 1 0,-1-1 1,1 1-1,0 0 0,0-1 0,1 1 0,-1 4 1,0-6-66,1-1 0,0 1 1,0-1-1,0 1 1,0-1-1,1 1 1,-1 0-1,0-1 1,0 1-1,1-1 0,-1 1 1,1-1-1,0 1 1,-1-1-1,1 0 1,0 1-1,0-1 1,0 0-1,0 0 0,0 1 1,0-1-1,0 0 1,0 0-1,0 0 1,1 0-1,-1 0 1,0-1-1,1 1 0,-1 0 1,1 0-1,-1-1 1,1 1-1,-1-1 1,1 0-1,-1 1 0,1-1 1,-1 0-1,1 0 1,1 0-1,3 0 33,-1 0 1,1-1-1,-1 0 0,1 0 0,-1-1 0,1 1 0,-1-1 0,0 0 0,0 0 1,6-5-1,9-6 64,-2-1 1,1-1 0,-2 0 0,0-2 0,-1 0-1,19-26 1,-9 6-40,-1-1 1,25-51-1,-60 103-223,-8 18 90,4 2 18,-15 61 1,25-77 45,0 0 0,2 0 0,0 0 0,1 0 0,2 29 0,-1-42-15,1 0 0,0-1 0,0 1 1,1 0-1,-1 0 0,1-1 0,0 1 0,0-1 0,0 0 1,1 1-1,-1-1 0,5 5 0,-5-7-5,0-1-1,0 1 1,0 0 0,0-1-1,0 1 1,0-1-1,0 0 1,0 0 0,1 0-1,-1 0 1,0 0 0,1 0-1,-1-1 1,1 1-1,-1-1 1,1 1 0,-1-1-1,1 0 1,-1 0 0,1 0-1,-1-1 1,1 1-1,-1-1 1,1 1 0,2-2-1,5-2 10,0 0 0,0-1-1,-1 0 1,1 0 0,-1-1-1,-1-1 1,1 1-1,14-16 1,-11 9 1,0-1 0,-1 0-1,-1 0 1,14-25 0,-5-3 57,-18 39-68,0 1 1,-1-1-1,1 1 1,-1 0 0,1-1-1,-1 0 1,0 1-1,0-1 1,0 1 0,0-1-1,0 1 1,-1-1-1,1 1 1,-1-1 0,-1-3-1,2 6-3,-1-1 0,1 0 0,0 1 0,-1-1 0,1 0 0,-1 1 0,1-1 0,-1 0-1,0 1 1,1-1 0,-1 1 0,0-1 0,1 1 0,-1-1 0,0 1 0,1 0 0,-1-1 0,0 1 0,0 0 0,0 0 0,1-1-1,-1 1 1,0 0 0,0 0 0,-1 0 0,0 0 5,0 1 0,0-1 0,-1 1 0,1-1 0,0 1 0,0 0 0,0 0-1,0 0 1,-3 2 0,-1 2 24,-1-1 0,1 1 0,1 1 0,-10 9 0,7-4 15,0 0 0,1 0-1,0 1 1,1 0 0,-7 16 0,11-23-36,0 0 1,1 0 0,-1 0 0,1 1 0,0-1-1,1 0 1,-1 0 0,1 1 0,0-1 0,0 0-1,0 1 1,1-1 0,0 0 0,0 0 0,0 0-1,3 6 1,-2-8-11,0-1-1,-1 1 1,1-1-1,1 1 1,-1-1-1,0 0 1,0 0-1,1 0 1,0 0-1,-1 0 1,1 0 0,0-1-1,0 1 1,0-1-1,0 0 1,0 0-1,0 0 1,0 0-1,0-1 1,0 1-1,5-1 1,7 1-51,0-1 1,0 0 0,18-3-1,6-4-93,0-1-1,47-17 1,-12 3 233,-70 21-132,30-11 699,-34 12-623,1 0 1,-1 0-1,1 0 1,-1 0-1,1 0 1,-1-1-1,1 1 0,-1 0 1,1 0-1,-1-1 1,0 1-1,1 0 0,-1-1 1,1 1-1,-1 0 1,0-1-1,1 1 1,-1-1-1,0 1 0,0-1 1,1 1-1,-1 0 1,0-1-1,0 1 0,0-1 1,0 1-1,1-1 1,-1 1-1,0-1 0,0 1 1,0-1-1,0 1 1,0-1-1,0 1 1,0-1-1,0 1 0,-1-1 1,1 1-1,0-1 1,0 1-1,0-1 0,0 1 1,-1-1-1,1 1 1,0-1-1,0 1 0,-1 0 1,1-1-1,0 1 1,-1-1-1,1 1 1,-1 0-1,1-1 0,-1 1 1,-6-7 231,1 0 0,-1-1 0,1 1 0,1-1 0,0 0 0,-5-10 0,-23-53-138,31 66-271,1 1 1,-1-1 0,1 0 0,-1 0 0,1 0 0,1 1 0,-1-1-1,1 0 1,0-8 0,0 11 88,0 1 0,1-1 0,-1 1-1,1-1 1,0 0 0,-1 1 0,1-1 0,0 1-1,0-1 1,0 1 0,0 0 0,0-1 0,0 1-1,0 0 1,0 0 0,0 0 0,1 0 0,-1 0-1,1 0 1,-1 0 0,1 0 0,-1 0 0,1 1-1,-1-1 1,1 1 0,-1-1 0,1 1 0,0-1-1,2 1 1,27-4-558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7.494"/>
    </inkml:context>
    <inkml:brush xml:id="br0">
      <inkml:brushProperty name="width" value="0.05" units="cm"/>
      <inkml:brushProperty name="height" value="0.05" units="cm"/>
    </inkml:brush>
  </inkml:definitions>
  <inkml:trace contextRef="#ctx0" brushRef="#br0">192 197 17012,'0'-1'103,"0"0"0,0 0 1,0 1-1,0-1 1,-1 0-1,1 0 1,0 0-1,0 1 0,0-1 1,-1 0-1,1 0 1,0 0-1,-1 1 1,1-1-1,-1 0 0,1 1 1,-1-1-1,1 0 1,-1 1-1,1-1 1,-1 1-1,0-1 0,1 1 1,-1-1-1,-1 0 1,1 1 35,-1-1 1,0 0-1,0 1 1,0 0 0,1-1-1,-1 1 1,0 0-1,0 0 1,0 0 0,0 0-1,-2 1 1,-1 0 147,-1 0 0,0 0 0,1 1 0,-1 0 1,1 0-1,-1 1 0,-4 2 0,1 2-195,0 0 0,1 1-1,-1 0 1,2 0 0,-1 0 0,1 1 0,0 1-1,1-1 1,0 1 0,1 0 0,0 0-1,0 0 1,1 1 0,1 0 0,0 0 0,-3 16-1,6-24-85,-1 1-1,1-1 0,0 1 0,1 0 1,-1-1-1,0 1 0,1-1 1,0 1-1,0-1 0,2 6 0,-2-7-1,0-1-1,0 1 1,0-1-1,0 1 1,0-1-1,0 0 1,0 0-1,1 1 1,-1-1-1,0 0 0,1 0 1,-1 0-1,1 0 1,-1 0-1,1-1 1,-1 1-1,1 0 1,0-1-1,-1 1 1,1-1-1,0 0 1,-1 1-1,1-1 1,0 0-1,1 0 0,5-1 10,0 0-1,0-1 0,0 0 1,-1 0-1,1 0 0,-1-1 1,1-1-1,-1 1 0,0-1 1,0 0-1,-1 0 1,9-8-1,11-9 52,35-38-1,-30 26 40,-2-1 0,-1-2 0,-2-1 0,-1 0 0,26-56 0,-46 82-71,-4 10-25,0-1 1,0 0 0,0 1 0,0-1-1,0 0 1,-1 0 0,1 1 0,-1-1-1,1 0 1,-1 0 0,0 0 0,0 0-1,0-3 1,-10 19 89,-3 14-58,2 0 0,1 0 0,1 1 0,1 0 0,2 1-1,1-1 1,-2 40 0,7-63-40,0-1 0,0 1 0,1-1 0,-1 1 0,1 0 0,0-1 0,1 0 0,0 1 0,-1-1 0,2 0 0,-1 0 0,5 7 1,-6-10-69,1 0 0,0 0 0,0 0 0,0 0 1,0-1-1,0 1 0,0-1 0,0 0 1,1 0-1,-1 1 0,0-1 0,1-1 1,-1 1-1,0 0 0,1-1 0,-1 1 1,1-1-1,0 0 0,-1 1 0,1-1 1,-1 0-1,1-1 0,-1 1 0,1 0 1,-1-1-1,1 0 0,-1 1 0,1-1 1,3-2-1,3-1-62,-1 0-1,1-1 1,-1 0-1,0 0 1,0-1-1,9-8 1,17-19-488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7.884"/>
    </inkml:context>
    <inkml:brush xml:id="br0">
      <inkml:brushProperty name="width" value="0.05" units="cm"/>
      <inkml:brushProperty name="height" value="0.05" units="cm"/>
    </inkml:brush>
  </inkml:definitions>
  <inkml:trace contextRef="#ctx0" brushRef="#br0">196 1 18180,'-13'3'679,"1"1"0,0 0 0,0 1 1,0 0-1,1 1 0,0 0 0,0 1 0,-15 12 0,19-13-459,0 0-1,0 1 1,1 0-1,0 0 0,0 0 1,1 1-1,0 0 1,0 0-1,1 0 0,0 0 1,0 1-1,-3 11 0,6-17-184,1 0-1,-1-1 1,1 1-1,-1 0 0,1 0 1,0 0-1,0-1 0,0 1 1,1 0-1,-1 0 1,1 3-1,0-5-20,0 0 1,-1 1-1,1-1 1,0 0-1,-1 1 0,1-1 1,0 0-1,0 0 1,0 0-1,0 0 0,0 0 1,0 0-1,0 0 1,1 0-1,-1 0 0,2 1 1,0-1-21,1 0 1,-1 0 0,1 0-1,-1-1 1,1 1 0,-1-1-1,1 0 1,0 0 0,-1 0 0,1 0-1,-1-1 1,1 1 0,-1-1-1,1 0 1,6-3 0,6-3-119,-1 0 1,1-1-1,-2-1 1,1 0-1,-1-1 1,15-14-1,0-3-434,38-45 0,-79 89 588,1 1-1,0 0 1,1 0-1,1 2 1,1-1-1,0 1 1,-7 35-1,14-49-59,0 0 1,1 0-1,0 0 0,0 0 0,1 11 0,-1-16-10,0 0 0,1 0 0,-1 0 0,0 0 0,0 0 0,0-1 0,1 1 0,-1 0-1,0 0 1,1 0 0,-1 0 0,1 0 0,-1 0 0,1-1 0,0 1 0,-1 0 0,1 0 0,0-1 0,-1 1-1,1-1 1,0 1 0,0 0 0,-1-1 0,1 1 0,0-1 0,0 0 0,0 1 0,0-1 0,0 0 0,0 1-1,0-1 1,0 0 0,0 0 0,0 0 0,0 0 0,0 0 0,0 0 0,0 0 0,-1 0 0,1 0-1,0-1 1,0 1 0,0 0 0,1-1 0,6-3-90,0-1-1,0 1 1,-1-1 0,0 0 0,11-11-1,-15 13 73,37-31-510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8.289"/>
    </inkml:context>
    <inkml:brush xml:id="br0">
      <inkml:brushProperty name="width" value="0.05" units="cm"/>
      <inkml:brushProperty name="height" value="0.05" units="cm"/>
    </inkml:brush>
  </inkml:definitions>
  <inkml:trace contextRef="#ctx0" brushRef="#br0">65 0 17340,'-2'3'374,"0"1"0,0-1 0,0 0 0,0 0 0,0 0 1,0 0-1,-1-1 0,1 1 0,-1-1 0,0 1 0,-5 2 0,-14 16 1629,21-21-1970,0 1 1,0 0-1,0 0 0,1 0 1,-1 0-1,0 0 0,1 0 1,-1 0-1,1 0 0,-1 0 1,1 0-1,-1 0 1,1 0-1,0 1 0,0-1 1,-1 0-1,1 0 0,0 0 1,0 1-1,0-1 1,0 0-1,1 0 0,-1 0 1,0 0-1,0 1 0,1-1 1,-1 0-1,0 0 1,1 0-1,-1 0 0,1 0 1,0 0-1,-1 0 0,1 0 1,0 0-1,0 0 1,-1 0-1,1-1 0,0 1 1,0 0-1,0 0 0,0-1 1,0 1-1,0-1 1,0 1-1,1 0 0,8 3-119,-1-1-1,1 0 1,-1 0-1,17 2 1,-13-2 97,6 1-83,59 16-248,-70-17 304,1 0 0,-1 1 0,1 0 0,-1 0 0,0 1 0,11 8 0,-17-11 22,-1-1 1,1 1-1,0-1 1,-1 1-1,1 0 1,-1 0-1,0 0 1,1-1-1,-1 1 1,0 0-1,0 1 1,0-1-1,0 0 1,-1 0-1,1 0 1,-1 0-1,1 1 1,-1-1-1,0 4 1,0-2 10,-1-1-1,1 1 1,-1-1 0,0 1-1,0-1 1,-1 0 0,1 0 0,-1 1-1,1-1 1,-1 0 0,-4 4 0,-3 4 48,0-1 0,-1 0 0,0-1 1,-1 0-1,-17 11 0,16-13-142,0 0-1,0 0 0,-1-1 1,-13 5-1,22-10 58,0 1-1,-1-1 0,1 0 1,-1 0-1,1-1 0,0 1 1,-1-1-1,1 0 1,-1 0-1,1-1 0,-1 1 1,1-1-1,-1 0 0,1 0 1,0-1-1,-8-2 1,-12-16-170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8.694"/>
    </inkml:context>
    <inkml:brush xml:id="br0">
      <inkml:brushProperty name="width" value="0.05" units="cm"/>
      <inkml:brushProperty name="height" value="0.05" units="cm"/>
    </inkml:brush>
  </inkml:definitions>
  <inkml:trace contextRef="#ctx0" brushRef="#br0">62 17 17452,'0'11'2152,"-3"6"-1072,-1 6-399,-3 12 1103,-5 3-296,1 15-408,2 2-183,2 4-545,0-3-328,6-9-488,1-6-144,5-16-425,2-12-247,2-22 1040,-2-14-312,-1-16-104,0-5-48</inkml:trace>
  <inkml:trace contextRef="#ctx0" brushRef="#br0" timeOffset="1">35 65 15507,'0'-20'2017,"7"9"-1001,3 2-344,9 6 1064,4-1-135,8 4-417,8-1-272,8-1-384,5 1-160,1-1-280,-2 0-288,-6 0-544,-5 1-344,-14-2 848,-12 0-184,-15 6-176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9.146"/>
    </inkml:context>
    <inkml:brush xml:id="br0">
      <inkml:brushProperty name="width" value="0.05" units="cm"/>
      <inkml:brushProperty name="height" value="0.05" units="cm"/>
    </inkml:brush>
  </inkml:definitions>
  <inkml:trace contextRef="#ctx0" brushRef="#br0">26 24 19308,'-2'13'2041,"14"-9"-1193,11-1-328,11-5 944,8-1-224,5-4-455,0 0-313,1 0-872,-7 0-569,-14 0 833,-6 4-192,-20 3-184</inkml:trace>
  <inkml:trace contextRef="#ctx0" brushRef="#br0" timeOffset="1">0 327 17820,'20'19'1704,"9"-17"-1168,4-4-208,14-8 417,2-7-497,1-6-745,2-3-367,-9-7 648,-2 0-304,-9 2-200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9.547"/>
    </inkml:context>
    <inkml:brush xml:id="br0">
      <inkml:brushProperty name="width" value="0.05" units="cm"/>
      <inkml:brushProperty name="height" value="0.05" units="cm"/>
    </inkml:brush>
  </inkml:definitions>
  <inkml:trace contextRef="#ctx0" brushRef="#br0">23 9 15835,'-7'20'1877,"4"-13"-1381,1 1 0,-1-1 0,1 1 0,0-1 0,1 1-1,0 0 1,0 0 0,1 11 0,0-18-450,1 0-1,-1 1 0,0-1 1,1 0-1,0 0 1,-1 0-1,1 0 0,0 0 1,-1 0-1,1 0 0,0 0 1,0 0-1,0 0 0,0-1 1,0 1-1,0 0 0,0 0 1,0-1-1,0 1 0,0-1 1,0 1-1,0-1 0,1 1 1,-1-1-1,0 0 1,0 0-1,0 1 0,1-1 1,-1 0-1,0 0 0,0 0 1,1 0-1,-1-1 0,2 1 1,6-1 12,-1-1 1,1 0 0,13-4-1,100-47-98,-90 37-20,2 1 0,51-16 0,-81 30 71,-1 0 0,1 1 1,0-1-1,-1 0 0,1 1 0,0 0 1,-1 0-1,1 0 0,0 1 0,4 0 0,-7-1 8,1 1 0,-1 0-1,0-1 1,1 1 0,-1 0-1,0 0 1,0 0 0,0 0-1,0 0 1,1 0-1,-1 0 1,0 0 0,-1 0-1,1 1 1,0-1 0,0 0-1,0 0 1,-1 1 0,1-1-1,-1 1 1,1-1 0,-1 1-1,0-1 1,1 1 0,-1-1-1,0 1 1,0 1 0,0 24 321,-1-23-267,1 1-1,0-1 0,0 1 1,0 0-1,1-1 0,-1 1 1,1-1-1,0 1 0,2 4 1,-2-8-65,0 0 0,0 0 0,0 0 0,-1 0 0,1 0 0,0 0 0,0-1 0,0 1 0,0 0 0,0-1 0,0 1 0,0-1 0,1 1 0,-1-1 0,0 1 0,0-1 0,0 0 0,0 0 0,1 0 0,-1 0 0,0 1 0,0-1 0,1-1 0,-1 1 0,0 0 0,0 0 0,0 0 0,2-1 0,39-13-555,-32 10 286,-7 2 142,5-1-399,0 0 0,-1 1-1,1 0 1,1 0 0,-1 0 0,10 0 0,-18 2 495,0 0 0,0 0 0,0 0 0,0 1 1,0-1-1,1 0 0,-1 0 0,0 0 1,0 0-1,0 0 0,0 0 0,1 0 0,-1 0 1,0 0-1,0 0 0,0 0 0,0 0 1,0 0-1,1 0 0,-1-1 0,0 1 1,0 0-1,0 0 0,0 0 0,0 0 0,1 0 1,-1 0-1,0 0 0,0 0 0,0 0 1,0-1-1,0 1 0,0 0 0,0 0 0,1 0 1,-1 0-1,0 0 0,0 0 0,0-1 1,0 1-1,0 0 0,0 0 0,0 0 1,0 0-1,0-1 0,0 1 0,0 0 0,0 0 1,0 0-1,-5-7-566,5 7 585,-9-10-569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2.992"/>
    </inkml:context>
    <inkml:brush xml:id="br0">
      <inkml:brushProperty name="width" value="0.05" units="cm"/>
      <inkml:brushProperty name="height" value="0.05" units="cm"/>
    </inkml:brush>
  </inkml:definitions>
  <inkml:trace contextRef="#ctx0" brushRef="#br0">125 66 15859 0 0,'-2'-2'211'0'0,"0"1"0"0"0,1 0 0 0 0,-1 0 0 0 0,0 0 0 0 0,0 0 0 0 0,0 1 0 0 0,0-1 0 0 0,0 0 0 0 0,-4 0-1 0 0,5 2-216 0 0,1-1-1 0 0,-1 0 0 0 0,0 0 0 0 0,0 1 1 0 0,0-1-1 0 0,0 1 0 0 0,0-1 0 0 0,1 1 0 0 0,-1-1 1 0 0,0 1-1 0 0,0-1 0 0 0,1 1 0 0 0,-1 0 0 0 0,0 0 1 0 0,1-1-1 0 0,-1 1 0 0 0,1 0 0 0 0,-1 0 0 0 0,1 0 1 0 0,-1-1-1 0 0,1 1 0 0 0,-1 0 0 0 0,1 0 1 0 0,0 0-1 0 0,0 0 0 0 0,-1 1 0 0 0,-21 58-503 0 0,5-15 327 0 0,-20 82 0 0 0,34-111 189 0 0,1-1-1 0 0,0 1 0 0 0,1 0 0 0 0,0 0 0 0 0,2 0 0 0 0,0 0 1 0 0,1-1-1 0 0,0 1 0 0 0,7 22 0 0 0,-3-16 8 0 0,-1-4-19 0 0,1 0 0 0 0,10 22 0 0 0,-14-35 55 0 0,0-1-1 0 0,0 0 1 0 0,1 0 0 0 0,0 0-1 0 0,0 0 1 0 0,0 0 0 0 0,0 0-1 0 0,1-1 1 0 0,-1 1-1 0 0,1-1 1 0 0,0 0 0 0 0,0 0-1 0 0,8 4 1 0 0,-8-6 54 0 0,0 0 0 0 0,0 0-1 0 0,0-1 1 0 0,1 1 0 0 0,-1-1 0 0 0,0 0 0 0 0,0 0-1 0 0,0 0 1 0 0,1 0 0 0 0,-1-1 0 0 0,0 0 0 0 0,0 0-1 0 0,0 0 1 0 0,0 0 0 0 0,0-1 0 0 0,0 0 0 0 0,0 1-1 0 0,-1-1 1 0 0,1-1 0 0 0,-1 1 0 0 0,5-4 0 0 0,7-5 324 0 0,0-1 0 0 0,0-1 0 0 0,15-18 0 0 0,6-8 49 0 0,-2-2 0 0 0,-1-1 0 0 0,-3-1 0 0 0,-2-2 0 0 0,33-66 0 0 0,-55 97-539 0 0,1-1 0 0 0,-2 1 1 0 0,0-1-1 0 0,-1 0 0 0 0,0 0 0 0 0,-1 0 1 0 0,-1-1-1 0 0,0-26 0 0 0,-2 42 47 0 0,0 0 0 0 0,1 0-1 0 0,-1-1 1 0 0,0 1 0 0 0,0 0-1 0 0,0 0 1 0 0,0 0 0 0 0,0 0-1 0 0,0 0 1 0 0,0 0 0 0 0,0 0-1 0 0,0 0 1 0 0,0 0-1 0 0,0-1 1 0 0,0 1 0 0 0,0 0-1 0 0,0 0 1 0 0,0 0 0 0 0,0 0-1 0 0,0 0 1 0 0,0 0 0 0 0,0 0-1 0 0,0 0 1 0 0,0 0 0 0 0,0 0-1 0 0,0-1 1 0 0,0 1 0 0 0,0 0-1 0 0,-1 0 1 0 0,1 0-1 0 0,0 0 1 0 0,0 0 0 0 0,0 0-1 0 0,0 0 1 0 0,0 0 0 0 0,0 0-1 0 0,0 0 1 0 0,0 0 0 0 0,0 0-1 0 0,0 0 1 0 0,0 0 0 0 0,0-1-1 0 0,-1 1 1 0 0,1 0-1 0 0,0 0 1 0 0,0 0 0 0 0,0 0-1 0 0,0 0 1 0 0,0 0 0 0 0,0 0-1 0 0,0 0 1 0 0,0 0 0 0 0,0 0-1 0 0,-1 0 1 0 0,1 0 0 0 0,0 0-1 0 0,0 0 1 0 0,0 0-1 0 0,0 0 1 0 0,0 1 0 0 0,0-1-1 0 0,0 0 1 0 0,0 0 0 0 0,0 0-1 0 0,-6 8-545 0 0,-3 12-72 0 0,7-13 517 0 0,-48 133-985 0 0,45-122 1026 0 0,1 0-1 0 0,0 0 1 0 0,1 1-1 0 0,1 0 1 0 0,1 35 0 0 0,1-50 47 0 0,1-1 0 0 0,-1 1 1 0 0,1 0-1 0 0,-1 0 0 0 0,1-1 1 0 0,0 1-1 0 0,1-1 0 0 0,-1 1 1 0 0,0-1-1 0 0,1 1 1 0 0,0-1-1 0 0,0 0 0 0 0,0 0 1 0 0,0 0-1 0 0,1 0 0 0 0,-1 0 1 0 0,1 0-1 0 0,0 0 0 0 0,-1-1 1 0 0,6 4-1 0 0,-4-4 51 0 0,0-1 1 0 0,0 1-1 0 0,0-1 0 0 0,0 1 1 0 0,1-1-1 0 0,-1-1 0 0 0,0 1 1 0 0,1 0-1 0 0,-1-1 0 0 0,0 0 0 0 0,1 0 1 0 0,-1 0-1 0 0,0-1 0 0 0,1 0 1 0 0,-1 0-1 0 0,0 0 0 0 0,7-2 1 0 0,6-4 378 0 0,0 0 1 0 0,-1-1 0 0 0,0-1 0 0 0,0 0-1 0 0,-1-1 1 0 0,0-1 0 0 0,-1 0-1 0 0,0-1 1 0 0,-1 0 0 0 0,20-25 0 0 0,-20 21-136 0 0,0-1 1 0 0,-2-1 0 0 0,0 1-1 0 0,-1-2 1 0 0,-1 0 0 0 0,-1 0-1 0 0,0 0 1 0 0,-2-1-1 0 0,5-23 1 0 0,-9 34-275 0 0,-1 0 1 0 0,0 0-1 0 0,-1 0 0 0 0,0-1 0 0 0,-1 1 1 0 0,-1-12-1 0 0,1 15-563 0 0,-1 0-1 0 0,0 0 1 0 0,1 0-1 0 0,-2 0 1 0 0,1 0-1 0 0,-4-5 1 0 0,6 11 467 0 0,0 0 0 0 0,0 0-1 0 0,0 0 1 0 0,0-1 0 0 0,0 1 0 0 0,0 0 0 0 0,0 0-1 0 0,0 0 1 0 0,0 0 0 0 0,0-1 0 0 0,0 1 0 0 0,0 0 0 0 0,0 0-1 0 0,-1 0 1 0 0,1 0 0 0 0,0 0 0 0 0,0-1-209 0 0,0 1 209 0 0,0 0 0 0 0,-1 0 0 0 0,1 0 0 0 0,0 0 0 0 0,0 0-1 0 0,0 0 1 0 0,0 0 0 0 0,0 0 0 0 0,-1 0 0 0 0,1 0 0 0 0,0 0-1 0 0,0 0 1 0 0,0-1 0 0 0,0 1 0 0 0,-1 0 0 0 0,1 0-1 0 0,0 1 1 0 0,0-1 0 0 0,0 0 0 0 0,0 0 0 0 0,-1 0 0 0 0,1 0-1 0 0,0 0 1 0 0,0 0 0 0 0,0 0 0 0 0,0 0 0 0 0,0 0 0 0 0,-1 0-1 0 0,1 0 1 0 0,0 0 0 0 0,0 0 0 0 0,0 1 0 0 0,-1 7-5240 0 0,1 0 1506 0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29.979"/>
    </inkml:context>
    <inkml:brush xml:id="br0">
      <inkml:brushProperty name="width" value="0.05" units="cm"/>
      <inkml:brushProperty name="height" value="0.05" units="cm"/>
    </inkml:brush>
  </inkml:definitions>
  <inkml:trace contextRef="#ctx0" brushRef="#br0">0 15 16123,'5'-6'1313,"-1"3"-1409,0 2-112,1-4 3400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0.414"/>
    </inkml:context>
    <inkml:brush xml:id="br0">
      <inkml:brushProperty name="width" value="0.05" units="cm"/>
      <inkml:brushProperty name="height" value="0.05" units="cm"/>
    </inkml:brush>
  </inkml:definitions>
  <inkml:trace contextRef="#ctx0" brushRef="#br0">69 113 17244,'-26'98'4457,"15"-64"-3605,2 0-1,1 1 1,2 0-1,-2 60 1,8-90-812,0 0 0,0 0 0,0-1 0,1 1 0,0 0 0,0-1 0,1 1 0,-1 0 0,1-1 0,0 0 0,0 1 0,0-1 0,4 5 0,-4-7-19,0 0 0,0 0 1,1 0-1,-1 0 0,0-1 1,1 1-1,-1-1 0,1 0 1,-1 1-1,1-1 0,0 0 1,0-1-1,-1 1 1,1 0-1,0-1 0,0 0 1,0 1-1,0-1 0,0 0 1,-1 0-1,1-1 0,0 1 1,4-2-1,7-1 40,1-1 0,-1-1 1,-1-1-1,1 0 0,-1 0 0,0-1 0,20-15 0,80-69 240,-67 49-407,-2-2 1,-2-2 0,-1-2-1,48-74 1,-88 120 72,20-38-1105,-21 39 1084,1 0 0,0 0 0,-1 0 1,1 0-1,-1-1 0,0 1 0,1 0 0,-1 0 1,0-1-1,1 1 0,-1 0 0,0 0 0,0-1 0,0 1 1,0 0-1,-1 0 0,1-1 0,0 1 0,0 0 1,-1 0-1,1-1 0,-1 1 0,1 0 0,-1 0 0,1 0 1,-1 0-1,-1-2 0,1 3 23,0-1 0,1 1 1,-1-1-1,0 1 0,0 0 0,0 0 1,1 0-1,-1-1 0,0 1 1,0 0-1,0 0 0,0 0 0,1 0 1,-1 0-1,0 0 0,0 1 0,0-1 1,-1 0-1,-24 12-748</inkml:trace>
  <inkml:trace contextRef="#ctx0" brushRef="#br0" timeOffset="1">301 332 14123,'7'23'2160,"2"3"-1215,6-6-409,4-1 1696,7-3-1680,3-5-416,9-8 136,4-3-176,5-10-320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0.819"/>
    </inkml:context>
    <inkml:brush xml:id="br0">
      <inkml:brushProperty name="width" value="0.05" units="cm"/>
      <inkml:brushProperty name="height" value="0.05" units="cm"/>
    </inkml:brush>
  </inkml:definitions>
  <inkml:trace contextRef="#ctx0" brushRef="#br0">238 14 16051,'-10'-1'588,"-1"0"-1,0 1 0,1 0 0,-1 0 0,1 2 0,-1-1 0,1 1 1,-1 0-1,1 1 0,0 1 0,-11 4 0,14-5-423,0 1 0,0-1 0,0 1 0,0 0-1,1 1 1,0 0 0,0 0 0,0 0 0,1 0 0,-1 1 0,1 0-1,1 0 1,-1 1 0,1-1 0,-6 13 0,9-18-149,1 0 0,-1 0 0,1 0 0,0 0 0,-1 1 0,1-1 0,0 0 0,-1 0 0,1 1 0,0-1 0,0 0 0,0 0 0,0 1 0,0-1 0,1 0 0,-1 0 0,0 1-1,1-1 1,-1 0 0,0 0 0,2 2 0,-1-2-9,0 0 0,0 0 0,0-1-1,0 1 1,0 0 0,0-1-1,0 1 1,0-1 0,0 0 0,0 1-1,0-1 1,1 0 0,-1 1 0,0-1-1,0 0 1,0 0 0,1 0-1,0 0 1,7-1-47,-1-1 1,0 1-1,0-1 0,0-1 0,11-4 0,112-59-850,1-1 3,-126 64 866,0 1 0,0 0 0,0 0-1,0 0 1,9 0 0,-14 2 32,0 0 0,-1 0-1,1 0 1,0 0 0,0 0 0,0 0 0,-1 0-1,1 0 1,0 0 0,0 0 0,0 1 0,-1-1-1,1 0 1,0 1 0,0-1 0,-1 1-1,1-1 1,0 0 0,-1 1 0,1 0 0,0-1-1,-1 1 1,1-1 0,-1 1 0,1 0-1,-1-1 1,1 1 0,-1 0 0,0-1 0,1 1-1,-1 0 1,0 0 0,1 0 0,-1-1-1,0 1 1,0 0 0,0 0 0,0 0 0,0-1-1,0 1 1,0 0 0,0 0 0,0 0 0,0 0-1,0-1 1,-1 1 0,1 0 0,0 0-1,-1 1 1,-3 12 201,2-8-88,1-1-1,0 0 0,0 1 0,0-1 0,1 12 0,0-16-104,0 0-1,0 0 1,0 0-1,1 0 1,-1 0 0,0 0-1,1 0 1,-1 0-1,1 0 1,-1-1-1,1 1 1,-1 0-1,1 0 1,0 0-1,-1-1 1,1 1 0,0 0-1,0 0 1,0-1-1,-1 1 1,1-1-1,0 1 1,0-1-1,0 1 1,0-1 0,0 0-1,0 1 1,0-1-1,0 0 1,0 0-1,0 0 1,0 1-1,0-1 1,0 0 0,0-1-1,0 1 1,2 0-1,18-3-14,0 0 0,-1-2 0,1 0 0,-1-1 0,25-11 0,9-3-171,-44 17 119,57-16-271,-60 17 266,-1 1-1,1 0 0,0 0 0,0 1 0,0 0 0,0 0 1,10 2-1,-16-2 56,1 1 1,0 0-1,-1-1 1,0 1-1,1 0 1,-1 0-1,1-1 1,-1 1-1,0 0 1,0 0 0,1 1-1,-1-1 1,0 0-1,0 0 1,0 1-1,0-1 1,0 0-1,-1 1 1,1-1-1,0 1 1,-1-1-1,1 1 1,-1-1-1,1 1 1,-1-1-1,0 1 1,1 0 0,-1-1-1,0 1 1,0-1-1,-1 4 1,1-2 36,0-1 0,1 1 0,-1-1 0,1 1 0,-1-1 0,1 1 1,0-1-1,1 5 0,-1-6-21,0 0 0,0 0 0,0-1 0,0 1 0,0 0 0,0 0 1,0 0-1,0-1 0,0 1 0,0-1 0,1 1 0,-1-1 0,0 1 0,0-1 1,0 0-1,1 1 0,-1-1 0,0 0 0,0 0 0,1 0 0,-1 0 0,0 0 0,2 0 1,19-2 7,0-1 1,27-8-1,-33 7-319,0 1-1,0 0 1,1 1-1,-1 0 1,0 2 0,18 1-1,-17 4-492,-9-1 299,-8-4 475,0 0-1,0 0 1,0 0 0,0 0-1,0 0 1,0 0 0,0 1 0,0-1-1,0 0 1,1 0 0,-1 0-1,0 0 1,0 0 0,0 0 0,0 0-1,0 0 1,0 0 0,0 1 0,0-1-1,0 0 1,0 0 0,0 0-1,0 0 1,0 0 0,0 0 0,0 0-1,0 0 1,0 1 0,0-1-1,0 0 1,-1 0 0,1 0 0,0 0-1,0 0 1,0 0 0,0 0-1,0 0 1,0 0 0,0 0 0,0 1-1,0-1 1,0 0 0,0 0-1,0 0 1,0 0 0,-1 0 0,1 0-1,0 0 1,0 0 0,0 0-1,0 0 1,0 0 0,0 0 0,0 0-1,-1 0 1,-8 2-548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1.361"/>
    </inkml:context>
    <inkml:brush xml:id="br0">
      <inkml:brushProperty name="width" value="0.05" units="cm"/>
      <inkml:brushProperty name="height" value="0.05" units="cm"/>
    </inkml:brush>
  </inkml:definitions>
  <inkml:trace contextRef="#ctx0" brushRef="#br0">1 7 17940,'3'2'4034,"-2"8"-2082,-3 17-802,2-21-654,-1 4-242,0-1-139,1 0-1,-1 1 1,2-1-1,-1 0 1,3 11 0,-3-18-106,1 0 0,-1-1 0,1 1 0,-1 0 0,1-1 1,0 1-1,0 0 0,0-1 0,0 1 0,0-1 0,0 0 0,0 1 1,0-1-1,0 0 0,1 0 0,-1 0 0,0 1 0,1-1 0,-1-1 1,1 1-1,-1 0 0,1 0 0,0-1 0,-1 1 0,1 0 0,0-1 1,-1 0-1,1 1 0,0-1 0,0 0 0,-1 0 0,1 0 0,0 0 1,2-1-1,14-2 12,0-1 1,-1-1-1,1-1 1,-1 0-1,0-2 1,28-16-1,-12 8-34,6-4-14,-9 4-80,0 1 0,60-19 0,-88 33 92,1 1-1,-1-1 1,1 1-1,-1-1 1,1 1-1,-1 0 0,1 0 1,-1 0-1,1 0 1,-1 0-1,4 1 1,-6 0 13,1-1-1,0 1 1,-1-1-1,1 1 1,-1-1 0,1 1-1,-1-1 1,0 1-1,1 0 1,-1-1 0,1 1-1,-1 0 1,0 0 0,0-1-1,1 1 1,-1 0-1,0 0 1,0-1 0,0 1-1,0 0 1,0 0-1,0-1 1,0 1 0,0 0-1,0 0 1,0-1-1,-1 1 1,1 0 0,0 0-1,0-1 1,-1 1 0,1 0-1,0-1 1,-1 1-1,0 0 1,-8 18-14,7-17 26,0 0 0,1 1 0,-1-1 0,1 1 0,0-1 0,0 1 0,0-1 0,0 1 0,0 0 0,1 0 0,-1-1 0,1 1 0,0 5 0,0-7-5,0-1 1,1 1-1,-1-1 0,1 1 1,-1-1-1,1 1 0,-1-1 1,1 1-1,0-1 0,-1 0 1,1 1-1,-1-1 0,1 0 1,0 0-1,-1 0 0,1 1 0,0-1 1,-1 0-1,1 0 0,0 0 1,-1 0-1,1 0 0,0 0 1,-1 0-1,1 0 0,0-1 1,-1 1-1,1 0 0,0 0 1,23-6 45,-23 5-43,80-29 81,33-10-148,-102 37 43,1 0-1,-1 1 1,1 0-1,0 1 1,0 0-1,0 1 1,13 2-1,-24-2 22,0 1-1,0-1 1,0 0-1,0 1 1,0-1-1,0 1 1,-1 0-1,1-1 1,0 1-1,0 0 0,-1 0 1,1 0-1,0 1 1,-1-1-1,1 0 1,-1 0-1,0 1 1,1-1-1,-1 1 1,0-1-1,0 1 1,1 3-1,-1-2 21,0 0 1,0 0-1,0 0 0,-1 0 0,0 0 1,1 0-1,-1 0 0,-1 0 0,1 0 0,0 0 1,-1 1-1,1-1 0,-3 5 0,2 2-61,-1 1-880,1-10 508,-1-6 255,1-3-161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2.014"/>
    </inkml:context>
    <inkml:brush xml:id="br0">
      <inkml:brushProperty name="width" value="0.05" units="cm"/>
      <inkml:brushProperty name="height" value="0.05" units="cm"/>
    </inkml:brush>
  </inkml:definitions>
  <inkml:trace contextRef="#ctx0" brushRef="#br0">1 96 16604,'0'0'106,"0"1"1,0 0-1,0-1 1,1 1-1,-1 0 1,0-1-1,1 1 1,-1 0-1,1-1 1,-1 1-1,1-1 1,-1 1 0,1-1-1,-1 1 1,1-1-1,-1 1 1,1-1-1,0 0 1,-1 1-1,1-1 1,-1 0-1,1 1 1,0-1-1,0 0 1,-1 0 0,1 1-1,0-1 1,-1 0-1,1 0 1,0 0-1,0 0 1,0 0-1,27-1 1614,-17 0-1254,0-1 0,-1-1 0,1 0 0,0 0 0,16-9 0,-21 10-406,1-2-1,-1 1 1,-1-1 0,1 0 0,0 0-1,-1 0 1,0-1 0,0 0 0,0 0-1,4-6 1,-8 10-60,0 0 0,-1 0 1,1 0-1,0-1 0,-1 1 0,1 0 0,-1 0 1,0 0-1,1-1 0,-1 1 0,0 0 0,0 0 1,1-1-1,-1 1 0,-1-2 0,1 2-3,0 0 1,0 1-1,0-1 0,-1 1 1,1-1-1,0 1 0,-1-1 0,1 1 1,-1-1-1,1 1 0,0-1 0,-1 1 1,1-1-1,-1 1 0,1 0 1,-1-1-1,1 1 0,-1 0 0,0-1 1,1 1-1,-1 0 0,0-1 1,-2 1-9,0 0 0,1-1 0,-1 1 0,0 0 1,0 0-1,1 0 0,-1 1 0,0-1 0,1 1 1,-1-1-1,0 1 0,1 0 0,-4 2 0,-2 1-9,2 0 0,-1 0-1,0 1 1,1 0 0,0 0-1,0 1 1,1 0 0,-1 0-1,-7 13 1,10-15 20,0 0 0,1 0 0,0 0 0,0 1 0,0-1 0,0 1 0,1-1 0,-1 1 0,1 0 0,0-1 0,1 1 0,-1 0 0,1 0 1,0 0-1,0 0 0,1 0 0,1 8 0,-1-11 6,-1 0 0,1 0 0,0-1 0,0 1 1,0 0-1,0 0 0,0-1 0,0 1 0,1 0 1,-1-1-1,1 1 0,-1-1 0,1 0 1,-1 1-1,1-1 0,0 0 0,-1 0 0,5 1 1,-2 0 2,1-1 0,-1 1 0,1-1 0,-1-1 0,1 1 0,-1-1 0,1 0 1,5 0-1,6-2 18,1 0 0,-1-1 1,26-8-1,63-28 59,25-7-39,-128 45-46,0 0-1,1 0 1,-1 1-1,0-1 1,1 1-1,-1 0 1,1-1-1,-1 1 1,1 0-1,-1 1 1,1-1-1,-1 0 1,0 1-1,1-1 1,2 2-1,-3-1 11,-1 1 1,1 0-1,0 0 0,0 0 0,-1 0 0,1 0 0,-1 0 0,0 0 0,1 1 0,-1-1 0,0 1 0,-1-1 0,2 3 0,-1-2 5,0-1 0,0 1 1,0-1-1,1 0 0,-1 0 0,1 0 0,-1 1 0,1-1 0,0-1 0,0 1 1,0 0-1,0 0 0,0-1 0,0 1 0,0-1 0,1 0 0,-1 1 0,1-1 1,-1 0-1,0-1 0,1 1 0,0 0 0,-1-1 0,1 1 0,-1-1 1,5 0-1,5 0-28,0-1 0,0 0 1,1-1-1,16-4 0,-11 2-136,1 0-75,-3-1-351,1 2-1,-1 0 0,1 0 1,0 2-1,0 0 1,-1 1-1,23 3 1,-27 1-276,-10 2-150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2.897"/>
    </inkml:context>
    <inkml:brush xml:id="br0">
      <inkml:brushProperty name="width" value="0.05" units="cm"/>
      <inkml:brushProperty name="height" value="0.05" units="cm"/>
    </inkml:brush>
  </inkml:definitions>
  <inkml:trace contextRef="#ctx0" brushRef="#br0">100 1 18772,'-2'0'158,"1"1"0,-1-1 0,0 1 0,0-1 0,0 1 0,0 0 0,1 0 0,-1 0 0,0 0 0,1 0 0,-1 1 0,1-1 0,-1 0 0,-1 3 0,-21 25 389,18-21 5,1-1-425,-1 1 0,2 0 0,-1 0 0,1 0-1,0 0 1,1 1 0,0-1 0,0 1 0,-2 17 0,5-23-117,-1 0-1,1 0 1,0 0-1,0-1 1,1 1-1,-1 0 1,0 0 0,1-1-1,0 1 1,0 0-1,-1-1 1,2 1-1,-1-1 1,0 1-1,3 3 1,-3-4 5,1-1-1,0 1 1,1 0-1,-1 0 1,0-1-1,0 1 1,1-1 0,-1 0-1,1 0 1,-1 0-1,1 0 1,0 0-1,-1-1 1,1 1 0,0-1-1,-1 1 1,1-1-1,5 0 1,6-1 14,0 0 0,-1-1-1,1-1 1,0 0 0,-1-1 0,1 0 0,-1-1 0,0 0 0,14-9-1,18-12 6,44-33 0,-86 57-35,71-54-90,-74 56 91,0 0 0,1 0 0,-1 0 1,0-1-1,0 1 0,0 0 0,0 0 0,0 0 1,0 0-1,0 0 0,0 0 0,0 0 0,0 0 1,0 0-1,1 0 0,-1 0 0,0 0 0,0 0 0,0 0 1,0 0-1,0 0 0,0 0 0,0 0 0,0 0 1,0 0-1,1 0 0,-1 0 0,0 0 0,0 0 1,0 0-1,0 0 0,0 0 0,0 0 0,0 0 1,0 0-1,1 0 0,-1 0 0,0 0 0,0 0 0,0 0 1,0 0-1,0 0 0,0 0 0,0 1 0,0-1 1,0 0-1,0 0 0,0 0 0,0 0 0,0 0 1,0 0-1,0 0 0,1 0 0,-1 0 0,0 1 1,0-1-1,0 0 0,0 0 0,0 0 0,0 0 1,0 0-1,-2 11 35,-9 18 71,10-26-86,-3 7 71,0 1 0,1-1 0,-4 22 1,6-30-68,1 1 0,-1-1 0,1 0 0,0 0 0,0 0 0,0 0 1,0 1-1,0-1 0,1 0 0,-1 0 0,1 0 0,-1 0 0,1 0 0,0 0 1,0 0-1,0 0 0,0 0 0,0 0 0,0 0 0,0-1 0,1 1 1,-1 0-1,1-1 0,-1 1 0,1-1 0,0 0 0,-1 1 0,4 0 0,0 0 22,1 0-1,-1 0 0,1-1 0,0 0 0,0 0 0,0-1 0,0 0 0,-1 0 0,1 0 0,0-1 0,8-1 0,11-3 40,31-11 0,-42 12-73,63-23-44,-53 17-72,1 1 0,0 1 0,0 1 0,53-7 0,-76 14 90,-1 0 1,1 0-1,0 0 0,0 0 0,0 0 0,0 0 1,0 1-1,0-1 0,0 1 0,-1-1 0,1 1 1,0 0-1,2 1 0,-3-1 9,0 0 0,0 0 0,0 0 0,-1 0 0,1 0 0,0 0 0,-1 0 0,1 1 0,0-1 0,-1 0 0,0 1 0,1-1 0,-1 0 0,0 1 0,1-1 0,-1 0 0,0 1 0,0-1 0,-1 3 0,-3 27 32,3-22 19,-1 0-1,1 0 1,0-1 0,2 17 0,-1-23-29,0-1 1,0 1-1,0-1 1,1 1-1,-1-1 1,1 1-1,-1-1 1,1 1-1,0-1 1,-1 1-1,1-1 1,0 0-1,0 1 1,0-1-1,0 0 1,0 0-1,0 0 1,1 0-1,-1 0 1,0 0-1,0 0 1,1 0-1,-1 0 1,1 0-1,-1-1 1,1 1-1,-1-1 1,1 1-1,-1-1 1,1 0-1,2 1 1,2-1 20,0 0-1,0 0 1,0 0 0,0-1 0,0 0-1,0 0 1,0-1 0,7-2 0,48-22 102,-33 12-103,-10 6-43,49-19-125,-59 25 89,-1-1 1,1 2-1,0-1 1,-1 1-1,1 0 1,15 1-1,-21 0 37,0 0 0,0 0 0,0 0 0,0 1 0,0-1 0,0 1 0,0 0 0,0 0 0,0-1 0,0 1-1,0 0 1,0 1 0,-1-1 0,1 0 0,0 0 0,-1 1 0,1-1 0,-1 1 0,1-1 0,-1 1 0,0 0 0,0 0 0,0-1-1,0 1 1,0 0 0,1 2 0,0 4 12,0 0 0,0 0 0,-1 0 0,-1 0 0,1 12 0,0 6-40,-1-25 60,0 0 0,0-1-1,0 1 1,0 0 0,0 0 0,0-1 0,0 1-1,1 0 1,-1 0 0,0-1 0,0 1-1,1 0 1,-1-1 0,0 1 0,1 0-1,-1-1 1,1 1 0,-1-1 0,0 1-1,1 0 1,0-1 0,-1 1 0,1-1-1,-1 1 1,1-1 0,0 1 0,0-1-18,0 0 0,0-1 1,0 1-1,0 0 0,0 0 1,0-1-1,0 1 0,0-1 1,0 1-1,0-1 1,0 1-1,0-1 0,0 1 1,-1-1-1,1 0 0,0 0 1,-1 1-1,2-2 0,16-17 89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3.472"/>
    </inkml:context>
    <inkml:brush xml:id="br0">
      <inkml:brushProperty name="width" value="0.05" units="cm"/>
      <inkml:brushProperty name="height" value="0.05" units="cm"/>
    </inkml:brush>
  </inkml:definitions>
  <inkml:trace contextRef="#ctx0" brushRef="#br0">279 8 23005,'4'-7'1944,"-10"7"-1448,-5 3-256,-9 10 937,-6 5-329,-6 10-560,-3 5-176,-3 4-136,2 2-64,8-2-312,2-4-272,10-10-569,8-6-223,10-19 1056,10-10-320,8-14-224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3.907"/>
    </inkml:context>
    <inkml:brush xml:id="br0">
      <inkml:brushProperty name="width" value="0.05" units="cm"/>
      <inkml:brushProperty name="height" value="0.05" units="cm"/>
    </inkml:brush>
  </inkml:definitions>
  <inkml:trace contextRef="#ctx0" brushRef="#br0">294 3 13091,'13'-3'1784,"-10"14"-944,-5 6-336,-8 10 2177,0 6-1481,2 10-464,2 1-95,3-1-353,3 0-176,7-7-456,2-3-241,1-10 529,-1-7-248,-4-15-160</inkml:trace>
  <inkml:trace contextRef="#ctx0" brushRef="#br0" timeOffset="1">5 379 17308,'-5'8'1728,"15"-5"-992,8-7-288,15-3 929,5 0-321,15-2-440,5-1-344,13-1-848,2-2 656,-1-9-200,-2 1-96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4.313"/>
    </inkml:context>
    <inkml:brush xml:id="br0">
      <inkml:brushProperty name="width" value="0.05" units="cm"/>
      <inkml:brushProperty name="height" value="0.05" units="cm"/>
    </inkml:brush>
  </inkml:definitions>
  <inkml:trace contextRef="#ctx0" brushRef="#br0">51 1 17252,'-26'27'1872,"10"6"-1096,8 0-304,11-3 841,8-6-209,16-9-368,6-10-360,6-9-712,4-8-400,1-9-352,-1-9 816,-3-6-217,-2 0-223</inkml:trace>
  <inkml:trace contextRef="#ctx0" brushRef="#br0" timeOffset="1">358 28 16668,'-29'43'2016,"-3"7"-992,1 4-344,2 5 913,2-2-145,5 1-328,2-5-304,9-7-704,1-3-456,6-13-608,1-9 784,3-5-184,4-6-144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4.732"/>
    </inkml:context>
    <inkml:brush xml:id="br0">
      <inkml:brushProperty name="width" value="0.05" units="cm"/>
      <inkml:brushProperty name="height" value="0.05" units="cm"/>
    </inkml:brush>
  </inkml:definitions>
  <inkml:trace contextRef="#ctx0" brushRef="#br0">71 51 20260,'19'-10'1287,"-3"2"-461,-1 0-1,1 1 1,19-5 0,-32 11-699,1 0-1,0 0 1,0 0-1,-1 0 0,1 1 1,0 0-1,0 0 1,0 0-1,0 0 1,0 1-1,-1-1 1,1 1-1,0 0 0,0 0 1,-1 0-1,1 1 1,-1 0-1,1-1 1,4 4-1,-6-3-98,0-1-1,-1 0 1,1 1-1,-1-1 1,0 1 0,1 0-1,-1-1 1,0 1-1,0 0 1,0 0-1,0 0 1,0 0-1,-1-1 1,1 1 0,0 0-1,-1 0 1,0 1-1,1 1 1,-1 0-6,0 0-1,-1 0 1,1 0-1,-1 0 1,0-1 0,0 1-1,0 0 1,-3 7 0,-2 0-8,0 0 0,-1 0 0,0 0 0,-15 17 1,-9 2-15,-1 0 1,-39 28-1,17-16 24,51-39-25,0-1 0,0 1 0,0-1 0,1 1 1,-1 0-1,1 0 0,-3 4 0,5-6-3,0-1 1,-1 0-1,1 0 0,0 1 0,0-1 1,0 0-1,0 1 0,0-1 1,0 0-1,0 1 0,0-1 1,0 0-1,0 0 0,0 1 1,0-1-1,0 0 0,0 1 0,0-1 1,0 0-1,0 0 0,1 1 1,-1-1-1,0 0 0,0 1 1,0-1-1,0 0 0,1 0 0,-1 1 1,0-1-1,0 0 0,0 0 1,1 1-1,19 2-292,12-5-193,0-2 0,-1-1 1,1-1-1,30-12 0,-2-2-31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3.738"/>
    </inkml:context>
    <inkml:brush xml:id="br0">
      <inkml:brushProperty name="width" value="0.05" units="cm"/>
      <inkml:brushProperty name="height" value="0.05" units="cm"/>
    </inkml:brush>
  </inkml:definitions>
  <inkml:trace contextRef="#ctx0" brushRef="#br0">70 350 17292 0 0,'-8'-66'4490'0'0,"6"64"-4390"0"0,-2 9-260 0 0,-4 7-192 0 0,-6 25-39 0 0,-10 40 1 0 0,21-66 298 0 0,1-1 0 0 0,0 1 1 0 0,1 0-1 0 0,0 0 0 0 0,1 0 0 0 0,0 0 1 0 0,4 20-1 0 0,-4-32 78 0 0,0 0 0 0 0,0 0 0 0 0,0 0 0 0 0,0 0-1 0 0,1 0 1 0 0,-1 0 0 0 0,0 0 0 0 0,1 0 0 0 0,-1 0 0 0 0,1 0 0 0 0,-1 0 0 0 0,1 0 0 0 0,-1-1 0 0 0,1 1 0 0 0,0 0 0 0 0,-1 0-1 0 0,1-1 1 0 0,0 1 0 0 0,0 0 0 0 0,-1-1 0 0 0,1 1 0 0 0,0-1 0 0 0,2 2 0 0 0,-2-2 9 0 0,1 0 0 0 0,-1 0 0 0 0,0 0 0 0 0,1 0 0 0 0,-1 0 0 0 0,1 0 0 0 0,-1 0 0 0 0,1-1 0 0 0,-1 1 0 0 0,0 0 0 0 0,1-1 0 0 0,-1 1 0 0 0,0-1 0 0 0,1 0 0 0 0,0 0 0 0 0,7-5 50 0 0,0 0 0 0 0,-1-1 0 0 0,14-12 0 0 0,-15 12-11 0 0,76-79 42 0 0,-83 86-92 0 0,0 0 1 0 0,1 0-1 0 0,-1 0 0 0 0,0-1 1 0 0,1 1-1 0 0,-1 0 0 0 0,0 0 1 0 0,0 0-1 0 0,1 0 0 0 0,-1 0 1 0 0,0 0-1 0 0,1 0 0 0 0,-1 0 1 0 0,0 0-1 0 0,0 0 0 0 0,1 0 1 0 0,-1 0-1 0 0,0 0 0 0 0,1 0 0 0 0,-1 0 1 0 0,0 0-1 0 0,1 0 0 0 0,-1 0 1 0 0,0 0-1 0 0,0 0 0 0 0,1 1 1 0 0,-1-1-1 0 0,0 0 0 0 0,0 0 1 0 0,1 0-1 0 0,-1 1 0 0 0,0-1 1 0 0,0 0-1 0 0,1 0 0 0 0,-1 0 1 0 0,0 1-1 0 0,0-1 0 0 0,0 0 1 0 0,0 0-1 0 0,1 1 0 0 0,-1-1 1 0 0,0 0-1 0 0,0 1 0 0 0,0-1 1 0 0,0 0-1 0 0,0 0 0 0 0,0 1 1 0 0,0-1-1 0 0,0 0 0 0 0,0 1 1 0 0,0-1-1 0 0,7 25-197 0 0,-4-16 189 0 0,-3-7 36 0 0,1 0 0 0 0,0 0 0 0 0,-1 0 0 0 0,1 0 0 0 0,0-1 0 0 0,0 1 0 0 0,0 0 0 0 0,1-1 0 0 0,-1 1 1 0 0,0-1-1 0 0,0 1 0 0 0,1-1 0 0 0,-1 1 0 0 0,1-1 0 0 0,-1 0 0 0 0,1 0 0 0 0,0 0 0 0 0,0 0 0 0 0,3 2 0 0 0,-2-3 30 0 0,-1 1-1 0 0,1-1 1 0 0,0 0-1 0 0,-1 0 1 0 0,1 0-1 0 0,0 0 0 0 0,-1 0 1 0 0,1-1-1 0 0,0 1 1 0 0,-1-1-1 0 0,1 1 0 0 0,0-1 1 0 0,2-1-1 0 0,9-5 165 0 0,-1-1 0 0 0,1 0 0 0 0,-2 0 0 0 0,17-14 0 0 0,-15 11-182 0 0,16-12-258 0 0,-1-2 1 0 0,-1 0-1 0 0,34-40 0 0 0,-47 46-36 0 0,-1 0 0 0 0,-1 0 0 0 0,-1-1-1 0 0,0-1 1 0 0,-2 0 0 0 0,13-36 0 0 0,-8 4 208 0 0,3-11 703 0 0,-18 62-679 0 0,-4 32-455 0 0,-10 59 492 0 0,4 1 1 0 0,4 0 0 0 0,10 170-1 0 0,4-150 1722 0 0,-10-118-960 0 0,1 0 0 0 0,-1 1 0 0 0,0-1 0 0 0,-1 1 0 0 0,-6-13 0 0 0,-1-6-434 0 0,-8-18-318 0 0,-1 2 0 0 0,-32-51 0 0 0,24 45-8 0 0,23 40 18 0 0,1 5 6 0 0,1-1 0 0 0,0 0 0 0 0,0 1 0 0 0,0-1 0 0 0,0 0 0 0 0,1 0 0 0 0,0 0 0 0 0,0 0 0 0 0,0 0 0 0 0,0 0 0 0 0,0 0 0 0 0,1-8 0 0 0,2 10-68 0 0,0 0 0 0 0,0 1 0 0 0,0-1 0 0 0,1 1 0 0 0,-1-1 0 0 0,0 1 0 0 0,1 0 0 0 0,-1 0 0 0 0,1 0 0 0 0,0 0 0 0 0,-1 1 0 0 0,1-1 0 0 0,4 0 0 0 0,-3 0-35 0 0,21-5-422 0 0,108-28-37 0 0,-45 7-4235 0 0,-97 17 1671 0 0,0 3 2322 0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5.180"/>
    </inkml:context>
    <inkml:brush xml:id="br0">
      <inkml:brushProperty name="width" value="0.05" units="cm"/>
      <inkml:brushProperty name="height" value="0.05" units="cm"/>
    </inkml:brush>
  </inkml:definitions>
  <inkml:trace contextRef="#ctx0" brushRef="#br0">0 0 17676,'16'7'2216,"11"3"-1360,16-5-399,12 1 1319,9-4-744,8 0-152,4-2-736,-2-3-488,-12-3-360,-9 0 568,-26 1-120,-14-1-152</inkml:trace>
  <inkml:trace contextRef="#ctx0" brushRef="#br0" timeOffset="1">44 207 17764,'26'10'1920,"13"-6"-1320,18-11-280,8-5 1065,12-2-945,2-5-408,6-2 56,-2-2-104,-10 4-112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9.341"/>
    </inkml:context>
    <inkml:brush xml:id="br0">
      <inkml:brushProperty name="width" value="0.05" units="cm"/>
      <inkml:brushProperty name="height" value="0.05" units="cm"/>
    </inkml:brush>
  </inkml:definitions>
  <inkml:trace contextRef="#ctx0" brushRef="#br0">7 172 23829,'-7'3'1800,"9"-5"-1728,6-5-312,15-7-344,1-5 872,11-5-328,2-3-304</inkml:trace>
  <inkml:trace contextRef="#ctx0" brushRef="#br0" timeOffset="1">523 113 18972,'9'3'1784,"1"-7"-1375,0-5-457,14-4 136,4-2-289,10-10 314,4 1-266,11-2-407</inkml:trace>
  <inkml:trace contextRef="#ctx0" brushRef="#br0" timeOffset="2">1164 34 15291,'21'16'1857,"-3"-4"-1193,3-9-400,2-1 752,6-6 1257,2-7-1561,11-7-280,5 1-64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39.707"/>
    </inkml:context>
    <inkml:brush xml:id="br0">
      <inkml:brushProperty name="width" value="0.05" units="cm"/>
      <inkml:brushProperty name="height" value="0.05" units="cm"/>
    </inkml:brush>
  </inkml:definitions>
  <inkml:trace contextRef="#ctx0" brushRef="#br0">0 8 15419,'14'20'1953,"-2"-6"-985,-4-4-384,4-7 1272,4 0-575,1-4-673,6-4-456,4 0-904,3-4 784,2-2-200,1-1-176,-2-2-193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1.419"/>
    </inkml:context>
    <inkml:brush xml:id="br0">
      <inkml:brushProperty name="width" value="0.05" units="cm"/>
      <inkml:brushProperty name="height" value="0.05" units="cm"/>
    </inkml:brush>
  </inkml:definitions>
  <inkml:trace contextRef="#ctx0" brushRef="#br0">106 167 16163,'0'-9'551,"0"0"193,-1 1-1,0-1 1,0 1-1,-3-14 1,4 21-645,-1 0 0,1 0 0,0 0 1,0 0-1,-1 0 0,1 0 0,-1 0 1,1 0-1,-1 0 0,0 0 0,1 0 1,-1 0-1,0 1 0,0-1 0,1 0 1,-1 0-1,0 1 0,0-1 0,0 0 1,0 1-1,0-1 0,0 1 0,0-1 1,0 1-1,0 0 0,0-1 0,0 1 1,0 0-1,0 0 0,0 0 0,-1 0 1,1 0-1,0 0 0,0 0 0,0 0 1,0 0-1,0 0 0,0 1 0,0-1 1,0 0-1,0 1 0,0-1 0,-2 2 1,0-1-39,1 1 0,-1 0 0,1 0 0,-1 0 0,1 0 0,0 1 0,0-1 0,0 1 0,0-1 0,0 1 0,0 0 0,1 0 0,0 0 0,-3 5 0,-11 45 15,15-52-71,-3 11-6,0 0 1,1 1-1,0-1 0,1 1 1,1-1-1,0 1 0,0 0 1,1-1-1,5 19 0,-6-30-1,0 0 0,0 1 0,1-1 0,-1 0 0,1 0 0,-1 0 0,1 0 0,-1 0-1,1 0 1,0 0 0,-1 0 0,1 0 0,0 0 0,0 0 0,0 0 0,0-1 0,0 1 0,0 0 0,0 0 0,0-1 0,0 1 0,0-1-1,0 1 1,0-1 0,0 0 0,0 1 0,1-1 0,-1 0 0,0 0 0,0 1 0,0-1 0,1 0 0,-1 0 0,0-1 0,0 1-1,0 0 1,1 0 0,1-1 0,1-1-11,1 0-1,0 0 0,-1 0 0,1-1 1,-1 0-1,0 0 0,0 0 1,5-5-1,23-25-54,-2-2 0,-1-2 0,-2 0 0,36-66 0,-58 94 66,12-22 20,-16 29-12,0 1-1,0-1 1,-1 0 0,1 0-1,0 0 1,-1 0-1,0 0 1,1 0 0,-1 0-1,0 0 1,0 0 0,0 0-1,0-2 1,-1 4-5,1-1 0,0 1 0,0 0 0,0 0 0,0 0 0,-1 0 0,1 0 0,0-1 0,0 1 0,0 0 0,-1 0 0,1 0 0,0 0 0,0 0 0,-1 0 0,1 0 0,0 0 0,0 0 0,0 0 0,-1 0 0,1 0 0,0 0 0,0 0 0,-1 0 0,1 0 0,0 0 0,0 0 0,0 0 0,-1 0 0,1 0 0,0 1 0,0-1 0,-1 0 0,1 0 0,0 0 0,0 0 0,0 0 0,0 1 0,-1-1 0,1 0 0,0 0 0,0 0 0,0 1 0,0-1 0,-11 11 23,-4 9-15,2 0-1,0 2 1,1-1-1,2 2 1,0-1 0,1 1-1,2 1 1,-8 34-1,13-48-7,0 0 0,1 0-1,0 0 1,0 1-1,1-1 1,1 0-1,0 1 1,2 11-1,-2-19 1,-1 0 0,1-1 0,0 1 0,0-1 0,0 1 0,0-1 0,0 0 0,1 1-1,-1-1 1,1 0 0,0 0 0,-1 0 0,1 0 0,0 0 0,0 0 0,0 0 0,1-1 0,-1 1 0,0-1 0,0 0-1,1 1 1,-1-1 0,1 0 0,-1 0 0,1-1 0,0 1 0,-1-1 0,1 1 0,0-1 0,-1 0 0,1 0 0,0 0-1,-1 0 1,1 0 0,0-1 0,3 0 0,4-1 6,-1-1 1,0 0-1,0-1 0,0 1 0,0-2 0,0 1 0,-1-1 1,14-11-1,59-56 103,-73 64-94,18-20 149,-1 0 0,40-61 0,-55 76-35,-11 13-128,1 0-1,0 0 1,0 0 0,0 0-1,0 0 1,0 0 0,0 0-1,0 0 1,0 0 0,0 0-1,0 0 1,0 0-1,0 1 1,0-1 0,0 0-1,0 0 1,0 0 0,0 0-1,0 0 1,0 0 0,0 0-1,0 0 1,0 0 0,0 0-1,0 0 1,0 0 0,0 0-1,0 0 1,0 0 0,1 1-1,-1-1 1,0 0-1,0 0 1,0 0 0,0 0-1,0 0 1,0 0 0,0 0-1,0 0 1,0 0 0,0 0-1,0 0 1,0 0 0,0 0-1,0 0 1,0 0 0,0 0-1,0 0 1,1 0 0,-1 0-1,0 0 1,0 0-1,0 0 1,0 0 0,0 0-1,0 0 1,0 0 0,0 0-1,0 0 1,0 0 0,-8 26 109,3-13-103,-5 20-3,-7 38 0,14-58-7,2-1 1,0 1-1,0 0 1,1-1-1,1 1 1,3 20-1,-4-32 4,0 1-1,0 0 1,1 0 0,-1 0-1,1 0 1,-1 0-1,1 0 1,0-1 0,0 1-1,0 0 1,0-1 0,0 1-1,0 0 1,0-1 0,0 1-1,1-1 1,-1 0-1,1 1 1,-1-1 0,1 0-1,-1 0 1,1 0 0,0 0-1,0 0 1,-1-1 0,1 1-1,0 0 1,0-1-1,0 1 1,0-1 0,0 0-1,-1 1 1,1-1 0,0 0-1,0 0 1,0 0 0,0-1-1,0 1 1,0 0-1,0-1 1,3 0 0,4-3 8,0 1 1,1-1-1,-2-1 0,1 0 1,0 0-1,13-11 0,7-10 16,-1-1 0,-1-1 0,-1-1-1,-2-2 1,-1 0 0,30-56-1,-48 75-38,-11 25-18,-5 12-20,-12 49 1,20-63 24,1-1 0,0 1 0,1 0 0,0 0 1,1 0-1,0 0 0,3 18 0,-2-27-21,-1 0 1,0 0-1,1-1 0,-1 1 0,1 0 0,0-1 0,-1 1 0,1 0 0,0-1 0,0 1 0,0-1 1,0 1-1,0-1 0,2 2 0,-2-3-2,-1 1-1,1-1 1,0 0 0,-1 1-1,1-1 1,0 0 0,-1 0-1,1 1 1,0-1 0,-1 0-1,1 0 1,0 0 0,0 0 0,-1 0-1,1 0 1,0 0 0,0 0-1,-1 0 1,1-1 0,0 1-1,-1 0 1,1 0 0,1-1-1,1-1-33,-1 0-1,1 1 0,-1-1 1,0-1-1,0 1 0,1 0 1,-1 0-1,0-1 0,-1 1 1,1-1-1,0 0 0,-1 0 1,0 1-1,2-5 0,7-23-521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1.819"/>
    </inkml:context>
    <inkml:brush xml:id="br0">
      <inkml:brushProperty name="width" value="0.05" units="cm"/>
      <inkml:brushProperty name="height" value="0.05" units="cm"/>
    </inkml:brush>
  </inkml:definitions>
  <inkml:trace contextRef="#ctx0" brushRef="#br0">32 1 19412,'-10'14'1592,"-2"1"-1263,5-1-369,4 0 40,3-2-241,9-5 338,7-3-266,16-4-239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2.268"/>
    </inkml:context>
    <inkml:brush xml:id="br0">
      <inkml:brushProperty name="width" value="0.05" units="cm"/>
      <inkml:brushProperty name="height" value="0.05" units="cm"/>
    </inkml:brush>
  </inkml:definitions>
  <inkml:trace contextRef="#ctx0" brushRef="#br0">135 1 16428,'-9'11'765,"-1"-1"1,0 1-1,0-1 1,-14 10 0,14-13-360,1 0 0,0 1 0,1 0 0,0 1 0,0 0 0,-11 17 0,19-25-406,0-1-1,0 0 1,-1 1-1,1-1 0,0 0 1,0 1-1,0-1 1,0 0-1,0 0 1,1 1-1,-1-1 0,0 0 1,0 1-1,0-1 1,0 0-1,0 1 1,0-1-1,0 0 0,1 0 1,-1 1-1,0-1 1,0 0-1,0 0 1,0 1-1,1-1 0,-1 0 1,0 0-1,0 0 1,1 1-1,-1-1 1,0 0-1,1 0 0,-1 0 1,0 0-1,0 0 1,1 0-1,-1 1 1,0-1-1,1 0 0,-1 0 1,0 0-1,1 0 1,-1 0-1,0 0 1,0 0-1,1 0 0,-1-1 1,24 3-256,-17-2 153,9 2-92,0 0 1,0 1 0,0 0 0,-1 2 0,0-1 0,24 12 0,-35-14 191,0 0-1,0 0 1,0 1 0,-1-1-1,1 1 1,-1 0 0,0-1-1,0 2 1,0-1 0,0 0 0,0 0-1,-1 1 1,1 0 0,-1-1-1,0 1 1,0 0 0,-1 0-1,1 0 1,-1 0 0,0 1 0,0-1-1,0 0 1,0 0 0,-1 1-1,0-1 1,0 0 0,0 1-1,0-1 1,-2 6 0,0-2 118,0 0 1,-1 0 0,0 0-1,-1 0 1,0 0-1,0-1 1,-1 0-1,1 1 1,-13 11 0,14-14-73,-1-1 1,0 0 0,0 0-1,-1 0 1,1-1 0,-1 1 0,0-1-1,0 0 1,0 0 0,0-1-1,-1 0 1,1 0 0,-1 0 0,1 0-1,-10 1 1,14-3-94,1 0-1,-1 0 1,0 0 0,0 0-1,0 0 1,0 0 0,0 0-1,0 0 1,0 0 0,1 0 0,-1 0-1,0-1 1,0 1 0,0 0-1,0-1 1,1 1 0,-1-1-1,0 1 1,0-1 0,1 1 0,-1-1-1,0 1 1,1-1 0,-1 0-1,0 1 1,1-1 0,-1 0-1,1 1 1,-1-1 0,1 0-1,-1 0 1,1 0 0,0 1 0,0-1-1,-1 0 1,1 0 0,0 0-1,0 0 1,0 0 0,0 0-1,0 1 1,0-1 0,0 0 0,0 0-1,0 0 1,0 0 0,0 0-1,1 0 1,-1 1 0,0-1-1,1-1 1,1-4-369,1-1 0,-1 1 0,1 0 0,1 0 0,3-6 0,-3 6 134,0 1 1,1-1 0,-1 1 0,1 1 0,0-1-1,1 1 1,-1-1 0,11-4 0,2-1 367,31-10 1,-38 16 250,0 0-1,-1-1 1,1 0-1,-1 0 1,0-1 0,0 0-1,0-1 1,-1 0-1,9-9 1,-12 9-11,-1 0 1,1 0-1,5-11 0,-10 16-235,0 0 0,0 0 0,0 0 0,0 0-1,0 0 1,0-1 0,-1 1 0,1 0 0,-1 0-1,0-1 1,1 1 0,-1 0 0,0-1 0,0 1 0,-1-1-1,1 1 1,-1-4 0,0 5-61,1 1 0,0-1 0,0 1 0,-1 0 1,1-1-1,0 1 0,-1-1 0,1 1 0,-1 0 0,1-1 0,0 1 0,-1 0 1,1 0-1,-1-1 0,1 1 0,-1 0 0,1 0 0,-1 0 0,1 0 0,-1-1 1,1 1-1,-1 0 0,1 0 0,-1 0 0,1 0 0,-1 0 0,1 0 0,-1 0 1,1 0-1,-1 1 0,1-1 0,-1 0 0,1 0 0,-1 0 0,1 0 0,-1 1 1,1-1-1,-1 0 0,0 1 0,-17 12 526,16-11-519,0 0 0,0 1-1,1-1 1,-1 1 0,0-1 0,1 1 0,-1 0 0,1-1 0,0 1 0,0 0 0,0 0 0,0 0 0,1 0 0,-1 3 0,1-4-19,0-1 1,1 1-1,-1-1 1,0 1-1,1-1 1,0 1-1,-1-1 1,1 0-1,0 1 1,0-1-1,0 0 1,0 0-1,0 0 1,0 0-1,0 0 1,0 0-1,0 0 1,1 0-1,-1 0 1,0 0-1,0 0 1,1-1-1,-1 1 1,1-1-1,-1 1 1,1-1-1,-1 1 1,1-1-1,-1 0 1,3 0-1,31 6 314,0-1 0,56-1-1,21 2 188,22 19 267,-133-25-745,-1 0 0,1 0 1,0 0-1,-1 0 0,1 0 1,0 0-1,-1 0 0,1 0 1,0 0-1,-1 0 0,1 0 1,0-1-1,-1 1 0,1 0 1,0 0-1,-1-1 0,1 1 1,-1 0-1,1-1 1,-1 1-1,1-1 0,-1 1 1,1-1-1,-1 1 0,1-1 1,-1 1-1,0-1 0,1 1 1,-1-1-1,0 0 0,1 1 1,-1-1-1,0 1 0,0-1 1,1 0-1,-1 1 0,0-1 1,0 0-1,0 1 0,0-1 1,0 0-1,0 1 0,0-1 1,0 0-1,0 1 0,-1-1 1,1-1-1,-9-40 949,7 35-803,-18-56 565,-6-23-926,26 86 129,0-1 0,0 0 0,0 1 0,0-1 1,-1 0-1,1 1 0,0-1 0,0 0 0,0 0 0,1 1 0,-1-1 0,0 0 0,0 1 0,0-1 0,0 0 1,1 1-1,-1-1 0,0 1 0,0-1 0,1 0 0,-1 1 0,1-1 0,-1 1 0,0-1 0,1 1 0,-1-1 1,1 1-1,-1-1 0,1 1 0,0-1 0,-1 1 0,1 0 0,-1-1 0,2 1 0,26-4-363,-20 4 252,26-1-353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2.755"/>
    </inkml:context>
    <inkml:brush xml:id="br0">
      <inkml:brushProperty name="width" value="0.05" units="cm"/>
      <inkml:brushProperty name="height" value="0.05" units="cm"/>
    </inkml:brush>
  </inkml:definitions>
  <inkml:trace contextRef="#ctx0" brushRef="#br0">54 0 19916,'-7'3'1721,"2"23"-1225,-2 5-224,-1 17 952,-2 9-608,3 10-280,-1 5-72,7-5-296,1-3-264,4-14-424,1-10-192,-3-16-264,-2-21 824,-1 1-273,-8-18-303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3.145"/>
    </inkml:context>
    <inkml:brush xml:id="br0">
      <inkml:brushProperty name="width" value="0.05" units="cm"/>
      <inkml:brushProperty name="height" value="0.05" units="cm"/>
    </inkml:brush>
  </inkml:definitions>
  <inkml:trace contextRef="#ctx0" brushRef="#br0">0 218 17036,'0'-7'219,"0"0"1,1 0 0,0 0 0,0 0 0,0 0-1,1 0 1,0 0 0,0 0 0,1 1 0,0-1-1,0 1 1,0-1 0,1 1 0,0 0 0,0 1 0,1-1-1,0 1 1,-1 0 0,2 0 0,-1 0 0,10-6-1,3 0 99,1 1 0,0 1 1,1 0-1,0 2 0,1 0 0,-1 1 0,1 2 0,0 0 0,0 1 0,1 0 0,-1 2 0,1 1 0,-1 1 0,1 0 0,36 9 0,-51-9-290,1 1-1,-1 1 0,0-1 1,0 1-1,0 0 0,0 1 0,7 5 1,-13-8-28,1 0 0,-1 0 0,0 0 0,0 0 0,0 0 1,0 0-1,0 0 0,0 0 0,0 0 0,0 1 0,-1-1 0,1 0 1,0 1-1,-1-1 0,1 1 0,-1-1 0,1 1 0,-1-1 0,0 1 0,0-1 1,1 1-1,-1-1 0,0 1 0,-1-1 0,1 1 0,0-1 0,0 1 1,-1-1-1,1 0 0,0 1 0,-1-1 0,0 1 0,1-1 0,-1 0 1,0 1-1,0-1 0,1 0 0,-1 0 0,0 1 0,0-1 0,-2 1 0,-15 16 13,0-1-1,-1-1 1,-31 20-1,35-27-211,0 2-1,0 0 1,1 0-1,1 2 1,0 0 0,0 0-1,-18 26 1,30-38 101,0 0-1,0 1 1,1-1 0,-1 0 0,0 1-1,0-1 1,1 1 0,-1-1 0,1 1 0,-1-1-1,1 1 1,0-1 0,0 1 0,-1 0-1,1-1 1,0 1 0,0-1 0,1 1 0,-1 0-1,0-1 1,0 1 0,1-1 0,0 3-1,0-3 27,0 0 0,1-1 0,-1 1 0,0 0 0,1 0 0,-1-1 0,0 1 0,1 0 0,-1-1 0,1 0 0,-1 1 0,1-1 0,-1 0 0,1 0 0,-1 1 0,1-1 0,-1-1 0,1 1 0,0 0 0,-1 0 0,1 0 0,-1-1 0,3 0 0,31-9-1037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3.547"/>
    </inkml:context>
    <inkml:brush xml:id="br0">
      <inkml:brushProperty name="width" value="0.05" units="cm"/>
      <inkml:brushProperty name="height" value="0.05" units="cm"/>
    </inkml:brush>
  </inkml:definitions>
  <inkml:trace contextRef="#ctx0" brushRef="#br0">35 15 16019,'2'1'160,"0"1"-1,0-1 0,0 1 0,0 0 1,0 0-1,0 0 0,-1 0 0,1 1 1,-1-1-1,1 0 0,-1 1 1,0-1-1,0 1 0,0-1 0,0 1 1,0-1-1,-1 1 0,1 0 0,-1-1 1,0 1-1,0 0 0,0 5 0,-1 5 275,-1 1-1,0-1 1,-6 20-1,0-1 630,-32 149 1613,39-151-2195,1-30-467,0 1 0,0-1 0,0 0 0,1 1-1,-1-1 1,0 0 0,0 1 0,0-1 0,0 0 0,0 0 0,0 1 0,0-1 0,1 0 0,-1 1 0,0-1 0,0 0 0,0 0 0,1 1 0,-1-1 0,0 0 0,0 0 0,1 1 0,-1-1 0,0 0 0,0 0 0,1 0-1,0 0 0,-1 0 0,1 0 0,0-1-1,-1 1 1,1 0 0,0-1-1,-1 1 1,1 0 0,-1-1-1,1 1 1,-1-1 0,1 1-1,-1-1 1,1 0 0,-1 1 0,1-1-1,-1 1 1,1-2 0,6-13 61,-1 0 0,0 0 1,-1 0-1,-1-1 1,0 0-1,3-29 1,-7 44-74,18-180-1417,-18 181 1380,0 0 1,0-1-1,0 1 0,0-1 0,0 1 1,0 0-1,0-1 0,0 1 0,0 0 0,0-1 1,0 1-1,0 0 0,1-1 0,-1 1 1,0 0-1,0-1 0,0 1 0,0 0 1,1-1-1,-1 1 0,0 0 0,0-1 1,0 1-1,1 0 0,-1 0 0,0-1 0,1 1 1,-1 0-1,0 0 0,0-1 0,1 1 1,-1 0-1,0 0 0,1 0 0,-1 0 1,0 0-1,1 0 0,-1 0 0,1-1 1,-1 1-1,0 0 0,1 0 0,-1 0 0,0 0 1,1 0-1,-1 1 0,1-1 0,-1 0 1,0 0-1,1 0 0,-1 0 0,0 0 1,1 1-1,16 13-862,-13-11 509,3 3 138,0-1 0,0-1 0,0 1 0,1-1 0,-1-1 0,1 1 0,0-1 1,0-1-1,0 1 0,0-1 0,1-1 0,-1 1 0,1-2 0,-1 1 0,0-1 0,1 0 0,-1-1 0,15-2 0,-7-1 210,-1 0-1,0 0 0,0-2 1,0 0-1,0 0 1,-1-1-1,0-1 0,-1-1 1,14-10-1,-6-4 720,-17 17 26,-14 14 432,-3 6-966,1 1 0,1 0 0,0 0 0,1 1 0,0 0 0,1 1 0,1 0 0,1 1 0,1 0 0,0 0 0,1 0 0,1 0 0,1 1 0,-2 33 0,5-47-108,0 0 0,1 0-1,-1 0 1,1 0 0,0 0 0,0 0-1,1 0 1,-1 0 0,3 5 0,-3-9-30,0 0 0,0 1 0,0-1 0,0 1 0,0-1 0,0 0 0,1 0 1,-1 0-1,0 0 0,1 0 0,-1 0 0,0 0 0,1 0 0,-1 0 1,1 0-1,0-1 0,-1 1 0,1-1 0,-1 1 0,1-1 0,0 0 0,-1 0 1,1 1-1,0-1 0,0 0 0,-1-1 0,1 1 0,0 0 0,-1 0 1,3-1-1,2-1 50,1-1 1,0 1 0,-1-1-1,0 0 1,1-1-1,-1 1 1,-1-1 0,1-1-1,0 1 1,-1-1 0,0 0-1,8-10 1,-2 2 0,-1-1 1,-1-1 0,0 1-1,8-20 1,-12 23-271,-1 0-1,0 0 1,-1-1-1,0 1 1,-1-1 0,0 1-1,0-16 1,-2 19 50,-1 1 0,1-1 0,-1 0 1,0 0-1,-1 0 0,0 1 0,0-1 1,-1 1-1,0-1 0,0 1 0,-7-11 0,-9-9-489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3.952"/>
    </inkml:context>
    <inkml:brush xml:id="br0">
      <inkml:brushProperty name="width" value="0.05" units="cm"/>
      <inkml:brushProperty name="height" value="0.05" units="cm"/>
    </inkml:brush>
  </inkml:definitions>
  <inkml:trace contextRef="#ctx0" brushRef="#br0">72 10 14467,'48'-4'1979,"-29"1"-1120,0 1 0,0 2 1,38 2-1,-56-2-779,1 0-1,-1 0 1,0 0-1,1 1 1,-1-1 0,1 0-1,-1 1 1,1-1-1,-1 1 1,0 0 0,1-1-1,-1 1 1,0 0 0,0 0-1,0 0 1,0 0-1,1 0 1,-1 0 0,0 0-1,-1 0 1,1 0-1,0 1 1,0-1 0,0 0-1,-1 1 1,1-1 0,-1 0-1,1 1 1,-1-1-1,1 1 1,-1-1 0,0 1-1,0-1 1,0 0-1,0 1 1,0-1 0,0 1-1,0-1 1,0 1 0,0-1-1,-1 1 1,1-1-1,-1 1 1,1-1 0,-2 2-1,-2 8 163,-1 0 0,-1 0 0,0-1 0,-10 14 0,13-19-154,-98 123 1226,-5 7-359,105-133-942,-12 21 93,13-23-103,0 1-1,-1-1 0,1 1 0,0-1 0,0 0 0,0 1 0,0-1 0,0 1 0,0-1 1,0 1-1,0-1 0,0 1 0,0-1 0,0 1 0,0-1 0,0 1 0,0-1 1,0 1-1,0-1 0,0 0 0,1 1 0,-1-1 0,0 1 0,0-1 0,1 1 0,-1-1 1,0 0-1,1 1 0,-1-1 0,0 0 0,1 1 0,-1-1 0,0 0 0,1 0 1,-1 1-1,1-1 0,-1 0 0,0 0 0,1 0 0,-1 1 0,1-1 0,-1 0 0,1 0 1,-1 0-1,1 0 0,-1 0 0,1 0 0,0 0 0,15 0-41,-1-1 0,1-1 0,0 0 0,28-9 0,-7 2-270,-4 3-563,-1-2-1,0-1 1,56-24-1,-61 14 206,-9-2-218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4.190"/>
    </inkml:context>
    <inkml:brush xml:id="br0">
      <inkml:brushProperty name="width" value="0.05" units="cm"/>
      <inkml:brushProperty name="height" value="0.05" units="cm"/>
    </inkml:brush>
  </inkml:definitions>
  <inkml:trace contextRef="#ctx0" brushRef="#br0">66 14 14691 0 0,'-20'-5'1040'0'0,"6"4"-239"0"0,3-3-561 0 0,3 4 1168 0 0,1-2-792 0 0,4 1-384 0 0,2 1 8 0 0,1 3-160 0 0,-2 0-328 0 0,5 2-40 0 0,6 3-40 0 0,4-1-104 0 0,5 1-40 0 0,1 2-769 0 0,5 3-311 0 0,7-1 624 0 0,3-1 936 0 0,0 2-824 0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4.345"/>
    </inkml:context>
    <inkml:brush xml:id="br0">
      <inkml:brushProperty name="width" value="0.05" units="cm"/>
      <inkml:brushProperty name="height" value="0.05" units="cm"/>
    </inkml:brush>
  </inkml:definitions>
  <inkml:trace contextRef="#ctx0" brushRef="#br0">18 85 17164,'-14'0'1888,"11"0"-1144,9-4-288,12-2 993,5 1-361,12-1-736,3-3-488,7-2-2521,2-4 2409,-5 0-368,2 2-296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4.733"/>
    </inkml:context>
    <inkml:brush xml:id="br0">
      <inkml:brushProperty name="width" value="0.05" units="cm"/>
      <inkml:brushProperty name="height" value="0.05" units="cm"/>
    </inkml:brush>
  </inkml:definitions>
  <inkml:trace contextRef="#ctx0" brushRef="#br0">1 256 15883,'1'1'124,"0"0"0,0 0-1,0 0 1,0 0-1,0 0 1,1 0-1,-1 0 1,0 0 0,1-1-1,-1 1 1,0 0-1,1-1 1,-1 1-1,1-1 1,-1 0 0,1 1-1,-1-1 1,1 0-1,0 0 1,-1 0-1,1 0 1,-1 0 0,1 0-1,-1-1 1,1 1-1,-1 0 1,1-1-1,-1 1 1,1-1 0,-1 0-1,0 1 1,3-3-1,6-2 447,0-1-1,0 0 1,12-11-1,-15 11-35,17-13 312,-2-1-1,22-24 1,-35 34-643,0-1 0,0 0 0,-1-1-1,-1 0 1,0 0 0,9-21 0,-15 30-171,0 1 1,-1 0 0,1 0-1,-1 0 1,1-1 0,-1 1-1,0 0 1,0-1 0,0-3-1,0 6-23,0-1 0,0 1 1,0-1-1,-1 1 0,1-1 0,0 0 0,0 1 0,-1-1 0,1 1 0,0 0 0,0-1 0,-1 1 0,1-1 1,-1 1-1,1-1 0,0 1 0,-1 0 0,1-1 0,-1 1 0,1 0 0,-1-1 0,1 1 0,-1 0 0,1 0 1,-1-1-1,-2 1-2,1 0 0,0 0 0,0 0 1,-1 1-1,1-1 0,0 1 0,0-1 1,-1 1-1,1 0 0,0-1 0,0 1 1,0 0-1,0 1 0,0-1 0,0 0 1,0 0-1,-1 3 0,-10 6-17,1 1 1,0 1-1,1 0 0,0 0 0,1 1 1,1 1-1,-15 26 0,18-27 5,0 0 0,1 0-1,0 0 1,1 0 0,0 1 0,2-1-1,-1 1 1,2 0 0,-1 21-1,2-31-59,0 1 0,1-1 0,-1 0 0,1 0 0,0 1 0,1-1 0,-1 0-1,1 0 1,-1 0 0,1 0 0,4 6 0,-4-8-21,-1-1 0,0 1 0,1-1 0,-1 0 0,1 1 1,0-1-1,-1 0 0,1 0 0,0 0 0,0 0 0,-1 0 0,1-1 0,0 1 0,0 0 1,0-1-1,0 1 0,0-1 0,0 0 0,0 0 0,0 0 0,0 0 0,0 0 0,0 0 1,0 0-1,0-1 0,4 0 0,0-2-31,1 1 0,-1-1 0,0-1 0,1 1 0,-2-1 0,1 0 0,0 0 0,-1-1 0,6-5 0,22-27-724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5.140"/>
    </inkml:context>
    <inkml:brush xml:id="br0">
      <inkml:brushProperty name="width" value="0.05" units="cm"/>
      <inkml:brushProperty name="height" value="0.05" units="cm"/>
    </inkml:brush>
  </inkml:definitions>
  <inkml:trace contextRef="#ctx0" brushRef="#br0">146 190 17172,'0'7'379,"-1"0"1,0-1 0,-1 1-1,0 0 1,-4 11-1,-1 4 46,2-5-9,-69 246 3439,57-187-3090,-12 116 0,28-190-755,1 0 1,0 0-1,0 0 1,0 0 0,0 0-1,0 0 1,0-1-1,0 1 1,1 0-1,0 3 1,-1-5-7,0 0 1,1 0 0,-1 0-1,0 0 1,1-1-1,-1 1 1,0 0-1,1 0 1,-1 0-1,0 0 1,0 0-1,1 0 1,-1 0-1,0-1 1,1 1-1,-1 0 1,0 0-1,0 0 1,0-1-1,1 1 1,-1 0-1,0 0 1,0-1-1,0 1 1,1 0-1,-1 0 1,0-1-1,0 1 1,0 0-1,0-1 1,0 1 0,0 0-1,1-1 1,17-41 173,32-119 60,-7 17-159,-14 61-91,3 2 0,66-117 0,-89 182 3,1 0 1,1 1-1,16-19 0,-24 31 6,0-1-1,0 1 1,1 0-1,-1 0 1,1 0 0,0 1-1,0-1 1,0 1 0,0 0-1,0 0 1,0 0 0,0 1-1,1-1 1,-1 1-1,0 0 1,1 1 0,-1-1-1,1 1 1,5-1 0,-9 2 1,0-1 1,0 0 0,1 0 0,-1 0 0,0 1 0,0-1-1,0 0 1,0 1 0,0-1 0,0 1 0,0-1 0,0 1-1,0 0 1,0-1 0,-1 1 0,1 0 0,0 0 0,0 0 0,0 0-1,-1-1 1,1 1 0,-1 0 0,2 1 0,-2 1-1,1-1-1,0 1 1,-1-1 0,1 1 0,-1-1 0,0 1 0,1-1 0,-1 1 0,0-1-1,-1 3 1,-1 5-3,1-1-1,-2 1 1,0-1-1,-5 13 1,-7 4 10,11-21-5,1-1 1,1 1-1,-1 0 1,1-1-1,-3 9 1,5-13-15,0 1-1,0-1 1,0 1 0,-1 0-1,1-1 1,0 1-1,0 0 1,0-1 0,1 1-1,-1 0 1,0-1 0,0 1-1,0 0 1,0-1 0,1 1-1,-1-1 1,0 1 0,0 0-1,1-1 1,-1 1 0,0-1-1,1 1 1,-1-1-1,1 1 1,-1-1 0,1 1-1,-1-1 1,1 1 0,-1-1-1,1 0 1,0 1 0,-1-1-1,1 0 1,-1 0 0,1 1-1,0-1 1,-1 0 0,1 0-1,0 0 1,-1 0-1,2 0 1,34 1-771,-27-1 641,7 0-129,-1 1-1,0 0 1,1 1 0,-1 0 0,28 9 0,-39-9 284,0-1-1,0 0 1,0 1 0,0 0-1,-1 0 1,1 0-1,-1 1 1,1-1 0,-1 1-1,0-1 1,0 1-1,0 0 1,0 0 0,-1 1-1,1-1 1,-1 1-1,0-1 1,0 1 0,0 0-1,-1-1 1,1 1-1,-1 0 1,0 0 0,0 0-1,0 0 1,0 0-1,0 6 1,-2-4 80,0 0 1,0-1-1,0 1 1,0 0-1,-1-1 0,0 1 1,0-1-1,0 1 0,-1-1 1,0 0-1,0 0 1,0 0-1,-1 0 0,1-1 1,-1 0-1,-6 6 1,-2 1 204,0 0 1,-1-1 0,-1-1 0,-22 13 0,24-15-216,1-2 0,-1 0 1,0 0-1,-1-1 0,1-1 0,-25 4 1,32-6-94,1-1 0,-1 0 0,1 0 0,0 0 0,-1 0 0,1-1 0,-1 1 0,1-1 0,0 0 1,0-1-1,-1 1 0,1-1 0,0 0 0,0 0 0,0 0 0,1 0 0,-1-1 0,0 1 0,1-1 0,0 0 0,0 0 1,0 0-1,-5-6 0,6 4-23,0 1 0,0-1 1,0 1-1,0-1 0,-1-7 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5.544"/>
    </inkml:context>
    <inkml:brush xml:id="br0">
      <inkml:brushProperty name="width" value="0.05" units="cm"/>
      <inkml:brushProperty name="height" value="0.05" units="cm"/>
    </inkml:brush>
  </inkml:definitions>
  <inkml:trace contextRef="#ctx0" brushRef="#br0">279 13 20196,'-3'-1'244,"0"-1"0,0 0 0,-1 1 0,1-1-1,-1 1 1,1 0 0,-1 0 0,1 1 0,-1-1 0,0 1-1,1-1 1,-1 1 0,0 0 0,1 1 0,-1-1 0,0 0-1,1 1 1,-1 0 0,-3 1 0,-11 4 313,1 0 0,-23 11-1,39-17-525,-16 8 51,1 1 1,-22 15 0,32-20-141,0 1 1,0 0-1,1 0 1,-1 0-1,1 1 1,0-1-1,0 2 1,-6 9-1,11-15 37,0 0 0,-1-1-1,1 1 1,0-1-1,-1 1 1,1 0 0,0-1-1,0 1 1,0 0-1,-1-1 1,1 1-1,0 0 1,0-1 0,0 1-1,0 0 1,0-1-1,0 1 1,0 0 0,1-1-1,-1 1 1,0 0-1,0-1 1,0 1 0,1-1-1,-1 1 1,0 0-1,1-1 1,-1 1 0,0-1-1,1 1 1,-1-1-1,1 1 1,-1-1 0,1 1-1,-1-1 1,1 1-1,-1-1 1,1 0 0,0 1-1,-1-1 1,1 0-1,0 1 1,-1-1 0,1 0-1,-1 0 1,1 0-1,0 0 1,-1 0 0,1 0-1,0 0 1,1 0-1,6 1-167,1-1 0,-1 0 0,14-1-1,-11 0 17,21-2-166,57 0-286,-79 3 579,-1 1 1,1 0-1,-1 1 0,0 0 1,0 0-1,1 1 0,9 4 1,-16-6 53,-1 0 1,1 1-1,-1-1 0,0 0 1,0 1-1,1-1 1,-1 1-1,0-1 1,0 1-1,-1 0 1,1 0-1,0 0 1,0 0-1,-1 0 1,0 1-1,1-1 0,-1 0 1,0 1-1,0-1 1,0 1-1,0-1 1,-1 1-1,1-1 1,-1 1-1,1-1 1,-1 1-1,0 0 1,0-1-1,0 1 0,0 0 1,-1-1-1,1 1 1,-1-1-1,1 1 1,-1-1-1,0 1 1,-1 2-1,-3 5 64,0-1-1,0 0 1,-1-1-1,0 1 1,0-1-1,-1 0 1,0-1 0,-10 10-1,-2-1 213,-35 23-1,46-34-278,1-1-1,-1 0 1,0 0 0,0-1 0,0 0-1,-1 0 1,1-1 0,-13 2 0,19-3-22,0-1 1,0 0-1,1 0 0,-1 0 1,0 0-1,0 0 1,0 0-1,0-1 1,0 1-1,0-1 1,0 1-1,0-1 1,1 0-1,-1 1 0,0-1 1,1 0-1,-1 0 1,0 0-1,1-1 1,-1 1-1,1 0 1,-1 0-1,1-1 1,0 1-1,0-1 1,0 1-1,0-1 0,0 0 1,0 1-1,0-1 1,0 0-1,0 0 1,1 0-1,-1 0 1,1 1-1,0-1 1,-1 0-1,1 0 0,0 0 1,0 0-1,0-3 1,5-35-199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5.919"/>
    </inkml:context>
    <inkml:brush xml:id="br0">
      <inkml:brushProperty name="width" value="0.05" units="cm"/>
      <inkml:brushProperty name="height" value="0.05" units="cm"/>
    </inkml:brush>
  </inkml:definitions>
  <inkml:trace contextRef="#ctx0" brushRef="#br0">101 143 15387,'18'-6'905,"-1"-1"-1,0 0 1,0-1-1,-1-1 1,0-1-1,-1 0 1,1-1-1,-2-1 0,19-19 1,-32 30-876,0 0 1,0 0 0,0 0-1,0 0 1,-1 0 0,1 0-1,0 0 1,-1 0-1,1 0 1,-1 0 0,1-1-1,-1 1 1,0 0-1,1 0 1,-1-2 0,0 3-25,0-1 1,0 1 0,0-1 0,0 1 0,-1-1-1,1 1 1,0-1 0,0 1 0,-1-1 0,1 1-1,0 0 1,0-1 0,-1 1 0,1-1 0,0 1-1,-1 0 1,1-1 0,-1 1 0,1 0 0,0 0-1,-1-1 1,1 1 0,-1 0 0,1 0 0,-1-1-1,-3 1-6,1-1 0,0 0 0,0 1 0,-1 0 1,1-1-1,-1 1 0,1 1 0,0-1 0,-6 2 0,-4 1 8,1 1 0,0 1 1,0 0-1,0 0 0,0 1 1,1 1-1,0 0 0,1 0 1,-1 1-1,1 1 1,1 0-1,-17 19 0,17-17 41,0 1 1,0 0-1,1 1 0,1-1 1,0 1-1,1 1 0,0-1 0,1 1 1,1 0-1,0 0 0,-2 19 1,5-29-46,1 1 0,0 0 1,0-1-1,0 1 0,0 0 1,1-1-1,0 1 0,0-1 1,0 1-1,0-1 0,1 0 1,0 1-1,0-1 1,0 0-1,3 5 0,-2-6-54,-1-1-1,0 1 0,1-1 0,0 0 1,-1 1-1,1-1 0,0 0 1,0-1-1,0 1 0,1-1 0,-1 1 1,0-1-1,0 0 0,1 0 1,-1 0-1,1-1 0,-1 1 0,1-1 1,-1 0-1,6 0 0,2-1-12,-1-1 1,1 0-1,-1-1 0,0 0 0,0-1 0,0 0 0,0 0 0,13-9 0,42-27-317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6.306"/>
    </inkml:context>
    <inkml:brush xml:id="br0">
      <inkml:brushProperty name="width" value="0.05" units="cm"/>
      <inkml:brushProperty name="height" value="0.05" units="cm"/>
    </inkml:brush>
  </inkml:definitions>
  <inkml:trace contextRef="#ctx0" brushRef="#br0">212 1 19036,'-8'5'321,"1"1"-1,-1 0 1,1 1-1,0-1 1,1 1-1,0 1 1,-7 10-1,-35 62 739,38-62-508,-8 16 146,2-1 0,-19 57 0,29-72-476,1 0 1,1 0 0,1 1 0,0-1 0,1 1 0,2 37 0,0-52-197,1 0-1,-1-1 1,0 1 0,1 0 0,0-1 0,0 1 0,0-1-1,1 1 1,-1-1 0,1 0 0,-1 1 0,1-1 0,0 0 0,1 0-1,-1 0 1,0 0 0,1-1 0,0 1 0,-1-1 0,1 1-1,0-1 1,0 0 0,0 0 0,1 0 0,-1 0 0,6 1 0,-2-1-42,0-1-1,-1 0 1,1 0 0,0-1 0,0 0 0,0 0 0,0-1 0,-1 0 0,1 0 0,0 0 0,-1-1 0,1 0 0,9-4 0,26-15-655,0-2 0,48-36 1,-108 72 691,2 0 0,0 0 0,0 2 0,1 0 0,1 1 0,1 0 0,0 1 0,-17 30 0,28-43 20,1-1 1,0 1-1,-1-1 0,1 1 1,0-1-1,0 1 1,1 0-1,-1-1 1,1 1-1,0 0 0,0 6 1,1-9-14,-1 1-1,0 0 1,1-1 0,0 1-1,-1 0 1,1-1 0,0 1-1,0-1 1,0 1 0,0-1-1,0 1 1,0-1 0,0 0-1,0 0 1,1 1 0,-1-1 0,0 0-1,1 0 1,-1 0 0,1 0-1,0-1 1,-1 1 0,1 0-1,-1-1 1,1 1 0,2 0-1,8 1 57,-1 0-1,1-1 0,0-1 1,-1 0-1,1 0 1,0-1-1,-1 0 0,1-1 1,16-5-1,-10 2-240,-1-1 1,1-1-1,-1 0 0,0-1 0,19-13 1,-28 15-12,0 0 0,-1 0-1,0 0 1,10-12 0,-14 15 119,0-1 0,0 0 0,-1 1-1,0-1 1,0 0 0,0 0 0,0 0-1,-1-1 1,1 1 0,-1 0 0,1-9-1,-4-20-469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6.725"/>
    </inkml:context>
    <inkml:brush xml:id="br0">
      <inkml:brushProperty name="width" value="0.05" units="cm"/>
      <inkml:brushProperty name="height" value="0.05" units="cm"/>
    </inkml:brush>
  </inkml:definitions>
  <inkml:trace contextRef="#ctx0" brushRef="#br0">0 192 16628,'2'12'1648,"19"1"-1008,9 1-208,15-2 584,5 2-135,9-4-417,4-1-408,0-5 128,-2-4-128,-9-4-128</inkml:trace>
  <inkml:trace contextRef="#ctx0" brushRef="#br0" timeOffset="1">873 0 18108,'-13'36'1992,"-3"3"-1312,-5 10-183,-1 2 951,0 8-512,1 3-56,6-2-288,0 0-144,8-5-143,3-5-145,4-7-368,0-6-297,4-11-655,-2-9-112,-2-16 920,1-5-280,-5-16-224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7.175"/>
    </inkml:context>
    <inkml:brush xml:id="br0">
      <inkml:brushProperty name="width" value="0.05" units="cm"/>
      <inkml:brushProperty name="height" value="0.05" units="cm"/>
    </inkml:brush>
  </inkml:definitions>
  <inkml:trace contextRef="#ctx0" brushRef="#br0">8 55 17068,'-7'-20'1928,"11"4"-1088,10 5-360,16 6 961,6 2-241,11 3-864,6 2-512,6 4 216,-1 1-120,-3 1-200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7.580"/>
    </inkml:context>
    <inkml:brush xml:id="br0">
      <inkml:brushProperty name="width" value="0.05" units="cm"/>
      <inkml:brushProperty name="height" value="0.05" units="cm"/>
    </inkml:brush>
  </inkml:definitions>
  <inkml:trace contextRef="#ctx0" brushRef="#br0">181 8 20644,'-1'-1'108,"1"0"0,-1 1 0,0-1 0,1 1-1,-1-1 1,0 1 0,0-1 0,0 1 0,1-1-1,-1 1 1,0 0 0,0 0 0,0-1 0,0 1-1,0 0 1,0 0 0,0 0 0,1 0 0,-1 0-1,0 0 1,0 0 0,0 0 0,0 0 0,0 0-1,0 1 1,0-1 0,0 0 0,1 1-1,-1-1 1,0 0 0,0 1 0,0 0 0,-34 16 1192,33-16-1123,-11 6-116,0 0 0,0 1 0,1 0 0,0 1 0,1 1 0,0-1 0,-15 19 0,25-28-98,1 1 0,-1-1 0,1 1-1,0-1 1,-1 0 0,1 1 0,0-1 0,0 1 0,-1-1 0,1 1 0,0-1 0,0 1-1,0 0 1,0-1 0,0 1 0,0-1 0,0 1 0,0-1 0,0 1 0,0-1 0,0 1-1,0-1 1,0 1 0,0 0 0,0-1 0,0 1 0,1 0 0,0 0-28,0-1 0,-1 1 0,1-1 1,0 1-1,0 0 0,0-1 0,-1 0 0,1 1 1,0-1-1,0 1 0,0-1 0,0 0 0,0 0 1,1 1-1,41-1-1535,-38 0 1339,36-4-1083,-18 1 324,43 1-1,-62 2 986,1 0 0,0 1 0,0 0 0,0 0 0,-1 0 0,1 0 0,0 1 0,-1-1 0,1 1 0,-1 0 0,0 1 0,1-1 0,-1 1 0,6 5 0,-10-7 81,1 0 0,0 0 0,0 0 0,-1 0 0,1 0 0,0 0 0,-1 0 0,1 1 0,-1-1 0,1 0 0,-1 0 0,0 1 0,0-1 0,0 0 0,1 1 0,-1-1 0,0 0 0,0 0 0,-1 1 0,1-1 0,0 0 0,0 1 0,-1-1 1,1 0-1,-1 0 0,1 1 0,-1-1 0,1 0 0,-1 0 0,0 0 0,1 0 0,-1 0 0,-1 2 0,-4 4 313,0 0 0,-1-1 0,-12 11 1,11-11-33,-6 7 144,-1 0 1,-1-1-1,1-1 0,-21 10 0,111-69-4902,43-11 345,-4 2 2773,-6-6 3709,-106 62-2182,4-3 528,0 1 0,-1-1 0,0 0 0,0 0 0,0-1 0,5-6-1,-10 11-690,0 0-1,0 0 1,0 0-1,0 0 1,0 0-1,0 0 1,0 0-1,0 0 1,0 0-1,0 0 1,0 0-1,-1 0 1,1 0-1,0 0 1,0 0-1,0 0 1,0 0-1,0 0 1,0 0-1,0 1 1,0-1-1,0 0 1,0-1-1,0 1 1,-1 0-1,1 0 1,0 0-1,0 0 1,0 0-1,0 0 1,0 0-1,0 0 1,0 0-1,0 0 1,0 0-1,0 0 1,0 0-1,-1 0 1,1 0-1,0 0 1,0 0-1,0 0 1,0 0-1,0 0 1,0 0-1,0-1 1,0 1-1,0 0 1,0 0-1,0 0 1,0 0-1,0 0 1,0 0-1,0 0 1,0 0-1,0 0 1,0 0-1,0 0 1,0-1-1,-8 6 604,2 1-454,0 0-1,1 0 1,0 0 0,0 1 0,1 0 0,0 0-1,-5 11 1,7-13-147,0-1-1,1 2 0,-1-1 1,1 0-1,0 0 0,0 0 1,0 1-1,1-1 1,0 0-1,0 1 0,1-1 1,0 9-1,0-13-65,0 1 0,-1 0 0,1 0 0,0-1 1,-1 1-1,1 0 0,0-1 0,0 1 0,1-1 0,-1 1 0,0-1 0,0 0 1,1 1-1,-1-1 0,1 0 0,-1 0 0,1 0 0,-1 0 0,1 0 0,0 0 1,-1-1-1,1 1 0,0-1 0,0 1 0,0-1 0,-1 1 0,1-1 0,0 0 1,0 0-1,0 0 0,0 0 0,-1 0 0,1 0 0,2-1 0,1 0-210,1 0-1,-1 0 0,0 0 0,0-1 0,0 0 0,0 0 1,-1 0-1,1-1 0,0 0 0,-1 0 0,5-4 0,-2 1-32,0-1-1,0-1 1,-1 1-1,8-14 0,1-9-660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7.981"/>
    </inkml:context>
    <inkml:brush xml:id="br0">
      <inkml:brushProperty name="width" value="0.05" units="cm"/>
      <inkml:brushProperty name="height" value="0.05" units="cm"/>
    </inkml:brush>
  </inkml:definitions>
  <inkml:trace contextRef="#ctx0" brushRef="#br0">22 5 18660,'-8'-4'1824,"-1"9"-1239,5 11-233,5 4 1096,5 6-632,5 0-880,6 2-480,6-3-1152,5-4 1432,5-4-257,1-4-263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9:48.842"/>
    </inkml:context>
    <inkml:brush xml:id="br0">
      <inkml:brushProperty name="width" value="0.05" units="cm"/>
      <inkml:brushProperty name="height" value="0.05" units="cm"/>
    </inkml:brush>
  </inkml:definitions>
  <inkml:trace contextRef="#ctx0" brushRef="#br0">10 16 8834 0 0,'-9'-16'2289'0'0,"10"17"-3090"0"0,8 6 4 0 0,0-1 851 0 0,0 1 0 0 0,1-2 0 0 0,0 1 0 0 0,0-1 0 0 0,0-1 1 0 0,1 0-1 0 0,-1 0 0 0 0,1-1 0 0 0,13 2 0 0 0,14 0 306 0 0,52 2-1 0 0,-34-4-412 0 0,-24 2 9 0 0,-1 0 0 0 0,0 3 0 0 0,50 17 1 0 0,-76-23 38 0 0,18 5 6 0 0,0-2 0 0 0,1 0 0 0 0,38 2 0 0 0,74-4 58 0 0,-67-2-45 0 0,194-18-8 0 0,-173 8 29 0 0,584-8 323 0 0,-544 23-369 0 0,249-2-12 0 0,503-21 182 0 0,-332 14-198 0 0,-531 3 43 0 0,822 6 20 0 0,19 40 12 0 0,-450-36-75 0 0,505 19-92 0 0,-343-10 7 0 0,-99-5 133 0 0,1301 25 266 0 0,-762-58-79 0 0,-1003 18-239 0 0,51-1-532 0 0,1 2-1 0 0,107 15 1 0 0,-141-8-2416 0 0,-20-3 1668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4.676"/>
    </inkml:context>
    <inkml:brush xml:id="br0">
      <inkml:brushProperty name="width" value="0.05" units="cm"/>
      <inkml:brushProperty name="height" value="0.05" units="cm"/>
    </inkml:brush>
  </inkml:definitions>
  <inkml:trace contextRef="#ctx0" brushRef="#br0">304 381 14251 0 0,'-5'-3'423'0'0,"0"0"1"0"0,-1 0-1 0 0,0 1 0 0 0,1 0 1 0 0,-1 0-1 0 0,0 0 0 0 0,0 0 0 0 0,0 1 1 0 0,-1 0-1 0 0,1 1 0 0 0,0-1 1 0 0,-12 1-1 0 0,-1 1-355 0 0,0 1 1 0 0,-37 8-1 0 0,47-8-233 0 0,-39 12-751 0 0,46-14 735 0 0,0 1 0 0 0,0-1 1 0 0,1 1-1 0 0,-1 0 0 0 0,0 0 0 0 0,1 0 0 0 0,-1 0 1 0 0,0 0-1 0 0,1 0 0 0 0,-1 1 0 0 0,1-1 0 0 0,0 0 1 0 0,-1 1-1 0 0,1-1 0 0 0,0 1 0 0 0,0-1 0 0 0,0 1 1 0 0,0 0-1 0 0,0-1 0 0 0,0 1 0 0 0,0 2 1 0 0,1-3 43 0 0,0 0 1 0 0,1 0-1 0 0,-1 1 1 0 0,0-1-1 0 0,0 0 1 0 0,1 0-1 0 0,-1 0 1 0 0,1 0-1 0 0,-1 0 1 0 0,1 0 0 0 0,0 0-1 0 0,-1 0 1 0 0,1 0-1 0 0,0 0 1 0 0,0 0-1 0 0,0 0 1 0 0,-1 0-1 0 0,1 0 1 0 0,0-1-1 0 0,0 1 1 0 0,0 0-1 0 0,0-1 1 0 0,0 1 0 0 0,1-1-1 0 0,-1 1 1 0 0,0-1-1 0 0,1 1 1 0 0,33 10-2269 0 0,-34-11 2261 0 0,73 11-4699 0 0,-6-1 3208 0 0,-59-8 2636 0 0,0 1 0 0 0,1-1 0 0 0,-1 1 0 0 0,16 9 0 0 0,-24-12-835 0 0,-1 1 1 0 0,1-1-1 0 0,0 1 1 0 0,-1 0 0 0 0,1-1-1 0 0,0 1 1 0 0,-1 0-1 0 0,1 0 1 0 0,-1-1 0 0 0,1 1-1 0 0,-1 0 1 0 0,0 0-1 0 0,1 0 1 0 0,-1 0 0 0 0,0-1-1 0 0,1 1 1 0 0,-1 0-1 0 0,0 0 1 0 0,0 0 0 0 0,0 0-1 0 0,0 0 1 0 0,0 0-1 0 0,0 0 1 0 0,0 0 0 0 0,0-1-1 0 0,0 1 1 0 0,-1 0-1 0 0,1 0 1 0 0,0 0 0 0 0,0 0-1 0 0,-1 0 1 0 0,1 0-1 0 0,-1-1 1 0 0,1 1 0 0 0,-1 0-1 0 0,1 0 1 0 0,-1-1-1 0 0,1 1 1 0 0,-1 0 0 0 0,0 0-1 0 0,-26 29 3240 0 0,16-22-3142 0 0,-1-1-1 0 0,1 0 0 0 0,-1 0 0 0 0,0-2 1 0 0,0 1-1 0 0,-1-1 0 0 0,0-1 0 0 0,0 0 0 0 0,0-1 1 0 0,0-1-1 0 0,0 0 0 0 0,-18 1 0 0 0,26-4-632 0 0,0 1 0 0 0,0-1 0 0 0,0 1 0 0 0,0-1 0 0 0,0-1-1 0 0,0 1 1 0 0,0-1 0 0 0,0 0 0 0 0,0 0 0 0 0,1 0-1 0 0,-1-1 1 0 0,1 1 0 0 0,0-1 0 0 0,0 0 0 0 0,0-1 0 0 0,-4-3-1 0 0,0-3 141 0 0</inkml:trace>
  <inkml:trace contextRef="#ctx0" brushRef="#br0" timeOffset="1">770 414 9858 0 0,'-4'5'1092'0'0,"-13"18"-133"0"0,1-1 0 0 0,2 2-1 0 0,-16 31 1 0 0,24-42-714 0 0,0 1-1 0 0,1 0 1 0 0,1 0-1 0 0,0 0 0 0 0,1 1 1 0 0,1-1-1 0 0,-2 29 1 0 0,4-40-209 0 0,0 0-1 0 0,0-1 1 0 0,0 1-1 0 0,1-1 1 0 0,-1 1-1 0 0,0 0 1 0 0,1-1 0 0 0,0 1-1 0 0,-1-1 1 0 0,1 1-1 0 0,0-1 1 0 0,1 0 0 0 0,-1 1-1 0 0,0-1 1 0 0,1 0-1 0 0,-1 0 1 0 0,1 0 0 0 0,-1 0-1 0 0,1 0 1 0 0,0 0-1 0 0,0 0 1 0 0,0-1-1 0 0,0 1 1 0 0,0-1 0 0 0,0 1-1 0 0,1-1 1 0 0,-1 0-1 0 0,0 0 1 0 0,4 1 0 0 0,-2-1 103 0 0,-1 0 0 0 0,1-1 0 0 0,0 1 0 0 0,0-1 0 0 0,-1 0 0 0 0,1 0 0 0 0,0-1 0 0 0,0 1 0 0 0,-1-1 0 0 0,1 0-1 0 0,0 0 1 0 0,-1 0 0 0 0,1 0 0 0 0,-1-1 0 0 0,1 1 0 0 0,-1-1 0 0 0,0 0 0 0 0,1 0 0 0 0,4-4 0 0 0,13-13 113 0 0,0-1 1 0 0,-2 0-1 0 0,0-1 0 0 0,-1-2 0 0 0,-2 0 0 0 0,0 0 0 0 0,-1-2 0 0 0,-2 1 0 0 0,0-2 0 0 0,9-28 0 0 0,-11 23-408 0 0,-1-1 1 0 0,-2-1-1 0 0,-1 1 0 0 0,-1-1 0 0 0,-2 0 1 0 0,-1-1-1 0 0,-2 1 0 0 0,-4-43 0 0 0,3 74 138 0 0,0-7-80 0 0,-1-1 1 0 0,0 1-1 0 0,0-1 1 0 0,-1 1-1 0 0,-1 0 1 0 0,1 0-1 0 0,-1 0 1 0 0,-1 0-1 0 0,-4-9 1 0 0,7 17 83 0 0,0 1 1 0 0,1-1-1 0 0,-1 0 1 0 0,0 0-1 0 0,0 0 0 0 0,0 1 1 0 0,0-1-1 0 0,0 0 1 0 0,1 1-1 0 0,-1-1 1 0 0,0 1-1 0 0,0-1 1 0 0,-1 1-1 0 0,1 0 0 0 0,0-1 1 0 0,0 1-1 0 0,0 0 1 0 0,0 0-1 0 0,0-1 1 0 0,0 1-1 0 0,-2 0 1 0 0,0 1 0 0 0,1-1 0 0 0,-1 1 0 0 0,1 0 0 0 0,-1-1 0 0 0,1 1 0 0 0,0 0 0 0 0,-1 0 0 0 0,1 0 0 0 0,-3 2 0 0 0,-5 5 26 0 0,0-1-1 0 0,1 2 0 0 0,-10 9 1 0 0,12-11 22 0 0,1-1-8 0 0,-93 96 666 0 0,86-86-587 0 0,0 0 0 0 0,1 1 0 0 0,1 1 1 0 0,-17 33-1 0 0,27-48-119 0 0,0 0-1 0 0,0 0 1 0 0,0 0-1 0 0,0 0 1 0 0,0 0-1 0 0,0 0 1 0 0,1 0-1 0 0,-1 0 1 0 0,1 0-1 0 0,0 0 1 0 0,0 0 0 0 0,0 0-1 0 0,0 0 1 0 0,1 0-1 0 0,-1 0 1 0 0,1 0-1 0 0,0 0 1 0 0,0 0-1 0 0,0 0 1 0 0,0 0-1 0 0,0 0 1 0 0,1-1 0 0 0,-1 1-1 0 0,1 0 1 0 0,2 2-1 0 0,0-1-49 0 0,1 0 0 0 0,0 0 0 0 0,0 0 0 0 0,0 0 0 0 0,0-1 0 0 0,0 0 0 0 0,0 0-1 0 0,1-1 1 0 0,0 1 0 0 0,-1-1 0 0 0,13 2 0 0 0,11 2-874 0 0,54 3-1 0 0,-56-7 144 0 0,1 1 0 0 0,36 9 0 0 0,-61-11 796 0 0,0-1-1 0 0,0 1 0 0 0,0 1 0 0 0,-1-1 1 0 0,1 0-1 0 0,0 1 0 0 0,-1-1 1 0 0,1 1-1 0 0,-1 0 0 0 0,0 0 1 0 0,1 0-1 0 0,-1 0 0 0 0,0 0 1 0 0,0 0-1 0 0,-1 0 0 0 0,3 4 1 0 0,-2-2 45 0 0,0 0 0 0 0,0 1 0 0 0,-1-1 0 0 0,1 0 0 0 0,-1 1 0 0 0,0-1 0 0 0,-1 0 0 0 0,1 1 0 0 0,-1 8 0 0 0,-1 6 171 0 0,-1-1 0 0 0,-1 1 0 0 0,-1 0 1 0 0,-6 20-1 0 0,5-22-140 0 0,-4 13-206 0 0,5-19-279 0 0,1 1 0 0 0,0 0 1 0 0,-2 14-1 0 0,5-19 33 0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8.342"/>
    </inkml:context>
    <inkml:brush xml:id="br0">
      <inkml:brushProperty name="width" value="0.05" units="cm"/>
      <inkml:brushProperty name="height" value="0.05" units="cm"/>
    </inkml:brush>
  </inkml:definitions>
  <inkml:trace contextRef="#ctx0" brushRef="#br0">161 252 13971,'-10'7'493,"-15"9"1331,-41 36-1,60-47-1553,0 1 0,1-1-1,0 1 1,0 0-1,1 0 1,0 1 0,0-1-1,0 1 1,1 0 0,0 0-1,0 0 1,-2 10 0,4-15-219,1 0 1,-1-1-1,1 1 1,-1 0 0,1-1-1,0 1 1,0 0-1,0 0 1,0-1 0,0 1-1,1 0 1,-1 0-1,0-1 1,1 1-1,-1 0 1,1-1 0,0 1-1,-1 0 1,1-1-1,0 1 1,0-1 0,0 1-1,0-1 1,0 0-1,1 1 1,-1-1 0,0 0-1,1 0 1,-1 0-1,0 0 1,1 0 0,-1 0-1,1 0 1,0-1-1,-1 1 1,1 0-1,0-1 1,-1 1 0,4-1-1,3 1 28,-1 0 0,0-1 0,0 0 1,0-1-1,1 0 0,-1 0 0,0 0 0,10-4 0,2-2-41,-1 0 0,0-2 1,0 0-1,-1-1 0,0 0 0,-1-2 1,0 0-1,-1-1 0,0 0 0,-1-1 1,0-1-1,-1 0 0,-1-1 0,-1 0 1,13-25-1,-20 33-58,0-1 0,-1-1 0,0 1 0,-1 0 0,0-1 1,0 1-1,-1-1 0,0 0 0,-1 1 0,0-1 0,0 0 0,-4-18 0,2 23 0,1-1 1,-1 1-1,0 0 0,0-1 1,0 1-1,-1 0 0,1 0 0,-1 1 1,-1-1-1,1 1 0,-1-1 1,1 1-1,-1 0 0,-1 0 0,1 1 1,0-1-1,-1 1 0,0 0 0,1 0 1,-1 1-1,0-1 0,-1 1 1,-6-2-1,4 2-8,-1 0 1,0 1-1,0 0 1,1 0-1,-1 1 1,0 1-1,0-1 0,0 1 1,1 0-1,-13 4 1,17-4 26,-1 1 1,1-1 0,0 1 0,0-1-1,0 1 1,0 0 0,1 0 0,-1 1-1,0-1 1,1 1 0,0 0-1,0 0 1,0 0 0,0 0 0,0 1-1,0-1 1,1 1 0,0-1 0,-1 1-1,1 0 1,1 0 0,-4 8-1,5-9-11,0-1-1,0 0 0,0 1 0,0-1 0,0 1 0,0-1 0,1 0 0,-1 1 0,1-1 0,0 0 0,0 0 0,0 1 0,0-1 0,0 0 0,0 0 0,0 0 1,1 0-1,-1 0 0,1 0 0,-1-1 0,1 1 0,0 0 0,-1-1 0,1 1 0,0-1 0,2 1 0,8 6-177,0-1-1,1-1 1,17 7-1,-19-9 49,35 14-325,-25-11 204,0 2 0,0 0 0,-1 1 1,23 15-1,-38-22 262,-1 1 1,0-1 0,1 1 0,-1 0-1,-1 0 1,1 0 0,0 1 0,-1-1-1,0 1 1,0 0 0,-1 0-1,1 0 1,-1 0 0,0 0 0,0 1-1,-1-1 1,1 1 0,-1-1 0,-1 1-1,1-1 1,-1 11 0,0 0 81,0-6 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8.901"/>
    </inkml:context>
    <inkml:brush xml:id="br0">
      <inkml:brushProperty name="width" value="0.05" units="cm"/>
      <inkml:brushProperty name="height" value="0.05" units="cm"/>
    </inkml:brush>
  </inkml:definitions>
  <inkml:trace contextRef="#ctx0" brushRef="#br0">20 1 19412,'1'0'73,"-1"0"1,1 1-1,-1-1 0,0 0 0,1 1 0,-1-1 1,1 1-1,-1-1 0,0 0 0,1 1 0,-1-1 1,0 1-1,1-1 0,-1 1 0,0-1 0,0 1 1,0-1-1,1 1 0,-1-1 0,0 1 0,0 0 1,0-1-1,0 1 0,0-1 0,0 1 0,0-1 1,0 1-1,0-1 0,0 1 0,0 0 0,0-1 1,-1 1-1,1-1 0,0 1 0,0-1 1,-1 1-1,1 0 0,-13 30 1299,6-16-629,6-12-714,0 1 0,0 0-1,0-1 1,1 1-1,-1 0 1,1-1 0,0 1-1,0 0 1,1-1 0,-1 1-1,1 0 1,-1-1 0,3 7-1,-2-7-24,1-1-1,-1 0 0,0 0 1,1 0-1,-1 0 0,1 0 1,0 0-1,0 0 0,0-1 1,-1 1-1,2-1 0,-1 1 0,0-1 1,0 0-1,0 0 0,1 0 1,-1 0-1,0 0 0,1 0 1,4 0-1,6 1 14,0 0 1,0-2-1,0 1 0,0-2 1,1 0-1,-1 0 1,0-1-1,-1-1 0,15-5 1,18-7 46,48-24 1,-90 38-60,29-15 74,-20 10-13,0 0 0,1 0 1,-1 1-1,1 1 1,26-6-1,-38 10-56,-1 0-1,1 0 0,0 0 0,-1 0 0,1 1 0,0-1 1,0 0-1,-1 0 0,1 1 0,0-1 0,-1 0 0,1 0 0,-1 1 1,1-1-1,0 1 0,-1-1 0,1 1 0,-1-1 0,1 1 0,-1-1 1,1 1-1,-1-1 0,0 1 0,1 0 0,-1-1 0,1 1 1,-1-1-1,0 1 0,0 0 0,0 0 0,1-1 0,-1 1 0,0 0 1,0-1-1,0 1 0,0 0 0,0 0 0,0-1 0,0 1 1,0 0-1,0-1 0,-1 1 0,1 0 0,0 0 0,-10 42 220,6-32-165,2-1-9,-7 30 218,9-39-256,0 1 1,0-1 0,0 0-1,0 0 1,0 0-1,0 1 1,0-1 0,0 0-1,1 0 1,-1 0-1,0 0 1,1 1 0,-1-1-1,1 0 1,-1 0 0,1 0-1,-1 0 1,1 0-1,0 0 1,0 0 0,0 0-1,-1-1 1,1 1-1,0 0 1,0 0 0,0-1-1,0 1 1,2 0-1,3 1 37,0-1-1,0 1 0,0-2 0,1 1 0,-1-1 1,0 1-1,1-2 0,-1 1 0,1-1 0,7-2 0,68-19 278,-67 17-276,99-36 185,-68 23-258,1 1 0,49-9 0,-95 25 13,0 1 1,0 0 0,0-1-1,0 1 1,0 0-1,0 0 1,0 0 0,0 0-1,0 0 1,0 0-1,0 0 1,0 0 0,0 0-1,-1 0 1,1 0-1,0 0 1,0 1 0,0-1-1,0 0 1,0 1-1,0-1 1,0 1 0,0-1-1,-1 1 1,1-1-1,0 1 1,0 0 0,0 0-1,0 1-3,-1 0 1,1 0-1,-1 0 0,0 0 0,0 0 0,0 0 0,0 0 0,0 0 1,0 0-1,-1 3 0,0-2 12,1-1 0,-1 1 0,1-1 1,0 1-1,0-1 0,0 1 0,0-1 0,2 5 1,-2-6-1,0-1 1,1 1 0,0 0 0,-1-1-1,1 1 1,-1 0 0,1-1 0,0 1-1,-1-1 1,1 1 0,0-1 0,0 0-1,-1 1 1,1-1 0,0 0 0,0 1-1,0-1 1,-1 0 0,1 0 0,0 0-1,0 0 1,0 1 0,0-1 0,-1-1-1,1 1 1,0 0 0,2 0 0,27-6 87,-25 4-84,5 0-21,148-41-3944,-156 42 3770,-1 1 122,0 0 0,0 0 0,0-1-1,-1 1 1,1 0 0,0 0 0,0-1 0,0 1 0,-1-1 0,1 1 0,0-1 0,-1 1 0,1-1 0,0 1 0,-1-1 0,1 1 0,-1-1 0,1 0 0,0 0 0,0-5-914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49.307"/>
    </inkml:context>
    <inkml:brush xml:id="br0">
      <inkml:brushProperty name="width" value="0.05" units="cm"/>
      <inkml:brushProperty name="height" value="0.05" units="cm"/>
    </inkml:brush>
  </inkml:definitions>
  <inkml:trace contextRef="#ctx0" brushRef="#br0">0 0 14531,'14'51'4928,"-11"-39"-4758,1 0 1,1-1-1,0 1 0,1-1 1,0 0-1,0 0 1,1-1-1,1 0 1,0 0-1,0 0 0,14 10 1,-15-13-143,1-1-1,1 0 1,-1 0 0,1-1 0,0 0 0,0-1-1,1 0 1,-1 0 0,1-1 0,0 0 0,-1-1-1,1 0 1,1 0 0,14-1 0,-24-1 43,0 0 0,1 0 1,-1 0-1,0 0 0,0 0 0,0 0 1,1 0-1,-1 1 0,0-1 1,0 0-1,0 1 0,0-1 0,1 1 1,-1-1-1,0 1 0,0-1 1,0 1-1,0 0 0,0-1 1,0 1-1,-1 0 0,3 2 0,-2-1 150,0 1-1,0 0 1,-1-1-1,1 1 1,-1 0-1,1 0 0,-1 0 1,0 4-1,0-2-136,0-4-38,0 1-1,0-1 1,1 1 0,-1-1-1,0 1 1,0-1-1,1 0 1,-1 1-1,1-1 1,0 1 0,-1-1-1,1 0 1,0 0-1,0 1 1,0-1 0,-1 0-1,1 0 1,0 0-1,1 0 1,-1 0 0,0 0-1,2 1 1,0-1-11,0 0 1,0 0 0,0 0-1,0 0 1,0-1 0,0 1-1,0-1 1,0 0-1,0 0 1,5 0 0,7-2-14,0-1 0,1 0 0,20-9 1,-31 10 3,68-24-67,-37 12-80,0 1-1,1 2 0,38-5 0,-72 15 110,-1 1 0,0-1 0,1 1 0,-1 0 1,0 0-1,1 0 0,-1 0 0,0 1 0,1-1 0,-1 1 0,3 0 0,-4 0 12,-1-1 0,1 1 1,-1-1-1,1 1 0,-1-1 0,0 1 1,1 0-1,-1-1 0,1 1 1,-1 0-1,0-1 0,0 1 0,1 0 1,-1 0-1,0-1 0,0 1 1,0 0-1,0 0 0,0-1 0,0 1 1,0 0-1,0 0 0,0-1 1,0 1-1,0 0 0,0-1 0,-1 1 1,1 0-1,0 0 0,-1-1 1,1 1-1,0 0 0,-1-1 0,1 1 1,-1 0-1,-12 22 113,10-19-86,1 0 0,-1 0 1,1 0-1,0 0 0,0 1 0,0-1 1,1 1-1,-1-1 0,1 1 1,0 0-1,0 5 0,1-9-50,0-1 1,0 1-1,1-1 1,-1 1-1,0-1 0,0 1 1,0 0-1,1-1 0,-1 1 1,0-1-1,0 1 1,1-1-1,-1 1 0,1-1 1,-1 0-1,0 1 0,1-1 1,-1 1-1,1-1 1,-1 0-1,1 1 0,-1-1 1,1 0-1,-1 0 0,1 1 1,-1-1-1,1 0 0,0 0 1,-1 0-1,1 0 1,-1 0-1,1 0 0,-1 1 1,1-1-1,0-1 0,-1 1 1,2 0-1,27-6-387,-23 5 397,25-7-278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0.023"/>
    </inkml:context>
    <inkml:brush xml:id="br0">
      <inkml:brushProperty name="width" value="0.05" units="cm"/>
      <inkml:brushProperty name="height" value="0.05" units="cm"/>
    </inkml:brush>
  </inkml:definitions>
  <inkml:trace contextRef="#ctx0" brushRef="#br0">4 237 19852,'0'0'50,"0"0"-1,-1 0 1,1 1 0,0-1-1,0 0 1,0 0-1,-1 0 1,1 0 0,0 0-1,0 1 1,0-1-1,0 0 1,0 0 0,-1 0-1,1 1 1,0-1-1,0 0 1,0 0-1,0 1 1,0-1 0,0 0-1,0 0 1,0 0-1,0 1 1,0-1 0,0 0-1,0 0 1,0 1-1,0-1 1,0 0 0,0 0-1,0 0 1,0 1-1,0-1 1,0 0 0,0 0-1,0 1 1,1-1-1,-1 0 1,0 0 0,0 0-1,0 0 1,0 1-1,0-1 1,1 0-1,-1 0 1,0 0 0,0 0-1,0 1 1,1-1-1,15-3 1260,21-14 289,-17 7-1278,-1-2 0,0-1-1,-1 0 1,0-1 0,-2-1 0,1 0 0,-2-1-1,0-1 1,14-22 0,-27 36-302,0 0 1,0-1-1,0 1 1,-1-1-1,0 0 0,1 1 1,0-5-1,-2 7-16,0 1 0,0-1-1,0 1 1,0-1 0,0 1 0,0-1-1,0 0 1,0 1 0,0-1 0,-1 1-1,1-1 1,0 1 0,0-1-1,0 1 1,-1-1 0,1 1 0,0-1-1,0 1 1,-1-1 0,1 1 0,0 0-1,-1-1 1,0 0-4,0 1 0,0 0 0,0-1 0,0 1 0,1 0 0,-1 0 0,0 0 0,0-1 0,0 1 0,0 0 0,0 0 0,0 0 0,0 1 0,0-1 0,0 0 0,0 0 0,-1 1 0,-5 1-20,1 1-1,-1-1 1,1 2 0,0-1 0,0 1-1,0 0 1,0 0 0,1 0 0,-1 1-1,1 0 1,-7 8 0,4-3-24,0 0 1,0 1-1,1 1 1,0-1-1,-6 14 1,13-23 39,-1-1-1,0 1 1,0-1 0,1 1 0,-1 0 0,1-1 0,-1 1 0,1 0 0,0 0-1,-1 0 1,1-1 0,0 1 0,0 0 0,1 0 0,-1-1 0,0 1 0,0 0-1,1 0 1,-1-1 0,1 1 0,0 1 0,1-1 2,-1-1 0,0 0 0,0 0 0,1 0-1,-1 0 1,0 0 0,1 0 0,-1 0 0,1 0 0,-1-1 0,1 1 0,0 0 0,-1-1 0,1 0 0,0 1 0,-1-1-1,4 0 1,7 1-7,0-2 0,0 0-1,1 0 1,18-5-1,-30 6 11,63-15 10,121-44-1,-183 58 18,0 1 0,0-1 0,0 0-1,0 0 1,0 0 0,0 0 0,0 0-1,-1-1 1,1 1 0,0 0 0,-1-1-1,1 1 1,-1-1 0,1 0 0,-1 0-1,0 1 1,0-1 0,0 0 0,0 0-1,0 0 1,0 0 0,0 0 0,0-3-1,-1 1 52,0 0-1,0 0 0,-1 0 1,1 0-1,-1 0 0,0 0 0,0 0 1,0 0-1,0 1 0,-1-1 1,-3-5-1,5 8-76,-1 1-1,1-1 1,-1 0 0,1 1-1,0-1 1,-1 1-1,1-1 1,0 0 0,0 0-1,-1 1 1,1-1 0,0 0-1,0 1 1,0-1 0,0 0-1,0 0 1,0 1 0,0-1-1,0 0 1,0 1 0,0-1-1,0 0 1,1 0-1,-1 1 1,0-1 0,0 0-1,1 1 1,-1-1 0,0 0-1,1 1 1,-1-1 0,1 1-1,-1-1 1,1 1 0,-1-1-1,1 1 1,-1-1 0,1 1-1,0-1 1,-1 1-1,1 0 1,0-1 0,-1 1-1,1 0 1,0 0 0,-1-1-1,1 1 1,1 0 0,5-1-16,0 0 0,0 1 1,1 0-1,9 1 0,-3-1 92,29 1-156,6 0-27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1.083"/>
    </inkml:context>
    <inkml:brush xml:id="br0">
      <inkml:brushProperty name="width" value="0.05" units="cm"/>
      <inkml:brushProperty name="height" value="0.05" units="cm"/>
    </inkml:brush>
  </inkml:definitions>
  <inkml:trace contextRef="#ctx0" brushRef="#br0">92 42 19532,'-4'1'174,"0"0"-1,-1 0 1,1 1-1,0 0 1,0 0-1,1 0 1,-1 0-1,0 0 1,1 1-1,-1-1 1,1 1-1,0 0 1,-1 0-1,2 1 1,-1-1-1,0 1 1,1-1-1,-1 1 1,1 0-1,0 0 1,-1 4-1,-1-1-81,2-1 1,-1 1-1,1 0 1,0-1-1,0 1 1,1 0-1,0 0 0,0 0 1,1 1-1,0-1 1,0 0-1,2 10 1,-2-15-66,1 0 0,0 1 0,-1-1 1,1 0-1,0 0 0,0 1 1,0-1-1,1 0 0,-1 0 1,0 0-1,1 0 0,-1-1 1,1 1-1,0 0 0,-1-1 0,1 1 1,0-1-1,0 1 0,3 0 1,-1 0 17,-1-1 1,0 0 0,1 0-1,0-1 1,-1 1 0,1-1-1,-1 1 1,1-1 0,0 0-1,-1-1 1,6 0-1,4-2 61,-2 0-1,1-1 0,0 0 1,-1-1-1,1 0 0,13-9 1,-7 2 18,0-1 0,-1 0-1,-1-1 1,16-17 0,-22 20-71,-1 0-1,0 0 1,-1-1-1,-1 1 0,1-2 1,-2 1-1,6-16 1,-9 14 44,-3 13-95,-1 1 1,1 0-1,0 0 1,0 0-1,0 0 1,0 0-1,0 0 1,-1-1-1,1 1 1,0 0-1,0 0 1,0 0-1,0 0 1,-1 0-1,1 0 1,0 0-1,0 0 1,0 0-1,0 0 0,-1 0 1,1 0-1,0 0 1,0 0-1,0 0 1,-1 0-1,1 0 1,0 0-1,0 0 1,0 0-1,0 0 1,-1 0-1,1 0 1,0 0-1,0 0 1,0 1-1,0-1 1,0 0-1,-1 0 1,-1 2 4,-1-1-1,1 1 1,0 0 0,0 0-1,0 0 1,0 0 0,-2 4 0,-5 8-11,1 1 0,0 0 0,2 0 1,-1 1-1,2-1 0,0 1 0,1 1 1,1-1-1,-2 27 0,4-40 13,1 0-1,0 0 1,0 0-1,0 0 1,1-1-1,-1 1 1,1 0 0,-1 0-1,1 0 1,0-1-1,0 1 1,0 0-1,1-1 1,-1 1-1,0-1 1,1 1-1,0-1 1,0 0-1,-1 0 1,1 0-1,3 2 1,-3-2 11,1-1 1,-1 0-1,1 0 0,-1 0 0,1 0 1,0 0-1,-1-1 0,1 1 0,0-1 1,-1 1-1,1-1 0,0 0 0,0 0 1,0-1-1,-1 1 0,1 0 0,0-1 1,-1 0-1,1 1 0,0-1 0,2-2 1,9-3 39,-1-1 0,-1 0 0,1-1 0,-2 0 0,1-1 0,-1-1 0,0 1 0,-1-2 1,0 0-1,-1 0 0,0 0 0,0-1 0,-2-1 0,1 1 0,10-26 0,-18 35-72,1 1 0,0 0-1,-1 0 1,1-1-1,-1 1 1,0 0 0,0-1-1,0 1 1,0-1 0,-1-3-1,1 6 7,0-1 0,0 1-1,0 0 1,0-1 0,0 1 0,0 0-1,0 0 1,-1-1 0,1 1-1,0 0 1,0-1 0,0 1 0,-1 0-1,1 0 1,0-1 0,0 1-1,-1 0 1,1 0 0,0-1 0,0 1-1,-1 0 1,1 0 0,0 0-1,-1 0 1,1 0 0,-1-1-1,0 1-3,0 1-1,0-1 1,1 0-1,-1 0 1,0 0-1,0 1 0,0-1 1,0 1-1,1-1 1,-1 0-1,0 1 1,1-1-1,-1 1 1,0 0-1,1-1 0,-2 2 1,1-1 6,-1 0-1,1 0 1,0 1 0,-1-1-1,1 1 1,0-1 0,0 1 0,0-1-1,0 1 1,0 0 0,0-1-1,1 1 1,-1 0 0,0 0 0,1 0-1,-1 0 1,1-1 0,0 1-1,0 0 1,0 0 0,0 0 0,0 0-1,0 0 1,0 0 0,1 0-1,-1 0 1,1-1 0,-1 1 0,1 0-1,0 0 1,-1 0 0,1-1-1,0 1 1,0-1 0,0 1 0,1 0-1,-1-1 1,0 0 0,1 1-1,-1-1 1,0 0 0,1 0 0,0 0-1,-1 0 1,1 0 0,0 0 0,-1 0-1,1 0 1,0-1 0,0 1-1,3 0 1,8 1 48,0-2-1,0 1 1,0-2 0,0 0-1,1 0 1,-1-1 0,23-7-1,-11 1 58,1-1 0,43-23 0,-58 27-82,0-1 1,0-1-1,-1 0 0,0 0 0,0-1 1,9-10-1,-18 17-20,-1 1 1,1 0-1,-1-1 1,0 1-1,1 0 0,-1-1 1,1 1-1,-1-1 1,0 1-1,0-1 1,1 1-1,-1-1 0,0 1 1,0-1-1,1 1 1,-1-1-1,0 1 1,0-1-1,0 1 0,0-1 1,0 1-1,0-1 1,0 0-1,0 1 1,0-1-1,-12-1-36,-19 13-35,20-4 52,0 0-1,0 1 1,0 0 0,-18 20-1,23-22 14,1 0 0,0 0 0,0 1 0,1 0 0,-1 0 0,1 0 0,1 0 0,0 1 0,-4 11 0,6-17 8,1 0 1,-1 0-1,1 0 1,-1 1-1,1-1 0,0 0 1,0 0-1,0 0 1,0 0-1,1 1 0,-1-1 1,0 0-1,1 0 1,-1 0-1,1 0 0,0 0 1,0 0-1,0 0 1,0 0-1,0 0 1,2 2-1,-1-2 3,1 0 1,-1 0-1,0-1 0,1 1 1,0-1-1,-1 1 0,1-1 1,0 0-1,0 0 0,-1 0 1,1 0-1,0-1 0,5 1 1,5 0 8,0-1 1,0 0-1,0-1 0,0 0 1,0-1-1,12-4 0,18-8-77,-2-2-1,0-1 1,-1-2-1,-1-2 1,37-26-1,-84 54 31,0 0-1,0 1 0,1 1 1,0-1-1,1 1 0,0 0 1,-6 13-1,9-16 33,0 0 1,0-1-1,1 1 0,0 0 1,0 0-1,1 1 1,0-1-1,0 0 0,0 0 1,1 1-1,0-1 1,0 0-1,2 13 0,-1-16 4,0-1-1,0 1 0,0 0 0,1-1 0,-1 0 0,0 1 1,1-1-1,0 0 0,-1 1 0,1-1 0,0 0 1,0 0-1,0-1 0,1 1 0,-1 0 0,0-1 0,1 1 1,-1-1-1,1 0 0,-1 1 0,1-1 0,0-1 0,-1 1 1,1 0-1,0-1 0,-1 1 0,1-1 0,0 0 1,5 0-1,2 0-139,0-1 0,0 0 0,0-1 0,-1 0 0,1 0 0,-1-1 0,14-6 0,-9 3-161,-1-1 0,1-1 0,-1-1 0,-1 0 0,0 0 0,0-1 0,-1-1 0,0 0 0,-1 0 0,0-1 0,-1-1 0,14-23 0,7-30-664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1.709"/>
    </inkml:context>
    <inkml:brush xml:id="br0">
      <inkml:brushProperty name="width" value="0.05" units="cm"/>
      <inkml:brushProperty name="height" value="0.05" units="cm"/>
    </inkml:brush>
  </inkml:definitions>
  <inkml:trace contextRef="#ctx0" brushRef="#br0">108 0 18588,'-33'124'4124,"-16"78"175,43-168-3868,2 1-1,1-1 0,3 67 1,0-91-495,2 0-1,-1 1 1,2-1 0,-1-1 0,1 1 0,5 10-1,-18-54-657,-4-35 0,9 48 499,5 18 212,-3-22-306,3 25 315,0-1-1,0 1 1,0 0 0,0-1-1,0 1 1,0 0 0,1-1-1,-1 1 1,0 0 0,0-1-1,0 1 1,0 0 0,0-1 0,1 1-1,-1 0 1,0-1 0,0 1-1,1 0 1,-1 0 0,0-1-1,0 1 1,1 0 0,-1 0-1,0-1 1,1 1 0,-1 0 0,0 0-1,1 0 1,-1 0 0,0 0-1,1-1 1,-1 1 0,0 0-1,1 0 1,-1 0 0,0 0-1,1 0 1,-1 0 0,1 0-1,-1 0 1,0 0 0,1 0 0,-1 1-1,0-1 1,1 0 0,-1 0-1,0 0 1,1 0 0,-1 0-1,0 1 1,1-1 0,-1 0-1,0 0 1,0 1 0,1-1 0,-1 1-1,14 6 87,-1 0 0,1-1 0,0-1 0,0 0 0,1-1 0,0 0 0,-1-2 0,1 1 0,0-2 0,0 0 0,1 0 0,-1-2 1,0 0-1,0 0 0,0-2 0,-1 0 0,1 0 0,0-2 0,-1 0 0,23-11 0,-41 20-89,0-1 1,0 1 0,1-1 0,0 1 0,-1 0 0,1 0-1,1 1 1,-1-1 0,1 1 0,-1-1 0,1 1 0,1 0-1,-1-1 1,1 1 0,-1 0 0,1 0 0,1 0 0,-1 0-1,1 1 1,0 5 0,0-9 5,0 1 0,0-1-1,0 1 1,0 0 0,1-1 0,-1 1-1,1-1 1,-1 1 0,1-1 0,0 0-1,0 1 1,0-1 0,0 0 0,0 0-1,1 1 1,-1-1 0,1 0 0,0 0-1,-1 0 1,1-1 0,0 1 0,0 0-1,0-1 1,0 1 0,0-1 0,1 0-1,-1 1 1,0-1 0,0 0 0,1-1-1,-1 1 1,1 0 0,-1-1 0,1 1-1,-1-1 1,1 0 0,-1 0-1,1 0 1,0 0 0,-1 0 0,1 0-1,-1-1 1,5-1 0,-5 2 0,1 0 0,0-1 0,-1 1 0,1-1 0,-1 0 0,1 0-1,-1 0 1,0 0 0,1 0 0,-1-1 0,0 1 0,0 0 0,0-1 0,0 0 0,0 0 0,0 1 0,0-1 0,-1 0 0,1-1 0,-1 1-1,1 0 1,-1 0 0,2-4 0,-3 3-2,1 0 1,-1 0-1,1-1 0,-1 1 0,0 0 1,0 0-1,-1 0 0,1 0 0,-1 0 1,1-1-1,-1 1 0,0 0 0,0 0 1,-1 0-1,1 1 0,0-1 0,-1 0 1,-3-5-1,-4-7 10,10 6 65,2 8-63,-1 0 1,0 0-1,0 1 0,0-1 1,0 1-1,0-1 1,1 1-1,-1 0 1,0 0-1,0 0 1,4 0-1,213 7-527,-216-7 349,23-2-552,-25 2 698,-1-1 0,1 1 0,0 0 0,-1 0 0,1 0 0,-1-1 0,1 1 0,0 0 0,-1-1 0,1 1 0,-1 0 0,1-1 0,0 1 0,-1-1-1,1 1 1,-1-1 0,0 1 0,1-1 0,-1 1 0,1-1 0,-1 1 0,0-1 0,1 0 0,-1 1 0,0-1 0,0 0 0,1 1 0,-1-1 0,0 0-1,0 1 1,0-1 0,0 0 0,0-1 0,-7-21-470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2.143"/>
    </inkml:context>
    <inkml:brush xml:id="br0">
      <inkml:brushProperty name="width" value="0.05" units="cm"/>
      <inkml:brushProperty name="height" value="0.05" units="cm"/>
    </inkml:brush>
  </inkml:definitions>
  <inkml:trace contextRef="#ctx0" brushRef="#br0">0 0 14651,'0'3'1376,"25"3"-1416,2 1-72,19-3 1873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2.533"/>
    </inkml:context>
    <inkml:brush xml:id="br0">
      <inkml:brushProperty name="width" value="0.05" units="cm"/>
      <inkml:brushProperty name="height" value="0.05" units="cm"/>
    </inkml:brush>
  </inkml:definitions>
  <inkml:trace contextRef="#ctx0" brushRef="#br0">180 6 15251,'0'0'49,"0"-1"0,0 1 0,0 0 0,0 0 0,0 0 0,0 0 0,0 0 0,0 0 0,0-1 0,0 1 0,0 0 0,0 0 0,0 0 0,0 0 0,0 0 0,0-1 0,0 1 0,0 0 0,0 0 0,0 0 0,0 0 0,0 0 0,0 0 0,-1-1 0,1 1 0,0 0 0,0 0 0,0 0 0,0 0 0,0 0 0,0 0-1,0 0 1,0-1 0,-1 1 0,1 0 0,0 0 0,0 0 0,0 0 0,0 0 0,0 0 0,0 0 0,-1 0 0,1 0 0,0 0 0,0 0 0,0 0 0,0 0 0,-1 0 0,-6 6 1120,-7 15 718,4 2-1198,0 0 1,2 1-1,1 0 1,0 0-1,-4 42 0,5-3-48,1 67-1,5-128-629,3 121 649,-2-99-576,2-1 1,1 1-1,7 24 0,-32-117-170,-7-20-282,-32-177 0,59 259 369,0 1 0,0 1 1,1-1-1,0 0 1,0 0 0,1-8-1,-1 13-4,0 0 0,0 0 1,1 0-1,-1 0 0,0 1 0,1-1 0,-1 0 0,0 0 0,1 0 1,-1 1-1,1-1 0,-1 0 0,1 1 0,0-1 0,-1 0 1,1 1-1,0-1 0,-1 1 0,1-1 0,0 1 0,0-1 0,-1 1 1,1 0-1,0-1 0,0 1 0,0 0 0,0 0 0,-1-1 0,1 1 1,0 0-1,0 0 0,0 0 0,0 0 0,0 0 0,0 0 1,-1 0-1,1 1 0,0-1 0,0 0 0,0 0 0,0 1 0,1 0 1,13 4-444,0 1 1,0 1 0,19 12-1,26 12-1089,-28-19 897,49 12 0,-21-11-259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2.954"/>
    </inkml:context>
    <inkml:brush xml:id="br0">
      <inkml:brushProperty name="width" value="0.05" units="cm"/>
      <inkml:brushProperty name="height" value="0.05" units="cm"/>
    </inkml:brush>
  </inkml:definitions>
  <inkml:trace contextRef="#ctx0" brushRef="#br0">255 174 13675,'0'-3'257,"0"0"-1,0 0 1,0 1 0,0-1 0,-1 0-1,1 0 1,-1 0 0,0 1-1,0-1 1,0 0 0,0 1 0,0-1-1,-1 1 1,1-1 0,-1 1 0,-3-5-1,3 6-48,-1-1-1,1 0 0,-1 1 0,1-1 1,-1 1-1,1 0 0,-1 0 1,0 0-1,0 0 0,0 1 1,1-1-1,-1 1 0,0-1 0,0 1 1,0 0-1,-5 1 0,-1 0 36,0 0-1,1 1 1,-1 0 0,1 1-1,-1 0 1,1 0 0,0 1-1,0 0 1,0 0-1,-12 9 1,12-6-151,-1-1 0,1 2 0,0-1-1,1 1 1,0 0 0,0 0 0,1 1 0,-9 14 0,14-21-69,0 0 0,0 1 0,0-1 0,0 1 0,0-1 0,1 1 0,-1-1 1,1 1-1,-1 4 0,1-6-10,0 0 0,1 0 1,-1 0-1,0 0 0,0 0 1,1 0-1,-1 0 0,1 0 1,-1 0-1,1 0 0,-1-1 1,1 1-1,-1 0 0,1 0 1,0-1-1,-1 1 0,1 0 1,0-1-1,0 1 0,-1-1 1,1 1-1,0-1 0,0 1 1,0-1-1,0 1 0,0-1 1,0 0-1,0 1 0,0-1 0,1 0 1,5 1 37,0-1 0,-1 1 0,1-1 1,0-1-1,0 1 0,0-1 0,-1 0 0,12-4 0,55-21 176,-53 18-161,46-20 126,-37 15-167,1 0 0,0 3-1,38-9 1,-53 19-86,-15 0 62,0 0 0,0 0 0,0 0 0,0 0 1,0 1-1,0-1 0,0 0 0,0 0 1,0 0-1,1 0 0,-1 0 0,0 0 0,0 0 1,0 0-1,0 1 0,0-1 0,0 0 0,0 0 1,0 0-1,0 0 0,0 0 0,0 0 0,0 1 1,0-1-1,0 0 0,0 0 0,0 0 0,-1 0 1,1 0-1,0 0 0,0 0 0,0 1 0,0-1 1,0 0-1,0 0 0,0 0 0,0 0 0,0 0 1,0 0-1,0 0 0,0 0 0,-1 0 0,1 0 1,0 0-1,0 1 0,0-1 0,0 0 0,-1 0 12,1 0 0,-1 0-1,1 0 1,-1 0-1,1 0 1,-1 1-1,0-1 1,1 0-1,-1 0 1,1 0-1,-1-1 1,1 1-1,-1 0 1,1 0-1,-1 0 1,1 0-1,-1 0 1,1-1-1,-1 1 1,1 0 0,-1 0-1,1-1 1,-1 1-1,1 0 1,-1-1-1,1 1 1,0-1-1,-1 1 1,1 0-1,0-1 1,-1 1-1,1-1 1,0 1-1,0-1 1,-1 1-1,1-1 1,0 1-1,0-1 1,0 1 0,0-1-1,0 0 1,-1 1-1,1-1 1,0 0-1,-1-8 42,1 0 0,-1 1 0,2-1 1,-1 0-1,1 0 0,0 0 0,1 0 0,0 1 0,0-1 0,1 1 0,0-1 0,1 1 0,-1 0 0,2 0 1,5-8-1,-10 16-79,1-1-1,0 0 1,-1 1 0,1-1 0,0 1 0,0-1 0,0 1 0,0-1 0,-1 1 0,1-1-1,0 1 1,0 0 0,0 0 0,0-1 0,0 1 0,0 0 0,0 0 0,0 0-1,0 0 1,0 0 0,0 0 0,0 0 0,0 0 0,0 1 0,0-1 0,0 0-1,1 1 1,26 15-756,-20-11 497,14 8-317,1-2 0,0 0-1,1-1 1,0-2 0,0 0 0,1-2-1,31 5 1,-4-5-173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5:53.359"/>
    </inkml:context>
    <inkml:brush xml:id="br0">
      <inkml:brushProperty name="width" value="0.05" units="cm"/>
      <inkml:brushProperty name="height" value="0.05" units="cm"/>
    </inkml:brush>
  </inkml:definitions>
  <inkml:trace contextRef="#ctx0" brushRef="#br0">152 1 17364,'23'320'6712,"15"-2"-4576,-35-301-2330,-2-13 65,0 0 0,0 0 0,0 0-1,-1 0 1,1 0 0,-1 0 0,0 0 0,0 0-1,-1 0 1,1 0 0,-1 0 0,-1 7 0,1-11 69,0 0 1,1 1-1,-1-1 1,0 0 0,1 1-1,-1-1 1,0 0 0,1 0-1,-1 0 1,0 0 0,1 0-1,-1 1 1,0-1 0,1 0-1,-1 0 1,0-1-1,0 1 1,1 0 0,-1 0-1,0 0 1,1 0 0,-1-1-1,0 1 1,1 0 0,-1-1-1,0 1 1,1 0 0,-1-1-1,1 1 1,-1-1 0,1 1-1,-1-1 1,1 1-1,-1-1 1,0 0 0,-21-22-1125,-8-11 764,2-2 1,1 0-1,2-2 1,-23-44-1,46 77 578,0 0 0,0 0 0,0-1 0,1 1 0,0 0 0,0 0-1,0-1 1,0 1 0,1-9 0,0 11-58,1 0 0,-1 1-1,1-1 1,0 0 0,0 1-1,0-1 1,0 1 0,0-1-1,0 1 1,0 0 0,1 0 0,0-1-1,-1 1 1,1 0 0,0 0-1,0 0 1,0 1 0,0-1-1,0 0 1,5-2 0,1 0 137,1 0 0,1 0 0,-1 0 0,0 1 0,1 1 0,16-3 0,66-2 472,-53 4-625,-24 2-51,25-1 82,68-13 0,-23-12-50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5.811"/>
    </inkml:context>
    <inkml:brush xml:id="br0">
      <inkml:brushProperty name="width" value="0.05" units="cm"/>
      <inkml:brushProperty name="height" value="0.05" units="cm"/>
    </inkml:brush>
  </inkml:definitions>
  <inkml:trace contextRef="#ctx0" brushRef="#br0">304 517 16940 0 0,'0'-2'156'0'0,"1"0"-1"0"0,-1 1 1 0 0,-1-1 0 0 0,1 0 0 0 0,0 0 0 0 0,0 0 0 0 0,-1 1 0 0 0,1-1 0 0 0,-1 0 0 0 0,1 0 0 0 0,-1 1 0 0 0,0-1 0 0 0,1 0 0 0 0,-1 1-1 0 0,0-1 1 0 0,0 1 0 0 0,0-1 0 0 0,-1 1 0 0 0,1 0 0 0 0,0-1 0 0 0,-3-1 0 0 0,2 2-153 0 0,0 0 0 0 0,-1 0 0 0 0,1 1 0 0 0,0-1 0 0 0,-1 0 0 0 0,1 1 0 0 0,0 0 0 0 0,-1-1 0 0 0,1 1 0 0 0,-1 0 0 0 0,1 0 0 0 0,-1 0 1 0 0,1 1-1 0 0,-1-1 0 0 0,1 1 0 0 0,-3 0 0 0 0,-7 2-140 0 0,1 1 1 0 0,0 1 0 0 0,-1-1 0 0 0,2 2-1 0 0,-1-1 1 0 0,1 2 0 0 0,0-1 0 0 0,0 1-1 0 0,1 1 1 0 0,-12 10 0 0 0,7-2 42 0 0,0-1-1 0 0,1 2 1 0 0,0-1 0 0 0,2 2 0 0 0,-11 19-1 0 0,17-27 55 0 0,0 0 1 0 0,1 0-1 0 0,0 1 0 0 0,1-1 0 0 0,0 1 0 0 0,0-1 0 0 0,0 13 1 0 0,3-23 36 0 0,0 1 0 0 0,0 0 1 0 0,0-1-1 0 0,-1 1 0 0 0,2 0 1 0 0,-1-1-1 0 0,0 1 0 0 0,0 0 1 0 0,0-1-1 0 0,0 1 0 0 0,0 0 1 0 0,0-1-1 0 0,1 1 0 0 0,-1-1 1 0 0,0 1-1 0 0,0 0 0 0 0,1-1 1 0 0,-1 1-1 0 0,1-1 0 0 0,-1 1 0 0 0,0-1 1 0 0,1 1-1 0 0,-1-1 0 0 0,1 1 1 0 0,-1-1-1 0 0,1 0 0 0 0,-1 1 1 0 0,1-1-1 0 0,0 0 0 0 0,-1 1 1 0 0,1-1-1 0 0,-1 0 0 0 0,1 0 1 0 0,0 1-1 0 0,-1-1 0 0 0,1 0 1 0 0,0 0-1 0 0,-1 0 0 0 0,1 0 1 0 0,-1 0-1 0 0,1 0 0 0 0,0 0 1 0 0,-1 0-1 0 0,1 0 0 0 0,0 0 1 0 0,-1 0-1 0 0,1-1 0 0 0,0 1 1 0 0,-1 0-1 0 0,1 0 0 0 0,-1-1 1 0 0,2 0-1 0 0,31-17 135 0 0,9-12 52 0 0,-3-2 1 0 0,59-58-1 0 0,-76 66-107 0 0,-1-1 0 0 0,-1 0 0 0 0,-2-2 0 0 0,0 0 0 0 0,18-38 0 0 0,-31 51-482 0 0,-11 18-554 0 0,-13 20 3 0 0,6-3 1145 0 0,0 1 1 0 0,1 0-1 0 0,1 1 1 0 0,1 0-1 0 0,2 1 1 0 0,0 0-1 0 0,-8 43 1 0 0,16-66-153 0 0,0 0 1 0 0,0 0-1 0 0,-1-1 1 0 0,1 1-1 0 0,0 0 1 0 0,0 0-1 0 0,0 0 0 0 0,0 0 1 0 0,0-1-1 0 0,0 1 1 0 0,1 0-1 0 0,-1 0 1 0 0,0 0-1 0 0,0-1 0 0 0,0 1 1 0 0,1 0-1 0 0,-1 0 1 0 0,0-1-1 0 0,1 1 1 0 0,-1 0-1 0 0,1-1 1 0 0,-1 1-1 0 0,1 0 0 0 0,-1-1 1 0 0,1 1-1 0 0,1 0 1 0 0,-1 0 24 0 0,0-1-1 0 0,0 0 1 0 0,0 0 0 0 0,0 0 0 0 0,1 0 0 0 0,-1 0 0 0 0,0 0 0 0 0,0 0 0 0 0,0 0 0 0 0,1 0 0 0 0,-1 0 0 0 0,0 0-1 0 0,0-1 1 0 0,0 1 0 0 0,2-2 0 0 0,7-2 272 0 0,-1-1 0 0 0,0 0-1 0 0,10-8 1 0 0,-16 10-268 0 0,42-29 316 0 0,-2-2 0 0 0,72-73-1 0 0,-93 83-509 0 0,-2-1-1 0 0,0-1 1 0 0,-1-1-1 0 0,-2-1 0 0 0,0 0 1 0 0,12-33-1 0 0,2-5-1143 0 0,-28 63 598 0 0,-3 11 398 0 0,-5 15 62 0 0,-11 13 158 0 0,-30 47 1 0 0,29-55 113 0 0,2 1 1 0 0,-25 60 0 0 0,34-70-89 0 0,1-1-1 0 0,1 1 1 0 0,0 0 0 0 0,1 0-1 0 0,1 0 1 0 0,1 23 0 0 0,2-32-97 0 0,0 1 1 0 0,0-1 0 0 0,1 0 0 0 0,0 1-1 0 0,1-1 1 0 0,0 0 0 0 0,1 0 0 0 0,0-1-1 0 0,1 1 1 0 0,-1-1 0 0 0,2 0 0 0 0,11 15-1 0 0,-16-23 108 0 0,5 8-193 0 0,1-1 0 0 0,0 1 0 0 0,1-2 0 0 0,14 12 0 0 0,-21-18 237 0 0,1 0 0 0 0,0 1 0 0 0,0-1 0 0 0,0 0 0 0 0,0 0 0 0 0,0 0 0 0 0,0 0 0 0 0,0-1 0 0 0,0 1 0 0 0,0-1 0 0 0,0 1 0 0 0,0-1 0 0 0,1 0 0 0 0,-1 1 0 0 0,0-1 0 0 0,0 0 0 0 0,0-1 0 0 0,1 1 0 0 0,-1 0 0 0 0,0-1 0 0 0,0 1 0 0 0,0-1 0 0 0,0 1 0 0 0,0-1 0 0 0,0 0 0 0 0,0 0 0 0 0,0 0 0 0 0,0 0 0 0 0,3-3 0 0 0,7-6 376 0 0,0-2 0 0 0,0 1 0 0 0,-2-2 1 0 0,17-21-1 0 0,31-62 1049 0 0,-46 76-1170 0 0,17-30 363 0 0,83-149 1378 0 0,-83 142-1546 0 0,33-95 1 0 0,-52 121-449 0 0,-2 13-144 0 0,-2-1 0 0 0,-1 0 1 0 0,0 0-1 0 0,-1 0 0 0 0,2-31 0 0 0,-9 51-659 0 0,-4 12 381 0 0,-7 17 27 0 0,-5 32 206 0 0,3 0 0 0 0,3 1-1 0 0,-6 68 1 0 0,17-79 4 0 0,2 0-1 0 0,3-1 1 0 0,2 1-1 0 0,2-1 1 0 0,23 82-1 0 0,-30-132 161 0 0,1 4 48 0 0,0 0-1 0 0,0 0 0 0 0,1-1 0 0 0,0 1 0 0 0,3 7 1 0 0,-4-15 103 0 0,-1 0 1 0 0,0 0-1 0 0,1 1 1 0 0,-1-1-1 0 0,0 0 1 0 0,-1 0-1 0 0,1 1 1 0 0,0-1-1 0 0,-2-5 1 0 0,-9-32 198 0 0,-2 0 0 0 0,-1 1 0 0 0,-2 1 1 0 0,-2 0-1 0 0,-40-64 0 0 0,55 99-280 0 0,1 0-11 0 0,0 0-1 0 0,0 0 1 0 0,0-1-1 0 0,0 1 1 0 0,0 0-1 0 0,1-1 1 0 0,-1 1-1 0 0,1-1 1 0 0,0 1-1 0 0,-1-5 1 0 0,4 7-244 0 0,0 0 1 0 0,0 1-1 0 0,0-1 1 0 0,-1 1-1 0 0,1-1 1 0 0,0 1-1 0 0,0 0 1 0 0,0 0-1 0 0,0-1 1 0 0,0 1-1 0 0,0 1 1 0 0,0-1-1 0 0,3 1 1 0 0,0-1-328 0 0,13 1-1668 0 0,-1 1 0 0 0,32 7 1 0 0,-24-4 1417 0 0,17 4 470 0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5.182"/>
    </inkml:context>
    <inkml:brush xml:id="br0">
      <inkml:brushProperty name="width" value="0.05" units="cm"/>
      <inkml:brushProperty name="height" value="0.05" units="cm"/>
    </inkml:brush>
  </inkml:definitions>
  <inkml:trace contextRef="#ctx0" brushRef="#br0">5 8 20020,'-4'5'1833,"12"1"-1121,11-3-248,10-2 920,11-1-432,16-1-199,4-1-113,10-2-344,3 1-192,-4-1-464,-6 0-232,-13 1-593,-5 1-239,-24 2 968,-18 0-320,3 5-176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5.604"/>
    </inkml:context>
    <inkml:brush xml:id="br0">
      <inkml:brushProperty name="width" value="0.05" units="cm"/>
      <inkml:brushProperty name="height" value="0.05" units="cm"/>
    </inkml:brush>
  </inkml:definitions>
  <inkml:trace contextRef="#ctx0" brushRef="#br0">18 474 16748,'-16'21'1808,"15"-1"-888,8-3-280,17-2 889,8-2-169,14-3-296,5-6-208,10-7-736,2-5-512,0-15 440,1-6-128,-8-8-224</inkml:trace>
  <inkml:trace contextRef="#ctx0" brushRef="#br0" timeOffset="1">998 1 16059,'0'4'1777,"5"15"-1033,-1-1-312,2 2 1528,1 3-1063,-1 2-313,1-1-32,-3 5-208,-2 2-80,-8 8-48,-9 7-40,-15 13-56,-8 4-208,-14 4-632,-4 0 696,-5-2-144,0-6-40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6.821"/>
    </inkml:context>
    <inkml:brush xml:id="br0">
      <inkml:brushProperty name="width" value="0.05" units="cm"/>
      <inkml:brushProperty name="height" value="0.05" units="cm"/>
    </inkml:brush>
  </inkml:definitions>
  <inkml:trace contextRef="#ctx0" brushRef="#br0">285 30 17516,'11'-24'2529,"-9"18"-1103,-7 18-33,-72 135 1485,-125 182-2729,189-309-324,13-20 166,0 0 0,0 0 0,0 0 0,0 0 0,0 0 0,0 0 0,0 0 0,0 0 0,1 0 0,-1 0 0,0 0 0,0-1 0,0 1 0,0 0 0,0 0 0,0 0 0,0 0 0,0 0 0,0 0 0,0 0-1,1 0 1,-1 0 0,0 0 0,0 0 0,0 0 0,0 0 0,0 0 0,0 0 0,0 0 0,0 0 0,1 0 0,-1 0 0,0 0 0,0 0 0,0 0 0,0 0 0,0 1 0,0-1 0,0 0 0,0 0 0,0 0 0,0 0 0,0 0 0,0 0 0,1 0 0,-1 0 0,0 0 0,0 0 0,0 0 0,0 0-1,0 1 1,0-1 0,0 0 0,0 0 0,0 0 0,0 0 0,0 0 0,0 0 0,0 0 0,0 0 0,10-6-271,12-16-294,-1 0-1,-1-2 1,-1 0-1,17-30 1,-20 30 235,32-49-305,59-120 1,-96 176 1114,-11 17-451,0 1-1,0-1 0,0 0 1,0 0-1,1 0 1,-1 0-1,0 0 0,0 0 1,0 1-1,0-1 0,0 0 1,1 0-1,-1 0 1,0 0-1,0 1 0,0-1 1,0 0-1,0 0 0,0 0 1,0 1-1,0-1 1,0 0-1,0 0 0,0 1 1,0-1-1,0 0 0,0 0 1,0 0-1,0 1 1,0-1-1,0 0 0,0 0 1,0 0-1,0 1 0,0-1 1,0 0-1,0 0 1,-1 1-1,-6 38 877,-22 78 367,13-56-798,1 1 1,4 0-1,-5 80 1,16-139-446,1 28 85,-1-30-100,0 0 0,0-1 0,0 1 0,0 0 0,0 0-1,1 0 1,-1 0 0,0 0 0,0-1 0,1 1 0,-1 0 0,0 0 0,1 0 0,-1-1 0,1 1 0,-1 0-1,1-1 1,-1 1 0,1 0 0,0-1 0,-1 1 0,1-1 0,0 1 0,-1-1 0,1 1 0,0-1 0,1 1 0,-1-1-2,0 0 1,0 0 0,-1-1 0,1 1 0,0 0 0,-1-1 0,1 1 0,0 0-1,-1-1 1,1 1 0,0-1 0,-1 1 0,1-1 0,-1 0 0,1 1 0,-1-1 0,1 1-1,-1-1 1,0 0 0,1 1 0,-1-1 0,0 0 0,1 0 0,-1 1 0,0-1-1,0 0 1,0 0 0,1-1 0,2-23 73,-2 16-54,-1 0 1,0 1-1,-1-1 0,0 0 0,-1 0 1,1 1-1,-2-1 0,1 1 1,-1 0-1,-1-1 0,1 1 0,-1 1 1,-1-1-1,1 1 0,-1-1 1,-10-10-1,15 18-22,-1-1 0,1 0 1,-1 1-1,1-1 0,-1 1 0,0-1 1,1 0-1,-1 1 0,0 0 0,1-1 0,-1 1 1,0-1-1,1 1 0,-1 0 0,0-1 0,0 1 1,1 0-1,-1 0 0,0 0 0,0 0 1,0 0-1,1 0 0,-1 0 0,0 0 0,0 0 1,0 0-1,1 0 0,-1 0 0,0 0 1,0 1-1,0-1 0,-1 1 0,2 0-1,-1 0 1,1 0-1,0 0 0,-1 0 0,1 0 0,0 0 0,-1 0 0,1 0 1,0 0-1,0 0 0,0 1 0,0-1 0,0 0 0,0 0 0,0 0 1,1 0-1,-1 0 0,0 0 0,1 0 0,-1 0 0,0 0 1,1 0-1,-1 0 0,2 1 0,0 2-2,1 0 0,-1 0-1,1 0 1,0-1 0,0 1 0,0-1-1,1 0 1,-1 0 0,1 0 0,0-1 0,0 1-1,0-1 1,0 0 0,0 0 0,1 0 0,-1-1-1,0 1 1,1-1 0,-1 0 0,1 0-1,0-1 1,-1 1 0,1-1 0,6 0 0,4-1 11,-1 0 1,1-1-1,-1 0 1,0-1 0,0-1-1,22-9 1,-10 2 119,-1-2 1,0-1-1,-2-1 0,1-1 1,-2-1-1,0-1 1,23-26-1,-48 71 178,0-16-263,-12 59 44,14-64-91,0 0 1,0 1-1,1-1 0,0 0 0,0 1 0,1-1 0,0 0 0,3 11 0,-4-16 4,1 1 0,0 0 0,0-1 0,0 1 0,0-1-1,0 1 1,0-1 0,0 1 0,0-1 0,1 0 0,-1 1-1,0-1 1,1 0 0,-1 0 0,1 0 0,0 0 0,-1-1 0,1 1-1,0 0 1,-1-1 0,1 1 0,0-1 0,0 1 0,-1-1 0,1 0-1,0 0 1,0 0 0,0 0 0,0 0 0,-1 0 0,1 0-1,0 0 1,0-1 0,2 0 0,4-2 6,0 1 0,-1-1 0,0 0 0,1 0 0,-1-1 0,10-7 0,0-3 24,1-2 0,-2 0 0,0-1 0,-1 0-1,19-30 1,-38 59-379,1-1 0,1 1 0,-1-1 0,2 1 0,-1 12 0,2-20 93,-1 0-1,1-1 1,0 1 0,1 0 0,-1 0-1,1-1 1,-1 1 0,3 4 0,-3-7 185,0 0-1,1 0 1,-1 0 0,1 0 0,0 0 0,-1 0 0,1-1 0,0 1 0,-1 0-1,1 0 1,0-1 0,0 1 0,0-1 0,-1 1 0,1 0 0,0-1 0,0 0-1,0 1 1,0-1 0,0 0 0,0 1 0,0-1 0,0 0 0,0 0 0,0 0-1,0 0 1,0 0 0,0 0 0,0 0 0,0 0 0,0 0 0,0 0 0,0-1-1,2 1 1,20-11-799,6-8-141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7.487"/>
    </inkml:context>
    <inkml:brush xml:id="br0">
      <inkml:brushProperty name="width" value="0.05" units="cm"/>
      <inkml:brushProperty name="height" value="0.05" units="cm"/>
    </inkml:brush>
  </inkml:definitions>
  <inkml:trace contextRef="#ctx0" brushRef="#br0">226 24 19228,'3'-18'1001,"-3"12"-492,-3 7 290,-5 13-306,1 0 0,0 1 0,-8 28 0,-1-1 238,-11 29-154,3 2 1,-17 85-1,32-112-429,3 0-1,1 0 0,3 0 0,5 85 0,-1-105-91,-6-49-4,1 3-56,-53-255 200,56 275-193,0 0-1,0-1 0,0 1 0,0 0 0,0 0 0,0 0 0,0-1 0,0 1 0,0 0 0,0 0 0,0 0 0,0-1 0,0 1 1,0 0-1,0 0 0,0 0 0,0-1 0,0 1 0,0 0 0,0 0 0,0 0 0,0-1 0,0 1 0,0 0 0,1 0 0,-1 0 0,0 0 1,0-1-1,0 1 0,0 0 0,0 0 0,1 0 0,-1 0 0,0 0 0,0-1 0,0 1 0,0 0 0,1 0 0,-1 0 0,0 0 1,0 0-1,0 0 0,1 0 0,-1 0 0,0 0 0,0 0 0,0 0 0,1 0 0,-1 0 0,0 0 0,0 0 0,1 0 0,-1 0 0,11 5-26,1 2-344,1-1 0,-1 0-1,1-1 1,0 0 0,1 0-1,-1-2 1,1 0 0,0 0-1,0-1 1,0-1-1,0 0 1,0-1 0,0-1-1,0 0 1,15-4 0,-12 2-30,0-1 0,0 0 0,-1-1 0,0-1 0,0-1 0,-1 0 0,1-1 0,-2-1 0,1 0 0,-1-1 0,-1 0 0,14-14 0,-23 21 544,0-1-1,-1 0 1,1 0 0,-1-1 0,0 1 0,0 0 0,0-1-1,0 0 1,-1 0 0,0 0 0,0 0 0,-1 0 0,3-8 0,-4 13-93,0-1 1,0 1 0,0-1 0,0 1 0,0-1-1,0 1 1,0 0 0,0-1 0,-1 1 0,1-1 0,0 1-1,0-1 1,0 1 0,0 0 0,-1-1 0,1 1 0,0 0-1,0-1 1,-1 1 0,1 0 0,0-1 0,0 1 0,-1 0-1,1-1 1,0 1 0,-1 0 0,1 0 0,-1-1-1,1 1 1,0 0 0,-1 0 0,1 0 0,-1 0 0,1 0-1,0 0 1,-1-1 0,1 1 0,-1 0 0,1 0 0,0 0-1,-1 0 1,1 0 0,-1 0 0,1 1 0,-1-1 0,1 0-1,0 0 1,-1 0 0,1 0 0,-1 1 0,-21 8 1315,11-1-1074,-1 0 1,1 1-1,1 0 1,0 1-1,0 0 0,0 0 1,2 1-1,-1 0 1,1 1-1,1 0 1,0 0-1,-7 17 1,14-28-302,0 1 0,-1-1 1,1 0-1,0 0 1,-1 0-1,1 0 1,0 0-1,0 0 1,0 1-1,0-1 1,0 0-1,0 0 0,0 0 1,0 0-1,1 0 1,-1 1-1,0-1 1,1 0-1,-1 0 1,1 0-1,-1 0 1,1 0-1,1 2 0,-1-2-21,1 0 0,-1 0 0,1 0-1,-1 0 1,1 0 0,0 0 0,-1-1-1,1 1 1,0 0 0,0-1-1,0 1 1,0-1 0,2 0 0,9 1-213,0-1 0,0-1 1,20-3-1,-21 2 71,7-1-70,28-2-272,-44 5 500,1 0 0,0 0 0,-1 0 1,1 0-1,0 1 0,-1 0 0,1 0 1,-1 0-1,6 2 0,-8-3 29,0 1 0,-1-1 0,1 1-1,0-1 1,-1 1 0,1-1 0,-1 1 0,1 0 0,-1-1-1,1 1 1,-1 0 0,1-1 0,-1 1 0,0 0 0,1 0-1,-1-1 1,0 1 0,0 0 0,1 0 0,-1 0 0,0-1-1,0 1 1,0 0 0,0 0 0,0 0 0,0-1 0,0 1-1,0 0 1,-1 0 0,1 0 0,0-1 0,0 1 0,-1 0-1,1 0 1,-1-1 0,1 1 0,0 0 0,-1-1 0,1 1-1,-1 0 1,1-1 0,-1 1 0,0-1 0,0 2 0,-4 3 130,0 0 0,0 0 1,-11 8-1,7-6 15,-1 0 0,-1-1 0,1 0 0,-1-1-1,0 0 1,0-1 0,-1 0 0,1-1 0,-1 0 0,-17 2-1,10-4 68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8.622"/>
    </inkml:context>
    <inkml:brush xml:id="br0">
      <inkml:brushProperty name="width" value="0.05" units="cm"/>
      <inkml:brushProperty name="height" value="0.05" units="cm"/>
    </inkml:brush>
  </inkml:definitions>
  <inkml:trace contextRef="#ctx0" brushRef="#br0">105 7 20684,'0'0'53,"0"0"0,0 0 0,0-1 0,0 1 0,0 0 0,1 0 0,-1 0 0,0-1-1,0 1 1,0 0 0,0 0 0,0-1 0,0 1 0,0 0 0,0 0 0,0 0 0,-1-1-1,1 1 1,0 0 0,0 0 0,0 0 0,0-1 0,0 1 0,0 0 0,0 0 0,0 0 0,0 0-1,-1-1 1,1 1 0,0 0 0,0 0 0,0 0 0,0 0 0,-1 0 0,1-1 0,0 1-1,-1 0 1,-8 3 655,-10 11 245,9-1-824,2 0 0,-1 1 0,2 0 0,0 0 0,0 1 0,2 0 0,-1 0 0,2 0 1,0 1-1,-2 20 0,6-32-126,-1-1 0,1 0 1,0 0-1,0 0 0,0 0 1,1 0-1,-1 0 0,1 0 0,0 0 1,-1 0-1,1 0 0,1 0 0,-1 0 1,0 0-1,1 0 0,2 3 1,-2-4 1,-1-1 1,1 0 0,0 0 0,-1 0 0,1 0 0,0 0 0,0 0 0,0 0 0,0-1-1,0 1 1,0-1 0,0 0 0,0 1 0,0-1 0,0 0 0,0 0 0,0 0 0,0 0-1,0-1 1,0 1 0,0 0 0,0-1 0,0 0 0,0 1 0,0-1 0,3-2 0,10-4 27,-1 0 0,0-1 0,-1-1 0,1 0 0,-2-1 0,0 0 0,0-1 0,10-12 0,1-3 61,-2-1 0,31-50 1,-47 69-81,-4 7-11,0 0 0,0 0 0,0 0 0,-1-1 0,1 1 0,0 0 0,-1 0 0,1-1 0,-1 1 0,1-1 0,-1 1 0,0 0 0,1-1 0,-1 1 0,0-1 0,0-1 0,-12 17 29,0 8-41,1 0 1,-11 30-1,18-40 10,0 0 0,1 1 0,0-1 0,1 1-1,0 0 1,0 15 0,2-27 1,0 1-1,0-1 1,0 1 0,0-1-1,1 1 1,-1-1 0,0 1-1,0-1 1,1 1 0,-1-1-1,1 0 1,0 1 0,-1-1-1,1 0 1,0 1 0,0-1-1,-1 0 1,1 0 0,0 0-1,0 1 1,0-1 0,1 0-1,-1-1 1,0 1-1,2 1 1,0-1 2,-1 0-1,1-1 1,-1 0 0,1 1-1,-1-1 1,1 0 0,-1 0-1,1 0 1,-1-1-1,1 1 1,0 0 0,-1-1-1,4-1 1,7-3 13,0 0-1,-1-1 1,0-1 0,16-10-1,-5-1-2,-1-1-1,0-1 0,25-31 1,3-1-246,-50 51 225,0 1 0,0 0 0,0 0 0,0 0 0,0 0 0,0-1 0,0 1 0,0 0 1,0 0-1,0 0 0,0 0 0,0 0 0,0-1 0,0 1 0,0 0 0,0 0 0,1 0 0,-1 0 0,0 0 0,0 0 1,0 0-1,0-1 0,0 1 0,0 0 0,1 0 0,-1 0 0,0 0 0,0 0 0,0 0 0,0 0 0,0 0 1,1 0-1,-1 0 0,0 0 0,0 0 0,0 0 0,0 0 0,1 0 0,-1 0 0,0 0 0,0 0 0,0 0 1,0 0-1,0 0 0,1 0 0,-1 0 0,0 0 0,0 0 0,0 1 0,0-1 0,0 0 0,1 0 0,-1 0 1,0 0-1,0 0 0,-2 13-196,-13 27 47,12-32 102,-7 15-34,6-14 97,0 0 1,0 0-1,1 1 1,0 0-1,1-1 1,0 1-1,-1 16 1,3-25-1,0 0 1,0 0-1,0 0 1,1 0-1,-1 0 1,1 0-1,-1 0 1,1 0-1,-1 0 1,1 0-1,-1 0 1,1 0-1,0-1 1,-1 1-1,1 0 1,0-1-1,0 1 1,0 0-1,-1-1 1,1 1-1,0-1 1,0 1-1,0-1 1,0 1-1,0-1 1,0 0-1,0 1 1,0-1-1,0 0 1,0 0-1,0 0 1,0 0-1,0 0 1,0 0-1,0 0 1,1 0-1,-1 0 1,0-1-1,1 1 1,6-2 45,0 0 0,0 0 1,15-6-1,105-59 236,-85 43-381,55-23 0,-93 45 61,-1 0-1,0 1 1,1 0 0,-1 0 0,1 0 0,7 0 0,-11 1 22,0 0 1,0 0-1,-1 0 0,1 0 0,0 0 1,-1 0-1,1 1 0,0-1 1,-1 0-1,1 0 0,0 1 1,-1-1-1,1 1 0,0-1 0,-1 0 1,1 1-1,-1-1 0,1 1 1,-1-1-1,1 1 0,-1 0 1,0-1-1,1 1 0,-1-1 0,1 1 1,-1 0-1,0-1 0,0 1 1,1 0-1,-1-1 0,0 1 0,0 0 1,0-1-1,0 1 0,0 0 1,0 0-1,0-1 0,0 1 1,0 0-1,0 0 0,0-1 0,0 1 1,-1 0-1,1-1 0,0 1 1,0 0-1,-1-1 0,0 2 1,-3 10-40,-1 0 0,0 0 0,-10 16 1,7-15 58,2-1 1,-10 25 0,16-36-10,0-1 0,0 1 0,-1-1-1,1 0 1,0 1 0,0-1 0,0 1 0,0-1-1,0 1 1,-1-1 0,1 1 0,0-1 0,0 0-1,0 1 1,0-1 0,0 1 0,1-1 0,-1 1-1,0-1 1,0 1 0,0-1 0,0 0 0,0 1 0,1-1-1,-1 1 1,0-1 0,0 0 0,0 1 0,1-1-1,-1 1 1,0-1 0,1 0 0,-1 1 0,0-1-1,1 0 1,-1 0 0,1 1 0,-1-1 0,2 0 6,0 0 1,0 0-1,-1 0 1,1 0-1,0 0 1,-1 0-1,1 0 1,0-1-1,-1 1 1,4-2-1,44-22 117,-47 22-123,37-21 17,-17 9-55,0 1 0,1 1 0,0 1 0,0 1 0,48-14 0,-69 24 32,0-1 0,0 1-1,-1 0 1,1-1 0,0 1-1,0 0 1,-1 0 0,1 0-1,0 0 1,0 0 0,-1 1-1,1-1 1,0 0 0,0 1-1,-1-1 1,1 1 0,0 0-1,-1-1 1,1 1 0,-1 0-1,1 0 1,-1 0 0,3 2-1,-3-1 11,0 0 0,-1 0 0,1 0-1,0 0 1,-1 0 0,0 0 0,1 0-1,-1 0 1,0 0 0,0 0 0,0 0-1,0 0 1,0 0 0,0 0 0,-1 0-1,1 0 1,-1-1 0,1 1-1,-1 0 1,-1 2 0,-3 7 98,0 0 1,-10 15 0,-3 4 197,38-37-2015,37-32-413,-32 26 1325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9.102"/>
    </inkml:context>
    <inkml:brush xml:id="br0">
      <inkml:brushProperty name="width" value="0.05" units="cm"/>
      <inkml:brushProperty name="height" value="0.05" units="cm"/>
    </inkml:brush>
  </inkml:definitions>
  <inkml:trace contextRef="#ctx0" brushRef="#br0">91 1 20252,'-1'1'238,"0"1"0,1-1 0,-1 1 1,0-1-1,0 1 0,0-1 0,-1 0 0,1 1 0,0-1 0,-2 1 0,-5 6 140,-5 10 978,-19 36-1,28-47-1278,0 1 1,1-1-1,0 1 0,0 0 0,1 0 0,0 0 1,1 0-1,-1 10 0,2-17-70,-1 0-1,1 0 1,1 0 0,-1 0-1,0 0 1,0 0 0,0 0-1,0 0 1,1 0-1,-1 0 1,0 0 0,1 0-1,-1 0 1,1 0 0,-1 0-1,1-1 1,0 1 0,-1 0-1,1 0 1,0-1 0,-1 1-1,1 0 1,0-1 0,0 1-1,1 0 1,0 0-3,0 0-1,0-1 1,0 1 0,0-1-1,1 0 1,-1 0 0,0 1-1,0-1 1,0-1 0,0 1-1,3-1 1,5-1-34,0 0 0,0-1 0,17-8 0,1-4-153,37-25-1,-38 22-29,34-17 0,-60 34 206,0 1 0,0-1 0,0 1 1,0-1-1,0 1 0,0-1 0,0 1 0,0 0 0,0-1 1,0 1-1,0 0 0,0 0 0,0 0 0,0 0 0,0 0 1,0 0-1,0 0 0,0 0 0,0 0 0,0 0 0,0 1 1,0-1-1,0 0 0,0 1 0,-1-1 0,3 1 0,-3 1 8,1-1 0,-1 0 0,1 0 0,-1 0 0,1 1 0,-1-1 0,0 0 0,0 0 0,0 1-1,1-1 1,-1 0 0,0 1 0,-1-1 0,1 0 0,0 1 0,0-1 0,-1 0 0,1 0 0,0 1 0,-2 1 0,-2 7 42,3-7-5,-1 1 1,1 0 0,0 0-1,0 0 1,0 0-1,0 0 1,0 0 0,1 8-1,0-12-29,0 0-1,1 1 1,-1-1-1,0 0 0,1 0 1,-1 1-1,0-1 1,0 0-1,1 0 1,-1 0-1,1 1 0,-1-1 1,0 0-1,1 0 1,-1 0-1,0 0 1,1 0-1,-1 0 0,1 0 1,-1 0-1,0 0 1,1 0-1,-1 0 1,0 0-1,1 0 1,-1 0-1,1 0 0,-1 0 1,0 0-1,1 0 1,-1 0-1,0-1 1,1 1-1,-1 0 0,1 0 1,15-8 64,-15 7-59,46-24-31,-28 13-122,0 2-1,0 0 0,1 1 0,0 1 1,1 1-1,22-4 0,-42 10 132,0 1 0,0 0 0,0-1 0,0 1-1,0 0 1,0 0 0,0 0 0,0 0 0,0 0 0,0 0 0,0 0-1,0 0 1,0 0 0,0 1 0,0-1 0,0 0 0,0 1 0,0-1-1,0 1 1,0-1 0,0 1 0,-1-1 0,1 1 0,0 0 0,0-1-1,0 1 1,-1 0 0,1 0 0,1 1 0,-2 0 33,1 0 0,-1 0 0,0 0 0,1 0 0,-1 0 0,0 1 0,0-1 0,-1 0 0,1 0 0,0 0 0,-1 0 0,1 0 0,-2 4 0,-2 3 10,1 0 0,-1-1 0,-1 1-1,0-1 1,-11 15 0,15-22-43,0 0 0,0 0 0,0 0 0,0 0 0,0 0 0,-1 0 0,1-1 0,0 1 0,0 0 0,0-1 0,-1 1 0,1-1 0,-3 1 0,-4 0-74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09.665"/>
    </inkml:context>
    <inkml:brush xml:id="br0">
      <inkml:brushProperty name="width" value="0.05" units="cm"/>
      <inkml:brushProperty name="height" value="0.05" units="cm"/>
    </inkml:brush>
  </inkml:definitions>
  <inkml:trace contextRef="#ctx0" brushRef="#br0">127 11 16275,'0'0'84,"0"-1"0,-1 0 0,1 1 0,0-1 0,-1 1 0,1-1 0,0 1 0,-1-1 0,1 1 0,-1-1 0,1 1 0,-1-1 0,1 1 0,-1-1 0,1 1 0,-1 0 0,1-1 0,-1 1 0,1 0 0,-1 0 0,0-1 0,1 1 0,-1 0 0,1 0 0,-1 0 0,0 0 0,1 0 0,-1 0 0,0 0 0,1 0 0,-1 0 0,0 0 0,1 0 0,-1 0 0,0 0 0,1 1 0,-1-1 0,1 0 0,-1 0 0,0 1 0,1-1 0,-1 0 0,1 1 0,-1-1 0,1 1 0,-1-1 0,1 0 0,-1 1 0,1-1 0,0 1 0,-1 0 0,1-1 0,0 1 0,-1-1 0,1 1 0,0-1 0,0 1 0,-1 0 0,1-1 0,0 2 0,-4 8 404,0 0 0,1 1-1,-2 11 1,1-8-48,-12 40 456,-43 177 1225,59-229-2114,-1 4 62,0 1 0,0 0-1,1 0 1,0 7 0,0-13-72,0 0 0,1-1 0,-1 1 1,0 0-1,0-1 0,0 1 0,0 0 0,1-1 0,-1 1 0,0 0 1,1-1-1,-1 1 0,0-1 0,1 1 0,-1-1 0,1 1 1,-1-1-1,1 1 0,-1-1 0,2 1 0,-2 0-22,1-1-1,0 0 0,0 0 1,0 0-1,0 0 1,0 0-1,0 0 1,0 0-1,-1-1 1,1 1-1,0 0 1,0 0-1,0-1 0,0 1 1,0 0-1,-1-1 1,1 1-1,0-1 1,0 1-1,1-2 1,5-4-269,0 0 0,1 0 0,-2-1 0,1 0 0,-1-1 1,6-8-1,29-54-630,-19 25 180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0.415"/>
    </inkml:context>
    <inkml:brush xml:id="br0">
      <inkml:brushProperty name="width" value="0.05" units="cm"/>
      <inkml:brushProperty name="height" value="0.05" units="cm"/>
    </inkml:brush>
  </inkml:definitions>
  <inkml:trace contextRef="#ctx0" brushRef="#br0">0 116 14403,'2'3'220,"-1"0"0,0 0-1,1 0 1,0 0 0,0-1 0,0 1-1,0-1 1,0 1 0,0-1 0,0 0-1,1 0 1,-1 0 0,1 0 0,0 0-1,0-1 1,-1 1 0,1-1 0,5 2-1,-4-2 77,0 0 0,0-1 0,0 0 0,1 0 0,-1 0 0,0 0 0,0 0 0,0-1 0,0 0 0,0 0 0,0 0 0,7-3-1,-1-1 65,-1 0-1,1 0 0,-1-1 1,0 0-1,0-1 0,-1 0 0,0 0 1,0-1-1,-1 0 0,8-10 1,-13 15-318,1 0-1,-1 0 1,0 0 0,0-1 0,0 1 0,0-1 0,-1 1 0,0-1 0,1 0 0,-1 1 0,-1-1 0,1 0 0,0 0 0,-1 0 0,0-5-1,0 9-40,0-1 0,0 1-1,-1-1 1,1 1-1,0-1 1,-1 1-1,1-1 1,0 1 0,-1-1-1,1 1 1,0 0-1,-1-1 1,1 1 0,-1-1-1,1 1 1,-1 0-1,1 0 1,-1-1-1,1 1 1,-1 0 0,1 0-1,-1-1 1,0 1-1,1 0 1,-1 0-1,1 0 1,-1 0 0,1 0-1,-1 0 1,0 0-1,1 0 1,-1 0-1,1 0 1,-1 0 0,0 1-1,1-1 1,-1 0-1,1 0 1,-1 0-1,1 1 1,-1-1 0,-22 13-14,10-3 9,0 1 0,1 0 0,0 0-1,1 1 1,0 1 0,1 0-1,1 1 1,-14 24 0,22-36 3,0-1 0,0 1 1,0 0-1,1 0 0,-1 0 1,1 1-1,-1-1 0,1 0 0,-1 0 1,1 0-1,0 0 0,0 0 1,0 0-1,0 0 0,1 1 0,-1-1 1,1 0-1,0 4 0,1-5 0,-1 1-1,0 0 0,0-1 0,1 1 0,-1-1 1,1 0-1,-1 1 0,1-1 0,-1 0 0,1 0 1,0 0-1,0 0 0,-1 0 0,1 0 1,0 0-1,3 0 0,8 2-14,0-1 0,0-1-1,1 0 1,25-1 0,-22 0-2,182 1-58,-196-1 88,-1 0 0,0 0 0,1 0 0,-1-1 0,0 1 0,1-1 0,-1 0 0,0 1-1,0-1 1,1 0 0,-1 0 0,0-1 0,0 1 0,0 0 0,0-1 0,-1 1 0,1-1 0,0 1 0,1-4 0,0 2 10,0-2 0,-1 1 0,1 0 0,-1-1 0,0 1 0,-1-1 0,1 1 0,-1-1 0,1-5 0,0-3 20,-1-1-1,0 1 1,-1-1 0,0 0-1,-1 1 1,-3-14 0,2 6 12,2 21-56,0 0 0,0 0 1,1 0-1,-1 0 0,0 0 0,1 0 0,-1 0 0,0 0 0,1 0 0,-1 0 1,0 0-1,1 0 0,-1 0 0,0 0 0,1 1 0,-1-1 0,0 0 0,0 0 1,1 0-1,-1 0 0,0 1 0,0-1 0,1 0 0,-1 0 0,0 0 0,0 1 0,0-1 1,1 0-1,-1 0 0,0 1 0,15 9-106,-7-5 66,0-1-1,1 0 1,-1-1 0,1 0 0,-1 0 0,1-1-1,0 0 1,0-1 0,0 0 0,0 0-1,0-1 1,0 0 0,13-2 0,-6 0 5,0-2 0,0 0 1,0 0-1,0-2 0,-1 0 0,23-13 1,-38 19 34,0 0 0,0-1 1,1 1-1,-1 0 0,1-1 1,-1 1-1,0 0 0,1-1 1,-1 1-1,1 0 1,-1 0-1,0 0 0,1-1 1,-1 1-1,1 0 0,-1 0 1,1 0-1,-1 0 0,1 0 1,-1 0-1,1 0 0,-1 0 1,1 0-1,-1 0 0,1 0 1,-1 0-1,0 0 0,1 0 1,-7 12-49,0-3 40,-30 55-24,33-57 43,0 0 1,0 0-1,1 0 0,0 1 1,0-1-1,1 0 1,-1 12-1,2-18-4,0 1 0,0-1 1,0 0-1,0 1 0,0-1 0,1 0 1,-1 1-1,0-1 0,1 0 0,-1 1 1,1-1-1,0 0 0,-1 0 0,1 1 1,0-1-1,0 0 0,0 0 0,0 0 0,0 0 1,0 0-1,0 0 0,1 0 0,1 1 7,0-1-1,0 1 1,0-1-1,0 0 1,0-1 0,0 1-1,0 0 1,0-1-1,5 1 1,5-2 24,0 1 1,0-2 0,19-3 0,-2-3 25,39-15 0,-47 14-54,2 1-1,-1 2 1,27-5-1,-47 10-6,-1 1-1,1 0 0,0 0 0,0 0 0,0 0 0,-1 0 0,1 1 1,0-1-1,0 1 0,-1 0 0,1 0 0,0 0 0,-1 0 0,1 0 1,-1 1-1,1-1 0,-1 1 0,3 2 0,6 3 21,-6-5-41,-1 0-1,1 0 0,0 0 1,0-1-1,0 0 0,0 0 1,1 0-1,-1 0 0,0-1 1,0 0-1,0 0 0,1 0 1,6-2-1,2-1-368,-1 0 0,1 0 0,23-11 0,-15 3 69,-7 1-134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0.803"/>
    </inkml:context>
    <inkml:brush xml:id="br0">
      <inkml:brushProperty name="width" value="0.05" units="cm"/>
      <inkml:brushProperty name="height" value="0.05" units="cm"/>
    </inkml:brush>
  </inkml:definitions>
  <inkml:trace contextRef="#ctx0" brushRef="#br0">48 12 17692,'-23'-10'2016,"10"9"-1208,2 1-368,11 4 1097,3 2-929,13 1-168,2-2-96,1 3-472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1.206"/>
    </inkml:context>
    <inkml:brush xml:id="br0">
      <inkml:brushProperty name="width" value="0.05" units="cm"/>
      <inkml:brushProperty name="height" value="0.05" units="cm"/>
    </inkml:brush>
  </inkml:definitions>
  <inkml:trace contextRef="#ctx0" brushRef="#br0">0 58 19076,'9'-7'600,"0"0"1,0 1-1,1 0 0,0 1 0,0 0 1,0 1-1,12-4 0,-15 6-368,0 0 0,0 0 0,1 1 0,-1 0 0,1 0 0,-1 1 0,1 0 0,0 0 0,-1 1 0,1 0 0,7 2 0,-12-2-219,-1-1 1,0 1 0,0 0-1,0 0 1,1 0 0,-1 0-1,0 0 1,0 0 0,0 0-1,-1 1 1,1-1 0,0 1-1,0-1 1,-1 1 0,1 0-1,-1 0 1,0-1 0,1 1-1,-1 0 1,0 0 0,0 0-1,0 1 1,0-1 0,-1 0-1,1 0 1,-1 0-1,1 1 1,-1-1 0,0 0-1,1 5 1,-3 4-31,1 0 1,-1 0-1,-1 0 0,0 0 0,-6 14 0,-4 20 15,12-44 2,1 1 1,0-1 0,0 1-1,0-1 1,0 1 0,0-1-1,0 1 1,0-1 0,0 1-1,1-1 1,-1 1 0,1-1-1,-1 0 1,1 1 0,-1-1-1,1 0 1,0 1 0,0-1-1,0 0 1,0 0 0,0 1-1,0-1 1,0 0 0,0 0-1,0 0 1,0 0 0,0-1-1,1 1 1,-1 0 0,0 0-1,1-1 1,-1 1 0,1-1-1,-1 1 1,0-1 0,1 1-1,-1-1 1,4 0 0,3 1 10,1 0 1,-1-1 0,0 0-1,1-1 1,12-2 0,1-2 11,1 0-1,-1-2 1,0 0 0,25-13-1,-33 13-21,1-1-1,-2 0 0,1-1 1,-1-1-1,0 0 0,20-20 1,-31 26-88,1 1 1,0 0-1,-1-1 1,1 0-1,-1 1 1,0-1-1,-1 0 1,1 0-1,-1 0 0,1 0 1,-1-1-1,0-4 1,0 8 45,-1-1-1,0 1 1,-1-1-1,1 1 1,0-1 0,0 1-1,-1-1 1,1 1 0,0-1-1,-1 1 1,0 0 0,1-1-1,-1 1 1,0 0 0,0-1-1,0 1 1,1 0-1,-1 0 1,-1 0 0,1 0-1,0 0 1,0 0 0,0 0-1,0 0 1,-1 0 0,1 0-1,0 1 1,-1-1-1,1 1 1,-1-1 0,1 1-1,-1-1 1,1 1 0,0 0-1,-1 0 1,1 0 0,-3 0-1,-20 0-490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6.291"/>
    </inkml:context>
    <inkml:brush xml:id="br0">
      <inkml:brushProperty name="width" value="0.05" units="cm"/>
      <inkml:brushProperty name="height" value="0.05" units="cm"/>
    </inkml:brush>
  </inkml:definitions>
  <inkml:trace contextRef="#ctx0" brushRef="#br0">14 215 13651 0 0,'0'0'73'0'0,"-1"0"0"0"0,0 0 1 0 0,1 1-1 0 0,-1-1 0 0 0,0 0 0 0 0,1 0 0 0 0,-1 0 1 0 0,0 1-1 0 0,1-1 0 0 0,-1 0 0 0 0,1 1 1 0 0,-1-1-1 0 0,1 1 0 0 0,-1-1 0 0 0,1 1 0 0 0,-1-1 1 0 0,1 1-1 0 0,-1-1 0 0 0,1 1 0 0 0,0-1 1 0 0,-1 1-1 0 0,1-1 0 0 0,0 1 0 0 0,0-1 0 0 0,-1 1 1 0 0,1 0-1 0 0,0-1 0 0 0,0 1 0 0 0,0 0 1 0 0,0-1-1 0 0,-1 1 0 0 0,1 0 0 0 0,0-1 0 0 0,0 1 1 0 0,0 0-1 0 0,1-1 0 0 0,-1 2 0 0 0,4 34 499 0 0,-1-16-93 0 0,-3 24-50 0 0,3 29 339 0 0,-2-66-971 0 0,0 0 1 0 0,1 0-1 0 0,-1 0 1 0 0,1 0-1 0 0,1 0 1 0 0,0 0-1 0 0,0-1 1 0 0,4 8-1 0 0,0-1-2143 0 0,-4-7 813 0 0</inkml:trace>
  <inkml:trace contextRef="#ctx0" brushRef="#br0" timeOffset="1">26 33 18540 0 0,'-5'-31'4713'0'0,"6"30"-4658"0"0,0 1 1 0 0,1 0-1 0 0,-1 0 1 0 0,0 0-1 0 0,0 0 1 0 0,0 0-1 0 0,0 0 1 0 0,0 0-1 0 0,0 0 1 0 0,0 0-1 0 0,0 1 1 0 0,0-1-1 0 0,0 0 0 0 0,0 1 1 0 0,0-1-1 0 0,0 0 1 0 0,0 1-1 0 0,0-1 1 0 0,0 1-1 0 0,1 0 1 0 0,5 2-322 0 0,97 30-5905 0 0,-71-25 4025 0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1.597"/>
    </inkml:context>
    <inkml:brush xml:id="br0">
      <inkml:brushProperty name="width" value="0.05" units="cm"/>
      <inkml:brushProperty name="height" value="0.05" units="cm"/>
    </inkml:brush>
  </inkml:definitions>
  <inkml:trace contextRef="#ctx0" brushRef="#br0">68 6 19908,'1'-5'1934,"-9"9"-1269,-8 9 112,10-5-600,0 1 1,0-1-1,1 1 1,1 0 0,-1 0-1,-4 16 1,8-23-178,0 1 1,1 0-1,-1-1 1,1 1 0,0 0-1,-1 0 1,1-1 0,1 1-1,-1 0 1,0 0-1,1-1 1,-1 1 0,2 2-1,-1-3 3,-1-1 0,1 1 0,0-1 0,0 1 0,1-1 0,-1 0 0,0 1 0,0-1 0,1 0-1,-1 0 1,1 0 0,-1 0 0,1 0 0,-1 0 0,1 0 0,0-1 0,-1 1 0,1 0 0,0-1 0,-1 1 0,1-1 0,2 0 0,7 2 3,0-2 1,0 1-1,0-2 1,0 1-1,0-2 0,0 1 1,12-4-1,78-27-107,-67 20 49,1-1-7,-22 7 12,-1 2 1,1-1 0,0 1 0,0 1 0,0 0 0,24-1-1,-36 4 47,0 0-1,-1 0 0,1 0 0,0 0 0,0 0 0,0 0 0,0 0 0,-1 0 0,1 1 0,0-1 0,0 0 0,-1 1 0,1-1 0,0 0 0,0 1 0,-1-1 0,1 1 0,0-1 0,-1 1 0,1-1 0,0 1 0,-1 0 0,1-1 0,-1 1 0,1 0 0,-1-1 0,0 1 0,1 0 0,0 1 0,-1 1 17,0 0 0,1 0-1,-1 0 1,0 0-1,-1-1 1,1 1 0,-1 3-1,0-3 49,1 0 0,0 0 0,-1-1 0,1 1 0,0 0 0,0 0-1,2 5 1,-2-8-43,0 1 0,0-1-1,1 1 1,-1-1 0,0 1-1,1-1 1,-1 0 0,1 1-1,-1-1 1,0 0-1,1 1 1,-1-1 0,1 0-1,-1 1 1,1-1 0,-1 0-1,1 0 1,-1 1 0,1-1-1,0 0 1,-1 0 0,1 0-1,-1 0 1,1 0 0,-1 0-1,1 0 1,-1 0 0,1 0-1,0 0 1,-1 0 0,2-1-1,18-5 290,-18 6-285,30-14 341,-8 4-135,44-13 0,-62 21-254,0 1 1,0 0 0,0 0 0,0 0 0,1 1-1,-1 0 1,0 0 0,0 1 0,0-1 0,1 1 0,-1 1-1,10 2 1,-14-3-21,0 0 0,0 0 1,0 1-1,0-1 0,-1 0 0,1 1 0,0-1 0,-1 1 0,1-1 0,-1 1 0,1 0 1,-1 0-1,0 0 0,0 0 0,1 0 0,-1 0 0,1 4 0,-1-2-78,0 1-1,0 0 1,0 0 0,-1 0-1,1 0 1,-2 9 0,0-4-89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2.079"/>
    </inkml:context>
    <inkml:brush xml:id="br0">
      <inkml:brushProperty name="width" value="0.05" units="cm"/>
      <inkml:brushProperty name="height" value="0.05" units="cm"/>
    </inkml:brush>
  </inkml:definitions>
  <inkml:trace contextRef="#ctx0" brushRef="#br0">197 127 15003,'0'-1'122,"0"0"-1,0 0 1,0 0-1,-1 0 0,1 0 1,0 1-1,0-1 1,-1 0-1,1 0 1,-1 0-1,1 1 1,-1-1-1,1 0 1,-1 0-1,1 1 0,-1-1 1,0 1-1,1-1 1,-1 0-1,0 1 1,0-1-1,0 1 1,1-1-1,-1 1 1,0 0-1,0-1 0,-1 1 1,-1 0 106,1 0 0,0 0 0,-1 0-1,1 0 1,0 1 0,-1-1 0,1 1 0,0-1 0,0 1 0,-5 2-1,-5 3 734,0 2 0,-21 15 0,28-19-734,-8 5 195,1 2 0,-15 15 0,23-21-365,0 0-1,0 0 0,0 0 1,0 1-1,1 0 0,0-1 1,0 1-1,-3 10 1,6-15-55,0-1 0,-1 1 1,1 0-1,0 0 1,0 0-1,0 0 1,-1 0-1,1 0 1,0 0-1,0 0 1,0 0-1,1 0 0,-1 0 1,0 0-1,0 0 1,1 0-1,-1 0 1,0 0-1,1 0 1,-1 0-1,1 0 1,-1 0-1,1-1 1,-1 1-1,1 0 0,0 0 1,-1-1-1,1 1 1,0 0-1,0-1 1,-1 1-1,1-1 1,0 1-1,0-1 1,0 1-1,0-1 0,0 1 1,0-1-1,0 0 1,0 0-1,1 1 1,3-1 0,0 1 0,-1-1 0,1 0 0,0 0 0,0-1 0,-1 1 0,9-3 1,-1-1 1,0 0 0,-1-1 0,1-1 1,-1 0-1,-1 0 0,1-1 0,-1-1 1,0 1-1,-1-2 0,13-13 0,-3 0 17,0 0 0,-2-1 0,20-36 0,1-20 6,-47 101-47,1 1 1,1-1-1,1 1 1,0 0-1,2 1 1,1 0-1,1-1 1,2 34-1,0-53-48,0 0 1,1 0-1,0 0 0,0 0 0,0 0 0,0 0 0,1 0 0,0 0 1,0 0-1,0-1 0,0 1 0,0-1 0,1 1 0,-1-1 0,5 4 1,-4-5-7,-1 0 0,0-1 0,0 1 0,1-1 1,-1 0-1,1 0 0,-1 0 0,1 0 1,0 0-1,-1-1 0,1 1 0,0-1 0,-1 0 1,1 1-1,0-1 0,0 0 0,-1-1 1,1 1-1,0 0 0,-1-1 0,1 0 0,0 1 1,-1-1-1,1 0 0,2-2 0,25-16-436,0-11-183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2.499"/>
    </inkml:context>
    <inkml:brush xml:id="br0">
      <inkml:brushProperty name="width" value="0.05" units="cm"/>
      <inkml:brushProperty name="height" value="0.05" units="cm"/>
    </inkml:brush>
  </inkml:definitions>
  <inkml:trace contextRef="#ctx0" brushRef="#br0">106 86 17916,'-66'144'2817,"57"-120"-2393,1 0 1,1 1-1,2 0 1,-4 28 0,9-47-334,-1 0 0,1 0-1,0 0 1,0 0 0,1 0 0,0 1 0,0-1 0,1 0 0,2 7 0,-3-11-89,0 0 0,0 0 0,0-1 1,0 1-1,0-1 0,0 1 0,0-1 0,1 1 0,-1-1 0,0 0 0,1 1 0,0-1 0,-1 0 0,1 0 0,-1 0 0,1 0 0,0-1 0,0 1 0,0 0 0,-1-1 0,1 1 1,0-1-1,0 0 0,0 1 0,0-1 0,0 0 0,0 0 0,0 0 0,0-1 0,0 1 0,-1 0 0,5-2 0,1 0-45,1-1-1,-1 0 0,0 0 1,0-1-1,0 1 1,0-2-1,-1 1 1,0-1-1,0 0 1,0 0-1,8-10 1,4-6-138,30-46 0,-5-7 197,-4-1 0,38-104 0,-146 387 1329,57-165-1359,2 1-1,3 0 1,-4 66 0,11-102-252,0 1 0,1 0 1,0-1-1,0 1 0,4 11 0,-5-19 221,1 1-1,-1-1 1,0 1 0,1-1 0,-1 1-1,1-1 1,0 0 0,0 1-1,-1-1 1,1 0 0,0 0 0,0 1-1,0-1 1,0 0 0,0 0 0,0 0-1,1 0 1,-1 0 0,0-1 0,0 1-1,1 0 1,-1 0 0,0-1-1,1 1 1,-1-1 0,1 1 0,-1-1-1,1 0 1,-1 0 0,1 0 0,-1 1-1,1-1 1,-1 0 0,1-1 0,-1 1-1,1 0 1,1-1 0,21-11-697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2.966"/>
    </inkml:context>
    <inkml:brush xml:id="br0">
      <inkml:brushProperty name="width" value="0.05" units="cm"/>
      <inkml:brushProperty name="height" value="0.05" units="cm"/>
    </inkml:brush>
  </inkml:definitions>
  <inkml:trace contextRef="#ctx0" brushRef="#br0">1 78 14795,'0'10'556,"1"1"0,0-1 0,1 1 0,0-1 0,7 18 0,-8-25-402,0-1-1,1 1 0,-1 0 1,1-1-1,0 1 1,0-1-1,0 0 0,0 1 1,0-1-1,1 0 1,-1 0-1,0 0 0,1-1 1,0 1-1,-1-1 0,1 1 1,0-1-1,0 0 1,0 0-1,-1 0 0,1 0 1,0-1-1,1 1 1,3-1-1,1 1 12,1-2 0,-1 1 1,0-1-1,0 0 0,1-1 0,-1 0 0,0 0 0,0-1 1,0 0-1,-1 0 0,1-1 0,-1 0 0,0 0 1,7-6-1,-9 7-137,-1 0 1,0 0 0,0-1 0,0 0 0,0 0-1,-1 0 1,1 0 0,-1-1 0,0 1-1,-1-1 1,1 0 0,-1 0 0,0 0-1,0 0 1,0 0 0,-1 0 0,1 0 0,-1-1-1,-1 1 1,1 0 0,-1-1 0,0-7-1,0 11-31,0 0 0,0 0 0,0 0-1,-1 0 1,1 0 0,-1 0 0,1 0-1,-1 0 1,0 0 0,1 0 0,-1 1 0,0-1-1,0 0 1,0 0 0,-1 1 0,1-1-1,0 0 1,-1 1 0,1 0 0,-1-1-1,1 1 1,-1 0 0,0 0 0,1 0-1,-1 0 1,0 0 0,0 0 0,0 0-1,0 0 1,0 1 0,0-1 0,0 1-1,0 0 1,0-1 0,0 1 0,0 0 0,0 0-1,0 0 1,0 1 0,-3 0 0,-1 0-9,0 0 0,1 1-1,-1 0 1,1 1 0,0-1 0,0 1 0,0 0 0,0 0 0,0 0 0,0 1 0,1 0 0,0 0 0,-5 5 0,3-2 6,2 0 0,-1 1 0,1-1 1,0 1-1,1 0 0,-1 0 0,2 0 0,-1 0 0,-1 12 1,3-18 12,1 1 1,-1-1 0,1 0 0,0 1 0,0-1 0,0 1-1,0-1 1,0 1 0,1-1 0,-1 1 0,1-1-1,-1 1 1,1-1 0,0 0 0,0 1 0,0-1-1,0 0 1,0 0 0,1 0 0,-1 0 0,1 0 0,-1 0-1,1 0 1,0 0 0,0-1 0,0 1 0,-1-1-1,2 1 1,-1-1 0,0 0 0,0 0 0,0 1-1,1-2 1,-1 1 0,0 0 0,4 0 0,4 1 25,0-1 0,1 0 1,-1 0-1,0-1 0,0-1 1,0 0-1,18-4 0,3-3 48,35-14-1,-41 12-75,0 2-1,41-8 0,-62 15-12,0 1 0,0-1 1,0 1-1,1 0 0,-1 0 1,0 0-1,8 2 0,-11-2 8,0 1 0,0-1 0,0 1 0,1 0-1,-1-1 1,0 1 0,0 0 0,0-1 0,0 1 0,0 0-1,0 0 1,0 0 0,-1 0 0,1 0 0,0 0-1,0 0 1,-1 1 0,1-1 0,-1 0 0,1 0 0,-1 0-1,1 1 1,-1-1 0,0 0 0,0 0 0,1 1-1,-1-1 1,0 2 0,0 9 13,0-6 24,1 1 1,-1-1 0,1 1 0,3 11-1,-3-17-24,0 1 0,-1-1 0,1 1-1,0-1 1,0 1 0,0-1 0,0 1-1,0-1 1,0 0 0,0 1 0,0-1-1,0 0 1,1 0 0,-1 0 0,0 0-1,1 0 1,-1 0 0,1-1 0,-1 1-1,1 0 1,0-1 0,-1 1 0,1-1-1,1 1 1,4 0-9,0-1 0,0 0 0,0 0-1,-1 0 1,1-1 0,0 0 0,12-3-1,47-20-379,-49 17-68,-1 0-1,32-7 1,-47 14 411,0 0 1,0 0-1,0-1 0,-1 1 1,1 0-1,0 0 0,0 0 0,0 0 1,0 0-1,0 0 0,0 0 0,-1 0 1,1 0-1,0 0 0,0 1 1,0-1-1,0 0 0,-1 1 0,1-1 1,0 0-1,0 1 0,-1-1 0,1 1 1,0-1-1,-1 1 0,1 0 0,0-1 1,-1 1-1,1 0 0,0 1-27,-1-1-1,1 1 0,-1 0 0,0-1 0,0 1 1,0-1-1,0 1 0,0 0 0,0-1 1,0 1-1,-1 0 0,1-1 0,0 1 1,-2 1-1,-1 6-276,0-1 0,-1 0 0,0 0 0,-9 12 0,0-6 126,3-6-45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4.804"/>
    </inkml:context>
    <inkml:brush xml:id="br0">
      <inkml:brushProperty name="width" value="0.05" units="cm"/>
      <inkml:brushProperty name="height" value="0.05" units="cm"/>
    </inkml:brush>
  </inkml:definitions>
  <inkml:trace contextRef="#ctx0" brushRef="#br0">4 241 16396,'-1'2'99,"1"-1"0,-1 1 0,1 0 1,-1-1-1,1 1 0,0-1 1,0 1-1,-1 0 0,1-1 1,0 1-1,1 0 0,-1-1 1,0 1-1,0 0 0,1-1 1,-1 1-1,1-1 0,-1 1 1,1-1-1,0 1 0,-1-1 1,1 1-1,0-1 0,0 0 1,0 1-1,0-1 0,1 0 1,-1 0-1,0 0 0,0 0 1,1 0-1,-1 0 0,0 0 1,1 0-1,2 1 0,1 0 72,-1-1 0,1 1 0,0-1-1,-1 0 1,1 0 0,0 0 0,0-1 0,0 0-1,0 0 1,-1 0 0,8-2 0,-2 0-21,0-1 1,0-1 0,0 0 0,0 0-1,-1-1 1,1 0 0,-1 0-1,-1-1 1,1-1 0,-1 1-1,11-12 1,-8 7-45,-1-1-1,-1 0 1,1 0-1,-2-1 1,0 0-1,0 0 1,6-19-1,-11 26-74,-2 1 0,1-1 0,0 1 0,-1-1 0,0 0-1,-1 1 1,1-1 0,-1 0 0,0 1 0,0-1 0,-3-10 0,3 14-23,-1 0 1,1 0-1,-1 0 1,0 1-1,0-1 1,0 0-1,0 1 1,0-1-1,0 0 1,-1 1-1,1-1 1,0 1-1,-1 0 1,1-1-1,-3 0 1,1 0-4,1 1-1,-1 0 1,1 0 0,-1 1-1,1-1 1,-1 0 0,0 1 0,1 0-1,-1-1 1,0 1 0,0 0 0,1 0-1,-1 1 1,-3 0 0,-2 1-8,0 0 0,1 1 0,-1 0 0,1 0 0,-1 1 0,1 0 0,0 0 0,0 0 0,1 1 0,-1 0 0,1 1 0,0-1 0,-9 13 0,2-2-20,1 0 0,0 1 0,1 1 1,-11 25-1,12-21-15,1 0-1,-9 36 1,16-50 20,0 0-1,1 0 0,0 0 0,0 0 1,1 0-1,0 0 0,0 1 1,1-1-1,0 0 0,0 0 1,4 9-1,-5-15 11,1 0-1,0 1 1,1-1-1,-1 0 1,0 0-1,0 1 1,1-1 0,0 0-1,-1 0 1,1 0-1,0-1 1,0 1-1,0 0 1,0-1 0,0 1-1,0-1 1,0 0-1,1 0 1,1 1 0,1 0-6,-1-1 1,0-1 0,1 1 0,-1 0 0,1-1 0,-1 0 0,1 0-1,-1-1 1,0 1 0,6-2 0,6-2-17,-1-1-1,0 0 0,0-2 1,-1 1-1,17-11 1,5-8 13,0-1 0,-2-2 0,50-53 0,-48 45 1,-14 18-7,-22 17 22,0 1-1,0 0 1,1 0 0,-1 0-1,0-1 1,0 1 0,1 0-1,-1 0 1,0 0-1,1 0 1,-1 0 0,0-1-1,0 1 1,1 0 0,-1 0-1,0 0 1,1 0-1,-1 0 1,0 0 0,1 0-1,-1 0 1,0 0 0,1 0-1,-1 0 1,0 1-1,1-1 1,-1 0 0,0 0-1,1 0 1,-1 0 0,0 0-1,0 0 1,1 1-1,-1-1 1,0 0 0,0 0-1,1 1 1,-1-1 0,0 0-1,0 0 1,0 1-1,1-1 1,-1 0 0,0 0-1,0 1 1,0-1 0,0 0-1,0 1 1,1-1 0,-1 0-1,0 1 1,0-1-1,0 0 1,0 1 0,0-1-1,0 0 1,0 1 0,0-1-1,0 0 1,-1 1-1,1-1 1,0 0 0,0 0-1,0 1 1,0-1 0,-5 26-25,5-24 22,-15 56-60,8-38 49,2 1 0,0 0 0,-2 29 0,7-46 16,0 0-1,0 0 1,0-1-1,0 1 1,1 0-1,0 0 1,-1-1 0,1 1-1,1-1 1,1 5-1,-2-6 3,0 0 0,0 0 0,1-1 0,-1 1 0,0-1 0,1 1 0,-1-1 0,1 1 0,0-1 0,0 0 0,-1 0 0,1 0 0,0 0 0,0 0 0,0 0 0,0 0 0,0-1 0,0 1 0,0-1 0,4 1 0,2 0 6,0-1-1,1 0 0,-1-1 0,0 0 0,1 0 0,-1-1 0,0 0 0,0 0 0,12-6 0,73-37 32,-70 32-37,45-26 20,-38 21-55,0 2-1,43-18 1,-71 33 25,0 0 0,0 0 1,1 1-1,-1-1 0,0 1 0,1-1 0,-1 1 1,0 0-1,1 0 0,-1 0 0,0 0 1,1 0-1,2 1 0,-4 0 2,0-1 0,0 1 1,0-1-1,0 1 0,0 0 0,0-1 0,0 1 1,0 0-1,0 0 0,-1-1 0,1 1 0,0 0 1,0 0-1,-1 0 0,1 0 0,-1 0 0,1 0 1,-1 0-1,1 2 0,1 4-15,-1 1 1,-1-1-1,1 0 0,-1 0 1,0 1-1,-3 12 1,2-5 7,-1-2-8,1-9-6,1-1-1,-1 1 0,1-1 0,0 1 0,0 0 0,0-1 0,0 1 0,0 0 1,2 5-1,-2-9 1,1 0 1,-1 0-1,0 0 1,0 0 0,0 0-1,0 1 1,0-1 0,0 0-1,0 0 1,0 0-1,0 0 1,0 0 0,0 0-1,0 0 1,1 0-1,-1 0 1,0 0 0,0 0-1,0 0 1,0 0-1,0 0 1,0 0 0,0 0-1,1 0 1,-1 1-1,0-1 1,0 0 0,0 0-1,0-1 1,0 1 0,0 0-1,0 0 1,1 0-1,-1 0 1,0 0 0,0 0-1,0 0 1,0 0-1,0 0 1,0 0 0,0 0-1,0 0 1,0 0-1,1 0 1,-1 0 0,0 0-1,0 0 1,0-1-1,0 1 1,6-8-739,3-11 281,-3-13 54,-1-8-157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5.238"/>
    </inkml:context>
    <inkml:brush xml:id="br0">
      <inkml:brushProperty name="width" value="0.05" units="cm"/>
      <inkml:brushProperty name="height" value="0.05" units="cm"/>
    </inkml:brush>
  </inkml:definitions>
  <inkml:trace contextRef="#ctx0" brushRef="#br0">6 0 19668,'-1'0'1697,"-2"6"-1185,1-2-512,2-1 1056,0 2-384,0-3-408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5.957"/>
    </inkml:context>
    <inkml:brush xml:id="br0">
      <inkml:brushProperty name="width" value="0.05" units="cm"/>
      <inkml:brushProperty name="height" value="0.05" units="cm"/>
    </inkml:brush>
  </inkml:definitions>
  <inkml:trace contextRef="#ctx0" brushRef="#br0">31 86 10570,'-10'20'1289,"6"-11"-477,0 0 0,0 1 0,-4 17 0,17-43 638,-8 15-1422,2-12 841,0 0 1,2-25-1,0 53 243,-5-14-1093,1 0 1,-1 0-1,0 0 0,1 0 1,-1 0-1,0 1 1,0-1-1,0 0 1,0 0-1,0 0 0,0 0 1,-1 0-1,1 0 1,0 0-1,0 0 0,-1 0 1,1 0-1,-2 2 1,2-3 18,0 0 1,0 0 0,0 0-1,0 0 1,0 0 0,0 0-1,0 0 1,0-1 0,0 1-1,0 0 1,0 0 0,0 0-1,0 0 1,0 0-1,0 0 1,0 0 0,0 0-1,0 0 1,0-1 0,-1 1-1,1 0 1,0 0 0,0 0-1,0 0 1,0 0 0,0 0-1,0 0 1,0 0-1,0 0 1,0 0 0,-1 0-1,1 0 1,0 0 0,0 0-1,0 0 1,0 0 0,0 0-1,0 0 1,0 0 0,-1 0-1,1 0 1,0 0 0,0 0-1,0 0 1,0 0-1,0 0 1,0 0 0,0 0-1,-1 0 1,6-10 484,-3 8-419,-1 0 0,1-1-1,-1 1 1,1 0 0,-1 0 0,0-1 0,1 1 0,-1 0-1,-1-1 1,1 1 0,0-1 0,0 1 0,-1-1 0,0 0 0,1 1-1,-1-1 1,0 0 0,0 1 0,-1-5 0,1 5-53,0 1-34,0 0 0,1 1-1,-1-1 1,1 0-1,-1 1 1,0-1 0,1 0-1,-1 1 1,1-1-1,-1 0 1,1 1 0,0-1-1,-1 1 1,1-1-1,-1 1 1,1 0 0,0-1-1,-1 1 1,1-1-1,0 1 1,0 0 0,22-9 127,-14 6-75,5-2-19,0 0 1,1 1-1,-1 0 0,1 1 0,0 1 0,0 0 1,0 1-1,21 2 0,-32-1-47,0 0 1,1 1-1,-1 0 0,0 0 0,0 0 1,0 0-1,0 1 0,0-1 1,0 1-1,0 0 0,0 0 1,-1 1-1,1-1 0,-1 1 1,0-1-1,1 1 0,-1 0 0,-1 1 1,1-1-1,0 0 0,-1 1 1,1-1-1,-1 1 0,0 0 1,-1 0-1,1 0 0,0 0 0,-1 0 1,0 0-1,0 0 0,0 0 1,-1 1-1,1 6 0,-2-2-1,1 1-1,-1-1 0,0 1 1,-1-1-1,0 0 0,-1 1 1,0-1-1,0 0 1,-1-1-1,0 1 0,-1 0 1,1-1-1,-2 0 0,1 0 1,-13 13-1,-6 4 15,-1-1 0,-55 41 0,80-65-20,-1 0 0,1 0 0,0 0 0,0 0 0,0 0 0,0 1 0,-1-1 0,1 0 0,0 0 0,0 0 0,0 0 1,0 0-1,0 0 0,0 0 0,-1 0 0,1 1 0,0-1 0,0 0 0,0 0 0,0 0 0,0 0 0,0 0 0,0 1 0,0-1 0,0 0 1,0 0-1,0 0 0,0 0 0,0 0 0,0 1 0,0-1 0,0 0 0,0 0 0,0 0 0,0 0 0,0 1 0,0-1 0,0 0 0,0 0 1,0 0-1,0 0 0,0 1 0,0-1 0,0 0 0,0 0 0,0 0 0,0 0 0,1 1 0,10 1-154,24-1-215,-27-1 194,5 0-166,1-1 0,-1 0 0,1 0 0,-1-1 0,0-1 1,0 0-1,0-1 0,0-1 0,21-10 0,-10-2-280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6.440"/>
    </inkml:context>
    <inkml:brush xml:id="br0">
      <inkml:brushProperty name="width" value="0.05" units="cm"/>
      <inkml:brushProperty name="height" value="0.05" units="cm"/>
    </inkml:brush>
  </inkml:definitions>
  <inkml:trace contextRef="#ctx0" brushRef="#br0">5 31 15587,'-4'7'1409,"8"-4"-825,7 0-176,9 0 592,9-3-96,7 0-480,7 0-368,3-9 128,2-5 0,6-9-184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6.810"/>
    </inkml:context>
    <inkml:brush xml:id="br0">
      <inkml:brushProperty name="width" value="0.05" units="cm"/>
      <inkml:brushProperty name="height" value="0.05" units="cm"/>
    </inkml:brush>
  </inkml:definitions>
  <inkml:trace contextRef="#ctx0" brushRef="#br0">4 512 15451,'-1'2'92,"1"-1"-1,-1 0 0,1 1 1,-1-1-1,1 1 0,0-1 1,0 1-1,0-1 1,0 1-1,0-1 0,0 1 1,0 0-1,0-1 0,0 1 1,1-1-1,-1 1 1,0-1-1,1 0 0,0 1 1,-1-1-1,1 1 0,1 1 1,-1-2-10,1-1 0,0 1 0,-1 0 0,1-1 1,0 1-1,-1-1 0,1 1 0,0-1 0,0 0 1,-1 0-1,1 0 0,0 0 0,0 0 0,0 0 1,-1 0-1,1-1 0,0 1 0,-1 0 0,1-1 1,2-1-1,12-3 317,0-1 0,0-1 1,-1 0-1,0-1 0,19-14 1,-4 0 196,37-36-1,-56 48-485,4-3 47,0-1 0,-1 0 0,0-1 0,-1-1 0,18-28 0,-28 33-81,-6 8-35,-13 11-31,-2 11-25,0 0 1,2 2-1,0 0 0,1 1 1,-12 25-1,27-47 15,-15 25-6,-15 34 0,27-52 10,1-1 1,-1 1-1,1-1 1,1 1-1,-1 0 1,1 0-1,0 0 1,1 0-1,-1 0 1,1 0-1,2 9 0,-2-14 0,0-1-1,1 0 0,-1 1 1,0-1-1,1 0 1,-1 0-1,1 1 0,0-1 1,-1 0-1,1 0 0,0 0 1,0 0-1,0 0 0,0 0 1,0 0-1,0 0 0,0-1 1,0 1-1,0 0 0,0 0 1,0-1-1,0 1 0,3 0 1,-1 0 3,0-1 0,0 1 0,0-1 0,0 0 0,0 0 0,0 0 0,0 0 0,0-1 0,6-1 0,4-1 17,-1-2 0,1 1 0,20-13 0,9-8 140,-1-2-1,65-56 1,61-77 517,-123 114-396,-2-1-1,-2-2 1,37-59-1,-75 105-272,0 0-1,-1 0 1,1-1 0,0 1 0,-1 0-1,0 0 1,0-1 0,0 1 0,0-1-1,-1 1 1,1-7 0,-1 9-12,0 1 0,0 0 0,0-1 1,0 1-1,-1-1 0,1 1 0,0 0 0,0-1 1,0 1-1,-1-1 0,1 1 0,0 0 1,0-1-1,-1 1 0,1 0 0,0-1 0,-1 1 1,1 0-1,0 0 0,-1-1 0,1 1 0,0 0 1,-1 0-1,1 0 0,0 0 0,-1-1 0,1 1 1,-1 0-1,1 0 0,-1 0 0,0 0 1,-1 0-4,0 0 1,0 1-1,0-1 1,-1 1-1,1-1 1,0 1-1,0 0 1,0 0-1,0 0 1,-2 1-1,-13 8-12,1 1 0,0 0-1,1 1 1,0 1 0,1 1-1,1 0 1,-17 21 0,14-13 8,0 1 0,2 0 1,1 1-1,-18 44 0,26-56-45,2 0 0,-1 1 0,1-1 0,1 0 0,1 1 0,-1 0 0,2 24 0,1-31 1,-1-1-1,1 0 1,0 0-1,0 0 0,0 0 1,1 0-1,0 0 1,0 0-1,0 0 0,1 0 1,-1-1-1,1 0 0,0 1 1,0-1-1,1 0 1,-1 0-1,1-1 0,0 1 1,0-1-1,0 0 1,7 4-1,-9-5 29,1-1-1,0 0 1,-1 0-1,1 0 1,0 0 0,0 0-1,-1-1 1,1 1-1,0-1 1,4 1 0,-2-2-33,1 0-1,-1 0 1,0 0 0,0-1 0,6-2 0,-11 4 55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7.916"/>
    </inkml:context>
    <inkml:brush xml:id="br0">
      <inkml:brushProperty name="width" value="0.05" units="cm"/>
      <inkml:brushProperty name="height" value="0.05" units="cm"/>
    </inkml:brush>
  </inkml:definitions>
  <inkml:trace contextRef="#ctx0" brushRef="#br0">526 18 18716,'-3'-2'228,"0"-1"0,0 2 1,0-1-1,-1 0 0,1 1 0,0-1 1,-1 1-1,1 0 0,-1 0 0,1 0 0,-1 1 1,0-1-1,1 1 0,-1 0 0,-5 0 1,-9 2 671,-30 4 1,46-5-801,-23 4 153,-1 1 1,2 1-1,-1 1 0,1 1 0,0 2 1,1 0-1,-23 15 0,45-25-247,0-1 0,0 1-1,-1 0 1,1 0 0,0 0 0,0 0-1,0 0 1,0 0 0,0 0 0,0 0 0,1 0-1,-2 3 1,2-4-4,0 0-1,0 0 1,0 1 0,0-1 0,0 0-1,0 1 1,0-1 0,0 0-1,0 0 1,0 1 0,0-1-1,0 0 1,1 0 0,-1 1 0,0-1-1,0 0 1,0 0 0,0 0-1,1 1 1,-1-1 0,0 0-1,0 0 1,0 0 0,1 1-1,-1-1 1,0 0 0,0 0 0,1 0-1,-1 0 1,0 0 0,0 0-1,1 0 1,-1 0 0,0 1-1,0-1 1,1 0 0,3 0 2,0 1 0,1-1 0,-1 0 0,0 0 0,0 0 1,6-2-1,9-2-3,33-13 0,0 1-29,-61 25-28,-10 8 38,0-2 13,-114 98 42,118-98-30,0 2 0,2 0 0,0 0 1,0 1-1,2 1 0,-11 20 0,13-17-4,0-1-1,1 1 1,2 1-1,-6 32 0,10-47-27,1 1 0,0 0 0,0-1 0,1 1 0,1 0 0,-1-1 0,1 1 0,1 0 0,0-1 0,0 1 0,0-1-1,1 0 1,0 0 0,9 15 0,-10-20-30,1 0 0,0 0 0,-1-1 0,1 1 1,0 0-1,0-1 0,1 0 0,-1 0 0,0 0 0,1 0 0,-1-1 0,1 1 0,0-1 0,0 0 0,-1 0 0,1 0 0,0-1 0,0 1 0,0-1 0,0 0 1,0 0-1,-1 0 0,1 0 0,0-1 0,0 0 0,4-1 0,4-1-151,-1 0-1,1-1 1,-1 0 0,0-1-1,-1-1 1,1 1 0,14-12-1,27-30-258,1-8-99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6.759"/>
    </inkml:context>
    <inkml:brush xml:id="br0">
      <inkml:brushProperty name="width" value="0.05" units="cm"/>
      <inkml:brushProperty name="height" value="0.05" units="cm"/>
    </inkml:brush>
  </inkml:definitions>
  <inkml:trace contextRef="#ctx0" brushRef="#br0">353 6 18364 0 0,'-24'-3'378'0'0,"1"1"0"0"0,-1 1 1 0 0,0 1-1 0 0,0 2 0 0 0,1 0 0 0 0,-1 1 1 0 0,1 1-1 0 0,0 2 0 0 0,0 0 0 0 0,0 1 1 0 0,1 2-1 0 0,-32 15 0 0 0,53-23-432 0 0,0 0 0 0 0,-1-1-1 0 0,1 1 1 0 0,0 0 0 0 0,0 0 0 0 0,-1-1 0 0 0,1 1 0 0 0,0 0-1 0 0,0 0 1 0 0,0 1 0 0 0,0-1 0 0 0,0 0 0 0 0,0 0 0 0 0,0 0-1 0 0,0 3 1 0 0,1-3-21 0 0,0-1-1 0 0,0 1 1 0 0,0 0-1 0 0,1 0 1 0 0,-1-1-1 0 0,1 1 1 0 0,-1 0 0 0 0,0-1-1 0 0,1 1 1 0 0,-1-1-1 0 0,1 1 1 0 0,0 0-1 0 0,-1-1 1 0 0,1 1-1 0 0,-1-1 1 0 0,1 1-1 0 0,0-1 1 0 0,-1 1-1 0 0,1-1 1 0 0,0 0-1 0 0,-1 1 1 0 0,1-1-1 0 0,0 0 1 0 0,0 0 0 0 0,-1 0-1 0 0,1 1 1 0 0,0-1-1 0 0,1 0 1 0 0,45 16-706 0 0,104 30-24 0 0,-101-37 643 0 0,-27-5 157 0 0,0 0 0 0 0,-1 1-1 0 0,42 17 1 0 0,-63-22 29 0 0,0 1 0 0 0,0-1 0 0 0,0 0 0 0 0,0 1-1 0 0,0 0 1 0 0,-1-1 0 0 0,1 1 0 0 0,0-1 0 0 0,0 1-1 0 0,0 0 1 0 0,-1-1 0 0 0,1 1 0 0 0,0 0 0 0 0,-1 0 0 0 0,1 0-1 0 0,-1 0 1 0 0,1-1 0 0 0,-1 1 0 0 0,1 0 0 0 0,-1 0 0 0 0,0 0-1 0 0,1 0 1 0 0,-1 0 0 0 0,0 2 0 0 0,0-2 30 0 0,0 1 0 0 0,0 0 0 0 0,-1-1 0 0 0,1 1 0 0 0,-1 0 0 0 0,1-1 0 0 0,-1 1 0 0 0,0 0 0 0 0,1-1 0 0 0,-1 1 0 0 0,0-1 0 0 0,0 0 0 0 0,-2 3 0 0 0,-4 4 261 0 0,-1-1 0 0 0,0 1 0 0 0,-15 10-1 0 0,19-14-227 0 0,-19 11 272 0 0,0-1-1 0 0,-2-1 1 0 0,-27 12-1 0 0,9-6-106 0 0,30-12-253 0 0,-1-2 0 0 0,0 0 0 0 0,0 0 0 0 0,-26 3 0 0 0,39-7-81 0 0,1-1 0 0 0,-1 0 1 0 0,0 0-1 0 0,0 0 1 0 0,0 0-1 0 0,0-1 1 0 0,0 1-1 0 0,0 0 1 0 0,0 0-1 0 0,0 0 1 0 0,0-1-1 0 0,0 1 0 0 0,0 0 1 0 0,0-1-1 0 0,1 1 1 0 0,-1-1-1 0 0,0 1 1 0 0,0-1-1 0 0,1 0 1 0 0,-1 1-1 0 0,0-1 0 0 0,0 0 1 0 0,1 1-1 0 0,-1-1 1 0 0,1 0-1 0 0,-1 0 1 0 0,1 1-1 0 0,-1-1 1 0 0,1 0-1 0 0,-1 0 1 0 0,1 0-1 0 0,0 0 0 0 0,-1 0 1 0 0,1 0-1 0 0,0 0 1 0 0,0-1-1 0 0,-1-3-243 0 0,0 0-1 0 0,1-1 1 0 0,0 1-1 0 0,1-11 1 0 0,3-10-454 0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8.742"/>
    </inkml:context>
    <inkml:brush xml:id="br0">
      <inkml:brushProperty name="width" value="0.05" units="cm"/>
      <inkml:brushProperty name="height" value="0.05" units="cm"/>
    </inkml:brush>
  </inkml:definitions>
  <inkml:trace contextRef="#ctx0" brushRef="#br0">11 327 16011,'-2'3'272,"1"0"-1,-1 0 0,1 1 1,0-1-1,0 0 0,0 0 1,0 1-1,1-1 0,0 0 1,-1 1-1,1-1 0,0 0 1,1 6-1,0-8-192,-1 1 0,1 0-1,0-1 1,0 0 0,0 1 0,0-1-1,0 1 1,0-1 0,0 0 0,0 0-1,0 0 1,0 0 0,1 1 0,-1-2-1,1 1 1,-1 0 0,1 0 0,-1 0-1,1-1 1,-1 1 0,1-1 0,-1 1-1,1-1 1,0 0 0,-1 1 0,1-1-1,0 0 1,-1 0 0,1 0 0,3-1-1,3 0 52,1 0 0,-1-1-1,1 1 1,-1-2 0,0 0-1,0 0 1,0 0 0,0-1-1,0 0 1,-1 0 0,0-1-1,12-10 1,5-6 138,0 0-1,22-28 1,-28 28-64,-1-1 0,27-43-1,-40 57-160,1-1 0,-1 1 0,0-1 0,-1 0 0,0 0-1,0 0 1,-1 0 0,0-1 0,-1 1 0,0 0 0,0-18 0,-1 26-38,0 0 0,0 0 0,0-1 1,-1 1-1,1 0 0,0 0 1,0 0-1,-1 0 0,1-1 0,-1 1 1,1 0-1,-1 0 0,1 0 1,-1 0-1,0 0 0,1 0 0,-1 0 1,0 0-1,0 0 0,0 1 1,0-1-1,1 0 0,-1 0 0,0 1 1,-1-1-1,1 0 0,0 1 1,0-1-1,0 1 0,0 0 0,0-1 1,0 1-1,-1 0 0,1 0 1,0 0-1,0-1 0,0 1 0,-1 0 1,-1 1-1,0-1-2,-1 1 0,1 0 1,-1 0-1,1 1 0,0-1 0,0 1 0,-1-1 0,1 1 1,0 0-1,1 0 0,-1 0 0,0 1 0,-2 2 1,-13 17-7,2 0 0,1 1 0,0 0 0,2 2 0,1-1 0,0 2 0,2 0 0,1 0 0,-10 49 0,17-62-2,0-1 0,1 1-1,0-1 1,1 1 0,0-1-1,3 16 1,-3-25 4,1 0 0,-1 1 0,1-1 0,0 0 1,0 0-1,0 0 0,0 0 0,1 0 0,-1 0 0,1 0 0,0 0 1,0 0-1,0-1 0,0 1 0,0-1 0,1 1 0,-1-1 0,1 0 1,0 0-1,-1 0 0,1 0 0,0-1 0,0 1 0,0-1 0,0 1 1,0-1-1,6 1 0,1-1-7,-1-1 0,1 1 0,0-2-1,0 0 1,0 0 0,0 0 0,-1-1 0,1-1 0,-1 0 0,1 0-1,16-9 1,1-2-192,0-2 0,38-28-1,-38 22-132,0-1 1,-2 0-1,-1-2 0,0-1 0,-2-1 1,-1-1-1,-2-1 0,0-1 0,27-61 1,-28 39-372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19.800"/>
    </inkml:context>
    <inkml:brush xml:id="br0">
      <inkml:brushProperty name="width" value="0.05" units="cm"/>
      <inkml:brushProperty name="height" value="0.05" units="cm"/>
    </inkml:brush>
  </inkml:definitions>
  <inkml:trace contextRef="#ctx0" brushRef="#br0">342 18 18284,'0'-1'123,"0"0"-1,0 0 1,0 0-1,0 0 1,0 0 0,-1 0-1,1 0 1,0 0-1,-1 0 1,1 0 0,-1 0-1,1 0 1,-1 0-1,0 0 1,-1-1-1,2 2-89,0 0-1,-1 0 0,1 0 0,0 0 0,-1 0 0,1 0 0,-1 0 1,1 0-1,0 0 0,-1 0 0,1 0 0,0 0 0,-1 0 0,1 1 0,0-1 1,-1 0-1,1 0 0,0 0 0,-1 0 0,1 1 0,0-1 0,0 0 1,-1 0-1,1 1 0,0-1 0,0 0 0,0 1 0,-1-1 0,1 1 1,-19 36 1263,-117 401 372,68-200-1542,59-207-105,-81 304 230,87-308-223,3-26-28,0-1 0,0 0 0,0 1 0,0-1 0,0 0 0,0 1 1,0-1-1,0 0 0,0 1 0,0-1 0,0 0 0,0 1 0,0-1 0,0 0 0,1 1 0,-1-1 0,0 0 0,0 1 1,0-1-1,0 0 0,1 1 0,-1-1 0,0 0 0,0 0 0,1 1 0,-1-1 0,0 0 0,1 0 0,-1 0 1,0 1-1,0-1 0,1 0 0,-1 0 0,0 0 0,1 0 0,-1 0 0,0 0 0,1 1 0,-1-1 0,0 0 0,1 0 1,-1 0-1,1 0 0,-1 0 0,0 0 0,1-1 0,-1 1 0,0 0 0,1 0 0,-1 0 0,0 0 0,1 0 0,-1 0 1,0-1-1,1 1 0,-1 0 0,0 0 0,0 0 0,1-1 0,-1 1 0,0 0 0,0 0 0,1-1 0,-1 1 1,0-1-1,17-17 3,-9 2 0,0-1 0,0 1 0,-2-1 0,6-22 0,13-73-19,-21 93 13,19-124-28,15-64-68,-37 206 98,10-30-177,-11 31 161,0 0 0,1-1 0,-1 1 0,1-1 0,-1 1 0,0 0 0,1-1 0,-1 1 1,1 0-1,-1 0 0,1-1 0,-1 1 0,1 0 0,-1 0 0,1 0 0,-1 0 0,1-1 0,-1 1 0,1 0 0,-1 0 0,1 0 0,-1 0 0,1 0 0,-1 0 0,1 0 1,-1 1-1,1-1 0,-1 0 0,1 0 0,-1 0 0,1 0 0,-1 1 0,1-1 0,-1 0 0,1 0 0,-1 1 0,1-1 0,-1 0 0,0 1 0,1-1 0,-1 1 0,0-1 0,1 0 1,-1 1-1,0-1 0,1 1 0,6 7-479,0-2 0,0 1 0,1-1 0,15 10 0,-19-14 327,0-1-1,0 1 1,0-1-1,0 1 1,1-1-1,-1 0 0,0-1 1,0 1-1,1-1 1,-1 0-1,0 0 1,1 0-1,7-2 1,0-1 29,-1 0 0,-1-1 1,1-1-1,-1 0 1,1 0-1,-2-1 0,1 0 1,0-1-1,-1 0 1,-1 0-1,1-1 0,-1 0 1,12-16-1,-2 0 570,0-1 0,-2 0 0,26-55 0,-41 79-409,3-6 177,-1 0-1,0-1 1,0 1 0,0-1 0,-1 1 0,0-1 0,0 0-1,-1 0 1,0-14 0,-1 22-187,0 0-1,0-1 1,0 1 0,0 0-1,0 0 1,0 0 0,0-1-1,0 1 1,0 0 0,0 0 0,0 0-1,0-1 1,0 1 0,-1 0-1,1 0 1,0 0 0,0 0-1,0-1 1,0 1 0,0 0-1,-1 0 1,1 0 0,0 0-1,0 0 1,0 0 0,-1 0-1,1-1 1,0 1 0,0 0-1,0 0 1,-1 0 0,1 0 0,0 0-1,0 0 1,0 0 0,-1 0-1,1 0 1,0 0 0,0 0-1,0 0 1,-1 0 0,1 0-1,0 0 1,0 0 0,0 1-1,-1-1 1,1 0 0,0 0-1,0 0 1,-11 9 217,2 1-190,1 2 0,0-1 0,0 1 0,2 0 0,-8 17 0,-24 72 95,2 8 248,4 2 0,-28 189 0,58-286-413,1-9-7,0 1-1,1 0 1,0-1 0,-1 1 0,2 0-1,0 9 1,-1-15 32,0 1 0,0-1 1,0 0-1,0 1 0,0-1 0,0 1 0,0-1 1,0 0-1,0 1 0,0-1 0,1 0 0,-1 0 0,0 1 1,0-1-1,0 0 0,0 1 0,0-1 0,1 0 1,-1 1-1,0-1 0,0 0 0,0 0 0,1 1 0,-1-1 1,0 0-1,0 0 0,1 0 0,-1 1 0,0-1 1,1 0-1,-1 0 0,0 0 0,0 0 0,1 0 0,-1 1 1,0-1-1,1 0 0,-1 0 0,0 0 0,1 0 0,-1 0 1,0 0-1,1 0 0,-1 0 0,0 0 0,1 0 1,-1-1-1,0 1 0,1 0 0,-1 0 0,0 0 0,1 0 1,-1 0-1,0 0 0,1-1 0,-1 1 0,0 0 1,1-1-1,14-19-306,1-13 107,-1-1 0,15-56 0,-13 40 140,51-163-93,-66 209 157,11-23 24,-13 27-20,0 0 0,1-1 0,-1 1 0,0 0 0,1-1 0,-1 1 1,1 0-1,-1 0 0,1-1 0,-1 1 0,0 0 0,1 0 0,-1 0 0,1 0 0,-1 0 0,1 0 0,-1-1 0,1 1 0,-1 0 0,1 0 0,-1 0 0,1 1 0,-1-1 0,1 0 0,-1 0 0,1 0 1,-1 0-1,1 0 0,-1 1 0,1-1 0,-1 0 0,1 0 0,-1 1 0,0-1 0,1 0 0,-1 1 0,1-1 0,-1 0 0,0 1 0,1-1 0,-1 0 0,0 1 0,0-1 0,1 1 0,-1-1 0,0 1 0,1 1 22,0-1 0,0 0 0,0 0-1,0 1 1,0-1 0,1 0-1,-1 0 1,0 0 0,1 0-1,-1 0 1,0-1 0,1 1-1,-1 0 1,1-1 0,-1 1-1,1-1 1,-1 1 0,1-1-1,0 0 1,-1 1 0,1-1-1,-1 0 1,1 0 0,0 0-1,-1-1 1,1 1 0,-1 0-1,1 0 1,0-1 0,-1 1-1,1-1 1,-1 0 0,1 1-1,-1-1 1,0 0 0,1 0-1,1-2 1,1 0 127,-1 0 1,1 0-1,-1-1 0,0 0 1,0 1-1,0-1 0,-1 0 0,1-1 1,-1 1-1,0 0 0,2-10 1,-4 3 394,-1 11-535,1-1 0,0 1 0,0 0 1,-1 0-1,1 0 0,0 0 0,-1 0 0,1 0 1,-1 0-1,1 0 0,0 0 0,-1 0 1,1 0-1,0 0 0,0 0 0,-1 0 0,1 1 1,0-1-1,-1 0 0,1 0 0,0 0 0,-1 0 1,1 1-1,0-1 0,0 0 0,-1 0 1,1 0-1,0 1 0,0-1 0,-1 0 0,1 1 1,0-1-1,0 0 0,0 0 0,0 1 1,-1-1-1,1 1 0,-5 6 25,1 0 1,0 0 0,0 0-1,1 0 1,-1 1-1,-3 14 1,-9 51-68,13-63 13,1 0-1,1 0 0,0 0 0,0 1 0,1-1 1,0 0-1,0 0 0,1 1 0,1-1 0,4 18 1,-5-26 13,0-1 1,0 1 0,0 0 0,0 0-1,0-1 1,0 1 0,0-1-1,0 1 1,1-1 0,-1 1 0,1-1-1,-1 0 1,1 0 0,-1 0 0,1 0-1,0 0 1,-1 0 0,1 0-1,0 0 1,0-1 0,0 1 0,0 0-1,0-1 1,-1 0 0,1 0 0,0 1-1,0-1 1,0 0 0,0 0 0,0-1-1,0 1 1,0 0 0,0-1-1,0 1 1,0-1 0,-1 0 0,3 0-1,7-4-11,-1 1-1,0-2 1,-1 1-1,1-1 1,10-10-1,13-12-349,-2-1 0,-1-1 1,-1-1-1,-2-2 0,-1-1 0,-2-1 0,-1-1 0,-2-1 0,-1-1 0,27-76 0,-29 57-410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0.595"/>
    </inkml:context>
    <inkml:brush xml:id="br0">
      <inkml:brushProperty name="width" value="0.05" units="cm"/>
      <inkml:brushProperty name="height" value="0.05" units="cm"/>
    </inkml:brush>
  </inkml:definitions>
  <inkml:trace contextRef="#ctx0" brushRef="#br0">1 233 7442,'-1'78'3588,"2"56"1180,-1-129-4662,0 0 0,0-1 0,1 1 0,0-1 0,0 1 0,0-1 0,0 1 0,1-1 0,3 6 0,-4-8-67,0-1 0,0 1 1,1-1-1,-1 1 1,0-1-1,1 0 1,-1 1-1,1-1 1,0 0-1,-1 0 1,1 0-1,0 0 1,0-1-1,0 1 1,-1 0-1,1-1 1,0 1-1,0-1 1,0 0-1,0 1 0,0-1 1,0 0-1,0 0 1,0-1-1,2 1 1,7-2 68,0-1 1,-1 0-1,1 0 1,-1-1-1,0 0 1,0-1-1,0 0 1,-1-1-1,0 0 1,16-13-1,1-3 256,-2-1 0,27-33-1,-24 23 27,-1-2-1,-2 0 1,-2-1-1,-1-2 0,-2 0 1,17-48-1,-33 77-293,-1 0-1,0 1 1,2-13 0,-4 20-94,0 1 0,0 0 0,0 0 0,0 0 0,0 0 0,0 0 0,0 0 0,0 0 0,0 0 1,1-1-1,-1 1 0,0 0 0,0 0 0,0 0 0,0 0 0,0 0 0,0-1 0,0 1 0,0 0 1,0 0-1,0 0 0,0 0 0,0 0 0,0 0 0,0-1 0,0 1 0,0 0 0,0 0 0,0 0 0,0 0 1,-1 0-1,1-1 0,0 1 0,0 0 0,0 0 0,0 0 0,0 0 0,0 0 0,0 0 0,0 0 0,0 0 1,-1-1-1,1 1 0,0 0 0,0 0 0,0 0 0,0 0 0,0 0 0,0 0 0,0 0 0,-1 0 1,1 0-1,0 0 0,0 0 0,0 0 0,0 0 0,0 0 0,-1 0 0,1 0 0,0 0 0,0 0 0,0 0 1,0 0-1,0 0 0,-1 0 0,-12 22 52,-18 47-9,3 1-1,3 1 1,-28 127 0,52-197-43,-1 12 20,0 0-1,0 20 1,2-32-23,0 1 1,0 0-1,0 0 1,0 0-1,0 0 1,0-1 0,0 1-1,1 0 1,-1 0-1,1-1 1,-1 1-1,1 0 1,0 0 0,-1-1-1,1 1 1,0-1-1,0 1 1,0-1-1,1 1 1,-1-1-1,0 0 1,0 1 0,1-1-1,-1 0 1,1 0-1,-1 0 1,3 1-1,-3-2-2,0 0 0,1 0-1,-1 0 1,0 0 0,0 0 0,0 0-1,1 0 1,-1-1 0,0 1-1,0 0 1,0-1 0,0 1-1,0-1 1,0 1 0,0-1-1,0 0 1,0 1 0,0-1 0,0 0-1,0 0 1,0 0 0,0 1-1,-1-1 1,1 0 0,0 0-1,-1 0 1,1 0 0,0 0-1,-1-1 1,1 1 0,-1-2 0,13-38-72,-13 40 73,3-14-21,0 1 1,0-22 0,-3 32 11,1 1 1,-2-1 0,1 0 0,0 1-1,-1-1 1,1 0 0,-1 1 0,0-1 0,-1 1-1,1-1 1,0 1 0,-1 0 0,0 0-1,0-1 1,-3-3 0,5 7 4,-1-1 0,1 1 0,-1-1 0,1 1 0,-1-1 0,1 1 0,-1-1 0,1 1 0,-1-1 0,0 1 0,1 0 0,-1-1 0,0 1 0,1 0 0,-1 0-1,0-1 1,-1 1 0,2 0 3,0 0-1,-1 0 0,1 0 0,0 1 0,-1-1 0,1 0 0,0 0 0,0 0 0,-1 0 0,1 1 0,0-1 0,0 0 1,-1 0-1,1 1 0,0-1 0,0 0 0,0 0 0,-1 1 0,1-1 0,0 0 0,0 1 0,0-1 0,0 0 1,0 1-1,0-1 0,-1 1 0,1 1-12,0 0 0,-1 1 0,1-1 1,0 0-1,0 1 0,0-1 0,1 1 0,-1-1 1,1 4-1,2-1 9,-1 1 1,1 0-1,-1-1 0,2 0 0,-1 0 1,0 0-1,1 0 0,0 0 1,0-1-1,1 0 0,-1 1 1,1-2-1,0 1 0,0 0 1,0-1-1,0 0 0,1 0 1,-1-1-1,1 0 0,0 1 1,-1-2-1,1 1 0,0-1 1,0 0-1,7 0 0,-1 1 35,1-2-1,-1 1 0,1-2 1,0 0-1,-1 0 0,0-1 1,1-1-1,-1 0 1,0 0-1,0-1 0,15-8 1,20-16 166,-44 26-172,-1 0 0,1 0 0,0 0 0,-1-1 0,1 1 0,-1-1 0,0 1 0,1-1 0,-1 0 0,-1 0 0,1 0 0,0 0 0,1-4 0,-3 7-20,0 0-1,0-1 1,0 1 0,0 0-1,0 0 1,1-1-1,-1 1 1,0 0-1,0-1 1,0 1-1,0 0 1,0 0 0,0-1-1,0 1 1,0 0-1,0 0 1,0-1-1,0 1 1,0 0-1,0-1 1,0 1 0,0 0-1,-1 0 1,1-1-1,0 1 1,0 0-1,0 0 1,0-1 0,0 1-1,-1 0 1,1 0-1,0 0 1,0-1-1,0 1 1,-1 0-1,1 0 1,0 0 0,0 0-1,-1-1 1,-11 6 28,-13 13 4,18-10-42,0 0 0,0 0 0,1 1 0,-11 18 0,15-24 7,1 0 1,-1 0 0,1 0 0,0 1 0,-1-1-1,2 1 1,-1-1 0,0 1 0,1-1 0,-1 1 0,1-1-1,0 1 1,0-1 0,0 1 0,1-1 0,-1 1-1,1-1 1,1 5 0,0-6 7,-1 0 1,0 0-1,1-1 0,-1 1 0,1 0 1,0-1-1,-1 0 0,1 1 0,0-1 1,0 0-1,0 0 0,0 0 0,0 0 1,0 0-1,0-1 0,0 1 1,0 0-1,1-1 0,-1 0 0,0 1 1,0-1-1,0 0 0,1 0 0,-1 0 1,4-1-1,8-1 40,-1 0 0,25-7 0,-36 8-44,27-8 54,40-20 0,-42 17-61,-1 2 0,32-9 0,-57 18-2,0 1 0,0-1-1,1 1 1,-1 0 0,0 0 0,0-1 0,0 1 0,1 0 0,-1 0 0,0 0 0,1 0-1,-1 0 1,0 0 0,0 1 0,1-1 0,-1 0 0,0 1 0,0-1 0,0 1 0,0-1-1,1 1 1,0 0 0,-1 1 3,-1-1 0,1 1-1,-1-1 1,1 0 0,-1 1-1,0-1 1,0 1 0,0-1-1,0 1 1,0-1 0,0 1 0,0-1-1,0 1 1,0-1 0,-1 0-1,1 1 1,-1-1 0,1 1-1,-2 1 1,0 4-1,-1 1 52,1 0 0,-1 1 0,2-1 0,-3 15 1,4-21-35,0-1 0,0 0 0,0 1 0,0-1 0,0 0 1,1 1-1,-1-1 0,0 1 0,0-1 0,1 0 0,-1 0 0,1 1 1,-1-1-1,1 0 0,0 0 0,0 0 0,-1 1 0,1-1 1,0 0-1,0 0 0,0 0 0,0 0 0,0-1 0,0 1 0,0 0 1,0 0-1,1-1 0,-1 1 0,0 0 0,0-1 0,1 1 1,-1-1-1,0 0 0,1 1 0,-1-1 0,3 0 0,5 0-96,1 0 0,-1-1 0,1 0 0,-1 0 0,1-1 0,-1 0 0,0-1 0,0 0 0,15-8 0,7-2-74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8.262"/>
    </inkml:context>
    <inkml:brush xml:id="br0">
      <inkml:brushProperty name="width" value="0.05" units="cm"/>
      <inkml:brushProperty name="height" value="0.05" units="cm"/>
    </inkml:brush>
  </inkml:definitions>
  <inkml:trace contextRef="#ctx0" brushRef="#br0">157 68 17412,'10'-8'671,"-6"4"-420,1 0 0,0 0 1,0 0-1,0 0 0,0 1 1,0 0-1,1 0 1,-1 1-1,12-4 0,-17 6-204,0 0-1,1 0 1,-1 0-1,0 0 1,1 0-1,-1 0 1,0 0-1,1 0 0,-1 0 1,0 0-1,1 0 1,-1 0-1,0 0 1,1 0-1,-1 0 1,0 0-1,0 1 0,1-1 1,-1 0-1,0 0 1,0 0-1,1 1 1,-1-1-1,0 0 1,0 0-1,1 0 0,-1 1 1,0-1-1,0 0 1,0 1-1,0-1 1,1 0-1,-1 0 1,0 1-1,-1 13 906,-11 14-25,12-28-904,-82 152 1920,-44 91-2846,113-215-225,10-24-665,5-13 1241,6-17 95,8-18-517</inkml:trace>
  <inkml:trace contextRef="#ctx0" brushRef="#br0" timeOffset="1">296 0 17324,'5'2'1528,"-11"11"-976,-4 5-216,-4 11 840,2 4-247,-4 10-305,2 2-88,5 3-112,7 0-24,2-4-88,5-1-48,4-7-192,1-5-224,1-9-600,1-5-304,-6-6 840,-4-2-168,-10-9-216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8.649"/>
    </inkml:context>
    <inkml:brush xml:id="br0">
      <inkml:brushProperty name="width" value="0.05" units="cm"/>
      <inkml:brushProperty name="height" value="0.05" units="cm"/>
    </inkml:brush>
  </inkml:definitions>
  <inkml:trace contextRef="#ctx0" brushRef="#br0">1 38 14699,'0'6'1897,"4"-2"-1121,12-1-224,5-2 1312,9 1-856,3-1-319,9-4 1015,4-4-1272,2-12-8,1-6 32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9.100"/>
    </inkml:context>
    <inkml:brush xml:id="br0">
      <inkml:brushProperty name="width" value="0.05" units="cm"/>
      <inkml:brushProperty name="height" value="0.05" units="cm"/>
    </inkml:brush>
  </inkml:definitions>
  <inkml:trace contextRef="#ctx0" brushRef="#br0">0 64 18940,'6'14'1784,"7"5"-1159,0 0-281,4 4 952,3 1-544,4-3-344,4 0-288,3-14-720,4-7-328,3-13-881,2-7 1425,-1-10-320,-3-5-280</inkml:trace>
  <inkml:trace contextRef="#ctx0" brushRef="#br0" timeOffset="1">426 1 15315,'-17'21'1985,"0"10"-1233,-12 14-208,0 8 1088,-4 11-367,0 1-129,3 1-440,6-1-112,5-11-200,3-3-288,11-17-752,0-11 720,5-13-200,2-3-96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9.460"/>
    </inkml:context>
    <inkml:brush xml:id="br0">
      <inkml:brushProperty name="width" value="0.05" units="cm"/>
      <inkml:brushProperty name="height" value="0.05" units="cm"/>
    </inkml:brush>
  </inkml:definitions>
  <inkml:trace contextRef="#ctx0" brushRef="#br0">0 233 16980,'1'0'91,"-1"1"0,0-1 0,1 1 1,0-1-1,-1 1 0,1-1 0,-1 1 0,1-1 1,-1 0-1,1 1 0,0-1 0,-1 0 1,1 1-1,0-1 0,-1 0 0,1 0 0,0 0 1,-1 0-1,1 0 0,0 1 0,0-1 1,-1 0-1,1-1 0,0 1 0,-1 0 1,1 0-1,0 0 0,1-1 0,21-7 251,-22 8-253,18-9 408,-1-1 0,0-1 0,0-1 0,-1 0 0,25-25-1,67-80 702,-92 98-960,-12 17-13,-18 31 45,4-11-285,4-8 61,-19 36-564,2 1 1,-18 60-1,36-82 293,3-7-87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9.889"/>
    </inkml:context>
    <inkml:brush xml:id="br0">
      <inkml:brushProperty name="width" value="0.05" units="cm"/>
      <inkml:brushProperty name="height" value="0.05" units="cm"/>
    </inkml:brush>
  </inkml:definitions>
  <inkml:trace contextRef="#ctx0" brushRef="#br0">126 1 21341,'-8'16'1696,"-1"12"-1272,0 10-224,1 10 784,1 7-368,0 8-504,1-1-248,4-7-560,2-6-248,3-19 1816,0-8-1032,1-16-80,2-8-72</inkml:trace>
  <inkml:trace contextRef="#ctx0" brushRef="#br0" timeOffset="1">0 176 14443,'0'-9'2113,"6"4"-1193,7 3-352,5 4 2208,11 0-1767,4 1-313,10-4-896,12-2-400,3-7 584,5-2-128,9-8-216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0.308"/>
    </inkml:context>
    <inkml:brush xml:id="br0">
      <inkml:brushProperty name="width" value="0.05" units="cm"/>
      <inkml:brushProperty name="height" value="0.05" units="cm"/>
    </inkml:brush>
  </inkml:definitions>
  <inkml:trace contextRef="#ctx0" brushRef="#br0">238 0 17860,'3'2'1576,"-11"9"-1104,-7 8-192,-8 11 777,-4 7-185,-6 16-376,-1 5-128,2 0-80,2 0-24,10-8-272,3-7-240,15-26-552,7-13 40,15-28 528,6-13-184,11-18-217</inkml:trace>
  <inkml:trace contextRef="#ctx0" brushRef="#br0" timeOffset="1">377 2 16043,'2'7'1425,"-14"16"-1017,-8 6-192,-8 12 720,-1 6-136,-1 6-128,4 2-152,6-4-143,6-2-25,6-9-8,8-2-136,11-13-632,3-7-280,0-11 567,1-6-127,-10-5-136</inkml:trace>
  <inkml:trace contextRef="#ctx0" brushRef="#br0" timeOffset="2">43 455 16508,'-4'8'1856,"8"1"-928,6-6-344,11-3 1201,3 1-537,15-1-488,6-1-304,7-6-816,3-8 512,6-15-232,1-3-104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0.746"/>
    </inkml:context>
    <inkml:brush xml:id="br0">
      <inkml:brushProperty name="width" value="0.05" units="cm"/>
      <inkml:brushProperty name="height" value="0.05" units="cm"/>
    </inkml:brush>
  </inkml:definitions>
  <inkml:trace contextRef="#ctx0" brushRef="#br0">0 80 19156,'1'0'14,"4"19"979,2 0 0,1-1 0,0 0 0,13 22 0,-18-36-956,0 1-1,1-1 1,-1 0-1,1 0 1,0 0-1,0 0 1,0-1 0,1 1-1,-1-1 1,1 0-1,0-1 1,0 1-1,0-1 1,0 0-1,0 0 1,0 0-1,1-1 1,-1 0 0,0 0-1,8 0 1,-1-1-230,1-1 0,-1 0 1,-1-1-1,1 0 1,0-1-1,0 0 0,-1-1 1,0 0-1,0-1 1,11-6-1,2-3-596,-1-1-1,0-1 1,27-24 0,-34 26 46,-1 0 0,0-1 0,-1-1 1,23-34-1,-36 49 721,0 0 1,0-1-1,0 1 1,-1-1-1,1 1 0,0-1 1,-1 1-1,1-1 1,-1 0-1,0 1 1,1-3-1,-1 3 35,0 1 0,-1 0-1,1 0 1,0 0 0,0 0-1,0-1 1,-1 1 0,1 0-1,0 0 1,0 0 0,0 0-1,-1 0 1,1 0 0,0-1-1,0 1 1,-1 0 0,1 0-1,0 0 1,0 0 0,-1 0-1,1 0 1,0 0 0,0 0-1,-1 0 1,1 0 0,0 0-1,0 0 1,-1 0 0,1 0-1,0 1 1,0-1 0,-1 0-1,1 0 1,0 0 0,0 0-1,0 0 1,-1 0 0,1 1-1,0-1 1,-5 3 216,0 0 1,0 1 0,0-1-1,1 1 1,-6 5-1,-26 31 604,1 2 0,3 1 0,1 2 0,3 1 0,1 1 0,3 1 0,-37 102 1,61-150-846,-10 41-410,10-38 404,0-1 0,-1 0 0,1 0 0,0 1 0,0-1 0,0 0 0,1 0 0,-1 0 0,1 1 0,-1-1 0,1 0 0,0 0 0,-1 0 0,1 0 0,2 4 0,8 2-218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7.211"/>
    </inkml:context>
    <inkml:brush xml:id="br0">
      <inkml:brushProperty name="width" value="0.05" units="cm"/>
      <inkml:brushProperty name="height" value="0.05" units="cm"/>
    </inkml:brush>
  </inkml:definitions>
  <inkml:trace contextRef="#ctx0" brushRef="#br0">247 30 15411 0 0,'6'-6'-39'0'0,"14"-18"3274"0"0,-20 24-3200 0 0,0 0-1 0 0,0 0 0 0 0,0 0 0 0 0,0 0 1 0 0,0 0-1 0 0,0 1 0 0 0,0-1 1 0 0,0 0-1 0 0,0 0 0 0 0,0 0 0 0 0,0 0 1 0 0,0 0-1 0 0,1 0 0 0 0,-1 0 1 0 0,0 0-1 0 0,0 0 0 0 0,0 0 0 0 0,0 0 1 0 0,0 0-1 0 0,0 0 0 0 0,0 0 1 0 0,0 0-1 0 0,0 0 0 0 0,0 0 0 0 0,0 0 1 0 0,0 0-1 0 0,0 0 0 0 0,0 0 1 0 0,0 0-1 0 0,0 0 0 0 0,1 0 0 0 0,-1 0 1 0 0,0 0-1 0 0,0 0 0 0 0,0 0 1 0 0,0 0-1 0 0,0 0 0 0 0,0 0 0 0 0,0 0 1 0 0,0 0-1 0 0,0 0 0 0 0,0 0 1 0 0,0 0-1 0 0,0 0 0 0 0,0 0 0 0 0,0 0 1 0 0,0 0-1 0 0,1 0 0 0 0,-1 0 1 0 0,-9 18 258 0 0,-3 5-325 0 0,1 1 0 0 0,1 0-1 0 0,0 1 1 0 0,2 0 0 0 0,1 0 0 0 0,2 1 0 0 0,0 0-1 0 0,1 0 1 0 0,2 0 0 0 0,1 0 0 0 0,0 0 0 0 0,5 28-1 0 0,7 15-722 0 0,25 86-1 0 0,-22-100-2448 0 0,-13-42-513 0 0,-9-20-27 0 0,1-2 2397 0 0</inkml:trace>
  <inkml:trace contextRef="#ctx0" brushRef="#br0" timeOffset="1.52">149 477 2977 0 0,'-32'-55'6535'0'0,"-1"0"0"0"0,-48-58 0 0 0,81 113-6497 0 0,-1 0 0 0 0,1-1 0 0 0,0 1 0 0 0,0 0 0 0 0,0 0 0 0 0,-1-1 0 0 0,1 1 0 0 0,0 0 0 0 0,0-1 0 0 0,0 1 0 0 0,0-1 0 0 0,0 1 0 0 0,0 0 0 0 0,0-1 0 0 0,0 1 0 0 0,0 0 0 0 0,0-1 0 0 0,0 1 0 0 0,0 0 0 0 0,0-1 0 0 0,0 1 0 0 0,0-1 0 0 0,0 1 0 0 0,0 0 0 0 0,0-1 0 0 0,0 1 0 0 0,1 0 0 0 0,-1-1 0 0 0,0 1 0 0 0,0 0 0 0 0,0 0 0 0 0,1-1 0 0 0,-1 1 0 0 0,0 0 0 0 0,0-1 0 0 0,1 1 0 0 0,-1 0 0 0 0,0 0 0 0 0,1 0 0 0 0,-1-1 0 0 0,0 1 0 0 0,1 0 0 0 0,-1 0 0 0 0,0 0 0 0 0,1 0 0 0 0,-1 0 0 0 0,0 0 0 0 0,1-1 0 0 0,-1 1 0 0 0,0 0 0 0 0,1 0 0 0 0,-1 0 0 0 0,0 0 0 0 0,1 0 0 0 0,-1 0 0 0 0,1 0 0 0 0,-1 1 0 0 0,30-3-330 0 0,-25 3 386 0 0,72 2-3009 0 0,100 18-1 0 0,-100-10 1527 0 0,-22-3 232 0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1.152"/>
    </inkml:context>
    <inkml:brush xml:id="br0">
      <inkml:brushProperty name="width" value="0.05" units="cm"/>
      <inkml:brushProperty name="height" value="0.05" units="cm"/>
    </inkml:brush>
  </inkml:definitions>
  <inkml:trace contextRef="#ctx0" brushRef="#br0">70 13 19524,'3'-1'222,"0"-1"0,0 1 0,0-1-1,0 1 1,0 0 0,0 0 0,0 0 0,1 0 0,-1 1-1,0-1 1,0 1 0,1 0 0,-1 0 0,0 0-1,1 0 1,4 2 0,-6-2-138,0 1 0,0 0 0,0 0-1,0 1 1,0-1 0,0 0 0,-1 0 0,1 1 0,0-1-1,-1 1 1,1 0 0,-1-1 0,0 1 0,1 0 0,-1 0-1,0 0 1,0 0 0,0 0 0,0 0 0,-1 0 0,1 0-1,-1 0 1,1 0 0,-1 1 0,1 2 0,0 3-23,-1 1 1,0-1-1,0 1 0,-1 0 1,1-1-1,-2 1 1,0-1-1,0 1 0,0-1 1,-1 0-1,0 0 1,-6 11-1,-6 6 62,-1 0-1,-25 30 1,-15 23 258,54-75-357,0 0-1,1 0 1,0 0 0,-1-1 0,1 1 0,0 1-1,0 2 1,1-5-20,0 0 0,0-1 0,0 1 0,0 0 0,0 0 0,0-1 0,0 1 0,0 0 0,0 0 0,1-1 0,-1 1-1,0 0 1,1-1 0,-1 1 0,0 0 0,1-1 0,-1 1 0,1 0 0,-1-1 0,1 1 0,-1-1 0,1 1 0,-1-1 0,1 1 0,-1-1 0,1 0 0,0 1-1,-1-1 1,1 1 0,0-1 0,-1 0 0,1 0 0,0 0 0,0 1 0,-1-1 0,1 0 0,1 0 0,12 1-13,-1-1 0,0 0 1,1-1-1,-1-1 0,0 0 0,18-5 1,-5 2 230,125-27-75,-67 11-123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1.586"/>
    </inkml:context>
    <inkml:brush xml:id="br0">
      <inkml:brushProperty name="width" value="0.05" units="cm"/>
      <inkml:brushProperty name="height" value="0.05" units="cm"/>
    </inkml:brush>
  </inkml:definitions>
  <inkml:trace contextRef="#ctx0" brushRef="#br0">13 0 20636,'0'13'1729,"-3"6"-1297,-1 5-224,1 10 816,2 4-240,-1 6-640,2-2-432,2-4-776,1-3 2016,-2-15-1032,-1-4-16,-4-16-80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1.991"/>
    </inkml:context>
    <inkml:brush xml:id="br0">
      <inkml:brushProperty name="width" value="0.05" units="cm"/>
      <inkml:brushProperty name="height" value="0.05" units="cm"/>
    </inkml:brush>
  </inkml:definitions>
  <inkml:trace contextRef="#ctx0" brushRef="#br0">1 1 16876,'2'3'1928,"7"3"-1320,5 4-256,6-2 1081,11 1-833,4-2-544,16-6 136,7-5-48,10-7-216</inkml:trace>
  <inkml:trace contextRef="#ctx0" brushRef="#br0" timeOffset="1">1123 171 15515,'3'22'1377,"17"-21"-1009,7-6-240,17-13 1024,11 3-896,9-5-336,2 4-264,3 0 248,-2 2-88,-1 2-48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2.442"/>
    </inkml:context>
    <inkml:brush xml:id="br0">
      <inkml:brushProperty name="width" value="0.05" units="cm"/>
      <inkml:brushProperty name="height" value="0.05" units="cm"/>
    </inkml:brush>
  </inkml:definitions>
  <inkml:trace contextRef="#ctx0" brushRef="#br0">1 145 16716,'24'1'1232,"8"-9"-1424,5-5 1096,13-9-384,2-2-8,4-2-296</inkml:trace>
  <inkml:trace contextRef="#ctx0" brushRef="#br0" timeOffset="1">528 60 21357,'3'20'1928,"-3"-5"-1320,0-8-312,6-9 552,3-8-816,2-15 192,-1-7-168,1-1-280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1.665"/>
    </inkml:context>
    <inkml:brush xml:id="br0">
      <inkml:brushProperty name="width" value="0.05" units="cm"/>
      <inkml:brushProperty name="height" value="0.05" units="cm"/>
    </inkml:brush>
  </inkml:definitions>
  <inkml:trace contextRef="#ctx0" brushRef="#br0">523 2 18604,'5'-1'1704,"-8"9"-1096,-13 9-223,-8 14 807,-5 6-128,-13 16-344,-3 6-128,-11 8-192,-2 3-32,-2 0-111,3-1-41,8-11-272,5-8-256,18-19-513,7-11-263,22-20 856,11-13-240,18-22-160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2.054"/>
    </inkml:context>
    <inkml:brush xml:id="br0">
      <inkml:brushProperty name="width" value="0.05" units="cm"/>
      <inkml:brushProperty name="height" value="0.05" units="cm"/>
    </inkml:brush>
  </inkml:definitions>
  <inkml:trace contextRef="#ctx0" brushRef="#br0">1 9 15411,'17'-8'1617,"-7"16"-1009,-1 11-224,-6 20 1072,-2 8-616,-1 16-272,1 6-111,2 7-145,0 0-56,4-5-40,2-2-8,4-11-336,1-7-192,-1-14-537,-2-6 1530,-2-16-793,-3-5-72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2.460"/>
    </inkml:context>
    <inkml:brush xml:id="br0">
      <inkml:brushProperty name="width" value="0.05" units="cm"/>
      <inkml:brushProperty name="height" value="0.05" units="cm"/>
    </inkml:brush>
  </inkml:definitions>
  <inkml:trace contextRef="#ctx0" brushRef="#br0">1 7 16708,'25'12'1848,"4"1"-1192,14-6-200,7-2 760,9-2-351,3-1-41,2-4-584,1-2-320,-1-5-592,1-2 640,-2 0-208,0-1-136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2.833"/>
    </inkml:context>
    <inkml:brush xml:id="br0">
      <inkml:brushProperty name="width" value="0.05" units="cm"/>
      <inkml:brushProperty name="height" value="0.05" units="cm"/>
    </inkml:brush>
  </inkml:definitions>
  <inkml:trace contextRef="#ctx0" brushRef="#br0">3 15 19692,'-2'18'221,"2"-1"0,0 1 0,0-1 0,2 0 0,0 1 0,2-1 1,-1 0-1,2 0 0,0 0 0,2-1 0,7 17 0,-11-29-226,-1 0 1,1-1 0,-1 1-1,1-1 1,0 0 0,1 0-1,-1 0 1,0 0 0,1-1-1,-1 1 1,1-1 0,0 0-1,0 0 1,0 0 0,0-1-1,0 1 1,0-1 0,0 0 0,1 0-1,-1-1 1,0 1 0,1-1-1,-1 0 1,0 0 0,1 0-1,-1-1 1,8-1 0,6-2-235,0-1 1,0-1 0,-1 0-1,1-1 1,18-11 0,25-18-1740,-2-2-1,65-56 1,-62 45 585,-35 30 1007,-26 19 390,-1 0 1,0 0-1,0 0 1,0 0-1,0-1 0,0 1 1,0 0-1,0 0 0,0 0 1,1 0-1,-1 0 0,0 0 1,0 0-1,0 0 0,0-1 1,0 1-1,0 0 0,1 0 1,-1 0-1,0 0 0,0 0 1,0 0-1,0 0 0,1 0 1,-1 0-1,0 0 0,0 0 1,0 0-1,0 0 0,0 0 1,1 0-1,-1 0 0,0 0 1,0 0-1,0 1 0,0-1 1,0 0-1,1 0 1,-1 0-1,0 0 0,0 0 1,0 0-1,0 0 0,0 0 1,0 0-1,1 1 0,-1-1 1,0 0-1,0 0 0,0 0 1,0 0-1,0 0 0,0 1 1,0-1-1,0 0 0,0 0 1,0 0-1,0 0 0,0 0 1,0 1-1,0-1 0,0 0 1,0 0-1,0 0 0,0 0 1,0 1-1,0-1 0,0 0 1,0 0-1,-1 6 200,-1-1-1,0 1 1,0-1 0,0 1-1,0-1 1,-1 0 0,0 0-1,-5 6 1,-1 4 386,-87 138 3670,-52 93-511,50-56-2577,73-135-635,-28 87 1,49-130-467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5.105"/>
    </inkml:context>
    <inkml:brush xml:id="br0">
      <inkml:brushProperty name="width" value="0.05" units="cm"/>
      <inkml:brushProperty name="height" value="0.05" units="cm"/>
    </inkml:brush>
  </inkml:definitions>
  <inkml:trace contextRef="#ctx0" brushRef="#br0">0 73 17588,'27'-5'1784,"9"-2"-1056,0 1-272,10-4 721,4 0-145,3-1-296,0-1-320,-10 5-704,-1 3-312,-15 4-480,-5 3-89,-17 4 777,-5 0-336,-10 6-248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5.507"/>
    </inkml:context>
    <inkml:brush xml:id="br0">
      <inkml:brushProperty name="width" value="0.05" units="cm"/>
      <inkml:brushProperty name="height" value="0.05" units="cm"/>
    </inkml:brush>
  </inkml:definitions>
  <inkml:trace contextRef="#ctx0" brushRef="#br0">0 1 17900,'18'10'1968,"6"-2"-1008,3-3-287,13-4 919,3-1-248,8-3-224,3-1-303,-5 0-801,-5-1-536,-12 4 536,-8 1-193,-12 1-143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7.634"/>
    </inkml:context>
    <inkml:brush xml:id="br0">
      <inkml:brushProperty name="width" value="0.05" units="cm"/>
      <inkml:brushProperty name="height" value="0.05" units="cm"/>
    </inkml:brush>
  </inkml:definitions>
  <inkml:trace contextRef="#ctx0" brushRef="#br0">25 0 18684 0 0,'0'16'-798'0'0,"-5"191"-139"0"0,-15 89 1525 0 0,25-426-6639 0 0,-5 88 4895 0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6.114"/>
    </inkml:context>
    <inkml:brush xml:id="br0">
      <inkml:brushProperty name="width" value="0.05" units="cm"/>
      <inkml:brushProperty name="height" value="0.05" units="cm"/>
    </inkml:brush>
  </inkml:definitions>
  <inkml:trace contextRef="#ctx0" brushRef="#br0">317 17 18972,'13'-10'1936,"-8"5"-1255,-5 4-329,-10 9 920,-3 10-248,-13 10-416,-6 8-240,-5 14-296,-2 5-64,-2 6 0,-2 1 32,7-8-152,4-3-48,17-21-808,5-10-80,15-27 808,5-21-168,15-22-176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6.564"/>
    </inkml:context>
    <inkml:brush xml:id="br0">
      <inkml:brushProperty name="width" value="0.05" units="cm"/>
      <inkml:brushProperty name="height" value="0.05" units="cm"/>
    </inkml:brush>
  </inkml:definitions>
  <inkml:trace contextRef="#ctx0" brushRef="#br0">340 1 16516,'-2'20'1336,"-8"18"-976,-2 13-160,-4 13 672,2 6-328,4 5-168,3 1-32,7-9-144,0-4-72,6-14-184,2-10-128,4-13-432,1-6-152,-3-10 536,-5-6-128</inkml:trace>
  <inkml:trace contextRef="#ctx0" brushRef="#br0" timeOffset="1">1 548 16027,'14'-1'1881,"6"-1"-1201,13-1-224,3-1 896,13 0-567,2-2-65,10 2-640,-1 1-424,-4 2 360,-5-1-112,-9 5-160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7.035"/>
    </inkml:context>
    <inkml:brush xml:id="br0">
      <inkml:brushProperty name="width" value="0.05" units="cm"/>
      <inkml:brushProperty name="height" value="0.05" units="cm"/>
    </inkml:brush>
  </inkml:definitions>
  <inkml:trace contextRef="#ctx0" brushRef="#br0">12 38 18372,'-5'46'1537,"-1"19"-656,6-59-787,0-1 0,1 1 0,-1-1-1,1 0 1,0 1 0,1-1 0,-1 0 0,1 0 0,4 8 0,-5-11-70,0-1 0,0 1 0,0-1 0,0 1 0,0-1 1,1 1-1,-1-1 0,0 0 0,1 0 0,-1 0 0,1 0 1,-1 0-1,1 0 0,0 0 0,-1 0 0,1 0 0,0-1 0,3 1 1,-2 0-5,1-1 0,-1 0 1,0 0-1,1 0 1,-1 0-1,0-1 0,0 0 1,1 1-1,5-3 1,4-3-18,-1 0 0,1-1 1,20-15-1,-9 3-135,-1-1 1,-1-1-1,23-28 1,30-28-619,-75 77 748,0 0 0,0 0 0,0 1 0,0-1 0,0 0 1,0 0-1,0 0 0,0 1 0,0-1 0,0 0 1,0 0-1,0 0 0,0 1 0,0-1 0,0 0 1,0 0-1,0 0 0,0 1 0,0-1 0,1 0 0,-1 0 1,0 0-1,0 0 0,0 0 0,0 1 0,0-1 1,1 0-1,-1 0 0,0 0 0,0 0 0,0 0 1,0 0-1,1 0 0,-1 1 0,0-1 0,0 0 1,0 0-1,1 0 0,-1 0 0,0 0 0,0 0 0,0 0 1,1 0-1,-1 0 0,0 0 0,0 0 0,0 0 1,1 0-1,-1 0 0,0-1 0,0 1 0,0 0 1,1 0-1,-1 0 0,0 0 0,0 0 0,0 0 1,1-1-1,-6 22 117,4-20-105,-16 49 603,-3-1 0,-39 70 0,11-24 378,20-42-450,15-29-358,0 1 0,-12 37 0,23-49-544,2-9 136,1-5-158,2-8 18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7.439"/>
    </inkml:context>
    <inkml:brush xml:id="br0">
      <inkml:brushProperty name="width" value="0.05" units="cm"/>
      <inkml:brushProperty name="height" value="0.05" units="cm"/>
    </inkml:brush>
  </inkml:definitions>
  <inkml:trace contextRef="#ctx0" brushRef="#br0">151 0 15787,'-16'13'891,"1"0"0,0 1 0,1 0 0,-20 26 0,27-30-810,0 1 0,0 0 0,1 0 0,0 0 0,1 0 0,1 1 0,0 0 0,-4 18 0,7-28-49,1 0 0,0-1 0,-1 1 0,1 0 0,0 0 0,0 0 1,0-1-1,0 1 0,0 0 0,1 0 0,-1 0 0,0-1 0,1 1 0,0 0 0,-1 0 0,1-1 0,0 1 0,0 0 0,0-1 0,1 3 0,0-3 5,-1 0 0,1-1 0,-1 1 0,1 0 0,-1-1 0,1 1 0,-1-1 1,1 1-1,0-1 0,-1 0 0,1 0 0,0 0 0,-1 0 0,1 0 0,0 0 0,-1 0 0,1 0 0,-1-1 0,1 1 0,0 0 0,-1-1 0,1 0 0,1 0 0,8-4 123,0 0 1,0-1-1,0-1 0,-1 1 1,0-2-1,13-11 0,-8 6 96,-1-2 0,0 0 0,12-19 0,-21 27-161,0 0-1,-1 0 1,0 0 0,0-1 0,3-9 0,-7 16-85,1 0 0,-1 0 0,0 0 0,1 0 0,-1 0-1,0 0 1,0 0 0,0 0 0,0 0 0,0-1 0,0 1 0,0 0 0,0 0 0,0 0 0,0 0 0,-1 0-1,1 0 1,0 0 0,-1 0 0,1-1 0,-1 1 0,1 1 0,-1-1 0,0 0 0,1 0 0,-1 0-1,0 0 1,0 0 0,1 0 0,-1 1 0,0-1 0,0 0 0,0 1 0,0-1 0,0 1 0,0-1-1,0 1 1,0-1 0,0 1 0,0 0 0,0-1 0,0 1 0,-1 0 0,1 0 0,0 0 0,-2 0-1,-3 0-165,0 0 0,0 0 0,0 1 0,-1 0 0,1 0 0,0 0 0,0 1 0,0 0 0,1 0-1,-1 0 1,0 1 0,1 0 0,0 0 0,-1 1 0,1-1 0,0 1 0,-5 6 0,10-10 124,-1 0-1,1 0 1,-1 1 0,1-1 0,-1 0 0,1 1 0,0-1 0,-1 1 0,1-1 0,0 1 0,-1-1 0,1 1 0,0-1 0,0 1 0,-1-1 0,1 1 0,0-1 0,0 1 0,0-1 0,0 1 0,0-1 0,-1 1 0,1-1 0,0 1-1,0-1 1,0 1 0,1 0 0,-1-1 0,0 1 0,0-1 0,0 1 0,0-1 0,0 1 0,1 0 0,12 2-633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27.841"/>
    </inkml:context>
    <inkml:brush xml:id="br0">
      <inkml:brushProperty name="width" value="0.05" units="cm"/>
      <inkml:brushProperty name="height" value="0.05" units="cm"/>
    </inkml:brush>
  </inkml:definitions>
  <inkml:trace contextRef="#ctx0" brushRef="#br0">235 1 20468,'-14'27'1625,"-5"12"-1153,-1 1-240,3 7 608,1 2-200,9 0-280,2-5-104,5-7-256,5-8-224,2-10-496,2-6-208,-5-10-1145,1-3 1657,-7-8-376,-4-5-256</inkml:trace>
  <inkml:trace contextRef="#ctx0" brushRef="#br0" timeOffset="1">3 223 17140,'-3'-1'1808,"9"2"-984,7 3-376,11 4 1097,2-4-433,10-3-560,0-2-424,7-6-1256,-2-10 1128,-5-12-312,-1-1-72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6.342"/>
    </inkml:context>
    <inkml:brush xml:id="br0">
      <inkml:brushProperty name="width" value="0.05" units="cm"/>
      <inkml:brushProperty name="height" value="0.05" units="cm"/>
    </inkml:brush>
  </inkml:definitions>
  <inkml:trace contextRef="#ctx0" brushRef="#br0">22 47 18436,'-11'0'1984,"2"0"-1135,8 2-289,9-2 1016,11-5-272,8 0-384,5-2-199,5 1-281,6-3-144,4 3-440,2 1-432,-6 2-753,-6 0-1807,-11 4 2576,-7 5-425,-15-2-447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36.762"/>
    </inkml:context>
    <inkml:brush xml:id="br0">
      <inkml:brushProperty name="width" value="0.05" units="cm"/>
      <inkml:brushProperty name="height" value="0.05" units="cm"/>
    </inkml:brush>
  </inkml:definitions>
  <inkml:trace contextRef="#ctx0" brushRef="#br0">1 0 18940,'10'6'1944,"6"3"-1407,2-4-201,7 1 888,3 0-472,7 1-120,1 0-592,2-1-408,2-3 552,0-6-184,-8-3-88,-2-1-64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40.464"/>
    </inkml:context>
    <inkml:brush xml:id="br0">
      <inkml:brushProperty name="width" value="0.05" units="cm"/>
      <inkml:brushProperty name="height" value="0.05" units="cm"/>
    </inkml:brush>
  </inkml:definitions>
  <inkml:trace contextRef="#ctx0" brushRef="#br0">139 75 15419,'0'-1'182,"1"0"1,-1 0-1,0 0 0,0 0 0,0 0 0,1 0 0,-1 0 0,0 0 0,0 0 0,0 0 1,0 0-1,-1 1 0,1-1 0,0 0 0,0 0 0,0 0 0,-1 0 0,1 0 0,-1 0 1,1 0-1,0 0 0,-1 1 0,0-1 0,1 0 0,-1 0 0,1 1 0,-1-1 1,0 0-1,1 1 0,-1-1 0,0 1 0,-1-2 0,-1 2 84,1 0 0,-1 0 0,1 0 0,-1 0 0,1 0 0,-1 1 1,1-1-1,-1 1 0,1-1 0,0 1 0,-1 0 0,-2 1 0,-1 1-199,0 0 0,0 0 0,0 1 1,0 0-1,1 0 0,-1 0 0,1 1 0,0-1 1,0 1-1,1 0 0,-1 1 0,1-1 0,-4 9 0,5-9-69,1-1-1,0 0 0,0 1 0,0-1 1,1 1-1,-1 0 0,1-1 0,1 1 1,-1 0-1,0 0 0,1 0 0,0 0 1,0-1-1,1 1 0,-1 0 0,1 0 1,0 0-1,1-1 0,2 9 1,-3-11-8,0 0 1,0 0-1,0 0 1,1 0 0,-1 0-1,0-1 1,1 1 0,-1 0-1,1-1 1,0 0-1,-1 1 1,1-1 0,0 0-1,0 0 1,0 0 0,0 0-1,0 0 1,0 0-1,0 0 1,0-1 0,1 1-1,-1-1 1,0 0 0,0 1-1,0-1 1,1 0 0,-1 0-1,0-1 1,0 1-1,0 0 1,0-1 0,1 1-1,-1-1 1,0 0 0,4-1-1,2-2 10,0 1-1,-1-1 1,1-1-1,-1 1 1,0-1-1,0-1 1,12-11-1,-9 6 157,-1 0-1,0 0 0,-1-1 1,13-25-1,-18 32-60,-1 0 0,1 0 1,-1-1-1,-1 1 0,1-1 0,-1 1 0,0-1 0,0 1 0,-1-1 0,1 0 1,-1 0-1,-1 1 0,1-1 0,-1 0 0,-2-7 0,3 12-86,0 0-1,-1-1 1,1 1 0,-1 0-1,0 0 1,1 0 0,-1 0-1,0 0 1,1 0-1,-1 0 1,0 0 0,0 0-1,0 0 1,0 0-1,0 1 1,0-1 0,0 0-1,0 1 1,0-1-1,-1 1 1,1-1 0,0 1-1,0-1 1,0 1-1,-1 0 1,1 0 0,0-1-1,0 1 1,-1 0-1,1 0 1,0 0 0,0 1-1,-1-1 1,1 0 0,0 0-1,0 1 1,-1-1-1,1 0 1,0 1 0,-2 1-1,-6 2-340,0 0-1,0 1 0,1 1 1,-9 6-1,11-7-168,-25 13-795,29-17 941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40.882"/>
    </inkml:context>
    <inkml:brush xml:id="br0">
      <inkml:brushProperty name="width" value="0.05" units="cm"/>
      <inkml:brushProperty name="height" value="0.05" units="cm"/>
    </inkml:brush>
  </inkml:definitions>
  <inkml:trace contextRef="#ctx0" brushRef="#br0">25 0 19684,'-2'36'4711,"-4"18"-3352,-1 4-1368,-2 49-1405,10-107 1519,3-4-173,4-9-179,3-8-101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41.568"/>
    </inkml:context>
    <inkml:brush xml:id="br0">
      <inkml:brushProperty name="width" value="0.05" units="cm"/>
      <inkml:brushProperty name="height" value="0.05" units="cm"/>
    </inkml:brush>
  </inkml:definitions>
  <inkml:trace contextRef="#ctx0" brushRef="#br0">153 58 17188,'12'-38'3946,"-12"37"-3804,1 0 0,-1 0 0,0 0 0,0 0 0,0 0 0,0 0 0,0 0 0,0 0 1,0 0-1,-1 0 0,1 0 0,0 0 0,-1 0 0,1-1 0,-1 1-62,1 1 0,-1 0 1,1-1-1,0 1 0,-1 0 1,1 0-1,-1 0 0,1-1 0,-1 1 1,1 0-1,-1 0 0,1 0 1,-1 0-1,1 0 0,-1 0 1,1 0-1,-1 0 0,1 0 1,-1 0-1,1 0 0,-1 0 0,1 1 1,0-1-1,-1 0 0,1 0 1,-1 0-1,1 1 0,-1-1 1,1 0-1,0 0 0,-1 1 1,0 0-1,-5 3 157,0 0 0,1 0 0,-1 1-1,1 0 1,0 0 0,0 1 0,1 0 0,-6 9 0,-29 54 70,35-61-243,-6 12-107,0 0 0,1 1-1,2 1 1,-8 29 0,15-50 33,0 0 1,-1 0-1,1 0 1,0 0-1,0 0 1,0 0-1,-1 0 1,1 0-1,0 0 1,1 0-1,-1 0 0,0 0 1,0 0-1,0 0 1,1 0-1,-1 0 1,0 0-1,1 0 1,-1 0-1,2 1 0,-2-2 3,1 1-1,-1-1 0,1 0 1,0 0-1,-1 0 0,1 0 1,-1 0-1,1 0 0,0 0 1,-1 0-1,1 0 0,0 0 1,-1 0-1,1 0 0,-1 0 0,1-1 1,0 1-1,-1 0 0,1 0 1,-1-1-1,1 1 0,-1-1 1,2 0-1,4-3-42,0-1-1,0 0 1,9-10-1,31-44-45,-30 39-47,34-38-1,-49 58 132,-1-1 0,0 1 0,1 0-1,-1-1 1,1 1 0,-1-1-1,0 1 1,1 0 0,-1 0-1,1-1 1,-1 1 0,1 0-1,-1 0 1,1-1 0,-1 1-1,1 0 1,0 0 0,-1 0 0,1 0-1,-1 0 1,1 0 0,-1 0-1,1 0 1,-1 0 0,1 0-1,-1 0 1,1 0 0,-1 1-1,1-1 1,-1 0 0,1 0-1,-1 0 1,1 1 0,-1-1 0,1 0-1,-1 1 1,1-1 0,-1 0-1,1 1 1,-1-1 0,0 0-1,1 1 1,-1-1 0,0 1-1,0-1 1,1 1 0,-1-1-1,0 1 1,0-1 0,1 1 0,-1-1-1,0 1 1,0-1 0,0 1-1,0-1 1,0 2 0,7 38-430,-6-34 363,1 11-70,0-1 107,0 1 0,0-1 0,2-1 0,0 1 0,1 0 0,12 26 0,-13-36 56,1-1 0,0 0 0,1 0 0,-1 0 0,1 0 0,0-1 0,0 0 0,0 0 0,1-1 0,-1 0 0,12 4 0,-7-2 40,1 0 0,14 11-1,-25-16-42,-1 0-1,1 1 0,0-1 0,0 1 1,-1-1-1,1 1 0,0 0 1,-1-1-1,1 1 0,0 0 1,-1-1-1,1 1 0,-1 0 0,1 0 1,-1-1-1,0 1 0,1 0 1,-1 0-1,0 0 0,1 0 1,-1 0-1,0-1 0,0 1 0,0 0 1,0 0-1,0 0 0,0 0 1,0 0-1,0 0 0,0 0 1,0 0-1,0-1 0,-1 1 0,1 0 1,0 0-1,-1 0 0,1 0 1,-1-1-1,1 1 0,-1 0 1,1 0-1,-1-1 0,1 1 0,-2 0 1,0 2 65,-1-1 1,0 0 0,0 0 0,0 0 0,0 0-1,0 0 1,0-1 0,0 0 0,0 1 0,-5 0-1,-15 3 389,-1-2-1,0 0 0,-35-1 0,-71-9 521,129 7-1001,1 0-1,0 1 1,-1-1-1,1 0 1,0 0-1,-1 0 1,1 0-1,0 0 0,-1-1 1,1 1-1,0 0 1,-1 0-1,1 0 1,0 0-1,-1 0 1,1 0-1,0 0 1,0-1-1,-1 1 0,1 0 1,0 0-1,0 0 1,-1-1-1,1 1 1,0 0-1,0 0 1,-1-1-1,1 1 0,0-1 1,6-6-912,17-5-1016,-22 12 1804,41-21-1257,-19 11 533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8.101"/>
    </inkml:context>
    <inkml:brush xml:id="br0">
      <inkml:brushProperty name="width" value="0.05" units="cm"/>
      <inkml:brushProperty name="height" value="0.05" units="cm"/>
    </inkml:brush>
  </inkml:definitions>
  <inkml:trace contextRef="#ctx0" brushRef="#br0">6 127 9018 0 0,'-4'-75'2070'0'0,"2"24"2268"0"0,3 86-4466 0 0,8 67 0 0 0,-6-85 276 0 0,0 0 1 0 0,2-1-1 0 0,0 0 0 0 0,1 0 1 0 0,1 0-1 0 0,11 20 1 0 0,-1-11 100 0 0,0 0-1 0 0,2-2 1 0 0,0 0 0 0 0,2 0 0 0 0,1-2-1 0 0,0-1 1 0 0,1-1 0 0 0,2-1 0 0 0,-1-1 0 0 0,29 15-1 0 0,-52-32-176 0 0,-1 1-1 0 0,1-1 0 0 0,0 1 1 0 0,0-1-1 0 0,0 0 0 0 0,0 1 0 0 0,0-1 1 0 0,0 0-1 0 0,0 0 0 0 0,0 1 0 0 0,0-1 1 0 0,0 0-1 0 0,-1 0 0 0 0,1 0 1 0 0,0 0-1 0 0,0 0 0 0 0,0 0 0 0 0,0-1 1 0 0,0 1-1 0 0,0 0 0 0 0,0 0 1 0 0,0-1-1 0 0,0 1 0 0 0,0 0 0 0 0,0-1 1 0 0,0 1-1 0 0,-1-1 0 0 0,1 1 1 0 0,0-1-1 0 0,0 0 0 0 0,-1 1 0 0 0,1-1 1 0 0,0 0-1 0 0,0-1 0 0 0,2-2 204 0 0,-1 0-1 0 0,0 0 1 0 0,0-1-1 0 0,0 1 1 0 0,2-9-1 0 0,-4 12-275 0 0,11-35 420 0 0,-2-2 0 0 0,6-53 0 0 0,-14 73-294 0 0,0 1 0 0 0,-1-1-1 0 0,0 1 1 0 0,-2 0 0 0 0,0-1 0 0 0,-1 1 0 0 0,-9-29-1 0 0,12 45-124 0 0,-6-16-107 0 0,0-1-1 0 0,-1 1 0 0 0,-15-25 1 0 0,13 34-987 0 0,5 14-2603 0 0,4 17-1811 0 0,4-11 3248 0 0,2 3-138 0 0</inkml:trace>
  <inkml:trace contextRef="#ctx0" brushRef="#br0" timeOffset="1">717 431 13723 0 0,'2'-3'468'0'0,"-1"0"0"0"0,1 0 1 0 0,-1 0-1 0 0,1 0 0 0 0,-1 0 1 0 0,0 0-1 0 0,0 0 0 0 0,-1 0 0 0 0,1 0 1 0 0,-1 0-1 0 0,1-1 0 0 0,-1 1 0 0 0,0 0 1 0 0,0 0-1 0 0,-1-1 0 0 0,1 1 0 0 0,-1 0 1 0 0,-1-5-1 0 0,2 6-444 0 0,-1 1 1 0 0,1-1-1 0 0,0 1 1 0 0,-1-1 0 0 0,0 1-1 0 0,1 0 1 0 0,-1-1-1 0 0,0 1 1 0 0,0 0-1 0 0,0-1 1 0 0,0 1-1 0 0,0 0 1 0 0,0 0-1 0 0,0 0 1 0 0,0 0-1 0 0,0 0 1 0 0,-1 0-1 0 0,1 0 1 0 0,0 1-1 0 0,-1-1 1 0 0,1 0-1 0 0,0 1 1 0 0,-1-1-1 0 0,1 1 1 0 0,-1-1-1 0 0,1 1 1 0 0,-1 0-1 0 0,1 0 1 0 0,-1-1-1 0 0,1 1 1 0 0,-1 0-1 0 0,1 0 1 0 0,-1 0-1 0 0,1 1 1 0 0,-1-1-1 0 0,1 0 1 0 0,-1 1 0 0 0,1-1-1 0 0,-1 1 1 0 0,-2 0-1 0 0,0 2-85 0 0,-1 0 0 0 0,0 0-1 0 0,1 0 1 0 0,0 0 0 0 0,0 1 0 0 0,0-1-1 0 0,0 1 1 0 0,0 0 0 0 0,1 0 0 0 0,-1 1 0 0 0,1-1-1 0 0,1 1 1 0 0,-1-1 0 0 0,0 1 0 0 0,-1 6-1 0 0,-1 1-41 0 0,1 0 0 0 0,0 0 0 0 0,1 0-1 0 0,0 1 1 0 0,-2 17 0 0 0,5-26 64 0 0,0 0-1 0 0,0 0 1 0 0,0 0 0 0 0,0 0-1 0 0,1 0 1 0 0,0 0-1 0 0,0 0 1 0 0,0 0 0 0 0,0 0-1 0 0,3 6 1 0 0,-3-8 48 0 0,-1-1 0 0 0,1 0 1 0 0,0 0-1 0 0,0 0 0 0 0,0 0 0 0 0,0 0 0 0 0,0 0 1 0 0,0 0-1 0 0,0 0 0 0 0,0 0 0 0 0,0 0 0 0 0,1 0 1 0 0,-1-1-1 0 0,0 1 0 0 0,0 0 0 0 0,1-1 0 0 0,-1 1 1 0 0,0-1-1 0 0,1 1 0 0 0,-1-1 0 0 0,1 0 0 0 0,-1 0 1 0 0,0 0-1 0 0,1 0 0 0 0,-1 0 0 0 0,1 0 0 0 0,-1 0 1 0 0,1 0-1 0 0,-1 0 0 0 0,0-1 0 0 0,1 1 0 0 0,2-1 1 0 0,3-2 113 0 0,0 0 1 0 0,0-1-1 0 0,0 1 1 0 0,0-2-1 0 0,-1 1 1 0 0,1 0-1 0 0,-1-1 1 0 0,0-1-1 0 0,-1 1 1 0 0,1-1-1 0 0,-1 1 1 0 0,6-10-1 0 0,-2 2-83 0 0,0-1 0 0 0,-1 0 0 0 0,-1 0 0 0 0,0-1 0 0 0,4-16 0 0 0,-9 25-1330 0 0,-2 9 495 0 0,-10 36-418 0 0,10-31 865 0 0,-1 0 0 0 0,2 0 0 0 0,-1 1 0 0 0,1-1 0 0 0,0 0-1 0 0,1 0 1 0 0,0 0 0 0 0,5 13 0 0 0,-6-18 75 0 0,1 1-1 0 0,1 0 1 0 0,-1-1 0 0 0,0 1-1 0 0,1-1 1 0 0,0 0 0 0 0,0 0-1 0 0,0 0 1 0 0,0 0-1 0 0,0 0 1 0 0,0-1 0 0 0,1 1-1 0 0,-1-1 1 0 0,1 0 0 0 0,0 0-1 0 0,0 0 1 0 0,0-1 0 0 0,6 3-1 0 0,-4-3-166 0 0,-1 0 1 0 0,1 0-1 0 0,0 0 0 0 0,-1-1 0 0 0,11 0 0 0 0,11-1-908 0 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42.565"/>
    </inkml:context>
    <inkml:brush xml:id="br0">
      <inkml:brushProperty name="width" value="0.05" units="cm"/>
      <inkml:brushProperty name="height" value="0.05" units="cm"/>
    </inkml:brush>
  </inkml:definitions>
  <inkml:trace contextRef="#ctx0" brushRef="#br0">160 12 16892,'-2'-1'224,"1"-1"0,-1 1 0,0 0 1,0 0-1,0 0 0,0 0 0,0 0 0,0 1 1,0-1-1,0 1 0,0-1 0,0 1 1,0 0-1,0-1 0,0 1 0,0 0 0,0 0 1,0 1-1,0-1 0,0 0 0,-1 1 1,1-1-1,0 1 0,0 0 0,1 0 0,-1-1 1,0 1-1,0 1 0,0-1 0,0 0 1,-2 2-1,-4 3 41,1 0 0,-1 1-1,1 0 1,0 0 0,-8 12 0,9-11-213,0 1 0,1 0-1,0 0 1,-8 20 0,12-25-50,-1 1 0,1-1 1,0 1-1,0-1 0,1 1 1,-1-1-1,1 1 0,0 0 0,0-1 1,0 1-1,1-1 0,0 1 1,2 7-1,-2-10 3,-1-1 0,1 0 0,0 1 0,0-1 0,0 0 0,0 0 1,0 0-1,0 0 0,0 1 0,0-1 0,0-1 0,1 1 0,-1 0 0,0 0 0,1 0 0,-1-1 1,0 1-1,1-1 0,-1 1 0,1-1 0,-1 1 0,1-1 0,-1 0 0,1 0 0,-1 0 0,1 0 1,-1 0-1,1 0 0,-1 0 0,1 0 0,1-1 0,4-1 34,0 1 0,0-1 0,0-1-1,-1 1 1,10-6 0,11-7 261,47-34-1,-62 40-141,0-1-1,-1 0 0,-1-1 0,0 0 1,17-24-1,-26 34-135,0 0-1,-1 0 1,1 0-1,0-1 1,-1 1-1,1 0 1,-1 0 0,1-1-1,-1 1 1,0-1-1,0 1 1,1 0-1,-1-1 1,0 1 0,0-1-1,0 1 1,-1 0-1,1-2 1,0 2-11,-1 0-1,0 0 1,1 0 0,-1 0 0,1 1-1,-1-1 1,0 0 0,0 0 0,0 1-1,1-1 1,-1 0 0,0 1 0,0-1-1,0 1 1,0-1 0,0 1 0,0 0-1,0-1 1,0 1 0,0 0 0,0 0-1,0 0 1,0-1 0,0 1 0,-2 0-1,-11 1-357,-1 0-1,0 0 0,0 2 0,0 0 0,1 0 0,-17 7 0,-7 1-279,14-5-1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56.346"/>
    </inkml:context>
    <inkml:brush xml:id="br0">
      <inkml:brushProperty name="width" value="0.05" units="cm"/>
      <inkml:brushProperty name="height" value="0.05" units="cm"/>
    </inkml:brush>
  </inkml:definitions>
  <inkml:trace contextRef="#ctx0" brushRef="#br0">0 84 19124,'4'5'411,"0"1"-1,0 0 1,-1 0-1,0 1 1,0-1-1,-1 1 1,0-1-1,2 11 1,5 12-262,-7-25-288,-1 0 1,1-1 0,-1 1 0,1-1 0,0 1 0,5 5 0,-7-9 89,1 1-1,-1-1 1,0 0 0,1 0 0,-1 0 0,0 1 0,0-1 0,1 0 0,-1 0 0,0 0-1,1 0 1,-1 0 0,0 0 0,1 0 0,-1 1 0,0-1 0,1 0 0,-1 0-1,0 0 1,1 0 0,-1 0 0,0-1 0,1 1 0,-1 0 0,0 0 0,1 0 0,-1 0-1,0 0 1,0 0 0,1-1 0,0 0-95,0 0-1,1 0 0,-1 0 1,0 0-1,-1-1 1,1 1-1,0 0 1,0-1-1,-1 1 1,2-4-1,10-28-2058,10-53 0,-3 11 3720,-19 75-1474,0 0 0,0 1-1,0-1 1,0 0-1,0 0 1,0 0-1,0 0 1,0 0-1,0 0 1,0 1 0,0-1-1,0 0 1,0 0-1,0 0 1,0 0-1,0 0 1,0 0-1,0 0 1,1 0 0,-1 1-1,0-1 1,0 0-1,0 0 1,0 0-1,0 0 1,0 0-1,0 0 1,0 0 0,1 0-1,-1 0 1,0 0-1,0 0 1,0 0-1,0 0 1,0 0-1,0 0 1,0 0 0,1 0-1,-1 0 1,0 0-1,0 0 1,0 0-1,0 0 1,0 0-1,0 0 1,1 0 0,-1 0-1,0 0 1,0 0-1,0 0 1,0 0-1,0 0 1,0 0-1,0 0 1,1 0 0,-1 0-1,0-1 1,0 1-1,0 0 1,0 0-1,0 0 1,0 0-1,0 0 1,4 10 761,2 33 1432,-6-31-2198,2 1-1,0 0 0,0-1 0,1 0 0,1 1 0,7 15 0,-11-28-47,-1-1 0,1 1-1,0 0 1,0 0-1,0 0 1,0 0-1,0 0 1,0 0 0,0 0-1,0-1 1,0 1-1,0 0 1,0 0-1,0 0 1,0 0 0,0 0-1,0 0 1,0-1-1,0 1 1,0 0-1,0 0 1,1 0 0,-1 0-1,0 0 1,0 0-1,0 0 1,0 0-1,0-1 1,0 1 0,0 0-1,0 0 1,0 0-1,0 0 1,0 0-1,1 0 1,-1 0 0,0 0-1,0 0 1,0 0-1,0 0 1,0 0 0,0 0-1,0 0 1,1 0-1,-1 0 1,0 0-1,0 0 1,0 0 0,0 0-1,0 0 1,0 0-1,0 0 1,1 0-1,-1 0 1,0 0 0,0 0-1,0 0 1,0 0-1,0 0 1,-2-11-472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56.768"/>
    </inkml:context>
    <inkml:brush xml:id="br0">
      <inkml:brushProperty name="width" value="0.05" units="cm"/>
      <inkml:brushProperty name="height" value="0.05" units="cm"/>
    </inkml:brush>
  </inkml:definitions>
  <inkml:trace contextRef="#ctx0" brushRef="#br0">5 316 18500,'0'0'56,"0"0"0,0 0-1,0 0 1,0 0 0,-1 0 0,1 0 0,0 0 0,0-1-1,0 1 1,0 0 0,0 0 0,0 0 0,0 0-1,0 0 1,0 0 0,0 0 0,0 0 0,0 0 0,-1 0-1,1 0 1,0 0 0,0 0 0,0 0 0,0 0 0,0 0-1,0 0 1,0 0 0,0 0 0,0 0 0,-1 0 0,1 0-1,0 0 1,0 0 0,0 0 0,0 0 0,0 0-1,0 0 1,0 0 0,0 0 0,0 0 0,0 0 0,-1 0-1,1 0 1,0 0 0,0 1 0,0-1 0,0 0 0,0 0-1,0 0 1,0 0 0,0 0 0,0 0 0,0 0-1,0 0 1,0 0 0,0 0 0,0 0 0,0 1 0,0-1-1,0 0 1,0 0 0,0 0 0,0 0 0,0 0 0,0 0-1,0 0 1,0 0 0,0 0 0,0 1 0,0-1 20,1 0 1,-1 0 0,0 1-1,1-1 1,-1 0 0,0 0-1,1 0 1,-1 0 0,1 0-1,-1 0 1,0 0 0,1 0-1,-1 0 1,1 0 0,-1 0-1,1 0 1,-1 0 0,0 0-1,1 0 1,-1 0 0,1 0-1,-1 0 1,1-1 0,2 0 47,0-1 0,0 1 0,-1-1-1,1 0 1,-1 0 0,1 0 0,-1 0 0,1-1 0,-1 1 0,2-4 0,20-31 213,-19 29-227,10-20 62,-1-1 0,18-53 0,6-15-56,-38 96-115,0 0 1,1 1 0,-1-1-1,0 0 1,1 1-1,-1-1 1,0 1 0,1-1-1,-1 0 1,1 1-1,-1-1 1,0 1 0,1-1-1,0 1 1,-1 0 0,1-1-1,-1 1 1,1-1-1,-1 1 1,2-1 0,-2 1-1,1 1 0,-1-1 0,1 0 0,-1 0 0,1 0 0,-1 1 0,0-1 0,1 0 0,-1 0 0,0 1 0,1-1 0,-1 0 0,0 1 0,1-1 0,-1 0 0,0 1 1,0-1-1,1 0 0,-1 1 0,0-1 0,0 0 0,0 1 0,0 0 0,9 32 27,-8-29-26,12 107-404,-10-68 327,-2-41-13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57.871"/>
    </inkml:context>
    <inkml:brush xml:id="br0">
      <inkml:brushProperty name="width" value="0.05" units="cm"/>
      <inkml:brushProperty name="height" value="0.05" units="cm"/>
    </inkml:brush>
  </inkml:definitions>
  <inkml:trace contextRef="#ctx0" brushRef="#br0">0 40 21229,'5'-10'2480,"0"0"-1592,-2 2-376,-3 2 1521,-1 2-177,1 2-1144,1 5-1344,5-2-400,-3-2 824,2 1-688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58.464"/>
    </inkml:context>
    <inkml:brush xml:id="br0">
      <inkml:brushProperty name="width" value="0.05" units="cm"/>
      <inkml:brushProperty name="height" value="0.05" units="cm"/>
    </inkml:brush>
  </inkml:definitions>
  <inkml:trace contextRef="#ctx0" brushRef="#br0">82 1 21093,'-1'0'146,"0"1"0,0-1 1,1 1-1,-1-1 1,1 1-1,-1 0 0,0-1 1,1 1-1,-1 0 1,1-1-1,0 1 1,-1 0-1,1-1 0,0 1 1,-1 0-1,1 0 1,0 0-1,0-1 1,-1 1-1,1 0 0,0 1 1,-4 23 470,3-22-160,-8 60 418,0 91 0,8-152-896,1 1 0,0-1 0,0 0 1,1 1-1,-1-1 0,0 0 0,1 0 0,-1 1 1,3 3-1,-3-6 15,0 0 1,0 0-1,0 0 1,0 0-1,1 1 1,-1-1-1,0 0 1,0 0-1,0 0 1,1 0-1,-1 0 0,0 0 1,0 1-1,0-1 1,1 0-1,-1 0 1,0 0-1,0 0 1,1 0-1,-1 0 1,0 0-1,0 0 1,1 0-1,-1 0 0,0 0 1,0 0-1,0 0 1,1-1-1,-1 1 1,0 0-1,1 0 1,11-10-114,-4 1 69,0 0 0,1 1 1,0 0-1,0 0 1,1 1-1,17-10 0,-25 16 48,1 0 0,-1 0 0,0 0-1,1 0 1,-1 0 0,1 1 0,-1-1-1,1 1 1,-1 0 0,1-1 0,0 1 0,-1 0-1,1 1 1,-1-1 0,1 0 0,-1 1-1,1 0 1,-1-1 0,1 1 0,-1 0-1,0 0 1,1 0 0,-1 0 0,0 1 0,0-1-1,0 1 1,0-1 0,0 1 0,0 0-1,0 0 1,-1 0 0,1 0 0,-1 0 0,1 0-1,-1 0 1,0 0 0,2 3 0,1 4 7,0 0 0,-1 0 0,0 1 0,0-1 0,-1 1 0,0 0 0,-1-1 0,0 1 0,-1 0 0,0 0 0,0 0 0,-1 0 0,-4 18 0,2-12 72,-1 1 0,-1-1 0,-1-1 0,0 1 0,-1-1-1,-1 0 1,-13 20 0,15-27 1,0 0 0,0 0 1,-1-1-1,-1 1 0,1-1 0,-1-1 0,-12 9 0,18-14-90,0 1 0,-1-1 0,1 0 0,-1 0-1,1 0 1,-1 0 0,1 0 0,-1-1 0,0 1-1,0-1 1,1 1 0,-1-1 0,0 0 0,1 0-1,-1 0 1,0-1 0,0 1 0,1-1 0,-1 1-1,0-1 1,1 0 0,-1 0 0,1 0 0,-1 0-1,1 0 1,0-1 0,-1 1 0,1-1 0,0 0-1,0 1 1,0-1 0,-2-3 0,-1-1-199,1 1 0,0-1 1,0 0-1,0 0 0,1-1 1,0 1-1,0-1 0,1 1 0,0-1 1,0 0-1,1 0 0,-1 0 1,1-14-1,1-12-480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6:58.854"/>
    </inkml:context>
    <inkml:brush xml:id="br0">
      <inkml:brushProperty name="width" value="0.05" units="cm"/>
      <inkml:brushProperty name="height" value="0.05" units="cm"/>
    </inkml:brush>
  </inkml:definitions>
  <inkml:trace contextRef="#ctx0" brushRef="#br0">0 28 20468,'0'2'1937,"9"5"-1345,1-2-256,4 0 1048,7-4-552,6-1-423,6-6-241,1-4-633,6 0-311,-1-1 648,0 2-136,-15 8-96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1.949"/>
    </inkml:context>
    <inkml:brush xml:id="br0">
      <inkml:brushProperty name="width" value="0.05" units="cm"/>
      <inkml:brushProperty name="height" value="0.05" units="cm"/>
    </inkml:brush>
  </inkml:definitions>
  <inkml:trace contextRef="#ctx0" brushRef="#br0">5 25 18100,'0'-20'1712,"0"16"-1112,0 8-208,-2 16 969,4 7-217,-6 9-320,5 3-192,2 4-192,-2 3-24,2-2-63,0-2-17,1-8-328,1-4-224,3-8-713,-5-5-311,-1-10 960,-5-7-856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2.400"/>
    </inkml:context>
    <inkml:brush xml:id="br0">
      <inkml:brushProperty name="width" value="0.05" units="cm"/>
      <inkml:brushProperty name="height" value="0.05" units="cm"/>
    </inkml:brush>
  </inkml:definitions>
  <inkml:trace contextRef="#ctx0" brushRef="#br0">0 43 18284,'6'-5'1680,"5"3"-1088,2-1-240,9 1 737,3-3-185,7 0-464,4-1-392,1-1-776,0 2-216,-2 2 744,1 3-200,-4 8-161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2.774"/>
    </inkml:context>
    <inkml:brush xml:id="br0">
      <inkml:brushProperty name="width" value="0.05" units="cm"/>
      <inkml:brushProperty name="height" value="0.05" units="cm"/>
    </inkml:brush>
  </inkml:definitions>
  <inkml:trace contextRef="#ctx0" brushRef="#br0">217 38 16668,'0'-1'140,"0"-1"0,0 0 1,0 0-1,-1 1 0,1-1 1,-1 0-1,0 1 0,1-1 1,-1 1-1,0-1 0,0 1 1,0-1-1,0 1 0,0-1 1,0 1-1,0 0 0,-1 0 1,1-1-1,0 1 0,-1 0 1,1 0-1,-1 0 0,1 1 1,-1-1-1,0 0 0,1 0 1,-1 1-1,0-1 0,1 1 1,-1 0-1,0-1 0,1 1 1,-1 0-1,0 0 1,0 0-1,1 0 0,-1 0 1,0 1-1,0-1 0,-2 1 1,-3 1 49,1-1 1,0 1 0,0 0 0,-1 1 0,1 0 0,1-1 0,-1 2 0,0-1 0,-8 8 0,4-2-124,1 1 0,0 1 1,1-1-1,1 1 0,-1 1 1,2 0-1,0 0 1,0 0-1,1 0 0,0 1 1,1 0-1,1 0 1,0 0-1,1 0 0,0 1 1,0 23-1,2-33-55,0 0 0,1 0 0,-1-1 0,1 1 0,0-1 0,0 1 0,0 0 0,0-1 0,1 0 0,-1 1 0,1-1 0,0 0 0,0 0 0,3 3 0,-3-4-6,-1 0-1,2 0 0,-1-1 1,0 1-1,0-1 1,1 1-1,-1-1 0,0 0 1,1 0-1,-1 0 1,1 0-1,0-1 0,-1 1 1,1-1-1,0 1 1,-1-1-1,1 0 0,0 0 1,-1 0-1,4-1 1,4-1 17,-1 0 0,1-1 1,-1 0-1,1 0 0,-1-1 1,0-1-1,-1 0 1,1 0-1,-1 0 0,0-1 1,0 0-1,0-1 1,-1 0-1,12-15 0,-13 16 18,-1 0-1,0-1 0,-1 1 0,0-1 1,0 0-1,0 0 0,-1 0 1,0-1-1,0 1 0,-1-1 0,0 0 1,0 0-1,-1 1 0,0-1 0,0 0 1,-1 0-1,0 0 0,-1 0 0,-1-9 1,2 14-35,-1 0 0,0 1 1,0-1-1,0 1 1,0-1-1,0 1 0,-1-1 1,1 1-1,-1 0 0,1 0 1,-1 0-1,0 0 1,0 0-1,0 0 0,0 0 1,0 0-1,0 1 0,-1-1 1,1 1-1,0 0 0,-1 0 1,1 0-1,-1 0 1,1 0-1,-1 0 0,0 1 1,-2-1-1,1 0-104,1 1 0,0 1 0,0-1 0,-1 0 0,1 1 1,0 0-1,0-1 0,0 1 0,0 0 0,0 1 0,0-1 0,0 0 0,0 1 0,0 0 0,1 0 0,-1 0 0,0 0 1,1 0-1,0 0 0,-1 1 0,1-1 0,-3 5 0,1-1-137,1 1-1,-1 0 1,1-1-1,0 1 1,0 0-1,1 1 1,0-1-1,0 0 1,1 1 0,-1 8-1,5 13-661</inkml:trace>
  <inkml:trace contextRef="#ctx0" brushRef="#br0" timeOffset="1">408 266 18148,'6'28'1848,"-6"7"-1080,-2 3-327,2 2 879,-1 0-232,1-6-400,-1-5-248,1-9-512,1-10-280,5-11-760,-2-11 520,2-14 320,1-4-200,4-4-224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3.222"/>
    </inkml:context>
    <inkml:brush xml:id="br0">
      <inkml:brushProperty name="width" value="0.05" units="cm"/>
      <inkml:brushProperty name="height" value="0.05" units="cm"/>
    </inkml:brush>
  </inkml:definitions>
  <inkml:trace contextRef="#ctx0" brushRef="#br0">144 49 19980,'2'-4'315,"-1"1"-1,0-1 0,-1 0 0,1 1 1,-1-1-1,1 0 0,-1-4 1,0 7-268,0 1 0,-1-1 1,1 0-1,0 1 0,0-1 1,0 0-1,0 1 1,-1-1-1,1 1 0,0-1 1,0 1-1,-1-1 0,1 1 1,-1-1-1,1 1 1,0-1-1,-1 1 0,1-1 1,-1 1-1,1-1 0,-1 1 1,1 0-1,-1-1 1,1 1-1,-1 0 0,0-1 1,1 1-1,-1 0 0,1 0 1,-1 0-1,0 0 1,1 0-1,-1-1 0,1 1 1,-1 0-1,0 0 0,1 1 1,-1-1-1,0 0 1,1 0-1,-1 0 0,1 0 1,-1 0-1,0 1 0,1-1 1,-1 0-1,1 0 1,-1 1-1,1-1 0,-2 1 1,-3 2 156,1 0 1,-1 0 0,1 0 0,0 0 0,-1 1-1,1 0 1,1 0 0,-1 0 0,1 0 0,-5 7-1,-26 50 332,32-57-517,-27 62 128,26-60-140,1 0 1,1 0-1,-1 0 0,1 0 1,0 0-1,1 0 1,-1 0-1,1 1 1,1 6-1,-1-12-5,0-1-1,0 1 1,0 0-1,0-1 1,0 1-1,0-1 1,0 1-1,0 0 1,1-1-1,-1 1 0,0-1 1,1 1-1,-1 0 1,0-1-1,1 1 1,-1-1-1,0 1 1,1-1-1,-1 0 1,1 1-1,-1-1 1,1 1-1,-1-1 1,1 0-1,-1 1 1,1-1-1,-1 0 0,1 1 1,0-1-1,-1 0 1,1 0-1,0 0 1,1 0-1,0 0 0,-1-1-1,1 1 1,-1 0 0,1-1 0,0 0 0,-1 1 0,1-1 0,-1 0-1,0 0 1,1 0 0,1-1 0,5-6-3,1 0 1,10-14-1,17-24 4,37-65 1,-65 98-8,-8 12-3,1-1 0,0 1 1,0 0-1,-1 0 0,1 0 0,0-1 0,0 1 1,0 0-1,0 0 0,1 0 0,1-1 1,-3 2 4,1 0 0,-1 0 1,0 0-1,0 0 0,1 0 1,-1 1-1,0-1 0,0 0 1,0 0-1,1 0 0,-1 0 1,0 1-1,0-1 0,0 0 1,1 0-1,-1 0 0,0 1 1,0-1-1,0 0 0,0 0 1,0 1-1,1-1 1,-1 0-1,0 0 0,0 1 1,0-1-1,0 0 0,0 0 1,0 1-1,0-1 0,0 0 1,0 0-1,0 1 0,0-1 1,0 0-1,0 1 0,-4 42-149,2-32 128,0 11-21,-2 13-25,1 51-1,3-77 69,0 0 1,1 0-1,1 1 1,0-1-1,0-1 1,0 1-1,1 0 1,1 0-1,-1-1 1,9 14-1,-7-16 4,1 0 0,-1 0 0,1-1 1,0 1-1,1-1 0,-1-1 0,1 1 0,0-1 0,0-1 0,14 6 0,-12-5 6,1 1-1,-1-1 0,0 2 1,14 10-1,-22-15-3,-1-1 1,0 0-1,0 0 0,0 1 0,0-1 0,1 0 0,-1 1 1,0-1-1,0 0 0,0 0 0,0 1 0,0-1 0,0 0 1,0 1-1,0-1 0,0 0 0,0 1 0,0-1 1,0 0-1,0 1 0,0-1 0,0 0 0,0 1 0,0-1 1,0 0-1,-1 0 0,1 1 0,0-1 0,0 0 0,0 1 1,0-1-1,-1 0 0,1 0 0,0 1 0,0-1 1,0 0-1,-1 0 0,1 0 0,0 1 0,-1-1 0,1 0 1,0 0-1,0 0 0,-1 0 0,1 0 0,0 0 0,-1 1 1,1-1-1,0 0 0,-1 0 0,1 0 0,-1 0 1,-23 7 150,19-6-100,-258 67 1182,263-68-1255,0 0 1,0 0 0,-1 1 0,1-1-1,0 0 1,0 0 0,0 0-1,-1 0 1,1 0 0,0 0 0,0 0-1,0 0 1,-1 0 0,1 0 0,0 0-1,0 0 1,-1 0 0,1 0 0,0 0-1,0 0 1,0 0 0,-1 0 0,1 0-1,0 0 1,0 0 0,0 0-1,-1 0 1,1 0 0,0 0 0,0 0-1,0-1 1,-1 1 0,1 0 0,0 0-1,0 0 1,0 0 0,0 0 0,-1-1-1,1 1 1,0 0 0,0 0 0,0 0-1,0-1 1,0 1 0,0 0-1,0 0 1,0-1 0,-1 1 0,1 0-1,0 0 1,0 0 0,0-1 0,0 1-1,0 0 1,0 0 0,0-1 0,0 1-1,1 0 1,-1 0 0,0 0 0,0-1-1,0 1 1,0 0 0,0 0-1,0 0 1,0-1 0,0 1 0,1 0-1,-1 0 1,10-13-1022,67-57-1732,-40 33 1891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8.648"/>
    </inkml:context>
    <inkml:brush xml:id="br0">
      <inkml:brushProperty name="width" value="0.05" units="cm"/>
      <inkml:brushProperty name="height" value="0.05" units="cm"/>
    </inkml:brush>
  </inkml:definitions>
  <inkml:trace contextRef="#ctx0" brushRef="#br0">178 385 6833 0 0,'1'-4'212'0'0,"0"0"-1"0"0,-1 0 0 0 0,0-1 0 0 0,0 1 0 0 0,0 0 0 0 0,0 0 0 0 0,-1 0 0 0 0,1 0 1 0 0,-1 0-1 0 0,-1-4 0 0 0,1 7-134 0 0,1-1 1 0 0,-1 1 0 0 0,0 0-1 0 0,1 0 1 0 0,-1 0-1 0 0,0 0 1 0 0,0 0 0 0 0,1 0-1 0 0,-1 0 1 0 0,0 0-1 0 0,0 0 1 0 0,0 0 0 0 0,0 1-1 0 0,0-1 1 0 0,-1 0-1 0 0,1 1 1 0 0,0-1 0 0 0,0 0-1 0 0,0 1 1 0 0,-1-1-1 0 0,1 1 1 0 0,0 0 0 0 0,0 0-1 0 0,-1-1 1 0 0,1 1-1 0 0,0 0 1 0 0,-1 0-1 0 0,1 0 1 0 0,0 0 0 0 0,0 0-1 0 0,-1 0 1 0 0,1 1-1 0 0,0-1 1 0 0,-1 0 0 0 0,0 1-1 0 0,-5 2 140 0 0,1-1 0 0 0,-1 1-1 0 0,1 0 1 0 0,0 1-1 0 0,0-1 1 0 0,1 1 0 0 0,-1 0-1 0 0,1 1 1 0 0,0-1 0 0 0,0 1-1 0 0,0 0 1 0 0,-5 8 0 0 0,1-1 43 0 0,1-1 0 0 0,1 2 0 0 0,0-1 0 0 0,-10 26 0 0 0,15-34-219 0 0,0 0 1 0 0,1 0-1 0 0,0 1 0 0 0,0-1 1 0 0,0 0-1 0 0,1 1 0 0 0,-1-1 0 0 0,1 0 1 0 0,0 1-1 0 0,0-1 0 0 0,1 1 1 0 0,-1-1-1 0 0,1 0 0 0 0,0 1 0 0 0,0-1 1 0 0,1 0-1 0 0,-1 0 0 0 0,1 0 1 0 0,0 0-1 0 0,2 5 0 0 0,-2-7 59 0 0,1 1-1 0 0,-1-1 1 0 0,0 1 0 0 0,1-1-1 0 0,-1 0 1 0 0,1 0-1 0 0,0 0 1 0 0,0-1-1 0 0,0 1 1 0 0,0 0 0 0 0,0-1-1 0 0,0 0 1 0 0,0 0-1 0 0,0 0 1 0 0,0 0 0 0 0,1 0-1 0 0,-1-1 1 0 0,0 1-1 0 0,1-1 1 0 0,-1 0-1 0 0,0 0 1 0 0,1 0 0 0 0,-1-1-1 0 0,0 1 1 0 0,1-1-1 0 0,-1 1 1 0 0,4-3 0 0 0,5-1 109 0 0,1 0 1 0 0,-1-2 0 0 0,0 1-1 0 0,0-2 1 0 0,0 0 0 0 0,-1 0-1 0 0,0-1 1 0 0,-1 0 0 0 0,1-1 0 0 0,-2 0-1 0 0,11-11 1 0 0,1-5-96 0 0,-2 0 0 0 0,0-2 0 0 0,22-42 0 0 0,-31 52-212 0 0,-2 0 0 0 0,0-1-1 0 0,-2 0 1 0 0,0-1 0 0 0,0 1-1 0 0,3-31 1 0 0,-8 40 0 0 0,0 1 0 0 0,0-1 0 0 0,-1 1 0 0 0,0-1 0 0 0,-1 1 0 0 0,0-1 0 0 0,-1 1 0 0 0,1-1 0 0 0,-1 1 0 0 0,-1 0 0 0 0,0 0 0 0 0,0 0 0 0 0,0 0 0 0 0,-1 1 0 0 0,0-1 0 0 0,-1 1 0 0 0,-7-9 0 0 0,10 13 79 0 0,-1 0 0 0 0,1 1 0 0 0,-1 0 0 0 0,0-1 0 0 0,0 1 1 0 0,0 0-1 0 0,0 0 0 0 0,0 1 0 0 0,0-1 0 0 0,-1 1 0 0 0,1-1 0 0 0,0 1 1 0 0,-1 0-1 0 0,1 0 0 0 0,-1 1 0 0 0,0-1 0 0 0,1 1 0 0 0,-1-1 1 0 0,1 1-1 0 0,-1 0 0 0 0,1 1 0 0 0,-1-1 0 0 0,0 1 0 0 0,1-1 0 0 0,-1 1 1 0 0,1 0-1 0 0,-1 1 0 0 0,1-1 0 0 0,-5 3 0 0 0,1 0 3 0 0,-18 13 58 0 0,-32 28 0 0 0,50-39-48 0 0,0 0 0 0 0,1 0 0 0 0,0 1 0 0 0,1 0 0 0 0,0 0 0 0 0,0 1 0 0 0,0 0 0 0 0,1 0 0 0 0,-5 12 0 0 0,8-18-30 0 0,1 0-1 0 0,-1 1 0 0 0,1-1 0 0 0,-1 1 1 0 0,1-1-1 0 0,0 0 0 0 0,0 1 1 0 0,0-1-1 0 0,1 1 0 0 0,-1-1 0 0 0,0 1 1 0 0,1-1-1 0 0,0 0 0 0 0,-1 1 1 0 0,1-1-1 0 0,0 0 0 0 0,0 0 0 0 0,1 0 1 0 0,-1 1-1 0 0,0-1 0 0 0,1 0 1 0 0,-1 0-1 0 0,1-1 0 0 0,-1 1 1 0 0,1 0-1 0 0,0-1 0 0 0,3 3 0 0 0,7 5-573 0 0,-1-2-1 0 0,1 1 0 0 0,23 9 0 0 0,-15-8-463 0 0,18 11-2472 0 0,-1 2 0 0 0,44 34 0 0 0,-52-32 965 0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3.655"/>
    </inkml:context>
    <inkml:brush xml:id="br0">
      <inkml:brushProperty name="width" value="0.05" units="cm"/>
      <inkml:brushProperty name="height" value="0.05" units="cm"/>
    </inkml:brush>
  </inkml:definitions>
  <inkml:trace contextRef="#ctx0" brushRef="#br0">10 214 16147,'0'1'275,"-1"-1"0,0 0-1,1 1 1,-1-1 0,0 1 0,1-1-1,-1 1 1,1-1 0,-1 1-1,1-1 1,0 1 0,-1 0-1,1-1 1,-1 1 0,1 0-1,0-1 1,0 1 0,-1 0-1,1-1 1,0 1 0,0 0-1,0 0 1,0-1 0,0 1-1,0 0 1,0 0 0,0-1 0,0 1-1,0 0 1,0-1 0,0 1-1,1 1 1,-1-1-208,0-1-1,1 1 1,-1-1-1,0 1 1,1-1-1,-1 1 1,0-1 0,1 1-1,-1-1 1,0 1-1,1-1 1,-1 1-1,1-1 1,-1 0-1,1 1 1,-1-1 0,1 0-1,-1 0 1,1 1-1,-1-1 1,1 0-1,0 0 1,-1 0 0,1 0-1,-1 1 1,1-1-1,0 0 1,-1 0-1,1 0 1,-1 0 0,1 0-1,-1-1 1,1 1-1,1 0 1,4-2 35,1 0 0,-1-1 0,0 1 0,0-1 0,0-1 0,0 1 0,0-1 0,-1 0 0,9-8 0,6-7-50,18-22 0,-26 27 4,76-100 87,-76 96-128,-12 18-15,0 0 1,0 0 0,0 0 0,0 1-1,0-1 1,0 0 0,0 0 0,0 0 0,0 0-1,0 0 1,0 0 0,0 0 0,0 0-1,0 0 1,0 0 0,0 0 0,0 0 0,0 0-1,0 0 1,0 1 0,1-1 0,-1 0 0,0 0-1,0 0 1,0 0 0,0 0 0,0 0-1,0 0 1,0 0 0,0 0 0,0 0 0,0 0-1,0 0 1,0 0 0,0 0 0,0 0-1,0 0 1,0 0 0,0 0 0,1 0 0,-1 0-1,0 0 1,0 0 0,0 0 0,0 0 0,-3 14 12,-7 20 15,-20 41-51,16-43-394,1 1 0,1 0 0,-12 65 0,24-92 49,4-6-20,0-7-52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4.481"/>
    </inkml:context>
    <inkml:brush xml:id="br0">
      <inkml:brushProperty name="width" value="0.05" units="cm"/>
      <inkml:brushProperty name="height" value="0.05" units="cm"/>
    </inkml:brush>
  </inkml:definitions>
  <inkml:trace contextRef="#ctx0" brushRef="#br0">14 11 24277,'-9'10'1881,"6"-9"-1473,2-1-216,2 2 584,1-2-440,3-2-912,0 1-608,1-4 920,2 0-185,4-5-199</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5.510"/>
    </inkml:context>
    <inkml:brush xml:id="br0">
      <inkml:brushProperty name="width" value="0.05" units="cm"/>
      <inkml:brushProperty name="height" value="0.05" units="cm"/>
    </inkml:brush>
  </inkml:definitions>
  <inkml:trace contextRef="#ctx0" brushRef="#br0">155 1 19428,'1'0'93,"-1"0"-1,1 0 0,-1 0 1,1 0-1,-1 0 0,0 0 1,1 0-1,-1 0 1,1 1-1,-1-1 0,1 0 1,-1 0-1,0 1 0,1-1 1,-1 0-1,0 0 0,1 1 1,-1-1-1,0 0 1,1 1-1,-1-1 0,0 0 1,1 1-1,-1-1 0,0 1 1,0-1-1,0 0 1,1 2-1,0 17 1405,-10 25-72,6-35-934,-13 52 486,6-28-771,-6 40 1,16-72-210,0-1 0,0 1 0,-1 0 0,1 0-1,0-1 1,0 1 0,0 0 0,0-1 0,0 1 0,0 0 0,0 0 0,1-1 0,-1 1 0,0 0 0,0-1 0,0 1 0,1 0 0,-1-1 0,0 1 0,1 0 0,-1-1 0,1 1 0,0 0 0,-1-1 0,1 1 0,0-1 1,0 0-1,-1 0 1,1 0-1,0 0 0,-1 0 1,1 0-1,0 0 1,0 0-1,-1 0 0,1 0 1,0 0-1,-1-1 0,1 1 1,0 0-1,-1 0 1,1-1-1,0 1 0,37-26-70,-30 20 48,0 0 13,0 0 0,1 1 1,0 1-1,0-1 1,0 1-1,0 1 0,1 0 1,12-3-1,-19 6 10,0-1 1,1 1-1,-1 0 0,1 0 0,-1 0 1,1 0-1,-1 1 0,1-1 1,-1 1-1,0 0 0,1 0 0,-1 0 1,0 0-1,0 1 0,0-1 0,0 1 1,0 0-1,0 0 0,0 0 0,0 0 1,-1 1-1,1-1 0,-1 1 0,0-1 1,0 1-1,0 0 0,2 3 0,-1 0 53,1 0-1,-1 1 1,-1-1 0,1 1-1,-1 0 1,-1-1-1,1 1 1,-1 0-1,0 0 1,-1 0-1,1 0 1,-1 0 0,-1 0-1,1 0 1,-1 0-1,-1 0 1,1 0-1,-1 0 1,0 0-1,-1-1 1,1 1 0,-1-1-1,-1 0 1,1 0-1,-1 0 1,0 0-1,-1 0 1,1-1-1,-1 0 1,0 0 0,0 0-1,-11 7 1,-2 0 221,-2-1 1,0-1 0,-35 14 0,43-20-301,-1 0 1,0-1 0,0 0-1,-1-1 1,1 0 0,0-1-1,-20-1 1,30 0-59,1-1 1,-1 1-1,0 0 1,1-1-1,-1 0 1,0 0-1,1 1 0,-1-2 1,1 1-1,-1 0 1,1 0-1,0-1 1,-1 1-1,1-1 1,0 0-1,-2-2 0,2 1 16,-1 0-1,1-1 1,0 1-1,0-1 0,1 0 1,-1 1-1,1-1 1,-1 0-1,1 0 0,-1-7 1,-3-31-438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05.918"/>
    </inkml:context>
    <inkml:brush xml:id="br0">
      <inkml:brushProperty name="width" value="0.05" units="cm"/>
      <inkml:brushProperty name="height" value="0.05" units="cm"/>
    </inkml:brush>
  </inkml:definitions>
  <inkml:trace contextRef="#ctx0" brushRef="#br0">0 12 21461,'17'-1'2232,"-1"2"-1640,1 2-240,2 0 1281,4 0-993,4-2-128,-1-1-488,-2-3-288,-2-2-896,-3-2 1040,-4 4-209,0 0-95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10.639"/>
    </inkml:context>
    <inkml:brush xml:id="br0">
      <inkml:brushProperty name="width" value="0.05" units="cm"/>
      <inkml:brushProperty name="height" value="0.05" units="cm"/>
    </inkml:brush>
  </inkml:definitions>
  <inkml:trace contextRef="#ctx0" brushRef="#br0">0 58 19228,'3'-8'937,"-2"3"-581,0 0-1,1 1 0,-1-1 0,1 1 0,0 0 1,0-1-1,1 1 0,5-7 0,-8 11-289,0-1 0,1 1-1,-1 0 1,0 0-1,1-1 1,-1 1 0,0 0-1,1 0 1,-1 0 0,1 0-1,-1 0 1,0-1 0,1 1-1,-1 0 1,1 0-1,-1 0 1,0 0 0,1 0-1,-1 0 1,1 0 0,-1 1-1,0-1 1,1 0-1,-1 0 1,1 0 0,-1 0-1,0 0 1,1 1 0,-1-1-1,0 0 1,1 0 0,-1 1-1,0-1 1,1 0-1,-1 0 1,0 1 0,0-1-1,1 0 1,-1 1 0,0-1-1,0 0 1,0 1-1,1-1 1,-1 0 0,0 1-1,0-1 1,0 1 0,0 0-1,7 19 747,2 24-222,5 86 0,-11-15-3241,-8-117 556,-2-9 1800,-4-7-469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11.123"/>
    </inkml:context>
    <inkml:brush xml:id="br0">
      <inkml:brushProperty name="width" value="0.05" units="cm"/>
      <inkml:brushProperty name="height" value="0.05" units="cm"/>
    </inkml:brush>
  </inkml:definitions>
  <inkml:trace contextRef="#ctx0" brushRef="#br0">5 45 18172,'-4'5'2008,"4"1"-1111,3 4-289,7-4 1200,4 1-384,8-1-455,3-2-233,10-5-448,2-5-304,3-1-912,0-5 1664,-1-6-808,-3-2-120,0-5-64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11.561"/>
    </inkml:context>
    <inkml:brush xml:id="br0">
      <inkml:brushProperty name="width" value="0.05" units="cm"/>
      <inkml:brushProperty name="height" value="0.05" units="cm"/>
    </inkml:brush>
  </inkml:definitions>
  <inkml:trace contextRef="#ctx0" brushRef="#br0">157 72 15283,'3'-3'567,"0"0"1,-1 0-1,1 0 0,0-1 0,-1 1 0,0-1 0,0 1 0,0-1 1,0 0-1,-1 0 0,1 0 0,-1 0 0,0 0 0,0-5 0,-1 8-467,0 1-1,0-1 1,0 1 0,0-1-1,0 1 1,0-1-1,0 1 1,-1 0-1,1-1 1,0 1-1,0-1 1,0 1-1,-1-1 1,1 1-1,0 0 1,-1-1-1,1 1 1,0 0-1,-1-1 1,1 1-1,0 0 1,-1-1-1,1 1 1,-1 0 0,1 0-1,0-1 1,-2 1-1,-16-2 1302,-17 9-462,28-3-915,-1 0 0,1 0 0,0 1 0,0 0 0,0 0 0,1 1 0,-1-1 0,1 1 1,1 1-1,-1-1 0,1 1 0,0 0 0,1 0 0,0 1 0,0-1 0,0 1 0,1 0 0,-3 9 0,2-3-22,0 1 0,1-1 0,0 1 0,1 0 0,1 0 0,0 0 0,1 1 0,1-1 0,3 20 0,-3-31-3,0 0-1,0 0 1,0 0-1,0 0 0,1 0 1,-1 0-1,1 0 1,0-1-1,1 1 0,-1 0 1,0-1-1,1 0 1,0 0-1,0 0 0,0 0 1,0 0-1,7 4 1,-7-5 0,1 0 0,0-1 0,-1 0 0,1 0 0,0 0 1,0 0-1,-1 0 0,1-1 0,0 0 0,0 1 0,0-2 1,0 1-1,0 0 0,0-1 0,-1 0 0,1 1 0,0-2 1,0 1-1,5-3 0,4-3 38,1-1 1,-1 0-1,-1-1 0,0 0 1,0-1-1,-1 0 0,0-1 1,-1 0-1,0-1 0,-1 0 1,0 0-1,-1-1 0,0 0 1,-1-1-1,-1 0 0,0 0 1,7-27-1,-12 36-9,0 0 0,-1 0 0,1-1 0,-1 1 0,0 0 0,-1 0 0,1 0 0,-1 0 1,0 0-1,0 0 0,-1 0 0,0 0 0,0 0 0,0 0 0,-3-5 0,3 7-60,0 1 0,0-1 1,0 1-1,0 0 0,-1 0 0,1 0 1,0 0-1,-1 0 0,0 1 0,1-1 1,-1 1-1,0 0 0,0-1 1,0 1-1,1 0 0,-1 1 0,0-1 1,0 0-1,-1 1 0,1 0 0,0 0 1,0 0-1,0 0 0,0 0 0,0 1 1,-6 1-1,5-1-169,0 0-1,0 0 1,0 1-1,0 0 1,0 0-1,0 0 1,0 0-1,1 1 1,-1-1-1,1 1 1,0 0-1,0 0 1,0 0-1,0 1 1,0-1-1,1 1 1,-1-1-1,1 1 1,0 0 0,0 0-1,0 0 1,1 0-1,-1 0 1,1 1-1,0-1 1,0 6-1,0 12-798</inkml:trace>
  <inkml:trace contextRef="#ctx0" brushRef="#br0" timeOffset="1">481 244 16363,'1'20'2353,"0"5"-1313,-2 3-432,1 5 1649,-3 5-1001,3 2-232,0-2-472,0 0-263,3-8-474,1-6-255,1-11-416,0-4-184,1-12 728,0-1-224,1-8-168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12.106"/>
    </inkml:context>
    <inkml:brush xml:id="br0">
      <inkml:brushProperty name="width" value="0.05" units="cm"/>
      <inkml:brushProperty name="height" value="0.05" units="cm"/>
    </inkml:brush>
  </inkml:definitions>
  <inkml:trace contextRef="#ctx0" brushRef="#br0">182 25 19980,'1'-1'114,"-1"0"1,0 1-1,1-1 0,-1 0 0,0 0 0,0 0 0,0 0 0,0 0 1,0 0-1,0 0 0,0 0 0,0 0 0,0 1 0,0-1 1,0 0-1,-1 0 0,1 0 0,0 0 0,-1 0 0,1 0 0,0 1 1,-1-1-1,1 0 0,-2-1 0,1 2-10,0-1 0,0 1 1,0 0-1,0 0 0,0-1 0,0 1 0,0 0 1,0 0-1,0 0 0,0 0 0,0 0 0,0 0 1,0 0-1,1 1 0,-1-1 0,0 0 0,0 1 1,-2 0-1,-3 1 205,0 1 0,0 1 0,0-1 0,0 1 0,-7 6 0,1 0-199,1 1-1,1 1 0,-1 0 1,2 0-1,0 1 0,0 0 1,1 1-1,1 0 1,0 0-1,1 0 0,-8 29 1,13-42-106,1 0 1,0 1 0,-1-1-1,1 0 1,0 0 0,0 1-1,0-1 1,0 0-1,0 0 1,0 1 0,0-1-1,0 0 1,1 0 0,-1 1-1,0-1 1,1 0 0,-1 0-1,1 0 1,0 2 0,0-2-3,0-1 1,-1 0-1,1 1 1,0-1-1,0 0 1,-1 0-1,1 0 1,0 0 0,-1 0-1,1 0 1,0 0-1,0 0 1,-1 0-1,1 0 1,0 0-1,-1 0 1,1-1-1,0 1 1,-1 0 0,1 0-1,0-1 1,-1 1-1,1 0 1,0-1-1,6-4 9,0 1-1,-1-1 1,0-1-1,10-10 1,6-11 2,-2-1 0,19-33 0,-6 8-45,-37 114-123,3-52 148,-2 7-1,1 0 0,1 1 0,0-1 0,2 18 0,-1-31 8,1 1-1,-1-1 0,1 0 1,-1 1-1,1-1 0,0 0 1,1 0-1,-1 1 0,0-1 1,1 0-1,0 0 0,0-1 1,0 1-1,0 0 0,0 0 1,0-1-1,1 0 0,-1 1 1,1-1-1,-1 0 0,1 0 1,0 0-1,0-1 0,0 1 1,6 1-1,-8-2 2,12 2 4,-1 1 1,0 1-1,-1 0 0,1 0 1,16 12-1,-25-15-2,0 0 0,-1 1 0,1-1 0,-1 1 0,0-1 0,1 1 1,-1 0-1,-1 0 0,1 0 0,0 0 0,-1 0 0,1 0 0,-1 0 0,0 1 0,0-1 0,-1 0 1,1 1-1,-1-1 0,1 1 0,-1-1 0,0 1 0,0-1 0,-1 1 0,1-1 0,-2 6 0,0-4 48,1 0-1,-1 0 1,0-1-1,-1 1 1,1-1-1,-1 1 0,0-1 1,0 0-1,-1 0 1,1 0-1,-1-1 1,0 1-1,1-1 0,-2 0 1,1 0-1,0 0 1,-1-1-1,1 1 1,-1-1-1,-5 2 1,3-1 29,0-1 0,-1 1-1,1-1 1,0-1 0,-1 1 0,0-1 0,1-1 0,-1 1 0,0-1 0,1-1 0,-1 1 0,-15-4 0,22 3-205,-1 1-1,1-1 1,-1 1-1,0-1 1,1 0-1,0 0 1,-1 1-1,1-1 0,-1 0 1,1 0-1,0-1 1,0 1-1,0 0 1,0 0-1,-1 0 1,2-1-1,-1 1 0,0-1 1,0 1-1,0-1 1,1 1-1,-1-1 1,1 1-1,-1-1 1,1 1-1,-1-1 0,1-3 1,0 1-289,0-1 0,1 1 0,-1-1 0,1 1 0,0-1-1,0 1 1,0 0 0,1-1 0,2-4 0,8-15-1043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12.568"/>
    </inkml:context>
    <inkml:brush xml:id="br0">
      <inkml:brushProperty name="width" value="0.05" units="cm"/>
      <inkml:brushProperty name="height" value="0.05" units="cm"/>
    </inkml:brush>
  </inkml:definitions>
  <inkml:trace contextRef="#ctx0" brushRef="#br0">21 70 18548,'-1'-2'289,"-1"1"0,1-1 0,0 0 0,1-1 0,-1 1 0,0 0 0,1 0 0,-1 0 0,1 0 0,-1 0 0,1-1 0,0 1 0,0 0 0,0 0 0,0 0 0,1-1 0,-1 1 0,1 0 0,-1 0 0,1 0 0,-1 0 0,3-3 0,-2 3-109,1 0 1,0 1-1,-1-1 1,1 1-1,0 0 1,0 0-1,0-1 1,0 1-1,0 0 1,0 1-1,0-1 0,0 0 1,1 0-1,-1 1 1,0 0-1,0-1 1,1 1-1,-1 0 1,0 0-1,0 0 0,5 1 1,-1-1-113,-1 1-1,1 0 1,-1 0 0,1 0 0,-1 1 0,0 0-1,0 0 1,0 0 0,0 0 0,0 1-1,0 0 1,0 0 0,6 6 0,-8-6-64,-1-1 1,1 1 0,-1 0-1,0 0 1,0 0 0,0 0-1,-1 0 1,1 0 0,-1 1-1,1-1 1,-1 1 0,0-1-1,-1 1 1,1-1 0,0 1-1,-1-1 1,0 1 0,0 0-1,0-1 1,0 1 0,-1-1-1,0 5 1,-2 3-2,0-1-1,0-1 1,-1 1 0,0-1-1,-1 1 1,0-1 0,-7 8-1,-48 58 22,42-55-9,1 1 1,-15 24-1,32-45-15,-1 1 0,1-1 0,0 0 0,-1 1 0,1-1 0,0 1 0,0-1 0,-1 1 1,1-1-1,0 1 0,0-1 0,0 1 0,-1-1 0,1 1 0,0-1 0,0 1 0,0-1 0,0 1 0,0-1 0,0 1 1,0-1-1,0 1 0,0-1 0,1 1 0,-1-1 0,0 1 0,0-1 0,0 1 0,1-1 0,-1 1 0,1 0 1,0-1-1,0 1 0,0-1 1,0 0-1,0 1 0,0-1 1,0 0-1,0 0 0,0 0 0,0 0 1,0 0-1,0 0 0,0 0 1,1 0-1,40-10-17,-39 9 9,28-9-125,-15 4-154,0 1 0,0 0 0,0 2 0,33-4 0,-33 9 15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29.893"/>
    </inkml:context>
    <inkml:brush xml:id="br0">
      <inkml:brushProperty name="width" value="0.05" units="cm"/>
      <inkml:brushProperty name="height" value="0.05" units="cm"/>
    </inkml:brush>
  </inkml:definitions>
  <inkml:trace contextRef="#ctx0" brushRef="#br0">2 8 28414,'-1'-3'392,"4"7"-272,-3-2-16,2 2 248,-2-3-120,2-1-152,1 2-112,0 1-136,1 0-400,0-1-424,2 0-1689,2-2 2241,5-13-352,-1-1-360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9.195"/>
    </inkml:context>
    <inkml:brush xml:id="br0">
      <inkml:brushProperty name="width" value="0.05" units="cm"/>
      <inkml:brushProperty name="height" value="0.05" units="cm"/>
    </inkml:brush>
  </inkml:definitions>
  <inkml:trace contextRef="#ctx0" brushRef="#br0">140 1 15763 0 0,'0'0'41'0'0,"-1"0"-1"0"0,1 0 1 0 0,0 0-1 0 0,-1 0 1 0 0,1 0-1 0 0,0 1 1 0 0,-1-1 0 0 0,1 0-1 0 0,-1 0 1 0 0,1 0-1 0 0,0 1 1 0 0,-1-1-1 0 0,1 0 1 0 0,0 0-1 0 0,0 1 1 0 0,-1-1-1 0 0,1 0 1 0 0,0 1-1 0 0,0-1 1 0 0,-1 0-1 0 0,1 1 1 0 0,0-1-1 0 0,0 1 1 0 0,0-1-1 0 0,-1 0 1 0 0,1 1-1 0 0,0-1 1 0 0,0 0-1 0 0,0 1 1 0 0,0-1-1 0 0,0 1 1 0 0,0-1-1 0 0,0 1 1 0 0,0-1-1 0 0,0 0 1 0 0,0 1-1 0 0,0-1 1 0 0,0 1 0 0 0,1-1-1 0 0,-2 24-282 0 0,1-23 312 0 0,2 129 297 0 0,-4 130 749 0 0,-5-193-757 0 0,-4 1 1 0 0,-2-1-1 0 0,-2-1 1 0 0,-33 84-1 0 0,38-124-64 0 0,2-8 192 0 0,2 0 0 0 0,-8 29 1 0 0,34-130 4274 0 0,14-19-4415 0 0,51-105-2102 0 0,-77 189 1470 0 0,21-32 0 0 0,-26 45 188 0 0,1 0-1 0 0,-1 1 0 0 0,1-1 1 0 0,0 1-1 0 0,0 0 0 0 0,0 0 1 0 0,1 0-1 0 0,-1 1 0 0 0,1-1 0 0 0,0 1 1 0 0,6-2-1 0 0,-10 4 42 0 0,1 0 0 0 0,0 1-1 0 0,-1-1 1 0 0,1 1 0 0 0,0 0 0 0 0,-1 0 0 0 0,1-1-1 0 0,0 1 1 0 0,0 0 0 0 0,-1 1 0 0 0,1-1-1 0 0,0 0 1 0 0,-1 0 0 0 0,1 1 0 0 0,0-1-1 0 0,-1 1 1 0 0,1-1 0 0 0,2 2 0 0 0,-1 0-12 0 0,0 0 0 0 0,0 0 0 0 0,0 1 0 0 0,0-1 0 0 0,-1 0 0 0 0,0 1 0 0 0,1 0 0 0 0,3 5 0 0 0,-1 1 1 0 0,0 0-1 0 0,0 0 1 0 0,-1 1-1 0 0,-1-1 1 0 0,5 15 0 0 0,-7-18 131 0 0,1 1 0 0 0,-1-1 0 0 0,-1 1 0 0 0,1-1 0 0 0,-1 1 0 0 0,0-1 0 0 0,-1 1 0 0 0,1-1 0 0 0,-1 0 0 0 0,-1 1 0 0 0,-2 8 0 0 0,4-15-20 0 0,0 0-1 0 0,0 0 1 0 0,0 0 0 0 0,0 0-1 0 0,0 0 1 0 0,0 0 0 0 0,0 0 0 0 0,0-1-1 0 0,0 1 1 0 0,0 0 0 0 0,0 0 0 0 0,0 0-1 0 0,-1 0 1 0 0,1 0 0 0 0,0 0 0 0 0,0 0-1 0 0,0 0 1 0 0,0 0 0 0 0,0 0-1 0 0,0 0 1 0 0,0 0 0 0 0,0 0 0 0 0,0 0-1 0 0,0 0 1 0 0,-1-1 0 0 0,1 1 0 0 0,0 0-1 0 0,0 0 1 0 0,0 0 0 0 0,0 0-1 0 0,0 0 1 0 0,0 0 0 0 0,0 0 0 0 0,0 0-1 0 0,-1 0 1 0 0,1 0 0 0 0,0 0 0 0 0,0 1-1 0 0,0-1 1 0 0,0 0 0 0 0,0 0 0 0 0,0 0-1 0 0,0 0 1 0 0,0 0 0 0 0,0 0-1 0 0,0 0 1 0 0,-1 0 0 0 0,1 0 0 0 0,0 0-1 0 0,0 0 1 0 0,0 0 0 0 0,0 0 0 0 0,0 0-1 0 0,-2-10 1267 0 0,6-100-62 0 0,-2-64-1626 0 0,-2 164-414 0 0,4 13-986 0 0,6 5 1232 0 0,9 4-538 0 0,1-1-1 0 0,0-1 0 0 0,0 0 0 0 0,38 11 0 0 0,-18-10-1364 0 0,68 11-1 0 0,-69-18 1486 0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0.346"/>
    </inkml:context>
    <inkml:brush xml:id="br0">
      <inkml:brushProperty name="width" value="0.05" units="cm"/>
      <inkml:brushProperty name="height" value="0.05" units="cm"/>
    </inkml:brush>
  </inkml:definitions>
  <inkml:trace contextRef="#ctx0" brushRef="#br0">56 44 17636,'1'-1'262,"14"-25"1454,-14 25-1590,-1 0-1,1 0 1,0 0 0,0-1 0,-1 1-1,1 0 1,0 0 0,0 1-1,0-1 1,0 0 0,0 0-1,0 0 1,1 1 0,-1-1 0,0 0-1,0 1 1,3-1 0,-4 1-47,1 0 1,-1 1-1,1-1 1,-1 1 0,1-1-1,-1 1 1,0 0-1,1-1 1,-1 1-1,0-1 1,0 1-1,1 0 1,-1-1 0,0 1-1,0 0 1,0-1-1,0 1 1,0 0-1,0-1 1,0 1 0,0 0-1,0-1 1,0 2-1,-1 20 482,1-20-436,-14 74 1068,9-51-725,-4 40-1,9-65-464,0 1 0,0-1 0,0 0 0,0 1 0,0-1 0,0 1 0,0-1 0,0 1 0,0-1 0,0 1 0,0-1 0,0 1 0,0-1 0,0 0-1,0 1 1,0-1 0,0 1 0,1-1 0,-1 1 0,0-1 0,0 0 0,1 1 0,-1-1 0,0 0 0,0 1 0,1-1 0,-1 0 0,0 1 0,1-1 0,-1 0 0,1 1-1,-1-1 1,0 0 0,1 0 0,-1 0 0,1 1 0,-1-1 0,0 0 0,1 0 0,-1 0 0,1 0 0,-1 0 0,1 0 0,-1 0 0,1 0 0,-1 0 0,1 0 0,-1 0-1,0 0 1,1 0 0,0-1 0,24-11-59,-20 9 47,0 0-5,10-7-73,0 1 0,1 1 0,0 1 0,0 0 0,24-6 0,-37 12 71,0 0-1,0 1 1,0-1 0,1 1-1,-1 0 1,0 0-1,0 0 1,0 0 0,1 1-1,-1-1 1,0 1-1,0 0 1,0 0 0,0 0-1,0 0 1,0 0 0,0 1-1,-1-1 1,1 1-1,0 0 1,-1 0 0,1 0-1,-1 0 1,0 0-1,1 0 1,-1 1 0,0-1-1,-1 1 1,1 0 0,0-1-1,-1 1 1,1 0-1,-1 0 1,0 0 0,0 0-1,0 0 1,0 5-1,1 1 93,0-1 0,-1 1 0,0 0 0,0 0-1,-1-1 1,0 1 0,-1 0 0,0 0 0,0 0-1,-1-1 1,0 1 0,0-1 0,-1 1-1,0-1 1,-1 0 0,0 0 0,0 0 0,-1-1-1,1 1 1,-2-1 0,1 0 0,-10 9 0,6-8-39,0 1 1,-1-1 0,0-1 0,0 1 0,0-2 0,-1 0 0,0 0 0,-1-1 0,1 0 0,-1-1 0,0 0 0,0-1 0,0 0-1,0-1 1,-19 1 0,28-3-221,0 0-1,0 0 1,0 0-1,0 0 1,1-1 0,-1 1-1,0-1 1,0 0-1,1 0 1,-1 0-1,0 0 1,1 0-1,-1 0 1,1-1-1,-1 1 1,1-1-1,0 0 1,-4-4 0,3 3 37,1-1 1,-1 0 0,1 0-1,0 0 1,0 0 0,0-1 0,1 1-1,0 0 1,-1-1 0,2 1-1,-2-6 1,-1-35-1020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0.751"/>
    </inkml:context>
    <inkml:brush xml:id="br0">
      <inkml:brushProperty name="width" value="0.05" units="cm"/>
      <inkml:brushProperty name="height" value="0.05" units="cm"/>
    </inkml:brush>
  </inkml:definitions>
  <inkml:trace contextRef="#ctx0" brushRef="#br0">1 14 19716,'7'-10'2113,"2"7"-1281,1 6-320,4 1 2089,6 0-1609,9-1-496,2 0-120,9-2-112,-1-1-80,3-3-232,-2-1-216,-7-2-544,-6 2-529,-6 4 1081,-3 3-216,-14 3-216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1.356"/>
    </inkml:context>
    <inkml:brush xml:id="br0">
      <inkml:brushProperty name="width" value="0.05" units="cm"/>
      <inkml:brushProperty name="height" value="0.05" units="cm"/>
    </inkml:brush>
  </inkml:definitions>
  <inkml:trace contextRef="#ctx0" brushRef="#br0">21 7 16596,'7'-7'1760,"-5"16"-1000,-4 11-264,-5 17 1321,1 9-817,-1 11-368,4 8-48,-1 5-224,4-4-64,1-7-160,4-8-120,2-13-424,-1-11-240,1-17-1216,-3-9 1536,2-12-209,-5-8-263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1.779"/>
    </inkml:context>
    <inkml:brush xml:id="br0">
      <inkml:brushProperty name="width" value="0.05" units="cm"/>
      <inkml:brushProperty name="height" value="0.05" units="cm"/>
    </inkml:brush>
  </inkml:definitions>
  <inkml:trace contextRef="#ctx0" brushRef="#br0">1 0 19652,'0'5'1585,"4"2"-1145,10 1-144,11 2 624,3 0-216,11-2-328,4-3-168,4-5-416,2 0-296,4-2-1712,-3-4 1927,-7-3-295,-4-2-216</inkml:trace>
  <inkml:trace contextRef="#ctx0" brushRef="#br0" timeOffset="1">871 162 18604,'8'12'2000,"5"-4"-1431,5-8-273,2-2 1408,4-4-1256,2-1-232,0-5-624,2 1-280,-1-4-472,1 4 111,-4-1 601,0 5-288,2-1-136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2.170"/>
    </inkml:context>
    <inkml:brush xml:id="br0">
      <inkml:brushProperty name="width" value="0.05" units="cm"/>
      <inkml:brushProperty name="height" value="0.05" units="cm"/>
    </inkml:brush>
  </inkml:definitions>
  <inkml:trace contextRef="#ctx0" brushRef="#br0">0 171 13059,'26'11'1688,"0"-2"-864,-3-3-312,0-6 1169,1-5-657,6-6-720,2-2-168,1-3 16,2 0-152,-2-2-136</inkml:trace>
  <inkml:trace contextRef="#ctx0" brushRef="#br0" timeOffset="1">642 103 17044,'35'-7'1710,"-24"4"-1390,0 0-1,1 1 0,-1 1 0,1 0 1,-1 0-1,1 1 0,14 2 1,5 3-320,-11-1-100,-1-1-1,1-1 0,-1 0 1,1-1-1,0-2 0,26-2 0,-12-6 526,0 0-1,46-21 0,-38 13 1015,-75 5-2217,7 3 487,-2-5-127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5.797"/>
    </inkml:context>
    <inkml:brush xml:id="br0">
      <inkml:brushProperty name="width" value="0.05" units="cm"/>
      <inkml:brushProperty name="height" value="0.05" units="cm"/>
    </inkml:brush>
  </inkml:definitions>
  <inkml:trace contextRef="#ctx0" brushRef="#br0">4 28 20556,'-3'0'1737,"6"2"-1249,7-2-160,11 0 664,7-2-200,10-4-328,7 2-120,3-2-119,3 1-97,-4 2-312,-1 0-273,-9 3-511,-7 4-256,-14 6-1409,-8 0 2049,-19 3-456,-9 0-368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6.204"/>
    </inkml:context>
    <inkml:brush xml:id="br0">
      <inkml:brushProperty name="width" value="0.05" units="cm"/>
      <inkml:brushProperty name="height" value="0.05" units="cm"/>
    </inkml:brush>
  </inkml:definitions>
  <inkml:trace contextRef="#ctx0" brushRef="#br0">1 94 16788,'0'17'2072,"5"-4"-1288,10-10-224,6-1 1441,11-8-921,3-4-168,8-5-232,2-2-160,1-4-472,1 4-456,-8 2 440,-2-1-104,-10 5-144</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7.167"/>
    </inkml:context>
    <inkml:brush xml:id="br0">
      <inkml:brushProperty name="width" value="0.05" units="cm"/>
      <inkml:brushProperty name="height" value="0.05" units="cm"/>
    </inkml:brush>
  </inkml:definitions>
  <inkml:trace contextRef="#ctx0" brushRef="#br0">10 21 16636,'-1'-20'2974,"5"34"277,0 13-1967,-4-16-1137,2 0 0,-1 0 0,1-1 0,1 1 0,7 19 0,-9-28-142,0-1 0,0 0 0,0 0 0,0 0 0,0 1 0,0-1 0,1 0 0,-1 0 0,0 0 0,0-1 0,1 1 0,-1 0 0,1 0 0,-1-1 0,1 1 0,-1-1 0,1 1 0,-1-1 1,1 0-1,1 1 0,38-2 30,-17 0-19,-18 2-18,0-1 0,-1 1 1,1 1-1,-1-1 0,1 1 0,-1 0 0,0 0 0,0 0 1,0 1-1,0-1 0,0 1 0,0 1 0,-1-1 0,1 1 1,-1 0-1,0 0 0,0 0 0,0 0 0,-1 0 0,0 1 1,0 0-1,0 0 0,3 6 0,-3-4 35,-1-1 0,1 1 1,-1 0-1,-1 1 0,1-1 0,-1 0 0,-1 0 1,1 1-1,-1-1 0,0 0 0,-1 1 0,0-1 1,0 0-1,0 0 0,-1 0 0,0 0 0,-6 13 1,5-13 77,-1-1 0,1 0 0,-1 0 0,0 0 1,-1-1-1,0 1 0,1-1 0,-2 0 1,1 0-1,-1-1 0,1 1 0,-1-1 1,-7 3-1,9-5-119,1 0 0,-1-1 0,0 0 0,1 0 1,-1 0-1,0 0 0,0 0 0,0-1 0,0 0 0,0 0 1,0 0-1,1 0 0,-1-1 0,0 1 0,0-1 0,0 0 1,0 0-1,1 0 0,-1-1 0,1 1 0,-1-1 0,1 0 1,-1 0-1,1 0 0,-4-4 0,1 0-245,0 0 0,0 0 0,1-1-1,0 0 1,0 0 0,1 0 0,0-1 0,0 0-1,1 0 1,0 0 0,0 0 0,1 0 0,-2-12-1,-3-17-687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7.616"/>
    </inkml:context>
    <inkml:brush xml:id="br0">
      <inkml:brushProperty name="width" value="0.05" units="cm"/>
      <inkml:brushProperty name="height" value="0.05" units="cm"/>
    </inkml:brush>
  </inkml:definitions>
  <inkml:trace contextRef="#ctx0" brushRef="#br0">0 156 18556,'8'-11'1760,"3"4"-1104,6 0-215,5-2 943,5 2-288,6-3-448,3-2-168,0 0-136,2 0-152,-3 1-720,-4-2 1473,-9 0-897,-5-3-40,-10 0 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8.381"/>
    </inkml:context>
    <inkml:brush xml:id="br0">
      <inkml:brushProperty name="width" value="0.05" units="cm"/>
      <inkml:brushProperty name="height" value="0.05" units="cm"/>
    </inkml:brush>
  </inkml:definitions>
  <inkml:trace contextRef="#ctx0" brushRef="#br0">315 132 15467,'3'-4'525,"0"-1"-1,-1 0 0,1 0 0,-1 0 1,0 0-1,0 0 0,-1-1 0,0 1 1,0-1-1,0 1 0,0-1 0,-1 1 1,0-7-1,0 10-368,-1-1-1,1 1 1,-1-1-1,1 1 1,-1 0-1,0-1 1,0 1 0,0 0-1,0 0 1,0 0-1,-1 0 1,1 0 0,-1 0-1,1 0 1,-1 0-1,0 0 1,1 1 0,-1-1-1,0 1 1,0-1-1,0 1 1,-1 0 0,1 0-1,0 0 1,0 0-1,-1 0 1,1 0 0,0 1-1,-1-1 1,1 1-1,-4-1 1,-5 1-43,1-1 0,0 2-1,-1 0 1,1 0 0,0 0 0,-1 2 0,1-1-1,0 1 1,1 1 0,-1-1 0,-12 8 0,-12 8-56,-50 36 1,83-54-55,-2 0-3,1 1-1,-1 0 1,1 0-1,-1 0 0,1 0 1,0 0-1,0 0 1,0 1-1,0-1 0,0 1 1,-2 4-1,4-6-2,0 1 1,0-1-1,0 1 0,0-1 0,0 1 1,0-1-1,0 1 0,0-1 0,1 1 1,-1-1-1,0 0 0,1 1 0,0-1 1,-1 0-1,1 1 0,0-1 0,-1 0 1,1 0-1,0 1 0,0-1 0,0 0 1,0 0-1,0 0 0,1 0 0,-1 0 1,1 0-1,18 17-165,-1 1-1,28 35 1,-40-44 95,0 0 0,-1 0 1,0 1-1,0 0 0,-2 0 0,1 1 0,-1-1 0,3 16 1,-4-5-5,0 0 0,-1 0 1,-2 1-1,0-1 0,-6 35 1,-28 108-12,5-36 89,27-123 0,1 0 0,1 0 0,-1 0 0,1-1 0,1 9 0,-1-13 0,0 0 0,0 0-1,1 0 1,-1 0-1,0 0 1,1 1 0,-1-1-1,0 0 1,1 0 0,0 0-1,-1 0 1,1 0 0,-1 0-1,1 0 1,0 0 0,0 0-1,0-1 1,0 1 0,-1 0-1,1 0 1,0-1 0,0 1-1,0-1 1,0 1 0,1-1-1,-1 1 1,0-1 0,0 1-1,0-1 1,0 0 0,0 0-1,2 0 1,6 0 3,-1-1 1,1-1-1,0 0 1,-1 0-1,0 0 1,1-1-1,-1-1 1,0 1-1,9-7 0,14-4 5,89-27-1295,-47 18 397,-55 16 494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59.666"/>
    </inkml:context>
    <inkml:brush xml:id="br0">
      <inkml:brushProperty name="width" value="0.05" units="cm"/>
      <inkml:brushProperty name="height" value="0.05" units="cm"/>
    </inkml:brush>
  </inkml:definitions>
  <inkml:trace contextRef="#ctx0" brushRef="#br0">240 18 10490 0 0,'-4'-3'262'0'0,"1"1"0"0"0,-1 0-1 0 0,0 0 1 0 0,1 1 0 0 0,-1-1 0 0 0,0 1 0 0 0,0 0-1 0 0,0 0 1 0 0,0 0 0 0 0,-1 0 0 0 0,1 1-1 0 0,0 0 1 0 0,0 0 0 0 0,0 0 0 0 0,-7 1-1 0 0,5 0-99 0 0,-1 1 0 0 0,1 0 0 0 0,0 0 0 0 0,0 0 0 0 0,0 1 0 0 0,1 0 0 0 0,-1 0 0 0 0,1 1 0 0 0,-8 5-1 0 0,3-1-58 0 0,0 1-1 0 0,1 0 0 0 0,0 1 0 0 0,1 0 0 0 0,0 1 0 0 0,0-1 0 0 0,1 2 0 0 0,1-1 0 0 0,-8 17 0 0 0,11-21-102 0 0,0 1 0 0 0,1 0 0 0 0,0 0-1 0 0,-1 11 1 0 0,2-17 14 0 0,1 0 1 0 0,0 0-1 0 0,0 0 0 0 0,0 1 1 0 0,0-1-1 0 0,0 0 0 0 0,0 0 1 0 0,1 0-1 0 0,-1 0 0 0 0,1 0 0 0 0,-1 0 1 0 0,1 0-1 0 0,0 0 0 0 0,0 0 1 0 0,0 0-1 0 0,0 0 0 0 0,0 0 1 0 0,0 0-1 0 0,1-1 0 0 0,-1 1 0 0 0,2 1 1 0 0,-1-2 55 0 0,-1 0-1 0 0,1-1 1 0 0,-1 1 0 0 0,1 0 0 0 0,-1-1 0 0 0,1 1 0 0 0,0-1-1 0 0,-1 0 1 0 0,1 1 0 0 0,0-1 0 0 0,-1 0 0 0 0,1 0-1 0 0,0 0 1 0 0,-1 0 0 0 0,1-1 0 0 0,0 1 0 0 0,-1 0 0 0 0,1-1-1 0 0,-1 1 1 0 0,1-1 0 0 0,1 0 0 0 0,34-18 899 0 0,-33 17-878 0 0,13-9-203 0 0,-1 0-1 0 0,0-1 0 0 0,0-1 0 0 0,-2 0 1 0 0,1-1-1 0 0,-2-1 0 0 0,0 0 0 0 0,0 0 1 0 0,-2-2-1 0 0,0 1 0 0 0,-1-1 0 0 0,15-34 1 0 0,-32 71-3065 0 0,-7 30 2255 0 0,12-42 851 0 0,1 1 0 0 0,1-1-1 0 0,0 1 1 0 0,0-1 0 0 0,0 1-1 0 0,1 0 1 0 0,1-1 0 0 0,-1 1-1 0 0,1-1 1 0 0,7 16-1 0 0,-7-19-156 0 0,1 0-1 0 0,-1-1 0 0 0,1 1 0 0 0,1 0 1 0 0,-1-1-1 0 0,1 0 0 0 0,0 0 0 0 0,-1 0 0 0 0,2 0 1 0 0,-1-1-1 0 0,0 0 0 0 0,1 1 0 0 0,0-1 1 0 0,-1-1-1 0 0,1 1 0 0 0,0-1 0 0 0,1 0 0 0 0,4 1 1 0 0,-4-1-86 0 0,0 0-1 0 0,0 0 1 0 0,1-1 0 0 0,-1 0 0 0 0,0 0 0 0 0,1-1-1 0 0,-1 0 1 0 0,0 0 0 0 0,11-2 0 0 0,10-4 108 0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9.117"/>
    </inkml:context>
    <inkml:brush xml:id="br0">
      <inkml:brushProperty name="width" value="0.05" units="cm"/>
      <inkml:brushProperty name="height" value="0.05" units="cm"/>
    </inkml:brush>
  </inkml:definitions>
  <inkml:trace contextRef="#ctx0" brushRef="#br0">175 165 15691,'3'-11'924,"0"-1"-1,-1 0 0,0 0 0,1-19 1,-3 26-592,0 1 0,-1-1 0,1 1 0,-1-1 0,0 1 0,0 0 0,0-1 1,0 1-1,-1 0 0,0 0 0,0-1 0,0 1 0,0 1 0,-1-1 0,-3-5 0,5 8-265,-1 0-1,1 0 0,0-1 0,-1 1 0,1 0 0,-1 0 1,0 1-1,1-1 0,-1 0 0,1 0 0,-1 1 0,0-1 1,0 1-1,1 0 0,-1-1 0,0 1 0,0 0 0,0 0 0,1 0 1,-1 0-1,0 0 0,0 1 0,1-1 0,-1 0 0,0 1 1,0 0-1,1-1 0,-1 1 0,0 0 0,1 0 0,-1 0 1,1 0-1,-1 0 0,1 0 0,-3 2 0,-3 3 20,1 1-1,-1 0 0,1 0 1,0 0-1,-7 13 0,4-6-80,2 0-1,0 1 1,0 0-1,2 0 1,-1 0-1,2 1 1,0 0-1,1 0 0,1 0 1,1 0-1,0 26 1,1-40-7,0 1 1,0-1 0,0 0-1,1 1 1,-1-1-1,1 0 1,-1 1-1,1-1 1,0 0 0,0 0-1,0 0 1,0 0-1,1 0 1,-1 0 0,0 0-1,1 0 1,3 3-1,-4-4 2,1 0-1,0-1 1,-1 1 0,1-1-1,0 1 1,-1-1-1,1 1 1,0-1-1,0 0 1,-1 0 0,1 0-1,0 0 1,0 0-1,-1 0 1,1 0 0,0-1-1,0 1 1,-1-1-1,1 1 1,0-1-1,-1 0 1,1 1 0,0-1-1,1-2 1,6-2 0,-1-1 1,0 0-1,0-1 1,-1 0 0,0 0-1,0-1 1,0 1-1,-1-2 1,0 1-1,5-11 1,-4 7 8,-1-1 0,0 0-1,-1 0 1,0-1 0,-1 1 0,4-25 0,-7 33-15,-1 0 1,0 0 0,0 0-1,0 0 1,-1 0 0,-1-5-1,2 9-10,0 0 0,0 1-1,0-1 1,0 0-1,-1 1 1,1-1-1,0 1 1,0-1-1,-1 0 1,1 1 0,0-1-1,0 1 1,-1-1-1,1 1 1,-1-1-1,1 1 1,-1-1-1,1 1 1,0-1-1,-1 1 1,0 0 0,1-1-1,-1 1 1,1 0-1,-1-1 1,1 1-1,-1 0 1,0 0-1,1 0 1,-1-1 0,1 1-1,-1 0 1,0 0-1,1 0 1,-1 0-1,0 0 1,1 0-1,-1 0 1,0 0-1,1 1 1,-1-1 0,1 0-1,-1 0 1,0 0-1,1 1 1,-1-1-1,1 0 1,-1 1-1,1-1 1,-1 0 0,1 1-1,-1-1 1,1 1-1,-1-1 1,1 1-1,-1 0 1,-3 2-316,1 1 1,-1 0 0,1 1-1,0-1 1,0 0-1,0 1 1,1 0-1,-1-1 1,1 1-1,1 0 1,-1 0-1,-2 11 1,1 1-584,1 0-1,-1 28 1,4-11-428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9.534"/>
    </inkml:context>
    <inkml:brush xml:id="br0">
      <inkml:brushProperty name="width" value="0.05" units="cm"/>
      <inkml:brushProperty name="height" value="0.05" units="cm"/>
    </inkml:brush>
  </inkml:definitions>
  <inkml:trace contextRef="#ctx0" brushRef="#br0">3 1 15371,'3'26'1857,"-3"11"-1065,-3 6-328,1 3 1368,2-2-759,0-4-553,0-5-296,2-17-608,6-9-296,0-15 543,2-11-151,2-14-80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39.908"/>
    </inkml:context>
    <inkml:brush xml:id="br0">
      <inkml:brushProperty name="width" value="0.05" units="cm"/>
      <inkml:brushProperty name="height" value="0.05" units="cm"/>
    </inkml:brush>
  </inkml:definitions>
  <inkml:trace contextRef="#ctx0" brushRef="#br0">58 25 16740,'-1'-1'244,"1"-1"0,0 0 0,-1 1 0,1-1 0,-1 0 0,1 1 0,-1-1 0,0 1 1,0-1-1,0 1 0,0-1 0,0 1 0,-2-3 0,3 4-186,0 0 1,0 0-1,-1 0 0,1 0 1,0 0-1,-1 0 1,1 0-1,0-1 0,0 1 1,-1 0-1,1 0 0,0 0 1,-1 0-1,1 0 0,0 0 1,0 0-1,-1 0 0,1 1 1,0-1-1,-1 0 0,1 0 1,0 0-1,0 0 1,-1 0-1,1 0 0,0 1 1,0-1-1,-1 0 0,-8 14 1186,3 1-1016,1 0 0,0 0 0,1 0 0,1 1-1,0 0 1,1-1 0,1 1 0,2 29 0,-1-45-217,0 1 0,0-1 0,0 1-1,0-1 1,0 1 0,0-1 0,0 0 0,0 1 0,0-1 0,0 1-1,0-1 1,1 1 0,-1-1 0,0 1 0,0-1 0,0 0 0,1 1-1,-1-1 1,0 0 0,1 1 0,-1-1 0,0 0 0,1 1-1,-1-1 1,1 0 0,-1 0 0,0 1 0,1-1 0,-1 0 0,1 0-1,13-5 131,13-21-93,-24 24-28,7-9-8,25-24-18,-33 33-4,0 0 1,0 1-1,0-1 1,0 1-1,1-1 1,-1 1-1,0 0 1,1 0-1,-1 0 1,1 0-1,-1 0 1,1 1-1,0-1 1,3 1-1,-5 0 3,1 0-1,-1 1 1,0-1-1,1 1 1,-1-1-1,0 1 1,1 0-1,-1 0 1,0-1 0,0 1-1,0 0 1,0 0-1,0 0 1,0 0-1,0 0 1,0 0-1,0 1 1,0-1-1,-1 0 1,1 0-1,1 3 1,11 34-107,-11-29 88,7 21-29,-4-12 36,0-1 0,1-1-1,10 21 1,-14-34 22,0 0 1,0 0-1,1-1 1,-1 1-1,1-1 1,0 1-1,-1-1 0,1 0 1,5 2-1,16 14 23,-21-15-1,-1-1-1,0 1 1,0-1-1,0 1 1,-1 0 0,1 0-1,0 0 1,-1 0-1,0 0 1,0 0-1,0 1 1,0-1 0,0 0-1,-1 0 1,1 5-1,-1-6 20,-1 0 0,1 0 0,0-1-1,-1 1 1,1 0 0,-1 0 0,0-1-1,1 1 1,-1-1 0,0 1 0,0 0-1,0-1 1,0 0 0,0 1 0,0-1-1,-1 0 1,1 1 0,0-1 0,-1 0-1,1 0 1,-1 0 0,1 0 0,-1 0-1,1-1 1,-1 1 0,0 0 0,1-1-1,-1 1 1,0-1 0,-2 1 0,-7 1 204,-1-1 0,0 0 0,0 0 1,0-1-1,0 0 0,-16-4 0,4 0-255,0-1-1,-24-9 1,41 14-1407,10 5 1121,5 2-179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0.327"/>
    </inkml:context>
    <inkml:brush xml:id="br0">
      <inkml:brushProperty name="width" value="0.05" units="cm"/>
      <inkml:brushProperty name="height" value="0.05" units="cm"/>
    </inkml:brush>
  </inkml:definitions>
  <inkml:trace contextRef="#ctx0" brushRef="#br0">1 0 17388,'4'24'1976,"-1"2"-1176,0 1-304,1 8 1449,2 4-761,2-1-584,2 1-192,1-5-288,1-5-192,-2-8-624,-1-3-352,-3-18 840,-3-3-192,-6-16-112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0.746"/>
    </inkml:context>
    <inkml:brush xml:id="br0">
      <inkml:brushProperty name="width" value="0.05" units="cm"/>
      <inkml:brushProperty name="height" value="0.05" units="cm"/>
    </inkml:brush>
  </inkml:definitions>
  <inkml:trace contextRef="#ctx0" brushRef="#br0">0 33 17316,'0'9'1408,"6"1"-1088,4-2-120,8 1 608,4-6-256,12-6-752,4-3-192,6-8 352,5-8-96,4-5-40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1.166"/>
    </inkml:context>
    <inkml:brush xml:id="br0">
      <inkml:brushProperty name="width" value="0.05" units="cm"/>
      <inkml:brushProperty name="height" value="0.05" units="cm"/>
    </inkml:brush>
  </inkml:definitions>
  <inkml:trace contextRef="#ctx0" brushRef="#br0">116 13 19148,'-1'-1'99,"-1"1"0,1-1 1,0 0-1,0 0 0,0 1 0,0-1 0,-1 1 0,1-1 1,0 1-1,0-1 0,-1 1 0,1 0 0,0-1 0,-1 1 1,1 0-1,0 0 0,-1 0 0,1 0 0,0 1 0,-1-1 0,1 0 1,0 0-1,-1 1 0,1-1 0,0 1 0,0-1 0,-1 1 1,1-1-1,0 1 0,0 0 0,0 0 0,0 0 0,0-1 1,0 1-1,0 0 0,0 0 0,-1 2 0,-2 3 76,-1 0 1,1 0-1,0 1 0,0 0 1,-3 8-1,-1 3-100,1 1 0,1 0 0,1 0 0,0 0 0,1 1 0,1 0 0,1 0 0,1 0 1,2 23-1,-1-40-68,0 0 1,0 0 0,1 0 0,0 0-1,-1 0 1,1 0 0,0 0-1,0 0 1,1 0 0,-1-1 0,1 1-1,-1 0 1,1-1 0,0 0-1,3 5 1,-3-6-3,0 0 0,-1 0 0,1 0 0,0-1 0,0 1 0,-1 0 0,1-1-1,0 1 1,0-1 0,0 0 0,0 0 0,0 0 0,0 0 0,-1 0 0,1 0 0,0 0 0,0 0-1,0-1 1,0 1 0,0-1 0,-1 1 0,1-1 0,0 0 0,0 0 0,-1 0 0,3-1 0,5-4 52,0 0 0,0-1 0,-1 0 0,1-1 0,-2 0 1,1 0-1,-1 0 0,0-1 0,-1 0 0,10-19 0,-9 14 66,0 0-1,-1 0 1,-1-1-1,0 0 1,-1 0-1,0-1 1,1-16-1,-5 26-45,1-1-1,-1 1 1,-1-1 0,1 0 0,-1 1-1,-1-1 1,-1-6 0,2 11-67,1 0 1,-1 0-1,1 1 1,-1-1-1,0 0 1,0 1-1,0-1 1,0 1-1,0-1 1,0 1-1,0 0 1,0-1-1,0 1 1,-1 0-1,1 0 1,-1 0-1,1 0 1,-1 0-1,1 0 1,-1 0-1,1 0 1,-1 1-1,0-1 0,1 1 1,-1-1-1,0 1 1,0 0-1,0-1 1,1 1-1,-3 0 1,0 1-112,-1 0 0,1 0 0,-1 1 0,1-1 0,0 1 0,0 0 0,0 0 0,0 0 0,0 1 0,0-1 0,0 1-1,1 0 1,-1 0 0,1 0 0,0 1 0,0-1 0,-4 8 0,1-3-190,1 0 0,0 0 0,1 1 0,0 0 1,0 0-1,0 0 0,-2 13 0,5-1-480</inkml:trace>
  <inkml:trace contextRef="#ctx0" brushRef="#br0" timeOffset="1">405 362 16516,'-6'44'1784,"2"-7"-1080,-5-2-416,4-5 712,2-7-280,0-9-439,3-11-185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1.644"/>
    </inkml:context>
    <inkml:brush xml:id="br0">
      <inkml:brushProperty name="width" value="0.05" units="cm"/>
      <inkml:brushProperty name="height" value="0.05" units="cm"/>
    </inkml:brush>
  </inkml:definitions>
  <inkml:trace contextRef="#ctx0" brushRef="#br0">174 5 21093,'-2'-1'177,"1"1"0,-1-1 0,0 0 1,1 1-1,-1-1 0,0 1 0,0 0 1,0 0-1,1 0 0,-1 0 0,0 0 1,0 0-1,0 0 0,1 0 1,-1 1-1,0-1 0,-3 2 0,1 0 28,0 0 0,0 0 0,1 0-1,-1 1 1,1 0 0,-1-1 0,-3 6 0,-2 1 51,1 1 1,0 1-1,1 0 1,-7 13-1,3-3-144,1 1-1,1 0 0,-9 38 0,14-46-145,1 1 0,1-1 1,1 1-1,0 0 0,0 0 1,2 0-1,1 14 0,-1-26 15,-1 0 1,1 0-1,0 0 0,-1 0 1,1 0-1,1 0 0,-1-1 0,0 1 1,1 0-1,-1-1 0,1 1 0,0-1 1,2 3-1,-2-4 7,-1 0 0,0 0 0,1 0-1,-1 0 1,1-1 0,-1 1 0,1 0 0,0-1 0,-1 1 0,1-1 0,0 0-1,-1 1 1,1-1 0,0 0 0,-1 0 0,1 0 0,0 0 0,-1-1 0,1 1-1,0 0 1,-1-1 0,1 1 0,0-1 0,-1 1 0,4-2 0,5-4-40,0 0 0,0-1 1,0 0-1,-1 0 0,0-1 1,0 0-1,13-17 0,50-70-156,34-72 195,-99 161 11,-4 11 0,-3 12-2,-9 69-12,3-51 33,2 0 0,2 0-1,1 0 1,5 39 0,-4-71-8,1 1 1,-1 0-1,1 0 1,0 0-1,0 0 1,1-1-1,-1 1 1,1-1-1,0 1 1,0-1-1,0 1 1,0-1-1,0 0 1,1 0-1,0 0 1,-1 0-1,7 4 1,-5-5 38,0 0-1,1 0 1,-1 0 0,0-1 0,1 1 0,-1-1 0,1 0-1,0-1 1,-1 1 0,1-1 0,0 0 0,-1 0 0,1 0-1,5-1 1,-38 18 1156,-27 5-786,-1-2 0,-68 13 0,123-32-375,-31 4-1016,31-5 933,1 0-1,-1 0 1,0 0 0,1 0 0,-1 0-1,1 0 1,-1 0 0,1 0-1,-1 0 1,1 0 0,-1-1-1,1 1 1,-1 0 0,1 0-1,-1 0 1,1-1 0,-1 1 0,1 0-1,-1 0 1,1-1 0,0 1-1,-1 0 1,1-1 0,-1 1-1,1-1 1,0 1 0,-1-1-1,1 1 1,0 0 0,0-1-1,-1 1 1,1-1 0,0 1 0,0-1-1,0 1 1,0-1 0,-1 1-1,1-1 1,0 0 0,0 1-1,0-1 1,0 1 0,0-1-1,0 1 1,1-1 0,-1 1 0,0-1-1,0 1 1,0-1 0,0 1-1,1-2 1,7-15-508,6-11-166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2.168"/>
    </inkml:context>
    <inkml:brush xml:id="br0">
      <inkml:brushProperty name="width" value="0.05" units="cm"/>
      <inkml:brushProperty name="height" value="0.05" units="cm"/>
    </inkml:brush>
  </inkml:definitions>
  <inkml:trace contextRef="#ctx0" brushRef="#br0">30 280 16091,'-17'5'2638,"16"-4"-2443,0-1-1,1 0 0,-1 0 1,0 0-1,1 1 1,-1-1-1,1 0 1,-1 1-1,0-1 0,1 1 1,-1-1-1,1 0 1,-1 1-1,1-1 0,-1 1 1,1-1-1,-1 1 1,1 0-1,-1-1 0,1 1 1,-1 0-1,2 0-122,-1-1 0,0 0 0,1 0-1,-1 1 1,0-1 0,1 0 0,-1 0 0,0 0-1,1 0 1,-1 1 0,1-1 0,-1 0 0,0 0-1,1 0 1,-1 0 0,1 0 0,-1 0 0,0 0-1,1 0 1,-1 0 0,1 0 0,-1 0 0,0 0-1,1 0 1,-1-1 0,1 1 0,-1 0 0,0 0-1,1 0 1,14-7 560,-4 1-401,-2 0-1,1-2 1,-1 1-1,0-1 1,13-15-1,37-51 247,-47 58-376,82-121 237,-94 137-338,0 0 0,0-1 1,0 1-1,0 0 0,0 0 0,0-1 0,1 1 0,-1 0 0,0 0 0,0 0 0,0-1 0,0 1 0,0 0 0,1 0 0,-1 0 0,0 0 0,0 0 0,0-1 0,1 1 1,-1 0-1,0 0 0,0 0 0,1 0 0,-1 0 0,0 0 0,0 0 0,1 0 0,-1 0 0,0 0 0,0 0 0,0 0 0,1 0 0,-1 0 0,0 0 0,1 0 1,0 10-2,-6 19-1,5-26 2,-21 90-188,8-43-149,3 0 0,-6 71 0,16-119 261,0-2 68,0 1-1,0-1 1,0 0-1,0 0 1,-1 1-1,1-1 1,0 0-1,0 1 1,0-1-1,0 0 1,0 1-1,0-1 1,0 0-1,0 1 1,0-1-1,0 0 1,0 1-1,0-1 1,0 0-1,0 1 1,1-1-1,-1 0 1,0 1-1,0-1 1,0 0-1,0 1 1,1-1-1,-1 0 1,0 0-1,0 1 1,0-1-1,1 0 0,-1 0 1,0 0-1,0 1 1,1-1-1,-1 0 1,0 0-1,1 0 1,-1 0-1,0 0 1,1 1-1,-1-1 1,0 0-1,1 0 1,-1 0-1,0 0 1,1 0-1,-1 0 1,0 0-1,1 0 1,10-3-320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2.760"/>
    </inkml:context>
    <inkml:brush xml:id="br0">
      <inkml:brushProperty name="width" value="0.05" units="cm"/>
      <inkml:brushProperty name="height" value="0.05" units="cm"/>
    </inkml:brush>
  </inkml:definitions>
  <inkml:trace contextRef="#ctx0" brushRef="#br0">0 0 20988,'3'10'2089,"0"3"-1577,-3 4-248,1 6 1128,2 9-791,0 3-185,2 6-296,-1-1-152,2-2-200,-1-3-136,0-8-497,-1-5-239,-3-10 1880,-1-4-1032,-8-7-120,-4-1-32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3.197"/>
    </inkml:context>
    <inkml:brush xml:id="br0">
      <inkml:brushProperty name="width" value="0.05" units="cm"/>
      <inkml:brushProperty name="height" value="0.05" units="cm"/>
    </inkml:brush>
  </inkml:definitions>
  <inkml:trace contextRef="#ctx0" brushRef="#br0">0 26 13899,'0'-7'1888,"7"7"-967,6 1-369,7 7 2056,8-1-1399,12-4-585,6-2-256,8-2-520,3-4-336,1-2 464,-5-3-120,1-6-81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1:49.701"/>
    </inkml:context>
    <inkml:brush xml:id="br0">
      <inkml:brushProperty name="width" value="0.05" units="cm"/>
      <inkml:brushProperty name="height" value="0.05" units="cm"/>
    </inkml:brush>
  </inkml:definitions>
  <inkml:trace contextRef="#ctx0" brushRef="#br0">10 171 5569 0 0,'0'0'138'0'0,"-1"-1"0"0"0,1 1 0 0 0,-1 0 0 0 0,1 0 0 0 0,-1 0 1 0 0,1 0-1 0 0,0-1 0 0 0,-1 1 0 0 0,1 0 0 0 0,-1-1 0 0 0,1 1 0 0 0,-1 0 0 0 0,1-1 0 0 0,0 1 0 0 0,-1 0 0 0 0,1-1 0 0 0,0 1 0 0 0,-1-1 0 0 0,1 1 0 0 0,0-1 0 0 0,0 1 0 0 0,0-1 0 0 0,-1 1 1 0 0,1-1-1 0 0,0 1 0 0 0,0-1 0 0 0,0 1 0 0 0,0-1 0 0 0,0 1 0 0 0,0-1 0 0 0,0 1 0 0 0,0-1 0 0 0,0 1 0 0 0,0-1 0 0 0,0 1 0 0 0,0-1 0 0 0,0 1 0 0 0,0-1 0 0 0,0 1 0 0 0,1-2 0 0 0,14-22 1127 0 0,-13 22-1097 0 0,-1 0-1 0 0,0 0 0 0 0,1 0 1 0 0,-1 0-1 0 0,0 0 0 0 0,0 0 1 0 0,0 0-1 0 0,1-4 0 0 0,29 10-499 0 0,10-7 627 0 0,0-2-1 0 0,0-1 1 0 0,63-18-1 0 0,59-10-131 0 0,-99 29-374 0 0,100 6 1 0 0,43-2 81 0 0,291-31 74 0 0,-454 30 54 0 0,545 10-503 0 0,95 10-194 0 0,-37-1 612 0 0,-165 23 119 0 0,-236-17-26 0 0,446 3-29 0 0,0-53-2 0 0,338-33 36 0 0,3 38-1859 0 0,-560 31 846 0 0,100-1 996 0 0,278 8 623 0 0,-329 14-123 0 0,-237-11-364 0 0,593 8-307 0 0,-543-30 134 0 0,501 17 152 0 0,-684-2-78 0 0,426 28 98 0 0,-237-50-137 0 0,-1-25-39 0 0,-194 19 39 0 0,-135 14 7 0 0,535-68-120 0 0,-317 45-1296 0 0,-168 20 1011 0 0,-33 2 98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0.092"/>
    </inkml:context>
    <inkml:brush xml:id="br0">
      <inkml:brushProperty name="width" value="0.05" units="cm"/>
      <inkml:brushProperty name="height" value="0.05" units="cm"/>
    </inkml:brush>
  </inkml:definitions>
  <inkml:trace contextRef="#ctx0" brushRef="#br0">178 139 8650 0 0,'6'-10'517'0'0,"-1"-1"1"0"0,0 0 0 0 0,-1 0-1 0 0,0 0 1 0 0,2-13-1 0 0,-5 21-357 0 0,-1 0 0 0 0,1 0 1 0 0,-1 0-1 0 0,0 0 0 0 0,0 1 0 0 0,0-1 0 0 0,-1 0 0 0 0,1 0 0 0 0,0 0 0 0 0,-1 0 0 0 0,0 1 0 0 0,-1-4 0 0 0,1 5-101 0 0,0-1 0 0 0,0 1 1 0 0,0-1-1 0 0,0 1 0 0 0,0 0 1 0 0,0 0-1 0 0,0 0 0 0 0,-1-1 0 0 0,1 1 1 0 0,0 0-1 0 0,-1 0 0 0 0,1 1 0 0 0,-1-1 1 0 0,1 0-1 0 0,-1 0 0 0 0,1 1 1 0 0,-1-1-1 0 0,0 1 0 0 0,1 0 0 0 0,-1-1 1 0 0,0 1-1 0 0,-1 0 0 0 0,-2 0 18 0 0,0 0 0 0 0,1 1 0 0 0,-1 0 0 0 0,1-1 0 0 0,-1 2 0 0 0,1-1 0 0 0,0 0 0 0 0,0 1 0 0 0,-1 0 0 0 0,1 0 0 0 0,0 0 0 0 0,0 1 0 0 0,1-1 0 0 0,-1 1 0 0 0,-5 6 0 0 0,-5 3 224 0 0,2 0-1 0 0,-19 24 1 0 0,25-29-257 0 0,0 1 0 0 0,1 0 1 0 0,0-1-1 0 0,1 2 0 0 0,0-1 0 0 0,-4 10 1 0 0,7-16-69 0 0,1-1 1 0 0,-1 1 0 0 0,1 0 0 0 0,-1 0 0 0 0,1 0 0 0 0,0 0 0 0 0,0 0 0 0 0,0 0 0 0 0,0 0-1 0 0,0 0 1 0 0,0 0 0 0 0,0 0 0 0 0,1 0 0 0 0,-1-1 0 0 0,1 1 0 0 0,-1 0 0 0 0,1 0-1 0 0,0 0 1 0 0,0 0 0 0 0,0-1 0 0 0,0 1 0 0 0,0 0 0 0 0,0-1 0 0 0,0 1 0 0 0,0-1-1 0 0,1 1 1 0 0,-1-1 0 0 0,1 0 0 0 0,-1 0 0 0 0,1 1 0 0 0,-1-1 0 0 0,1 0 0 0 0,0 0 0 0 0,-1-1-1 0 0,5 2 1 0 0,86 31-2240 0 0,-72-28 1439 0 0,0 1 0 0 0,-1 1 0 0 0,0 1 0 0 0,0 1 0 0 0,-1 0 0 0 0,25 18 0 0 0,-35-21 627 0 0,-1 0-1 0 0,1 0 1 0 0,-2 1-1 0 0,1 0 1 0 0,-1 1 0 0 0,0-1-1 0 0,0 1 1 0 0,-1 1-1 0 0,0-1 1 0 0,-1 0-1 0 0,7 16 1 0 0,-9-17 492 0 0,-1 0 0 0 0,1-1 0 0 0,-1 1 0 0 0,-1 0 0 0 0,1 0 0 0 0,-1 0 0 0 0,0 0 0 0 0,0 0 0 0 0,-1 0 0 0 0,0 0 0 0 0,-1-1 0 0 0,1 1 0 0 0,-1 0 0 0 0,0-1 0 0 0,-1 1 0 0 0,0-1 0 0 0,-3 7 0 0 0,-2 0 517 0 0,0 0 1 0 0,-1-1-1 0 0,0 0 0 0 0,-1 0 1 0 0,0-1-1 0 0,-1-1 1 0 0,0 0-1 0 0,-1 0 0 0 0,0-1 1 0 0,0 0-1 0 0,-18 8 1 0 0,30-16-770 0 0,-1-1 1 0 0,0 1-1 0 0,0 0 1 0 0,1-1-1 0 0,-1 0 1 0 0,0 1 0 0 0,0-1-1 0 0,0 1 1 0 0,0-1-1 0 0,0 0 1 0 0,0 1-1 0 0,0-1 1 0 0,0 0 0 0 0,0 0-1 0 0,0 0 1 0 0,0 0-1 0 0,0 0 1 0 0,0 0-1 0 0,0 0 1 0 0,0 0 0 0 0,0 0-1 0 0,0-1 1 0 0,0 1-1 0 0,1 0 1 0 0,-1-1-1 0 0,0 1 1 0 0,0 0 0 0 0,0-1-1 0 0,0 1 1 0 0,0-1-1 0 0,0 0 1 0 0,1 1-1 0 0,-1-1 1 0 0,0 0 0 0 0,1 1-1 0 0,-1-1 1 0 0,0 0-1 0 0,1 0 1 0 0,-1 1-1 0 0,1-1 1 0 0,-1 0 0 0 0,1 0-1 0 0,-1 0 1 0 0,1-1-1 0 0,-2-4-60 0 0,1-1 0 0 0,0 0-1 0 0,0 1 1 0 0,0-1-1 0 0,1-10 1 0 0,0 4-220 0 0,1-6-166 0 0,0-1 1 0 0,1 0 0 0 0,1 1 0 0 0,1-1-1 0 0,0 1 1 0 0,2 0 0 0 0,8-21 0 0 0,9-13-123 0 0,34-57 1 0 0,-29 62 924 0 0,1 3 0 0 0,61-73-1 0 0,-83 106 1199 0 0,-16 15-1390 0 0,-19 16-576 0 0,19-9 311 0 0,0 0-1 0 0,0 1 1 0 0,1 0 0 0 0,0 0-1 0 0,1 1 1 0 0,-10 21 0 0 0,16-29 27 0 0,-1 1 0 0 0,1-1 0 0 0,-1 1 0 0 0,1-1 0 0 0,1 1 0 0 0,-1 0 0 0 0,1-1 0 0 0,-1 1 0 0 0,1 0 0 0 0,1 5 0 0 0,0-7-7 0 0,0 0 1 0 0,-1 0-1 0 0,1 0 1 0 0,0 0-1 0 0,1-1 0 0 0,-1 1 1 0 0,0 0-1 0 0,1-1 1 0 0,-1 1-1 0 0,1-1 0 0 0,0 0 1 0 0,0 1-1 0 0,0-1 1 0 0,0 0-1 0 0,0 0 0 0 0,1 0 1 0 0,3 2-1 0 0,13 6-1609 0 0,0 0 0 0 0,0-2 0 0 0,1 0-1 0 0,34 8 1 0 0,-22-9-1461 0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3.644"/>
    </inkml:context>
    <inkml:brush xml:id="br0">
      <inkml:brushProperty name="width" value="0.05" units="cm"/>
      <inkml:brushProperty name="height" value="0.05" units="cm"/>
    </inkml:brush>
  </inkml:definitions>
  <inkml:trace contextRef="#ctx0" brushRef="#br0">193 21 21229,'-3'-1'169,"0"0"1,0 0 0,0 0-1,0 0 1,0 1 0,-1-1-1,1 1 1,0 0 0,0 0-1,-1 0 1,1 1 0,0-1-1,0 1 1,0-1 0,0 1-1,-1 0 1,1 0 0,0 1-1,0-1 1,1 0-1,-6 5 1,1-2-28,0 1-1,0 1 0,1-1 1,0 1-1,1 0 0,-1 0 1,-6 10-1,3-2-137,1 0 0,1 1-1,0 0 1,0 1 0,2-1-1,0 1 1,0 0 0,2 0-1,0 1 1,1-1 0,1 1-1,0-1 1,1 1 0,1-1-1,4 25 1,-5-39-7,0 1 0,1-1 0,0 0 0,-1 1 0,1-1 0,0 0 0,0 0 0,0 0 0,0 1 0,1-1 0,-1-1 1,1 1-1,-1 0 0,1 0 0,-1 0 0,1-1 0,0 1 0,0-1 0,0 1 0,0-1 0,0 0 0,0 0 0,4 2 0,-3-3 4,1 1 1,-1-1-1,0 0 0,1 0 1,-1 0-1,0 0 0,1 0 1,-1-1-1,0 1 1,0-1-1,1 0 0,-1 0 1,0 0-1,0-1 0,0 1 1,0-1-1,3-1 0,6-6 51,1-1-1,-2 1 1,1-2-1,-1 1 1,-1-2 0,0 1-1,14-22 1,-12 14 91,0-1 1,-2-1 0,0 1-1,10-33 1,-16 40-35,0 0 0,-2 0-1,2-15 1,-3 23-60,-1 0 0,0-1-1,0 1 1,0 0 0,-1 0-1,0-1 1,0 1 0,0 0 0,-1 0-1,-3-7 1,4 10-34,1 1-1,-1-1 1,0 0-1,0 1 1,0-1-1,-1 1 1,1-1-1,0 1 1,-1 0-1,1 0 1,0-1-1,-1 1 1,0 0-1,1 0 1,-1 0-1,0 1 1,1-1-1,-1 0 1,-3 0-1,2 1-22,0-1 0,0 1 0,0 0 0,0 0 0,1 1 0,-1-1-1,0 0 1,0 1 0,0 0 0,0 0 0,-4 1 0,0 2-148,0 0 0,0 0 0,0 0 1,1 1-1,-1 0 0,1 0 0,0 0 0,-7 10 0,3-3-201,2 0 0,-1 1 0,2 0 0,-1 1 0,-8 23-1,7-6-402</inkml:trace>
  <inkml:trace contextRef="#ctx0" brushRef="#br0" timeOffset="1">456 378 16091,'-3'27'2129,"3"5"-1321,-6-2-408,0 1 2297,1 0-2009,0-3-320,1-8-776,1-3-408,2-9 672,2-3-152,6-6-96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4.095"/>
    </inkml:context>
    <inkml:brush xml:id="br0">
      <inkml:brushProperty name="width" value="0.05" units="cm"/>
      <inkml:brushProperty name="height" value="0.05" units="cm"/>
    </inkml:brush>
  </inkml:definitions>
  <inkml:trace contextRef="#ctx0" brushRef="#br0">156 31 16884,'0'-1'148,"-1"-1"1,0 0 0,0 0 0,1 1 0,-1-1 0,-1 0 0,1 1 0,0-1-1,0 1 1,-1-1 0,1 1 0,0 0 0,-1-1 0,1 1 0,-1 0 0,0 0-1,1 0 1,-1 0 0,0 1 0,0-1 0,0 0 0,1 1 0,-1-1 0,0 1-1,0 0 1,0-1 0,0 1 0,0 0 0,0 0 0,0 0 0,0 1 0,0-1-1,0 0 1,1 1 0,-1-1 0,0 1 0,-2 0 0,-2 1 5,1 0 0,-1 1 0,1-1 0,0 1 1,-1 0-1,1 0 0,1 1 0,-1-1 0,0 1 0,1 0 0,-4 5 1,4-5-119,1 0 0,0 1 0,0-1 0,0 1 1,1-1-1,0 1 0,0 0 0,0 0 0,0 0 1,1 0-1,0 0 0,0 1 0,-1 5 0,2-10-32,0-1-1,0 0 1,0 1-1,0-1 0,0 1 1,0-1-1,0 0 1,0 1-1,1-1 0,-1 0 1,0 1-1,0-1 1,0 0-1,0 1 0,0-1 1,1 0-1,-1 1 1,0-1-1,0 0 0,0 1 1,1-1-1,-1 0 1,0 0-1,0 1 0,1-1 1,-1 0-1,0 0 1,1 0-1,-1 1 0,0-1 1,1 0-1,-1 0 1,0 0-1,1 0 0,-1 0 1,1 0-1,15-6 45,13-18-17,-28 24-29,19-21 35,-12 12-14,1 0-1,-1 1 1,12-8 0,-19 16-23,-1-1 1,1 1-1,-1 0 0,1-1 1,-1 1-1,1 0 0,-1-1 0,1 1 1,0 0-1,-1 0 0,1 0 1,-1 0-1,1 0 0,0 0 1,-1-1-1,1 1 0,-1 1 0,1-1 1,0 0-1,-1 0 0,1 0 1,-1 0-1,1 0 0,-1 0 1,1 1-1,0-1 0,-1 0 0,1 0 1,-1 1-1,1-1 0,-1 1 1,1-1-1,-1 0 0,0 1 1,1-1-1,-1 1 0,1-1 0,-1 1 1,0-1-1,1 1 0,-1-1 1,0 1-1,0-1 0,1 1 1,-1-1-1,0 1 0,0 0 0,0-1 1,0 1-1,0-1 0,0 2 1,4 38-22,-3-32 23,0 14 8,1 5-12,0-1 0,8 31 0,-8-49 15,0-1 1,0 1 0,1-1-1,0 0 1,0 0-1,1 0 1,0 0-1,0-1 1,1 0 0,0 1-1,0-2 1,6 7-1,-8-9 56,1 0 0,-1 1-1,0-1 1,0 1 0,0 0 0,-1 0-1,1 0 1,-1 0 0,0 0-1,0 0 1,2 9 0,-4-12-26,0 0 0,1 1 0,-1-1 0,0 1 0,0-1 0,0 1 0,0-1 0,-1 1 0,1-1 0,0 0 0,-1 1 0,1-1 0,0 0 0,-1 1 0,0-1 0,1 0 0,-1 1 0,0-1 0,0 0 0,1 0 0,-1 0 0,0 0 0,0 0 0,0 0 0,-1 0 0,1 0 1,0 0-1,0 0 0,0-1 0,-1 1 0,1 0 0,0-1 0,-1 1 0,1-1 0,0 1 0,-1-1 0,1 0 0,-1 0 0,1 0 0,-3 1 0,-9-1 137,0 0-1,-1 0 1,1-2 0,0 1-1,0-2 1,1 1-1,-1-2 1,-23-9 0,-18-4-1776,61 9-2331,4-10 3008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4.502"/>
    </inkml:context>
    <inkml:brush xml:id="br0">
      <inkml:brushProperty name="width" value="0.05" units="cm"/>
      <inkml:brushProperty name="height" value="0.05" units="cm"/>
    </inkml:brush>
  </inkml:definitions>
  <inkml:trace contextRef="#ctx0" brushRef="#br0">21 74 20044,'0'-4'275,"1"-1"-1,0 1 0,0-1 0,0 1 1,1 0-1,-1-1 0,1 1 0,0 0 1,0 0-1,1 0 0,4-5 0,-5 7-166,0 0-1,0 0 1,1 1-1,-1-1 1,1 1-1,-1 0 0,1-1 1,0 1-1,-1 0 1,1 1-1,0-1 1,0 0-1,0 1 1,0 0-1,-1-1 0,1 1 1,0 1-1,0-1 1,4 1-1,-2-1-68,0 1-1,0 0 1,0 1 0,0-1-1,0 1 1,0 0 0,-1 0-1,1 0 1,-1 1-1,1 0 1,3 3 0,-6-5-28,-1 0 1,1 1-1,-1-1 0,1 0 1,-1 1-1,0-1 1,0 1-1,0-1 1,0 1-1,0 0 0,0 0 1,0-1-1,0 1 1,-1 0-1,1 0 1,-1 0-1,1 0 1,-1 0-1,0-1 0,0 1 1,0 0-1,0 0 1,0 0-1,0 0 1,0 0-1,-1 0 0,1 0 1,-1 0-1,1 0 1,-1-1-1,-1 4 1,-6 7 120,-1 1 0,0-2 0,0 1 0,-1-1 0,-1-1 0,-21 17 0,19-17 18,1 1-1,0 1 1,0 0-1,-18 26 1,29-37-140,0 1 0,0-1-1,0 1 1,0-1 0,1 1 0,-1-1 0,0 1 0,1 0-1,0-1 1,-1 1 0,1 0 0,0-1 0,0 1 0,0 2-1,0-3-3,0-1-1,0 1 1,1 0-1,-1-1 1,0 1-1,0 0 1,1-1-1,-1 1 1,1 0-1,-1-1 1,1 1-1,-1-1 1,1 1-1,-1-1 1,1 1-1,-1-1 1,1 1-1,0-1 1,-1 1-1,1-1 1,0 0-1,0 1 1,4 0-3,0 0 1,-1 0-1,1-1 1,0 1-1,-1-1 1,1 0-1,0 0 1,5-1-1,27-5-1040,59-18-1,-17 4 262,-37 11 237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4.865"/>
    </inkml:context>
    <inkml:brush xml:id="br0">
      <inkml:brushProperty name="width" value="0.05" units="cm"/>
      <inkml:brushProperty name="height" value="0.05" units="cm"/>
    </inkml:brush>
  </inkml:definitions>
  <inkml:trace contextRef="#ctx0" brushRef="#br0">40 1 20260,'0'14'2121,"-1"9"-1505,-8 10-320,-1 4 1352,2 8-1032,-1 2-135,6 2-369,3-3-200,2-6-545,2-7-247,0-12 1688,1-6-944,-4-18-376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5.282"/>
    </inkml:context>
    <inkml:brush xml:id="br0">
      <inkml:brushProperty name="width" value="0.05" units="cm"/>
      <inkml:brushProperty name="height" value="0.05" units="cm"/>
    </inkml:brush>
  </inkml:definitions>
  <inkml:trace contextRef="#ctx0" brushRef="#br0">0 108 19076,'13'-12'1776,"9"-3"-1199,3-1-241,11 2 840,3 0-336,4 2-696,1 4-552,-2 1 424,-3 1-120,-8 3-120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5.720"/>
    </inkml:context>
    <inkml:brush xml:id="br0">
      <inkml:brushProperty name="width" value="0.05" units="cm"/>
      <inkml:brushProperty name="height" value="0.05" units="cm"/>
    </inkml:brush>
  </inkml:definitions>
  <inkml:trace contextRef="#ctx0" brushRef="#br0">1 30 18468,'0'20'1944,"8"-5"-1392,7-7-279,3-3 1135,9-5-840,8-6-456,5-7-880,3-3 728,3-5-176,-3-1-96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6.107"/>
    </inkml:context>
    <inkml:brush xml:id="br0">
      <inkml:brushProperty name="width" value="0.05" units="cm"/>
      <inkml:brushProperty name="height" value="0.05" units="cm"/>
    </inkml:brush>
  </inkml:definitions>
  <inkml:trace contextRef="#ctx0" brushRef="#br0">1 119 17532,'0'2'106,"1"-1"1,-1 0 0,1 1 0,0-1-1,0 0 1,-1 0 0,1 1-1,0-1 1,0 0 0,0 0-1,1 0 1,-1 0 0,0 0 0,0-1-1,0 1 1,1 0 0,-1 0-1,0-1 1,3 1 0,-2 0-20,0-1 0,0 0 0,0 0 0,1 0 0,-1 0 0,0-1 0,0 1 0,0 0 0,0-1 0,0 0 0,0 1 0,0-1 0,4-2 0,70-39-276,38-18-4542,-101 54 3916,1 1 0,0 0 0,0 1 0,1 0 0,-1 2 1,23-3-1,-32 5 730,-1 0 1,1 0-1,-1 1 1,1-1 0,-1 1-1,1 0 1,-1 0 0,1 0-1,-1 1 1,0-1-1,0 1 1,5 3 0,-3 0 648,1-1 0,-1 1 0,-1 1 1,1-1-1,-1 1 0,6 9 0,-8-12-139,1 1-1,-1-1 1,1 1-1,-1-1 1,1 0 0,0 0-1,0-1 1,0 1-1,1-1 1,-1 0 0,1 0-1,-1 0 1,1-1-1,-1 0 1,1 0 0,0 0-1,0 0 1,0-1-1,9 0 1,6-1-127,0-1 1,-1-1-1,31-8 1,-26 5-767,-16 5 258,-1-1 0,0 0-1,1 0 1,-1-1 0,0 0-1,0 0 1,-1-1 0,9-5 0,-2-4-400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6.574"/>
    </inkml:context>
    <inkml:brush xml:id="br0">
      <inkml:brushProperty name="width" value="0.05" units="cm"/>
      <inkml:brushProperty name="height" value="0.05" units="cm"/>
    </inkml:brush>
  </inkml:definitions>
  <inkml:trace contextRef="#ctx0" brushRef="#br0">17 83 17284,'-2'-5'385,"-1"-1"220,1 0 0,0 0 1,0 0-1,0 0 0,1 0 1,-1-10-1,2 15-502,0 0 1,0 0-1,0 0 1,0 0-1,1 0 1,-1 0-1,0 0 1,0 0-1,1 0 1,-1 0-1,1 0 1,-1 0-1,1 0 0,-1 1 1,1-1-1,0 0 1,-1 0-1,3-1 1,-2 1-26,1 0-1,-1 0 1,1 1 0,0-1 0,0 0 0,-1 1 0,1-1 0,0 1 0,0 0 0,0 0-1,0 0 1,0 0 0,-1 0 0,4 0 0,18 3 143,1 1-1,38 11 1,-37-8-221,0-1 0,29 3-1,-39-8-25,0-1-1,0 0 0,-1-1 1,1-1-1,0 0 0,-1-1 1,20-7-1,-34 10 25,0 0 0,0 0 0,0 0 0,1 0 0,-1 0 0,0 0 0,0 0 0,1 0 0,-1 0 0,0 0 0,0 0 0,1 0 0,-1 0 0,0 1 0,0-1 0,1 0 0,-1 0 0,0 0 0,0 0 0,0 0 0,1 0 0,-1 1 0,0-1 0,0 0 0,0 0 0,0 0 0,0 1 0,1-1 0,-1 0 0,0 0 0,0 1 0,0-1 0,0 0 0,0 0 0,0 0 0,0 1 0,0-1 0,0 0 0,0 0 0,0 1 0,0-1 0,0 0 0,0 0 0,0 1 0,0-1 0,0 0 0,0 0 0,0 1 0,0-1 0,0 0 0,0 0 0,-1 1 0,-3 14-23,-4 5 13,0 1-1,1 1 0,2-1 0,0 1 1,1 0-1,1 0 0,1 1 0,2 33 1,3-30 7,1 0-1,2 0 1,13 38 0,7 37 80,-25-96-38,0 0 0,0 1-1,-1-1 1,0 0-1,0 1 1,0-1-1,-1 0 1,0 1 0,0-1-1,0 0 1,-3 8-1,2-10 20,0 1-1,0-1 0,0 1 0,-1-1 1,1 0-1,-1 0 0,0 0 0,0 0 1,0 0-1,0-1 0,0 0 0,0 1 1,-1-1-1,1 0 0,-6 2 0,-5 1 112,1-1 0,-1 0 0,0-1 1,1 0-1,-1-1 0,-1-1 0,1 0 0,-15-1 0,6-2-87,-1 0 0,1-1 0,1-2 1,-26-7-1,44 11-220,-18-7-808,22 8 895,-1-1 1,1 1-1,-1 0 1,1 0 0,-1-1-1,1 1 1,0 0 0,-1-1-1,1 1 1,-1 0-1,1-1 1,0 1 0,-1-1-1,1 1 1,0-1-1,-1 1 1,1-1 0,0 1-1,0-1 1,-1 1-1,1-1 1,0 1 0,0-1-1,0 1 1,0-1 0,0 1-1,0-1 1,0 1-1,0-1 1,0 0 0,0 0-1,5-10-566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7.824"/>
    </inkml:context>
    <inkml:brush xml:id="br0">
      <inkml:brushProperty name="width" value="0.05" units="cm"/>
      <inkml:brushProperty name="height" value="0.05" units="cm"/>
    </inkml:brush>
  </inkml:definitions>
  <inkml:trace contextRef="#ctx0" brushRef="#br0">1 44 12675,'13'18'377,"2"0"0,0-1 0,1-1 0,0-1 0,1 0 0,1-1 1,0 0-1,1-2 0,1 0 0,0-2 0,0 0 0,1-1 0,25 7 1,-2-4-270,0-3 0,1-2 1,46 2-1,139-4 68,-181-5-160,136-3 903,0-8 0,201-39 0,-95-5 472,372-58-799,-135 63-543,1 53-36,-457 4 17,0 2 0,-1 4 0,-1 3 0,0 3 0,-1 2 0,-1 4 0,86 45 0,309 147 837,-441-208-869,0-1-1,30 7 1,-46-13-6,1-1 1,0 0-1,0 0 1,-1-1-1,1 0 1,0 0-1,0 0 1,0-1-1,-1 0 0,1-1 1,0 1-1,10-5 1,5-6-52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7:48.651"/>
    </inkml:context>
    <inkml:brush xml:id="br0">
      <inkml:brushProperty name="width" value="0.05" units="cm"/>
      <inkml:brushProperty name="height" value="0.05" units="cm"/>
    </inkml:brush>
  </inkml:definitions>
  <inkml:trace contextRef="#ctx0" brushRef="#br0">1 683 14211,'4'-12'368,"1"1"-1,1-1 1,0 1 0,0 0-1,1 1 1,0-1 0,1 2-1,0-1 1,1 1 0,0 0-1,0 0 1,1 1 0,10-6-1,13-8-48,1 2-1,67-28 1,18 2-236,2 4 0,1 7 0,151-25 0,-116 35-190,264-7 0,347-22 1456,-235 13-125,-413 42-1082,-1 4 0,173 31-1,-33 26-51,0-1 140,-239-58-182,0 0-1,0-1 0,1-1 0,-1-1 0,1-1 1,-1 0-1,27-7 0,-32 5 6,0-2 0,-1 0 0,0 0 0,0-1 0,-1-1 0,0 0 0,0-1 0,0-1 0,-1 0 0,17-16 0,-24 20-41,0 0 0,-1 0 1,0 0-1,0-1 1,0 1-1,-1-1 1,1 0-1,-1 0 0,-1 0 1,4-9-1,-5 12-129,-1 0 0,1-1 0,-1 1 0,0 0 0,1 0 0,-1 0 0,-1 0 0,1-1 0,0 1 0,-1 0 0,0 0 0,1 0 0,-1 0 0,0 0 0,-1 0 0,1 0 0,0 0 0,-1 1 0,0-1 0,0 0 0,1 1 0,-2-1 0,1 1 0,-3-3 0,-1 0-100,-1 1 1,0-1-1,1 1 0,-1 1 0,-13-6 1,-8-1-610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1.276"/>
    </inkml:context>
    <inkml:brush xml:id="br0">
      <inkml:brushProperty name="width" value="0.05" units="cm"/>
      <inkml:brushProperty name="height" value="0.05" units="cm"/>
    </inkml:brush>
  </inkml:definitions>
  <inkml:trace contextRef="#ctx0" brushRef="#br0">39 77 12347 0 0,'-17'-76'11503'0'0,"11"107"-12395"0"0,-3 62 716 0 0,4 1 0 0 0,4 0 0 0 0,13 117 0 0 0,-11-203 180 0 0,0-2 78 0 0,0 0 1 0 0,0 0-1 0 0,0 0 0 0 0,3 9 1 0 0,-4-14-47 0 0,1 0 1 0 0,-1 0 0 0 0,0-1 0 0 0,1 1 0 0 0,-1 0 0 0 0,0-1 0 0 0,1 1 0 0 0,-1 0 0 0 0,1-1-1 0 0,-1 1 1 0 0,1-1 0 0 0,-1 1 0 0 0,1 0 0 0 0,-1-1 0 0 0,1 0 0 0 0,0 1 0 0 0,-1-1 0 0 0,1 1-1 0 0,0-1 1 0 0,-1 0 0 0 0,1 1 0 0 0,0-1 0 0 0,0 0 0 0 0,-1 0 0 0 0,1 0 0 0 0,0 1 0 0 0,0-1-1 0 0,0 0 1 0 0,-1 0 0 0 0,1 0 0 0 0,0 0 0 0 0,0 0 0 0 0,-1 0 0 0 0,1-1 0 0 0,0 1 0 0 0,0 0 0 0 0,-1 0-1 0 0,1-1 1 0 0,0 1 0 0 0,0 0 0 0 0,-1-1 0 0 0,2 0 0 0 0,11-6 191 0 0,0-2 0 0 0,0 0 0 0 0,-1 0 1 0 0,0-1-1 0 0,0 0 0 0 0,-1-1 0 0 0,10-13 0 0 0,62-91 181 0 0,-79 111-383 0 0,33-57 97 0 0,-26 41-196 0 0,1 0-1 0 0,1 1 1 0 0,30-34 0 0 0,-43 52 39 0 0,1 0 0 0 0,-1 0 0 0 0,1 1 0 0 0,0-1 1 0 0,0 0-1 0 0,-1 1 0 0 0,1-1 0 0 0,0 0 0 0 0,0 1 0 0 0,0-1 1 0 0,0 1-1 0 0,-1-1 0 0 0,1 1 0 0 0,0 0 0 0 0,0-1 0 0 0,0 1 1 0 0,0 0-1 0 0,0 0 0 0 0,0 0 0 0 0,0-1 0 0 0,0 1 0 0 0,0 0 1 0 0,0 0-1 0 0,0 1 0 0 0,2-1 0 0 0,-2 1-3 0 0,0-1 0 0 0,0 1 0 0 0,0 0 0 0 0,0 0 0 0 0,0 0 0 0 0,0 0 0 0 0,0 0 0 0 0,0 0 0 0 0,0 0 0 0 0,-1 0-1 0 0,1 1 1 0 0,0-1 0 0 0,-1 0 0 0 0,1 0 0 0 0,-1 1 0 0 0,1 0 0 0 0,1 6-35 0 0,0 1-1 0 0,0-1 0 0 0,-1 0 1 0 0,0 14-1 0 0,-1-7 113 0 0,0 1 0 0 0,-1 0-1 0 0,-5 25 1 0 0,-19 88 259 0 0,20-111-430 0 0,-3 19 277 0 0,6-11-3137 0 0,7-21-351 0 0,9 2 2762 0 0,-14-7 532 0 0,12 3-1221 0 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0.729"/>
    </inkml:context>
    <inkml:brush xml:id="br0">
      <inkml:brushProperty name="width" value="0.05" units="cm"/>
      <inkml:brushProperty name="height" value="0.05" units="cm"/>
    </inkml:brush>
  </inkml:definitions>
  <inkml:trace contextRef="#ctx0" brushRef="#br0">16 7 16780,'0'0'138,"0"0"0,0-1 0,-1 1 1,1 0-1,0-1 0,0 1 0,0 0 0,0 0 1,0-1-1,-1 1 0,1 0 0,0-1 1,0 1-1,0 0 0,-1 0 0,1 0 1,0-1-1,0 1 0,-1 0 0,1 0 0,0 0 1,0 0-1,-1-1 0,1 1 0,0 0 1,-1 0-1,1 0 0,0 0 0,-1 0 1,1 0-1,0 0 0,-1 0 0,1 0 1,0 0-1,0 0 0,-1 0 0,1 0 0,0 0 1,-1 0-1,1 0 0,-1 1 0,-4 14 1134,6 23-1157,-1-34-63,1 1 0,1-1 1,-1 0-1,1 0 0,-1 0 0,1 0 1,0 0-1,0-1 0,1 1 0,-1 0 1,1-1-1,0 0 0,0 1 0,0-1 1,0 0-1,1-1 0,-1 1 0,1-1 1,-1 1-1,1-1 0,0 0 0,0 0 1,0-1-1,0 1 0,6 0 1,9 2 35,0-1 1,-1-1 0,1-1 0,31-2 0,-19 1-22,21 0-1394,92 12 0,-140-11 1200,0 0 10,-1-1 0,1 1 0,-1-1 0,1 0 1,0 1-1,-1-2 0,8 0 0,3-6-652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1.151"/>
    </inkml:context>
    <inkml:brush xml:id="br0">
      <inkml:brushProperty name="width" value="0.05" units="cm"/>
      <inkml:brushProperty name="height" value="0.05" units="cm"/>
    </inkml:brush>
  </inkml:definitions>
  <inkml:trace contextRef="#ctx0" brushRef="#br0">1 15 12747,'48'-7'4285,"-39"4"-3453,1 2 1,-1-1 0,0 1-1,0 0 1,19 2 0,-26-1-767,0 0 1,0 1 0,0 0 0,0-1 0,1 1-1,-1 0 1,-1 0 0,1 0 0,0 0 0,0 1-1,0-1 1,0 0 0,-1 1 0,1-1 0,-1 1-1,1 0 1,-1-1 0,0 1 0,0 0 0,1 0-1,-1 0 1,0 0 0,-1 0 0,1 0 0,0 0-1,-1 0 1,1 0 0,-1 0 0,1 0 0,-1 3-1,1 5-5,-1 0 0,0 0 0,0 0 0,-1 0 0,0 0 0,-1 0-1,0 0 1,-1 0 0,-4 9 0,-6 14 25,-19 35 1,29-62-90,-3 4-131,3-2 68,-1 0 1,0 0-1,-1 0 0,0-1 0,0 0 1,0 0-1,-9 8 0,7-12-66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1.677"/>
    </inkml:context>
    <inkml:brush xml:id="br0">
      <inkml:brushProperty name="width" value="0.05" units="cm"/>
      <inkml:brushProperty name="height" value="0.05" units="cm"/>
    </inkml:brush>
  </inkml:definitions>
  <inkml:trace contextRef="#ctx0" brushRef="#br0">118 1 21004,'-15'11'1468,"0"2"1,-17 17-1,28-26-1409,0 0 0,1 0 0,0 1 0,-1-1 0,2 1 0,-1-1 1,0 1-1,1 0 0,0 0 0,0 1 0,1-1 0,-3 11 1,4-16-69,0 0 1,0 1-1,0-1 1,0 0 0,0 1-1,0-1 1,0 0-1,0 1 1,0-1 0,0 0-1,0 1 1,0-1-1,0 0 1,0 1 0,0-1-1,0 0 1,1 0-1,-1 1 1,0-1 0,0 0-1,0 1 1,0-1-1,1 0 1,-1 0 0,0 1-1,0-1 1,0 0-1,1 0 1,-1 0 0,0 1-1,1-1 1,-1 0-1,0 0 1,0 0 0,1 0-1,-1 0 1,0 1-1,1-1 1,-1 0 0,0 0-1,1 0 1,-1 0-1,0 0 1,1 0 0,-1 0-1,0 0 1,1 0-1,-1 0 1,0 0 0,1 0-1,-1-1 1,0 1-1,0 0 1,1 0 0,-1 0-1,0 0 1,1 0 0,-1-1-1,0 1 1,0 0-1,1 0 1,-1-1 0,0 1-1,0 0 1,0 0-1,1-1 1,26-20-229,-15 11 163,-10 9 71,-1 0-1,1 0 1,0 0 0,0 0 0,-1 0-1,1 1 1,0-1 0,0 1-1,0-1 1,0 1 0,0 0-1,0 0 1,0-1 0,0 2-1,0-1 1,-1 0 0,1 0 0,0 0-1,0 1 1,0-1 0,0 1-1,0 0 1,0 0 0,-1-1-1,1 1 1,0 0 0,-1 0-1,1 1 1,-1-1 0,1 0 0,-1 0-1,1 1 1,-1-1 0,1 2-1,5 6-3,-1 0 0,-1 1 0,1-1-1,6 20 1,-8-21 3,19 48 71,24 87 0,-40-116 132,-1 2 0,-1-1 0,-2 0-1,-1 1 1,-1 37 0,-2-56-65,0 0 1,-1 1-1,0-1 1,0-1-1,-1 1 0,0 0 1,-7 13-1,8-20-97,1 0 1,-1 0-1,0 0 0,0-1 0,0 1 1,0-1-1,0 1 0,0-1 0,-1 0 1,1 0-1,-1 0 0,1 0 0,-1-1 1,0 1-1,0 0 0,0-1 0,0 0 0,0 0 1,0 0-1,0 0 0,0 0 0,0-1 1,0 0-1,0 1 0,-1-1 0,1 0 1,-4-1-1,-1 0-3,0-1-1,1-1 1,-1 1 0,1-1-1,0-1 1,0 1 0,0-1 0,0 0-1,1-1 1,0 1 0,0-1 0,-8-8-1,6 5-65,1 0-1,0 0 0,0-1 0,1 0 0,0 0 0,1 0 0,0-1 0,-6-14 0,10 19-110,-1 0-1,1 0 0,0 0 0,1-1 0,-1 1 0,1 0 0,0-1 1,0 1-1,1 0 0,-1-1 0,1 1 0,0 0 0,1 0 0,-1 0 0,1 0 1,0 0-1,5-8 0,3-3-535,0 1 0,2 0 1,22-22-1,-29 32 644,27-29-900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2.084"/>
    </inkml:context>
    <inkml:brush xml:id="br0">
      <inkml:brushProperty name="width" value="0.05" units="cm"/>
      <inkml:brushProperty name="height" value="0.05" units="cm"/>
    </inkml:brush>
  </inkml:definitions>
  <inkml:trace contextRef="#ctx0" brushRef="#br0">4 166 14523,'24'-12'5781,"17"2"-2733,3-2-1901,-39 10-1023,1-1 1,-1 1 0,0-1 0,1 0 0,-1-1 0,-1 1 0,1-1-1,0 0 1,6-8 0,-9 10-97,-1 0 0,1-1 0,0 1-1,-1-1 1,0 1 0,1-1 0,-1 0 0,0 1-1,0-1 1,-1 0 0,1 0 0,-1 0 0,1 0-1,-1 0 1,0 1 0,0-1 0,0 0 0,0 0 0,-1 0-1,1 0 1,-3-5 0,3 6-24,-1 1 0,1-1 0,-1 1 0,1-1 0,-1 1 0,0 0 0,0-1 0,0 1-1,0 0 1,0 0 0,0 0 0,0 0 0,0 0 0,-1 0 0,1 0 0,0 0 0,-1 0 0,1 0 0,0 1 0,-1-1 0,1 0 0,-1 1 0,1-1 0,-1 1 0,0 0 0,1 0-1,-1-1 1,1 1 0,-1 0 0,1 0 0,-1 1 0,0-1 0,1 0 0,-1 0 0,1 1 0,-1-1 0,1 1 0,-1-1 0,1 1 0,-3 1 0,-2 1 4,-1 0 1,0 1-1,1 0 1,0 0-1,0 0 0,0 1 1,-6 6-1,3-1 4,1 0 0,0 0 0,1 1 0,0 0 0,1 0 0,-8 21 1,11-27-37,1 1 1,0 0-1,1 1 1,-1-1-1,1 0 1,0 0-1,1 1 1,-1-1 0,1 0-1,0 1 1,1-1-1,0 0 1,0 0-1,0 1 1,3 8 0,-3-13-59,1 0 0,-1 0-1,0 1 1,1-1 0,-1 0 0,1 0 0,0 0 0,-1-1 0,1 1 0,0 0 0,0-1 0,0 1 0,1-1 0,-1 0 0,0 1 0,0-1 0,1 0 0,-1 0 0,1-1 0,-1 1 0,1 0-1,-1-1 1,1 0 0,-1 1 0,1-1 0,-1 0 0,1 0 0,-1-1 0,1 1 0,3-1 0,4-1-96,-1 0 0,0-1 1,-1 0-1,1-1 0,-1 1 0,1-2 0,10-6 0,21-17-660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2.566"/>
    </inkml:context>
    <inkml:brush xml:id="br0">
      <inkml:brushProperty name="width" value="0.05" units="cm"/>
      <inkml:brushProperty name="height" value="0.05" units="cm"/>
    </inkml:brush>
  </inkml:definitions>
  <inkml:trace contextRef="#ctx0" brushRef="#br0">64 0 16740,'-3'2'446,"1"0"1,-1 0-1,1 0 1,0 0-1,-1 1 1,1-1-1,0 1 1,0-1-1,1 1 1,-1 0-1,0 0 1,1 0 0,-2 4-1,-13 45 769,15-48-1085,-13 61 320,13-57-437,0-1 1,1 1-1,-1-1 0,2 1 0,-1 0 0,2 11 1,-2-19-13,0 0 0,1 1 0,-1-1 0,0 0 0,0 1 0,0-1 0,0 0 0,0 0 0,0 1 0,0-1 1,0 0-1,1 1 0,-1-1 0,0 0 0,0 0 0,0 1 0,1-1 0,-1 0 0,0 0 0,0 0 0,1 1 0,-1-1 1,0 0-1,0 0 0,1 0 0,-1 0 0,0 0 0,1 1 0,-1-1 0,0 0 0,0 0 0,1 0 0,-1 0 1,0 0-1,1 0 0,-1 0 0,0 0 0,1 0 0,-1 0 0,0 0 0,1 0 0,-1 0 0,0-1 0,0 1 0,1 0 1,-1 0-1,0 0 0,1 0 0,-1 0 0,0-1 0,0 1 0,1 0 0,-1 0 0,0-1 0,0 1 0,0 0 0,1 0 1,-1-1-1,13-14 65,-2-5 72,15-35-1,-19 37 17,2-1-1,15-23 0,-24 41-147,0 1 0,0 0 1,0-1-1,1 1 0,-1-1 0,0 1 0,0 0 0,1 0 0,-1-1 0,0 1 0,0 0 1,1-1-1,-1 1 0,0 0 0,1 0 0,-1-1 0,0 1 0,1 0 0,-1 0 1,1 0-1,-1 0 0,0 0 0,1-1 0,-1 1 0,1 0 0,-1 0 0,0 0 1,1 0-1,-1 0 0,1 0 0,-1 0 0,8 12 107,0 28-22,-6-31-69,-1-2-11,0 0 1,0 1 0,1-1 0,0 1 0,1-1 0,5 13 0,-7-19-10,-1-1-1,1 1 0,-1 0 0,1 0 1,0 0-1,0 0 0,-1-1 0,1 1 1,0 0-1,0-1 0,0 1 0,0 0 0,0-1 1,0 1-1,0-1 0,0 0 0,0 1 1,0-1-1,1 1 0,0-1 0,0-1 1,-1 1-1,1 0 0,0 0 0,-1-1 0,1 1 1,0-1-1,-1 0 0,1 1 0,0-1 1,-1 0-1,1 0 0,-1 0 0,0 0 0,3-2 1,29-29 21,-28 26-22,0 0-1,1 0 0,0 0 0,0 1 1,1 0-1,-1 0 0,1 0 0,0 1 1,1 0-1,14-5 0,-21 8 0,0 1 0,1 0 0,-1 0 0,0 0 0,0 0 0,0 0 0,1 0-1,-1 0 1,0 0 0,0 0 0,0 1 0,0-1 0,1 0 0,-1 1 0,0-1 0,0 1-1,0-1 1,0 1 0,0 0 0,0-1 0,2 3 0,-2-2 0,1 1 0,-1 0 0,1 1 0,-1-1 0,0 0 0,0 0-1,0 0 1,0 1 0,0-1 0,0 3 0,1 7 2,0 0-1,-1-1 1,-1 19 0,0-24 0,0 55 52,0-61-48,0 1-1,0 0 0,0-1 1,0 1-1,0 0 0,0 0 1,0-1-1,0 1 1,0 0-1,0 0 0,1-1 1,-1 1-1,0 0 0,1-1 1,-1 1-1,0 0 0,1-1 1,-1 1-1,1-1 0,-1 1 1,1-1-1,-1 1 1,2 0-1,-2-1 1,1 0-1,0 0 1,-1 0-1,1 0 1,0 0 0,-1 0-1,1 0 1,-1 0 0,1-1-1,0 1 1,-1 0-1,1 0 1,0-1 0,-1 1-1,1 0 1,-1-1-1,1 1 1,-1 0 0,1-1-1,0 0 1,24-28 149,-8 4-77,5-8 35,39-43 0,-59 74-118,0-1 1,1 1-1,0 0 1,-1 0-1,1 0 0,0 0 1,0 0-1,0 0 1,0 1-1,5-2 1,-7 2-1,0 1 1,0 0-1,0 0 1,0 0-1,0 0 1,0 0-1,0 0 1,0 0 0,0 1-1,0-1 1,0 0-1,0 1 1,0-1-1,0 0 1,0 1-1,0-1 1,0 1 0,0-1-1,-1 1 1,1 0-1,0-1 1,0 1-1,0 0 1,-1 0-1,1-1 1,0 1 0,-1 0-1,1 0 1,-1 0-1,1 0 1,-1 0-1,0 0 1,1 0-1,-1 0 1,0 0 0,1 1-1,1 8-16,0 0 0,0 0 1,-1 0-1,-1 0 0,1 0 0,-3 20 0,1-17-19,0-1-1,1 1 1,3 18-1,12-51-867,-5 1 730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3.154"/>
    </inkml:context>
    <inkml:brush xml:id="br0">
      <inkml:brushProperty name="width" value="0.05" units="cm"/>
      <inkml:brushProperty name="height" value="0.05" units="cm"/>
    </inkml:brush>
  </inkml:definitions>
  <inkml:trace contextRef="#ctx0" brushRef="#br0">4 180 19740,'-1'1'171,"1"0"-1,0-1 0,-1 1 1,1 0-1,0 0 1,-1 0-1,1 0 0,0 0 1,0 0-1,0 0 1,0 0-1,0 0 0,0-1 1,0 1-1,0 0 1,1 0-1,-1 0 0,0 0 1,0 0-1,1 0 0,0 1 1,-1-2-101,1 0-1,-1 1 1,1-1-1,0 0 1,-1 1 0,1-1-1,-1 0 1,1 0 0,0 0-1,-1 0 1,1 1 0,0-1-1,-1 0 1,1 0 0,0 0-1,-1 0 1,1-1 0,0 1-1,-1 0 1,1 0 0,1-1-1,4-1 37,-1 0 0,1 0 0,0-1 0,9-7 0,4-2-21,-2-2 0,0 0 0,0-1 0,-2-1 0,0-1 0,0 0-1,-2 0 1,0-2 0,12-22 0,-55 90 327,18-25-469,2 1 0,0 0 1,2 0-1,1 1 0,1 0 0,-5 45 0,11-68-6,0 0 0,0-1 1,0 1-1,0 0 1,0 0-1,1 0 0,0 0 1,-1-1-1,3 5 0,-3-7 20,1 1 0,-1 0 0,1-1 0,-1 1 0,1 0 0,0-1-1,-1 1 1,1 0 0,0-1 0,-1 1 0,1-1 0,0 0-1,0 1 1,0-1 0,-1 1 0,1-1 0,0 0 0,0 0-1,0 0 1,0 1 0,0-1 0,0 0 0,-1 0 0,1 0-1,0 0 1,0 0 0,0-1 0,0 1 0,0 0 0,0 0-1,-1-1 1,1 1 0,0 0 0,0-1 0,0 1 0,0-1 0,7-3-218,-1 0 0,0-1 1,-1 1-1,1-1 1,-1-1-1,0 1 0,0-1 1,0 0-1,-1-1 1,9-12-1,2-7-319,21-46 0,-5-2-236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3.657"/>
    </inkml:context>
    <inkml:brush xml:id="br0">
      <inkml:brushProperty name="width" value="0.05" units="cm"/>
      <inkml:brushProperty name="height" value="0.05" units="cm"/>
    </inkml:brush>
  </inkml:definitions>
  <inkml:trace contextRef="#ctx0" brushRef="#br0">71 0 13499,'-5'5'1330,"-4"21"-578,1 1 0,1-1 0,-4 33 0,4-18 63,4-28-613,-4 18 384,2 0 1,0 1 0,2-1 0,2 48-1,1-78-547,0 0-1,0 0 0,0 1 1,0-1-1,1 0 0,-1 1 1,0-1-1,1 0 0,-1 0 1,1 0-1,-1 1 0,1-1 1,-1 0-1,1 0 0,0 0 1,0 0-1,0 0 0,-1 0 1,1 0-1,0 0 0,2 1 1,-2-2-11,0 0 0,0 0 1,0 0-1,0 0 0,0 0 0,0 0 1,0 0-1,0 0 0,0 0 1,0 0-1,0 0 0,0-1 0,1 1 1,-1 0-1,0-1 0,-1 1 1,1-1-1,0 1 0,2-2 0,4-3 56,1-1 0,-1-1 0,-1 1-1,8-10 1,-12 14-86,10-11 36,-8 7-29,0 1 0,0 0 0,1 0 0,0 0 0,0 1 0,0 0-1,8-5 1,-13 9-4,1-1-1,0 1 0,-1 0 0,1 0 0,0 0 0,-1 0 0,1 0 1,0 0-1,0 0 0,-1 0 0,1 0 0,0 0 0,-1 0 1,1 0-1,0 1 0,-1-1 0,1 0 0,0 1 0,-1-1 0,1 0 1,-1 1-1,1-1 0,0 0 0,-1 1 0,1-1 0,-1 1 1,1-1-1,-1 1 0,0-1 0,1 1 0,-1 0 0,1-1 0,-1 1 1,0 0-1,0-1 0,1 1 0,-1-1 0,0 1 0,0 0 1,0 0-1,0-1 0,1 2 0,4 35-24,-4-31 24,0 11-5,-1-9 4,1-1-1,0 0 0,0-1 0,0 1 0,6 14 0,-7-21 5,0 0 0,0 1 0,0-1 0,0 0-1,0 1 1,0-1 0,1 0 0,-1 1 0,0-1 0,0 0 0,0 0-1,1 1 1,-1-1 0,0 0 0,0 1 0,1-1 0,-1 0 0,0 0 0,1 0-1,-1 1 1,0-1 0,1 0 0,-1 0 0,0 0 0,1 0 0,-1 0-1,0 0 1,1 0 0,-1 0 0,0 0 0,1 0 0,-1 0 0,1 0 0,-1 0-1,0 0 1,1 0 0,-1 0 0,1 0 0,12-13 142,8-23 85,36-101 405,-47 120-547,-10 17-87,0 0 0,0 0 1,0 1-1,0-1 0,1 0 1,-1 0-1,0 1 0,0-1 0,0 0 1,0 0-1,0 0 0,0 1 1,0-1-1,0 0 0,1 0 0,-1 0 1,0 1-1,0-1 0,0 0 1,0 0-1,1 0 0,-1 0 1,0 0-1,0 1 0,0-1 0,1 0 1,-1 0-1,0 0 0,0 0 1,1 0-1,-1 0 0,0 0 0,0 0 1,1 0-1,-1 0 0,0 0 1,0 0-1,1 0 0,-1 0 0,0 0 1,0 0-1,0 0 0,1 0 1,-1 0-1,0 0 0,0 0 0,1 0 1,-1-1-1,0 1 0,0 0 1,0 0-1,1 0 0,-1 0 0,0 0 1,0-1-1,0 1 0,0 0 1,1 0-1,-1 0 0,0-1 0,0 1 1,0 0-1,0 0 0,0-1 1,2 16 25,-2-1 1,0 1 0,-2 18 0,1-19 43,0 0 0,1 0 0,2 21 1,-2-35-69,0 0 0,0 0 1,0 0-1,0 1 0,0-1 1,0 0-1,0 0 0,0 0 1,0 0-1,0 1 0,0-1 1,0 0-1,0 0 0,0 0 1,1 0-1,-1 1 0,0-1 1,0 0-1,0 0 1,0 0-1,0 0 0,0 0 1,0 0-1,0 1 0,1-1 1,-1 0-1,0 0 0,0 0 1,0 0-1,0 0 0,0 0 1,1 0-1,-1 0 0,0 0 1,0 0-1,0 0 0,0 1 1,1-1-1,-1 0 0,0 0 1,0 0-1,0 0 0,0 0 1,1 0-1,-1-1 0,0 1 1,0 0-1,0 0 0,0 0 1,1 0-1,-1 0 0,7-7 108,7-13 90,19-39 0,-24 41-160,0 1-1,2 0 1,22-28 0,-33 44-44,1 0 0,0 0 0,-1 0 0,1 1 0,0-1 0,-1 0 0,1 1 0,0-1 1,0 0-1,0 1 0,-1-1 0,1 1 0,0-1 0,0 1 0,0-1 0,0 1 0,0 0 0,0 0 0,0-1 0,0 1 0,0 0 0,0 0 0,2 0 0,-2 1-2,0-1 1,-1 1-1,1-1 0,0 1 1,-1 0-1,1-1 1,0 1-1,-1 0 0,1 0 1,-1-1-1,1 1 1,-1 0-1,1 0 0,-1 0 1,0 0-1,1 0 1,-1 0-1,0 0 0,0 1 1,2 7-30,-1 1 1,-1-1-1,-1 16 1,-16 106-743,20-160 657,1-9-28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4.062"/>
    </inkml:context>
    <inkml:brush xml:id="br0">
      <inkml:brushProperty name="width" value="0.05" units="cm"/>
      <inkml:brushProperty name="height" value="0.05" units="cm"/>
    </inkml:brush>
  </inkml:definitions>
  <inkml:trace contextRef="#ctx0" brushRef="#br0">36 1 19980,'-9'21'1497,"-1"11"-1233,2 2-304,2 2 216,3 1-648,9-7 352,4-7-153,13-13-151</inkml:trace>
  <inkml:trace contextRef="#ctx0" brushRef="#br0" timeOffset="1">247 193 17620,'-34'52'2530,"24"-39"-1572,1 1-1,-11 23 0,69-60-138,-43 21-817,-1-1-1,1 1 0,0 1 1,-1-1-1,1 1 1,0 0-1,0 1 0,0-1 1,0 1-1,12 1 1,-16 0 5,0-1 0,0 1 1,0 0-1,0 0 0,0 0 0,0 0 1,0 0-1,0 0 0,0 0 0,0 1 1,-1-1-1,1 1 0,0-1 0,-1 1 1,1 0-1,-1 0 0,0-1 0,0 1 1,0 0-1,0 0 0,0 0 1,0 0-1,0 1 0,0-1 0,-1 0 1,1 0-1,-1 0 0,0 0 0,1 1 1,-1-1-1,-1 5 0,1-1 24,-1 0 0,0 0 0,0 0 0,-1 0 0,1 0 0,-2 0 0,1-1 0,0 1-1,-1-1 1,0 1 0,0-1 0,-1 0 0,1 0 0,-1 0 0,0-1 0,-1 1 0,-5 4 0,7-6-28,0-1 0,0 1 0,0-1 0,0 1 0,-1-1 0,1 0 0,-1-1 0,1 1 0,-1-1 0,0 1 0,1-1 0,-1 0 0,0 0 0,0-1 0,0 1 0,0-1-1,0 0 1,1 0 0,-1 0 0,0 0 0,0-1 0,0 1 0,0-1 0,0 0 0,1-1 0,-1 1 0,-6-4 0,-11-12-47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4.780"/>
    </inkml:context>
    <inkml:brush xml:id="br0">
      <inkml:brushProperty name="width" value="0.05" units="cm"/>
      <inkml:brushProperty name="height" value="0.05" units="cm"/>
    </inkml:brush>
  </inkml:definitions>
  <inkml:trace contextRef="#ctx0" brushRef="#br0">129 183 19652,'-1'-1'118,"0"-1"0,0 1 1,0 0-1,-1 0 0,1 0 0,0 0 0,0 0 0,-1 0 0,1 0 1,0 0-1,-1 1 0,1-1 0,-1 1 0,1-1 0,-1 1 0,0-1 0,1 1 1,-1 0-1,1 0 0,-1-1 0,-2 2 0,1-1 3,1 1 0,0 0-1,0-1 1,0 1 0,0 0-1,0 1 1,0-1 0,0 0 0,0 0-1,0 1 1,0-1 0,1 1-1,-3 2 1,-2 4 147,0 1 0,1-1 0,-1 1 0,2-1 0,-8 20 0,6-9-151,0 1-1,2 0 1,-5 42 0,8-50-124,1 0 1,0 1 0,1-1 0,0 1 0,1-1 0,0 0 0,7 22 0,-9-32 2,1 0 0,0 0 0,0 1-1,0-1 1,0 0 0,0 0 0,1 0 0,-1 0 0,1 0 0,-1 0 0,1-1 0,-1 1 0,1 0 0,0-1-1,0 1 1,0-1 0,0 0 0,0 0 0,0 1 0,0-1 0,4 1 0,-3-2 0,1 0 0,-1 0 0,0 0 0,0 0 1,0 0-1,0-1 0,0 0 0,0 1 0,0-1 0,0 0 1,-1 0-1,1-1 0,0 1 0,4-3 0,5-4-5,-1-1-1,0 0 1,0-1 0,-1 0-1,16-20 1,-1-3 60,-1-2 0,-3 0-1,0-1 1,-2-1 0,-2-1 0,-2-1 0,17-63 0,-29 91-15,-1 1 1,0-1 0,-1 1 0,0-1 0,-1-20 0,0 30-34,0 1-1,0 0 1,0 0 0,0-1 0,0 1-1,0 0 1,0-1 0,0 1 0,0 0-1,0-1 1,-1 1 0,1 0 0,0 0-1,0-1 1,0 1 0,0 0-1,0-1 1,0 1 0,-1 0 0,1 0-1,0-1 1,0 1 0,-1 0 0,1 0-1,0 0 1,0-1 0,0 1 0,-1 0-1,1 0 1,0 0 0,-1 0-1,1-1 1,0 1 0,0 0 0,-1 0-1,1 0 1,0 0 0,-1 0 0,1 0-1,0 0 1,-1 0 0,1 0 0,-10 10 43,2 5-36,0 1 0,2 0 0,0 1-1,1-1 1,-6 31 0,-6 92 10,16-131-18,0 2 1,-1 12-3,0 28-1,2-45 1,0 0-1,1 0 0,-1 0 0,1 0 1,1-1-1,-1 1 0,0 0 1,1 0-1,0-1 0,0 1 0,5 6 1,-6-10 0,0 0 0,0 0 0,0 1 0,0-1 0,0 0 0,0 0 0,0 0 0,1 0 0,-1 0 0,0-1 0,1 1 0,-1 0 0,1 0 0,-1-1 0,1 1 0,-1-1 0,1 0 0,-1 1 0,4-1 0,-2 0 0,0 0 0,-1-1 1,1 1-1,0-1 0,-1 0 1,1 0-1,0 0 0,-1 0 1,1 0-1,3-3 0,4-3 1,0-1 0,-1 0-1,0-1 1,8-9 0,-16 16-2,19-20-11,29-44 0,-42 54 16,1-1 0,-2 0 0,0 0 0,0 0 0,6-25 0,-12 25-5,-7 18-1,-11 21 15,0 4 67,1 1 0,1 1 0,2 0 0,-13 46 0,26-75-62,0 0 0,0-1 0,1 1 0,0 0 0,-1 0 0,1 0 0,0-1-1,0 1 1,1 0 0,-1 0 0,0 0 0,1-1 0,0 1 0,0 0 0,0 0 0,0-1 0,0 1 0,2 2 0,-2-4-45,1 1 0,-1-1 1,1 1-1,0-1 0,0 0 0,0 0 0,0 0 0,-1 0 1,1 0-1,1 0 0,-1 0 0,0-1 0,0 1 0,0-1 1,0 1-1,0-1 0,0 0 0,1 0 0,-1 0 0,0 0 1,0 0-1,0 0 0,4-2 0,0 1-167,0-1 0,1 0 0,-1-1 1,0 0-1,0 0 0,-1 0 0,1 0 0,-1-1 0,1 0 0,-1 0 0,0-1 1,-1 1-1,1-1 0,-1 0 0,5-7 0,21-29-546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5.261"/>
    </inkml:context>
    <inkml:brush xml:id="br0">
      <inkml:brushProperty name="width" value="0.05" units="cm"/>
      <inkml:brushProperty name="height" value="0.05" units="cm"/>
    </inkml:brush>
  </inkml:definitions>
  <inkml:trace contextRef="#ctx0" brushRef="#br0">17 0 18068,'3'35'2104,"-1"11"-1272,0 5-415,-2 5 2447,-3 3-1872,3-5-912,4-5-288,-2-14-656,1-10-352,-3-23 936,-12-1-184,-5-22-216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2.427"/>
    </inkml:context>
    <inkml:brush xml:id="br0">
      <inkml:brushProperty name="width" value="0.05" units="cm"/>
      <inkml:brushProperty name="height" value="0.05" units="cm"/>
    </inkml:brush>
  </inkml:definitions>
  <inkml:trace contextRef="#ctx0" brushRef="#br0">64 269 9618 0 0,'18'-26'2523'0'0,"22"-27"-1"0"0,-26 37-883 0 0,-1 0 0 0 0,-1-2-1 0 0,-1 1 1 0 0,18-38 0 0 0,-28 52-1500 0 0,0 0 0 0 0,0 0 0 0 0,0 0 1 0 0,-1 0-1 0 0,1 1 0 0 0,-1-1 0 0 0,0 0 0 0 0,0 0 0 0 0,0 0 1 0 0,-1 0-1 0 0,1 0 0 0 0,0 0 0 0 0,-1 0 0 0 0,0 0 1 0 0,-2-5-1 0 0,2 7-141 0 0,1 0 1 0 0,-1 0-1 0 0,1 0 1 0 0,-1 0-1 0 0,0 0 1 0 0,0 0-1 0 0,0 0 1 0 0,0 0-1 0 0,1 0 1 0 0,-1 1-1 0 0,0-1 1 0 0,0 0-1 0 0,0 1 1 0 0,-1-1-1 0 0,1 1 1 0 0,0-1-1 0 0,0 1 1 0 0,0-1 0 0 0,0 1-1 0 0,0 0 1 0 0,-1 0-1 0 0,1-1 1 0 0,0 1-1 0 0,0 0 1 0 0,0 0-1 0 0,-1 0 1 0 0,1 0-1 0 0,0 1 1 0 0,0-1-1 0 0,0 0 1 0 0,-1 0-1 0 0,1 1 1 0 0,0-1-1 0 0,0 1 1 0 0,0-1-1 0 0,0 1 1 0 0,0-1-1 0 0,0 1 1 0 0,0 0-1 0 0,0-1 1 0 0,-1 2-1 0 0,-9 5-143 0 0,0 1 0 0 0,1 0 0 0 0,0 0 0 0 0,0 1 0 0 0,1 1 0 0 0,-16 20 0 0 0,12-10-7 0 0,0 0-1 0 0,-19 42 1 0 0,30-57 95 0 0,0-1 0 0 0,0 1 0 0 0,1 0 0 0 0,-1 0 0 0 0,1 0 0 0 0,1 0 0 0 0,-1-1 0 0 0,1 2 0 0 0,0-1 1 0 0,0 0-1 0 0,0 0 0 0 0,0 0 0 0 0,3 7 0 0 0,-3-10 21 0 0,1-1 1 0 0,-1 1-1 0 0,1 0 1 0 0,0-1-1 0 0,0 1 1 0 0,0-1-1 0 0,0 1 1 0 0,0-1-1 0 0,0 0 1 0 0,0 1-1 0 0,0-1 1 0 0,0 0 0 0 0,1 0-1 0 0,-1 0 1 0 0,0 1-1 0 0,4 0 1 0 0,-3-1 17 0 0,0 0 0 0 0,0-1 0 0 0,1 1 0 0 0,-1-1 0 0 0,1 1 1 0 0,-1-1-1 0 0,0 0 0 0 0,1 0 0 0 0,-1 0 0 0 0,1 0 0 0 0,-1 0 1 0 0,1-1-1 0 0,-1 1 0 0 0,0-1 0 0 0,3 0 0 0 0,7-4 16 0 0,0 0 0 0 0,-1 0 1 0 0,0-2-1 0 0,-1 1 0 0 0,1-1 0 0 0,-1 0 0 0 0,0-1 0 0 0,15-17 0 0 0,-24 24-42 0 0,0 0 0 0 0,1 0 0 0 0,-1 0 0 0 0,0 0 0 0 0,1 0 0 0 0,-1 0 0 0 0,0 0 0 0 0,1 0 0 0 0,-1 0 0 0 0,1 1 0 0 0,-1-1 0 0 0,1 1 0 0 0,1-1 0 0 0,-2 1 8 0 0,-1 0 0 0 0,1 0 0 0 0,0 1 1 0 0,-1-1-1 0 0,1 0 0 0 0,0 1 0 0 0,-1-1 1 0 0,1 0-1 0 0,-1 1 0 0 0,1-1 1 0 0,-1 0-1 0 0,1 1 0 0 0,-1-1 0 0 0,1 1 1 0 0,-1-1-1 0 0,1 1 0 0 0,-1 0 0 0 0,0-1 1 0 0,1 1-1 0 0,-1-1 0 0 0,0 1 0 0 0,1 0 1 0 0,-1-1-1 0 0,0 1 0 0 0,0 0 0 0 0,0-1 1 0 0,1 1-1 0 0,-1 0 0 0 0,0-1 0 0 0,0 2 1 0 0,7 38 28 0 0,-1-1 0 0 0,-2 2 1 0 0,-2-1-1 0 0,-1 0 0 0 0,-3 0 1 0 0,-1 0-1 0 0,-1 0 0 0 0,-3 0 1 0 0,-1 0-1 0 0,-2-1 0 0 0,-29 72 1 0 0,28-87 264 0 0,-1 0 1 0 0,-1 0 0 0 0,-17 23 0 0 0,30-47-240 0 0,0 0 0 0 0,0 0 1 0 0,0 0-1 0 0,0 0 1 0 0,0 0-1 0 0,0 1 1 0 0,0-1-1 0 0,0 0 1 0 0,0 0-1 0 0,0 0 1 0 0,0 0-1 0 0,-1 0 0 0 0,1 0 1 0 0,0 0-1 0 0,0 0 1 0 0,0 1-1 0 0,0-1 1 0 0,0 0-1 0 0,0 0 1 0 0,-1 0-1 0 0,1 0 1 0 0,0 0-1 0 0,0 0 1 0 0,0 0-1 0 0,0 0 0 0 0,-1 0 1 0 0,1 0-1 0 0,0 0 1 0 0,0 0-1 0 0,0 0 1 0 0,0 0-1 0 0,0 0 1 0 0,-1 0-1 0 0,1 0 1 0 0,0 0-1 0 0,0 0 0 0 0,0 0 1 0 0,0 0-1 0 0,0 0 1 0 0,-1 0-1 0 0,1-1 1 0 0,0 1-1 0 0,0 0 1 0 0,0 0-1 0 0,0 0 1 0 0,0 0-1 0 0,0 0 1 0 0,0 0-1 0 0,-1 0 0 0 0,1 0 1 0 0,0-1-1 0 0,0 1 1 0 0,0 0-1 0 0,0 0 1 0 0,0 0-1 0 0,0 0 1 0 0,0 0-1 0 0,0-1 1 0 0,-5-15 430 0 0,1-33-501 0 0,3 37 65 0 0,1-9-242 0 0,1-1 0 0 0,1 0-1 0 0,5-28 1 0 0,-5 40 157 0 0,1-5-23 0 0,1 1 0 0 0,0 0 1 0 0,1 1-1 0 0,1-1 0 0 0,11-21 0 0 0,44-61-249 0 0,-55 88 313 0 0,16-22-77 0 0,0 2 0 0 0,2 0 0 0 0,2 2 0 0 0,32-27 0 0 0,122-82-442 0 0,-159 121 524 0 0,-2 1-21 0 0,29-24 0 0 0,-44 33 72 0 0,0 0 1 0 0,0 0 0 0 0,-1 0-1 0 0,1-1 1 0 0,-1 1 0 0 0,0-1-1 0 0,0 1 1 0 0,0-1-1 0 0,-1 0 1 0 0,1 0 0 0 0,-1-1-1 0 0,1-5 1 0 0,-2 9-10 0 0,-1 1 1 0 0,0 0-1 0 0,0 0 0 0 0,1 0 1 0 0,-1-1-1 0 0,0 1 0 0 0,0 0 1 0 0,0 0-1 0 0,-1-1 0 0 0,1 1 1 0 0,0 0-1 0 0,0 0 0 0 0,-1 0 1 0 0,1-1-1 0 0,0 1 0 0 0,-1 0 1 0 0,1 0-1 0 0,-1 0 0 0 0,0 0 1 0 0,1 0-1 0 0,-1 0 1 0 0,-1-2-1 0 0,0 2-6 0 0,1 0 1 0 0,-1 0-1 0 0,0 0 0 0 0,1 0 1 0 0,-1 1-1 0 0,0-1 0 0 0,0 0 1 0 0,0 1-1 0 0,1-1 0 0 0,-1 1 1 0 0,0 0-1 0 0,0-1 0 0 0,-3 1 1 0 0,-4 1-26 0 0,1-1 1 0 0,-1 1-1 0 0,0 1 0 0 0,0-1 1 0 0,-10 5-1 0 0,7-2-21 0 0,0 1-1 0 0,0 0 1 0 0,1 1-1 0 0,-1 1 1 0 0,2 0 0 0 0,-1 0-1 0 0,1 1 1 0 0,0 0-1 0 0,0 1 1 0 0,-14 17 0 0 0,17-19 5 0 0,2 1 0 0 0,-1 0 0 0 0,1 0 0 0 0,0 0 0 0 0,1 0 0 0 0,0 1 0 0 0,0-1 0 0 0,0 1 0 0 0,2 0 0 0 0,-1 0 0 0 0,1 1 1 0 0,0-1-1 0 0,1 0 0 0 0,0 1 0 0 0,0 13 0 0 0,2-19-5 0 0,-1 0 0 0 0,1 0-1 0 0,-1 0 1 0 0,1-1 0 0 0,1 1 0 0 0,-1 0 0 0 0,0 0 0 0 0,1-1 0 0 0,0 1 0 0 0,-1-1-1 0 0,1 0 1 0 0,1 1 0 0 0,-1-1 0 0 0,0 0 0 0 0,6 5 0 0 0,-3-4-35 0 0,0-1 0 0 0,0 1 0 0 0,0-1 0 0 0,0 0 0 0 0,1 0 0 0 0,0 0 0 0 0,-1-1 0 0 0,1 0 0 0 0,7 2 0 0 0,6-1-688 0 0,-1 0-1 0 0,1-1 0 0 0,-1-1 1 0 0,1 0-1 0 0,32-4 1 0 0,-14-2-1135 0 0,0-1-398 0 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5.690"/>
    </inkml:context>
    <inkml:brush xml:id="br0">
      <inkml:brushProperty name="width" value="0.05" units="cm"/>
      <inkml:brushProperty name="height" value="0.05" units="cm"/>
    </inkml:brush>
  </inkml:definitions>
  <inkml:trace contextRef="#ctx0" brushRef="#br0">1 145 16412,'0'-5'246,"1"1"0,0-1 0,0 1 0,0-1 1,1 1-1,-1 0 0,1-1 0,0 1 0,0 0 1,1 0-1,-1 1 0,7-8 0,-4 6 99,0-1-1,1 1 1,0 1 0,0-1-1,1 1 1,-1 0 0,9-3-1,5-2 393,0 2 0,0 1 0,1 0 0,36-4 0,-42 8-514,0 0 0,0 1 1,0 1-1,0 0 0,26 5 1,-37-5-210,-1 1 0,1-1 0,-1 1 0,0 0 0,1 0 1,-1 1-1,0-1 0,0 1 0,0-1 0,0 1 1,0 0-1,0 0 0,-1 0 0,1 1 0,-1-1 0,1 1 1,-1-1-1,0 1 0,0 0 0,0 0 0,0 0 0,-1 0 1,1 0-1,-1 0 0,0 0 0,0 0 0,0 1 1,0-1-1,0 1 0,-1-1 0,1 5 0,-1 0-10,-1 1 1,0-1-1,0 1 0,-1-1 0,0 1 0,0-1 1,-7 15-1,-31 55 52,28-57-31,-24 39 50,20-35-34,1 1 1,-13 30-1,27-52-35,0-1 0,-1 1 0,2-1 0,-1 1 0,0 0 0,1-1 0,-1 1 1,1 0-1,0 6 0,1-9-7,-1 0 0,0 0 0,0 0 0,1 0 0,-1 1 0,1-1 0,-1 0 0,1 0 0,-1 0 0,1 0 1,0 0-1,-1 0 0,1-1 0,0 1 0,0 0 0,0 0 0,0 0 0,0-1 0,0 1 0,0 0 0,0-1 0,0 1 0,0-1 0,0 1 0,0-1 0,0 0 1,0 1-1,0-1 0,0 0 0,1 0 0,-1 0 0,0 0 0,2 0 0,5 0-123,1-1 0,-1 0 0,1 0 0,-1-1 0,0 0 0,0 0-1,1-1 1,-2 0 0,10-5 0,-2 0-71,-1-1-1,0 0 1,22-19-1,3-7-173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6.109"/>
    </inkml:context>
    <inkml:brush xml:id="br0">
      <inkml:brushProperty name="width" value="0.05" units="cm"/>
      <inkml:brushProperty name="height" value="0.05" units="cm"/>
    </inkml:brush>
  </inkml:definitions>
  <inkml:trace contextRef="#ctx0" brushRef="#br0">16 175 14307,'1'3'115,"-1"0"0,1 0 1,0 0-1,0 0 0,0 0 0,1 0 0,-1-1 0,1 1 1,0 0-1,-1-1 0,1 0 0,0 1 0,0-1 0,0 0 1,1 0-1,-1 0 0,1 0 0,-1 0 0,4 1 0,-4-2-1,0 0 0,1-1 0,0 1 0,-1-1 0,1 1 0,-1-1 0,1 0 0,-1 0 1,1 0-1,0-1 0,-1 1 0,1 0 0,-1-1 0,1 0 0,-1 1 0,1-1 0,-1 0 0,0-1 0,1 1 0,-1 0 0,0 0 0,0-1 0,3-2 0,0 0 163,1-1 1,-1-1-1,0 1 1,0-1-1,-1 0 0,0 0 1,0 0-1,0 0 1,-1-1-1,1 1 1,2-13-1,-4 13-131,0 0 1,0 0-1,-1 0 0,0-1 0,-1 1 0,1 0 1,-1 0-1,0 0 0,-1-1 0,0 1 0,1 0 1,-2 0-1,1 0 0,-3-7 0,3 11-124,0 0 0,1 0 0,-1 1 0,0-1 0,0 0-1,0 0 1,0 1 0,-1-1 0,1 1 0,0-1 0,-1 1 0,1 0-1,-1-1 1,1 1 0,-1 0 0,1 0 0,-1 0 0,0 0-1,0 0 1,0 0 0,1 1 0,-1-1 0,0 1 0,0-1 0,0 1-1,0-1 1,0 1 0,0 0 0,0 0 0,0 0 0,-4 1 0,2 0-16,0 0 1,1 1 0,-1-1 0,0 1 0,1 0 0,-1 0 0,1 1 0,-1-1 0,1 0 0,0 1 0,0 0-1,0 0 1,0 0 0,-4 6 0,0 3 5,0 1-1,0 0 0,1 0 1,1 0-1,0 0 0,1 1 1,-3 15-1,2-4-2,1 1 1,2-1-1,1 29 0,1-50-8,0 5 2,0 0 0,1 0 0,2 13 0,-2-21 2,-1 1 0,0-1 0,1 1 1,-1 0-1,1-1 0,-1 0 0,1 1 0,0-1 1,-1 1-1,1-1 0,0 0 0,0 1 1,0-1-1,0 0 0,0 0 0,1 0 0,-1 0 1,0 0-1,0 0 0,1 0 0,-1 0 1,0-1-1,1 1 0,-1 0 0,1-1 0,-1 1 1,3 0-1,0-2 11,0 1 0,-1 0 1,1-1-1,-1 0 0,1 0 1,-1 0-1,1 0 0,-1 0 0,1-1 1,-1 0-1,0 1 0,0-1 1,5-4-1,40-36 138,-38 32-127,115-125 371,-33 35-134,-90 98-258,0-1 1,0 1-1,1 0 1,-1-1 0,1 1-1,-1 0 1,1 1-1,0-1 1,0 0-1,5-1 1,-7 3-5,-1 0 0,0 0 1,1 0-1,-1 0 0,0 0 0,1 0 0,-1 0 0,1 0 1,-1 0-1,0 0 0,1 0 0,-1 0 0,0 1 0,0-1 1,1 0-1,-1 0 0,0 0 0,1 1 0,-1-1 1,0 0-1,0 0 0,1 1 0,-1-1 0,0 0 0,0 1 1,0-1-1,1 0 0,-1 0 0,0 1 0,0 0 1,2 21 73,-15 74 168,7-63-6,1 1 1,1 40-1,4-72-216,0-1 0,-1 1 0,1 0 0,1-1 1,-1 1-1,0 0 0,0 0 0,0-1 0,1 1 0,-1 0 1,1-1-1,0 1 0,-1-1 0,1 1 0,0-1 0,0 1 1,0-1-1,0 1 0,0-1 0,0 0 0,0 0 0,0 1 1,1-1-1,1 1 0,-1-1-23,0-1 0,0 0-1,0 0 1,0 0 0,1 0 0,-1 0 0,0 0 0,0-1-1,0 1 1,0-1 0,0 1 0,0-1 0,-1 0-1,1 0 1,0 0 0,0 0 0,0 0 0,-1 0 0,4-3-1,2 0-465,0-2 0,-1 1-1,0-1 1,0 0 0,0 0-1,0 0 1,-1-1-1,0 0 1,-1 0 0,1 0-1,-1-1 1,5-15 0,-2-3-756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6.516"/>
    </inkml:context>
    <inkml:brush xml:id="br0">
      <inkml:brushProperty name="width" value="0.05" units="cm"/>
      <inkml:brushProperty name="height" value="0.05" units="cm"/>
    </inkml:brush>
  </inkml:definitions>
  <inkml:trace contextRef="#ctx0" brushRef="#br0">9 27 22005,'1'-7'1864,"-1"9"-1368,-3-1-280,2 8 600,-3 2-912,2 1 152,2 2-184,2 3-168</inkml:trace>
  <inkml:trace contextRef="#ctx0" brushRef="#br0" timeOffset="1">182 0 20012,'0'10'965,"-1"0"0,0 0-1,-5 15 1,2-6 80,-11 71 39,-6 163-1,20-243-1053,1-7-21,-1 0 0,1-1 0,0 1-1,0-1 1,0 1 0,0 0 0,1-1 0,-1 1 0,1 0 0,-1-1 0,1 1 0,0-1-1,0 1 1,0-1 0,2 3 0,-2-5-8,-1 1 0,1-1 0,0 0 0,-1 0 0,1 0 1,0 1-1,-1-1 0,1 0 0,0 0 0,-1 0 0,1 0 0,0 0 0,-1 0 0,1 0 0,0-1 0,-1 1 0,1 0 0,-1 0 0,1 0 0,0-1 0,-1 1 0,1 0 1,-1-1-1,1 1 0,0 0 0,-1-1 0,1 1 0,-1-1 0,1 1 0,-1-1 0,0 1 0,1-1 0,-1 1 0,1-1 0,-1 1 0,0-1 0,1 0 0,18-27-10,-17 25 10,19-35-2,-17 28-3,1 0 1,0 1-1,1 0 1,0 0-1,0 1 1,1-1-1,10-9 1,-16 18 3,-1-1 0,1 1 0,-1-1 0,1 1 0,-1 0 0,1-1 0,-1 1 0,1 0-1,-1 0 1,1-1 0,-1 1 0,1 0 0,-1 0 0,1 0 0,0 0 0,-1 0 0,1 0 0,-1 0 0,1 0 0,0 0 0,-1 0 0,1 0 0,-1 0 0,1 0 0,0 0 0,-1 1 0,1-1 0,-1 0 0,1 0 0,-1 1 0,1-1 0,-1 0 0,1 1 0,-1-1 0,1 0-1,-1 1 1,1-1 0,-1 1 0,0-1 0,1 1 0,-1-1 0,0 1 0,1-1 0,-1 1 0,0-1 0,0 2 0,8 26 13,-7-27-12,2 32-178,0 1 0,-2-1-1,-2 1 1,-1-1 0,-6 34 0,8-66 170,0-1 1,0 0-1,0 0 0,0 0 0,0 0 1,0 0-1,0 0 0,0 1 1,0-1-1,0 0 0,0 0 0,0 0 1,0 0-1,0 1 0,0-1 1,0 0-1,0 0 0,0 0 1,0 0-1,0 0 0,0 1 0,0-1 1,0 0-1,0 0 0,-1 0 1,1 0-1,0 0 0,0 0 0,0 1 1,0-1-1,0 0 0,0 0 1,0 0-1,0 0 0,-1 0 1,1 0-1,0 0 0,0 0 0,0 0 1,0 0-1,0 0 0,-1 0 1,1 1-1,0-1 0,0 0 1,0 0-1,0 0 0,0 0 0,-1 0 1,1 0-1,-3-7-154,1-15-138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7.311"/>
    </inkml:context>
    <inkml:brush xml:id="br0">
      <inkml:brushProperty name="width" value="0.05" units="cm"/>
      <inkml:brushProperty name="height" value="0.05" units="cm"/>
    </inkml:brush>
  </inkml:definitions>
  <inkml:trace contextRef="#ctx0" brushRef="#br0">1 197 13547,'0'3'194,"1"0"0,0 1 0,0-1 0,0 0 0,0 1 1,1-1-1,0 0 0,-1 0 0,1 0 0,0 0 0,0-1 0,1 1 0,-1 0 0,0-1 1,1 0-1,0 1 0,-1-1 0,1 0 0,0 0 0,0-1 0,0 1 0,1-1 0,-1 1 1,0-1-1,0 0 0,1 0 0,-1-1 0,1 1 0,3 0 0,0-1 38,1 0 1,0 0-1,-1 0 0,1-1 0,-1-1 0,0 1 1,1-1-1,-1 0 0,0-1 0,0 1 0,0-1 1,11-7-1,-6 2 66,0-1 1,0 0-1,-1-1 1,0 0-1,16-20 1,-21 22-178,0 0 0,-1 0 0,0-1 0,0 0 0,-1 0 0,0 0 0,0 0 0,-1-1-1,2-13 1,-4 20-92,-1 0-1,1 1 1,-1-1-1,0 0 0,0 1 1,0-1-1,0 0 0,-1 1 1,1-1-1,-1 0 1,0 1-1,0-1 0,0 1 1,0-1-1,-2-4 0,2 6-17,0 0-1,-1 0 1,1 0-1,0 0 1,0 0 0,0 0-1,-1 1 1,1-1-1,-1 0 1,1 1-1,0-1 1,-1 0-1,1 1 1,-1 0-1,1-1 1,-1 1-1,1 0 1,-1 0-1,0 0 1,1 0-1,-1 0 1,1 0-1,-1 0 1,1 1-1,-1-1 1,1 1-1,-1-1 1,-2 2-1,-3 1 8,-1 1-1,0 0 1,1 1-1,0-1 0,0 1 1,0 1-1,1-1 1,0 1-1,0 0 1,0 1-1,1 0 1,0-1-1,0 2 0,1-1 1,0 0-1,-4 10 1,3-5-16,0-1 0,1 1 1,0 1-1,1-1 0,0 0 0,1 1 1,1 0-1,0-1 0,0 1 0,2 15 1,0-23-29,0 0 0,-1-1 1,2 1-1,-1 0 0,0 0 0,1-1 1,0 1-1,0-1 0,1 1 1,-1-1-1,1 0 0,5 7 0,-5-9-30,0 1 0,0-1 0,-1 0-1,2 0 1,-1 0 0,0 0 0,0 0-1,1-1 1,-1 0 0,1 1 0,-1-1-1,1 0 1,-1-1 0,1 1-1,0-1 1,-1 1 0,8-2 0,6-1 80,-1-1-1,0-1 1,0-1 0,0 0 0,0-1 0,-1 0 0,27-17-1,16-8-275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07.780"/>
    </inkml:context>
    <inkml:brush xml:id="br0">
      <inkml:brushProperty name="width" value="0.05" units="cm"/>
      <inkml:brushProperty name="height" value="0.05" units="cm"/>
    </inkml:brush>
  </inkml:definitions>
  <inkml:trace contextRef="#ctx0" brushRef="#br0">0 60 17140,'14'11'2024,"5"-1"-1328,8-5-224,8-4 1073,8-5-609,0-5-128,1-5-416,-4-1-456,-7 0-696,-6 0 760,-7 7-200,-7 2-112</inkml:trace>
  <inkml:trace contextRef="#ctx0" brushRef="#br0" timeOffset="1">83 245 20516,'32'8'1761,"1"-9"-1233,4-4-248,5-2 720,-2-3-344,-2-5-1000,-6-3 512,-5-5-160,-4 0-104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0.401"/>
    </inkml:context>
    <inkml:brush xml:id="br0">
      <inkml:brushProperty name="width" value="0.05" units="cm"/>
      <inkml:brushProperty name="height" value="0.05" units="cm"/>
    </inkml:brush>
  </inkml:definitions>
  <inkml:trace contextRef="#ctx0" brushRef="#br0">0 746 16764,'0'0'34,"0"0"0,1 0 0,-1 0 0,0 1 1,0-1-1,0 0 0,0 0 0,0 0 0,0 0 1,0 0-1,0 0 0,0 0 0,0 0 0,0 0 0,1 0 1,-1 0-1,0 0 0,0 0 0,0 0 0,0 0 1,0 0-1,0 1 0,0-1 0,0 0 0,1 0 1,-1 0-1,0 0 0,0 0 0,0 0 0,0 0 1,0-1-1,0 1 0,0 0 0,0 0 0,1 0 1,-1 0-1,0 0 0,0 0 0,0 0 0,0 0 0,0 0 1,0 0-1,0 0 0,0 0 0,0 0 0,0 0 1,1 0-1,-1 0 0,0-1 0,0 1 0,0 0 1,0 0-1,0 0 0,0 0 0,0 0 0,0 0 1,0 0-1,0-1 0,8-10 561,8-15-231,-16 25-305,91-157 2822,55-107-1142,-22-18-755,-124 283-982,0 0-1,0 0 1,0 0 0,1 1 0,-1-1 0,0 0-1,0 0 1,0 0 0,0 0 0,0 0 0,0 0-1,0 0 1,0 0 0,0 0 0,0 0 0,0 0-1,0 0 1,0 0 0,1 0 0,-1 0-1,0 0 1,0 0 0,0 0 0,0 0 0,0 0-1,0 0 1,0 0 0,0 0 0,0 0 0,0 0-1,0 0 1,0 0 0,0 0 0,1 0 0,-1 0-1,0 0 1,0-1 0,0 1 0,0 0 0,0 0-1,0 0 1,0 0 0,0 0 0,0 0 0,0 0-1,0 0 1,0 0 0,0 0 0,0 0 0,2 13 25,-2 22-14,-2 3-6,1 226 434,3-232-374,2 0-1,1 0 0,2 0 0,1-1 0,1 0 0,14 33 0,-5-35-678,-7-18-55,-11-11 656,0 0 0,1 0 0,-1 0 0,0 0 0,1 0 0,-1 0 0,0 0 0,0 0 0,1 0 0,-1 0 0,0 0 0,0 0 0,1-1 0,-1 1 0,0 0 0,0 0 0,1 0 0,-1 0 0,0 0 0,0-1 0,1 1-1,-1 0 1,0 0 0,0 0 0,0-1 0,1 1 0,-1 0 0,0 0 0,0-1 0,0 1 0,0 0 0,0 0 0,0-1 0,1 1 0,-1 0 0,0 0 0,0-1 0,0 1 0,0 0 0,0 0 0,0-1 0,0 1 0,1-14-339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0.931"/>
    </inkml:context>
    <inkml:brush xml:id="br0">
      <inkml:brushProperty name="width" value="0.05" units="cm"/>
      <inkml:brushProperty name="height" value="0.05" units="cm"/>
    </inkml:brush>
  </inkml:definitions>
  <inkml:trace contextRef="#ctx0" brushRef="#br0">0 481 20372,'14'1'529,"-1"-2"-1,1 1 0,-1-2 1,1 0-1,-1-1 0,0 0 0,0-1 1,15-6-1,7-1 273,390-111 1861,-127 37-2171,-8-27-496,-6 2-398,-280 109 366,53-12-274,-54 12 244,-1 1 0,1-1 1,-1 1-1,1 0 0,-1 0 0,1 0 1,-1 0-1,1 1 0,-1-1 0,1 0 1,-1 1-1,1 0 0,-1 0 0,0 0 0,1 0 1,-1 0-1,0 0 0,4 3 0,-6-4 41,0 0-1,0 0 0,1 1 0,-1-1 0,0 0 0,0 1 0,1-1 0,-1 0 0,0 1 0,0-1 1,0 0-1,0 0 0,0 1 0,1-1 0,-1 1 0,0-1 0,0 0 0,0 1 0,0-1 0,0 0 0,0 1 1,0-1-1,0 0 0,0 1 0,0-1 0,0 0 0,-1 1 0,1-1 0,0 0 0,0 1 0,0-1 1,0 0-1,-1 1 0,1-1 0,0 0 0,0 1 0,0-1 0,-1 0 0,1 0 0,0 1 0,0-1 0,-1 0 1,1 0-1,0 0 0,-1 1 0,1-1 0,0 0 0,-1 0 0,1 0 0,0 0 0,-1 0 0,1 0 1,0 0-1,-1 0 0,1 1 0,0-1 0,-1 0 0,1-1 0,-1 1 0,1 0 0,0 0 0,-1 0 1,1 0-1,0 0 0,-1 0 0,1 0 0,0 0 0,-1-1 0,-9-5-448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2.217"/>
    </inkml:context>
    <inkml:brush xml:id="br0">
      <inkml:brushProperty name="width" value="0.05" units="cm"/>
      <inkml:brushProperty name="height" value="0.05" units="cm"/>
    </inkml:brush>
  </inkml:definitions>
  <inkml:trace contextRef="#ctx0" brushRef="#br0">14 533 18252,'-13'44'2463,"13"-44"-2444,0 0-1,0 0 0,0 0 1,0 0-1,0 0 1,0 1-1,0-1 1,0 0-1,0 0 1,0 0-1,0 0 0,0 0 1,0 0-1,0 0 1,0 0-1,0 1 1,0-1-1,0 0 1,0 0-1,0 0 1,0 0-1,0 0 0,0 0 1,0 0-1,0 0 1,0 1-1,0-1 1,0 0-1,0 0 1,0 0-1,0 0 0,0 0 1,0 0-1,1 0 1,-1 0-1,0 0 1,0 0-1,0 0 1,0 0-1,0 0 0,0 0 1,0 1-1,0-1 1,0 0-1,1 0 1,-1 0-1,0 0 1,0 0-1,0 0 1,0 0-1,0 0 0,0 0 1,0 0-1,0 0 1,1 0-1,7-5 370,10-12-101,7-18 76,-1 0-1,39-76 1,25-87 443,-63 138-520,-9 14-87,-11 32-123,0 0 0,0 0-1,10-15 1,-15 29-74,0 0 0,0 0-1,0 0 1,0 0-1,0-1 1,0 1 0,0 0-1,0 0 1,0 0 0,0 0-1,0 0 1,1 0-1,-1 0 1,0-1 0,0 1-1,0 0 1,0 0 0,0 0-1,0 0 1,0 0-1,1 0 1,-1 0 0,0 0-1,0 0 1,0 0 0,0 0-1,0 0 1,1 0-1,-1 0 1,0 0 0,0 0-1,0 0 1,0 0-1,0 0 1,1 0 0,-1 0-1,0 0 1,0 0 0,0 0-1,0 0 1,0 0-1,0 0 1,1 0 0,-1 0-1,0 0 1,0 0 0,0 1-1,0-1 1,0 0-1,0 0 1,0 0 0,0 0-1,0 0 1,1 0 0,-1 0-1,0 1 1,0-1-1,0 0 1,0 0 0,0 0-1,0 0 1,0 0-1,0 1 1,0-1 0,0 0-1,3 11 44,12 151 471,-8-60-118,-7-100-395,16 115 516,-13-100-523,1-1-1,0-1 0,1 1 1,1-1-1,9 17 1,-14-30-116,0 0 1,0 0-1,0 0 0,0 0 1,0 0-1,0-1 1,1 1-1,-1 0 1,1-1-1,0 1 1,-1-1-1,1 1 0,0-1 1,0 0-1,0 0 1,2 2-1,0-5-268,-4-5-124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2.652"/>
    </inkml:context>
    <inkml:brush xml:id="br0">
      <inkml:brushProperty name="width" value="0.05" units="cm"/>
      <inkml:brushProperty name="height" value="0.05" units="cm"/>
    </inkml:brush>
  </inkml:definitions>
  <inkml:trace contextRef="#ctx0" brushRef="#br0">1 72 20316,'1'6'2561,"4"1"-1641,3-4-368,2-2 2033,9-4-1497,1-4-320,7-4-344,-1-2-168,1-2-320,2 1-272,-6 1 728,0 3-400,-6 9-48,-1-1 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3.324"/>
    </inkml:context>
    <inkml:brush xml:id="br0">
      <inkml:brushProperty name="width" value="0.05" units="cm"/>
      <inkml:brushProperty name="height" value="0.05" units="cm"/>
    </inkml:brush>
  </inkml:definitions>
  <inkml:trace contextRef="#ctx0" brushRef="#br0">258 163 14507,'0'-3'410,"0"0"0,-1 0 0,1 0 0,-1 0 0,0 0 0,1 0 0,-1 0 0,-1 0 0,1 1 0,0-1 0,-1 0 0,1 1 0,-1-1 0,0 1 0,-3-5-1,3 6-217,0 0 0,0 0 0,0 0 0,1 0-1,-1 0 1,0 1 0,-1-1 0,1 1 0,0-1-1,0 1 1,0 0 0,0-1 0,0 1 0,0 0-1,0 1 1,-1-1 0,1 0 0,0 1 0,0-1-1,0 1 1,0-1 0,0 1 0,0 0 0,-2 1 0,-6 3 7,1 0 0,0 0 0,-1 1 0,2 1 1,-1 0-1,1 0 0,0 0 0,0 1 0,1 0 0,-8 11 1,4-3-173,1 0-1,1 1 1,0-1 0,1 2 0,-6 19 0,8-21-27,2 0 0,0 1 0,1-1 0,1 1 0,-1 17 0,3-28-2,0 0 0,0 0 0,0-1 0,1 1 0,0 0 0,0 0-1,1-1 1,-1 1 0,1 0 0,0-1 0,1 0 0,0 1 0,-1-1 0,2 0 0,-1 0 0,0-1 0,9 9 0,-10-11-1,1 0 0,0 0 0,-1 0 0,1-1 1,0 1-1,0-1 0,0 0 0,0 1 0,0-1 0,0-1 1,0 1-1,0 0 0,0-1 0,0 0 0,0 1 0,1-1 1,-1-1-1,0 1 0,0 0 0,0-1 0,0 0 0,0 1 1,0-1-1,0 0 0,5-3 0,1 0 3,-1-1 0,0 0-1,0-1 1,0 0 0,-1 0-1,0 0 1,9-12 0,-1 0 46,0-1 1,-2-1 0,0-1-1,-1 0 1,-1 0 0,14-43-1,-18 45 17,-2 1-1,0-1 1,-2-1-1,0 1 1,-1 0 0,0-1-1,-2 1 1,-4-37-1,3 49-29,0-1-1,-1 1 1,0 0 0,-1 0-1,1 0 1,-1 0 0,-1 0-1,1 1 1,-7-9-1,9 13-38,-1 0 0,1 1 0,-1-1 0,1 1 0,-1-1 0,0 1 0,1 0 0,-1 0 0,0-1 0,0 1 0,0 1 0,0-1 0,0 0 0,0 0 0,0 1 0,0-1 0,0 1 0,0 0 0,0-1 0,0 1 0,-1 0 0,1 0 0,0 0 0,0 1 0,0-1 0,0 1 0,0-1 0,0 1 0,0-1 0,0 1 0,0 0 0,0 0 0,0 0 0,0 0 0,0 0 0,-2 3 0,-1 0-109,0 0 1,0 0-1,1 0 0,-1 1 0,1 0 0,0 0 1,0 0-1,1 0 0,-5 10 0,0 2-1011,-10 34-1,3-6-70,9-37 418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3.266"/>
    </inkml:context>
    <inkml:brush xml:id="br0">
      <inkml:brushProperty name="width" value="0.05" units="cm"/>
      <inkml:brushProperty name="height" value="0.05" units="cm"/>
    </inkml:brush>
  </inkml:definitions>
  <inkml:trace contextRef="#ctx0" brushRef="#br0">161 14 16404 0 0,'0'-1'51'0'0,"-1"0"0"0"0,1 0 1 0 0,-1 0-1 0 0,0 0 1 0 0,1 1-1 0 0,-1-1 0 0 0,0 0 1 0 0,0 0-1 0 0,0 1 0 0 0,1-1 1 0 0,-1 0-1 0 0,0 1 1 0 0,0-1-1 0 0,0 1 0 0 0,0-1 1 0 0,0 1-1 0 0,0 0 1 0 0,0-1-1 0 0,0 1 0 0 0,0 0 1 0 0,-1 0-1 0 0,1 0 1 0 0,0-1-1 0 0,0 1 0 0 0,-1 1 1 0 0,0-1-29 0 0,0 1 0 0 0,1-1 1 0 0,-1 1-1 0 0,0 0 0 0 0,1 0 0 0 0,-1 0 0 0 0,0 0 1 0 0,1 0-1 0 0,0 0 0 0 0,-1 1 0 0 0,1-1 1 0 0,0 0-1 0 0,-2 3 0 0 0,-4 6-88 0 0,0 0 0 0 0,1 0 0 0 0,-8 18 0 0 0,12-24 96 0 0,-11 26-112 0 0,2 0 1 0 0,1 0-1 0 0,-12 57 1 0 0,1 97 35 0 0,21-175 5 0 0,0 0 0 0 0,0 0 0 0 0,1 0-1 0 0,1 0 1 0 0,-1-1 0 0 0,6 17 0 0 0,-6-22 36 0 0,0 0-1 0 0,0 0 1 0 0,0 0-1 0 0,0-1 1 0 0,1 1-1 0 0,-1 0 1 0 0,1-1-1 0 0,0 1 1 0 0,0-1-1 0 0,0 0 1 0 0,0 1-1 0 0,0-1 1 0 0,0 0-1 0 0,0 0 1 0 0,1 0-1 0 0,-1-1 1 0 0,1 1-1 0 0,0 0 1 0 0,-1-1-1 0 0,1 0 1 0 0,0 0-1 0 0,6 2 1 0 0,-6-3 23 0 0,0 0-1 0 0,0 0 1 0 0,0-1-1 0 0,1 1 1 0 0,-1-1 0 0 0,0 0-1 0 0,0 0 1 0 0,0 0-1 0 0,0 0 1 0 0,0 0 0 0 0,0-1-1 0 0,4-2 1 0 0,32-25 78 0 0,-33 24-101 0 0,-4 2-16 0 0,0 1 0 0 0,0 0 0 0 0,0 0 0 0 0,0 0 0 0 0,0 0 1 0 0,1 1-1 0 0,-1-1 0 0 0,1 1 0 0 0,4-3 0 0 0,-7 7-4 0 0,1-1 0 0 0,-1 0 0 0 0,0 0 0 0 0,0 1 1 0 0,0-1-1 0 0,0 0 0 0 0,-1 1 0 0 0,1-1 0 0 0,-1 0 0 0 0,-1 4 0 0 0,-9 30 876 0 0,28-94 2121 0 0,4-79-2649 0 0,-20 141-838 0 0,-1 0 0 0 0,1 0 0 0 0,1 0-1 0 0,-1 0 1 0 0,0 0 0 0 0,4 6 0 0 0,0 0 498 0 0,1 1 1 0 0,-1-1-1 0 0,2-1 1 0 0,12 17-1 0 0,-17-24 127 0 0,1 0-1 0 0,-1 0 0 0 0,0 0 1 0 0,1 0-1 0 0,-1-1 0 0 0,1 1 0 0 0,-1-1 1 0 0,1 1-1 0 0,0-1 0 0 0,0 0 1 0 0,0 0-1 0 0,-1-1 0 0 0,1 1 0 0 0,0 0 1 0 0,0-1-1 0 0,5 0 0 0 0,-2 0 103 0 0,-1-1-1 0 0,0 1 1 0 0,0-1-1 0 0,0-1 1 0 0,0 1-1 0 0,0-1 1 0 0,0 0-1 0 0,9-4 1 0 0,0-2 84 0 0,-1-1-1 0 0,1-1 1 0 0,-2 0 0 0 0,1-1 0 0 0,12-14-1 0 0,-16 16-202 0 0,-2 0 0 0 0,11-17 0 0 0,-15 22-156 0 0,-1 0 1 0 0,0 0-1 0 0,0 0 1 0 0,0 0-1 0 0,0 0 0 0 0,-1-1 1 0 0,0 1-1 0 0,0 0 0 0 0,0-1 1 0 0,0-4-1 0 0,-19 38-1403 0 0,5-1 1279 0 0,6-14 170 0 0,1 0 1 0 0,0 0 0 0 0,1 0-1 0 0,-6 29 1 0 0,10-36-17 0 0,0 0 1 0 0,0 0 0 0 0,1 0-1 0 0,0 0 1 0 0,0 1-1 0 0,1-1 1 0 0,0 0 0 0 0,0 0-1 0 0,3 7 1 0 0,-3-13 16 0 0,-1 1 0 0 0,1 0 0 0 0,0-1 1 0 0,0 1-1 0 0,0-1 0 0 0,0 1 0 0 0,0-1 0 0 0,0 1 0 0 0,0-1 1 0 0,0 0-1 0 0,1 0 0 0 0,-1 1 0 0 0,0-1 0 0 0,1 0 1 0 0,-1 0-1 0 0,3 1 0 0 0,-1-1 9 0 0,-1-1 0 0 0,0 1 0 0 0,1-1 1 0 0,-1 0-1 0 0,0 1 0 0 0,1-1 0 0 0,-1 0 0 0 0,1 0 1 0 0,-1-1-1 0 0,0 1 0 0 0,1 0 0 0 0,-1-1 0 0 0,0 0 1 0 0,1 1-1 0 0,2-3 0 0 0,24-8 165 0 0,-2-1 0 0 0,52-31-1 0 0,-67 35-134 0 0,0 0 0 0 0,-1-1 0 0 0,-1 0 0 0 0,1-1 0 0 0,-1 0 0 0 0,-1-1 0 0 0,0 0 0 0 0,13-20 0 0 0,-21 29-42 0 0,-1 1-1 0 0,1-1 0 0 0,0 0 1 0 0,0 1-1 0 0,-1-1 1 0 0,1 0-1 0 0,-1 1 0 0 0,1-1 1 0 0,-1 0-1 0 0,0 0 1 0 0,1-2-1 0 0,-1 4 13 0 0,0 0-1 0 0,0 0 1 0 0,0 0-1 0 0,0 0 1 0 0,-1-1-1 0 0,1 1 1 0 0,0 0-1 0 0,0 0 1 0 0,0 0-1 0 0,0 0 1 0 0,0 0-1 0 0,0 0 1 0 0,0 0-1 0 0,0 0 1 0 0,0 0-1 0 0,0 0 1 0 0,0 0-1 0 0,0 0 1 0 0,0 0-1 0 0,0-1 1 0 0,0 1-1 0 0,0 0 1 0 0,-1 0-1 0 0,1 0 1 0 0,0 0-1 0 0,0 0 1 0 0,0 0-1 0 0,0 0 1 0 0,0 0-1 0 0,0 0 1 0 0,0 0-1 0 0,0 0 1 0 0,0 0-1 0 0,0 0 1 0 0,-1 0-1 0 0,1 0 1 0 0,0 0-1 0 0,0 0 1 0 0,0 0-1 0 0,0 0 1 0 0,0 0-1 0 0,0 0 1 0 0,0 0-1 0 0,0 0 1 0 0,0 0-1 0 0,0 1 1 0 0,-1-1-1 0 0,1 0 1 0 0,0 0-1 0 0,0 0 1 0 0,0 0-1 0 0,0 0 1 0 0,0 0-1 0 0,0 0 1 0 0,0 0-1 0 0,0 0 1 0 0,0 0-1 0 0,0 0 1 0 0,-9 13-255 0 0,-7 14 163 0 0,8-14 73 0 0,0 0-1 0 0,1 1 0 0 0,1 0 1 0 0,-6 16-1 0 0,11-27-8 0 0,0 0-1 0 0,0 0 1 0 0,0 1 0 0 0,1-1 0 0 0,-1 1-1 0 0,1-1 1 0 0,0 0 0 0 0,0 1 0 0 0,0-1-1 0 0,1 1 1 0 0,-1-1 0 0 0,1 0 0 0 0,0 1 0 0 0,0-1-1 0 0,0 0 1 0 0,0 0 0 0 0,0 0 0 0 0,1 0-1 0 0,-1 0 1 0 0,1 0 0 0 0,0 0 0 0 0,0 0-1 0 0,5 4 1 0 0,-3-4 14 0 0,0 0 0 0 0,0 0 0 0 0,0 0 0 0 0,1-1 0 0 0,-1 0 0 0 0,1 0 0 0 0,-1 0 0 0 0,1-1 0 0 0,0 0 0 0 0,0 1 0 0 0,0-2 0 0 0,8 2 0 0 0,1-1 68 0 0,0-1 1 0 0,1 0-1 0 0,16-2 0 0 0,-22 1-99 0 0,-1-1-1 0 0,1 0 0 0 0,-1 0 0 0 0,1 0 1 0 0,-1-1-1 0 0,0-1 0 0 0,0 1 0 0 0,0-1 1 0 0,9-7-1 0 0,-12 8-248 0 0,-2-1 0 0 0,1 1 0 0 0,0 0 1 0 0,-1-1-1 0 0,1 0 0 0 0,-1 0 0 0 0,0 0 0 0 0,0 0 0 0 0,-1-1 0 0 0,1 1 1 0 0,-1-1-1 0 0,0 1 0 0 0,0-1 0 0 0,-1 0 0 0 0,1 0 0 0 0,-1 0 1 0 0,1-7-1 0 0,-1-14-1893 0 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3.808"/>
    </inkml:context>
    <inkml:brush xml:id="br0">
      <inkml:brushProperty name="width" value="0.05" units="cm"/>
      <inkml:brushProperty name="height" value="0.05" units="cm"/>
    </inkml:brush>
  </inkml:definitions>
  <inkml:trace contextRef="#ctx0" brushRef="#br0">2 0 22141,'-2'10'1760,"2"9"-1368,2 1-192,2 4 880,2 5-439,1 1-497,0 2-104,0-4-168,2-2-56,-5-6-401,3-6-263,-3-8 1616,1-6-928,-1-10-32,0-4-40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4.353"/>
    </inkml:context>
    <inkml:brush xml:id="br0">
      <inkml:brushProperty name="width" value="0.05" units="cm"/>
      <inkml:brushProperty name="height" value="0.05" units="cm"/>
    </inkml:brush>
  </inkml:definitions>
  <inkml:trace contextRef="#ctx0" brushRef="#br0">166 1 20924,'-4'0'169,"1"-1"-1,0 1 1,-1 0-1,1 0 1,-1 1-1,1-1 1,-1 0-1,1 1 1,0 0-1,-1 0 1,1 0-1,0 0 1,0 1-1,0-1 1,0 1-1,-4 3 1,-6 3 316,0 1 1,-14 13-1,21-17-417,-1 1 0,1 0 0,0 1 0,1 0 0,0-1 0,0 2 0,-7 12 1,12-15-89,6-9 16,7-9 10,-4 1-1,-4 4 4,1 0-1,0 0 0,0 0 1,1 1-1,0 0 0,0 0 1,14-9-1,-21 16-8,0-1 0,1 1-1,-1 0 1,0 0-1,1 0 1,-1 0 0,0 0-1,1-1 1,-1 1 0,0 0-1,1 0 1,-1 0 0,0 0-1,1 0 1,-1 0 0,0 0-1,1 0 1,-1 0 0,1 0-1,-1 0 1,0 1 0,1-1-1,-1 0 1,0 0 0,1 0-1,-1 0 1,0 1 0,0-1-1,1 0 1,-1 0 0,0 0-1,1 1 1,-1-1 0,0 0-1,0 0 1,0 1-1,1-1 1,-1 0 0,0 1-1,0-1 1,0 0 0,0 1-1,1-1 1,-1 0 0,0 1-1,0 0 1,2 20-12,-2-16 4,7 96-33,-5-88 44,0 1-1,1-1 0,0 0 1,2 0-1,7 18 1,-12-30-2,0 0 1,1 0 0,-1 1 0,1-1 0,-1 0 0,1 0 0,-1 0-1,1 0 1,0 0 0,0 0 0,-1 0 0,1 0 0,0-1 0,0 1-1,0 0 1,0 0 0,0-1 0,0 1 0,0 0 0,0-1 0,0 1-1,0-1 1,1 0 0,-1 1 0,0-1 0,0 0 0,0 1 0,1-1-1,-1 0 1,0 0 0,2 0 0,0-2 4,1 1 0,-1-1 0,1 0 1,-1 0-1,0 0 0,0-1 0,0 1 0,4-4 0,-5 3 2,0 1 0,1 0 0,-1 0-1,1 0 1,0 0 0,0 0-1,0 0 1,0 1 0,0-1-1,0 1 1,0 0 0,0 0 0,4-1-1,-6 2-5,0-1-1,0 1 1,0 0-1,0-1 1,0 1-1,0-1 1,0 1-1,0-1 1,0 0-1,-1 1 1,1-1-1,0 0 1,0 0-1,-1 1 1,1-1-1,0 0 1,-1 0-1,1 0 1,-1 0-1,1 0 1,-1 0-1,1 0 1,-1 0-1,0 0 1,1 0-1,-1 0 1,0-2-1,4-29-3,-4 31-3,0 1 0,0-1-1,0 1 1,0 0-1,0-1 1,0 1 0,-1 0-1,1-1 1,0 1 0,0-1-1,0 1 1,0 0-1,-1-1 1,1 1 0,0 0-1,0-1 1,-1 1 0,1 0-1,0 0 1,-1-1-1,1 1 1,0 0 0,0 0-1,-1 0 1,1-1 0,-1 1-1,1 0 1,0 0-1,-1 0 1,1 0 0,0 0-1,-1 0 1,1-1 0,-1 1-1,1 0 1,0 0 0,-1 0-1,1 0 1,-1 1-1,1-1 1,0 0 0,-1 0-1,0 0 1,-21 7-983,13-4 312,-29 1-47,11-4 235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5.040"/>
    </inkml:context>
    <inkml:brush xml:id="br0">
      <inkml:brushProperty name="width" value="0.05" units="cm"/>
      <inkml:brushProperty name="height" value="0.05" units="cm"/>
    </inkml:brush>
  </inkml:definitions>
  <inkml:trace contextRef="#ctx0" brushRef="#br0">218 112 14731,'4'-7'963,"22"-35"2549,-25 40-3237,0 0-1,0-1 1,0 1-1,0 0 1,0-1 0,0 1-1,0-1 1,-1 1-1,0-1 1,1 1 0,-1-1-1,0 0 1,0 1-1,-1-5 1,1 7-200,-1-1 0,0 1 0,1-1 0,-1 1-1,1-1 1,-1 1 0,0 0 0,1-1 0,-1 1 0,0 0 0,1-1 0,-1 1 0,0 0 0,0 0-1,1 0 1,-1 0 0,0 0 0,0 0 0,1 0 0,-1 0 0,0 0 0,0 0 0,1 0 0,-1 0-1,0 0 1,0 1 0,1-1 0,-2 1 0,-22 7 800,7 0-583,1 0 0,-1 1-1,2 1 1,0 1 0,-20 17 0,25-19-262,-1 1 0,1 1 0,1 0 1,0 0-1,1 0 0,0 2 0,-9 17 1,14-23-27,1-1 1,0 0-1,0 0 0,1 1 1,0-1-1,0 1 1,0 11-1,1-17-4,0 1 0,0-1 1,0 1-1,0 0 0,0-1 0,1 1 0,-1-1 1,0 1-1,1-1 0,-1 1 0,1-1 0,0 1 1,-1-1-1,1 0 0,0 1 0,0-1 0,0 0 1,0 1-1,0-1 0,0 0 0,0 0 0,0 0 1,1 0-1,-1 0 0,0 0 0,1-1 0,-1 1 0,0 0 1,1-1-1,-1 1 0,1-1 0,-1 1 0,1-1 1,0 1-1,-1-1 0,1 0 0,2 0 0,2-1 2,-1 1 0,1-2-1,0 1 1,0-1 0,0 1-1,-1-2 1,1 1 0,-1 0-1,0-1 1,0 0 0,0-1-1,6-4 1,7-6 5,29-32-1,-30 27 1,0 0-1,-2-1 1,-1-1 0,0 0-1,-2-1 1,14-30 0,-25 49-7,1-1 0,-1 1 0,0 0 0,0 0 0,0-1 0,-1 1 0,1-1 0,-1 1 0,0 0 0,0-7 0,0 10 0,0 0 0,0 0 0,0 0 0,0 0 0,-1 0 0,1 0 0,0 0 0,0 0 0,0 0 0,0 0 1,-1 0-1,1 0 0,0 0 0,0 0 0,0 0 0,0 0 0,-1 0 0,1 0 0,0 0 0,0 0 0,0 0 0,0 0 0,-1 0 0,1 0 1,0 0-1,0 0 0,0 0 0,0 0 0,0 1 0,0-1 0,-1 0 0,1 0 0,0 0 0,0 0 0,0 0 0,0 0 0,0 1 0,0-1 0,0 0 1,0 0-1,0 0 0,-1 0 0,1 1 0,0-1 0,0 0 0,0 0 0,-6 10 7,1 2-5,0 1-1,2-1 0,-1 1 1,1 0-1,-1 25 0,1 69 18,3-102-15,1 12-5,-1 0 1,2 0 0,0 1 0,7 23 0,-8-38 0,0 0 0,0 0 1,0 1-1,0-1 0,1-1 1,-1 1-1,1 0 0,-1 0 1,1-1-1,0 1 0,0-1 1,1 1-1,-1-1 0,0 0 1,1 0-1,-1 0 0,1 0 1,0 0-1,-1 0 0,1-1 1,0 0-1,0 1 0,0-1 1,0 0-1,0 0 0,1-1 1,-1 1-1,0-1 0,0 0 1,0 1-1,4-2 0,19-2-4,-18 2 3,0 0-1,-1 0 1,1 1-1,14 1 1,-20-1 1,0 1 0,0-1 1,1 1-1,-1 0 0,0 0 0,0 0 0,0 0 1,0 0-1,0 0 0,0 0 0,0 1 1,0-1-1,-1 1 0,1-1 0,0 1 1,-1 0-1,1 0 0,-1 0 0,0 0 1,2 3-1,1 3 18,-1 1 1,0-1-1,-1 1 1,0-1-1,0 1 1,-1 0-1,0 0 1,-1 9-1,1-5 90,-2 0 0,0 1 0,-1-1-1,-6 23 1,7-32-54,0-1 0,-1 1 1,1 0-1,-1-1 0,0 1 0,0-1 0,-1 0 0,1 0 0,-1 0 0,1 0 0,-1 0 0,0 0 1,0-1-1,-6 5 0,3-4 28,-1 1-1,1-1 1,-1-1 0,0 1 0,0-1 0,0 0 0,-10 1 0,-5-1 77,0 0 0,0-2 1,0-1-1,-28-4 0,43 4-179,-4 0 41,0-1 1,1 0 0,-18-6 0,26 8-67,0-1-1,0 0 0,1 0 1,-1 0-1,0 0 0,0 0 1,1 0-1,-1-1 0,1 1 1,-1 0-1,-1-3 1,3 3-22,-1 0-1,1 0 1,-1 0 0,1 0 0,0 0 0,-1 0 0,1 0 0,0 0 0,0 0 0,0 0 0,0 0 0,0 0 0,0-1 0,0 1 0,0 0 0,0 0 0,0 0 0,1 0 0,-1 0-1,0 0 1,1 0 0,0-1 0,24-38-2037,-8 15 1433,4-6-194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6.238"/>
    </inkml:context>
    <inkml:brush xml:id="br0">
      <inkml:brushProperty name="width" value="0.05" units="cm"/>
      <inkml:brushProperty name="height" value="0.05" units="cm"/>
    </inkml:brush>
  </inkml:definitions>
  <inkml:trace contextRef="#ctx0" brushRef="#br0">9 212 15467,'-9'-2'1793,"16"-8"-753,11-2-304,5-2 1184,8-3-423,9-2-409,3-3-112,9-3-240,2 0-151,-5 5-505,-3 0-305,-9 6-687,-4 5-344,-19 6 984,-9 3-240,-21 13-192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6.668"/>
    </inkml:context>
    <inkml:brush xml:id="br0">
      <inkml:brushProperty name="width" value="0.05" units="cm"/>
      <inkml:brushProperty name="height" value="0.05" units="cm"/>
    </inkml:brush>
  </inkml:definitions>
  <inkml:trace contextRef="#ctx0" brushRef="#br0">0 194 16436,'9'11'1880,"7"-8"-1176,9-10-200,5-6 864,11-7-399,2-2-81,4-5-608,-4-3-496,-3-2 352,-8 2-112,-8 3-168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7.026"/>
    </inkml:context>
    <inkml:brush xml:id="br0">
      <inkml:brushProperty name="width" value="0.05" units="cm"/>
      <inkml:brushProperty name="height" value="0.05" units="cm"/>
    </inkml:brush>
  </inkml:definitions>
  <inkml:trace contextRef="#ctx0" brushRef="#br0">0 638 17492,'10'-19'582,"-1"-1"1,-1 0 0,-1-1-1,7-27 1,-4 10 114,98-395 2944,-100 394-3343,-7 98-47,-7 22-209,-1 11 32,8 157 1,0-240-151,0 0-1,0-1 1,1 1 0,0 0 0,1-1 0,-1 1 0,2-1 0,4 11-1,-6-17 31,-1 0-1,1 0 0,-1-1 1,1 1-1,-1 0 0,1 0 0,0-1 1,0 1-1,0-1 0,0 1 1,0-1-1,0 0 0,1 0 0,-1 0 1,0 0-1,0 0 0,1-1 0,-1 1 1,0-1-1,1 1 0,-1-1 1,1 0-1,-1 0 0,1 0 0,-1 0 1,1-1-1,-1 1 0,0 0 1,1-1-1,-1 0 0,0 0 0,1 1 1,2-3-1,19-11-389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7.370"/>
    </inkml:context>
    <inkml:brush xml:id="br0">
      <inkml:brushProperty name="width" value="0.05" units="cm"/>
      <inkml:brushProperty name="height" value="0.05" units="cm"/>
    </inkml:brush>
  </inkml:definitions>
  <inkml:trace contextRef="#ctx0" brushRef="#br0">53 46 18828,'0'-2'108,"0"1"-1,0 0 1,0-1-1,0 1 1,0 0 0,0-1-1,-1 1 1,1 0 0,-1-1-1,1 1 1,-1 0-1,1 0 1,-1 0 0,0-2-1,0 3-91,1 0 0,0 0-1,0 0 1,0 0 0,0 0-1,-1-1 1,1 1 0,0 0-1,0 0 1,0 0 0,-1 0-1,1 0 1,0 0 0,0 0-1,0 0 1,-1 0 0,1 0-1,0 0 1,0 0 0,-1 0 0,1 0-1,0 0 1,0 0 0,0 0-1,-1 0 1,1 1 0,0-1-1,0 0 1,0 0 0,0 0-1,-1 0 1,1 0 0,0 1-1,-9 12 292,3 2-39,0 1 1,2-1-1,0 1 1,0 0-1,2 0 1,-2 16-1,2 8-171,5 53 1,-2-69-74,2 0 1,10 40 0,-10-54-2,0 0 0,1 0 0,0 0 0,0 0 0,1-1 0,1 1 0,0-1 0,10 12 0,-14-18 6,0-1 1,0 0-1,1 0 0,-1 1 1,0-2-1,1 1 0,0 0 1,-1-1-1,1 1 1,0-1-1,0 0 0,0 1 1,0-2-1,0 1 0,0 0 1,0-1-1,0 1 0,0-1 1,0 0-1,0 0 0,5 0 1,-3-1 23,-1 0 1,0-1 0,1 1-1,-1-1 1,0 0-1,0 0 1,0-1 0,0 1-1,0-1 1,0 1-1,-1-1 1,1-1 0,-1 1-1,3-4 1,6-8 122,-1 0 0,-1-1 0,0 0 0,-2 0 1,0-1-1,0 0 0,-2-1 0,8-30 0,-9 26-31,0-1-1,-2 0 1,-1 0 0,-1 0-1,-1-1 1,-4-37 0,2 50-120,0 0 0,0 1 0,-1-1 0,-1 1 1,-7-17-1,10 24-87,0 1 0,-1-1 0,1 1 0,-1-1 0,1 1 0,-1 0 0,0 0 0,0 0 0,0 0 0,0 0 0,0 0 0,0 1 0,0-1 0,-1 1 0,1-1 0,-1 1 0,1 0 0,-1 0 0,1 0 0,-1 0 0,0 0 0,1 1 0,-1-1 0,0 1 0,0 0 0,-5 0 0,-1 2-306,1 0 1,-1 1 0,1 0 0,0 0 0,0 1 0,0 0 0,0 0-1,0 1 1,-7 6 0,-9 7-670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8.319"/>
    </inkml:context>
    <inkml:brush xml:id="br0">
      <inkml:brushProperty name="width" value="0.05" units="cm"/>
      <inkml:brushProperty name="height" value="0.05" units="cm"/>
    </inkml:brush>
  </inkml:definitions>
  <inkml:trace contextRef="#ctx0" brushRef="#br0">217 5772 14899,'0'1'70,"0"-1"1,0 0-1,-1 1 0,1-1 1,0 0-1,-1 1 0,1-1 1,0 0-1,0 1 0,-1-1 1,1 0-1,-1 0 0,1 1 1,0-1-1,-1 0 0,1 0 1,0 0-1,-1 1 0,1-1 0,-1 0 1,1 0-1,-1 0 0,1 0 1,0 0-1,-1 0 0,1 0 1,-1 0-1,1 0 0,-1 0 1,1 0-1,-1 0 0,1 0 1,0-1-1,-1 1 0,1 0 0,-1 0 1,1 0-1,0-1 0,-1 1 1,1 0-1,0 0 0,-1-1 1,1 1-1,0 0 0,-1-1 1,1 1-1,0 0 0,0-1 1,-1 1-1,1 0 0,0-1 1,0 1-1,0-1 0,-1 0 0,-6-29 1539,5 20-1401,-54-230 1015,-25-113-934,61 244-337,-6-144-1,21 117 25,6 0-1,30-214 1,84-266-10,27 3-226,-129 558 214,56-208-334,11 2 1,121-261 0,-146 399 345,5 3-1,5 3 1,148-198 0,-180 275 70,1 2 1,3 1-1,0 2 1,3 1-1,1 3 1,1 1-1,1 2 1,2 2-1,0 2 1,2 2-1,1 2 1,98-27-1,129-15 5,5-2-18,78-56 16,-10-24 48,33-13 86,-292 125-103,2 4-1,1 3 0,1 5 1,132-12-1,-216 31-77,12 0-34,1-1 0,0-1 0,-1-2 0,31-8 1,-51 12 3,1 1 0,-1-1 1,1 1-1,-1-1 1,1 0-1,-1 1 1,1-1-1,-1 0 1,0 0-1,1 0 1,-1 0-1,0 0 0,0 0 1,0-1-1,0 1 1,0 0-1,0 0 1,0-1-1,1-2 1,-3 0-141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18.694"/>
    </inkml:context>
    <inkml:brush xml:id="br0">
      <inkml:brushProperty name="width" value="0.05" units="cm"/>
      <inkml:brushProperty name="height" value="0.05" units="cm"/>
    </inkml:brush>
  </inkml:definitions>
  <inkml:trace contextRef="#ctx0" brushRef="#br0">8 0 20196,'-7'2'2340,"15"2"-1352,17 2-543,58 0-193,111-5-1,-62-3-216,-125 2-41,0 0 0,0 1 0,0 0 1,1 0-1,-1 0 0,0 1 0,0 0 1,10 5-1,-15-6 5,-1 0 0,1-1 0,-1 1 0,0 0 0,1 1 0,-1-1 0,0 0 0,0 0 0,0 1 0,0-1 0,0 0 0,0 1 0,0-1 0,0 1 0,-1-1 0,1 1 0,0 1 0,-1 0 2,1-1 0,-1 1-1,0 0 1,0-1 0,0 1 0,-1 0 0,1-1 0,-1 1 0,1-1 0,-1 1 0,0-1 0,0 1 0,0-1 0,-2 3 0,-17 30 32,-2-1 0,-43 50 1,23-30 8,-45 58-3,-95 133-634,143-179 496,21-22-50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36.170"/>
    </inkml:context>
    <inkml:brush xml:id="br0">
      <inkml:brushProperty name="width" value="0.05" units="cm"/>
      <inkml:brushProperty name="height" value="0.05" units="cm"/>
    </inkml:brush>
  </inkml:definitions>
  <inkml:trace contextRef="#ctx0" brushRef="#br0">96 132 14203,'97'-121'6411,"-85"111"-4723,-12 10-1646,0 0-1,0 0 0,0 0 1,0 0-1,1 0 1,-1 0-1,0 0 0,0 0 1,0 0-1,0 0 1,0 1-1,1-1 0,-1 0 1,0 0-1,0 0 0,0 0 1,0 0-1,0 0 1,0 1-1,0-1 0,0 0 1,0 0-1,0 0 1,1 0-1,-1 0 0,0 1 1,0-1-1,0 0 1,0 0-1,0 0 0,0 0 1,0 1-1,0-1 1,0 0-1,0 0 0,0 0 1,0 0-1,0 1 1,-1-1-1,1 0 0,0 0 1,0 0-1,-9 30 1300,-94 173 215,9-17-2367,94-202-2159,5-17 2588,2-12-421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3.762"/>
    </inkml:context>
    <inkml:brush xml:id="br0">
      <inkml:brushProperty name="width" value="0.05" units="cm"/>
      <inkml:brushProperty name="height" value="0.05" units="cm"/>
    </inkml:brush>
  </inkml:definitions>
  <inkml:trace contextRef="#ctx0" brushRef="#br0">7 3 14427 0 0,'-4'2'1032'0'0,"2"-2"-576"0"0,1-3-368 0 0,1 1 1041 0 0,1 4-1097 0 0,1-2 64 0 0,1 0-16 0 0,1 1-216 0 0,3-1-40 0 0,2 0-152 0 0,1 2-377 0 0,1-1-103 0 0,2 1 24 0 0,2 5-376 0 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36.591"/>
    </inkml:context>
    <inkml:brush xml:id="br0">
      <inkml:brushProperty name="width" value="0.05" units="cm"/>
      <inkml:brushProperty name="height" value="0.05" units="cm"/>
    </inkml:brush>
  </inkml:definitions>
  <inkml:trace contextRef="#ctx0" brushRef="#br0">170 0 17588,'13'16'1704,"-11"17"-992,1 4-256,0 15 681,3 4-129,-2 4-176,2 1-152,2-3-328,0-7-192,0-11-496,1-7-336,-2-13-496,-3-5 840,-4-14-32,-5 4-208,-10-5-169</inkml:trace>
  <inkml:trace contextRef="#ctx0" brushRef="#br0" timeOffset="1">5 529 15491,'-5'3'1521,"5"1"-865,5 2-240,9 0 888,6-1-200,7-3-263,2-2-169,7-5-176,3-2-56,-1-7-144,1-2-192,-3-4-552,-6-3-352,-1-4 632,-6 0-128,-5-11-144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36.994"/>
    </inkml:context>
    <inkml:brush xml:id="br0">
      <inkml:brushProperty name="width" value="0.05" units="cm"/>
      <inkml:brushProperty name="height" value="0.05" units="cm"/>
    </inkml:brush>
  </inkml:definitions>
  <inkml:trace contextRef="#ctx0" brushRef="#br0">14 103 15475,'-4'20'925,"0"1"0,1-1 0,0 22 0,3-33-676,0 0-1,1 0 1,0 0-1,1 0 1,-1 0-1,2 0 1,-1 0-1,1 0 1,5 9 0,-7-15-226,0-1 1,1 1-1,-1-1 1,1 0 0,-1 1-1,1-1 1,0 0-1,0 0 1,0 0-1,0-1 1,0 1 0,0 0-1,0-1 1,1 1-1,-1-1 1,0 0-1,1 0 1,-1 0 0,1 0-1,0 0 1,2 0-1,-1-1-49,1 0 0,-1 0 0,0 0 0,0-1 0,0 0 1,0 0-1,0 0 0,0 0 0,0 0 0,0-1 0,0 0 0,5-3 0,6-5-330,0-1 0,0-1 0,-1 0 0,25-28 0,-16 13-398,-1-2 1,-1 0 0,-2-1 0,-1-1-1,28-66 1,-63 145 3082,-18 82-1,0 56 497,33-178-2713,-6 43 519,2 1 0,0 86 0,6-135-687,0 0-1,0 0 0,0 0 1,0 0-1,0 0 0,1 0 0,0 0 1,-1 0-1,1 0 0,0 0 1,0 0-1,1 0 0,-1 0 0,1-1 1,-1 1-1,1-1 0,0 1 1,3 2-1,-3-4-235,-3-6-99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0.105"/>
    </inkml:context>
    <inkml:brush xml:id="br0">
      <inkml:brushProperty name="width" value="0.05" units="cm"/>
      <inkml:brushProperty name="height" value="0.05" units="cm"/>
    </inkml:brush>
  </inkml:definitions>
  <inkml:trace contextRef="#ctx0" brushRef="#br0">11 74 16844,'21'-32'1992,"-6"9"-1000,-9 7-376,-2 13 1113,-3 9-377,-1 23-416,-4 10-168,0 14-376,-3 8-127,-1 9-209,3 2-160,0-5-305,1-3-207,3-17-488,-2-10-112,0-14 832,-3-9-288,-1-9-193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0.544"/>
    </inkml:context>
    <inkml:brush xml:id="br0">
      <inkml:brushProperty name="width" value="0.05" units="cm"/>
      <inkml:brushProperty name="height" value="0.05" units="cm"/>
    </inkml:brush>
  </inkml:definitions>
  <inkml:trace contextRef="#ctx0" brushRef="#br0">1 788 15627,'5'13'1561,"15"-9"-785,6-4-168,16-6 784,2-7-199,12-5-273,0-5-96,0-5-592,-4-3-352,-12-4-304,-9 0 384,-14-7-248,-5-7-104</inkml:trace>
  <inkml:trace contextRef="#ctx0" brushRef="#br0" timeOffset="1">145 101 17436,'12'-4'1568,"12"-5"-1016,5 1-184,12-5 656,5 0-215,6 0-593,0 0-336,-7-1 256,-2 4-104,-14 7-128</inkml:trace>
  <inkml:trace contextRef="#ctx0" brushRef="#br0" timeOffset="2">650 319 17636,'-1'39'1224,"1"-21"-772,2 36-1,-2-50-399,1 0 0,0 0-1,-1 0 1,1 0 0,1 0 0,-1-1-1,1 1 1,-1 0 0,1-1-1,0 1 1,0-1 0,1 0 0,-1 0-1,5 5 1,-5-7-46,0 0 0,0 1 0,0-1-1,0 0 1,1 0 0,-1 0 0,0-1 0,0 1-1,1-1 1,-1 1 0,1-1 0,-1 0 0,0 1 0,1-1-1,-1 0 1,1-1 0,-1 1 0,1 0 0,-1-1 0,0 1-1,1-1 1,-1 0 0,4-2 0,4-1 30,0-1 1,-1-1-1,0 1 0,9-8 0,3-5 144,-2 0-1,24-28 0,-27 28 112,1 1-1,31-26 0,-47 42-272,-1 0 1,1 1 0,0-1-1,-1 1 1,1 0 0,0-1-1,-1 1 1,1-1 0,0 1-1,-1 0 1,1-1 0,0 1-1,0 0 1,-1 0-1,1 0 1,0 0 0,0-1-1,-1 1 1,1 0 0,0 0-1,0 1 1,0-1 0,-1 0-1,1 0 1,1 1 0,-1-1-6,-1 1 1,1 0-1,0-1 0,-1 1 1,1 0-1,-1 0 1,0 0-1,1 0 1,-1 0-1,0-1 1,1 1-1,-1 0 1,0 0-1,0 0 1,0 0-1,0 0 1,0 2-1,0 6 31,0 1 0,-1-1 0,-3 11 0,3-16-19,-15 75 99,-9 56-51,26-117-176,-1-18 91,0 0 1,0 0-1,0 0 1,1 0-1,-1 0 1,0 0 0,0 0-1,0 1 1,1-1-1,-1 0 1,0 0-1,0 0 1,1 0-1,-1 0 1,0 0-1,0 0 1,1 0 0,-1 0-1,0 0 1,0 0-1,0 0 1,1-1-1,-1 1 1,0 0-1,0 0 1,0 0-1,1 0 1,-1 0 0,0 0-1,0 0 1,0-1-1,1 1 1,-1 0-1,0 0 1,0 0-1,0 0 1,0-1 0,21-26-406,-2-6 261,5-11-50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0.945"/>
    </inkml:context>
    <inkml:brush xml:id="br0">
      <inkml:brushProperty name="width" value="0.05" units="cm"/>
      <inkml:brushProperty name="height" value="0.05" units="cm"/>
    </inkml:brush>
  </inkml:definitions>
  <inkml:trace contextRef="#ctx0" brushRef="#br0">76 3 20164,'0'0'92,"-1"0"0,0-1 0,0 1 0,0-1 0,0 1 0,0 0 0,0 0 0,0 0-1,0 0 1,0 0 0,0 0 0,0 0 0,0 0 0,0 0 0,0 0 0,0 0 0,0 0 0,0 1 0,0-1-1,0 0 1,0 1 0,0-1 0,1 1 0,-1-1 0,0 1 0,0-1 0,0 1 0,1 0 0,-1-1-1,0 1 1,1 0 0,-1 0 0,0 0 0,1-1 0,-1 1 0,1 0 0,-1 0 0,1 1 0,-3 3-7,0-1 0,1 1 1,0 0-1,0 0 1,-2 10-1,4-13-111,-1 0 1,1 0-1,-1 0 0,1 0 0,0 0 0,0 0 0,0 0 1,0 0-1,1 0 0,-1 0 0,0 0 0,1 0 0,-1 0 1,1 0-1,0 0 0,0 0 0,0 0 0,0-1 0,0 1 1,0 0-1,3 2 0,-1-1-21,0-1 1,0 0-1,1 0 0,-1 0 1,1 0-1,0-1 0,-1 0 1,1 0-1,0 0 0,7 1 1,19 3-116,-7-1 66,39 11 1,-56-13 93,0 0 0,0 0 0,-1 1 0,1 0 0,0 0 1,-1 1-1,0-1 0,0 1 0,0 0 0,0 1 1,4 5-1,-7-8 6,-1 0 0,1 0 0,-1 0 0,1 0 0,-1 0-1,0 1 1,0-1 0,0 0 0,-1 1 0,1-1 0,0 1 0,-1-1 0,0 1 0,1-1 0,-1 1 0,0-1 0,0 1 0,-1 3 0,0-1 13,0-1 0,-1 0 0,1 0 0,-1 0 1,0 0-1,0 0 0,-1-1 0,1 1 1,-1 0-1,-2 2 0,-7 6 74,0-1 1,0-1-1,-1 0 1,-24 15-1,17-14 70,-28 14 1,41-22-216,0 0 0,0-1 1,0 0-1,-1 0 1,1 0-1,0-1 0,-1 0 1,-8-1-1,14 0 46,1 0 0,0 0-1,0 0 1,-1-1 0,1 1 0,0 0-1,0-1 1,0 1 0,-1-1-1,1 1 1,0-1 0,0 0 0,0 1-1,0-1 1,0 0 0,0 0-1,0 0 1,0 0 0,0 0-1,1 0 1,-1 0 0,0 0 0,1 0-1,-1 0 1,0 0 0,1 0-1,0-1 1,-1 1 0,1 0 0,0 0-1,-1-2 1,-1-30-192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1.414"/>
    </inkml:context>
    <inkml:brush xml:id="br0">
      <inkml:brushProperty name="width" value="0.05" units="cm"/>
      <inkml:brushProperty name="height" value="0.05" units="cm"/>
    </inkml:brush>
  </inkml:definitions>
  <inkml:trace contextRef="#ctx0" brushRef="#br0">180 38 20644,'0'-2'76,"-1"1"-1,0-1 0,1 1 0,-1-1 1,0 1-1,1 0 0,-1-1 0,0 1 1,0 0-1,0 0 0,0 0 0,-1-1 1,1 1-1,0 0 0,0 0 1,-1 1-1,1-1 0,0 0 0,-1 0 1,1 1-1,-1-1 0,1 1 0,-1-1 1,1 1-1,-1-1 0,1 1 0,-1 0 1,0 0-1,1 0 0,-1 0 0,1 0 1,-1 0-1,1 0 0,-1 1 0,0-1 1,1 0-1,-1 1 0,1 0 0,-1-1 1,1 1-1,0 0 0,-2 0 0,-4 3 61,1 0 0,-1 0 0,1 0 0,0 1-1,1 0 1,-1 0 0,-8 10 0,4-1-85,0 0 0,1 1-1,-8 17 1,14-25-91,-1 1-1,1-1 1,1 1-1,0-1 1,0 1-1,0 0 0,1 0 1,0 12-1,1-19 38,-1-1-1,1 0 0,0 0 0,0 0 0,0 1 1,0-1-1,0 0 0,0 0 0,0 0 0,0 1 1,0-1-1,0 0 0,0 0 0,0 0 0,1 1 1,-1-1-1,0 0 0,0 0 0,0 0 0,0 1 1,0-1-1,0 0 0,0 0 0,0 0 0,1 0 1,-1 1-1,0-1 0,0 0 0,0 0 1,0 0-1,1 0 0,-1 0 0,0 0 0,0 0 1,0 1-1,1-1 0,-1 0 0,0 0 0,0 0 1,0 0-1,1 0 0,-1 0 0,0 0 0,0 0 1,0 0-1,1 0 0,-1 0 0,9-7-107,6-11 20,-2 0-1,0-1 1,19-38 0,-18 32 92,27-40 0,-40 64-1,0 0-1,-1-1 1,1 1 0,0 0-1,0 0 1,0 0-1,-1 1 1,1-1-1,0 0 1,0 0 0,0 0-1,1 1 1,-1-1-1,0 0 1,0 1 0,0-1-1,0 1 1,1-1-1,-1 1 1,0 0 0,3-1-1,-3 2 0,-1-1-1,1 1 0,0-1 1,0 1-1,0-1 0,-1 1 1,1 0-1,0-1 0,-1 1 1,1 0-1,0 0 0,-1 0 1,1-1-1,-1 1 0,1 0 1,-1 0-1,0 0 0,1 0 1,-1 0-1,0 0 1,1 1-1,1 11-18,0-1 0,-1 1 0,0 15 0,-1-21 14,1 12-8,-8 423 790,6-425-619,-2-1-1,0 1 1,-9 25 0,10-36-108,0-1 0,-1 1-1,0 0 1,0-1 0,0 0 0,0 0 0,-1 0 0,0 0 0,0 0-1,0-1 1,0 1 0,-1-1 0,-5 3 0,9-6-42,0 0 1,0 0-1,0-1 0,0 1 1,-1 0-1,1-1 0,0 1 0,0-1 1,-1 0-1,1 1 0,0-1 1,-1 0-1,1 0 0,0 0 1,-1 0-1,1 0 0,0 0 1,-1 0-1,1-1 0,0 1 1,-1 0-1,1-1 0,0 1 1,-1-1-1,1 1 0,0-1 1,0 0-1,0 1 0,0-1 1,0 0-1,0 0 0,0 0 1,0 0-1,0 0 0,0 0 1,0 0-1,0 0 0,1 0 0,-1 0 1,0-1-1,1 1 0,-1-2 1,-2-4-23,0 0 0,0-1 0,1 0-1,0 1 1,0-1 0,0-8 0,1-6-318,0-1 0,2 1 0,0 0 0,2 0 0,0 0 0,1 0 0,2 0 0,0 1 0,1 0 0,1 0-1,18-34 1,2 8-365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1.807"/>
    </inkml:context>
    <inkml:brush xml:id="br0">
      <inkml:brushProperty name="width" value="0.05" units="cm"/>
      <inkml:brushProperty name="height" value="0.05" units="cm"/>
    </inkml:brush>
  </inkml:definitions>
  <inkml:trace contextRef="#ctx0" brushRef="#br0">1 180 18124,'8'1'281,"1"1"0,-1-1 0,0-1 1,1 0-1,-1 0 0,1 0 0,-1-1 0,0 0 0,1-1 1,-1 0-1,0 0 0,0-1 0,0 0 0,0 0 0,11-7 1,-14 7-244,0 0 1,0-1 0,0 0-1,0 1 1,-1-1 0,0-1 0,0 1-1,0-1 1,0 1 0,-1-1-1,1 0 1,-1-1 0,-1 1 0,1 0-1,-1-1 1,0 0 0,0 1-1,0-1 1,-1 0 0,0 0 0,0 0-1,0-6 1,-1 10-23,0 0 0,0 1 1,0-1-1,0 0 0,0 0 0,0 1 0,-1-1 1,1 0-1,0 1 0,-1-1 0,0 1 0,1-1 1,-1 1-1,0-1 0,0 1 0,0-1 0,0 1 1,0-1-1,-2-1 0,2 2-4,-1 1 1,1-1-1,0 1 0,0-1 1,-1 1-1,1-1 1,-1 1-1,1 0 0,0 0 1,-1 0-1,1 0 0,-1 0 1,1 0-1,0 0 0,-1 0 1,1 0-1,-1 1 1,-1 0-1,-3 1 11,-1 1 0,1 0-1,0 0 1,1 0 0,-1 1 0,1 0 0,-1 0-1,-6 7 1,1 1-16,0 1 1,0 1-1,1-1 0,1 2 1,-12 24-1,16-29 0,1 1 1,0 0-1,1 0 1,0 0-1,0 0 1,1 0-1,1 0 1,0 1-1,1 13 1,-1-24-27,1 0 1,0 1-1,0-1 1,0 0-1,0 1 1,0-1-1,1 0 1,-1 1-1,0-1 1,1 0-1,-1 0 1,0 0-1,1 1 1,0-1-1,-1 0 1,1 0 0,0 0-1,-1 0 1,1 0-1,0 0 1,0 0-1,0 0 1,0 0-1,0 0 1,0-1-1,0 1 1,0 0-1,0-1 1,0 1-1,1 0 1,-1-1-1,0 0 1,0 1-1,0-1 1,1 0-1,-1 1 1,0-1-1,1 0 1,-1 0-1,0 0 1,1 0-1,-1 0 1,0-1-1,0 1 1,1 0-1,0-1 1,5-1-172,0-1 0,-1 1 0,1-1 1,-1-1-1,0 1 0,10-9 0,2-1-259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2.584"/>
    </inkml:context>
    <inkml:brush xml:id="br0">
      <inkml:brushProperty name="width" value="0.05" units="cm"/>
      <inkml:brushProperty name="height" value="0.05" units="cm"/>
    </inkml:brush>
  </inkml:definitions>
  <inkml:trace contextRef="#ctx0" brushRef="#br0">251 58 16836,'0'-4'352,"0"1"1,0-1-1,-1 1 1,1-1-1,-1 1 1,1-1-1,-1 1 1,0 0-1,-1-1 1,-2-5-1,3 8-242,0 0-1,0 0 1,0 0-1,0 0 1,0 0-1,0 0 1,0 0-1,-1 0 1,1 0-1,0 1 1,-1-1-1,1 1 0,0-1 1,-1 1-1,1-1 1,-1 1-1,1 0 1,-1-1-1,1 1 1,-1 0-1,1 0 1,-1 0-1,1 0 1,-1 1-1,1-1 0,0 0 1,-4 1-1,-3 2 92,0 0 0,0 0 0,1 1-1,-1 0 1,1 0 0,0 1-1,0 0 1,0 0 0,-6 6-1,-8 9-88,-23 29-1,7 2-285,35-47 126,-1 1 0,1-1 0,0 0 1,0 1-1,0 0 0,1-1 0,0 1 0,0 0 1,0 0-1,0 5 0,1-9 33,0 0 1,0-1-1,0 1 0,0 0 1,1-1-1,-1 1 1,0 0-1,1-1 0,-1 1 1,0 0-1,1-1 0,-1 1 1,1-1-1,-1 1 0,1 0 1,-1-1-1,1 1 0,-1-1 1,1 0-1,0 1 0,-1-1 1,1 0-1,0 1 1,-1-1-1,1 0 0,0 1 1,-1-1-1,1 0 0,0 0 1,0 0-1,0 0 0,25 1-242,-24-2 238,80-9-362,17-2 238,-87 11 142,0 1 1,0 1-1,1 0 1,-1 0-1,23 7 1,-33-8 9,0 1 0,0-1 0,0 1-1,0 0 1,0 0 0,0 0 0,0 0 0,0 0 0,0 0 0,-1 1 0,1-1 0,0 0 0,-1 1 0,1 0-1,-1-1 1,2 3 0,-2-3 3,-1 0 0,0 0 0,1 1 0,-1-1 0,0 0 0,0 0 0,0 0 0,0 0 0,0 1 0,0-1 0,0 0 0,0 0 0,0 0 0,-1 0 0,1 1-1,0-1 1,-1 0 0,1 0 0,-1 0 0,1 0 0,-2 1 0,-2 4 42,0-1 0,-1 0-1,1 0 1,-1 0 0,0-1-1,-1 0 1,1 0 0,-11 6-1,1-2 81,-1-1 0,-26 9 0,37-14-189,-1 0-1,0 0 1,0-1-1,0 0 0,0 0 1,0-1-1,0 0 1,0 0-1,0 0 1,-12-2-1,17 1 39,0 1 0,0 0 0,0-1-1,0 1 1,0 0 0,0-1 0,1 1 0,-1-1 0,0 0 0,0 1 0,0-1-1,0 0 1,1 1 0,-1-1 0,0 0 0,1 0 0,-1 0 0,0 1 0,1-1 0,-1 0-1,1 0 1,0 0 0,-1 0 0,1 0 0,0 0 0,-1 0 0,1 0 0,0 0-1,0 0 1,0 0 0,0 0 0,0 0 0,0 0 0,0 0 0,1-2 0,-1 0-7,1-1 0,0 1 1,1 0-1,-1-1 1,1 1-1,-1 0 1,1 0-1,0 0 0,3-3 1,15-17-316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3.565"/>
    </inkml:context>
    <inkml:brush xml:id="br0">
      <inkml:brushProperty name="width" value="0.05" units="cm"/>
      <inkml:brushProperty name="height" value="0.05" units="cm"/>
    </inkml:brush>
  </inkml:definitions>
  <inkml:trace contextRef="#ctx0" brushRef="#br0">61 570 18764,'-5'4'303,"0"0"0,0 1 0,0-1 0,1 1 0,0 0 1,0 0-1,0 1 0,1-1 0,0 1 0,0-1 0,0 1 0,0 0 0,1 0 0,0 1 0,1-1 0,-1 0 0,1 1 0,0 8 1,1-14-289,0 0 0,0 0 0,0 1 0,0-1 0,0 0 0,0 0 0,1 0 0,-1 1 0,0-1 0,1 0 0,-1 0 0,1 0 0,-1 0 0,1 0 0,0 0 0,-1 0 1,1 0-1,0 0 0,0 0 0,0 0 0,0 0 0,0-1 0,0 1 0,0 0 0,0-1 0,0 1 0,0-1 0,0 1 0,0-1 0,0 1 0,0-1 0,1 0 0,-1 1 0,0-1 1,0 0-1,0 0 0,1 0 0,-1 0 0,0 0 0,0 0 0,0 0 0,1-1 0,-1 1 0,1-1 0,6 0 28,-1-1 0,1 0 0,-1-1 1,0 1-1,13-8 0,6-7 60,-1-1 1,-1-1-1,-1-2 1,24-26-1,-30 30-40,-24 28 12,0 0 1,-8 21-1,7-15-41,2-5-16,2-6-11,1 0 1,0 1-1,1-1 0,-1 1 1,1-1-1,-2 12 0,4-17-5,0-1 0,0 0 1,0 0-1,0 1 0,0-1 0,0 0 0,0 0 0,0 1 0,0-1 0,0 0 0,0 0 0,0 1 0,0-1 1,0 0-1,0 0 0,0 1 0,1-1 0,-1 0 0,0 0 0,0 1 0,0-1 0,0 0 0,0 0 1,1 0-1,-1 0 0,0 1 0,0-1 0,0 0 0,1 0 0,-1 0 0,0 0 0,0 0 0,1 1 0,-1-1 1,0 0-1,1 0 0,11-3 51,11-10 16,80-73 182,-66 53-150,42-28-1,-56 49-81,-14 14-5,-9-2-14,0 1 1,0 0 0,0-1-1,1 1 1,-1 0 0,0-1 0,0 1-1,0 0 1,0-1 0,0 1-1,0 0 1,0-1 0,0 1-1,-1 0 1,1-1 0,0 1-1,0 0 1,-1 0 0,-5 16-3,-2-1 1,0 0-1,-14 22 1,-9 17 35,30-54-32,0 0 1,1-1-1,-1 1 0,1 0 1,0 0-1,-1 0 1,1 0-1,0 0 0,0 0 1,-1 0-1,1 0 0,0 0 1,0 0-1,0 0 1,0 0-1,0 0 0,1 1 1,-1-2 0,0 1 0,1-1 0,-1 0 0,0 0 0,0 1 0,1-1 0,-1 0-1,1 0 1,-1 0 0,0 1 0,1-1 0,-1 0 0,0 0 0,1 0 0,-1 0 0,1 0 0,-1 0 0,0 0 0,1 0 0,-1 0 0,1 0 0,-1 0 0,0 0 0,1 0 0,-1 0 0,1 0 0,0-1 0,4-1 19,1 0 0,-1-1 0,0 0 0,8-4 0,90-74 108,-76 57-279,2 1 1,51-31-1,-79 53 134,0 1 0,0-1 0,0 0 0,0 1 0,0-1 0,0 1 0,0-1 0,0 1 0,0 0 0,0-1 0,0 1 0,0 0 0,0 0 0,0-1 0,0 1 0,0 0 0,1 0 0,-1 0 0,0 1 0,0-1 0,0 0 0,0 0 0,0 1 0,0-1 0,0 0 0,1 1 0,-1 1-3,0-1-1,-1 0 0,1 0 1,0 0-1,-1 1 0,0-1 1,1 0-1,-1 0 0,0 1 1,1-1-1,-1 1 0,0-1 1,0 0-1,0 1 0,0-1 1,0 0-1,-1 3 0,-1 8-67,-1 1 0,-1-1 0,-5 13 1,-8 14-2,12-30 83,1 0 1,-1 1-1,2 0 1,-1 0-1,1 0 1,1 0-1,-2 14 1,4-24 4,0 0 0,0 1 0,0-1 0,0 0 1,0 1-1,0-1 0,0 0 0,0 0 0,0 1 0,0-1 0,0 0 0,0 1 1,0-1-1,0 0 0,1 0 0,-1 1 0,0-1 0,0 0 0,0 0 1,0 1-1,1-1 0,-1 0 0,0 0 0,0 1 0,0-1 0,1 0 0,-1 0 1,0 0-1,0 0 0,1 1 0,-1-1 0,0 0 0,1 0 0,-1 0 0,0 0 1,0 0-1,1 0 0,12-4 25,12-15 4,-24 19-29,43-41-67,-2-2-1,58-74 1,59-106-988,-154 217 1019,6-10-46,36-53-621,44-85-1,-110 171 1328,16-12-574,0 1 1,1 0-1,0 0 0,0 0 0,0 0 0,1 0 0,0 0 0,0 0 0,0 1 0,1-1 0,0 0 0,1 12 0,3 7 56,11 46 0,-10-53-88,23 83 42,13 60-269,-40-157 140,-1 0-1,1-1 1,-1 1 0,0 0 0,0-1 0,0 1-1,-2 5 1,2-8 43,0-1 0,0 1 1,0 0-1,-1 0 0,1-1 0,0 1 0,-1 0 0,1-1 1,-1 1-1,1 0 0,-1-1 0,1 1 0,-1-1 0,1 1 1,-1-1-1,0 1 0,1-1 0,-1 1 0,1-1 1,-1 0-1,0 1 0,0-1 0,1 0 0,-1 0 0,0 1 1,0-1-1,1 0 0,-1 0 0,0 0 0,0 0 0,1 0 1,-1 0-1,0 0 0,0 0 0,1 0 0,-1-1 0,0 1 1,0 0-1,0-1 0,-10-2-101,0-1 0,1 0 0,0-1 0,0-1 0,0 1 0,1-2-1,-1 1 1,-14-15 0,0-2 433,-36-45-1,51 57-53,0-1-1,1 0 0,0 0 0,1-1 0,1 0 0,0 0 0,-6-23 1,11 33-180,0-1 1,0 0 0,0 1 0,0-1 0,1 0 0,0 0 0,0 0 0,0 1 0,0-1 0,1 0 0,-1 0 0,1 1-1,0-1 1,0 0 0,1 1 0,-1-1 0,1 1 0,-1-1 0,1 1 0,0 0 0,0 0 0,1 0 0,-1 0 0,1 0 0,-1 0-1,1 1 1,0-1 0,0 1 0,0 0 0,0 0 0,1 0 0,-1 0 0,6-2 0,7-2-37,1 0 0,0 1 1,1 0-1,24-2 0,75-2-1002,-31 4 664,-33-2-56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6.044"/>
    </inkml:context>
    <inkml:brush xml:id="br0">
      <inkml:brushProperty name="width" value="0.05" units="cm"/>
      <inkml:brushProperty name="height" value="0.05" units="cm"/>
    </inkml:brush>
  </inkml:definitions>
  <inkml:trace contextRef="#ctx0" brushRef="#br0">87 16 21661,'8'-15'1409,"-8"15"-1385,0 0 0,0 0 0,0 0 0,0 0-1,1 0 1,-1 0 0,0 0 0,0 0 0,0 0 0,0 0 0,0 0 0,1 0-1,-1 0 1,0 0 0,0 0 0,0 0 0,0 0 0,1 0 0,-1 0 0,0 0-1,0 0 1,0 0 0,0 0 0,0 0 0,1 0 0,-1 0 0,0 0 0,0 0-1,0 0 1,0 1 0,0-1 0,0 0 0,1 0 0,-1 0 0,0 0 0,0 0-1,0 0 1,0 1 0,0-1 0,0 0 0,0 0 0,0 0 0,0 0 0,0 1-1,2 2 161,-1 1 0,-1 0 0,1-1 0,0 1 0,-1 0 0,0 4 0,-8 152 1867,1-38-1735,6-119-319,1 1-1,0-1 1,0 1-1,1-1 1,-1 0-1,1 1 0,0-1 1,-1 0-1,1 1 1,1-1-1,1 4 1,-2-5-5,0-1 1,0 0 0,0 0-1,0-1 1,1 1-1,-1 0 1,0 0 0,0-1-1,1 1 1,-1 0-1,0-1 1,1 1 0,-1-1-1,1 0 1,-1 1 0,1-1-1,-1 0 1,0 0-1,1 0 1,-1 0 0,1 0-1,-1 0 1,1-1-1,-1 1 1,1 0 0,-1-1-1,3 0 1,44-15-185,-29 9 84,1 1 0,36-7 1,-51 13 83,0-1 0,1 1 0,-1 0 0,0 0 0,1 0 0,-1 1 0,0 0 0,1 0 0,-1 0 0,0 1 0,0-1 0,0 1 0,0 0 0,0 1 0,6 4 0,-7-4 7,0 0 0,-1 1 0,1-1 0,-1 1 0,0 0 1,0 0-1,-1 0 0,1 0 0,-1 1 0,0-1 0,0 1 0,0-1 0,-1 1 0,0-1 0,0 1 0,0 0 0,0 0 1,-1 0-1,1 0 0,-1 0 0,0-1 0,-1 1 0,-1 7 0,1-4 52,-1 1 0,0 0 0,0-1 0,-1 1 0,-1-1 0,1 0 0,-1 0-1,0 0 1,-1-1 0,0 1 0,0-1 0,-8 8 0,2-5 129,-1-1 0,0 1 0,0-2-1,-1 0 1,0 0 0,0-2 0,-20 8 0,23-10-77,1 0 1,-1-1-1,0-1 1,-1 0-1,1 0 1,0-1-1,-1 0 1,1-1-1,-1 0 1,1-1-1,-16-2 1,22 1-174,-1 1 1,1-1 0,-1 0 0,1 0 0,0-1 0,0 1 0,0-1 0,0 0 0,0 0 0,1 0 0,-1-1-1,1 1 1,0-1 0,0 0 0,0 0 0,-4-7 0,2 1-99,1 0 0,0 0 0,0 0 0,1-1-1,0 1 1,-2-17 0,2-17-423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4.173"/>
    </inkml:context>
    <inkml:brush xml:id="br0">
      <inkml:brushProperty name="width" value="0.05" units="cm"/>
      <inkml:brushProperty name="height" value="0.05" units="cm"/>
    </inkml:brush>
  </inkml:definitions>
  <inkml:trace contextRef="#ctx0" brushRef="#br0">276 1 14043 0 0,'-18'19'531'0'0,"1"1"1"0"0,1 1-1 0 0,1 0 0 0 0,-24 46 0 0 0,21-35 186 0 0,2-6-139 0 0,2-4-93 0 0,-12 28 0 0 0,23-45-492 0 0,1 1-1 0 0,0 0 0 0 0,0-1 0 0 0,0 1 0 0 0,1 0 0 0 0,0 0 0 0 0,0 0 0 0 0,0 0 0 0 0,1 0 0 0 0,1 10 0 0 0,-1-12-51 0 0,1-1 0 0 0,0 0 0 0 0,1 0 0 0 0,-1 1-1 0 0,1-1 1 0 0,-1 0 0 0 0,1 0 0 0 0,0 0 0 0 0,0 0-1 0 0,0-1 1 0 0,0 1 0 0 0,1-1 0 0 0,-1 1 0 0 0,1-1-1 0 0,4 4 1 0 0,6 3-647 0 0,0-1-1 0 0,17 8 1 0 0,-11-6 25 0 0,6 4-110 0 0,-11-8 610 0 0,-1 1-1 0 0,0 1 0 0 0,0 0 1 0 0,23 19-1 0 0,-34-25 267 0 0,0 0-1 0 0,0 0 1 0 0,0 0-1 0 0,0 1 1 0 0,0-1 0 0 0,-1 1-1 0 0,1-1 1 0 0,-1 1 0 0 0,0-1-1 0 0,1 1 1 0 0,-1 0 0 0 0,0 0-1 0 0,0-1 1 0 0,-1 1 0 0 0,1 0-1 0 0,-1 0 1 0 0,1 0-1 0 0,-1 0 1 0 0,0 0 0 0 0,0 0-1 0 0,0 0 1 0 0,-1 0 0 0 0,1 0-1 0 0,-1 0 1 0 0,1 0 0 0 0,-1 0-1 0 0,0-1 1 0 0,0 1 0 0 0,-1 0-1 0 0,1 0 1 0 0,-2 2-1 0 0,-2 2 244 0 0,1-2-1 0 0,-1 1 0 0 0,0 0 1 0 0,0-1-1 0 0,-1 0 0 0 0,1-1 1 0 0,-1 1-1 0 0,0-1 0 0 0,0 0 0 0 0,-1 0 1 0 0,1-1-1 0 0,-1 0 0 0 0,-13 5 1 0 0,11-5-228 0 0,-1 0 1 0 0,0-1 0 0 0,0 0 0 0 0,0 0 0 0 0,0-1 0 0 0,0 0-1 0 0,-1-1 1 0 0,1 0 0 0 0,-17-3 0 0 0,20 1-408 0 0,0-1 1 0 0,0 0-1 0 0,1 0 0 0 0,0-1 1 0 0,-1 1-1 0 0,1-1 1 0 0,1-1-1 0 0,-1 1 0 0 0,0-1 1 0 0,1 0-1 0 0,0 0 0 0 0,0-1 1 0 0,-7-11-1 0 0,-6-8-550 0 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6.481"/>
    </inkml:context>
    <inkml:brush xml:id="br0">
      <inkml:brushProperty name="width" value="0.05" units="cm"/>
      <inkml:brushProperty name="height" value="0.05" units="cm"/>
    </inkml:brush>
  </inkml:definitions>
  <inkml:trace contextRef="#ctx0" brushRef="#br0">1 121 19972,'14'-3'2257,"7"-4"-1281,4 0-432,9-5 1649,4 2-881,6-3-760,2-1-392,3-1-1120,-2 1-1481,-4 3 2041,-6 1-344,-7 5-296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6.883"/>
    </inkml:context>
    <inkml:brush xml:id="br0">
      <inkml:brushProperty name="width" value="0.05" units="cm"/>
      <inkml:brushProperty name="height" value="0.05" units="cm"/>
    </inkml:brush>
  </inkml:definitions>
  <inkml:trace contextRef="#ctx0" brushRef="#br0">25 60 23597,'13'5'2305,"-9"-2"-1153,-8-6 1024,-2-1-2064,2-9 24,-8-7-128,-3-7-232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7.291"/>
    </inkml:context>
    <inkml:brush xml:id="br0">
      <inkml:brushProperty name="width" value="0.05" units="cm"/>
      <inkml:brushProperty name="height" value="0.05" units="cm"/>
    </inkml:brush>
  </inkml:definitions>
  <inkml:trace contextRef="#ctx0" brushRef="#br0">1 811 16067,'2'-6'431,"0"1"0,0 0 0,0-1 0,1 1 0,0 0-1,0 1 1,5-6 0,4-8 246,7-11 307,193-301 3870,-17-11-3940,-187 324-865,9-13 155,-17 30-201,0 0 0,0 1-1,0-1 1,0 0-1,0 0 1,0 0-1,0 0 1,0 0-1,0 0 1,0 0-1,0 0 1,0 0-1,0 0 1,0 0-1,0 0 1,0 0-1,0 1 1,0-1-1,0 0 1,0 0-1,0 0 1,0 0-1,0 0 1,0 0 0,0 0-1,0 0 1,0 0-1,0 0 1,0 0-1,0 0 1,0 0-1,0 0 1,1 0-1,-1 0 1,0 0-1,0 0 1,0 1-1,0-1 1,0 0-1,0 0 1,0 0-1,0 0 1,0 0-1,0 0 1,0 0-1,0 0 1,0 0-1,1 0 1,-1 0 0,0 0-1,0 0 1,0 0-1,0 0 1,0 0-1,0 0 1,0-1-1,0 1 1,-1 14 67,-4 21 2,-32 209 30,32-198-113,3 1 0,1-1 0,8 62 0,-5-96-155,0-1-1,1 1 0,0-1 0,1 0 1,0 0-1,0 0 0,2 0 1,-1-1-1,14 19 0,-10-16-128,-3 1-113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7.707"/>
    </inkml:context>
    <inkml:brush xml:id="br0">
      <inkml:brushProperty name="width" value="0.05" units="cm"/>
      <inkml:brushProperty name="height" value="0.05" units="cm"/>
    </inkml:brush>
  </inkml:definitions>
  <inkml:trace contextRef="#ctx0" brushRef="#br0">0 624 19820,'3'0'176,"1"1"0,-1-1 0,0 0-1,0-1 1,0 1 0,0 0 0,0-1 0,1 0-1,-1 0 1,0 0 0,0 0 0,0 0 0,-1 0-1,5-4 1,7-1 199,258-104 2908,145-38-2543,-264 101-848,152-51-394,-230 70-1250,136-73 1,-199 95 1493,0-1-1,-1-1 1,0 0-1,16-15 1,-12 2-508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8.144"/>
    </inkml:context>
    <inkml:brush xml:id="br0">
      <inkml:brushProperty name="width" value="0.05" units="cm"/>
      <inkml:brushProperty name="height" value="0.05" units="cm"/>
    </inkml:brush>
  </inkml:definitions>
  <inkml:trace contextRef="#ctx0" brushRef="#br0">1 520 16452,'1'0'109,"-1"1"1,1-1-1,0 1 1,0-1-1,0 0 1,0 1-1,0-1 1,0 0-1,0 0 1,-1 1 0,1-1-1,0 0 1,0 0-1,0 0 1,0 0-1,0-1 1,0 1-1,0 0 1,0 0 0,0 0-1,0-1 1,0 1-1,-1-1 1,1 1-1,0 0 1,0-1-1,0 1 1,0-1 0,-1 0-1,2 0 1,21-27 1120,-15 18-319,159-242 2607,-42 60-2881,-122 187-614,1 0-1,-1 0 1,1 0-1,9-8 0,-13 13-21,1 0 0,-1 0 0,0-1 0,0 1 0,0 0 0,0 0 0,0 0 0,0 0 0,1 0 0,-1 0 0,0 0 0,0 0 0,0 0 0,0 0-1,1 0 1,-1 0 0,0 0 0,0 0 0,0 0 0,0 0 0,0 0 0,1 0 0,-1 0 0,0 0 0,0 0 0,0 0 0,0 0 0,0 1 0,1-1-1,-1 0 1,0 0 0,0 0 0,0 0 0,0 0 0,0 0 0,0 0 0,0 0 0,1 1 0,-1-1 0,0 0 0,0 0 0,0 0 0,0 0 0,0 0 0,0 1-1,0-1 1,0 0 0,0 0 0,0 0 0,0 0 0,0 0 0,0 1 0,0-1 0,0 0 0,0 0 0,0 0 0,-3 25 25,-26 100-6,-13 61-17,35-145-7,2 1 0,-1 63 0,6-101-58,1 0-1,-1 0 1,0 0 0,1 0-1,0 0 1,0 0 0,0-1 0,1 1-1,-1 0 1,1-1 0,3 6-1,-5-8 15,1-1-1,-1 1 1,1 0-1,0-1 0,-1 1 1,1-1-1,0 1 1,-1-1-1,1 1 1,0-1-1,0 1 0,0-1 1,-1 0-1,1 1 1,0-1-1,0 0 0,0 0 1,0 0-1,0 1 1,0-1-1,1 0 0,0-1-8,0 1-1,0-1 0,-1 0 0,1 1 0,0-1 0,0 0 0,-1 0 0,1 0 0,0 0 0,-1-1 0,1 1 1,-1 0-1,3-4 0,14-18-361,0-5-133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8.564"/>
    </inkml:context>
    <inkml:brush xml:id="br0">
      <inkml:brushProperty name="width" value="0.05" units="cm"/>
      <inkml:brushProperty name="height" value="0.05" units="cm"/>
    </inkml:brush>
  </inkml:definitions>
  <inkml:trace contextRef="#ctx0" brushRef="#br0">0 90 15891,'4'3'2041,"9"-1"-929,2-3-384,5-6 1697,4-2-945,5-4-528,-1-4-304,0 1-904,-1 1-456,-4 5 648,-5 4-216,-3 6-208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8.966"/>
    </inkml:context>
    <inkml:brush xml:id="br0">
      <inkml:brushProperty name="width" value="0.05" units="cm"/>
      <inkml:brushProperty name="height" value="0.05" units="cm"/>
    </inkml:brush>
  </inkml:definitions>
  <inkml:trace contextRef="#ctx0" brushRef="#br0">273 7 18596,'-1'-1'177,"-1"1"-1,1-1 1,-1 0 0,1 0 0,-1 1-1,0-1 1,1 1 0,-1-1 0,0 1-1,1 0 1,-1-1 0,0 1 0,0 0-1,1 0 1,-1 0 0,0 1-1,1-1 1,-1 0 0,0 1 0,0-1-1,-1 2 1,-40 15 513,37-14-290,-11 5-217,0 2 1,0 0-1,1 0 0,1 2 0,-1 0 0,2 1 0,0 0 0,0 1 0,2 1 0,-16 21 0,27-33-125,0-1 1,0 1-1,1-1 0,-1 1 0,1-1 1,-1 1-1,1-1 0,0 1 1,0-1-1,0 1 0,0 0 0,1-1 1,-1 1-1,1-1 0,-1 1 0,1-1 1,0 1-1,0-1 0,0 0 0,3 5 1,3 14 71,-1 6-44,3 52 1,1 3-75,-10-80-11,0 0 0,0 0-1,1 0 1,-1 0 0,1-1-1,-1 1 1,1 0 0,0 0-1,0-1 1,-1 1 0,1 0-1,0-1 1,1 1 0,-1-1 0,0 1-1,0-1 1,1 0 0,-1 1-1,0-1 1,1 0 0,0 0-1,-1 0 1,1 0 0,-1 0-1,1-1 1,3 2 0,-3-2 3,1 0-1,0 0 1,-1 0 0,1 0 0,0-1 0,-1 1-1,1-1 1,0 0 0,-1 0 0,1 0 0,-1 0-1,0 0 1,1-1 0,-1 1 0,0 0-1,1-1 1,-1 0 0,3-3 0,7-7 76,0-1 1,0 0 0,-2-1-1,1-1 1,-2 0 0,15-29-1,-12 18 99,-1-1 0,-2 0 0,10-41 0,-17 58-103,0-1 1,-1 0-1,0 0 1,-1 1-1,0-1 0,0 0 1,-4-19-1,3 28-80,1-1 1,-1 1-1,0-1 0,1 1 1,-1 0-1,0-1 0,-1 1 1,1 0-1,0 0 0,-1 0 0,1 0 1,-1 0-1,1 0 0,-1 0 1,0 0-1,0 1 0,0-1 1,0 1-1,0-1 0,0 1 1,-1 0-1,1 0 0,0 0 1,-1 0-1,1 0 0,-1 1 0,1-1 1,0 1-1,-1-1 0,1 1 1,-1 0-1,0 0 0,1 0 1,-1 0-1,1 1 0,-1-1 1,-4 2-1,-2 1-247,0 0 0,1 0 0,-1 1-1,1 0 1,-1 0 0,1 1 0,0 0 0,1 1 0,-8 6 0,6-4-118,1-1 1,0 1-1,1 0 0,0 1 1,0 0-1,1 0 1,-7 14-1,4 3-519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9.388"/>
    </inkml:context>
    <inkml:brush xml:id="br0">
      <inkml:brushProperty name="width" value="0.05" units="cm"/>
      <inkml:brushProperty name="height" value="0.05" units="cm"/>
    </inkml:brush>
  </inkml:definitions>
  <inkml:trace contextRef="#ctx0" brushRef="#br0">3 0 20732,'-1'15'2017,"1"8"-1305,0 1-320,-2 6 1112,2 3-455,2-1-601,1-1-344,-2-6-712,2-5-345,0-15 753,0-5-160,4-15-184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29.791"/>
    </inkml:context>
    <inkml:brush xml:id="br0">
      <inkml:brushProperty name="width" value="0.05" units="cm"/>
      <inkml:brushProperty name="height" value="0.05" units="cm"/>
    </inkml:brush>
  </inkml:definitions>
  <inkml:trace contextRef="#ctx0" brushRef="#br0">209 62 19100,'-3'-4'262,"0"0"-1,0 0 1,0 0-1,0 0 1,-1 0-1,1 1 1,-1 0 0,0 0-1,0 0 1,0 0-1,0 0 1,-1 1-1,1 0 1,-1 0-1,-7-2 1,8 3-145,1 0 1,-1 1-1,0 0 0,1 0 1,-1 0-1,0 0 0,0 0 0,1 1 1,-1-1-1,1 1 0,-1 0 1,0 0-1,1 1 0,0-1 0,-1 1 1,1-1-1,0 1 0,0 0 1,0 0-1,0 1 0,-4 3 1,0 1-85,1 0 1,1 0-1,0 0 1,0 1 0,0-1-1,1 1 1,0 0 0,0 1-1,1-1 1,0 1 0,1-1-1,0 1 1,0 0 0,1 0-1,0 0 1,0 11 0,1-19-34,0 1 0,0-1 1,0 0-1,0 0 0,0 1 1,0-1-1,0 0 0,0 0 0,0 0 1,1 1-1,-1-1 0,0 0 1,1 0-1,0 0 0,-1 0 1,1 0-1,-1 0 0,1 1 1,0-2-1,0 1 0,0 0 1,-1 0-1,1 0 0,0 0 1,0 0-1,0-1 0,0 1 0,0 0 1,1-1-1,-1 1 0,0-1 1,0 1-1,0-1 0,0 0 1,1 1-1,-1-1 0,0 0 1,0 0-1,1 0 0,-1 0 1,0 0-1,0 0 0,1 0 0,-1-1 1,0 1-1,0 0 0,0 0 1,1-1-1,-1 1 0,1-2 1,11-2 8,0-1 0,-1-1 1,0-1-1,0 1 0,0-2 1,16-13-1,64-62 79,-59 52-40,-7 6-35,-12 11-11,-10 13-2,-6 7 0,-20 85 14,-4 18 44,24-96-41,0 0 1,1 1-1,1-1 0,0 1 0,1-1 1,3 17-1,-3-26-9,0 1-1,0-1 1,1 0 0,-1 0 0,1 0-1,0 0 1,0 0 0,1 0-1,-1-1 1,1 1 0,-1-1 0,1 1-1,0-1 1,1 0 0,-1 0-1,0 0 1,7 3 0,2 0 2,0 0 0,1-1 1,-1 0-1,19 4 0,-16-5 9,0 0-1,23 12 0,-36-16-4,-1 1-1,0 0 0,0-1 0,1 1 0,-1 0 1,0 0-1,0 0 0,0 0 0,0 0 0,0 0 1,0 0-1,0 0 0,0 1 0,0-1 0,0 0 1,-1 0-1,1 1 0,-1-1 0,1 0 0,-1 1 1,1 2-1,-1-2 25,0 0 0,0 0 0,0 1 0,-1-1 0,1 0 0,-1 0 0,1 0 0,-1 0 0,0 0 0,0 0 0,0 0 0,0 0 0,-2 2 0,-4 4 144,1 0 0,-2 0 0,1-1 0,-1 0 1,-9 6-1,5-4-4,-1-1 1,0-1 0,0 0 0,0-1 0,-1 0 0,0-1 0,-1 0 0,1-1 0,-1-1 0,-27 3 0,40-6-194,-1 0-1,1 0 1,0 0 0,0 0 0,0 0 0,0 0-1,0-1 1,0 1 0,0-1 0,0 1-1,0-1 1,0 0 0,0 0 0,0 0-1,0 0 1,1 0 0,-1 0 0,0 0 0,1-1-1,-1 1 1,-1-2 0,2 1-26,0 0 0,0 0 0,0 0 0,1 0 1,-1 0-1,1 0 0,-1 0 0,1 0 0,0 0 0,0 0 1,0 0-1,0 0 0,0-1 0,0 1 0,1 0 0,-1 0 1,1 0-1,-1 0 0,1 0 0,0 0 0,1-2 0,2-4-26,1 0 0,0 0 0,0 1 0,1-1 0,-1 1-1,2 1 1,8-8 0,-14 12 50,37-36-405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30.242"/>
    </inkml:context>
    <inkml:brush xml:id="br0">
      <inkml:brushProperty name="width" value="0.05" units="cm"/>
      <inkml:brushProperty name="height" value="0.05" units="cm"/>
    </inkml:brush>
  </inkml:definitions>
  <inkml:trace contextRef="#ctx0" brushRef="#br0">1 234 20892,'7'-4'1929,"13"-9"-1169,10-1-312,17-8 896,12-2-287,9-5-417,3 2-256,1-2-504,-2 4-352,-14 6-881,-10 3 1954,-25 9-825,-12 3-129,-25 5-207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4.609"/>
    </inkml:context>
    <inkml:brush xml:id="br0">
      <inkml:brushProperty name="width" value="0.05" units="cm"/>
      <inkml:brushProperty name="height" value="0.05" units="cm"/>
    </inkml:brush>
  </inkml:definitions>
  <inkml:trace contextRef="#ctx0" brushRef="#br0">176 180 14715 0 0,'4'0'289'0'0,"0"-1"0"0"0,0 1 1 0 0,0-1-1 0 0,-1 0 0 0 0,1 0 0 0 0,0 0 0 0 0,-1 0 1 0 0,1 0-1 0 0,-1-1 0 0 0,1 0 0 0 0,-1 0 0 0 0,0 0 0 0 0,0 0 1 0 0,0 0-1 0 0,0 0 0 0 0,0-1 0 0 0,0 0 0 0 0,-1 1 0 0 0,1-1 1 0 0,-1 0-1 0 0,0 0 0 0 0,0-1 0 0 0,2-2 0 0 0,-2 1-197 0 0,1 1-1 0 0,-2-1 0 0 0,1 1 1 0 0,-1-1-1 0 0,1 1 1 0 0,-1-1-1 0 0,0 0 0 0 0,-1 0 1 0 0,1 1-1 0 0,-1-1 1 0 0,0 0-1 0 0,0 0 0 0 0,-1 0 1 0 0,1 1-1 0 0,-1-1 0 0 0,0 0 1 0 0,0 0-1 0 0,-3-4 1 0 0,3 6-110 0 0,-1 1 0 0 0,1-1 0 0 0,-1 1 0 0 0,0-1 0 0 0,0 1 0 0 0,0 0 0 0 0,-1 0 0 0 0,1 0 0 0 0,0 0 0 0 0,-1 0 0 0 0,1 1 0 0 0,-1-1 0 0 0,0 1 0 0 0,1-1 0 0 0,-1 1 0 0 0,0 0 0 0 0,0 0 0 0 0,0 0 0 0 0,0 1 0 0 0,0-1 1 0 0,0 1-1 0 0,0-1 0 0 0,-3 1 0 0 0,-1 0-52 0 0,0 0 0 0 0,1 0 0 0 0,-1 0 0 0 0,0 1 0 0 0,1 0 0 0 0,-1 0 0 0 0,1 1 0 0 0,-1 0 0 0 0,-9 4 0 0 0,6-1 8 0 0,1 1 1 0 0,0 0 0 0 0,1 0-1 0 0,-1 1 1 0 0,1 0 0 0 0,1 1-1 0 0,-1-1 1 0 0,1 1 0 0 0,1 1-1 0 0,0 0 1 0 0,-6 9 0 0 0,9-13 22 0 0,0 0 0 0 0,1 0 0 0 0,-1 0 0 0 0,1 1 0 0 0,0-1 0 0 0,0 1 0 0 0,1-1 0 0 0,0 1 1 0 0,0-1-1 0 0,0 1 0 0 0,1 0 0 0 0,0 0 0 0 0,0-1 0 0 0,0 1 0 0 0,0 0 0 0 0,1-1 0 0 0,0 1 0 0 0,1 0 0 0 0,-1-1 1 0 0,1 1-1 0 0,0-1 0 0 0,3 6 0 0 0,-2-7 27 0 0,0 0 0 0 0,0 0 0 0 0,0-1-1 0 0,1 0 1 0 0,0 0 0 0 0,-1 0 0 0 0,1 0 0 0 0,0 0 0 0 0,0-1 0 0 0,0 1 0 0 0,1-1 0 0 0,-1 0 0 0 0,0-1 0 0 0,1 1 0 0 0,0-1-1 0 0,-1 0 1 0 0,1 0 0 0 0,5 0 0 0 0,5 1 43 0 0,0-1 0 0 0,1 0 0 0 0,-1-1 0 0 0,20-3 0 0 0,6-4 7 0 0,0-2 0 0 0,-1-2 0 0 0,0-1-1 0 0,-1-2 1 0 0,-1-2 0 0 0,0-1 0 0 0,70-45 0 0 0,-105 60-32 0 0,12-7 121 0 0,-11 9-45 0 0,-9 7-17 0 0,-23 29 131 0 0,19-25-145 0 0,0 0 0 0 0,0 0 0 0 0,1 1 0 0 0,0 1-1 0 0,-11 24 1 0 0,19-36-51 0 0,0-1-1 0 0,0 0 1 0 0,-1 1-1 0 0,1-1 0 0 0,0 0 1 0 0,0 0-1 0 0,0 1 1 0 0,0-1-1 0 0,0 1 0 0 0,0-1 1 0 0,0 0-1 0 0,0 1 1 0 0,0-1-1 0 0,0 0 0 0 0,0 1 1 0 0,0-1-1 0 0,1 0 1 0 0,-1 0-1 0 0,0 1 0 0 0,0-1 1 0 0,0 0-1 0 0,0 1 1 0 0,0-1-1 0 0,1 0 0 0 0,-1 1 1 0 0,0-1-1 0 0,0 0 1 0 0,0 0-1 0 0,1 1 1 0 0,-1-1-1 0 0,0 0 0 0 0,1 0 1 0 0,-1 0-1 0 0,0 0 1 0 0,1 1-1 0 0,15 1 21 0 0,15-6 9 0 0,-31 4-29 0 0,73-21-900 0 0,-1-3-1 0 0,76-36 1 0 0,-73 29-324 0 0,-40 15 673 0 0,-22 10 313 0 0,1 0 0 0 0,-1 1 0 0 0,1 0 0 0 0,0 1-1 0 0,19-4 1 0 0,-33 8 239 0 0,0 0 1 0 0,0 0-1 0 0,1 0 1 0 0,-1 0-1 0 0,0 0 1 0 0,0 0-1 0 0,0 0 0 0 0,1 0 1 0 0,-1 0-1 0 0,0 0 1 0 0,0 0-1 0 0,0 0 0 0 0,1 0 1 0 0,-1 1-1 0 0,0-1 1 0 0,0 0-1 0 0,0 0 1 0 0,0 0-1 0 0,1 0 0 0 0,-1 0 1 0 0,0 0-1 0 0,0 0 1 0 0,0 0-1 0 0,0 1 0 0 0,1-1 1 0 0,-1 0-1 0 0,0 0 1 0 0,0 0-1 0 0,0 0 0 0 0,0 0 1 0 0,0 1-1 0 0,0-1 1 0 0,0 0-1 0 0,0 0 1 0 0,1 0-1 0 0,-1 0 0 0 0,0 1 1 0 0,0-1-1 0 0,0 0 1 0 0,-3 11 167 0 0,-10 13 244 0 0,11-21-342 0 0,-38 68 2531 0 0,-46 112 1 0 0,83-177-2657 0 0,1 0 0 0 0,0 0 0 0 0,1 0 1 0 0,-1 0-1 0 0,1 1 0 0 0,0-1 0 0 0,1 0 1 0 0,0 1-1 0 0,0 6 0 0 0,0-13 4 0 0,0 0-1 0 0,0 1 1 0 0,1-1 0 0 0,-1 0-1 0 0,0 1 1 0 0,0-1 0 0 0,0 0-1 0 0,1 0 1 0 0,-1 1 0 0 0,0-1-1 0 0,0 0 1 0 0,1 0 0 0 0,-1 1-1 0 0,0-1 1 0 0,1 0 0 0 0,-1 0-1 0 0,0 0 1 0 0,0 1 0 0 0,1-1-1 0 0,-1 0 1 0 0,0 0 0 0 0,1 0-1 0 0,-1 0 1 0 0,1 0 0 0 0,-1 0-1 0 0,0 0 1 0 0,1 0-1 0 0,-1 0 1 0 0,1 0 0 0 0,0 1-150 0 0,7-1-977 0 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8:30.642"/>
    </inkml:context>
    <inkml:brush xml:id="br0">
      <inkml:brushProperty name="width" value="0.05" units="cm"/>
      <inkml:brushProperty name="height" value="0.05" units="cm"/>
    </inkml:brush>
  </inkml:definitions>
  <inkml:trace contextRef="#ctx0" brushRef="#br0">0 284 18764,'25'0'2248,"13"-1"-1447,18-18-329,7-2 1192,13-12-800,6-3-464,0-6-3048,-5-2 2648,-15-1-512,-14 2-272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00.211"/>
    </inkml:context>
    <inkml:brush xml:id="br0">
      <inkml:brushProperty name="width" value="0.05" units="cm"/>
      <inkml:brushProperty name="height" value="0.05" units="cm"/>
    </inkml:brush>
  </inkml:definitions>
  <inkml:trace contextRef="#ctx0" brushRef="#br0">156 19 16011,'25'-18'2246,"-45"91"1258,15-56-3380,-1 2-45,0 1 1,1 0-1,1 0 1,-2 38-1,6-56-75,0 0 0,0 1 0,0-1 0,1 0 0,-1 1 0,1-1 0,-1 0 0,1 0 0,0 0 1,0 1-1,0-1 0,0 0 0,0 0 0,0 0 0,0 0 0,1-1 0,1 3 0,-1-3 0,-1 1 1,1-1-1,0 0 0,0 0 1,-1-1-1,1 1 0,0 0 0,0-1 1,0 1-1,0-1 0,0 1 1,0-1-1,0 0 0,0 0 1,0 0-1,2 0 0,9-3 17,-1 1-1,0-1 0,0-1 0,0 0 0,14-8 0,-2 3 5,-9 2 0,2 1 0,-1 1 0,0 1 0,1 0 0,20-1 0,-33 5-23,0 0 1,0 0-1,0 0 1,0 0-1,0 1 1,0 0-1,0 0 1,0 0-1,0 0 1,-1 0-1,1 1 1,0 0-1,-1 0 0,1 0 1,-1 0-1,0 0 1,0 1-1,0-1 1,0 1-1,0 0 1,0 0-1,-1 0 1,1 0-1,-1 1 1,0-1-1,0 1 1,0-1-1,1 5 1,3 8-3,0 1 0,-2 0 0,0 0 0,-1 1 1,0-1-1,-1 31 0,-2-19 19,-2 0-1,0-1 1,-10 41 0,10-61 53,-1 0 1,0 1 0,0-1-1,-1 0 1,0 0 0,0 0-1,-1-1 1,0 0 0,0 0-1,-12 12 1,8-10 60,-1-1 0,0 0-1,0 0 1,-1-1 0,0-1 0,-23 11-1,15-10-56,-1 0 0,0-2 0,0 0 0,-1-1 0,1-1-1,-1-1 1,0 0 0,0-2 0,-22-2 0,36 1-186,-1 0 1,1 0 0,0-1-1,0 0 1,-1 0-1,1-1 1,-13-6-1,16 6 21,0 0 0,1 1 0,-1-2 0,1 1-1,-1 0 1,1-1 0,0 1 0,0-1-1,0 0 1,1 0 0,-1 0 0,1 0 0,-3-8-1,-8-35-275,5-11-155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00.604"/>
    </inkml:context>
    <inkml:brush xml:id="br0">
      <inkml:brushProperty name="width" value="0.05" units="cm"/>
      <inkml:brushProperty name="height" value="0.05" units="cm"/>
    </inkml:brush>
  </inkml:definitions>
  <inkml:trace contextRef="#ctx0" brushRef="#br0">7 188 16804,'-7'-2'2912,"7"-1"-2416,9-3 1433,12-4-905,4-6-224,10-3-344,5-6-120,5-3-152,1 2-128,1 5-376,-1 4-232,-4 10-560,-2 1-88,-8 5 848,-4 2-297,-9 8-223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00.992"/>
    </inkml:context>
    <inkml:brush xml:id="br0">
      <inkml:brushProperty name="width" value="0.05" units="cm"/>
      <inkml:brushProperty name="height" value="0.05" units="cm"/>
    </inkml:brush>
  </inkml:definitions>
  <inkml:trace contextRef="#ctx0" brushRef="#br0">216 95 15523,'-2'4'244,"0"-1"-1,0 0 0,-1 0 0,1 0 0,-1 0 0,0 0 1,0 0-1,0-1 0,-3 3 0,-11 10 426,1 4-415,0 0 0,1 1-1,1 1 1,1 0 0,1 1 0,1 0 0,-10 30 0,9-17-134,2 0 1,1 1 0,2 0-1,-4 45 1,9-63-25,2 0-1,0 0 1,0 0-1,7 34 1,-6-48-49,0 1-1,0 0 1,1-1-1,-1 1 1,1-1 0,0 1-1,0-1 1,1 0-1,-1 0 1,1 0-1,0 0 1,0 0 0,0-1-1,0 1 1,1-1-1,0 0 1,-1 0 0,1 0-1,0 0 1,1-1-1,-1 0 1,9 4 0,-7-5 20,0 0 0,0 0 1,0 0-1,1-1 0,-1 0 1,0 0-1,1 0 0,-1-1 1,0 0-1,0-1 0,0 1 1,0-1-1,0 0 0,6-3 1,5-3 145,0-1-1,-1-1 1,23-16 0,-5-1 171,-1 0-1,-1-3 1,-1 0 0,-2-2-1,38-54 1,-53 67-253,-2-1-1,0-1 1,-1 0-1,-1 0 1,-1-1 0,-1 0-1,-1-1 1,-1 0-1,-2 0 1,0 0-1,2-40 1,-6 54-102,0 1 1,-1 0-1,0 0 1,0 0-1,-1 0 1,0 1-1,0-1 0,-1 0 1,0 1-1,-1-1 1,1 1-1,-1 0 0,-1 0 1,1 1-1,-1-1 1,-10-9-1,11 12-65,-1 0 0,0 0-1,-1 1 1,1-1 0,-1 1 0,0 0 0,1 1 0,-1-1-1,0 1 1,-1 0 0,1 1 0,0-1 0,0 1-1,-1 0 1,1 1 0,-1 0 0,1 0 0,0 0 0,-1 1-1,1 0 1,-8 2 0,3 0-213,-1 1 0,0 0 0,1 1 1,0 1-1,0 0 0,0 0 0,1 1 0,0 0 0,0 1 0,1 0 0,0 0 1,-15 18-1,12 0-481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02.661"/>
    </inkml:context>
    <inkml:brush xml:id="br0">
      <inkml:brushProperty name="width" value="0.05" units="cm"/>
      <inkml:brushProperty name="height" value="0.05" units="cm"/>
    </inkml:brush>
  </inkml:definitions>
  <inkml:trace contextRef="#ctx0" brushRef="#br0">28 740 15083,'-4'5'281,"0"0"1,0 0-1,0 0 0,0 0 0,-3 7 0,7-11-265,0-1-1,0 0 0,0 0 1,-1 0-1,1 0 1,0 1-1,0-1 0,0 0 1,0 0-1,0 0 1,0 1-1,0-1 0,0 0 1,0 0-1,0 0 1,0 1-1,0-1 1,0 0-1,0 0 0,1 0 1,-1 1-1,0-1 1,0 0-1,0 0 0,0 0 1,0 0-1,0 1 1,0-1-1,1 0 0,-1 0 1,0 0-1,0 0 1,0 0-1,0 0 0,0 1 1,1-1-1,-1 0 1,0 0-1,0 0 0,0 0 1,1 0-1,-1 0 1,0 0-1,15 1 555,21-6 257,2-5-325,-1-1-1,36-18 0,75-40 197,-89 41-464,525-287 982,-435 231-1260,-8 5-1271,164-65 0,-277 133 129,-45 19 330,-15 8 191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59:03.111"/>
    </inkml:context>
    <inkml:brush xml:id="br0">
      <inkml:brushProperty name="width" value="0.05" units="cm"/>
      <inkml:brushProperty name="height" value="0.05" units="cm"/>
    </inkml:brush>
  </inkml:definitions>
  <inkml:trace contextRef="#ctx0" brushRef="#br0">5 835 10218,'0'0'26,"0"0"0,-1 0 1,1 0-1,0 0 0,0 0 0,0 0 0,0 0 0,-1 0 0,1 0 1,0 0-1,0 0 0,0-1 0,0 1 0,-1 0 0,1 0 0,0 0 0,0 0 1,0 0-1,0 0 0,0 0 0,0 0 0,-1 0 0,1-1 0,0 1 0,0 0 1,0 0-1,0 0 0,0 0 0,0 0 0,0 0 0,0-1 0,0 1 1,-1 0-1,1 0 0,0 0 0,0 0 0,0-1 0,0 1 0,0 0 0,0 0 1,0 0-1,0 0 0,0-1 0,0 1 0,0 0 0,0 0 0,0 0 1,1 0-1,-1 0 0,0-1 0,0 1 0,7-13 700,14-8 579,-5 10-771,0 1 0,1 1 0,0 1 0,24-9-1,78-20 1119,-61 21-992,49-17-115,-2-5 1,-1-4-1,99-57 0,113-91-527,-24-26-1306,-249 177 1017,-16 10-82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2:54.961"/>
    </inkml:context>
    <inkml:brush xml:id="br0">
      <inkml:brushProperty name="width" value="0.05" units="cm"/>
      <inkml:brushProperty name="height" value="0.05" units="cm"/>
    </inkml:brush>
  </inkml:definitions>
  <inkml:trace contextRef="#ctx0" brushRef="#br0">1282 30 10610,'-15'-6'140,"0"1"-1,-1 0 0,1 1 1,-1 1-1,0 0 0,0 1 1,-1 1-1,1 1 1,0 0-1,0 1 0,-1 0 1,1 1-1,0 1 0,0 1 1,-17 6-1,0 4-32,1 0 0,1 2-1,0 2 1,1 0 0,0 2 0,2 2 0,-29 27-1,-4 11-3,-96 123 0,103-111 18,-72 132 0,-22 90 131,107-203-162,4 0 1,-44 167 0,71-213-66,1 0 0,3 0 0,1 1 0,3 0 1,1 0-1,3 0 0,2 0 0,10 51 1,-2-46-6,2-1 1,2-1-1,3-1 1,1 0-1,3-1 1,32 48 0,-30-57-16,1-2 1,2 0 0,2-2 0,1-2 0,1 0 0,2-2-1,50 34 1,-16-22-72,1-3 0,1-3-1,2-3 1,2-3-1,1-3 1,1-3 0,88 14-1,-132-32-43,1-2 0,-1-1-1,1-1 1,-1-2-1,38-4 1,-47 0 42,0 0 1,-1-1-1,0-1 0,0-1 0,-1-1 0,0-1 1,0-1-1,24-16 0,-12 3 48,-2-1 0,0-2 0,-1-1 0,-2-2 0,48-63 1,-23 19 295,66-127 1,-70 106 64,-5-2 0,41-130 0,-62 147-146,-3-1-1,-3 0 1,8-126-1,-19 121-229,-5-1-1,-3 1 1,-4 0-1,-4 1 1,-4 0-1,-3 0 1,-28-80-1,31 126-143,-1 1 0,-2 1-1,-1 0 1,-33-46 0,33 58 14,0 1 1,-2 0-1,0 1 1,-1 1-1,-2 1 0,-36-25 1,-9 8-208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2:56.026"/>
    </inkml:context>
    <inkml:brush xml:id="br0">
      <inkml:brushProperty name="width" value="0.05" units="cm"/>
      <inkml:brushProperty name="height" value="0.05" units="cm"/>
    </inkml:brush>
  </inkml:definitions>
  <inkml:trace contextRef="#ctx0" brushRef="#br0">826 0 11690,'-27'1'3,"0"2"0,-1 0 0,1 2 0,1 1 0,-1 1 0,1 1 0,-49 22 0,43-13-18,0 1 0,2 2-1,0 1 1,1 1 0,-40 39 0,34-24 150,1 2 1,2 1 0,2 1 0,1 2 0,3 1 0,1 1 0,3 1 0,-30 86-1,37-84 33,3 1 0,2 0 0,2 0 0,3 1 0,1 0 0,3 0 0,2 0 0,12 86 0,-5-90-130,3 1 0,1-2 0,2 1 0,2-2 0,2 0 0,2-1 0,2-1 0,2-1 0,38 50-1,-42-66-38,2 0-1,1-2 1,0 0-1,2-2 1,0-1-1,2-1 0,0-1 1,1-1-1,1-2 1,0-1-1,1-1 0,0-1 1,1-2-1,0-1 1,1-1-1,0-2 0,0-1 1,1-2-1,-1-1 1,36-3-1,-23-2-43,0-2 0,-1-2 0,0-2 1,-1-1-1,0-3 0,-1-2 0,0-1 0,-1-2 0,-1-2 0,-1-2 0,-1-1 0,46-37 1,-54 36 25,-2-2 1,-1 0 0,-1-2 0,-1-1-1,-1-1 1,26-45 0,-35 48 74,-1 0-1,-1-2 1,-1 0 0,-2 0 0,0-1-1,-3 0 1,0 0 0,3-41 0,-8 30 118,-2 0 1,-2-1 0,-1 1 0,-3 0-1,-1 0 1,-2 1 0,-1 0 0,-3 1-1,-1 0 1,-2 1 0,-36-64-1,25 57-22,-2 1 0,-2 1-1,-1 2 1,-3 1-1,-1 2 1,-1 2-1,-3 1 1,-80-55 0,72 60-171,-2 2 1,-1 2 0,-1 2 0,-64-19 0,71 29-40,-1 3 0,-1 1 0,1 3 0,-1 1 0,-68 2 0,-18 12-78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0:47.688"/>
    </inkml:context>
    <inkml:brush xml:id="br0">
      <inkml:brushProperty name="width" value="0.05" units="cm"/>
      <inkml:brushProperty name="height" value="0.05" units="cm"/>
    </inkml:brush>
  </inkml:definitions>
  <inkml:trace contextRef="#ctx0" brushRef="#br0">10252 254 13531,'-452'-17'1313,"-2"22"-1572,52 0-211,-1820 29 1377,1312-8-774,-1-33-532,834 4 363,-720-18-141,1 42 141,-269 73 179,13 89-129,918-150-92,-151 61 0,221-68 61,0 4 1,2 2 0,2 2-1,-71 54 1,93-59 8,0 2 0,2 2 0,2 1 1,-42 53-1,63-70 5,1 2 0,1-1 0,0 2 1,-15 40-1,22-46 2,0-1 0,0 1 0,2 0 0,0 0 0,0 1 0,1-1 0,1 0 0,2 23 0,0-25 2,1 0 0,-1 0-1,2-1 1,0 1 0,0-1-1,1 1 1,0-1 0,1-1-1,9 13 1,-4-8-1,0-2-1,1 1 1,0-1 0,2-1 0,23 17-1,-1-5-2,1-3 0,0-1 0,2-1 0,59 18 0,5-4-8,127 23 0,111 2-12,-229-40 21,659 95 6,6-34 0,476-32-14,-863-38 4,765 5-2,0-50 39,22-57-33,-5-20-102,-486 45-13,-435 45 78,639-80 19,-727 74 34,-2-7 0,-1-7 0,213-87 0,-276 88-14,-2-5 0,-2-4 0,88-63 0,-152 93-4,0-2-1,-2-1 0,-1-1 1,-1-1-1,-1-1 1,36-53-1,-51 64 7,0 0 0,-1-1 0,0 0 0,-2 0 0,0-1 0,5-24 0,-9 29 5,0-1 1,-1 1-1,0-1 1,-1 1 0,-1-1-1,0 0 1,-1 1-1,0 0 1,-7-20 0,0 9 19,0 1-1,-2 0 1,-1 1 0,0 0 0,-2 1 0,-1 1 0,0 0-1,-1 1 1,-1 0 0,-31-25 0,3 8 48,-2 1-1,-2 3 1,-76-39-1,36 28-4,-3 4 0,-2 4 0,-187-44 0,99 44-322,-223-14 0,-471 34-1323,542 32 1174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21.435"/>
    </inkml:context>
    <inkml:brush xml:id="br0">
      <inkml:brushProperty name="width" value="0.05" units="cm"/>
      <inkml:brushProperty name="height" value="0.05" units="cm"/>
    </inkml:brush>
  </inkml:definitions>
  <inkml:trace contextRef="#ctx0" brushRef="#br0">0 161 14851,'23'-19'147,"30"-18"0,-34 26-211,1 0 1,0 1 0,0 2 0,1 0 0,0 1 0,0 1 0,1 0 0,23-1-1,29-1 0,82 3 0,-29 2 82,364-11 30,-329 18 97,167 26 1,-139-2 16,662 77 222,164-66-408,-245-16 10,-117 19 132,42 2 6,2-28-100,135-47-195,1-28-13,29-2 125,810-6 1029,-866 40 44,-715 23-1173,127-22-1,-167 13 103,-48 12 46,-1-1 0,0 1-1,0-1 1,0 1 0,-1-1 0,1 0 0,3-3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5.108"/>
    </inkml:context>
    <inkml:brush xml:id="br0">
      <inkml:brushProperty name="width" value="0.05" units="cm"/>
      <inkml:brushProperty name="height" value="0.05" units="cm"/>
    </inkml:brush>
  </inkml:definitions>
  <inkml:trace contextRef="#ctx0" brushRef="#br0">82 87 20084 0 0,'6'-4'373'0'0,"-1"1"0"0"0,0-1 0 0 0,0 1 0 0 0,0-1 0 0 0,-1-1-1 0 0,1 1 1 0 0,-1-1 0 0 0,0 0 0 0 0,0 0 0 0 0,-1 0 0 0 0,1 0-1 0 0,-1-1 1 0 0,4-10 0 0 0,-2 6-31 0 0,-3 7-371 0 0,-3 8-463 0 0,-3 5 311 0 0,2 0-1 0 0,-1 0 1 0 0,2 0-1 0 0,-1 0 1 0 0,1 18-1 0 0,-1-1 31 0 0,-19 250-195 0 0,-4 44-5480 0 0,19-273 4829 0 0</inkml:trace>
  <inkml:trace contextRef="#ctx0" brushRef="#br0" timeOffset="1">1 1157 16476 0 0,'3'-2'8598'0'0,"3"-4"-6695"0"0,22-18-9034 0 0,-12 16 4225 0 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25.229"/>
    </inkml:context>
    <inkml:brush xml:id="br0">
      <inkml:brushProperty name="width" value="0.05" units="cm"/>
      <inkml:brushProperty name="height" value="0.05" units="cm"/>
    </inkml:brush>
  </inkml:definitions>
  <inkml:trace contextRef="#ctx0" brushRef="#br0">442 356 10082,'-20'-3'239,"1"1"0,-1 1 0,0 1 0,1 1 0,-1 1 0,0 0-1,1 2 1,0 0 0,-26 9 0,32-8-183,0 1 0,1 0 0,0 1 0,0 0 0,0 0 0,1 2-1,0-1 1,1 1 0,0 1 0,0 0 0,1 0 0,1 1 0,-1 0 0,-8 17 0,8-11-45,1 1 0,1 1 0,1-1 0,0 1 0,2 0 0,0 1 0,1-1 0,0 21 0,1 5-6,3 0 1,8 64 0,-1-56-6,2 0 1,2-1 0,3 0-1,2-1 1,2-1 0,2-1-1,2-1 1,2 0 0,3-2-1,1-1 1,49 56 0,-55-75-7,2-2 0,0 0 1,1-2-1,1-1 1,57 34-1,-45-34 2,2-2 0,0-2-1,86 24 1,-39-22 7,1-4 1,1-3-1,180-3 0,-174-12 12,0-4 0,0-4-1,127-32 1,-185 33 32,-2-1-1,1-2 1,-1-2 0,-1-1 0,62-38 0,-73 37 33,-2 0 0,0-1 0,0-1 0,-2-1 0,0-1 0,-2 0 0,0-2 0,24-41 0,-19 21 96,-2-2 0,-2 0-1,14-49 1,29-148 390,-7-69-77,-47 233-444,-3 0 1,-6-82-1,-1 136-38,0 0-1,-2-1 1,-12-41 0,12 54-6,0 0 0,-1 0 1,0 1-1,-1 0 0,-1 0 1,1 1-1,-2 0 0,1 0 1,-14-13-1,7 12-10,0-1 1,-1 2-1,0 0 0,-1 1 0,0 0 0,-1 1 0,0 1 1,0 1-1,0 0 0,-20-3 0,-7 1-58,-1 1-1,0 2 1,-48 2-1,-8 5-411,-198 29-1,-102 59-33,152-17 229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29.283"/>
    </inkml:context>
    <inkml:brush xml:id="br0">
      <inkml:brushProperty name="width" value="0.05" units="cm"/>
      <inkml:brushProperty name="height" value="0.05" units="cm"/>
    </inkml:brush>
  </inkml:definitions>
  <inkml:trace contextRef="#ctx0" brushRef="#br0">621 0 11715,'-23'1'125,"0"1"0,0 0 1,1 2-1,-1 1 0,1 0 1,0 2-1,1 1 0,-1 0 1,1 1-1,1 2 0,0 0 1,1 1-1,0 1 1,0 0-1,2 2 0,0 0 1,0 1-1,2 1 0,0 0 1,-17 26-1,8-6-95,3 0-1,1 1 1,1 1 0,3 1-1,-21 75 1,21-49-21,3 0 0,4 1 0,-2 68-1,9-73-5,2 1 0,4-1 0,2 0 0,3 0 0,17 62 0,-15-88-5,1-1 0,1 0 1,35 62-1,-34-74-2,1-1-1,0-1 1,2 0 0,0-1-1,2-1 1,24 20-1,-8-12-4,1-2-1,2-2 1,0-2-1,1-1 0,1-2 1,1-2-1,51 14 0,2-7-12,2-3 0,112 8-1,-108-20 28,1-4 0,0-5 0,0-4 0,-1-4-1,0-5 1,-1-4 0,121-39 0,-138 30 15,-2-3 0,-1-4 0,-1-4 0,-2-2 0,-2-4 0,-2-3 0,-2-4 0,114-107 0,-163 138 19,-1-2-1,-1-1 0,-1 0 1,-1-1-1,-1-1 1,20-41-1,-28 46 43,-1 1-1,0-1 1,-1 0 0,-1-1-1,-2 1 1,0-1 0,0 0-1,-2 0 1,-1 0 0,-2-21-1,-1 19 39,-1 0-1,-1 1 0,-1 0 0,-1 0 1,-1 1-1,-1 0 0,0 0 1,-2 1-1,0 0 0,-25-31 0,11 20 21,-1 1 0,-2 2 0,-1 1 0,-1 1 0,-45-30 0,33 30-153,-2 1-1,0 2 0,-2 3 1,0 1-1,-1 2 0,-92-19 1,13 13-666,-190-9 0,-191 20-1998,393 12 2310,-92-3-467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0.891"/>
    </inkml:context>
    <inkml:brush xml:id="br0">
      <inkml:brushProperty name="width" value="0.05" units="cm"/>
      <inkml:brushProperty name="height" value="0.05" units="cm"/>
    </inkml:brush>
  </inkml:definitions>
  <inkml:trace contextRef="#ctx0" brushRef="#br0">4685 280 9474,'-502'-69'704,"-525"-68"290,229 68 412,622 65-1207,0 7 1,-270 39-1,346-22-207,1 4-1,1 4 0,2 4 1,1 5-1,1 4 1,-149 90-1,155-78 9,2 5 0,-89 78 0,129-95-3,2 2 1,2 2 0,2 1 0,-67 103 0,91-122-1,1 2 0,2 0 0,0 0-1,3 1 1,0 0 0,2 1-1,1 0 1,-5 50 0,10-56-3,1 1 0,2-1 0,0 1 0,2-1 0,0 0 0,2 1 0,1-2 0,1 1 0,1-1 0,1 0 0,14 26 0,-7-21-4,1-2-1,2 0 0,1 0 1,1-2-1,34 32 1,-22-27 1,2-2-1,0-1 1,58 32 0,-15-18 4,3-4 0,1-4-1,134 37 1,-25-22 8,249 30 0,201-12 17,-610-64-21,1033 74-35,1-55-203,-703-31 129,515-81-1,-452-5 113,-345 71 49,0-3 0,-2-4-1,80-45 1,-123 57 24,-1-2-1,-2 0 0,0-3 1,45-44-1,-64 57-28,-1-2-1,-1 1 1,0-1 0,-1-1-1,0 0 1,-1 0 0,-1-1 0,-1 0-1,0 0 1,-1-1 0,-1 0-1,6-28 1,-10 31-18,-1-1 1,0 0-1,-1 0 1,-1 1-1,0-1 1,-1 1-1,-1-1 1,0 1-1,0 0 0,-2 0 1,0 1-1,-9-16 1,-8-9 37,-1 0 1,-51-59-1,25 41-30,-3 2 0,-72-57 0,-134-78 78,160 129-50,-2 4 0,-3 4 1,-2 6-1,-124-38 0,-458-92 151,409 120-367,-2 13 1,-332-9-1,354 53 68,-19 25-36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4.361"/>
    </inkml:context>
    <inkml:brush xml:id="br0">
      <inkml:brushProperty name="width" value="0.05" units="cm"/>
      <inkml:brushProperty name="height" value="0.05" units="cm"/>
    </inkml:brush>
  </inkml:definitions>
  <inkml:trace contextRef="#ctx0" brushRef="#br0">451 28 15187,'3'-24'1500,"-3"24"-1476,0 0-1,0 0 1,0 0-1,0-1 1,0 1-1,0 0 1,0 0-1,0 0 0,0 0 1,0 0-1,0 0 1,0-1-1,0 1 1,0 0-1,0 0 1,0 0-1,0 0 1,0 0-1,0 0 1,0 0-1,-1-1 0,1 1 1,0 0-1,0 0 1,0 0-1,0 0 1,0 0-1,0 0 1,0 0-1,0 0 1,-1 0-1,1 0 1,0 0-1,0 0 0,0 0 1,0 0-1,0 0 1,-1 0-1,1 0 1,0 0-1,0 0 1,0 0-1,0 0 1,0 0-1,0 0 1,-1 0-1,1 0 0,0 0 1,0 0-1,0 0 1,0 0-1,0 0 1,0 0-1,-1 0 1,1 0-1,0 0 1,0 0-1,0 1 1,0-1-1,0 0 0,0 0 1,-29 35 1793,27-32-1785,-207 288 2042,4 2-4483,202-289 1470,2-6 161,7-11-349,14-25 209,14-17 135,7-8-149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4.815"/>
    </inkml:context>
    <inkml:brush xml:id="br0">
      <inkml:brushProperty name="width" value="0.05" units="cm"/>
      <inkml:brushProperty name="height" value="0.05" units="cm"/>
    </inkml:brush>
  </inkml:definitions>
  <inkml:trace contextRef="#ctx0" brushRef="#br0">416 45 13739,'32'-44'1960,"-36"63"-338,-15 45 183,-19 109-1,33-142-1883,2 1 1,2 0-1,1 0 0,1-1 0,9 54 1,-2-49-682,-4-23 376,-1 0-1,-1 0 1,0 0-1,-1 0 1,0 20 0,-5-13-404</inkml:trace>
  <inkml:trace contextRef="#ctx0" brushRef="#br0" timeOffset="1">24 783 13299,'-20'13'1112,"17"-6"-760,7-3-104,25-3 464,9-3-168,18-10-127,12-5-65,21-7-256,4-7-152,6-3-264,-5-5 312,-3-2-112,-3 4-96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5.254"/>
    </inkml:context>
    <inkml:brush xml:id="br0">
      <inkml:brushProperty name="width" value="0.05" units="cm"/>
      <inkml:brushProperty name="height" value="0.05" units="cm"/>
    </inkml:brush>
  </inkml:definitions>
  <inkml:trace contextRef="#ctx0" brushRef="#br0">412 0 16468,'-26'9'238,"0"1"1,0 1-1,1 2 1,0 0 0,1 2-1,1 0 1,0 2 0,1 0-1,1 2 1,1 0 0,1 2-1,0 0 1,2 0-1,0 2 1,-25 46 0,36-56-160,0 0 1,1 1 0,0 0-1,1 0 1,1 0-1,0 0 1,1 1 0,1-1-1,0 1 1,1-1-1,0 1 1,5 24 0,-4-30-63,1-1 1,0 0 0,1 1-1,0-1 1,0 0 0,0-1-1,1 1 1,1-1 0,-1 1-1,1-1 1,0-1 0,0 1 0,1-1-1,0 0 1,0 0 0,1 0-1,0-1 1,0 0 0,0 0-1,0-1 1,1 0 0,13 5-1,-12-6 16,1-1 0,-1 0-1,0-1 1,1 0 0,-1-1 0,1 1-1,-1-2 1,1 1 0,-1-1 0,0-1-1,1 0 1,-1 0 0,0-1-1,0 0 1,0-1 0,-1 1 0,1-2-1,-1 1 1,0-1 0,0-1-1,0 1 1,-1-1 0,0-1 0,0 1-1,-1-1 1,1 0 0,6-11 0,-12 16-10,1 0 1,-1 0-1,0 0 1,1 0-1,-1 0 1,0-1-1,0 1 1,-1 0-1,1-1 1,0 1-1,-1-1 1,1 1 0,-1-1-1,0 1 1,0-1-1,0 1 1,0-1-1,0 1 1,-1-1-1,1 1 1,-1-1-1,1 1 1,-1 0-1,0-1 1,0 1 0,0 0-1,0 0 1,-1-1-1,1 1 1,-1 0-1,1 0 1,-1 0-1,0 1 1,1-1-1,-1 0 1,0 1-1,0-1 1,0 1 0,0 0-1,-1-1 1,-3-1-1,-4-1 34,0 0-1,-1 0 1,1 1-1,-1 1 1,1 0-1,-1 0 1,0 1 0,-15 0-1,12 1-17,1 1 1,0 1-1,-22 5 0,31-6-36,-1 0 0,1 0 0,0 1-1,0-1 1,0 1 0,0 0 0,0 1 0,0-1-1,0 1 1,1-1 0,0 1 0,-1 0-1,1 1 1,-4 3 0,7-6-4,-1 0 0,1 0 0,-1-1 1,0 1-1,1 0 0,-1 0 0,1-1 1,0 1-1,-1 0 0,1 0 0,0 0 0,-1 0 1,1 0-1,0 0 0,0 0 0,0-1 0,0 1 1,0 0-1,0 0 0,0 0 0,0 0 0,0 0 1,0 0-1,1 0 0,-1 0 0,0 0 0,0-1 1,1 1-1,-1 0 0,1 0 0,-1 0 0,1-1 1,-1 1-1,1 0 0,0 0 0,-1-1 0,1 1 1,0 0-1,-1-1 0,1 1 0,0-1 0,0 1 1,0-1-1,-1 0 0,2 1 0,3 1-4,0-1-1,0 1 0,0-1 1,0-1-1,0 1 1,0-1-1,8 0 1,8-1-29,0-2 0,-1 0 0,39-12 0,60-29-101,-56 20 77,-57 22 49,-1 0-1,1 0 0,-1 0 1,1 1-1,0 0 0,0 0 1,5 0-1,-9 1 8,-1 0 0,0 1 0,0-1 0,0 0 1,0 0-1,-1 1 0,1-1 0,0 0 0,0 1 0,0-1 0,0 1 1,0-1-1,0 1 0,0 0 0,-1-1 0,1 1 0,1 1 0,-1 0 1,0 0 0,0-1 0,-1 1 0,1 0 0,0 0 0,-1-1 0,1 1 0,-1 0 0,0 0 0,1 0 0,-1 0 0,0 3 0,-2 18 13,0-1 0,-6 25-1,-4 31-3,12-75-18,-1 13-343,0 0 0,3 28 0,-2-44 344,0 1 0,0 0 1,0-1-1,0 1 1,0 0-1,0 0 1,0-1-1,1 1 1,-1 0-1,0-1 1,0 1-1,0 0 1,1-1-1,-1 1 1,0-1-1,1 1 1,-1-1-1,1 1 0,-1 0 1,1-1-1,-1 0 1,1 1-1,-1-1 1,1 1-1,-1-1 1,1 1-1,0-1 1,-1 0-1,1 0 1,0 1-1,-1-1 1,1 0-1,0 0 0,-1 0 1,1 0-1,0 1 1,-1-1-1,1 0 1,0 0-1,-1-1 1,1 1-1,0 0 1,-1 0-1,1 0 1,0 0-1,-1 0 1,1-1-1,0 1 1,-1 0-1,1-1 0,-1 1 1,2-1-1,19-21-265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5.688"/>
    </inkml:context>
    <inkml:brush xml:id="br0">
      <inkml:brushProperty name="width" value="0.05" units="cm"/>
      <inkml:brushProperty name="height" value="0.05" units="cm"/>
    </inkml:brush>
  </inkml:definitions>
  <inkml:trace contextRef="#ctx0" brushRef="#br0">10 5 16524,'-10'0'1456,"12"5"-864,5-3-184,16 0 664,7-2-216,14 0-231,9-2-121,13 0-192,4-1-216,-1-2-536,-4 4-152,-12 1-513,-7 1-1551,-25 1 2104,-15 5-425,-32 4-295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6.077"/>
    </inkml:context>
    <inkml:brush xml:id="br0">
      <inkml:brushProperty name="width" value="0.05" units="cm"/>
      <inkml:brushProperty name="height" value="0.05" units="cm"/>
    </inkml:brush>
  </inkml:definitions>
  <inkml:trace contextRef="#ctx0" brushRef="#br0">0 0 12563,'0'13'1904,"8"0"-1000,10-7-256,7-2 2009,12-1-1681,7-2-128,7-1-95,3-1-321,-2-5 1200,1-1-1312,-8-2-16,-6-1 24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6.698"/>
    </inkml:context>
    <inkml:brush xml:id="br0">
      <inkml:brushProperty name="width" value="0.05" units="cm"/>
      <inkml:brushProperty name="height" value="0.05" units="cm"/>
    </inkml:brush>
  </inkml:definitions>
  <inkml:trace contextRef="#ctx0" brushRef="#br0">0 623 16572,'5'-1'245,"-1"0"1,1-1-1,-1 0 1,1 0-1,-1 0 1,0 0-1,0 0 1,0-1-1,5-4 1,33-35 226,-19 18 245,182-197 760,-166 172-1415,-1-2 1,53-98 0,-80 130-51,-8 14-3,0-1 0,0 1-1,-1-1 1,0 0-1,3-10 1,-21 45 64,-77 193 41,78-177-252,2 0-1,2 1 1,-5 51-1,16-97 134,-2 11-219,1-1-1,1 1 0,0-1 1,2 12-1,-2-21 198,0 1 0,0-1 0,0 0-1,0 0 1,0 1 0,1-1 0,-1 0 0,0 0 0,1 1 0,-1-1 0,1 0 0,0 0-1,-1 0 1,1 0 0,0 0 0,0 0 0,-1 0 0,1 0 0,0 0 0,0 0 0,0 0-1,0 0 1,0-1 0,0 1 0,1 0 0,-1-1 0,0 1 0,0-1 0,0 0 0,1 1-1,-1-1 1,0 0 0,0 1 0,1-1 0,-1 0 0,0 0 0,0 0 0,1 0 0,-1 0-1,0-1 1,1 1 0,1-1 0,24-10-493</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7.073"/>
    </inkml:context>
    <inkml:brush xml:id="br0">
      <inkml:brushProperty name="width" value="0.05" units="cm"/>
      <inkml:brushProperty name="height" value="0.05" units="cm"/>
    </inkml:brush>
  </inkml:definitions>
  <inkml:trace contextRef="#ctx0" brushRef="#br0">239 123 16732,'-18'13'582,"-104"81"1681,110-83-2189,2 0 0,-1 0 0,1 1 0,1 1-1,0-1 1,1 2 0,-12 24 0,18-34-65,0 0 0,1 0-1,0 0 1,0 0-1,0 0 1,0 0 0,1 1-1,-1 8 1,2-12-6,-1 1 1,0 0-1,1 0 0,-1-1 1,1 1-1,-1 0 1,1-1-1,0 1 1,0-1-1,0 1 0,0 0 1,0-1-1,0 0 1,0 1-1,0-1 0,0 0 1,1 0-1,-1 1 1,0-1-1,1 0 0,-1 0 1,1-1-1,0 1 1,3 1-1,3 1 3,1-1 0,0 0 0,0-1-1,0 0 1,0 0 0,0-1 0,0 0 0,0-1 0,0 0 0,0 0 0,0-1-1,0 0 1,9-4 0,2 0 15,0-2-1,0-1 1,-1-1 0,27-17-1,-32 17 68,0 0-1,0-1 0,-1 0 0,-1-2 0,0 1 0,-1-1 1,0-1-1,10-16 0,-17 23-3,0-1 0,0 1 0,-1-1 0,0 1 0,0-1 0,-1 0 0,0 0 0,0 0 0,-1 0 0,0 0 0,0-1 0,-1 1 0,0 0 0,-1 0 0,0-1 0,0 1 0,0 0 0,-6-15 0,4 17-29,0 1-1,0 0 1,0 0 0,0 1-1,-1-1 1,0 1 0,0-1-1,0 1 1,-1 1 0,1-1 0,-1 0-1,0 1 1,0 0 0,0 0-1,-1 1 1,1-1 0,-1 1-1,1 0 1,-1 1 0,1-1-1,-1 1 1,0 0 0,-6 0 0,6 1-89,1-1 1,0 1-1,-1 0 1,1 0-1,0 0 1,0 1-1,-1 0 1,1 0-1,0 0 1,0 1 0,0 0-1,0 0 1,0 0-1,0 0 1,1 1-1,-1 0 1,1 0-1,0 0 1,-1 0-1,1 1 1,1 0 0,-1-1-1,1 1 1,-1 1-1,-4 7 1,7-10-39,0 0 1,0 1 0,0-1-1,0 0 1,0 1 0,1-1 0,-1 0-1,1 1 1,0-1 0,0 1-1,-1-1 1,2 0 0,-1 1 0,0-1-1,0 1 1,1-1 0,-1 0-1,1 1 1,0-1 0,0 0 0,0 1-1,0-1 1,0 0 0,0 0-1,3 3 1,-1-1-20,1 0 1,0-1-1,-1 0 1,2 0-1,-1 0 1,0 0-1,1-1 0,-1 1 1,1-1-1,-1 0 1,10 2-1,36 7-656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40.080"/>
    </inkml:context>
    <inkml:brush xml:id="br0">
      <inkml:brushProperty name="width" value="0.05" units="cm"/>
      <inkml:brushProperty name="height" value="0.05" units="cm"/>
    </inkml:brush>
  </inkml:definitions>
  <inkml:trace contextRef="#ctx0" brushRef="#br0">1 536 7354 0 0,'2'1'-99'0'0,"-1"0"1"0"0,1-1 0 0 0,0 1 0 0 0,-1-1 0 0 0,1 1 0 0 0,0-1 0 0 0,-1 0 0 0 0,1 0 0 0 0,0 0-1 0 0,0 0 1 0 0,0 0 0 0 0,-1 0 0 0 0,1 0 0 0 0,0 0 0 0 0,0-1 0 0 0,-1 1 0 0 0,1-1 0 0 0,0 1-1 0 0,-1-1 1 0 0,3-1 0 0 0,45-24 609 0 0,-22 10-423 0 0,24-10 29 0 0,1 2 1 0 0,2 2-1 0 0,62-16 0 0 0,-76 31-85 0 0,1 2-1 0 0,45-1 0 0 0,-14 1-54 0 0,394-18 57 0 0,49-5-93 0 0,-191-9 124 0 0,340-21-72 0 0,-444 56-22 0 0,273-9 100 0 0,172-17-117 0 0,-400 20 78 0 0,-114 3-39 0 0,406-33-188 0 0,-249-16 76 0 0,-97 16 62 0 0,-104 23 46 0 0,1 5 0 0 0,0 5 0 0 0,148 12 0 0 0,-14 18-21 0 0,-58-4 54 0 0,-1-6 13 0 0,365-18 0 0 0,-439-5-23 0 0,1 5 0 0 0,0 5 0 0 0,216 33 0 0 0,-206-14 0 0 0,166 28 102 0 0,1-21-6 0 0,903-39-164 0 0,-807 0 116 0 0,289 33 27 0 0,-194 2-76 0 0,900-23-2 0 0,-421 22-26 0 0,-238 54 197 0 0,-197-43-186 0 0,3-36-45 0 0,-282-1 41 0 0,1500-34-59 0 0,-187 77 73 0 0,-1309-20-43 0 0,771 56 55 0 0,-339-27 55 0 0,-5 39-2 0 0,-148 31 773 0 0,-507-114-836 0 0,514 146-2473 0 0,-477-139 1223 0 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37.446"/>
    </inkml:context>
    <inkml:brush xml:id="br0">
      <inkml:brushProperty name="width" value="0.05" units="cm"/>
      <inkml:brushProperty name="height" value="0.05" units="cm"/>
    </inkml:brush>
  </inkml:definitions>
  <inkml:trace contextRef="#ctx0" brushRef="#br0">400 1 15851,'-186'157'2745,"150"-122"-2046,1 1 0,-53 74-1,78-96-520,2-1-1,0 1 0,0 0 0,-7 19 1,14-29-132,0 0 0,0 0-1,0 0 1,1 0 0,-1 0 0,1 0 0,0 0 0,0 0 0,1 7 0,0-9-27,-1 1-1,1-1 0,0 0 1,0 0-1,0 1 1,0-1-1,0 0 1,1 0-1,-1 0 1,1 0-1,-1-1 0,1 1 1,0 0-1,-1-1 1,1 1-1,0-1 1,4 3-1,1-1-5,1 1 0,-1-1 1,1-1-1,0 1 0,0-2 0,0 1 0,1-1 0,-1 0 0,0 0 1,0-1-1,16-2 0,-3 0-19,0-2 0,-1 0 0,33-11-1,-31 7 10,-1-1-1,1-1 1,-2-1-1,1-1 0,-2 0 1,1-2-1,26-24 1,-38 31 37,0-1 0,-1 0 1,0 0-1,0 0 0,-1-1 1,0 0-1,0-1 0,-1 1 1,0-1-1,-1 0 0,0 0 1,-1 0-1,0-1 0,0 1 1,-1-1-1,-1 0 0,1 0 1,-2-14-1,0 21-7,0 0-1,0 0 1,-1 1 0,0-1-1,0 0 1,0 0 0,0 1-1,0-1 1,-1 1 0,1-1-1,-1 1 1,0 0 0,0 0-1,-1 0 1,1 0 0,0 0-1,-1 0 1,0 0 0,0 1-1,-4-4 1,3 4-3,1 1 1,-1-1-1,0 1 0,0 0 1,0-1-1,0 2 0,0-1 1,0 0-1,0 1 1,-1 0-1,1 0 0,0 0 1,0 1-1,0-1 0,0 1 1,0 0-1,0 0 1,-6 2-1,-3 3-155,0 1 0,0 0 0,0 0 0,1 2 0,0-1 0,0 1 0,1 1 0,1 0 0,-13 16 0,21-24 30,-4 3-97,6-5 185,0 0 0,0 0 0,0 0 1,0 0-1,-1 0 0,1 0 0,0 0 0,0-1 1,0 1-1,0 0 0,0 0 0,-1 0 0,1 0 1,0 0-1,0-1 0,0 1 0,0 0 0,0 0 1,0 0-1,0 0 0,0-1 0,0 1 0,0 0 1,0 0-1,0 0 0,0 0 0,0-1 0,0 1 1,0 0-1,0 0 0,0 0 0,0 0 0,0-1 1,0 1-1,0 0 0,0 0 0,0 0 0,0-1 1,0 1-1,0 0 0,0 0 0,0 0 0,0 0 1,1-1-1,4-24-369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43.434"/>
    </inkml:context>
    <inkml:brush xml:id="br0">
      <inkml:brushProperty name="width" value="0.05" units="cm"/>
      <inkml:brushProperty name="height" value="0.05" units="cm"/>
    </inkml:brush>
  </inkml:definitions>
  <inkml:trace contextRef="#ctx0" brushRef="#br0">1 756 10874,'24'9'383,"38"17"501,1-4-1,69 16 1,-11-16-1003,0-6 0,179 0 0,247-31-166,-522 14 271,2187-139-180,-1470 89 209,1696-151 338,917-55-155,-2686 225-177,1463-87 52,-1863 98 23,924-45 604,-964 72-658,-143 3-59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53.798"/>
    </inkml:context>
    <inkml:brush xml:id="br0">
      <inkml:brushProperty name="width" value="0.05" units="cm"/>
      <inkml:brushProperty name="height" value="0.05" units="cm"/>
    </inkml:brush>
  </inkml:definitions>
  <inkml:trace contextRef="#ctx0" brushRef="#br0">3 6 17100,'-3'-3'1520,"5"1"-936,2 2-184,5 5 832,3 4-399,7 1-281,5 3-72,8 1-72,4 0-88,0 1-320,1-2-208,4-5-520,-2-1-272,-2-8 768,2-3-177,-3-8-159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54.201"/>
    </inkml:context>
    <inkml:brush xml:id="br0">
      <inkml:brushProperty name="width" value="0.05" units="cm"/>
      <inkml:brushProperty name="height" value="0.05" units="cm"/>
    </inkml:brush>
  </inkml:definitions>
  <inkml:trace contextRef="#ctx0" brushRef="#br0">303 0 15627,'-15'26'1505,"-6"10"-889,-4-2-256,-3 12 864,0 7-544,0 12-184,-1 1-40,6 0-191,5-2-89,3-4-240,4-2-176,2-8-497,-4-6-1807,2-14 2200,-2-2-328,-3-8-249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54.623"/>
    </inkml:context>
    <inkml:brush xml:id="br0">
      <inkml:brushProperty name="width" value="0.05" units="cm"/>
      <inkml:brushProperty name="height" value="0.05" units="cm"/>
    </inkml:brush>
  </inkml:definitions>
  <inkml:trace contextRef="#ctx0" brushRef="#br0">1 39 17004,'9'3'1680,"6"-2"-952,5-1-272,10-4 640,6-2-199,6 1-345,2-3-312,4 3-848,-4-1 776,-4 0-288,-5 3-136,-10 3-136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54.995"/>
    </inkml:context>
    <inkml:brush xml:id="br0">
      <inkml:brushProperty name="width" value="0.05" units="cm"/>
      <inkml:brushProperty name="height" value="0.05" units="cm"/>
    </inkml:brush>
  </inkml:definitions>
  <inkml:trace contextRef="#ctx0" brushRef="#br0">348 1 14675,'-14'0'314,"0"2"1,0 0-1,0 1 0,1 0 0,-1 1 0,1 0 0,0 1 1,0 1-1,0 0 0,1 1 0,0 0 0,0 0 1,1 2-1,-17 14 0,14-10-183,1 1 0,0 0 1,0 1-1,1 1 0,1 0 0,1 0 0,1 1 1,0 0-1,1 1 0,-6 18 0,11-27-81,0 1 0,1 0 0,1-1 0,-1 1-1,2 0 1,-1 0 0,1 0 0,1 0 0,0 0 0,0-1 0,1 1 0,3 10-1,-3-15-26,-1-1 1,1 0-1,0 0 0,0 0 0,1 0 0,-1 0 0,1 0 0,-1-1 0,1 1 0,1-1 0,-1 0 0,0 0 0,1 0 0,-1 0 0,1 0 0,0-1 0,0 0 0,0 0 0,0 0 0,1 0 0,-1-1 0,0 1 0,1-1 1,-1 0-1,1-1 0,-1 1 0,9-1 0,-5 0 44,-1-1 0,1 0 1,-1 0-1,0 0 1,1-1-1,-1-1 0,0 1 1,0-1-1,-1 0 0,11-7 1,-14 9-17,0-1 0,0 0 0,0 0 1,-1 0-1,1 0 0,0-1 0,-1 1 0,0 0 1,0-1-1,0 0 0,0 0 0,0 0 0,0 0 1,-1 0-1,1 0 0,-1 0 0,0 0 0,0 0 1,0-1-1,0 1 0,-1 0 0,1-1 1,-1 1-1,0-1 0,0-3 0,0 5-14,-1-1 0,0 1-1,1 0 1,-1-1 0,0 1-1,0 0 1,0 0 0,0 0-1,-1 0 1,1 0 0,-1 0 0,1 0-1,-1 0 1,0 1 0,1-1-1,-5-2 1,2 1 10,0 1 1,-1 0-1,1-1 0,-1 2 0,0-1 1,0 0-1,-9-1 0,6 2-34,0 0-1,0 0 0,0 1 0,0 0 0,1 1 0,-1 0 1,0 0-1,0 0 0,0 1 0,-9 3 0,15-4-16,1 0-1,0-1 1,-1 1 0,1 0-1,0-1 1,-1 1-1,1 0 1,0 0-1,0 0 1,0 0-1,0 0 1,0 1 0,0-1-1,0 0 1,0 0-1,0 1 1,1-1-1,-2 2 1,2-2 1,1 0 1,-1 0-1,0-1 1,0 1-1,0 0 1,0 0-1,1 0 0,-1-1 1,0 1-1,1 0 1,-1-1-1,1 1 1,-1 0-1,1-1 1,-1 1-1,1 0 1,-1-1-1,1 1 0,-1-1 1,1 1-1,0-1 1,-1 0-1,1 1 1,0-1-1,0 1 1,-1-1-1,1 0 1,0 0-1,0 1 1,-1-1-1,1 0 0,0 0 1,0 0-1,0 0 1,-1 0-1,2 0 1,15 2-75,-1-1 1,0-1-1,1 0 1,-1-1-1,1-1 1,-1 0-1,25-8 1,110-40-809,-148 49 860,49-19-423,-52 20 447,0 0 1,0 0-1,0 0 0,1 0 1,-1 0-1,0 0 0,0 0 1,0-1-1,0 1 1,1 0-1,-1 0 0,0 0 1,0 0-1,0 0 0,0 0 1,1 0-1,-1 0 0,0 0 1,0 0-1,0 0 1,0 0-1,1 0 0,-1 0 1,0 0-1,0 0 0,0 0 1,1 0-1,-1 0 0,0 0 1,0 1-1,0-1 1,0 0-1,0 0 0,1 0 1,-1 0-1,0 0 0,0 0 1,0 0-1,0 1 0,0-1 1,0 0-1,1 0 1,-1 0-1,0 0 0,0 0 1,0 1-1,0-1 0,0 0 1,0 0-1,0 0 0,0 0 1,0 1-1,0-1 1,0 0-1,0 0 0,0 0 1,0 1-1,0-1 0,0 0 1,0 0-1,0 0 0,0 0 1,0 1-1,0-1 1,0 0-1,0 0 0,-6 11 155,-8 10 144,1-3 79,2 0 1,-12 22-1,21-35-310,0-1-1,0 1 1,0 0 0,1 0 0,-1 0-1,1 0 1,0 0 0,1 1-1,-1-1 1,1 0 0,0 0 0,1 0-1,-1 0 1,2 8 0,-2-12-129,1-1 1,-1 1-1,0 0 0,0 0 1,1 0-1,-1-1 0,1 1 1,-1 0-1,0 0 0,1-1 1,0 1-1,-1-1 0,1 1 1,-1 0-1,1-1 0,0 1 1,-1-1-1,1 1 0,0-1 1,-1 0-1,1 1 0,0-1 1,0 0-1,0 1 0,-1-1 1,1 0-1,0 0 0,0 0 1,0 1-1,-1-1 0,1 0 1,0 0-1,0 0 0,0-1 1,0 1-1,-1 0 0,1 0 1,0 0-1,0-1 0,0 1 1,0-1-1,5-1-314,-1-1 0,0 1 1,0-1-1,7-6 0,-9 7 408,18-13-942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55.430"/>
    </inkml:context>
    <inkml:brush xml:id="br0">
      <inkml:brushProperty name="width" value="0.05" units="cm"/>
      <inkml:brushProperty name="height" value="0.05" units="cm"/>
    </inkml:brush>
  </inkml:definitions>
  <inkml:trace contextRef="#ctx0" brushRef="#br0">177 1 15427,'-1'1'1713,"-70"93"2736,52-64-3861,0 1 0,-22 54 0,36-74-506,1 1-1,0 0 0,0 0 0,1 1 0,1-1 1,0 1-1,1-1 0,1 1 0,-1 0 0,2-1 1,2 14-1,-3-23-70,1 0 0,0 0 0,-1 0 0,1 0 0,1 0 0,-1 0 0,0 0 0,1 0 0,-1-1 0,1 1 0,0-1 1,0 1-1,0-1 0,0 0 0,1 1 0,-1-1 0,0 0 0,1-1 0,0 1 0,-1 0 0,1-1 0,4 2 0,-5-2 5,1-1-1,-1 1 1,1-1-1,-1 0 1,1 1-1,-1-1 1,1-1-1,0 1 1,-1 0-1,1-1 1,-1 1-1,1-1 1,-1 0-1,1 1 1,-1-1 0,0 0-1,1-1 1,-1 1-1,0 0 1,0-1-1,0 1 1,0-1-1,0 0 1,0 0-1,0 0 1,2-2-1,-1-1 25,0 0-1,0 0 1,-1 0-1,1 0 0,-1 0 1,0 0-1,0-1 1,-1 1-1,0 0 1,0-1-1,0 0 1,0 1-1,-1-7 0,0 10-33,0 0 0,0 0 0,0 0 0,0 1 0,0-1-1,-1 0 1,1 0 0,-1 1 0,1-1 0,-1 0 0,0 1-1,1-1 1,-1 1 0,0-1 0,0 0 0,0 1 0,0 0-1,0-1 1,-1 1 0,1 0 0,0 0 0,-1-1 0,1 1 0,-1 0-1,1 0 1,-1 1 0,1-1 0,-1 0 0,0 0 0,1 1-1,-1-1 1,0 1 0,1 0 0,-1-1 0,0 1 0,0 0-1,0 0 1,1 0 0,-1 0 0,0 0 0,0 0 0,1 1-1,-1-1 1,-2 1 0,2 0-6,1-1 0,-1 1-1,0-1 1,1 1 0,-1 0 0,1-1-1,-1 1 1,1 0 0,-1 0 0,1 0-1,-1 0 1,1 0 0,0 1-1,0-1 1,0 0 0,-1 0 0,1 1-1,-1 2 1,2-3-1,-1-1 0,1 1 0,0 0 0,0 0 0,0-1-1,0 1 1,0 0 0,-1 0 0,2 0 0,-1-1 0,0 1 0,0 0 0,0 0-1,0 0 1,0-1 0,1 1 0,-1 0 0,0 0 0,0-1 0,1 1 0,-1 0 0,1-1-1,-1 1 1,1 0 0,-1-1 0,1 1 0,-1-1 0,1 1 0,-1-1 0,1 1-1,0-1 1,-1 1 0,1-1 0,0 1 0,0-1 0,-1 0 0,1 0 0,0 1-1,0-1 1,-1 0 0,2 0 0,8 3-51,-1-1 0,1-1 0,0 1 0,-1-2 0,1 1 0,0-1 0,16-2 0,69-16-603,-93 18 634,42-13-362,-32 9 190,0 1 0,0 0 0,0 0 0,18-1 0,-30 4 191,1 1 0,-1-1 0,0 0 0,1 0 0,-1 1 1,0-1-1,1 0 0,-1 1 0,0-1 0,0 0 1,1 1-1,-1-1 0,0 0 0,0 1 0,0-1 0,1 0 1,-1 1-1,0-1 0,0 1 0,0-1 0,0 1 0,0-1 1,0 0-1,0 1 0,0-1 0,0 1 0,0-1 0,0 0 1,0 1-1,0-1 0,0 1 0,-1-1 0,1 0 0,0 1 1,0-1-1,0 1 0,0-1 0,-1 0 0,1 1 0,0-1 1,-1 0-1,1 1 0,-33 57 420,20-38-97,-13 30-1,23-43-295,0 0-1,1 0 1,-1 1-1,2-1 1,-1 1 0,1-1-1,0 1 1,1 10-1,0-17-49,0-1 0,0 1-1,0-1 1,0 1 0,0 0 0,0-1-1,0 1 1,0-1 0,0 1-1,0-1 1,1 1 0,-1-1 0,0 1-1,0 0 1,1-1 0,-1 0-1,0 1 1,1-1 0,-1 1 0,0-1-1,1 1 1,-1-1 0,1 0-1,-1 1 1,1-1 0,-1 0 0,1 1-1,-1-1 1,1 0 0,-1 0 0,1 1-1,0-1 1,1 0-15,0 0 0,0 0-1,0 0 1,0 0 0,0-1 0,0 1 0,-1-1-1,1 1 1,0-1 0,2-1 0,9-4-78,-1-1-1,14-10 1,-20 13 52,40-27-349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6:55.806"/>
    </inkml:context>
    <inkml:brush xml:id="br0">
      <inkml:brushProperty name="width" value="0.05" units="cm"/>
      <inkml:brushProperty name="height" value="0.05" units="cm"/>
    </inkml:brush>
  </inkml:definitions>
  <inkml:trace contextRef="#ctx0" brushRef="#br0">42 0 17652,'-13'27'1672,"0"-5"-1080,3-8-384,6-2 144,2-5-1760,5-1 1512,4-2-304,2-1-448</inkml:trace>
  <inkml:trace contextRef="#ctx0" brushRef="#br0" timeOffset="1">52 208 17452,'-7'21'2336,"-2"0"-1224,0-3-447,5-5 1743,4-3-1032,3-8-1128,6-5 1097,-2-10-1145,-2-3-80,3-3-104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5.561"/>
    </inkml:context>
    <inkml:brush xml:id="br0">
      <inkml:brushProperty name="width" value="0.05" units="cm"/>
      <inkml:brushProperty name="height" value="0.05" units="cm"/>
    </inkml:brush>
  </inkml:definitions>
  <inkml:trace contextRef="#ctx0" brushRef="#br0">2 3 16251,'-1'-2'1657,"1"1"-1209,3 4-184,0 3 1192,5 5-912,5 2-160,4 4-175,6 3-57,4 0 0,2 3-16,3-4-104,-1 0-160,2-8-449,2-2-207,-4-12 640,2-7-168,6-8-96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5.968"/>
    </inkml:context>
    <inkml:brush xml:id="br0">
      <inkml:brushProperty name="width" value="0.05" units="cm"/>
      <inkml:brushProperty name="height" value="0.05" units="cm"/>
    </inkml:brush>
  </inkml:definitions>
  <inkml:trace contextRef="#ctx0" brushRef="#br0">328 0 16956,'-22'23'1912,"1"4"-1232,-5 8-232,-1 3 729,1 15-361,1 2-72,2 6-216,3 3-176,0 0-168,0-1-104,0-7-200,3-6-216,1-14-456,2-4-256,1-18 800,3-4-177,3-7-199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0:39.782"/>
    </inkml:context>
    <inkml:brush xml:id="br0">
      <inkml:brushProperty name="width" value="0.05" units="cm"/>
      <inkml:brushProperty name="height" value="0.05" units="cm"/>
    </inkml:brush>
  </inkml:definitions>
  <inkml:trace contextRef="#ctx0" brushRef="#br0">14 7 5657,'-14'-7'435,"16"9"-174,33 10 179,301 50 108,-76-16-578,-81-12 194,2-8 1,289 6-1,393-46 755,-495 6-367,1005-1-260,-1267 9-273,355-5-5,537 15 1,-867-2-10,454 12 37,195-49-55,-194-11-173,-565 37 160,436-46-309,-326 41 378,197 13-1,1 28 371,69 6-271,-261-31-149,222 12 197,-268-14-763,92 18 0,-179-24 507,0 1 0,1 0 0,-1 1 1,0-1-1,0 1 0,5 2 0,7 5-234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6.358"/>
    </inkml:context>
    <inkml:brush xml:id="br0">
      <inkml:brushProperty name="width" value="0.05" units="cm"/>
      <inkml:brushProperty name="height" value="0.05" units="cm"/>
    </inkml:brush>
  </inkml:definitions>
  <inkml:trace contextRef="#ctx0" brushRef="#br0">1 29 16355,'1'4'1873,"5"3"-1153,10-3-224,11-1 1016,12-3-663,8 0-129,12-5-120,4-1-168,4-3-552,-2 1-336,-9-1-552,-9 0 800,-26 8-168,-18 1-145</inkml:trace>
  <inkml:trace contextRef="#ctx0" brushRef="#br0" timeOffset="1">25 173 14979,'-3'11'1673,"22"-4"-817,7-6-280,15-2 736,7-4-264,6 0-175,8-3-145,-2 0-640,3-2-352,-7 4-641,-5-1 649,-6 1 16,-1 0-176,2 2-216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6.747"/>
    </inkml:context>
    <inkml:brush xml:id="br0">
      <inkml:brushProperty name="width" value="0.05" units="cm"/>
      <inkml:brushProperty name="height" value="0.05" units="cm"/>
    </inkml:brush>
  </inkml:definitions>
  <inkml:trace contextRef="#ctx0" brushRef="#br0">7 1 16836,'-5'14'1592,"3"2"-856,4 0-248,6 2 648,5 1-215,6 1-193,5-1-72,9 1-216,6-6-200,2-5-456,1-4-248,4-5-472,1-2-209,-4-11 817,-3-6-232,-8-5-208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7.154"/>
    </inkml:context>
    <inkml:brush xml:id="br0">
      <inkml:brushProperty name="width" value="0.05" units="cm"/>
      <inkml:brushProperty name="height" value="0.05" units="cm"/>
    </inkml:brush>
  </inkml:definitions>
  <inkml:trace contextRef="#ctx0" brushRef="#br0">214 1 15387,'-10'18'1833,"-3"7"-1137,-4 5-224,0 3 816,-2 8-336,-1 7-95,4 5-257,0 1-128,3 2-192,0 0-80,2-6-544,0-1-336,-1-16 600,1-7-112,-4-26-96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7.542"/>
    </inkml:context>
    <inkml:brush xml:id="br0">
      <inkml:brushProperty name="width" value="0.05" units="cm"/>
      <inkml:brushProperty name="height" value="0.05" units="cm"/>
    </inkml:brush>
  </inkml:definitions>
  <inkml:trace contextRef="#ctx0" brushRef="#br0">91 0 15555,'0'7'1537,"0"12"-873,-6 4-248,-1 11 1432,-3 3-1008,-1 9-415,-1 3-161,2 3-384,1-5-240,2-8-553,2-6 241,0-13 376,2-7-192,-2-13-232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27.898"/>
    </inkml:context>
    <inkml:brush xml:id="br0">
      <inkml:brushProperty name="width" value="0.05" units="cm"/>
      <inkml:brushProperty name="height" value="0.05" units="cm"/>
    </inkml:brush>
  </inkml:definitions>
  <inkml:trace contextRef="#ctx0" brushRef="#br0">34 76 14779,'-8'-13'811,"4"8"-503,0-1 0,1 0 0,0 0 0,0 0 0,0 0 0,-2-10 0,5 16-257,0-1 0,0 1 0,0-1-1,0 1 1,0 0 0,0-1-1,0 1 1,0-1 0,0 1 0,1-1-1,-1 1 1,0 0 0,0-1-1,0 1 1,1-1 0,-1 1 0,0 0-1,0-1 1,1 1 0,-1 0-1,0-1 1,1 1 0,-1 0 0,0 0-1,1-1 1,-1 1 0,0 0-1,1 0 1,-1-1 0,1 1 0,-1 0-1,0 0 1,1 0 0,-1 0-1,1 0 1,-1 0 0,1 0 0,0 0-1,20 0 606,-17 0-517,54 4 473,114 23 1,-133-17-589,-1 1 0,0 2 0,65 31 1,-94-40-23,0 1 1,-1 1 0,1 0-1,-1 0 1,0 1 0,0 0-1,12 15 1,-17-19-1,-1 0 1,0 1-1,0-1 0,0 1 0,0-1 1,0 1-1,-1 0 0,0 0 0,1 0 1,-1 0-1,-1 0 0,1 0 0,-1 0 1,1 0-1,-1 0 0,0 0 0,-1 0 1,1 0-1,-1 1 0,0-1 1,0-1-1,-2 8 0,-1-3 30,0 0 0,-1-1-1,0 1 1,0-1 0,-1 0 0,0-1 0,0 1-1,0-1 1,-1-1 0,0 1 0,-14 8 0,-4 1 163,0-2 0,-37 15 0,34-17-31,0-2-1,-1-1 1,-43 7-1,60-13-220,-1 0-1,0-1 0,1-1 0,-1 0 0,0-1 1,0 0-1,1-1 0,-1 0 0,1-1 0,-20-8 1,28 10 35,0-1 1,0 0 0,1-1-1,-1 1 1,0-1 0,-3-3-1,-19-27-235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37.264"/>
    </inkml:context>
    <inkml:brush xml:id="br0">
      <inkml:brushProperty name="width" value="0.05" units="cm"/>
      <inkml:brushProperty name="height" value="0.05" units="cm"/>
    </inkml:brush>
  </inkml:definitions>
  <inkml:trace contextRef="#ctx0" brushRef="#br0">0 249 11915,'15'-2'311,"0"1"1,-1 0-1,1 1 1,0 0-1,0 2 1,-1-1-1,22 6 1,17 2 29,19-2-63,0-3-1,0-3 0,0-3 0,92-14 0,179-28 438,-251 38-500,160 10-1,295 16 384,-478-23-433,1-3 0,-2-4 0,1-2 0,-1-3 0,120-45-1,-125 34 164,-16 5 422,56-15-1,-56 23-514,-47 13-246,0 0 0,0 0 0,0 0 0,1 0-1,-1 0 1,0 0 0,0 0 0,0 0 0,1 0 0,-1 0 0,0 0-1,0 0 1,0 0 0,1 0 0,-1 0 0,0 0 0,0 0-1,0 0 1,0-1 0,1 1 0,-1 0 0,0 0 0,0 0 0,0 0-1,0 0 1,0-1 0,1 1 0,-1 0 0,0 0 0,0 0 0,0-1-1,0 1 1,0 0 0,0 0 0,0 0 0,0-1 0,-6-5-346,-10-2 47,1 3 133,0-2-66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0.484"/>
    </inkml:context>
    <inkml:brush xml:id="br0">
      <inkml:brushProperty name="width" value="0.05" units="cm"/>
      <inkml:brushProperty name="height" value="0.05" units="cm"/>
    </inkml:brush>
  </inkml:definitions>
  <inkml:trace contextRef="#ctx0" brushRef="#br0">1 1 16099,'0'2'2025,"9"3"-1249,8 0-312,3 0 1665,10 2-1497,4 2-120,6-1-88,1 2-216,0 0-760,-1-1-384,-7-6 752,-3-3-136,-2-6-113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0.857"/>
    </inkml:context>
    <inkml:brush xml:id="br0">
      <inkml:brushProperty name="width" value="0.05" units="cm"/>
      <inkml:brushProperty name="height" value="0.05" units="cm"/>
    </inkml:brush>
  </inkml:definitions>
  <inkml:trace contextRef="#ctx0" brushRef="#br0">211 0 16668,'-10'9'1840,"-5"8"-1184,-7 10-208,-2 6 896,-2 14-487,0 6-153,3 12-240,5 2-64,0-4-376,8-2-320,2-11 272,2-3-56,2-14-48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1.435"/>
    </inkml:context>
    <inkml:brush xml:id="br0">
      <inkml:brushProperty name="width" value="0.05" units="cm"/>
      <inkml:brushProperty name="height" value="0.05" units="cm"/>
    </inkml:brush>
  </inkml:definitions>
  <inkml:trace contextRef="#ctx0" brushRef="#br0">1 68 15491,'3'11'1537,"11"-7"-881,5-4-216,16-4 912,4 0-456,16-3-312,-1-2-191,5 2-457,-3-2-305,-9-1-1527,-7-1 1656,-17-1-256,-6 2-240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1.865"/>
    </inkml:context>
    <inkml:brush xml:id="br0">
      <inkml:brushProperty name="width" value="0.05" units="cm"/>
      <inkml:brushProperty name="height" value="0.05" units="cm"/>
    </inkml:brush>
  </inkml:definitions>
  <inkml:trace contextRef="#ctx0" brushRef="#br0">0 120 17028,'6'22'1392,"15"-18"-912,8-4-200,17-8 480,4-5-336,9-3-640,1-4 1961,0-9-1489,-4-1 16,-8 0-96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2:37.978"/>
    </inkml:context>
    <inkml:brush xml:id="br0">
      <inkml:brushProperty name="width" value="0.05" units="cm"/>
      <inkml:brushProperty name="height" value="0.05" units="cm"/>
    </inkml:brush>
  </inkml:definitions>
  <inkml:trace contextRef="#ctx0" brushRef="#br0">145 104 1024 0 0,'-20'2'1714'0'0,"12"-1"-862"0"0,1 0 1 0 0,-1 0-1 0 0,0 0 1 0 0,0-1-1 0 0,1 0 1 0 0,-1-1 0 0 0,0 0-1 0 0,0 0 1 0 0,1-1-1 0 0,-1 0 1 0 0,-9-3-1 0 0,15 4-747 0 0,1 0 0 0 0,0-1 0 0 0,-1 1-1 0 0,1 0 1 0 0,0 0 0 0 0,0-1 0 0 0,0 1 0 0 0,0 0 0 0 0,0-1 0 0 0,0 1-1 0 0,1-1 1 0 0,-1 0 0 0 0,0 1 0 0 0,1-1 0 0 0,-1 1 0 0 0,1-1-1 0 0,-1 0 1 0 0,1 1 0 0 0,0-1 0 0 0,0 0 0 0 0,0 0 0 0 0,0 1 0 0 0,0-1-1 0 0,0 0 1 0 0,1-2 0 0 0,-3-17 2149 0 0,2 21-2263 0 0,0 0 0 0 0,0 0 0 0 0,1 0 0 0 0,-1-1 0 0 0,0 1 0 0 0,0 0 0 0 0,0 0 0 0 0,0 0 0 0 0,0 0 0 0 0,0 0 0 0 0,0 0 0 0 0,0-1 0 0 0,0 1 0 0 0,0 0 0 0 0,0 0 0 0 0,0 0 0 0 0,0 0 0 0 0,0 0 0 0 0,0 0 0 0 0,0-1 0 0 0,-1 1 0 0 0,1 0 0 0 0,0 0 0 0 0,0 0 0 0 0,0 0 0 0 0,0 0 0 0 0,0 0 0 0 0,0 0 0 0 0,0-1 0 0 0,0 1 0 0 0,0 0 0 0 0,0 0 0 0 0,0 0 0 0 0,-1 0 0 0 0,1 0 0 0 0,0 0 0 0 0,0 0 0 0 0,0 0 0 0 0,0 0 0 0 0,0 0 0 0 0,0 0 0 0 0,-1 0 0 0 0,1 0 0 0 0,0 0 0 0 0,0 0 0 0 0,0 0 0 0 0,0 0 0 0 0,0 0 0 0 0,0 0 0 0 0,-1 0 0 0 0,1 0 0 0 0,0 0 0 0 0,0 0 0 0 0,0 0 0 0 0,0 0 0 0 0,0 0 0 0 0,0 0 0 0 0,-1 0 0 0 0,1 0 0 0 0,0 0-1 0 0,0 0 1 0 0,0 0 0 0 0,0 0 0 0 0,0 0 0 0 0,0 0 0 0 0,0 1 0 0 0,0-1 0 0 0,-1 0 0 0 0,1 0 0 0 0,0 0-32 0 0,0 1 0 0 0,0-1-1 0 0,0 1 1 0 0,0-1-1 0 0,0 1 1 0 0,0-1-1 0 0,0 1 1 0 0,0-1-1 0 0,1 0 1 0 0,-1 1-1 0 0,0-1 1 0 0,0 1 0 0 0,0-1-1 0 0,0 0 1 0 0,1 1-1 0 0,-1-1 1 0 0,0 1-1 0 0,0-1 1 0 0,1 0-1 0 0,-1 1 1 0 0,0-1 0 0 0,1 0-1 0 0,-1 0 1 0 0,0 1-1 0 0,1-1 1 0 0,-1 0-1 0 0,0 0 1 0 0,2 1-1 0 0,10 6-92 0 0,1 0-1 0 0,0-1 1 0 0,0 0 0 0 0,1-1-1 0 0,-1-1 1 0 0,1 0-1 0 0,0-1 1 0 0,1 0-1 0 0,-1-1 1 0 0,0-1-1 0 0,20 0 1 0 0,80-1-78 0 0,208-28 0 0 0,98-3 518 0 0,-298 26-292 0 0,684 8-340 0 0,293-8-921 0 0,-703-3 893 0 0,887-9 172 0 0,-795 21 193 0 0,-384-2 46 0 0,-38-1 158 0 0,0 3 1 0 0,102 21-1 0 0,-156-20 2028 0 0,-25-7 179 0 0,1-3-1828 0 0,-3-1-2940 0 0,14 6 1939 0 0,0 0 0 0 0,0 0 0 0 0,0 0 0 0 0,0 0 1 0 0,0 0-1 0 0,-1 0 0 0 0,1 1 0 0 0,0-1 0 0 0,0 0 0 0 0,0 0 0 0 0,0 1 0 0 0,1-1 1 0 0,-1 1-1 0 0,-2 0 0 0 0,-6 4-2461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0:07.126"/>
    </inkml:context>
    <inkml:brush xml:id="br0">
      <inkml:brushProperty name="width" value="0.05" units="cm"/>
      <inkml:brushProperty name="height" value="0.05" units="cm"/>
    </inkml:brush>
  </inkml:definitions>
  <inkml:trace contextRef="#ctx0" brushRef="#br0">6018 836 7578,'-115'-49'4803,"7"6"-4166,53 20-746,-97-26-1,113 40 153,1-1 1,0-3 0,1 0-1,0-3 1,2-1 0,-41-25-1,66 35-52,-325-200 1472,277 174-1079,25 13-384,-1 2 1,-59-24-1,-18 9-121,-126-21 0,131 32 87,-524-57-52,369 55 53,126 14-6,-161 7-1,-135 34 39,90-12-9,60-5 69,2 23 75,135-6-101,2 7-1,-169 69 0,301-103-35,-227 101-135,209-90 127,1 1 0,0 1 1,1 2-1,2 0 0,0 2 0,-25 27 0,-21 38 43,5 3 1,3 3-1,-71 144 0,91-151-34,5 2 0,3 2 0,4 1-1,4 1 1,4 1 0,4 2-1,4-1 1,5 2 0,3-1-1,11 146 1,1-183 0,3 0 0,3-1 0,2 0 0,2-1 0,3 0 0,2-2 0,32 58 0,3-10-37,5-2-1,113 139 0,-117-169-1,4-2 0,2-4 0,3-1 0,2-4 0,3-3 0,154 90-1,119 36 14,-237-132 10,148 47 0,-93-49-7,318 49 0,802 19 113,-1086-110-56,245-23 1,-318 4-49,-1-6 1,-1-4-1,137-47 0,-190 45 9,-2-2-1,0-3 1,75-49-1,168-142 70,-235 161-34,-2-4-1,-4-2 0,103-131 0,-131 143-2,-2-2 0,-3-1 0,-3-2-1,-2-2 1,-2 0 0,18-68 0,-25 57 164,-3 0-1,-4-1 1,-3-1-1,3-125 1,-15 132-81,-3 1 0,-3 0 1,-3 0-1,-3 1 0,-30-95 0,15 86-203,-3 2 0,-3 0 0,-60-92 0,-154-194-667,217 316 716,-61-80-138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2.283"/>
    </inkml:context>
    <inkml:brush xml:id="br0">
      <inkml:brushProperty name="width" value="0.05" units="cm"/>
      <inkml:brushProperty name="height" value="0.05" units="cm"/>
    </inkml:brush>
  </inkml:definitions>
  <inkml:trace contextRef="#ctx0" brushRef="#br0">74 0 13995,'58'7'2768,"69"16"0,-125-22-2738,1-1 1,-1 1 0,1 0-1,-1-1 1,0 1-1,1 0 1,-1 1-1,0-1 1,0 0 0,0 1-1,0-1 1,0 1-1,0-1 1,0 1 0,-1 0-1,3 2 1,-3-2-14,0 0 1,-1 0 0,1 0-1,-1 0 1,0 0-1,1 0 1,-1 0-1,0 0 1,0-1 0,0 1-1,0 0 1,-1 0-1,1 0 1,0 0 0,-1 0-1,1 0 1,-1 0-1,0 0 1,0-1 0,0 1-1,-1 2 1,-16 26 161,-2-1 1,-39 46 0,18-24-118,-1 1-113,-44 61 49,59-67-68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2.366"/>
    </inkml:context>
    <inkml:brush xml:id="br0">
      <inkml:brushProperty name="width" value="0.05" units="cm"/>
      <inkml:brushProperty name="height" value="0.05" units="cm"/>
    </inkml:brush>
  </inkml:definitions>
  <inkml:trace contextRef="#ctx0" brushRef="#br0">1 32 16708,'5'18'656,"0"0"0,2 0 0,0 0 0,1 0 1,1-1-1,1-1 0,14 20 0,-20-31-799,0 1 0,1-1 0,-1-1 0,1 1 1,0-1-1,1 0 0,-1 0 0,1 0 0,-1-1 0,1 0 0,0 0 0,0 0 0,0-1 0,1 0 0,-1 0 0,1-1 0,-1 0 0,1 0 0,-1 0 1,1-1-1,-1 0 0,1 0 0,0 0 0,9-3 0,-9 1-186,1-1 1,-1 1 0,0-2-1,0 1 1,0-1-1,0 0 1,-1 0-1,0-1 1,0 0 0,0 0-1,0 0 1,-1-1-1,0 0 1,0 0-1,0 0 1,5-10 0,1-3 296,-1 0 0,-1-1 1,-1 0-1,10-36 1,-15 36 1650,-3 11-567,0 8-1027,0 1-1,-1 0 1,1 0 0,0 0 0,0 0 0,0 0 0,0 0 0,0 0 0,0 0 0,-1 0 0,1 0 0,0 0 0,0 0 0,0 0 0,0 0 0,0 0 0,-1 0 0,1 0 0,0 0 0,0 0-1,0 0 1,0 0 0,0 0 0,0 0 0,-1 0 0,1 0 0,0 0 0,0 1 0,0-1 0,0 0 0,0 0 0,0 0 0,0 0 0,-1 0 0,1 0 0,0 0 0,0 0 0,0 1-1,0-1 1,0 0 0,0 0 0,0 0 0,0 0 0,0 0 0,0 0 0,0 1 0,0-1 0,0 0 0,0 0 0,-22 35 1818,2 1 1,-30 74-1,39-84-1525,-6 22 117,-20 80 0,12-34-1943,25-92 1094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2.709"/>
    </inkml:context>
    <inkml:brush xml:id="br0">
      <inkml:brushProperty name="width" value="0.05" units="cm"/>
      <inkml:brushProperty name="height" value="0.05" units="cm"/>
    </inkml:brush>
  </inkml:definitions>
  <inkml:trace contextRef="#ctx0" brushRef="#br0">0 28 17580,'16'10'1592,"7"-8"-1144,6 1-168,8-1 376,4-2-408,2-3 1529,0-6-1449,0-6-88,0-3-32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3.141"/>
    </inkml:context>
    <inkml:brush xml:id="br0">
      <inkml:brushProperty name="width" value="0.05" units="cm"/>
      <inkml:brushProperty name="height" value="0.05" units="cm"/>
    </inkml:brush>
  </inkml:definitions>
  <inkml:trace contextRef="#ctx0" brushRef="#br0">156 0 17924,'-5'1'127,"0"-1"0,0 1 0,1 0 1,-1 0-1,0 1 0,1-1 0,-1 1 0,1 0 0,0 1 1,0-1-1,0 1 0,0-1 0,0 1 0,0 0 0,1 1 1,-1-1-1,1 1 0,0-1 0,-4 8 0,-2 1 73,1 1 1,1 0-1,0 1 0,-9 27 1,10-24-54,2 0 1,0 1-1,1-1 1,-1 28 0,3-39-105,1 1 0,0 0 0,0 0 1,1-1-1,0 1 0,0 0 0,1-1 1,-1 1-1,2-1 0,-1 0 0,1 1 1,0-1-1,0 0 0,7 10 1,-8-14-26,0 0 1,1 1-1,-1-1 1,1 0 0,-1 0-1,1-1 1,0 1-1,-1 0 1,1-1 0,0 0-1,0 0 1,0 0-1,0 0 1,1 0 0,-1 0-1,0-1 1,0 1-1,0-1 1,1 0 0,-1 0-1,0 0 1,0-1-1,0 1 1,0-1 0,1 0-1,-1 0 1,0 0-1,0 0 1,0 0 0,4-3-1,2-1 34,-1 0-1,0-1 0,0 0 1,-1 0-1,1-1 0,-1 0 1,-1 0-1,12-15 0,-12 12 23,0 1-1,-1-1 1,0-1-1,-1 1 1,0-1-1,0 0 1,1-11-1,-3 15-32,-1 0 0,0 0 1,-1-1-1,1 1 0,-2 0 0,1 0 0,-1 0 0,0-1 1,0 1-1,-1 0 0,0 0 0,-3-7 0,5 12-54,-1 0 0,0 0-1,0 0 1,0 0-1,0 0 1,-1 0 0,1 0-1,-1 0 1,1 0-1,-1 1 1,1-1 0,-1 0-1,0 1 1,0 0-1,0-1 1,0 1-1,0 0 1,0 0 0,0 0-1,0 0 1,0 0-1,-1 1 1,1-1 0,0 1-1,0-1 1,-1 1-1,1 0 1,0 0 0,-1 0-1,1 0 1,0 0-1,-1 1 1,1-1 0,-4 2-1,3-1-83,-1 1 1,0 0-1,0 0 0,1 0 1,-1 0-1,1 0 0,-1 1 0,1 0 1,0 0-1,0 0 0,0 0 0,1 0 1,-1 0-1,1 1 0,0-1 0,0 1 1,0-1-1,-2 7 0,0 9-400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3.560"/>
    </inkml:context>
    <inkml:brush xml:id="br0">
      <inkml:brushProperty name="width" value="0.05" units="cm"/>
      <inkml:brushProperty name="height" value="0.05" units="cm"/>
    </inkml:brush>
  </inkml:definitions>
  <inkml:trace contextRef="#ctx0" brushRef="#br0">9 0 17900,'0'27'1824,"-3"-4"-1336,-1-3-264,2-2 368,5-7-864,6-4 577,9-10-225,4-2-185,7-13-215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3.997"/>
    </inkml:context>
    <inkml:brush xml:id="br0">
      <inkml:brushProperty name="width" value="0.05" units="cm"/>
      <inkml:brushProperty name="height" value="0.05" units="cm"/>
    </inkml:brush>
  </inkml:definitions>
  <inkml:trace contextRef="#ctx0" brushRef="#br0">131 10 18428,'-3'1'204,"1"0"0,-1 0 0,1 0 0,-1 0 0,1 1 1,0-1-1,0 1 0,0 0 0,0-1 0,0 1 0,0 0 0,-3 4 0,-17 29 1057,20-31-1246,1 0 0,-1 0 0,1 0 0,0 0 0,0 0 0,1 1 1,-1-1-1,1 0 0,0 0 0,0 1 0,1-1 0,-1 0 0,1 0 0,0 1 0,0-1 0,0 0 0,1 0 0,-1 0 0,3 4 0,5 7-256,0 0 1,1-1-1,18 20 0,3 5 15,-26-32 221,-1 0 0,1 1-1,-1-1 1,0 1 0,-1 0 0,0 0 0,0 0-1,-1 0 1,0 1 0,0-1 0,0 14 0,-2-16 10,0 0 0,-1 0 0,1 0 0,-2 0 0,1 0 0,-1-1 0,1 1 0,-1-1 0,-1 1 1,1-1-1,-1 0 0,0 0 0,0 0 0,-1 0 0,1 0 0,-1-1 0,-8 8 0,5-7 24,0 1-1,0-1 1,-1 0 0,1 0-1,-1-1 1,-1 0-1,1-1 1,-16 5-1,21-7-16,0 0-1,0-1 0,-1 1 0,1-1 0,0 0 0,0 0 0,0 0 0,0-1 1,-1 1-1,1-1 0,0 1 0,-4-2 0,5 1-8,0 0 0,0-1 0,1 1 0,-1 0 0,0 0 0,1-1-1,-1 1 1,1-1 0,-1 1 0,1-1 0,0 0 0,0 0 0,0 1 0,0-1 0,0 0 0,0 0-1,0 0 1,0 0 0,1 0 0,-1-3 0,0-2-43,0 0 1,1 0-1,0 1 1,0-1-1,1 0 1,0 0-1,0 0 0,0 0 1,1 1-1,0-1 1,0 1-1,1-1 0,0 1 1,0 0-1,7-9 1,3-5-95,1 1 0,1 0 1,20-19-1,36-27 24,-44 41 413,0-1 1,27-35 0,-51 58-240,-1-1-1,0 0 0,0 0 1,0 0-1,0 0 1,-1-1-1,0 1 0,1 0 1,-1-1-1,0 1 1,0-1-1,-1 1 0,1-1 1,0-6-1,-2 8-28,1 0 0,-1-1 0,0 1 0,1 0 0,-1 0 0,0 0 0,0 0 0,0 1 0,0-1 0,-1 0 0,1 0 0,0 1 0,-1-1 0,1 1 0,-1-1 0,0 1 0,0-1 0,1 1 0,-1 0 0,0 0 0,0 0 0,0 0 0,0 0 0,0 1 0,-2-2 0,-3 0-44,0 0 0,-1 0 1,1 1-1,0 0 0,-11 0 1,14 0 4,1 1 1,-1 1-1,1-1 1,-1 0 0,1 1-1,-1 0 1,1 0 0,-1 0-1,1 0 1,0 0-1,-1 1 1,-5 3 0,9-4 5,0-1 0,-1 0 0,1 1 0,-1-1 1,1 0-1,0 1 0,-1-1 0,1 1 0,0-1 0,-1 1 1,1-1-1,0 1 0,0-1 0,-1 1 0,1-1 1,0 1-1,0-1 0,0 1 0,0-1 0,0 1 0,0-1 1,0 1-1,0 0 0,0-1 0,0 1 0,0-1 1,0 1-1,0-1 0,0 1 0,0-1 0,1 1 0,-1 0 1,10 8-78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4.372"/>
    </inkml:context>
    <inkml:brush xml:id="br0">
      <inkml:brushProperty name="width" value="0.05" units="cm"/>
      <inkml:brushProperty name="height" value="0.05" units="cm"/>
    </inkml:brush>
  </inkml:definitions>
  <inkml:trace contextRef="#ctx0" brushRef="#br0">25 20 17092,'-11'37'2749,"9"-29"-2249,-1-1 1,1 0-1,0 1 0,1 0 0,-1-1 1,2 1-1,-1 0 0,1 0 1,0-1-1,2 11 0,-2-16-474,0-1-1,1 0 0,-1 0 1,1 0-1,-1 0 1,1 0-1,-1 0 1,1 0-1,0 0 1,-1 0-1,1 0 1,0 0-1,0 0 1,0-1-1,0 1 0,0 0 1,0 0-1,0-1 1,0 1-1,0-1 1,0 1-1,1 0 1,1-1-82,-1 1 0,1-1 0,0 0 0,-1 0 1,1 0-1,-1 0 0,1 0 0,-1 0 1,1-1-1,2 0 0,5-2-491,-1-1 0,0 0 0,1 0 0,11-8 0,-1-2-1097,0-2 1,0-1-1,-2 0 0,30-36 1,-24 27-1224,-22 25 4226,-3 6-546,-4 9 513,-45 82 2999,-16 30 93,56-103-4144,1 1-1,0 0 0,-7 37 1,15-56-298,1 1 1,-1 0-1,1 0 0,0 0 1,1 9-1,4 1-188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4.778"/>
    </inkml:context>
    <inkml:brush xml:id="br0">
      <inkml:brushProperty name="width" value="0.05" units="cm"/>
      <inkml:brushProperty name="height" value="0.05" units="cm"/>
    </inkml:brush>
  </inkml:definitions>
  <inkml:trace contextRef="#ctx0" brushRef="#br0">1 52 16307,'7'9'2001,"7"-5"-1217,14-10-328,9-2 1321,14-2-889,5 0-400,5 0-784,0 3-384,-8 1 624,-4 0-240,-18 5-145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5.164"/>
    </inkml:context>
    <inkml:brush xml:id="br0">
      <inkml:brushProperty name="width" value="0.05" units="cm"/>
      <inkml:brushProperty name="height" value="0.05" units="cm"/>
    </inkml:brush>
  </inkml:definitions>
  <inkml:trace contextRef="#ctx0" brushRef="#br0">1 42 15867,'5'18'1561,"14"-8"-977,7-5-216,18-2 912,8-3-632,18-5-880,5-5-464,3-7 696,-2-4-192,-4-4-200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5.539"/>
    </inkml:context>
    <inkml:brush xml:id="br0">
      <inkml:brushProperty name="width" value="0.05" units="cm"/>
      <inkml:brushProperty name="height" value="0.05" units="cm"/>
    </inkml:brush>
  </inkml:definitions>
  <inkml:trace contextRef="#ctx0" brushRef="#br0">1 18 18276,'0'0'27,"0"0"1,0 0-1,0 0 0,0 0 1,0 0-1,0 0 0,0 0 1,0 0-1,0 0 0,0 0 1,1 0-1,-1 0 0,0 1 1,0-1-1,0 0 0,0 0 1,0 0-1,0 0 0,0 0 1,0 0-1,0 0 0,0 0 1,1 0-1,-1 0 0,0-1 1,0 1-1,0 0 0,0 0 1,0 0-1,0 0 0,0 0 1,0 0-1,0 0 0,0 0 1,1 0-1,-1 0 0,0 0 1,0 0-1,0 0 0,0 0 1,0 0-1,0 0 0,0 0 1,0-1-1,0 1 0,0 0 1,0 0-1,0 0 0,0 0 1,0 0-1,0 0 0,0 0 1,0 0-1,0 0 0,0 0 1,0-1-1,0 1 0,0 0 1,0 0-1,0 0 0,0 0 1,0 0-1,0 0 0,0 0 1,0 0-1,0 0 0,0 0 1,0 0-1,0-1 0,15 0 932,25 1-52,-35 0-699,108-7 673,-32 1-633,-81 6-247,1 0 1,-1 0 0,1 0 0,-1 0 0,1 0-1,-1 0 1,1-1 0,-1 1 0,1 0-1,-1 0 1,1 0 0,-1 1 0,0-1 0,1 0-1,-1 0 1,1 0 0,-1 0 0,1 0-1,-1 1 1,1-1 0,-1 0 0,0 0 0,1 0-1,-1 1 1,1-1 0,-1 0 0,0 1-1,1-1 1,-1 0 0,0 1 0,0-1-1,1 1 1,-1-1 0,0 0 0,0 1 0,1-1-1,-1 1 1,0-1 0,0 1 0,0-1-1,0 1 1,0-1 0,0 1 0,0-1 0,0 0-1,0 1 1,0-1 0,0 1 0,0-1-1,0 1 1,0-1 0,0 1 0,0-1 0,0 1-1,-1-1 1,1 0 0,0 1 0,-1 0-1,-20 32 62,11-20-50,-13 30-167,1 1-1,3 0 1,1 2 0,3 0 0,1 1 0,3 0-1,-8 73 1,19-110-81,3-15-63,2-17-38</inkml:trace>
  <inkml:trace contextRef="#ctx0" brushRef="#br0" timeOffset="1">91 244 14155,'13'19'1328,"14"-3"-928,8-3-144,15-6 265,10-3-369,7-8 56,5-6-64,1-7-208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0:41.105"/>
    </inkml:context>
    <inkml:brush xml:id="br0">
      <inkml:brushProperty name="width" value="0.05" units="cm"/>
      <inkml:brushProperty name="height" value="0.05" units="cm"/>
    </inkml:brush>
  </inkml:definitions>
  <inkml:trace contextRef="#ctx0" brushRef="#br0">2475 0 3993,'-162'24'803,"-452"69"3007,4 31-1527,529-103-2030,-108 45 0,138-44-110,1 2 1,1 2 0,-51 37-1,53-29-66,1 2 0,2 3-1,2 1 1,1 2 0,2 1 0,3 3 0,1 1-1,-43 76 1,53-77-45,2 1 0,2 1 0,2 1 0,2 0 0,2 2 0,3 0 0,2 0 0,2 1 0,2 0 0,3 1 0,2-1 0,2 0 0,9 60 0,2-43-4,3 0 0,45 125 0,83 119 8,65 23-9,27-17 36,209 199 345,-438-510-400,107 110 141,5-4 0,5-6 1,245 166-1,-244-197-129,3-5 1,3-6-1,3-6 0,278 85 1,-281-111-38,1-5 1,1-6-1,2-6 1,-1-6-1,216-10 1,-229-11-11,-1-6 0,-1-4 0,155-49 0,-125 20 11,-3-6 1,156-82 0,-178 71 57,-3-5 0,-3-5 0,-4-5 0,-3-5-1,134-135 1,-190 163 74,-2-1 0,-2-3 0,75-126 0,-99 139-27,-1-1 0,-3 0 1,-2-2-1,-2 0 0,-3-2 0,13-73 0,-18 44-11,-4 0-1,-3-1 0,-15-153 0,-7 89-381,-49-183 1,48 255 66,-2 1 0,-4 1 0,-48-96 1,55 134 149,-2 0 1,-2 1 0,-1 1 0,-1 1-1,-2 1 1,-1 2 0,-2 0 0,-35-26 0,18 22-247,-3 1 1,0 3 0,-104-45 0,69 42-4,-165-40 0,45 33-15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5.956"/>
    </inkml:context>
    <inkml:brush xml:id="br0">
      <inkml:brushProperty name="width" value="0.05" units="cm"/>
      <inkml:brushProperty name="height" value="0.05" units="cm"/>
    </inkml:brush>
  </inkml:definitions>
  <inkml:trace contextRef="#ctx0" brushRef="#br0">218 3 15235,'-14'2'524,"0"1"-1,1 0 0,-1 1 1,1 0-1,0 1 0,0 1 1,0 0-1,1 0 1,-13 10-1,19-12-366,0 0 1,1 1 0,0 0-1,0 0 1,0 0-1,0 0 1,1 1-1,0 0 1,0 0-1,0 0 1,1 0-1,0 0 1,0 1-1,1-1 1,0 1 0,0 0-1,0 0 1,1 0-1,-1 12 1,2-16-137,0 1 0,0-1 0,0 0 0,1 1 0,-1-1 0,1 0 0,0 0 0,0 0 0,0 0 0,1 1 0,-1-2 0,1 1 0,-1 0 0,1 0 0,0 0 0,0-1 0,0 1 0,1-1 0,-1 1 0,0-1 1,1 0-1,0 0 0,-1 0 0,1-1 0,5 3 0,-4-2-38,1 0 1,-1-1-1,0 0 1,1 0 0,-1 0-1,1 0 1,-1-1-1,1 0 1,-1 0-1,1 0 1,-1 0-1,1-1 1,-1 0 0,1 0-1,-1 0 1,0 0-1,1-1 1,5-3-1,-2 1-12,0-2 0,0 1-1,-1-1 1,0 0-1,0 0 1,-1-1-1,1 0 1,-1 0 0,-1-1-1,0 1 1,9-17-1,-11 18 41,0 0 0,0 0 0,-1-1-1,0 0 1,0 1 0,-1-1-1,1 0 1,-2 0 0,1 1 0,-1-1-1,0 0 1,0 0 0,0 0 0,-1 0-1,-1 0 1,-3-12 0,4 17-5,0-1 1,0 1 0,0 0-1,-1 0 1,1 0-1,-1-1 1,1 1 0,-1 1-1,0-1 1,0 0-1,0 0 1,0 1 0,0-1-1,-1 1 1,1-1-1,0 1 1,-1 0 0,1 0-1,0 0 1,-1 0 0,1 1-1,-1-1 1,-3 0-1,4 1-71,1 0 0,-1 0-1,0 0 1,1 1-1,-1-1 1,0 0-1,1 1 1,-1-1 0,1 1-1,-1-1 1,0 1-1,1 0 1,0-1 0,-1 1-1,1 0 1,-1 0-1,1 0 1,0 0-1,0 0 1,-1 1 0,1-1-1,0 0 1,0 0-1,0 1 1,1-1 0,-1 1-1,0-1 1,0 1-1,1-1 1,-1 1-1,1-1 1,-1 1 0,1 0-1,0-1 1,0 1-1,-1 0 1,1 1 0,0-1 11,0 0 0,0-1 1,1 1-1,-1 0 0,0 0 1,0-1-1,1 1 1,-1 0-1,1 0 0,0-1 1,-1 1-1,1-1 0,0 1 1,0-1-1,0 1 1,0-1-1,0 1 0,1 0 1,17 11-625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6.326"/>
    </inkml:context>
    <inkml:brush xml:id="br0">
      <inkml:brushProperty name="width" value="0.05" units="cm"/>
      <inkml:brushProperty name="height" value="0.05" units="cm"/>
    </inkml:brush>
  </inkml:definitions>
  <inkml:trace contextRef="#ctx0" brushRef="#br0">228 15 18332,'-12'1'464,"-1"1"1,1 1 0,0 0-1,-1 1 1,2 0-1,-1 1 1,0 0-1,1 1 1,-19 12-1,23-13-297,-1 1 0,1 0 0,0 0 0,1 0 0,0 1 0,0 0 0,0 0 0,1 0 0,0 1 0,0 0 0,1 0 0,0 0 0,-5 18 0,8-22-140,0 0 0,0 1 0,0-1 0,1 0 0,0 1-1,0-1 1,0 1 0,1-1 0,-1 0 0,1 1 0,0-1 0,0 0 0,1 0 0,-1 0 0,1 0 0,0 0 0,0 0 0,0 0 0,1 0 0,-1-1 0,1 1 0,0-1 0,0 0 0,0 0 0,0 0 0,1 0 0,-1 0 0,1-1-1,5 4 1,2-1-40,-1 1-1,1-1 0,1-1 0,-1 0 0,0-1 0,1 0 0,0-1 0,0 0 0,21 1 0,-18-4 6,1 0 1,-1-1-1,0 0 0,1-1 0,-1-1 0,0 0 1,-1-2-1,1 1 0,-1-2 0,0 0 0,-1 0 0,1-1 1,-2-1-1,1 0 0,-1-1 0,0 0 0,-1-1 1,-1 0-1,1-1 0,10-17 0,-18 24 34,0 1-1,-1 0 0,0-1 1,0 0-1,0 1 1,-1-1-1,1 0 0,-1 0 1,0 0-1,-1 0 0,1 0 1,-1 0-1,0 0 1,0 0-1,-1 0 0,1 0 1,-3-6-1,2 6-1,-1 1 0,0 0 0,0 0 0,0 1-1,0-1 1,-1 0 0,0 1 0,1 0 0,-1-1 0,-1 1-1,1 0 1,0 0 0,-1 1 0,1-1 0,-1 1 0,0 0-1,0 0 1,0 0 0,0 0 0,-4-1 0,-7-1-47,-1 0 1,1 0 0,0 2-1,-1 0 1,0 0 0,1 2-1,-1 0 1,0 0-1,1 2 1,-1 0 0,1 0-1,-17 6 1,14 2-87,18-10 103,0 1 0,-1-1 0,1 0 0,0 1 0,0-1 0,0 1 0,-1-1 0,1 1 0,0-1 0,0 0 0,0 1 0,0-1 0,0 1 0,0-1 0,0 1 0,0-1 0,0 1 0,0-1 0,0 1 0,0-1 0,0 1 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8.580"/>
    </inkml:context>
    <inkml:brush xml:id="br0">
      <inkml:brushProperty name="width" value="0.05" units="cm"/>
      <inkml:brushProperty name="height" value="0.05" units="cm"/>
    </inkml:brush>
  </inkml:definitions>
  <inkml:trace contextRef="#ctx0" brushRef="#br0">1 1 19388,'10'21'1897,"2"1"-1441,9 2-208,1-1 896,10 1-728,2 1-64,4-4-616,-1-1-432,0-4-424,-4-3 904,-7-10-224,-5 0-209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9.049"/>
    </inkml:context>
    <inkml:brush xml:id="br0">
      <inkml:brushProperty name="width" value="0.05" units="cm"/>
      <inkml:brushProperty name="height" value="0.05" units="cm"/>
    </inkml:brush>
  </inkml:definitions>
  <inkml:trace contextRef="#ctx0" brushRef="#br0">121 0 14923,'0'23'1553,"-3"9"-1065,-7 15-192,0 6 752,-4 10-448,0 2-168,1 3-120,-2-2-104,4-10-568,1-3 448,1-18-104,-1-10-80,9-10-16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9.471"/>
    </inkml:context>
    <inkml:brush xml:id="br0">
      <inkml:brushProperty name="width" value="0.05" units="cm"/>
      <inkml:brushProperty name="height" value="0.05" units="cm"/>
    </inkml:brush>
  </inkml:definitions>
  <inkml:trace contextRef="#ctx0" brushRef="#br0">272 0 18812,'-18'10'1232,"-12"14"-1032,-6 11-40,-1 16 216,-2 7-63,2 11-57,5 2-16,9 1-40,7-3 8,12-8-232,7-8-192,13-17-424,8-9-113,11-17 569,3-4-152,11-9-120</inkml:trace>
  <inkml:trace contextRef="#ctx0" brushRef="#br0" timeOffset="1">391 414 15539,'1'1'101,"-1"0"0,1-1 0,-1 1 0,1-1 0,0 1 0,-1-1 0,1 1 0,0-1-1,-1 1 1,1-1 0,0 1 0,-1-1 0,1 0 0,0 1 0,0-1 0,-1 0 0,1 0 0,0 0-1,0 1 1,0-1 0,-1 0 0,1 0 0,0 0 0,0 0 0,0-1 0,-1 1 0,1 0-1,0 0 1,0 0 0,0-1 0,-1 1 0,1 0 0,0-1 0,1 0 0,26-20 1124,-24 16-781,253-270 3394,-216 228-3755,-32 34-65,-21 26-28,-8 18-86,1 0 0,2 2-1,2 0 1,-18 52 0,27-67-259,-8 38 0,13-51 138,0 1 1,0-1-1,1 0 1,0 1 0,0-1-1,0 1 1,1-1-1,-1 0 1,1 1-1,1-1 1,1 6-1,-3-10 191,1-1 0,-1 1 0,0-1 0,0 0 0,1 1 0,-1-1 0,0 1 0,0-1 0,1 0 0,-1 1-1,0-1 1,1 0 0,-1 1 0,0-1 0,1 0 0,-1 0 0,1 1 0,-1-1 0,0 0 0,1 0 0,-1 0-1,1 0 1,-1 0 0,1 1 0,-1-1 0,1 0 0,-1 0 0,1 0 0,-1 0 0,1 0 0,-1 0-1,0 0 1,1-1 0,-1 1 0,1 0 0,-1 0 0,1 0 0,-1 0 0,1-1 0,-1 1 0,0 0 0,1 0-1,-1-1 1,0 1 0,1-1 0,14-15-762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19.874"/>
    </inkml:context>
    <inkml:brush xml:id="br0">
      <inkml:brushProperty name="width" value="0.05" units="cm"/>
      <inkml:brushProperty name="height" value="0.05" units="cm"/>
    </inkml:brush>
  </inkml:definitions>
  <inkml:trace contextRef="#ctx0" brushRef="#br0">0 39 17828,'0'17'1928,"6"-5"-1312,10-8-248,7-1 977,2-3-761,10-6-320,3-2-696,3-2-352,-4-6 648,-6-1-216,-9-1-193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0.350"/>
    </inkml:context>
    <inkml:brush xml:id="br0">
      <inkml:brushProperty name="width" value="0.05" units="cm"/>
      <inkml:brushProperty name="height" value="0.05" units="cm"/>
    </inkml:brush>
  </inkml:definitions>
  <inkml:trace contextRef="#ctx0" brushRef="#br0">209 6 19852,'-3'-1'144,"0"0"-1,0 0 0,1 1 0,-1-1 1,0 1-1,0-1 0,0 1 1,0 0-1,0 0 0,1 0 0,-1 0 1,0 1-1,0-1 0,0 1 0,0-1 1,1 1-1,-1 0 0,0 0 1,1 1-1,-1-1 0,1 0 0,-1 1 1,-3 3-1,-3 1 28,0 1 0,0 1 0,1 0-1,-12 13 1,9-7-132,0 1 0,1 0 0,1 0 0,0 1 0,-7 21 0,12-28-36,1-1 1,1 0 0,-1 1 0,1 0 0,1-1-1,0 1 1,0 0 0,1 0 0,0 0 0,0 0-1,1-1 1,3 15 0,-4-21-3,1 0 1,-1 0-1,1 0 1,-1-1 0,1 1-1,0 0 1,-1 0-1,1-1 1,0 1-1,0-1 1,0 1-1,1-1 1,-1 1-1,0-1 1,1 0-1,-1 1 1,0-1-1,1 0 1,-1 0 0,1 0-1,0 0 1,-1 0-1,1-1 1,0 1-1,0 0 1,-1-1-1,1 1 1,0-1-1,0 0 1,0 0-1,0 0 1,-1 1-1,1-2 1,0 1-1,0 0 1,2-1 0,1 0 5,1-1 1,-1 0 0,1 0 0,-1 0 0,0-1-1,0 0 1,0 0 0,-1 0 0,1-1 0,7-7 0,5-7 15,-1 0 1,-1-1 0,17-28-1,-25 36-31,-1 0 0,0 0-1,-1 0 1,0-1 0,-1 0-1,0 0 1,-1 0 0,2-15 0,-5 25-17,0 1 0,0 0 0,0-1 0,0 1 0,0 0 0,0-1 0,0 1 0,0 0 0,0-1 1,-1 1-1,1 0 0,0 0 0,-1-1 0,1 1 0,-2-2 0,1 2-13,1 1 0,-1 0 0,1-1 0,0 1 0,-1 0 0,1 0 0,-1-1 0,1 1 0,-1 0 0,1 0 1,-1 0-1,1 0 0,-1 0 0,1 0 0,-1 0 0,1 0 0,-1 0 0,1 0 0,-1 0 0,1 0 0,-1 0 0,1 0 0,-1 0 0,1 0 0,-1 1 0,1-1 0,-1 0 0,-2 2-88,1-1 0,-1 1 1,1 0-1,-1 0 0,1-1 0,0 2 0,0-1 1,0 0-1,0 0 0,0 1 0,-2 4 0,-4 14-374,6 2-151</inkml:trace>
  <inkml:trace contextRef="#ctx0" brushRef="#br0" timeOffset="1">305 348 13451,'-10'40'1424,"1"-4"-872,0-6-208,2-3 817,4-3-993,5-11 80,4-6-32,8-14-184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0.757"/>
    </inkml:context>
    <inkml:brush xml:id="br0">
      <inkml:brushProperty name="width" value="0.05" units="cm"/>
      <inkml:brushProperty name="height" value="0.05" units="cm"/>
    </inkml:brush>
  </inkml:definitions>
  <inkml:trace contextRef="#ctx0" brushRef="#br0">143 33 13083,'-7'5'403,"0"1"0,0 0 1,1 1-1,-1-1 0,2 2 0,-1-1 1,-6 11-1,11-16-356,0 0 1,0 0-1,0 1 1,0-1-1,0 0 0,0 0 1,1 1-1,-1-1 1,1 0-1,0 1 1,0-1-1,0 1 1,0-1-1,0 0 0,0 1 1,1-1-1,-1 0 1,1 1-1,-1-1 1,1 0-1,0 1 1,0-1-1,0 0 0,0 0 1,1 0-1,-1 0 1,0 0-1,1 0 1,0-1-1,-1 1 1,1 0-1,3 2 0,6 3-80,0 0 0,0 0 0,1-1 0,0-1 0,15 5 0,-18-7 9,1 1 1,-1-1 0,0 2 0,0-1 0,0 1 0,-1 0-1,1 1 1,-1 0 0,13 13 0,-20-17 29,0 0 1,1-1-1,-2 1 1,1 0-1,0-1 1,0 1-1,0 0 1,-1 0-1,1 0 1,-1-1-1,0 1 1,1 0-1,-1 0 1,0 0-1,0 0 1,0 0-1,0 0 1,-1 0-1,1 0 1,0-1-1,-1 1 1,0 0-1,1 0 1,-1 0-1,0-1 1,0 1-1,0 0 1,0-1-1,0 1 1,0-1-1,-3 4 1,-2 2 87,-1 0 0,-1 0 0,1 0 0,-14 8 1,1-1 365,-1-1 0,-37 18 1,52-28-318,0-1 0,-1 1 0,1-1 0,-1 0 1,0 0-1,1-1 0,-1 0 0,0 0 0,0-1 0,0 0 1,0 0-1,0 0 0,1-1 0,-10-2 0,14 2-111,1 1 0,0-1 0,-1 0 0,1 1-1,0-1 1,-1 0 0,1 0 0,0 0 0,0 0-1,0 0 1,0 0 0,0-1 0,0 1 0,0 0-1,0 0 1,0-1 0,0 1 0,1-1 0,-1 1-1,1-1 1,-1 1 0,1-1 0,-1 1 0,1-1 0,0 1-1,0-1 1,0 1 0,0-1 0,0 1 0,0-1-1,0 0 1,0 1 0,1-1 0,-1 1 0,1-1-1,-1 1 1,2-3 0,1-5 1,1 1 1,-1 0-1,2 0 0,-1 1 0,9-12 1,6-3 11,2 1 0,0 1 0,43-32 0,-42 35 159,-1 0 0,0 0-1,-2-2 1,29-35 0,-47 53-175,1-1 0,-1 0 1,0 0-1,1 0 0,-1 0 1,0 0-1,0 0 1,0-1-1,-1 1 0,1 0 1,0 0-1,-1-1 0,1 1 1,-1 0-1,0-1 1,0 1-1,0 0 0,0-1 1,0 1-1,-1 0 0,1-1 1,-1 1-1,1 0 1,-1 0-1,-1-4 0,0 3-29,0 1-1,-1-1 0,1 1 0,-1-1 0,1 1 1,-1 0-1,1 0 0,-1 0 0,0 0 1,0 1-1,0-1 0,0 1 0,-1 0 1,1 0-1,0 0 0,-7-1 0,3 0-436,0 1-1,0 0 0,0 1 0,0 0 0,0 0 0,0 0 1,0 1-1,0 0 0,0 1 0,0-1 0,0 1 1,1 1-1,-10 3 0,6 2-578,8 0-244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1.144"/>
    </inkml:context>
    <inkml:brush xml:id="br0">
      <inkml:brushProperty name="width" value="0.05" units="cm"/>
      <inkml:brushProperty name="height" value="0.05" units="cm"/>
    </inkml:brush>
  </inkml:definitions>
  <inkml:trace contextRef="#ctx0" brushRef="#br0">151 1 18484,'7'7'1792,"0"9"-1120,-1-1-263,4 8 895,-1 6-376,2 10-296,-1 5-152,-4 11-208,-2 3-104,-7 7-88,-7 4-8,-8 1-48,-7-3-40,-8-4-392,-4-5-424,0-17 720,4-5-104,8-17-80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1.646"/>
    </inkml:context>
    <inkml:brush xml:id="br0">
      <inkml:brushProperty name="width" value="0.05" units="cm"/>
      <inkml:brushProperty name="height" value="0.05" units="cm"/>
    </inkml:brush>
  </inkml:definitions>
  <inkml:trace contextRef="#ctx0" brushRef="#br0">0 1 18860,'2'20'1728,"18"-4"-1127,10-3-217,23-2 720,8 0-248,11-3-544,3-4-376,1-3-776,-5-5 800,-13-9-208,-13-3-176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0:55.241"/>
    </inkml:context>
    <inkml:brush xml:id="br0">
      <inkml:brushProperty name="width" value="0.05" units="cm"/>
      <inkml:brushProperty name="height" value="0.05" units="cm"/>
    </inkml:brush>
  </inkml:definitions>
  <inkml:trace contextRef="#ctx0" brushRef="#br0">1 160 10282,'6'-5'163,"0"0"0,0 0 0,0 1-1,1 0 1,0 1 0,-1 0 0,1 0 0,1 0-1,-1 0 1,12-1 0,11-2-80,39-2 0,-45 6 1,529-24 1119,-429 24-1015,923-55 278,-972 52-436,1994-7 158,-423 85-150,-1001-63-32,1429 34 247,-250-13 673,0-37 289,-1378 4-1058,1143-36-1092,-1326 28 736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2.032"/>
    </inkml:context>
    <inkml:brush xml:id="br0">
      <inkml:brushProperty name="width" value="0.05" units="cm"/>
      <inkml:brushProperty name="height" value="0.05" units="cm"/>
    </inkml:brush>
  </inkml:definitions>
  <inkml:trace contextRef="#ctx0" brushRef="#br0">0 1 13179,'28'27'1920,"10"-14"-856,5-6-455,12-6 2191,2-1-1864,5-2-904,-1-6 440,-9-5-303,-9-2-97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3.545"/>
    </inkml:context>
    <inkml:brush xml:id="br0">
      <inkml:brushProperty name="width" value="0.05" units="cm"/>
      <inkml:brushProperty name="height" value="0.05" units="cm"/>
    </inkml:brush>
  </inkml:definitions>
  <inkml:trace contextRef="#ctx0" brushRef="#br0">14 9 22397,'-3'-9'272,"-6"78"-152,8-9-120,2-18-168,6-19-416,2-13-256,0 0 663,4-25-135,-2-20-128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3.919"/>
    </inkml:context>
    <inkml:brush xml:id="br0">
      <inkml:brushProperty name="width" value="0.05" units="cm"/>
      <inkml:brushProperty name="height" value="0.05" units="cm"/>
    </inkml:brush>
  </inkml:definitions>
  <inkml:trace contextRef="#ctx0" brushRef="#br0">1 0 15579,'0'12'1241,"7"2"-937,4-1-128,14-5 520,9 1-480,19-9 552,6-4-640,8-11 24,2-3-8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4.293"/>
    </inkml:context>
    <inkml:brush xml:id="br0">
      <inkml:brushProperty name="width" value="0.05" units="cm"/>
      <inkml:brushProperty name="height" value="0.05" units="cm"/>
    </inkml:brush>
  </inkml:definitions>
  <inkml:trace contextRef="#ctx0" brushRef="#br0">306 24 14899,'-1'-1'107,"1"1"-1,-1 0 1,1-1 0,-1 1-1,1 0 1,-1 0 0,0-1-1,1 1 1,-1 0 0,1 0-1,-1 0 1,0 0-1,1 0 1,-1 0 0,0 0-1,1 0 1,-1 0 0,0 0-1,1 0 1,-1 0-1,1 0 1,-1 0 0,0 1-1,-21 3 537,22-4-635,-24 7 1309,0 1 0,-28 13 1,-20 8 573,68-32-1482,-1 1 1,0-1 0,0 1-1,0 0 1,-8-2 0,9 3-352,0 1-5,0-1-1,0 0 1,1 1 0,-1 0-1,0-1 1,0 2 0,-5-1-1,8 1-47,0-1-1,0 1 0,-1-1 0,1 1 0,0 0 1,0-1-1,0 1 0,1 0 0,-1 0 0,0-1 1,0 1-1,0 0 0,0 0 0,1 0 0,-1 0 1,1 0-1,-1 0 0,0 0 0,1 0 0,0 1 1,-1-1-1,1 0 0,0 0 0,-1 0 0,1 0 1,0 1-1,0-1 0,0 1 0,-1 13-6,1-1 1,1 0-1,0 0 0,1 1 1,0-1-1,1 0 0,1-1 0,0 1 1,1-1-1,0 1 0,1-1 1,1-1-1,0 1 0,1-1 1,0-1-1,0 1 0,20 18 0,-25-27 1,0 0-1,0 0 1,1 0-1,-1-1 1,1 0-1,0 0 0,0 0 1,0 0-1,-1-1 1,2 1-1,-1-1 1,0 0-1,0 0 1,0 0-1,0-1 0,1 1 1,-1-1-1,0 0 1,1-1-1,-1 1 1,0-1-1,6-1 0,-2-1 3,-1 0 0,0 0 0,0-1 0,0 0 0,-1 0 0,1-1 0,-1 0 0,0 0 0,0 0 0,-1-1 0,8-10 0,-1 1 40,-1-1 0,0 0 0,-2-1 1,16-34-1,-21 41 4,0 0 0,-1-1 0,-1 1 1,1-1-1,-2 1 0,1-1 0,-1 0 1,-1 0-1,0 0 0,-2-14 0,1 21-49,0 1-1,1-1 1,-1 1 0,-1-1-1,1 1 1,0-1-1,-1 1 1,0 0 0,0 0-1,0-1 1,0 2-1,0-1 1,-1 0 0,1 0-1,-1 1 1,0-1-1,0 1 1,0 0-1,0 0 1,0 0 0,0 0-1,0 0 1,-1 1-1,1 0 1,-1-1 0,1 1-1,-1 0 1,1 1-1,-1-1 1,0 1 0,1-1-1,-8 2 1,3-1-61,0 1 0,-1 0 0,1 0 0,0 1-1,0 0 1,0 0 0,0 1 0,0 0 0,0 1 0,1-1 0,-1 2 0,1-1 0,-11 9 0,1 3-284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4.696"/>
    </inkml:context>
    <inkml:brush xml:id="br0">
      <inkml:brushProperty name="width" value="0.05" units="cm"/>
      <inkml:brushProperty name="height" value="0.05" units="cm"/>
    </inkml:brush>
  </inkml:definitions>
  <inkml:trace contextRef="#ctx0" brushRef="#br0">0 80 16363,'3'-2'307,"0"-1"-1,1 1 0,-1 0 0,0 0 0,1 1 0,-1-1 0,1 1 0,-1-1 0,1 1 0,0 0 0,-1 0 0,1 1 0,6-1 0,-2-1 347,75-14 1495,133-23-377,-213 39-1766,0-1 1,1 1-1,-1 0 1,0 0-1,0 0 1,0 0-1,0 1 1,5 0-1,-7 0-5,0-1 0,-1 1 0,1-1 0,0 1 0,-1-1 0,1 1 0,0-1 0,-1 1 0,1-1 0,-1 1 0,1 0 0,-1 0 0,1-1 0,-1 1 0,0 0 0,1 0 0,-1-1 0,0 1 0,1 0 0,-1 0 0,0 0 0,0-1 0,0 1 0,0 0 0,0 0 0,0 0 0,0 0 0,0 0 0,0-1 0,0 1 0,0 0 0,-1 0 0,1 1 0,-33 119-22,11-44 28,-67 352 46,88-420-92,0-5-95,0-1 0,1 1 1,-1 0-1,1-1 0,0 1 0,0 0 0,0-1 1,2 8-1,-2-11 103,0 0 1,0 0-1,0 0 1,0 0 0,0-1-1,0 1 1,0 0-1,0 0 1,0 0-1,0 0 1,0-1-1,0 1 1,0 0-1,0 0 1,1 0-1,-1 0 1,0 0 0,0 0-1,0-1 1,0 1-1,0 0 1,0 0-1,0 0 1,0 0-1,1 0 1,-1 0-1,0 0 1,0 0 0,0 0-1,0 0 1,0-1-1,0 1 1,1 0-1,-1 0 1,0 0-1,0 0 1,0 0-1,0 0 1,0 0-1,1 0 1,-1 0 0,0 0-1,0 0 1,0 0-1,0 0 1,0 0-1,1 0 1,-1 1-1,0-1 1,0 0-1,0 0 1,0 0 0,0 0-1,1 0 1,-1 0-1,0 0 1,0 0-1,0 0 1,0 1-1,0-1 1,0 0-1,0 0 1,0 0-1,0 0 1,1 0 0,-1 0-1,0 1 1,0-1-1,0 0 1,3-11-517,-2-6-108,-1-6-170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5.084"/>
    </inkml:context>
    <inkml:brush xml:id="br0">
      <inkml:brushProperty name="width" value="0.05" units="cm"/>
      <inkml:brushProperty name="height" value="0.05" units="cm"/>
    </inkml:brush>
  </inkml:definitions>
  <inkml:trace contextRef="#ctx0" brushRef="#br0">0 154 15707,'3'-7'1777,"6"0"-889,7-3-264,8-2 960,5 1-279,11-1-321,9 1-272,9-2-912,4 0-520,1-4 704,2-2-240,0-2-128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5.476"/>
    </inkml:context>
    <inkml:brush xml:id="br0">
      <inkml:brushProperty name="width" value="0.05" units="cm"/>
      <inkml:brushProperty name="height" value="0.05" units="cm"/>
    </inkml:brush>
  </inkml:definitions>
  <inkml:trace contextRef="#ctx0" brushRef="#br0">269 24 18164,'-2'-2'122,"-1"0"0,1-1 0,-1 1 1,1 0-1,-1 1 0,0-1 0,0 0 1,0 1-1,0 0 0,0 0 0,0-1 0,0 2 1,0-1-1,0 0 0,-1 1 0,1-1 0,0 1 1,-1 0-1,1 0 0,0 1 0,0-1 0,-1 0 1,1 1-1,-5 1 0,-3 1 62,0 1 1,0-1-1,0 2 0,0 0 0,-15 9 1,16-8-119,1 1 0,1 0 0,-1 1 0,1 0-1,0 0 1,1 0 0,0 1 0,0 0 0,-8 15 0,12-19-40,1 1 0,-1-1 0,1 0-1,0 1 1,0-1 0,0 1 0,1 0-1,0-1 1,0 1 0,1 0 0,0 0-1,0 0 1,0 0 0,0-1 0,1 1 0,0 0-1,0 0 1,1-1 0,4 12 0,-5-14-4,1 1 1,1-1 0,-1 1 0,0-1-1,1 0 1,-1 0 0,1 0-1,0 0 1,0-1 0,1 1 0,-1-1-1,0 1 1,1-1 0,-1 0-1,6 2 1,-2-2 7,-1 0 1,1-1-1,0 1 0,0-1 0,0-1 1,0 1-1,0-1 0,10-1 1,-2-1 34,0-1 1,0 0 0,0-1 0,-1 0 0,1-2 0,-1 1 0,22-14 0,-16 7 74,-1 0 0,0-2 0,23-22 0,-37 32-97,0-1 0,0-1 0,-1 1 0,1 0 0,-1-1 0,0 0 0,-1 0 0,1 0 0,-1-1 0,0 1 0,-1-1 0,0 1 0,0-1 0,0 0 0,0-9 0,-1 13-30,-1 1-1,-1-1 1,1 1 0,0-1-1,-1 1 1,1-1 0,-1 1 0,1 0-1,-1-1 1,0 1 0,0 0 0,0 0-1,-1-1 1,1 1 0,0 0-1,-1 0 1,0 1 0,1-1 0,-3-2-1,0 1-33,0 1-1,0-1 0,0 1 1,0 0-1,0 0 0,0 0 1,0 1-1,-1 0 1,-7-2-1,-3 1-288,-1 1 0,1 0 1,-1 1-1,1 0 0,-17 4 0,15-1 9,1 0 0,-25 9-1,17-1-295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6.874"/>
    </inkml:context>
    <inkml:brush xml:id="br0">
      <inkml:brushProperty name="width" value="0.05" units="cm"/>
      <inkml:brushProperty name="height" value="0.05" units="cm"/>
    </inkml:brush>
  </inkml:definitions>
  <inkml:trace contextRef="#ctx0" brushRef="#br0">0 0 17364,'14'21'1696,"4"3"-1048,0 0-264,-2 2 897,7 7-513,3-7-128,0-3-224,4-9-536,1-4-288,2-8-568,-3-4 408,-2-9 319,-4-2-223,-6-6-232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7.290"/>
    </inkml:context>
    <inkml:brush xml:id="br0">
      <inkml:brushProperty name="width" value="0.05" units="cm"/>
      <inkml:brushProperty name="height" value="0.05" units="cm"/>
    </inkml:brush>
  </inkml:definitions>
  <inkml:trace contextRef="#ctx0" brushRef="#br0">114 0 16956,'-4'12'1584,"-5"11"-984,-2 3-192,-2 7 832,0 4-231,-2 9-377,1 4-96,3 3-168,1-1-216,4-4-816,-1-2 688,7-19-160,0-8-120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7.961"/>
    </inkml:context>
    <inkml:brush xml:id="br0">
      <inkml:brushProperty name="width" value="0.05" units="cm"/>
      <inkml:brushProperty name="height" value="0.05" units="cm"/>
    </inkml:brush>
  </inkml:definitions>
  <inkml:trace contextRef="#ctx0" brushRef="#br0">0 11 17572,'22'4'1896,"6"0"-1256,15-4-280,11 0 1257,17-1-1049,9 0-264,6-4-528,2 1-360,-16 1 536,-15-1-200,-34 7-128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0:57.213"/>
    </inkml:context>
    <inkml:brush xml:id="br0">
      <inkml:brushProperty name="width" value="0.05" units="cm"/>
      <inkml:brushProperty name="height" value="0.05" units="cm"/>
    </inkml:brush>
  </inkml:definitions>
  <inkml:trace contextRef="#ctx0" brushRef="#br0">681 121 10498,'-16'85'945,"11"-66"-771,0-1 1,2 1-1,1 0 0,0 0 1,2 33-1,7-5 224,3-1 0,21 64-1,-11-44-263,118 367 118,-97-328-226,4-2 1,60 100-1,-69-147 40,2-2 0,3-1-1,1-3 1,92 84 0,223 147 165,-34-79-181,14-23-20,-258-139-20,102 37 1,-156-68-2,1-1 1,0-1-1,0-2 0,0 0 1,1-2-1,0-1 1,0-1-1,42-4 1,-59 1 2,-1 0 1,1-1 0,-1 0 0,0 0 0,0-1 0,0-1 0,-1 1 0,1-2-1,-1 1 1,0-1 0,0 0 0,-1 0 0,0-1 0,0 0 0,7-10 0,9-14 46,-2 0 1,28-54 0,-39 66-44,12-21 42,-3-1 1,-1-1-1,-2 0 1,-2-1-1,17-87 1,-27 99 17,-1 0 1,-1-1 0,-1 1-1,-2 0 1,-2-1 0,0 1-1,-2 0 1,-1 1 0,-16-46 0,-1 18 36,-3 1 0,-1 1 0,-4 1 0,-1 1 0,-53-64 0,30 52-64,-3 2-1,-2 3 1,-90-70 0,-122-58 246,-15 21 55,228 134-280,-135-70 107,-4 8 0,-4 8 0,-4 10 0,-315-76 0,446 136-305,-115-11 0,157 27 16,0 1-1,-1 1 1,1 2 0,0 1-1,1 2 1,-36 9-1,-29 17-79,-15 6-54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8.412"/>
    </inkml:context>
    <inkml:brush xml:id="br0">
      <inkml:brushProperty name="width" value="0.05" units="cm"/>
      <inkml:brushProperty name="height" value="0.05" units="cm"/>
    </inkml:brush>
  </inkml:definitions>
  <inkml:trace contextRef="#ctx0" brushRef="#br0">0 29 16508,'22'7'1600,"11"-5"-992,8-2-200,15-2 504,6-3-96,11-1-696,1-1-256,-10 0 240,-7 1-144,-11 2-184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8.907"/>
    </inkml:context>
    <inkml:brush xml:id="br0">
      <inkml:brushProperty name="width" value="0.05" units="cm"/>
      <inkml:brushProperty name="height" value="0.05" units="cm"/>
    </inkml:brush>
  </inkml:definitions>
  <inkml:trace contextRef="#ctx0" brushRef="#br0">0 94 18572,'56'-21'745,"1"3"1,1 2-1,0 3 1,1 2-1,72-4 1,-110 16-753,-21-1 6,1 0 1,-1 0-1,0 0 0,0 0 1,1 0-1,-1 1 1,0-1-1,1 0 0,-1 0 1,0 0-1,0 0 1,1 1-1,-1-1 1,0 0-1,0 0 0,1 0 1,-1 1-1,0-1 1,0 0-1,0 0 1,1 1-1,-1-1 0,0 0 1,0 1-1,0-1 1,0 0-1,0 1 0,1-1 1,-2 3-3,0 0 0,0-1-1,0 1 1,0-1 0,-1 1 0,1-1 0,-1 1-1,1-1 1,-5 4 0,-26 42-198,1 1 0,2 2 0,3 1 0,2 1 0,3 1 0,-25 92 0,39-127-147,0 6-472,7-34 330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9.326"/>
    </inkml:context>
    <inkml:brush xml:id="br0">
      <inkml:brushProperty name="width" value="0.05" units="cm"/>
      <inkml:brushProperty name="height" value="0.05" units="cm"/>
    </inkml:brush>
  </inkml:definitions>
  <inkml:trace contextRef="#ctx0" brushRef="#br0">0 22 17620,'16'7'1312,"6"-7"-1040,5 1-120,11-1-56,8 0-384,4-5 392,4-4-64,0-7-224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29.714"/>
    </inkml:context>
    <inkml:brush xml:id="br0">
      <inkml:brushProperty name="width" value="0.05" units="cm"/>
      <inkml:brushProperty name="height" value="0.05" units="cm"/>
    </inkml:brush>
  </inkml:definitions>
  <inkml:trace contextRef="#ctx0" brushRef="#br0">284 48 14587,'1'-1'61,"-1"1"-1,0-1 1,0 1 0,0-1-1,0 1 1,1-1 0,-1 1-1,0 0 1,0-1-1,0 1 1,0-1 0,0 1-1,0-1 1,0 1 0,0-1-1,0 1 1,-1-1-1,1 1 1,0-1 0,0 1-1,0-1 1,0 1 0,-1-1-1,1 1 1,0 0-1,0-1 1,-1 1 0,1-1-1,0 1 1,-1 0 0,1-1-1,0 1 1,-1 0 0,1 0-1,-1-1 1,1 1-1,-1 0 1,-1-1 52,-1 1 0,1 0 0,0 0-1,0 0 1,0 0 0,0 0 0,0 0 0,0 0 0,-4 2-1,-4 1 287,-1 1 0,-19 9 0,14-3-173,0 0-1,0 1 0,1 1 1,1 0-1,0 1 1,-22 26-1,27-28-130,0 1 1,1 1-1,0-1 0,1 1 1,0 1-1,1-1 0,1 1 1,0 0-1,-3 18 0,7-26-51,0-1 0,0 1 0,1-1-1,0 1 1,0 0 0,0-1 0,1 1 0,0-1-1,0 1 1,0-1 0,3 8 0,-3-10-26,1-1 0,-1 1 1,0-1-1,1 0 1,0 1-1,-1-1 0,1 0 1,0 0-1,0 0 1,0 0-1,0-1 1,1 1-1,-1 0 0,0-1 1,1 0-1,-1 1 1,1-1-1,-1 0 0,1 0 1,0-1-1,-1 1 1,1 0-1,0-1 0,5 0 1,0 0 3,0-1 1,-1 0-1,1 0 1,0-1-1,0 0 0,-1-1 1,1 1-1,-1-2 1,1 1-1,-1-1 0,-1 0 1,1 0-1,0-1 1,-1 0-1,0 0 1,10-11-1,-6 6 19,-1-1 0,0 0-1,0 0 1,-1-1 0,-1 0 0,0 0-1,0-1 1,7-22 0,-12 27-19,0 1 1,0-1-1,-1 0 0,0 0 0,-1 1 1,1-1-1,-2 0 0,1 0 0,-1 0 1,0 1-1,-3-10 0,3 14-45,0 0 0,0 0 0,0 1-1,0-1 1,-1 0 0,1 1 0,-1-1-1,1 1 1,-1 0 0,0 0 0,0-1 0,0 1-1,0 0 1,-1 1 0,1-1 0,0 0 0,-1 1-1,1-1 1,-1 1 0,0 0 0,1-1 0,-1 2-1,0-1 1,0 0 0,0 0 0,1 1 0,-1-1-1,0 1 1,0 0 0,0 0 0,0 0-1,-4 1 1,7-1 16,-1 0-1,1 0 1,-1 0-1,1 0 0,-1 0 1,1 0-1,-1 0 1,0 0-1,1 0 1,-1 1-1,1-1 1,-1 0-1,1 0 0,-1 0 1,1 1-1,-1-1 1,1 0-1,-1 1 1,1-1-1,-1 0 1,1 1-1,0-1 0,-1 1 1,1-1-1,0 1 1,-1-1-1,1 1 1,0 0 13,0-1 0,0 1 0,1-1 1,-1 1-1,0-1 0,1 1 0,-1-1 0,1 0 1,-1 1-1,1-1 0,-1 0 0,1 1 1,-1-1-1,1 0 0,-1 1 0,1-1 0,-1 0 1,1 0-1,-1 0 0,1 0 0,-1 1 1,1-1-1,-1 0 0,1 0 0,0 0 0,-1 0 1,2-1-1,18 2-186</inkml:trace>
  <inkml:trace contextRef="#ctx0" brushRef="#br0" timeOffset="1">623 8 15931,'-1'1'151,"0"0"-1,1 1 1,-1-1-1,0 1 1,1-1-1,-1 0 1,0 1-1,0-1 1,0 0-1,0 0 1,-1 0-1,1 0 1,0 0-1,-2 1 1,-3 4 225,-6 7 59,0 0-1,1 1 0,1 1 1,1 0-1,0 0 0,0 1 1,-6 17-1,13-27-370,-1 0 0,1 0 1,1 1-1,-1-1 0,1 0 0,0 1 0,0-1 0,1 1 0,0-1 0,0 1 0,0-1 0,1 1 0,0-1 1,0 1-1,1-1 0,0 0 0,0 0 0,0 0 0,1 0 0,0 0 0,0 0 0,5 6 0,-5-8-30,0 0 1,1-1-1,-1 0 0,1 1 0,0-1 0,0-1 0,0 1 0,0-1 0,0 1 0,0-1 0,1 0 0,-1-1 0,1 1 0,9 1 0,-7-2 3,1 0-1,-1-1 1,1 0-1,-1-1 1,1 1-1,-1-1 0,1-1 1,12-3-1,-4-1 30,-1 0 0,-1-1 0,1-1 0,-1 0 0,0-1 0,-1 0 0,0-1 0,14-15 0,-14 13 44,-2-1 1,1-1 0,-2 0 0,0-1-1,11-20 1,-18 29-61,0 0 0,-1-1 0,0 1-1,0-1 1,0 1 0,-1-1 0,1-9 0,-2 12-20,0 0-1,0 0 1,0 0 0,-1 1-1,0-1 1,0 0 0,0 0-1,0 0 1,0 1 0,-1-1 0,0 1-1,1-1 1,-5-5 0,2 5-38,1 1 1,-1-1-1,0 1 1,0 0-1,0 0 1,-1 0-1,1 0 1,-1 1-1,1 0 1,-1 0-1,0 0 0,0 0 1,0 1-1,0 0 1,0 0-1,0 0 1,0 1-1,0-1 1,-9 2-1,1-1-346,-1 2-1,1-1 0,-1 2 0,1 0 0,0 0 1,-16 7-1,-27 19-482,39-19 536,-22 11-452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0.118"/>
    </inkml:context>
    <inkml:brush xml:id="br0">
      <inkml:brushProperty name="width" value="0.05" units="cm"/>
      <inkml:brushProperty name="height" value="0.05" units="cm"/>
    </inkml:brush>
  </inkml:definitions>
  <inkml:trace contextRef="#ctx0" brushRef="#br0">1 233 14459,'645'-58'6527,"-178"15"-4492,-381 36-1927,301-31 268,-10-31-1400,-343 57 91,-34 12 916,0 0 1,0 0 0,0 0 0,0 0-1,1 0 1,-1 0 0,0 0 0,0 0-1,0 0 1,0 0 0,0 0 0,1 0-1,-1 0 1,0 0 0,0 0 0,0-1-1,0 1 1,0 0 0,0 0 0,0 0-1,1 0 1,-1 0 0,0 0 0,0 0-1,0 0 1,0 0 0,0-1 0,0 1-1,0 0 1,0 0 0,0 0 0,0 0-1,0 0 1,0 0 0,1-1 0,-1 1-1,0 0 1,0 0 0,0 0 0,0 0-1,0 0 1,0-1 0,0 1 0,0 0-1,0 0 1,-1 0 0,1 0 0,0 0-1,0-1 1,-17 1-489,-17 4-17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0.612"/>
    </inkml:context>
    <inkml:brush xml:id="br0">
      <inkml:brushProperty name="width" value="0.05" units="cm"/>
      <inkml:brushProperty name="height" value="0.05" units="cm"/>
    </inkml:brush>
  </inkml:definitions>
  <inkml:trace contextRef="#ctx0" brushRef="#br0">379 40 17516,'0'-2'99,"0"0"0,-1 1 0,1-1 0,0 1 1,-1-1-1,1 0 0,-1 1 0,1-1 0,-1 1 0,0-1 0,1 1 1,-1 0-1,0-1 0,0 1 0,0 0 0,0 0 0,0-1 1,-1 1-1,1 0 0,0 0 0,0 0 0,-1 0 0,1 1 1,-1-1-1,1 0 0,-1 1 0,1-1 0,-1 0 0,1 1 0,-1 0 1,-3-1-1,-2 0 79,-1 0 0,0 0 0,0 1 1,0 0-1,-10 2 0,0 1-108,0 1 0,0 1 0,1 1 0,0 0 0,0 1 0,0 1 0,1 0 0,0 2 0,1 0 0,0 0 0,0 1 0,1 1 0,1 1 0,-16 17 0,24-24-43,0 0 0,1 0 0,0 1 0,-4 9 0,7-15-16,0 1-1,0-1 1,1 1-1,-1-1 1,1 1-1,-1 0 0,1-1 1,0 1-1,0 0 1,0 0-1,-1-1 0,2 1 1,-1 0-1,0-1 1,0 1-1,0 0 1,1-1-1,-1 1 0,1 0 1,-1-1-1,1 1 1,0-1-1,0 1 0,0-1 1,1 3-1,0-2 19,1 0 0,0-1-1,-1 1 1,1 0-1,0-1 1,0 0 0,0 1-1,0-1 1,0 0-1,0-1 1,0 1 0,0 0-1,1-1 1,-1 0-1,4 0 1,4 1 91,1-2 0,22-3 0,-16 0 10,-1 0 1,0-1-1,0-1 1,0-1-1,-1 0 1,30-19 0,-34 18-44,-2 1 1,1-1 0,-1-1 0,0 1-1,-1-2 1,0 1 0,0-2 0,-1 1-1,-1-1 1,8-13 0,-12 18-47,-1 0 0,0 1 0,0-1 0,-1 0 1,2-8-1,-3 14-38,0-1 0,1 0 0,-1 1 1,0-1-1,0 0 0,0 0 0,0 1 0,0-1 1,0 0-1,0 0 0,0 0 0,0 1 1,0-1-1,0 0 0,-1 1 0,1-1 1,0 0-1,0 0 0,-1 1 0,1-1 0,-1 0 1,1 1-1,0-1 0,-1 1 0,1-1 1,-1 0-1,1 1 0,-1-1 0,0 1 1,1-1-1,-1 1 0,0 0 0,1-1 0,-1 1 1,0 0-1,1-1 0,-1 1 0,0 0 1,0 0-1,1 0 0,-1 0 0,0-1 1,0 1-1,1 0 0,-1 0 0,0 0 0,0 1 1,1-1-1,-1 0 0,0 0 0,-1 1 1,-1 0-86,0 0 1,-1 1-1,1 0 1,0 0-1,0 0 1,0 0-1,0 0 1,0 0-1,1 1 1,-1 0-1,0-1 1,1 1-1,0 0 1,0 0-1,0 0 1,0 0-1,0 1 1,-1 5-1,0-3-298,1 0 0,-1 1-1,2-1 1,-1 0 0,1 1-1,0-1 1,0 1 0,0-1-1,2 14 1,6 3-486,9-6-254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1.014"/>
    </inkml:context>
    <inkml:brush xml:id="br0">
      <inkml:brushProperty name="width" value="0.05" units="cm"/>
      <inkml:brushProperty name="height" value="0.05" units="cm"/>
    </inkml:brush>
  </inkml:definitions>
  <inkml:trace contextRef="#ctx0" brushRef="#br0">15 0 15835,'-2'39'1473,"-3"1"-897,0 5-256,3-4 584,2-1-192,1-8-664,2-6-264,4-21 272,5-10-96,0-18-232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1.375"/>
    </inkml:context>
    <inkml:brush xml:id="br0">
      <inkml:brushProperty name="width" value="0.05" units="cm"/>
      <inkml:brushProperty name="height" value="0.05" units="cm"/>
    </inkml:brush>
  </inkml:definitions>
  <inkml:trace contextRef="#ctx0" brushRef="#br0">0 103 18868,'26'-19'1360,"1"0"-1,38-19 1,-57 33-1126,1 2-1,-1-1 1,1 1 0,0 0-1,0 1 1,0 0-1,0 0 1,1 1 0,-1 0-1,0 1 1,1 0 0,17 2-1,-25-1-211,0-1 0,0 0 0,0 1-1,0-1 1,0 1 0,0 0 0,0-1-1,0 1 1,0 0 0,0 0 0,-1 1-1,1-1 1,0 0 0,-1 0 0,1 1 0,-1-1-1,1 1 1,-1 0 0,0-1 0,1 1-1,-1 0 1,0 0 0,0-1 0,0 1-1,-1 0 1,1 0 0,0 0 0,-1 0-1,1 0 1,-1 0 0,0 0 0,1 1 0,-1 2-1,-1 1-2,0 0-1,0 0 1,0 0-1,-1 0 0,0 0 1,0-1-1,0 1 1,-1-1-1,0 0 1,-5 9-1,-14 14 63,-1-2 0,-29 29 0,30-35-13,2 2-1,0 0 0,-28 42 0,45-59-58,1-1-1,0 0 0,0 1 1,0 0-1,0-1 0,-1 8 1,3-10-12,0-1-1,0 0 1,-1 1 0,1-1 0,0 0 0,1 1 0,-1-1 0,0 1 0,0-1-1,0 0 1,1 1 0,-1-1 0,1 0 0,-1 0 0,1 1 0,-1-1 0,1 0 0,0 0-1,0 0 1,0 1 0,-1-1 0,1 0 0,0 0 0,0 0 0,0-1 0,1 1-1,-1 0 1,2 1 0,3 0-132,0 1-1,0-1 1,1-1-1,-1 1 1,1-1-1,-1 0 1,1-1-1,0 1 0,-1-1 1,1-1-1,8-1 1,14-2-726,32-10-1,-8-1 304,-2-2-185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5.192"/>
    </inkml:context>
    <inkml:brush xml:id="br0">
      <inkml:brushProperty name="width" value="0.05" units="cm"/>
      <inkml:brushProperty name="height" value="0.05" units="cm"/>
    </inkml:brush>
  </inkml:definitions>
  <inkml:trace contextRef="#ctx0" brushRef="#br0">1 26 19068,'10'-9'1464,"4"8"-1024,2 2-159,9 5 599,1-2-184,14 1-280,5-4-144,6-1-136,2-3-80,-7-3-376,-6-4-272,-11 2-376,-7 2-161,-32 8 113,-18 6 232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5.617"/>
    </inkml:context>
    <inkml:brush xml:id="br0">
      <inkml:brushProperty name="width" value="0.05" units="cm"/>
      <inkml:brushProperty name="height" value="0.05" units="cm"/>
    </inkml:brush>
  </inkml:definitions>
  <inkml:trace contextRef="#ctx0" brushRef="#br0">0 1 13595,'17'15'1864,"9"-2"-1080,10-1-223,6-2 839,8-5-320,3 0-360,-4-2-752,-1-3 344,-9-3-272,-5 0-72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2:03.701"/>
    </inkml:context>
    <inkml:brush xml:id="br0">
      <inkml:brushProperty name="width" value="0.05" units="cm"/>
      <inkml:brushProperty name="height" value="0.05" units="cm"/>
    </inkml:brush>
  </inkml:definitions>
  <inkml:trace contextRef="#ctx0" brushRef="#br0">1559 6 11354,'-30'-3'176,"-1"1"-1,0 1 0,0 2 1,0 1-1,0 1 0,0 2 1,1 1-1,0 2 0,0 0 1,-38 18-1,-7 11-252,1 4 0,-70 53 0,-76 42 261,143-95 43,-265 155 1187,320-180-1352,1 0 1,1 2 0,0 0 0,1 1 0,1 1 0,1 1 0,-26 40 0,32-42-91,1 0 1,1 1-1,1 1 1,0-1 0,1 1-1,2 1 1,0-1 0,1 1-1,-2 41 1,6-20-51,2 1 0,2-2 1,1 1-1,3 0 0,1-1 1,2 0-1,2-1 0,2-1 0,1 0 1,41 72-1,-43-93 68,0 1 0,1-2 0,0 0 1,2 0-1,35 28 0,-24-25-13,1-1-1,1-2 1,47 22-1,-10-13-7,1-2 0,1-4 0,93 17 0,7-9 47,188 7 0,172-19 55,265 24 15,-286 34 28,-73-10-44,6-25-31,405-42 17,37 2-16,-547 17-40,374 14-4,-1-36 1,205-68 3,-73 4-9,614 11-248,-1423 57 252,693-10-27,-88 2 23,250-50-2,-236 9 39,-343 35 21,178-11 48,-5-24-45,-365 31-52,172-50 0,-225 48 5,-2-2 0,0-2 1,-1-4-1,68-43 0,-113 62-2,-1 0-1,0-1 0,0 0 1,-1-1-1,0-1 0,-1 0 1,-1-1-1,18-27 0,-24 32-3,0-1 1,0 0-1,-1-1 0,0 1 0,-1-1 0,0 1 1,-1-1-1,0 0 0,-1 0 0,0 0 0,-1 0 1,0 0-1,-1 0 0,0 0 0,-4-15 0,-2 0-36,-1 0 0,-1 1 0,-1 0 0,-2 0-1,0 1 1,-2 1 0,-31-42 0,13 25-125,-3 2 0,0 1 0,-51-39 0,54 51 99,-1 1-1,-1 2 1,-1 1-1,-1 2 1,0 2 0,-42-14-1,5 8 94,0 4-1,-101-14 0,-625-53 256,570 67-321,-397-10-116,392 36 107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5.974"/>
    </inkml:context>
    <inkml:brush xml:id="br0">
      <inkml:brushProperty name="width" value="0.05" units="cm"/>
      <inkml:brushProperty name="height" value="0.05" units="cm"/>
    </inkml:brush>
  </inkml:definitions>
  <inkml:trace contextRef="#ctx0" brushRef="#br0">0 60 18060,'10'-7'316,"0"0"-1,1 0 1,0 1-1,0 1 1,0 0 0,1 0-1,-1 1 1,1 0 0,0 1-1,0 1 1,1 0 0,-1 1-1,0 0 1,1 0 0,-1 2-1,1-1 1,-1 2-1,0 0 1,0 0 0,0 1-1,16 6 1,-24-8-292,0 0-1,-1 1 1,1-1-1,-1 1 1,1 0-1,-1 0 1,0 1-1,0-1 1,0 1-1,0-1 1,0 1-1,3 4 1,-5-6-20,0 1-1,-1 0 1,1-1-1,0 1 1,-1 0 0,1 0-1,-1-1 1,1 1 0,-1 0-1,0 0 1,0 0-1,0-1 1,0 1 0,0 0-1,0 0 1,-1 0-1,1-1 1,0 1 0,-1 0-1,1 0 1,-1-1-1,0 1 1,0 0 0,0-1-1,1 1 1,-1-1 0,-1 1-1,0 1 1,-5 5 8,-1 1 0,0-1 0,0-1 0,0 1-1,-1-1 1,-10 6 0,-65 34 44,22-13-19,45-25-39,-21 15-14,36-22 7,-1 0 0,1 0 0,0 0 0,-1 0 0,1 0-1,0 1 1,1-1 0,-1 1 0,0-1 0,1 1 0,-2 3 0,3-5 2,0 0-1,-1-1 1,1 1-1,0 0 1,0 0-1,0 0 1,0 0-1,0 0 1,0 0-1,1-1 1,-1 1-1,0 0 1,0 0-1,1 0 1,-1 0-1,0-1 1,1 1-1,-1 0 1,1 0-1,-1-1 1,1 1-1,-1 0 1,1-1-1,-1 1 1,1 0-1,0-1 1,-1 1-1,1-1 1,0 1-1,0-1 1,1 1 0,29 13-206,-25-13 168,59 19-340,-28-9 104,42 17 0,-69-23 238,0-1 0,-1 1 0,0 1 0,0-1 0,-1 1 0,1 1 0,-1 0 0,-1 0 0,9 10 0,-13-14 34,0 1-1,-1 0 1,1-1-1,-1 1 1,0 0-1,0 0 1,-1 0 0,1 0-1,-1 1 1,0-1-1,0 0 1,0 0-1,0 1 1,-1-1-1,0 1 1,0-1-1,0 0 1,0 1-1,-1-1 1,0 1-1,0-1 1,0 0-1,0 0 1,-1 1-1,1-1 1,-1 0-1,0 0 1,0-1-1,-1 1 1,-3 5-1,0-3 18,1 1-1,-2-1 0,1 0 0,-1-1 0,0 1 0,0-1 0,0-1 1,0 1-1,-1-1 0,0-1 0,0 1 0,0-1 0,0-1 1,-16 4-1,5-3-134,1 0 0,0-1-1,-1-2 1,1 1 0,0-2 0,-27-4 0,44 5 102,-1-1 0,1 1 0,-1 0 0,1-1 0,0 1 0,-1-1 0,1 1 0,0-1 0,0 0 0,-1 0 0,1 1 0,0-1 0,0 0 0,0 0 0,0 0 0,0 0 0,0 0 0,-1-2 0,1-7-297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6.376"/>
    </inkml:context>
    <inkml:brush xml:id="br0">
      <inkml:brushProperty name="width" value="0.05" units="cm"/>
      <inkml:brushProperty name="height" value="0.05" units="cm"/>
    </inkml:brush>
  </inkml:definitions>
  <inkml:trace contextRef="#ctx0" brushRef="#br0">73 5 21093,'0'0'56,"0"-1"0,0 1 1,0 0-1,0 0 1,0-1-1,-1 1 0,1 0 1,0 0-1,0 0 1,0-1-1,-1 1 1,1 0-1,0 0 0,0 0 1,0 0-1,-1 0 1,1-1-1,0 1 1,0 0-1,-1 0 0,1 0 1,0 0-1,-1 0 1,1 0-1,0 0 0,0 0 1,-1 0-1,1 0 1,0 0-1,0 0 1,-1 0-1,1 0 0,0 0 1,-1 0-1,-10 8 572,-5 12 181,12-14-729,1 1 1,0 0-1,1 0 0,0 0 1,0 0-1,0 0 0,1 0 1,0 1-1,0-1 0,1 0 1,0 1-1,0-1 1,1 0-1,0 1 0,0-1 1,1 0-1,0 0 0,0 0 1,4 9-1,0-4-107,0-1-1,1 0 1,0 0 0,1 0-1,0-1 1,1 0 0,0 0-1,0-1 1,21 15 0,20 8-210,-37-24 138,0 0-1,-1 0 1,0 1-1,0 1 1,16 16-1,-26-24 88,-1-1 0,0 1 0,0-1 0,0 1 0,0 0 0,0 0 0,0-1-1,0 1 1,-1 0 0,1 0 0,-1 0 0,1-1 0,-1 1 0,0 0 0,1 0 0,-1 0 0,0 0 0,0 0 0,-1 0 0,1 0 0,-1 2 0,0-1 2,0 0 0,0 0 0,-1-1 0,0 1 0,1 0 0,-1-1 0,0 1 0,0-1 1,0 0-1,-1 1 0,-4 2 0,-4 3 3,-1-1 1,0 0-1,0-1 0,-24 9 1,31-13 48,-13 5-170,-36 8 0,50-14 67,0 0 0,-1-1 0,1 1-1,0-1 1,0 0 0,-1 0 0,1 0-1,0-1 1,0 1 0,-1-1-1,1 0 1,0 0 0,0-1 0,0 1-1,-4-3 1,6 3 43,1-1 0,-1 1 0,0 0 0,1-1 0,-1 1 0,1-1 0,0 0 0,0 1 0,-2-3 0,-6-22-238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6.796"/>
    </inkml:context>
    <inkml:brush xml:id="br0">
      <inkml:brushProperty name="width" value="0.05" units="cm"/>
      <inkml:brushProperty name="height" value="0.05" units="cm"/>
    </inkml:brush>
  </inkml:definitions>
  <inkml:trace contextRef="#ctx0" brushRef="#br0">1 2 17484,'16'3'1752,"2"1"-1032,0-3-304,10 2 993,4 1-497,6-2-952,1-1-400,1-2 512,-1-3-168,-2-2-248</inkml:trace>
  <inkml:trace contextRef="#ctx0" brushRef="#br0" timeOffset="1">391 73 15659,'-7'11'386,"-21"32"1473,-24 52 0,46-82-1507,0 1 0,1-1 1,0 1-1,1 0 0,1 0 0,0 0 0,1 1 1,0 26-1,2-38-320,0 0 1,0-1-1,1 1 0,-1 0 0,1 0 1,-1-1-1,1 1 0,0 0 1,0-1-1,0 1 0,0-1 1,1 1-1,-1-1 0,1 0 1,-1 1-1,1-1 0,0 0 0,0 0 1,0 0-1,0 0 0,0-1 1,1 1-1,-1-1 0,0 1 1,5 1-1,-4-2-27,0 0 1,0 0 0,1-1-1,-1 1 1,0-1-1,1 0 1,-1 0 0,0 0-1,1-1 1,-1 1-1,0-1 1,0 1-1,1-1 1,-1 0 0,0 0-1,0-1 1,0 1-1,0-1 1,0 1 0,0-1-1,2-3 1,4-3 8,0 0 0,0-1 0,-1 0 1,-1 0-1,1-1 0,-2 0 0,1 0 0,-1-1 0,-1 1 1,0-1-1,5-18 0,-4 12 15,-1-1 0,-1 0 1,-1 0-1,-1-1 0,0 1 0,-2-36 1,-1 43 5,-1-1 0,0 1 0,-6-21 0,7 28-34,-1 0 0,1 0 0,-1 0 0,0 1 0,0-1 0,0 1 0,0-1 0,-1 1 0,0 0 0,1 0 0,-1 0 0,0 0 0,0 0 1,-5-2-1,8 4-46,-1 1 0,0-1 0,0 1 1,0-1-1,1 1 0,-1-1 1,0 1-1,0 0 0,0-1 0,0 1 1,0 0-1,0 0 0,0 0 1,0 0-1,0 0 0,1 0 0,-1 0 1,0 0-1,0 0 0,0 0 1,0 0-1,0 1 0,0-1 0,0 0 1,0 1-1,0-1 0,1 0 1,-1 1-1,0-1 0,0 1 0,0-1 1,1 1-1,-1 0 0,0-1 1,1 1-1,-1 0 0,1 0 1,-1-1-1,1 1 0,-1 0 0,1 0 1,-1 0-1,1 0 0,-1 1 1,1-1-19,0 1 1,-1-1 0,1 1 0,0-1 0,0 1 0,0 0 0,0-1 0,0 1 0,0-1-1,1 1 1,-1-1 0,0 1 0,1-1 0,-1 0 0,1 1 0,0-1 0,-1 0-1,1 1 1,0-1 0,0 0 0,0 1 0,0-1 0,0 0 0,0 0 0,0 0 0,0 0-1,1 0 1,-1 0 0,1 0 0,19 8-725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7.171"/>
    </inkml:context>
    <inkml:brush xml:id="br0">
      <inkml:brushProperty name="width" value="0.05" units="cm"/>
      <inkml:brushProperty name="height" value="0.05" units="cm"/>
    </inkml:brush>
  </inkml:definitions>
  <inkml:trace contextRef="#ctx0" brushRef="#br0">183 7 13819,'-17'12'746,"1"1"0,0 1-1,1 0 1,1 1 0,0 0 0,-22 35 0,29-38-516,0 0 0,0 0 0,1 1 0,1-1 0,0 2 0,1-1 0,0 0 0,1 1 0,1-1 1,0 1-1,0 17 0,2-26-170,0-1 0,0 1 0,1 0 1,-1 0-1,1-1 0,1 1 0,-1-1 1,1 1-1,-1-1 0,1 1 0,0-1 1,1 0-1,-1 0 0,1 0 0,0 0 1,0 0-1,4 3 0,-2-3-6,0 0 1,0-1-1,0 1 0,1-1 0,-1-1 0,1 1 0,0-1 0,0 0 1,0 0-1,0-1 0,12 2 0,-5-2 12,1 0 0,-1-1 0,1-1 0,-1 0 0,0-1 0,1-1 1,-1 0-1,0 0 0,0-1 0,-1-1 0,21-11 0,-23 11-29,-2-2 1,1 1-1,-1-1 1,0-1-1,0 1 1,-1-1-1,0-1 1,0 1-1,-1-1 1,0-1-1,-1 1 1,0-1-1,0 1 1,-1-2-1,5-18 1,-7 20-13,0 1 0,0-1 0,-1 0 0,0 1 1,-1-1-1,0 0 0,0 1 0,-1-1 1,0 0-1,-1 1 0,0-1 0,0 1 1,0-1-1,-1 1 0,-1 0 0,1 0 1,-2 0-1,1 1 0,-1-1 0,-6-7 0,6 10-86,1 0-1,-1 0 1,0 1-1,-1 0 1,1 0-1,-1 1 0,0-1 1,1 1-1,-1 0 1,-1 1-1,1 0 0,-8-3 1,1 3-96,0 0 0,0 0 0,-1 1 0,1 1-1,-15 1 1,-7 2-184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38.133"/>
    </inkml:context>
    <inkml:brush xml:id="br0">
      <inkml:brushProperty name="width" value="0.05" units="cm"/>
      <inkml:brushProperty name="height" value="0.05" units="cm"/>
    </inkml:brush>
  </inkml:definitions>
  <inkml:trace contextRef="#ctx0" brushRef="#br0">332 0 18724,'-15'12'550,"1"-1"-1,0 2 1,1 0 0,0 0 0,-15 23-1,-61 92-13,73-103-501,1 1 0,1 0-1,1 1 1,1 1 0,-8 30-1,18-44-164,2-13 125,0-1 0,0 0 0,0 0 0,0 0 0,0 0 0,0 0 0,0 0 0,0 0 0,0 0 0,0 1 0,0-1 0,0 0-1,1 0 1,-1 0 0,0 0 0,0 0 0,0 0 0,0 0 0,0 0 0,0 0 0,0 0 0,0 0 0,0 1 0,0-1 0,1 0 0,-1 0 0,0 0 0,0 0 0,0 0 0,0 0 0,0 0 0,0 0 0,0 0 0,1 0 0,-1 0 0,0 0 0,0 0 0,0 0 0,0 0 0,0 0 0,0 0 0,0 0-1,1 0 1,-1 0 0,0 0 0,0 0 0,0-1 0,0 1 0,0 0 0,15-16-370,3-18 71,-2 0 1,-1 0 0,-2-1 0,13-51-1,-23 76 321,-1 0-1,-1 0 0,1 0 0,-1 0 1,-1-11-1,0 20-6,0 0 0,0 0 1,0 1-1,0-1 0,0 0 1,0 1-1,-1-1 0,1 0 1,0 1-1,0-1 1,0 0-1,-1 1 0,1-1 1,0 1-1,-1-1 0,1 1 1,-1-1-1,1 0 0,-1 1 1,0-1-1,1 1-2,-1 0-1,1 0 1,0 0-1,-1 0 1,1 0 0,-1 0-1,1 0 1,0 0 0,-1 0-1,1 0 1,-1 0 0,1 0-1,0 0 1,-1 0-1,1 1 1,-1-1 0,1 0-1,0 0 1,-1 1 0,1-1-1,0 0 1,-1 0 0,1 1-1,-17 21 220,6-1-138,0 1 1,2 0 0,0 1 0,2 0 0,1 1-1,0 0 1,2 0 0,1 0 0,0 0-1,2 0 1,2 26 0,0-46-66,-1 1 1,1 0-1,0 0 0,1 0 0,-1-1 0,1 1 1,0-1-1,0 1 0,0-1 0,1 0 0,-1 0 1,1 0-1,5 6 0,-6-8-15,0-1 0,0 0 0,-1 0 0,1 1 0,0-1 0,0-1 0,0 1 0,0 0 0,0 0 0,0-1 0,0 1 0,0-1 0,0 1 0,1-1 0,-1 0 0,0 0 0,0 0 0,0 0 0,0 0 0,0-1 0,0 1 0,1-1 0,-1 1 0,0-1 0,0 0 0,0 0 0,0 0 0,-1 0 0,1 0 0,0 0 0,0 0 0,2-4 0,2 1 0,-1 0 0,0-1-1,-1 0 1,1 0 0,-1-1 0,0 1-1,-1-1 1,1 0 0,-1 0 0,0 0-1,-1-1 1,1 1 0,-1 0 0,0-1-1,-1 0 1,0 1 0,0-1 0,0 0-1,-1 0 1,0 0 0,0 1 0,-2-10-1,1 7-2,-1-1 0,0 0 0,0 0 0,-1 1 0,0-1 0,-1 1 0,0 0 0,-1 0 0,0 1 0,0-1 0,-1 1 0,0 0 0,0 0 0,-12-10 0,12 13-4,-1 0 0,1 0 0,-1 1 0,0 0 0,-1 0 0,1 1 0,-1 0 0,-8-2 0,13 4-3,0 0 1,0 0-1,0 1 0,0-1 1,0 1-1,0 0 0,0 0 1,0 0-1,-1 0 0,1 1 1,0-1-1,0 1 1,0 0-1,0-1 0,0 1 1,0 1-1,0-1 0,0 0 1,1 1-1,-1 0 1,0-1-1,1 1 0,-4 3 1,6-5-2,0 1 1,-1-1 0,1 1-1,-1-1 1,1 0-1,0 1 1,-1-1 0,1 1-1,0-1 1,-1 1 0,1-1-1,0 1 1,-1-1 0,1 1-1,0-1 1,0 1 0,0 0-1,0-1 1,0 1-1,0-1 1,0 1 0,0-1-1,0 1 1,0 0 0,0-1-1,0 1 1,0-1 0,0 1-1,0-1 1,1 2 0,0-1-1,0 0 0,0 0 1,0 0-1,0-1 1,0 1-1,0 0 1,0 0-1,1-1 0,-1 1 1,0-1-1,0 1 1,1-1-1,0 1 1,49 5-66,-46-6 40,92 5-800,140-10-1,-162-2 526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57.346"/>
    </inkml:context>
    <inkml:brush xml:id="br0">
      <inkml:brushProperty name="width" value="0.05" units="cm"/>
      <inkml:brushProperty name="height" value="0.05" units="cm"/>
    </inkml:brush>
  </inkml:definitions>
  <inkml:trace contextRef="#ctx0" brushRef="#br0">19 13 11835,'-14'-8'1051,"10"4"-736,9 3 475,64 13-181,101 4 1,71-13-452,-179-3-65,667-12 72,10-1-106,59 18 63,247-1 410,698 35-66,-1705-36-468,782 48 11,-791-49-32,-40-4-33,0-1 1,0-1-1,0 1 1,0-2-1,1 0 1,0 0-1,-16-11 1,3-3 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31.325"/>
    </inkml:context>
    <inkml:brush xml:id="br0">
      <inkml:brushProperty name="width" value="0.05" units="cm"/>
      <inkml:brushProperty name="height" value="0.05" units="cm"/>
    </inkml:brush>
  </inkml:definitions>
  <inkml:trace contextRef="#ctx0" brushRef="#br0">0 1 13203,'5'1'1432,"5"5"-680,1 0-200,11-1 1041,6 0-401,12-3-248,5 3-96,6-4-167,1-1-153,0 2-448,-5-2-304,-8 0-601,-9 0-1871,-12 1 2256,-8 2-344,-7 0-361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31.723"/>
    </inkml:context>
    <inkml:brush xml:id="br0">
      <inkml:brushProperty name="width" value="0.05" units="cm"/>
      <inkml:brushProperty name="height" value="0.05" units="cm"/>
    </inkml:brush>
  </inkml:definitions>
  <inkml:trace contextRef="#ctx0" brushRef="#br0">0 32 15395,'27'6'1793,"5"-2"-1169,17-5-248,5-2 800,12-3-688,1 1-384,-4-5 216,-7 1-64,-16 2-280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39.612"/>
    </inkml:context>
    <inkml:brush xml:id="br0">
      <inkml:brushProperty name="width" value="0.05" units="cm"/>
      <inkml:brushProperty name="height" value="0.05" units="cm"/>
    </inkml:brush>
  </inkml:definitions>
  <inkml:trace contextRef="#ctx0" brushRef="#br0">1 234 18884,'17'-14'534,"-1"0"0,0-1 0,20-25 0,22-23-208,45-22-90,-102 85-237,-1 0 0,0-1 0,0 1 0,0 0-1,0 0 1,0 0 0,0 0 0,0 0 0,0 0 0,0 0 0,1 0 0,-1-1 0,0 1 0,0 0-1,0 0 1,0 0 0,0 0 0,0 0 0,1 0 0,-1 0 0,0 0 0,0 0 0,0 0 0,0 0 0,0 0-1,0 0 1,1 0 0,-1 0 0,0 0 0,0 0 0,0 0 0,0 0 0,0 0 0,1 0 0,-1 0-1,0 0 1,0 0 0,0 0 0,0 0 0,0 0 0,0 0 0,1 1 0,-1-1 0,0 0 0,0 0-1,0 0 1,0 0 0,0 0 0,0 0 0,0 0 0,0 1 0,0-1 0,1 0 0,-1 0 0,0 0-1,0 0 1,-2 14-32,-12 25-1,9-27 12,-4 14 8,0 0 0,2 1 0,1 0 0,2 0 0,-2 31 0,5-55-29,1 0 0,0 0 0,0 0 1,1-1-1,-1 1 0,1 0 0,-1-1 0,1 1 1,0 0-1,0-1 0,0 1 0,0-1 0,0 1 1,1-1-1,-1 1 0,3 2 0,-3-4 11,1 0 0,-1 0 0,1 0 0,0 0 0,-1 0 0,1-1 0,0 1 0,0 0 0,-1-1 0,1 0 0,0 1 0,0-1 0,0 0 0,0 0 0,-1 0 0,1 0 0,0 0 0,0 0 0,0 0 0,0-1 0,-1 1 0,1-1 0,0 1 0,0-1 0,2-1 0,32-17-227,9-10-104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0.015"/>
    </inkml:context>
    <inkml:brush xml:id="br0">
      <inkml:brushProperty name="width" value="0.05" units="cm"/>
      <inkml:brushProperty name="height" value="0.05" units="cm"/>
    </inkml:brush>
  </inkml:definitions>
  <inkml:trace contextRef="#ctx0" brushRef="#br0">95 1 15771,'-13'12'933,"4"-5"-647,0 0 0,1 1-1,0 1 1,0 0 0,1 0 0,0 0 0,0 1-1,-8 17 1,15-26-263,-1 0-1,1 0 0,-1 0 1,1 0-1,0 1 1,-1-1-1,1 0 0,0 0 1,0 0-1,0 1 1,0-1-1,0 0 0,0 0 1,0 0-1,0 1 1,1-1-1,-1 0 0,0 0 1,1 0-1,-1 0 1,1 0-1,-1 1 0,1-1 1,0 0-1,-1 0 1,3 1-1,-2-1-7,1 1 0,0-1 0,0 0-1,0 0 1,1-1 0,-1 1 0,0 0 0,0-1 0,0 1 0,1-1-1,-1 1 1,0-1 0,3 0 0,6-1-17,-1 1 1,1-1 0,-1-1-1,1 0 1,12-5-1,-9 2 53,0 0 0,0-2 0,19-11 0,-28 15 59,0-1-1,0 0 0,0 0 1,-1 0-1,1 0 0,-1-1 1,0 0-1,0 0 1,0 0-1,-1 0 0,3-6 1,-5 10-61,0 0 0,-1-1 0,1 1 1,-1 0-1,1 0 0,-1-1 0,1 1 1,-1 0-1,0-1 0,0 1 0,1 0 0,-1-1 1,0 1-1,0 0 0,-1-1 0,1 1 1,0 0-1,0 0 0,-1-1 0,1 1 1,0 0-1,-2-2 0,1 2 0,1 0 1,-1 0-1,0 1 0,0-1 1,-1 0-1,1 1 0,0-1 0,0 1 1,0-1-1,0 1 0,0 0 1,-1-1-1,1 1 0,0 0 0,0 0 1,-1 0-1,1 0 0,-2 0 1,-5 0 81,1 1 0,0 1 0,0-1 0,0 1 0,0 0 0,-12 6 0,12-4-174,-1 0 0,1 1 0,0 0 0,0 0 0,1 0 0,-1 1 0,1 0 0,0 0 0,1 1 0,-1-1 0,1 1 0,-4 8 0,9-14 7,-1-1 1,1 1-1,-1-1 0,1 1 1,0 0-1,-1-1 0,1 1 1,0 0-1,-1-1 1,1 1-1,0 0 0,0 0 1,0-1-1,0 1 1,0 0-1,0-1 0,0 1 1,0 0-1,0 0 0,0-1 1,0 1-1,0 0 1,0 0-1,1-1 0,-1 1 1,0 0-1,0-1 0,1 1 1,-1 0-1,1-1 1,-1 1-1,0-1 0,1 1 1,-1-1-1,1 1 1,0-1-1,-1 1 0,1-1 1,-1 1-1,1-1 0,0 1 1,-1-1-1,1 0 1,0 0-1,-1 1 0,1-1 1,0 0-1,-1 0 1,1 0-1,0 0 0,0 1 1,5-1-91,0 0 1,0 0 0,-1-1 0,1 0 0,7-1 0,24-7-516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2:55.960"/>
    </inkml:context>
    <inkml:brush xml:id="br0">
      <inkml:brushProperty name="width" value="0.05" units="cm"/>
      <inkml:brushProperty name="height" value="0.05" units="cm"/>
    </inkml:brush>
  </inkml:definitions>
  <inkml:trace contextRef="#ctx0" brushRef="#br0">0 624 10746,'37'9'423,"-1"-1"-1,1-2 0,48 3 0,116-7 207,-94-3-389,320 14-43,53-1-47,157-14-136,931 12 71,290-5 940,-658-52-393,1314-39-250,-392 8-337,-1136 5-35,605-34-123,-667 73 16,494-24 16,-203-26 331,-635 45-11,394-35-1014,-956 72 701,-11 2 31,-1 0 0,0-1 0,0 0 0,0 0 0,12-4 0,-18 5 39,0 0 1,0 0-1,0 0 0,0 0 1,0-1-1,1 1 0,-1 0 0,0 0 1,0 0-1,0 0 0,0 0 0,0 0 1,0 0-1,0 0 0,0 0 0,0 0 1,0 0-1,0-1 0,0 1 0,0 0 1,0 0-1,0 0 0,0 0 0,0 0 1,0 0-1,0 0 0,0 0 1,0-1-1,0 1 0,0 0 0,0 0 1,0 0-1,0 0 0,0 0 0,0 0 1,0 0-1,0 0 0,0-1 0,0 1 1,0 0-1,0 0 0,0 0 0,0 0 1,0 0-1,0 0 0,0 0 0,0 0 1,-1 0-1,1 0 0,0 0 1,0 0-1,0-1 0,0 1 0,0 0 1,0 0-1,0 0 0,0 0 0,0 0 1,-1 0-1,1 0 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0.420"/>
    </inkml:context>
    <inkml:brush xml:id="br0">
      <inkml:brushProperty name="width" value="0.05" units="cm"/>
      <inkml:brushProperty name="height" value="0.05" units="cm"/>
    </inkml:brush>
  </inkml:definitions>
  <inkml:trace contextRef="#ctx0" brushRef="#br0">144 0 16027,'-18'18'1119,"-25"19"-1,25-23-327,-29 29 0,45-41-673,0 1 1,0-1 0,0 1 0,0 0 0,0-1 0,1 1-1,-3 5 1,4-7-100,0-1 0,0 1 0,0 0 0,0-1 0,0 1 0,0 0 0,0 0 0,0-1 0,0 1 0,0 0 0,0 0 0,0-1 0,0 1 0,1 0 0,-1-1 0,0 1 0,1 0 0,-1-1 0,0 1 0,1 0 0,-1-1 0,1 1 0,-1-1 0,1 1 0,-1-1 0,1 1 0,-1-1 0,1 1 0,-1-1 0,1 1 0,0-1 0,-1 0 0,1 0 0,0 1 0,-1-1 0,1 0 0,0 0 0,-1 1 0,1-1 0,1 0 0,10 2-11,-1 0 0,1-1 0,0-1-1,-1 1 1,1-2 0,0 0 0,-1 0 0,21-6-1,-7 1-47,0-2-1,46-21 0,-71 29 44,9-4 54,0-1 0,0 0 0,8-6 0,-16 10-36,0 0 1,1 0 0,-1 0 0,0 0 0,0 0 0,0 0 0,0 0 0,0 0 0,0 0 0,0-1 0,0 1 0,0-1 0,0 1-1,-1 0 1,1-1 0,-1 1 0,1-1 0,-1 1 0,1-1 0,-1 1 0,0-1 0,0 0 0,0 1 0,0-1 0,0 1 0,0-1 0,-1-2-1,1 3 6,-1 0 0,-1-1 0,1 1 0,0 0 0,0 0 0,0 0 0,-1 0 0,1 0 0,0 0 0,-1 0 0,1 0 0,-1 0 0,1 1 0,-1-1 0,1 1 0,-1-1 0,0 1 0,1-1 0,-1 1 0,0 0 0,1 0 0,-1 0 0,-3 0 0,-43 3 340,44-3-340,-19 4-396,0 1 0,1 0 0,0 2-1,-34 14 1,46-15 29,9 0-143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0.843"/>
    </inkml:context>
    <inkml:brush xml:id="br0">
      <inkml:brushProperty name="width" value="0.05" units="cm"/>
      <inkml:brushProperty name="height" value="0.05" units="cm"/>
    </inkml:brush>
  </inkml:definitions>
  <inkml:trace contextRef="#ctx0" brushRef="#br0">190 0 14667,'-6'13'2113,"-4"7"-1217,-4 3-392,2 0 2176,5 7-1879,3 0-177,4 2-344,1-2-264,5-4-456,3-4-216,-1-4-337,1-5-167,-9-12 728,0 0-272,-12-11-112</inkml:trace>
  <inkml:trace contextRef="#ctx0" brushRef="#br0" timeOffset="1">1 168 15835,'1'0'1649,"6"0"-1153,12 0-176,7 1 784,11 1-488,9-2-296,10 0-696,3-2 520,4-1-160,0 0-80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1.259"/>
    </inkml:context>
    <inkml:brush xml:id="br0">
      <inkml:brushProperty name="width" value="0.05" units="cm"/>
      <inkml:brushProperty name="height" value="0.05" units="cm"/>
    </inkml:brush>
  </inkml:definitions>
  <inkml:trace contextRef="#ctx0" brushRef="#br0">228 0 18492,'-14'3'356,"-1"0"0,1 0 0,0 1 0,1 1 0,-1 1-1,1 0 1,0 0 0,-16 11 0,22-12-257,0-1 0,1 2 0,-1-1-1,1 0 1,0 1 0,1 0 0,-1 1-1,1-1 1,0 1 0,1 0 0,0 0 0,0 1-1,0-1 1,1 1 0,-4 14 0,6-21-90,1 0-1,0 1 1,-1-1 0,1 1 0,0-1 0,0 1 0,0-1 0,0 1 0,0-1 0,0 1 0,1-1 0,-1 1 0,0-1 0,1 0 0,-1 1 0,1-1-1,-1 0 1,1 1 0,0-1 0,0 0 0,-1 1 0,1-1 0,0 0 0,0 0 0,0 0 0,0 0 0,1 0 0,-1 0 0,0 0 0,0 0-1,0-1 1,1 1 0,-1 0 0,0-1 0,1 1 0,-1-1 0,1 1 0,-1-1 0,1 0 0,-1 0 0,0 0 0,3 1 0,3-1 1,-1 0 0,0 0 0,1-1 1,-1 0-1,0 0 0,0 0 0,0-1 1,11-3-1,-9 1 14,0-1 0,0 1 1,-1-1-1,0-1 0,0 1 1,0-1-1,-1-1 0,10-10 0,-12 12 1,0 0 1,0 0-1,-1-1 0,0 1 0,0-1 0,-1 1 0,1-1 0,-1 0 0,0 0 0,-1 0 0,1 0 0,-1 0 0,0-7 0,-1 11-21,0 1 0,0 0 0,0-1 0,0 1 0,0 0 1,0-1-1,0 1 0,-1 0 0,1-1 0,0 1 0,-1 0 0,0 0 0,1-1 0,-1 1 0,1 0 0,-1 0 0,0 0 0,0 0 0,0 0 0,-1-1 0,1 1-8,0 1-1,0-1 1,0 1-1,0-1 1,0 1 0,-1 0-1,1-1 1,0 1-1,0 0 1,0 0-1,0 0 1,-1 0-1,1 0 1,0 0 0,0 0-1,0 1 1,0-1-1,-2 1 1,-1 0-87,1 1 0,-1-1 0,0 1 0,1 0 0,0 0 0,-1 0 0,1 1-1,0-1 1,0 1 0,0-1 0,1 1 0,-4 4 0,4-3-205,0-1 0,0 1-1,0-1 1,0 1-1,1 0 1,0 0 0,-2 5-1,3-7 200,0 0 0,0 0 0,0-1 0,0 1 0,0 0 0,0 0 1,0 0-1,0-1 0,1 1 0,-1 0 0,1 0 0,-1-1 0,1 1 0,0 0 0,0-1 0,-1 1 0,1-1 0,0 1 0,2 1 0,11 9-863</inkml:trace>
  <inkml:trace contextRef="#ctx0" brushRef="#br0" timeOffset="1">343 263 15859,'-15'37'1537,"-2"2"-985,1-1-288,8 0 96,0-7-216,11-14 160,2-12-104,8-17-400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1.753"/>
    </inkml:context>
    <inkml:brush xml:id="br0">
      <inkml:brushProperty name="width" value="0.05" units="cm"/>
      <inkml:brushProperty name="height" value="0.05" units="cm"/>
    </inkml:brush>
  </inkml:definitions>
  <inkml:trace contextRef="#ctx0" brushRef="#br0">135 39 9962,'-1'-1'318,"1"0"0,-1-1 0,0 1 0,1-1 0,-1 1 0,1 0 0,0-1 0,-1 1 0,1-1 1,0 1-1,0-1 0,0 1 0,0-1 0,0 1 0,0-1 0,0 1 0,0-1 0,1 1 0,-1-1 0,2-1 0,-3-4 3401,-3 10-2721,-5 3-387,5-1-447,0 0 0,0 0 0,0 0 0,1 1 0,-1-1 0,1 1 0,1 0 0,-1 0 0,1 0 0,0 0-1,-1 9 1,2-11-160,1-1-1,-1 1 1,1-1 0,0 0-1,1 1 1,-1-1-1,1 1 1,-1-1-1,1 1 1,0-1-1,0 0 1,0 0-1,1 1 1,-1-1-1,1 0 1,0 0-1,0 0 1,0-1-1,0 1 1,0 0-1,1-1 1,3 4-1,8 4-207,1 0 0,0 0-1,19 7 1,-22-11 18,1 1 0,-1 0 0,0 1 0,0 0 0,-1 0 0,11 12 0,-21-19 165,1 1 0,0 0 0,-1 0 0,1 0 0,-1 0 0,0 0 0,0 1 0,0-1 0,0 0 0,0 0 0,0 1 0,-1-1 0,1 1 1,-1-1-1,1 0 0,-1 1 0,0-1 0,0 1 0,0-1 0,-1 4 0,0-2 9,0 0 1,0 0-1,-1 0 1,0 0-1,0-1 1,0 1-1,0 0 1,-1-1-1,1 1 1,-6 5-1,-1 0 54,-1-1 0,1 0 0,-1-1 0,0 0-1,-1-1 1,0 0 0,-15 7 0,18-10 36,-1 0-1,0-1 1,0 0 0,0 0 0,0-1 0,0 0-1,0-1 1,0 0 0,-1 0 0,-8-2-1,15 2-46,0-1-1,0 0 0,-1 0 0,1 0 1,0 0-1,0 0 0,0 0 1,0-1-1,1 1 0,-1-1 0,0 0 1,1 0-1,-1 0 0,1 0 1,0 0-1,-1-1 0,1 1 0,0-1 1,1 0-1,-1 1 0,0-1 1,1 0-1,-1 0 0,1 0 0,0 0 1,0 0-1,0 0 0,0 0 0,1 0 1,-1-1-1,1-4 0,0 3-27,1 1-1,-1-1 0,1 0 1,0 0-1,0 0 0,1 0 1,-1 1-1,1-1 0,0 0 0,0 1 1,1 0-1,-1-1 0,1 1 1,0 0-1,0 1 0,1-1 1,-1 0-1,1 1 0,-1 0 1,8-5-1,7-4-31,0 0 0,1 1 0,25-10 1,16-3 132,-43 18 68,-1 0 1,1-1-1,-1 0 0,-1-2 1,0 0-1,0 0 0,19-17 1,-33 25-136,0 0 0,0 0 0,0 0 0,1-1 0,-2 1 0,1 0 0,0-1 0,0 1 0,0 0 0,-1-1 0,1 1 0,-1-1 0,1 1 0,-1-1 1,1 0-1,-1 1 0,0-1 0,0 1 0,0-1 0,0 1 0,0-1 0,0 0 0,0 1 0,0-1 0,-1 1 0,1-1 0,-1 1 0,1-1 0,-1 1 0,0-1 0,1 1 1,-1-1-1,0 1 0,0 0 0,0 0 0,0-1 0,0 1 0,0 0 0,-2-1 0,-2-3 42,0 1 0,0 0-1,-1 1 1,1-1 0,-1 1 0,0 0-1,1 1 1,-10-4 0,3 3-65,0 0-1,-1 1 1,1 0 0,-24 0-1,31 2 14,-1 0-1,0 1 1,1-1-1,-1 1 0,1 1 1,-1-1-1,1 1 1,0-1-1,-1 2 1,1-1-1,0 0 0,-9 7 1,7-1-27,4-2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2.343"/>
    </inkml:context>
    <inkml:brush xml:id="br0">
      <inkml:brushProperty name="width" value="0.05" units="cm"/>
      <inkml:brushProperty name="height" value="0.05" units="cm"/>
    </inkml:brush>
  </inkml:definitions>
  <inkml:trace contextRef="#ctx0" brushRef="#br0">9 0 18364,'-2'9'2016,"-3"2"-1376,5 7-239,-1 2 935,7 4-544,1 2-160,10 0-304,3-3-176,10-9-544,5-5-296,3-11-552,4-8 1160,-2-10-272,1-6-176,-6-4-105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2.780"/>
    </inkml:context>
    <inkml:brush xml:id="br0">
      <inkml:brushProperty name="width" value="0.05" units="cm"/>
      <inkml:brushProperty name="height" value="0.05" units="cm"/>
    </inkml:brush>
  </inkml:definitions>
  <inkml:trace contextRef="#ctx0" brushRef="#br0">227 0 13875,'-20'23'1960,"-6"7"-1039,-3 12-201,-4 4 1504,2 10-984,-1 0-159,9 0-521,3-5-392,12-6-760,3-8 736,10-16-264,5-9-160,6-19-168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3.200"/>
    </inkml:context>
    <inkml:brush xml:id="br0">
      <inkml:brushProperty name="width" value="0.05" units="cm"/>
      <inkml:brushProperty name="height" value="0.05" units="cm"/>
    </inkml:brush>
  </inkml:definitions>
  <inkml:trace contextRef="#ctx0" brushRef="#br0">199 1 18564,'-3'17'1704,"-6"4"-1088,-1 4-247,0 5 551,-3 1-120,0 2-216,2 2-216,4-2-592,1-3-248,4-4-360,2-2-216,0-7-105,5-5 665,-2-11-288,-2-4-152</inkml:trace>
  <inkml:trace contextRef="#ctx0" brushRef="#br0" timeOffset="1">1 161 17500,'10'-1'1512,"10"-1"-992,6 1-240,7-2 672,7 2-407,7-1-930,3 1 546,-5 1-121,-2 1-96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1.761"/>
    </inkml:context>
    <inkml:brush xml:id="br0">
      <inkml:brushProperty name="width" value="0.05" units="cm"/>
      <inkml:brushProperty name="height" value="0.05" units="cm"/>
    </inkml:brush>
  </inkml:definitions>
  <inkml:trace contextRef="#ctx0" brushRef="#br0">0 0 14491,'32'19'1416,"12"-5"-831,3-2-177,12-6 792,16-1-496,6 0-120,5-3 40,5-2-448,2 0-392,-6-5 264,4-4-80,-4-11-80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6.626"/>
    </inkml:context>
    <inkml:brush xml:id="br0">
      <inkml:brushProperty name="width" value="0.05" units="cm"/>
      <inkml:brushProperty name="height" value="0.05" units="cm"/>
    </inkml:brush>
  </inkml:definitions>
  <inkml:trace contextRef="#ctx0" brushRef="#br0">2 1 16468,'0'0'89,"1"0"0,0 0 0,-1 0 0,1 0 0,-1 1 0,1-1 0,0 0 0,-1 1 0,1-1 0,-1 0 0,1 1 0,-1-1 0,1 1 0,-1-1 0,1 1 0,-1-1 0,0 1 0,1-1 0,-1 1 0,0-1 0,1 1 0,-1-1 0,0 1 0,1 0 0,-1-1 0,0 1 0,0-1 1,0 1-1,0 0 0,0-1 0,0 1 0,0 0 0,0-1 0,0 1 0,0 0 0,0-1 0,0 1 0,-1 0 0,-5 35 1440,4-25-1165,0-2-169,1 0 1,0 1 0,1-1-1,-1 1 1,2-1 0,0 0-1,2 12 1,-3-19-208,1 0 0,-1 0 1,1 0-1,0 0 0,0 0 1,0 0-1,0 0 0,0 0 1,0 0-1,1-1 0,-1 1 0,1 0 1,-1-1-1,1 1 0,-1-1 1,1 0-1,0 1 0,0-1 1,0 0-1,0 0 0,0 0 0,0 0 1,0-1-1,0 1 0,0 0 1,0-1-1,0 0 0,0 1 1,0-1-1,1 0 0,-1 0 0,0 0 1,0 0-1,0 0 0,0-1 1,4 0-1,1-1 89,-1 0 1,0 0-1,0 0 1,0 0-1,0-1 1,0 0-1,-1 0 1,7-6-1,7-6-126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7.042"/>
    </inkml:context>
    <inkml:brush xml:id="br0">
      <inkml:brushProperty name="width" value="0.05" units="cm"/>
      <inkml:brushProperty name="height" value="0.05" units="cm"/>
    </inkml:brush>
  </inkml:definitions>
  <inkml:trace contextRef="#ctx0" brushRef="#br0">41 1 17076,'-17'20'1640,"4"0"-1032,3-2-256,10 0 632,3-1-319,11-4-897,6-3 1640,10-7-1240,4-2-56,4-2-88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2:56.819"/>
    </inkml:context>
    <inkml:brush xml:id="br0">
      <inkml:brushProperty name="width" value="0.05" units="cm"/>
      <inkml:brushProperty name="height" value="0.05" units="cm"/>
    </inkml:brush>
  </inkml:definitions>
  <inkml:trace contextRef="#ctx0" brushRef="#br0">0 397 11130,'39'5'405,"1"-2"-1,70-4 1,-45 0-181,859-16 1043,1079-129-1091,-1787 121-166,896-100 32,3 42 826,-785 76-357,-248 9-443,162 27 0,-236-28-70,0 1 1,0 0-1,14 6 0,-19-7-2,-1 1-1,1 0 1,-1 0 0,1 0-1,-1 0 1,0 0-1,0 0 1,3 4-1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7.413"/>
    </inkml:context>
    <inkml:brush xml:id="br0">
      <inkml:brushProperty name="width" value="0.05" units="cm"/>
      <inkml:brushProperty name="height" value="0.05" units="cm"/>
    </inkml:brush>
  </inkml:definitions>
  <inkml:trace contextRef="#ctx0" brushRef="#br0">84 19 19540,'-2'-1'142,"0"-1"0,0 1-1,0 0 1,-1 0 0,1 1 0,0-1 0,0 0-1,-1 1 1,1-1 0,0 1 0,-1 0-1,1 0 1,0 0 0,-1 0 0,1 0 0,0 0-1,-1 1 1,1-1 0,0 1 0,-1 0-1,1-1 1,0 1 0,0 0 0,0 0 0,0 1-1,0-1 1,0 0 0,0 1 0,0-1-1,0 1 1,-1 2 0,1-2-109,1 0 0,-1 0-1,1 0 1,0 1 0,0-1 0,0 0-1,0 1 1,1-1 0,-1 1 0,0-1-1,1 1 1,0-1 0,0 1 0,0-1-1,0 1 1,0-1 0,0 1 0,0-1 0,1 1-1,0-1 1,-1 1 0,1-1 0,0 1-1,0-1 1,0 0 0,0 1 0,1-1-1,-1 0 1,2 2 0,2 2-50,1-1-1,-1 1 1,1-1-1,0 0 1,0 0-1,1-1 1,-1 0-1,1 0 1,0-1-1,13 5 1,-17-6 21,1-1 0,-1 1 0,1-1 0,0-1 0,0 1 0,0 0 0,-1-1 0,1 0 0,0 0 0,0 0 0,0 0 0,0 0 0,-1-1 0,1 0 0,0 0 0,0 0 0,-1 0 0,1-1 0,-1 1 0,1-1 0,-1 0 0,0 0 0,5-3 0,-7 4 10,0 0-1,1-1 1,-1 1 0,0-1 0,0 1-1,0-1 1,0 1 0,0-1 0,0 1-1,0-1 1,-1 0 0,1 0-1,-1 1 1,1-1 0,-1 0 0,1 0-1,-1 0 1,0 0 0,0 1-1,0-1 1,-1-4 0,0 3 13,0-1 1,0 1-1,0-1 0,-1 1 1,0 0-1,1-1 0,-1 1 1,-1 0-1,1 0 0,-4-4 1,-2-1-46,-1 0 0,1 1 1,-1 0-1,0 1 0,-1 0 0,-15-7 1,-5 3-953,13 9-102,17 1 1030,0 0 0,-1 0 0,1 0 0,0 1 0,-1-1 1,1 0-1,0 0 0,0 0 0,-1 0 0,1 0 0,0 0 0,-1 0 0,1 1 0,0-1 0,0 0 0,-1 0 0,1 0 0,0 1 0,0-1 0,0 0 1,-1 0-1,1 1 0,0-1 0,0 0 0,0 0 0,0 1 0,-1-1 0,1 0 0,0 1 0,0-1 0,0 0 0,0 0 0,0 1 0,3 6-588,9 1-223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7.805"/>
    </inkml:context>
    <inkml:brush xml:id="br0">
      <inkml:brushProperty name="width" value="0.05" units="cm"/>
      <inkml:brushProperty name="height" value="0.05" units="cm"/>
    </inkml:brush>
  </inkml:definitions>
  <inkml:trace contextRef="#ctx0" brushRef="#br0">123 4 17612,'-2'0'147,"0"-1"0,0 0-1,1 1 1,-1 0 0,0-1 0,0 1 0,0 0 0,0 0 0,0 0 0,0 0 0,0 0 0,0 0 0,0 1 0,1-1-1,-1 0 1,0 1 0,0 0 0,0-1 0,-2 3 0,-33 18 1220,33-18-1252,0 1 1,-1 0-1,1 0 1,1 0-1,-1 0 1,1 1-1,-1-1 1,1 1-1,-3 8 1,5-12-102,0 1 1,1-1 0,-1 1 0,0-1-1,1 1 1,0 0 0,-1-1 0,1 1-1,0-1 1,0 1 0,0 0 0,0 0-1,0-1 1,0 1 0,1 0 0,-1-1-1,0 1 1,1-1 0,-1 1 0,1 0-1,0-1 1,-1 1 0,1-1-1,0 0 1,0 1 0,0-1 0,0 0-1,0 1 1,1-1 0,-1 0 0,0 0-1,0 0 1,1 0 0,-1 0 0,3 1-1,2 1-12,1 0 0,0-1-1,0 0 1,0 0 0,0-1-1,0 1 1,1-2 0,-1 1-1,0-1 1,1 0 0,6-1-1,-10 1 29,1-1 0,-1 1 0,0-1-1,0 0 1,0 0 0,0 0 0,1-1-1,-2 1 1,1-1 0,0 0-1,0 0 1,-1 0 0,1-1 0,-1 1-1,1-1 1,-1 0 0,0 0 0,0 0-1,5-7 1,-8 9-5,1-1 1,0 1-1,-1-1 0,1 1 0,-1-1 0,1 1 0,-1-1 1,0 1-1,1-1 0,-1 1 0,0-1 0,0 0 1,0 1-1,-1-1 0,1 1 0,0-1 0,0 1 1,-1-1-1,1 0 0,-2-1 0,1 1 12,-1-1-1,1 1 1,-1-1-1,0 1 1,0 0-1,0 0 1,0 0-1,0 0 1,0 1-1,-5-3 1,0-1-155,0 2 1,-1-1 0,0 1-1,1 1 1,-1-1 0,0 1-1,-9-1 1,14 2 231,1 1-99,0 0 0,0-1 0,0 1-1,0 0 1,1 0 0,-1 0 0,0 0 0,0 0 0,0 0 0,0 0 0,0 1 0,1-1-1,-1 1 1,0-1 0,0 1 0,-2 1 0,3 3-202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8.241"/>
    </inkml:context>
    <inkml:brush xml:id="br0">
      <inkml:brushProperty name="width" value="0.05" units="cm"/>
      <inkml:brushProperty name="height" value="0.05" units="cm"/>
    </inkml:brush>
  </inkml:definitions>
  <inkml:trace contextRef="#ctx0" brushRef="#br0">46 1 17900,'3'1'2048,"0"9"-1384,-3 2-240,1 1 1649,2 7-1257,-1 4-216,3 3-288,1 5-64,3 0-152,1-1-120,0-4-424,1-1-256,-2-6-456,-1-4 2064,-3-10-1128,-5-5-120,-6-5-24</inkml:trace>
  <inkml:trace contextRef="#ctx0" brushRef="#br0" timeOffset="1">0 156 15547,'2'0'1505,"6"4"-825,5-1-216,9 1 864,4-1-368,8 1-648,5-1-312,-1-3 1657,2-1-1385,-1-2-80,-7 0-32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8.646"/>
    </inkml:context>
    <inkml:brush xml:id="br0">
      <inkml:brushProperty name="width" value="0.05" units="cm"/>
      <inkml:brushProperty name="height" value="0.05" units="cm"/>
    </inkml:brush>
  </inkml:definitions>
  <inkml:trace contextRef="#ctx0" brushRef="#br0">0 6 15219,'4'-1'399,"0"0"0,0 0-1,0 0 1,0 0 0,0 1-1,0-1 1,0 1 0,0 0 0,1 0-1,-1 1 1,0-1 0,0 1-1,4 1 1,56 19 1124,-52-16-1204,-5-3-207,17 7 263,25 14-1,-43-21-345,-1 1 0,0 0 0,0 0 0,-1 1 0,1-1 0,-1 1 0,0 0 0,0 0 0,0 1 0,0-1 0,3 7 0,-6-10-26,-1 1 1,1-1 0,-1 1-1,0-1 1,1 1 0,-1 0-1,0-1 1,0 1 0,0 0-1,0-1 1,0 1 0,-1-1-1,1 1 1,0 0 0,-1-1-1,1 1 1,-1-1 0,1 1-1,-1-1 1,0 1 0,0-1-1,0 0 1,0 1 0,0-1-1,0 0 1,0 0-1,0 0 1,0 1 0,-1-1-1,1 0 1,-2 0 0,-6 6 15,-1 0 1,0-1-1,-14 6 0,15-7-5,-7 3 3,2-1 1,0 0 0,0 1 0,1 1 1,-19 16-1,31-25-35,0 1 0,1-1 1,-1 1-1,0 0 0,1-1 1,-1 1-1,0 0 0,1 0 1,-1-1-1,1 1 0,0 0 1,-1 0-1,1 0 0,-1-1 1,1 1-1,0 0 0,0 0 1,0 0-1,-1 0 0,1 0 1,0 0-1,0-1 0,0 1 0,1 2 1,-1-2-37,1 0 0,-1-1 0,1 1 0,0 0 0,-1 0 0,1-1 1,0 1-1,0 0 0,0-1 0,0 1 0,-1 0 0,1-1 0,0 0 0,0 1 0,0-1 0,0 1 1,2-1-1,3 2-125,1-1 1,0 0 0,-1 0 0,1-1 0,7 0-1,23-4-227,6-3-137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49.034"/>
    </inkml:context>
    <inkml:brush xml:id="br0">
      <inkml:brushProperty name="width" value="0.05" units="cm"/>
      <inkml:brushProperty name="height" value="0.05" units="cm"/>
    </inkml:brush>
  </inkml:definitions>
  <inkml:trace contextRef="#ctx0" brushRef="#br0">96 38 19436,'-5'0'226,"0"1"0,0 0 0,0 0 1,0 0-1,0 0 0,1 1 0,-1 0 0,0 0 0,1 0 0,-1 0 0,1 1 0,0 0 1,0 0-1,0 0 0,0 1 0,-4 3 0,7-5-192,-1-1 1,1 1-1,0 0 0,0 0 1,-1-1-1,1 1 0,0 0 1,1 0-1,-1 0 0,0 0 1,0 0-1,1 0 0,-1 0 1,1 0-1,0 1 0,0-1 1,0 0-1,0 0 0,0 0 1,0 0-1,0 0 0,1 0 1,-1 0-1,1 1 0,-1-1 1,1 0-1,0 0 0,0-1 1,0 1-1,0 0 0,0 0 1,0 0-1,1-1 0,-1 1 1,0 0-1,1-1 0,0 1 1,-1-1-1,4 2 0,1 1-27,1 0 1,-1 0-1,1-1 0,0 0 0,0-1 0,0 0 1,0 0-1,0 0 0,1-1 0,-1 0 0,0 0 1,1-1-1,-1 0 0,1 0 0,-1 0 0,11-3 1,-14 2 9,-1 0 0,1 0 0,0 0 0,-1 0 0,1-1 0,-1 0 0,0 1 0,0-1 0,0 0 0,1-1 0,-2 1 0,1 0 0,0-1 0,4-4 0,-6 4 7,1 0-1,-1 0 0,1 0 0,-1 0 0,0 0 0,0 0 1,0 0-1,-1 0 0,1 0 0,-1 0 0,0-1 0,0 1 1,0 0-1,0 0 0,0 0 0,-1-1 0,1 1 0,-1 0 1,-2-5-1,1 2-11,-1 1 0,1 0 0,-1 0 0,0-1-1,-1 2 1,1-1 0,-1 0 0,0 1 0,0-1 0,0 1 0,-6-3 0,8 5-129,0 0-1,-1 0 1,1 0-1,0 1 1,-1-1-1,0 1 1,1 0-1,-1-1 1,0 1-1,1 1 1,-1-1-1,0 0 1,0 1-1,0-1 1,0 1-1,1 0 1,-1 0-1,0 0 1,0 0-1,0 1 1,0-1-1,0 1 1,1-1-1,-5 3 1,6-3 53,0 1 0,0-1 0,0 1 1,0 0-1,0 0 0,0-1 0,1 1 1,-1 0-1,0 0 0,0 0 0,1 0 0,-1 0 1,0 0-1,1 0 0,-1 0 0,1 0 0,-1 2 1,1 9-654</inkml:trace>
  <inkml:trace contextRef="#ctx0" brushRef="#br0" timeOffset="1">400 8 18196,'-12'6'687,"-61"37"1683,66-38-2151,0 0-1,0 1 1,0 0-1,1 1 1,0-1-1,0 1 0,-5 9 1,9-14-197,1-1-1,0 1 1,1 0 0,-1-1 0,0 1 0,0 0-1,1 0 1,-1-1 0,1 1 0,-1 0-1,1 0 1,0 0 0,0 0 0,0 0 0,0 0-1,0-1 1,0 1 0,1 0 0,-1 0-1,0 0 1,1 0 0,0 0 0,-1-1-1,1 1 1,0 0 0,0-1 0,0 1 0,0 0-1,0-1 1,0 0 0,0 1 0,1-1-1,-1 1 1,1-1 0,-1 0 0,1 0 0,-1 0-1,1 0 1,1 1 0,4 2-24,0-1 0,0 0 0,1 0-1,-1 0 1,1-1 0,-1 0 0,1-1 0,12 2 0,-7-3 7,-1 0 0,1 0 0,0-2 0,0 1 0,0-2-1,-1 0 1,16-5 0,-23 6 18,0 0-1,-1 0 0,1-1 1,-1 1-1,0-1 0,1 0 1,-1 0-1,0 0 0,4-6 1,-6 7 0,0-1 0,0 1 0,-1-1 0,1 0 0,-1 1 0,0-1 0,0 0 0,0 0 0,0 0 0,0 0 0,-1 0 0,1 0 0,-1 0 0,0 0 0,1 0 0,-2-6 0,0 6-38,1 0-1,-1 1 1,0-1 0,0 0 0,0 0 0,0 1 0,-1-1 0,1 1 0,-1-1 0,0 1 0,0-1 0,0 1 0,0 0 0,0 0 0,0 0 0,0 0 0,-1 0 0,1 1 0,-1-1 0,1 1 0,-1-1 0,1 1 0,-1 0 0,0 0 0,0 0 0,0 0-1,0 1 1,-3-1 0,-4-1-182,0 1-1,-1 0 1,1 0-1,-1 1 1,1 1-1,-20 2 1,-11 9-178,2 5-109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2.447"/>
    </inkml:context>
    <inkml:brush xml:id="br0">
      <inkml:brushProperty name="width" value="0.05" units="cm"/>
      <inkml:brushProperty name="height" value="0.05" units="cm"/>
    </inkml:brush>
  </inkml:definitions>
  <inkml:trace contextRef="#ctx0" brushRef="#br0">1 45 14539,'0'9'1280,"10"-7"-736,11 1-135,24 0 415,12-1-72,16-5-384,7-2-384,14-8 216,3-7-32,1-3-216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2.883"/>
    </inkml:context>
    <inkml:brush xml:id="br0">
      <inkml:brushProperty name="width" value="0.05" units="cm"/>
      <inkml:brushProperty name="height" value="0.05" units="cm"/>
    </inkml:brush>
  </inkml:definitions>
  <inkml:trace contextRef="#ctx0" brushRef="#br0">0 25 14523,'24'12'1296,"9"-5"-1008,16-3-128,4-2 473,7-2-545,1 0-168,-4-9 144,2-7-16,-6-8-88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0.251"/>
    </inkml:context>
    <inkml:brush xml:id="br0">
      <inkml:brushProperty name="width" value="0.05" units="cm"/>
      <inkml:brushProperty name="height" value="0.05" units="cm"/>
    </inkml:brush>
  </inkml:definitions>
  <inkml:trace contextRef="#ctx0" brushRef="#br0">1 22 16251,'31'2'1641,"12"0"-969,7-2-272,15 0 888,14-2-423,4-2-521,-1 1-288,-11-1-665,-9-3 609,-26 4-232,-15 0-96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0.672"/>
    </inkml:context>
    <inkml:brush xml:id="br0">
      <inkml:brushProperty name="width" value="0.05" units="cm"/>
      <inkml:brushProperty name="height" value="0.05" units="cm"/>
    </inkml:brush>
  </inkml:definitions>
  <inkml:trace contextRef="#ctx0" brushRef="#br0">1 19 16027,'40'4'1417,"19"-2"-1001,7-2-144,11-2-24,6-3 232,-5 0-176,-2 0-48,-6-3-256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3.677"/>
    </inkml:context>
    <inkml:brush xml:id="br0">
      <inkml:brushProperty name="width" value="0.05" units="cm"/>
      <inkml:brushProperty name="height" value="0.05" units="cm"/>
    </inkml:brush>
  </inkml:definitions>
  <inkml:trace contextRef="#ctx0" brushRef="#br0">1 109 15067,'19'-14'468,"2"1"1,-1 1-1,2 1 0,-1 0 0,1 2 0,1 1 1,0 0-1,0 2 0,0 1 0,1 0 0,0 2 1,33 0-1,-57 3-465,9-1 15,-1 1-1,1 1 0,-1 0 0,11 2 0,-17-3-20,-1 0 0,0 0 0,1 1-1,-1-1 1,0 1 0,0-1 0,1 1 0,-1-1 0,0 1 0,0 0-1,0 0 1,0-1 0,0 1 0,0 0 0,0 0 0,0 0 0,0 0-1,0 0 1,0 0 0,-1 0 0,1 1 0,0-1 0,-1 0 0,1 0-1,-1 1 1,1-1 0,-1 0 0,0 1 0,1-1 0,-1 0 0,0 1-1,0-1 1,0 0 0,0 1 0,0 1 0,-4 11 2,-1 0 0,0 0 0,0-1 0,-1 1 0,-1-1 0,-11 16 1,-7 15 95,1 6 83,-31 88 0,55-137-160,0-1 0,0 1 0,0-1 0,0 1 0,0-1 0,0 0 0,0 1 0,0-1 0,0 1 0,-1-1 0,1 1 0,0-1 0,0 0 0,-1 1-1,1-1 1,0 0 0,0 1 0,-1-1 0,1 0 0,0 1 0,-1-1 0,1 0 0,0 0 0,-1 1 0,1-1 0,-1 0 0,1 0 0,0 1 0,-1-1 0,1 0 0,-1 0 0,1 0 0,-1 0-1,1 0 1,-1 0 0,1 0 0,0 0 0,-1 0 0,1 0 0,-1 0 0,1 0 0,-1 0 0,1 0 0,-1 0 0,1-1 0,0 1 0,-1 0 0,1 0 0,-1 0 0,1-1 0,0 1 0,-1 0-1,1-1 1,0 1 0,-1 0 0,1 0 0,0-1 0,-1 0 0,-8-8 81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3:08.004"/>
    </inkml:context>
    <inkml:brush xml:id="br0">
      <inkml:brushProperty name="width" value="0.05" units="cm"/>
      <inkml:brushProperty name="height" value="0.05" units="cm"/>
    </inkml:brush>
  </inkml:definitions>
  <inkml:trace contextRef="#ctx0" brushRef="#br0">1762 1068 12019,'-70'-178'959,"11"25"-816,46 125-38,-1 1-1,-1 0 0,-2 1 0,0 1 1,-2 1-1,-1 1 0,0 0 0,-2 1 1,-1 2-1,0 0 0,-52-32 0,3 9 214,-1 3 0,-2 4-1,-2 3 1,-151-43 0,210 72-306,1 1 0,-1 0 0,0 1 0,0 1 0,0 1 0,0 1 0,0 0 0,-33 7 0,29-2-44,1 1 1,0 1-1,0 0 1,1 2 0,0 0-1,-31 23 1,12-5-84,1 2 0,2 1 1,1 2-1,2 1 1,1 2-1,2 1 0,-38 61 1,46-61 27,2 0 0,2 2 0,1 0 0,2 1 0,2 1 0,1 0 0,3 0 1,-8 72-1,13-51 37,2 1-1,3-1 1,3 1 0,17 83 0,-11-95 35,3-1 0,2-1 0,3 0-1,1-2 1,44 78 0,0-26-24,4-4 0,5-2-1,118 118 1,-159-178 18,2-2 0,1-1 1,1-2-1,2-1 0,1-1 0,1-3 0,0-1 0,2-2 1,75 26-1,-57-29-14,1-3 1,0-2-1,104 6 0,-81-16 1,0-3 0,104-15 0,-47-7 1,-1-7-1,266-94 0,-252 63 214,-2-7-1,-3-6 0,195-133 0,-291 172 33,-2-2 0,-1-2 0,-2-2 0,68-79 1,-95 96-137,-1-1 0,-1 0 0,-1-2 1,-1 0-1,-2-1 0,0-1 1,-2 0-1,-2 0 0,0-1 0,-2 0 1,5-37-1,-10 35-39,-1 1 1,-2-1-1,-1 0 0,-1 0 1,-2 1-1,-1-1 0,-1 1 0,-20-56 1,13 52-13,-3 1 1,-1 0 0,-1 1 0,-2 1-1,-1 1 1,-2 1 0,-30-33-1,-2 8 6,-2 3-1,-2 2 0,-2 3 0,-131-76 0,47 46-4,-199-75 0,217 105-51,-2 4 0,-184-35 0,222 63-121,0 3-1,-1 5 0,1 3 1,-141 13-1,115 6-347,-164 43 0,-111 62 67,109-15 27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4.086"/>
    </inkml:context>
    <inkml:brush xml:id="br0">
      <inkml:brushProperty name="width" value="0.05" units="cm"/>
      <inkml:brushProperty name="height" value="0.05" units="cm"/>
    </inkml:brush>
  </inkml:definitions>
  <inkml:trace contextRef="#ctx0" brushRef="#br0">1 1 15291,'14'4'1265,"12"3"-953,5-1-144,17-2 120,7-1 712,7-3-752,5-3 8,5-4-104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4.462"/>
    </inkml:context>
    <inkml:brush xml:id="br0">
      <inkml:brushProperty name="width" value="0.05" units="cm"/>
      <inkml:brushProperty name="height" value="0.05" units="cm"/>
    </inkml:brush>
  </inkml:definitions>
  <inkml:trace contextRef="#ctx0" brushRef="#br0">247 1 17252,'-33'11'1210,"1"2"1,-40 21 0,63-28-1094,0-1 0,0 2 1,1-1-1,-1 1 0,1 0 1,1 1-1,0 0 0,0 0 1,0 1-1,1-1 0,-9 17 0,14-23-102,0 0-1,0 1 0,0-1 1,0 0-1,0 0 0,0 0 1,1 1-1,-1-1 0,1 0 1,0 0-1,0 1 0,-1-1 0,1 1 1,1-1-1,-1 0 0,0 1 1,0-1-1,1 0 0,0 0 1,-1 1-1,1-1 0,0 0 1,0 0-1,0 0 0,0 0 1,3 4-1,-1-4-10,-1 0 0,0-1 0,1 1 0,0 0 1,-1-1-1,1 0 0,0 1 0,0-1 0,0 0 0,0-1 1,0 1-1,0 0 0,0-1 0,0 1 0,0-1 0,0 0 0,0 0 1,0-1-1,6 0 0,0-1 28,-1 0 0,1-1 0,-1 0 0,0 0 0,0-1 0,0 0 0,0-1 0,0 0 0,-1 0 1,0 0-1,0-1 0,0 0 0,9-12 0,-13 15-29,0 0 1,0 0-1,-1-1 1,0 1-1,0-1 0,0 0 1,0 1-1,0-1 1,-1 0-1,1 0 1,-1 0-1,0 0 0,0 0 1,-1 0-1,1 0 1,-1-1-1,0 1 1,0 0-1,-1 0 0,1 0 1,-1 0-1,0 0 1,0 0-1,0 0 1,0 0-1,-1 0 0,1 0 1,-1 0-1,0 1 1,-1-1-1,-2-3 1,2 3-155,-1 0 1,0 1 0,0-1 0,-1 1 0,1 0-1,-8-3 1,11 5 31,-1 0 1,0 1-1,1-1 0,-1 1 1,0-1-1,1 1 0,-1-1 1,0 1-1,0 0 0,-2 0 1,3 0 42,0 0-1,1 0 1,-1 1 0,0-1 0,1 0 0,-1 0 0,0 1 0,1-1-1,-1 0 1,1 1 0,-1-1 0,0 1 0,1-1 0,-1 0 0,1 1-1,0 0 1,-1-1 0,1 1 0,-1-1 0,1 1 0,0-1 0,-1 1-1,1 0 1,0-1 0,0 1 0,-1 0 0,1 0 0,0 0 12,0 0 0,0 1 0,0-1 0,0 0 0,0 0 1,0 0-1,0 0 0,1 0 0,-1 0 0,0 0 0,1 1 1,-1-1-1,1 0 0,-1 0 0,1 0 0,0-1 0,-1 1 0,1 0 1,0 0-1,0 0 0,-1 0 0,1-1 0,2 2 0,17 11-774</inkml:trace>
  <inkml:trace contextRef="#ctx0" brushRef="#br0" timeOffset="1">579 19 14875,'-13'4'368,"0"0"-1,0 1 1,0 1-1,0 0 1,1 0-1,0 1 1,1 1 0,-1 0-1,2 1 1,-1 0-1,1 0 1,0 1-1,1 0 1,-16 24-1,24-32-315,0 0 0,-1 1 0,1-1-1,0 1 1,0-1 0,0 1 0,1-1-1,-1 1 1,1-1 0,-1 1 0,1 0-1,0 0 1,0-1 0,0 1-1,1 4 1,0-6-8,-1 1-1,1 0 0,0 0 1,0 0-1,0 0 0,0-1 1,0 1-1,1 0 0,-1-1 1,0 1-1,1-1 0,-1 0 1,1 1-1,0-1 0,-1 0 1,3 1-1,3 2 46,-1-2 0,1 1 0,0-1 0,0 0 0,0 0 0,0-1 1,0 0-1,1-1 0,-1 1 0,8-2 0,-4 0 34,0 0 0,0-1 0,0 0 0,-1-1 0,1-1 0,-1 1 1,1-2-1,-1 1 0,0-2 0,13-8 0,-20 11-71,1 1-1,-1-1 1,1 0 0,-1-1 0,0 1-1,0-1 1,0 1 0,-1-1 0,1 0-1,-1 0 1,0 0 0,2-5 0,-3 5-40,0 1 1,-1 0 0,1-1-1,-1 1 1,0-1 0,0 1-1,0 0 1,0-1 0,-1 1-1,0 0 1,1-1-1,-1 1 1,0 0 0,0-1-1,-1 1 1,1 0 0,-1 0-1,-2-4 1,2 4-124,-1 0 0,1-1 0,-1 1 0,0 0 1,0 0-1,0 0 0,-5-3 0,6 5 63,1 0 0,0 0 0,0 1 0,-1-1 1,1 0-1,0 1 0,-1-1 0,1 1 0,-1-1 1,1 1-1,-1 0 0,1 0 0,-1-1 0,1 1 0,-1 0 1,1 0-1,-1 1 0,1-1 0,-1 0 0,1 0 0,-1 1 1,1-1-1,-2 1 0,2 0 33,1-1 0,-1 1 0,1-1 0,-1 1-1,1-1 1,0 1 0,-1-1 0,1 1 0,0-1 0,-1 1 0,1-1 0,0 1 0,0 0 0,-1-1-1,1 1 1,0-1 0,0 1 0,0 0 0,0-1 0,0 1 0,0 0 0,0-1 0,0 1 0,0-1-1,0 1 1,0 0 0,1-1 0,-1 1 0,0 0 0,1 0 0,7 14-309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4.851"/>
    </inkml:context>
    <inkml:brush xml:id="br0">
      <inkml:brushProperty name="width" value="0.05" units="cm"/>
      <inkml:brushProperty name="height" value="0.05" units="cm"/>
    </inkml:brush>
  </inkml:definitions>
  <inkml:trace contextRef="#ctx0" brushRef="#br0">64 0 16379,'-13'28'2129,"1"3"-1289,1-1-368,-4-1 1825,8 5-1473,1-2-184,6-1-320,2-3-240,5-6-488,0-3-232,0-6-480,1-4 2136,-7-9-1608,-10-9 288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5.241"/>
    </inkml:context>
    <inkml:brush xml:id="br0">
      <inkml:brushProperty name="width" value="0.05" units="cm"/>
      <inkml:brushProperty name="height" value="0.05" units="cm"/>
    </inkml:brush>
  </inkml:definitions>
  <inkml:trace contextRef="#ctx0" brushRef="#br0">2 209 13555,'-2'-4'1864,"2"3"-1080,16 1-335,3 1 2063,11 2-1672,0 0-336,14-2-808,5 1-240,4-4 520,4-2-136,-1-3-136</inkml:trace>
  <inkml:trace contextRef="#ctx0" brushRef="#br0" timeOffset="1">700 0 16195,'-16'5'390,"1"0"-1,0 2 1,0 0 0,1 0-1,0 1 1,0 1-1,1 0 1,0 1-1,1 0 1,0 1-1,0 1 1,1 0-1,-14 21 1,23-31-315,0 1 1,0 0-1,0 0 0,1 1 1,0-1-1,-1 0 1,1 1-1,0-1 1,1 0-1,-1 1 1,0-1-1,1 1 0,0-1 1,0 1-1,0-1 1,0 1-1,1-1 1,1 7-1,-1-6-38,1-1 0,-1 0 0,1-1-1,0 1 1,0 0 0,0 0 0,0-1 0,1 1-1,-1-1 1,1 0 0,-1 0 0,1 0 0,0 0 0,0 0-1,-1 0 1,1-1 0,1 1 0,-1-1 0,6 2-1,-1-1-9,-1-1-1,1 1 1,-1-1-1,1 0 0,0-1 1,-1 0-1,1 0 1,0-1-1,-1 1 0,1-2 1,-1 1-1,1-1 0,-1 0 1,0-1-1,12-5 1,-14 5-9,0 0 0,0 0 0,0 0 0,0-1 0,0 0 0,-1 0 0,1 0 0,-1-1 0,-1 1 0,1-1 0,0 0 0,-1 0 0,0 0 0,0-1 0,-1 1 0,1-1 0,-1 1 0,-1-1 0,1 0 0,1-7 0,-3 7-23,1-1-1,-1 1 1,1-1 0,-2 0 0,-1-11 0,2 17-69,0-1-1,0 1 1,-1-1 0,1 1-1,-1-1 1,1 1-1,-1-1 1,1 1 0,-1 0-1,0-1 1,0 1 0,0 0-1,0 0 1,0-1-1,0 1 1,0 0 0,0 0-1,0 0 1,0 0-1,-1 0 1,1 1 0,0-1-1,-1 0 1,1 1-1,0-1 1,-1 0 0,1 1-1,-1 0 1,1-1-1,-2 1 1,2 0-23,0 0 0,0 0 0,1 0 0,-1 0 0,0 0 0,0 0 0,1 0 0,-1 0 0,0 1 0,0-1 0,1 0 0,-1 0 0,0 1 0,1-1 0,-1 0 0,0 1 0,1-1 0,-1 1 0,1-1-1,-1 1 1,1-1 0,-1 1 0,1-1 0,-1 1 0,1 0 0,-1 0 0,-4 22-925,6-2-46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5.647"/>
    </inkml:context>
    <inkml:brush xml:id="br0">
      <inkml:brushProperty name="width" value="0.05" units="cm"/>
      <inkml:brushProperty name="height" value="0.05" units="cm"/>
    </inkml:brush>
  </inkml:definitions>
  <inkml:trace contextRef="#ctx0" brushRef="#br0">12 1 16476,'-6'28'1464,"3"3"-968,0 1-408,3 0 200,0-3 200,9-16-216,4-6-144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6.689"/>
    </inkml:context>
    <inkml:brush xml:id="br0">
      <inkml:brushProperty name="width" value="0.05" units="cm"/>
      <inkml:brushProperty name="height" value="0.05" units="cm"/>
    </inkml:brush>
  </inkml:definitions>
  <inkml:trace contextRef="#ctx0" brushRef="#br0">203 77 16740,'1'-1'93,"0"0"0,-1 0 0,1 0 0,0 0 1,-1 0-1,1 0 0,-1 0 0,1 0 1,-1 0-1,1 0 0,-1 0 0,0 0 0,1-1 1,-1 1-1,0 0 0,0 0 0,0 0 1,0 0-1,0-1 0,0 1 0,0 0 0,0 0 1,-1 0-1,1 0 0,0-1 0,-1 1 1,1 0-1,-1 0 0,1 0 0,-1 0 0,1 0 1,-1 0-1,0 0 0,0 0 0,1 1 0,-1-1 1,0 0-1,0 0 0,0 0 0,0 1 1,0-1-1,0 1 0,0-1 0,0 1 0,-2-2 1,-3 0 175,1 0 1,-1 0-1,0 1 1,0-1-1,0 1 1,0 0-1,0 1 1,-6 0-1,6 0-235,1 1 0,-1-1 0,1 1 0,0 1 0,-1-1-1,1 1 1,0 0 0,0 0 0,0 0 0,0 1 0,0 0 0,1 0 0,-1 0 0,1 0 0,0 1 0,-6 6 0,8-8-44,0 1 1,1-1 0,-1 0 0,1 1 0,-1 0 0,1-1 0,0 1-1,0 0 1,0 0 0,0-1 0,0 1 0,1 0 0,-1 0-1,1 0 1,0 0 0,0 0 0,0 0 0,0 0 0,1 0 0,-1 0-1,1 0 1,0-1 0,-1 1 0,1 0 0,1 0 0,-1 0 0,0-1-1,1 1 1,-1-1 0,1 1 0,0-1 0,2 3 0,7 7-28,1-1 1,0-1-1,0 0 1,1-1-1,26 15 1,-21-14 19,-2 1 1,29 23 0,-44-33 15,-1-1 1,1 0-1,-1 0 1,1 1 0,-1-1-1,0 1 1,1-1-1,-1 0 1,1 1-1,-1-1 1,0 1 0,1-1-1,-1 1 1,0-1-1,0 1 1,1-1 0,-1 1-1,0 0 1,0-1-1,0 1 1,0-1-1,1 1 1,-1 0 0,0-1-1,0 1 1,0-1-1,0 1 1,0-1-1,-1 1 1,1 0 0,0-1-1,0 1 1,-1 0-1,0 0 1,0 0-1,0 0 0,0-1 1,0 1-1,0 0 0,-1 0 1,1-1-1,0 1 0,0-1 1,-1 1-1,1-1 0,0 0 1,-3 1-1,-44 1 7,35-3 8,-1 0 0,1-1 0,0 0 0,0-1 0,0-1 0,0 0 0,1-1 0,0 0 0,-14-8 0,25 13-11,0-1-1,0 1 1,-1-1-1,1 0 1,0 0-1,0 0 1,0 0-1,0 0 1,0 0-1,0 0 1,0 0-1,0 0 1,0 0-1,0-1 1,1 1-1,-1 0 1,0-1-1,1 1 1,-1 0-1,1-3 1,0 3-2,0-1 1,0 1-1,0 0 1,1 0-1,-1 0 1,1-1-1,-1 1 1,1 0-1,-1 0 1,1 0-1,0 0 1,0 0-1,-1 0 1,1 0-1,0 0 1,0 0-1,0 0 0,2-1 1,6-3 5,0-1-1,0 1 1,1 1-1,13-6 1,-16 8-1,35-14 42,-14 6 86,0-1 0,0-2 0,36-22 1,-61 33-95,0 0 1,0 0 0,0-1-1,-1 1 1,1-1 0,-1 0 0,1 1-1,-1-1 1,0 0 0,0 0 0,-1-1-1,1 1 1,1-5 0,-2 6-21,-1 0 0,0 1 0,1-1 0,-1 0 0,0 1 0,0-1 0,0 1 1,-1-1-1,1 0 0,0 1 0,-1-1 0,1 0 0,-1 1 0,1-1 0,-1 1 0,1-1 1,-1 1-1,0-1 0,0 1 0,0 0 0,0-1 0,0 1 0,0 0 0,0 0 0,-1 0 1,1 0-1,0 0 0,-1 0 0,1 0 0,-3-1 0,-4-2 28,0 0 0,0 1 0,0 1 0,0-1 0,-1 1 1,1 1-1,-1-1 0,-13 1 0,17 0-126,1 1 0,-1 0 0,0 0 0,1 1 0,-1-1 0,0 1 0,1 0 1,-1 1-1,1-1 0,0 1 0,-1-1 0,1 1 0,0 1 0,0-1 0,0 0 0,0 1 0,-4 4 1,7-6 5,1-1 1,-1 1-1,0 0 1,1 0-1,-1-1 1,1 1 0,-1 0-1,1 0 1,0 0-1,-1-1 1,1 1-1,0 0 1,-1 0 0,1 0-1,0 0 1,0 0-1,0 0 1,0 0-1,0-1 1,0 1 0,0 0-1,0 0 1,0 0-1,0 0 1,1 0 0,-1 0-1,0 0 1,1-1-1,-1 1 1,0 0-1,1 0 1,-1 0 0,1-1-1,0 2 1,2 1-69,0-1 1,0 1 0,0-1 0,0 0-1,0 0 1,0 0 0,6 3-1,26 10-720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7:57.077"/>
    </inkml:context>
    <inkml:brush xml:id="br0">
      <inkml:brushProperty name="width" value="0.05" units="cm"/>
      <inkml:brushProperty name="height" value="0.05" units="cm"/>
    </inkml:brush>
  </inkml:definitions>
  <inkml:trace contextRef="#ctx0" brushRef="#br0">19 23 18892,'0'0'81,"-1"0"-1,1 0 1,-1 0-1,0 0 1,1-1-1,-1 1 1,1 0-1,-1 0 1,0 0-1,1 0 1,-1 0-1,1 1 1,-1-1-1,0 0 1,1 0-1,-1 0 1,1 0-1,-1 1 1,1-1 0,-1 0-1,1 1 1,-1-1-1,1 0 1,-1 1-1,1-1 1,-1 1-1,1-1 1,0 0-1,-1 1 1,1-1-1,-1 1 1,1-1-1,0 1 1,0 0-1,-1-1 1,1 1-1,0-1 1,0 1 0,0-1-1,0 1 1,0 0-1,-1-1 1,1 1-1,0-1 1,0 1-1,1 0 1,-1-1-1,0 1 1,0-1-1,0 1 1,0 0-1,0-1 1,1 2-1,0 1 60,-1 0 1,1 0-1,0 0 0,0 0 0,0 0 0,1 0 0,-1 0 0,1 0 0,2 3 0,0-2-289,0-1 0,0 0 0,0 0 0,0 0 0,1-1 0,-1 0 0,1 1-1,0-1 1,-1-1 0,1 1 0,0-1 0,0 0 0,0 0 0,0 0 0,0-1 0,0 0-1,1 0 1,-1 0 0,0 0 0,0-1 0,0 0 0,0 0 0,7-3 0,0 0-739,0 0 0,0-1 0,-1 0 0,1-1 0,-1 0 0,-1-1 0,1 0 0,12-12 0,-16 12 689,0 0 0,0 0 0,6-10 0,-40 37 5781,5 4-4155,1 1-1,1 1 0,-23 36 1,31-40-1463,1 0 1,0 1-1,2 0 1,-13 48-1,-12 91-3674,25-111 2727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7.740"/>
    </inkml:context>
    <inkml:brush xml:id="br0">
      <inkml:brushProperty name="width" value="0.05" units="cm"/>
      <inkml:brushProperty name="height" value="0.05" units="cm"/>
    </inkml:brush>
  </inkml:definitions>
  <inkml:trace contextRef="#ctx0" brushRef="#br0">58 1 16796,'3'0'1424,"-3"20"-872,-7 11-176,-2 5 888,1 11-351,-4 9-393,2 7-96,3 5-16,1 0-8,5-7-400,2-4-336,5-11-512,4-9 720,6-23-144,3-8-80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8.127"/>
    </inkml:context>
    <inkml:brush xml:id="br0">
      <inkml:brushProperty name="width" value="0.05" units="cm"/>
      <inkml:brushProperty name="height" value="0.05" units="cm"/>
    </inkml:brush>
  </inkml:definitions>
  <inkml:trace contextRef="#ctx0" brushRef="#br0">0 2 18060,'20'1'2008,"-4"5"-1376,9-3-247,3 0 959,7-2-688,2 0-360,3-3-904,0-3 728,0 1-264,0-2-120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8.576"/>
    </inkml:context>
    <inkml:brush xml:id="br0">
      <inkml:brushProperty name="width" value="0.05" units="cm"/>
      <inkml:brushProperty name="height" value="0.05" units="cm"/>
    </inkml:brush>
  </inkml:definitions>
  <inkml:trace contextRef="#ctx0" brushRef="#br0">213 22 15587,'-2'-2'194,"0"0"-1,0 0 0,0 0 0,-1 1 1,1-1-1,-1 0 0,1 1 1,-1 0-1,1-1 0,-1 1 1,0 0-1,1 1 0,-1-1 0,0 0 1,0 1-1,0-1 0,0 1 1,0 0-1,-4 0 0,2 1-18,1 0-1,-1 1 1,0-1-1,1 1 1,0 0 0,-1 0-1,1 0 1,0 1-1,0-1 1,0 1-1,-3 3 1,-4 4 56,0 1-1,1 0 1,1 0-1,0 1 1,0 1 0,-12 24-1,17-29-159,1 0 0,0 0 0,0 0 0,1 0 0,-3 17 0,5-23-55,-1 0-1,1 0 0,0 0 1,0 0-1,0 0 1,0 0-1,0 0 0,1 0 1,-1 0-1,0-1 0,1 1 1,0 0-1,-1 0 1,1 0-1,0 0 0,0-1 1,0 1-1,0 0 1,0-1-1,0 1 0,1-1 1,-1 1-1,0-1 0,1 1 1,-1-1-1,1 0 1,-1 0-1,1 0 0,0 0 1,0 0-1,-1 0 0,3 0 1,3 1 17,-1-1-1,0-1 1,1 1 0,-1-1 0,1 0-1,-1-1 1,0 1 0,1-1 0,-1-1 0,0 1-1,0-1 1,0 0 0,0 0 0,0-1-1,6-3 1,-4 2 7,-1-1 1,1 1-1,-1-1 0,-1 0 0,1-1 1,-1 0-1,0 0 0,0 0 0,0-1 0,8-13 1,-13 18-32,0 1 1,0-1-1,0 0 1,0 0-1,-1 1 1,1-1-1,-1 0 1,1 0-1,-1 0 1,1 0 0,-1 0-1,0 0 1,0 0-1,0 0 1,0 0-1,0 0 1,-1 0-1,1 0 1,-1-2-1,0 3-45,0 0-1,1 0 0,-1-1 1,0 1-1,0 0 0,0 0 0,0 0 1,0 0-1,0 0 0,0 0 1,-1 0-1,1 1 0,0-1 1,0 0-1,-1 1 0,1-1 1,-1 1-1,1-1 0,-3 0 0,1 1-83,-1-1 0,1 1 0,0 0-1,0 0 1,0 0 0,-1 0 0,1 1 0,0-1-1,0 1 1,0 0 0,0 0 0,0 0-1,0 0 1,0 1 0,0-1 0,0 1-1,1 0 1,-1-1 0,1 1 0,-1 0-1,1 1 1,-4 3 0,-3 11-436,5 1-158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3:11.089"/>
    </inkml:context>
    <inkml:brush xml:id="br0">
      <inkml:brushProperty name="width" value="0.05" units="cm"/>
      <inkml:brushProperty name="height" value="0.05" units="cm"/>
    </inkml:brush>
  </inkml:definitions>
  <inkml:trace contextRef="#ctx0" brushRef="#br0">1 20 13939,'6'-18'1154,"-6"18"-1143,0 0 0,0 0 0,1 0 1,-1-1-1,0 1 0,0 0 0,0 0 0,1 0 0,-1 0 1,0 0-1,0 0 0,1 0 0,-1 0 0,0 0 1,0 0-1,0 0 0,1 0 0,-1 0 0,0 0 0,0 0 1,1 0-1,-1 0 0,0 0 0,0 0 0,0 0 0,1 0 1,-1 0-1,0 1 0,0-1 0,0 0 0,1 0 0,-1 0 1,0 0-1,0 0 0,0 1 0,0-1 0,1 0 1,-1 0-1,0 1 0,2 2 26,0 0 0,0 0 1,0 1-1,-1-1 0,1 1 1,-1 0-1,2 6 0,9 50 294,-3 0 0,3 70 1,-10 124 249,-5-210-803,1-27-164,2-17 359,0 0 0,0 0 0,0 0-1,0 0 1,-1 0 0,1 0 0,0 0 0,0 0-1,0 0 1,0 0 0,0 0 0,0 0 0,0 0 0,0 0-1,0 0 1,0 0 0,0 0 0,0 0 0,0 0-1,-1 0 1,1 0 0,0 0 0,0 0 0,-1-22-251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9.011"/>
    </inkml:context>
    <inkml:brush xml:id="br0">
      <inkml:brushProperty name="width" value="0.05" units="cm"/>
      <inkml:brushProperty name="height" value="0.05" units="cm"/>
    </inkml:brush>
  </inkml:definitions>
  <inkml:trace contextRef="#ctx0" brushRef="#br0">39 1 17028,'-9'33'1488,"-2"1"-1080,-1-1-160,7-3 400,3-1-312,4-13-664,5-9 1993,9-13-1601,2-11 8,7-10 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9.397"/>
    </inkml:context>
    <inkml:brush xml:id="br0">
      <inkml:brushProperty name="width" value="0.05" units="cm"/>
      <inkml:brushProperty name="height" value="0.05" units="cm"/>
    </inkml:brush>
  </inkml:definitions>
  <inkml:trace contextRef="#ctx0" brushRef="#br0">127 46 17788,'-3'2'332,"-9"7"541,1 0 1,-13 14-1,22-21-774,0-1 1,0 1-1,1 0 1,-1 0-1,1 0 1,-1 0-1,1 0 1,0 0-1,0 1 1,0-1-1,0 0 1,0 1-1,0-1 1,1 0-1,-1 1 1,1-1-1,-1 1 1,1-1-1,0 1 1,0-1-1,1 4 1,0-4-66,0 1 1,0-1-1,0 0 1,1 0-1,-1 0 1,1-1-1,-1 1 1,1 0-1,0 0 0,0-1 1,0 1-1,2 0 1,30 19 12,-13-9-37,-13-6-17,0 0 1,-1 0-1,0 0 0,0 1 0,-1 0 0,0 1 0,0-1 0,-1 1 0,8 15 0,-12-20 6,1 0-1,-1 0 0,1 0 1,-1 0-1,0 1 0,0-1 0,-1 0 1,1 1-1,-1-1 0,0 1 1,0-1-1,0 1 0,0-1 1,0 1-1,-1-1 0,0 0 0,1 1 1,-1-1-1,-1 0 0,1 0 1,0 1-1,-1-1 0,1 0 1,-1 0-1,0 0 0,0-1 0,0 1 1,-1 0-1,-4 3 0,1-1 11,0 0 0,-1 0-1,0-1 1,0 0 0,0-1-1,-1 1 1,1-1 0,-1-1-1,-11 3 1,14-4-1,1 0-1,-1 0 1,1-1 0,-1 1-1,1-1 1,-1-1 0,0 1 0,1 0-1,-1-1 1,1 0 0,-1 0 0,1 0-1,0-1 1,0 0 0,-1 1-1,1-1 1,0-1 0,-4-2 0,7 4-7,-1 0 1,1-1 0,-1 1-1,1-1 1,-1 1-1,1-1 1,0 0 0,0 0-1,0 1 1,0-1 0,0 0-1,0 0 1,0 0-1,1 0 1,-1 0 0,1 0-1,0 0 1,-1-3 0,1 2-3,0-1 1,1 0-1,-1 1 1,1-1-1,0 1 1,0-1 0,0 1-1,1-1 1,2-5-1,4-3-11,0-1-1,1 1 1,20-21 0,-28 32 11,52-52-53,-27 29 38,27-34-1,-46 50 38,-1-1 0,1 0-1,-2-1 1,0 1 0,0-1 0,-1 0-1,0 0 1,4-14 0,-8 6 47,0 18-64,0 0 0,0-1 0,0 1 1,0 0-1,-1-1 0,1 1 0,0 0 0,0 0 0,0-1 0,-1 1 0,1 0 0,0 0 0,0-1 0,0 1 0,-1 0 0,1 0 0,0 0 0,-1-1 0,1 1 0,0 0 0,-1 0 0,1 0 0,0 0 0,0 0 0,-1 0 0,1 0 0,-1-1 0,0 2-5,-1-1 0,1 1 0,0-1 0,-1 1 0,1-1 0,0 1 0,0-1 0,0 1 0,-1 0 0,1 0 0,0 0 0,0 0 0,0 0 0,0 0 0,0 0 0,1 0 0,-1 0 0,0 0 0,-1 2 0,0 2-75,-1 0 0,1 0 0,-1 0 0,2 0 1,-1 0-1,0 0 0,0 9 0,1-11 91,1-1 0,0 1 0,0-1 0,0 1 1,0-1-1,0 1 0,0-1 0,1 1 0,0-1 0,-1 0 1,1 1-1,0-1 0,0 0 0,0 0 0,0 1 0,0-1 1,1 0-1,-1 0 0,2 2 0,14 10-123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09.835"/>
    </inkml:context>
    <inkml:brush xml:id="br0">
      <inkml:brushProperty name="width" value="0.05" units="cm"/>
      <inkml:brushProperty name="height" value="0.05" units="cm"/>
    </inkml:brush>
  </inkml:definitions>
  <inkml:trace contextRef="#ctx0" brushRef="#br0">105 0 17380,'-22'16'2216,"1"0"-1400,-1-2-336,2 2 1057,7-2-553,6-1-176,14-6-352,9-4-256,13-6-744,4-2-328,4-8-320,5-5 904,-2-2-232,-4-3-153</inkml:trace>
  <inkml:trace contextRef="#ctx0" brushRef="#br0" timeOffset="1">254 17 14891,'-32'28'1841,"-6"5"-841,-1 2-376,5 4 1168,2 1-495,6 3-425,8 0-248,10 3-872,3-3-216,2-4 368,3-5-152,-2-14-144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17.099"/>
    </inkml:context>
    <inkml:brush xml:id="br0">
      <inkml:brushProperty name="width" value="0.05" units="cm"/>
      <inkml:brushProperty name="height" value="0.05" units="cm"/>
    </inkml:brush>
  </inkml:definitions>
  <inkml:trace contextRef="#ctx0" brushRef="#br0">762 104 11723,'-3'-6'110,"0"-1"0,0 1 0,0 0 0,-1 0 0,0 0 0,-1 0 0,1 1 0,-1 0 0,0-1 0,0 2 1,-1-1-1,0 1 0,1 0 0,-1 0 0,-1 0 0,1 1 0,0 0 0,-1 0 0,0 1 0,0 0 1,1 0-1,-1 0 0,0 1 0,0 0 0,-1 1 0,-9-1 0,-2 3-19,0 0 1,1 1-1,-1 1 0,0 1 1,1 0-1,0 2 0,1 0 1,-1 1-1,1 0 0,1 1 0,-1 2 1,2-1-1,-16 14 0,1 2-43,1 1-1,1 1 0,2 2 0,1 0 1,-28 44-1,31-36-24,1 1 0,3 0 0,0 2 0,3 0 0,1 0 0,3 1 0,1 1 0,2 0 0,2 1 0,-1 67 0,6-89-20,1 0-1,2 0 1,0 0 0,1 0-1,1-1 1,2 1-1,0-1 1,9 21 0,-10-31 20,0 0 0,1 0 0,0 0 1,1-1-1,1 0 0,-1-1 1,1 1-1,1-1 0,0-1 1,0 0-1,1 0 0,0-1 0,0 0 1,0 0-1,19 7 0,-13-8 35,0 0 0,0-2 0,1 0 0,-1-1 0,1 0 0,0-1 0,21-1 0,1-2 91,1-2 0,39-8 0,-24 0 26,-1-3 1,0-2-1,-1-2 0,56-27 0,-45 13 32,-2-2 0,108-80-1,-147 96-172,1-1 0,-2-1 0,-1-1 0,-1-1 0,0-1 0,-2 0 0,29-48 0,-41 58-41,0 1 0,0-1 0,-2 1 0,1-2-1,-1 1 1,-1 0 0,-1-1 0,0 1 0,0-1 0,-2 0 0,1 0 0,-2 1 0,0-1-1,0 0 1,-2 1 0,1-1 0,-2 1 0,0 0 0,-6-16 0,1 11-106,-1 0 0,-1 0 0,0 1 0,-1 1-1,-1 0 1,0 1 0,-1 0 0,-28-22 0,13 14-95,-1 2 0,-1 1 0,-65-30 0,20 20-157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3.644"/>
    </inkml:context>
    <inkml:brush xml:id="br0">
      <inkml:brushProperty name="width" value="0.05" units="cm"/>
      <inkml:brushProperty name="height" value="0.05" units="cm"/>
    </inkml:brush>
  </inkml:definitions>
  <inkml:trace contextRef="#ctx0" brushRef="#br0">11 6942 13499,'-6'6'1412,"2"-1"1709,19-5-1808,-11-1-1221,0 0 0,1 0 0,-1 0 0,0-1 0,0 1 0,0-1 0,-1 0 0,1 0-1,0-1 1,-1 1 0,5-5 0,36-36 288,-37 36-316,356-352 227,-239 247-287,124-143-1,59-89-2,155-184-1421,-21 23 438,-66 81 174,-84 111 349,-20 24 339,61-65 112,-42 50 24,105-103-6,-161 172-5,71-66 4,90-76 9,-131 123 27,68-70-9,14-24 38,-41 44 155,-191 185-15,168-189 753,-184 195-253,-122 123-1178,16-7 397,-12 4-33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4.440"/>
    </inkml:context>
    <inkml:brush xml:id="br0">
      <inkml:brushProperty name="width" value="0.05" units="cm"/>
      <inkml:brushProperty name="height" value="0.05" units="cm"/>
    </inkml:brush>
  </inkml:definitions>
  <inkml:trace contextRef="#ctx0" brushRef="#br0">0 25 12595,'4'-3'385,"1"0"1,-1 1 0,0-1 0,1 1 0,0 0-1,-1 0 1,1 0 0,0 1 0,0-1-1,0 1 1,0 0 0,0 1 0,7-1-1,-4 2-69,1-1-1,-1 1 0,0 1 1,0 0-1,0 0 0,0 0 0,12 6 1,0 2-24,-1 1-1,0 1 1,0 1 0,-1 0 0,19 19 0,-25-19-231,0 0 0,-1 1 1,0 0-1,-1 0 0,-1 2 1,0-1-1,-1 1 0,-1 0 1,0 0-1,-1 1 0,-1 0 1,-1 0-1,0 0 0,-1 1 1,0 22-1,-2-25-221,0 0 0,-1 0 0,-1 0 0,-1-1 0,0 1 0,-1 0 0,0-1 0,-1 1 0,-1-1 0,0 0 0,-1 0 0,0-1 0,-1 0 0,-1 0 0,0 0 0,-1-1 0,0 0 0,-15 14 0,-18 7-470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4.923"/>
    </inkml:context>
    <inkml:brush xml:id="br0">
      <inkml:brushProperty name="width" value="0.05" units="cm"/>
      <inkml:brushProperty name="height" value="0.05" units="cm"/>
    </inkml:brush>
  </inkml:definitions>
  <inkml:trace contextRef="#ctx0" brushRef="#br0">1 1 15779,'1'0'114,"0"0"0,0 0-1,0 1 1,0-1-1,0 1 1,0-1-1,0 0 1,0 1 0,0 0-1,0-1 1,0 1-1,-1-1 1,1 1-1,0 0 1,0 0 0,-1 0-1,1-1 1,0 1-1,-1 0 1,1 0-1,-1 0 1,1 0 0,-1 0-1,1 0 1,-1 2-1,10 33 1137,-8-23-613,4 13-20,-3-11-390,1 1 1,0-1 0,1 0 0,1 0 0,0 0-1,15 24 1,-20-37-215,0 0 0,1-1 0,-1 1 0,0-1-1,1 1 1,-1-1 0,1 1 0,-1-1 0,1 0-1,0 0 1,0 0 0,-1 0 0,1 0 0,0 0 0,0 0-1,0-1 1,0 1 0,0-1 0,0 1 0,3-1 0,-2 0-27,0 0 1,0-1 0,-1 1 0,1-1 0,0 0 0,-1 0 0,1 0 0,0 0 0,-1 0-1,1-1 1,-1 1 0,0-1 0,3-2 0,3-2-206,-1-1 0,0-1 0,0 1 0,-1-1 0,0-1-1,-1 1 1,8-14 0,-6 5-606,0 1 0,-1-1 0,-1 0 0,0-1 0,2-24 0,-8 70 1241,0 1 0,2-1 0,0 1 0,2-1 0,2 1 0,8 31 0,-11-55-318,0 0-1,0 0 1,0-1-1,0 1 1,5 6 0,-7-10-106,1-1 0,-1 1 1,1 0-1,-1-1 1,0 1-1,1-1 1,-1 1-1,1-1 0,-1 1 1,1-1-1,0 1 1,-1-1-1,1 0 1,-1 1-1,1-1 0,0 0 1,-1 0-1,1 1 1,0-1-1,-1 0 1,1 0-1,0 0 0,0 0 1,-1 0-1,1 0 1,0 0-1,-1 0 1,1 0-1,0 0 0,0 0 1,-1 0-1,1 0 1,0-1-1,-1 1 1,1 0-1,0-1 0,-1 1 1,1 0-1,-1-1 1,1 1-1,-1-1 1,1 1-1,-1-1 1,1 1-1,-1-1 0,1 1 1,-1-1-1,1 1 1,-1-2-1,3-2-20,-1-1-1,0 0 1,0 0-1,0 0 1,-1 0-1,1 0 1,-1-1 0,0-8-1,4-29-195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5.328"/>
    </inkml:context>
    <inkml:brush xml:id="br0">
      <inkml:brushProperty name="width" value="0.05" units="cm"/>
      <inkml:brushProperty name="height" value="0.05" units="cm"/>
    </inkml:brush>
  </inkml:definitions>
  <inkml:trace contextRef="#ctx0" brushRef="#br0">2 1 15491,'0'17'1096,"-1"-6"-624,1 0 0,0 0 0,1 0 0,0 0 0,6 21 0,-7-31-432,1 0 1,-1 0 0,0-1-1,1 1 1,-1 0 0,1 0-1,-1-1 1,1 1-1,0 0 1,-1-1 0,1 1-1,0-1 1,-1 1 0,1-1-1,0 1 1,0-1-1,0 1 1,-1-1 0,1 0-1,0 1 1,0-1-1,0 0 1,0 0 0,0 1-1,-1-1 1,1 0 0,0 0-1,0 0 1,0 0-1,0 0 1,0-1 0,0 1-1,0 0 1,0 0 0,-1-1-1,1 1 1,0 0-1,0-1 1,0 1 0,-1-1-1,1 1 1,0-1 0,0 0-1,6-3 31,0-1 1,0 0-1,10-9 0,-13 10-13,5-4-28,0 1 1,1 0-1,0 0 1,10-5 0,-18 11-28,0 0-1,0 0 1,0 0 0,0 0 0,0 1 0,0-1 0,0 0-1,0 1 1,0 0 0,0-1 0,0 1 0,0 0 0,0 0 0,0 0-1,0 0 1,0 1 0,1-1 0,-1 0 0,0 1 0,0 0 0,0-1-1,0 1 1,-1 0 0,1 0 0,0 0 0,0 0 0,0 0-1,-1 1 1,1-1 0,1 2 0,1 3 21,0-1 1,-1 1-1,1 1 0,-1-1 1,-1 0-1,1 1 0,-1-1 1,0 1-1,-1 0 0,1 0 1,-1 0-1,-1-1 1,1 1-1,-1 0 0,-1 0 1,-1 12-1,2-12-5,-2 0 0,1 0 0,-1 0 0,0-1 0,0 1 0,0-1 0,-1 1 0,0-1 0,-1 0-1,1 0 1,-1 0 0,0 0 0,-1-1 0,1 0 0,-1 0 0,-8 7 0,10-10-68,1-1 0,-1 1 0,0-1 0,1 0 0,-1 0 0,0 0 0,0 0 0,0 0 0,0-1 0,0 1 0,0-1 0,0 0 0,0 0 0,0 0 0,0 0 0,0-1-1,0 1 1,0-1 0,0 0 0,1 1 0,-1-1 0,0-1 0,0 1 0,1 0 0,-1-1 0,0 1 0,1-1 0,-1 0 0,1 0 0,0 0 0,0 0 0,0 0 0,0 0 0,-3-4 0,-17-29-317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5.713"/>
    </inkml:context>
    <inkml:brush xml:id="br0">
      <inkml:brushProperty name="width" value="0.05" units="cm"/>
      <inkml:brushProperty name="height" value="0.05" units="cm"/>
    </inkml:brush>
  </inkml:definitions>
  <inkml:trace contextRef="#ctx0" brushRef="#br0">0 137 12683,'9'-2'1696,"4"1"-840,1 0-344,5-5 1785,4-1-1361,3-3-608,4-2-328,-2-2 24,2 0 24,-4-4-152,-3 3-112</inkml:trace>
  <inkml:trace contextRef="#ctx0" brushRef="#br0" timeOffset="1">273 2 14227,'-6'7'744,"1"0"-1,1 0 1,-1 0-1,1 1 0,0-1 1,-3 11-1,6-15-601,0-1-1,0 1 0,1 0 0,-1 0 0,0-1 0,1 1 0,0 0 0,0 0 0,0 0 0,0-1 0,0 1 0,0 0 0,1 0 0,0 0 0,-1-1 0,1 1 0,0 0 0,0-1 0,0 1 0,1-1 0,-1 1 0,3 2 1,-3-4-116,0 0 0,0 0 1,0 0-1,0 0 1,0 0-1,1 0 1,-1 0-1,0 0 1,1-1-1,-1 1 1,1-1-1,-1 1 1,1-1-1,-1 1 1,1-1-1,-1 0 1,1 0-1,0 0 1,-1 1-1,3-2 1,-1 1-4,1-1 0,0 0 0,-1 0 0,1 0 0,-1 0 0,0-1 0,1 1 0,4-4 0,-1 0-6,-1 1 0,0-1 0,0 0-1,0-1 1,-1 1 0,1-1-1,6-11 1,-10 16-6,-1-1 0,0 0 0,0 0 0,0 1 0,0-1 0,-1 0 0,1 0 0,0 0 0,-1 0 0,1 0 0,-1 0 0,0 0 0,1 0 0,-1 0 0,0 0 0,0 0 0,0 0 0,-1 0 0,1 0 0,0 0 0,-1 0 0,0 0 0,1 1 0,-1-1 0,0 0 0,0 0 0,-2-3 0,1 4-19,0-1 0,0 0 1,0 0-1,0 1 0,-1 0 1,1-1-1,-1 1 0,1 0 1,-1 0-1,0 0 1,1 0-1,-1 1 0,0-1 1,1 1-1,-1 0 0,0-1 1,0 1-1,1 1 0,-5-1 1,0 1-92,0 0 0,-1 1 0,1 0 1,0 0-1,0 1 0,-10 4 0,16-6 89,-19 8-179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6.368"/>
    </inkml:context>
    <inkml:brush xml:id="br0">
      <inkml:brushProperty name="width" value="0.05" units="cm"/>
      <inkml:brushProperty name="height" value="0.05" units="cm"/>
    </inkml:brush>
  </inkml:definitions>
  <inkml:trace contextRef="#ctx0" brushRef="#br0">13 13 12387,'-3'-11'1760,"2"9"-896,-2 4-368,0 9 1601,0 6-945,3 8-152,0 3-152,6 7-367,1 1-97,7-2-40,4-1-16,4-13-272,4-6-184,10-18-600,6-12-153,-2-17 681,1-5-184,-3-10-144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3:11.468"/>
    </inkml:context>
    <inkml:brush xml:id="br0">
      <inkml:brushProperty name="width" value="0.05" units="cm"/>
      <inkml:brushProperty name="height" value="0.05" units="cm"/>
    </inkml:brush>
  </inkml:definitions>
  <inkml:trace contextRef="#ctx0" brushRef="#br0">0 239 12339,'10'19'492,"0"0"0,-1 0 0,-2 1 0,0 0 0,6 29 0,-6-21-275,21 49 0,-27-74-179,0-1 1,0 1 0,0 0-1,1-1 1,0 1 0,-1-1-1,1 0 1,0 0-1,0 1 1,0-1 0,0 0-1,1-1 1,-1 1 0,3 1-1,-3-2-2,-1-1 1,1 1-1,0-1 0,0 0 0,-1 0 0,1 0 1,0 0-1,-1 0 0,1 0 0,0 0 0,0-1 0,-1 1 1,1 0-1,0-1 0,-1 0 0,1 1 0,-1-1 1,1 0-1,-1 0 0,1 0 0,-1 0 0,1 0 0,-1 0 1,0 0-1,2-2 0,13-13 303,-1 0-1,-1-1 0,-1 0 1,17-28-1,39-80 710,-67 121-1022,35-69-135,28-85-1,-64 156 83,0 0 0,0-1-1,0 1 1,-1 0 0,1-1 0,-1 1 0,1 0-1,-1-1 1,0 1 0,0-1 0,0 1-1,-1 0 1,1-4 0,-9 0-236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6.789"/>
    </inkml:context>
    <inkml:brush xml:id="br0">
      <inkml:brushProperty name="width" value="0.05" units="cm"/>
      <inkml:brushProperty name="height" value="0.05" units="cm"/>
    </inkml:brush>
  </inkml:definitions>
  <inkml:trace contextRef="#ctx0" brushRef="#br0">173 1 14699,'-25'34'1568,"-3"24"-775,-3 5-225,1 10 856,5 3-232,6-3-287,7-4-137,10-12-472,3-10-328,9-22-1993,0-10 1889,-1-9-336,-4-7-208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7.660"/>
    </inkml:context>
    <inkml:brush xml:id="br0">
      <inkml:brushProperty name="width" value="0.05" units="cm"/>
      <inkml:brushProperty name="height" value="0.05" units="cm"/>
    </inkml:brush>
  </inkml:definitions>
  <inkml:trace contextRef="#ctx0" brushRef="#br0">1 24 14763,'0'24'1344,"7"2"-855,6-4-153,11-7 608,8-5-112,8-10-216,1-4-88,2-7-184,-1-4-208,-2-2-528,-4-3 2017,-7 1-1537,-5 1 72,-7 2-8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8.066"/>
    </inkml:context>
    <inkml:brush xml:id="br0">
      <inkml:brushProperty name="width" value="0.05" units="cm"/>
      <inkml:brushProperty name="height" value="0.05" units="cm"/>
    </inkml:brush>
  </inkml:definitions>
  <inkml:trace contextRef="#ctx0" brushRef="#br0">0 58 14579,'12'15'1648,"1"-5"-1063,8-8-225,5-2 1160,10-2-928,4-4-168,4-6-616,5 1-264,-2-6 440,-2-1-144,-5 0-144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8.474"/>
    </inkml:context>
    <inkml:brush xml:id="br0">
      <inkml:brushProperty name="width" value="0.05" units="cm"/>
      <inkml:brushProperty name="height" value="0.05" units="cm"/>
    </inkml:brush>
  </inkml:definitions>
  <inkml:trace contextRef="#ctx0" brushRef="#br0">2 58 16908,'-1'17'1816,"2"3"-1200,3 3-216,3 1 760,3 0-471,3-1-41,5-3-200,2-5-88,5-7-344,3-5-264,6-6-632,-1-7-137,1-8 785,1-5-208,1-12-160</inkml:trace>
  <inkml:trace contextRef="#ctx0" brushRef="#br0" timeOffset="1">367 0 14403,'-25'32'1880,"-5"11"-783,-2 5-361,1 1 1552,2 6-927,6-2-297,4 0-168,11-3-336,5-1-272,3-6-776,4-6-408,3-14 720,-1-10-152,-3-18-128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8.888"/>
    </inkml:context>
    <inkml:brush xml:id="br0">
      <inkml:brushProperty name="width" value="0.05" units="cm"/>
      <inkml:brushProperty name="height" value="0.05" units="cm"/>
    </inkml:brush>
  </inkml:definitions>
  <inkml:trace contextRef="#ctx0" brushRef="#br0">72 1 14427,'6'13'1512,"-6"13"-815,-3 7-273,-5 8 1456,-2 6-1136,0 4-216,-1-1-8,3-3-135,1-4-121,1-9-400,3-9-153,2-19-447,-2-8 608,0-22-144,-1-9-88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8:49.277"/>
    </inkml:context>
    <inkml:brush xml:id="br0">
      <inkml:brushProperty name="width" value="0.05" units="cm"/>
      <inkml:brushProperty name="height" value="0.05" units="cm"/>
    </inkml:brush>
  </inkml:definitions>
  <inkml:trace contextRef="#ctx0" brushRef="#br0">1 1 15907,'8'2'695,"1"0"0,-1-1 0,15 1 0,53 3 452,131 14 325,-168-13-1347,0 1 1,-1 2-1,45 18 0,-72-23-101,0 0-1,0 2 0,-1-1 1,1 1-1,-1 1 0,-1 0 0,1 0 1,12 14-1,-20-18-4,1-1 1,-1 1-1,0 0 1,0 0-1,0 0 0,0 0 1,0 1-1,-1-1 1,0 0-1,0 1 0,1-1 1,-2 1-1,1-1 0,0 1 1,-1-1-1,0 1 1,0 0-1,0-1 0,0 1 1,0-1-1,-1 1 1,0 0-1,1-1 0,-1 1 1,-1-1-1,1 0 0,0 1 1,-1-1-1,0 0 1,0 0-1,0 0 0,-2 3 1,-6 6 94,0 0-1,-1-1 1,-1 0 0,0-1-1,0 0 1,-1-1 0,0 0-1,-16 7 1,-6 1 183,-1-1 1,-41 13-1,50-20-300,-1-1-1,1-1 1,-1-2 0,0-1 0,0 0-1,-39-2 1,37-7-74,13-6-102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14.128"/>
    </inkml:context>
    <inkml:brush xml:id="br0">
      <inkml:brushProperty name="width" value="0.05" units="cm"/>
      <inkml:brushProperty name="height" value="0.05" units="cm"/>
    </inkml:brush>
  </inkml:definitions>
  <inkml:trace contextRef="#ctx0" brushRef="#br0">2 67 14171,'0'0'91,"0"1"0,-1-1 0,1 1 0,0-1-1,0 1 1,0-1 0,0 1 0,0-1 0,0 1 0,0-1 0,0 1 0,0-1-1,0 1 1,0-1 0,0 1 0,0-1 0,0 1 0,0-1 0,1 1 0,-1-1 0,0 1-1,0-1 1,0 1 0,1-1 0,-1 0 0,0 1 0,1-1 0,-1 1 0,0-1-1,1 0 1,-1 1 0,1-1 0,-1 0 0,1 1 0,-1-1 0,0 0 0,1 0 0,-1 0-1,1 1 1,-1-1 0,1 0 0,-1 0 0,1 0 0,-1 0 0,1 0 0,-1 0-1,1 0 1,0 0 0,0 0 0,34 1 634,-28-1-514,66-4 357,-1-3 1,128-30-1,-41 5-734,-153 31-58,-4 0 248,1 1 0,-1-1 0,1 1 0,0-1-1,-1 1 1,1 0 0,0 0 0,-1 0 0,1 0 0,0 1 0,-1-1 0,5 2 0,-4 0-96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14.981"/>
    </inkml:context>
    <inkml:brush xml:id="br0">
      <inkml:brushProperty name="width" value="0.05" units="cm"/>
      <inkml:brushProperty name="height" value="0.05" units="cm"/>
    </inkml:brush>
  </inkml:definitions>
  <inkml:trace contextRef="#ctx0" brushRef="#br0">32 195 14459,'-2'0'90,"0"-1"-1,1 1 1,-1-1-1,0 1 1,1-1 0,-1 1-1,1-1 1,-1 0-1,1 1 1,-1-1-1,1 0 1,0 0 0,-1 0-1,1 0 1,0-1-1,0 1 1,0 0 0,-2-2-1,3 1-20,-1 1 1,1 0-1,0 0 0,-1-1 0,1 1 1,0 0-1,0-1 0,0 1 0,0-1 1,0 1-1,0 0 0,0-1 0,0 1 1,1 0-1,-1-1 0,1 1 0,0-2 1,2-3 105,0 1 1,0 0 0,1 0-1,-1 0 1,1 0-1,0 1 1,1-1-1,7-5 1,9-5-47,0 1 0,1 2 1,0 0-1,1 1 0,1 1 0,0 1 0,30-7 1,-53 16-134,0-1 0,0 1 1,0-1-1,0 1 0,1 0 1,-1 0-1,0-1 1,0 1-1,0 0 0,1 0 1,-1 0-1,0 0 0,0 0 1,1 0-1,-1 1 0,0-1 1,0 0-1,0 1 1,0-1-1,1 1 0,-1-1 1,0 1-1,0-1 0,0 1 1,0 0-1,0 0 0,0-1 1,0 1-1,1 1 1,-1 1-6,0 1 0,0-1 1,-1 0-1,1 0 0,-1 0 1,1 0-1,-1 1 0,0-1 1,0 0-1,-1 5 1,-17 158 322,-1 30 165,17-161-396,0-21-99,1-1 0,1 1 1,0 0-1,0 0 0,2-1 0,4 21 0,-6-33-393,-4-28-1810,-9-12 147,-26-56 0,-1 0 3279,39 94-1096,0-1 1,1 0-1,-1 0 1,1 0-1,-1 0 1,1 0-1,0 0 1,0 0-1,0 0 1,0 0-1,0 1 1,0-1-1,0 0 0,1 0 1,-1 0-1,1 0 1,-1 0-1,1 0 1,0 0-1,1-2 1,1 0 42,1 0 0,-1 0 0,1 1 0,0-1 0,0 1 0,6-4 1,2-2-200,58-42-935,29-23-427,-59 40 940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15.574"/>
    </inkml:context>
    <inkml:brush xml:id="br0">
      <inkml:brushProperty name="width" value="0.05" units="cm"/>
      <inkml:brushProperty name="height" value="0.05" units="cm"/>
    </inkml:brush>
  </inkml:definitions>
  <inkml:trace contextRef="#ctx0" brushRef="#br0">77 154 13483,'-1'2'1304,"-12"21"-352,4-9-479,1 1 0,1-1 0,0 1-1,1 1 1,-6 23 0,7-15-291,1 0 0,-1 49 0,5-62-153,1 1 0,0-1-1,0 0 1,1 1 0,1-1 0,-1 0 0,2 0 0,7 15-1,-10-23-19,0-1 0,0 1 0,1-1 0,-1 0 0,1 0 0,0 1 0,-1-1 0,1 0 0,0-1 0,0 1 0,0 0 0,1 0 0,-1-1 0,4 2 0,-5-2 5,1-1 0,0 1 0,0-1 0,0 1 0,-1-1 0,1 0 0,0 0 0,0 0 0,0 0-1,0 0 1,0-1 0,-1 1 0,1 0 0,0-1 0,0 1 0,2-2 0,1-1 28,1 0 0,-1-1 0,0 1 0,-1-1 0,1 0 0,-1 0 0,1-1 0,-1 1-1,0-1 1,-1 0 0,4-6 0,4-7 113,-2 0-1,-1-1 0,0 0 0,-1 0 0,6-26 0,-10 32-48,-1 1 0,0 0-1,-1 0 1,0-1 0,-1 1-1,0-1 1,-1 1 0,-1 0-1,-5-24 1,6 33-119,0 0-1,-1 0 1,1 0-1,-1 0 1,1 0-1,-1 1 1,0-1-1,0 1 1,0-1-1,0 1 1,-1 0-1,1 0 1,-1 0-1,1 0 1,-1 0-1,0 0 1,1 1-1,-1-1 1,0 1-1,0 0 1,0 0-1,0 0 1,0 0-1,0 1 1,-1-1-1,1 1 1,0 0-1,0 0 1,0 0-1,-1 0 1,1 0-1,0 1 1,0-1-1,0 1 1,0 0-1,0 0 1,0 0-1,0 1 1,0-1-1,0 1 1,1-1 0,-1 1-1,0 0 1,1 0-1,-1 0 1,1 0-1,0 1 1,0-1-1,0 1 1,0-1-1,-2 5 1,3-6-69,0 0 1,0 1 0,1-1 0,-1 0 0,0 1 0,1-1-1,-1 1 1,1-1 0,0 1 0,-1-1 0,1 1 0,0-1-1,0 3 1,0-3-2,0 0 0,0-1 1,1 1-1,-1-1 0,0 1 0,0-1 0,1 1 0,-1 0 1,0-1-1,1 1 0,-1-1 0,0 0 0,1 1 0,-1-1 1,1 1-1,-1-1 0,1 0 0,-1 1 0,1-1 0,-1 0 1,1 1-1,-1-1 0,2 0 0,0 1-166,1-1-1,-1 1 1,1-1-1,-1 0 1,1 0-1,0 0 1,-1 0-1,1-1 1,-1 1-1,1-1 1,-1 1-1,1-1 1,-1 0-1,3-1 1,9-6-579,-1 1 1,0-1-1,-1-1 1,1 0 0,17-19-1,48-60-93,-43 46 1703,-33 39-572,0 1 0,0 0 0,0 0-1,1 0 1,-1 0 0,0 0 0,1 0 0,-1 0 0,5-1 0,-7 3-155,1 0 1,-1 0 0,0 0-1,1-1 1,-1 1 0,0 0-1,1 0 1,-1 0 0,1 0-1,-1 1 1,0-1 0,1 0-1,-1 0 1,0 0 0,1 0 0,-1 0-1,0 0 1,1 1 0,-1-1-1,0 0 1,1 0 0,-1 0-1,0 1 1,1-1 0,-1 0-1,0 0 1,1 1 0,4 18 1204,-3 66 564,-3-61-1467,2 0-1,0 0 1,1 0-1,9 35 1,-11-56-296,1 0 1,0 0-1,0 0 1,1 0-1,-1-1 1,0 1-1,1-1 1,0 1-1,-1-1 1,1 1-1,0-1 1,0 0-1,4 3 1,-5-4-27,0-1 1,1 1 0,-1 0-1,1-1 1,-1 0 0,1 1-1,-1-1 1,1 0 0,-1 1 0,1-1-1,-1 0 1,1 0 0,-1 0-1,1-1 1,-1 1 0,1 0-1,-1 0 1,1-1 0,-1 1-1,1-1 1,-1 0 0,1 1-1,-1-1 1,0 0 0,1 0 0,-1 0-1,1-1 1,6-4 105,0-1 1,-1 0-1,0 0 0,-1-1 1,1 0-1,-2 0 1,1 0-1,-1-1 0,0 0 1,4-11-1,-4 9-8,-1-1 0,0 1-1,-1-1 1,0 0 0,-1 0 0,0 0-1,-1 0 1,0-15 0,-1 23-129,0 0 0,-1 0 0,0 0 0,0 0 0,0 0 0,0 0 0,0 0 1,-1 0-1,0 1 0,0-1 0,0 1 0,0-1 0,0 1 0,-1 0 0,1-1 0,-1 1 0,0 1 0,0-1 0,0 0 1,-1 1-1,1-1 0,-5-2 0,3 3-34,0 0 1,0 0-1,0 1 1,0 0 0,0-1-1,0 1 1,0 1-1,0-1 1,0 1-1,0 0 1,0 0-1,0 1 1,-1-1 0,1 1-1,0 0 1,0 1-1,-5 1 1,-9 2-169,4-8-80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19.496"/>
    </inkml:context>
    <inkml:brush xml:id="br0">
      <inkml:brushProperty name="width" value="0.05" units="cm"/>
      <inkml:brushProperty name="height" value="0.05" units="cm"/>
    </inkml:brush>
  </inkml:definitions>
  <inkml:trace contextRef="#ctx0" brushRef="#br0">0 3753 10466,'1'0'280,"0"1"0,0-1 0,-1 1 0,1-1 0,0 0 0,0 0 0,0 1 0,0-1 0,0 0 1,-1 0-1,1 0 0,0 0 0,0 0 0,0 0 0,1 0 0,27-6 829,-25 5-719,24-8-24,-2-1-1,1-1 1,38-22-1,-40 19-345,1 1-1,0 1 1,48-14 0,59-5 4,167-45-14,-225 51-2,-1-4 1,83-43-1,128-90 22,-150 84-27,-56 37 27,2 4 1,100-31 0,70-30 26,125-70-69,-114 52 4,183-42 18,-372 135-9,225-62-20,15-5 14,-8-26 19,-35-12-10,73-33-4,89-12 0,216-109 20,-104 37-57,-280 143 23,520-210-28,-43 46 49,-164 66-5,-374 124-10,167-67 27,-363 140-14,24-13-101,-31 16 94,1 0 0,0-1-1,-1 1 1,1-1 0,0 1 0,-1-1 0,1 0-1,-1 1 1,1-1 0,-1 1 0,1-1-1,-1 0 1,0 0 0,1 1 0,-1-1 0,0 0-1,1 0 1,-1 1 0,0-1 0,0 0-1,0 0 1,0 1 0,0-1 0,0 0 0,0 0-1,0 0 1,0 0 0,0 1 0,0-1-1,0 0 1,-1 0 0,1 1 0,0-1 0,0 0-1,-2-1 1,-12-12-23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04.530"/>
    </inkml:context>
    <inkml:brush xml:id="br0">
      <inkml:brushProperty name="width" value="0.05" units="cm"/>
      <inkml:brushProperty name="height" value="0.05" units="cm"/>
    </inkml:brush>
  </inkml:definitions>
  <inkml:trace contextRef="#ctx0" brushRef="#br0">0 34 3449 0 0,'8'0'7509'0'0,"23"-2"-6726"0"0,-13 3-845 0 0,-1 0 1 0 0,32 9-1 0 0,-30-6-5 0 0,38 4 0 0 0,55-6 23 0 0,70 6 35 0 0,-92 0 46 0 0,0-1-40 0 0,-1 3 0 0 0,142 37 0 0 0,-165-30 81 0 0,0-3 0 0 0,1-2 0 0 0,0-4 0 0 0,1-2 0 0 0,72-4 0 0 0,275-21 25 0 0,275 3-168 0 0,-444 26 45 0 0,145 9-189 0 0,202 19 156 0 0,-264-31 131 0 0,-31-2-25 0 0,184 2-103 0 0,-1-27 29 0 0,-396 16 44 0 0,364-29 90 0 0,-313 20-99 0 0,-20 4 38 0 0,203-44 0 0 0,-211 24-38 0 0,-10 2-34 0 0,192-27 0 0 0,-228 48 2329 0 0,-75 7 1449 0 0,-2 0-6847 0 0,11 4-432 0 0,2-1 1349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3:12.021"/>
    </inkml:context>
    <inkml:brush xml:id="br0">
      <inkml:brushProperty name="width" value="0.05" units="cm"/>
      <inkml:brushProperty name="height" value="0.05" units="cm"/>
    </inkml:brush>
  </inkml:definitions>
  <inkml:trace contextRef="#ctx0" brushRef="#br0">66 1 13595,'1'15'1135,"-5"264"-155,4-107-936,-4-105 4,3-61-94,0 0 1,0 0-1,-1 0 1,0 0-1,0 0 1,0-1-1,-1 1 1,-6 9 0,9-14 42,-1 0 1,1-1-1,-1 1 1,1-1 0,-1 1-1,1-1 1,-1 1-1,0-1 1,1 1-1,-1-1 1,0 0 0,1 1-1,-1-1 1,0 0-1,1 0 1,-1 1-1,0-1 1,1 0 0,-1 0-1,0 0 1,0 0-1,1 0 1,-1 0-1,0 0 1,0 0 0,1 0-1,-1-1 1,0 1-1,0 0 1,1 0 0,-1 0-1,0-1 1,1 1-1,-1-1 1,1 1-1,-1 0 1,0-1 0,-9-11-128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0.162"/>
    </inkml:context>
    <inkml:brush xml:id="br0">
      <inkml:brushProperty name="width" value="0.05" units="cm"/>
      <inkml:brushProperty name="height" value="0.05" units="cm"/>
    </inkml:brush>
  </inkml:definitions>
  <inkml:trace contextRef="#ctx0" brushRef="#br0">1 22 5009,'10'3'-72,"-3"-4"72,-3-8-8,-4-5 128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0.616"/>
    </inkml:context>
    <inkml:brush xml:id="br0">
      <inkml:brushProperty name="width" value="0.05" units="cm"/>
      <inkml:brushProperty name="height" value="0.05" units="cm"/>
    </inkml:brush>
  </inkml:definitions>
  <inkml:trace contextRef="#ctx0" brushRef="#br0">1 100 15555,'62'37'5258,"-4"5"-3453,-38-27-1634,-14-11-297,-1-1-1,1 0 1,0 0 0,0-1 0,0 1 0,0-1 0,0-1-1,0 1 1,1-1 0,-1 0 0,1 0 0,-1-1-1,0 0 1,1 0 0,-1-1 0,1 1 0,-1-1 0,0-1-1,1 1 1,-1-1 0,7-3 0,7-4-1189,0 0 0,-1-1 0,0-1 0,34-26 0,-34 22-130,22-21 1,-35 30 1282,0 0 1,-1-1 0,1 0 0,-1 0 0,-1 0 0,1 0-1,3-9 1,-8 15 177,1 1 0,-1-1-1,0 1 1,0-1 0,1 0-1,-1 1 1,0-1 0,0 0 0,0 1-1,1-1 1,-1 0 0,0 1-1,0-1 1,0 0 0,0 1-1,0-1 1,0 0 0,-1 1 0,1-1-1,0 0 1,0 1 0,0-1-1,-1 0 1,0 0 60,1 1 1,-1 0-1,1 0 1,-1 0-1,1 0 0,-1-1 1,0 1-1,1 0 0,-1 0 1,1 0-1,-1 0 1,1 1-1,-1-1 0,0 0 1,1 0-1,-1 0 1,1 0-1,-1 0 0,1 1 1,-2-1-1,-30 21 2751,8 0-2126,1 1 0,1 1 0,0 0 1,2 2-1,1 1 0,1 0 0,2 1 0,-22 46 0,24-41-721,2 0-1,1 1 0,1 0 1,2 0-1,1 1 1,2 0-1,-2 59 0,7-89-28,0-2 22,0 0-1,0 0 0,-1 0 0,1 0 1,1 0-1,-1 0 0,0 0 1,0 0-1,1 0 0,-1 0 0,1-1 1,0 1-1,-1 0 0,1 0 1,0 0-1,2 3 0,9-7-324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1.067"/>
    </inkml:context>
    <inkml:brush xml:id="br0">
      <inkml:brushProperty name="width" value="0.05" units="cm"/>
      <inkml:brushProperty name="height" value="0.05" units="cm"/>
    </inkml:brush>
  </inkml:definitions>
  <inkml:trace contextRef="#ctx0" brushRef="#br0">170 2 17780,'-6'-1'1536,"2"4"-1096,-2 5-208,-4 14 576,2 4-127,-7 11-297,-1 3-120,1 4-376,2 1-184,-3-6-417,5-5-167,-1-10 648,-5-8-136,-3-12-176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1.443"/>
    </inkml:context>
    <inkml:brush xml:id="br0">
      <inkml:brushProperty name="width" value="0.05" units="cm"/>
      <inkml:brushProperty name="height" value="0.05" units="cm"/>
    </inkml:brush>
  </inkml:definitions>
  <inkml:trace contextRef="#ctx0" brushRef="#br0">0 10 14099,'27'-4'846,"-1"1"-1,1 1 1,33 2 0,79 12 787,-114-10-1428,0 2 0,-1 1 0,0 0 0,0 2 0,43 18 0,-61-22-173,0 1 0,0-1 0,-1 1 1,1 0-1,-1 1 0,1-1 0,-2 1 1,1 0-1,0 0 0,-1 1 1,4 6-1,-5-7-4,-1 0 1,0 0-1,0 0 1,0 1-1,-1-1 1,0 1-1,0-1 0,0 1 1,-1-1-1,1 1 1,-1 0-1,-1-1 1,1 1-1,-1-1 1,-2 9-1,0-3 32,0 0 1,-1-1-1,0 0 0,-1 0 0,0 0 1,0 0-1,-1-1 0,0 0 0,-10 10 1,5-6 77,-1-2 0,0 0 0,-1 0 1,0-1-1,-25 15 0,18-15-136,0 0-1,0-1 0,-1-1 1,0-1-1,0-1 0,-1-1 1,0-1-1,0-1 0,-32 1 1,52-4-63,0 0 0,0 0 0,0 0 0,0 0 0,0 0 0,0-1 0,0 1 1,0-1-1,0 0 0,0 1 0,-2-2 0,3 1 46,1 1 1,-1-1-1,1 0 0,-1 1 1,1-1-1,0 0 0,-1 1 1,1-1-1,0 0 0,-1 0 1,1 1-1,0-1 0,0 0 1,0 0-1,0 1 0,0-1 1,0 0-1,0 0 0,0 1 1,0-1-1,0 0 0,0 0 1,0 1-1,0-1 0,1 0 1,-1 0-1,0 1 0,1-1 1,-1 0-1,0 1 0,1-1 1,-1 0-1,1 1 0,-1-1 1,2 0-1,18-25-427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1.850"/>
    </inkml:context>
    <inkml:brush xml:id="br0">
      <inkml:brushProperty name="width" value="0.05" units="cm"/>
      <inkml:brushProperty name="height" value="0.05" units="cm"/>
    </inkml:brush>
  </inkml:definitions>
  <inkml:trace contextRef="#ctx0" brushRef="#br0">26 20 18556,'2'-1'1536,"12"-1"-1056,9 1-216,13-2 657,7 2-185,8-2-424,5 0-232,1 0-560,-3 3-344,-16-3 672,-6 3-136,-25 4-137</inkml:trace>
  <inkml:trace contextRef="#ctx0" brushRef="#br0" timeOffset="1">0 194 13763,'16'17'1416,"17"-11"-824,10-6-248,13-6 497,6-4-217,2-3 264,-2-6-488,2 3-216,-5 1-32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2.686"/>
    </inkml:context>
    <inkml:brush xml:id="br0">
      <inkml:brushProperty name="width" value="0.05" units="cm"/>
      <inkml:brushProperty name="height" value="0.05" units="cm"/>
    </inkml:brush>
  </inkml:definitions>
  <inkml:trace contextRef="#ctx0" brushRef="#br0">318 98 15555,'0'-9'383,"0"1"-1,0 0 0,-1-1 0,-1 1 1,1 0-1,-4-10 0,4 16-328,1 1-1,-1-1 1,0 0-1,0 1 1,1-1-1,-1 1 1,0-1-1,-1 1 1,1 0-1,0-1 1,0 1-1,0 0 1,-1 0-1,1 0 1,-1 0-1,1 0 1,-1 0-1,1 0 1,-1 0-1,1 1 1,-1-1-1,0 1 1,1-1-1,-1 1 1,0-1-1,0 1 1,1 0-1,-1 0 1,0 0-1,0 0 1,1 0-1,-1 0 1,0 1-1,0-1 1,1 1-1,-4 0 1,-2 2 17,0 0 1,1 0-1,-1 1 0,1-1 1,-1 1-1,1 1 0,1-1 1,-11 11-1,-40 48 127,50-55-168,-17 19 101,-33 56 0,49-71-94,0 0 1,1 1 0,1 0 0,0 0-1,1 0 1,0 1 0,-3 22 0,7-33-27,-1-1 1,1 1 0,0 0-1,0 0 1,0-1 0,1 1-1,-1 0 1,1 0 0,-1-1-1,1 1 1,0 0 0,0-1 0,0 1-1,0-1 1,1 1 0,-1-1-1,1 0 1,-1 0 0,4 4-1,-2-4 5,0 0 0,-1 0 0,1 0-1,0-1 1,1 1 0,-1-1-1,0 0 1,0 1 0,1-1 0,-1-1-1,0 1 1,1-1 0,-1 1 0,1-1-1,4 0 1,3-1 29,0 0-1,0-1 1,0-1 0,0 1-1,0-2 1,-1 0-1,1 0 1,-1 0 0,0-2-1,0 1 1,0-1 0,-1 0-1,0-1 1,0 0-1,-1-1 1,0 0 0,13-16-1,-15 17 2,0 0 0,-1-1-1,0 0 1,0 0-1,-1 0 1,0 0 0,0-1-1,-1 1 1,0-1-1,0 0 1,-1 0 0,-1 0-1,1 0 1,-1 0 0,-1-1-1,0 1 1,0 0-1,-1 0 1,0 0 0,0-1-1,-1 1 1,-3-9-1,4 15-53,0 1-1,0-1 1,0 1-1,-1 0 1,1-1-1,-1 1 0,1 0 1,-1 0-1,0 0 1,1 0-1,-1 0 1,0 1-1,0-1 0,0 1 1,-1-1-1,1 1 1,0-1-1,-1 1 0,-3-1 1,5 2-54,-1-1 0,0 1 1,0 0-1,0 0 0,1 0 0,-1 1 1,0-1-1,0 0 0,0 1 1,1-1-1,-1 1 0,0-1 0,1 1 1,-1 0-1,0 0 0,1 0 0,-1 0 1,1 0-1,-1 0 0,1 0 1,0 0-1,0 0 0,-1 1 0,1-1 1,0 1-1,0-1 0,0 1 0,-1 2 1,-1 2-46,0-1 0,1 0 1,0 1-1,0-1 0,1 1 1,-1-1-1,0 11 0,3 12-464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3.136"/>
    </inkml:context>
    <inkml:brush xml:id="br0">
      <inkml:brushProperty name="width" value="0.05" units="cm"/>
      <inkml:brushProperty name="height" value="0.05" units="cm"/>
    </inkml:brush>
  </inkml:definitions>
  <inkml:trace contextRef="#ctx0" brushRef="#br0">15 1 13707,'0'18'1368,"-1"7"-920,-4 0-176,2 4 296,1-2-223,0-7-57,1-7-88,1-11-232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3.525"/>
    </inkml:context>
    <inkml:brush xml:id="br0">
      <inkml:brushProperty name="width" value="0.05" units="cm"/>
      <inkml:brushProperty name="height" value="0.05" units="cm"/>
    </inkml:brush>
  </inkml:definitions>
  <inkml:trace contextRef="#ctx0" brushRef="#br0">196 23 14339,'1'-9'1808,"-1"-4"2767,0 13-4495,-1 0 1,1 0 0,0 0-1,-1 0 1,1 0 0,0 0-1,-1 0 1,1 0 0,0 0-1,-1 0 1,1 0 0,0 0-1,-1 0 1,1 0 0,0 0-1,-1 0 1,1 0 0,0 0-1,-1 0 1,1 0-1,0 0 1,-1 1 0,1-1-1,0 0 1,0 0 0,-1 0-1,1 1 1,0-1 0,0 0-1,-1 0 1,1 1 0,0-1-1,0 0 1,0 0 0,-1 1-1,1-1 1,0 1-1,-4 3-29,0 0 0,0 0 0,1 0 0,-1 0 0,1 1-1,0 0 1,0 0 0,1-1 0,0 1 0,-1 1-1,2-1 1,-1 0 0,1 0 0,-1 1 0,1-1-1,1 1 1,-1-1 0,1 1 0,0-1 0,0 1 0,1 0-1,1 7 1,1-3-79,0 1-1,0-1 1,1 0 0,1 0-1,-1 0 1,2 0-1,-1-1 1,1 0-1,1 0 1,11 12 0,8 5-87,-15-16 57,-1 0 0,0 0 0,-1 1 0,0 0 0,8 14 0,-16-22 50,1 0 0,-1 0 0,1 0 0,-1 1 0,0-1 0,0 0 0,-1 1 0,1-1 0,-1 0 0,1 1 0,-1-1 0,0 1 0,-1-1 0,1 1 0,0-1 0,-1 0 0,0 1 0,0-1 0,0 0 0,0 1 0,0-1 0,-1 0 0,1 0 0,-1 0 0,0 0 0,-3 3 0,-1 2 3,-1-2 0,0 1 1,0-1-1,0 0 0,-1 0 0,0-1 1,0 0-1,0 0 0,-1-1 0,0 0 1,0-1-1,-17 5 0,14-5 7,-1 0 0,0-1 0,0-1 0,0 0 0,0-1 0,0 0 0,-1-1 0,-22-4 0,34 5-8,0 0 1,1-1 0,-1 1-1,0-1 1,0 0-1,0 1 1,0-1-1,1 0 1,-1 0 0,0 0-1,1-1 1,-1 1-1,1 0 1,-1 0 0,1-1-1,0 1 1,-1-1-1,-1-2 1,3 2-7,-1 0 1,1 1 0,0-1-1,-1 0 1,1 1-1,0-1 1,0 0-1,0 1 1,0-1-1,1 0 1,-1 1-1,0-1 1,1 0-1,-1 1 1,1-1-1,-1 1 1,1-1-1,0 1 1,0-1-1,-1 1 1,1-1-1,2 0 1,6-10-57,1 1 0,1 1-1,0 0 1,0 0 0,1 2 0,0-1 0,18-9 0,0-1-24,8-5 3,-10 7 104,0-2 1,-1 0-1,-1-2 0,36-36 1,-59 54 18,0-1 0,0 0 1,0 0-1,0 0 1,-1-1-1,1 1 1,-1 0-1,0-1 1,-1 0-1,1 1 0,-1-1 1,0 0-1,0 0 1,0 0-1,0-6 1,-2 7-7,1 0 1,-1 1 0,0-1-1,0 0 1,0 0 0,-1 0 0,1 1-1,-1-1 1,0 1 0,0-1 0,0 1-1,-1 0 1,1 0 0,-1 0 0,1 0-1,-1 0 1,0 1 0,0-1-1,-4-2 1,2 2-107,0 0 0,0 0-1,-1 0 1,1 0 0,-1 1 0,1 0-1,-1 0 1,0 0 0,1 1 0,-9-1-1,12 2-11,1 0-1,-1 0 1,0 0-1,0 0 1,0 0 0,0 0-1,0 1 1,1-1-1,-1 0 1,0 1-1,0 0 1,1-1-1,-1 1 1,0 0 0,1 0-1,-1 0 1,1 0-1,-1 0 1,1 1-1,-1-1 1,1 0-1,0 0 1,0 1-1,0-1 1,-1 1 0,2 0-1,-1-1 1,0 1-1,0 0 1,0-1-1,1 1 1,-1 0-1,1 0 1,-1-1-1,1 1 1,0 2 0,0 14-591,6 3-104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3.947"/>
    </inkml:context>
    <inkml:brush xml:id="br0">
      <inkml:brushProperty name="width" value="0.05" units="cm"/>
      <inkml:brushProperty name="height" value="0.05" units="cm"/>
    </inkml:brush>
  </inkml:definitions>
  <inkml:trace contextRef="#ctx0" brushRef="#br0">22 1 18108,'-3'23'2104,"-4"-2"-1408,1 2-303,1 2 999,5-2-496,3-2-216,11-5-728,5-6-416,9-7-632,4-5-152,5-13 871,0-7-271,1-4-272</inkml:trace>
  <inkml:trace contextRef="#ctx0" brushRef="#br0" timeOffset="1">317 41 15739,'-15'34'1809,"-10"8"-921,0 0-328,-1 2 912,0 0-255,7-2-449,5-3-440,8-8-648,6-6 424,13-10-224,4-3-120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4.395"/>
    </inkml:context>
    <inkml:brush xml:id="br0">
      <inkml:brushProperty name="width" value="0.05" units="cm"/>
      <inkml:brushProperty name="height" value="0.05" units="cm"/>
    </inkml:brush>
  </inkml:definitions>
  <inkml:trace contextRef="#ctx0" brushRef="#br0">184 0 15859,'0'29'1545,"-5"5"-937,-3 2-232,2 7 504,2-1-136,-1-2-120,5-3-183,0-8-474,3-6-231,2-10-400,0-5-80,-5-12 72,-5-6 112</inkml:trace>
  <inkml:trace contextRef="#ctx0" brushRef="#br0" timeOffset="1">3 118 14787,'-3'0'1360,"10"5"-807,8 1-209,10 3 568,8 1-192,9-4-552,7-4 80,8-9-56,8-7-88,-2-15-160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3:12.424"/>
    </inkml:context>
    <inkml:brush xml:id="br0">
      <inkml:brushProperty name="width" value="0.05" units="cm"/>
      <inkml:brushProperty name="height" value="0.05" units="cm"/>
    </inkml:brush>
  </inkml:definitions>
  <inkml:trace contextRef="#ctx0" brushRef="#br0">1 348 10514,'0'-1'128,"0"0"-1,0 0 1,0 1-1,0-1 1,0 0-1,0 0 1,0 1-1,0-1 1,0 0-1,0 0 1,0 1-1,0-1 1,0 0-1,1 0 1,-1 1-1,0-1 1,0 0-1,1 0 1,-1 1-1,1-1 1,-1 1-1,1-1 1,-1 0-1,1 1 1,-1-1-1,1 1 1,-1-1-1,1 1 0,0-1 1,-1 1-1,1-1 1,0 1-1,-1 0 1,1 0-1,0-1 1,1 1-1,4-3 101,7-5 39,0 0-1,0-1 1,-1-1-1,0 0 1,-1 0-1,0-1 1,0 0-1,-1-1 1,-1-1-1,11-17 1,-4 2-136,-1-1 1,-1 0 0,19-58-1,-28 71-90,-7 21-41,-7 31-74,6-9-215,2 37 0,1-57 194,0 1 0,1 0-1,0-1 1,1 1-1,0-1 1,0 0-1,0 1 1,1-1-1,5 10 1,-8-17 83,0 1 1,1 0-1,-1-1 1,0 1-1,1-1 1,-1 1-1,1-1 0,-1 1 1,1-1-1,-1 0 1,1 1-1,-1-1 1,1 0-1,-1 1 1,1-1-1,-1 0 1,1 1-1,0-1 1,0 0-1,8-3-281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4.830"/>
    </inkml:context>
    <inkml:brush xml:id="br0">
      <inkml:brushProperty name="width" value="0.05" units="cm"/>
      <inkml:brushProperty name="height" value="0.05" units="cm"/>
    </inkml:brush>
  </inkml:definitions>
  <inkml:trace contextRef="#ctx0" brushRef="#br0">6 4 17852,'-6'1'2330,"12"2"-1478,16 0 184,81 0 113,168-17 0,-264 15-1315,-11 3 37,-4 2 68,-14 11-21,1 1 0,1 0 0,-30 35 0,29-25 94,1 1 1,1 1-1,2 1 1,-20 48-1,29-59-305,1 1-1,0 0 0,2 0 1,1 1-1,0-1 0,2 1 1,0-1-1,3 32 0,-3-66-1611,0 0 0,-1 0 0,-5-13-1,-17-44 867,-3-9 3267,27 78-2145,1 0-1,-1 1 0,1-1 1,0 1-1,-1-1 1,1 0-1,0 1 0,0-1 1,0 0-1,0 0 1,-1 1-1,1-1 0,0 0 1,0 1-1,0-1 1,0 0-1,0 1 0,1-1 1,-1 0-1,0 0 1,0 1-1,0-1 0,1 0 1,-1 1-1,0-1 1,1 1-1,-1-1 0,0 0 1,1 1-1,-1-1 1,1 0-1,2 1 91,-1 0 1,0-1-1,0 1 1,1 1-1,-1-1 1,0 0-1,0 0 1,0 1-1,0-1 1,3 2-1,25 5 45,0 0-1,0-3 1,60 3-1,-70-7-346,0-2 0,0 0 0,-1-1 0,1-1 0,-1-1 1,0 0-1,23-11 0,17-11-210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5.238"/>
    </inkml:context>
    <inkml:brush xml:id="br0">
      <inkml:brushProperty name="width" value="0.05" units="cm"/>
      <inkml:brushProperty name="height" value="0.05" units="cm"/>
    </inkml:brush>
  </inkml:definitions>
  <inkml:trace contextRef="#ctx0" brushRef="#br0">97 1 16283,'-7'3'306,"1"1"-1,-1 0 0,1 1 1,0-1-1,1 1 0,-1 0 0,1 1 1,0-1-1,0 1 0,0 0 0,1 1 1,0-1-1,0 1 0,1-1 0,0 1 1,0 0-1,1 0 0,-1 1 0,1-1 1,-1 10-1,2-10-235,0 0 0,1-1 1,-1 1-1,2 0 0,-1 0 0,0 0 1,1 0-1,1 0 0,-1 0 0,1-1 0,0 1 1,0-1-1,1 1 0,0-1 0,0 0 1,1 0-1,0 0 0,0 0 0,0-1 1,0 1-1,1-1 0,6 5 0,-8-8-64,0 1 0,0-1 0,0 0 0,1-1 0,-1 1 0,0-1 0,1 1 0,-1-1 0,1 0 0,0 0 0,-1 0 0,1-1 0,0 0 0,0 1 0,3-1 0,-1-1 2,0 0 0,-1 0 0,1 0 0,-1-1-1,1 1 1,-1-1 0,1-1 0,-1 1 0,5-4 0,0 0 7,-1-1 0,1-1-1,-1 1 1,-1-1 0,0 0 0,0-1 0,0 0 0,-1-1 0,6-9 0,-11 14-5,1 1 0,-1-1 0,0 0 0,0 0 0,-1 0 0,1 0 0,-1 0 0,0 0 0,-1 0 0,1 0 0,-1 0 0,0 0 0,0 0 0,0 0 0,-3-11 0,2 13-34,0-1-1,-1 1 1,1-1-1,-1 1 1,0 0 0,0-1-1,0 1 1,0 0-1,-1 0 1,1 1-1,-1-1 1,0 0-1,0 1 1,0 0-1,0 0 1,0 0-1,0 0 1,0 0-1,-1 0 1,1 1-1,-1-1 1,-4 0 0,1 1-209,1-1 0,0 2 1,0-1-1,0 1 1,-1 0-1,-9 1 0,14-1 159,1 0 0,-1 0-1,0 0 1,1 0-1,-1 1 1,0-1-1,1 1 1,-1-1 0,1 1-1,-1 0 1,0-1-1,1 1 1,0 0-1,-1 0 1,1 0 0,-1 0-1,1 0 1,0 1-1,0-1 1,0 0 0,0 0-1,0 1 1,0-1-1,0 1 1,0-1-1,0 1 1,1-1 0,-1 1-1,0 1 1,4 9-692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25.629"/>
    </inkml:context>
    <inkml:brush xml:id="br0">
      <inkml:brushProperty name="width" value="0.05" units="cm"/>
      <inkml:brushProperty name="height" value="0.05" units="cm"/>
    </inkml:brush>
  </inkml:definitions>
  <inkml:trace contextRef="#ctx0" brushRef="#br0">186 1 16908,'-14'3'391,"0"1"1,0 0-1,1 1 1,0 1-1,0 0 1,0 0-1,0 2 1,-16 12-1,24-16-291,0 0 0,1 0 0,0 1-1,0-1 1,0 1 0,0 0 0,1 0-1,0 0 1,0 1 0,-2 5 0,4-7-36,-1 0 0,1 0 0,1 0 0,-1 0 0,0 1 0,1-1 0,0 0 0,0 0 0,0 1 1,1-1-1,0 0 0,-1 0 0,1 0 0,1 0 0,2 7 0,-2-6-40,1 0 1,0-1-1,0 1 0,0 0 1,1-1-1,-1 0 0,1 0 1,0 0-1,0-1 0,1 1 0,-1-1 1,1 0-1,0 0 0,-1 0 1,1-1-1,1 0 0,-1 0 1,0 0-1,0 0 0,1-1 0,-1 0 1,8 1-1,-2-1-6,1 0 0,0-1 0,0 0 0,-1-1 0,1 0 0,0-1 0,-1 0 0,1-1 0,17-6 0,-18 4 3,0 0 0,-1-1-1,1 0 1,-1-1 0,0 0 0,-1-1 0,0 0-1,11-12 1,-17 17-9,0-1-1,0 0 1,-1 0-1,1 0 1,-1-1-1,0 1 1,0 0-1,0-1 1,0 0-1,0-6 1,-1 8-5,-1 0 0,0 0 1,0 0-1,0-1 1,0 1-1,-1 0 0,1 0 1,-1 0-1,0 0 1,0-1-1,0 1 0,0 1 1,-1-1-1,1 0 1,-1 0-1,1 0 0,-3-2 1,0 0-39,-1 1 0,1 0 0,0 0 0,-1 0 0,0 0 1,0 1-1,0 0 0,0 0 0,-1 0 0,1 1 0,-1 0 0,1 0 1,-1 0-1,-7-1 0,1 1-54,-1 0 0,1 1 0,-1 0 0,1 1 0,-25 3 1,-5 6-143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1.357"/>
    </inkml:context>
    <inkml:brush xml:id="br0">
      <inkml:brushProperty name="width" value="0.05" units="cm"/>
      <inkml:brushProperty name="height" value="0.05" units="cm"/>
    </inkml:brush>
  </inkml:definitions>
  <inkml:trace contextRef="#ctx0" brushRef="#br0">73 1 8922,'-12'276'2759,"-7"68"2325,17-329-4880,2-9-95,0 0 0,-1 0-1,0 0 1,0-1 0,-1 1-1,1 0 1,-4 6-1,4-12-115,1 0 1,0 0-1,-1 0 0,1-1 0,-1 1 0,1 0 0,-1 0 0,1 0 0,0-1 0,-1 1 0,1 0 0,0-1 0,-1 1 0,1 0 0,0-1 0,-1 1 0,1 0 0,0-1 0,-1 1 0,1 0 0,0-1 0,0 1 0,0-1 0,0 1 0,-1-1 0,1 1 0,0 0 0,0-1 0,0 1 0,0-1 0,0 1 0,0-2 0,-7-18-35,0-11-26,1-2-50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0.940"/>
    </inkml:context>
    <inkml:brush xml:id="br0">
      <inkml:brushProperty name="width" value="0.05" units="cm"/>
      <inkml:brushProperty name="height" value="0.05" units="cm"/>
    </inkml:brush>
  </inkml:definitions>
  <inkml:trace contextRef="#ctx0" brushRef="#br0">57 0 19100,'7'32'1096,"-11"11"-1120,-6 3-120,-5 10-216,2 7-128,6-2 0,1-2 336,4-7-128,-4-5-104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2.042"/>
    </inkml:context>
    <inkml:brush xml:id="br0">
      <inkml:brushProperty name="width" value="0.05" units="cm"/>
      <inkml:brushProperty name="height" value="0.05" units="cm"/>
    </inkml:brush>
  </inkml:definitions>
  <inkml:trace contextRef="#ctx0" brushRef="#br0">1083 0 13819,'-25'6'1536,"-3"7"-1056,-4 0-184,-1-2 1001,-4-2-865,-5-5-40,-14-1-144,-5 0-120,-12 0-192,-5 4-168,-22-4-216,-12-1-1513,-17-3 1665,-6-5-216,-7-4-224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2.400"/>
    </inkml:context>
    <inkml:brush xml:id="br0">
      <inkml:brushProperty name="width" value="0.05" units="cm"/>
      <inkml:brushProperty name="height" value="0.05" units="cm"/>
    </inkml:brush>
  </inkml:definitions>
  <inkml:trace contextRef="#ctx0" brushRef="#br0">1542 0 7322,'-39'10'225,"-425"90"2721,354-82-1735,-126 17 1336,159-27-1908,-80-2 0,133-8-565,0-1 0,1 0 0,0-2 0,0-1 0,-37-15 0,31 10 50,-1 2 1,-35-6-1,58 13-74,1 1 0,-1 1 0,1-1 0,0 1 0,-1 0 0,1 1 0,-1 0-1,1 0 1,0 0 0,-1 0 0,1 1 0,0 0 0,0 1 0,0-1 0,0 1 0,1 0 0,-1 1 0,1-1-1,0 1 1,0 0 0,0 0 0,0 1 0,1 0 0,0 0 0,-7 9 0,10-9 102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4.429"/>
    </inkml:context>
    <inkml:brush xml:id="br0">
      <inkml:brushProperty name="width" value="0.05" units="cm"/>
      <inkml:brushProperty name="height" value="0.05" units="cm"/>
    </inkml:brush>
  </inkml:definitions>
  <inkml:trace contextRef="#ctx0" brushRef="#br0">62 160 14411,'-6'1'368,"0"-1"-1,0 0 1,1 0 0,-1-1 0,-11-2-1,16 3-307,0 0 1,1 0-1,-1-1 0,0 1 0,0 0 1,0-1-1,0 1 0,0-1 0,1 1 1,-1-1-1,0 0 0,1 1 0,-1-1 1,0 0-1,1 1 0,-1-1 0,0 0 0,0-1 1,1 1 12,0 0 0,0 0 0,0 0 0,0 0 0,0 0 0,0-1 1,0 1-1,0 0 0,0 0 0,1 0 0,-1 0 0,0 0 0,1 0 1,-1 0-1,1 0 0,-1 0 0,1 0 0,-1 0 0,1 0 0,1-1 0,10-12 149,0 1-1,1 0 1,1 1-1,0 0 0,0 1 1,1 1-1,1 1 0,31-16 1,-46 25-217,0-1 0,0 1 1,0-1-1,1 1 0,-1-1 1,0 1-1,0 0 0,0 0 1,1-1-1,-1 1 0,0 0 0,0 0 1,1 0-1,-1 0 0,0 1 1,0-1-1,1 0 0,-1 0 1,0 1-1,2 0 0,-2 0-2,0 0-1,-1-1 1,1 1-1,0 0 1,-1 0-1,1 0 1,-1 0-1,1 0 1,-1 0-1,1 0 1,-1 0-1,0 0 1,1 0-1,-1 0 1,0 0-1,0 0 1,0 0-1,0 2 1,0 6 1,-1 0-1,0 0 1,-1-1 0,-4 13-1,5-16 1,-25 70 28,17-50-95,-13 51 0,22-75 44,-1 0 0,1 0 1,0 0-1,0 1 1,-1-1-1,1 0 0,0 0 1,0 0-1,0 1 1,1-1-1,-1 0 0,0 0 1,0 1-1,1-1 1,-1 0-1,1 0 0,-1 0 1,1 0-1,-1 0 1,1 0-1,0 0 1,-1 0-1,1 0 0,0 0 1,0 0-1,0 0 1,0 0-1,0 0 0,0-1 1,0 1-1,0 0 1,0-1-1,0 1 0,0-1 1,0 1-1,1-1 1,5 2-84,0-1 0,0 0 0,0-1 0,0 0-1,11-1 1,11 1-108,-25 1 203,0-1-1,0 1 1,1 0 0,-1 0 0,0 0 0,0 1 0,0-1 0,0 1 0,0 0 0,-1 0 0,1 1 0,0-1 0,-1 1 0,0-1 0,1 1-1,-1 0 1,0 0 0,-1 1 0,1-1 0,-1 1 0,1-1 0,-1 1 0,0 0 0,0 0 0,2 6 0,-2-2 72,0-1 1,-1 1-1,0-1 1,-1 1-1,1 0 1,-1-1-1,-1 1 1,0 0-1,0-1 1,0 1 0,-1-1-1,0 0 1,-5 14-1,0-7 173,1-1 1,-2 0-1,0 0 0,-1 0 1,0-1-1,-1 0 0,-12 11 0,6-7 142,-2-1 0,0-1-1,-40 24 1,56-37-286,-22 10-574,23-11 486,1 0 0,-1 1 0,1-1 0,-1 0 0,1 0 0,-1 0 0,1 0 0,-1 0 0,1 0 0,-1 0 0,1 0 0,-1 0 0,0 0 0,1 0 0,-1 0-1,1-1 1,-1 1 0,1 0 0,-1 0 0,1 0 0,0-1 0,-1 1 0,1 0 0,-1-1 0,1 1 0,-1 0 0,1-1 0,0 1 0,-1-1 0,1 1 0,0 0 0,-1-1 0,1 1 0,0-1 0,0 1 0,0-1 0,-1 1 0,1-1 0,0 1 0,0-1 0,0 1 0,0-1 0,0 1 0,0-1 0,0 0 0,0-6-1,1-1-1,0 1 1,1 0-1,0 1 1,0-1-1,0 0 1,6-11-1,13-27-116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4.822"/>
    </inkml:context>
    <inkml:brush xml:id="br0">
      <inkml:brushProperty name="width" value="0.05" units="cm"/>
      <inkml:brushProperty name="height" value="0.05" units="cm"/>
    </inkml:brush>
  </inkml:definitions>
  <inkml:trace contextRef="#ctx0" brushRef="#br0">17 1 16996,'1'2'191,"-1"0"1,1 1 0,-1-1 0,0 1 0,0-1 0,0 0-1,0 1 1,-1-1 0,1 0 0,0 1 0,-1-1 0,0 0-1,1 1 1,-1-1 0,0 0 0,0 0 0,-2 3 0,-5 17 718,7-18-883,1-1-1,-1 1 0,1-1 1,0 1-1,0-1 0,1 1 1,-1 0-1,1-1 0,-1 1 1,1-1-1,0 1 0,0-1 0,3 6 1,-2-6-37,0-1 1,0 0-1,0 1 0,0-1 1,0 0-1,1 0 1,-1 0-1,1 0 0,-1-1 1,1 1-1,0-1 1,-1 1-1,1-1 0,0 0 1,0 0-1,4 0 1,-1 1-4,27 6-61,54 23 0,-78-27 74,0 0 0,0 1 1,0 0-1,-1 1 0,0 0 1,0 0-1,0 1 0,-1 0 1,0 0-1,9 12 0,-14-16 6,0 0 1,0 0-1,0 0 0,-1 0 0,1 1 0,-1-1 0,0 1 1,0-1-1,0 0 0,0 1 0,0 0 0,-1-1 0,0 1 1,1-1-1,-2 1 0,1 0 0,0-1 0,-2 8 0,0-7 60,1 1 0,-1-1 0,0 0-1,-1 0 1,1 0 0,-1 0 0,1 0 0,-1-1-1,-1 1 1,1-1 0,0 0 0,-1 0-1,-4 4 1,2-3-169,1-1-1,-1 1 1,0-1-1,0 0 1,0 0-1,-1-1 0,1 0 1,-1 0-1,1-1 1,-1 1-1,1-1 1,-1-1-1,0 1 1,0-1-1,1 0 1,-1-1-1,0 0 1,1 0-1,-1 0 1,-9-4-1,10 2 6,1 0 0,0 0 0,0 0 0,0-1 0,1 1 0,-1-1 0,1-1 0,0 1 0,0-1 0,1 1 0,-7-11 0,-15-30-681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5.210"/>
    </inkml:context>
    <inkml:brush xml:id="br0">
      <inkml:brushProperty name="width" value="0.05" units="cm"/>
      <inkml:brushProperty name="height" value="0.05" units="cm"/>
    </inkml:brush>
  </inkml:definitions>
  <inkml:trace contextRef="#ctx0" brushRef="#br0">1 238 15411,'15'11'1209,"3"-5"-945,2-6-120,10-3-40,3-7 392,4-12-304,3-2-72,5-6-104</inkml:trace>
  <inkml:trace contextRef="#ctx0" brushRef="#br0" timeOffset="1">432 100 14299,'-9'105'1493,"-2"31"-520,11-117-738,0 1 0,2-1 0,0 0 0,9 35 0,-10-51-207,0-1 1,-1 1-1,2 0 0,-1-1 1,0 1-1,0-1 1,1 1-1,0-1 0,-1 1 1,1-1-1,0 0 1,0 0-1,0 0 1,0 0-1,3 2 0,-3-4-14,0 1 0,0 0 0,0 0 0,0-1 0,0 1 0,0-1-1,0 1 1,0-1 0,0 0 0,0 0 0,0 0 0,1 0 0,-1 0 0,0-1-1,0 1 1,0-1 0,0 1 0,0-1 0,0 0 0,0 0 0,0 0-1,2-1 1,7-5 24,1-1 0,-1 0 1,0-1-1,0 0 0,-1 0 0,-1-1 0,14-18 0,2-6 168,26-47-1,-38 57 56,0-1 0,16-45-1,-26 61-170,0 0 0,-1 0 0,0 0 0,0 0 0,-1-1 0,0 1 0,-1 0 0,0-1 0,-1 1 0,0 0 0,-3-17 0,3 23-48,0 0 1,0 0-1,-1 0 0,1 0 0,-1 0 0,1 0 0,-1 0 0,0 0 1,0 1-1,0-1 0,-1 1 0,1-1 0,-1 1 0,1 0 0,-1 0 1,0 0-1,0 0 0,-4-1 0,2 1-31,0 0 0,0 1-1,0-1 1,0 1 0,0 1 0,-1-1 0,1 1-1,0 0 1,0 0 0,-10 2 0,4 0-343,0 0 0,1 1-1,-1 0 1,1 1 0,0 0 0,0 1 0,0 0 0,0 1 0,1 0-1,-14 11 1,5 2-364,8-5-209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13:31.334"/>
    </inkml:context>
    <inkml:brush xml:id="br0">
      <inkml:brushProperty name="width" value="0.05" units="cm"/>
      <inkml:brushProperty name="height" value="0.05" units="cm"/>
    </inkml:brush>
  </inkml:definitions>
  <inkml:trace contextRef="#ctx0" brushRef="#br0">0 96 12971,'109'-11'86,"1"-1"-23,175-16-230,25-1-171,157 14 143,1 22 10,-160 8 207,-239-4-39,-44-6 18,28 2-1,54-5 503,-99-5-1723,-8 5 890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6.719"/>
    </inkml:context>
    <inkml:brush xml:id="br0">
      <inkml:brushProperty name="width" value="0.05" units="cm"/>
      <inkml:brushProperty name="height" value="0.05" units="cm"/>
    </inkml:brush>
  </inkml:definitions>
  <inkml:trace contextRef="#ctx0" brushRef="#br0">142 53 13099,'1'-1'89,"-1"1"-1,1-1 1,-1 1 0,0-1 0,1 1 0,-1-1-1,0 1 1,1-1 0,-1 1 0,0-1 0,0 1-1,0-1 1,0 0 0,1 1 0,-1-1 0,0 1-1,0-1 1,0 0 0,0 1 0,0-1 0,0 1-1,0-1 1,-1 0 0,1 0-24,0 1-1,-1 0 0,1-1 1,-1 1-1,1 0 1,-1 0-1,1 0 1,-1-1-1,1 1 1,-1 0-1,1 0 0,-1 0 1,1 0-1,-1 0 1,1 0-1,-1 0 1,1 0-1,-1 0 0,1 0 1,0 0-1,-2 1 1,-1-1 160,-1 1 0,1 0 0,0 1 1,0-1-1,-1 0 0,1 1 0,-4 3 0,-1 2-37,1 0 0,0 1-1,1 0 1,0 0 0,0 0 0,1 1-1,0 0 1,0 0 0,-4 14-1,0 2-53,1 0 0,-6 39 0,10-42-83,2 0 1,-1 38-1,3-53-44,0-1 1,1 0-1,-1 0 1,1 1-1,0-1 1,1 0 0,0 0-1,0 0 1,0 0-1,1-1 1,-1 1-1,1-1 1,1 1 0,4 6-1,-7-11 2,1 0 0,-1 1 0,1-1 0,-1 0 1,1 0-1,0 0 0,-1 0 0,1 0 0,0 0 0,-1 0 0,1-1 0,0 1 0,0-1 0,0 1 0,0-1 0,0 0 0,-1 0 1,1 0-1,3 0 0,-2 0 11,1-1 0,-1 0-1,1 0 1,-1 0 0,1 0 0,-1-1 0,0 0 0,0 1 0,6-5 0,1-3 58,1 0 0,-1 0 1,0-2-1,11-14 0,-2 0 151,-1-1 0,-1-1 1,-1-1-1,-2 0 0,0-1 0,-2 0 0,-1-1 0,10-49 0,-19 72-139,-1-1 0,0 0 0,0 0 1,-1 0-1,-1-13 0,1 20-84,0-1 0,0 1 1,-1-1-1,1 1 0,-1-1 0,1 1 1,-1-1-1,1 1 0,-1-1 0,0 1 1,0 0-1,0-1 0,0 1 1,0 0-1,0 0 0,0 0 0,0 0 1,0 0-1,0 0 0,-1 0 0,1 0 1,0 0-1,-1 0 0,1 1 1,0-1-1,-1 0 0,1 1 0,-1 0 1,1-1-1,-1 1 0,0 0 0,1 0 1,-1-1-1,-2 2 0,-1-1-121,-1 1 0,0 0 0,1 1-1,-1-1 1,1 1 0,-1 0 0,1 0 0,0 1 0,0 0-1,0 0 1,0 0 0,1 0 0,-1 1 0,1 0-1,0 0 1,0 0 0,0 0 0,1 1 0,-1-1-1,1 1 1,0 0 0,0 0 0,-3 10 0,2 6-505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03.805"/>
    </inkml:context>
    <inkml:brush xml:id="br0">
      <inkml:brushProperty name="width" value="0.025" units="cm"/>
      <inkml:brushProperty name="height" value="0.025" units="cm"/>
      <inkml:brushProperty name="color" value="#008C3A"/>
    </inkml:brush>
  </inkml:definitions>
  <inkml:trace contextRef="#ctx0" brushRef="#br0">819 63 13331,'-26'-12'313,"-1"2"0,0 0 0,0 2 0,0 1 0,-1 2 0,0 0 0,-1 2 0,1 1 0,-54 3 1,58 1-192,0 1 1,0 1 0,0 1 0,0 2 0,1 0 0,0 1 0,0 1 0,1 2 0,0 0 0,1 1 0,-36 27 0,43-26-83,0 1-1,0 0 1,2 1-1,0 0 1,0 1-1,2 1 0,0-1 1,0 2-1,2-1 1,-7 20-1,4-5-14,2 0-1,1 1 1,1 1-1,-5 64 0,12-78 14,0-1 0,1 1 0,1-1 0,1 0-1,1 1 1,0-1 0,2-1 0,0 1 0,1-1-1,1 0 1,0 0 0,1-1 0,1-1 0,1 1 0,1-1-1,0-1 1,0 0 0,20 16 0,-11-12-9,1-1 0,1-1 1,1-1-1,0-1 0,1-1 0,1-2 1,0 0-1,0-2 0,1 0 0,0-2 1,57 9-1,-36-11-22,0-1 0,0-2 1,1-3-1,92-11 0,-120 7 22,0 0 0,0-1 1,0-1-1,0-1 0,-1-1 0,0-1 0,-1-1 0,0 0 0,-1-2 0,0 0 1,0-1-1,-1 0 0,20-22 0,-8 1 222,-2-1-1,-2 0 1,-1-2 0,-1-1 0,23-55-1,-40 78-183,0 0 0,0 0 0,-2 0 0,0-1 0,0 0 0,-2 1 0,0-1 0,0 0 0,-2 0 0,0 0 0,-1 0 0,-1 0 0,0 0 0,-1 0 0,0 0 0,-2 1 0,0 0 0,0 0 0,-2 0 0,1 0 0,-2 1 0,0 1 0,-1-1 0,0 1 0,-21-22 0,18 23-25,0 1 0,0 1 0,-1 0 0,-1 0 0,0 2 0,0-1 0,0 2 0,-17-6 0,10 5-1,-1 1 0,0 1 1,-1 2-1,1 0 0,-25-1 0,-15 4-500,0 3 1,-1 3-1,-75 16 0,51-11-239,69-11 221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05.570"/>
    </inkml:context>
    <inkml:brush xml:id="br0">
      <inkml:brushProperty name="width" value="0.025" units="cm"/>
      <inkml:brushProperty name="height" value="0.025" units="cm"/>
      <inkml:brushProperty name="color" value="#008C3A"/>
    </inkml:brush>
  </inkml:definitions>
  <inkml:trace contextRef="#ctx0" brushRef="#br0">0 173 14179,'5'-12'337,"1"1"0,0 0 0,0 0 1,1 1-1,1 0 0,0 0 0,0 0 0,0 1 0,2 1 0,-1-1 0,1 1 1,0 1-1,0 0 0,1 0 0,0 1 0,0 1 0,1 0 0,17-6 0,0 6 103,-29 5-429,1 0 1,-1 0-1,1 0 1,0 0-1,-1 0 0,1 0 1,0 0-1,-1 0 0,1 0 1,0 0-1,-1 1 1,1-1-1,0 0 0,-1 0 1,1 1-1,-1-1 0,1 0 1,-1 1-1,1-1 1,-1 0-1,1 1 0,-1-1 1,1 1-1,-1-1 0,1 1 1,-1-1-1,0 1 1,1-1-1,-1 1 0,0 0 1,1-1-1,-1 1 0,0-1 1,0 1-1,0 0 1,0-1-1,1 1 0,-1 0 1,0-1-1,0 1 0,0 0 1,0-1-1,-1 2 1,0 3 19,0 0-1,-1 0 1,1 1 0,-1-1 0,-1 0 0,1 0 0,-1-1 0,-6 9 0,-32 38 79,28-36-72,-6 6 0,12-14-30,0 0 0,0 1 0,1 0-1,0 0 1,0 1 0,1 0 0,0 0 0,-3 10-1,8-19-7,-1 1-1,1-1 1,0 1 0,0 0-1,0-1 1,0 1-1,0 0 1,1-1-1,-1 1 1,0-1-1,0 1 1,0 0-1,0-1 1,1 1-1,-1-1 1,0 1-1,1-1 1,-1 1 0,0-1-1,1 1 1,-1-1-1,1 1 1,-1-1-1,1 1 1,-1-1-1,1 0 1,-1 1-1,1-1 1,-1 0-1,1 0 1,-1 1 0,1-1-1,-1 0 1,1 0-1,0 0 1,-1 1-1,2-1 1,28 3-13,-19-2 7,-1 0 3,0 1-1,0 1 1,0-1-1,0 2 1,0-1-1,0 1 1,-1 1-1,0 0 0,0 0 1,0 1-1,12 10 1,-17-12 2,0-1 1,0 1-1,0 1 1,-1-1-1,0 0 0,0 1 1,0 0-1,0 0 1,-1 0-1,0 0 1,0 0-1,0 0 1,0 0-1,-1 1 0,0-1 1,0 1-1,-1-1 1,1 1-1,-1-1 1,0 1-1,-1-1 0,1 1 1,-3 8-1,0-6 68,0 0 0,0 0 0,-1 0 0,0 0 0,0 0 0,-1-1 0,0 0-1,0 0 1,0 0 0,-1-1 0,-1 0 0,1 0 0,-1 0 0,0-1 0,0 0 0,-11 6-1,8-5 146,-1-1 0,1 0-1,-1 0 1,0-1-1,-1-1 1,1 0-1,-1-1 1,1 0-1,-1 0 1,1-1-1,-23-2 1,32 1-211,1 0 0,-1 0 0,1 0 0,-1 0 0,1-1 0,-1 1 0,1-1-1,-1 1 1,1-1 0,0 0 0,-1 1 0,1-1 0,0 0 0,-1 0 0,1 0 0,0 0 0,-1-1 0,2 1 4,-1 0 1,1 0-1,0 1 0,-1-1 0,1 0 0,0 0 1,0 0-1,0 0 0,0 0 0,0 0 0,0 0 1,0 1-1,0-1 0,0 0 0,0 0 0,1 0 1,-1 0-1,0 0 0,1 1 0,-1-1 0,0 0 1,1 0-1,-1 0 0,1 1 0,-1-1 1,1 0-1,0 1 0,-1-1 0,1 0 0,1 0 1,3-4-8,1-1 1,0 1 0,0 0-1,1 1 1,7-5 0,16-8-120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05.977"/>
    </inkml:context>
    <inkml:brush xml:id="br0">
      <inkml:brushProperty name="width" value="0.025" units="cm"/>
      <inkml:brushProperty name="height" value="0.025" units="cm"/>
      <inkml:brushProperty name="color" value="#008C3A"/>
    </inkml:brush>
  </inkml:definitions>
  <inkml:trace contextRef="#ctx0" brushRef="#br0">104 78 17556,'-10'9'320,"0"1"1,1 0 0,0 0-1,0 1 1,1 0-1,1 0 1,0 1 0,-8 18-1,11-21-279,0 0 0,1 0 0,1 0 0,0 0 0,0 1 0,1-1 0,0 1 0,0-1 0,1 0 0,0 1 0,1-1 0,4 19 0,-5-26-37,0-1 0,0 1-1,1-1 1,-1 1 0,1 0 0,-1-1 0,1 1 0,0-1 0,-1 0 0,1 1 0,0-1-1,0 0 1,0 1 0,0-1 0,0 0 0,0 0 0,1 0 0,-1 0 0,0 0 0,1 0-1,-1 0 1,0 0 0,1-1 0,-1 1 0,1 0 0,-1-1 0,1 0 0,-1 1-1,1-1 1,0 0 0,-1 1 0,1-1 0,-1 0 0,1 0 0,0 0 0,-1-1 0,1 1-1,-1 0 1,1-1 0,-1 1 0,1-1 0,2 0 0,2-2 53,0 0 0,0 0-1,0 0 1,0-1 0,-1 0 0,1 0 0,-1 0 0,8-10 0,-3 2 105,-1-1 0,0 0-1,-1-1 1,0 0 0,-1 0 0,0-1 0,5-21 0,-9 26-59,0 0 0,-1 0 0,0 0 0,0 0-1,-1-1 1,-1 1 0,0-1 0,0 1 0,-1 0 0,0-1 0,-1 1-1,-4-13 1,6 21-88,-1-1 0,0 1 0,0 0 0,0-1-1,-1 1 1,1 0 0,0 0 0,-1 0 0,0 0 0,1 0-1,-1 0 1,0 0 0,0 1 0,0-1 0,0 1 0,0-1-1,-1 1 1,1 0 0,0 0 0,0 0 0,-1 0 0,-2-1-1,2 2-35,0-1-1,0 1 1,0 0-1,0 1 1,0-1-1,0 0 1,0 1-1,1-1 1,-1 1-1,0 0 1,0 0-1,0 0 1,1 0-1,-1 1 0,1-1 1,-1 1-1,1 0 1,-1-1-1,-1 4 1,-4 2-134,1 0-1,1 1 1,-1 0 0,2 1 0,-1-1 0,1 1-1,0 0 1,-5 16 0,7-18 91,0 1 0,1-1 1,0 1-1,0-1 0,1 1 0,0 0 1,0 0-1,1 0 0,0 0 1,0 0-1,3 12 0,-2-16-9,1-1 0,-1 1 0,1 0 0,0-1 1,4 7-1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06.382"/>
    </inkml:context>
    <inkml:brush xml:id="br0">
      <inkml:brushProperty name="width" value="0.025" units="cm"/>
      <inkml:brushProperty name="height" value="0.025" units="cm"/>
      <inkml:brushProperty name="color" value="#008C3A"/>
    </inkml:brush>
  </inkml:definitions>
  <inkml:trace contextRef="#ctx0" brushRef="#br0">268 0 15643,'-136'132'2911,"116"-110"-2596,2 1-1,0 1 1,2 1 0,-17 32 0,28-48-235,1 1 0,0-1 0,1 1 0,0 0 0,-3 19 0,6-27-66,-1 0 0,1 0 0,0 0 0,0 1-1,0-1 1,0 0 0,0 0 0,0 0 0,1 0 0,-1 0-1,1 0 1,-1 0 0,1 0 0,0 0 0,0 0 0,0 0-1,0 0 1,0 0 0,0 0 0,1-1 0,-1 1 0,1-1-1,-1 1 1,1-1 0,-1 1 0,1-1 0,0 0 0,0 0-1,0 0 1,-1 0 0,1 0 0,0 0 0,0 0 0,3 0 0,2 0 45,1 0 1,-1-1 0,1 0 0,-1 0 0,1 0 0,-1-1 0,1 0 0,-1-1 0,0 0 0,1 0 0,-1 0 0,0-1 0,0 0 0,-1-1 0,1 1 0,7-6 0,3-3 162,0 0 0,-1-1 1,0-1-1,23-26 1,-26 25-15,-1-1 1,0 0 0,-1 0 0,-1-2-1,8-17 1,-15 27-123,0 0-1,0-1 1,-1 1-1,0-1 1,0 1-1,-1-10 1,0 13-49,-1 1 1,-1-1-1,1 0 1,-1 1-1,1-1 1,-1 0 0,-1 1-1,1-1 1,-1 1-1,0-1 1,-4-7-1,4 9-47,1 1 0,-1-1-1,0 1 1,0 0 0,-1 0-1,1-1 1,0 2-1,-1-1 1,0 0 0,1 0-1,-1 1 1,0-1 0,1 1-1,-1 0 1,0 0-1,0 0 1,0 0 0,0 0-1,0 1 1,-1-1-1,1 1 1,0 0 0,0 0-1,0 0 1,0 0 0,0 1-1,0-1 1,-4 2-1,-9 3-193,1 0 0,0 0 0,0 2 0,-17 10-1,8-5 52,-1-2-180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3.673"/>
    </inkml:context>
    <inkml:brush xml:id="br0">
      <inkml:brushProperty name="width" value="0.025" units="cm"/>
      <inkml:brushProperty name="height" value="0.025" units="cm"/>
      <inkml:brushProperty name="color" value="#008C3A"/>
    </inkml:brush>
  </inkml:definitions>
  <inkml:trace contextRef="#ctx0" brushRef="#br0">1 3800 8322,'1'1'158,"0"0"0,0-1 0,1 1 0,-1 0 1,0-1-1,0 1 0,1-1 0,-1 1 0,0-1 0,1 0 1,-1 1-1,0-1 0,1 0 0,-1 0 0,1 0 0,-1 0 1,0 0-1,1 0 0,-1-1 0,0 1 0,1 0 0,-1-1 1,0 1-1,1-1 0,-1 1 0,0-1 0,0 0 0,1 1 1,-1-1-1,2-1 0,6-5 423,0 0 0,15-15 0,-12 10-58,97-73 1822,-99 77-2207,0 1 1,0 0 0,1 1-1,0 1 1,0-1 0,0 2-1,23-7 1,-1 4-123,52-5 0,-41 7 10,1-2 16,0-3 1,-1-1-1,0-3 0,47-20 1,-33 12 65,2 2 1,123-22-1,-150 34-81,0-1-1,-1-1 0,0-2 1,0-1-1,45-26 1,-35 13 21,-2-1 0,-1-2 0,45-43 0,-53 45 109,0 2 1,2 2-1,63-35 0,114-41 5,-170 82-141,8-3 7,69-38 0,59-35 29,-66 38-61,-85 43 19,1 1 0,0 2-1,45-10 1,-52 14 2,155-33 9,158-30-70,-273 50 149,-2-1-1,101-51 1,-112 48-86,-9 8-16,0 1-1,1 2 0,56-9 1,9-2-1,18-10 6,292-69 44,-211 52-54,-157 35-2,-1-2 0,60-31 0,201-83 24,-38 19-18,105-34-124,-163 72-192,-171 58 282,287-115-69,-231 87 122,122-76 0,-201 110-16,61-39-31,120-57 1,419-146-522,-492 202 218,-40 12 290,149-93 1,-204 113 37,249-127 51,-160 87-28,-107 52-11,63-32 124,1 3 0,85-26 0,65-11 11,-163 48-67,92-48-1,19-17 1073,-160 83-919,-11 5-260,1-1 1,-1 1 0,0 0-1,0-1 1,0 1-1,0-1 1,0 0-1,1 1 1,-1-1-1,0 0 1,0 0-1,1-1 1,-2 1-10,0 0 0,1 0 1,-1 0-1,0 0 0,0 0 0,0 0 0,0 0 0,0 0 1,0 0-1,0 0 0,-1 1 0,1-1 0,0 0 1,0 0-1,-1 0 0,1 0 0,-1 0 0,1 0 1,-1 0-1,1 0 0,-2 0 0,-7-17-142,-1-4-65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4.730"/>
    </inkml:context>
    <inkml:brush xml:id="br0">
      <inkml:brushProperty name="width" value="0.025" units="cm"/>
      <inkml:brushProperty name="height" value="0.025" units="cm"/>
      <inkml:brushProperty name="color" value="#008C3A"/>
    </inkml:brush>
  </inkml:definitions>
  <inkml:trace contextRef="#ctx0" brushRef="#br0">10 189 14811,'-1'1'152,"0"0"1,0 1-1,0-1 0,0 0 1,1 1-1,-1-1 0,0 1 1,1-1-1,-1 1 0,1 0 0,-1-1 1,1 1-1,0-1 0,-1 1 1,1 0-1,0-1 0,0 1 0,0 0 1,1 2-1,4 31 1410,-4-31-1454,0-1 0,0 1 1,0-1-1,0 0 0,1 1 1,-1-1-1,1 0 0,0 0 1,0 0-1,0 0 0,0 0 1,1-1-1,-1 1 0,1-1 1,0 1-1,-1-1 0,1 0 1,6 3-1,-6-4-121,1 0-1,-1 0 1,0 0 0,1 0-1,-1-1 1,0 0 0,1 0-1,-1 0 1,0 0-1,1 0 1,-1 0 0,0-1-1,0 0 1,1 0 0,-1 0-1,0 0 1,0 0 0,0-1-1,0 1 1,4-4 0,8-5-524,-1 0 0,0-1 0,0-1 0,-1-1 0,-1 1 1,12-18-1,5-8-2155,23-44 1,-43 68 2301,-1 0 0,-1 0 0,0 0 0,5-18 0,-33 72 3642,-48 151 2319,58-151-4816,1 0 0,-7 79 0,17-110-757,0-1-1,0 1 1,1 0-1,1 9 1,-2-16-33,1 1 0,-1-1 0,1 0 1,0 0-1,0 1 0,-1-1 0,1 0 0,0 0 0,1 0 0,-1 0 0,0 0 0,1-1 1,-1 1-1,1 0 0,-1-1 0,1 1 0,0-1 0,0 1 0,2 1 0,5-2-175,0-2-68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5.167"/>
    </inkml:context>
    <inkml:brush xml:id="br0">
      <inkml:brushProperty name="width" value="0.025" units="cm"/>
      <inkml:brushProperty name="height" value="0.025" units="cm"/>
      <inkml:brushProperty name="color" value="#008C3A"/>
    </inkml:brush>
  </inkml:definitions>
  <inkml:trace contextRef="#ctx0" brushRef="#br0">22 1 13787,'0'18'1648,"-1"2"-1056,-2 5-223,2 2 591,-1 3-200,2 0-160,0-4-552,3-2-288,-3-6-160,-1-7 288,-5-8-144,-4-3-88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5.538"/>
    </inkml:context>
    <inkml:brush xml:id="br0">
      <inkml:brushProperty name="width" value="0.025" units="cm"/>
      <inkml:brushProperty name="height" value="0.025" units="cm"/>
      <inkml:brushProperty name="color" value="#008C3A"/>
    </inkml:brush>
  </inkml:definitions>
  <inkml:trace contextRef="#ctx0" brushRef="#br0">1 31 12947,'23'-8'390,"1"2"0,0 0 1,0 2-1,0 1 0,0 0 1,1 2-1,-1 1 0,1 1 1,-1 1-1,1 1 0,42 12 0,-60-13-314,0 0 0,1 1-1,-1 1 1,-1-1 0,1 1-1,0 0 1,-1 0-1,0 1 1,6 6 0,-10-9-17,0 0 0,0 0 0,0 0 1,-1 0-1,1 0 0,-1 1 0,1-1 1,-1 0-1,0 1 0,0-1 0,0 1 0,0 0 1,0-1-1,-1 1 0,1 0 0,-1-1 1,0 1-1,0 0 0,0-1 0,0 1 1,0 0-1,0 0 0,-1-1 0,1 1 0,-1 0 1,0-1-1,0 1 0,-2 4 0,-3 2 143,0 0-1,-1 0 0,1 0 0,-2-1 0,1 0 1,-1-1-1,-1 0 0,1 0 0,-15 9 0,-4 0 104,0-2 0,-33 14-1,59-28-295,-48 17-196,47-17 136,0 1 1,0-1-1,0 1 1,0-1-1,0 0 1,0 0-1,0 0 1,0 0-1,0 0 1,0 0-1,0 0 1,0-1-1,0 1 1,0-1-1,0 1 1,0-1-1,0 0 1,0 0-1,1 0 1,-1 0-1,-3-2 1,5 2 31,-1 0-1,1 0 1,-1 0 0,0-1 0,1 1 0,0 0 0,-1 0 0,1 0-1,0 0 1,0-1 0,-1 1 0,1 0 0,0 0 0,0-1 0,0 1 0,0 0-1,1 0 1,-1 0 0,0-1 0,0 1 0,1 0 0,-1 0 0,1 0 0,-1 0-1,1 0 1,0 0 0,-1 0 0,2-2 0,13-18-403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5.954"/>
    </inkml:context>
    <inkml:brush xml:id="br0">
      <inkml:brushProperty name="width" value="0.025" units="cm"/>
      <inkml:brushProperty name="height" value="0.025" units="cm"/>
      <inkml:brushProperty name="color" value="#008C3A"/>
    </inkml:brush>
  </inkml:definitions>
  <inkml:trace contextRef="#ctx0" brushRef="#br0">14 1 16099,'-4'13'1425,"-2"0"-921,3 5-216,4 8 568,4 4-96,2 4-280,1-1-168,1 3-608,-2-3 368,-4 0-96,-4-7-40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2.429"/>
    </inkml:context>
    <inkml:brush xml:id="br0">
      <inkml:brushProperty name="width" value="0.05" units="cm"/>
      <inkml:brushProperty name="height" value="0.05" units="cm"/>
    </inkml:brush>
  </inkml:definitions>
  <inkml:trace contextRef="#ctx0" brushRef="#br0">1 414 4969 0 0,'6'-4'431'0'0,"0"0"-1"0"0,0 1 1 0 0,0 0-1 0 0,0 0 1 0 0,1 1-1 0 0,-1 0 1 0 0,1 0-1 0 0,0 0 1 0 0,-1 1-1 0 0,11-1 1 0 0,3-2-13 0 0,77-11-218 0 0,0 4 0 0 0,112 1 0 0 0,-127 8-195 0 0,609 9 212 0 0,-245-9 885 0 0,1-29-494 0 0,-119 8-702 0 0,-132 10 44 0 0,352-14-92 0 0,-95 30 91 0 0,130-2 38 0 0,277-45 20 0 0,-714 34-6 0 0,347-19 7 0 0,-72 18-89 0 0,-210 8 73 0 0,700-63 44 0 0,-688 45-19 0 0,-40 5-9 0 0,133-13 16 0 0,129 0 371 0 0,-440 29-608 0 0,-1 0-1 0 0,1 0 1 0 0,-1 0 0 0 0,1 1-1 0 0,0 0 1 0 0,-1 0 0 0 0,6 2-1 0 0,-8-3 130 0 0,-1 1-1 0 0,1 0 1 0 0,-1 0-1 0 0,1 0 0 0 0,-1 1 1 0 0,0-1-1 0 0,1 0 1 0 0,-1 0-1 0 0,0 1 1 0 0,0-1-1 0 0,0 1 0 0 0,0-1 1 0 0,0 1-1 0 0,0-1 1 0 0,0 1-1 0 0,-1 0 1 0 0,1-1-1 0 0,-1 1 0 0 0,1 0 1 0 0,-1-1-1 0 0,1 4 1 0 0,0 9-435 0 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3.461"/>
    </inkml:context>
    <inkml:brush xml:id="br0">
      <inkml:brushProperty name="width" value="0.025" units="cm"/>
      <inkml:brushProperty name="height" value="0.025" units="cm"/>
      <inkml:brushProperty name="color" value="#008C3A"/>
    </inkml:brush>
  </inkml:definitions>
  <inkml:trace contextRef="#ctx0" brushRef="#br0">137 26 15099,'0'0'130,"1"-1"0,-1 0 0,0 0 0,1 0 0,-1 0 0,0 0 0,1 0-1,-1 1 1,0-1 0,0 0 0,0 0 0,0 0 0,0 0 0,0 0 0,0 0 0,0 0 0,0 0 0,-1-1-1,1 1-37,0 1-1,-1-1 1,1 1-1,0-1 0,-1 1 1,1 0-1,-1-1 0,1 1 1,-1-1-1,1 1 0,-1 0 1,1 0-1,-1-1 0,1 1 1,-1 0-1,1 0 1,-1-1-1,0 1 0,1 0 1,-1 0-1,0 0 0,-2 0 168,0 0 0,0 0 0,0 1-1,0-1 1,0 1 0,0-1 0,0 1-1,1 0 1,-1 0 0,-4 2-1,-2 3 58,1-1-1,0 1 0,1 1 0,-1-1 0,-10 14 1,14-16-291,0 0 0,1 1 0,0 0 0,0-1 0,0 1 0,1 0 0,-1 0 0,1 1 0,0-1 0,1 0 0,-2 9 0,3-13-26,0-1 0,0 0 1,-1 0-1,1 1 0,0-1 1,1 0-1,-1 1 0,0-1 1,0 0-1,0 0 0,0 1 1,0-1-1,0 0 0,0 0 1,0 1-1,0-1 0,0 0 1,1 0-1,-1 1 0,0-1 1,0 0-1,0 0 0,1 1 1,-1-1-1,0 0 0,0 0 1,0 0-1,1 0 0,-1 1 1,0-1-1,1 0 0,-1 0 1,0 0-1,0 0 0,1 0 1,-1 0-1,15-1-10,20-14 11,-29 12 2,2 0 5,-4 1-6,-1 0 0,1 0 0,0 1-1,0-1 1,0 1 0,1 0 0,-1 0-1,0 0 1,0 1 0,1 0 0,4 0-1,-8 0 0,0 0 0,-1 1 0,1-1-1,-1 0 1,1 1 0,-1-1 0,1 1-1,-1-1 1,1 1 0,-1-1 0,1 1 0,-1-1-1,0 1 1,1 0 0,-1-1 0,0 1-1,0 0 1,1-1 0,-1 1 0,0 0 0,0-1-1,0 1 1,0 0 0,0-1 0,0 1 0,0 0-1,0-1 1,0 1 0,0 0 0,0-1-1,0 1 1,0 0 0,-1-1 0,1 1 0,0 0-1,-1 0 1,-11 25-13,10-23 15,-4 8 64,-2 0-1,1 0 0,-1 0 0,-1-1 0,0 0 0,-20 17 1,33-26-82,-1 0 1,1 0-1,-1 0 1,0 1-1,1 0 1,5 3-1,-8-4 13,0-1-1,0 1 0,0-1 1,0 1-1,0 0 1,0-1-1,-1 1 0,1 0 1,0 0-1,0-1 1,0 1-1,-1 0 0,1 0 1,0 0-1,-1 0 0,1 0 1,-1 0-1,1 0 1,-1 0-1,1 0 0,-1 0 1,0 0-1,0 1 1,0-1-1,1 0 0,-1 0 1,0 0-1,0 0 1,0 0-1,-1 0 0,1 1 1,0-1-1,0 0 1,-1 2-1,-3 2 23,0-1-1,0 1 1,0-1 0,-8 6-1,-14 17 272,49-30-200,176-65-2950,-166 55 2308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4.457"/>
    </inkml:context>
    <inkml:brush xml:id="br0">
      <inkml:brushProperty name="width" value="0.025" units="cm"/>
      <inkml:brushProperty name="height" value="0.025" units="cm"/>
      <inkml:brushProperty name="color" value="#008C3A"/>
    </inkml:brush>
  </inkml:definitions>
  <inkml:trace contextRef="#ctx0" brushRef="#br0">1 1 12883,'8'4'647,"0"0"0,0 1 0,0 0 0,0 1 0,-1 0 1,0 0-1,0 0 0,7 9 0,47 64 1672,-44-56-1786,70 110 1213,-5-6-971,-68-114-964,-9-12-663,-7-10-426,-11-9 415,5 7 233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4.845"/>
    </inkml:context>
    <inkml:brush xml:id="br0">
      <inkml:brushProperty name="width" value="0.025" units="cm"/>
      <inkml:brushProperty name="height" value="0.025" units="cm"/>
      <inkml:brushProperty name="color" value="#008C3A"/>
    </inkml:brush>
  </inkml:definitions>
  <inkml:trace contextRef="#ctx0" brushRef="#br0">0 244 11282,'1'5'436,"0"-1"0,-1 0 0,1 0 0,1 0 0,-1 0 0,0 0 0,1 0 0,0-1-1,0 1 1,0-1 0,1 1 0,-1-1 0,1 1 0,-1-1 0,1 0 0,4 2-1,8 9 833,0-2-1,18 12 0,-22-17-827,-4-2-111,0 1 5,1-1-1,-1-1 1,11 6-1,-17-10-285,0 1 0,0-1-1,0 1 1,0-1 0,0 1 0,0-1-1,0 0 1,0 1 0,1-1 0,-1 0-1,0 0 1,0 0 0,1 0 0,-1 0 0,0 0-1,0 0 1,0 0 0,1 0 0,-1-1-1,0 1 1,0-1 0,0 1 0,0 0-1,0-1 1,0 0 0,0 1 0,0-1 0,0 0-1,0 1 1,0-1 0,1-1 0,5-12 121,-1 1 1,0-1-1,-1 1 1,-1-1 0,0-1-1,-1 1 1,2-26-1,0 13-81,4-38-1445,0-74 0,-8 117 826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5.997"/>
    </inkml:context>
    <inkml:brush xml:id="br0">
      <inkml:brushProperty name="width" value="0.025" units="cm"/>
      <inkml:brushProperty name="height" value="0.025" units="cm"/>
      <inkml:brushProperty name="color" value="#008C3A"/>
    </inkml:brush>
  </inkml:definitions>
  <inkml:trace contextRef="#ctx0" brushRef="#br0">159 33 17508,'0'0'135,"1"-1"1,-1 1 0,1-1 0,-1 1-1,0 0 1,1-1 0,-1 1 0,0-1-1,1 1 1,-1-1 0,0 1 0,0-1-1,1 1 1,-1-1 0,0 0 0,0 1-1,0-1 1,0 1 0,0-1 0,1 1-1,-1-1 1,0 1 0,-1-1 0,1 0-1,0 1 1,0-1 0,0 1 0,0-1-1,0 1 1,0-1 0,-1 0 0,1 1-1,-1-1 1,1 0-50,-1 1 0,1 0 0,-1 0 0,1-1-1,-1 1 1,1 0 0,-1 0 0,1 0 0,-1 0-1,1 0 1,-1 0 0,0 0 0,1 0 0,-1 0-1,1 0 1,-1 0 0,1 0 0,-1 0 0,1 0-1,-1 0 1,1 1 0,-1-1 0,1 0 0,-1 0 0,1 1-1,-1-1 1,1 0 0,-1 1 0,1-1 0,0 0-1,-1 1 1,1-1 0,0 1 0,-1-1 0,1 0-1,0 1 1,-1 0 0,-15 22 63,1 1 1,2 0-1,0 1 0,-12 33 0,7-17-104,4-11-35,5-12-155,-9 30 0,16-38-238,6-12-261,10-19-527,138-277-6169,-152 298 7392,0 0 1,0 0-1,0 1 1,0-1-1,0 0 1,0 0-1,0 0 0,0 0 1,0 0-1,0 0 1,0 0-1,0 0 1,0 0-1,0 0 1,0 0-1,0 0 0,0 0 1,0 0-1,0 0 1,0 0-1,0 0 1,0 0-1,0 0 1,0 0-1,1 0 0,-1 0 1,0 0-1,0 0 1,0 0-1,0 0 1,0 0-1,0 0 1,0 0-1,0 0 0,0 0 1,0-1-1,0 1 1,-1 11 1093,-3 20-107,2-18-486,-2 20 386,1 1 0,2 49-1,2-71-844,0-1-1,0 0 1,1 0-1,1 0 0,0 0 1,0 0-1,1 0 1,0-1-1,1 1 1,0-1-1,8 11 0,-9-17-343,0 1 0,0-1-1,0 0 1,1 0 0,-1-1-1,1 1 1,0-1 0,1 0-1,4 3 1,-8-5-251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6.445"/>
    </inkml:context>
    <inkml:brush xml:id="br0">
      <inkml:brushProperty name="width" value="0.025" units="cm"/>
      <inkml:brushProperty name="height" value="0.025" units="cm"/>
      <inkml:brushProperty name="color" value="#008C3A"/>
    </inkml:brush>
  </inkml:definitions>
  <inkml:trace contextRef="#ctx0" brushRef="#br0">6 293 13491,'-5'7'1736,"5"-3"-840,3 1-303,9-4 1479,3-2-768,9-8-279,6-1-217,5-6-344,0-5-192,0-9-496,-2-2-296,-3-4-593,-1-1-135,-8-2 808,-2-1-272,-3 1-224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6.815"/>
    </inkml:context>
    <inkml:brush xml:id="br0">
      <inkml:brushProperty name="width" value="0.025" units="cm"/>
      <inkml:brushProperty name="height" value="0.025" units="cm"/>
      <inkml:brushProperty name="color" value="#008C3A"/>
    </inkml:brush>
  </inkml:definitions>
  <inkml:trace contextRef="#ctx0" brushRef="#br0">104 22 13731,'0'0'82,"0"-1"0,0 0 0,0 0 0,0 1 0,0-1 0,0 0 0,0 0 0,0 0 0,0 1 0,-1-1 0,1 0 1,0 0-1,0 1 0,-1-1 0,1 0 0,-1 1 0,1-1 0,0 0 0,-1 1 0,1-1 0,-1 0 0,1 1 0,-1-1 0,0 1 0,1-1 0,-1 1 0,1 0 0,-1-1 0,0 1 0,0-1 0,1 1 1,-1 0-1,0 0 0,1-1 0,-1 1 0,0 0 0,0 0 0,0 0 0,1 0 0,-1 0 0,0 0 0,0 0 0,1 0 0,-1 0 0,0 0 0,0 1 0,1-1 0,-2 1 0,-1 0 149,0 0 0,0 1-1,0 0 1,0 0 0,1 0-1,-1 0 1,1 0-1,-1 0 1,1 1 0,-4 4-1,-1 6-37,0 0-1,2 0 0,-1 1 0,1-1 0,1 1 1,1 0-1,0 1 0,0-1 0,2 0 1,0 1-1,0 0 0,2-1 0,-1 1 0,6 25 1,-5-37-159,-1 0 0,1 0 0,0 0 0,0 0 1,0 0-1,0 0 0,1 0 0,-1-1 0,1 1 1,0 0-1,0-1 0,0 1 0,0-1 0,0 0 1,0 1-1,1-1 0,-1 0 0,1-1 0,-1 1 1,5 2-1,-5-3-9,1-1 1,0 1 0,0-1 0,0 0 0,0 0-1,0 1 1,0-2 0,-1 1 0,1 0-1,0-1 1,0 1 0,0-1 0,0 0 0,-1 0-1,1 0 1,0 0 0,-1 0 0,1-1-1,-1 1 1,0-1 0,1 0 0,2-2 0,2-2 36,-1 0 1,0 0 0,0-1 0,-1 0-1,0 0 1,6-8 0,-10 12-37,1 0 0,0 0 0,-1 0 0,1 0 0,-1 0 0,0 0 0,0-1 1,0 1-1,-1 0 0,1-1 0,-1 1 0,1 0 0,-1-1 0,0 1 0,-1 0 0,1-1 0,0 1 0,-3-6 0,3 8-11,0 0-1,-1 0 0,1 1 0,0-1 1,-1 0-1,1 0 0,-1 1 1,1-1-1,-1 0 0,0 1 0,1-1 1,-1 0-1,0 1 0,1-1 0,-1 1 1,0-1-1,0 1 0,1 0 0,-1-1 1,0 1-1,0 0 0,0-1 1,0 1-1,0 0 0,1 0 0,-3 0 1,1 0 6,0 0 1,0 1 0,0-1 0,1 1 0,-1-1 0,0 1-1,0 0 1,0 0 0,1 0 0,-1 0 0,0 0 0,-1 1-1,1 0 3,-1 0-1,1 0 1,0 0-1,0 0 1,0 0-1,0 0 1,0 1-1,0-1 1,1 1-1,-1-1 1,1 1-1,0 0 1,-1-1-1,1 1 1,1 0-1,-2 5 1,2-8-23,0 1 0,0-1 0,0 1 0,1-1 0,-1 1 0,0-1 0,0 1 0,1-1 1,-1 1-1,0-1 0,0 0 0,1 1 0,-1-1 0,0 0 0,1 1 0,-1-1 0,1 0 0,-1 1 1,1-1-1,-1 0 0,0 0 0,1 1 0,-1-1 0,1 0 0,-1 0 0,1 0 0,-1 0 0,1 0 1,-1 0-1,1 0 0,-1 0 0,1 0 0,-1 0 0,1 0 0,-1 0 0,1 0 0,-1 0 1,1 0-1,-1 0 0,1 0 0,-1-1 0,1 1 0,-1 0 0,1 0 0,-1-1 0,24-11 13,-9 1 4,27-25 0,-28 22-9,24-17-1,-37 31-10,-1-1 0,1 1 0,0-1 0,-1 1 0,1 0 1,-1-1-1,1 1 0,-1 0 0,1 0 0,0-1 0,-1 1 0,1 0 0,0 0 0,-1 0 0,1 0 0,0 0 1,-1 0-1,1 0 0,0 0 0,-1 0 0,1 0 0,0 0 0,-1 0 0,1 0 0,0 0 0,-1 1 0,1-1 0,0 0 1,-1 1-1,1-1 0,-1 0 0,1 1 0,-1-1 0,1 0 0,-1 1 0,1-1 0,-1 1 0,1-1 0,-1 1 1,1 0-1,-1-1 0,0 1 0,1-1 0,-1 1 0,0 0 0,0-1 0,0 1 0,1-1 0,-1 1 0,0 1 1,2 5-12,-1-1 1,0 1-1,1 14 0,-1-14 6,1 28-23,5 34 28,-7-69-13,0-1-1,0 1 0,0 0 0,0 0 1,0 0-1,0 0 0,0 0 1,0 0-1,1 0 0,-1 0 0,0 0 1,0 0-1,0 0 0,0 0 1,0-1-1,0 1 0,0 0 0,1 0 1,-1 0-1,0 0 0,0 0 1,0 0-1,0 0 0,0 0 0,0 0 1,0 0-1,1 0 0,-1 0 1,0 0-1,0 0 0,0 0 0,0 1 1,0-1-1,0 0 0,0 0 1,1 0-1,-1 0 0,0 0 0,0 0 1,0 0-1,0 0 0,0 0 1,0 0-1,0 0 0,0 0 0,0 1 1,0-1-1,0 0 0,1 0 0,-1 0 1,0 0-1,0 0 0,0 0 1,0 0-1,0 1 0,0-1 0,0 0 1,0 0-1,0 0 0,0 0 1,0 0-1,0 0 0,0 0 0,0 1 1,0-1-1,0 0 0,7-15-501,4-22 135,-3 6 19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7.204"/>
    </inkml:context>
    <inkml:brush xml:id="br0">
      <inkml:brushProperty name="width" value="0.025" units="cm"/>
      <inkml:brushProperty name="height" value="0.025" units="cm"/>
      <inkml:brushProperty name="color" value="#008C3A"/>
    </inkml:brush>
  </inkml:definitions>
  <inkml:trace contextRef="#ctx0" brushRef="#br0">1 43 16460,'0'5'2008,"0"2"-1040,4-1-392,2-5 1361,4 2-497,7-3-408,2-4-296,4-2-344,4-3-95,0 1-257,-4-2-168,-3 0-681,-1-1-383,-8 6 928,-9 3-192,2 2-168</inkml:trace>
  <inkml:trace contextRef="#ctx0" brushRef="#br0" timeOffset="1">44 168 18180,'0'10'1776,"6"-10"-992,5-1-279,9-8 871,2-2-240,5-4-448,0-1-272,3 1-672,-4-3-400,-3 6 568,-6-1-176,2 4-168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7.653"/>
    </inkml:context>
    <inkml:brush xml:id="br0">
      <inkml:brushProperty name="width" value="0.025" units="cm"/>
      <inkml:brushProperty name="height" value="0.025" units="cm"/>
      <inkml:brushProperty name="color" value="#008C3A"/>
    </inkml:brush>
  </inkml:definitions>
  <inkml:trace contextRef="#ctx0" brushRef="#br0">1 361 17180,'1'1'2852,"2"-4"-881,8-13 53,10-24-574,-1-9-1233,-1-1 1,-3-1-1,18-102 0,-48 236-827,10-47 536,1-14 63,1 0 0,1 1-1,1 0 1,3 24-1,-3-46-13,0 0-1,0 1 0,0-1 1,0 0-1,0 1 1,1-1-1,-1 0 0,0 0 1,1 1-1,-1-1 0,1 0 1,0 0-1,-1 0 0,1 0 1,0 0-1,0 0 0,0 0 1,-1 0-1,1 0 0,0 0 1,0 0-1,1 0 0,-1-1 1,0 1-1,0 0 0,2 0 1,-1-1-126,0 0 1,0 0-1,0 0 0,0 0 1,0-1-1,0 1 1,0 0-1,0-1 0,0 0 1,0 0-1,0 1 1,-1-1-1,1 0 0,0 0 1,2-2-1,7-5-845,-1-1-1,1-1 1,14-17-1,1-3-132,-2-5-144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8.046"/>
    </inkml:context>
    <inkml:brush xml:id="br0">
      <inkml:brushProperty name="width" value="0.025" units="cm"/>
      <inkml:brushProperty name="height" value="0.025" units="cm"/>
      <inkml:brushProperty name="color" value="#008C3A"/>
    </inkml:brush>
  </inkml:definitions>
  <inkml:trace contextRef="#ctx0" brushRef="#br0">81 42 15699,'-6'5'422,"0"0"-1,0 0 0,0 0 0,0 0 0,1 1 0,0 0 1,0 0-1,0 1 0,1-1 0,0 1 0,0 0 1,1 0-1,0 0 0,-4 15 0,5-16-244,1-1 0,0 1 0,0 0 0,1-1 0,0 1 0,0 0 0,0-1 0,0 1 0,3 8 0,-2-11-126,0 1 0,0-1 1,0 0-1,1 1 0,-1-1 1,1 0-1,0 0 0,0 0 1,0 0-1,1 0 0,-1 0 1,1-1-1,-1 1 0,1-1 1,5 3-1,-6-3-22,1 0 1,0-1-1,0 1 0,1-1 1,-1 0-1,0 0 0,0 0 0,0-1 1,1 1-1,-1-1 0,0 1 1,1-1-1,-1 0 0,1 0 1,-1-1-1,0 1 0,0-1 1,1 0-1,-1 0 0,0 0 1,0 0-1,0 0 0,0-1 1,0 1-1,0-1 0,0 0 1,0 0-1,-1 0 0,4-3 1,1-1 21,-1 0 1,0-1-1,0 0 1,-1 0-1,0 0 1,0 0 0,0-1-1,-1 0 1,-1 0-1,4-9 1,-4 7-7,0 0-1,-1 0 1,0-1 0,-1 1-1,0-1 1,0 0 0,-2-18-1,1 26-50,-1 1 0,1-1-1,-1 0 1,1 0 0,-1 1-1,0-1 1,0 0 0,0 1 0,0-1-1,0 1 1,-1-1 0,1 1-1,-1-1 1,1 1 0,-1 0-1,0 0 1,0 0 0,0 0-1,0 0 1,-1 1 0,1-1-1,0 0 1,-1 1 0,1 0-1,-1 0 1,1-1 0,-1 2-1,0-1 1,0 0 0,1 0 0,-1 1-1,0-1 1,-4 1 0,3 0-64,-1 0 0,1 1 0,0-1 0,0 1 1,0 0-1,0 0 0,0 0 0,0 1 0,0-1 1,0 1-1,0 0 0,1 0 0,-5 4 0,6-5-84,0 1 0,0-1-1,0 1 1,0 0-1,0 0 1,1 0 0,-1 0-1,1 0 1,-1 1-1,1-1 1,0 0-1,0 1 1,0-1 0,0 1-1,0-1 1,0 1-1,1-1 1,-1 1 0,1-1-1,0 1 1,0 4-1,0-6 84,0-1-1,0 1 0,0 0 1,0-1-1,0 1 0,0 0 1,1-1-1,-1 1 0,0-1 1,0 1-1,1-1 0,-1 1 1,0 0-1,0-1 0,1 1 1,-1-1-1,1 1 0,-1-1 1,0 1-1,1-1 0,-1 0 1,1 1-1,-1-1 0,1 0 1,0 1-1,-1-1 0,1 0 1,-1 0-1,1 1 0,-1-1 1,1 0-1,1 0 0,0 0-46,1 0-1,-1 0 0,1 0 1,-1-1-1,1 1 0,-1-1 1,0 1-1,3-2 1,25-11-941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8.451"/>
    </inkml:context>
    <inkml:brush xml:id="br0">
      <inkml:brushProperty name="width" value="0.025" units="cm"/>
      <inkml:brushProperty name="height" value="0.025" units="cm"/>
      <inkml:brushProperty name="color" value="#008C3A"/>
    </inkml:brush>
  </inkml:definitions>
  <inkml:trace contextRef="#ctx0" brushRef="#br0">53 40 15235,'-12'29'1402,"0"-2"-36,-8 32 1,17-52-1075,2 0 1,-1 0 0,1 0-1,0 0 1,1 1 0,0-1-1,0 0 1,0 0 0,1 0-1,1 8 1,-1-14-248,-1 0 0,0 0 0,0 0 0,1 0 0,-1 0-1,0 0 1,1 0 0,-1 0 0,1 0 0,0 0 0,-1 0 0,1 0 0,0 0 0,-1-1 0,1 1 0,0 0 0,0 0 0,0-1 0,0 1 0,-1-1-1,1 1 1,0-1 0,0 1 0,2 0 0,-2-1 1,1 0 0,-1 0 0,1 0 0,0 0-1,-1-1 1,1 1 0,-1 0 0,1-1 0,0 1 0,-1-1 0,1 1 0,-1-1-1,0 0 1,3-1 0,3-3 85,0 0 0,0-1 0,-1 0 0,10-11 0,-7 6 20,0 0 0,-1-1 0,0-1 0,9-21 0,-14 29-135,-1 0 1,0-1 0,0 0 0,0 1 0,-1-1-1,0 0 1,0 0 0,0 1 0,-1-1 0,0 0-1,0 0 1,-1 0 0,1 0 0,-3-6 0,2 10-96,0-1 1,0 1-1,0 0 1,0 0-1,-1 0 1,1 0-1,0 0 1,-1 0-1,0 0 1,0 1-1,1-1 1,-1 1 0,0-1-1,0 1 1,0-1-1,-1 1 1,1 0-1,0 0 1,-3-1-1,-2 0-180,1 1-1,0-1 1,-1 1-1,1 0 1,-14 0 0,3 1-392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9.523"/>
    </inkml:context>
    <inkml:brush xml:id="br0">
      <inkml:brushProperty name="width" value="0.05" units="cm"/>
      <inkml:brushProperty name="height" value="0.05" units="cm"/>
    </inkml:brush>
  </inkml:definitions>
  <inkml:trace contextRef="#ctx0" brushRef="#br0">1 155 1768 0 0,'1'-5'11055'0'0,"11"4"-10122"0"0,40-7-224 0 0,1 1-1 0 0,86 1 1 0 0,49-1-908 0 0,-106 2-5 0 0,0 3 0 0 0,97 11 0 0 0,-95 3 54 0 0,94 9 187 0 0,-149-19 214 0 0,1-2-1 0 0,0-1 1 0 0,58-9 0 0 0,-38-1-222 0 0,1 3 0 0 0,0 2 1 0 0,69 1-1 0 0,-105 6-35 0 0,0 2 0 0 0,0 0-1 0 0,0 0 1 0 0,29 12 0 0 0,-31-9 38 0 0,1-2 0 0 0,0 1 0 0 0,0-2 0 0 0,1 0 0 0 0,27 2 0 0 0,2-7 123 0 0,0-3 0 0 0,56-12-1 0 0,-57 9-224 0 0,1 1-1 0 0,56-1 1 0 0,-85 9-30 0 0,0 1 1 0 0,0 1 0 0 0,-1 0-1 0 0,1 1 1 0 0,26 11 0 0 0,16 4 73 0 0,-22-11 93 0 0,1-1 0 0 0,72 4 0 0 0,75-12-5 0 0,34 3-254 0 0,-161 6-194 0 0,0 1-1 0 0,107 35 1 0 0,-97-24 10 0 0,-25-10 243 0 0,1-2-1 0 0,85 7 1 0 0,87-12 298 0 0,-3-1-158 0 0,-73 2 58 0 0,0-7 0 0 0,210-31 1 0 0,110-47 732 0 0,-48 8-335 0 0,-260 44-367 0 0,71-8-24 0 0,-76 19-105 0 0,-43 12 10 0 0,-28 4 63 0 0,-54-1 45 0 0,0 0-1 0 0,1-1 0 0 0,24-9 1 0 0,-33 8-5 0 0,-10 4-118 0 0,1 0-1 0 0,0 0 1 0 0,0 0 0 0 0,0 0 0 0 0,0 0 0 0 0,0 1 0 0 0,4-1-1 0 0,-13 3-4634 0 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0.254"/>
    </inkml:context>
    <inkml:brush xml:id="br0">
      <inkml:brushProperty name="width" value="0.025" units="cm"/>
      <inkml:brushProperty name="height" value="0.025" units="cm"/>
      <inkml:brushProperty name="color" value="#008C3A"/>
    </inkml:brush>
  </inkml:definitions>
  <inkml:trace contextRef="#ctx0" brushRef="#br0">28 0 12147,'-1'3'1760,"1"7"-1016,-3 3-224,-3 4 1689,0 5-1337,2 5-80,0 7-176,1 5-136,3 4-176,0 3-192,3 1-552,2-1 64,0-6 272,-1-1-88,5-5-144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2.141"/>
    </inkml:context>
    <inkml:brush xml:id="br0">
      <inkml:brushProperty name="width" value="0.025" units="cm"/>
      <inkml:brushProperty name="height" value="0.025" units="cm"/>
      <inkml:brushProperty name="color" value="#008C3A"/>
    </inkml:brush>
  </inkml:definitions>
  <inkml:trace contextRef="#ctx0" brushRef="#br0">696 54 13755,'-14'2'611,"0"-1"1,0 0-1,0-1 1,0-1-1,-21-3 1,-66-20 729,71 15-1574,1 2 0,-50-5 1,53 12-244,-1 1 0,1 2 0,0 0 0,0 2 1,-29 9-1,-52 8-166,49-15 379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2.962"/>
    </inkml:context>
    <inkml:brush xml:id="br0">
      <inkml:brushProperty name="width" value="0.025" units="cm"/>
      <inkml:brushProperty name="height" value="0.025" units="cm"/>
      <inkml:brushProperty name="color" value="#008C3A"/>
    </inkml:brush>
  </inkml:definitions>
  <inkml:trace contextRef="#ctx0" brushRef="#br0">1504 47 9706,'-30'4'356,"1"-1"0,-1-2-1,0-1 1,0-1 0,0-2 0,1 0 0,-1-3-1,-54-16 1,68 17-304,0 1-1,-1 0 0,0 1 1,1 1-1,-1 1 1,0 0-1,0 1 1,0 1-1,0 1 0,1 0 1,-1 1-1,0 1 1,-20 7-1,14-3-33,-28 9 264,-77 17 0,110-31-126,-1 0 0,1-2 0,0 0 0,-1-1 1,1-1-1,0 0 0,-1-2 0,-21-5 0,20 3-33,0 0-1,-1 1 1,0 0-1,-26 1 0,-18-4 26,56 5-57,-1 1-1,0-1 0,0 1 0,0 1 1,0 0-1,0 1 0,0-1 0,0 2 0,0 0 1,-12 3-1,8 2 151,1 0 0,-19 13 0,21-13-82,0 0 0,0-1 0,0 0 0,-15 5-1,20-10-99,0-1-1,0 1 1,0-1-1,0 0 0,0-1 1,0 0-1,0 0 1,0 0-1,1 0 0,-1-1 1,0 0-1,1-1 1,-1 1-1,-7-5 1,13 7-78,1 0 0,-1 0 0,0 0 0,0 0 0,0 0 0,0 0 0,1-1 0,-1 1 0,0 0 0,0 0 0,0 0 0,0 0 0,0 0 0,1 0 0,-1 0 0,0-1 0,0 1 0,0 0 0,0 0 0,0 0 0,0 0 0,0 0 0,1-1 0,-1 1 0,0 0 0,0 0 0,0 0 0,0 0 0,0-1 0,0 1 0,0 0 0,0 0 0,0 0 0,0-1 0,0 1 0,0 0 0,0 0 0,0 0 0,0 0-1,0-1 1,0 1 0,0 0 0,0 0 0,-1 0 0,1 0 0,0-1 0,0 1 0,0 0 0,0 0 0,0 0 0,0 0 0,0 0 0,-1-1 0,1 1 0,0 0 0,0 0 0,17-1-176,-17 1 192,24 0-305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7.794"/>
    </inkml:context>
    <inkml:brush xml:id="br0">
      <inkml:brushProperty name="width" value="0.05" units="cm"/>
      <inkml:brushProperty name="height" value="0.05" units="cm"/>
    </inkml:brush>
  </inkml:definitions>
  <inkml:trace contextRef="#ctx0" brushRef="#br0">31 98 16620,'-2'1'321,"0"0"0,0-1 0,0 1 0,0 0 0,0-1 0,0 0 0,-1 1 0,1-1 0,0 0 0,-2 0 0,3 0-273,1 0 0,0 0 0,0 0 0,-1 0 0,1 0 1,0 0-1,0-1 0,-1 1 0,1 0 0,0 0 0,0 0 1,0 0-1,-1 0 0,1-1 0,0 1 0,0 0 1,0 0-1,0 0 0,-1 0 0,1-1 0,0 1 0,0 0 1,0 0-1,0-1 0,0 1 0,0 0 0,0 0 0,0 0 1,-1-1-1,1 1 0,6-13 906,0 5-898,0 1 1,1 0-1,0 0 0,0 1 0,1 0 1,-1 1-1,1-1 0,1 1 1,-1 1-1,1 0 0,-1 0 0,1 0 1,0 1-1,1 1 0,15-4 0,-23 6-63,0 0 0,0 0 0,0-1 0,0 1 0,0 0-1,0 1 1,0-1 0,0 0 0,0 0 0,0 1 0,0-1-1,-1 1 1,1 0 0,0 0 0,0-1 0,0 1 0,-1 0-1,1 1 1,-1-1 0,1 0 0,0 0 0,2 3 0,-3-1-3,1 0 1,-1 0 0,0 0-1,0 0 1,0 0-1,0 0 1,0 0 0,0 0-1,-1 0 1,0 0 0,1 0-1,-2 7 1,0 4-8,-1 1 0,-1 0 0,0-1-1,-11 28 1,0-12 16,11-23-7,-1 1 1,1-1 0,0 1-1,0 0 1,1 0-1,-2 11 1,4-18 3,0-1 0,0 1 1,0-1-1,0 1 0,0-1 0,1 1 1,-1-1-1,0 1 0,0-1 0,0 1 1,1-1-1,-1 1 0,0-1 0,0 1 1,1-1-1,-1 0 0,0 1 0,1-1 1,-1 1-1,1-1 0,-1 0 0,0 1 1,1-1-1,-1 0 0,1 0 0,-1 1 1,1-1-1,-1 0 0,1 0 0,-1 0 1,1 1-1,-1-1 0,1 0 0,-1 0 1,2 0-1,22 0-84,-16-1 46,1 2 17,-1 0 0,0 0 0,0 1 1,0 0-1,0 0 0,0 1 0,-1 0 1,1 1-1,-1-1 0,0 1 1,0 1-1,0-1 0,0 1 0,-1 1 1,0-1-1,0 1 0,-1 0 1,1 0-1,-1 1 0,0 0 0,-1 0 1,0 0-1,5 11 0,-5-10 36,0-1 0,-1 1 0,0 0 0,-1 0 0,1 0 1,-2 1-1,1-1 0,-1 0 0,0 1 0,-1-1 0,0 1 0,0-1 0,-1 0 0,0 1 0,-1-1 0,0 0 0,0 0 0,0 0 0,-1 0 0,0 0 0,-1 0 0,0-1 0,-5 8 0,2-6 72,-1-1 0,-1 0 0,1 0 0,-2-1 0,1 0 0,-1-1 0,1 0 0,-2 0 0,1-1 0,-1 0-1,1-1 1,-1 0 0,-1-1 0,1 0 0,0-1 0,-1 0 0,-18 1 0,28-3-109,1 0 0,-1 0 0,0 0 1,0 0-1,0-1 0,0 1 0,0 0 0,0-1 1,0 1-1,0-1 0,0 0 0,0 0 0,0 1 1,1-1-1,-1 0 0,0-1 0,-1 0 0,2 1-44,0-1-1,0 1 1,0-1-1,0 1 1,1-1-1,-1 1 1,0-1-1,1 1 1,-1-1-1,1 1 1,-1-1-1,1 0 1,0 1-1,0-1 1,0 0-1,0-2 1,1-6-228,1 0-1,0 1 1,0-1-1,1 0 1,6-13 0,-7 17 326,14-30-763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8.382"/>
    </inkml:context>
    <inkml:brush xml:id="br0">
      <inkml:brushProperty name="width" value="0.05" units="cm"/>
      <inkml:brushProperty name="height" value="0.05" units="cm"/>
    </inkml:brush>
  </inkml:definitions>
  <inkml:trace contextRef="#ctx0" brushRef="#br0">38 1 16532,'0'7'965,"1"62"3048,0-51-3853,1 1 0,0-1-1,8 31 1,-10-48-162,1 0 0,-1 0 0,0 0 0,1 0-1,-1 1 1,1-1 0,-1 0 0,1 0 0,-1 0 0,1 0 0,0 0 0,-1 0 0,1 0 0,0-1 0,0 1 0,0 0 0,0 0 0,0 0 0,0-1 0,0 1 0,0-1 0,0 1 0,0-1-1,0 1 1,0-1 0,0 1 0,1-1 0,-1 0 0,0 0 0,0 1 0,0-1 0,1 0 0,-1 0 0,0 0 0,0-1 0,2 1 0,4-2-39,-1-1 0,1 1-1,-1-1 1,0 0 0,9-6 0,14-7-115,-27 16 145,0-1-1,0 0 1,0 1 0,-1-1-1,1 1 1,0 0 0,0-1-1,0 1 1,0 0 0,0 0 0,0 0-1,0 1 1,0-1 0,0 0-1,0 1 1,0-1 0,0 1-1,-1 0 1,1-1 0,0 1-1,0 0 1,1 1 0,-1 0 2,0 1 1,0-1 0,0 0 0,0 1-1,0-1 1,-1 1 0,0-1-1,1 1 1,-1 0 0,0-1 0,0 1-1,0 0 1,0 3 0,1 7 16,0 0 1,-1-1-1,-1 1 1,0 0-1,-4 23 1,1-18 110,-1 0 1,-1 0-1,-1 0 1,-11 23 0,14-33-28,0-1 1,-1 0 0,0 0-1,0-1 1,-1 1 0,0-1-1,0 0 1,-1 0 0,0-1 0,1 0-1,-2 0 1,-11 8 0,16-12-102,0 0 0,0 0 0,-1 0 0,1 0 0,0 0 0,-1 0 0,1-1 0,-1 1 0,1-1 0,-1 0 0,1 0 0,-1 0 0,1 0 0,-1 0 0,1 0 0,-1-1 0,1 1 0,-1-1 0,1 0 0,-1 1 0,1-1 0,0 0 0,-1-1 0,1 1 0,0 0 0,0-1 0,0 1 0,0-1 0,0 0 0,0 1 0,1-1 0,-1 0 0,0 0 0,1 0 0,0 0 0,-2-4 0,-3-4-96,1 0-1,1-1 0,0 0 1,0 0-1,1 0 0,-3-20 0,0-21-276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8.783"/>
    </inkml:context>
    <inkml:brush xml:id="br0">
      <inkml:brushProperty name="width" value="0.05" units="cm"/>
      <inkml:brushProperty name="height" value="0.05" units="cm"/>
    </inkml:brush>
  </inkml:definitions>
  <inkml:trace contextRef="#ctx0" brushRef="#br0">1 98 15595,'4'-5'1625,"5"7"-1017,-2-2-272,3 0 1024,4-7-760,5-5-664,5-1-168,1-4 168,-2-2-112,-1-8-136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39.172"/>
    </inkml:context>
    <inkml:brush xml:id="br0">
      <inkml:brushProperty name="width" value="0.05" units="cm"/>
      <inkml:brushProperty name="height" value="0.05" units="cm"/>
    </inkml:brush>
  </inkml:definitions>
  <inkml:trace contextRef="#ctx0" brushRef="#br0">19 123 13715,'-9'100'2174,"0"11"-481,9-98-1470,0 0 0,1 0 0,1 0 0,0 0 1,0 0-1,6 15 0,-6-23-176,0 0 0,0-1-1,0 1 1,1-1 0,0 1 0,-1-1-1,1 0 1,1 0 0,-1 0-1,1-1 1,-1 1 0,5 2 0,-5-4-25,-1-1 0,1 1 0,0-1 1,-1 0-1,1 0 0,0 0 0,0 0 0,0 0 1,0-1-1,-1 1 0,1-1 0,0 0 0,0 0 1,0 0-1,0 0 0,0 0 0,0-1 0,0 1 1,0-1-1,0 0 0,4-1 0,0-2 46,0 0-1,0-1 1,0 1-1,0-1 1,-1 0-1,0-1 1,0 0-1,-1 0 1,1 0 0,-1 0-1,-1-1 1,1 0-1,-1 0 1,5-13-1,3-6 314,-2 0 1,13-53-1,-17 54 1,-1-1 1,2-50-1,-6 68-313,-1 0 0,0 0 0,-1 0 0,0 0 0,0 0-1,-1 0 1,1 0 0,-2 0 0,1 1 0,-1-1-1,0 1 1,-1 0 0,-8-13 0,10 18-89,0 0 0,0 0 0,0 0-1,0 0 1,-1 0 0,1 0 0,-1 0 0,1 1 0,-1-1 0,0 1 0,0 0-1,0 0 1,1 0 0,-1 0 0,0 0 0,0 1 0,0-1 0,-6 1-1,-1 0-246,1 1 0,-1 1 0,0 0 0,-13 4-1,13-3 51,-1-1-1,-19 3 1,0-6-339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40.847"/>
    </inkml:context>
    <inkml:brush xml:id="br0">
      <inkml:brushProperty name="width" value="0.05" units="cm"/>
      <inkml:brushProperty name="height" value="0.05" units="cm"/>
    </inkml:brush>
  </inkml:definitions>
  <inkml:trace contextRef="#ctx0" brushRef="#br0">66 86 15683,'1'-5'524,"8"-38"1725,-9 43-2201,0-1 0,0 1 0,0-1 0,0 1 0,0-1 0,0 1 0,0-1 0,0 1 0,0-1 0,0 1 0,0-1 0,0 1 1,-1-1-1,1 1 0,0-1 0,0 1 0,-1-1 0,1 1 0,0-1 0,0 1 0,-1 0 0,1-1 0,-1 0 0,0 1 27,0 0 0,0 0 0,0 1 0,0-1 0,1 0 0,-1 0 0,0 1 0,0-1 0,0 0 0,1 1 0,-1-1 0,0 1 0,0-1 0,1 1 0,-1-1 0,0 1 0,1 0 0,-1-1 0,1 1 1,-1 1-1,-5 5 42,0 0 1,1 0 0,0 1-1,0 0 1,1 0 0,0 0-1,0 0 1,1 1 0,0 0 0,0-1-1,1 1 1,1 0 0,-2 18-1,2-15-114,1 1 0,0 0-1,1 0 1,0-1 0,1 1 0,1-1-1,0 0 1,0 1 0,9 17 0,-10-25 1,1 0 0,-1 0-1,2 0 1,-1 0 0,0-1 0,1 1 0,0-1 0,0 0 0,0 0 0,0-1 0,1 1 0,-1-1 0,1 0 0,0 0 0,0 0 0,0-1 0,1 0 0,-1 0 0,1 0 0,-1 0 0,1-1 0,-1 0 0,1 0 0,0-1 0,-1 1 0,1-1 0,0-1 0,9 0 0,-6-1 49,-1 0 1,1 0-1,-1-1 1,0 0-1,0 0 1,0-1 0,0 0-1,0 0 1,-1-1-1,0 0 1,0 0-1,0-1 1,0 0-1,-1 0 1,0-1-1,-1 1 1,1-1-1,5-10 1,-7 10 17,-1 1 0,1-1 0,-1 0 0,0-1 0,-1 1 0,0 0 0,0-1 0,0 0 0,-1 1 0,0-1 0,-1 0 0,0 1 0,0-1 0,-1 0 0,0 1 0,0-1-1,0 0 1,-1 1 0,0 0 0,-1-1 0,0 1 0,0 0 0,0 0 0,-1 0 0,0 1 0,0-1 0,-1 1 0,0 0 0,0 0 0,-10-8 0,6 7-176,1 0-1,-1 1 1,0 0 0,-1 1-1,1 0 1,-1 0-1,0 1 1,0 1-1,-1-1 1,1 2 0,-1-1-1,1 1 1,-1 1-1,0 0 1,0 1-1,0 0 1,-16 2 0,-2 2-329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50.324"/>
    </inkml:context>
    <inkml:brush xml:id="br0">
      <inkml:brushProperty name="width" value="0.05" units="cm"/>
      <inkml:brushProperty name="height" value="0.05" units="cm"/>
    </inkml:brush>
  </inkml:definitions>
  <inkml:trace contextRef="#ctx0" brushRef="#br0">1 103 17548,'2'8'611,"1"-1"1,0 0 0,0 0-1,0 0 1,1-1 0,0 1-1,7 7 1,-9-11-533,0-1 0,1 1 0,-1-1 0,1 1 0,-1-1 0,1 0 0,0 0 0,0 0 0,0 0 0,0-1-1,0 1 1,1-1 0,-1 0 0,0 0 0,1 0 0,-1 0 0,1 0 0,3-1 0,-5 0-168,0 0-1,1-1 1,-1 0-1,0 1 0,0-1 1,0 0-1,1 0 1,-1 0-1,0-1 1,0 1-1,-1 0 1,1-1-1,0 1 1,0-1-1,-1 0 1,1 0-1,-1 1 1,1-1-1,-1 0 1,0 0-1,0 0 1,2-4-1,2-5-751,0 0 1,6-22-1,-2-3-2174,4-37 1,-10 108 7058,1-13-2899,15 159 3225,2 0-4112,-15-99-748,-6-71 253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51.093"/>
    </inkml:context>
    <inkml:brush xml:id="br0">
      <inkml:brushProperty name="width" value="0.05" units="cm"/>
      <inkml:brushProperty name="height" value="0.05" units="cm"/>
    </inkml:brush>
  </inkml:definitions>
  <inkml:trace contextRef="#ctx0" brushRef="#br0">29 7 16548,'0'0'113,"1"-1"1,0 1 0,-1-1-1,1 0 1,0 1 0,-1-1 0,1 1-1,0-1 1,0 1 0,-1 0 0,1-1-1,0 1 1,0 0 0,0 0 0,0-1-1,-1 1 1,1 0 0,0 0 0,0 0-1,0 0 1,0 0 0,0 0 0,0 0-1,1 1 1,-1-1 36,1 1-1,0 0 1,-1 0 0,1 0-1,-1 0 1,1 0 0,-1 1-1,1-1 1,-1 0 0,0 0-1,2 3 1,3 5 211,-1 0 1,0 0-1,6 13 0,-9-16-291,7 14 187,12 42 1,-18-53-225,-1 0 0,0 0 0,-1 0 0,0 1 0,-1-1 0,0 0 0,-1 12 0,1-21-31,0 1 0,0-1-1,0 0 1,0 0 0,0 0 0,0 1 0,0-1-1,0 0 1,0 0 0,0 0 0,0 1 0,0-1-1,0 0 1,-1 0 0,1 0 0,0 1 0,0-1-1,0 0 1,0 0 0,0 0 0,0 0 0,-1 1-1,1-1 1,0 0 0,0 0 0,0 0 0,0 0-1,-1 0 1,1 0 0,0 0 0,0 0 0,0 1-1,0-1 1,-1 0 0,1 0 0,0 0 0,0 0-1,0 0 1,-1 0 0,1 0 0,0 0 0,0 0-1,0 0 1,-1 0 0,1 0 0,0 0 0,0 0-1,0 0 1,-1-1 0,1 1 0,0 0 0,0 0-1,0 0 1,-1 0 0,1 0 0,0 0 0,0 0-1,0-1 1,-9-8 31,-6-13-27,-16-34 1,23 38-50,-2 1-1,-1-1 1,-19-23 0,30 41 41,0 0 0,0 0 0,0 0 0,0 0 0,0 0 0,0 0-1,0 1 1,0-1 0,0 0 0,0 0 0,0 0 0,0 0 0,0 0 0,0 0 0,-1 0 0,1 0 0,0 0 0,0 0 0,0 0 0,0 0 0,0 0 0,0 0 0,0 0 0,0 0 0,-1 0 0,1 1 0,0-1 0,0 0 0,0 0 0,0 0 0,0 0 0,0-1 0,0 1 0,-1 0 0,1 0 0,0 0 0,0 0 0,0 0 0,0 0 0,0 0-1,0 0 1,0 0 0,0 0 0,-1 0 0,1 0 0,0 0 0,0 0 0,0 0 0,0 0 0,0-1 0,0 1 0,0 0 0,3 10-30,6 5 15,1 0 0,0-1 0,1-1 0,1 0 1,0 0-1,1-1 0,0-1 0,1 0 0,25 15 1,-37-25 28,1 1 0,-1-2 1,1 1-1,0 0 1,-1 0-1,1-1 1,0 0-1,4 1 0,-6-1-7,-1 0-1,1 0 1,-1 0-1,1 0 0,-1 0 1,1-1-1,-1 1 0,1 0 1,-1 0-1,1 0 0,-1 0 1,1-1-1,-1 1 0,0 0 1,1 0-1,-1-1 0,1 1 1,-1 0-1,0-1 0,1 1 1,-1 0-1,0-1 0,0 1 1,1-1-1,-1 1 1,0 0-1,0-1 0,1 1 1,-1-1-1,0 1 0,0-1 1,0 1-1,0-1 0,0 1 1,0-1-1,0 1 0,0-1 1,0 1-1,0 0 0,0-1 1,0 1-1,0-1 0,0 1 1,0-1-1,0 1 1,0-1-1,-1 1 0,1-1 1,0 1-1,0 0 0,-1-1 1,1 1-1,0-1 0,-1 1 1,1 0-1,0-1 0,-1 1 1,-1-3-1,0 0 1,-1 0-1,1 1 0,0-1 1,-1 1-1,0 0 1,1 0-1,-1 0 1,0 0-1,0 0 0,-1 0 1,1 1-1,0 0 1,0-1-1,-1 1 1,1 1-1,-6-2 0,-7-1-50,-1 1 0,-20 0 0,33 2 37,-2 0-9,-25 0-37,30 0 51,-1 0 0,1 0 1,-1 0-1,1 0 1,0 0-1,-1 1 0,1-1 1,-1 1-1,1-1 1,-1 1-1,1-1 0,0 1 1,0 0-1,-1 0 1,0 1-1,22 0-4,19-2-152,1-3-1,-2-1 1,58-14 0,-42 3 57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3.222"/>
    </inkml:context>
    <inkml:brush xml:id="br0">
      <inkml:brushProperty name="width" value="0.05" units="cm"/>
      <inkml:brushProperty name="height" value="0.05" units="cm"/>
    </inkml:brush>
  </inkml:definitions>
  <inkml:trace contextRef="#ctx0" brushRef="#br0">0 7 5993 0 0,'1'0'739'0'0,"0"1"0"0"0,1 0 0 0 0,-1-1 0 0 0,0 1 0 0 0,0 0-1 0 0,1-1 1 0 0,-1 0 0 0 0,0 1 0 0 0,1-1 0 0 0,-1 0 0 0 0,3 1 0 0 0,12-4 2264 0 0,4-1-3158 0 0,47-1-184 0 0,83 4 0 0 0,-6 16-4474 0 0,-116-8 3338 0 0,-18-5 591 0 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0.706"/>
    </inkml:context>
    <inkml:brush xml:id="br0">
      <inkml:brushProperty name="width" value="0.025" units="cm"/>
      <inkml:brushProperty name="height" value="0.025" units="cm"/>
      <inkml:brushProperty name="color" value="#008C3A"/>
    </inkml:brush>
  </inkml:definitions>
  <inkml:trace contextRef="#ctx0" brushRef="#br0">57 1 12107,'-5'63'1552,"1"3"-968,-2-5-232,0 0 968,1-8-607,0-6-137,4-10-280,0-7-192,1-10-456,4-5 344,0-4-80,0-1-8</inkml:trace>
  <inkml:trace contextRef="#ctx0" brushRef="#br0" timeOffset="1">15 1018 12691,'-9'68'984,"7"-7"-752,-1 0-128,4-7 328,6-1-168,2-3-416,1-7-408,0-3 480,3-2-88,-5-4-104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1.112"/>
    </inkml:context>
    <inkml:brush xml:id="br0">
      <inkml:brushProperty name="width" value="0.025" units="cm"/>
      <inkml:brushProperty name="height" value="0.025" units="cm"/>
      <inkml:brushProperty name="color" value="#008C3A"/>
    </inkml:brush>
  </inkml:definitions>
  <inkml:trace contextRef="#ctx0" brushRef="#br0">51 0 5193,'9'239'2488,"-3"89"5616,-17-99-5985,-8 115-4453,12-50-1736,2-56 2523,-5-131 1848,0 25 3440,10-134-1773,-1 0-1759,0 1 1,1-1-1,0 1 1,-1-1 0,1 1-1,0-1 1,-1 1-1,1-1 1,0 1-1,0-1 1,0 0 0,1 1-1,-1-1 1,0 1-1,0-1 1,1 1 0,-1-1-1,1 1 1,0-1-1,-1 1 1,1 0 0,1-3-1,1 2-70,1-6 32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47.690"/>
    </inkml:context>
    <inkml:brush xml:id="br0">
      <inkml:brushProperty name="width" value="0.025" units="cm"/>
      <inkml:brushProperty name="height" value="0.025" units="cm"/>
      <inkml:brushProperty name="color" value="#008C3A"/>
    </inkml:brush>
  </inkml:definitions>
  <inkml:trace contextRef="#ctx0" brushRef="#br0">413 1 16412,'-51'89'3214,"-134"161"-1746,16-23-1847,162-214-60,7-13 427,0 0-1,0 0 1,0 0-1,0 0 1,0 0-1,0 1 1,0-1-1,0 0 1,0 0-1,0 0 1,0 0 0,0 0-1,0 0 1,0 0-1,0 0 1,0 0-1,1 0 1,-1 0-1,0 1 1,0-1-1,0 0 1,0 0-1,0 0 1,0 0 0,0 0-1,0 0 1,0 0-1,1 0 1,-1 0-1,0 0 1,0 0-1,0 0 1,0 0-1,0 0 1,0 0-1,0 0 1,0 0 0,1 0-1,-1 0 1,0 0-1,0 0 1,0 0-1,0 0 1,0 0-1,0 0 1,0 0-1,0 0 1,0-1-1,0 1 1,1 0 0,-1 0-1,0 0 1,0 0-1,0 0 1,0 0-1,0 0 1,25-19-1049,56-63 80,-31 24 285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48.093"/>
    </inkml:context>
    <inkml:brush xml:id="br0">
      <inkml:brushProperty name="width" value="0.025" units="cm"/>
      <inkml:brushProperty name="height" value="0.025" units="cm"/>
      <inkml:brushProperty name="color" value="#008C3A"/>
    </inkml:brush>
  </inkml:definitions>
  <inkml:trace contextRef="#ctx0" brushRef="#br0">33 88 12835,'39'-74'2004,"-39"73"-1965,0 0-1,0 1 1,1-1-1,-1 0 1,0 0 0,1 1-1,-1-1 1,1 0-1,-1 0 1,1 1-1,-1-1 1,1 1 0,-1-1-1,1 0 1,0 1-1,-1-1 1,1 1-1,0-1 1,0 1-1,0-1 1,1 15 1294,-8 31 37,-10 33-442,-27 150 468,38-185-1312,2 0 0,1 0 0,7 61 0,-2-78-286,2 36-593,-4-57 736,-2 0-1,1 0 0,-1 1 0,1-1 0,-1 0 1,-1 0-1,1 0 0,-1 0 0,-3 6 0,-6 7-257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48.512"/>
    </inkml:context>
    <inkml:brush xml:id="br0">
      <inkml:brushProperty name="width" value="0.025" units="cm"/>
      <inkml:brushProperty name="height" value="0.025" units="cm"/>
      <inkml:brushProperty name="color" value="#008C3A"/>
    </inkml:brush>
  </inkml:definitions>
  <inkml:trace contextRef="#ctx0" brushRef="#br0">9 66 13763,'-9'-6'1624,"9"4"-992,2-1-231,9 1 1447,8 2-1048,8 0-216,5 0-128,6-1-240,2-4-48,1 0-192,-1 0-208,-2-2-456,-2 2 600,-6-4-64,-1 2-96,-6-2-104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48.884"/>
    </inkml:context>
    <inkml:brush xml:id="br0">
      <inkml:brushProperty name="width" value="0.025" units="cm"/>
      <inkml:brushProperty name="height" value="0.025" units="cm"/>
      <inkml:brushProperty name="color" value="#008C3A"/>
    </inkml:brush>
  </inkml:definitions>
  <inkml:trace contextRef="#ctx0" brushRef="#br0">503 45 14843,'-1'-2'105,"1"1"-1,0-1 0,0 0 1,0 0-1,-1 0 1,1 0-1,-1 0 0,0 0 1,1 0-1,-1 1 1,0-1-1,0 0 1,0 1-1,0-1 0,-1 0 1,1 1-1,0 0 1,-2-2-1,1 1-47,0 1 0,0 0 1,-1 0-1,1 0 0,0 0 0,-1 0 1,1 1-1,0-1 0,-1 1 0,1-1 0,-1 1 1,1 0-1,-1 0 0,1 0 0,-4 1 0,-4 1 154,0 0 0,1 0 0,-1 2 0,1-1 0,-1 1 0,1 0 0,0 1 0,1 0-1,-1 1 1,1 0 0,-11 9 0,-11 13 326,-38 43 0,41-40-394,1 0-1,2 2 0,1 1 0,2 0 1,1 2-1,2 0 0,1 1 1,3 1-1,-14 50 0,25-76-113,1 1 0,0 0 0,0-1 0,2 1 1,-1 0-1,2 0 0,2 16 0,-3-25-21,1 0-1,0-1 1,0 1 0,0 0 0,0 0 0,1-1-1,0 1 1,0 0 0,0-1 0,0 0-1,0 1 1,1-1 0,-1 0 0,1 0 0,0 0-1,0-1 1,0 1 0,0-1 0,0 0 0,1 1-1,-1-2 1,1 1 0,-1 0 0,1-1 0,0 1-1,-1-1 1,6 1 0,-1-1 6,0-1 1,0 1-1,-1-1 1,1-1-1,0 0 1,0 0-1,0 0 1,0-1-1,-1 0 1,1 0-1,-1-1 1,1 0-1,-1-1 1,0 0-1,12-8 1,-8 4 25,-1 0 1,1 0-1,-2-1 0,1 0 1,-1-1-1,-1 0 0,0-1 0,12-19 1,-19 28-27,0 0 0,0 0-1,0 0 1,0-1 0,0 1 0,0 0 0,-1 0 0,1 0 0,-1-1 0,0 1-1,1 0 1,-1 0 0,0-1 0,-1 1 0,1-4 0,-1 4-5,0 1 0,1 0 0,-1 0 0,0-1 0,0 1 0,0 0 0,0 0 0,0 0 0,0 0 0,0 0 1,0 0-1,0 0 0,0 1 0,0-1 0,-1 0 0,1 1 0,0-1 0,0 1 0,-1-1 0,1 1 0,0-1 0,-1 1 0,1 0 0,-1 0 0,1 0 0,-3 0 1,-9 0 11,-1 1 0,1 0 1,-1 1-1,1 0 1,0 1-1,0 1 1,0 0-1,0 0 0,0 2 1,1-1-1,0 2 1,-16 10-1,16-5-53,12-12 31,0 0 0,0 0 0,0 0-1,0 0 1,0 0 0,0 1 0,0-1 0,0 0 0,0 0 0,0 0 0,0 1-1,0-1 1,0 0 0,0 0 0,0 0 0,0 0 0,0 1 0,0-1 0,0 0-1,0 0 1,0 0 0,0 0 0,0 1 0,0-1 0,0 0 0,0 0 0,0 0-1,1 0 1,-1 1 0,0-1 0,0 0 0,0 0 0,0 0 0,0 0 0,0 0 0,1 0-1,-1 0 1,0 1 0,0-1 0,2 0-5,0 1 0,0-1-1,0 0 1,0 0 0,0 0 0,1 0-1,-1 0 1,0 0 0,0 0 0,0-1-1,3 0 1,39-14-112,0-1 1,73-38-1,21-9-60,-132 60 165,1 1 0,-1 0-1,0 0 1,1 1 0,10-1-1,-17 2 13,1 0 0,0 0 0,-1 0 0,1 0 0,0 0 0,-1 0 0,1 0 0,0 0 0,-1 0 0,1 1 0,0-1 0,-1 0 0,1 1 1,0-1-1,-1 0 0,1 1 0,-1-1 0,1 0 0,-1 1 0,1-1 0,-1 1 0,1-1 0,-1 1 0,1 0 0,-1 0 1,0 1 1,1-1-1,-1 1 1,0-1-1,0 0 1,0 1-1,0-1 1,0 1-1,-1-1 1,1 0-1,0 1 1,-1-1-1,1 1 1,-1-1-1,1 0 1,-2 3-1,-62 118 52,-10 26-401,46-80-585,21-58 729,1-8-88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55.153"/>
    </inkml:context>
    <inkml:brush xml:id="br0">
      <inkml:brushProperty name="width" value="0.025" units="cm"/>
      <inkml:brushProperty name="height" value="0.025" units="cm"/>
      <inkml:brushProperty name="color" value="#008C3A"/>
    </inkml:brush>
  </inkml:definitions>
  <inkml:trace contextRef="#ctx0" brushRef="#br0">1 88 17300,'8'5'1456,"11"-5"-1072,8 0-176,12-15 696,9-2-360,13 0-312,2 0-7,7 4-265,-3 1-169,-7 11-319,-8 1-224,-19 8 592,-9 4-160,-14 5-80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55.571"/>
    </inkml:context>
    <inkml:brush xml:id="br0">
      <inkml:brushProperty name="width" value="0.025" units="cm"/>
      <inkml:brushProperty name="height" value="0.025" units="cm"/>
      <inkml:brushProperty name="color" value="#008C3A"/>
    </inkml:brush>
  </inkml:definitions>
  <inkml:trace contextRef="#ctx0" brushRef="#br0">0 15 16147,'0'7'1385,"3"-1"-881,10-3-176,13 0 480,5-3-144,11-2-120,1-2-144,6-2-512,-2 1-320,0-3-472,-4 3 744,-4 2-168,-2 3-184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55.990"/>
    </inkml:context>
    <inkml:brush xml:id="br0">
      <inkml:brushProperty name="width" value="0.025" units="cm"/>
      <inkml:brushProperty name="height" value="0.025" units="cm"/>
      <inkml:brushProperty name="color" value="#008C3A"/>
    </inkml:brush>
  </inkml:definitions>
  <inkml:trace contextRef="#ctx0" brushRef="#br0">19 408 13427,'-5'6'502,"3"-5"-363,1 0-1,0 1 1,0-1 0,0 1 0,0 0-1,0-1 1,0 1 0,0 0 0,0-1-1,1 1 1,-1 0 0,0 0 0,1 0-1,-1 2 1,1-4-108,0 0 1,0 0-1,0 1 1,1-1-1,-1 0 0,0 0 1,0 0-1,0 0 0,0 0 1,0 1-1,0-1 0,0 0 1,0 0-1,0 0 1,0 0-1,0 0 0,1 0 1,-1 1-1,0-1 0,0 0 1,0 0-1,0 0 1,0 0-1,1 0 0,-1 0 1,0 0-1,0 0 0,0 0 1,0 0-1,0 0 0,1 0 1,-1 0-1,0 0 1,0 0-1,0 0 0,0 0 1,1 0-1,-1 0 0,0 0 1,0 0-1,0 0 0,0 0 1,1 0-1,-1 0 1,0 0-1,0 0 0,0 0 1,0 0-1,0 0 0,1 0 1,-1-1-1,0 1 1,0 0-1,11-6 1155,-10 5-1056,28-22 646,-1 0 0,38-44 0,-31 32-518,45-47 94,86-113 0,-160 185-297,-9 10 9,-14 15 18,2 3-26,1 1-1,1 0 0,0 1 0,-17 40 0,12-17 46,-19 66 1,17-25 41,19-74-254,-1 0 1,1 1 0,1-1 0,0 0-1,1 0 1,1 12 0,-2-22 83,0 1-1,0 0 1,0 0 0,0-1 0,1 1 0,-1 0 0,0 0-1,0-1 1,1 1 0,-1 0 0,0-1 0,1 1 0,-1 0 0,1-1-1,-1 1 1,1-1 0,-1 1 0,1-1 0,0 1 0,-1-1-1,1 1 1,-1-1 0,1 1 0,0-1 0,0 0 0,-1 1-1,1-1 1,0 0 0,-1 0 0,1 0 0,0 1 0,0-1 0,0 0-1,-1 0 1,1 0 0,0 0 0,0 0 0,-1 0 0,1-1-1,0 1 1,0 0 0,-1 0 0,1 0 0,0-1 0,0 1-1,-1 0 1,2-1 0,3-2-70,0 0 0,0 0 0,0 0 0,8-8 0,13-15-415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56.407"/>
    </inkml:context>
    <inkml:brush xml:id="br0">
      <inkml:brushProperty name="width" value="0.025" units="cm"/>
      <inkml:brushProperty name="height" value="0.025" units="cm"/>
      <inkml:brushProperty name="color" value="#008C3A"/>
    </inkml:brush>
  </inkml:definitions>
  <inkml:trace contextRef="#ctx0" brushRef="#br0">186 19 13675,'9'-13'1339,"-9"13"-1307,0 0 0,0 0 0,0 0 0,0-1 0,0 1 0,0 0 0,0 0 0,0 0 0,0-1 0,0 1 0,0 0 0,0 0 0,0 0 0,0 0 0,0-1 0,0 1 0,0 0 0,0 0 0,0 0 0,0 0 0,-1-1 0,1 1 0,0 0 0,0 0 0,0 0 0,0 0 0,0 0 0,0 0 0,-1-1 0,1 1 0,0 0 0,0 0 0,0 0 0,0 0 0,-1 0 0,1 0 0,0 0 0,0 0 0,-2 0 106,0 0 0,0 0 0,1 0 0,-1 0 0,0 0 0,1 1 0,-1-1 0,0 1-1,1 0 1,-1-1 0,0 1 0,1 0 0,-3 1 0,-6 5 233,0 1 0,1 0-1,0 0 1,0 1 0,1 0-1,0 0 1,-11 18 0,6-6-28,1 1 0,-17 39 1,23-43-203,0-1 0,1 1 0,1 0-1,-4 33 1,7-44-99,1 1-1,0-1 0,1 1 1,0-1-1,0 0 1,3 11-1,-3-14-22,0-1 0,1 0-1,-1 0 1,1 1 0,-1-1 0,1 0 0,0 0-1,1-1 1,-1 1 0,0 0 0,1-1 0,-1 1-1,1-1 1,4 3 0,-4-3 0,1-1-1,-1 1 1,1-1-1,0 1 1,0-1-1,-1 0 1,1 0-1,0-1 1,0 1-1,0-1 1,0 0-1,0 0 1,0 0-1,0-1 1,0 1-1,0-1 1,0 0-1,0 0 1,0 0-1,6-3 1,1-2 45,0 0 0,0 0 0,0-1 0,-1-1 0,12-10 1,-8 5 34,-1 0 1,0-1-1,-1 0 1,-1-1-1,0 0 1,-1 0 0,10-23-1,-15 28-42,-1 0-1,0 0 0,-1 0 0,0 0 0,-1-1 1,0 1-1,0-1 0,-1 1 0,0-1 1,-1 0-1,-1 0 0,1 1 0,-2-1 1,-2-11-1,3 18-51,-1 0 0,1 0 0,-1 1 0,0-1 0,0 0 0,0 1 0,-1-1 0,1 1 0,-1-1 0,0 1 0,0 0 0,0 0 0,0 1 0,0-1 0,-1 1 0,0-1 0,1 1 0,-1 0 0,0 0 0,0 1 0,0-1 1,0 1-1,0 0 0,0 0 0,0 0 0,0 1 0,0-1 0,-1 1 0,-6 0 0,5 1-177,0-1 0,0 1-1,0-1 1,0 2 0,1-1 0,-1 1 0,0-1 0,0 2 0,1-1 0,0 1 0,-1-1-1,1 2 1,0-1 0,0 0 0,0 1 0,1 0 0,0 0 0,-1 0 0,1 1 0,-5 8-1,8-11-2,-1 0 0,1 0-1,0 0 1,1 0 0,-1 0 0,0 0-1,1 1 1,-1-1 0,0 4-1,1-5 129,0 0-1,1-1 0,-1 1 1,0 0-1,0 0 1,0 0-1,0 0 1,1-1-1,-1 1 0,1 0 1,-1 0-1,0-1 1,1 1-1,-1 0 0,1-1 1,-1 1-1,1 0 1,0-1-1,-1 1 1,1-1-1,0 1 0,-1-1 1,1 1-1,0-1 1,0 1-1,-1-1 1,1 0-1,0 1 0,1-1 1,20 3-936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3.784"/>
    </inkml:context>
    <inkml:brush xml:id="br0">
      <inkml:brushProperty name="width" value="0.05" units="cm"/>
      <inkml:brushProperty name="height" value="0.05" units="cm"/>
    </inkml:brush>
  </inkml:definitions>
  <inkml:trace contextRef="#ctx0" brushRef="#br0">17 39 14819 0 0,'-6'-12'957'0'0,"4"9"-497"0"0,1 0 1 0 0,-1 0 0 0 0,1 0-1 0 0,0 0 1 0 0,0 0-1 0 0,-1-5 1 0 0,21 8-532 0 0,379 74-463 0 0,-392-73 539 0 0,2 0-18 0 0,0 1-1 0 0,0 1 1 0 0,-1-1-1 0 0,13 7 0 0 0,-19-9 17 0 0,0 1 0 0 0,0-1-1 0 0,0 1 1 0 0,0 0 0 0 0,0-1-1 0 0,0 1 1 0 0,0 0 0 0 0,0 0-1 0 0,0 0 1 0 0,-1-1 0 0 0,1 1-1 0 0,0 0 1 0 0,0 0 0 0 0,-1 0-1 0 0,1 0 1 0 0,-1 0 0 0 0,1 0-1 0 0,-1 0 1 0 0,1 1 0 0 0,-1-1-1 0 0,0 0 1 0 0,0 0-1 0 0,1 0 1 0 0,-1 0 0 0 0,0 1-1 0 0,0-1 1 0 0,0 0 0 0 0,0 0-1 0 0,0 0 1 0 0,0 0 0 0 0,-1 1-1 0 0,1-1 1 0 0,0 0 0 0 0,-1 0-1 0 0,1 0 1 0 0,0 0 0 0 0,-1 0-1 0 0,0 0 1 0 0,0 2 0 0 0,-16 21 136 0 0,-2 0 1 0 0,0-1 0 0 0,-1 0-1 0 0,-2-2 1 0 0,-29 24 0 0 0,17-15-24 0 0,-27 21-19 0 0,40-35-861 0 0,0 2 1 0 0,1 0-1 0 0,1 1 1 0 0,0 0-1 0 0,-19 28 1 0 0,25-22-911 0 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09:56.826"/>
    </inkml:context>
    <inkml:brush xml:id="br0">
      <inkml:brushProperty name="width" value="0.025" units="cm"/>
      <inkml:brushProperty name="height" value="0.025" units="cm"/>
      <inkml:brushProperty name="color" value="#008C3A"/>
    </inkml:brush>
  </inkml:definitions>
  <inkml:trace contextRef="#ctx0" brushRef="#br0">169 2 14267,'0'0'50,"1"0"1,-1 0-1,0 0 0,1 0 0,-1 0 1,0 0-1,1 1 0,-1-1 1,0 0-1,1 0 0,-1 0 1,0 0-1,0 0 0,1 0 0,-1 1 1,0-1-1,1 0 0,-1 0 1,0 0-1,0 1 0,1-1 0,-1 0 1,0 0-1,0 1 0,0-1 1,0 0-1,1 1 0,-1-1 0,0 0 1,0 0-1,0 1 0,0-1 1,0 1-1,-4 12 931,-22 20 13,15-20-355,-13 20 465,1 1 0,-23 47 0,39-67-942,0 0 1,2 0-1,0 1 1,0 0-1,1 0 1,1 0-1,1 0 1,0 1-1,0 18 1,2-31-150,0 1 1,0-1-1,0 1 1,1-1-1,0 1 0,-1-1 1,1 0-1,0 1 1,1-1-1,-1 0 1,0 0-1,1 1 1,0-1-1,0-1 1,0 1-1,0 0 0,0 0 1,1-1-1,-1 1 1,1-1-1,-1 0 1,1 1-1,0-1 1,0-1-1,0 1 1,0 0-1,0-1 0,1 0 1,-1 1-1,0-1 1,1 0-1,-1-1 1,5 1-1,2 0 6,0-1 0,0-1 0,0 0 0,0 0 0,0-1 0,0 0 0,-1-1-1,1 0 1,-1 0 0,0-1 0,10-6 0,6-3 82,-2-2-1,40-31 0,-39 26 48,-1-1-1,-1 0 1,27-37-1,-41 49-84,-1-1-1,-1 0 0,1-1 1,-2 1-1,1-1 0,-2 0 0,1 0 1,-2-1-1,1 1 0,-2-1 1,3-22-1,-4 31-48,-1 0-1,0-1 1,0 1 0,-1 0-1,1-1 1,-1 1 0,1 0 0,-1 0-1,0 0 1,0 0 0,0-1-1,-1 1 1,1 1 0,-1-1 0,0 0-1,0 0 1,0 1 0,0-1-1,0 1 1,0-1 0,-1 1-1,1 0 1,-1 0 0,0 0 0,1 0-1,-1 1 1,0-1 0,0 1-1,0-1 1,0 1 0,-5-1 0,-3-1-293,0 1 1,0 0 0,0 1-1,-1 0 1,1 0 0,-19 3-1,0 1-1118,-36 10-1,35-7 504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09.416"/>
    </inkml:context>
    <inkml:brush xml:id="br0">
      <inkml:brushProperty name="width" value="0.025" units="cm"/>
      <inkml:brushProperty name="height" value="0.025" units="cm"/>
      <inkml:brushProperty name="color" value="#008C3A"/>
    </inkml:brush>
  </inkml:definitions>
  <inkml:trace contextRef="#ctx0" brushRef="#br0">0 4 18156,'0'-4'1576,"4"11"-968,1 9-208,2 8 713,1 8-153,5 5-360,3 2-104,4 0-112,0-7-32,5-6-352,2-6-272,3-14-664,3-6-240,0-14 920,-3-8-224,-1-8-177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09.865"/>
    </inkml:context>
    <inkml:brush xml:id="br0">
      <inkml:brushProperty name="width" value="0.025" units="cm"/>
      <inkml:brushProperty name="height" value="0.025" units="cm"/>
      <inkml:brushProperty name="color" value="#008C3A"/>
    </inkml:brush>
  </inkml:definitions>
  <inkml:trace contextRef="#ctx0" brushRef="#br0">248 0 16684,'-5'9'1664,"-13"14"-944,-2 9-264,-6 15 936,-1 7-327,-3 12-377,1 6-136,4-2-184,2-1-72,6-10-456,4-11-376,5-15-992,3-11 1328,5-21-257,-2 1-127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0.241"/>
    </inkml:context>
    <inkml:brush xml:id="br0">
      <inkml:brushProperty name="width" value="0.025" units="cm"/>
      <inkml:brushProperty name="height" value="0.025" units="cm"/>
      <inkml:brushProperty name="color" value="#008C3A"/>
    </inkml:brush>
  </inkml:definitions>
  <inkml:trace contextRef="#ctx0" brushRef="#br0">194 62 16396,'5'-20'2056,"4"11"-1160,-5 6-384,-1 9 1761,-3 8-1105,0 11-504,-4 3-184,-3 8-256,-1 1-192,0 3-288,-1-4-200,1-6-376,1-7-176,1-11-553,4-11 1097,-3 1-320,3-9-216</inkml:trace>
  <inkml:trace contextRef="#ctx0" brushRef="#br0" timeOffset="1">0 23 18380,'7'-4'334,"-1"1"0,1 0 0,0 1 0,0-1 1,1 1-1,-1 1 0,0-1 0,1 1 0,9 0 0,10 1 222,31 3 0,-39-1-438,1 0 0,-1 2 0,0 0 0,0 1 0,22 10 0,-32-12-112,-1 1-1,0 0 1,0 0 0,0 1 0,-1 0-1,1 1 1,-1-1 0,-1 1-1,1 1 1,-1-1 0,0 1 0,0 0-1,7 13 1,-12-18 0,1 1 1,-1 0-1,0 0 0,0 0 1,0-1-1,0 1 1,0 0-1,-1 0 0,1 0 1,-1 0-1,0 0 0,0 0 1,0 1-1,0-1 0,-1 0 1,1 0-1,-1 0 0,-2 5 1,1-3 30,0-1 0,-1 0 0,0 0 0,1 0 0,-1 0 0,-1-1 0,1 1 0,-1-1 0,1 0 0,-8 6 0,-7 1 156,-1 0 1,1-1-1,-1-1 1,-27 8-1,33-11-146,1 0-128,0-1-1,0 0 0,-1-1 1,0 0-1,0-1 0,1-1 0,-1 0 1,-14 0-1,26-1 70,1 0 0,0 0 0,-1 0 0,1 0 0,-1 0 0,1 0 0,0 0 0,-1 0 0,1 0 0,0 0 0,-1-1 0,1 1 0,-1 0 0,1 0 0,0 0 0,-1 0 0,1 0 0,0-1 0,-1 1 0,1 0 0,0 0 0,0-1 0,-1 1 0,1 0 0,0-1 0,0 1 0,-1 0 0,1 0 0,0-1 0,0 1 0,0-1 0,0 1 0,-1 0 0,1-1 0,0 1 0,0 0 0,0-1 0,0 1 0,0 0 0,0-1 0,0 1 0,0-1 0,0 1 0,0-1 0,5-6-367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0.726"/>
    </inkml:context>
    <inkml:brush xml:id="br0">
      <inkml:brushProperty name="width" value="0.025" units="cm"/>
      <inkml:brushProperty name="height" value="0.025" units="cm"/>
      <inkml:brushProperty name="color" value="#008C3A"/>
    </inkml:brush>
  </inkml:definitions>
  <inkml:trace contextRef="#ctx0" brushRef="#br0">0 14 19900,'9'-7'2049,"-5"2"-1513,-2 4-240,-1 1 1056,4 4-744,-1 3-168,0 6-256,2 5-72,-5 6-96,1 5 0,-5 5-208,1 3-144,-3-1-632,-1-3 832,5-7-120,-2-9-120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1.114"/>
    </inkml:context>
    <inkml:brush xml:id="br0">
      <inkml:brushProperty name="width" value="0.025" units="cm"/>
      <inkml:brushProperty name="height" value="0.025" units="cm"/>
      <inkml:brushProperty name="color" value="#008C3A"/>
    </inkml:brush>
  </inkml:definitions>
  <inkml:trace contextRef="#ctx0" brushRef="#br0">1 43 16964,'0'4'1776,"10"0"-1016,7-2-280,13-4 1633,7-2-1153,12-3-496,5-1-16,4-2-320,-2 0-192,-8 3-512,-6 3-224,-18 4 568,-8 6-40,-19 4-144,-16 4-192</inkml:trace>
  <inkml:trace contextRef="#ctx0" brushRef="#br0" timeOffset="1">38 262 15659,'16'6'2137,"5"-5"-1193,11-7-328,3-2 1545,8 0-1153,3 0-80,-1 2-464,-4 2-440,-5 1-728,-6 2 672,-15-4-216,-7-1-112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3.419"/>
    </inkml:context>
    <inkml:brush xml:id="br0">
      <inkml:brushProperty name="width" value="0.025" units="cm"/>
      <inkml:brushProperty name="height" value="0.025" units="cm"/>
      <inkml:brushProperty name="color" value="#008C3A"/>
    </inkml:brush>
  </inkml:definitions>
  <inkml:trace contextRef="#ctx0" brushRef="#br0">0 279 15843,'20'-11'243,"-1"-2"0,0-1-1,-2 0 1,1-1 0,17-20-1,71-92 286,-83 98-236,-18 23-290,8-9 463,-10 17-178,-4 11-119,-18 79 394,10-50-330,1 0-1,-5 81 1,13-117-289,0-1 0,1 0-1,-1 0 1,1 0 0,3 10 0,-4-15 44,0 1-1,0-1 1,0 1-1,1 0 1,-1-1-1,0 1 1,1-1 0,-1 1-1,0-1 1,1 1-1,-1-1 1,1 1-1,-1-1 1,1 0-1,-1 1 1,1-1 0,-1 0-1,1 1 1,0-1-1,-1 0 1,2 1-1,-1-1 9,0 0 0,0 0-1,0-1 1,0 1 0,0 0 0,0 0-1,0-1 1,0 1 0,0 0-1,-1-1 1,1 1 0,0-1 0,0 1-1,0-1 1,0 0 0,0 1-1,-1-1 1,2 0 0,17-19-166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3.824"/>
    </inkml:context>
    <inkml:brush xml:id="br0">
      <inkml:brushProperty name="width" value="0.025" units="cm"/>
      <inkml:brushProperty name="height" value="0.025" units="cm"/>
      <inkml:brushProperty name="color" value="#008C3A"/>
    </inkml:brush>
  </inkml:definitions>
  <inkml:trace contextRef="#ctx0" brushRef="#br0">77 1 14955,'-27'68'1985,"-11"34"178,35-92-1903,0 0 0,1 0 0,1 1 0,0-1 0,0 0 0,1 1 0,2 19 0,-2-28-231,0 0-1,0 0 0,1 0 1,0 0-1,-1 0 1,1 0-1,0 0 0,0 0 1,0 0-1,0 0 1,0-1-1,0 1 0,1 0 1,-1 0-1,0-1 1,1 1-1,0-1 0,-1 0 1,1 1-1,2 0 1,-1 0-12,0-1 0,0 0 0,0-1 1,0 1-1,0 0 0,1-1 0,-1 0 0,0 1 1,0-1-1,0-1 0,0 1 0,5-1 1,4-2-8,0 0 0,0-1 1,0 0-1,0-1 1,17-10-1,-9 3 65,-1 0 1,0-2-1,-1 0 0,0-1 1,-1-1-1,-1 0 1,26-35-1,-37 45 1,-1-1 0,0 1 1,-1 0-1,0-1 0,3-7 1,-5 12-46,-1 0 0,1 0 1,0 0-1,-1 0 0,0 0 1,1 0-1,-1 0 0,0 0 1,0-1-1,-1 1 0,1 0 0,0 0 1,-1 0-1,1 0 0,-1 0 1,1 0-1,-1 0 0,0 0 1,0 0-1,0 0 0,-3-3 1,1 2 20,0 0 1,-1 0-1,0 0 0,0 0 1,0 1-1,0 0 0,0 0 1,0 0-1,-1 0 1,1 0-1,0 1 0,-1 0 1,0 0-1,1 0 1,-1 1-1,0 0 0,1-1 1,-1 2-1,-6 0 0,-6 0 30,0 2-1,-1 0 0,-30 10 0,27-6-273,-37 17 1,52-21-48,1 0 0,-1 1 0,0-1 0,1 1 0,0 0 0,0 1-1,0-1 1,1 1 0,-1 0 0,-6 10 0,11-15 222,0 0-1,0 0 1,0 0 0,-1 0-1,1 1 1,0-1-1,0 0 1,0 0-1,0 0 1,-1 0-1,1 1 1,0-1-1,0 0 1,0 0-1,0 0 1,0 0-1,0 1 1,0-1 0,0 0-1,0 0 1,0 0-1,0 1 1,0-1-1,0 0 1,0 0-1,0 0 1,0 1-1,0-1 1,0 0-1,0 0 1,0 0-1,0 1 1,0-1-1,0 0 1,0 0 0,0 0-1,0 1 1,0-1-1,0 0 1,0 0-1,1 0 1,-1 0-1,0 1 1,0-1-1,0 0 1,0 0-1,1 0 1,-1 0-1,0 0 1,0 0 0,0 1-1,0-1 1,1 0-1,-1 0 1,0 0-1,0 0 1,0 0-1,1 0 1,-1 0-1,0 0 1,14-2-729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4.208"/>
    </inkml:context>
    <inkml:brush xml:id="br0">
      <inkml:brushProperty name="width" value="0.025" units="cm"/>
      <inkml:brushProperty name="height" value="0.025" units="cm"/>
      <inkml:brushProperty name="color" value="#008C3A"/>
    </inkml:brush>
  </inkml:definitions>
  <inkml:trace contextRef="#ctx0" brushRef="#br0">40 36 13459,'-11'31'2216,"-9"35"0,17-54-1835,1 1-1,1 0 1,-1-1 0,2 1-1,1 23 1,-1-34-351,0 0-1,1 0 1,-1 0 0,0 0-1,1 0 1,-1 0 0,1 0-1,0 0 1,0 0 0,-1 0-1,1 0 1,1 0 0,-1-1-1,0 1 1,0 0-1,1-1 1,-1 1 0,1-1-1,2 3 1,-2-3-1,0-1 0,0 1-1,0 0 1,0-1 0,0 1-1,0-1 1,0 0 0,0 0 0,0 0-1,0 0 1,0 0 0,0 0 0,0 0-1,0-1 1,0 1 0,3-2-1,4-1 86,0-1 0,-1 0 0,1-1-1,-1 0 1,1 0 0,-2-1-1,10-7 1,4-6 491,31-36-1,-45 47-409,-1-1-1,0 0 1,0 0-1,-1 0 1,0-1 0,0 1-1,5-19 1,-9 26-139,-1 0 0,1-1 0,-1 1 0,1 0 0,-1-1-1,0 1 1,0-1 0,0 1 0,-1 0 0,1-1 0,0 1 0,-1-1 0,1 1 0,-1 0 0,0 0 0,0-1 0,-2-3-1,2 5-24,-1-1-1,1 1 0,0 0 0,-1 0 1,1-1-1,-1 1 0,0 0 0,1 0 1,-1 1-1,0-1 0,1 0 0,-1 1 1,0-1-1,0 1 0,0-1 0,1 1 1,-1 0-1,0 0 0,0-1 0,0 1 1,0 1-1,0-1 0,-2 1 0,-5 0-12,0 2 0,0-1-1,0 1 1,0 1 0,1 0-1,-1 0 1,1 0 0,-15 12-1,13-9-227,1 1-1,-1 0 1,2 1-1,-1-1 1,1 2-1,-10 13 0,10-6-86,9-9-94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4.627"/>
    </inkml:context>
    <inkml:brush xml:id="br0">
      <inkml:brushProperty name="width" value="0.025" units="cm"/>
      <inkml:brushProperty name="height" value="0.025" units="cm"/>
      <inkml:brushProperty name="color" value="#008C3A"/>
    </inkml:brush>
  </inkml:definitions>
  <inkml:trace contextRef="#ctx0" brushRef="#br0">0 6 16075,'2'-6'1617,"-1"16"-985,2 6-240,-3 11 1616,0 6-1263,1 7-417,2 5-80,0-1-72,3 1-176,-2-11-384,2-4-120,0-10-249,-1-4-151,-5-15 584,2 2-224,-8-13-152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7.680"/>
    </inkml:context>
    <inkml:brush xml:id="br0">
      <inkml:brushProperty name="width" value="0.05" units="cm"/>
      <inkml:brushProperty name="height" value="0.05" units="cm"/>
    </inkml:brush>
  </inkml:definitions>
  <inkml:trace contextRef="#ctx0" brushRef="#br0">134 55 18340 0 0,'0'-53'5696'0'0,"-2"52"-5631"0"0,-4 5-215 0 0,-4 7-228 0 0,-10 14 197 0 0,0 1 1 0 0,2 0-1 0 0,1 2 1 0 0,-17 35-1 0 0,33-60 110 0 0,0 0-1 0 0,0 0 1 0 0,0 0 0 0 0,0 0-1 0 0,0 0 1 0 0,1 0-1 0 0,-1 0 1 0 0,1 0 0 0 0,0 1-1 0 0,0-1 1 0 0,1 6-1 0 0,-1-8 41 0 0,0-1 0 0 0,0 1 0 0 0,1-1 0 0 0,-1 1-1 0 0,0-1 1 0 0,0 1 0 0 0,1-1 0 0 0,-1 1 0 0 0,0-1-1 0 0,1 1 1 0 0,-1-1 0 0 0,0 0 0 0 0,1 1 0 0 0,-1-1-1 0 0,1 1 1 0 0,-1-1 0 0 0,1 0 0 0 0,-1 1 0 0 0,1-1-1 0 0,-1 0 1 0 0,1 0 0 0 0,-1 1 0 0 0,1-1 0 0 0,0 0-1 0 0,1 0-4 0 0,0 0 0 0 0,-1 0 0 0 0,1 0-1 0 0,-1 0 1 0 0,1-1 0 0 0,-1 1 0 0 0,1 0-1 0 0,-1-1 1 0 0,1 1 0 0 0,-1-1 0 0 0,1 0-1 0 0,-1 0 1 0 0,2-1 0 0 0,17-9-174 0 0,-5 1 188 0 0,0 1 0 0 0,1 0 0 0 0,0 2 1 0 0,0-1-1 0 0,1 2 0 0 0,19-5 0 0 0,-34 11 16 0 0,0-1 1 0 0,0 1-1 0 0,0 0 0 0 0,0 0 1 0 0,0 0-1 0 0,0 1 0 0 0,0-1 1 0 0,0 0-1 0 0,0 1 0 0 0,0-1 0 0 0,0 1 1 0 0,0 0-1 0 0,0 0 0 0 0,-1-1 1 0 0,1 1-1 0 0,0 0 0 0 0,-1 1 1 0 0,4 1-1 0 0,-2 1 1 0 0,0-1 0 0 0,0 0 1 0 0,0 1-1 0 0,0 0 0 0 0,-1 0 0 0 0,1 0 0 0 0,-1 0 0 0 0,1 4 1 0 0,3 7 22 0 0,-1 0 0 0 0,-1 1 0 0 0,3 27 0 0 0,-4-25 28 0 0,-1-1 0 0 0,-2 1 1 0 0,1-1-1 0 0,-2 1 0 0 0,0-1 0 0 0,-2 1 0 0 0,1-1 0 0 0,-2 0 0 0 0,-1 0 0 0 0,0 0 0 0 0,-1-1 0 0 0,0 1 0 0 0,-1-1 0 0 0,-1-1 1 0 0,-1 1-1 0 0,0-2 0 0 0,-19 24 0 0 0,24-33 18 0 0,-62 69 537 0 0,58-66-420 0 0,-1 0-1 0 0,0 0 1 0 0,-1-1-1 0 0,1 0 0 0 0,-1 0 1 0 0,-13 5-1 0 0,23-12-163 0 0,-1 0 1 0 0,1 0-1 0 0,-1 0 0 0 0,1 0 1 0 0,-1 0-1 0 0,1 0 0 0 0,-1 0 0 0 0,1 0 1 0 0,-1 0-1 0 0,0 0 0 0 0,1 0 0 0 0,-1 0 1 0 0,1 0-1 0 0,-1 0 0 0 0,1 0 1 0 0,-1-1-1 0 0,1 1 0 0 0,-1 0 0 0 0,1 0 1 0 0,-1-1-1 0 0,1 1 0 0 0,-1 0 0 0 0,1-1 1 0 0,0 1-1 0 0,-1 0 0 0 0,1-1 0 0 0,-1 1 1 0 0,1-1-1 0 0,0 1 0 0 0,-1-1 1 0 0,1 1-1 0 0,0-1 0 0 0,0 1 0 0 0,0-1 1 0 0,-1 1-1 0 0,1-1 0 0 0,0 1 0 0 0,0-1 1 0 0,0 1-1 0 0,0-1 0 0 0,0 1 1 0 0,0-1-1 0 0,0 1 0 0 0,0-1 0 0 0,0 0 1 0 0,0 0-1 0 0,-1-28-110 0 0,3 16-10 0 0,0 1 0 0 0,0 0 0 0 0,1 0 0 0 0,1 0 0 0 0,0 1 1 0 0,0-1-1 0 0,2 1 0 0 0,-1 0 0 0 0,1 0 0 0 0,1 0 0 0 0,0 1 0 0 0,0 0 0 0 0,17-16 0 0 0,6-3 85 0 0,1 2 1 0 0,63-42-1 0 0,-19 16 10 0 0,-24 15 20 0 0,42-34-5 0 0,-82 63 42 0 0,0-1 1 0 0,-1-1 0 0 0,-1 0-1 0 0,0 0 1 0 0,-1-1-1 0 0,8-12 1 0 0,-14 20 6 0 0,0 0 1 0 0,0 0 0 0 0,-1-1-1 0 0,1 1 1 0 0,-1 0 0 0 0,0-1-1 0 0,0 1 1 0 0,0 0 0 0 0,-1-1-1 0 0,1 1 1 0 0,-1-1 0 0 0,0 1-1 0 0,-1-9 1 0 0,0 11-57 0 0,0 0 0 0 0,1 0 0 0 0,-1 0 0 0 0,0 0 0 0 0,0 0 0 0 0,0 1 0 0 0,0-1 1 0 0,0 0-1 0 0,-1 0 0 0 0,1 1 0 0 0,0-1 0 0 0,-1 1 0 0 0,1-1 0 0 0,-1 1 0 0 0,0-1 0 0 0,1 1 0 0 0,-1 0 0 0 0,0 0 0 0 0,0 0 0 0 0,0 0 0 0 0,0 0 0 0 0,0 0 0 0 0,0 1 0 0 0,0-1 0 0 0,0 1 0 0 0,0-1 0 0 0,0 1 0 0 0,0 0 1 0 0,0 0-1 0 0,-3 0 0 0 0,-2 0-46 0 0,0 1 1 0 0,0-1 0 0 0,0 2-1 0 0,0-1 1 0 0,0 1 0 0 0,1 0 0 0 0,-1 0-1 0 0,1 1 1 0 0,-1 0 0 0 0,1 0 0 0 0,0 0-1 0 0,0 1 1 0 0,0 0 0 0 0,1 0-1 0 0,-1 1 1 0 0,1-1 0 0 0,0 1 0 0 0,-5 7-1 0 0,4-5-340 0 0,0 0-1 0 0,1 0 0 0 0,0 1 0 0 0,0-1 1 0 0,1 1-1 0 0,0 0 0 0 0,0 0 0 0 0,1 0 1 0 0,0 1-1 0 0,1-1 0 0 0,-1 1 0 0 0,2 0 1 0 0,-2 17-1 0 0,3-24 39 0 0,0 1-1 0 0,0 0 1 0 0,0-1-1 0 0,1 1 1 0 0,-1-1 0 0 0,1 1-1 0 0,0-1 1 0 0,0 1-1 0 0,0-1 1 0 0,0 1 0 0 0,0-1-1 0 0,0 0 1 0 0,1 1 0 0 0,-1-1-1 0 0,1 0 1 0 0,2 3-1 0 0,11 9-1999 0 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5.065"/>
    </inkml:context>
    <inkml:brush xml:id="br0">
      <inkml:brushProperty name="width" value="0.025" units="cm"/>
      <inkml:brushProperty name="height" value="0.025" units="cm"/>
      <inkml:brushProperty name="color" value="#008C3A"/>
    </inkml:brush>
  </inkml:definitions>
  <inkml:trace contextRef="#ctx0" brushRef="#br0">5 40 12795,'-4'-10'1760,"5"3"-864,5 3-320,7 1 1929,4 1-1457,8 2-328,2 0-280,6-1-744,1-3 424,2-1-104,-2 1-104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5.471"/>
    </inkml:context>
    <inkml:brush xml:id="br0">
      <inkml:brushProperty name="width" value="0.025" units="cm"/>
      <inkml:brushProperty name="height" value="0.025" units="cm"/>
      <inkml:brushProperty name="color" value="#008C3A"/>
    </inkml:brush>
  </inkml:definitions>
  <inkml:trace contextRef="#ctx0" brushRef="#br0">238 5 17316,'-1'-1'110,"1"1"0,-1-1 0,0 1 0,1-1 1,-1 1-1,0 0 0,0-1 0,1 1 0,-1 0 1,0 0-1,0 0 0,1-1 0,-1 1 0,0 0 0,0 0 1,0 0-1,0 0 0,1 0 0,-1 1 0,0-1 1,0 0-1,1 0 0,-1 0 0,-1 1 0,-19 11 315,10-3-84,0 0 0,0 1-1,1 1 1,0-1 0,1 2 0,1-1-1,-11 18 1,-1 8-42,-21 48 1,29-56-212,-13 45 0,22-65-75,1 0 0,0 0-1,1 0 1,0 1 0,0-1 0,1 1 0,1-1 0,-1 1 0,3 10 0,-3-18-9,1 0-1,-1-1 0,1 1 1,-1 0-1,1-1 0,-1 1 1,1-1-1,0 1 0,0-1 1,0 1-1,0-1 0,0 1 1,0-1-1,0 0 0,1 0 1,-1 1-1,0-1 0,1 0 1,-1 0-1,0 0 0,1-1 1,2 2-1,-2-1 4,1-1-1,-1 0 1,0 0-1,1 0 1,-1 0 0,0 0-1,1 0 1,-1-1-1,0 1 1,1-1-1,-1 1 1,0-1 0,0 0-1,3-1 1,4-3 23,-1 0 0,-1 0 0,1 0 0,-1-1 0,0 0 0,13-14 0,-9 5 35,0-1 0,-1 0 0,-1 0 0,0 0 0,-1-1 0,-1-1 1,-1 1-1,0-1 0,-2 0 0,0 0 0,0-1 0,0-25 0,-4 41-51,0 1 0,0-1 0,0 0-1,0 0 1,-1 1 0,1-1-1,-1 0 1,1 0 0,-1 1 0,0-1-1,0 1 1,0-1 0,-1 1 0,1-1-1,-3-2 1,3 4-12,1 1 1,-1-1-1,1 1 0,-1-1 1,1 1-1,-1 0 0,0-1 1,1 1-1,-1 0 0,0 0 0,1 0 1,-1-1-1,0 1 0,1 0 1,-1 0-1,0 0 0,1 0 1,-1 0-1,0 0 0,0 0 1,1 0-1,-2 1 0,0-1-8,0 1-1,1 0 1,-1 0 0,0 0-1,0 0 1,1 1-1,-1-1 1,1 0 0,-1 1-1,1-1 1,-2 3-1,-6 9-303,0 1-1,1 1 0,1 0 1,0 0-1,1 0 0,0 0 0,2 1 1,-1 0-1,2 0 0,-2 28 0,5-14-282,6-8-137</inkml:trace>
  <inkml:trace contextRef="#ctx0" brushRef="#br0" timeOffset="1">288 432 16131,'-1'33'1841,"-8"14"-977,-4 0-328,2 3 1257,1-2-609,7-8-624,1-7-376,10-20-896,5-13 1776,9-22-1088,4-11-80,7-17-56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5.905"/>
    </inkml:context>
    <inkml:brush xml:id="br0">
      <inkml:brushProperty name="width" value="0.025" units="cm"/>
      <inkml:brushProperty name="height" value="0.025" units="cm"/>
      <inkml:brushProperty name="color" value="#008C3A"/>
    </inkml:brush>
  </inkml:definitions>
  <inkml:trace contextRef="#ctx0" brushRef="#br0">171 64 15083,'-4'1'206,"1"1"0,-1 0 0,1 0 0,-1 0 0,1 0 0,0 1 0,-1-1 0,1 1-1,0 0 1,1 0 0,-1 0 0,1 0 0,-3 4 0,-7 7 373,1-2 221,-50 60 1746,56-65-2398,0 1 0,0-1 0,0 1 0,1 0 0,1 0 0,-1 0 0,1 1 1,-2 9-1,5-17-136,-1 1 1,1-1-1,0 0 0,0 1 1,0-1-1,0 0 1,0 1-1,0-1 1,0 0-1,1 1 1,-1-1-1,0 0 1,1 1-1,-1-1 1,1 0-1,-1 0 0,1 0 1,0 1-1,0-1 1,-1 0-1,1 0 1,0 0-1,0 0 1,0 0-1,0 0 1,0-1-1,0 1 1,0 0-1,0 0 0,1-1 1,-1 1-1,0-1 1,0 1-1,0-1 1,1 1-1,-1-1 1,0 0-1,1 1 1,-1-1-1,2 0 1,7 1-10,0-1 1,0 0 0,0-1 0,14-2-1,-16 2 2,26-5 1,41-4-6,-70 10-1,1 0 1,0 0-1,-1 0 1,1 1-1,-1 0 1,1 0-1,-1 0 1,1 1-1,-1-1 1,8 5-1,-10-5 2,0 1 0,0 0 0,-1 0 0,1 0 0,-1 0 0,1 0 0,-1 1 0,0-1 0,0 1 0,0 0 0,0-1 0,0 1 0,0 0-1,-1 0 1,1 0 0,-1 0 0,0 0 0,1 4 0,-1-1-2,-1-1 0,0 1 0,1-1 0,-2 1 0,1-1-1,-1 1 1,1-1 0,-2 1 0,1-1 0,-3 7 0,-1 1 22,-1 1 0,-1-1 0,0 0 0,-1 0 0,0-1 0,-1 0 0,-14 15 0,15-19 36,-1 0 0,0-1 0,0 0-1,-1 0 1,-13 7 0,19-12-23,-1 0-1,1 0 1,-1 0-1,1-1 1,-1 1-1,0-1 1,0 0-1,0 0 1,0-1-1,0 1 1,1-1-1,-1 0 1,0-1-1,-10-1 1,13 2-25,1-1-1,-1 0 1,0 1 0,1-1 0,-1 0-1,0 0 1,1 0 0,-1 0-1,1 0 1,-1 0 0,1-1 0,0 1-1,-1 0 1,1-1 0,0 1 0,0-1-1,0 1 1,0-1 0,0 0-1,1 1 1,-1-1 0,0 0 0,1 0-1,-1 0 1,1 1 0,-1-1 0,1 0-1,0 0 1,0 0 0,0 0-1,0 0 1,0 1 0,1-1 0,-1 0-1,1-3 1,2-5-16,-1 0 0,2 0 0,-1 1 0,10-18 0,15-21-34,45-60 1,6-7 46,-67 94 45,-1-1 0,0 1 0,13-42 0,-23 58-29,1 0 1,-1 0-1,-1 0 0,1 0 1,0 1-1,-1-1 0,0 0 1,0 0-1,-2-8 0,2 11-11,-1 0-1,0 0 0,1 1 1,-1-1-1,0 0 1,0 0-1,0 1 1,0-1-1,0 1 0,0-1 1,0 1-1,0-1 1,-1 1-1,1 0 0,-1 0 1,1 0-1,-1-1 1,1 2-1,-1-1 1,0 0-1,1 0 0,-1 0 1,0 1-1,0-1 1,1 1-1,-1-1 0,-4 1 1,0-1-83,-1 1 0,0 1 0,0-1 0,1 1 0,-1 0-1,0 1 1,1 0 0,-1 0 0,1 0 0,0 1 0,0 0 0,0 0 0,0 0 0,0 1 0,0 0 0,1 0 0,0 0 0,0 1 0,0 0 0,1 0-1,-1 0 1,1 0 0,0 1 0,1 0 0,-1-1 0,-3 9 0,7-13 47,-1 1-1,1-1 1,-1 0 0,1 0-1,-1 0 1,1 0 0,0 1-1,-1-1 1,1 0 0,0 0-1,0 0 1,0 1 0,0-1-1,0 0 1,0 0 0,0 1-1,0-1 1,1 0 0,-1 0-1,0 0 1,1 1 0,-1-1-1,1 0 1,-1 0 0,1 0-1,0 0 1,-1 0 0,1 0-1,0 0 1,1 1 0,15 9-546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6.321"/>
    </inkml:context>
    <inkml:brush xml:id="br0">
      <inkml:brushProperty name="width" value="0.025" units="cm"/>
      <inkml:brushProperty name="height" value="0.025" units="cm"/>
      <inkml:brushProperty name="color" value="#008C3A"/>
    </inkml:brush>
  </inkml:definitions>
  <inkml:trace contextRef="#ctx0" brushRef="#br0">6 0 18084,'4'38'1944,"-6"0"-1160,-6-2-319,8 2 1239,2-4-704,9-11-456,4-7-280,8-16-656,4-8-360,3-14 480,1-7 56,-5-8-176,0-2-152</inkml:trace>
  <inkml:trace contextRef="#ctx0" brushRef="#br0" timeOffset="1">260 56 17036,'-7'43'2040,"-6"10"-1064,-3 3-328,0 3 1217,0-3-329,5-7-512,0-5-303,5-12-729,2-8-521,6-15 545,6-7-136,2-7-192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6.899"/>
    </inkml:context>
    <inkml:brush xml:id="br0">
      <inkml:brushProperty name="width" value="0.025" units="cm"/>
      <inkml:brushProperty name="height" value="0.025" units="cm"/>
      <inkml:brushProperty name="color" value="#008C3A"/>
    </inkml:brush>
  </inkml:definitions>
  <inkml:trace contextRef="#ctx0" brushRef="#br0">48 11 18180,'1'-1'151,"0"0"0,0 0-1,0 1 1,-1-1 0,1 0 0,0 0 0,0 1-1,0-1 1,1 1 0,-1-1 0,0 1 0,0-1 0,0 1-1,0 0 1,0-1 0,1 1 0,-1 0 0,0 0-1,0 0 1,0 0 0,1 0 0,-1 0 0,2 1 0,-2-1-26,0 1 1,0 0-1,0 0 1,0 0-1,0 0 1,0 0-1,0 0 1,0 0-1,-1 0 1,1 0-1,-1 1 1,1-1-1,0 0 1,-1 0-1,0 1 1,1-1-1,-1 3 1,2 8 284,-1 0 0,0 1-1,-2 19 1,1-28-389,-29 244 1257,-3-86-3559,29-153 1013,-1-8-56,-5-13-419,7 7 1709,-10-14-893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7.346"/>
    </inkml:context>
    <inkml:brush xml:id="br0">
      <inkml:brushProperty name="width" value="0.025" units="cm"/>
      <inkml:brushProperty name="height" value="0.025" units="cm"/>
      <inkml:brushProperty name="color" value="#008C3A"/>
    </inkml:brush>
  </inkml:definitions>
  <inkml:trace contextRef="#ctx0" brushRef="#br0">0 482 14611,'7'-7'1584,"11"-2"-759,3-2-233,5-2 760,4 0-160,6-1-239,3 2-89,1-1-496,-2 2-368,-2-1-752,-1 2-249,-8-6 745,-1-1-216,-6-6-192</inkml:trace>
  <inkml:trace contextRef="#ctx0" brushRef="#br0" timeOffset="1">621 0 17444,'1'2'1760,"-8"12"-1024,-6 5-208,-3 12 1121,2 7-465,0 10-400,-1 4-104,10 1-160,3-3-104,8-10-127,5-7-81,10-16-208,1-11-224,6-19-705,-1-10-335,-3-13 1024,-1-5-216,-3-2-176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7.733"/>
    </inkml:context>
    <inkml:brush xml:id="br0">
      <inkml:brushProperty name="width" value="0.025" units="cm"/>
      <inkml:brushProperty name="height" value="0.025" units="cm"/>
      <inkml:brushProperty name="color" value="#008C3A"/>
    </inkml:brush>
  </inkml:definitions>
  <inkml:trace contextRef="#ctx0" brushRef="#br0">67 0 17796,'-12'46'1728,"-4"7"-1016,1-1-264,3-1 897,4-4-297,5-12-448,4-9-336,15-21-992,4-10 352,10-25 256,6-13-176,1-13-160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8.139"/>
    </inkml:context>
    <inkml:brush xml:id="br0">
      <inkml:brushProperty name="width" value="0.025" units="cm"/>
      <inkml:brushProperty name="height" value="0.025" units="cm"/>
      <inkml:brushProperty name="color" value="#008C3A"/>
    </inkml:brush>
  </inkml:definitions>
  <inkml:trace contextRef="#ctx0" brushRef="#br0">141 103 18628,'-10'13'521,"-66"96"1562,67-94-1794,1 0 1,0 1-1,1 0 0,0 1 0,-4 21 1,10-34-225,0-1 0,0 1 0,0 0 0,1 0 0,0 0 1,0 0-1,0 0 0,0 0 0,1 0 0,-1 0 0,1 0 0,0 0 1,3 6-1,-3-8-46,0 0 1,0-1-1,1 1 1,-1-1-1,1 1 1,-1-1 0,1 0-1,-1 1 1,1-1-1,0 0 1,-1 0-1,1 0 1,0 0-1,0 0 1,0-1-1,0 1 1,0-1 0,0 1-1,0-1 1,0 0-1,0 1 1,0-1-1,0 0 1,0 0-1,0 0 1,0-1-1,0 1 1,2-1 0,8-2-11,-1 0 0,1-1 0,-1 0 0,0-1 0,0 0 0,0-1 0,-1 0 0,0 0 0,0-1 0,14-13 0,-4 2 3,-1-2 0,0 0 0,25-36 1,-38 48 31,-1 0 0,0 0 0,-1 0 0,0-1 0,0 0 0,-1 0 0,0 0 0,2-13 0,-4 20-26,-1-1-1,0 1 0,0 0 0,0-1 1,0 1-1,0 0 0,0-1 0,-1 1 1,1 0-1,-1-1 0,0 1 0,1 0 1,-1 0-1,0 0 0,0-1 0,-1 1 1,1 0-1,0 1 0,-1-1 0,1 0 1,-1 0-1,0 0 0,1 1 0,-1-1 1,0 1-1,0 0 0,0-1 0,0 1 1,0 0-1,0 0 0,0 0 0,-1 0 1,1 1-1,0-1 0,0 1 0,-1-1 1,1 1-1,-3 0 0,-7-1-169,1 0 0,0 1 0,-1 0 0,1 1 0,0 0 0,0 1 1,0 0-1,0 1 0,0 0 0,0 1 0,1 0 0,-1 1 0,1 0 0,0 0 0,-16 13 0,25-18 72,1 0-1,0 0 1,-1 1-1,1-1 1,-1 0 0,1 0-1,-1 1 1,1-1-1,0 0 1,-1 1 0,1-1-1,0 0 1,-1 1-1,1-1 1,0 1 0,0-1-1,-1 1 1,1-1 0,0 0-1,0 1 1,0-1-1,-1 1 1,1-1 0,0 1-1,0-1 1,0 1-1,0-1 1,0 1 0,0-1-1,0 1 1,0 0-1,1-1 7,0 1-1,0-1 0,-1 0 1,1 1-1,0-1 0,0 0 1,0 0-1,0 0 0,-1 0 1,1 0-1,0 0 0,0 0 1,0 0-1,0 0 0,1-1 0,19-2-1146</inkml:trace>
  <inkml:trace contextRef="#ctx0" brushRef="#br0" timeOffset="1">607 1 15923,'-4'11'515,"0"0"0,-1-1-1,0 1 1,0-1 0,-8 11 0,-15 27 788,14-16-501,1 1-1,-10 40 1,19-59-608,1 1 0,1-1 1,0 1-1,1 0 0,1 0 0,0 0 0,4 28 0,-3-39-157,0 1-1,0-1 1,0 0-1,0 1 1,1-1 0,0 0-1,0 0 1,0 0-1,1 0 1,-1-1-1,1 1 1,0-1-1,0 1 1,0-1 0,0 0-1,0 0 1,1 0-1,0 0 1,-1-1-1,1 0 1,0 0-1,0 0 1,0 0 0,0 0-1,1-1 1,-1 0-1,0 0 1,7 1-1,-1-1 5,1 0-1,-1-1 0,0-1 0,0 0 0,1 0 0,-1-1 0,0 0 0,0-1 0,0 0 1,0 0-1,13-8 0,-2 0 66,-1-1 0,0-1 0,0-1 0,25-24 0,-35 29-34,0-1 1,-1 0-1,0-1 1,-1 0-1,0 0 1,0-1 0,-1 0-1,10-25 1,-16 32-45,1 1 1,-1-1-1,1 0 1,-1 0-1,-1 0 1,1 0-1,-1 0 1,0 0-1,0 0 1,0 0-1,-1 0 1,1 0-1,-1 0 1,0 0-1,-1 0 1,0 1-1,1-1 1,-1 0-1,-1 1 1,1-1-1,-1 1 1,1 0-1,-1 0 1,0 0-1,-1 0 0,-3-3 1,0 1 5,-1 0 1,0 1-1,0-1 1,-1 2-1,1-1 0,-1 1 1,0 1-1,0 0 0,0 0 1,-1 0-1,1 1 1,-17-1-1,7 2-111,0 0 1,0 1-1,-25 3 1,36-2-78,0 1 0,0-1 0,1 1 0,-1 1 0,0-1 0,1 1 0,0 1 1,0-1-1,0 1 0,-11 8 0,9-1-205,11-3-84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8.652"/>
    </inkml:context>
    <inkml:brush xml:id="br0">
      <inkml:brushProperty name="width" value="0.025" units="cm"/>
      <inkml:brushProperty name="height" value="0.025" units="cm"/>
      <inkml:brushProperty name="color" value="#008C3A"/>
    </inkml:brush>
  </inkml:definitions>
  <inkml:trace contextRef="#ctx0" brushRef="#br0">26 1 17628,'6'5'1856,"-3"7"-1216,-5 8-160,1 8 953,-3 14-457,-4 5-208,3 8-224,0 1-56,1-2-376,-2-4-224,6-8-456,2-9-304,1-17 1776,-1-6-1072,-2-15-104,-4-8-120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9.055"/>
    </inkml:context>
    <inkml:brush xml:id="br0">
      <inkml:brushProperty name="width" value="0.025" units="cm"/>
      <inkml:brushProperty name="height" value="0.025" units="cm"/>
      <inkml:brushProperty name="color" value="#008C3A"/>
    </inkml:brush>
  </inkml:definitions>
  <inkml:trace contextRef="#ctx0" brushRef="#br0">1 12 17164,'1'8'1616,"6"1"-960,6-3-192,9-1 817,6 1-249,12-3-360,2-3-56,8-3-688,-1-3-360,2-7 464,-3 0-128,-5-1-144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8.299"/>
    </inkml:context>
    <inkml:brush xml:id="br0">
      <inkml:brushProperty name="width" value="0.05" units="cm"/>
      <inkml:brushProperty name="height" value="0.05" units="cm"/>
    </inkml:brush>
  </inkml:definitions>
  <inkml:trace contextRef="#ctx0" brushRef="#br0">332 74 13211 0 0,'0'-2'218'0'0,"1"0"0"0"0,-1 1-1 0 0,1-1 1 0 0,-1 0 0 0 0,0 1 0 0 0,0-1 0 0 0,1 0 0 0 0,-1 0 0 0 0,-1 1-1 0 0,1-1 1 0 0,0 0 0 0 0,0 0 0 0 0,-1 1 0 0 0,1-1 0 0 0,0 0 0 0 0,-1 1 0 0 0,0-1-1 0 0,1 1 1 0 0,-1-1 0 0 0,-2-2 0 0 0,1 2-16 0 0,0-1-1 0 0,0 1 1 0 0,0 0 0 0 0,-1 0-1 0 0,1 0 1 0 0,-1 0 0 0 0,1 1-1 0 0,-1-1 1 0 0,0 1 0 0 0,-5-3-1 0 0,-1 1-35 0 0,1 1-1 0 0,-1 0 0 0 0,1 0 1 0 0,-1 0-1 0 0,0 2 0 0 0,0-1 1 0 0,-14 1-1 0 0,14 1-162 0 0,1 1-1 0 0,-1 0 0 0 0,0 0 1 0 0,1 1-1 0 0,-1 0 0 0 0,1 1 1 0 0,0-1-1 0 0,0 1 0 0 0,1 1 1 0 0,-1 0-1 0 0,1 0 0 0 0,0 0 1 0 0,0 1-1 0 0,1 0 0 0 0,-1 0 1 0 0,-6 10-1 0 0,9-10-54 0 0,0-1 0 0 0,0 1 0 0 0,0 0-1 0 0,1 0 1 0 0,0 0 0 0 0,0 0 0 0 0,1 0 0 0 0,0 1-1 0 0,0 0 1 0 0,0-1 0 0 0,1 1 0 0 0,0 0 0 0 0,0-1-1 0 0,1 1 1 0 0,-1 0 0 0 0,2 0 0 0 0,-1 0 0 0 0,1 0 0 0 0,0-1-1 0 0,0 1 1 0 0,5 12 0 0 0,-4-14-7 0 0,0-1 0 0 0,0 1-1 0 0,1 0 1 0 0,0-1 0 0 0,0 0 0 0 0,0 0-1 0 0,1 1 1 0 0,-1-2 0 0 0,1 1 0 0 0,4 3-1 0 0,6 4-88 0 0,27 14-1 0 0,-33-20-3 0 0,1 0 1 0 0,0 0-1 0 0,-1 1 0 0 0,0 0 1 0 0,0 0-1 0 0,-1 0 0 0 0,0 1 1 0 0,0 1-1 0 0,6 8 0 0 0,-10-12 108 0 0,-1 0-1 0 0,0 0 1 0 0,0 0-1 0 0,-1 0 1 0 0,1 1 0 0 0,-1-1-1 0 0,0 0 1 0 0,0 1-1 0 0,0-1 1 0 0,-1 1-1 0 0,0-1 1 0 0,0 1 0 0 0,0-1-1 0 0,0 1 1 0 0,-1 4-1 0 0,-1-1 49 0 0,0-1-1 0 0,0 0 1 0 0,-1 1-1 0 0,0-1 1 0 0,0 0-1 0 0,-1-1 1 0 0,0 1-1 0 0,-6 7 1 0 0,-7 6 365 0 0,-1 0 1 0 0,0 0 0 0 0,-40 30 0 0 0,47-41 105 0 0,-1-1 0 0 0,0 1 0 0 0,0-2 0 0 0,-25 13 0 0 0,37-20-450 0 0,-1 0-1 0 0,1 0 1 0 0,0 0-1 0 0,0 0 1 0 0,-1 0-1 0 0,1 1 1 0 0,0-1-1 0 0,0 0 1 0 0,0 0-1 0 0,-1 0 1 0 0,1 0-1 0 0,0 0 1 0 0,0 0-1 0 0,-1 0 1 0 0,1 0-1 0 0,0 0 1 0 0,0 0-1 0 0,-1 0 1 0 0,1 0-1 0 0,0 0 0 0 0,0-1 1 0 0,0 1-1 0 0,-1 0 1 0 0,1 0-1 0 0,0 0 1 0 0,0 0-1 0 0,0 0 1 0 0,-1 0-1 0 0,1 0 1 0 0,0-1-1 0 0,0 1 1 0 0,0 0-1 0 0,-1 0 1 0 0,1 0-1 0 0,0 0 1 0 0,0-1-1 0 0,0 1 1 0 0,-1-12 313 0 0,9-13-352 0 0,-8 24 29 0 0,19-42-502 0 0,1 1 0 0 0,50-76 0 0 0,-42 74 346 0 0,11-18 110 0 0,1 1-1 0 0,4 2 0 0 0,2 3 0 0 0,80-78 1 0 0,-124 132 29 0 0,10-9 391 0 0,-23 15-112 0 0,1 3-256 0 0,0 0 0 0 0,1 0 0 0 0,0 1 1 0 0,1 0-1 0 0,0 1 0 0 0,0 0 0 0 0,-10 16 1 0 0,6-8 1 0 0,2 0 0 0 0,1 1 0 0 0,-13 32 1 0 0,20-45-34 0 0,0 0 1 0 0,1-1 0 0 0,0 1 0 0 0,0 0 0 0 0,0 0 0 0 0,0 1 0 0 0,1-1 0 0 0,0 0 0 0 0,0 0 0 0 0,0 0-1 0 0,1 0 1 0 0,-1 0 0 0 0,1 0 0 0 0,1 0 0 0 0,-1 0 0 0 0,4 8 0 0 0,-3-9-32 0 0,0-1 0 0 0,1 1 0 0 0,-1-1 0 0 0,1 0 0 0 0,0 0 0 0 0,0 0 0 0 0,0 0 0 0 0,0 0 0 0 0,0-1-1 0 0,0 1 1 0 0,1-1 0 0 0,-1 0 0 0 0,1 0 0 0 0,0 0 0 0 0,0-1 0 0 0,0 1 0 0 0,-1-1 0 0 0,1 0 0 0 0,1 0 0 0 0,-1 0 0 0 0,4 0 0 0 0,4-1-452 0 0,1 1 0 0 0,-1-2 0 0 0,1 1 0 0 0,-1-2 0 0 0,0 1 0 0 0,1-2 0 0 0,-1 0 0 0 0,0 0-1 0 0,-1-1 1 0 0,1-1 0 0 0,-1 0 0 0 0,1 0 0 0 0,15-12 0 0 0,11-8-716 0 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9.586"/>
    </inkml:context>
    <inkml:brush xml:id="br0">
      <inkml:brushProperty name="width" value="0.025" units="cm"/>
      <inkml:brushProperty name="height" value="0.025" units="cm"/>
      <inkml:brushProperty name="color" value="#008C3A"/>
    </inkml:brush>
  </inkml:definitions>
  <inkml:trace contextRef="#ctx0" brushRef="#br0">81 72 19860,'-2'-1'130,"0"0"1,0-1-1,0 1 0,1-1 0,-1 0 1,0 1-1,1-1 0,-1 0 0,1 0 1,0 0-1,-1 0 0,1 0 0,0 0 1,0-1-1,1 1 0,-1 0 0,0 0 1,1-1-1,-1 1 0,1-4 0,0 5-101,0-1-1,1 1 0,-1 0 0,1-1 0,-1 1 0,1 0 0,-1-1 0,1 1 1,0 0-1,0 0 0,0 0 0,-1 0 0,1 0 0,0 0 0,0 0 0,1 0 0,-1 0 1,0 0-1,0 0 0,0 0 0,1 1 0,-1-1 0,0 1 0,0-1 0,1 1 1,-1-1-1,1 1 0,-1 0 0,0 0 0,1-1 0,-1 1 0,1 0 0,-1 0 1,3 1-1,-2-2-18,1 1 1,0 0 0,0 0 0,-1 0-1,1 0 1,0 1 0,0-1 0,-1 1 0,1 0-1,0-1 1,-1 1 0,1 1 0,-1-1-1,1 0 1,-1 0 0,0 1 0,1-1-1,-1 1 1,2 2 0,-2-2-9,-1 0 0,0 0 0,0 1-1,0-1 1,-1 0 0,1 0 0,0 1 0,-1-1 0,0 1 0,1-1 0,-1 0 0,0 1-1,0-1 1,0 1 0,-1-1 0,1 0 0,-1 1 0,1-1 0,-1 0 0,0 1 0,0-1 0,-2 4-1,-54 113 2,41-92 84,2 0-1,0 2 1,3 0 0,0 0-1,-10 46 1,20-71-61,1 1-1,-1-1 0,1 0 1,0 1-1,0-1 0,0 0 1,1 0-1,-1 1 1,1-1-1,3 7 0,-3-9-53,0 0 0,0 0 0,0 0 0,0-1-1,0 1 1,1 0 0,-1-1 0,1 1 0,-1-1 0,1 0-1,0 1 1,-1-1 0,1 0 0,0 0 0,0 0-1,0 0 1,0 0 0,0-1 0,0 1 0,0 0 0,0-1-1,0 0 1,0 1 0,3-1 0,0 0-101,1 0 1,0 0 0,0-1 0,-1 1-1,1-1 1,0-1 0,-1 1-1,1-1 1,-1 0 0,1 0 0,-1 0-1,0-1 1,0 0 0,0 0-1,0 0 1,-1-1 0,1 0-1,-1 1 1,7-10 0,14-21-526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19.970"/>
    </inkml:context>
    <inkml:brush xml:id="br0">
      <inkml:brushProperty name="width" value="0.025" units="cm"/>
      <inkml:brushProperty name="height" value="0.025" units="cm"/>
      <inkml:brushProperty name="color" value="#008C3A"/>
    </inkml:brush>
  </inkml:definitions>
  <inkml:trace contextRef="#ctx0" brushRef="#br0">97 13 17940,'-11'11'767,"0"1"0,1 0 0,1 1 1,0 0-1,-11 20 0,16-24-572,0 0 1,1 0-1,-1 0 0,2 0 1,0 1-1,0-1 0,0 1 1,1-1-1,1 1 1,0 9-1,0-16-173,0-1 1,0 0 0,0 1-1,0-1 1,1 0-1,-1 1 1,1-1-1,0 0 1,0 0-1,0 1 1,0-1-1,0 0 1,0 0-1,0 0 1,0 0-1,1-1 1,-1 1-1,1 0 1,0 0-1,-1-1 1,1 1-1,0-1 1,0 0 0,0 1-1,0-1 1,0 0-1,0 0 1,1 0-1,-1 0 1,0-1-1,0 1 1,1-1-1,-1 1 1,0-1-1,1 0 1,-1 0-1,0 0 1,1 0-1,-1 0 1,3-1-1,5 0-6,-1-1-1,0 0 1,0-1-1,0 0 1,0-1-1,0 1 1,-1-2-1,16-9 1,-12 5-1,0 0 1,0-1-1,-1-1 1,-1 0-1,14-17 1,-20 23-10,-1 1 1,0-1-1,0 1 0,0-1 0,-1 0 1,0 0-1,0 0 0,0 0 0,0 0 1,-1-1-1,0 1 0,0 0 0,0-1 1,-1 1-1,0-1 0,0 1 0,0-1 1,-2-7-1,1 10-4,1 0 1,-1 1-1,-1-1 1,1 1-1,0-1 1,-1 1-1,1 0 1,-1 0-1,0-1 1,1 1-1,-1 0 1,0 0-1,-1 1 1,1-1-1,0 0 1,-4-1-1,1 0 9,0 1 0,0 0 1,0 0-1,-1 1 0,1-1 0,0 1 0,-11-1 0,2 2-76,1 0 0,0 1-1,-1 0 1,1 1 0,0 0 0,-16 6-1,-15 8-1234,41-14 1180,0-1 0,0 1-1,0 0 1,0 0-1,0 0 1,0 0 0,1 1-1,-1-1 1,1 1-1,-5 5 1,6-1-428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0.312"/>
    </inkml:context>
    <inkml:brush xml:id="br0">
      <inkml:brushProperty name="width" value="0.025" units="cm"/>
      <inkml:brushProperty name="height" value="0.025" units="cm"/>
      <inkml:brushProperty name="color" value="#008C3A"/>
    </inkml:brush>
  </inkml:definitions>
  <inkml:trace contextRef="#ctx0" brushRef="#br0">218 1 16668,'-7'0'652,"-1"0"0,1 1 0,0 0 1,-1 1-1,1 0 0,0 0 1,0 0-1,0 1 0,-12 6 0,10-3-347,0-1-1,1 1 1,0 1-1,0 0 0,1 0 1,-11 13-1,9-9-237,2 0 0,0 0 0,0 0 0,1 1 0,0 0 0,1 0 0,1 1 0,0-1 0,0 1 1,2 0-1,-3 18 0,5-25-53,-1-1 0,2 0 0,-1 0 0,0 0 0,1 0 0,0 0 0,0 0 0,1 0 0,-1-1 0,1 1 0,2 5 1,-2-8-10,-1 0 1,0 0 0,1 0 0,0 0 0,-1 0-1,1 0 1,0 0 0,0-1 0,0 1 0,0 0-1,0-1 1,0 0 0,1 0 0,-1 1-1,0-1 1,1 0 0,-1-1 0,1 1 0,-1 0-1,1-1 1,-1 0 0,1 1 0,4-1 0,0-1 6,1 0 0,-1-1 1,1 1-1,-1-1 0,0-1 1,0 1-1,0-1 0,0-1 1,0 1-1,-1-1 0,1 0 1,-1-1-1,0 0 0,-1 0 1,11-11-1,-5 5 8,-1-1 1,-1 0-1,0-1 1,-1 0-1,0 0 0,11-28 1,-16 36-27,-1-1 1,-1 0 0,1 0-1,-1 0 1,0 0 0,0 0-1,-1-1 1,0 1 0,0 0 0,0 0-1,-1 0 1,0-1 0,0 1-1,0 0 1,-5-10 0,4 12-71,0 1 1,0-1-1,0 1 1,0 0-1,-1 0 1,1 0-1,-1 0 1,0 0-1,0 1 1,0-1 0,0 1-1,0 0 1,-1 0-1,1 0 1,0 0-1,-1 1 1,0-1-1,1 1 1,-1 0-1,0 0 1,0 0-1,0 0 1,0 1 0,1 0-1,-7 0 1,4 0-122,0 0 1,0 0 0,0 1-1,0 0 1,1 0 0,-1 1 0,0-1-1,1 1 1,-1 0 0,-6 4-1,3 5-405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0.746"/>
    </inkml:context>
    <inkml:brush xml:id="br0">
      <inkml:brushProperty name="width" value="0.025" units="cm"/>
      <inkml:brushProperty name="height" value="0.025" units="cm"/>
      <inkml:brushProperty name="color" value="#008C3A"/>
    </inkml:brush>
  </inkml:definitions>
  <inkml:trace contextRef="#ctx0" brushRef="#br0">39 0 16347,'7'9'1585,"-10"11"-897,-2 3-184,-4 10 1064,2 6-391,0 5-433,-1 0-128,4 1-48,1-4-192,3-6-472,2-7-336,2-10-568,-4-8 1064,3-12-280,-5-3-176,-3-13-200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1.166"/>
    </inkml:context>
    <inkml:brush xml:id="br0">
      <inkml:brushProperty name="width" value="0.025" units="cm"/>
      <inkml:brushProperty name="height" value="0.025" units="cm"/>
      <inkml:brushProperty name="color" value="#008C3A"/>
    </inkml:brush>
  </inkml:definitions>
  <inkml:trace contextRef="#ctx0" brushRef="#br0">1 49 17980,'2'3'1680,"10"0"-1296,9-3-200,8-1 945,11-4-969,5 1-272,12-9 112,3-3-40,2 0-72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1.556"/>
    </inkml:context>
    <inkml:brush xml:id="br0">
      <inkml:brushProperty name="width" value="0.025" units="cm"/>
      <inkml:brushProperty name="height" value="0.025" units="cm"/>
      <inkml:brushProperty name="color" value="#008C3A"/>
    </inkml:brush>
  </inkml:definitions>
  <inkml:trace contextRef="#ctx0" brushRef="#br0">1 448 18252,'0'-2'253,"1"-1"0,0 1-1,-1-1 1,1 0 0,0 1 0,0-1 0,0 1 0,1 0-1,2-4 1,-3 3-79,126-219 2801,-21 42-2691,-99 165-297,-12 22-36,-15 28-25,3 9 54,-15 65 1,26-85-122,2 0 0,1 0 1,0 1-1,2 36 0,1-60 67,0 0-1,0 1 0,0-1 1,0 0-1,0 0 0,1 0 1,-1 1-1,0-1 0,0 0 0,1 0 1,-1 0-1,1 0 0,-1 0 1,1 0-1,-1 0 0,1 0 1,0 0-1,0 0 0,-1 0 1,1 0-1,0 0 0,1 0 1,-1-1 32,0 0 1,0 0-1,0 0 1,0 0 0,0 0-1,0 0 1,0-1-1,0 1 1,0 0 0,0-1-1,0 1 1,-1 0-1,1-1 1,0 1 0,0-1-1,0 0 1,0 1 0,-1-1-1,1 0 1,0 1-1,-1-1 1,1 0 0,0 0-1,-1 0 1,1-1-1,15-21-590</inkml:trace>
  <inkml:trace contextRef="#ctx0" brushRef="#br0" timeOffset="1">438 30 18524,'-8'3'256,"0"0"0,1 1 0,-1 0 0,1 0 0,-1 1 0,1 0 0,1 0 0,-1 1 1,-7 8-1,0 1 205,1 0 1,-19 31 0,22-30-272,2 0-1,-1 0 1,2 1-1,-8 26 1,13-38-141,0 1 0,1-1 0,0 1 0,0-1 0,0 1 0,1-1 1,0 1-1,0 0 0,0-1 0,1 1 0,-1-1 0,1 1 0,1-1 0,-1 1 0,1-1 0,0 1 0,0-1 0,5 8 1,-5-11-36,-1 0 1,1 0 0,0 0 0,0 0-1,0-1 1,-1 1 0,1-1 0,1 1-1,-1-1 1,0 0 0,0 0 0,0 0 0,1 0-1,-1 0 1,0 0 0,1-1 0,3 1-1,-2-1 6,0 1-1,0-2 0,0 1 0,0 0 0,0-1 0,0 0 0,0 0 1,0 0-1,6-4 0,0 0 30,0 0 0,0-1 0,-1-1 0,0 1 0,0-2 0,14-14 0,-13 11 20,-1 0 1,0-1-1,-1 0 1,0 0-1,10-24 1,-15 30-38,-1 0 0,1-1 0,-1 1 0,-1 0 1,1-1-1,-1 0 0,0 1 0,-1-1 1,0 0-1,0 1 0,0-1 0,-1 0 0,0 1 1,-3-13-1,3 16-27,0 1 0,0-1 0,0 0 0,-1 1 1,1-1-1,-1 1 0,0-1 0,0 1 0,0 0 0,0 0 0,0 0 1,0 0-1,0 0 0,-1 1 0,1-1 0,-1 0 0,1 1 0,-4-1 1,2 0-10,-1 1 1,1 0 0,-1 0 0,1 0-1,-1 1 1,1-1 0,-1 1 0,1 0-1,-1 0 1,0 1 0,-4 1 0,4-2-131,0 1 1,0 1-1,0-1 1,0 1 0,1 0-1,-1 0 1,0 0-1,1 1 1,0 0-1,0-1 1,-1 2 0,2-1-1,-1 0 1,0 1-1,1-1 1,-1 1-1,1 0 1,0 1 0,0-1-1,1 0 1,-4 9-1,5-12 73,1 0 0,0-1 0,-1 1 0,1 0 0,0 0-1,0 0 1,0-1 0,0 1 0,0 0 0,0 0 0,0 0 0,0 0-1,0-1 1,0 1 0,0 0 0,0 0 0,1 0 0,-1 0 0,0-1-1,1 1 1,-1 0 0,0 0 0,1-1 0,-1 1 0,1 0 0,0 0-1,1 0-9,-1 0 0,1-1-1,-1 1 1,1 0-1,0-1 1,-1 0 0,1 1-1,0-1 1,-1 0-1,1 0 1,0 0 0,-1 0-1,1 0 1,2 0-1,26-5-832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1.942"/>
    </inkml:context>
    <inkml:brush xml:id="br0">
      <inkml:brushProperty name="width" value="0.025" units="cm"/>
      <inkml:brushProperty name="height" value="0.025" units="cm"/>
      <inkml:brushProperty name="color" value="#008C3A"/>
    </inkml:brush>
  </inkml:definitions>
  <inkml:trace contextRef="#ctx0" brushRef="#br0">158 1 14163,'-4'4'229,"-29"41"2992,-35 59 0,60-89-2860,1-1-1,0 2 0,1-1 1,0 1-1,1 0 0,1 0 1,1 0-1,-3 29 0,6-43-331,-1 1 1,1 0-1,0-1 0,0 1 0,0 0 1,1-1-1,-1 1 0,1 0 0,-1-1 1,1 1-1,0 0 0,0-1 0,0 1 1,0-1-1,0 0 0,1 1 0,-1-1 1,1 0-1,0 0 0,-1 0 0,1 0 1,0 0-1,0 0 0,0-1 0,1 1 1,-1-1-1,0 1 0,1-1 0,-1 0 1,1 0-1,-1 0 0,1 0 0,-1 0 1,1 0-1,-1-1 0,1 1 0,0-1 1,0 0-1,-1 0 0,1 0 0,0 0 1,2-1-1,6-1-15,-1 0 1,1-1-1,-1 0 1,0 0-1,0-1 1,0-1-1,0 0 1,-1 0 0,0 0-1,0-2 1,0 1-1,10-11 1,-10 9 54,-1 0 0,-1 0-1,1-1 1,-1 1 0,-1-2 0,0 1 0,0-1 0,-1 0 0,0 0 0,0-1 0,4-18 0,-7 24-21,-1 0 0,-1 0 0,1-1 0,-1 1 0,0 0 0,0 0 0,0 0 0,-1-1 0,0 1 0,0 0 0,0 0 0,0 0 0,-1 0 0,0 0 0,-4-6 0,3 5 66,-1 1 0,0 0 0,-1 0 0,1 0-1,-1 1 1,0-1 0,0 1 0,0 0 0,-1 1 0,-10-6 0,2 2-221,-1 1-1,-1 0 1,-25-6 0,-43-3-4168,74 15 2301,22-1 756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2.458"/>
    </inkml:context>
    <inkml:brush xml:id="br0">
      <inkml:brushProperty name="width" value="0.025" units="cm"/>
      <inkml:brushProperty name="height" value="0.025" units="cm"/>
      <inkml:brushProperty name="color" value="#008C3A"/>
    </inkml:brush>
  </inkml:definitions>
  <inkml:trace contextRef="#ctx0" brushRef="#br0">23 274 12923,'-3'-4'206,"1"0"1,-1 1-1,1-1 1,0 0-1,0 0 0,0 0 1,1 0-1,-1-1 1,1 1-1,0 0 1,0-1-1,1 1 1,-1 0-1,1-1 1,0 1-1,0-1 0,1 1 1,-1-1-1,1 1 1,0 0-1,0-1 1,0 1-1,1 0 1,0 0-1,3-6 1,2-3 168,0 0 0,1 0 1,0 1-1,1 0 0,1 1 1,0 0-1,0 0 1,1 1-1,16-11 0,-21 16-274,0 2 0,1-1-1,-1 1 1,1 0-1,-1 0 1,1 0 0,0 1-1,0 0 1,10-1-1,-13 3-54,1 0-1,0 0 0,0 0 0,0 0 0,-1 1 0,1 0 1,0 0-1,0 0 0,-1 1 0,1-1 0,-1 1 0,0 0 1,1 1-1,-1-1 0,5 4 0,2 3-12,-1 1 1,0 0-1,0 0 0,11 17 1,-11-14-49,1-1 0,16 16 1,-22-24-2,0 0 1,0 0 0,0-1 0,1 1 0,-1-1 0,1-1-1,0 1 1,0-1 0,11 3 0,-5-3-55,0 0 1,0-1 0,0 0-1,0-1 1,0-1-1,23-3 1,-1-3-185,35-13-1,30-6-260,-98 26 513,0-1 1,0 1-1,0 0 1,1 0-1,-1 0 0,0 0 1,0 0-1,1 0 1,-1 0-1,0 0 0,0 0 1,0 1-1,0-1 0,1 0 1,-1 1-1,0-1 1,0 1-1,0-1 0,0 1 1,0-1-1,0 1 1,0 0-1,1 1 0,-1-1 21,0 1-1,0 0 0,0-1 1,-1 1-1,1 0 1,0 0-1,-1 0 0,1-1 1,-1 1-1,0 0 1,0 0-1,0 0 0,0 3 1,0-1 26,0 0 1,1 1-1,-1-1 0,1 0 1,-1 0-1,1 0 1,1 0-1,-1 0 1,0 0-1,1 0 0,3 5 1,-4-8-42,0 1-1,0-1 1,0 0 0,0 0-1,1 0 1,-1 0 0,0 0-1,0 0 1,1-1 0,-1 1-1,1 0 1,-1-1 0,0 1 0,1-1-1,-1 1 1,1-1 0,0 0-1,-1 0 1,1 0 0,-1 0-1,1 0 1,-1 0 0,1 0 0,-1 0-1,1 0 1,0-1 0,-1 1-1,0-1 1,1 1 0,-1-1-1,1 1 1,-1-1 0,3-1 0,1-1-212,1-1 0,-1 1-1,0-1 1,0 0 0,0 0 0,0-1 0,-1 0 0,1 1 0,-1-1 0,0-1 0,-1 1 0,6-11 0,-3 5-103,-2-1 1,1 0-1,-2 0 0,1 0 0,2-20 1,-2-14-625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2.929"/>
    </inkml:context>
    <inkml:brush xml:id="br0">
      <inkml:brushProperty name="width" value="0.025" units="cm"/>
      <inkml:brushProperty name="height" value="0.025" units="cm"/>
      <inkml:brushProperty name="color" value="#008C3A"/>
    </inkml:brush>
  </inkml:definitions>
  <inkml:trace contextRef="#ctx0" brushRef="#br0">257 35 12979,'22'-35'3702,"-24"47"-420,-5 11-2554,-33 56 509,-96 140 0,43-76-1106,130-189-3713,25-60 2085,-26 43 564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3.347"/>
    </inkml:context>
    <inkml:brush xml:id="br0">
      <inkml:brushProperty name="width" value="0.025" units="cm"/>
      <inkml:brushProperty name="height" value="0.025" units="cm"/>
      <inkml:brushProperty name="color" value="#008C3A"/>
    </inkml:brush>
  </inkml:definitions>
  <inkml:trace contextRef="#ctx0" brushRef="#br0">318 0 14027,'-3'18'1688,"-9"12"-1056,-6 18-103,-2 7 1031,-3 8-464,2 1-168,2 1-255,8-5-137,8-11-296,3-9-208,6-14-584,1-6-265,1-10 601,0-4-168</inkml:trace>
  <inkml:trace contextRef="#ctx0" brushRef="#br0" timeOffset="1">24 512 14283,'-12'0'1640,"4"1"-999,4 1-217,8-1 1152,9 1-536,13-2-360,7 0-168,16-5-672,5-3-328,6-8 528,2-3-112,3-6-120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8.754"/>
    </inkml:context>
    <inkml:brush xml:id="br0">
      <inkml:brushProperty name="width" value="0.05" units="cm"/>
      <inkml:brushProperty name="height" value="0.05" units="cm"/>
    </inkml:brush>
  </inkml:definitions>
  <inkml:trace contextRef="#ctx0" brushRef="#br0">229 1 17708 0 0,'-5'0'94'0'0,"0"1"1"0"0,-1 0-1 0 0,1 1 0 0 0,0-1 1 0 0,0 1-1 0 0,0 0 1 0 0,0 0-1 0 0,0 0 0 0 0,0 1 1 0 0,1 0-1 0 0,-1 0 1 0 0,1 0-1 0 0,-5 4 0 0 0,-1 2 104 0 0,0 1-1 0 0,0-1 1 0 0,-15 23-1 0 0,18-23-149 0 0,1 1 0 0 0,0 0 1 0 0,1 0-1 0 0,0 1 0 0 0,0 0 1 0 0,1 0-1 0 0,1 0 0 0 0,-4 17 0 0 0,6-20-56 0 0,0 0-1 0 0,1 0 1 0 0,0 0-1 0 0,0 0 1 0 0,0 0-1 0 0,1-1 0 0 0,0 1 1 0 0,1 0-1 0 0,0 0 1 0 0,0 0-1 0 0,1-1 1 0 0,-1 1-1 0 0,6 8 1 0 0,-7-15-8 0 0,0 1 1 0 0,0 0 0 0 0,0-1 0 0 0,1 1 0 0 0,-1-1-1 0 0,0 1 1 0 0,1-1 0 0 0,-1 0 0 0 0,1 0 0 0 0,-1 1-1 0 0,1-1 1 0 0,0 0 0 0 0,0 0 0 0 0,-1-1 0 0 0,1 1-1 0 0,0 0 1 0 0,0 0 0 0 0,0-1 0 0 0,0 1 0 0 0,0-1-1 0 0,0 0 1 0 0,0 0 0 0 0,0 0 0 0 0,3 0 0 0 0,6-1-117 0 0,-1 0 0 0 0,1-1-1 0 0,18-5 1 0 0,-22 4-40 0 0,0 1 0 0 0,0 0 0 0 0,0 1 0 0 0,0 0 0 0 0,1 0 0 0 0,9 0 0 0 0,-16 2 159 0 0,0-1 0 0 0,-1 1 0 0 0,1-1 0 0 0,0 0-1 0 0,-1 1 1 0 0,1-1 0 0 0,0 1 0 0 0,-1-1 0 0 0,1 1 0 0 0,-1 0 0 0 0,1-1-1 0 0,-1 1 1 0 0,1-1 0 0 0,-1 1 0 0 0,1 0 0 0 0,-1-1 0 0 0,0 1-1 0 0,1 0 1 0 0,-1 0 0 0 0,0-1 0 0 0,0 1 0 0 0,0 0 0 0 0,1 0 0 0 0,-1 0-1 0 0,0-1 1 0 0,0 1 0 0 0,0 0 0 0 0,0 0 0 0 0,0 0 0 0 0,0-1-1 0 0,-1 1 1 0 0,1 0 0 0 0,0 0 0 0 0,0-1 0 0 0,0 1 0 0 0,-1 0 0 0 0,0 1-1 0 0,-10 29 588 0 0,4-22-209 0 0,1 0 0 0 0,-1-1 0 0 0,0 1 0 0 0,-1-1 0 0 0,0-1 0 0 0,0 0 0 0 0,-1 0 0 0 0,-10 6 1 0 0,-6 3 696 0 0,-48 22 0 0 0,69-37-1238 0 0,0 1 0 0 0,-1-1 0 0 0,1 1 0 0 0,0-1 0 0 0,0 0 1 0 0,-1-1-1 0 0,1 1 0 0 0,0-1 0 0 0,-1 0 0 0 0,-4 0 0 0 0,9-1 194 0 0,-1 1 0 0 0,1 0 1 0 0,-1-1-1 0 0,1 1 0 0 0,0 0 0 0 0,-1-1 0 0 0,1 1 1 0 0,0-1-1 0 0,-1 1 0 0 0,1 0 0 0 0,0-1 1 0 0,0 1-1 0 0,-1-1 0 0 0,1 1 0 0 0,0-1 0 0 0,0 1 1 0 0,0-1-1 0 0,0 1 0 0 0,0-1 0 0 0,0 1 1 0 0,0-1-1 0 0,0 1 0 0 0,0-1 0 0 0,0 1 0 0 0,0-1 1 0 0,0 1-1 0 0,0-1 0 0 0,0 1 0 0 0,0-1 1 0 0,0 0-1 0 0,6-15-18 0 0,1 3-50 0 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23.765"/>
    </inkml:context>
    <inkml:brush xml:id="br0">
      <inkml:brushProperty name="width" value="0.025" units="cm"/>
      <inkml:brushProperty name="height" value="0.025" units="cm"/>
      <inkml:brushProperty name="color" value="#008C3A"/>
    </inkml:brush>
  </inkml:definitions>
  <inkml:trace contextRef="#ctx0" brushRef="#br0">240 1 16716,'-6'2'218,"-1"1"0,1-1 1,0 2-1,0-1 1,0 1-1,0 0 0,0 0 1,1 0-1,-7 8 1,-7 8 350,-16 22 0,33-40-491,-14 19 344,0 1 1,2 1-1,0 0 0,-18 47 0,27-58-299,0 1 0,1-1 0,1 1 0,0 0 0,1 1 0,0-1 1,1 0-1,1 0 0,0 1 0,1-1 0,4 25 0,-3-33-107,-1 0 0,2 0 0,-1 0 0,0 0 0,1 0 1,0 0-1,0 0 0,0-1 0,1 0 0,0 0 0,-1 0 0,1 0 0,1 0 1,-1-1-1,1 1 0,-1-1 0,1 0 0,0-1 0,0 1 0,0-1 0,0 0 1,0 0-1,1-1 0,-1 0 0,10 2 0,-7-2-8,0 0 1,1-1-1,-1 0 1,0 0-1,1 0 0,-1-1 1,0-1-1,0 1 0,0-1 1,0-1-1,0 1 0,0-2 1,-1 1-1,1-1 0,-1 0 1,12-8-1,-18 11-4,1-1 0,-1 1 0,1 0 0,-1 0-1,0-1 1,0 1 0,0-1 0,0 1 0,0-1 0,0 1 0,0-1-1,0 0 1,0 1 0,-1-1 0,1 0 0,0-1 0,-1 1-1,0 1 1,-1 0 0,1 0 0,0 0-1,0 0 1,0-1 0,-1 1-1,1 0 1,-1 0 0,1 0-1,-1 0 1,1 0 0,-1 0 0,1 0-1,-1 0 1,0 0 0,0 0-1,-1-1 1,-2-1 5,1 0 0,-1 1 0,0 0 0,0-1 0,0 2 0,0-1 0,0 0 0,0 1 0,-1 0 0,1-1 0,-7 1 0,-1 0 20,0 0 0,-1 1 0,-16 2 0,25-2-12,-1 1 0,1-1 0,-1 1 0,1 0 1,0 1-1,-1-1 0,1 1 0,0 0 0,0 0 0,0 0 1,0 0-1,-5 5 0,9-7-15,0 0 1,-1 1-1,1-1 0,0 0 0,-1 0 1,1 1-1,0-1 0,0 0 0,-1 1 1,1-1-1,0 0 0,0 1 1,0-1-1,-1 0 0,1 1 0,0-1 1,0 0-1,0 1 0,0-1 1,0 0-1,0 1 0,0-1 0,0 1 1,0-1-1,0 0 0,0 1 1,0-1-1,0 1 0,0-1 0,0 0 1,0 1-1,0-1 0,0 0 0,1 1 1,-1-1-1,0 1 0,16 6 57,25-3-25,14-6-401,99-16 0,-38 3-287,-107 14 592,-5 0 10,1 1 1,0-1-1,0 1 1,-1 0-1,1 0 1,0 1-1,0-1 1,0 1-1,4 2 1,-8-3 46,-1 0 1,1 1-1,-1-1 1,1 0-1,-1 1 1,1-1-1,-1 1 1,0-1-1,1 0 1,-1 1 0,0-1-1,1 1 1,-1-1-1,0 1 1,1 0-1,-1-1 1,0 1-1,0-1 1,0 1-1,0-1 1,0 1-1,0 0 1,1-1-1,-1 1 1,-1-1 0,1 1-1,0-1 1,0 1-1,0 0 1,0-1-1,0 1 1,0-1-1,-1 1 1,1-1-1,0 1 1,0-1-1,-1 1 1,1-1 0,0 1-1,-1-1 1,1 1-1,-1-1 1,1 1-1,-1 0 1,-23 26 56,19-22-43,-27 28 155,10-8-237,-2-1 0,-1-2 0,-33 25 0,36-33 30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7.249"/>
    </inkml:context>
    <inkml:brush xml:id="br0">
      <inkml:brushProperty name="width" value="0.025" units="cm"/>
      <inkml:brushProperty name="height" value="0.025" units="cm"/>
      <inkml:brushProperty name="color" value="#008C3A"/>
    </inkml:brush>
  </inkml:definitions>
  <inkml:trace contextRef="#ctx0" brushRef="#br0">5 26 18700,'-4'2'1824,"4"2"-1376,11-1-103,8-3 791,14-2-504,7 0-168,5-3-184,2 0-88,2-3-296,-5 3-224,-10 0-624,-6 3 2000,-27 2-1144,5 2-32,-19 7-64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7.669"/>
    </inkml:context>
    <inkml:brush xml:id="br0">
      <inkml:brushProperty name="width" value="0.025" units="cm"/>
      <inkml:brushProperty name="height" value="0.025" units="cm"/>
      <inkml:brushProperty name="color" value="#008C3A"/>
    </inkml:brush>
  </inkml:definitions>
  <inkml:trace contextRef="#ctx0" brushRef="#br0">17 90 16099,'-16'25'1753,"17"-7"-929,11-4-280,22-10 1176,8-2-503,15-10-361,6-4-72,7-7-680,2-5-520,-7-5 488,-7-3-96,-18 4-240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9.114"/>
    </inkml:context>
    <inkml:brush xml:id="br0">
      <inkml:brushProperty name="width" value="0.025" units="cm"/>
      <inkml:brushProperty name="height" value="0.025" units="cm"/>
      <inkml:brushProperty name="color" value="#008C3A"/>
    </inkml:brush>
  </inkml:definitions>
  <inkml:trace contextRef="#ctx0" brushRef="#br0">91 81 14067,'-2'-6'907,"2"3"-560,0 0 1,-1 0 0,0 0 0,0 0 0,0 0-1,0 0 1,0 0 0,0 1 0,-1-1-1,1 0 1,-1 1 0,-3-5 0,4 7-287,1 0 1,-1 0-1,1 0 0,-1 0 1,1 0-1,-1 0 1,1 0-1,-1 0 0,1 0 1,-1 0-1,1 0 1,-1 0-1,1 1 0,-1-1 1,1 0-1,0 0 1,-1 0-1,1 1 0,-1-1 1,1 0-1,0 1 0,-1-1 1,1 0-1,0 1 1,-1-1-1,1 0 0,0 1 1,-1-1-1,1 1 1,0-1-1,-1 1 0,-8 17 522,9-18-535,-7 16 26,2 0 0,0 0-1,0 1 1,2-1 0,0 1 0,1 0 0,0 0-1,1 0 1,3 30 0,0-33-81,0-1 1,1 1-1,1 0 1,0-1-1,0 1 0,2-1 1,0 0-1,0-1 1,1 0-1,0 0 0,1 0 1,11 12-1,-17-22 9,7 8-4,0 0 0,-1 1 1,0-1-1,0 2 0,7 16 0,-13-25-4,-1 0-1,0 0 0,0 0 1,-1 0-1,1 1 0,0-1 1,-1 0-1,0 0 0,0 1 1,0-1-1,0 0 0,-1 1 0,1-1 1,-1 0-1,0 0 0,1 0 1,-2 0-1,1 0 0,0 0 1,-1 0-1,1 0 0,-1 0 1,0 0-1,0-1 0,0 1 1,0-1-1,-4 4 0,1-1-7,0-1-1,0 0 1,-1 0 0,0 0-1,0-1 1,0 0 0,-9 4-1,11-6 20,0 1 0,0-1 0,0 0 0,-1 0 0,1 0 0,0-1 0,0 1 0,-1-1 0,1 0 0,0-1 0,-1 1 0,-6-2-1,10 2 2,0-1-1,0 1 0,0-1 0,0 0 0,0 1 0,-1-1 0,1 0 0,1 1 0,-1-1 0,0 0 1,0 0-1,0 0 0,0 0 0,0 0 0,1 0 0,-1 0 0,1 0 0,-1 0 0,0 0 0,1 0 0,0-1 1,-1 1-1,1 0 0,0 0 0,0 0 0,-1-1 0,1 1 0,0 0 0,0 0 0,0-1 0,0 1 1,1-2-1,0-3 18,0 1 1,1-1 0,-1 1 0,1 0 0,0 0-1,4-7 1,23-35 163,1 1 1,47-51-1,-31 40-31,-12 14-36,86-121 447,-115 156-495,-1 1 0,0-1 1,0 0-1,-1 0 1,5-15-1,-8 22-52,0-1 0,1 1-1,-1-1 1,0 0 0,0 1 0,0-1 0,0 0 0,0 1 0,0-1-1,0 1 1,-1-1 0,1 0 0,0 1 0,-1-1 0,1 1-1,-1-1 1,0 1 0,0-1 0,1 1 0,-1 0 0,0-1-1,0 1 1,0 0 0,-1 0 0,1 0 0,0 0 0,0 0-1,-1 0 1,1 0 0,0 0 0,-1 0 0,1 0 0,-1 1-1,1-1 1,-1 1 0,1-1 0,-4 0 0,-1 0 25,-1 0 1,1 0 0,-1 1-1,0 0 1,1 0-1,-1 1 1,1 0 0,-1 0-1,1 0 1,-10 4-1,12-4-95,1 0 0,0 0 0,0 0 0,0 1 0,1-1 0,-1 1 0,0-1 0,1 1 0,-1 0 0,1 0 0,-1 0 0,1 1-1,0-1 1,0 1 0,0-1 0,0 1 0,0-1 0,1 1 0,-1 0 0,1 0 0,-1 0 0,1 0 0,-1 5 0,2-7-19,0 1 0,0-1 0,0 1 0,0 0 0,0-1 1,0 1-1,0-1 0,1 1 0,-1-1 0,1 1 0,-1 0 0,1-1 1,-1 0-1,1 1 0,0-1 0,0 1 0,0-1 0,0 0 0,0 1 1,0-1-1,0 0 0,0 0 0,0 0 0,1 0 0,-1 0 0,0 0 1,1 0-1,-1-1 0,1 1 0,-1 0 0,0-1 0,1 1 1,0-1-1,1 1 0,6 1-100,1 0 0,-1-1 0,0 0 0,15-1 1,-23 0 132,45-1-561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9.490"/>
    </inkml:context>
    <inkml:brush xml:id="br0">
      <inkml:brushProperty name="width" value="0.025" units="cm"/>
      <inkml:brushProperty name="height" value="0.025" units="cm"/>
      <inkml:brushProperty name="color" value="#008C3A"/>
    </inkml:brush>
  </inkml:definitions>
  <inkml:trace contextRef="#ctx0" brushRef="#br0">116 15 14203,'0'1'111,"0"-1"1,1 0-1,-1 1 0,0-1 0,1 1 1,-1-1-1,0 1 0,0-1 0,0 1 1,1-1-1,-1 1 0,0-1 0,0 1 1,0 0-1,0-1 0,0 1 1,0-1-1,0 1 0,0-1 0,0 1 1,0-1-1,0 1 0,-1 0 0,1-1 1,0 1-1,0-1 0,-1 1 0,-9 15 461,8-13-175,-13 18 1202,2 0 0,-20 42 1,25-45-1355,0 1-1,2 1 1,0-1-1,1 1 1,1 0 0,-3 40-1,7-58-226,0 1 0,0-1 0,0 1 0,0-1 0,1 0-1,-1 1 1,1-1 0,0 1 0,-1-1 0,1 0 0,0 0 0,0 1-1,0-1 1,1 0 0,-1 0 0,0 0 0,1 0 0,3 3-1,-4-4-10,1-1-1,-1 1 0,1 0 0,-1 0 0,1-1 0,-1 1 0,1-1 0,0 1 0,0-1 0,-1 0 0,1 1 0,0-1 0,-1 0 0,1 0 0,0 0 0,0-1 0,-1 1 0,1 0 0,0-1 0,-1 1 0,1-1 0,0 1 0,-1-1 0,1 0 0,-1 0 0,3-1 0,3-3 8,0 0 1,0-1-1,-1 1 0,0-1 1,0-1-1,0 1 1,8-15-1,-1 1 62,17-36-1,-22 38-2,-1 0 0,-1 0-1,5-26 1,-9 35-31,0 0 0,-1 0 1,-1-1-1,1 1 0,-1 0 1,-1 0-1,0 0 0,0-1 1,-3-9-1,3 17-37,1 0 0,-1 0 0,0 0 1,0 0-1,0 0 0,0 0 0,0 1 0,0-1 0,0 0 0,0 1 1,-1-1-1,1 1 0,-1-1 0,1 1 0,-1 0 0,1-1 0,-1 1 1,0 0-1,0 0 0,0 0 0,1 1 0,-1-1 0,0 0 0,0 1 0,0-1 1,0 1-1,0-1 0,0 1 0,0 0 0,0 0 0,0 0 0,0 0 1,-1 0-1,1 1 0,0-1 0,0 1 0,0-1 0,-2 2 1,-1-1-140,0 2 1,-1-1-1,1 0 1,0 1-1,0 0 0,0 0 1,1 1-1,-1-1 1,1 1-1,-1 0 1,1 0-1,-5 7 1,7-7-74,0-1-1,0 0 1,0 1-1,1-1 1,-1 1-1,1-1 1,0 1 0,0 0-1,0 0 1,0 0-1,1 3 1,0-5 157,0-1 1,0 0-1,0 0 0,0 0 1,0 1-1,1-1 0,-1 0 1,0 0-1,1 0 0,-1 0 1,1 0-1,0 0 1,-1 0-1,1 0 0,0 0 1,-1 0-1,1 0 0,0 0 1,0 0-1,0 0 0,0-1 1,0 1-1,0 0 0,0-1 1,0 1-1,0 0 0,0-1 1,0 0-1,0 1 1,1-1-1,-1 0 0,0 1 1,0-1-1,0 0 0,1 0 1,-1 0-1,1 0 0,23 0-682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0:59.896"/>
    </inkml:context>
    <inkml:brush xml:id="br0">
      <inkml:brushProperty name="width" value="0.025" units="cm"/>
      <inkml:brushProperty name="height" value="0.025" units="cm"/>
      <inkml:brushProperty name="color" value="#008C3A"/>
    </inkml:brush>
  </inkml:definitions>
  <inkml:trace contextRef="#ctx0" brushRef="#br0">50 3 15723,'0'0'41,"0"-1"-1,1 1 0,-1 0 0,0 0 1,0-1-1,1 1 0,-1 0 1,0 0-1,1 0 0,-1 0 0,0 0 1,1 0-1,-1-1 0,0 1 0,0 0 1,1 0-1,-1 0 0,0 0 0,1 0 1,-1 0-1,0 0 0,1 0 1,-1 0-1,0 0 0,1 0 0,-1 1 1,0-1-1,1 0 0,-1 0 0,0 0 1,1 0-1,-1 0 0,0 1 0,0-1 1,1 0-1,-1 0 0,0 0 1,0 1-1,1-1 0,-1 0 0,0 0 1,0 1-1,0-1 0,0 0 0,1 1 1,-1-1-1,0 0 0,0 1 1,0-1-1,0 0 0,0 1 0,0-1 1,0 0-1,0 1 0,0-1 0,0 0 1,0 0-1,0 1 0,0-1 0,0 0 1,0 1-1,0-1 0,0 0 1,0 1-1,0-1 0,-1 0 0,1 1 1,0-1-1,-1 1 0,-17 33 1191,6-11-368,5-7-528,1 1 0,1-1 0,1 1 0,-2 19 0,5-27-240,0 0 0,0 0 0,1 0 0,0 1 0,1-1 0,0 0 0,1 0 0,0 0 0,4 12 0,-5-18-68,0-1-1,0 1 1,0-1 0,0 1-1,1-1 1,-1 0 0,1 1-1,-1-1 1,1 0-1,0 0 1,0 0 0,0-1-1,0 1 1,0 0 0,0-1-1,0 1 1,1-1 0,-1 0-1,0 1 1,1-1 0,-1-1-1,1 1 1,0 0 0,-1 0-1,1-1 1,-1 0 0,1 1-1,0-1 1,0 0 0,-1 0-1,1-1 1,0 1 0,2-1-1,2-1 16,-1 0 1,1 0-1,-1-1 0,0 0 0,0 0 0,0 0 1,0-1-1,0 0 0,-1 0 0,1-1 1,-1 1-1,4-6 0,-3 3 14,0 0-1,-1-1 1,-1 1 0,1-1 0,-1 0-1,0 0 1,-1-1 0,0 1-1,0-1 1,-1 0 0,0 1 0,0-1-1,0-10 1,-2 15-82,0 0 0,0 1 0,0-1 0,0 0 0,-1 0 0,1 1 0,-1-1 0,0 1 0,0-1 0,-1 1 0,1-1 0,-1 1 0,1-1-1,-1 1 1,0 0 0,0 0 0,-1 0 0,1 0 0,-1 0 0,1 1 0,-1-1 0,0 1 0,0 0 0,0 0 0,0 0 0,0 0 0,-1 0 0,1 0 0,-1 1 0,1 0 0,-1 0 0,1 0 0,-7-1 0,-20 1-1576,28 2 1527,1-1 0,0 0 0,0 0 0,-1 1 0,1-1 0,0 0 0,0 1 0,0-1 0,0 1 0,0 0 0,0-1 0,0 1 0,0 0-1,0-1 1,0 1 0,0 0 0,0 0 0,0 0 0,0 0 0,1 0 0,-2 2 0,2 7-695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0.292"/>
    </inkml:context>
    <inkml:brush xml:id="br0">
      <inkml:brushProperty name="width" value="0.025" units="cm"/>
      <inkml:brushProperty name="height" value="0.025" units="cm"/>
      <inkml:brushProperty name="color" value="#008C3A"/>
    </inkml:brush>
  </inkml:definitions>
  <inkml:trace contextRef="#ctx0" brushRef="#br0">156 5 18620,'6'-4'1832,"-4"5"-1063,-2 6-281,0 10 880,0 5-200,0 9-448,0 5-224,2 7-224,6 3-79,-1 0-377,0-3-161,2-7-327,-2-3-224,-4-12-464,-3-4 968,-8-17-256,-6-5-217</inkml:trace>
  <inkml:trace contextRef="#ctx0" brushRef="#br0" timeOffset="0.5">0 137 17252,'9'0'1688,"8"1"-1048,4 2-248,11 0 737,7-2-289,8-1-704,2-3-320,8-2 264,0-2-128,-5-2-168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0.831"/>
    </inkml:context>
    <inkml:brush xml:id="br0">
      <inkml:brushProperty name="width" value="0.025" units="cm"/>
      <inkml:brushProperty name="height" value="0.025" units="cm"/>
      <inkml:brushProperty name="color" value="#008C3A"/>
    </inkml:brush>
  </inkml:definitions>
  <inkml:trace contextRef="#ctx0" brushRef="#br0">218 4 17596,'-6'-2'220,"0"1"1,0 1-1,0-1 1,0 1-1,0 0 1,0 1-1,-1-1 1,1 1-1,1 0 0,-1 1 1,0-1-1,0 1 1,0 1-1,1-1 1,-1 1-1,1 0 1,0 0-1,-6 4 1,2-1-73,0 1 0,1 0 0,0 1 0,0 0 0,1 0 0,-1 0 0,2 1 0,-1 0 0,-4 10 0,7-11-77,1 0 1,0 0-1,0 0 0,1 0 1,0 0-1,1 1 1,0-1-1,0 17 0,1-22-44,-1-1 0,1 0 0,1 1 0,-1-1-1,0 0 1,1 1 0,-1-1 0,1 0 0,0 1 0,-1-1-1,1 0 1,0 0 0,1 0 0,-1 0 0,0 0 0,0 0-1,1 0 1,-1 0 0,1 0 0,0-1 0,0 1 0,-1-1-1,1 1 1,0-1 0,0 0 0,0 0 0,1 1 0,-1-2 0,0 1-1,0 0 1,0 0 0,1-1 0,-1 1 0,0-1 0,4 1-1,0-2 21,0 1 0,0-1 1,0 0-1,0-1 0,0 1 0,0-1 0,0-1 0,-1 1 0,1-1 0,-1 1 0,0-2 0,0 1 0,0-1 0,6-5 0,3-4 69,0 0-1,0-1 0,13-19 0,-18 21-24,-1 0-1,10-22 1,-15 29-97,-1 0 0,0 0 0,0 0 0,0-1 0,-1 1 0,0 0 0,0-1 0,0 1 0,-1-10 0,0 15-12,0-1 0,0 1 0,0-1 0,0 0 0,-1 1 0,1-1 0,0 1 0,0-1 0,-1 0 0,1 1 0,0-1 0,-1 1 0,1-1 0,-1 1 0,1-1 0,-1 1 0,1-1 0,-1 1 0,1 0 0,-1-1 0,1 1 0,-1 0 0,1-1 0,-1 1 0,0 0 0,1 0 0,-1 0 0,1-1 0,-1 1 0,0 0 0,1 0 0,-1 0 0,0 0 0,1 0 0,-1 0 0,0 0 0,1 0 0,-1 0 0,0 1 0,1-1 0,-1 0 0,1 0 0,-1 1 0,1-1 0,-1 0 0,0 0 0,0 1 0,-2 1-147,-1-1 1,1 1 0,0 0 0,-1 0 0,1 0 0,-5 5 0,4-2 86,0 0 1,1 1-1,0-1 1,0 1-1,0 0 1,1 0-1,0 0 1,0 0-1,-2 8 1,-1 9-342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1.294"/>
    </inkml:context>
    <inkml:brush xml:id="br0">
      <inkml:brushProperty name="width" value="0.025" units="cm"/>
      <inkml:brushProperty name="height" value="0.025" units="cm"/>
      <inkml:brushProperty name="color" value="#008C3A"/>
    </inkml:brush>
  </inkml:definitions>
  <inkml:trace contextRef="#ctx0" brushRef="#br0">59 0 18276,'-12'48'1656,"2"1"-1088,0-1-248,0-2 681,2-3-209,2-13-616,3-5-320,3-20-712,7-6 776,2-22-232,4-10-121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1.742"/>
    </inkml:context>
    <inkml:brush xml:id="br0">
      <inkml:brushProperty name="width" value="0.025" units="cm"/>
      <inkml:brushProperty name="height" value="0.025" units="cm"/>
      <inkml:brushProperty name="color" value="#008C3A"/>
    </inkml:brush>
  </inkml:definitions>
  <inkml:trace contextRef="#ctx0" brushRef="#br0">36 51 16035,'3'-9'3004,"-10"16"-1096,-10 19 30,14-21-1820,1 0-1,0-1 1,0 1 0,1 1-1,0-1 1,-1 0 0,2 0-1,-1 0 1,0 9 0,2-11-104,-1-1 1,0 1-1,1-1 1,0 0-1,-1 1 1,1-1-1,0 0 1,0 0 0,1 1-1,-1-1 1,0 0-1,1 0 1,-1 0-1,1-1 1,-1 1-1,1 0 1,0 0-1,0-1 1,0 1-1,0-1 1,0 0-1,0 0 1,3 2 0,39 14 130,-33-14-124,-1 1 0,0 0-1,19 11 1,-26-13-19,0 0 0,-1 0 1,1 0-1,0 1 0,-1-1 0,0 1 0,1-1 0,-1 1 1,0 0-1,0 0 0,-1 0 0,1 0 0,-1 1 0,1-1 1,-1 0-1,1 6 0,-1-2 11,0 0-1,-1 0 1,1-1 0,-2 1-1,1 0 1,-1 0 0,0 0-1,0 0 1,-1-1 0,0 1 0,-4 10-1,4-12 25,0-1 0,0 1 0,-1-1 0,0 1 0,1-1 0,-1 0 0,-1 0 0,1-1 0,-1 1 0,1-1-1,-1 1 1,0-1 0,0 0 0,-1-1 0,1 1 0,-8 3 0,10-6-11,0 1 0,0 0 0,0-1 0,0 1 0,0-1 0,-1 0 0,1 1 0,0-1 0,0 0 0,-1-1 0,1 1 0,0 0 0,0 0 0,0-1 0,-1 0-1,1 1 1,0-1 0,0 0 0,-3-1 0,3 0 4,-1-1-1,0 1 0,1 0 1,-1-1-1,1 1 1,0-1-1,0 0 0,0 0 1,0 0-1,0 0 0,-1-5 1,-1 0-7,1-1 0,1-1 0,-1 1 0,1 0 1,1-1-1,0 1 0,0-1 0,2-12 0,0 10-43,1 0-1,0-1 0,1 1 0,1 1 1,0-1-1,0 0 0,1 1 1,1 0-1,0 0 0,12-16 0,0 4 53,1 0 0,2 2-1,29-25 1,-50 45-15,1 1 0,0-1 0,0 0 0,0 1 0,0-1 0,0 0 0,-1 0 0,1 1 0,0-1 0,-1 0 0,1 0 0,-1 0 0,1 0 0,-1 0 0,1 0 0,-1 0 0,1 0 0,-1 0 1,0 0-1,0 0 0,0 0 0,0 0 0,1-1 0,-1 1 0,-1-1 0,1 1-1,-1 0 1,0 0 0,1 0 0,-1 0 0,0 0-1,0 0 1,0 1 0,0-1 0,0 0-1,1 1 1,-1-1 0,-1 0 0,1 1-1,0-1 1,0 1 0,0 0 0,0-1-1,0 1 1,-2 0 0,0-1-51,-1 0 0,0 0 0,0 1 0,0 0 0,0-1 0,0 1 0,1 1 0,-1-1 0,0 1 0,0-1 0,0 1-1,0 0 1,-4 3 0,6-3-102,0 1 0,0 0 0,0-1 0,0 1 0,1 0 0,-1 0 0,1 1-1,-1-1 1,1 0 0,0 0 0,0 1 0,0-1 0,0 0 0,0 1 0,0-1 0,1 1-1,-1-1 1,1 1 0,0-1 0,0 1 0,0 0 0,0-1 0,0 1 0,1-1 0,-1 1-1,1-1 1,-1 1 0,1-1 0,0 1 0,2 3 0,7 7-536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7:26.689"/>
    </inkml:context>
    <inkml:brush xml:id="br0">
      <inkml:brushProperty name="width" value="0.05" units="cm"/>
      <inkml:brushProperty name="height" value="0.05" units="cm"/>
    </inkml:brush>
  </inkml:definitions>
  <inkml:trace contextRef="#ctx0" brushRef="#br0">34 1 1424 0 0,'-21'10'5267'0'0,"20"-9"-5165"0"0,-1 0-1 0 0,1 0 1 0 0,0 0 0 0 0,0 0 0 0 0,0 0 0 0 0,0 0 0 0 0,1 0 0 0 0,-1 1 0 0 0,0-1 0 0 0,0 0 0 0 0,0 2 0 0 0,1-2-122 0 0,0 0 0 0 0,-1 1 1 0 0,1-1-1 0 0,0 0 1 0 0,0 0-1 0 0,0 0 1 0 0,0 1-1 0 0,0-1 1 0 0,1 0-1 0 0,-1 0 0 0 0,0 0 1 0 0,0 1-1 0 0,1-1 1 0 0,-1 0-1 0 0,1 0 1 0 0,-1 0-1 0 0,1 0 1 0 0,-1 0-1 0 0,1 0 0 0 0,0 0 1 0 0,0 0-1 0 0,-1 0 1 0 0,1 0-1 0 0,0 0 1 0 0,0 0-1 0 0,0-1 1 0 0,0 1-1 0 0,0 0 0 0 0,0-1 1 0 0,0 1-1 0 0,0 0 1 0 0,1 0-1 0 0,31 18 228 0 0,-10-6-65 0 0,0 0-1 0 0,40 16 1 0 0,-57-27-113 0 0,40 15 241 0 0,0-2-1 0 0,1-2 0 0 0,68 10 0 0 0,33-8-280 0 0,0-6-1 0 0,0-7 1 0 0,0-6 0 0 0,148-25-1 0 0,-3-6 89 0 0,-81 10-73 0 0,-26 6-35 0 0,70-11 436 0 0,-240 25 3433 0 0,-24 4-6506 0 0,8 2 2378 0 0,4 4-462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9.271"/>
    </inkml:context>
    <inkml:brush xml:id="br0">
      <inkml:brushProperty name="width" value="0.05" units="cm"/>
      <inkml:brushProperty name="height" value="0.05" units="cm"/>
    </inkml:brush>
  </inkml:definitions>
  <inkml:trace contextRef="#ctx0" brushRef="#br0">226 116 12371 0 0,'0'0'351'0'0,"1"0"0"0"0,0 0 0 0 0,-1 0 1 0 0,1 0-1 0 0,0 0 0 0 0,-1-1 0 0 0,1 1 0 0 0,0 0 1 0 0,-1 0-1 0 0,1-1 0 0 0,0 1 0 0 0,-1-1 1 0 0,1 1-1 0 0,-1 0 0 0 0,1-1 0 0 0,-1 1 1 0 0,1-1-1 0 0,-1 1 0 0 0,1-1 0 0 0,-1 1 0 0 0,0-1 1 0 0,1-1-1 0 0,6-19 2103 0 0,-6 16-2349 0 0,-1-1 0 0 0,0 0 0 0 0,0 1-1 0 0,0-1 1 0 0,-1-8 0 0 0,0 12-142 0 0,1 0 0 0 0,-1 0 1 0 0,1 0-1 0 0,-1 0 0 0 0,0-1 1 0 0,0 1-1 0 0,0 0 0 0 0,0 0 1 0 0,0 0-1 0 0,0 1 0 0 0,0-1 1 0 0,-1 0-1 0 0,1 0 0 0 0,-1 1 1 0 0,1-1-1 0 0,-1 1 0 0 0,0-1 1 0 0,0 1-1 0 0,1 0 0 0 0,-1 0 1 0 0,0-1-1 0 0,0 1 0 0 0,0 1 1 0 0,0-1-1 0 0,-1 0 0 0 0,-2-1 1 0 0,1 2-34 0 0,0 0-1 0 0,0 0 1 0 0,1 0 0 0 0,-1 1 0 0 0,0-1 0 0 0,0 1 0 0 0,1 0-1 0 0,-1 0 1 0 0,0 0 0 0 0,1 0 0 0 0,-1 1 0 0 0,1-1 0 0 0,0 1 0 0 0,-1 0-1 0 0,-2 3 1 0 0,-9 4 24 0 0,1 2 0 0 0,1 0 0 0 0,0 1 0 0 0,1 0 0 0 0,0 1 0 0 0,1 0 0 0 0,0 0 0 0 0,-12 22 0 0 0,20-31 6 0 0,1 1 1 0 0,-1 0-1 0 0,1-1 0 0 0,0 1 0 0 0,0 1 0 0 0,1-1 1 0 0,-1 0-1 0 0,1 0 0 0 0,0 0 0 0 0,1 1 0 0 0,-1-1 0 0 0,1 1 1 0 0,0-1-1 0 0,0 0 0 0 0,1 1 0 0 0,0-1 0 0 0,0 0 1 0 0,0 0-1 0 0,0 1 0 0 0,1-1 0 0 0,0 0 0 0 0,0 0 0 0 0,0 0 1 0 0,1-1-1 0 0,0 1 0 0 0,0-1 0 0 0,0 1 0 0 0,0-1 1 0 0,1 0-1 0 0,7 7 0 0 0,-8-7 16 0 0,1-1 0 0 0,0 0-1 0 0,0 0 1 0 0,0 0 0 0 0,1 0 0 0 0,-1 0 0 0 0,1-1 0 0 0,0 0 0 0 0,-1 0 0 0 0,1 0-1 0 0,0-1 1 0 0,0 1 0 0 0,0-1 0 0 0,7 0 0 0 0,-8-1 47 0 0,0 0 0 0 0,0 0-1 0 0,0-1 1 0 0,1 1 0 0 0,-1-1 0 0 0,0 0 0 0 0,-1 0 0 0 0,1-1-1 0 0,0 1 1 0 0,0-1 0 0 0,0 0 0 0 0,-1 0 0 0 0,1 0 0 0 0,-1-1 0 0 0,0 1-1 0 0,1-1 1 0 0,-1 1 0 0 0,3-5 0 0 0,15-18 414 0 0,-2 0-1 0 0,-1-1 1 0 0,18-34-1 0 0,6-9 293 0 0,-41 69-736 0 0,-1 0 0 0 0,0 0 0 0 0,0 0 0 0 0,0 0 0 0 0,0-1 0 0 0,0 1 0 0 0,0 0 0 0 0,0 0 0 0 0,0 0 0 0 0,0 0 0 0 0,0 0-1 0 0,0 0 1 0 0,0-1 0 0 0,1 1 0 0 0,-1 0 0 0 0,0 0 0 0 0,0 0 0 0 0,0 0 0 0 0,0 0 0 0 0,0 0 0 0 0,0 0 0 0 0,0 0 0 0 0,1 0 0 0 0,-1 0 0 0 0,0 0 0 0 0,0 0 0 0 0,0 0 0 0 0,0-1 0 0 0,0 1 0 0 0,1 0-1 0 0,-1 0 1 0 0,0 0 0 0 0,0 0 0 0 0,0 0 0 0 0,0 0 0 0 0,1 1 0 0 0,-1-1 0 0 0,0 0 0 0 0,0 0 0 0 0,0 0 0 0 0,0 0 0 0 0,0 0 0 0 0,0 0 0 0 0,1 0 0 0 0,-1 0 0 0 0,0 0 0 0 0,0 0 0 0 0,0 0 0 0 0,0 0-1 0 0,0 1 1 0 0,1-1 0 0 0,3 12-210 0 0,1 26 86 0 0,-3-26 142 0 0,-2-9-14 0 0,0-1 0 0 0,1 1 1 0 0,-1-1-1 0 0,1 1 0 0 0,-1-1 1 0 0,1 1-1 0 0,0-1 0 0 0,0 1 0 0 0,0-1 1 0 0,1 0-1 0 0,-1 0 0 0 0,0 1 0 0 0,1-1 1 0 0,0 0-1 0 0,-1 0 0 0 0,1-1 0 0 0,0 1 1 0 0,0 0-1 0 0,0 0 0 0 0,0-1 0 0 0,0 1 1 0 0,0-1-1 0 0,1 0 0 0 0,4 2 1 0 0,-2-2-8 0 0,1 0 1 0 0,0 0 0 0 0,0 0 0 0 0,0-1 0 0 0,0 0-1 0 0,0 0 1 0 0,-1-1 0 0 0,1 1 0 0 0,0-1 0 0 0,6-2 0 0 0,26-8 74 0 0,0-2 1 0 0,60-28-1 0 0,26-10 169 0 0,-124 51-225 0 0,1-1-1 0 0,0 1 0 0 0,0 0 1 0 0,-1 0-1 0 0,1 0 1 0 0,0-1-1 0 0,0 1 0 0 0,0 0 1 0 0,-1 0-1 0 0,1 0 0 0 0,0 0 1 0 0,0 0-1 0 0,0 0 1 0 0,0 0-1 0 0,-1 1 0 0 0,1-1 1 0 0,0 0-1 0 0,1 1 0 0 0,-1-1-4 0 0,-1 1 0 0 0,0-1 0 0 0,1 1 0 0 0,-1-1 0 0 0,0 1 0 0 0,1-1 0 0 0,-1 1 0 0 0,0-1 0 0 0,0 1 0 0 0,1-1 0 0 0,-1 1 0 0 0,0-1 0 0 0,0 1 0 0 0,0-1 0 0 0,0 1 0 0 0,0-1 0 0 0,0 1 0 0 0,0 0 0 0 0,0-1-1 0 0,0 1 1 0 0,0 0 0 0 0,-1 6 9 0 0,-1 0-1 0 0,0 0 1 0 0,-6 13-1 0 0,0 6 8 0 0,7-23-21 0 0,0 0 0 0 0,1 0 0 0 0,-1 1-1 0 0,1-1 1 0 0,0 0 0 0 0,0 0 0 0 0,0 0-1 0 0,1 1 1 0 0,-1-1 0 0 0,1 0 0 0 0,-1 0-1 0 0,1 0 1 0 0,0 0 0 0 0,0 0 0 0 0,1 0-1 0 0,-1 0 1 0 0,4 6 0 0 0,-3-8-237 0 0,-1 1 1 0 0,1-1-1 0 0,0 1 1 0 0,-1-1-1 0 0,1 0 1 0 0,0 0-1 0 0,0 1 1 0 0,0-1-1 0 0,0-1 1 0 0,0 1-1 0 0,0 0 1 0 0,0 0-1 0 0,0-1 1 0 0,1 1-1 0 0,-1-1 1 0 0,0 0-1 0 0,0 0 1 0 0,1 1-1 0 0,-1-2 1 0 0,4 1-1 0 0,6-4-660 0 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02.141"/>
    </inkml:context>
    <inkml:brush xml:id="br0">
      <inkml:brushProperty name="width" value="0.025" units="cm"/>
      <inkml:brushProperty name="height" value="0.025" units="cm"/>
      <inkml:brushProperty name="color" value="#008C3A"/>
    </inkml:brush>
  </inkml:definitions>
  <inkml:trace contextRef="#ctx0" brushRef="#br0">28 1 16339,'-2'3'409,"-1"0"-1,0 0 0,1 1 1,-1-1-1,1 1 0,0 0 0,0-1 1,0 1-1,1 0 0,0 0 1,-1 0-1,1 0 0,1 1 0,-1-1 1,1 0-1,-1 0 0,1 1 1,0-1-1,1 0 0,0 8 0,0-9-364,-1-1 0,1 0-1,-1 1 1,1-1 0,0 0 0,0 0-1,0 1 1,0-1 0,0 0-1,0 0 1,0 0 0,1 0-1,-1 0 1,1-1 0,0 1-1,-1 0 1,1-1 0,0 1 0,0-1-1,0 0 1,0 1 0,0-1-1,0 0 1,0 0 0,1 0-1,-1-1 1,0 1 0,1 0-1,-1-1 1,0 0 0,1 1 0,-1-1-1,0 0 1,1 0 0,-1 0-1,1-1 1,2 0 0,2 0-267,-1-1 0,0 0 0,0 0 0,1-1 0,-1 0 0,-1 0 1,1 0-1,10-9 0,0-1-1195,21-24 0,-24 22-354,29-23 0,-42 38 1785,0 0 0,0 0 0,0 0-1,0 0 1,0 0 0,0-1 0,1 1 0,-1 0 0,0 0 0,0 0-1,0 0 1,0 0 0,0 0 0,0 0 0,0 0 0,1 0 0,-1 0 0,0-1-1,0 1 1,0 0 0,0 0 0,0 0 0,0 0 0,1 0 0,-1 0 0,0 0-1,0 0 1,0 0 0,0 0 0,0 0 0,1 0 0,-1 0 0,0 0 0,0 0-1,0 0 1,0 0 0,0 1 0,0-1 0,1 0 0,-1 0 0,0 0 0,0 0-1,0 0 1,0 0 0,0 0 0,0 0 0,0 0 0,1 1 0,-1-1 0,0 0-1,0 0 1,0 0 0,0 0 0,0 0 0,0 0 0,0 1 0,0-1 0,0 0-1,0 0 1,0 0 0,0 0 0,-2 16 906,-9 19 682,10-33-1498,-14 44 1393,2 1 0,-11 78 0,2 99-2122,20-180 44,3-31 186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5.447"/>
    </inkml:context>
    <inkml:brush xml:id="br0">
      <inkml:brushProperty name="width" value="0.025" units="cm"/>
      <inkml:brushProperty name="height" value="0.025" units="cm"/>
      <inkml:brushProperty name="color" value="#008C3A"/>
    </inkml:brush>
  </inkml:definitions>
  <inkml:trace contextRef="#ctx0" brushRef="#br0">16 1 19836,'-7'38'2009,"1"5"-1425,3-1-264,3 1 1008,7-6-728,5-2-72,4-12-248,1-5-120,6-11-192,3-7-192,-1-5-488,4-8-368,-3-10 872,2-6-200,0-8-128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5.914"/>
    </inkml:context>
    <inkml:brush xml:id="br0">
      <inkml:brushProperty name="width" value="0.025" units="cm"/>
      <inkml:brushProperty name="height" value="0.025" units="cm"/>
      <inkml:brushProperty name="color" value="#008C3A"/>
    </inkml:brush>
  </inkml:definitions>
  <inkml:trace contextRef="#ctx0" brushRef="#br0">170 385 17348,'-21'43'1720,"-4"7"-1072,-1 3-224,0 3 761,3 1-265,5 2-280,2-6-240,7-9-688,3-6-456,6-20 656,2-8-168,5-17-80</inkml:trace>
  <inkml:trace contextRef="#ctx0" brushRef="#br0" timeOffset="1">618 1 19068,'-6'18'1600,"-5"12"-1079,-2 8-201,0 8 616,-1 7-176,2 0-272,1-2-104,5-5-120,2-6-112,1-13-576,2-5-384,-1-21 704,-1-8-168,2-14-48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6.302"/>
    </inkml:context>
    <inkml:brush xml:id="br0">
      <inkml:brushProperty name="width" value="0.025" units="cm"/>
      <inkml:brushProperty name="height" value="0.025" units="cm"/>
      <inkml:brushProperty name="color" value="#008C3A"/>
    </inkml:brush>
  </inkml:definitions>
  <inkml:trace contextRef="#ctx0" brushRef="#br0">1 66 17268,'5'-5'400,"0"-1"1,0 1-1,1 0 1,0 0-1,0 1 1,0-1-1,1 2 1,-1-1 0,1 1-1,0 0 1,0 0-1,0 0 1,11-1-1,-7 1-266,0 1-1,0 1 0,0 0 1,0 0-1,0 1 1,1 0-1,-1 1 0,15 3 1,-23-3-122,1 0 0,-1 0 1,1 0-1,-1 1 0,1-1 1,-1 1-1,0-1 0,0 1 1,0 0-1,0 1 0,0-1 0,0 0 1,-1 1-1,1 0 0,-1-1 1,4 7-1,-3-5 15,-1 1 0,0-1 1,0 1-1,-1 0 0,1 0 0,-1 0 0,0 0 1,0 0-1,-1 0 0,0 10 0,-1 1 101,-1 1 1,-1-1-1,0 1 1,-2-1-1,1 0 0,-11 20 1,3-7 329,-29 47-1,35-66-334,0-1-1,-1 1 1,-1-1 0,1-1-1,-1 1 1,-1-2 0,-18 15-1,25-20-118,-1-1-1,0 1 0,1-1 1,-1 0-1,0 0 0,0 0 1,0 0-1,0-1 1,0 1-1,0-1 0,0 1 1,0-1-1,0 0 1,0 0-1,-3-1 0,4 1-47,0-1 1,0 0-1,0 1 0,1-1 0,-1 0 1,0 0-1,1 0 0,-1 0 0,0 0 1,1 0-1,-1 0 0,1-1 0,0 1 0,-1 0 1,1-1-1,0 1 0,0-1 0,0 0 1,0 1-1,0-1 0,0 0 0,0 0 1,1 1-1,-1-4 0,-2-7 35,2 0-1,0 0 1,0 0 0,1 0-1,0 0 1,1 0 0,1 0-1,0 0 1,4-12 0,7-28-399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6.742"/>
    </inkml:context>
    <inkml:brush xml:id="br0">
      <inkml:brushProperty name="width" value="0.025" units="cm"/>
      <inkml:brushProperty name="height" value="0.025" units="cm"/>
      <inkml:brushProperty name="color" value="#008C3A"/>
    </inkml:brush>
  </inkml:definitions>
  <inkml:trace contextRef="#ctx0" brushRef="#br0">68 1 19436,'7'18'1993,"-10"5"-1177,-7 6-296,0 1 856,-1 1-208,-2 1-399,3-3-257,1-8-704,4-4-513,2-9-1439,3-7 1816,3 2-312,7-5-272</inkml:trace>
  <inkml:trace contextRef="#ctx0" brushRef="#br0" timeOffset="1">131 710 21413,'6'6'2352,"4"-5"-1600,7-1-336,5-4 1201,5-6-753,4 1-216,4-4-824,2 3-512,-1 2-704,-3-2 1127,-10 7-255,-7 6-216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7.160"/>
    </inkml:context>
    <inkml:brush xml:id="br0">
      <inkml:brushProperty name="width" value="0.025" units="cm"/>
      <inkml:brushProperty name="height" value="0.025" units="cm"/>
      <inkml:brushProperty name="color" value="#008C3A"/>
    </inkml:brush>
  </inkml:definitions>
  <inkml:trace contextRef="#ctx0" brushRef="#br0">1 58 17268,'0'5'2272,"5"-2"-1288,13-4-327,5-6 1303,8-2-672,6-1-248,8-1-431,1 1-289,-2 1-888,-2 2 1408,-14 5-856,-8 2-40,-11 2-56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7.576"/>
    </inkml:context>
    <inkml:brush xml:id="br0">
      <inkml:brushProperty name="width" value="0.025" units="cm"/>
      <inkml:brushProperty name="height" value="0.025" units="cm"/>
      <inkml:brushProperty name="color" value="#008C3A"/>
    </inkml:brush>
  </inkml:definitions>
  <inkml:trace contextRef="#ctx0" brushRef="#br0">1 154 21661,'2'1'173,"-1"1"0,1-1 0,0 0 0,-1 1 1,1-1-1,-1 1 0,1-1 0,-1 1 0,0 0 1,0 0-1,0-1 0,0 1 0,0 0 0,0 0 1,0 0-1,0 3 0,3 3 451,1 2-385,1 0-1,1 0 1,-1 0-1,2-1 0,8 9 1,-14-15-276,1-1-1,0 0 1,0 0 0,0 0 0,0 0-1,0 0 1,0 0 0,0-1 0,0 0-1,1 1 1,-1-1 0,1-1-1,-1 1 1,1 0 0,-1-1 0,1 0-1,-1 1 1,1-1 0,-1-1 0,1 1-1,4-1 1,2-2-261,-1-1 0,1 1 0,-1-1-1,0-1 1,0 0 0,-1 0 0,1-1-1,-1 0 1,0 0 0,8-9 0,10-11-1455,30-42 1,31-59-1377,-109 179 5879,4-9-1675,-78 199 3375,85-207-4546,2 0 0,1 1-1,1-1 1,3 1 0,-1 41 0,5-70-160,2-14-115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8.541"/>
    </inkml:context>
    <inkml:brush xml:id="br0">
      <inkml:brushProperty name="width" value="0.025" units="cm"/>
      <inkml:brushProperty name="height" value="0.025" units="cm"/>
      <inkml:brushProperty name="color" value="#008C3A"/>
    </inkml:brush>
  </inkml:definitions>
  <inkml:trace contextRef="#ctx0" brushRef="#br0">0 1 16876,'15'14'1376,"6"0"-976,5-8-184,13 0 456,4-3-152,7-5-272,3-2-264,-3-3-472,-1 0-168,-12 0 488,-5 2-128,-14 4-136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18.977"/>
    </inkml:context>
    <inkml:brush xml:id="br0">
      <inkml:brushProperty name="width" value="0.025" units="cm"/>
      <inkml:brushProperty name="height" value="0.025" units="cm"/>
      <inkml:brushProperty name="color" value="#008C3A"/>
    </inkml:brush>
  </inkml:definitions>
  <inkml:trace contextRef="#ctx0" brushRef="#br0">0 472 14419,'9'8'1808,"7"-1"-1135,9-7-233,10-1 1256,11-10-880,4-4-248,6-1-680,1-2-320,-1 1 416,-7 1-96,-12 3-184</inkml:trace>
  <inkml:trace contextRef="#ctx0" brushRef="#br0" timeOffset="1">558 12 13835,'17'-8'4873,"3"4"-4233,-1 7-344,4 3-128,-3 7 472,1 5-128,-4 9-151,-5 8-81,-8 9-40,-4 6-16,-14 8 0,-6 1 24,-5 1-472,0-4-256,-1-10 440,1-6-64,7-17-144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0.405"/>
    </inkml:context>
    <inkml:brush xml:id="br0">
      <inkml:brushProperty name="width" value="0.025" units="cm"/>
      <inkml:brushProperty name="height" value="0.025" units="cm"/>
      <inkml:brushProperty name="color" value="#008C3A"/>
    </inkml:brush>
  </inkml:definitions>
  <inkml:trace contextRef="#ctx0" brushRef="#br0">43 45 15915,'10'-16'1052,"-1"2"2097,-8 15-3023,-1 0 1,0 0 0,1-1-1,-1 1 1,0 0 0,0 0-1,0 0 1,1 0 0,-1 0-1,0 0 1,0 0 0,-1-1-1,1 1 1,0 0 0,0 0-1,0 0 1,-1 0 0,1 0-1,-1 1 1,-2 13-37,1 1 0,0-1-1,2 1 1,-1-1 0,2 1 0,0 0 0,1-1 0,1 0 0,0 1 0,1-1-1,0 0 1,1-1 0,1 1 0,1-1 0,0 0 0,0-1 0,11 14 0,-4-7-76,0 0 0,0 2 0,-2 0 0,16 40 0,-26-56-13,0 1 0,0-1 0,0 1 0,-1 0 0,0 0 0,-1 0 0,0-1 0,0 1 0,0 0 0,-1 0 0,0 0 0,0 0 0,0-1 0,-1 1 0,0 0 0,-1-1 0,1 0 0,-1 1 0,0-1 0,-1 0 0,0 0 0,-4 5 0,3-5 2,-1-1 0,1 1 0,-1-2 0,0 1 0,0 0 0,0-1-1,-1 0 1,1-1 0,-1 0 0,0 0 0,0 0 0,0-1 0,-8 2 0,12-3-4,1-1 0,-1 1 0,0-1 1,1 1-1,-1-1 0,0 0 0,0 0 0,1-1 0,-1 1 0,0 0 0,1-1 0,-1 0 1,0 1-1,1-1 0,-1 0 0,1-1 0,-1 1 0,1 0 0,0-1 0,-1 1 0,1-1 1,0 1-1,0-1 0,0 0 0,0 0 0,0 0 0,1 0 0,-1-1 0,1 1 1,-1 0-1,1-1 0,0 1 0,0-1 0,0 1 0,0-1 0,0 0 0,1 1 0,-1-4 1,0-1-6,0-1 1,0 0 0,1 0-1,1 1 1,-1-1 0,1 0 0,0 0-1,1 1 1,0-1 0,0 1-1,1-1 1,3-7 0,5-8-11,2 0 0,19-28 1,13-8-18,83-86 1,-16 21 246,-107 117-157,1 0 1,-1 0-1,0 0 0,-1-1 1,5-11-1,-8 18-42,-1 0 0,1 0-1,-1 0 1,0 0 0,0-1 0,1 1 0,-1 0-1,0 0 1,0 0 0,0 0 0,0 0 0,0-1-1,-1 1 1,1 0 0,0 0 0,0 0 0,-1 0 0,1 0-1,-1 0 1,0-1 0,0 1 2,0 0 1,0 0-1,-1 0 0,1 0 1,0 0-1,-1 0 1,1 1-1,0-1 0,-1 1 1,1-1-1,-1 1 1,1-1-1,-1 1 0,1 0 1,-1 0-1,0 0 1,1 0-1,-1 0 0,-2 0 1,-9 2-100,0 0 0,0 0-1,0 1 1,1 1 0,-1 0 0,1 1 0,-1 0 0,2 1 0,-1 0 0,1 1 0,0 0 0,0 1-1,0 0 1,1 1 0,-9 9 0,17-14-91,-1-1 1,1 0-1,0 1 0,0-1 0,-3 7 1,4-8 132,1-1 1,-1 0 0,1 0 0,0 0-1,-1 0 1,1 1 0,0-1 0,0 0-1,0 0 1,0 1 0,0-1 0,0 0 0,0 0-1,1 0 1,-1 1 0,0-1 0,1 0-1,-1 0 1,1 0 0,-1 0 0,1 0-1,1 3 1,12 8-618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5:00.234"/>
    </inkml:context>
    <inkml:brush xml:id="br0">
      <inkml:brushProperty name="width" value="0.05" units="cm"/>
      <inkml:brushProperty name="height" value="0.05" units="cm"/>
    </inkml:brush>
  </inkml:definitions>
  <inkml:trace contextRef="#ctx0" brushRef="#br0">1 203 8242 0 0,'7'0'6044'0'0,"12"-1"-3239"0"0,39 2-2690 0 0,212 40 1226 0 0,37 5-1219 0 0,-62-23-228 0 0,1-11 1 0 0,1-10-1 0 0,-1-11 0 0 0,271-46 0 0 0,330-92 593 0 0,-382 62-278 0 0,-231 55-409 0 0,-230 30-171 0 0,0 0 291 0 0,-4 1 111 0 0,-1 0-387 0 0,0 0 0 0 0,1 0 0 0 0,-1 0 0 0 0,1 0 0 0 0,-1 1 0 0 0,1-1 0 0 0,0 0 0 0 0,-1 0 0 0 0,1 0 0 0 0,0 0 0 0 0,0 0 0 0 0,0 1 0 0 0,0 0 0 0 0,-1 2-356 0 0,-1-1 555 0 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0.828"/>
    </inkml:context>
    <inkml:brush xml:id="br0">
      <inkml:brushProperty name="width" value="0.025" units="cm"/>
      <inkml:brushProperty name="height" value="0.025" units="cm"/>
      <inkml:brushProperty name="color" value="#008C3A"/>
    </inkml:brush>
  </inkml:definitions>
  <inkml:trace contextRef="#ctx0" brushRef="#br0">23 43 17588,'1'1'130,"-1"1"-1,1 0 1,0 0 0,0-1 0,-1 1 0,1 0 0,-1 0-1,1 0 1,-1-1 0,0 1 0,0 0 0,0 0-1,0 0 1,0 0 0,0 2 0,-8 35 324,4-18 210,-11 96 888,14-99-1398,1-1 1,0 0-1,2 1 1,5 28 0,-7-43-130,0-1 0,0 0 1,1 0-1,0 0 1,-1 0-1,1 0 1,0 0-1,0 0 1,0-1-1,0 1 1,0 0-1,0 0 0,0-1 1,1 1-1,-1-1 1,1 1-1,-1-1 1,1 1-1,-1-1 1,1 0-1,0 0 0,0 0 1,3 2-1,-3-3-5,1 0 0,-1 0-1,1-1 1,-1 1-1,1-1 1,-1 1 0,1-1-1,-1 0 1,1 0-1,-1 0 1,0 0 0,1 0-1,-1 0 1,0-1-1,0 1 1,0-1 0,0 0-1,0 1 1,2-4-1,18-17 75,-2-1-1,0-1 0,29-46 0,-38 52-40,-1 0 1,-1-1-1,0 0 1,-2-1-1,0 0 1,6-29-1,-12 45-38,0 0-1,-1 0 0,0 0 0,0 0 0,0 0 1,0 0-1,0 0 0,-1 0 0,0 0 0,1 0 1,-2 0-1,1 0 0,-3-6 0,3 8-6,0 1 0,-1-1-1,1 0 1,-1 1-1,1-1 1,-1 1 0,1 0-1,-1 0 1,0-1 0,0 1-1,1 0 1,-1 0 0,0 0-1,0 1 1,0-1 0,0 0-1,0 1 1,0-1 0,0 1-1,0 0 1,0 0-1,-1 0 1,1 0 0,0 0-1,0 0 1,-3 1 0,-2 1 0,0-1 0,1 1-1,-1 1 1,1-1 0,0 1 0,0 0 0,0 1 0,0-1 0,0 1 0,1 0 0,-1 1 0,1-1-1,0 1 1,1 0 0,-1 0 0,-5 10 0,4-7-139,1 0 1,0 0-1,1 1 0,0-1 1,1 1-1,0 0 0,0 0 1,0 0-1,1 1 0,1-1 1,-1 15-1,2-23 86,-1 0 0,1-1-1,0 1 1,0 0 0,0 0 0,0 0-1,0-1 1,1 1 0,-1 0 0,0 0 0,0-1-1,0 1 1,1 0 0,-1 0 0,0-1-1,1 1 1,-1 0 0,0-1 0,1 1-1,-1 0 1,1-1 0,-1 1 0,1-1-1,0 1 1,1 0 8,-1-1 0,0 0-1,0-1 1,0 1-1,0 0 1,1 0 0,-1 0-1,0-1 1,0 1 0,0 0-1,0-1 1,0 1 0,0-1-1,0 1 1,0-1 0,0 0-1,0 0 1,1 0 0,21-17-603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1.280"/>
    </inkml:context>
    <inkml:brush xml:id="br0">
      <inkml:brushProperty name="width" value="0.025" units="cm"/>
      <inkml:brushProperty name="height" value="0.025" units="cm"/>
      <inkml:brushProperty name="color" value="#008C3A"/>
    </inkml:brush>
  </inkml:definitions>
  <inkml:trace contextRef="#ctx0" brushRef="#br0">6 87 16532,'-2'17'548,"0"-1"1,1 1 0,0 0 0,2 0-1,2 18 1,-2-31-439,-1-1 0,1 0-1,0 1 1,0-1 0,0 0-1,1 0 1,-1 0 0,1 0-1,0 0 1,0 0 0,0 0-1,0-1 1,5 5 0,-5-5-41,0-1 0,1 1 1,-1-1-1,1 0 0,-1 0 0,1 0 1,0-1-1,-1 1 0,1 0 0,0-1 1,0 0-1,-1 0 0,1 1 0,0-2 1,0 1-1,0 0 0,-1 0 0,1-1 1,5-1-1,-2-1 39,0 1 1,0-1 0,0 0-1,0 0 1,0-1 0,0 0-1,-1 0 1,0 0-1,0-1 1,0 1 0,0-1-1,-1 0 1,0-1-1,7-11 1,-5 7 88,0 0 0,-1 0 0,0-1 0,-1 0 1,0 0-1,-1 0 0,4-22 0,-7 30-142,1 0-1,-1 0 1,0-1 0,0 1-1,0 0 1,0 0 0,-1 0 0,1-1-1,-1 1 1,0 0 0,0 0 0,0 0-1,0 0 1,-1 0 0,1 0-1,-1 0 1,0 1 0,0-1 0,0 1-1,-3-4 1,3 4-34,-1 0-1,1 1 1,-1-1-1,0 1 1,1-1-1,-1 1 1,0 0-1,0 0 1,0 0-1,0 1 1,0-1-1,0 1 1,-1-1-1,1 1 1,0 0 0,0 0-1,0 1 1,0-1-1,0 1 1,-5 1-1,0 0-244,1 1 0,-1 0-1,1 0 1,0 0 0,0 1 0,-12 9-1,17-11 158,-1-1 0,1 1-1,0 0 1,0 0 0,0 0-1,0 0 1,0 1 0,0-1-1,0 0 1,1 1 0,-1-1-1,1 1 1,0 0 0,-1-1-1,1 1 1,1 0 0,-1 0-1,0 0 1,1 0 0,-1 0-1,1 3 1,6 4-389,6-2-27</inkml:trace>
  <inkml:trace contextRef="#ctx0" brushRef="#br0" timeOffset="1">475 10 16580,'6'18'1784,"-9"14"-1000,-3 2-344,0 6 1065,2 2-377,3-2-504,2-3-272,6-7-672,-1-7-360,2-8 560,0-11-112,-4-10-128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1.730"/>
    </inkml:context>
    <inkml:brush xml:id="br0">
      <inkml:brushProperty name="width" value="0.025" units="cm"/>
      <inkml:brushProperty name="height" value="0.025" units="cm"/>
      <inkml:brushProperty name="color" value="#008C3A"/>
    </inkml:brush>
  </inkml:definitions>
  <inkml:trace contextRef="#ctx0" brushRef="#br0">0 59 16964,'4'3'1560,"8"1"-1048,4-1-256,12-3 864,1 0-407,14-7-1042,1-3 121,8-6 136,1 0-80,-1-4-136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2.163"/>
    </inkml:context>
    <inkml:brush xml:id="br0">
      <inkml:brushProperty name="width" value="0.025" units="cm"/>
      <inkml:brushProperty name="height" value="0.025" units="cm"/>
      <inkml:brushProperty name="color" value="#008C3A"/>
    </inkml:brush>
  </inkml:definitions>
  <inkml:trace contextRef="#ctx0" brushRef="#br0">127 88 16668,'-18'16'1044,"-46"46"835,58-56-1573,1 0-1,0 0 1,1 1-1,-1-1 1,1 1-1,1 0 1,-1 0-1,-3 11 1,7-17-260,0 0 0,-1 0 0,1 0 0,0 0 0,0 0 0,-1 0 0,1 0 0,0 0 1,0 0-1,0 0 0,0 0 0,0 0 0,1 0 0,-1 0 0,0 0 0,0 0 0,1 0 0,-1 0 0,0 0 0,1 0 0,-1-1 1,1 1-1,-1 0 0,1 0 0,0 0 0,-1 0 0,2 0 0,0 0 0,-1 0 0,1 0 0,0-1-1,0 1 1,-1-1 0,1 1 0,0-1 0,0 0-1,0 1 1,0-1 0,0 0 0,-1 0 0,4-1 0,4 0 24,-1-1 0,0 1 0,0-2 0,0 1 0,11-6 0,-9 2-25,0 1-1,-1-2 1,0 1-1,-1-1 1,0 0-1,0-1 1,0 0-1,-1 0 1,0-1-1,0 0 1,-1 0-1,-1-1 1,1 1 0,-2-1-1,1 0 1,-1-1-1,-1 1 1,0-1-1,0 1 1,1-15-1,-4 23-29,1 0 0,-1 0 0,0-1 0,0 1 0,0 0 0,-1 0 0,1 0 0,0 0 0,-1-1 0,0 1-1,1 0 1,-1 0 0,0 0 0,0 0 0,0 0 0,0 0 0,0 0 0,-1 1 0,1-1 0,0 0 0,-1 1 0,0-1 0,1 1 0,-4-3 0,3 3-3,-1 0 0,1 1 0,0-1 0,-1 1 1,1-1-1,0 1 0,-1 0 0,1 0 1,-1 0-1,1 0 0,-1 0 0,1 0 0,0 1 1,-1-1-1,1 1 0,0 0 0,-1 0 1,1 0-1,0 0 0,0 0 0,0 0 0,0 0 1,-2 3-1,-4 2-123,0 0-1,1 1 1,0 1 0,1-1-1,-1 1 1,1 0 0,1 1-1,0-1 1,0 1 0,0 0-1,1 0 1,1 1 0,0-1-1,0 1 1,0-1 0,2 1-1,-1 0 1,0 17 0,2-26 12,0 1 1,1-1-1,-1 1 1,0 0 0,1-1-1,-1 1 1,1-1-1,-1 0 1,1 1-1,0-1 1,-1 1-1,1-1 1,0 0 0,0 1-1,0-1 1,0 0-1,0 0 1,1 0-1,-1 0 1,0 0-1,0 0 1,1 0-1,-1 0 1,0-1 0,1 1-1,-1 0 1,1-1-1,-1 1 1,1-1-1,-1 0 1,1 1-1,0-1 1,1 0-1,21 1-897</inkml:trace>
  <inkml:trace contextRef="#ctx0" brushRef="#br0" timeOffset="1">395 319 18980,'-8'56'1488,"4"-2"-1152,1-1-128,3-8 321,3-5-609,4-21 144,2-14-104,5-25-136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2.630"/>
    </inkml:context>
    <inkml:brush xml:id="br0">
      <inkml:brushProperty name="width" value="0.025" units="cm"/>
      <inkml:brushProperty name="height" value="0.025" units="cm"/>
      <inkml:brushProperty name="color" value="#008C3A"/>
    </inkml:brush>
  </inkml:definitions>
  <inkml:trace contextRef="#ctx0" brushRef="#br0">46 151 15355,'-5'4'507,"1"1"-1,0-1 0,0 1 0,1-1 1,-1 1-1,1 0 0,-4 9 1,5-10-394,0-1 1,1 1 0,0-1 0,-1 1 0,1-1 0,1 1 0,-1-1 0,0 1 0,1 0 0,0-1 0,0 1 0,0 0 0,1 4-1,0-5-115,0-1-1,0-1 0,0 1 0,0 0 0,1 0 0,-1 0 0,0-1 0,1 1 0,-1 0 0,1-1 1,0 1-1,0-1 0,-1 0 0,1 0 0,0 0 0,0 0 0,4 2 0,39 11-200,-36-11 165,45 9-153,45 14 224,-90-22 35,0-1 0,0 1 0,-1 0 0,0 1 0,1 0 0,-2 0 0,1 1 0,9 9 0,-14-12-17,-1-1 1,1 1-1,-1 0 1,0 0-1,0 0 1,-1 0 0,1 0-1,0 1 1,-1-1-1,0 1 1,0-1 0,0 1-1,0-1 1,-1 1-1,1 6 1,-1-4 38,-1 0 0,1 0 0,-1-1 1,-1 1-1,1-1 0,-1 1 0,0-1 0,0 0 0,-4 8 0,-1-2 86,0 0 0,-1 0-1,0-1 1,-1 0-1,0 0 1,-1-1 0,0 0-1,-11 8 1,14-13-69,0 1 0,0-1 0,0 0 1,0-1-1,-1 1 0,1-1 0,-1-1 0,0 0 1,0 0-1,0 0 0,-14 0 0,18-2-89,0 0 0,1-1 0,-1 1 0,0-1 0,1 0 0,-1 0 0,1 0 0,-1-1 0,1 1 0,-1-1 0,1 0 1,0 1-1,0-2 0,0 1 0,0 0 0,0 0 0,1-1 0,-1 0 0,1 1 0,-1-1 0,1 0 0,0 0 0,0-1 0,0 1 0,1 0 0,-1-1 0,-1-6 0,0 2-39,1-1-1,1 1 1,-1-1 0,1 0 0,1 1-1,0-1 1,0 0 0,0 0 0,1 0-1,1 1 1,-1-1 0,2 1 0,-1-1-1,1 1 1,0 0 0,1-1 0,7-11-1,7-10-69,2 0 0,46-52 0,-65 80 91,19-21-1,54-68 112,-66 81-65,-1-1-1,-1 1 1,0-1 0,-1-1-1,0 1 1,7-24-1,-12 33-32,1 0 0,-1-1-1,1 1 1,-1 0 0,0 0-1,0-1 1,0 1 0,0 0-1,-1 0 1,1-1 0,0 1-1,-1 0 1,0 0 0,1 0-1,-3-3 1,3 3-2,-1 1 1,0 0 0,-1 0-1,1-1 1,0 1 0,0 0-1,0 0 1,-1 0 0,1 0-1,-1 1 1,1-1 0,0 0-1,-1 0 1,1 1 0,-1-1-1,-2 0 1,-1 0 4,0 1 1,0 0 0,0 0-1,0 0 1,0 0 0,0 1-1,0 0 1,0 0-1,0 0 1,0 0 0,-9 5-1,1 1-13,0 0 0,0 1 0,0 0 0,1 1 0,-16 15 0,23-19-135,-1 0 0,1 0-1,1 1 1,-1 0 0,1 0-1,0 0 1,0 0-1,1 1 1,0-1 0,0 1-1,0 0 1,1 0 0,-1 8-1,2-14 75,1 1-1,0-1 1,0 1-1,0-1 1,0 0 0,0 1-1,0-1 1,1 1-1,-1-1 1,0 0-1,1 1 1,-1-1-1,1 0 1,0 1-1,-1-1 1,1 0 0,0 0-1,0 0 1,-1 0-1,1 1 1,0-1-1,0 0 1,0 0-1,0-1 1,1 1-1,-1 0 1,0 0-1,0-1 1,0 1 0,1 0-1,-1-1 1,0 1-1,1-1 1,-1 0-1,3 1 1,20 1-654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3.061"/>
    </inkml:context>
    <inkml:brush xml:id="br0">
      <inkml:brushProperty name="width" value="0.025" units="cm"/>
      <inkml:brushProperty name="height" value="0.025" units="cm"/>
      <inkml:brushProperty name="color" value="#008C3A"/>
    </inkml:brush>
  </inkml:definitions>
  <inkml:trace contextRef="#ctx0" brushRef="#br0">9 0 19796,'-7'30'2113,"5"-5"-1297,2-5-376,3-6 1320,6-3-599,7-6-641,4-4-328,10-5-768,4-3-361,5 0 161,0-1-1800,-5 0 2000,-1-1-393,-7 2-279</inkml:trace>
  <inkml:trace contextRef="#ctx0" brushRef="#br0" timeOffset="1">288 86 14651,'-12'20'2617,"-4"3"-1249,0 4-512,0 5 2201,3 4-1409,3 1-280,6 3-503,4-3-249,3-2-816,1-4-600,1-21 704,-3-7-112,-2-14-153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3.500"/>
    </inkml:context>
    <inkml:brush xml:id="br0">
      <inkml:brushProperty name="width" value="0.025" units="cm"/>
      <inkml:brushProperty name="height" value="0.025" units="cm"/>
      <inkml:brushProperty name="color" value="#008C3A"/>
    </inkml:brush>
  </inkml:definitions>
  <inkml:trace contextRef="#ctx0" brushRef="#br0">0 0 19156,'8'23'2073,"6"-7"-1201,2-6-376,7-7 1312,4-3-648,7-3-535,1-4-369,2-3-760,-4-2-353,-2 6-655,-3 4-376,-14 3 1296,-7 6-417,-21 9-255</inkml:trace>
  <inkml:trace contextRef="#ctx0" brushRef="#br0" timeOffset="1">3 231 15587,'3'7'1769,"9"-4"-849,6-3-352,11-7 968,8 0-239,9-5-913,3 1-400,7-1 216,-2 2-96,1 4-296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3.981"/>
    </inkml:context>
    <inkml:brush xml:id="br0">
      <inkml:brushProperty name="width" value="0.025" units="cm"/>
      <inkml:brushProperty name="height" value="0.025" units="cm"/>
      <inkml:brushProperty name="color" value="#008C3A"/>
    </inkml:brush>
  </inkml:definitions>
  <inkml:trace contextRef="#ctx0" brushRef="#br0">0 0 17652,'2'7'2280,"-1"3"-1400,-1 9-271,3 8 1799,1 8-1232,2 5-223,1 4-441,5 1-112,3-2-152,7-5-176,4-15-408,2-9-288,8-16-729,1-11-199,2-17 1096,-2-8-320,-4-10-256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4.416"/>
    </inkml:context>
    <inkml:brush xml:id="br0">
      <inkml:brushProperty name="width" value="0.025" units="cm"/>
      <inkml:brushProperty name="height" value="0.025" units="cm"/>
      <inkml:brushProperty name="color" value="#008C3A"/>
    </inkml:brush>
  </inkml:definitions>
  <inkml:trace contextRef="#ctx0" brushRef="#br0">153 1 18372,'-7'40'1920,"-9"9"-1127,-1 2-313,-3 8 1096,0 1-312,-1 3-520,4-1-176,3-3-367,2-5-249,10-5-841,-4-6-79,7-10 736,2-6-216,3-10-160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5.332"/>
    </inkml:context>
    <inkml:brush xml:id="br0">
      <inkml:brushProperty name="width" value="0.025" units="cm"/>
      <inkml:brushProperty name="height" value="0.025" units="cm"/>
      <inkml:brushProperty name="color" value="#008C3A"/>
    </inkml:brush>
  </inkml:definitions>
  <inkml:trace contextRef="#ctx0" brushRef="#br0">118 23 17796,'-5'0'248,"0"0"1,0 1-1,0-1 0,0 1 1,0 0-1,1 0 0,-1 0 1,0 1-1,1 0 0,-1 0 1,1 0-1,0 0 1,-1 1-1,1-1 0,0 1 1,-6 7-1,6-6-155,0 0 0,1 1-1,0 0 1,0 0 0,1 0-1,-1 0 1,1 0 0,0 0 0,0 1-1,1-1 1,-1 1 0,1-1 0,1 1-1,-1 7 1,1-4-85,0 0 0,0 0 0,1 1-1,1-1 1,-1 0 0,1 0 0,1 0 0,0 0 0,0-1-1,1 1 1,5 9 0,7 7-3,1 0-1,23 26 1,-26-36-5,-1 1 1,0 1-1,-2 0 0,0 1 1,0 0-1,7 21 1,-13-23 10,-1 0 1,-1 0 0,0 0-1,-1 1 1,0-1 0,-2 1-1,0-1 1,-1 1 0,-3 18-1,2-24 22,0-1-1,0 1 1,-1-1 0,-1 0-1,0 0 1,0 0-1,-1 0 1,0-1-1,-1 1 1,0-2-1,0 1 1,-1 0-1,0-1 1,0-1 0,-10 8-1,15-13-11,0 0 0,0 0-1,0-1 1,-1 0 0,1 1-1,-1-1 1,1 0 0,-1 0-1,1 0 1,-1 0 0,0-1-1,1 1 1,-1-1 0,0 1-1,0-1 1,1 0 0,-1 0 0,0 0-1,1-1 1,-1 1 0,0-1-1,0 1 1,1-1 0,-5-2-1,4 2-2,1-1-1,-1 0 0,1 0 1,0 0-1,0 0 0,0-1 1,0 1-1,0 0 0,0-1 1,0 0-1,1 1 1,-1-1-1,1 0 0,0 0 1,0 0-1,0 0 0,0 0 1,0 0-1,1 0 0,0 0 1,-1 0-1,1-4 0,1-10 3,0 1-1,1 0 0,1 0 0,0 0 0,1 1 0,1-1 1,0 1-1,10-19 0,9-15-42,35-50 0,13-8 70,13-19 217,-69 98-43,-1 0 0,20-50 1,-33 73-148,0-1 0,-1 1 0,1-1 0,-1 1 0,0-1 0,-1 0 0,0 0 0,1 1 0,-3-12-1,2 15-42,-1 0-1,1 0 1,-1 0-1,0 0 1,0 0-1,0 0 0,0 0 1,0 0-1,0 0 1,0 1-1,-1-1 1,1 0-1,-1 1 0,1-1 1,-1 1-1,0 0 1,0-1-1,1 1 0,-1 0 1,0 0-1,0 0 1,0 0-1,0 0 1,0 1-1,0-1 0,-1 1 1,1-1-1,-3 1 1,-2-1 0,1 1 1,0 0-1,-1 0 1,1 1 0,0 0-1,0 0 1,-1 0-1,1 1 1,0 0 0,0 0-1,-9 5 1,11-5-193,0 1 0,0-1 0,0 0 0,0 1 1,1 0-1,-1 0 0,1 0 0,0 0 0,0 1 0,0-1 1,0 1-1,0 0 0,1 0 0,-1-1 0,1 2 0,-3 6 0,5-9 62,0-1-1,-1 0 0,1 1 0,0-1 1,0 0-1,0 1 0,0-1 0,0 0 1,0 1-1,0-1 0,0 0 0,0 1 1,1-1-1,-1 0 0,0 1 1,1-1-1,-1 0 0,1 0 0,0 1 1,-1-1-1,1 0 0,0 0 0,0 0 1,0 0-1,0 0 0,0 0 0,0 0 1,1 1-1,14 3-852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0.861"/>
    </inkml:context>
    <inkml:brush xml:id="br0">
      <inkml:brushProperty name="width" value="0.05" units="cm"/>
      <inkml:brushProperty name="height" value="0.05" units="cm"/>
    </inkml:brush>
  </inkml:definitions>
  <inkml:trace contextRef="#ctx0" brushRef="#br0">56 16 4793 0 0,'-3'0'630'0'0,"0"0"0"0"0,0 1 0 0 0,0-2-1 0 0,-1 1 1 0 0,1 0 0 0 0,0-1 0 0 0,0 1 0 0 0,0-1 0 0 0,0 0 0 0 0,0 0-1 0 0,0 0 1 0 0,0 0 0 0 0,0-1 0 0 0,0 1 0 0 0,1-1 0 0 0,-5-3 817 0 0,17 12-1822 0 0,1 0 1 0 0,0-1-1 0 0,17 7 0 0 0,-11-7 446 0 0,0-2 0 0 0,0 0 1 0 0,1-1-1 0 0,0 0 0 0 0,-1-2 0 0 0,31-1 0 0 0,-28 1-29 0 0,700 22 234 0 0,-658-19-274 0 0,98 18 0 0 0,58 28 3 0 0,-40-9-4 0 0,11-10 111 0 0,-156-29 21 0 0,1-1 0 0 0,-1-1 0 0 0,57-8 0 0 0,-28-2 222 0 0,103-29-1 0 0,-151 33 388 0 0,-11 1-2201 0 0,-6-3-3988 0 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5.742"/>
    </inkml:context>
    <inkml:brush xml:id="br0">
      <inkml:brushProperty name="width" value="0.025" units="cm"/>
      <inkml:brushProperty name="height" value="0.025" units="cm"/>
      <inkml:brushProperty name="color" value="#008C3A"/>
    </inkml:brush>
  </inkml:definitions>
  <inkml:trace contextRef="#ctx0" brushRef="#br0">31 6 15955,'1'0'97,"0"0"-1,-1 0 1,1 0-1,0 0 0,0 0 1,0 0-1,0 1 1,0-1-1,0 0 0,0 1 1,0-1-1,-1 0 1,1 1-1,0-1 0,0 1 1,0-1-1,-1 1 0,1 0 1,0-1-1,-1 1 1,1 0-1,-1 0 0,1-1 1,-1 1-1,2 1 1,-2 1 35,0-1 0,0 1 1,0 0-1,0-1 0,0 1 1,0-1-1,-1 1 1,1-1-1,-1 0 0,-1 4 1,-13 45 2439,-11 67 1,23-103-2459,1 1-1,1-1 1,0 1-1,1 0 0,1 0 1,1-1-1,0 1 1,1-1-1,5 16 1,-7-26-96,1-1 0,0 1-1,0 0 1,1-1 0,-1 1 0,1-1 0,0 0 0,0 0 0,0 0 0,1-1 0,-1 1 0,1-1 0,0 1 0,0-1 0,5 3 0,-6-5-16,0 0 1,0 0 0,0 0-1,1 0 1,-1 0-1,0-1 1,0 1 0,1-1-1,-1 0 1,0 0-1,0 0 1,1 0 0,-1-1-1,0 0 1,0 1-1,0-1 1,0 0 0,0 0-1,0-1 1,0 1-1,0-1 1,0 1-1,0-1 1,4-4 0,1 0-1,-1-1 0,0 0 0,0-1 0,-1 0 0,0 0 0,0 0 0,-1-1 0,0 1 1,-1-1-1,1-1 0,2-10 0,2-7 53,-2 0 1,8-48 0,-14 66-35,3-20 90,1-33 0,-5 54-80,0 1 1,0-1 0,-1 1 0,0-1 0,0 1 0,-1 0 0,0-1-1,-1 1 1,-5-13 0,8 19-30,-1 0 1,0-1-1,0 1 0,1 0 1,-1 0-1,0 0 0,0 0 1,0 0-1,0 0 0,0 0 0,0 0 1,0 0-1,-1 0 0,1 0 1,0 1-1,0-1 0,-1 1 1,1-1-1,0 1 0,-1-1 0,1 1 1,-1 0-1,1-1 0,0 1 1,-2 0-1,0 1-24,0-1 1,0 1-1,1 0 0,-1 0 1,0 0-1,1 0 0,-1 0 1,1 1-1,-1-1 0,1 1 1,0-1-1,-3 3 1,-4 5-221,-1 1 0,2 0 1,-1 1-1,-9 15 1,10-12-235,0 0 0,1 0 0,-8 21 0,13-28 290,-1 1 1,1 0-1,1-1 0,-1 1 0,1 0 0,1 0 1,0 0-1,0 13 0,1-18 121,-1-1 1,1 0-1,0 0 0,-1 1 1,1-1-1,0 0 0,0 0 1,0 0-1,3 3 0,13 12-630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6.145"/>
    </inkml:context>
    <inkml:brush xml:id="br0">
      <inkml:brushProperty name="width" value="0.025" units="cm"/>
      <inkml:brushProperty name="height" value="0.025" units="cm"/>
      <inkml:brushProperty name="color" value="#008C3A"/>
    </inkml:brush>
  </inkml:definitions>
  <inkml:trace contextRef="#ctx0" brushRef="#br0">52 30 17252,'0'6'350,"-1"1"1,0-1 0,0 1 0,-1-1-1,0 0 1,0 1 0,-3 6 0,-8 23 625,5 0 32,-6 51-1,12-73-835,2-1 0,-1 0 0,2 0 0,0 1 0,0-1 0,1 0 0,6 20 0,-7-30-130,0 0 0,1 0-1,-1 0 1,1 0 0,-1 0-1,1 0 1,0 0 0,0-1-1,0 1 1,0-1 0,1 1-1,-1-1 1,1 0 0,-1 0-1,1 0 1,0 0-1,0 0 1,0-1 0,0 1-1,4 1 1,-1-2-3,-1 0-1,0-1 1,0 1-1,0-1 1,0 0 0,1 0-1,-1 0 1,0-1-1,0 0 1,0 0-1,0 0 1,9-4 0,1-1 50,0-2 1,-1 1 0,1-2 0,-2 0 0,1-1 0,-1 0-1,-1-1 1,23-24 0,-22 19 83,0 0-1,-1 0 1,0-2-1,-2 1 1,0-1-1,14-35 1,-22 46-98,0 1 1,-1-1-1,1 0 1,-1 1-1,-1-1 1,1 0-1,-1 1 0,0-1 1,0 0-1,-1 0 1,0 1-1,-3-10 1,3 12-50,0 1 1,-1-1-1,1 1 1,-1 0-1,0-1 1,0 1-1,0 0 1,0 0 0,-1 0-1,1 1 1,-1-1-1,0 0 1,0 1-1,0 0 1,0 0-1,0 0 1,0 0-1,-1 0 1,1 1-1,0-1 1,-1 1 0,0 0-1,-6-1 1,2 0-84,0 1 1,0 1 0,1 0 0,-1 0 0,0 1-1,0-1 1,0 2 0,0-1 0,-11 5-1,-5 2-777,-37 21 0,15-7 124,25-13 85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6.742"/>
    </inkml:context>
    <inkml:brush xml:id="br0">
      <inkml:brushProperty name="width" value="0.025" units="cm"/>
      <inkml:brushProperty name="height" value="0.025" units="cm"/>
      <inkml:brushProperty name="color" value="#008C3A"/>
    </inkml:brush>
  </inkml:definitions>
  <inkml:trace contextRef="#ctx0" brushRef="#br0">1 10 17484,'15'3'1840,"7"-3"-936,4-1-376,9-2 857,7 0-241,10 1-392,1 0-312,-3 0-896,-3 2-504,-7 0 744,-7 0-168,-17 0-224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7.160"/>
    </inkml:context>
    <inkml:brush xml:id="br0">
      <inkml:brushProperty name="width" value="0.025" units="cm"/>
      <inkml:brushProperty name="height" value="0.025" units="cm"/>
      <inkml:brushProperty name="color" value="#008C3A"/>
    </inkml:brush>
  </inkml:definitions>
  <inkml:trace contextRef="#ctx0" brushRef="#br0">0 124 13659,'15'2'2064,"8"-4"-1199,7-13-385,5 0 2136,10-4-2056,5 0-576,2-1 216,1 0-112,-5 4-240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8.841"/>
    </inkml:context>
    <inkml:brush xml:id="br0">
      <inkml:brushProperty name="width" value="0.025" units="cm"/>
      <inkml:brushProperty name="height" value="0.025" units="cm"/>
      <inkml:brushProperty name="color" value="#008C3A"/>
    </inkml:brush>
  </inkml:definitions>
  <inkml:trace contextRef="#ctx0" brushRef="#br0">0 452 17556,'0'0'34,"0"0"-1,0 0 1,0 1 0,1-1 0,-1 0-1,0 0 1,0 0 0,0 0 0,0 0 0,0 0-1,0 0 1,0 0 0,0 0 0,0 0 0,0 0-1,0 0 1,0 0 0,0 1 0,0-1-1,0 0 1,1 0 0,-1 0 0,0 0 0,0 0-1,0 0 1,0 0 0,0 0 0,0 0 0,0 0-1,0 0 1,0 0 0,1 0 0,-1 0-1,0 0 1,0 0 0,0 0 0,0 0 0,0 0-1,0 0 1,0 0 0,0 0 0,0-1 0,0 1-1,1 0 1,-1 0 0,0 0 0,0 0-1,0 0 1,0 0 0,0 0 0,0 0 0,0 0-1,0 0 1,0 0 0,0 0 0,0 0 0,0 0-1,0-1 1,0 1 0,0 0 0,0 0-1,0 0 1,10-10 803,12-16-299,-19 22-200,288-355 2532,-286 352-2861,4-4 4,0 1 0,13-12 0,-21 21-12,-1 1 0,0 0 0,0 0 1,0 0-1,0 0 0,0 0 0,0-1 1,0 1-1,1 0 0,-1 0 0,0 0 1,0 0-1,0 0 0,0 0 0,1 0 1,-1 0-1,0 0 0,0 0 0,0 0 1,0-1-1,1 1 0,-1 0 0,0 0 1,0 0-1,0 0 0,1 0 0,-1 0 1,0 1-1,0-1 0,0 0 0,1 0 1,-1 0-1,0 0 0,0 0 0,0 0 1,0 0-1,1 0 0,-1 0 0,0 0 1,0 1-1,1 8 45,-5 14 39,3-22-77,-4 20-9,-34 145 779,33-132-927,1-1 0,2 0 0,1 34 1,2-66 88,0-1 0,-1 1 1,1-1-1,0 1 0,0-1 0,0 1 1,0-1-1,0 1 0,0-1 1,0 1-1,0-1 0,0 1 1,1-1-1,-1 1 0,0-1 0,0 1 1,0-1-1,1 1 0,-1-1 1,0 1-1,0-1 0,1 1 1,-1-1-1,0 0 0,1 1 0,-1-1 1,0 0-1,1 1 0,-1-1 1,1 0-1,-1 1 0,1-1 1,-1 0-1,1 0 0,0 1 0,15-9-574,2-8-48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9.290"/>
    </inkml:context>
    <inkml:brush xml:id="br0">
      <inkml:brushProperty name="width" value="0.025" units="cm"/>
      <inkml:brushProperty name="height" value="0.025" units="cm"/>
      <inkml:brushProperty name="color" value="#008C3A"/>
    </inkml:brush>
  </inkml:definitions>
  <inkml:trace contextRef="#ctx0" brushRef="#br0">0 99 19820,'3'2'2129,"3"0"-1513,1-3-280,4-3 1400,5-3-1112,6-3-408,6-3-840,4-2-448,7-3 864,-1-1-176,8 3-192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29.722"/>
    </inkml:context>
    <inkml:brush xml:id="br0">
      <inkml:brushProperty name="width" value="0.025" units="cm"/>
      <inkml:brushProperty name="height" value="0.025" units="cm"/>
      <inkml:brushProperty name="color" value="#008C3A"/>
    </inkml:brush>
  </inkml:definitions>
  <inkml:trace contextRef="#ctx0" brushRef="#br0">118 6 16412,'0'0'86,"0"-1"1,-1 1 0,1 0 0,0-1 0,-1 1 0,1 0 0,0-1 0,-1 1 0,1 0-1,-1-1 1,1 1 0,0 0 0,-1 0 0,1 0 0,-1-1 0,1 1 0,-1 0 0,1 0 0,-1 0-1,1 0 1,-1 0 0,1 0 0,-1 0 0,1 0 0,-1 0 0,1 0 0,-1 0 0,1 0-1,-1 0 1,1 1 0,-1-1 0,-18 13 1656,-12 24 512,23-24-2021,0 0 0,0 1-1,2 1 1,-7 18 0,11-26-219,0-1 0,0 0 0,0 1 0,1-1 0,1 1 0,-1 0-1,1-1 1,0 1 0,0-1 0,1 1 0,0 0 0,3 10 0,-4-15-6,0-1-1,1 0 0,0 1 1,-1-1-1,1 0 0,0 0 1,-1 0-1,1 1 0,0-1 1,0 0-1,0 0 0,0 0 1,0 0-1,1 0 0,-1-1 1,0 1-1,0 0 1,0 0-1,1-1 0,-1 1 1,0-1-1,1 1 0,-1-1 1,1 1-1,-1-1 0,0 0 1,1 0-1,-1 0 0,1 0 1,-1 0-1,1 0 0,-1 0 1,0 0-1,1-1 0,-1 1 1,3-1-1,1-1 34,0 0-1,0 0 1,0-1-1,-1 1 1,1-1-1,-1 0 1,0 0 0,6-6-1,-1-1 55,-1 1 1,0-1-1,-1-1 0,0 1 0,11-24 0,-15 28-46,0-1-1,-1 0 1,1-1-1,-1 1 1,-1 0-1,1-1 1,-1 1-1,-1 0 1,1-1-1,-1 1 1,-1-12-1,1 19-50,0-1 0,0 1 0,0-1 0,0 0 0,0 1 0,0-1 0,-1 1 0,1-1 0,0 0 0,0 1 0,0-1 0,0 1 0,-1-1 0,1 1 0,0-1 0,-1 1 0,1-1 0,0 1 0,-1-1 0,1 1-1,-1-1 1,1 1 0,0 0 0,-1-1 0,1 1 0,-1 0 0,1-1 0,-1 1 0,0 0 0,1-1 0,-1 1 0,1 0 0,-1 0 0,1 0 0,-1 0 0,0 0 0,1 0 0,-1 0 0,1 0 0,-1 0 0,0 0 0,1 0 0,-1 0 0,1 0 0,-1 0 0,0 0 0,1 0 0,-1 1 0,1-1 0,-1 0 0,1 1 0,-1-1 0,0 1 0,-2 1-74,-1 1-1,1-1 1,0 1 0,0 0 0,0 0 0,-4 6 0,0 2-282,0 0 0,1 0 0,1 0 1,0 0-1,0 1 0,1 0 1,1 0-1,0 0 0,0 1 1,0 18-1,3-11-372</inkml:trace>
  <inkml:trace contextRef="#ctx0" brushRef="#br0" timeOffset="1">297 254 16684,'6'29'1400,"-6"4"-1040,-4-2-168,1-1 488,2-2-376,3-8-768,3-10 504,6-18-192,1-7-88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0.170"/>
    </inkml:context>
    <inkml:brush xml:id="br0">
      <inkml:brushProperty name="width" value="0.025" units="cm"/>
      <inkml:brushProperty name="height" value="0.025" units="cm"/>
      <inkml:brushProperty name="color" value="#008C3A"/>
    </inkml:brush>
  </inkml:definitions>
  <inkml:trace contextRef="#ctx0" brushRef="#br0">79 14 17308,'-14'19'1008,"2"1"0,-18 36 0,26-47-880,0 1 1,1 0-1,0 0 0,0 0 0,1 0 0,1 1 1,-1-1-1,1 14 0,1-22-120,1 0 0,-1-1 0,1 1 0,-1 0 1,1-1-1,0 1 0,-1-1 0,1 1 0,0-1 0,0 1 0,0-1 1,0 0-1,0 1 0,1-1 0,-1 0 0,0 0 0,1 0 0,-1 0 0,0 0 1,1 0-1,-1 0 0,1 0 0,0-1 0,-1 1 0,1 0 0,-1-1 1,3 1-1,8 2-5,-1-1-1,1 0 1,11 0 0,-7-1 33,-8 0-38,1 0 1,0 1 0,-1 0 0,1 0 0,-1 1-1,0 0 1,0 0 0,15 10 0,-20-11 7,0 0 0,-1 0 1,1 0-1,-1 1 1,1-1-1,-1 1 0,0 0 1,0 0-1,0-1 0,-1 1 1,1 1-1,-1-1 1,0 0-1,1 0 0,-1 0 1,-1 1-1,1-1 1,0 0-1,-1 1 0,0-1 1,1 1-1,-1-1 0,-1 0 1,1 1-1,0-1 1,-2 4-1,0 3 99,-1 0 0,-1 0-1,1-1 1,-2 0 0,1 0 0,-1 0-1,0 0 1,-1-1 0,-9 11 0,12-15-19,0 0 1,-1 0-1,1 0 0,-1-1 1,0 1-1,0-1 1,0 0-1,0 0 0,-1-1 1,1 1-1,-1-1 0,0 0 1,0 0-1,1 0 1,-1-1-1,0 0 0,-1 0 1,1 0-1,0-1 1,-5 1-1,8-1-65,0 0 0,1-1 1,-1 1-1,0 0 0,1-1 0,-1 1 0,0-1 0,1 0 1,-1 1-1,1-1 0,-1 0 0,1 0 0,-1 0 1,1 0-1,0 0 0,-1 0 0,1 0 0,0-1 0,0 1 1,0 0-1,-2-3 0,2 1-11,0 0 1,1 1-1,-1-1 0,0 0 1,1 1-1,0-1 0,0 0 1,-1 1-1,2-1 1,-1 0-1,0 0 0,1-3 1,2-5-23,0 1 0,1 0 1,0 0-1,0 0 0,10-15 1,27-38-71,34-58 208,-68 108-69,-1 0 0,0-1-1,-1 0 1,0 0-1,-2 0 1,1-1 0,0-19-1,-3 31-38,-1 0-1,0 0 0,0-1 1,0 1-1,-1 0 1,1 0-1,-1 0 0,0 0 1,0-1-1,0 1 1,0 0-1,-1 0 0,1 1 1,-1-1-1,1 0 1,-1 0-1,0 1 0,0-1 1,-3-2-1,3 4-52,0 0-1,0-1 1,0 1-1,0 0 1,0 0-1,0 1 1,0-1-1,0 0 1,0 1-1,0-1 1,0 1-1,-1-1 1,1 1-1,0 0 1,0 0-1,-1 0 1,1 0-1,0 1 1,0-1-1,0 1 1,-1-1-1,1 1 1,0 0-1,0 0 1,0 0-1,0 0 1,0 0-1,-2 1 1,-2 2-328,0 0 0,1 1 0,0-1 0,-6 6 0,9-8 229,0 0 1,1 0-1,-1 0 0,0 1 1,1-1-1,-1 0 1,1 1-1,0-1 1,0 1-1,0-1 0,0 1 1,-1 5-1,3 0-713</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0.560"/>
    </inkml:context>
    <inkml:brush xml:id="br0">
      <inkml:brushProperty name="width" value="0.025" units="cm"/>
      <inkml:brushProperty name="height" value="0.025" units="cm"/>
      <inkml:brushProperty name="color" value="#008C3A"/>
    </inkml:brush>
  </inkml:definitions>
  <inkml:trace contextRef="#ctx0" brushRef="#br0">101 0 15363,'2'1'193,"0"-1"-1,1 1 0,-1 0 0,0 0 1,0 0-1,1 1 0,-1-1 1,0 0-1,0 1 0,-1-1 0,1 1 1,0 0-1,0-1 0,-1 1 1,1 0-1,-1 0 0,1 0 0,1 4 1,21 46 1981,-20-41-1678,24 57 653,27 104 0,-48-146-926,-2-1 1,-1 1 0,-1-1 0,-1 1 0,-1 0-1,-2 0 1,-6 48 0,4-61-333,-1 0 1,-1 0-1,0 0 1,0 0 0,-1-1-1,-1 0 1,0 0-1,-1 0 1,0-1-1,-1 0 1,0-1-1,-1 0 1,0 0 0,0-1-1,-1-1 1,0 0-1,-1 0 1,0-1-1,0 0 1,-1-1-1,-24 8 1,-13 0-484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1.013"/>
    </inkml:context>
    <inkml:brush xml:id="br0">
      <inkml:brushProperty name="width" value="0.025" units="cm"/>
      <inkml:brushProperty name="height" value="0.025" units="cm"/>
      <inkml:brushProperty name="color" value="#008C3A"/>
    </inkml:brush>
  </inkml:definitions>
  <inkml:trace contextRef="#ctx0" brushRef="#br0">236 21 18452,'1'-1'121,"-1"0"0,0 1 1,1-1-1,-1 0 0,0 0 0,0 0 1,1 0-1,-1 0 0,0 1 1,0-1-1,0 0 0,0 0 0,0 0 1,0 0-1,-1 0 0,1 0 0,0 1 1,0-1-1,-1 0 0,0-1 0,1 1-57,-1 1 0,1 0 0,-1 0 0,1 0-1,-1-1 1,1 1 0,-1 0 0,1 0 0,-1 0 0,1 0-1,-1 0 1,0 0 0,1 0 0,-1 0 0,1 0 0,-1 0 0,1 1-1,-1-1 1,1 0 0,-1 0 0,1 0 0,-1 1 0,0-1-1,-5 3 278,0 1 0,0 0 0,1 0 0,-6 5 0,-8 8-236,2 1 1,0 1 0,1 0-1,1 1 1,0 1 0,2 0 0,1 1-1,-18 43 1,23-47-165,1 0-1,0 1 0,2-1 1,0 1-1,1 0 1,1 0-1,0 0 1,2 1-1,0-1 1,1 0-1,1 0 0,6 22 1,-6-31-145,2-1 0,-1 1 0,2-1 0,-1 0 1,1 0-1,0 0 0,1-1 0,0 0 0,1 0 0,-1 0 0,1-1 0,1 0 1,-1 0-1,1-1 0,1 0 0,-1 0 0,1-1 0,0 0 0,0-1 0,0 0 1,1 0-1,11 2 0,49 8-731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1:43.867"/>
    </inkml:context>
    <inkml:brush xml:id="br0">
      <inkml:brushProperty name="width" value="0.05" units="cm"/>
      <inkml:brushProperty name="height" value="0.05" units="cm"/>
    </inkml:brush>
  </inkml:definitions>
  <inkml:trace contextRef="#ctx0" brushRef="#br0">491 83 5089 0 0,'-69'-33'11071'0'0,"48"24"-10045"0"0,0 1 0 0 0,-44-10-1 0 0,39 12-1061 0 0,17 3-65 0 0,1 1 0 0 0,-1 1 0 0 0,-17-2 1 0 0,23 4 25 0 0,-1-1 0 0 0,0 0 0 0 0,0 1 0 0 0,0 0 0 0 0,1 0 0 0 0,-1 0 0 0 0,1 0 0 0 0,-1 1 0 0 0,1-1 0 0 0,-1 1 0 0 0,1 0-1 0 0,-5 4 1 0 0,1-1-71 0 0,1 1 0 0 0,0 0 0 0 0,0 0 0 0 0,0 1 0 0 0,1 0 0 0 0,0-1 0 0 0,0 2 0 0 0,-5 10 0 0 0,-26 68-212 0 0,29-65 306 0 0,-14 43 13 0 0,3 1 0 0 0,3 1-1 0 0,3 0 1 0 0,-4 71 0 0 0,14-110 28 0 0,0-1 0 0 0,2 1 0 0 0,1-1 0 0 0,1 1 0 0 0,6 32-1 0 0,-6-50-5 0 0,0 0-1 0 0,1-1 0 0 0,0 1 1 0 0,1-1-1 0 0,-1 0 0 0 0,1 0 1 0 0,1 0-1 0 0,0 0 0 0 0,0-1 1 0 0,0 0-1 0 0,1 0 0 0 0,0 0 1 0 0,0-1-1 0 0,1 1 0 0 0,0-2 1 0 0,0 1-1 0 0,0-1 0 0 0,1 0 1 0 0,9 5-1 0 0,-1-4 33 0 0,1 0 0 0 0,-1-1-1 0 0,1-1 1 0 0,0-1 0 0 0,1 0 0 0 0,-1-1-1 0 0,0-1 1 0 0,1-1 0 0 0,-1 0 0 0 0,1-1-1 0 0,-1-1 1 0 0,0 0 0 0 0,24-8 0 0 0,-30 6 19 0 0,0-1 0 0 0,-1 0 0 0 0,1-1 1 0 0,-1 0-1 0 0,-1 0 0 0 0,1-1 0 0 0,-1-1 1 0 0,0 1-1 0 0,-1-2 0 0 0,1 1 0 0 0,9-14 1 0 0,4-9 38 0 0,-1 0 1 0 0,21-42 0 0 0,-13 16-26 0 0,-3-2 1 0 0,-2-1 0 0 0,-3-1 0 0 0,-3-1-1 0 0,17-99 1 0 0,-33 145-30 0 0,0 1-1 0 0,0-1 1 0 0,-2 0 0 0 0,0 1 0 0 0,-1-1 0 0 0,-3-19-1 0 0,3 30-40 0 0,0 1 0 0 0,0 0 0 0 0,0 0 0 0 0,-1 0-1 0 0,1 0 1 0 0,-1 0 0 0 0,0 1 0 0 0,0-1-1 0 0,0 0 1 0 0,-1 1 0 0 0,1 0 0 0 0,-1-1 0 0 0,0 1-1 0 0,0 0 1 0 0,0 0 0 0 0,0 1 0 0 0,0-1-1 0 0,-1 1 1 0 0,1-1 0 0 0,-1 1 0 0 0,0 0-1 0 0,1 0 1 0 0,-1 1 0 0 0,0-1 0 0 0,0 1 0 0 0,0 0-1 0 0,-8-1 1 0 0,2 0-479 0 0,1 0-1 0 0,-1 1 0 0 0,0 0 1 0 0,1 1-1 0 0,-1 0 1 0 0,0 1-1 0 0,0 0 1 0 0,1 0-1 0 0,-13 4 0 0 0,-1 2 342 0 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1.556"/>
    </inkml:context>
    <inkml:brush xml:id="br0">
      <inkml:brushProperty name="width" value="0.025" units="cm"/>
      <inkml:brushProperty name="height" value="0.025" units="cm"/>
      <inkml:brushProperty name="color" value="#008C3A"/>
    </inkml:brush>
  </inkml:definitions>
  <inkml:trace contextRef="#ctx0" brushRef="#br0">0 105 18716,'30'53'4205,"-18"-30"-2784,25 35 0,-36-57-1439,0 1 1,0-1-1,1 1 1,-1-1-1,0 0 1,1 1-1,-1-1 1,1 0-1,0 0 1,-1 0-1,1 0 0,0 0 1,-1 0-1,1-1 1,0 1-1,0-1 1,0 1-1,0-1 1,0 1-1,2-1 1,-1 0-87,0-1 1,0 1-1,-1-1 1,1 0-1,0 0 1,-1 0-1,1 0 1,0 0-1,-1-1 1,1 1-1,-1-1 1,3-2-1,6-5-594,-1-1-1,0-1 0,-1 0 0,11-16 1,-18 25 560,103-171-7010,-133 260 12067,-38 111 48,15 3-4057,43-169-1003,6-27 13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0.850"/>
    </inkml:context>
    <inkml:brush xml:id="br0">
      <inkml:brushProperty name="width" value="0.025" units="cm"/>
      <inkml:brushProperty name="height" value="0.025" units="cm"/>
      <inkml:brushProperty name="color" value="#008C3A"/>
    </inkml:brush>
  </inkml:definitions>
  <inkml:trace contextRef="#ctx0" brushRef="#br0">0 38 17428,'2'-21'2670,"-2"20"-2580,0 0 0,0 1 0,0-1 0,0 0 0,0 0-1,0 0 1,1 1 0,-1-1 0,0 0 0,0 1-1,1-1 1,-1 0 0,0 1 0,1-1 0,-1 0 0,1 1-1,-1-1 1,1 0 0,-1 1 0,1-1 0,0 1-1,-1-1 1,2 1 0,-2 0-20,1 0-1,-1 0 1,1 1-1,-1-1 1,1 0-1,-1 1 1,0-1-1,1 0 0,-1 1 1,1-1-1,-1 1 1,0-1-1,1 1 1,-1-1-1,0 1 1,1-1-1,-1 1 1,0-1-1,0 1 1,0-1-1,0 1 1,1-1-1,-1 1 1,0 0-1,0-1 1,0 2-1,3 19 289,-3-18-241,5 125 607,-4-83-606,9 76-1,-9-118-107,-1-1 1,0 0-1,1 0 0,0 1 0,-1-1 1,1 0-1,0 0 0,0 0 0,0 0 1,1 0-1,-1 0 0,0 0 0,1 0 1,-1-1-1,4 3 0,-4-3 6,0 0 1,1 0-1,-1-1 0,1 1 1,-1-1-1,1 1 0,0-1 0,-1 0 1,1 0-1,-1 1 0,1-1 1,-1 0-1,1 0 0,0-1 0,-1 1 1,1 0-1,-1 0 0,1-1 1,-1 1-1,1-1 0,-1 0 0,1 1 1,2-2-1,9-7 70,0 1-1,0-1 1,-1-1 0,17-17-1,-16 14-1343,2 1 0,19-14 0,-30 22-176,-5 2 475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1.298"/>
    </inkml:context>
    <inkml:brush xml:id="br0">
      <inkml:brushProperty name="width" value="0.025" units="cm"/>
      <inkml:brushProperty name="height" value="0.025" units="cm"/>
      <inkml:brushProperty name="color" value="#008C3A"/>
    </inkml:brush>
  </inkml:definitions>
  <inkml:trace contextRef="#ctx0" brushRef="#br0">1 0 14947,'6'15'1801,"-1"3"-1145,1 4-240,0 2 1008,2 5-552,4 1-184,1 1-359,-2-2-225,4-6-561,0-7-239,3-9-1000,-1-7 1408,0-12-296,-3-6-176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1.655"/>
    </inkml:context>
    <inkml:brush xml:id="br0">
      <inkml:brushProperty name="width" value="0.025" units="cm"/>
      <inkml:brushProperty name="height" value="0.025" units="cm"/>
      <inkml:brushProperty name="color" value="#008C3A"/>
    </inkml:brush>
  </inkml:definitions>
  <inkml:trace contextRef="#ctx0" brushRef="#br0">78 0 15043,'-6'6'380,"1"0"0,-1 0 1,1 1-1,0 0 0,1 0 0,-1 0 0,1 0 0,1 1 0,-1 0 1,-1 8-1,-2 5 359,2 0 1,-5 35-1,8-45-538,1 1-1,1-1 1,0 1 0,1-1-1,0 1 1,3 14-1,-4-24-165,1 0 0,-1 0 0,1 0 0,-1 0 0,1 0 0,0 0 0,0 0 0,0 0 0,0 0 0,0 0 0,0 0 0,1-1 0,-1 1 0,0 0-1,1-1 1,0 1 0,-1-1 0,1 0 0,0 1 0,0-1 0,0 0 0,-1 0 0,1 0 0,0 0 0,0-1 0,1 1 0,-1 0 0,0-1 0,0 1 0,0-1 0,0 0 0,0 0 0,1 0-1,-1 0 1,0 0 0,0 0 0,0-1 0,0 1 0,4-2 0,-1 0-8,0 0-1,-1 0 0,0-1 1,1 1-1,-1-1 1,0 0-1,0 0 0,0-1 1,-1 1-1,1-1 0,-1 0 1,0 0-1,0 0 1,0 0-1,0 0 0,-1-1 1,0 1-1,3-7 1,0-2 64,-1 1-1,0-1 1,-1-1 0,0 1 0,1-23 0,-3 28-40,-2 1-1,1-1 1,-1 0-1,0 1 1,-1-1-1,0 1 1,-4-10-1,5 14-34,0 1 0,0-1-1,0 1 1,-1-1 0,1 1-1,-1 0 1,0-1 0,0 1-1,0 0 1,-3-2 0,4 3-16,0 0 1,-1 0-1,1 1 1,0-1-1,-1 0 0,1 1 1,0 0-1,-1-1 1,1 1-1,-1 0 0,1-1 1,-1 1-1,1 0 1,-1 0-1,1 0 0,-1 1 1,1-1-1,-1 0 1,1 0-1,-3 2 1,1-1-93,1 0 1,-1 1-1,0-1 1,1 1-1,0 0 1,-1 0-1,1 0 1,0 0 0,0 0-1,0 0 1,0 1-1,1-1 1,-1 1-1,0-1 1,1 1 0,0-1-1,-2 5 1,3-5-250,-1 0 1,0 0-1,1 1 1,-1-1-1,1 0 0,-1 0 1,1 1-1,0-1 1,0 0-1,0 1 1,1-1-1,-1 0 1,1 5-1,0-7 274,-1 0 1,0 1-1,1-1 0,-1 0 0,0 1 0,0-1 1,1 0-1,-1 1 0,1-1 0,-1 0 0,0 0 1,1 0-1,-1 1 0,0-1 0,1 0 0,-1 0 1,1 0-1,-1 0 0,1 0 0,-1 0 0,0 1 1,1-1-1,-1 0 0,1 0 0,-1-1 0,1 1 1,-1 0-1,1 0 0,-1 0 0,0 0 0,1 0 1,-1 0-1,1-1 0,15-4-1179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2.056"/>
    </inkml:context>
    <inkml:brush xml:id="br0">
      <inkml:brushProperty name="width" value="0.025" units="cm"/>
      <inkml:brushProperty name="height" value="0.025" units="cm"/>
      <inkml:brushProperty name="color" value="#008C3A"/>
    </inkml:brush>
  </inkml:definitions>
  <inkml:trace contextRef="#ctx0" brushRef="#br0">30 72 14795,'-1'16'1081,"-1"-1"0,0 0 0,-7 24-1,-4 19 1409,12-47-2052,0 1-1,0-1 1,1 0-1,3 20 1,-3-29-411,0 0 0,0-1 0,0 1 0,1-1 1,-1 1-1,0-1 0,1 1 0,0-1 0,-1 1 0,1-1 0,0 1 1,0-1-1,0 0 0,-1 0 0,1 1 0,1-1 0,-1 0 1,0 0-1,0 0 0,0 0 0,1 0 0,-1 0 0,0 0 0,1-1 1,-1 1-1,1 0 0,-1-1 0,1 1 0,-1-1 0,1 1 0,-1-1 1,1 0-1,-1 0 0,1 0 0,0 0 0,-1 0 0,1 0 1,-1 0-1,1 0 0,0-1 0,-1 1 0,1-1 0,-1 1 0,2-2 1,5-1-6,-1 0-1,0-1 1,0 0 0,0 0 0,0-1 0,-1 0 0,1 0-1,-1-1 1,-1 0 0,9-10 0,0-1 51,-1-2-1,17-31 1,-21 32 28,-1 0-1,7-20 1,-13 33-57,0-1 1,-1 0-1,1 0 0,-1 0 1,-1 0-1,1 0 0,-1 0 0,0 0 1,0 0-1,-1 0 0,-1-6 1,2 10-33,0 1 1,-1 0 0,1 0 0,0 0-1,-1 0 1,1 0 0,0 0 0,-1 0-1,1 0 1,-1 0 0,0 0 0,1 0-1,-1 0 1,0 0 0,0 0 0,1 1-1,-1-1 1,0 0 0,0 1 0,0-1-1,0 0 1,0 1 0,0-1 0,0 1-1,0-1 1,0 1 0,0 0 0,0-1-1,-1 1 1,1 0 0,0 0 0,0 0-1,0 0 1,0 0 0,0 0 0,-1 0-1,1 0 1,0 0 0,0 1-1,-2 0 1,-1 1 18,-1 0 0,1 0 0,0 0 0,0 1 1,0-1-1,1 1 0,-1 0 0,-6 7 0,-2 4-5,1 0 1,0 1 0,1 0 0,0 1-1,-8 20 1,14-27-200,0 1 0,0 0-1,1 0 1,0 0 0,1 1 0,0-1 0,0 1 0,1-1-1,1 1 1,1 13 0,-2-23 120,1-1-1,0 1 1,0-1 0,0 1-1,0-1 1,0 1 0,0-1 0,0 1-1,0-1 1,1 1 0,-1-1-1,0 1 1,0-1 0,0 1-1,0-1 1,1 1 0,-1-1-1,0 1 1,1-1 0,-1 0-1,0 1 1,1-1 0,-1 1 0,0-1-1,1 0 1,-1 1 0,1-1-1,-1 0 1,1 1 0,-1-1-1,0 0 1,1 0 0,-1 0-1,1 1 1,-1-1 0,1 0-1,0 0 1,-1 0 0,1 0 0,-1 0-1,1 0 1,0 0 0,0-1-38,1 1 1,-1-1 0,0 0-1,0 0 1,1 0-1,-1 1 1,0-1 0,0 0-1,0 0 1,0-1-1,0 1 1,0 0 0,0 0-1,0-2 1,9-20-787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2.463"/>
    </inkml:context>
    <inkml:brush xml:id="br0">
      <inkml:brushProperty name="width" value="0.025" units="cm"/>
      <inkml:brushProperty name="height" value="0.025" units="cm"/>
      <inkml:brushProperty name="color" value="#008C3A"/>
    </inkml:brush>
  </inkml:definitions>
  <inkml:trace contextRef="#ctx0" brushRef="#br0">0 36 14851,'8'12'859,"-1"0"-1,-1 1 0,0 0 1,-1 0-1,0 0 0,-1 0 1,3 21-1,4 8 46,-3-10-287,-6-22-423,0 0 1,1-1 0,-1 1-1,2-1 1,-1 0 0,1 0-1,1 0 1,0-1 0,8 11-1,-13-18-162,1 0-1,0 0 0,0-1 0,1 1 0,-1 0 1,0-1-1,0 1 0,0-1 0,0 1 1,0-1-1,1 1 0,-1-1 0,0 0 0,0 0 1,1 1-1,-1-1 0,0 0 0,0 0 0,1-1 1,-1 1-1,0 0 0,1 0 0,-1 0 1,0-1-1,0 1 0,0-1 0,1 1 0,-1-1 1,0 1-1,0-1 0,0 0 0,0 0 1,0 1-1,0-1 0,0 0 0,0 0 0,-1 0 1,2-1-1,4-4 73,-1-1-1,0 0 1,0 1 0,5-12 0,-1 3 57,-1-1 1,-1 0-1,-1-1 1,0 0-1,-1 0 1,-1 0-1,-1 0 1,0-1-1,-1 1 1,-1-1-1,-1-24 0,-1 40-134,1-1 0,0 0 0,-1 0-1,1 1 1,-1-1 0,0 0-1,0 1 1,0-1 0,0 1-1,-1-1 1,1 1 0,0 0-1,-1-1 1,0 1 0,0 0-1,1 0 1,-1 0 0,0 0 0,-1 1-1,1-1 1,0 1 0,0-1-1,-1 1 1,-3-2 0,3 2-65,-1 0 0,1 1 0,0-1 0,-1 1-1,1 0 1,0 0 0,-1 0 0,1 0 0,0 1 0,-1-1 0,1 1 0,0 0 0,-1 0 0,1 0 0,0 0 0,0 1 0,0-1 0,0 1 0,-5 3 0,1 2-327,-1-1 0,1 1 1,1 0-1,-1 1 0,1-1 0,1 1 0,-1 1 0,1-1 0,1 1 1,-1 0-1,-2 11 0,-3 6-618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5.272"/>
    </inkml:context>
    <inkml:brush xml:id="br0">
      <inkml:brushProperty name="width" value="0.025" units="cm"/>
      <inkml:brushProperty name="height" value="0.025" units="cm"/>
      <inkml:brushProperty name="color" value="#008C3A"/>
    </inkml:brush>
  </inkml:definitions>
  <inkml:trace contextRef="#ctx0" brushRef="#br0">4 8 18708,'-3'-7'1936,"6"13"-1151,1 6-273,3 13 944,3 2-216,3 7-352,1 2-207,5 0-305,0-1-72,-1-10-168,2-3-72,-3-15-344,-1-3-304,-1-11-689,-4-4-239,-4-11 1128,-4-2-344,-3-5-168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5.767"/>
    </inkml:context>
    <inkml:brush xml:id="br0">
      <inkml:brushProperty name="width" value="0.025" units="cm"/>
      <inkml:brushProperty name="height" value="0.025" units="cm"/>
      <inkml:brushProperty name="color" value="#008C3A"/>
    </inkml:brush>
  </inkml:definitions>
  <inkml:trace contextRef="#ctx0" brushRef="#br0">0 1 15987,'9'16'1937,"-2"4"-1233,-1 7-264,1 7 1056,1 9-527,0 3-185,0 11-312,2 1-88,0-2-440,-3-2-232,2-7 1504,0-5-1160,-4-12 32,4-11 16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6.357"/>
    </inkml:context>
    <inkml:brush xml:id="br0">
      <inkml:brushProperty name="width" value="0.025" units="cm"/>
      <inkml:brushProperty name="height" value="0.025" units="cm"/>
      <inkml:brushProperty name="color" value="#008C3A"/>
    </inkml:brush>
  </inkml:definitions>
  <inkml:trace contextRef="#ctx0" brushRef="#br0">51 1 20132,'0'-1'35,"0"1"0,1 0 0,-1 0-1,0 0 1,0 0 0,0 0 0,0 0-1,1 0 1,-1 0 0,0 0 0,0 0 0,0 0-1,0 0 1,0 0 0,1 0 0,-1 0-1,0 0 1,0 0 0,0 0 0,0 0-1,1 0 1,-1 0 0,0 1 0,0-1 0,0 0-1,0 0 1,0 0 0,1 0 0,-1 0-1,0 0 1,0 0 0,0 1 0,0-1-1,0 0 1,0 0 0,0 0 0,0 0 0,0 0-1,1 1 1,-1-1 0,0 0 0,0 0-1,0 0 1,0 0 0,0 1 0,3 14 488,1 20-223,-4-32-81,4 87 272,-10 113 0,1-174-369,-1-21-14,6-8-102,-1-1-1,1 1 1,-1 0 0,1 0 0,0-1 0,-1 1 0,1 0 0,-1-1 0,1 1 0,0-1 0,-1 1 0,1-1 0,0 1 0,-1 0 0,1-1 0,0 1 0,0-1 0,0 1 0,-1-1 0,1 0 0,0 1 0,0-1 0,0 0 0,-6-19 62,2-1 0,-3-24 0,0 3-2,1 10-36,1 14-46,2-1 0,-2-32 0,10 67-52,1-1 0,0 1 0,17 27 0,-18-34 63,0-1 0,0 0-1,0-1 1,1 1 0,1-1 0,6 7 0,-12-13 18,1 1 1,-1-1-1,1 0 1,-1 0-1,1 0 1,-1 0 0,1 0-1,0 0 1,-1 0-1,1-1 1,0 1-1,0-1 1,0 1 0,-1-1-1,1 0 1,0 1-1,0-1 1,0 0-1,0 0 1,0 0-1,0-1 1,0 1 0,-1 0-1,1-1 1,0 1-1,0-1 1,0 1-1,-1-1 1,1 0 0,0 0-1,-1 0 1,1 0-1,-1 0 1,1 0-1,-1-1 1,3-1 0,-4 2-4,0 1 0,1-1 0,-1 0 0,0 1 1,0-1-1,0 1 0,0-1 0,0 0 0,0 1 0,0-1 1,0 1-1,0-1 0,0 0 0,0 1 0,0-1 1,0 1-1,0-1 0,0 1 0,-1-1 0,1 0 1,0 1-1,-1-1 0,1 1 0,0-1 0,-1 1 1,1-1-1,0 1 0,-1-1 0,1 1 0,-1 0 1,1-1-1,-1 1 0,1 0 0,-1-1 0,1 1 0,-1 0 1,0-1-1,-25-15 165,22 14-133,-87-42 898,76 38-536,15 6-394,-1 0 1,1 0-1,0 0 0,0 0 0,0 0 1,0 0-1,-1 0 0,1 0 0,0-1 1,0 1-1,0 0 0,-1 0 1,1 0-1,0 0 0,0 0 0,0 0 1,0-1-1,0 1 0,-1 0 0,1 0 1,0 0-1,0 0 0,0-1 1,0 1-1,0 0 0,0 0 0,0 0 1,0-1-1,0 1 0,0 0 0,0 0 1,0 0-1,0 0 0,0-1 1,0 1-1,0 0 0,0 0 0,0 0 1,0-1-1,0 1 0,0 0 0,0 0 1,0 0-1,0-1 0,0 1 1,0 0-1,0 0 0,0 0 0,1 0 1,-1-1-1,0 1 0,0 0 0,0 0 1,0 0-1,0 0 0,1 0 1,-1-1-1,0 1 0,0 0 0,0 0 1,0 0-1,1 0 0,-1 0 0,0 0 1,0 0-1,0 0 0,1 0 1,-1 0-1,19-8 6,-13 6-53,5-3-340,0 0 0,-1 0 1,0 0-1,0-2 0,-1 1 0,0-1 0,0 0 0,0-1 0,-1 0 1,0-1-1,11-15 0,-6 0-443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46.808"/>
    </inkml:context>
    <inkml:brush xml:id="br0">
      <inkml:brushProperty name="width" value="0.025" units="cm"/>
      <inkml:brushProperty name="height" value="0.025" units="cm"/>
      <inkml:brushProperty name="color" value="#008C3A"/>
    </inkml:brush>
  </inkml:definitions>
  <inkml:trace contextRef="#ctx0" brushRef="#br0">0 6 18004,'3'-6'1888,"-2"6"-1208,1 3-272,1 7 953,0 2-297,2 5-496,4 3-192,0 4-208,1 5-208,0 1-704,0-1 664,-6-13-56,0-5-64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46.625"/>
    </inkml:context>
    <inkml:brush xml:id="br0">
      <inkml:brushProperty name="width" value="0.05" units="cm"/>
      <inkml:brushProperty name="height" value="0.05" units="cm"/>
    </inkml:brush>
  </inkml:definitions>
  <inkml:trace contextRef="#ctx0" brushRef="#br0">2 225 12099 0 0,'0'-1'226'0'0,"-1"0"1"0"0,1 0-1 0 0,0 0 1 0 0,0 0 0 0 0,0 0-1 0 0,0 0 1 0 0,0 0-1 0 0,0 0 1 0 0,0 0 0 0 0,0 0-1 0 0,0 0 1 0 0,0 0-1 0 0,0 0 1 0 0,1 0 0 0 0,-1 0-1 0 0,1 0 1 0 0,-1 0 0 0 0,0 0-1 0 0,1 0 1 0 0,-1 1-1 0 0,1-1 1 0 0,0 0 0 0 0,1-1-1 0 0,-1 0-37 0 0,1 1 0 0 0,0 0 0 0 0,0 0-1 0 0,0 0 1 0 0,0 0 0 0 0,0 0 0 0 0,0 0 0 0 0,0 1-1 0 0,0-1 1 0 0,4 0 0 0 0,6 0-73 0 0,0 0 0 0 0,0 1 0 0 0,16 1 0 0 0,-22 0 81 0 0,111 7 108 0 0,0-5 1 0 0,143-15-1 0 0,219-11 328 0 0,-299 19-326 0 0,152 0-54 0 0,98-4-106 0 0,-278-6-6 0 0,216-50 0 0 0,-330 57-133 0 0,-22 4-2 0 0,189-33 74 0 0,-164 31-29 0 0,1 1 1 0 0,81 5-1 0 0,-24 1 30 0 0,-63-2-85 0 0,-13 0 26 0 0,0 0 0 0 0,0-2-1 0 0,36-7 1 0 0,-59 9-53 0 0,0 0-1 0 0,0 0 1 0 0,0 0 0 0 0,1 0-1 0 0,-1 0 1 0 0,0 0-1 0 0,0 0 1 0 0,1 0 0 0 0,-1 0-1 0 0,0 0 1 0 0,0 0 0 0 0,0 0-1 0 0,1-1 1 0 0,-1 1 0 0 0,0 0-1 0 0,0 0 1 0 0,0 0 0 0 0,1 0-1 0 0,-1 0 1 0 0,0 0 0 0 0,0-1-1 0 0,0 1 1 0 0,0 0 0 0 0,1 0-1 0 0,-1 0 1 0 0,0 0-1 0 0,0-1 1 0 0,0 1 0 0 0,0 0-1 0 0,0 0 1 0 0,0 0 0 0 0,0-1-1 0 0,0 1 1 0 0,0 0 0 0 0,1 0-1 0 0,-1-1 1 0 0,0 1 0 0 0,0 0-1 0 0,0 0 1 0 0,0 0 0 0 0,0-1-1 0 0,0 1 1 0 0,0 0-1 0 0,-1 0 1 0 0,1-1 0 0 0,0 1-1 0 0,0 0 1 0 0,0 0 0 0 0,0 0-1 0 0,0-1 1 0 0,0 1 0 0 0,0 0-1 0 0,0 0 1 0 0,0 0 0 0 0,-1-1-1 0 0,1 1 1 0 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2.208"/>
    </inkml:context>
    <inkml:brush xml:id="br0">
      <inkml:brushProperty name="width" value="0.025" units="cm"/>
      <inkml:brushProperty name="height" value="0.025" units="cm"/>
      <inkml:brushProperty name="color" value="#008C3A"/>
    </inkml:brush>
  </inkml:definitions>
  <inkml:trace contextRef="#ctx0" brushRef="#br0">1 0 17644,'5'17'1696,"10"0"-984,-1-4-256,12-4 745,4-5-177,6-4-256,1-3-192,6-2-576,0-1-352,-1 4-696,-4 2 544,-11 5 208,-6 3-184,-17 8-265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2.661"/>
    </inkml:context>
    <inkml:brush xml:id="br0">
      <inkml:brushProperty name="width" value="0.025" units="cm"/>
      <inkml:brushProperty name="height" value="0.025" units="cm"/>
      <inkml:brushProperty name="color" value="#008C3A"/>
    </inkml:brush>
  </inkml:definitions>
  <inkml:trace contextRef="#ctx0" brushRef="#br0">1 49 17812,'11'10'1480,"9"-6"-1016,8-2-216,10-2 592,10-4-311,6-2-553,2-1-361,-1-3-383,-2 0 656,-9-3-240,-1-2-120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3.050"/>
    </inkml:context>
    <inkml:brush xml:id="br0">
      <inkml:brushProperty name="width" value="0.025" units="cm"/>
      <inkml:brushProperty name="height" value="0.025" units="cm"/>
      <inkml:brushProperty name="color" value="#008C3A"/>
    </inkml:brush>
  </inkml:definitions>
  <inkml:trace contextRef="#ctx0" brushRef="#br0">1 1 16235,'10'1'690,"1"1"0,0-1 0,11-1 0,-12 0-263,0 0 0,0 0 0,0 1 1,18 5-1,-26-5-375,1-1 1,-1 1-1,0 0 1,0 1-1,1-1 1,-1 0-1,0 1 1,0-1 0,0 1-1,0 0 1,-1-1-1,1 1 1,0 0-1,-1 0 1,1 0-1,-1 0 1,0 1-1,1-1 1,-1 0-1,0 0 1,-1 1-1,1-1 1,1 4-1,0 10 76,0 0 0,-1 0 0,0 0 0,-1 0 0,-1 0-1,-6 32 1,-30 96-726,22-93 373,8-31-33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3.453"/>
    </inkml:context>
    <inkml:brush xml:id="br0">
      <inkml:brushProperty name="width" value="0.025" units="cm"/>
      <inkml:brushProperty name="height" value="0.025" units="cm"/>
      <inkml:brushProperty name="color" value="#008C3A"/>
    </inkml:brush>
  </inkml:definitions>
  <inkml:trace contextRef="#ctx0" brushRef="#br0">1 118 19044,'47'45'2700,"-34"-32"-2146,0 0 1,1-1 0,23 16-1,-29-23-481,1 0-1,0-1 0,0 1 1,0-2-1,0 1 0,0-2 0,1 1 1,-1-1-1,1 0 0,19 0 0,-22-2-147,0-1 0,1 0 0,-1 0 0,0-1-1,0 0 1,0 0 0,0 0 0,-1-1 0,1 0 0,-1 0-1,1-1 1,-1 0 0,0 0 0,0 0 0,8-9-1,-3 1-393,0-1 0,-1 0-1,0 0 1,-1-1 0,0 0-1,-1-1 1,-1 0 0,0 0-1,-2-1 1,1 1 0,-2-1-1,5-30 1,-24 118 1857,-31 474 3623,44-525-4882,2-21-129,0 0-1,0 1 1,0-1-1,0 0 1,0 0 0,0 0-1,0 0 1,-1 0-1,1 0 1,0 0-1,0 1 1,0-1 0,0 0-1,0 0 1,0 0-1,0 0 1,0 0-1,0 0 1,0 1 0,0-1-1,0 0 1,0 0-1,1 0 1,-1 0-1,0 0 1,0 0 0,0 0-1,0 1 1,0-1-1,0 0 1,0 0-1,0 0 1,0 0 0,0 0-1,0 0 1,0 0-1,1 0 1,-1 0-1,0 0 1,0 0 0,0 1-1,0-1 1,0 0-1,0 0 1,0 0-1,0 0 1,1 0 0,-1 0-1,0 0 1,0 0-1,0 0 1,0 0-1,6-6-16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4.527"/>
    </inkml:context>
    <inkml:brush xml:id="br0">
      <inkml:brushProperty name="width" value="0.025" units="cm"/>
      <inkml:brushProperty name="height" value="0.025" units="cm"/>
      <inkml:brushProperty name="color" value="#008C3A"/>
    </inkml:brush>
  </inkml:definitions>
  <inkml:trace contextRef="#ctx0" brushRef="#br0">172 1 19428,'-6'3'2054,"2"1"-1857,1 0 0,-1 1 1,1-1-1,-1 1 0,1-1 1,1 1-1,-1 0 0,1 0 1,-3 10-1,-5 6-23,-11 22 66,7-11 40,-3-1-1,-32 48 1,49-79-270,0 1 0,0 0-1,-1-1 1,1 1 0,0-1 0,-1 1-1,1-1 1,-1 0 0,1 1 0,-1-1 0,1 1-1,-1-1 1,1 0 0,-1 1 0,1-1 0,-1 0-1,1 1 1,-1-1 0,0 0 0,1 0 0,-1 0-1,-3-9 141,8-24-67,-4 30-94,6-38-83,2-1 0,2 2-1,18-48 1,-28 87 89,0 1 1,0-1-1,0 1 0,0-1 1,1 1-1,-1-1 0,0 1 0,0-1 1,0 1-1,1 0 0,-1-1 1,0 1-1,1-1 0,-1 1 1,0 0-1,1-1 0,-1 1 1,0 0-1,1-1 0,-1 1 1,1 0-1,-1-1 0,0 1 1,1 0-1,-1 0 0,1 0 1,-1 0-1,1-1 0,-1 1 0,1 0 1,0 0-1,0 1 0,-1-1-1,1 1 1,0-1 0,0 1-1,-1 0 1,1-1 0,0 1-1,-1 0 1,1 0 0,-1-1-1,1 1 1,-1 0 0,1 0-1,-1 0 1,1 1 0,13 43-79,-12-38 64,8 36-35,-5-22 156,0-1 0,1 1 1,12 24-1,-16-39-47,1-1 0,0 0 1,1 0-1,-1 0 0,1 0 0,0 0 0,0-1 0,0 0 0,1 1 0,-1-2 0,1 1 0,0 0 0,0-1 1,1 0-1,-1 0 0,7 2 0,-35-16-97,0-1 0,1-1 0,0 0 0,-37-32 0,-15-9 315,84 59-264,0 0-1,0-1 1,1 0-1,-1 0 1,1-1-1,19 3 1,-9-3-547,1 0 0,41-2 0,-55-1 543,-1-1 0,0 0 0,0 0 1,0-1-1,0 0 0,0 0 0,0-1 0,0 1 1,0-1-1,-1-1 0,0 0 0,1 0 0,9-8 1,12-16-315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4.944"/>
    </inkml:context>
    <inkml:brush xml:id="br0">
      <inkml:brushProperty name="width" value="0.025" units="cm"/>
      <inkml:brushProperty name="height" value="0.025" units="cm"/>
      <inkml:brushProperty name="color" value="#008C3A"/>
    </inkml:brush>
  </inkml:definitions>
  <inkml:trace contextRef="#ctx0" brushRef="#br0">0 6 17348,'5'-6'2072,"0"6"-1336,0 8-272,0 4 1185,0 10-569,0 2-296,3 8-424,-3 1-184,0 0-424,-1 0-336,-1-9 496,0-8-104,-3-15-64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5.396"/>
    </inkml:context>
    <inkml:brush xml:id="br0">
      <inkml:brushProperty name="width" value="0.025" units="cm"/>
      <inkml:brushProperty name="height" value="0.025" units="cm"/>
      <inkml:brushProperty name="color" value="#008C3A"/>
    </inkml:brush>
  </inkml:definitions>
  <inkml:trace contextRef="#ctx0" brushRef="#br0">0 87 19204,'22'0'1640,"7"-6"-1231,4-6-153,8-3 512,4-4-344,-2 2-624,-3 2-384,-9 13 472,-8 2-176,-17 15-88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5.846"/>
    </inkml:context>
    <inkml:brush xml:id="br0">
      <inkml:brushProperty name="width" value="0.025" units="cm"/>
      <inkml:brushProperty name="height" value="0.025" units="cm"/>
      <inkml:brushProperty name="color" value="#008C3A"/>
    </inkml:brush>
  </inkml:definitions>
  <inkml:trace contextRef="#ctx0" brushRef="#br0">1 111 16732,'16'-2'2176,"12"-8"-1160,4-4-408,6-2 1713,4-1-1113,7 0-792,-3 1-440,-5 5 168,-1 5-192,-5 5-168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6.295"/>
    </inkml:context>
    <inkml:brush xml:id="br0">
      <inkml:brushProperty name="width" value="0.025" units="cm"/>
      <inkml:brushProperty name="height" value="0.025" units="cm"/>
      <inkml:brushProperty name="color" value="#008C3A"/>
    </inkml:brush>
  </inkml:definitions>
  <inkml:trace contextRef="#ctx0" brushRef="#br0">0 8 19924,'1'-1'106,"-1"1"0,1-1-1,0 0 1,-1 1 0,1-1-1,0 1 1,0-1 0,-1 1-1,1 0 1,0-1 0,0 1 0,0 0-1,0-1 1,0 1 0,-1 0-1,1 0 1,2 0 0,-3 0-55,1 0 1,-1 0 0,0 0-1,1 1 1,-1-1 0,1 0-1,-1 1 1,0-1-1,1 0 1,-1 1 0,1-1-1,-1 0 1,0 1 0,0-1-1,1 0 1,-1 1 0,0-1-1,0 1 1,1-1-1,-1 1 1,0-1 0,0 1-1,0 0 1,1 5 233,0 0 0,0 0 1,-1 1-1,0 7 0,0-2 158,0 55 495,4 75-7,-3-128-872,1 0 0,1 0 1,0-1-1,1 1 0,0-1 0,1 0 1,13 23-1,-16-33-81,0 1 0,0-1 0,0 0 0,1 0 1,-1 0-1,1 0 0,0-1 0,0 1 0,0-1 0,0 1 1,1-1-1,-1 0 0,1 0 0,-1-1 0,1 1 0,-1-1 1,1 0-1,0 1 0,0-2 0,0 1 0,0 0 0,0-1 1,-1 0-1,1 0 0,0 0 0,0 0 0,0-1 0,0 1 0,0-1 1,0 0-1,6-3 0,0 0-236,0 0 0,-1-1 0,1 0 0,-1-1 1,0 1-1,-1-2 0,1 0 0,-1 0 0,-1 0 0,13-15 0,2-11-350,-4 2-201</inkml:trace>
  <inkml:trace contextRef="#ctx0" brushRef="#br0" timeOffset="1">326 309 18420,'-3'39'2288,"3"1"-1431,0-3-425,1 0 1512,8-5-920,2-3-392,5-11-840,1-5-440,6-11 1504,1-10-960,5-13-16,4-15-96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6.728"/>
    </inkml:context>
    <inkml:brush xml:id="br0">
      <inkml:brushProperty name="width" value="0.025" units="cm"/>
      <inkml:brushProperty name="height" value="0.025" units="cm"/>
      <inkml:brushProperty name="color" value="#008C3A"/>
    </inkml:brush>
  </inkml:definitions>
  <inkml:trace contextRef="#ctx0" brushRef="#br0">154 5 19780,'-13'8'401,"1"2"0,0 0 0,0 0 0,1 1 0,0 0-1,1 1 1,0 1 0,1-1 0,-13 26 0,17-30-322,1 2-1,0-1 1,0 0 0,1 1-1,0-1 1,0 1 0,1 0 0,1 0-1,0 0 1,0 0 0,1 0-1,0 0 1,1 0 0,0 0-1,4 20 1,-4-27-71,0 0 0,1 1 1,-1-1-1,0 0 0,1 0 0,0 0 0,0 0 0,-1-1 1,2 1-1,-1 0 0,0-1 0,1 0 0,-1 1 0,1-1 1,-1 0-1,1 0 0,0 0 0,0-1 0,0 1 0,0-1 1,0 1-1,0-1 0,1 0 0,-1 0 0,0-1 0,1 1 1,-1-1-1,0 0 0,1 1 0,-1-1 0,1-1 0,-1 1 1,0 0-1,7-3 0,1 1 4,0-2-1,0 1 1,0-1-1,-1-1 1,1 0-1,-1-1 1,0 0-1,-1 0 1,12-10-1,-5 1 61,1-1-1,-2-1 0,0 0 0,14-22 0,-22 27 21,1 1 0,-2-1 1,0 0-1,0 0 0,-1-1 0,-1 0 1,0 0-1,3-16 0,-7 26-63,1 0 1,-1 0-1,0 0 0,0 0 1,0 0-1,0 0 0,-1 0 1,1 0-1,-1 0 0,0 0 1,0 0-1,0 0 0,0 0 1,0 1-1,0-1 0,-1 0 1,0 1-1,1-1 0,-5-3 1,4 3-28,-1 1 1,0 0 0,0 0-1,0 1 1,0-1 0,0 1-1,-1-1 1,1 1 0,0 0-1,-1 0 1,1 0 0,0 1-1,-1-1 1,1 1 0,-1 0-1,-5 0 1,-4 2-358,0 0 1,0 0-1,0 1 0,0 1 0,1 0 1,0 1-1,-1 0 0,2 1 0,-1 0 1,1 1-1,0 0 0,0 1 1,1 0-1,-18 19 0,24-24 13,1 1 0,0 0 0,0 0 0,1 0 0,-4 8-1,5-11 273,1 0-1,-1 0 0,1 1 0,0-1 0,-1 0 0,1 0 0,0 1 0,0-1 1,-1 0-1,1 0 0,0 1 0,1-1 0,-1 0 0,0 0 0,0 1 0,0-1 1,1 0-1,-1 0 0,0 0 0,1 1 0,0-1 0,-1 0 0,1 0 0,-1 0 1,1 0-1,1 1 0,12 8-1081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8:55.226"/>
    </inkml:context>
    <inkml:brush xml:id="br0">
      <inkml:brushProperty name="width" value="0.05" units="cm"/>
      <inkml:brushProperty name="height" value="0.05" units="cm"/>
    </inkml:brush>
  </inkml:definitions>
  <inkml:trace contextRef="#ctx0" brushRef="#br0">1477 104 2393 0 0,'0'-1'145'0'0,"0"0"0"0"0,0 0 0 0 0,0 0 0 0 0,0 0 0 0 0,-1 0 0 0 0,1 0 0 0 0,0 1 1 0 0,0-1-1 0 0,-1 0 0 0 0,1 0 0 0 0,-1 0 0 0 0,1 1 0 0 0,-1-1 0 0 0,1 0 1 0 0,-1 0-1 0 0,1 1 0 0 0,-1-1 0 0 0,0 0 0 0 0,1 1 0 0 0,-2-2 0 0 0,-18-16 1058 0 0,16 15-853 0 0,2 1-158 0 0,-8-8 417 0 0,0 2 0 0 0,-1-1-1 0 0,0 1 1 0 0,-18-9 0 0 0,25 15-632 0 0,1 0 0 0 0,-1 1-1 0 0,0 0 1 0 0,0-1 0 0 0,1 2 0 0 0,-1-1 0 0 0,0 0 0 0 0,0 1 0 0 0,0 0 0 0 0,0 0 0 0 0,0 0 0 0 0,0 0 0 0 0,0 0 0 0 0,0 1 0 0 0,0 0 0 0 0,0 0 0 0 0,0 0 0 0 0,0 0-1 0 0,-6 4 1 0 0,-13 8-180 0 0,1 2 1 0 0,0 0-1 0 0,1 1 0 0 0,-22 23 0 0 0,19-17 313 0 0,-1-1 1 0 0,-32 21 0 0 0,23-21 243 0 0,0-1 0 0 0,-1-1 0 0 0,-74 26 0 0 0,17-23 613 0 0,64-16-390 0 0,0 0 0 0 0,-53 21 0 0 0,56-14-474 0 0,0 1 0 0 0,2 1 1 0 0,-35 28-1 0 0,28-20-152 0 0,-36 21 1 0 0,10-4 6 0 0,13-9 157 0 0,16-14 5 0 0,0 2 0 0 0,2 1 0 0 0,0 1-1 0 0,-28 31 1 0 0,41-38-100 0 0,1 1-1 0 0,1 1 1 0 0,1 0-1 0 0,0 0 1 0 0,1 1-1 0 0,-8 25 1 0 0,3-2 25 0 0,-12 72 0 0 0,19-76-92 0 0,3-1-1 0 0,0 1 1 0 0,3-1 0 0 0,1 1 0 0 0,1 0 0 0 0,2-1 0 0 0,12 48-1 0 0,-7-41 56 0 0,51 190 68 0 0,-50-200-74 0 0,2-1 1 0 0,1-1-1 0 0,2 0 1 0 0,1 0-1 0 0,21 30 1 0 0,-28-48-19 0 0,1 0 1 0 0,1 0-1 0 0,0-1 0 0 0,0-1 1 0 0,1 0-1 0 0,0 0 0 0 0,1-1 1 0 0,0-1-1 0 0,16 9 0 0 0,11 0 9 0 0,82 25 0 0 0,-116-40 19 0 0,35 9 21 0 0,0-1 0 0 0,1-3 0 0 0,0-1 0 0 0,0-3 0 0 0,0-1 0 0 0,1-2 0 0 0,79-10 0 0 0,-71 4-54 0 0,0 2-1 0 0,0 2 1 0 0,0 2-1 0 0,60 9 0 0 0,-66-3 20 0 0,1-3-1 0 0,-1-1 1 0 0,0-3 0 0 0,1-1-1 0 0,68-13 1 0 0,-38 2 2 0 0,-1 4 0 0 0,81 1 0 0 0,-40 4-12 0 0,-1-6 0 0 0,130-27 0 0 0,-147 15 27 0 0,126-48 1 0 0,26-7 6 0 0,-1 26-414 0 0,-236 49 356 0 0,199-38-704 0 0,-186 33 693 0 0,0-1 0 0 0,-1-2-1 0 0,0 0 1 0 0,-1-2 0 0 0,45-28 0 0 0,-21 4 394 0 0,80-81-1 0 0,-84 73-84 0 0,81-61-1 0 0,-110 94-249 0 0,1 0 0 0 0,-2-1-1 0 0,0-1 1 0 0,24-27 0 0 0,-34 35 43 0 0,0 0 0 0 0,-1-1-1 0 0,1 1 1 0 0,-1-1 0 0 0,-1 0 0 0 0,1 0 0 0 0,-1 0 0 0 0,0 0 0 0 0,0-1 0 0 0,-1 1 0 0 0,0 0 0 0 0,0-1 0 0 0,0 1 0 0 0,-1-1-1 0 0,0 1 1 0 0,0-1 0 0 0,-2-10 0 0 0,-9-27-114 0 0,-1 1-1 0 0,-2 0 0 0 0,-28-55 1 0 0,22 49-302 0 0,10 28 270 0 0,-1 1 0 0 0,-1 0 0 0 0,0 1 0 0 0,-2 0 0 0 0,0 1 0 0 0,-1 0 0 0 0,-1 1 0 0 0,0 1 0 0 0,-1 1 0 0 0,-1 0 0 0 0,0 1 0 0 0,-30-17 0 0 0,11 11-282 0 0,-1 1 0 0 0,0 1 0 0 0,-2 3 0 0 0,0 1 1 0 0,-81-17-1 0 0,58 22-401 0 0,0 3 0 0 0,-1 3 0 0 0,-73 6 0 0 0,-5-1 416 0 0,-204 3 1250 0 0,-208 64 2032 0 0,374-40-2034 0 0,-265 45-1001 0 0,146-22-545 0 0,-138-1-2448 0 0,429-50 2958 0 0,-46 4-815 0 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7.120"/>
    </inkml:context>
    <inkml:brush xml:id="br0">
      <inkml:brushProperty name="width" value="0.025" units="cm"/>
      <inkml:brushProperty name="height" value="0.025" units="cm"/>
      <inkml:brushProperty name="color" value="#008C3A"/>
    </inkml:brush>
  </inkml:definitions>
  <inkml:trace contextRef="#ctx0" brushRef="#br0">98 17 19356,'4'-14'1624,"-4"14"-1590,-1 0 0,1 0 0,0 0 0,0-1 0,0 1 0,0 0 0,0 0 0,0 0 0,-1 0 0,1-1-1,0 1 1,0 0 0,0 0 0,-1 0 0,1 0 0,0 0 0,0 0 0,0-1 0,-1 1 0,1 0 0,0 0 0,0 0 0,0 0 0,-1 0 0,1 0 0,0 0 0,0 0 0,-1 0 0,1 0 0,0 0 0,0 0-1,-1 0 1,1 0 0,-2 1 100,0 0-1,0-1 1,0 1-1,0 0 1,0 0-1,0 0 1,1 0-1,-1 1 0,0-1 1,1 0-1,-4 4 1,-3 5 90,1 0 1,0 1 0,0 0-1,1 0 1,0 1 0,1-1-1,1 1 1,0 1 0,-5 22-1,7-24-205,0 1-1,1-1 0,0 1 0,1-1 1,0 1-1,0 0 0,2-1 0,-1 1 0,2-1 1,6 22-1,-8-29-9,1-1 1,-1 0-1,1 1 0,0-1 1,0 0-1,0 0 1,0 0-1,0 0 0,1-1 1,-1 1-1,1-1 0,0 1 1,0-1-1,0 0 0,0 0 1,0 0-1,0 0 1,0-1-1,1 1 0,-1-1 1,0 0-1,1 0 0,0 0 1,-1-1-1,1 1 1,-1-1-1,1 0 0,0 0 1,-1 0-1,1 0 0,-1-1 1,5 0-1,3-2 10,0 0-1,0 0 0,0-1 1,-1-1-1,1 0 1,-1 0-1,-1-1 0,19-14 1,-11 6 70,-1-1 0,0 0 0,26-35 0,-36 44-43,-2-1 1,1 0-1,-1 0 0,0 0 0,-1 0 0,1 0 0,-2-1 1,1 0-1,-1 1 0,0-1 0,0 0 0,-1 0 0,0-16 1,-1 21-32,0 0 1,-1 1-1,0-1 1,0 0-1,0 0 1,0 0-1,0 0 1,0 1-1,-1-1 1,1 0-1,-1 1 1,0-1-1,0 1 1,0 0-1,0 0 1,0-1 0,0 1-1,-1 1 1,1-1-1,-1 0 1,1 1-1,-1-1 1,0 1-1,1 0 1,-1-1-1,0 2 1,0-1-1,0 0 1,0 0-1,-3 1 1,-4-2-57,0 1 0,0 1-1,0 0 1,0 0 0,1 1 0,-1 0 0,0 1-1,-10 3 1,6-1-274,0 1 0,0 1 0,0 0-1,-24 16 1,32-18 90,0 1-1,1-1 1,-1 1-1,1 0 1,0 0 0,0 0-1,0 1 1,1-1 0,0 1-1,0 1 1,0-1-1,-2 7 1,1 9-502,10-6-54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1:37.524"/>
    </inkml:context>
    <inkml:brush xml:id="br0">
      <inkml:brushProperty name="width" value="0.025" units="cm"/>
      <inkml:brushProperty name="height" value="0.025" units="cm"/>
      <inkml:brushProperty name="color" value="#008C3A"/>
    </inkml:brush>
  </inkml:definitions>
  <inkml:trace contextRef="#ctx0" brushRef="#br0">201 54 21069,'-3'-5'340,"-1"0"1,-1 0-1,1 0 1,-1 1 0,0 0-1,0 0 1,0 0-1,0 0 1,-1 1 0,-6-3-1,9 5-233,1 0 0,-1 0-1,0 1 1,0-1 0,0 1 0,0 0-1,1 0 1,-1 0 0,0 0-1,0 0 1,0 0 0,0 1 0,1 0-1,-1-1 1,0 1 0,0 0-1,1 1 1,-1-1 0,1 0 0,-1 1-1,1-1 1,-1 1 0,1 0 0,-4 3-1,-1 2-33,1 1-1,-1 0 1,1 0-1,1 0 1,-1 0-1,2 1 1,-1 0 0,1 0-1,0 0 1,1 1-1,0 0 1,1-1-1,-3 20 1,3-13-94,1-1 0,1 1 0,0 0 0,1 0 1,0 0-1,2 0 0,0-1 0,5 17 0,-6-25 15,1 1-1,0 0 1,1-1-1,0 0 1,0 1-1,0-2 1,1 1-1,0 0 1,0-1-1,7 6 1,-7-8-2,0 0 1,0 0 0,0-1-1,1 0 1,0 0 0,-1 0-1,1 0 1,0-1 0,0 0-1,0-1 1,0 1-1,1-1 1,9 1 0,-3-2-3,-1-1 0,1 0 0,0 0 0,-1-1 0,1-1 0,-1 0 0,0-1 1,0 0-1,0-1 0,-1 0 0,1-1 0,13-10 0,-10 6 27,-1 0-1,0-1 0,-1 0 1,0-1-1,-1-1 0,-1 0 1,0-1-1,14-22 0,-22 31-1,1-1-1,-2 0 1,1 0 0,0 0-1,-1-1 1,-1 1-1,1-1 1,-1 1-1,0-1 1,0 1-1,0-11 1,-2 12-19,1 1 0,-1 0 0,0 0 0,0 0 0,0 0 0,-1 0 0,0 0 0,1 0 1,-1 0-1,0 1 0,-1-1 0,1 1 0,-1 0 0,1-1 0,-1 1 0,0 0 0,0 0 0,-1 1 0,-3-4 0,-1 1-81,-1 0-1,1 1 0,-1-1 1,1 2-1,-1-1 1,-1 2-1,1-1 0,0 1 1,0 0-1,-1 1 1,-17-1-1,14 3 49,0 0-1,0 0 1,0 1 0,0 1 0,0 0-1,1 0 1,-1 2 0,-15 6-1,-24 18-300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1.799"/>
    </inkml:context>
    <inkml:brush xml:id="br0">
      <inkml:brushProperty name="width" value="0.025" units="cm"/>
      <inkml:brushProperty name="height" value="0.025" units="cm"/>
      <inkml:brushProperty name="color" value="#008C3A"/>
    </inkml:brush>
  </inkml:definitions>
  <inkml:trace contextRef="#ctx0" brushRef="#br0">4 224 12611,'-1'2'78,"0"0"0,1 0 1,-1 0-1,1 0 0,0 0 1,0 0-1,-1 0 0,1 0 1,0 0-1,1 1 0,-1-1 0,0 0 1,1 0-1,-1 0 0,1 0 1,0 0-1,-1 0 0,1 0 1,2 3-1,22 35 532,-13-25-469,1-1 1,0 0-1,1-1 0,0-1 0,1 0 0,0-1 1,32 17-1,-19-13 2,1-2 0,0-1 0,60 16 0,-60-22 55,0-2 0,0-1 0,0-1-1,1-1 1,52-6 0,147-35 838,-89 13-732,359-35 438,-229 33-246,599-124 692,-726 121-999,451-89 377,-463 102-511,1 5-1,206 5 1,-289 12-42,80 13 0,-110-12-10,-1 0 0,0 1-1,0 1 1,-1 1 0,0 0 0,0 2 0,23 14 0,-35-19-91,0-1 0,-1 0 0,0 1-1,0 0 1,0 0 0,0 0 0,0 1 0,-1-1-1,0 1 1,0 0 0,0 0 0,-1 0 0,0 0 0,1 0-1,1 9 1,-4-13 68,0-1 0,0 1 0,0-1 0,0 0 0,0 1 0,0-1 0,0 1 1,0-1-1,0 1 0,0-1 0,0 0 0,0 1 0,0-1 0,0 1 0,0-1 0,0 0 0,-1 1 0,1-1 0,0 0 0,0 1 0,0-1 0,-1 0 0,1 1 0,0-1 0,-1 0 0,1 1 0,-1-1 0,-1-1-344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2.252"/>
    </inkml:context>
    <inkml:brush xml:id="br0">
      <inkml:brushProperty name="width" value="0.025" units="cm"/>
      <inkml:brushProperty name="height" value="0.025" units="cm"/>
      <inkml:brushProperty name="color" value="#008C3A"/>
    </inkml:brush>
  </inkml:definitions>
  <inkml:trace contextRef="#ctx0" brushRef="#br0">15 693 16788,'-12'0'1554,"10"-4"46,16-13-28,-12 15-1620,51-47 175,2 2 0,1 3 0,3 2 0,1 3 0,66-32 0,-87 52-97,0 2-1,2 2 1,-1 1 0,2 2-1,0 2 1,0 1 0,0 3-1,1 1 1,74 2 0,-86 6 98,0 1 1,0 1-1,50 17 1,85 40 562,-149-55-613,7 2 2,1-1 0,-1-1 1,1-2-1,1 0 1,-1-1-1,1-2 0,-1 0 1,1-2-1,0-1 0,-1-1 1,1-1-1,-1-1 1,0-2-1,44-14 0,-10-1-15,-1-3 0,-2-2 0,0-2-1,-2-3 1,-1-2 0,-2-2 0,-1-3-1,73-71 1,-105 88-424,-18 20 344,0 1-1,1 0 0,-1 0 0,0 0 1,0 0-1,0 0 0,0-1 0,1 1 1,-1 0-1,0 0 0,0 0 1,0-1-1,0 1 0,0 0 0,0 0 1,0-1-1,0 1 0,1 0 0,-1 0 1,0 0-1,0-1 0,0 1 0,0 0 1,0 0-1,0-1 0,0 1 0,0 0 1,-1 0-1,1-1 0,0 1 0,0 0 1,0 0-1,0 0 0,0-1 1,0 1-1,0 0 0,0 0 0,-1 0 1,1-1-1,0 1 0,0 0 0,0 0 1,0 0-1,-1 0 0,1-1 0,0 1 1,0 0-1,0 0 0,-1 0 0,-11 1-170,-13 11-49,-5 5-85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3.494"/>
    </inkml:context>
    <inkml:brush xml:id="br0">
      <inkml:brushProperty name="width" value="0.025" units="cm"/>
      <inkml:brushProperty name="height" value="0.025" units="cm"/>
      <inkml:brushProperty name="color" value="#008C3A"/>
    </inkml:brush>
  </inkml:definitions>
  <inkml:trace contextRef="#ctx0" brushRef="#br0">0 17 14595,'0'0'139,"1"-1"-1,-1 0 1,0 0-1,0 0 1,1 0-1,-1 1 1,0-1-1,1 0 0,-1 0 1,1 1-1,-1-1 1,1 0-1,-1 1 1,1-1-1,0 0 1,-1 1-1,1-1 1,0 1-1,-1-1 1,1 1-1,0 0 1,0-1-1,0 1 1,-1 0-1,1-1 1,0 1-1,0 0 1,0 0-1,0 0 1,-1-1-1,1 1 1,1 0-1,1 1 88,0 1 0,0-1 0,0 0 0,0 1 0,0-1 0,0 1 0,-1 0 0,3 3 0,66 54 1369,-48-38-1450,1 0 0,1-2 0,34 20 0,-55-36-192,0-1 0,0 0 0,1 0-1,-1-1 1,0 1 0,1-1-1,0 0 1,-1 0 0,1-1 0,-1 1-1,1-1 1,0 0 0,0 0 0,4-1-1,-5 0-34,0 0 0,0-1 0,-1 1-1,1-1 1,0 0 0,-1 0 0,0 0-1,1 0 1,-1-1 0,0 1 0,0-1-1,0 0 1,-1 0 0,1 0 0,-1 0-1,4-6 1,7-14-317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3.929"/>
    </inkml:context>
    <inkml:brush xml:id="br0">
      <inkml:brushProperty name="width" value="0.025" units="cm"/>
      <inkml:brushProperty name="height" value="0.025" units="cm"/>
      <inkml:brushProperty name="color" value="#008C3A"/>
    </inkml:brush>
  </inkml:definitions>
  <inkml:trace contextRef="#ctx0" brushRef="#br0">54 0 17484,'-6'33'4483,"-1"7"-3533,-9 104-194,-8 120-1800,25-244 287,2-10 375,-3-10 372,0 0 0,0 0 1,0 0-1,0 0 0,0 0 0,0 1 1,0-1-1,0 0 0,1 0 1,-1 0-1,0 0 0,0 0 0,0 0 1,0 0-1,0 0 0,0 0 1,0 0-1,1 0 0,-1 0 0,0 0 1,0 0-1,0 0 0,0 0 1,0 0-1,0 0 0,1 0 1,-1 0-1,0 0 0,0 0 0,0 0 1,0 0-1,0 0 0,0 0 1,0 0-1,1 0 0,-1 0 0,0 0 1,0 0-1,0 0 0,0-1 1,0 1-1,0 0 0,0 0 0,0 0 1,0 0-1,1 0 0,-1 0 1,0 0-1,0 0 0,0-1 1,0 1-1,0 0 0,9-17-545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4.723"/>
    </inkml:context>
    <inkml:brush xml:id="br0">
      <inkml:brushProperty name="width" value="0.025" units="cm"/>
      <inkml:brushProperty name="height" value="0.025" units="cm"/>
      <inkml:brushProperty name="color" value="#008C3A"/>
    </inkml:brush>
  </inkml:definitions>
  <inkml:trace contextRef="#ctx0" brushRef="#br0">125 29 13827,'5'-7'1093,"-4"5"-870,0 0 0,0 1 1,1-1-1,-1 0 0,0 1 1,0-1-1,1 1 0,-1 0 1,1-1-1,0 1 0,-1 0 1,1 0-1,2-1 1,-4 2-151,1 0 0,-1 0 0,0 1 0,0-1 1,1 0-1,-1 1 0,0-1 0,0 0 1,0 0-1,1 1 0,-1-1 0,0 0 1,0 1-1,0-1 0,0 0 0,0 1 1,0-1-1,0 0 0,1 1 0,-1-1 0,0 0 1,0 1-1,0-1 0,0 1 0,-1-1 1,1 0-1,0 1 0,0-1 0,0 0 1,0 1-1,0-1 0,-3 16 599,2-15-576,-14 51 549,-3 0-1,-2-2 1,-45 82 0,49-108-575,16-23-69,0-1-1,0 0 0,0 0 1,0 0-1,0 0 1,0 0-1,0 0 1,0 0-1,-1 0 0,1 0 1,0 0-1,0 1 1,0-1-1,0 0 1,0 0-1,0 0 1,0 0-1,0 0 0,0 0 1,-1 0-1,1 0 1,0 0-1,0 0 1,0 0-1,0 0 0,0 0 1,0 0-1,0 0 1,0 0-1,-1 0 1,1 0-1,0 0 1,0 0-1,0 0 0,0 0 1,0 0-1,0 0 1,0 0-1,0 0 1,0 0-1,-1 0 0,1 0 1,0 0-1,0-1 1,0 1-1,0 0 1,0 0-1,0 0 1,0 0-1,0 0 0,0 0 1,0 0-1,0 0 1,0 0-1,0 0 1,-1-1-1,1 1 0,1-16-20,36-194-349,-22 129 204,-15 111 174,2 0 0,4 31 0,-5-52-7,1-1 0,-1 0 0,1 0 0,1 0 1,0 0-1,0 0 0,0-1 0,1 1 0,0-1 0,8 11 0,-8-13 2,1 0-1,0 0 1,0-1 0,0 0-1,1 0 1,0 0-1,-1-1 1,1 1-1,0-1 1,1-1 0,-1 1-1,0-1 1,10 2-1,5 0 1,-21-4-4,0 0 1,0-1 0,0 1-1,0 0 1,0 0 0,0 0-1,0 0 1,0 0 0,0 0-1,-1 0 1,1 0 0,0 0 0,0 0-1,0 0 1,0 0 0,0 0-1,0 0 1,0 0 0,0 0-1,0-1 1,0 1 0,0 0 0,0 0-1,0 0 1,0 0 0,0 0-1,0 0 1,0 0 0,0 0-1,0 0 1,0 0 0,0-1-1,0 1 1,0 0 0,0 0 0,0 0-1,0 0 1,0 0 0,0 0-1,0 0 1,0 0 0,0 0-1,0 0 1,0 0 0,0-1 0,0 1-1,0 0 1,0 0 0,0 0-1,0 0 1,0 0 0,1 0-1,-1 0 1,0 0 0,0 0-1,0 0 1,0 0 0,0 0 0,0 0-1,0 0 1,0 0 0,0 0-1,0 0 1,-32-19 115,13 8-94,-141-97 492,152 103-355,8 5 11,16 4 19,10-3-584,-1 0 0,1-2 1,-1-1-1,1-1 0,-1-1 0,34-11 1,-31 7-130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5.123"/>
    </inkml:context>
    <inkml:brush xml:id="br0">
      <inkml:brushProperty name="width" value="0.025" units="cm"/>
      <inkml:brushProperty name="height" value="0.025" units="cm"/>
      <inkml:brushProperty name="color" value="#008C3A"/>
    </inkml:brush>
  </inkml:definitions>
  <inkml:trace contextRef="#ctx0" brushRef="#br0">7 26 18836,'0'-13'1896,"-3"5"-1239,2 3-313,1 8 928,-3 6-272,5 8-480,-2 5-192,1 5-232,2 1-56,1 1-144,-1 0-48,0-9-424,3-3-280,-3-11 696,8-6-160,0-10-112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5.543"/>
    </inkml:context>
    <inkml:brush xml:id="br0">
      <inkml:brushProperty name="width" value="0.025" units="cm"/>
      <inkml:brushProperty name="height" value="0.025" units="cm"/>
      <inkml:brushProperty name="color" value="#008C3A"/>
    </inkml:brush>
  </inkml:definitions>
  <inkml:trace contextRef="#ctx0" brushRef="#br0">0 39 16171,'0'11'1681,"6"-2"-833,1-2-232,9-2 888,6-4-135,9-4-329,8-1-168,4-6-216,6-2-160,-2-1-464,-3 0-424,-1 5-432,-5-1 672,-8 11-176,-6 2-104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6.120"/>
    </inkml:context>
    <inkml:brush xml:id="br0">
      <inkml:brushProperty name="width" value="0.025" units="cm"/>
      <inkml:brushProperty name="height" value="0.025" units="cm"/>
      <inkml:brushProperty name="color" value="#008C3A"/>
    </inkml:brush>
  </inkml:definitions>
  <inkml:trace contextRef="#ctx0" brushRef="#br0">16 30 19476,'-3'6'292,"1"0"0,0 0-1,0 0 1,0 0 0,1 0-1,0 0 1,0 1 0,0-1-1,1 0 1,0 1 0,0-1-1,1 0 1,0 1 0,0-1-1,0 0 1,3 9 0,-2-11-247,0 0 1,-1 0-1,2 0 0,-1 0 1,0 0-1,1 0 0,0 0 1,0-1-1,0 1 0,0-1 0,1 0 1,-1 0-1,1 0 0,0-1 1,-1 1-1,1-1 0,1 0 1,-1 0-1,0 0 0,0 0 1,1-1-1,-1 0 0,6 1 1,-2-1-176,0 0 1,-1-1-1,1 0 1,0 0-1,0-1 1,0 0-1,0-1 1,-1 1-1,1-1 1,-1-1-1,1 0 1,-1 0 0,0 0-1,0-1 1,0 0-1,-1 0 1,1-1-1,-1 1 1,0-2-1,8-8 1,4-5-1052,-2-2 1,0 0-1,-1-1 0,21-42 1,-36 63 1163,4-7 394,-5 11 604,-4 15 56,-23 221 2355,17-113-2986,7-89-384,1-6-550,-8 40 0,6-58 398,5-13 126,0 0-1,0 1 1,0-1 0,0 0 0,0 0-1,0 0 1,0 0 0,0 0 0,0 0-1,0 1 1,0-1 0,0 0 0,0 0-1,0 0 1,-1 0 0,1 0-1,0 1 1,0-1 0,0 0 0,0 0-1,0 0 1,0 0 0,0 0 0,0 0-1,0 0 1,-1 0 0,1 0 0,0 1-1,0-1 1,0 0 0,0 0 0,0 0-1,0 0 1,-1 0 0,1 0 0,0 0-1,0 0 1,0 0 0,0 0 0,0 0-1,-1 0 1,1 0 0,0 0-1,0 0 1,0 0 0,0 0 0,0 0-1,-1 0 1,1 0 0,0 0 0,0-1-1,0 1 1,0 0 0,0 0 0,0 0-1,-1 0 1,1 0 0,0 0 0,0 0-1,0 0 1,0 0 0,0-1 0,0 1-1,0 0 1,0 0 0,0 0 0,0 0-1,-4-17-325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02.281"/>
    </inkml:context>
    <inkml:brush xml:id="br0">
      <inkml:brushProperty name="width" value="0.05" units="cm"/>
      <inkml:brushProperty name="height" value="0.05" units="cm"/>
    </inkml:brush>
  </inkml:definitions>
  <inkml:trace contextRef="#ctx0" brushRef="#br0">198 1 2465 0 0,'-15'0'1125'0'0,"0"1"0"0"0,-1 0 0 0 0,1 1 1 0 0,0 1-1 0 0,0 0 0 0 0,0 1 0 0 0,1 1 1 0 0,-19 8-1 0 0,21-8-437 0 0,9-4-379 0 0,0 0 1 0 0,0 1-1 0 0,0-1 0 0 0,0 0 0 0 0,0 1 1 0 0,1 0-1 0 0,-6 3 0 0 0,7-3-311 0 0,1 0 0 0 0,-1-1 0 0 0,0 1 0 0 0,1 0 0 0 0,-1-1 0 0 0,1 1 0 0 0,0 0 0 0 0,-1 0 0 0 0,1 0 0 0 0,0-1 0 0 0,0 1 0 0 0,0 0 0 0 0,0 0 0 0 0,1 0 0 0 0,-1-1 0 0 0,0 1 0 0 0,1 0 0 0 0,-1 0 0 0 0,2 2 0 0 0,0-2 108 0 0,-1 1-1 0 0,1-1 1 0 0,0 0 0 0 0,0 0-1 0 0,0 0 1 0 0,0 0 0 0 0,0 0 0 0 0,0-1-1 0 0,1 1 1 0 0,-1-1 0 0 0,0 1-1 0 0,1-1 1 0 0,0 0 0 0 0,-1 0-1 0 0,5 1 1 0 0,47 10 425 0 0,-41-10-419 0 0,211 29 368 0 0,-37-7-351 0 0,-112-14-40 0 0,1-4 1 0 0,138-6-1 0 0,-101-9 52 0 0,137-30 0 0 0,-179 27-119 0 0,122-5 1 0 0,74 17-97 0 0,-44 1 92 0 0,224-43 163 0 0,-196 13 29 0 0,-136 20 139 0 0,106-14 617 0 0,-188 17-1149 0 0,-32 6 59 0 0,21 3-10046 0 0,-14-3 9003 0 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6.972"/>
    </inkml:context>
    <inkml:brush xml:id="br0">
      <inkml:brushProperty name="width" value="0.025" units="cm"/>
      <inkml:brushProperty name="height" value="0.025" units="cm"/>
      <inkml:brushProperty name="color" value="#008C3A"/>
    </inkml:brush>
  </inkml:definitions>
  <inkml:trace contextRef="#ctx0" brushRef="#br0">100 2 15139,'0'0'98,"1"0"0,-1-1 0,0 1 0,1 0 0,-1 0 0,1 0 0,-1 0 0,0 0 0,1 0 0,-1 0 0,0 0 0,1 0 0,-1 0 0,1 0 0,-1 0 0,0 0 0,1 0 0,-1 0 0,0 0 0,1 0 0,-1 1 0,0-1 0,1 0 0,-1 0 0,0 0-1,1 1 1,-1-1 0,0 0 0,1 0 0,-1 1 0,0-1 0,1 1 0,1 14 2016,-12 28-58,7-34-1733,-69 220 1820,60-207-2042,12-21-100,0-1 1,0 0 0,0 0 0,0 0-1,-1 0 1,1 0 0,0 0-1,0 0 1,0 0 0,0 0-1,0 0 1,0 0 0,-1 0 0,1 0-1,0 0 1,0 0 0,0 0-1,0 0 1,0 0 0,-1 0-1,1 0 1,0 0 0,0 0-1,0 0 1,0 0 0,0 0 0,0 0-1,-1 0 1,1 0 0,0 0-1,0 0 1,0 0 0,0-1-1,0 1 1,0 0 0,0 0 0,0 0-1,-1 0 1,1 0 0,0 0-1,0 0 1,0-1 0,0 1-1,0 0 1,0 0 0,0 0 0,0 0-1,0 0 1,0 0 0,0-1-1,0 1 1,0 0 0,0 0-1,0 0 1,0 0 0,0 0-1,0-1 1,0 1 0,0 0 0,0 0-1,0 0 1,0 0 0,0 0-1,3-44 106,6-23-171,23-86 0,-26 140-82,-1 22 72,0 38 30,-4-31 19,2 3 24,0 0 1,0 0 0,2 0-1,1-1 1,0 0 0,1 0-1,17 30 1,-21-44 5,-1 0-1,1-1 1,0 0-1,0 0 1,1 0-1,-1 0 1,0 0-1,1-1 1,0 1-1,0-1 1,0 0-1,0 0 1,0-1-1,0 1 1,0-1-1,0 0 1,9 1-1,-13-2-3,0 0 0,0 0 0,0 0-1,1 0 1,-1 0 0,0 0-1,0 0 1,0 0 0,1 0 0,-1 0-1,0 0 1,0 0 0,0 0-1,1 0 1,-1 0 0,0 0 0,0 0-1,0 0 1,0-1 0,1 1-1,-1 0 1,0 0 0,0 0 0,0 0-1,0-1 1,0 1 0,1 0 0,-1 0-1,0 0 1,0 0 0,0-1-1,0 1 1,0 0 0,0 0 0,0 0-1,0-1 1,0 1 0,0 0-1,0 0 1,0 0 0,0-1 0,0 1-1,0 0 1,0 0 0,0-1-1,0 1 1,0 0 0,0 0 0,0 0-1,0-1 1,0 1 0,0 0 0,-1 0-1,1 0 1,0 0 0,0-1-1,0 1 1,0 0 0,0 0 0,-1 0-1,1 0 1,0-1 0,-11-11 44,2 5-20,-37-28 133,2-2 0,-44-47 0,87 84-152,1-1 0,-1 0 0,0 0 1,1 1-1,-1-1 0,1 0 0,-1 0 0,1 0 0,-1 1 1,1-1-1,-1 0 0,1 0 0,0 0 0,0 0 0,-1-1 1,1 2-2,1-1 0,-1 1 1,0 0-1,0 0 0,0-1 1,0 1-1,1 0 0,-1 0 0,0 0 1,0-1-1,0 1 0,1 0 1,-1 0-1,0 0 0,0-1 1,1 1-1,-1 0 0,0 0 1,1 0-1,-1 0 0,0 0 1,0 0-1,1 0 0,-1 0 1,0 0-1,1 0 0,-1 0 1,0 0-1,0 0 0,1 0 1,34 6 308,-24-3-269,-9-3-46,16 4-93,-1-1 0,1-1-1,-1 0 1,1-2 0,0 0 0,21-3-1,-4-7-21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7.718"/>
    </inkml:context>
    <inkml:brush xml:id="br0">
      <inkml:brushProperty name="width" value="0.025" units="cm"/>
      <inkml:brushProperty name="height" value="0.025" units="cm"/>
      <inkml:brushProperty name="color" value="#008C3A"/>
    </inkml:brush>
  </inkml:definitions>
  <inkml:trace contextRef="#ctx0" brushRef="#br0">0 68 16772,'0'0'2056,"6"0"-1248,4 0-248,6-2 1137,11-3-497,6-2-272,12-2-344,3-2-160,8 2-320,-3-1-288,-1 3-688,-8 2-272,-12 3 864,-12 2-208,-16 7-240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8.138"/>
    </inkml:context>
    <inkml:brush xml:id="br0">
      <inkml:brushProperty name="width" value="0.025" units="cm"/>
      <inkml:brushProperty name="height" value="0.025" units="cm"/>
      <inkml:brushProperty name="color" value="#008C3A"/>
    </inkml:brush>
  </inkml:definitions>
  <inkml:trace contextRef="#ctx0" brushRef="#br0">0 84 15723,'12'2'1721,"9"-2"-841,5-1-304,16-6 912,6 0-215,7-6-393,2 1-72,-1-2-544,-3 1-464,-13 0 248,-1 7-72,-13 6-144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8.680"/>
    </inkml:context>
    <inkml:brush xml:id="br0">
      <inkml:brushProperty name="width" value="0.025" units="cm"/>
      <inkml:brushProperty name="height" value="0.025" units="cm"/>
      <inkml:brushProperty name="color" value="#008C3A"/>
    </inkml:brush>
  </inkml:definitions>
  <inkml:trace contextRef="#ctx0" brushRef="#br0">21 1 20676,'-1'1'209,"0"1"-1,0 0 0,0 0 1,0 0-1,1 0 0,-1 0 1,1 1-1,0-1 0,-1 0 1,1 3-1,-1-1 70,-6 57 552,2 0 0,4 105 0,1-160-807,1 0 0,0 1 0,0-1 0,0 0 0,0 0 0,5 9 0,-6-14-17,1 0 0,-1 0 0,1 0-1,-1 0 1,1-1 0,-1 1 0,1 0 0,0 0 0,0-1 0,-1 1 0,1 0 0,0-1 0,0 1 0,0-1 0,0 1 0,0-1 0,-1 1-1,1-1 1,1 1 0,0-1-1,-1 0-1,1 0 0,-1 0 0,1 0 0,-1-1 1,1 1-1,-1 0 0,1-1 0,-1 1 0,1-1 1,-1 0-1,0 1 0,1-1 0,-1 0 0,0 0 1,0 0-1,2-1 0,7-7-307,-1 0 0,1 0 0,-2-1 1,1-1-1,-2 1 0,1-2 0,8-16 0,-5 6-1319,-1 0 0,-2-1 0,8-25 0,-23 99 796,4-2 2859,6 57 0,-3-98-1903,1 0 0,0 0 0,1 0 0,0 0 1,0-1-1,5 12 0,-6-18-171,-1 1 0,1 0 0,0-1-1,0 1 1,0-1 0,0 1 0,0-1 0,0 0 0,1 1 0,-1-1 0,0 0 0,1 0 0,-1 0 0,1 0 0,-1 0 0,1 0 0,0 0 0,-1 0 0,1-1 0,0 1 0,0-1 0,-1 1 0,1-1 0,0 0 0,0 1 0,-1-1 0,1 0 0,0 0 0,0 0 0,0-1 0,0 1 0,-1 0 0,1-1 0,0 1 0,2-2 0,1 0-41,1-1 1,-1 0 0,1-1 0,-1 1-1,0-1 1,-1 0 0,1 0 0,0-1 0,4-6-1,19-26-499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9.085"/>
    </inkml:context>
    <inkml:brush xml:id="br0">
      <inkml:brushProperty name="width" value="0.025" units="cm"/>
      <inkml:brushProperty name="height" value="0.025" units="cm"/>
      <inkml:brushProperty name="color" value="#008C3A"/>
    </inkml:brush>
  </inkml:definitions>
  <inkml:trace contextRef="#ctx0" brushRef="#br0">79 24 17084,'-2'2'207,"-1"1"1,1 0-1,0 0 1,0 0-1,0 0 1,0 0 0,0 0-1,1 0 1,-1 1-1,1-1 1,-2 6-1,0 1 131,-8 20 171,1 1 0,1 0-1,2 1 1,1-1 0,2 1-1,-1 63 1,5-92-488,1-1-1,-1 1 1,0 0-1,1 0 1,-1-1-1,1 1 1,0 0-1,0-1 1,0 1-1,0 0 1,0-1-1,1 0 1,-1 1-1,4 3 1,-4-5-9,-1-1-1,1 1 1,0-1 0,0 1 0,-1-1 0,1 0 0,0 1 0,0-1-1,0 0 1,0 1 0,-1-1 0,1 0 0,0 0 0,0 0-1,0 0 1,0 0 0,0 0 0,1 0 0,0 0 5,0-1 1,0 0-1,0 1 1,-1-1-1,1 0 1,0 0-1,0 0 1,-1 0-1,1 0 1,0-1-1,1-1 1,5-5 53,-1-1 0,1 0 1,-2 0-1,1-1 0,-1 0 1,-1 0-1,0 0 0,7-21 1,-3 3 185,-1 0 1,6-40 0,-14 64-220,4-17 235,0-38 1,-4 55-232,0-1 1,0 1-1,0 0 1,-1 0 0,1-1-1,-1 1 1,0 0 0,-1 0-1,1 0 1,-1 0 0,1 0-1,-1 0 1,0 0-1,-1 1 1,-3-7 0,5 10-34,0-1 1,1 0-1,-1 1 1,0-1-1,0 1 1,0-1-1,1 1 1,-1-1-1,0 1 1,0-1-1,0 1 1,0 0-1,0 0 1,0-1-1,0 1 1,0 0-1,0 0 1,1 0-1,-1 0 1,0 0-1,0 0 1,0 0-1,-2 1 1,1 0-7,0-1 0,1 1-1,-1 0 1,0 0 0,0 1 0,1-1 0,-1 0 0,1 1 0,-1-1 0,-1 3 0,-3 4-78,0 0 1,1 1 0,-7 13-1,7-11-339,0 0-1,1 1 1,0-1-1,0 1 1,2 0-1,-1-1 1,1 1 0,1 1-1,0 22 1,6-19-336,-5-16 723,1 0 0,-1 0 0,0 0 0,1 1 0,-1-1-1,1 0 1,-1 0 0,1 0 0,-1 0 0,1 0 0,-1 0 0,1 0 0,-1 1 0,0-2 0,1 1 0,-1 0 0,1 0 0,-1 0 0,1 0 0,-1 0 0,1 0 0,-1 0 0,1 0 0,-1-1-1,0 1 1,1 0 0,-1 0 0,1-1 0,-1 1 0,1-1 0,17-13-960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9.447"/>
    </inkml:context>
    <inkml:brush xml:id="br0">
      <inkml:brushProperty name="width" value="0.025" units="cm"/>
      <inkml:brushProperty name="height" value="0.025" units="cm"/>
      <inkml:brushProperty name="color" value="#008C3A"/>
    </inkml:brush>
  </inkml:definitions>
  <inkml:trace contextRef="#ctx0" brushRef="#br0">48 1 16764,'-20'103'2081,"11"-66"-1429,2 1 0,1 0-1,2 0 1,2 66-1,2-99-585,1 0-1,0-1 0,-1 1 0,2-1 0,-1 1 0,0-1 1,1 1-1,0-1 0,2 5 0,-3-8-49,0-1 1,-1 1-1,1 0 0,0 0 1,-1-1-1,1 1 0,0-1 1,0 1-1,-1 0 0,1-1 1,0 1-1,0-1 0,0 0 1,0 1-1,0-1 0,0 0 1,0 1-1,1-1 0,0 0-3,-1 0 1,1 0-1,0-1 0,-1 1 0,1 0 1,-1-1-1,1 0 0,0 1 0,-1-1 1,0 0-1,1 0 0,-1 1 0,1-1 0,1-2 1,5-5 15,-1 1 1,0-1 0,0 0 0,-1 0 0,0-1 0,0 0 0,-1 0-1,7-16 1,-2-1 65,-1 0 0,7-31 0,-12 41-12,0-1 0,-1 1 0,-1-1 0,-1 1 0,0-1 0,-1 0 0,-3-25 0,3 41-68,0 0-1,0 0 0,-1-1 0,1 1 1,0 0-1,-1 0 0,1 0 1,-1 0-1,1-1 0,-1 1 1,0 0-1,1 0 0,-1 0 1,0 0-1,0 0 0,0 0 1,0 1-1,0-1 0,0 0 1,-1-1-1,1 2-4,0 0 0,0 0 0,0 0 1,0 0-1,0 0 0,0 0 0,0 1 0,0-1 0,0 0 1,0 1-1,0-1 0,0 0 0,0 1 0,1-1 0,-1 1 1,0-1-1,0 1 0,0-1 0,1 1 0,-1 0 0,0-1 1,1 1-1,-1 0 0,1 0 0,-1 0 0,1-1 0,-2 3 1,-4 7-4,-1 1 0,2 0 0,-1 1 0,2-1 0,-1 1 0,2 0 0,-1 0 1,2 0-1,0 0 0,0 0 0,0 16 0,2-28-22,0 0 1,0 0-1,0 1 1,0-1-1,0 0 1,0 0-1,0 0 0,0 0 1,0 1-1,0-1 1,0 0-1,0 0 0,0 0 1,0 0-1,0 1 1,0-1-1,0 0 0,0 0 1,1 0-1,-1 0 1,0 1-1,0-1 1,0 0-1,0 0 0,0 0 1,0 0-1,0 0 1,1 0-1,-1 1 0,0-1 1,0 0-1,0 0 1,0 0-1,0 0 0,1 0 1,-1 0-1,0 0 1,0 0-1,0 0 1,1 0-1,5-5-615,4-12-654,-6 5 466,-1-1 0,0 1 1,0-1-1,-1 0 1,-1 0-1,0-13 1,-1 6-145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39.975"/>
    </inkml:context>
    <inkml:brush xml:id="br0">
      <inkml:brushProperty name="width" value="0.025" units="cm"/>
      <inkml:brushProperty name="height" value="0.025" units="cm"/>
      <inkml:brushProperty name="color" value="#008C3A"/>
    </inkml:brush>
  </inkml:definitions>
  <inkml:trace contextRef="#ctx0" brushRef="#br0">42 0 10850,'0'3'2618,"-6"13"-3375,-1-11 8113,5-2-7072,1-1-1,-1 0 1,1 0 0,0 0-1,0 0 1,0 1 0,0-1-1,1 1 1,-1-1 0,0 0-1,1 1 1,0 3 0,-1-4-141,-6 40 15,2 1-1,2 0 1,2 0-1,5 47 0,-4-82-143,2 0-1,-1 0 1,1 0-1,2 9 1,-3-16-9,-1 0 0,0 0 1,1 0-1,-1 1 0,1-1 1,-1 0-1,1 0 0,0 0 1,0 0-1,-1 0 0,1 0 0,0 0 1,0 0-1,0 0 0,0 0 1,0-1-1,0 1 0,0 0 1,0-1-1,0 1 0,0-1 1,0 1-1,1-1 0,-1 1 1,0-1-1,0 0 0,1 1 0,-1-1 1,0 0-1,0 0 0,1 0 1,-1 0-1,0 0 0,3-1 1,1-1 5,0 0 1,0-1-1,0 1 1,0-1-1,-1 0 1,1-1-1,-1 1 0,1-1 1,-1 0-1,0 0 1,-1 0-1,1 0 1,5-9-1,4-9 59,19-38-1,-29 54-52,8-19 132,15-40 0,-24 58-103,0 0 1,0 0-1,-1 0 1,0 0-1,0 0 1,0 0-1,-1 0 1,0 0-1,-1 0 1,1-1-1,-4-10 1,4 16-28,-1 1 0,0-1-1,1 0 1,-1 0 0,0 0 0,0 0 0,0 1 0,-1-1 0,1 0-1,0 1 1,0-1 0,-1 1 0,1 0 0,-1-1 0,0 1 0,1 0-1,-1 0 1,0 0 0,1 0 0,-4-1 0,2 1-93,0 0 0,0 1 0,-1 0 0,1-1 0,0 1 1,0 0-1,0 1 0,0-1 0,0 0 0,-1 1 0,-5 1 0,1 1-200,0 1-1,0-1 1,0 1-1,1 1 1,-1-1 0,1 1-1,0 0 1,-9 10-1,5-2-398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0.361"/>
    </inkml:context>
    <inkml:brush xml:id="br0">
      <inkml:brushProperty name="width" value="0.025" units="cm"/>
      <inkml:brushProperty name="height" value="0.025" units="cm"/>
      <inkml:brushProperty name="color" value="#008C3A"/>
    </inkml:brush>
  </inkml:definitions>
  <inkml:trace contextRef="#ctx0" brushRef="#br0">0 94 20692,'9'2'2033,"1"-4"-1553,1-10-248,1-1 1088,7-1-1400,-2 0-632,-1-1 608,5 1-168,-1 2-168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0.782"/>
    </inkml:context>
    <inkml:brush xml:id="br0">
      <inkml:brushProperty name="width" value="0.025" units="cm"/>
      <inkml:brushProperty name="height" value="0.025" units="cm"/>
      <inkml:brushProperty name="color" value="#008C3A"/>
    </inkml:brush>
  </inkml:definitions>
  <inkml:trace contextRef="#ctx0" brushRef="#br0">5 52 16684,'0'-5'637,"0"0"0,0 0 0,1 0 0,0 1 1,2-11-1,-3 14-517,0 1 1,1-1-1,-1 0 0,0 0 1,1 1-1,-1-1 0,1 0 1,-1 0-1,1 1 0,-1-1 1,1 0-1,-1 1 1,1-1-1,0 1 0,-1-1 1,1 1-1,0-1 0,0 0 1,0 1-36,0 0 0,0 0 0,-1 0 1,1 0-1,0 0 0,0 0 1,0 1-1,-1-1 0,1 0 0,0 0 1,0 1-1,-1-1 0,1 0 0,0 1 1,-1-1-1,1 1 0,0-1 0,-1 1 1,1-1-1,0 1 0,-1-1 1,1 1-1,-1 0 0,1 0 0,2 3-39,-1 0 0,1 0 0,-1 0-1,0 1 1,0-1 0,-1 1 0,1-1-1,-1 1 1,0-1 0,0 1 0,0 0-1,-1 0 1,0 0 0,0-1 0,0 1-1,-1 0 1,1 0 0,-1-1 0,0 1-1,-2 5 1,-3 11 27,-1 1-1,-18 36 1,19-45-45,-3 6-24,12-19-43,7-10-40,-6 6 38,-1 1 1,1-1-1,-1 1 1,1 0 0,0 0-1,8-4 1,-11 6 32,0 1 0,0 0 0,0-1 0,0 1 0,0 0 0,-1 0 0,1 0 0,0 0 0,0 0 0,0-1 0,0 2 0,0-1 0,0 0 0,0 0-1,0 0 1,0 0 0,0 1 0,0-1 0,0 0 0,0 1 0,-1-1 0,1 1 0,0-1 0,0 1 0,0-1 0,-1 1 0,1-1 0,0 1 0,-1 0 0,1 0 0,0-1 0,-1 1 0,1 0 0,-1 0 0,1 0 0,-1-1 0,0 1 0,1 0 0,-1 0 0,0 0 0,1 2-1,3 10-12,0 1-1,-1 0 0,-1 0 0,0 0 0,-1 18 0,-1 2 188,-4 35-1,3-58-91,0-5-6,1 0 1,0 1-1,-1-1 1,0 0-1,-1 0 1,0 0-1,0 0 1,0 0-1,0 0 1,-6 8-1,8-13-83,0-1 0,0 0 0,-1 0-1,1 1 1,0-1 0,-1 0 0,1 1 0,0-1-1,-1 0 1,1 0 0,0 0 0,-1 0 0,1 1-1,-1-1 1,1 0 0,0 0 0,-1 0 0,1 0-1,-1 0 1,1 0 0,0 0 0,-1 0 0,1 0-1,-1 0 1,1 0 0,0 0 0,-1 0-1,1 0 1,-1 0 0,1-1 0,0 1 0,-1 0-1,1 0 1,0 0 0,-1-1 0,1 1 0,0 0-1,-1 0 1,1-1 0,0 1 0,-1 0 0,1-1-1,0 1 1,0 0 0,0-1 0,-1 1 0,1 0-1,0-1 1,0 1 0,0 0 0,0-1-1,0 1 1,-1-1 0,1 1 0,0-1 0,-7-26-649,5-1 355,3-9-118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1.216"/>
    </inkml:context>
    <inkml:brush xml:id="br0">
      <inkml:brushProperty name="width" value="0.025" units="cm"/>
      <inkml:brushProperty name="height" value="0.025" units="cm"/>
      <inkml:brushProperty name="color" value="#008C3A"/>
    </inkml:brush>
  </inkml:definitions>
  <inkml:trace contextRef="#ctx0" brushRef="#br0">44 29 19972,'-15'34'2519,"10"-25"-2262,1 0 1,0 0-1,1 1 0,0-1 0,0 1 1,1 0-1,-2 16 0,4-25-262,0 0-1,0 0 0,0 0 1,0 0-1,0 0 1,0 0-1,0 0 1,0 0-1,0 0 0,0-1 1,1 1-1,-1 0 1,0 0-1,1 0 0,-1 0 1,1 0-1,-1 0 1,1 0-1,-1-1 1,1 1-1,0 0 0,-1 0 1,1-1-1,0 1 1,-1 0-1,1-1 0,0 1 1,0-1-1,0 1 1,0-1-1,0 1 1,-1-1-1,1 0 0,0 1 1,0-1-1,0 0 1,0 0-1,0 0 0,0 1 1,0-1-1,0 0 1,0-1-1,0 1 1,0 0-1,2 0 0,6-2-35,-1 0 0,1-1 0,-1 0 0,12-5 0,-7 2 23,-9 5 18,0-1 0,0 1 0,0-1-1,0 1 1,0 1 0,1-1 0,-1 0 0,0 1-1,0 0 1,0 0 0,1 0 0,5 2 0,-8-1 3,0 0 1,-1 0-1,1 0 1,0 0-1,0 0 1,-1 0-1,1 1 1,-1-1-1,1 0 1,-1 1-1,1 0 1,-1-1-1,0 1 1,0 0-1,0 0 1,0-1-1,0 1 1,0 0-1,-1 0 1,1 0 0,0 0-1,-1 0 1,0 0-1,1 0 1,-1 0-1,0 1 1,0 1-1,0 13 56,-1-1-1,-1 1 1,0-1-1,-1 0 1,-1 0 0,0 0-1,-1 0 1,-1-1-1,-1 0 1,-14 27-1,19-40-63,1 1 0,-1 0 0,0-1 1,0 0-1,0 1 0,0-1 0,0 0 0,0 0 0,-1 0 0,1 0 0,-5 2 0,6-4-37,0 0 0,0 1 0,0-1 0,0 0 0,0 0 0,0 0 0,0 0 0,-1 0 0,1 0 0,0 0 0,0 0 0,0 0 0,0 0 0,0-1 0,0 1 0,0 0 0,0-1 0,0 1 0,0-1 0,0 1 0,0-1 0,0 0 0,0 1 0,0-1 0,0 0 0,0 1 0,1-1 0,-1 0 0,0 0 0,1 0 0,-1 0 0,0 0 0,0-1 0,-4-9-92,0 1-1,0-1 1,1 0 0,-4-14-1,-4-20-342</inkml:trace>
  <inkml:trace contextRef="#ctx0" brushRef="#br0" timeOffset="1">53 22 18460,'10'3'1696,"0"-2"-1216,1 0-200,6-1 737,5 0-513,2-1-712,-2-2-456,-1-3 520,-2-1-176,-2-3-97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4.418"/>
    </inkml:context>
    <inkml:brush xml:id="br0">
      <inkml:brushProperty name="width" value="0.05" units="cm"/>
      <inkml:brushProperty name="height" value="0.05" units="cm"/>
    </inkml:brush>
  </inkml:definitions>
  <inkml:trace contextRef="#ctx0" brushRef="#br0">88 47 13819 0 0,'1'-13'958'0'0,"-1"9"-702"0"0,0 0 0 0 0,0-1-1 0 0,0 1 1 0 0,0-1 0 0 0,-2-7-1 0 0,-10 40-876 0 0,-6 27 456 0 0,3 1 0 0 0,2 0 0 0 0,2 1 0 0 0,3 0 0 0 0,-1 116 0 0 0,9-168 112 0 0,0-1 242 0 0,0 1 0 0 0,0 0 0 0 0,0 0 0 0 0,1 0 0 0 0,0 0-1 0 0,1 6 1 0 0,-1-11-115 0 0,-1 1 0 0 0,1 0 0 0 0,-1 0 0 0 0,1-1 0 0 0,-1 1 0 0 0,1 0 0 0 0,-1-1 0 0 0,1 1 0 0 0,-1 0 0 0 0,1-1 0 0 0,0 1 0 0 0,0-1 0 0 0,-1 1 0 0 0,1-1 0 0 0,0 0 0 0 0,0 1 0 0 0,-1-1 0 0 0,1 0 0 0 0,0 1 0 0 0,0-1 0 0 0,0 0 0 0 0,0 0 0 0 0,-1 0 0 0 0,1 0 0 0 0,0 1 0 0 0,0-1 0 0 0,0-1 0 0 0,0 1 0 0 0,0 0 0 0 0,0 0 0 0 0,-1 0 0 0 0,1 0 0 0 0,0-1 0 0 0,0 1 0 0 0,0 0 0 0 0,-1-1 0 0 0,1 1 0 0 0,0 0 0 0 0,0-1 0 0 0,-1 1 0 0 0,2-1 0 0 0,20-11 970 0 0,0 0-1 0 0,-1-1 0 0 0,32-26 0 0 0,52-55 252 0 0,-100 89-1221 0 0,32-29 465 0 0,43-54 0 0 0,-68 73-521 0 0,-1 0 0 0 0,-1-1-1 0 0,0 1 1 0 0,-1-2 0 0 0,-1 0-1 0 0,0 0 1 0 0,5-19 0 0 0,-10 25 565 0 0,-1 0-4429 0 0,-11 30-7066 0 0,2-6 9202 0 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1.824"/>
    </inkml:context>
    <inkml:brush xml:id="br0">
      <inkml:brushProperty name="width" value="0.025" units="cm"/>
      <inkml:brushProperty name="height" value="0.025" units="cm"/>
      <inkml:brushProperty name="color" value="#008C3A"/>
    </inkml:brush>
  </inkml:definitions>
  <inkml:trace contextRef="#ctx0" brushRef="#br0">48 114 17356,'-13'37'1752,"4"-14"-713,1 0-1,-5 28 1,11-45-909,1 0 1,1 1-1,-1-1 1,1 0-1,0 0 0,0 0 1,1 0-1,0 0 0,0 0 1,0 0-1,1 0 0,0 0 1,4 10-1,-5-15-112,0 1-1,0 0 1,0-1-1,0 1 1,0-1-1,0 1 1,1-1-1,-1 0 1,0 1-1,1-1 1,-1 0-1,1 0 1,0 0-1,-1 0 1,1 0-1,0 0 1,-1 0-1,1-1 1,0 1-1,0-1 1,0 1-1,2-1 1,-1 0-7,0 0 0,0 0 0,1-1 0,-1 1 0,0-1 0,0 0 0,0 0 0,0 0 0,0-1 0,0 1 0,0-1 0,2-2 0,5-3 34,-1 0-1,0 0 1,-1-2-1,0 1 1,0-1-1,9-13 1,-12 14 89,-1 0 1,1-1-1,-1 1 1,0-1-1,-1 0 1,0-1-1,-1 1 1,3-16 0,-5 23-86,1-1 0,-1 0 0,0 1 0,0-1 1,0 0-1,0 1 0,0-1 0,-1 0 0,1 1 1,-1-1-1,0 0 0,0 1 0,0-1 0,0 1 1,0 0-1,0-1 0,-1 1 0,1 0 0,-1 0 1,0 0-1,1 0 0,-1 0 0,0 0 0,0 0 0,0 0 1,-1 1-1,1-1 0,0 1 0,-1 0 0,1 0 1,0-1-1,-1 2 0,0-1 0,1 0 0,-4 0 1,2 0-68,0 1 1,0 0 0,0 0 0,-1 0-1,1 0 1,0 1 0,0-1 0,0 1-1,0 0 1,0 1 0,-7 2 0,9-3-119,-1 0 1,1 0-1,-1 1 1,1-1 0,0 1-1,-1-1 1,1 1 0,0 0-1,0 0 1,0 0-1,0 0 1,1 0 0,-1 0-1,0 1 1,1-1 0,0 0-1,-1 1 1,0 3-1,2-6 35,0 1 0,0 0 0,-1-1-1,1 1 1,0 0 0,0 0-1,0-1 1,0 1 0,0 0 0,1 0-1,-1-1 1,0 1 0,0 0 0,0-1-1,1 1 1,-1 0 0,0-1-1,1 1 1,-1 0 0,0-1 0,1 1-1,-1-1 1,1 1 0,-1-1 0,1 1-1,-1-1 1,1 1 0,-1-1-1,1 1 1,0-1 0,-1 0 0,1 1-1,0-1 1,-1 0 0,1 1 0,0-1-1,-1 0 1,1 0 0,0 0-1,0 0 1,-1 0 0,1 0 0,0 0-1,-1 0 1,1 0 0,0 0 0,0 0-1,0 0 1,38-7-2186,-38 7 2265,13-4-815,0-1-1,0 0 1,-1-2-1,1 1 1,-1-1-1,-1-1 1,1-1-1,20-17 1,4-13 827,-8-4 3410,-27 39 1448,-10 16-2732,-12 23-446,7-8-850,2 1-1,-7 30 1,14-45-683,1 1 0,1 0 1,0 0-1,1 0 0,0 0 0,3 21 0,-2-33-120,0 0 1,0-1-1,0 1 0,0-1 0,0 1 1,1-1-1,-1 1 0,1-1 1,-1 1-1,1-1 0,-1 1 0,1-1 1,0 1-1,0-1 0,0 0 0,0 1 1,0-1-1,0 0 0,0 0 0,0 0 1,0 0-1,1 0 0,-1 0 0,0 0 1,1 0-1,-1-1 0,0 1 0,1 0 1,-1-1-1,1 1 0,-1-1 1,1 0-1,0 1 0,-1-1 0,1 0 1,-1 0-1,1 0 0,-1 0 0,1 0 1,0 0-1,-1-1 0,1 1 0,-1 0 1,1-1-1,-1 1 0,1-1 0,-1 0 1,1 1-1,-1-1 0,0 0 0,1 0 1,0-1-1,6-4 53,0 0 0,0-1 0,-1 0 0,0 0 1,-1-1-1,0 0 0,0 0 0,8-15 0,-2 0 121,-1 0-1,10-29 1,-18 41-125,0-1-1,0 1 1,-1-1-1,0 1 1,0-22 0,-2 30-64,0 0 1,0 0 0,-1 0-1,1 0 1,-1 0-1,0 0 1,1 0 0,-1 1-1,-1-1 1,1 0 0,0 1-1,-3-4 1,3 4-22,-1 1 0,1 0 1,0 0-1,-1-1 0,1 1 0,-1 0 0,1 0 1,-1 1-1,0-1 0,1 0 0,-1 0 1,0 1-1,0-1 0,0 1 0,1 0 0,-1-1 1,0 1-1,0 0 0,0 0 0,0 0 0,-3 1 1,0 0-129,1 0 1,-1 1-1,0-1 0,1 1 1,-1 0-1,1 0 1,-1 1-1,1 0 1,0-1-1,0 1 0,0 0 1,1 1-1,-1-1 1,1 1-1,0 0 1,0-1-1,0 1 0,0 1 1,-3 7-1,-4 10-505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2.289"/>
    </inkml:context>
    <inkml:brush xml:id="br0">
      <inkml:brushProperty name="width" value="0.025" units="cm"/>
      <inkml:brushProperty name="height" value="0.025" units="cm"/>
      <inkml:brushProperty name="color" value="#008C3A"/>
    </inkml:brush>
  </inkml:definitions>
  <inkml:trace contextRef="#ctx0" brushRef="#br0">0 125 17556,'12'3'1936,"4"1"-1112,1-5-312,7-7 1361,5-3-657,7-6-520,4-2-208,0-1-488,-4 0-288,-5 3-640,-5 4-280,-12 7 888,-6 6-216,-11 9-257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2.722"/>
    </inkml:context>
    <inkml:brush xml:id="br0">
      <inkml:brushProperty name="width" value="0.025" units="cm"/>
      <inkml:brushProperty name="height" value="0.025" units="cm"/>
      <inkml:brushProperty name="color" value="#008C3A"/>
    </inkml:brush>
  </inkml:definitions>
  <inkml:trace contextRef="#ctx0" brushRef="#br0">1 169 19164,'17'10'1784,"5"-10"-1175,-2-8-281,10-7 960,3-5-448,5-5-904,-2-2-488,-3-2 536,-6-1-136,-2 6-176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3.122"/>
    </inkml:context>
    <inkml:brush xml:id="br0">
      <inkml:brushProperty name="width" value="0.025" units="cm"/>
      <inkml:brushProperty name="height" value="0.025" units="cm"/>
      <inkml:brushProperty name="color" value="#008C3A"/>
    </inkml:brush>
  </inkml:definitions>
  <inkml:trace contextRef="#ctx0" brushRef="#br0">61 121 16684,'-2'10'2749,"-22"56"1258,23-59-3915,-1 0 1,1 0-1,0 0 0,0 1 1,1-1-1,0 0 0,1 11 0,-1-17-91,0 0 0,1-1-1,-1 1 1,0 0-1,1-1 1,-1 1-1,0 0 1,1-1-1,-1 1 1,0 0-1,1-1 1,-1 1-1,1-1 1,0 1-1,-1 0 1,1-1 0,-1 0-1,1 1 1,0-1-1,-1 1 1,1-1-1,0 0 1,-1 1-1,1-1 1,0 0-1,0 0 1,-1 0-1,1 1 1,0-1-1,0 0 1,-1 0-1,1 0 1,0 0 0,0 0-1,0-1 1,1 1-1,30-9 33,-26 7-35,0 0 4,-1 0-1,0 1 1,1 0-1,-1 0 0,1 0 1,-1 0-1,1 1 1,-1 0-1,1 0 1,-1 1-1,1 0 1,6 1-1,-9-1-6,0 0 0,0 1 0,0-1 0,0 1 0,-1 0 0,1 0 0,-1 0 0,1 0 0,-1 0-1,1 0 1,-1 1 0,0-1 0,0 1 0,0-1 0,0 1 0,-1 0 0,1 0 0,-1 0 0,0 0 0,0 0 0,0 0 0,1 4 0,-1 1 18,1-1 1,-1 0-1,-1 1 1,0-1-1,0 1 1,0-1-1,-1 1 1,0-1-1,0 0 1,-1 1-1,0-1 0,0 0 1,-1 0-1,0 0 1,0-1-1,-5 8 1,6-9 6,-1-1 1,-1 1-1,1-1 0,-1 1 1,0-1-1,0 0 1,0 0-1,0-1 0,-1 1 1,1-1-1,-1 0 0,0 0 1,0-1-1,0 0 1,0 1-1,0-1 0,-1-1 1,1 1-1,-1-1 1,1 0-1,-11 0 0,12-1-180,1-1 0,-1 1 0,0-1 0,1 0 0,-1 0 0,0-1 0,1 1 0,-1-1 0,1 0-1,0 1 1,-1-1 0,1-1 0,0 1 0,0 0 0,1-1 0,-1 0 0,0 0 0,1 1 0,0-1 0,-1-1 0,1 1-1,0 0 1,1-1 0,-1 1 0,1 0 0,-1-1 0,0-5 0,-5-28-795</inkml:trace>
  <inkml:trace contextRef="#ctx0" brushRef="#br0" timeOffset="1">87 121 19212,'16'0'1832,"1"0"-1255,0-8-241,3 0 928,4-5-600,2-1-1216,0-2 1656,-5-4-1104,2 0-40,-4-2-48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3.544"/>
    </inkml:context>
    <inkml:brush xml:id="br0">
      <inkml:brushProperty name="width" value="0.025" units="cm"/>
      <inkml:brushProperty name="height" value="0.025" units="cm"/>
      <inkml:brushProperty name="color" value="#008C3A"/>
    </inkml:brush>
  </inkml:definitions>
  <inkml:trace contextRef="#ctx0" brushRef="#br0">50 6 18052,'-9'32'965,"-24"102"1881,30-115-2546,1-1-1,0 1 0,1 0 1,1 0-1,4 22 1,-4-36-250,1 0 0,0 0 0,1 0 0,-1-1 1,1 1-1,0-1 0,0 1 0,0-1 0,1 0 1,-1 1-1,1-1 0,5 5 0,-6-7-38,-1-1 0,1 0 0,0 1 0,-1-1 0,1 0 0,0 0 0,0 0 0,0 0 0,0-1 0,0 1 0,0 0 0,0-1 0,0 0 0,0 1-1,0-1 1,0 0 0,0 0 0,0 0 0,0 0 0,0 0 0,0-1 0,0 1 0,0-1 0,0 1 0,0-1 0,0 0 0,0 1 0,0-1 0,0 0 0,0 0 0,2-2 0,2-2 48,1 0 0,-1-1 1,0 0-1,-1 0 0,1 0 0,-1-1 1,0 0-1,-1 0 0,0 0 1,0 0-1,4-12 0,-1 2 148,-1 0-1,-1 0 1,0-1 0,2-21-1,-6 24 8,0 0 0,0 1 0,-2-1 0,-2-23 0,3 34-161,-1 0 0,0 0 0,0 0 0,0 0 0,0 0 0,0 0 0,-1 0 0,1 1 0,-1-1 0,0 0 0,-1 1 0,1-1 0,0 1 0,-1 0 0,0 0 0,0 0 0,0 0 0,0 0 0,0 1 0,-7-5 0,8 6-37,0 1 1,-1-1-1,1 0 1,0 1-1,0 0 0,-1-1 1,1 1-1,0 0 1,-1 0-1,1 0 1,0 0-1,0 1 1,-1-1-1,1 1 1,0-1-1,-5 2 0,3 0-7,0 1-1,1-1 1,-1 1-1,0-1 1,1 1-1,-1 0 1,1 0-1,-4 5 0,0 1-103,-1 1 0,1 1 0,1 0-1,0-1 1,-7 19 0,11-20-149,-1 0 0,1 0 0,-2 13 0,4-21 128,0 0 0,0 1 0,-1-1 1,1 0-1,1 0 0,-1 1 0,0-1 0,0 0 0,0 0 1,1 0-1,-1 1 0,0-1 0,1 0 0,-1 0 0,2 2 1,-1-3-32,-1 0 0,1 1 1,0-1-1,-1 0 1,1 1-1,0-1 0,-1 0 1,1 0-1,0 0 0,0 0 1,-1 0-1,1 0 1,0 0-1,0 0 0,-1 0 1,1 0-1,0 0 1,-1 0-1,1-1 0,0 1 1,0 0-1,-1 0 1,1-1-1,-1 1 0,1-1 1,0 1-1,-1 0 0,1-1 1,0 0-1,7-5-418,0-1 0,-1 1-1,9-11 1,-10 11 219,22-24-1112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3.994"/>
    </inkml:context>
    <inkml:brush xml:id="br0">
      <inkml:brushProperty name="width" value="0.025" units="cm"/>
      <inkml:brushProperty name="height" value="0.025" units="cm"/>
      <inkml:brushProperty name="color" value="#008C3A"/>
    </inkml:brush>
  </inkml:definitions>
  <inkml:trace contextRef="#ctx0" brushRef="#br0">72 0 20244,'-14'28'1090,"2"1"0,1 0 0,-13 53 0,20-64-954,1 0 0,1 0 0,1 0 0,0 1 0,1-1 0,1 0 0,6 31 0,-6-44-98,1 1 1,-1-1-1,1 0 0,0 1 0,0-1 0,1 0 1,-1 0-1,7 8 0,-8-11-16,1-1 1,-1 1-1,1-1 0,0 1 1,-1-1-1,1 0 1,0 0-1,0 0 0,-1 0 1,1 0-1,0 0 0,0 0 1,0-1-1,0 1 1,0 0-1,1-1 0,-1 0 1,0 0-1,0 0 0,0 0 1,0 0-1,0 0 1,0 0-1,0 0 0,4-2 1,0 0 35,0-1 1,0 0 0,0 0 0,0-1 0,0 1-1,-1-1 1,0 0 0,0-1 0,0 1 0,0-1-1,-1 0 1,0 0 0,0-1 0,5-6 0,2-7 169,0-1 0,-1 0-1,7-21 1,-13 30-122,-1 0-1,0 1 0,0-1 1,-1-1-1,-1 1 0,0 0 1,0 0-1,-1-1 0,-2-14 0,2 22-94,-1 1-1,1 0 0,-1 0 1,0-1-1,0 1 0,0 0 0,-1 0 1,1 0-1,-1 0 0,1 0 1,-1 1-1,0-1 0,0 0 0,0 1 1,-1-1-1,1 1 0,-1 0 0,1 0 1,-1 0-1,0 0 0,1 0 1,-1 1-1,0-1 0,0 1 0,0 0 1,-1 0-1,1 0 0,0 0 0,0 0 1,-1 1-1,1-1 0,0 1 1,-1 0-1,1 0 0,-5 1 0,0 0-199,0 0 0,1 0 0,-1 1 0,1 0-1,0 1 1,-1 0 0,1 0 0,0 0-1,1 1 1,-1 0 0,1 0 0,-1 1 0,1 0-1,1 0 1,-1 0 0,-8 11 0,3-1-463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4.380"/>
    </inkml:context>
    <inkml:brush xml:id="br0">
      <inkml:brushProperty name="width" value="0.025" units="cm"/>
      <inkml:brushProperty name="height" value="0.025" units="cm"/>
      <inkml:brushProperty name="color" value="#008C3A"/>
    </inkml:brush>
  </inkml:definitions>
  <inkml:trace contextRef="#ctx0" brushRef="#br0">48 396 19060,'15'-4'377,"0"-1"0,0-1-1,-1 0 1,1-1 0,-2-1 0,1 0 0,13-11-1,15-8 511,44-25 151,333-201 527,-422 266-1648,-13 8 75,0 0-1,-1-1 1,-1 0-1,-1-2 1,-1 0-1,-34 24 1,-2-5 31,-84 40 0,84-47 5,-1-4-1,-1-1 1,-84 22 0,137-46-9,-1 0 1,0 0 0,0-1-1,-11 1 1,17-1-17,-1 0 0,1 0 1,-1 0-1,1 0 0,-1 0 1,1-1-1,-1 1 0,1 0 1,-1 0-1,1 0 0,-1 0 1,1-1-1,0 1 1,-1 0-1,1 0 0,-1-1 1,1 1-1,0 0 0,-1-1 1,1 1-1,0-1 0,-1 1 1,1 0-1,0-1 0,-1 0 1,1 0 0,0 0 0,0 0-1,1 0 1,-1 0 0,0 0 0,0 0 0,1 0 0,-1 1 0,0-1 0,1 0 0,-1 0 0,1 0 0,-1 0 0,1 0 0,-1 0 0,1 1 0,0-1 0,0-1 0,9-7 26,0-1 0,0 1 1,0 0-1,19-11 0,52-26 19,-62 36-44,72-37-246,105-36-1,102-20-3108,-241 86 1582,-51 14 1065,-5 1 63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3.524"/>
    </inkml:context>
    <inkml:brush xml:id="br0">
      <inkml:brushProperty name="width" value="0.025" units="cm"/>
      <inkml:brushProperty name="height" value="0.025" units="cm"/>
      <inkml:brushProperty name="color" value="#008C3A"/>
    </inkml:brush>
  </inkml:definitions>
  <inkml:trace contextRef="#ctx0" brushRef="#br0">172 25 15579,'0'-1'116,"-1"-1"0,1 1 0,-1 0-1,1 0 1,-1-1 0,0 1 0,1 0-1,-1 0 1,0 0 0,0 0-1,0 0 1,0 0 0,0 0 0,0 0-1,0 0 1,0 0 0,0 0 0,-1 0-1,1 1 1,0-1 0,0 1 0,-1-1-1,1 1 1,0-1 0,-1 1 0,1 0-1,-1 0 1,1-1 0,0 1 0,-1 0-1,1 0 1,-1 1 0,1-1 0,0 0-1,-1 0 1,1 1 0,0-1-1,-1 0 1,0 2 0,-4 0 98,1 0 0,0 0 0,0 1 0,0-1-1,0 2 1,0-1 0,1 0 0,-7 7 0,3 0-123,0 0 0,1 0 0,0 0 0,0 1 0,2 0 0,-1 1 0,1-1 0,1 1 0,0 0 0,1 0 0,-3 20 0,3-18-90,2 0 0,0 0 0,0 1 1,2-1-1,-1 0 0,2 1 0,0-1 0,1 0 0,8 26 0,-10-36-2,1 0-1,0 0 1,0 1 0,0-1 0,1 0-1,-1-1 1,1 1 0,0 0 0,0-1 0,0 1-1,0-1 1,1 0 0,0 0 0,-1-1-1,1 1 1,0-1 0,0 1 0,0-1-1,9 3 1,-9-5 0,-1 0 0,1 1-1,-1-1 1,1 0 0,-1-1 0,1 1-1,-1 0 1,1-1 0,-1 0 0,1 0-1,-1 0 1,1 0 0,-1-1 0,0 1-1,0-1 1,0 0 0,0 0 0,0 0-1,0 0 1,0-1 0,-1 1 0,1-1-1,-1 1 1,0-1 0,0 0 0,3-5-1,3-5 7,-1 0-1,0 0 1,-1-1-1,0 0 1,-1-1-1,-1 1 1,0-1-1,-1 0 1,1-19 0,-2 18 62,-2 0-1,1 0 1,-2-1 0,0 1 0,-1 0 0,-1 0 0,0 0 0,-9-25 0,11 38-34,-1-1-1,0 1 0,0-1 1,0 1-1,0-1 0,0 1 0,-1 0 1,1 0-1,-1 0 0,0 1 1,0-1-1,-3-2 0,4 4-21,1 1-1,0-1 1,-1 0 0,1 1-1,-1-1 1,1 1 0,0 0-1,-1 0 1,1-1 0,-1 1-1,1 0 1,-1 0-1,1 0 1,-1 0 0,1 1-1,-1-1 1,1 0 0,0 1-1,-1-1 1,1 1 0,-1-1-1,1 1 1,0-1 0,-1 1-1,1 0 1,0 0-1,0 0 1,0 0 0,0 0-1,0 0 1,0 0 0,0 0-1,0 0 1,0 0 0,-1 2-1,0 1-67,0-1 0,0 1 0,1-1 0,-1 1 0,1-1-1,0 1 1,0 0 0,0 0 0,0 0 0,1 0 0,-1 0 0,1 6-1,0-9 16,0 1 0,0-1 0,1 0 0,-1 0 0,0 0-1,0 0 1,1 0 0,-1 0 0,1 0 0,-1 0-1,1 0 1,-1 0 0,1 0 0,-1 0 0,1 0 0,0 0-1,0-1 1,-1 1 0,2 1 0,0-1 19,-1-1-1,0 0 1,1 1 0,-1-1 0,0 0 0,1 0 0,-1 0 0,0 0 0,1 0-1,-1 0 1,1 0 0,-1 0 0,0 0 0,1-1 0,-1 1 0,0 0-1,0-1 1,1 1 0,-1-1 0,2-1 0,20-11-361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4.489"/>
    </inkml:context>
    <inkml:brush xml:id="br0">
      <inkml:brushProperty name="width" value="0.025" units="cm"/>
      <inkml:brushProperty name="height" value="0.025" units="cm"/>
      <inkml:brushProperty name="color" value="#008C3A"/>
    </inkml:brush>
  </inkml:definitions>
  <inkml:trace contextRef="#ctx0" brushRef="#br0">86 287 15155,'-10'11'639,"1"1"0,0 0-1,1 0 1,0 1 0,1 0-1,-9 23 1,12-25-448,1-1 0,0 1 0,0 0 0,1 0 0,1 1 0,0-1-1,0 0 1,1 0 0,1 14 0,0-22-162,-1 0-1,1 0 1,-1-1-1,1 1 0,0 0 1,0-1-1,0 1 1,0-1-1,0 1 0,1-1 1,-1 0-1,1 0 1,0 1-1,3 3 1,-4-6-13,1 1 1,-1 0 0,1 0 0,-1-1 0,1 1 0,-1 0 0,1-1 0,0 0-1,-1 1 1,1-1 0,-1 0 0,1 0 0,0 0 0,-1 0 0,1 0 0,0 0-1,-1 0 1,1-1 0,0 1 0,-1-1 0,1 1 0,-1-1 0,1 1 0,-1-1-1,1 0 1,-1 0 0,2-1 0,8-5 43,-1-1 1,0 0-1,-1-1 1,1 0-1,-2-1 0,1 0 1,-2 0-1,1-1 0,-1 1 1,-1-2-1,9-18 0,4-17 254,22-75 0,-40 118-295,14-50 325,-2 0-1,6-72 1,-19 108-130,0 18-211,0 0 0,0 0 0,0 0 0,0 0 0,0 0 0,0 0 0,0 0 0,0 0 0,0 0 0,0 0 0,0 0 0,-1 0 0,1 0 0,0 0 0,0 0 0,0 0 0,0 0 0,0 0 0,0 0 1,0 0-1,0 0 0,0 0 0,0 0 0,-1 0 0,1 0 0,0 0 0,0 0 0,0 0 0,0 0 0,0 0 0,0 0 0,0 0 0,0 0 0,0 0 0,0 0 0,-1 0 0,1 0 0,0 0 0,0 0 0,0 0 0,0 0 0,0 0 0,0 0 1,0 0-1,0 1 0,0-1 0,0 0 0,0 0 0,0 0 0,0 0 0,0 0 0,0 0 0,0 0 0,0 0 0,0 0 0,0 1 0,0-1 0,0 0 0,0 0 0,0 0 0,0 0 0,0 0 0,0 0 0,0 0 0,0 0 0,-9 27 170,-9 48-126,3 1 0,-8 137 0,22-201-90,1 0 0,1 1-1,0-1 1,3 12 0,-4-22-2,1 0-1,0 0 1,-1 0-1,1 0 1,0 0-1,0 0 1,0 0-1,0 0 1,0-1-1,0 1 1,1 0-1,-1-1 1,0 1 0,3 1-1,-3-3-21,0 1 1,0-1-1,1 1 0,-1-1 1,0 0-1,1 1 0,-1-1 0,0 0 1,1 0-1,-1 0 0,0 0 1,1 0-1,-1 0 0,0 0 0,1 0 1,-1-1-1,0 1 0,1 0 1,-1-1-1,0 1 0,0-1 0,1 0 1,-1 1-1,1-2 0,4-2-393,0-1-1,0 1 1,-1-1-1,1 0 1,-1-1-1,-1 1 1,1-1-1,-1 0 1,0 0-1,6-12 1,3-10-2056,12-33 0,-23 55 2263,9-31-366,-11 35 1261,-1 4 169,-4 19 1017,3-11-1207,0-3-191,0 1-1,1-1 1,0 0-1,0 0 0,1 1 1,0-1-1,1 15 1,0-22-373,-1 1 0,1 0 0,0 0 0,-1 0 0,1 0-1,0 0 1,-1-1 0,1 1 0,0 0 0,0-1 0,0 1 0,-1 0 0,1-1 0,0 1 0,0-1 0,0 0 0,0 1 0,0-1 0,0 0 0,0 1 0,0-1 0,0 0 0,0 0-1,1 0 1,-1 0 0,0 0 0,0 0 0,0 0 0,0 0 0,0-1 0,0 1 0,0 0 0,0 0 0,0-1 0,1 0 0,37-15 788,-20 5-359,0 0-1,25-20 0,-38 26-313,0 0-1,0 0 0,-1-1 0,0 1 0,0-1 0,0-1 0,0 1 0,-1-1 0,0 1 0,4-12 0,-30 33 457,10-2-550,1 1-1,-14 21 0,21-29-79,1-1-1,-1 1 0,2 0 0,-1 0 0,0 0 1,1 0-1,1 0 0,-1 1 0,1-1 0,-1 8 1,2-13 0,0 0-1,0 0 1,0 1 0,0-1 0,1 0 0,-1 0 0,0 0 0,1 1 0,-1-1-1,1 0 1,-1 0 0,1 0 0,0 0 0,-1 0 0,1 0 0,0 0 0,0 0 0,-1 0-1,1 0 1,0-1 0,2 2 0,0 0-6,-1-1 1,1 0-1,0 1 1,0-1-1,0 0 1,0-1-1,0 1 1,5 0-1,4 0-24,1-1 0,-1 0 0,15-2-1,-26 1 33,18-2-19,0-1 1,0-1-1,-1-1 1,0-1-1,19-9 1,3-1 14,-43 16 19,1 0 0,0 0 0,-1 0 0,1 0-1,0 0 1,0-1 0,0 1 0,-1-1 0,1 0 0,1 1 0,-1-1 0,0 0 0,-2-3 0,1 1 28,0 1 0,0-1 0,0 1 0,0-1 0,1 0 0,0 0 0,0 0 0,0 0 0,-2-7 0,4 10-36,0 0 0,0 0 1,0 0-1,0 0 0,0 1 0,0-1 1,0 0-1,0 0 0,0 0 0,1 1 1,-1-1-1,0 0 0,1 0 1,-1 0-1,1 1 0,-1-1 0,0 0 1,1 1-1,0-1 0,-1 0 0,1 1 1,-1-1-1,1 1 0,0-1 1,-1 1-1,1-1 0,0 1 0,0 0 1,-1-1-1,3 0 0,29-6-266,-19 5-271,-4 1 201,0-1 1,0-1 0,0 0-1,0 0 1,-1 0 0,1-1-1,-1 0 1,0-1 0,11-8-1,18-21-400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6.181"/>
    </inkml:context>
    <inkml:brush xml:id="br0">
      <inkml:brushProperty name="width" value="0.025" units="cm"/>
      <inkml:brushProperty name="height" value="0.025" units="cm"/>
      <inkml:brushProperty name="color" value="#008C3A"/>
    </inkml:brush>
  </inkml:definitions>
  <inkml:trace contextRef="#ctx0" brushRef="#br0">30 354 16347,'-1'0'105,"1"1"-1,-1-1 1,1 0-1,0 0 1,-1 0-1,1 0 1,0 0-1,-1 0 1,1 1-1,0-1 1,0 0-1,-1 0 1,1 0-1,0 1 1,-1-1-1,1 0 1,0 0-1,0 1 0,0-1 1,-1 0-1,1 1 1,0-1-1,0 0 1,0 1-1,0-1 1,-1 0-1,1 1 1,0-1-1,0 0 1,0 1-1,0-1 1,0 0-1,0 1 1,-7 17 818,3-3-636,1 1-1,0-1 0,1 0 1,0 1-1,2-1 1,0 1-1,0 0 1,3 15-1,-2-29-273,-1 1-1,1-1 1,-1 0-1,1 0 1,0 1 0,0-1-1,0 0 1,0 0-1,0 0 1,0 0-1,0 0 1,1 0 0,-1 0-1,1-1 1,0 1-1,-1 0 1,4 1 0,-3-2-4,-1 0 1,1 0 0,0-1 0,0 1-1,0-1 1,0 1 0,0-1 0,0 0-1,-1 0 1,1 0 0,0 0 0,0 0-1,0 0 1,0 0 0,0-1 0,0 1-1,0-1 1,-1 1 0,1-1 0,0 0-1,0 0 1,2-1 0,4-4 23,1 0-1,-1 0 1,0-1 0,0 0 0,-1 0 0,0-1 0,0 0-1,9-15 1,40-75 445,-15 8 217,-41 90-689,0 0 0,0 0-1,0 0 1,0 0 0,0 0 0,0 0-1,0 1 1,0-1 0,0 0 0,0 0 0,0 0-1,0 0 1,0 0 0,0 0 0,0 0-1,0 0 1,0 0 0,0 0 0,0 0 0,0 1-1,0-1 1,0 0 0,0 0 0,0 0-1,0 0 1,0 0 0,0 0 0,0 0-1,0 0 1,0 0 0,0 0 0,0 0 0,1 0-1,-1 0 1,0 0 0,0 0 0,0 0-1,0 0 1,0 0 0,0 0 0,0 0-1,0 0 1,0 0 0,0 0 0,0 0 0,1 0-1,-1 0 1,0 0 0,0 0 0,0 0-1,0 0 1,0 0 0,0 0 0,0 0-1,0 0 1,0 0 0,0 0 0,0 0 0,1 0-1,0 15 147,0 25-79,-1-36-54,0 9-1,-1 3-17,1 0 0,0 0 0,2-1 1,0 1-1,1 0 0,8 29 0,-10-43-14,0 0 0,0 1 0,0-1-1,1 0 1,-1 0 0,1 0 0,-1 0 0,1 0 0,-1 0-1,1 0 1,3 2 0,-4-4-12,0 1 0,0 0 0,0-1 0,1 1 0,-1-1 0,0 0 0,0 0 0,0 1 0,1-1 0,-1 0 0,0 0 0,0 0 0,0 0 0,1 0 0,-1 0 0,0 0 0,0-1 0,0 1 0,1 0 0,-1-1 0,0 1 0,0-1 0,0 1 0,0-1 0,0 1 0,2-3 0,3-2-185,0 0-1,-1-1 1,1 0 0,-1 0 0,0 0 0,-1 0-1,0-1 1,0 0 0,0 0 0,3-10 0,3-9-783,11-44-1,-8 8-763,7-113 0,-15 43 3896,-10 212-241,0 12-704,5-80-1014,1 1 0,0-1 0,1 0 0,6 24 0,-8-34-166,0-1 0,1 0-1,-1 0 1,0 1 0,1-1 0,-1 0-1,1 0 1,0 0 0,-1 0 0,1 0-1,0 0 1,0 0 0,-1 0 0,1 0-1,0 0 1,0 0 0,0 0 0,0 0-1,0-1 1,1 1 0,-1-1 0,0 1-1,0 0 1,0-1 0,0 0 0,1 1-1,-1-1 1,0 0 0,0 0 0,1 1 0,-1-1-1,0 0 1,1 0 0,-1-1 0,0 1-1,0 0 1,1 0 0,-1 0 0,0-1-1,0 1 1,2-1 0,5-3 15,1-1 0,-1 1 1,0-1-1,13-11 0,-3 2 3,-14 12-28,0 0-1,-1-1 1,2 1 0,-1 1-1,0-1 1,0 1-1,0-1 1,7 0 0,-10 2-5,1 0 0,0 0 1,-1 0-1,1 0 1,0 0-1,-1 0 1,1 1-1,0-1 1,-1 1-1,1-1 0,-1 1 1,1 0-1,-1-1 1,1 1-1,-1 0 1,1 0-1,-1 0 1,0 0-1,1 0 0,-1 0 1,0 1-1,0-1 1,0 0-1,0 0 1,0 1-1,1 1 0,1 5-3,1 0-1,-1 1 0,0-1 1,-1 1-1,0-1 0,0 1 1,-1 0-1,0 0 0,-1 11 1,0 2 28,-1 0 1,-7 37-1,8-58-22,-16 62 163,15-59-142,-1 0 1,0 1-1,0-1 0,0 0 1,0 0-1,0-1 0,-1 1 1,0 0-1,0-1 0,0 1 1,-6 4-1,8-7-32,1-1 0,-1 1 0,0-1 0,0 1 1,1-1-1,-1 1 0,0-1 0,0 0 0,0 0 0,0 1 0,0-1 1,1 0-1,-1 0 0,0 0 0,0 0 0,0 0 0,0 0 0,0 0 1,0 0-1,0 0 0,1 0 0,-1-1 0,0 1 0,0 0 0,0-1 0,-1 0 1,0 0-62,1 0 1,-1-1-1,0 1 1,1-1-1,-1 0 1,1 0-1,0 1 1,-1-1-1,1 0 1,-1-3-1,-2-3-356,1 0 0,1 0 0,-1 0 0,-1-16 0,3 16-24,0-1 1,1 0-1,0 1 1,1-1-1,0 0 1,0 1 0,1-1-1,4-11 1,-5 17 294,0-1 0,1 1 0,-1 0 0,1-1 0,0 1 0,0 0 1,0 0-1,0 1 0,1-1 0,-1 0 0,1 1 0,0-1 0,-1 1 1,1 0-1,0 0 0,0 0 0,1 0 0,-1 1 0,0-1 1,1 1-1,-1 0 0,6-2 0,4 2 168,0 0 0,0 1 0,0 0 0,0 1 0,13 2 0,-15-1 334,1 0 1,-1-2 0,1 1-1,-1-1 1,0-1 0,1 0 0,16-3-1,-18 0 34,0 0 0,0 0 0,-1-1 0,1 0 0,-1-1 0,0 0 0,-1-1 0,0 1-1,0-1 1,10-12 0,-12 13-155,0-1 0,-1 0 1,0 0-1,0 0 0,-1-1 0,0 0 0,0 1 0,-1-1 0,0-1 0,-1 1 0,1 0 0,-1-1 0,0-9 0,-3 9 37,-4 12-99,-5 10-27,6-3-124,1 0 0,0 0 0,0 1-1,1-1 1,0 1 0,1-1 0,0 1-1,0 0 1,2 0 0,-1-1 0,1 1-1,1 0 1,0-1 0,0 1 0,8 19-1,-8-26-10,0-1-1,0 1 1,1 0 0,-1-1-1,1 1 1,0-1-1,0 0 1,0 0 0,0 0-1,1 0 1,-1-1-1,1 1 1,0-1-1,-1 0 1,1 0 0,0 0-1,0-1 1,0 1-1,1-1 1,-1 0 0,0 0-1,0-1 1,1 1-1,-1-1 1,6 0-1,1 0 6,0-1 0,1 0 0,-1-1 0,0-1 0,0 1-1,0-2 1,0 1 0,16-9 0,-26 11 2,1 0-1,-1-1 1,1 1-1,-1 0 1,1-1 0,-1 1-1,1-1 1,-1 1-1,0-1 1,0 1-1,0-1 1,0 0 0,0 0-1,-1 0 1,1 1-1,0-1 1,-1 0 0,1 0-1,-1 0 1,0 0-1,0 0 1,1 0-1,-1 0 1,-1 0 0,1-4-1,-2-6 55,0-1-1,0 1 0,-6-13 1,3 7 0,-7-29 59,-10-48-8,21 94-138,1 0 0,0 0-1,0 0 1,0 0 0,0 0 0,0 0 0,0 0-1,0 0 1,0 0 0,1 0 0,-1 0-1,0 0 1,1 0 0,-1 0 0,0 0-1,1 1 1,-1-1 0,1 0 0,0 0-1,-1 0 1,1 0 0,0 1 0,-1-1 0,1 0-1,0 1 1,0-1 0,0 0 0,-1 1-1,1-1 1,0 1 0,0-1 0,0 1-1,0 0 1,0-1 0,0 1 0,0 0-1,0 0 1,0 0 0,0 0 0,2 0 0,6-1-533,0 1 0,1 0 0,16 3 0,-4-1-297,-12-2 173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5.873"/>
    </inkml:context>
    <inkml:brush xml:id="br0">
      <inkml:brushProperty name="width" value="0.05" units="cm"/>
      <inkml:brushProperty name="height" value="0.05" units="cm"/>
    </inkml:brush>
  </inkml:definitions>
  <inkml:trace contextRef="#ctx0" brushRef="#br0">33 242 12595 0 0,'-2'-12'7162'0'0,"6"-14"-4345"0"0,-2 14-2439 0 0,18-114 583 0 0,-20 124-970 0 0,0-1 0 0 0,0 1 0 0 0,0 0 0 0 0,0-1 0 0 0,0 1 0 0 0,0 0 0 0 0,-1-1 0 0 0,1 1 1 0 0,-1 0-1 0 0,0-1 0 0 0,1 1 0 0 0,-1 0 0 0 0,-2-2 0 0 0,3 4-15 0 0,0-1 0 0 0,0 1 0 0 0,-1 0 0 0 0,1 0 0 0 0,0 0 1 0 0,-1 0-1 0 0,1 0 0 0 0,0 0 0 0 0,-1 0 0 0 0,1-1 0 0 0,0 1 0 0 0,-1 0 1 0 0,1 0-1 0 0,0 0 0 0 0,-1 0 0 0 0,1 1 0 0 0,0-1 0 0 0,-1 0 0 0 0,1 0 0 0 0,0 0 1 0 0,-1 0-1 0 0,1 0 0 0 0,0 0 0 0 0,0 0 0 0 0,-1 0 0 0 0,1 1 0 0 0,0-1 1 0 0,-1 0-1 0 0,1 0 0 0 0,0 0 0 0 0,0 1 0 0 0,0-1 0 0 0,-1 0 0 0 0,1 0 0 0 0,0 1 1 0 0,0-1-1 0 0,0 0 0 0 0,-1 1 0 0 0,-8 12-370 0 0,7-10 237 0 0,-2 3-14 0 0,1 0-1 0 0,-1 1 1 0 0,1-1 0 0 0,0 1-1 0 0,1-1 1 0 0,0 1 0 0 0,0 0-1 0 0,0 0 1 0 0,0 8-1 0 0,1-13 93 0 0,1 0 0 0 0,0 0-1 0 0,0 1 1 0 0,0-1-1 0 0,0 0 1 0 0,1 0 0 0 0,-1 0-1 0 0,1 0 1 0 0,-1 1 0 0 0,1-1-1 0 0,0 0 1 0 0,-1 0-1 0 0,1 0 1 0 0,2 2 0 0 0,-2-2 31 0 0,0-1 1 0 0,0 0 0 0 0,1 0 0 0 0,-1 0 0 0 0,0 0 0 0 0,1 0 0 0 0,-1 0 0 0 0,1 0 0 0 0,-1-1 0 0 0,1 1 0 0 0,-1-1 0 0 0,1 1 0 0 0,-1-1 0 0 0,1 1 0 0 0,0-1 0 0 0,-1 0 0 0 0,1 0 0 0 0,0 1 0 0 0,-1-1 0 0 0,1-1 0 0 0,2 1 0 0 0,12-2 95 0 0,0-1 1 0 0,15-4 0 0 0,-20 4-80 0 0,0 0 0 0 0,-1 1 0 0 0,1 0 0 0 0,1 0 0 0 0,-1 2 0 0 0,14 0 0 0 0,-23 0 20 0 0,-1 1 0 0 0,1-1 0 0 0,-1 1-1 0 0,0 0 1 0 0,1 0 0 0 0,-1-1 0 0 0,1 1 0 0 0,-1 0 0 0 0,0 0 0 0 0,0 1 0 0 0,0-1 0 0 0,0 0-1 0 0,0 0 1 0 0,0 0 0 0 0,0 1 0 0 0,0-1 0 0 0,1 3 0 0 0,-2-3 63 0 0,0-1 1 0 0,0 0 0 0 0,1 0-1 0 0,-1 0 1 0 0,0 0-1 0 0,0 0 1 0 0,0 1-1 0 0,0-1 1 0 0,0 0 0 0 0,0 0-1 0 0,0 0 1 0 0,1 0-1 0 0,-1 0 1 0 0,0 0 0 0 0,0 1-1 0 0,0-1 1 0 0,0 0-1 0 0,0 0 1 0 0,1 0-1 0 0,-1 0 1 0 0,0 0 0 0 0,0 0-1 0 0,0 0 1 0 0,0 0-1 0 0,1 0 1 0 0,-1 0-1 0 0,0 0 1 0 0,0 0 0 0 0,0 0-1 0 0,0 0 1 0 0,1 0-1 0 0,-1 0 1 0 0,0 0-1 0 0,0 0 1 0 0,0 0 0 0 0,0 0-1 0 0,1 0 1 0 0,-1 0-1 0 0,0 0 1 0 0,0 0 0 0 0,0-1-1 0 0,8-7 1336 0 0,3-10-116 0 0,-7 10-1018 0 0,-1 0 1 0 0,0-1 0 0 0,0 1 0 0 0,-1-1 0 0 0,0 0 0 0 0,-1 0 0 0 0,1-11 0 0 0,-2 20-343 0 0,0-1 0 0 0,1 1 0 0 0,-1-1 1 0 0,0 1-1 0 0,1-1 0 0 0,-1 1 0 0 0,1-1 0 0 0,-1 1 1 0 0,1 0-1 0 0,-1-1 0 0 0,0 1 0 0 0,1 0 1 0 0,-1-1-1 0 0,1 1 0 0 0,0 0 0 0 0,-1 0 1 0 0,1-1-1 0 0,-1 1 0 0 0,1 0 0 0 0,-1 0 0 0 0,1 0 1 0 0,0 0-1 0 0,-1 0 0 0 0,1 0 0 0 0,-1 0 1 0 0,1 0-1 0 0,-1 0 0 0 0,1 0 0 0 0,0 0 0 0 0,-1 0 1 0 0,1 0-1 0 0,34 3-86 0 0,-6 0 157 0 0,-7-6-62 0 0,-1-1-1 0 0,1-1 1 0 0,-1-1-1 0 0,27-11 1 0 0,38-10-236 0 0,-84 27 275 0 0,0 0 0 0 0,0-1 0 0 0,0 1 0 0 0,0 0 0 0 0,0 0 0 0 0,0 0 0 0 0,-1 0-1 0 0,1 1 1 0 0,0-1 0 0 0,0 0 0 0 0,0 1 0 0 0,0 0 0 0 0,0-1 0 0 0,0 1 0 0 0,0 0 0 0 0,2 1 0 0 0,-3-1 24 0 0,0 0 0 0 0,-1-1 0 0 0,1 1 0 0 0,0 0 0 0 0,-1-1 0 0 0,1 1 1 0 0,-1 0-1 0 0,1 0 0 0 0,-1 0 0 0 0,1 0 0 0 0,-1-1 0 0 0,1 1 0 0 0,-1 0 1 0 0,0 0-1 0 0,0 0 0 0 0,1 0 0 0 0,-1 0 0 0 0,0 0 0 0 0,0 0 0 0 0,0 0 1 0 0,0 0-1 0 0,0 0 0 0 0,0 0 0 0 0,0 0 0 0 0,-1 0 0 0 0,1 0 1 0 0,0 0-1 0 0,0 0 0 0 0,-1 0 0 0 0,1-1 0 0 0,-1 1 0 0 0,1 0 0 0 0,-1 0 1 0 0,1 0-1 0 0,-1 0 0 0 0,0 0 0 0 0,-22 30 256 0 0,16-24-110 0 0,1 1-1 0 0,1 0 1 0 0,-8 11 0 0 0,10-13-65 0 0,-2 1 0 0 0,1-1 0 0 0,-9 9 0 0 0,8-9-43 0 0,0 0 0 0 0,0 1 0 0 0,-7 11 0 0 0,11-16-49 0 0,0 0 0 0 0,0 0 1 0 0,0-1-1 0 0,0 1 0 0 0,0 0 0 0 0,1 0 0 0 0,-1 0 1 0 0,0 0-1 0 0,1 0 0 0 0,0 0 0 0 0,-1 1 1 0 0,1-1-1 0 0,0 0 0 0 0,0 0 0 0 0,0 0 0 0 0,1 0 1 0 0,-1 0-1 0 0,0 0 0 0 0,1 0 0 0 0,-1 0 1 0 0,3 4-1 0 0,-2-4 5 0 0,1 0 0 0 0,0 0-1 0 0,0-1 1 0 0,0 1 0 0 0,0-1 0 0 0,0 1 0 0 0,0-1 0 0 0,1 0 0 0 0,-1 0-1 0 0,0 0 1 0 0,1 0 0 0 0,-1 0 0 0 0,0-1 0 0 0,1 1 0 0 0,-1-1 0 0 0,1 1 0 0 0,-1-1-1 0 0,4 0 1 0 0,8 1 122 0 0,0-1 0 0 0,0 0 0 0 0,0-1 0 0 0,0 0 0 0 0,0-1-1 0 0,0-1 1 0 0,0 0 0 0 0,-1-1 0 0 0,0-1 0 0 0,1 0 0 0 0,-1-1-1 0 0,-1 0 1 0 0,1 0 0 0 0,13-11 0 0 0,5-3 204 0 0,-16 12-124 0 0,-1-1 0 0 0,16-14 0 0 0,-27 20-118 0 0,1 0-1 0 0,-1 0 1 0 0,0 0-1 0 0,0-1 1 0 0,0 1-1 0 0,-1-1 0 0 0,1 0 1 0 0,-1 0-1 0 0,0 0 1 0 0,0 0-1 0 0,-1 0 0 0 0,1 0 1 0 0,1-6-1 0 0,-5 6-462 0 0,-4 10-158 0 0,-5 12-200 0 0,8-9 578 0 0,1-1-1 0 0,0 1 1 0 0,1 0-1 0 0,-1-1 1 0 0,2 1-1 0 0,-1 17 1 0 0,1-24 162 0 0,1 0 1 0 0,-1 0 0 0 0,0 0-1 0 0,1 0 1 0 0,-1 0-1 0 0,1 0 1 0 0,0 0-1 0 0,-1 0 1 0 0,1 0-1 0 0,0-1 1 0 0,0 1 0 0 0,0 0-1 0 0,1 0 1 0 0,-1-1-1 0 0,0 1 1 0 0,1-1-1 0 0,-1 1 1 0 0,1-1 0 0 0,-1 0-1 0 0,1 1 1 0 0,0-1-1 0 0,-1 0 1 0 0,1 0-1 0 0,0 0 1 0 0,0 0 0 0 0,0 0-1 0 0,0-1 1 0 0,0 1-1 0 0,0-1 1 0 0,0 1-1 0 0,0-1 1 0 0,0 0 0 0 0,0 1-1 0 0,0-1 1 0 0,0 0-1 0 0,2-1 1 0 0,3 1 147 0 0,0-1 1 0 0,0-1-1 0 0,0 1 1 0 0,-1-1-1 0 0,1 0 1 0 0,-1-1 0 0 0,1 0-1 0 0,-1 0 1 0 0,0 0-1 0 0,0 0 1 0 0,0-1-1 0 0,-1 0 1 0 0,1-1-1 0 0,-1 1 1 0 0,0-1-1 0 0,0 0 1 0 0,7-10-1 0 0,-6 9-37 0 0,-2-1 1 0 0,1 1-1 0 0,-1-1 0 0 0,0 0 0 0 0,0 0 0 0 0,-1 0 0 0 0,0-1 0 0 0,0 1 0 0 0,-1-1 0 0 0,0 0 0 0 0,0 1 0 0 0,0-1 0 0 0,-1 0 1 0 0,-1 0-1 0 0,0-11 0 0 0,-1 9-615 0 0,2 14-534 0 0,5 18-97 0 0,-3-16 1092 0 0,1-1 0 0 0,0 0 1 0 0,1 0-1 0 0,-1 0 0 0 0,1 0 1 0 0,0-1-1 0 0,0 0 0 0 0,0 0 0 0 0,1 0 1 0 0,-1 0-1 0 0,1-1 0 0 0,0 0 1 0 0,0 0-1 0 0,0-1 0 0 0,1 0 1 0 0,-1 0-1 0 0,12 2 0 0 0,6 0 62 0 0,0-1-1 0 0,0-1 1 0 0,36-1 0 0 0,-40-2 37 0 0,0 0 0 0 0,0-1 0 0 0,34-8 1 0 0,-50 9 13 0 0,1 0 1 0 0,0-1-1 0 0,0 1 1 0 0,-1-1-1 0 0,1 0 1 0 0,-1 0-1 0 0,0-1 1 0 0,0 1-1 0 0,0-1 1 0 0,0 0 0 0 0,0 0-1 0 0,0 0 1 0 0,-1 0-1 0 0,1-1 1 0 0,-1 1-1 0 0,0-1 1 0 0,0 0-1 0 0,0 0 1 0 0,-1 0-1 0 0,0 0 1 0 0,3-5-1 0 0,-5 8-34 0 0,1-1-1 0 0,-1 1 0 0 0,0 0 0 0 0,1 0 1 0 0,-1 0-1 0 0,0 0 0 0 0,0 0 0 0 0,0 0 1 0 0,0 0-1 0 0,0 0 0 0 0,0-1 1 0 0,0 1-1 0 0,0 0 0 0 0,0 0 0 0 0,0 0 1 0 0,0 0-1 0 0,-1 0 0 0 0,1 0 0 0 0,-1 0 1 0 0,1 0-1 0 0,-1-2 0 0 0,0 3-19 0 0,0-1 0 0 0,0 1 0 0 0,0-1 0 0 0,1 1 1 0 0,-1-1-1 0 0,0 1 0 0 0,0 0 0 0 0,0-1 0 0 0,0 1 0 0 0,0 0 0 0 0,0 0 0 0 0,1-1 0 0 0,-1 1 1 0 0,0 0-1 0 0,0 0 0 0 0,0 0 0 0 0,0 0 0 0 0,0 1 0 0 0,-2-1 0 0 0,-2 1-38 0 0,0 1 0 0 0,1-1 0 0 0,-1 1 0 0 0,0 0 0 0 0,1 0 0 0 0,-1 0 0 0 0,1 1 0 0 0,-5 3 0 0 0,2 0-47 0 0,0 0 1 0 0,1 1-1 0 0,-10 12 0 0 0,13-16 17 0 0,1 0 1 0 0,0 0-1 0 0,0 0 0 0 0,0 1 0 0 0,1-1 1 0 0,-1 0-1 0 0,1 1 0 0 0,0 0 0 0 0,0-1 0 0 0,0 1 1 0 0,-1 6-1 0 0,3-9 54 0 0,-1 0 0 0 0,1 0 0 0 0,-1-1 0 0 0,1 1 0 0 0,-1 0 1 0 0,1-1-1 0 0,-1 1 0 0 0,1-1 0 0 0,-1 1 0 0 0,1-1 0 0 0,0 1 0 0 0,0-1 0 0 0,-1 1 1 0 0,1-1-1 0 0,0 0 0 0 0,-1 1 0 0 0,1-1 0 0 0,0 0 0 0 0,0 1 0 0 0,0-1 0 0 0,-1 0 0 0 0,1 0 1 0 0,0 0-1 0 0,0 0 0 0 0,0 0 0 0 0,0 0 0 0 0,-1 0 0 0 0,1 0 0 0 0,1 0 0 0 0,28-2-100 0 0,-30 2 114 0 0,37-5 17 0 0,0-1 0 0 0,-1-1 0 0 0,0-3 1 0 0,42-16-1 0 0,-40 6 228 0 0,-33 51-134 0 0,-4-28-34 0 0,-1-1 0 0 0,0 1 0 0 0,1-1 0 0 0,0 0 0 0 0,0 1 0 0 0,-1-1 0 0 0,1 0 0 0 0,1 0 0 0 0,-1 1 0 0 0,0-1 0 0 0,0 0 0 0 0,1 0 0 0 0,0 0 0 0 0,-1 0 0 0 0,1-1 0 0 0,0 1 0 0 0,0 0 0 0 0,-1-1 0 0 0,1 1 0 0 0,1-1 0 0 0,-1 0 0 0 0,0 0 0 0 0,0 1-1 0 0,0-1 1 0 0,1-1 0 0 0,-1 1 0 0 0,0 0 0 0 0,4 0 0 0 0,7 1-609 0 0,-1 0 0 0 0,1-1 0 0 0,0 0 1 0 0,16-2-1 0 0,-19 0-671 0 0,2 1 572 0 0,0-2-1 0 0,21-5 0 0 0,-2-1 444 0 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6.558"/>
    </inkml:context>
    <inkml:brush xml:id="br0">
      <inkml:brushProperty name="width" value="0.025" units="cm"/>
      <inkml:brushProperty name="height" value="0.025" units="cm"/>
      <inkml:brushProperty name="color" value="#008C3A"/>
    </inkml:brush>
  </inkml:definitions>
  <inkml:trace contextRef="#ctx0" brushRef="#br0">0 35 16107,'9'-3'1337,"12"-2"-1057,5-3-416,6 0 640,2 2-128,8 2-152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7.104"/>
    </inkml:context>
    <inkml:brush xml:id="br0">
      <inkml:brushProperty name="width" value="0.025" units="cm"/>
      <inkml:brushProperty name="height" value="0.025" units="cm"/>
      <inkml:brushProperty name="color" value="#008C3A"/>
    </inkml:brush>
  </inkml:definitions>
  <inkml:trace contextRef="#ctx0" brushRef="#br0">68 268 16580,'0'-2'237,"0"1"1,0-1 0,-1 0 0,1 1 0,0-1-1,-1 0 1,1 1 0,-1-1 0,1 0 0,-1 1 0,0-1-1,1 1 1,-1-1 0,0 1 0,0 0 0,0-1-1,-2-1 1,2 3-163,1 0 0,0-1 0,-1 1 0,1 0 0,-1 0 0,1-1 0,-1 1 1,1 0-1,-1 0 0,0 0 0,1 0 0,-1 0 0,1-1 0,-1 1 0,1 0 0,-1 0 0,1 1 0,-1-1 0,1 0 0,-1 0 0,0 0 0,-1 1 22,1-1 0,0 1 0,0 0 0,0 0 0,0 0 0,0 0 0,0-1 0,0 1 0,0 0 0,0 1 0,0-1 0,-1 2 0,-3 6-28,1 1 0,0 0 1,0 0-1,1 0 0,1 1 1,-1-1-1,2 1 1,-1 0-1,2-1 0,-1 1 1,2 12-1,-1-21-67,0-1 0,0 1 0,0-1 0,0 1-1,1-1 1,-1 1 0,0-1 0,1 1 0,-1-1 0,1 0 0,-1 1 0,1-1 0,0 0 0,0 1 0,-1-1-1,1 0 1,0 0 0,0 0 0,2 2 0,-2-3-1,0 1 0,0-1 0,0 0 0,0 0 0,0 1 0,0-1 0,0 0 0,0 0 0,0 0 1,0 0-1,0 0 0,0-1 0,0 1 0,0 0 0,0 0 0,0-1 0,0 1 0,0 0 0,0-1 0,0 1 0,1-2 0,4-2 7,0 0 1,0-1-1,0 0 1,-1 0-1,0 0 1,8-10-1,6-13 62,0-1 0,-2 0-1,26-62 1,19-100 672,-69 227-715,1 1-1,2 0 0,2 0 0,3 57 0,-1-83-250,1 0 0,1 0-1,0 0 1,5 16 0,-6-24 116,0 0 1,0 0 0,1-1 0,-1 1 0,1 0 0,0-1 0,-1 1-1,1-1 1,4 4 0,-5-5 69,0 0 0,1 0-1,-1 0 1,0-1 0,1 1 0,-1 0 0,1-1-1,-1 1 1,1-1 0,-1 1 0,1-1 0,-1 0-1,1 0 1,-1 0 0,1 0 0,-1 0 0,1 0-1,0 0 1,-1 0 0,2-1 0,16-8-542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7.569"/>
    </inkml:context>
    <inkml:brush xml:id="br0">
      <inkml:brushProperty name="width" value="0.025" units="cm"/>
      <inkml:brushProperty name="height" value="0.025" units="cm"/>
      <inkml:brushProperty name="color" value="#008C3A"/>
    </inkml:brush>
  </inkml:definitions>
  <inkml:trace contextRef="#ctx0" brushRef="#br0">1 79 15403,'0'3'323,"0"1"0,0-1 0,0 1 0,1-1 0,-1 0 0,1 1 0,0-1 0,0 1 0,0-1 0,1 0 0,-1 0 0,1 0 0,-1 0 0,1 0 0,4 4 0,-5-5-218,1-1 0,0 0 0,-1 0 0,1 0-1,0 0 1,0 0 0,0 0 0,0-1 0,-1 1 0,1-1 0,0 1 0,0-1 0,0 0 0,0 1-1,0-1 1,0 0 0,0-1 0,0 1 0,0 0 0,0 0 0,0-1 0,0 1 0,0-1 0,0 0-1,0 0 1,0 1 0,0-1 0,2-2 0,3-1 0,-1 0 0,0 0 1,0-1-1,0 0 0,0 0 0,-1 0 1,0-1-1,0 1 0,0-1 0,-1 0 0,0-1 1,0 1-1,0-1 0,-1 0 0,0 0 0,-1 0 1,1 0-1,2-14 0,-5 20-101,0 0 0,0 1 0,0-1-1,0 1 1,0-1 0,0 0 0,0 1 0,0-1 0,0 1-1,0-1 1,0 0 0,0 1 0,0-1 0,0 1-1,-1-1 1,1 0 0,0 1 0,0-1 0,-1 1 0,1-1-1,-1 0 1,-8 5 30,-9 22-33,11-11-17,1 0 0,0 0 0,1 1 0,1 0 0,1 0 0,0 0 0,1 0 0,1 1 0,0-1 0,3 23 0,-2-36 13,0 0 0,1 0-1,-1 0 1,1 0 0,0 0 0,0-1 0,0 1 0,0 0 0,0-1 0,1 1 0,-1 0-1,1-1 1,0 0 0,-1 1 0,1-1 0,5 4 0,-5-5 2,0 0-1,0 0 1,0 0 0,0 0 0,0 0-1,1-1 1,-1 1 0,0-1 0,1 1 0,-1-1-1,0 0 1,1 0 0,-1 0 0,1 0-1,-1-1 1,0 1 0,1 0 0,-1-1-1,0 0 1,0 1 0,4-3 0,11-6-72,1 0 0,-2-1-1,1-1 1,-1-1 0,-1-1 0,19-19 0,-14 14-79,0 1 1,32-22-1,-49 37 115,0 0 1,1 0-1,-1 1 1,1-1-1,-1 1 1,1 0-1,0 0 1,7-2-1,-10 3 33,0 0 1,0 0-1,0 1 0,1-1 0,-1 0 1,0 0-1,0 1 0,0-1 0,0 1 0,0-1 1,0 1-1,0-1 0,0 1 0,0-1 1,0 1-1,0 0 0,0 0 0,-1-1 1,1 1-1,0 0 0,0 0 0,-1 0 0,1 0 1,-1 0-1,1 0 0,-1 0 0,1 0 1,-1 0-1,1 0 0,-1 0 0,0 2 0,5 39 144,0 1 51,-5-40-168,1-1-1,0 1 0,0-1 0,0 1 0,0-1 0,0 0 0,0 1 0,0-1 0,1 0 0,-1 0 0,1 0 0,0 0 1,2 2-1,-2-2-6,0-1 1,0 0 0,0 0 0,0 0 0,0-1-1,0 1 1,0-1 0,0 1 0,1-1-1,-1 1 1,0-1 0,0 0 0,0 0 0,1 0-1,-1 0 1,0-1 0,0 1 0,0-1-1,0 1 1,0-1 0,0 0 0,0 1 0,0-1-1,3-2 1,6-3 5,0-1 0,0 0 0,9-9 0,-10 8-41,5-4-108,14-12-247,-27 23 250,0 0 0,0 0 0,0 0 0,0 0 0,0 0 0,0 0 0,0 0 0,0 0 0,0 1 0,0-1 0,0 1 0,4-1 0,-6 2 95,1-1 0,-1 0 0,1 0 0,-1 0 0,1 0 0,-1 1-1,1-1 1,-1 0 0,1 0 0,-1 1 0,1-1 0,-1 0 0,1 1 0,-1-1-1,0 0 1,1 1 0,-1-1 0,0 1 0,1-1 0,-1 1 0,0-1 0,0 1-1,1-1 1,-1 2 0,1-1-79,3 8-461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8.209"/>
    </inkml:context>
    <inkml:brush xml:id="br0">
      <inkml:brushProperty name="width" value="0.025" units="cm"/>
      <inkml:brushProperty name="height" value="0.025" units="cm"/>
      <inkml:brushProperty name="color" value="#008C3A"/>
    </inkml:brush>
  </inkml:definitions>
  <inkml:trace contextRef="#ctx0" brushRef="#br0">191 35 15795,'0'-2'360,"0"-1"-1,0 1 1,0 0 0,-1-1-1,1 1 1,-1-1-1,1 1 1,-1 0-1,-1-5 1,1 6-287,1 1 0,-1-1 0,0 1 0,1-1 0,-1 1 0,1 0 0,-1-1 0,0 1 0,1-1 0,-1 1 0,0 0-1,1 0 1,-1-1 0,0 1 0,0 0 0,1 0 0,-1 0 0,0 0 0,0 0 0,1 0 0,-1 0 0,0 0 0,0 0 0,1 0 0,-1 1 0,0-1 0,1 0 0,-1 0 0,0 1 0,1-1 0,-1 0 0,0 1 0,1-1 0,-1 1 0,-1 0 0,-8 7 222,1 0 0,-1 0 1,1 1-1,1 0 0,0 0 0,0 1 0,-9 15 0,9-14-210,-7 10-77,-20 39 0,32-53-84,-1 0 1,1 1 0,0-1-1,1 1 1,0-1 0,0 1-1,1 0 1,0 0 0,-1 13-1,3-20 26,-1 1 1,1 0-1,-1-1 0,1 1 0,0 0 0,0-1 0,-1 1 0,1-1 0,0 1 0,0-1 0,0 0 0,1 1 0,-1-1 1,0 0-1,0 0 0,1 0 0,-1 0 0,1 0 0,-1 0 0,1 0 0,-1 0 0,1-1 0,0 1 0,-1 0 0,1-1 0,0 0 1,-1 1-1,1-1 0,0 0 0,3 0 0,7 1-292,1 0-1,-1-1 1,14-2 0,-19 1 188,22-1-360,-6-1 147,0 2 0,0 0-1,29 4 1,-49-3 362,-1 0 0,0 0 0,1 1 0,-1-1 0,0 1 0,0-1 0,1 1 0,-1 0 0,0 0 0,0 0 0,0 0 0,0 0 0,0 0 0,0 1 0,0-1 0,0 1 0,-1-1 0,1 1 0,0 0 0,-1 0 0,1-1 0,-1 1 0,0 0 0,0 0 0,0 1 0,0-1 0,0 0 0,0 0 0,0 0 0,-1 1 0,1-1 0,-1 0 0,1 5 0,-2-1 58,0 1-1,1-1 1,-2 1 0,1-1 0,-1 0 0,0 0 0,0 0 0,-1 0-1,0 0 1,-7 11 0,-4 5 182,-1-1 0,-2 0-1,0-1 1,-1-1 0,-1 0-1,-1-2 1,-34 25 0,52-41-238,0 1 1,0-1 0,-1 0-1,1 1 1,0-1-1,0 0 1,-1-1-1,1 1 1,-1 0 0,1-1-1,-1 1 1,1-1-1,-1 0 1,1 0 0,-1 0-1,-2 0 1,5 0-16,-1 0 0,1-1 0,-1 1 0,1 0 0,-1-1 0,1 1 0,-1 0 0,1-1 0,-1 1 0,1 0 0,0-1 0,-1 1 0,1-1 1,0 1-1,-1-1 0,1 1 0,0-1 0,0 1 0,-1-1 0,1 1 0,0-1 0,0 0 0,0 1 0,0-1 0,0 0 0,0-2-48,0 1 0,0-1 0,0 0 0,1 1-1,-1-1 1,1 0 0,0 1 0,2-5 0,47-90-577,-15 28 175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8.849"/>
    </inkml:context>
    <inkml:brush xml:id="br0">
      <inkml:brushProperty name="width" value="0.025" units="cm"/>
      <inkml:brushProperty name="height" value="0.025" units="cm"/>
      <inkml:brushProperty name="color" value="#008C3A"/>
    </inkml:brush>
  </inkml:definitions>
  <inkml:trace contextRef="#ctx0" brushRef="#br0">41 1 15747,'0'0'42,"1"0"0,-1 0 0,1 0 0,-1 0 0,0 0 0,1 0 0,-1 0 0,1 0 0,-1 0 0,0 0 0,1 0 0,-1 0 0,0 0 1,1 1-1,-1-1 0,0 0 0,1 0 0,-1 0 0,0 1 0,0-1 0,1 0 0,-1 0 0,0 1 0,0-1 0,1 0 0,-1 1 0,0-1 0,0 0 0,0 1 0,1-1 0,-1 0 0,0 1 0,0-1 0,0 0 0,0 1 0,0-1 0,0 1 0,0-1 0,0 0 0,0 1 0,0-1 0,0 0 0,0 1 0,0 25 175,0-17 15,-1 69 1158,4 116 322,0-170-1552,0 0 1,1-1-1,1 1 0,2-1 0,0 0 1,11 22-1,-17-43-146,9 18 112,-9-19-117,-1-1-1,1 1 1,-1 0-1,1-1 1,-1 1-1,1 0 1,-1-1-1,1 1 1,0-1-1,-1 1 1,1-1-1,0 1 1,-1-1-1,1 1 1,0-1-1,0 0 1,-1 1-1,1-1 1,0 0-1,0 1 1,0-1-1,1 0 1,-2 0-5,0-1 0,0 1 0,1 0-1,-1 0 1,0-1 0,0 1 0,1 0 0,-1-1 0,0 1 0,0 0 0,0-1 0,0 1-1,0 0 1,1-1 0,-1 1 0,0 0 0,0-1 0,0 1 0,0 0 0,0-1 0,0 1-1,0-1 1,0 1 0,0 0 0,0-1 0,-1 1 0,1 0 0,0-1 0,0 1 0,0 0-1,0-1 1,0 1 0,-1-1 0,-4-12 29,-8-9-35,-1 0-1,-1 1 0,0 1 1,-2 1-1,-28-27 0,41 43 56,6 6-38,8 9-109,-5-9-169,0 0 0,1 0 1,-1-1-1,1 0 0,0 1 1,-1-2-1,1 1 0,0-1 1,0 0-1,12 1 1,-7-2-106,0-1 0,0 0 0,0 0 0,0-1 0,15-5 0,5-4-1605,-1-1 1,0-1-1,28-19 1,-12 4-244,-15 4 6024,-37 31-2815,0 1 1,0-1-1,0 1 0,1 0 0,0 0 0,1 1 1,-4 8-1,5-12-830,1 0 0,0 0 1,0 0-1,0 0 0,1 0 0,0 1 1,0-1-1,0 0 0,1 1 0,-1-1 1,1 0-1,1 1 0,-1-1 0,1 0 1,0 1-1,2 7 0,-2-11-127,0 0-1,0-1 1,1 1 0,-1 0 0,1-1-1,-1 1 1,1-1 0,-1 0-1,1 1 1,0-1 0,-1 0-1,1 0 1,0 0 0,0 0 0,0 0-1,0-1 1,0 1 0,0 0-1,0-1 1,0 0 0,0 1 0,0-1-1,0 0 1,0 0 0,1 0-1,-1 0 1,0-1 0,0 1-1,4-2 1,1 1 7,0-1-1,-1-1 0,1 1 0,0-1 1,-1 0-1,0-1 0,10-6 1,-5 1 5,-1 0 0,0 0-1,-1-1 1,0 0 0,13-19 0,-18 23-25,0 0 0,-1 0 0,1 0 0,-1-1 0,-1 0 0,1 0 0,-1 0 0,0 0 0,-1 0-1,1 0 1,-2 0 0,1-8 0,-1 15-20,0-1-1,1 1 0,-1-1 1,0 1-1,0-1 0,0 1 1,0 0-1,0-1 1,0 1-1,0-1 0,-1 1 1,1-1-1,0 1 0,0-1 1,0 1-1,0 0 1,0-1-1,-1 1 0,1 0 1,0-1-1,0 1 1,-1-1-1,1 1 0,0 0 1,0-1-1,-1 1 0,1 0 1,-1 0-1,1-1 1,-1 1-1,-9 8 26,-6 21-17,10-15-8,1 1 0,1 0-1,0 0 1,1 0 0,1 0 0,0 1-1,1-1 1,1 1 0,0-1-1,4 23 1,-4-35-28,1-1 0,-1 0-1,1 0 1,-1 0 0,1 1 0,0-1 0,0 0 0,0 0 0,0 0 0,0 0 0,1 0-1,-1 0 1,0-1 0,1 1 0,-1 0 0,1-1 0,0 1 0,0-1 0,0 1 0,-1-1-1,1 0 1,0 0 0,1 0 0,-1 0 0,0 0 0,0-1 0,0 1 0,0 0-1,1-1 1,-1 0 0,0 1 0,0-1 0,1 0 0,-1 0 0,0 0 0,1-1 0,-1 1-1,0-1 1,0 1 0,1-1 0,3-1 0,3-2-91,0-1-1,0 0 1,-1 0 0,0-1 0,0 0-1,0 0 1,0 0 0,-1-1 0,0-1-1,-1 1 1,6-9 0,21-31-325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09.534"/>
    </inkml:context>
    <inkml:brush xml:id="br0">
      <inkml:brushProperty name="width" value="0.025" units="cm"/>
      <inkml:brushProperty name="height" value="0.025" units="cm"/>
      <inkml:brushProperty name="color" value="#008C3A"/>
    </inkml:brush>
  </inkml:definitions>
  <inkml:trace contextRef="#ctx0" brushRef="#br0">131 435 17372,'-53'84'2659,"35"-59"-1492,2 0-1,-24 51 0,39-76-1138,1 1-1,-1 0 0,1 0 0,0-1 0,0 1 1,-1 0-1,1 0 0,0-1 0,0 1 1,0 0-1,0 0 0,0 0 0,0-1 0,0 1 1,0 0-1,0 0 0,0 0 0,1 1 1,-1-2-18,0 0 1,1 1 0,-1-1 0,0 0-1,1 0 1,-1 0 0,0 0 0,1 1 0,-1-1-1,1 0 1,-1 0 0,0 0 0,1 0-1,-1 0 1,1 0 0,-1 0 0,0 0 0,1 0-1,-1 0 1,1 0 0,-1 0 0,0 0 0,1 0-1,-1-1 1,1 1 0,3-2-8,0 0-1,0 0 1,0 0 0,0 0-1,5-5 1,6-5-65,-2-1-1,1-1 1,-2 0 0,12-16-1,-18 21 36,0 0 0,0-1-1,-1 0 1,0 0-1,-1 0 1,0-1 0,4-21-1,-8 21 30,-6 18-7,-7 19 1,6-9 23,2 1 0,-1 0 0,2 0 0,1 1 0,0-1 0,1 1 0,1 0 0,2 31 0,-1-48-13,0 0-1,1 0 1,-1 0-1,1 0 1,-1 1 0,1-1-1,0 0 1,0 0-1,0 0 1,0 0-1,0-1 1,0 1 0,1 0-1,-1 0 1,0-1-1,1 1 1,0-1-1,-1 1 1,1-1 0,0 0-1,0 1 1,0-1-1,3 2 1,-2-3 3,0 1-1,0-1 1,0 1 0,0-1-1,0 0 1,1 0 0,-1 0-1,0 0 1,0-1 0,0 1-1,0-1 1,0 0 0,0 0-1,0 0 1,0 0 0,3-3 0,7-3 4,-1-1 0,0-1 0,-1 0 0,0-1 0,0 0 0,-1 0 0,0-1 0,-1-1 0,11-16 0,1-6-5,-1-1 0,17-44 0,-14 21-4,-2 0-1,-4-1 0,-1-2 1,-4 1-1,7-71 0,-20 109 9,1 22-12,0 0 0,0-1 0,0 1 0,0 0 0,0 0 0,0 0 1,0 0-1,0 0 0,0 0 0,0-1 0,0 1 0,0 0 0,0 0 0,0 0 0,0 0 1,0 0-1,0 0 0,0 0 0,0-1 0,0 1 0,-1 0 0,1 0 0,0 0 1,0 0-1,0 0 0,0 0 0,0 0 0,0 0 0,0 0 0,0 0 0,-1 0 0,1 0 1,0 0-1,0-1 0,0 1 0,0 0 0,0 0 0,0 0 0,-1 0 0,1 0 0,0 0 1,0 0-1,0 0 0,0 0 0,0 0 0,0 1 0,0-1 0,-1 0 0,1 0 0,0 0 1,0 0-1,0 0 0,0 0 0,0 0 0,0 0 0,0 0 0,-1 0 0,1 0 1,-2 3-1,0 0 0,1 0 0,-1 0 0,1 0 0,-1 0 1,1 0-1,0 1 0,-1 4 0,-6 27-3,1 2-1,2-1 1,2 1-1,1 0 1,2-1-1,1 1 1,2 0-1,1-1 1,2 1-1,2-1 0,1-1 1,2 0-1,27 60 1,-34-87-31,-1 0-1,1-1 1,-1 1 0,-1 1 0,2 8 0,-3-17 30,-1 1 1,0-1 0,0 0 0,0 0 0,0 1 0,0-1 0,0 0 0,0 1 0,0-1 0,0 0 0,0 0 0,0 1 0,0-1-1,0 0 1,0 0 0,0 1 0,0-1 0,0 0 0,-1 1 0,1-1 0,0 0 0,0 0 0,0 1 0,0-1 0,-1 0 0,1 0-1,0 0 1,0 1 0,0-1 0,-1 0 0,1 0 0,0 0 0,-1 1 0,-9-4-56,-11-12 2,1-3 117,0-2-1,-24-31 0,35 39 31,0 0 1,1-1-1,1 0 1,0 0-1,1 0 1,-6-18-1,11 30-85,1 0 0,0 1 0,0-1 0,0 0 0,0 1 1,0-1-1,0 0 0,0 0 0,0 1 0,0-1 0,0 0 0,1 1 0,-1-1 0,0 0 0,0 1 0,1-1 0,-1 1 0,0-1 0,1 0 0,-1 1 0,0-1 0,1 1 0,-1-1 0,1 1 0,-1-1 0,1 1 0,-1-1 0,1 1 0,-1 0 0,1-1 0,0 1 0,-1 0 1,1-1-1,0 1 0,-1 0 0,1 0 0,0-1 0,-1 1 0,1 0 0,0 0 0,1 0 0,35-1-811,-28 1 337,2 0 218,1 0-1,-1-1 1,0-1-1,0 0 1,0 0 0,17-7-1,7-8-349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0.014"/>
    </inkml:context>
    <inkml:brush xml:id="br0">
      <inkml:brushProperty name="width" value="0.025" units="cm"/>
      <inkml:brushProperty name="height" value="0.025" units="cm"/>
      <inkml:brushProperty name="color" value="#008C3A"/>
    </inkml:brush>
  </inkml:definitions>
  <inkml:trace contextRef="#ctx0" brushRef="#br0">68 0 15963,'-11'19'2579,"-3"6"-586,13-24-1917,1 0-1,-1 0 0,1 0 0,-1 1 0,1-1 1,0 0-1,0 0 0,0 0 0,0 1 0,-1-1 0,1 0 1,1 0-1,-1 0 0,0 1 0,0-1 0,0 0 1,1 2-1,1-1-117,0-1-1,-1 0 1,1 0 0,0 0 0,0 1 0,0-2 0,0 1 0,0 0 0,0 0 0,0-1 0,0 1 0,3 0-1,7 3-247,-1 1 176,0 2 0,-1-1 0,0 2 0,0-1 0,0 1 0,-1 1 0,-1-1 0,1 2 0,-1-1 0,-1 1 0,0 0 0,11 22 1,-16-29 184,-1 0 0,1 1 0,-1-1 1,0 1-1,0 0 0,0-1 0,-1 1 1,1 0-1,-1-1 0,0 1 0,0 0 1,0-1-1,-1 1 0,1 0 0,-3 5 1,2-4 109,-1 1 1,-1-1-1,1 0 1,-1-1-1,0 1 1,0 0 0,0-1-1,-1 0 1,-6 7-1,3-5-35,0 0 0,0 0 0,0-1 0,0 0 1,-1-1-1,0 0 0,0 0 0,0 0 0,-1-1 0,1 0 0,-1-1 0,-15 2 0,22-3-142,0-1 0,0 0 0,0 0 1,0 0-1,0 0 0,0 0 0,0 0 0,0-1 1,1 1-1,-1-1 0,0 1 0,0-1 0,0 0 1,0 0-1,1 0 0,-1 0 0,0 0 0,1 0 1,-1 0-1,1 0 0,0-1 0,-1 1 0,1-1 1,0 1-1,0-1 0,-2-2 0,-14-27-104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1.121"/>
    </inkml:context>
    <inkml:brush xml:id="br0">
      <inkml:brushProperty name="width" value="0.025" units="cm"/>
      <inkml:brushProperty name="height" value="0.025" units="cm"/>
      <inkml:brushProperty name="color" value="#008C3A"/>
    </inkml:brush>
  </inkml:definitions>
  <inkml:trace contextRef="#ctx0" brushRef="#br0">134 141 18804,'-3'3'142,"-20"20"1074,-37 47 0,54-62-1172,0 1 0,1 1 0,0-1 0,0 1 0,1 0 1,0 0-1,1 0 0,0 0 0,-2 17 0,4-25-42,1 1-1,0-1 0,0 1 1,0-1-1,0 0 0,0 1 1,1-1-1,-1 0 0,1 1 1,-1-1-1,1 0 0,0 1 0,2 3 1,-3-6-1,0 1 0,1-1 0,-1 1 0,1-1 0,-1 0 0,1 1 0,-1-1 0,1 1 0,-1-1 1,1 0-1,-1 1 0,1-1 0,0 0 0,-1 0 0,1 0 0,-1 1 0,1-1 0,0 0 0,-1 0 0,2 0 0,0 0 1,-1 0 1,0-1-1,1 1 0,-1-1 0,1 1 0,-1-1 0,0 1 0,1-1 0,-1 0 0,0 1 0,0-1 0,2-2 0,4-3 13,-1 1 0,-1-2 0,0 1 0,1-1 0,-2 0 0,1 0 0,-1 0 0,4-10 0,24-67 299,-30 77-264,7-17 242,-2 0 0,0 0 0,-2-1-1,5-46 1,-12 60 25,-2 17-58,-3 22 28,1 2-283,2-1-1,0 1 1,3-1-1,0 1 1,2 0 0,5 38-1,-5-64-5,0 0-1,0-1 1,0 1 0,0 0-1,0 0 1,1-1-1,0 1 1,0-1-1,0 1 1,0-1 0,1 0-1,-1 0 1,1 0-1,3 3 1,-5-5 1,1 0 0,0 0-1,0 0 1,0 0 0,0 0 0,0 0 0,0-1-1,0 1 1,0-1 0,0 1 0,0-1 0,0 0 0,0 0-1,0 0 1,0 0 0,0 0 0,1 0 0,-1-1-1,0 1 1,0-1 0,0 1 0,0-1 0,0 0 0,-1 0-1,1 0 1,0 0 0,0 0 0,1-2 0,8-5 4,-1 0 0,0-1 0,0 0 0,-1-1-1,-1 0 1,0 0 0,14-22 0,-5 2 48,24-58-1,-36 75-34,0 0 0,-1-1 0,2-14 0,-6 18-12,-3 15 3,-6 15-1,2 8-30,-7 52 1,12-65 11,1 0-1,1 0 1,0 0-1,1 0 1,3 19 0,-3-32 12,-1 0 0,0 0 1,1 0-1,-1 0 0,1 0 0,0 0 1,-1 0-1,1 0 0,0 0 1,0 0-1,1-1 0,-1 1 0,0 0 1,0-1-1,1 1 0,-1-1 1,1 1-1,0-1 0,-1 0 0,4 2 1,-4-2 2,1-1 0,0 0 1,0 1-1,0-1 0,-1 0 0,1 0 1,0-1-1,0 1 0,-1 0 1,1 0-1,0-1 0,0 1 0,-1-1 1,1 0-1,0 1 0,-1-1 1,1 0-1,2-2 0,5-4 31,0 0 0,0-1 1,-1 0-1,0 0 0,12-16 0,7-16 214,-1-1-1,-3-2 1,37-88 0,-53 109-153,0 3 70,-6 22-109,0 15-43,-4 49-52,0 73-25,4-120 51,0 0 0,2-1 0,0 1 0,2-1 0,6 19 0,-10-35-20,0 0 1,0-1-1,0 1 0,1 0 0,-1-1 1,1 1-1,0-1 0,2 3 1,-3-4 0,-1-1-1,1 1 1,-1-1 0,1 1 0,0-1 0,-1 0 0,1 1 0,0-1-1,-1 0 1,1 0 0,0 1 0,0-1 0,-1 0 0,1 0-1,0 0 1,0 0 0,-1 0 0,1 0 0,0 0 0,0 0 0,-1 0-1,1 0 1,0-1 0,0 1 0,-1 0 0,1 0 0,0-1-1,-1 1 1,1 0 0,0-1 0,-1 1 0,1-1 0,0 1 0,-1-1-1,1 1 1,-1-1 0,1 1 0,-1-1 0,1-1 0,5-6-75,0 0 0,-1-1 0,0 1 0,-1-1 0,5-12 0,8-26-289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1.542"/>
    </inkml:context>
    <inkml:brush xml:id="br0">
      <inkml:brushProperty name="width" value="0.025" units="cm"/>
      <inkml:brushProperty name="height" value="0.025" units="cm"/>
      <inkml:brushProperty name="color" value="#008C3A"/>
    </inkml:brush>
  </inkml:definitions>
  <inkml:trace contextRef="#ctx0" brushRef="#br0">90 1 16940,'-16'15'1677,"0"0"-246,1 1-1,1 0 1,-14 20 0,28-33-1131,6-4-266,8-3-212,-13 4 179,9-2-156,0 0 1,0 0-1,0 1 0,1 0 0,-1 1 0,0 0 1,1 1-1,-1 0 0,0 0 0,0 1 0,11 4 1,-14-5 91,-1 1 0,1 1 0,-1-1 0,1 1 0,-1 1 0,0-1 0,0 1 0,0 0 0,-1 0 1,1 0-1,-1 1 0,0 0 0,0 0 0,-1 1 0,0-1 0,0 1 0,4 7 0,-6-8 111,0 0 0,-1 1 0,0-1 0,0 1 0,-1-1 0,1 0 0,-1 1 0,0-1 0,-1 1 0,1-1 0,-1 1 0,0-1 0,-1 0 0,1 1 0,-1-1 0,0 0 0,0 0 0,-1 0 0,-3 5 0,2-3 27,0 0 0,0-1 0,-1 1 0,0-1 0,0 0 0,-1 0 0,0-1-1,0 0 1,0 0 0,-1 0 0,1-1 0,-12 6 0,16-9-110,0 0 0,0 0 0,0-1 0,-1 1 0,1 0 0,0-1 0,0 0 0,0 1 1,0-1-1,0 0 0,-1 0 0,1 0 0,0-1 0,0 1 0,0 0 0,0-1 0,0 0 0,-1 1 0,1-1 0,-2-1 0,2 0 7,0 1-1,0-1 0,0 0 1,1 0-1,-1 0 0,1 0 1,-1 0-1,1 0 1,0 0-1,0 0 0,0 0 1,0-1-1,0 1 1,0 0-1,1-1 0,-1 1 1,1-1-1,0-2 0,-3-29-329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1.917"/>
    </inkml:context>
    <inkml:brush xml:id="br0">
      <inkml:brushProperty name="width" value="0.025" units="cm"/>
      <inkml:brushProperty name="height" value="0.025" units="cm"/>
      <inkml:brushProperty name="color" value="#008C3A"/>
    </inkml:brush>
  </inkml:definitions>
  <inkml:trace contextRef="#ctx0" brushRef="#br0">30 0 15771,'1'0'71,"-1"0"0,0 0 0,1 0 0,-1 0 0,1 1 0,-1-1 0,1 0 0,-1 0 0,0 0 0,1 0 0,-1 1-1,0-1 1,1 0 0,-1 0 0,0 1 0,1-1 0,-1 0 0,0 1 0,1-1 0,-1 0 0,0 1 0,0-1 0,0 1 0,1-1-1,-1 0 1,0 1 0,0-1 0,0 1 0,0-1 0,0 0 0,0 1 0,0-1 0,0 1 0,0-1 0,0 1 0,0-1 0,0 0-1,0 1 1,0-1 0,0 1 0,0-1 0,0 1 0,0-1 0,-1 0 0,1 1 0,-10 28 1064,5-17 14,0 0-773,1 1 0,0 0 0,1 0 0,1 1-1,0-1 1,1 0 0,0 23 0,1-35-358,0 0 0,0 0 1,0 0-1,0 1 0,1-1 0,-1 0 0,0 0 0,1 0 1,-1 0-1,0 0 0,1 0 0,-1 0 0,1 0 0,0 0 0,-1 0 1,1 0-1,0 0 0,0 0 0,0 0 0,-1 0 0,1-1 0,0 1 1,0 0-1,0-1 0,2 2 0,-2-2-8,1 0 1,0 0-1,-1 0 0,1 0 0,0 0 1,0 0-1,-1 0 0,1-1 0,0 1 1,-1 0-1,1-1 0,0 0 0,-1 1 1,1-1-1,1-1 0,5-3-22,0 0 0,0-1 0,-1 0 0,13-12 0,-4 0-76,18-28-1,4-5-490,-38 67 171,-11 84-43,-7 77 584,16-135 147,2 0 1,6 51-1,2-43 55,-4-28-164,-1 0-1,0 0 1,-2 26-1,-1-46-160,0 1 0,0-1 1,-1 1-1,1-1 0,-1 1 0,1-1 0,-1 0 0,0 1 0,0-1 0,0 0 0,-1 1 0,1-1 0,0 0 0,-1 0 0,1 0 0,-1 0 0,0 0 0,0-1 0,0 1 0,1 0 0,-2-1 0,1 1 0,0-1 0,-4 2 0,4-2 4,-1-1 0,0 1 0,0 0-1,0-1 1,0 1 0,0-1-1,1 0 1,-1 0 0,0 0-1,0-1 1,0 1 0,0-1-1,0 0 1,0 1 0,1-1-1,-1 0 1,0-1 0,1 1-1,-1 0 1,0-1 0,-2-2 0,0 0-51,-1-1 1,1 1-1,0-1 1,0-1 0,1 1-1,0-1 1,0 0-1,0 0 1,0 0 0,1 0-1,0-1 1,1 0-1,-1 1 1,1-1 0,0 0-1,1 0 1,0 0-1,0 0 1,0 0 0,1 0-1,0 0 1,2-10-1,0 1-259,0-1 0,2 1 0,0 0 0,0 0 0,2 0 0,0 1 0,1-1 0,13-21-1,13-11-240,2 0-112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6.852"/>
    </inkml:context>
    <inkml:brush xml:id="br0">
      <inkml:brushProperty name="width" value="0.05" units="cm"/>
      <inkml:brushProperty name="height" value="0.05" units="cm"/>
    </inkml:brush>
  </inkml:definitions>
  <inkml:trace contextRef="#ctx0" brushRef="#br0">170 177 17180 0 0,'2'-1'117'0'0,"-1"0"0"0"0,0 0 0 0 0,0-1 1 0 0,0 1-1 0 0,0 0 0 0 0,0-1 0 0 0,0 1 1 0 0,0 0-1 0 0,0-1 0 0 0,0 0 0 0 0,-1 1 1 0 0,1-1-1 0 0,-1 1 0 0 0,1-1 0 0 0,-1 0 1 0 0,0 1-1 0 0,1-1 0 0 0,-1 0 0 0 0,0 1 1 0 0,0-1-1 0 0,0 0 0 0 0,0 1 0 0 0,-1-1 1 0 0,1 0-1 0 0,0 1 0 0 0,-1-1 0 0 0,1 0 1 0 0,-1 1-1 0 0,0-1 0 0 0,1 1 0 0 0,-1-1 1 0 0,0 1-1 0 0,0-1 0 0 0,0 1 0 0 0,0-1 1 0 0,0 1-1 0 0,-2-2 0 0 0,1 1-117 0 0,1 0-1 0 0,0 1 1 0 0,-1-1-1 0 0,0 1 1 0 0,1-1-1 0 0,-1 1 1 0 0,1 0-1 0 0,-1-1 1 0 0,0 1-1 0 0,0 0 1 0 0,0 0-1 0 0,0 1 1 0 0,0-1-1 0 0,0 0 1 0 0,0 0-1 0 0,0 1 1 0 0,0 0-1 0 0,0-1 1 0 0,0 1-1 0 0,0 0 1 0 0,-1 0-1 0 0,1 0 1 0 0,0 0-1 0 0,0 0 1 0 0,0 1-1 0 0,0-1 1 0 0,0 0-1 0 0,0 1 1 0 0,0 0-1 0 0,0 0 1 0 0,-3 1-1 0 0,-5 5-147 0 0,1 1 1 0 0,1 0-1 0 0,0 0 0 0 0,0 1 0 0 0,0 0 1 0 0,1 0-1 0 0,1 1 0 0 0,0 0 0 0 0,0 0 0 0 0,1 1 1 0 0,0-1-1 0 0,0 1 0 0 0,1 0 0 0 0,1 1 0 0 0,0-1 1 0 0,-3 23-1 0 0,6-33 135 0 0,0 1 1 0 0,0-1-1 0 0,0 0 1 0 0,0 0 0 0 0,0 1-1 0 0,0-1 1 0 0,0 0-1 0 0,0 1 1 0 0,0-1-1 0 0,1 0 1 0 0,-1 0 0 0 0,0 0-1 0 0,1 1 1 0 0,-1-1-1 0 0,1 0 1 0 0,-1 0-1 0 0,1 0 1 0 0,0 0 0 0 0,-1 0-1 0 0,1 0 1 0 0,0 0-1 0 0,0 0 1 0 0,0 0-1 0 0,0 0 1 0 0,0 0 0 0 0,0 0-1 0 0,0-1 1 0 0,0 1-1 0 0,0 0 1 0 0,0-1-1 0 0,0 1 1 0 0,1-1 0 0 0,-1 1-1 0 0,0-1 1 0 0,0 0-1 0 0,0 1 1 0 0,1-1-1 0 0,-1 0 1 0 0,0 0 0 0 0,1 0-1 0 0,-1 0 1 0 0,0 0-1 0 0,2 0 1 0 0,6-1 131 0 0,0-1 0 0 0,0 0 0 0 0,-1 0 1 0 0,18-7-1 0 0,-20 7-12 0 0,26-10 494 0 0,-1-2 0 0 0,0-1 0 0 0,34-22 0 0 0,-46 24-233 0 0,0-1 0 0 0,0-1 1 0 0,-1 0-1 0 0,-1-1 1 0 0,23-28-1 0 0,-34 35-208 0 0,0-1-1 0 0,0 0 1 0 0,-1-1-1 0 0,0 1 1 0 0,-1-1 0 0 0,3-13-1 0 0,-3 12 0 0 0,-3 11-168 0 0,-1 0 0 0 0,0 0 0 0 0,0 1 0 0 0,1-1-1 0 0,-1 0 1 0 0,0 0 0 0 0,0 0 0 0 0,0 1 0 0 0,0-1-1 0 0,0 0 1 0 0,0 0 0 0 0,0 0 0 0 0,-1 0 0 0 0,1 1-1 0 0,0-1 1 0 0,-1-1 0 0 0,1 2-3 0 0,0 0 0 0 0,0 0 0 0 0,-1 0-1 0 0,1-1 1 0 0,0 1 0 0 0,0 0 0 0 0,-1 0 0 0 0,1 0 0 0 0,0 0 0 0 0,0 0-1 0 0,-1 0 1 0 0,1 0 0 0 0,0 0 0 0 0,0 0 0 0 0,-1 0 0 0 0,1 0 0 0 0,0 0 0 0 0,-1 0-1 0 0,1 0 1 0 0,0 0 0 0 0,0 0 0 0 0,-1 0 0 0 0,1 1 0 0 0,0-1 0 0 0,0 0-1 0 0,-1 0 1 0 0,1 0 0 0 0,0 0 0 0 0,0 0 0 0 0,0 1 0 0 0,-1-1 0 0 0,1 0 0 0 0,0 0-1 0 0,0 0 1 0 0,0 1 0 0 0,-1-1 0 0 0,1 0 0 0 0,0 0 0 0 0,0 1 0 0 0,0-1-1 0 0,0 0 1 0 0,0 0 0 0 0,0 1 0 0 0,0-1 0 0 0,0 0 0 0 0,-1 0 0 0 0,1 1 0 0 0,-21 31-543 0 0,-29 61 0 0 0,44-80 484 0 0,0 0 0 0 0,2 0 0 0 0,0 0 0 0 0,0 1 0 0 0,1-1-1 0 0,1 1 1 0 0,0 0 0 0 0,0 19 0 0 0,2-30 47 0 0,1 1 0 0 0,-1 0 0 0 0,1 0 0 0 0,0 0 0 0 0,0 0 0 0 0,1-1 0 0 0,-1 1 1 0 0,1 0-1 0 0,-1-1 0 0 0,1 1 0 0 0,0-1 0 0 0,1 0 0 0 0,-1 0 0 0 0,0 0 0 0 0,1 0 0 0 0,0 0 0 0 0,0 0 0 0 0,0 0 1 0 0,0-1-1 0 0,0 0 0 0 0,0 0 0 0 0,1 0 0 0 0,-1 0 0 0 0,1 0 0 0 0,-1 0 0 0 0,1-1 0 0 0,0 0 0 0 0,0 0 0 0 0,-1 0 1 0 0,1 0-1 0 0,0 0 0 0 0,0-1 0 0 0,0 0 0 0 0,0 0 0 0 0,0 0 0 0 0,0 0 0 0 0,0-1 0 0 0,0 1 0 0 0,-1-1 0 0 0,1 0 1 0 0,7-3-1 0 0,-1-1 105 0 0,0 0 0 0 0,0-1-1 0 0,-1 0 1 0 0,1 0 0 0 0,-1-1 0 0 0,-1-1 0 0 0,0 1 0 0 0,10-12 0 0 0,-14 14-45 0 0,1-1-1 0 0,-1 0 1 0 0,0 0 0 0 0,0-1-1 0 0,-1 1 1 0 0,0-1-1 0 0,0 1 1 0 0,-1-1 0 0 0,1 0-1 0 0,-2 0 1 0 0,1 0-1 0 0,-1-1 1 0 0,1-13 0 0 0,-4 20-475 0 0,-2 7 219 0 0,-4 9-30 0 0,-2 8 44 0 0,7-18 155 0 0,1 0 0 0 0,-1-1 0 0 0,1 1 0 0 0,0 1-1 0 0,1-1 1 0 0,-1 0 0 0 0,1 0 0 0 0,0 1 0 0 0,0-1 0 0 0,1 1 0 0 0,-1-1 0 0 0,2 11 0 0 0,0-15 33 0 0,-1 0 0 0 0,1 0 1 0 0,0 0-1 0 0,-1 0 1 0 0,1 0-1 0 0,0-1 0 0 0,0 1 1 0 0,0 0-1 0 0,0 0 1 0 0,0-1-1 0 0,0 1 0 0 0,0-1 1 0 0,0 1-1 0 0,0-1 1 0 0,0 1-1 0 0,0-1 0 0 0,0 1 1 0 0,0-1-1 0 0,0 0 1 0 0,1 0-1 0 0,-1 0 0 0 0,0 1 1 0 0,0-1-1 0 0,0 0 1 0 0,0-1-1 0 0,0 1 0 0 0,1 0 1 0 0,1-1-1 0 0,35-7 80 0 0,-26 3-19 0 0,1 0 0 0 0,-1-1-1 0 0,0-1 1 0 0,-1 0 0 0 0,0 0-1 0 0,0-1 1 0 0,0-1 0 0 0,-1 0-1 0 0,0 0 1 0 0,-1-1 0 0 0,0 0 0 0 0,-1 0-1 0 0,0-1 1 0 0,13-23 0 0 0,-25 42-123 0 0,0 0 1 0 0,1 0 0 0 0,0 1 0 0 0,1-1 0 0 0,0 1 0 0 0,0-1 0 0 0,0 1 0 0 0,1 0-1 0 0,1-1 1 0 0,-1 1 0 0 0,3 15 0 0 0,-2-23 73 0 0,0 0 0 0 0,1 0 1 0 0,-1 0-1 0 0,0 0 0 0 0,1 0 0 0 0,-1 0 1 0 0,1 0-1 0 0,-1 0 0 0 0,1 0 0 0 0,-1 0 0 0 0,1 0 1 0 0,0-1-1 0 0,0 1 0 0 0,-1 0 0 0 0,1 0 0 0 0,0-1 1 0 0,0 1-1 0 0,0 0 0 0 0,0-1 0 0 0,0 1 1 0 0,0-1-1 0 0,1 1 0 0 0,1 0 42 0 0,-1-1 1 0 0,1 1-1 0 0,0-1 1 0 0,-1 1-1 0 0,1-1 1 0 0,-1 0-1 0 0,1 0 1 0 0,0-1-1 0 0,2 0 1 0 0,4-1 123 0 0,0 0 0 0 0,0-1 1 0 0,0 0-1 0 0,11-6 1 0 0,11-10-230 0 0,-25 15-822 0 0,0-1 0 0 0,0 2-1 0 0,0-1 1 0 0,1 1 0 0 0,9-4 0 0 0,-12 5-1015 0 0,-1 1-298 0 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2.539"/>
    </inkml:context>
    <inkml:brush xml:id="br0">
      <inkml:brushProperty name="width" value="0.025" units="cm"/>
      <inkml:brushProperty name="height" value="0.025" units="cm"/>
      <inkml:brushProperty name="color" value="#008C3A"/>
    </inkml:brush>
  </inkml:definitions>
  <inkml:trace contextRef="#ctx0" brushRef="#br0">119 204 17804,'0'0'58,"0"0"1,0-1 0,1 1-1,-1 0 1,0 0 0,0 0-1,0-1 1,0 1 0,0 0-1,1 0 1,-1-1-1,0 1 1,0 0 0,0 0-1,0-1 1,0 1 0,0 0-1,0 0 1,0-1 0,0 1-1,0 0 1,0 0-1,0-1 1,0 1 0,0 0-1,0 0 1,0-1 0,0 1-1,-1 0 1,1 0-1,0-1 1,0 1 0,0 0-1,0 0 1,0 0 0,-1-1-1,1 1 1,0 0 0,-11 4 1006,-13 13 463,16-8-1298,0-1 0,0 1 1,1 0-1,0 0 1,0 1-1,1 0 1,1 0-1,0 1 0,0-1 1,1 1-1,0 0 1,1 1-1,-3 13 1,6-23-215,0 0 1,-1 0 0,1-1-1,0 1 1,0 0 0,0 0-1,1 0 1,-1 0-1,0-1 1,1 1 0,-1 0-1,1 0 1,-1-1 0,1 1-1,2 3 1,-3-5-13,1 1 0,0 0 0,-1-1 0,1 1 1,0-1-1,-1 0 0,1 1 0,0-1 0,0 0 0,-1 1 0,1-1 0,0 0 0,0 0 0,0 0 0,0 1 1,-1-1-1,1 0 0,0 0 0,0 0 0,0 0 0,0-1 0,-1 1 0,3 0 0,1-2-14,1 0 0,-1 0 0,0 0 0,0 0 0,0-1 0,0 1-1,0-1 1,0 0 0,-1 0 0,4-5 0,12-15-109,-2-1 0,-1-1 0,0-1-1,11-28 1,-9 19-116,-14 31 62,-3 5 56,-1 17 6,-5 30 56,4-45 39,-3 30-44,1-1 1,1 0-1,4 45 0,-2-76 34,0 1-1,0 0 1,0-1-1,0 1 1,0-1-1,0 1 1,1-1-1,-1 1 1,0-1-1,1 1 1,0-1-1,-1 1 1,1-1-1,0 0 1,0 1-1,0-1 1,-1 0-1,1 0 1,1 1 0,-1-1-1,0 0 1,1 1-1,-1-2-19,1 0-1,-1 0 1,0 0-1,0 0 1,0-1 0,0 1-1,1 0 1,-1 0 0,0-1-1,0 1 1,0-1-1,0 1 1,0-1 0,0 1-1,0-1 1,0 0-1,0 0 1,0 1 0,-1-1-1,1 0 1,1-1-1,7-8-425,-2 0 0,1 0 0,10-20 0,4-16-628,-1 0 0,-3-2 0,-1 0 0,16-87 0,-23 69 2587,-15 89-693,1 0-1,0 0 1,2 0-1,1 0 1,2 35-1,-1-57-760,0 1-1,0-1 0,0 1 0,1-1 1,-1 1-1,0-1 0,1 1 1,-1-1-1,1 1 0,0-1 0,0 0 1,-1 0-1,1 1 0,0-1 1,0 0-1,0 0 0,0 0 0,0 0 1,0 0-1,1 0 0,-1 0 1,0 0-1,0 0 0,1-1 0,2 2 1,1-1-21,0 1 1,1-2-1,-1 1 1,1-1-1,10 0 1,25 3-201,-39-3 183,-1 1 0,1-1 0,0 1 0,0-1 0,0 1 0,-1 0 0,1 0 0,0 0 0,-1 0 0,1 0 0,-1 0 0,1 1 0,-1-1 0,0 0 0,1 1 0,-1-1 0,2 4-1,-1-1 21,-1 1-1,1-1 0,-1 1 0,0 0 1,0-1-1,-1 1 0,0 0 0,1 0 1,-1 0-1,-1-1 0,1 1 0,-1 0 1,0 0-1,-2 6 0,-1 6 139,-2-1 0,-12 26 0,11-27 99,-19 29 0,24-40-224,-1-1-1,1 1 1,-1-1-1,0 0 0,0 0 1,0 0-1,0-1 0,-1 1 1,1-1-1,-1 1 1,0-1-1,1-1 0,-8 4 1,9-5-69,0 1 0,1-1 1,-1 0-1,0 0 0,1 0 0,-1 0 1,0 0-1,0 0 0,1-1 0,-1 1 1,0 0-1,1-1 0,-1 1 0,0-1 1,1 0-1,-1 0 0,1 1 0,-1-1 1,1 0-1,-1 0 0,1-1 0,0 1 1,0 0-1,-1 0 0,1 0 0,0-1 1,0 1-1,0-1 0,0 1 0,0-1 1,1 1-1,-1-1 0,0 0 0,1 1 1,-1-1-1,1 0 0,-1-1 0,-1-5-98,1 0-1,0 0 1,0 0-1,0 0 0,1 0 1,1-15-1,8-15-426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3.049"/>
    </inkml:context>
    <inkml:brush xml:id="br0">
      <inkml:brushProperty name="width" value="0.025" units="cm"/>
      <inkml:brushProperty name="height" value="0.025" units="cm"/>
      <inkml:brushProperty name="color" value="#008C3A"/>
    </inkml:brush>
  </inkml:definitions>
  <inkml:trace contextRef="#ctx0" brushRef="#br0">38 0 13227,'3'0'652,"18"4"1234,-9 2 4443,-15-7-4532,3 0-1787,-1 1 0,1 0 0,0-1 0,-1 1 0,1 0 0,-1 0 0,1-1 0,-1 1 0,1 0 0,-1 0 0,1 0 0,-1-1 0,1 1 0,-1 0 0,1 0 0,-1 0 0,1 0 0,-1 0 0,1 0 0,-1 0 0,1 0 0,-1 0 0,1 0 0,-1 1 0,1-1 0,-1 0 0,1 0 0,-1 1 0,-2 1 2,0 1 0,0-1-1,0 1 1,0 0 0,1 0 0,-1 0-1,1 0 1,0 0 0,0 1 0,-3 6-1,-12 37 51,15-42-47,1-1 0,-1 0 0,1 0 1,0 1-1,0-1 0,1 1 0,-1-1 0,1 1 1,0-1-1,1 1 0,-1-1 0,2 8 0,-2-12-9,1 1 0,-1-1 0,0 1-1,1-1 1,-1 1 0,1-1 0,-1 1 0,0-1-1,1 1 1,-1-1 0,1 0 0,-1 1 0,1-1-1,0 0 1,-1 1 0,1-1 0,-1 0-1,1 0 1,-1 0 0,1 1 0,0-1 0,-1 0-1,1 0 1,0 0 0,-1 0 0,1 0 0,-1 0-1,1 0 1,0-1 0,-1 1 0,1 0 0,-1 0-1,1 0 1,0 0 0,-1-1 0,1 1 0,22-14 94,-5 0-128,22-25 0,-30 28-36,0 1 1,0 0-1,1 0 1,1 2 0,-1-1-1,24-12 1,-34 21 56,-1 0 1,1-1-1,-1 1 0,1 0 0,-1 0 1,1 0-1,0-1 0,-1 1 1,1 0-1,-1 0 0,1 0 1,0 0-1,-1 0 0,1 0 1,0 0-1,-1 0 0,1 0 1,0 0-1,-1 1 0,1-1 0,-1 0 1,1 0-1,-1 1 0,1-1 1,0 0-1,-1 1 0,1-1 1,-1 0-1,1 1 0,-1-1 1,1 1-1,-1-1 0,0 1 1,1-1-1,-1 1 0,0-1 1,1 1-1,-1-1 0,0 1 0,0-1 1,1 1-1,-1 0 0,0-1 1,0 1-1,0 0 0,0-1 1,0 2-1,0 33-39,0-34 46,-6 33 51,4-27-9,0 0-1,1 0 1,0 0 0,0 0 0,1 1 0,0-1 0,1 9 0,-1-16-36,0 1 1,0-1 0,0 1 0,0-1 0,1 1-1,-1-1 1,0 1 0,0-1 0,1 0 0,-1 1-1,0-1 1,1 1 0,-1-1 0,0 0 0,1 1-1,-1-1 1,1 0 0,-1 0 0,1 1 0,-1-1-1,0 0 1,1 0 0,-1 0 0,1 1 0,-1-1-1,1 0 1,-1 0 0,1 0 0,-1 0 0,1 0-1,-1 0 1,1 0 0,-1 0 0,1 0 0,-1 0-1,1 0 1,-1-1 0,1 1 0,-1 0-1,1 0 1,-1 0 0,1-1 0,0 1 0,19-12 120,31-36-128,-43 38-97,1 1 0,1 0 0,0 0 0,0 1 0,0 0 0,1 1 0,1 0 0,12-6 0,-23 13 80,0-1 0,0 0 0,0 1 0,0 0 0,0-1 0,1 1-1,-1 0 1,0-1 0,0 1 0,1 0 0,-1 0 0,0 0 0,0 0-1,1 0 1,-1 0 0,0 1 0,0-1 0,0 0 0,1 1 0,-1-1 0,0 1-1,0-1 1,0 1 0,0-1 0,0 1 0,0 0 0,0 0 0,0-1-1,0 1 1,0 0 0,0 0 0,0 0 0,-1 0 0,1 0 0,1 2-1,0 2 24,0 1 0,-1 0 0,1 0 0,-1-1 0,0 1 0,0 8 0,2 8 188,-3-21-195,0-1 1,0 1-1,0-1 0,0 0 0,0 1 1,0-1-1,0 1 0,0-1 0,0 0 1,0 1-1,0-1 0,1 0 0,-1 1 1,0-1-1,0 0 0,0 1 0,1-1 1,-1 0-1,0 1 0,0-1 0,1 0 1,-1 0-1,0 1 0,1-1 0,-1 0 1,0 0-1,1 1 0,-1-1 0,1 0 1,-1 0-1,0 0 0,1 0 0,-1 0 1,0 0-1,1 0 0,-1 0 1,1 0-1,-1 0 0,0 0 0,1 0 1,-1 0-1,1 0 0,-1 0 0,0 0 1,1 0-1,-1 0 0,1 0 0,-1-1 1,19-13-37,-14 9 52,16-12-53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3.452"/>
    </inkml:context>
    <inkml:brush xml:id="br0">
      <inkml:brushProperty name="width" value="0.025" units="cm"/>
      <inkml:brushProperty name="height" value="0.025" units="cm"/>
      <inkml:brushProperty name="color" value="#008C3A"/>
    </inkml:brush>
  </inkml:definitions>
  <inkml:trace contextRef="#ctx0" brushRef="#br0">1 39 22045,'3'11'1704,"2"-6"-1360,1-5-264,6-6 136,2-5-368,-3-2 144,-1 1-208,-1-1-136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6.560"/>
    </inkml:context>
    <inkml:brush xml:id="br0">
      <inkml:brushProperty name="width" value="0.025" units="cm"/>
      <inkml:brushProperty name="height" value="0.025" units="cm"/>
      <inkml:brushProperty name="color" value="#008C3A"/>
    </inkml:brush>
  </inkml:definitions>
  <inkml:trace contextRef="#ctx0" brushRef="#br0">0 468 16804,'1'0'122,"0"0"0,0 0 1,1 0-1,-1 0 1,0 0-1,0 0 0,0 1 1,0-1-1,0 0 0,0 1 1,0-1-1,0 1 1,0-1-1,0 1 0,0-1 1,0 1-1,0 0 1,0 0-1,0-1 0,0 1 1,-1 0-1,1 0 0,0 0 1,-1 0-1,1 0 1,0 0-1,-1 0 0,0 0 1,1 0-1,0 2 1,10 37 1372,-11-37-1358,5 31 384,-1 1 1,-2 35-1,3 35-194,-5-104-320,0 0-1,0 0 1,0 0-1,0 0 1,0 0-1,1 0 1,-1 0-1,0 0 1,1 0-1,-1 0 1,0 0-1,1 0 1,-1-1-1,1 1 1,0 0-1,-1 0 1,2 1-1,-2-2-4,1 0 0,-1 0 0,1 0 0,-1 0 0,1 0 0,-1 0 1,0 0-1,1 0 0,-1 0 0,1 0 0,-1 0 0,0-1 0,1 1 0,-1 0 0,1 0 0,-1 0 0,0-1 0,1 1 0,-1 0 0,0 0 1,1-1-1,-1 1 0,0 0 0,1-1 0,-1 1 0,0 0 0,1-1 0,18-34 37,34-119 81,-22 57-144,-23 84 17,-8 13 6,1 0 1,-1 0 0,0 0 0,0 0 0,1 0 0,-1 0 0,0 0 0,0 0-1,0 0 1,1 0 0,-1 0 0,0 1 0,0-1 0,1 0 0,-1 0-1,0 0 1,0 0 0,0 1 0,0-1 0,1 0 0,-1 0 0,0 0 0,0 0-1,0 1 1,0-1 0,0 0 0,0 0 0,1 1 0,-1-1 0,0 0 0,0 0-1,0 1 1,0-1 0,7 34-15,-6-24 2,4 21-5,13 57-13,-15-80 29,-1 0 0,1 0 0,0 0 0,1 0 0,0 0 0,0-1 0,11 13 1,-14-18 2,0-1 1,0 1 0,0-1 0,1 0-1,-1 0 1,0 0 0,1 0 0,-1 0-1,1 0 1,-1 0 0,1 0 0,0 0 0,-1-1-1,1 1 1,0-1 0,0 1 0,-1-1-1,1 0 1,0 0 0,0 0 0,0 0 0,2 0-1,-1-1 4,0 0 0,0 0-1,0 0 1,0 0 0,0-1-1,0 1 1,-1-1-1,1 0 1,0 0 0,-1 0-1,4-4 1,4-5 12,-1 0 1,0-1 0,-1 0-1,10-19 1,-4 4 55,0 0 1,-2-1 0,-1-1 0,-2 0 0,-1 0 0,-1-1 0,7-59-1,-15 84 59,-2 17-96,-2 25-26,3-6 2,1-1-1,2 1 1,1-1 0,1 0 0,2 0 0,11 42-1,-14-67 10,0 0 0,0 0 0,0 0 0,1 0-1,4 7 1,-6-11-12,-1-1-1,1 1 0,0 0 1,0 0-1,-1 0 0,1 0 1,0-1-1,0 1 1,0 0-1,0-1 0,0 1 1,0 0-1,0-1 0,0 0 1,0 1-1,0-1 1,1 1-1,-1-1 0,0 0 1,0 0-1,0 0 0,0 0 1,1 0-1,-1 0 1,0 0-1,0 0 0,0 0 1,0-1-1,0 1 0,0 0 1,1-1-1,-1 1 0,1-1 1,2-2 19,-1 1 0,1-1 0,-1 0 0,0 0 0,0 0 0,0 0 0,-1-1 0,1 1 0,-1-1 0,5-7 0,16-44 179,-21 51-193,9-27 47,-1 1 1,-2-1-1,0-1 0,-3 1 0,4-60 0,-9 130-246,0 60-12,0-86 193,2 1-1,0 0 0,0-1 0,1 0 0,7 18 0,-9-29 10,0 0 0,0 1-1,0-1 1,0 0 0,1 0 0,-1 0-1,1 0 1,-1 0 0,1 0 0,0 0-1,0-1 1,2 3 0,-3-4-1,0 1 0,0-1 0,1 1 0,-1-1-1,0 1 1,1-1 0,-1 0 0,0 0 0,1 1 0,-1-1 0,0 0 0,1 0 0,-1 0 0,0-1 0,1 1 0,-1 0 0,0 0 0,0-1 0,1 1 0,-1-1 0,0 1 0,0-1-1,1 0 1,-1 1 0,1-2 0,5-3 12,-1 0 0,0-1 0,0 0 0,0 0 0,0 0 0,-1-1-1,0 0 1,5-9 0,3-9 49,13-29-1,-13 23-56,-1-1 0,8-34 0,-23 88-74,2-1 0,0 1 0,4 35 0,-2-39 41,0-10 19,7 70-29,-7-71 35,0 0 1,1-1 0,0 1 0,0-1 0,1 0-1,-1 1 1,1-1 0,1 0 0,4 6 0,-7-11 1,0 0 0,0 0 1,0 0-1,0 0 0,0 0 1,0 0-1,0 0 0,0-1 1,1 1-1,-1 0 0,0-1 1,1 1-1,-1-1 1,0 1-1,1-1 0,-1 1 1,0-1-1,1 0 0,-1 0 1,1 0-1,-1 0 0,1 0 1,-1 0-1,1 0 0,-1 0 1,0-1-1,1 1 0,-1-1 1,1 1-1,-1-1 0,0 1 1,0-1-1,1 0 0,-1 0 1,0 1-1,1-2 0,5-4 15,0 1-1,0-1 0,-1 0 0,9-12 1,14-21 11,-1-1 0,-2-1 0,-2-1 1,32-78-1,-52 110-27,0-1 0,-2 0 0,1 0 1,-1 0-1,-1 0 0,1-19 0,-3 29-69,-2 8 14,0 15 48,3-21 46,0-2-17,1-1-14,0 0 0,-1 0 0,1-1 0,0 1 0,-1-1 0,0 1-1,0 0 1,0-1 0,0-2 0,0 5 3,0 0-47,0 6 29,0-1 0,-1 1 0,0-1 0,0 1 0,0-1-1,-1 1 1,-3 8 0,-6 16-11,11-26 17,-1 0 0,0 0 0,1-2 4,0-2 24,-2 2-27,1 1 1,0-1 0,0 1-1,0-1 1,0 1 0,0-1-1,1 1 1,-1-1-1,0 4 1,1-5-1,-3 18-6,1-1 0,1 1-1,0 0 1,1 0 0,1 0 0,1 0 0,1 0-1,0-1 1,2 1 0,11 30 0,-16-48 5,0-1 1,1 1 0,-1 0 0,0 0-1,1-1 1,-1 1 0,1 0-1,-1 0 1,1-1 0,-1 1 0,1-1-1,-1 1 1,1 0 0,0-1 0,-1 1-1,1-1 1,0 1 0,0-1-1,-1 0 1,1 1 0,0-1 0,0 0-1,-1 0 1,1 1 0,0-1-1,0 0 1,0 0 0,0 0 0,-1 0-1,3 0 1,24-11-3,-19 7-33,-3 1 12,1-1 0,-1 1 1,0-1-1,0-1 0,0 1 0,-1-1 1,0 1-1,0-1 0,6-9 0,3-8-22,12-25-1,-11 21 37,40-69-3,27-53 11,-72 129 17,-1 0 1,-1-1 0,-1 0-1,-1 0 1,6-40 0,-11 57-13,0 0-1,0 0 1,0 0 0,0 0 0,0 0 0,-1 0 0,1 0 0,-1 0 0,0 0 0,0 1 0,0-1 0,-2-3-1,3 5-3,0 1 0,-1-1 0,1 1 0,0-1 0,-1 1 0,1 0 0,-1-1 0,1 1 0,-1-1 0,1 1 0,-1 0 0,1 0 0,-1-1 0,0 1 0,1 0 0,-1 0 0,1-1 0,-1 1 0,0 0 0,1 0 0,-1 0 0,-1 0 0,1 0-1,-1 1 0,1-1-1,-1 1 1,1-1-1,-1 1 1,1 0-1,0 0 1,-1-1 0,1 1-1,0 0 1,-1 0-1,1 0 1,-1 2-1,-4 3-9,1 0-1,0 1 1,0 0-1,0 0 1,1 1-1,0-1 1,1 1-1,0 0 1,-5 16-1,2 2 17,-5 48-1,9-55 25,0 0 0,2-1 0,0 1 1,2 0-1,0 0 0,7 30 0,-7-43-14,0 1 0,1-1 0,-1 0 0,1 0 0,1 0 0,-1 0 0,1-1 0,0 0-1,7 9 1,-7-11-5,0 0 0,-1 0-1,1 0 1,0-1 0,0 1-1,1-1 1,-1 0 0,0 0-1,1-1 1,-1 1-1,1-1 1,0 0 0,-1 0-1,1-1 1,5 1 0,-5-1-6,1 0 1,0-1 0,-1 1-1,1-1 1,0 0 0,-1 0-1,1-1 1,-1 0 0,0 0-1,1 0 1,-1 0-1,0-1 1,6-4 0,-4 1 0,0 0 1,0 0-1,-1 0 0,1-1 1,-2 0-1,1-1 1,7-11-1,0-6 4,-1-1 1,-2 0-1,0-1 0,8-34 0,-10 32 13,-2 0-1,-1-1 0,3-50 1,-17 144-52,6-24 7,3-1 0,4 40 0,-2-65 21,0 1 1,1 0-1,1 0 1,0-1-1,1 0 1,0 0 0,1 0-1,11 18 1,-16-31 1,-1-1 0,0 1 0,1 0 0,-1-1 0,0 1 0,1-1 0,-1 1 0,1 0 0,-1-1 0,1 1 0,-1-1 0,1 1 0,0-1 0,-1 1 0,1-1 0,0 0-1,1 1 1,0-9 12,-6-21 9,-3 11-12,0 1-1,-9-18 1,13 29-9,-1 1-1,1 0 1,-1 0 0,0 0-1,0 0 1,0 0 0,-1 1-1,1-1 1,-11-6-1,14 11 0,1-1 0,-1 1 0,0 0 0,1-1 0,-1 1 0,0 0-1,0-1 1,0 1 0,1 0 0,-1 0 0,0-1 0,0 1-1,0 0 1,0 0 0,1 0 0,-1 0 0,0 0 0,0 0 0,-1 1-1,2-1 2,-1 0-1,1 1 0,0-1 0,-1 0 1,1 1-1,0-1 0,-1 0 0,1 1 1,0-1-1,0 1 0,-1-1 0,1 1 1,0-1-1,0 0 0,-1 1 0,1-1 1,0 1-1,0-1 0,0 1 0,0-1 1,0 1-1,0 0 0,0 2 0,0 0 1,1 0-1,-1 0 1,1 0-1,-1 0 0,1 0 1,0 0-1,0-1 0,2 5 1,-1-4 3,0 0-1,0 0 1,0 0 0,1 0 0,-1 0-1,1-1 1,-1 1 0,1-1 0,0 0-1,0 1 1,0-1 0,0-1 0,0 1-1,0 0 1,1-1 0,-1 1 0,7 0 0,-4-1 2,-1 0 0,1-1 0,0 0 0,-1 0 0,1 0 0,0-1 1,-1 0-1,1 0 0,-1-1 0,9-2 0,1-3-21,1 0 0,-1-1 0,0-1 0,-1-1-1,0 0 1,21-19 0,-15 9-132,18-24 1,-9 9-161,-28 35 292,-1-1 0,0 1 0,1-1 0,-1 1 0,0-1 0,1 1 0,-1-1 0,1 1-1,-1 0 1,1-1 0,-1 1 0,1 0 0,-1-1 0,1 1 0,-1 0 0,1 0 0,-1-1 0,1 1-1,-1 0 1,2 0 0,1 9-158,-10 27 100,5-26 71,0 1 15,-3 13 85,1-1-1,1 1 1,0 0 0,2 0-1,4 43 1,-3-66-105,0-1 1,0 1-1,0 0 0,0 0 0,0 0 1,0-1-1,1 1 0,-1 0 1,0-1-1,0 1 0,1 0 1,-1 0-1,0-1 0,1 1 0,-1 0 1,1-1-1,-1 1 0,1-1 1,-1 1-1,1-1 0,-1 1 1,1-1-1,0 1 0,-1-1 0,1 1 1,0-1-1,-1 0 0,1 1 1,0-1-1,1 0 0,-1 0-53,0 0 0,-1-1 0,1 1 0,0 0 0,0-1-1,0 1 1,0-1 0,-1 0 0,1 1 0,0-1 0,-1 1 0,1-1 0,0 0-1,-1 0 1,1 1 0,-1-1 0,1 0 0,-1 0 0,0 0 0,1 0-1,-1 0 1,0 1 0,1-1 0,-1-2 0,2-4-70,-1 0 1,0-1 0,0 1-1,-1-1 1,0-8-1,-3-24-393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6.991"/>
    </inkml:context>
    <inkml:brush xml:id="br0">
      <inkml:brushProperty name="width" value="0.025" units="cm"/>
      <inkml:brushProperty name="height" value="0.025" units="cm"/>
      <inkml:brushProperty name="color" value="#008C3A"/>
    </inkml:brush>
  </inkml:definitions>
  <inkml:trace contextRef="#ctx0" brushRef="#br0">38 19 19748,'1'12'1897,"-2"-3"-1401,-5-8-856,-1-4 1496,-4-14-840,-2-3-96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7.451"/>
    </inkml:context>
    <inkml:brush xml:id="br0">
      <inkml:brushProperty name="width" value="0.025" units="cm"/>
      <inkml:brushProperty name="height" value="0.025" units="cm"/>
      <inkml:brushProperty name="color" value="#008C3A"/>
    </inkml:brush>
  </inkml:definitions>
  <inkml:trace contextRef="#ctx0" brushRef="#br0">44 11 18444,'-11'35'1133,"2"0"-1,2 1 1,-4 48 0,6 108 240,5-188-1333,0 6 84,0 0 0,1-1 0,0 1 0,0 0 0,1-1 0,4 14 0,-6-22-119,0-1-1,0 0 1,0 0-1,0 0 1,0 0-1,0 0 1,0 0-1,0 1 1,0-1 0,1 0-1,-1 0 1,0 0-1,0 0 1,0 0-1,0 0 1,0 0-1,0 0 1,0 1-1,0-1 1,0 0 0,0 0-1,0 0 1,1 0-1,-1 0 1,0 0-1,0 0 1,0 0-1,0 0 1,0 0-1,0 0 1,0 0-1,1 0 1,-1 0 0,0 0-1,0 0 1,0 0-1,0 0 1,0 0-1,0 0 1,1 0-1,-1 0 1,0 0-1,0 0 1,0 0 0,0 0-1,0 0 1,0 0-1,0 0 1,1 0-1,-1 0 1,0 0-1,0 0 1,0 0-1,0-1 1,0 1 0,0 0-1,6-10 104,4-16-11,14-67 105,13-44-70,-29 114-142,1 0 0,1 0 0,20-34 0,-28 53 2,1 1 1,-1 0-1,1 0 1,0 0-1,-1 0 1,1 0-1,1 1 1,-1-1-1,0 1 1,1 0-1,-1 0 1,1 0-1,-1 0 1,1 0-1,0 1 1,0 0-1,0 0 1,7-1-1,-8 2 5,0 0-1,-1 0 0,1 0 0,-1 0 0,1 1 0,0-1 0,-1 1 0,1 0 0,-1-1 0,1 1 0,-1 1 0,0-1 0,1 0 0,-1 0 0,0 1 0,0-1 0,0 1 0,0 0 0,0 0 0,0 0 0,-1 0 0,1 0 0,0 0 0,-1 0 0,0 0 0,1 1 0,-1-1 0,0 0 0,1 5 0,-1-2 14,0 0 1,0 0-1,-1 0 0,0 0 1,0 0-1,0 0 0,0 0 0,-1 0 1,0-1-1,0 1 0,0 0 0,0 0 1,-1-1-1,0 1 0,0-1 1,-5 9-1,-1 0 63,0-1-1,0 0 1,-1 0 0,-15 13 0,20-21-39,0 0-1,0 0 1,-1-1 0,0 1-1,0-1 1,0 0-1,0-1 1,-8 4 0,12-6-45,0 1 0,0-1 0,0 0 0,-1 0 0,1 0 1,0 1-1,0-1 0,-1 0 0,1-1 0,0 1 0,0 0 0,0 0 0,-1 0 1,1-1-1,0 1 0,0 0 0,-2-2 0,1 1-35,1 0 0,0 0-1,0 0 1,0-1 0,0 1-1,1 0 1,-1 0 0,0-1 0,0 1-1,1-1 1,-1 1 0,1 0-1,-1-1 1,1 1 0,0-1 0,-1 1-1,1-1 1,0-1 0,-1-9-411,1 1 1,1-1-1,0 1 1,0 0-1,1-1 0,1 1 1,6-18-1,-1 7-274,1 0-1,21-35 0,-1 11-423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7.835"/>
    </inkml:context>
    <inkml:brush xml:id="br0">
      <inkml:brushProperty name="width" value="0.025" units="cm"/>
      <inkml:brushProperty name="height" value="0.025" units="cm"/>
      <inkml:brushProperty name="color" value="#008C3A"/>
    </inkml:brush>
  </inkml:definitions>
  <inkml:trace contextRef="#ctx0" brushRef="#br0">1 1 12435,'1'0'105,"1"0"1,0 0 0,0 0 0,0 0 0,-1 1-1,1-1 1,0 1 0,-1-1 0,1 1-1,0 0 1,-1 0 0,1 0 0,-1 0-1,1 0 1,-1 0 0,0 0 0,1 0 0,-1 0-1,0 1 1,0-1 0,0 1 0,0-1-1,0 1 1,0-1 0,0 1 0,0-1-1,0 1 1,-1 0 0,1-1 0,0 4 0,1 6 359,-1 0 0,0-1 0,0 1 0,-1 13 0,0-7 281,0 27 461,-1-17-465,1 0 0,6 30 0,-6-54-711,0-1-1,0 0 0,1 1 1,0-1-1,-1 0 1,1 1-1,0-1 1,0 0-1,0 0 1,0 0-1,0 0 1,1 0-1,-1 0 0,1 0 1,-1 0-1,1-1 1,0 1-1,0 0 1,0-1-1,2 2 1,-2-2-26,1 0 1,-1-1 0,1 1 0,-1-1 0,1 1 0,0-1-1,-1 0 1,1 0 0,-1 0 0,1 0 0,0 0-1,-1-1 1,1 1 0,-1-1 0,4-1 0,5-2-41,-1-1 1,0 0 0,0-1 0,0 0 0,-1-1-1,0 1 1,10-10 0,42-51-180,-61 67 217,0 0-1,0-1 0,0 1 1,0 0-1,1 0 0,-1 0 1,0 0-1,0 0 0,0-1 0,0 1 1,1 0-1,-1 0 0,0 0 1,0 0-1,0 0 0,1 0 1,-1 0-1,0 0 0,0 0 0,0 0 1,1-1-1,-1 1 0,0 0 1,0 0-1,0 0 0,1 0 1,-1 0-1,0 1 0,0-1 0,1 0 1,-1 0-1,0 0 0,0 0 1,0 0-1,1 0 0,-1 0 1,0 0-1,0 0 0,0 1 1,3 9 85,-3 14 100,-1-19-137,-1 8 123,1 0 0,0 1 0,1-1 0,1 0 0,-1 0 0,2 1 0,5 21 0,-7-34-160,1 0 1,-1 0-1,0 0 1,1-1 0,-1 1-1,1 0 1,-1 0 0,1 0-1,-1 0 1,1-1-1,-1 1 1,1 0 0,0-1-1,-1 1 1,1 0 0,0-1-1,0 1 1,0-1-1,0 1 1,-1-1 0,1 1-1,0-1 1,0 0 0,0 1-1,0-1 1,0 0-1,0 0 1,0 0 0,0 0-1,0 0 1,0 0 0,0 0-1,0 0 1,0 0-1,0 0 1,0 0 0,0-1-1,-1 1 1,1 0-1,0-1 1,0 1 0,0-1-1,0 1 1,0-1 0,-1 1-1,1-1 1,0 1-1,1-2 1,2-2-86,1 0 0,0 0 0,-1 0 0,0-1 0,0 1 1,5-8-1,-3-2-245,0 1 1,0-1-1,-1 0 0,-1 0 1,-1 0-1,0-1 1,-1 1-1,0-1 1,-1-29-1,-1-13-467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8.206"/>
    </inkml:context>
    <inkml:brush xml:id="br0">
      <inkml:brushProperty name="width" value="0.025" units="cm"/>
      <inkml:brushProperty name="height" value="0.025" units="cm"/>
      <inkml:brushProperty name="color" value="#008C3A"/>
    </inkml:brush>
  </inkml:definitions>
  <inkml:trace contextRef="#ctx0" brushRef="#br0">1 0 17140,'0'7'1832,"1"2"-1048,-1-1-360,0 0 1169,2-4-145,2-11-944,2-5-272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8.643"/>
    </inkml:context>
    <inkml:brush xml:id="br0">
      <inkml:brushProperty name="width" value="0.025" units="cm"/>
      <inkml:brushProperty name="height" value="0.025" units="cm"/>
      <inkml:brushProperty name="color" value="#008C3A"/>
    </inkml:brush>
  </inkml:definitions>
  <inkml:trace contextRef="#ctx0" brushRef="#br0">3 12 17340,'10'-11'1686,"-10"11"-1655,0 0 0,0 0 0,0 0 0,0 0 0,0 0 0,0-1 0,0 1 0,0 0 0,1 0 0,-1 0 0,0 0 0,0 0 0,0 0 0,0 0 0,0 0-1,0 0 1,1 0 0,-1 0 0,0 0 0,0 0 0,0 0 0,0 0 0,0 0 0,0 0 0,0 1 0,1-1 0,-1 0 0,0 0 0,0 0 0,0 0 0,0 0 0,0 0 0,0 0-1,0 0 1,0 0 0,0 0 0,1 0 0,-1 1 0,0-1 0,0 0 0,0 0 0,0 0 0,0 0 0,0 0 0,0 0 0,0 0 0,0 1 0,1 24 1952,-2-13-1708,-7 154 1486,0 92-849,8-256-893,0 0 1,0 0 0,0 0-1,0-1 1,0 1-1,0 0 1,1 0-1,-1 0 1,1-1 0,-1 1-1,1 0 1,0 0-1,-1-1 1,1 1 0,0-1-1,0 1 1,2 1-1,-2-2-8,0-1-1,-1 0 1,1 0-1,0 1 0,0-1 1,-1 0-1,1 0 1,0 0-1,0 0 0,0 0 1,-1 0-1,1 0 1,0-1-1,0 1 0,-1 0 1,1 0-1,0-1 1,0 1-1,-1 0 1,1-1-1,0 1 0,-1 0 1,1-1-1,0 1 1,-1-1-1,2 0 0,5-6 48,0-1 0,0 1-1,-1-1 1,9-14-1,12-21-54,-1-1 0,-2-1 0,-2-1 0,-3-1 1,-1-1-1,12-52 0,-27 64-1259,-3 36 1216,0 0 0,1-1 0,-1 1 0,0 0 0,0 0 0,0 0 0,0-1 1,0 1-1,-1 0 0,1 0 0,0 0 0,0 0 0,0-1 0,0 1 0,0 0 0,0 0 1,0 0-1,0-1 0,0 1 0,0 0 0,0 0 0,-1 0 0,1 0 0,0 0 0,0-1 1,0 1-1,0 0 0,0 0 0,-1 0 0,1 0 0,0 0 0,0 0 0,0 0 0,-1 0 0,1 0 1,0 0-1,0 0 0,0 0 0,0-1 0,-1 1 0,1 0 0,0 1 0,-12 11-1267,3 3 609,-1 3-123</inkml:trace>
  <inkml:trace contextRef="#ctx0" brushRef="#br0" timeOffset="1">194 341 14755,'13'42'1833,"0"-5"-1145,2-1-208,1-2 856,0-5-352,3-5-128,-1-9-711,1-5-482,-3-13 377,2-4-80,1-8-168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19.659"/>
    </inkml:context>
    <inkml:brush xml:id="br0">
      <inkml:brushProperty name="width" value="0.025" units="cm"/>
      <inkml:brushProperty name="height" value="0.025" units="cm"/>
      <inkml:brushProperty name="color" value="#008C3A"/>
    </inkml:brush>
  </inkml:definitions>
  <inkml:trace contextRef="#ctx0" brushRef="#br0">109 389 18620,'-3'2'479,"-1"-1"0,1 1 0,-1-1 0,1 0 0,-1 0 0,-5 0 0,5 0-170,0 0 0,1 0 1,-1 0-1,0 0 1,0 0-1,-5 3 0,6-1-274,-1 0-1,1-1 0,-1 1 0,1 1 0,0-1 0,0 0 0,0 1 0,1 0 1,-1-1-1,1 1 0,0 0 0,0 0 0,0 1 0,0-1 0,1 0 0,0 0 1,0 1-1,0-1 0,0 1 0,1-1 0,-1 1 0,1-1 0,1 1 0,-1-1 1,0 1-1,1-1 0,0 1 0,3 6 0,-4-10-35,0 0 0,1 0 0,-1 0 0,0-1 1,1 1-1,-1 0 0,1-1 0,-1 1 0,1 0 0,0-1 0,-1 1 0,1 0 0,0-1 1,-1 1-1,1-1 0,0 0 0,0 1 0,-1-1 0,1 1 0,0-1 0,0 0 0,0 0 1,-1 1-1,1-1 0,0 0 0,0 0 0,1 0 0,0 0 1,0-1-1,0 1 1,0-1 0,0 0-1,0 1 1,0-1 0,0 0-1,0 0 1,-1 0 0,1 0-1,2-2 1,3-3-1,-1 0 0,1-1 0,-1 1 1,8-12-1,8-17 18,-1-2-1,25-61 1,-46 98-17,0 0-1,0 0 1,0 0-1,0 0 1,0 0-1,0 0 0,0 0 1,0-1-1,0 1 1,0 0-1,0 0 1,0 0-1,0 0 0,0 0 1,0 0-1,0 0 1,0 0-1,0-1 1,0 1-1,0 0 0,1 0 1,-1 0-1,0 0 1,0 0-1,0 0 1,0 0-1,0 0 0,0 0 1,0 0-1,0-1 1,0 1-1,0 0 1,1 0-1,-1 0 0,0 0 1,0 0-1,0 0 1,0 0-1,0 0 1,0 0-1,0 0 0,0 0 1,1 0-1,-1 0 1,0 0-1,0 0 1,0 0-1,0 0 0,0 0 1,0 0-1,0 0 1,1 0-1,-1 0 1,0 0-1,0 0 0,0 0 1,0 0-1,0 1 1,0-1-1,0 0 1,0 0-1,0 0 0,1 0 1,2 12-24,2 36-35,-1-4-95,-2-34 66,0 1 0,0-1-1,2 0 1,-1 0 0,9 16 0,-11-24 47,0 0-1,0 0 1,1 0-1,-1 0 1,1 0-1,-1 0 1,1 0-1,0 0 1,-1-1-1,1 1 1,0-1-1,0 1 1,0-1-1,0 0 1,1 0-1,-1 0 1,0 0-1,0 0 1,1 0-1,-1-1 1,1 1-1,-1-1 1,0 1-1,1-1 1,-1 0-1,1 0 1,-1 0-1,1-1 1,-1 1-1,5-2 1,-1 0-107,0 0-1,0-1 1,0 0 0,0-1 0,-1 1-1,0-1 1,0 0 0,0 0 0,0-1-1,0 1 1,-1-1 0,7-10 0,0-1-224,-1 0 0,0-1 1,8-21-1,-3 2 33,-2 0 0,-2-2 0,-1 0-1,-2 0 1,-1 0 0,2-52 0,-9 79 378,0 6 38,1-1 0,-1 0-1,0 0 1,-1 0 0,0 0 0,0 0 0,-2-6-1,3 12-62,0-1-1,0 1 0,0 0 1,0 0-1,0 0 0,0-1 1,0 1-1,0 0 0,0 0 1,0 0-1,0-1 0,0 1 1,0 0-1,0 0 0,0 0 1,-1-1-1,1 1 0,0 0 0,0 0 1,0 0-1,0 0 0,0-1 1,-1 1-1,1 0 0,0 0 1,0 0-1,0 0 0,0 0 1,-1 0-1,1 0 0,0 0 1,0-1-1,0 1 0,-1 0 0,1 0 1,0 0-1,0 0 0,-1 0 1,1 0-1,0 0 0,0 0 1,0 0-1,-1 0 0,1 0 1,0 1-1,0-1 0,0 0 1,-1 0-1,-6 13 394,-3 21 147,-22 172 1407,29-169-1583,2 1 1,1-1-1,9 60 0,-8-90-288,1 0 0,0 0 0,0 0 0,4 8 0,-6-14-74,1 0-1,0 0 1,-1 0 0,1 0 0,0 0 0,0 0 0,-1 0-1,1 0 1,0 0 0,0 0 0,0 0 0,0 0 0,2 0-1,-3-1-9,1 1 0,0-1 0,-1 0-1,1 0 1,-1 0 0,1 0 0,0 0 0,-1 0-1,1 0 1,0 0 0,-1 0 0,1-1 0,0 1-1,-1 0 1,1 0 0,-1 0 0,1-1-1,0 1 1,-1 0 0,1-1 0,-1 1 0,1 0-1,-1-1 1,1 1 0,-1-1 0,0 1 0,1-1-1,0 0 1,0-1 0,1-1 0,-1 1 1,1-1-1,-1 0 0,0 1 0,0-1 0,0 0 0,-1 0 0,1 0 1,-1 1-1,1-1 0,-1 0 0,0 0 0,0 0 0,0 0 1,-1-3-1,-9-47 22,-8-3-4,16 51-26,0 0 0,0 0 0,-1 0 0,0 1 0,0-1 0,0 1 0,0 0 0,-7-7 0,10 11 1,-1-1 0,1 1 1,0 0-1,0-1 0,-1 1 1,1 0-1,0-1 0,-1 1 1,1 0-1,0 0 0,-1-1 0,1 1 1,-1 0-1,1 0 0,0-1 1,-1 1-1,1 0 0,-1 0 1,1 0-1,-1 0 0,1 0 1,-1 0-1,1 0 0,-1 0 0,1 0 1,0 0-1,-1 0 0,1 0 1,-1 0-1,1 0 0,-1 0 1,1 0-1,-1 0 0,1 1 0,0-1 1,-1 0-1,0 1 0,1 0 0,-1 0 0,1 1-1,-1-1 1,1 0 0,0 1-1,0-1 1,-1 0-1,1 1 1,0-1 0,0 0-1,0 1 1,1 1 0,0 5-8,0 0 0,1 1 0,4 10 0,-5-15-5,1 0 0,0 0 0,0 0 1,0 0-1,0-1 0,0 1 0,1-1 1,0 0-1,0 1 0,0-1 0,0-1 0,0 1 1,0 0-1,1-1 0,-1 0 0,1 1 1,0-1-1,0-1 0,-1 1 0,1-1 0,0 1 1,1-1-1,-1 0 0,0-1 0,0 1 0,0-1 1,1 1-1,-1-1 0,0-1 0,0 1 1,0 0-1,1-1 0,-1 0 0,0 0 0,0 0 1,0-1-1,0 0 0,6-2 0,0-2-99,0-1 0,-1 0 0,1 0 0,-1-1 0,-1 0 0,1 0 0,-1-1 0,-1 0 0,0-1 0,0 1 0,-1-1 0,0-1 0,-1 1-1,0-1 1,0 0 0,-1 0 0,3-17 0,-7 28 117,1 0 0,-1 0 0,0-1 1,0 1-1,0 0 0,0-1 0,0 1 0,0 0 0,0 0 0,1-1 0,-1 1 0,0 0 0,0-1 0,0 1 0,0 0 0,0-1 0,-1 1 0,1 0 1,0-1-1,0 1 0,0 0 0,0 0 0,0-1 0,0 1 0,0 0 0,0 0 0,-1-1 0,1 1 0,0 0 0,0 0 0,0-1 0,-1 1 1,-6 8 243,-7 18 136,6-9-194,1 0 1,0 1-1,2 0 1,0 0-1,1 1 1,1 0-1,0-1 0,1 29 1,2-46-184,0 0 1,0 0 0,0 0-1,1 0 1,-1 1 0,0-1-1,1 0 1,-1 0 0,0 0-1,1 0 1,-1 0-1,1 0 1,0 0 0,-1 0-1,1 0 1,0 0 0,-1-1-1,1 1 1,0 0 0,0 0-1,0-1 1,0 1 0,0 0-1,0-1 1,0 1-1,0-1 1,0 1 0,0-1-1,0 0 1,0 1 0,0-1-1,0 0 1,0 0 0,1 0-1,-1 0 1,0 0 0,0 0-1,0 0 1,0 0-1,2-1 1,7 0-4,-1-1 0,0-1 0,0 0 0,10-4 0,-4 1-2,2 1-28,0 0 0,33-4 0,-46 8 32,0 1 0,1 0 0,-1-1 0,0 1 0,0 0 0,1 1 0,-1-1 0,0 1 0,0 0 0,1 0-1,-1 0 1,0 1 0,0 0 0,-1-1 0,1 1 0,0 0 0,4 4 0,-3 1 738,-10-16 86,-70-162 1500,60 139-2239,15 31-93,0 1-1,0-1 0,0 0 0,0 1 0,0-1 0,-1 1 1,1-1-1,0 0 0,0 1 0,0-1 0,1 1 1,-1-1-1,0 1 0,0-1 0,0 0 0,0 1 1,1-1-1,-1 1 0,0-1 0,0 1 0,1-1 1,-1 1-1,0-1 0,1 1 0,-1-1 0,1 1 0,-1-1 1,0 1-1,1 0 0,-1-1 0,1 1 0,-1 0 1,1-1-1,0 1 0,-1 0 0,1 0 0,-1 0 1,1-1-1,0 1 0,33-9-430,-18 5 113,21-9-381,42-21 0,-52 21 517,34-15-231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1:23.446"/>
    </inkml:context>
    <inkml:brush xml:id="br0">
      <inkml:brushProperty name="width" value="0.05" units="cm"/>
      <inkml:brushProperty name="height" value="0.05" units="cm"/>
    </inkml:brush>
  </inkml:definitions>
  <inkml:trace contextRef="#ctx0" brushRef="#br0">6820 663 976 0 0,'-51'-22'641'0'0,"-1"3"0"0"0,-1 2-1 0 0,0 2 1 0 0,-1 3 0 0 0,-1 2 0 0 0,0 3-1 0 0,0 1 1 0 0,-99 5 0 0 0,-134 13-197 0 0,-372 11-2987 0 0,-256 7-926 0 0,238-16 5956 0 0,56-3 1131 0 0,606-10-3549 0 0,-429 14 1219 0 0,0-34-2535 0 0,-74-42-4173 0 0,449 55 5028 0 0,-108 4 0 0 0,132 6 320 0 0,0 1 0 0 0,1 2 0 0 0,-61 18 0 0 0,-48 25 1634 0 0,-202 95 0 0 0,302-119-1643 0 0,2 3-1 0 0,0 3 1 0 0,2 1-1 0 0,2 3 1 0 0,1 1-1 0 0,2 3 1 0 0,-61 68-1 0 0,81-79-89 0 0,1 2 0 0 0,1 0 0 0 0,2 2 0 0 0,1 0-1 0 0,-22 52 1 0 0,34-66 182 0 0,1 0 0 0 0,1 1 0 0 0,1 0-1 0 0,1 0 1 0 0,0 0 0 0 0,2 1 0 0 0,0-1-1 0 0,2 1 1 0 0,0-1 0 0 0,1 1 0 0 0,7 39 0 0 0,-3-40 17 0 0,0-1 0 0 0,2 0 0 0 0,0 0 0 0 0,1 0 0 0 0,0-1 0 0 0,2 0 0 0 0,0-1 0 0 0,23 29 0 0 0,-16-26 42 0 0,1-1-1 0 0,1-1 0 0 0,1 0 0 0 0,0-1 0 0 0,1-2 0 0 0,31 18 0 0 0,25 9-57 0 0,2-4 0 0 0,95 33 0 0 0,174 40-291 0 0,-82-28 131 0 0,-118-34 79 0 0,2-7 1 0 0,238 36 0 0 0,91-37-68 0 0,2-24 75 0 0,-123-6 143 0 0,-276-8-49 0 0,514 16 125 0 0,-2-33-178 0 0,511-67 137 0 0,657 1 656 0 0,-1232 58-641 0 0,-2-32-30 0 0,-170-19-212 0 0,-3-21-110 0 0,37-10 50 0 0,1 1-369 0 0,-319 78 288 0 0,-1-3 0 0 0,-1-3 0 0 0,81-47 0 0 0,-99 44 49 0 0,0-2 1 0 0,58-51 0 0 0,-88 65 414 0 0,0 0 0 0 0,-2-2 0 0 0,-1 0 0 0 0,0-2 0 0 0,-2 0 0 0 0,21-38 0 0 0,-36 54 2 0 0,0 1 0 0 0,-1-1 1 0 0,0 0-1 0 0,-1 0 0 0 0,0 0 1 0 0,0 0-1 0 0,-1-1 1 0 0,-1 1-1 0 0,0 0 0 0 0,0-1 1 0 0,-1 1-1 0 0,0 0 0 0 0,0 0 1 0 0,-6-18-1 0 0,-5-11 41 0 0,-2 0-1 0 0,-24-50 1 0 0,26 65-233 0 0,-9-20-54 0 0,-2 2 0 0 0,-2 0 0 0 0,-2 2 0 0 0,-2 1-1 0 0,-1 1 1 0 0,-2 2 0 0 0,-1 0 0 0 0,-2 3 0 0 0,-59-44-1 0 0,-145-94-193 0 0,185 137 221 0 0,-1 3 0 0 0,-97-40 0 0 0,17 24 34 0 0,-3 6 0 0 0,-1 6 0 0 0,-147-17 0 0 0,-436-22 321 0 0,465 53-379 0 0,9-1 42 0 0,-309-25-709 0 0,-3 21-166 0 0,256 27 892 0 0,-405 53 1 0 0,482-21-311 0 0,2 10 1 0 0,2 10 0 0 0,-332 125-1 0 0,406-119-502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7.302"/>
    </inkml:context>
    <inkml:brush xml:id="br0">
      <inkml:brushProperty name="width" value="0.05" units="cm"/>
      <inkml:brushProperty name="height" value="0.05" units="cm"/>
    </inkml:brush>
  </inkml:definitions>
  <inkml:trace contextRef="#ctx0" brushRef="#br0">39 40 3529 0 0,'-2'-8'1544'0'0,"-3"1"-584"0"0,1 0-8 0 0,-2 3-783 0 0,1-1-954 0 0,-1 1 225 0 0,0 3 568 0 0,2-2-600 0 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5.625"/>
    </inkml:context>
    <inkml:brush xml:id="br0">
      <inkml:brushProperty name="width" value="0.025" units="cm"/>
      <inkml:brushProperty name="height" value="0.025" units="cm"/>
      <inkml:brushProperty name="color" value="#008C3A"/>
    </inkml:brush>
  </inkml:definitions>
  <inkml:trace contextRef="#ctx0" brushRef="#br0">0 94 16283,'3'17'1777,"10"-3"-977,5-1-280,10-13 1385,6-7-825,13-9-312,5-2-120,4-4-232,-2-1-144,-3 2-416,-8 3-224,-10 8-464,-8 7-272,-13 11 792,-6 3-216,-9 2-201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6.074"/>
    </inkml:context>
    <inkml:brush xml:id="br0">
      <inkml:brushProperty name="width" value="0.025" units="cm"/>
      <inkml:brushProperty name="height" value="0.025" units="cm"/>
      <inkml:brushProperty name="color" value="#008C3A"/>
    </inkml:brush>
  </inkml:definitions>
  <inkml:trace contextRef="#ctx0" brushRef="#br0">0 438 15787,'7'18'1609,"10"-6"-897,6-4-216,13-5 816,4-3-264,9-6-271,1-2-257,3-4-824,0-3-320,-7-1 592,-4-4-200,-11-5-153</inkml:trace>
  <inkml:trace contextRef="#ctx0" brushRef="#br0" timeOffset="1">572 0 14403,'2'1'197,"0"-1"0,0 1 0,0-1 0,0 1 0,0 0 0,0 0 0,0 0 1,0 0-1,-1 0 0,1 0 0,0 0 0,-1 0 0,1 1 0,-1-1 0,1 1 0,1 2 0,23 32 1436,-21-28-1436,3 4 14,-1-1-1,-1 1 1,0 1 0,-1-1 0,0 1-1,5 21 1,-8-24-147,0 0 0,-2-1-1,1 1 1,-1 0 0,0 0-1,-1 0 1,0 0 0,-1 0 0,-5 17-1,0-7-44,0-1 0,-2 0 0,0-1 0,-15 23 0,17-30-74,-1 0 1,-1 0-1,0 0 0,0-1 1,-1-1-1,-1 1 0,-14 9 1,3-9-78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6.802"/>
    </inkml:context>
    <inkml:brush xml:id="br0">
      <inkml:brushProperty name="width" value="0.025" units="cm"/>
      <inkml:brushProperty name="height" value="0.025" units="cm"/>
      <inkml:brushProperty name="color" value="#008C3A"/>
    </inkml:brush>
  </inkml:definitions>
  <inkml:trace contextRef="#ctx0" brushRef="#br0">180 0 17812,'0'0'83,"1"1"1,-1-1 0,0 0-1,0 1 1,0-1-1,0 0 1,0 1-1,0-1 1,1 0 0,-1 1-1,0-1 1,0 0-1,0 1 1,0-1-1,0 1 1,0-1 0,0 0-1,0 1 1,-1-1-1,1 0 1,0 1-1,0-1 1,0 0 0,0 1-1,0-1 1,-1 1-1,-67 178 2675,23-67-2570,-21 54-440,89-232-1047,-9 12 985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7.206"/>
    </inkml:context>
    <inkml:brush xml:id="br0">
      <inkml:brushProperty name="width" value="0.025" units="cm"/>
      <inkml:brushProperty name="height" value="0.025" units="cm"/>
      <inkml:brushProperty name="color" value="#008C3A"/>
    </inkml:brush>
  </inkml:definitions>
  <inkml:trace contextRef="#ctx0" brushRef="#br0">6 0 15691,'0'43'1721,"-3"2"-929,1-4-264,3-1 832,2 1-335,7-10-233,3-4-112,4-4-400,2-4-184,-1-6-352,1-2-176,-3 1-384,-6-4-121,-9-1 633,-2-1-248,-14 3-24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7.609"/>
    </inkml:context>
    <inkml:brush xml:id="br0">
      <inkml:brushProperty name="width" value="0.025" units="cm"/>
      <inkml:brushProperty name="height" value="0.025" units="cm"/>
      <inkml:brushProperty name="color" value="#008C3A"/>
    </inkml:brush>
  </inkml:definitions>
  <inkml:trace contextRef="#ctx0" brushRef="#br0">0 43 15651,'9'6'2169,"8"-2"-1209,6-4-336,6-1 1537,8-2-1065,3-1-112,6-3-456,0 1-448,-2-3-912,-4 2 808,-2-1-208,-4 0-144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8.029"/>
    </inkml:context>
    <inkml:brush xml:id="br0">
      <inkml:brushProperty name="width" value="0.025" units="cm"/>
      <inkml:brushProperty name="height" value="0.025" units="cm"/>
      <inkml:brushProperty name="color" value="#008C3A"/>
    </inkml:brush>
  </inkml:definitions>
  <inkml:trace contextRef="#ctx0" brushRef="#br0">12 72 19452,'-2'5'264,"0"0"0,0 1 0,1-1-1,-1 1 1,1 0 0,0-1 0,1 1 0,-1 0-1,1 0 1,0 0 0,1-1 0,-1 1 0,1 0-1,0-1 1,1 1 0,-1 0 0,1-1-1,0 0 1,5 10 0,-4-11-268,-1-1 1,0 0-1,1 0 1,-1 0-1,1 0 0,0 0 1,0-1-1,0 1 1,0-1-1,0 0 0,1 0 1,-1 0-1,1 0 1,-1-1-1,1 1 0,0-1 1,0 0-1,-1 0 1,1 0-1,0-1 0,0 1 1,0-1-1,0 0 1,0 0-1,0 0 0,0-1 1,0 0-1,0 1 1,6-4-1,1 1-330,0-2-1,-1 0 1,0 0 0,0-1-1,0 0 1,-1 0 0,0-1-1,0 0 1,-1-1 0,0 0-1,13-17 1,0-3-1394,-2-1 0,25-47-1,-38 68 1712,-4 12 556,-3 15 634,-51 113 3469,2-7-2310,36-77-2343,-8 61 0,22-107-335,1-4 239,-1-9-217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8.421"/>
    </inkml:context>
    <inkml:brush xml:id="br0">
      <inkml:brushProperty name="width" value="0.025" units="cm"/>
      <inkml:brushProperty name="height" value="0.025" units="cm"/>
      <inkml:brushProperty name="color" value="#008C3A"/>
    </inkml:brush>
  </inkml:definitions>
  <inkml:trace contextRef="#ctx0" brushRef="#br0">2 307 16147,'0'1'127,"0"0"0,-1 0-1,1 0 1,0-1-1,0 1 1,0 0 0,0 0-1,0 0 1,0 0-1,0 0 1,0 0 0,0 0-1,0 0 1,1-1-1,-1 1 1,0 0 0,1 0-1,-1 0 1,1 0-1,-1-1 1,0 1-1,1 0 1,0 0 0,0 1-1,1-1 49,-1 0 0,1 0 0,0-1 0,-1 1 0,1 0-1,0 0 1,0-1 0,-1 1 0,1-1 0,0 0 0,3 1-1,7-1 358,-1 0 0,1-1-1,14-3 1,-23 4-448,52-10 1081,89-29 0,53-33-300,-22 8-595,87-13-332,-196 62-351,0 3-1,71-4 1,-77 14-2022,-59 2 2403,-1 0-1,0 0 1,0 0 0,0 0-1,0 0 1,1 0 0,-1 0-1,0-1 1,0 1 0,0 0-1,0 0 1,0 0-1,0 0 1,0 0 0,0-1-1,1 1 1,-1 0 0,0 0-1,0 0 1,0 0 0,0-1-1,0 1 1,0 0 0,0 0-1,0 0 1,0 0 0,0-1-1,0 1 1,0 0 0,0 0-1,0 0 1,0-1 0,0 1-1,-1 0 1,1 0 0,0 0-1,0 0 1,0 0-1,0-1 1,0 1 0,0 0-1,0 0 1,0 0 0,-1 0-1,1 0 1,0-1 0,0 1-1,0 0 1,0 0 0,0 0-1,-1 0 1,1 0 0,0 0-1,-10-9-416,-6-1-188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8.874"/>
    </inkml:context>
    <inkml:brush xml:id="br0">
      <inkml:brushProperty name="width" value="0.025" units="cm"/>
      <inkml:brushProperty name="height" value="0.025" units="cm"/>
      <inkml:brushProperty name="color" value="#008C3A"/>
    </inkml:brush>
  </inkml:definitions>
  <inkml:trace contextRef="#ctx0" brushRef="#br0">270 89 19220,'10'-7'1923,"-15"14"-325,-4 4-923,-32 50 299,-33 66 0,37-59-910,4-9-43,-30 51-405,49-96-74,14-14 433,0 0-1,-1 0 1,1 0-1,0 0 1,0 0-1,0 0 1,0 0-1,-1 0 1,1-1 0,0 1-1,0 0 1,0 0-1,0 0 1,-1 0-1,1 0 1,0 0-1,0-1 1,0 1-1,0 0 1,0 0 0,0 0-1,-1 0 1,1-1-1,0 1 1,0 0-1,0 0 1,0 0-1,0-1 1,0 1-1,0 0 1,0 0-1,0 0 1,0-1 0,0 1-1,0 0 1,0 0-1,0 0 1,0-1-1,0 1 1,0 0-1,0 0 1,0 0-1,1-1 1,8-37-1707,21-42-1303,48-86-1,7 10 2541,-78 144 719,-2 3 183,-1 0-1,2 1 1,-1-1-1,1 1 1,0 1-1,1-1 1,9-8-1,-16 16-340,1-1 0,-1 1-1,0 0 1,1-1-1,-1 1 1,1 0 0,-1-1-1,1 1 1,-1 0-1,0-1 1,1 1 0,0 0-1,-1 0 1,1 0-1,-1-1 1,1 1 0,-1 0-1,1 0 1,-1 0-1,1 0 1,-1 0 0,1 0-1,0 0 1,-1 0-1,1 0 1,-1 0 0,1 0-1,-1 1 1,1-1-1,-1 0 1,1 0 0,-1 1-1,1-1 1,-1 0-1,1 0 1,-1 1 0,1-1-1,-1 0 1,0 1-1,1-1 1,-1 1 0,0-1-1,1 1 1,-1-1-1,0 1 1,1-1 0,-1 1-1,0-1 1,0 1-1,0-1 1,1 2 0,3 31 1503,-3-31-1551,24 277 1762,-19-240-2424,2 0 1,2 0-1,2-1 1,32 71-1,-43-107 489,-1-2 128,0 0-1,0 0 1,0 1-1,0-1 1,1 0-1,-1 0 1,0 0-1,0 0 1,0 1-1,0-1 1,0 0-1,1 0 1,-1 0-1,0 1 1,0-1-1,0 0 0,0 0 1,0 1-1,0-1 1,0 0-1,0 0 1,0 1-1,0-1 1,0 0-1,0 0 1,0 1-1,0-1 1,0 0-1,0 0 1,0 0-1,0 1 1,-1-1-1,1 0 1,0 0-1,0 1 0,-9-3-704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9.278"/>
    </inkml:context>
    <inkml:brush xml:id="br0">
      <inkml:brushProperty name="width" value="0.025" units="cm"/>
      <inkml:brushProperty name="height" value="0.025" units="cm"/>
      <inkml:brushProperty name="color" value="#008C3A"/>
    </inkml:brush>
  </inkml:definitions>
  <inkml:trace contextRef="#ctx0" brushRef="#br0">3 121 15899,'-3'7'1681,"9"-4"-825,5-3-224,14-3 840,2-4-135,13-3-297,5 1-128,3-3-312,4 0-256,-2-4-808,-1 3-504,-10-3 816,-4 2-216,-7-5-160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29.649"/>
    </inkml:context>
    <inkml:brush xml:id="br0">
      <inkml:brushProperty name="width" value="0.025" units="cm"/>
      <inkml:brushProperty name="height" value="0.025" units="cm"/>
      <inkml:brushProperty name="color" value="#008C3A"/>
    </inkml:brush>
  </inkml:definitions>
  <inkml:trace contextRef="#ctx0" brushRef="#br0">259 44 21325,'0'-2'119,"0"1"0,0-1 0,0 0 0,-1 0 0,1 0 0,-1 0 0,1 0 0,-1 1 0,0-1 0,1 0 0,-1 0 0,0 1 0,0-1 0,-1 1 0,1-1 0,0 1 0,0-1 0,-1 1 0,1 0 0,-3-3 0,1 3-5,1 0 1,-1 0 0,1 0-1,-1 1 1,1-1-1,-1 0 1,0 1 0,1 0-1,-1-1 1,0 1 0,1 0-1,-1 1 1,-3-1 0,-2 2 10,0-1 1,0 2 0,1-1-1,-1 1 1,0 0 0,1 0 0,0 1-1,0 0 1,-8 6 0,5 0-112,0 0 0,0 0 1,0 1-1,2 0 0,-1 1 1,1 0-1,1 0 0,0 1 1,1 0-1,1 0 0,0 0 1,0 1-1,1 0 0,-2 17 1,4-18-2,0 0 0,0 0 0,1 0 0,1 1 0,1-1 0,0 0 0,0 0 0,1 0 0,1 0 0,0 0 0,1 0 0,0 0 0,1-1 0,1 0-1,9 16 1,-13-24-6,1 0 0,-1 0 0,1-1 0,0 0 0,0 1 0,0-1 0,1 0 0,-1-1 0,1 1 0,0 0 0,-1-1 0,1 0 0,0 0 0,0 0 0,1-1 0,-1 1 0,0-1 0,1 0 0,-1 0 0,0 0 0,1-1 0,-1 0 0,1 0 0,-1 0 0,1 0 0,-1 0 0,1-1 0,-1 0 0,0 0 0,1 0-1,-1-1 1,0 1 0,0-1 0,0 0 0,0 0 0,0-1 0,0 1 0,-1-1 0,7-6 0,-6 6 19,0-2 0,0 1 0,0 0-1,0-1 1,-1 0 0,0 1 0,0-1 0,0-1 0,-1 1-1,1 0 1,-1-1 0,0 1 0,-1-1 0,0 1 0,0-1-1,0 0 1,0-7 0,-1 10-4,0-1 0,0 1 1,0 0-1,-1-1 0,0 1 0,1 0 1,-1-1-1,-1 1 0,1 0 0,0 0 0,-1 0 1,1 0-1,-1 0 0,0 0 0,0 1 1,0-1-1,0 1 0,-1-1 0,1 1 0,-1 0 1,1 0-1,-1 0 0,0 0 0,0 0 0,0 0 1,0 1-1,0 0 0,0-1 0,0 1 1,-5-1-1,2 1-1,0 0 0,0 1-1,-1-1 1,1 1 0,0 1 0,-1-1 0,1 1 0,0 0 0,0 0 0,0 1 0,0 0-1,-6 2 1,8-2-21,0-1 0,0 1 0,1 0 0,-1 0-1,1 0 1,-1 1 0,1-1 0,0 1 0,0-1 0,0 1-1,0 0 1,1 1 0,-1-1 0,1 0 0,0 1 0,0-1-1,0 1 1,0-1 0,-1 7 0,2-9-1,1 0 0,0 0 0,-1 0 1,1 0-1,0 0 0,0 0 0,0 0 1,0 0-1,0 0 0,0 0 0,0 0 0,0 0 1,0 0-1,0 0 0,1 0 0,-1 0 0,0 0 1,1 0-1,-1 0 0,1 0 0,-1-1 1,1 1-1,-1 0 0,1 0 0,0 0 0,-1-1 1,1 1-1,0 0 0,0-1 0,-1 1 0,1 0 1,0-1-1,0 1 0,0-1 0,0 1 1,0-1-1,1 1 0,0-1-1,1 1 0,0-1 0,0 0 0,0 0 0,-1 0 1,1 0-1,0 0 0,0-1 0,0 1 0,-1-1 0,1 0 0,5-2 0,6-3-25,-1-2 0,0 0 1,0 0-1,0-1 0,14-14 0,54-58-318,-47 45 128,-33 34 195,22-18-140,-23 19 155,0 1 1,1 0-1,-1-1 1,1 1-1,-1-1 1,0 1 0,1 0-1,-1-1 1,1 1-1,-1 0 1,1 0-1,-1-1 1,1 1-1,-1 0 1,1 0 0,-1 0-1,1 0 1,0-1-1,-1 1 1,1 0-1,-1 0 1,1 0-1,-1 0 1,1 0 0,-1 1-1,1-1 1,0 0-1,-1 0 1,1 0-1,-1 0 1,1 1-1,-1-1 1,1 0 0,-1 0-1,1 1 1,-1-1-1,0 0 1,1 1-1,-1-1 1,1 1-1,-1-1 1,0 0-1,1 1 1,-1 0 0,2 7-11,0 0 0,-1 0 1,0 0-1,-1 1 1,0-1-1,0 0 0,-2 14 1,0-3 19,-4 57 54,-3 42-875,15-132 460,-1-18 144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7.900"/>
    </inkml:context>
    <inkml:brush xml:id="br0">
      <inkml:brushProperty name="width" value="0.05" units="cm"/>
      <inkml:brushProperty name="height" value="0.05" units="cm"/>
    </inkml:brush>
  </inkml:definitions>
  <inkml:trace contextRef="#ctx0" brushRef="#br0">81 77 4625 0 0,'-1'-2'884'0'0,"-5"-28"8811"0"0,2 21-5833 0 0,1 16-2976 0 0,2-5-941 0 0,0 1-1 0 0,0 0 1 0 0,0-1 0 0 0,0 0-1 0 0,0 1 1 0 0,-1-1 0 0 0,1 0-1 0 0,-1 1 1 0 0,0-1-1 0 0,-2 2 1 0 0,-11 19-265 0 0,3 0 131 0 0,10-19 143 0 0,-1 1-1 0 0,1 0 1 0 0,0-1-1 0 0,0 1 1 0 0,0 0-1 0 0,0 0 1 0 0,1 0-1 0 0,0 0 1 0 0,-1 6-1 0 0,1-1-60 0 0,0-10 106 0 0,1 1 1 0 0,0-1 0 0 0,0 1-1 0 0,-1-1 1 0 0,1 1 0 0 0,0 0-1 0 0,0-1 1 0 0,0 1 0 0 0,0-1-1 0 0,0 1 1 0 0,-1-1 0 0 0,1 1-1 0 0,0-1 1 0 0,0 1 0 0 0,1 0-1 0 0,-1-1 1 0 0,0 1 0 0 0,0-1-1 0 0,0 1 1 0 0,0-1 0 0 0,0 1-1 0 0,0-1 1 0 0,1 1 0 0 0,-1-1-1 0 0,0 1 1 0 0,1-1 0 0 0,-1 1-1 0 0,0-1 1 0 0,1 1 0 0 0,-1-1-1 0 0,0 1 1 0 0,1-1 0 0 0,-1 0-1 0 0,1 1 1 0 0,-1-1 0 0 0,1 0-1 0 0,-1 1 1 0 0,1-1 0 0 0,-1 0-1 0 0,1 0 1 0 0,-1 0 0 0 0,1 1-1 0 0,-1-1 1 0 0,1 0 0 0 0,-1 0-1 0 0,1 0 1 0 0,-1 0 0 0 0,2 0-1 0 0,8 1 115 0 0,1 0-1 0 0,-1-1 1 0 0,1 0-1 0 0,-1-1 1 0 0,1 0-1 0 0,-1-1 1 0 0,1 0-1 0 0,18-7 1 0 0,-10 3-13 0 0,0-2 0 0 0,-1 0 1 0 0,32-19-1 0 0,-38 18-91 0 0,-8 6-78 0 0,0 0 0 0 0,0 0 0 0 0,0 1 0 0 0,10-5-1 0 0,-14 10 10 0 0,0-1-1 0 0,1 0 0 0 0,0 0 0 0 0,-1 0 0 0 0,1 0 0 0 0,0 0 1 0 0,0 0-1 0 0,0 0 0 0 0,0 0 0 0 0,1 0 0 0 0,-1 0 0 0 0,0-1 1 0 0,1 1-1 0 0,2 2 0 0 0,0-2 16 0 0,1 0-1 0 0,-1-1 1 0 0,0 1 0 0 0,1-1 0 0 0,-1 0-1 0 0,1 0 1 0 0,0 0 0 0 0,-1-1-1 0 0,1 0 1 0 0,-1 0 0 0 0,1 0 0 0 0,0 0-1 0 0,6-2 1 0 0,9-2-293 0 0,32-11-1 0 0,-50 15 313 0 0,12-5-106 0 0,1 0 0 0 0,-1 0 0 0 0,0-1 0 0 0,0-1 1 0 0,0 0-1 0 0,-1-1 0 0 0,0-1 0 0 0,-1 0 0 0 0,15-13 0 0 0,-23 16 128 0 0,1 1 0 0 0,-1-1-1 0 0,0-1 1 0 0,-1 1 0 0 0,6-13-1 0 0,-8 18 56 0 0,-8 5-9 0 0,0 1-1 0 0,1 1 1 0 0,-1-1-1 0 0,1 1 0 0 0,-6 8 1 0 0,2-4 104 0 0,3-3-53 0 0,1 0 0 0 0,-1 1 1 0 0,1-1-1 0 0,1 1 0 0 0,-10 16 0 0 0,13-19-112 0 0,1-1 0 0 0,-1 0-1 0 0,1 1 1 0 0,-1 0 0 0 0,1-1 0 0 0,1 1-1 0 0,-1 0 1 0 0,1-1 0 0 0,-1 1-1 0 0,1 0 1 0 0,1 0 0 0 0,-1 0-1 0 0,3 8 1 0 0,-1-1-81 0 0,16 49-550 0 0,6 26-1837 0 0,-23-82 2385 0 0,0 0 0 0 0,1 0 0 0 0,-2 0 0 0 0,1 0 0 0 0,-1 0 0 0 0,1 0 0 0 0,-1 0-1 0 0,-1 0 1 0 0,1 0 0 0 0,-1 0 0 0 0,0 0 0 0 0,-2 6 0 0 0,2-8 223 0 0,0 0 0 0 0,-1 0 0 0 0,1 0 0 0 0,-1-1 0 0 0,0 1 0 0 0,0-1 0 0 0,0 1 0 0 0,0-1 0 0 0,0 0 0 0 0,-1 1 0 0 0,1-1 0 0 0,-1 0 0 0 0,1-1 0 0 0,-1 1 0 0 0,0 0 0 0 0,1-1 0 0 0,-1 0 0 0 0,0 1 0 0 0,0-1 0 0 0,-4 1 0 0 0,2-1 208 0 0,1 0 0 0 0,-1 0-1 0 0,0 0 1 0 0,0 0-1 0 0,0-1 1 0 0,0 1-1 0 0,0-1 1 0 0,0 0-1 0 0,0-1 1 0 0,0 1-1 0 0,-9-4 1 0 0,11 3-206 0 0,1 0 1 0 0,-1 0-1 0 0,0 0 0 0 0,1-1 1 0 0,-1 1-1 0 0,1-1 1 0 0,0 0-1 0 0,0 0 0 0 0,-1 0 1 0 0,1 0-1 0 0,0 0 1 0 0,1 0-1 0 0,-1-1 0 0 0,0 1 1 0 0,1-1-1 0 0,-1 1 1 0 0,1-1-1 0 0,0 0 0 0 0,0 1 1 0 0,-2-6-1 0 0,0-1-74 0 0,1 0-1 0 0,0-1 0 0 0,1 1 1 0 0,-1-1-1 0 0,2 0 1 0 0,-1 1-1 0 0,2-1 1 0 0,1-16-1 0 0,-1 21-83 0 0,0 0 0 0 0,0 0 0 0 0,1 1 0 0 0,-1-1 0 0 0,1 1 1 0 0,0-1-1 0 0,0 1 0 0 0,1 0 0 0 0,-1 0 0 0 0,1 0 0 0 0,0 0 0 0 0,0 0 0 0 0,0 1 0 0 0,1-1 0 0 0,-1 1 0 0 0,1 0 1 0 0,0 0-1 0 0,0 0 0 0 0,5-2 0 0 0,9-4-314 0 0,0 2 0 0 0,36-10 0 0 0,-38 13 329 0 0,0 0 0 0 0,-1-2-1 0 0,1 0 1 0 0,-1 0 0 0 0,18-12 0 0 0,-21 10 137 0 0,-1-1-1 0 0,0 0 1 0 0,0 0 0 0 0,-1-1 0 0 0,0-1 0 0 0,0 1 0 0 0,-1-2-1 0 0,8-14 1 0 0,-10 17-137 0 0,-6 8-119 0 0,-1 0 1 0 0,1 0 0 0 0,0 0 0 0 0,0 0-1 0 0,-1 0 1 0 0,1 0 0 0 0,-1 0-1 0 0,1 0 1 0 0,-1 0 0 0 0,1 0-1 0 0,-1-1 1 0 0,0 1 0 0 0,1 0-1 0 0,-1-3 1 0 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0.144"/>
    </inkml:context>
    <inkml:brush xml:id="br0">
      <inkml:brushProperty name="width" value="0.025" units="cm"/>
      <inkml:brushProperty name="height" value="0.025" units="cm"/>
      <inkml:brushProperty name="color" value="#008C3A"/>
    </inkml:brush>
  </inkml:definitions>
  <inkml:trace contextRef="#ctx0" brushRef="#br0">1 35 17836,'5'20'2016,"8"-2"-1336,7-8-216,8-3 1057,6-7-633,3-3-144,8-7-296,-1-3-184,1-3-288,-4 0-224,-6 3-496,-4 3-280,-12 5 776,-8 2-232,-14 3-152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0.533"/>
    </inkml:context>
    <inkml:brush xml:id="br0">
      <inkml:brushProperty name="width" value="0.025" units="cm"/>
      <inkml:brushProperty name="height" value="0.025" units="cm"/>
      <inkml:brushProperty name="color" value="#008C3A"/>
    </inkml:brush>
  </inkml:definitions>
  <inkml:trace contextRef="#ctx0" brushRef="#br0">4 133 16371,'-3'14'1777,"10"-4"-889,4-7-312,12-7 945,7-5-249,11-4-336,3-4-200,5-3-1048,1-2-1328,-6-5 1496,-1 1-240,-10 5-257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0.941"/>
    </inkml:context>
    <inkml:brush xml:id="br0">
      <inkml:brushProperty name="width" value="0.025" units="cm"/>
      <inkml:brushProperty name="height" value="0.025" units="cm"/>
      <inkml:brushProperty name="color" value="#008C3A"/>
    </inkml:brush>
  </inkml:definitions>
  <inkml:trace contextRef="#ctx0" brushRef="#br0">1 668 16508,'0'2'433,"7"29"1857,-6-31-2224,-1 1 0,0-1 1,0 1-1,0 0 1,1-1-1,-1 1 0,0-1 1,1 1-1,-1-1 1,0 1-1,1-1 0,-1 1 1,1-1-1,-1 1 1,1-1-1,-1 1 0,1-1 1,-1 0-1,1 1 1,-1-1-1,1 0 0,0 0 1,-1 1-1,1-1 1,0 0-1,-1 0 0,1 0 1,-1 0-1,1 0 0,0 0 1,-1 0-1,1 0 1,0 0-1,-1 0 0,1 0 1,0 0-1,-1 0 1,1-1-1,-1 1 0,1 0 1,0 0-1,-1-1 1,1 1-1,-1 0 0,1-1 1,9-8 442,0 1 1,-1-1-1,0-1 0,-1 0 1,0 0-1,9-16 1,-1 4-99,73-107 742,73-144-1,-143 238-1120,68-133-16,-93 185-61,2-1 0,0 1 0,0 0 0,0 24 0,0-9-4,-15 142-16,19-153-28,0 0-1,1 0 0,1 0 1,1 0-1,0-1 0,10 28 1,-11-41-186,1 0 0,0 0 0,1-1 0,6 11 0,-9-15-16,1 0 0,-1 0 0,0 0 1,1-1-1,0 1 0,-1-1 0,1 1 0,0-1 0,0 0 0,0 1 0,-1-1 0,1 0 1,1 0-1,-1-1 0,0 1 0,0 0 0,0-1 0,0 1 0,4 0 0,3-3-909,-8-5-212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1.333"/>
    </inkml:context>
    <inkml:brush xml:id="br0">
      <inkml:brushProperty name="width" value="0.025" units="cm"/>
      <inkml:brushProperty name="height" value="0.025" units="cm"/>
      <inkml:brushProperty name="color" value="#008C3A"/>
    </inkml:brush>
  </inkml:definitions>
  <inkml:trace contextRef="#ctx0" brushRef="#br0">1 451 16363,'0'0'55,"0"0"-1,0 1 1,0-1-1,0 0 1,0 0-1,0 1 0,0-1 1,0 0-1,0 0 1,0 1-1,0-1 1,0 0-1,0 0 0,0 1 1,0-1-1,1 0 1,-1 0-1,0 1 1,0-1-1,0 0 0,0 0 1,0 0-1,1 1 1,-1-1-1,0 0 1,0 0-1,0 0 0,0 1 1,1-1-1,-1 0 1,0 0-1,0 0 1,1 0-1,-1 0 0,0 0 1,0 0-1,1 1 1,-1-1-1,0 0 1,0 0-1,1 0 0,-1 0 1,0 0-1,0 0 1,1 0-1,-1 0 1,0 0-1,0-1 0,1 1 1,-1 0-1,0 0 1,21-1 771,15-8 483,0-1-1,-1-2 1,54-25-1,-12 4-480,82-28-251,201-50 0,-204 69-1592,-131 34 144,0-2 1,0-1-1,45-27 0,-65 35 711,1-1 0,-1 0 0,0 0 0,0 0 0,-1 0 0,1-1 0,-1 0 0,0 0 0,5-8 0,-5-10-702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1.833"/>
    </inkml:context>
    <inkml:brush xml:id="br0">
      <inkml:brushProperty name="width" value="0.025" units="cm"/>
      <inkml:brushProperty name="height" value="0.025" units="cm"/>
      <inkml:brushProperty name="color" value="#008C3A"/>
    </inkml:brush>
  </inkml:definitions>
  <inkml:trace contextRef="#ctx0" brushRef="#br0">1 566 15355,'0'6'452,"-1"-3"-170,1 1 0,0 0 0,1 0-1,-1-1 1,1 1 0,0 4 0,0-8-223,-1 1-1,0 0 1,1-1 0,-1 1-1,0-1 1,1 1 0,-1-1 0,1 1-1,-1-1 1,1 1 0,-1-1-1,1 0 1,-1 1 0,1-1-1,-1 0 1,1 1 0,-1-1 0,1 0-1,0 0 1,-1 1 0,1-1-1,-1 0 1,1 0 0,0 0 0,-1 0-1,1 0 1,0 0 0,-1 0-1,1 0 1,-1 0 0,1 0 0,0 0-1,-1-1 1,1 1 0,0 0-1,-1 0 1,1 0 0,-1-1-1,1 1 1,-1 0 0,1-1 0,-1 1-1,1-1 1,7-4 317,0 0 1,-1 0-1,0-1 0,0 0 0,0 0 0,-1 0 1,0-1-1,7-10 0,40-66 1041,-41 62-1051,52-94 1052,58-148 1,-115 246-1383,-6 12-32,1 0 1,0 1 0,0-1 0,0 1 0,0-1 0,1 1 0,0 0 0,3-4 0,-5 11-14,0 0 0,0 0 0,0 0-1,-1 0 1,1 0 0,-1 0 0,0 1 0,0-1 0,-1 4 0,-10 157-240,4-75-137,5 134 0,2-223 373,0 7-147,1 1 1,0-1-1,0 0 0,1 0 0,2 8 0,-4-14 154,0 0 0,1-1 0,-1 1 0,1 0 0,-1 0 0,1 0 0,-1-1 0,1 1 0,-1 0 0,1 0 0,0-1 0,-1 1 0,1 0 0,0-1 0,0 1 0,0-1 0,-1 1 0,1-1 0,0 0 0,0 1 0,0-1 0,0 0 0,0 1 0,0-1 0,0 0 0,-1 0 0,1 0 0,0 0 0,0 0 0,0 0 0,0 0 0,0 0 0,0 0 0,0-1 0,0 1 0,0 0 0,0 0 0,0-1 0,-1 1 0,1-1 0,0 1 0,0-1 0,0 1 1,-1-1-1,2-1 0,14-8-238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2.252"/>
    </inkml:context>
    <inkml:brush xml:id="br0">
      <inkml:brushProperty name="width" value="0.025" units="cm"/>
      <inkml:brushProperty name="height" value="0.025" units="cm"/>
      <inkml:brushProperty name="color" value="#008C3A"/>
    </inkml:brush>
  </inkml:definitions>
  <inkml:trace contextRef="#ctx0" brushRef="#br0">0 122 18844,'5'3'1848,"-2"4"-1167,2-6-241,5-1 1144,6 0-472,9-7-464,0-3-152,8-3-407,0-2-482,2-8 441,0-7-64,0-5-120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2.674"/>
    </inkml:context>
    <inkml:brush xml:id="br0">
      <inkml:brushProperty name="width" value="0.025" units="cm"/>
      <inkml:brushProperty name="height" value="0.025" units="cm"/>
      <inkml:brushProperty name="color" value="#008C3A"/>
    </inkml:brush>
  </inkml:definitions>
  <inkml:trace contextRef="#ctx0" brushRef="#br0">189 1 18044,'-6'0'212,"0"0"0,-1 0 0,1 0 0,0 1 1,0 0-1,0 0 0,0 1 0,0-1 0,0 1 0,0 1 1,1-1-1,-1 1 0,1 0 0,-1 0 0,1 1 0,0-1 1,0 1-1,1 0 0,-1 1 0,1-1 0,0 1 0,0 0 1,1 0-1,-1 0 0,-2 6 0,-2 4-120,1-1 0,0 1 0,1 0-1,1 1 1,1-1 0,0 1 0,1 0 0,-2 25 0,4-26-57,1 1 0,0 0 0,1-1 1,1 1-1,0-1 0,7 23 1,-8-33-27,1-1 1,-1 1-1,1 0 1,0-1 0,1 1-1,-1-1 1,1 0-1,0 0 1,0 0 0,0 0-1,1 0 1,-1-1-1,1 0 1,0 1-1,0-1 1,0 0 0,0-1-1,1 1 1,-1-1-1,1 0 1,-1 0 0,1-1-1,0 1 1,5 0-1,0-1-149,-1 0-1,1-1 0,0 0 1,0-1-1,0 0 0,0 0 1,-1-1-1,1-1 0,-1 1 1,12-6-1,-9 3-98,-1 0 1,0-1-1,1 0 1,-2-1-1,1 0 1,-1-1-1,13-12 1,-4-5-424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3.124"/>
    </inkml:context>
    <inkml:brush xml:id="br0">
      <inkml:brushProperty name="width" value="0.025" units="cm"/>
      <inkml:brushProperty name="height" value="0.025" units="cm"/>
      <inkml:brushProperty name="color" value="#008C3A"/>
    </inkml:brush>
  </inkml:definitions>
  <inkml:trace contextRef="#ctx0" brushRef="#br0">0 0 21829,'2'22'1354,"-1"-13"-1166,-1 1 0,1-1 0,1 0 0,-1 1 0,2-1 0,-1 0 0,1 0 0,1 0 0,5 10 0,-8-18-215,-1 0 0,1-1 0,0 1 0,-1 0 0,1 0 1,0 0-1,0-1 0,0 1 0,-1 0 0,1-1 0,0 1 1,0-1-1,0 1 0,0-1 0,0 1 0,0-1 0,0 0 0,0 1 1,1-1-1,-1 0 0,0 0 0,0 0 0,0 0 0,1 0 0,1 0-66,-1-1 0,1 0-1,-1 1 1,0-1-1,1 0 1,-1-1 0,0 1-1,0 0 1,0 0-1,3-3 1,3-4-428,1 0 1,-1 0-1,9-14 0,-16 21 498,9-15-590,-8 13 457,-1 0 0,1 0 1,0 1-1,0-1 1,0 0-1,0 1 0,1-1 1,4-3-1,-7 7 151,1 1-1,-1-1 1,1 1 0,-1-1-1,1 1 1,-1-1 0,0 1-1,0-1 1,0 1 0,0-1-1,0 1 1,-1 2 0,-34 166 2319,11-72-1300,15-58-1007,-6 32-2337,15-59 1930,4-7-176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9.805"/>
    </inkml:context>
    <inkml:brush xml:id="br0">
      <inkml:brushProperty name="width" value="0.025" units="cm"/>
      <inkml:brushProperty name="height" value="0.025" units="cm"/>
      <inkml:brushProperty name="color" value="#008C3A"/>
    </inkml:brush>
  </inkml:definitions>
  <inkml:trace contextRef="#ctx0" brushRef="#br0">1 10 16524,'0'10'2072,"1"1"-1272,12-7-248,1-1 1449,11-3-865,5 0-192,10-2-344,4 1-112,9-3-168,-1-2-15,1 0-281,-1 0-161,-8 2-503,-4 0-264,-11 2-296,-6 1 864,-12-1-216,-9 2-288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0.193"/>
    </inkml:context>
    <inkml:brush xml:id="br0">
      <inkml:brushProperty name="width" value="0.025" units="cm"/>
      <inkml:brushProperty name="height" value="0.025" units="cm"/>
      <inkml:brushProperty name="color" value="#008C3A"/>
    </inkml:brush>
  </inkml:definitions>
  <inkml:trace contextRef="#ctx0" brushRef="#br0">0 107 17516,'8'13'1656,"10"-6"-992,9-4-216,12-5 673,6-3-137,8-5-248,3-3-200,1-3-568,-3 0-400,-6-1 896,-10 1-488,-6-1-80,-6 0-112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8.352"/>
    </inkml:context>
    <inkml:brush xml:id="br0">
      <inkml:brushProperty name="width" value="0.05" units="cm"/>
      <inkml:brushProperty name="height" value="0.05" units="cm"/>
    </inkml:brush>
  </inkml:definitions>
  <inkml:trace contextRef="#ctx0" brushRef="#br0">135 53 8778 0 0,'2'-3'1299'0'0,"0"-1"1"0"0,-1 1-1 0 0,1-1 1 0 0,-1 1-1 0 0,1-1 0 0 0,1-7 1 0 0,-3 10-1196 0 0,0 0 0 0 0,0 0 1 0 0,0 1-1 0 0,0-1 0 0 0,0 0 1 0 0,-1 0-1 0 0,1 0 0 0 0,0 1 1 0 0,0-1-1 0 0,0 0 0 0 0,-1 0 1 0 0,1 1-1 0 0,0-1 0 0 0,-1 0 0 0 0,1 1 1 0 0,-1-1-1 0 0,1 0 0 0 0,-1 1 1 0 0,1-1-1 0 0,-1 0 0 0 0,1 1 1 0 0,-1-1-1 0 0,0 1 0 0 0,1-1 0 0 0,-1 1 1 0 0,0 0-1 0 0,1-1 0 0 0,-1 1 1 0 0,0 0-1 0 0,1-1 0 0 0,-1 1 1 0 0,0 0-1 0 0,0 0 0 0 0,0-1 1 0 0,1 1-1 0 0,-1 0 0 0 0,0 0 0 0 0,0 0 1 0 0,-1 0-1 0 0,-5 0-160 0 0,1 0 1 0 0,-1 1-1 0 0,1-1 0 0 0,-1 1 0 0 0,1 0 1 0 0,-1 1-1 0 0,1 0 0 0 0,0 0 0 0 0,0 0 1 0 0,0 1-1 0 0,-11 6 0 0 0,14-8-70 0 0,0 1 0 0 0,1-1 0 0 0,-1 1-1 0 0,1 0 1 0 0,-1 0 0 0 0,1 0 0 0 0,0 0 0 0 0,0 0-1 0 0,0 0 1 0 0,0 1 0 0 0,0-1 0 0 0,1 1 0 0 0,-1 0-1 0 0,1-1 1 0 0,-1 1 0 0 0,1 0 0 0 0,0 0 0 0 0,0 0 0 0 0,0 0-1 0 0,1 0 1 0 0,-1 0 0 0 0,1 0 0 0 0,-1 0 0 0 0,1 0-1 0 0,0 0 1 0 0,0 0 0 0 0,1 5 0 0 0,0-6 3 0 0,0 0 0 0 0,0 1 0 0 0,0-1 1 0 0,0 0-1 0 0,1 0 0 0 0,-1 0 0 0 0,0 0 1 0 0,1 0-1 0 0,0 0 0 0 0,-1 0 0 0 0,1-1 1 0 0,0 1-1 0 0,0 0 0 0 0,0-1 0 0 0,0 0 0 0 0,2 2 1 0 0,42 18-430 0 0,-24-11 462 0 0,-21-10 123 0 0,0 0 1 0 0,0 1-1 0 0,0-1 0 0 0,0 0 0 0 0,0 1 1 0 0,0-1-1 0 0,0 1 0 0 0,0 0 0 0 0,0-1 1 0 0,0 1-1 0 0,0 0 0 0 0,0-1 0 0 0,0 1 0 0 0,-1 0 1 0 0,1 0-1 0 0,0 0 0 0 0,-1 0 0 0 0,1 0 1 0 0,0 0-1 0 0,-1 0 0 0 0,1 0 0 0 0,-1 0 1 0 0,0 0-1 0 0,1 0 0 0 0,-1 0 0 0 0,0 0 0 0 0,1 0 1 0 0,-1 2-1 0 0,-1-1 126 0 0,0 0 0 0 0,0 0 1 0 0,-1 0-1 0 0,1-1 0 0 0,0 1 0 0 0,-1 0 0 0 0,0-1 1 0 0,1 1-1 0 0,-1-1 0 0 0,0 1 0 0 0,1-1 0 0 0,-1 0 1 0 0,-4 3-1 0 0,0-1 14 0 0,-1 0 0 0 0,1 0 0 0 0,-1 0 0 0 0,-9 2 0 0 0,14-5-270 0 0,1 1 1 0 0,-1 0-1 0 0,1-1 1 0 0,-1 0 0 0 0,1 1-1 0 0,-1-1 1 0 0,0 0-1 0 0,1 0 1 0 0,-1 0 0 0 0,0 0-1 0 0,1 0 1 0 0,-1 0-1 0 0,1 0 1 0 0,-1-1-1 0 0,0 1 1 0 0,1-1 0 0 0,-1 1-1 0 0,1-1 1 0 0,-1 1-1 0 0,1-1 1 0 0,-1 0-1 0 0,1 0 1 0 0,0 0 0 0 0,-3-1-1 0 0,0-8-502 0 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0.564"/>
    </inkml:context>
    <inkml:brush xml:id="br0">
      <inkml:brushProperty name="width" value="0.025" units="cm"/>
      <inkml:brushProperty name="height" value="0.025" units="cm"/>
      <inkml:brushProperty name="color" value="#008C3A"/>
    </inkml:brush>
  </inkml:definitions>
  <inkml:trace contextRef="#ctx0" brushRef="#br0">43 2 16956,'7'-1'348,"-1"0"1,1 1 0,-1 0 0,1 1-1,-1-1 1,0 1 0,1 0 0,-1 1-1,0 0 1,0 0 0,1 0 0,8 5-1,0 1-33,-1 0 0,0 1 0,23 19 0,-32-24-276,0-1 0,-1 2 0,0-1 0,1 0 0,-1 1 0,-1 0 0,1 0 0,-1 0 0,0 1 0,0-1 0,-1 1 0,1-1 0,-1 1 1,0 0-1,-1 0 0,0 0 0,0 0 0,0 0 0,0 0 0,-1 0 0,0 0 0,0 0 0,-1 0 0,-2 11 0,-2 9 139,-2 0-1,-1-1 0,-1 1 1,-15 31-1,-58 93 488,77-142-633,-12 24 67,7-13-456,-1 0 0,-1 0 0,0-1 0,-1-1 0,-26 27 0,30-38-29,4-6-121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6.823"/>
    </inkml:context>
    <inkml:brush xml:id="br0">
      <inkml:brushProperty name="width" value="0.025" units="cm"/>
      <inkml:brushProperty name="height" value="0.025" units="cm"/>
      <inkml:brushProperty name="color" value="#008C3A"/>
    </inkml:brush>
  </inkml:definitions>
  <inkml:trace contextRef="#ctx0" brushRef="#br0">0 300 15459,'8'-14'2786,"-2"12"-171,-5 4-2366,1-1 0,-1 1 1,0 0-1,0 0 0,0 0 0,0-1 0,0 1 0,-1 0 1,2 3-1,-1 0-365,34 120 1197,-10-26-858,-25-98-220,1 0 1,-1 0-1,0 0 0,1 0 1,-1 0-1,1 0 1,-1 0-1,1 0 0,-1 0 1,1 0-1,0 0 1,-1 0-1,1 0 0,0 0 1,2 1-1,-3-2 0,0 0-1,1 0 0,-1 0 1,1 0-1,-1 0 1,1 0-1,-1 0 1,1 0-1,-1 0 1,0 0-1,1 0 0,-1 0 1,1 0-1,-1-1 1,1 1-1,-1 0 1,0 0-1,1 0 1,-1-1-1,0 1 1,1 0-1,-1 0 0,0-1 1,1 1-1,-1 0 1,1-1-1,2-4 8,1 0-1,-1 1 1,0-1-1,-1-1 1,3-4-1,37-104 110,-26 68-83,23-49 1,-39 94-37,1 0 0,-1 0-1,1 0 1,-1 0 0,1 0 0,0 0-1,0 0 1,-1 0 0,1 0-1,0 0 1,0 0 0,0 0 0,1 0-1,-2 1 1,1 0 1,-1 0-1,0 0 0,0 0 0,1 0 0,-1 0 0,0 0 0,0 0 0,1 0 1,-1 0-1,0 0 0,0 1 0,1-1 0,-1 0 0,0 0 0,0 0 1,1 0-1,-1 1 0,0-1 0,0 0 0,0 0 0,0 0 0,1 1 1,-1-1-1,0 0 0,0 0 0,0 1 0,0-1 0,0 0 0,0 0 1,0 1-1,1-1 0,-1 0 0,0 1 0,5 36 9,-5-29-12,4 54-3,-3-25 14,2-1-1,8 40 1,-11-75-7,1 1-1,-1-1 1,0 1 0,0 0-1,1-1 1,-1 1-1,1-1 1,0 1-1,-1-1 1,1 0-1,0 1 1,0-1 0,0 0-1,0 1 1,0-1-1,0 0 1,0 0-1,3 2 1,-3-3 0,-1 0-1,1 0 1,0 0-1,0 0 1,0 0 0,-1 0-1,1-1 1,0 1-1,0 0 1,-1 0 0,1-1-1,0 1 1,0-1-1,-1 1 1,1-1 0,0 1-1,-1-1 1,1 1-1,-1-1 1,1 1 0,-1-1-1,1 0 1,-1 1-1,1-1 1,0 0 0,5-9 5,-1 1 1,0-1 0,6-17 0,53-191 410,-61 206-361,5 68 295,-7-45-345,0 1 1,0-1-1,1 0 0,1 0 1,-1 0-1,2 0 0,0-1 1,8 18-1,-12-28 0,1 1-1,-1 0 1,1 0-1,-1 0 1,1-1-1,0 1 1,-1 0-1,1 0 1,0-1 0,-1 1-1,1-1 1,0 1-1,0-1 1,-1 1-1,1-1 1,0 1-1,0-1 1,0 0-1,0 1 1,0-1-1,0 0 1,-1 0-1,1 0 1,0 0 0,0 0-1,0 0 1,2 0-1,-1 0 7,-1-1 0,1 0 0,0 0 0,-1 0-1,1 0 1,-1 0 0,1 0 0,-1 0 0,1-1 0,-1 1 0,0-1 0,0 1-1,2-2 1,2-5 51,0 0-1,0-1 1,-1 1-1,5-15 1,-7 16-14,11-23 107,-13 29-156,0 1 0,0 0 0,0 0 0,0 0 0,0 0 0,1-1 0,-1 1 0,0 0 0,0 0 0,0 0 1,0 0-1,0 0 0,1 0 0,-1 0 0,0 0 0,0-1 0,0 1 0,0 0 0,1 0 0,-1 0 0,0 0 0,0 0 0,0 0 0,0 0 0,1 0 1,-1 0-1,0 0 0,0 0 0,0 0 0,1 0 0,-1 0 0,0 0 0,0 0 0,0 1 0,0-1 0,1 0 0,-1 0 0,0 0 0,0 0 1,0 0-1,0 0 0,0 0 0,1 0 0,-1 1 0,7 18-76,4 31-17,10 40-56,-18-79 142,1 0 1,0 0-1,0-1 0,2 0 0,10 17 0,-15-26 12,-1 1 1,1-1-1,0 0 0,0 1 1,0-1-1,1 0 0,-1 0 1,0 0-1,0 0 0,1 0 1,-1 0-1,0 0 1,1 0-1,-1-1 0,1 1 1,-1-1-1,1 1 0,-1-1 1,1 1-1,-1-1 0,1 0 1,-1 0-1,1 0 0,1 0 1,0 0 2,-1-1 1,0 0 0,1 0 0,-1 0-1,0 0 1,0 0 0,0-1 0,0 1-1,0 0 1,0-1 0,0 0-1,-1 1 1,1-1 0,1-2 0,5-7 34,-1 0 0,0 0 0,-1 0 0,8-20 0,3-16 105,-2 0 1,15-80-1,1-98-7,-28 200-152,-3 59-99,2 1 0,1-1 0,12 56 0,-5-60 117,2 1 0,1-1 1,2-1-1,1-1 0,30 43 1,-57-82-46,-2 0-1,1 1 1,-1 1 0,-23-13 0,-79-39-337,91 49 303,24 12 73,-1-1-1,1 1 0,0 0 1,0 0-1,0 0 0,-1 0 0,1 0 1,0 0-1,0 0 0,0 0 1,-1 0-1,1-1 0,0 1 1,0 0-1,0 0 0,-1 0 0,1 0 1,0-1-1,0 1 0,0 0 1,0 0-1,0 0 0,0-1 1,0 1-1,-1 0 0,1 0 1,0 0-1,0-1 0,0 1 0,0 0 1,0 0-1,0-1 0,0 1 1,0 0-1,0 0 0,0 0 1,0-1-1,0 1 0,0 0 0,0 0 1,0-1-1,1 1 0,-1 0 1,0 0-1,0 0 0,0-1 1,0 1-1,0 0 0,0 0 1,1 0-1,-1 0 0,0-1 0,0 1 1,0 0-1,0 0 0,1 0 1,-1 0-1,0 0 0,0 0 1,0-1-1,1 1 0,-1 0 0,0 0 1,1 0-1,17-7 65,-15 6-51,24-9 17,4 0-178,0-2 0,-1-1 0,40-23 0,-69 35 82,0 1 0,0-1 1,0 0-1,0 0 0,0 1 0,0-1 1,0 0-1,0 0 0,-1 0 1,1 0-1,0 0 0,-1 0 1,1 0-1,0-2 0,-1 2 45,0 0-1,0 1 1,0-1-1,0 0 1,0 1-1,0-1 0,0 0 1,0 1-1,-1-1 1,1 0-1,0 1 1,0-1-1,-1 0 0,1 1 1,0-1-1,-1 1 1,1-1-1,-1 0 0,1 1 1,-1-1-1,1 1 1,-1-1-1,1 1 1,-1 0-1,0-1 0,0 0 1,-17-8-467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7.276"/>
    </inkml:context>
    <inkml:brush xml:id="br0">
      <inkml:brushProperty name="width" value="0.025" units="cm"/>
      <inkml:brushProperty name="height" value="0.025" units="cm"/>
      <inkml:brushProperty name="color" value="#008C3A"/>
    </inkml:brush>
  </inkml:definitions>
  <inkml:trace contextRef="#ctx0" brushRef="#br0">17 26 19212,'-9'-7'2065,"3"4"-1297,5-3-320,2 2 1104,7 1-416,2 0 289,-3 3-1017,-4 0 64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7.666"/>
    </inkml:context>
    <inkml:brush xml:id="br0">
      <inkml:brushProperty name="width" value="0.025" units="cm"/>
      <inkml:brushProperty name="height" value="0.025" units="cm"/>
      <inkml:brushProperty name="color" value="#008C3A"/>
    </inkml:brush>
  </inkml:definitions>
  <inkml:trace contextRef="#ctx0" brushRef="#br0">81 0 21997,'-1'3'1523,"-61"300"833,45-206-4127,34-212-6560,-9 52 6740,19-72 0,-17 110 3983,-10 24-2365,0 1 0,0 0 0,0-1 0,1 1 0,-1 0 0,0-1 0,0 1 0,0 0 0,0-1 0,1 1 0,-1 0 0,0 0 0,0-1 0,1 1 0,-1 0 0,0 0 0,1-1 0,-1 1 0,0 0 0,0 0 0,1 0 0,-1 0 0,0-1 0,1 1 0,-1 0 0,0 0 0,1 0 0,-1 0 0,1 0 0,-1 0 0,0 0 0,1 0-1,-1 0 1,0 0 0,1 0 0,-1 0 0,0 0 0,1 0 0,-1 0 0,0 1 0,1-1 0,-1 0 0,0 0 0,1 0 0,-1 0 0,0 1 0,1-1 0,-1 0 0,0 0 0,0 1 0,1-1 0,-1 0 0,0 0 0,0 1 0,0-1 0,1 0 0,-1 1 0,0-1 0,0 0 0,0 1 0,0-1 0,0 0 0,0 1 0,1-1 0,10 24 1536,13 41 1,-15-38-1064,17 35 1,-5-26-387,38 52 1,-38-59 460,-19-26-497,0-1-67,-1-1 1,0 1-1,1 0 1,-1 0-1,0 0 1,0 0 0,0 0-1,0 1 1,-1-1-1,1 0 1,0 0-1,0 5 1,-2 2 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8.106"/>
    </inkml:context>
    <inkml:brush xml:id="br0">
      <inkml:brushProperty name="width" value="0.025" units="cm"/>
      <inkml:brushProperty name="height" value="0.025" units="cm"/>
      <inkml:brushProperty name="color" value="#008C3A"/>
    </inkml:brush>
  </inkml:definitions>
  <inkml:trace contextRef="#ctx0" brushRef="#br0">1 103 17076,'0'6'1728,"8"-5"-1080,5 1-256,9-4 1129,6-2-545,12-5-456,5-1-344,5-4-728,0 1-272,-4-5 696,-4-2-168,-2-2-137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8.529"/>
    </inkml:context>
    <inkml:brush xml:id="br0">
      <inkml:brushProperty name="width" value="0.025" units="cm"/>
      <inkml:brushProperty name="height" value="0.025" units="cm"/>
      <inkml:brushProperty name="color" value="#008C3A"/>
    </inkml:brush>
  </inkml:definitions>
  <inkml:trace contextRef="#ctx0" brushRef="#br0">504 31 20148,'8'0'1793,"1"1"-1273,4 2-216,7-3 872,1 0-408,8-1-456,0-2-208,1-1-392,-4-1-160,-3 0-400,-3-3-272,-7 3 808,-11 3-280,6 1-105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8.974"/>
    </inkml:context>
    <inkml:brush xml:id="br0">
      <inkml:brushProperty name="width" value="0.025" units="cm"/>
      <inkml:brushProperty name="height" value="0.025" units="cm"/>
      <inkml:brushProperty name="color" value="#008C3A"/>
    </inkml:brush>
  </inkml:definitions>
  <inkml:trace contextRef="#ctx0" brushRef="#br0">1 74 19036,'14'7'1816,"5"-4"-1239,1-2-225,11-4 848,4-2-384,-1-5-976,5-5 1440,-6 1-1136,-3-2-40,-6-5 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9.533"/>
    </inkml:context>
    <inkml:brush xml:id="br0">
      <inkml:brushProperty name="width" value="0.025" units="cm"/>
      <inkml:brushProperty name="height" value="0.025" units="cm"/>
      <inkml:brushProperty name="color" value="#008C3A"/>
    </inkml:brush>
  </inkml:definitions>
  <inkml:trace contextRef="#ctx0" brushRef="#br0">7 448 18972,'-6'9'1651,"10"-5"-615,-3-3-928,0-1 0,0 0-1,1 0 1,-1 0-1,0 0 1,0 0 0,1 0-1,-1 0 1,0 0-1,1-1 1,-1 1 0,0 0-1,0-1 1,0 1-1,2-2 1,9-6 169,-1-1 1,0 0-1,-1-1 0,0 0 1,0-1-1,-1 0 0,-1 0 1,10-17-1,-7 12-138,13-20 36,-1-2 0,-2 0 0,-2-2 0,-1 0 0,22-80 0,-37 106-103,-3 15 4,-7 24 16,-5 33-378,2 1 1,4 0 0,0 85-1,6-137 31,0-1 0,1 1 1,0 0-1,0-1 0,1 1 0,2 7 0,-4-13 181,1 0 0,-1 0 1,1 0-1,-1-1 0,1 1 0,0 0 1,-1 0-1,1 0 0,0 0 0,-1-1 1,1 1-1,0 0 0,0-1 0,0 1 1,-1-1-1,1 1 0,0-1 1,2 2-1,-2-2 15,1 0 0,-1 0 0,0 0 1,1 0-1,-1-1 0,1 1 0,-1 0 1,0-1-1,0 1 0,1 0 0,-1-1 0,0 0 1,0 1-1,1-1 0,-1 0 0,0 1 1,0-1-1,2-2 0,8-8-286,0-1 0,-1 0 0,-1 0-1,0-1 1,15-28 0,-9 15-343,66-116-3807,-11-3 5440,-97 220 5515,5 13-4045,18-67-2244,1 0 0,1 1 0,1-1 0,0 0 0,2 1 0,4 28 0,-4-45-148,0 0-1,0-1 0,0 1 0,1 0 0,0-1 0,0 0 0,0 1 0,1-1 0,-1 0 0,1 0 0,0 0 0,5 4 0,-7-6-14,1-1 0,0 1 0,0-1 0,0 0 0,0 1 0,1-1 0,-1-1 0,0 1 0,0 0 0,1 0 0,-1-1 0,0 1 0,1-1 0,-1 0 0,0 0 0,1 0 0,-1 0 0,1 0 0,-1 0 0,0-1 0,1 1 0,-1-1 0,0 0 0,1 1 0,-1-1 0,3-2 0,4-2-6,-1 0 0,0 0 0,0-1 0,0 0 1,-1-1-1,0 0 0,0 0 0,0 0 0,-1-1 0,0 0 0,-1 0 0,0-1 0,5-9 0,-2 1 36,-1 0 0,-1 0 1,0-1-1,-1 0 0,-1 0 0,2-21 0,-5 32-1,0 0 0,-1-1 0,0 1 0,-1-1-1,1 1 1,-1-1 0,-1 1 0,1 0 0,-1 0-1,-1 0 1,-3-9 0,4 13-27,1 1-1,-1 0 1,0-1-1,1 1 1,-1 0-1,0 0 1,0 0-1,-1 0 1,1 0-1,0 1 0,-1-1 1,1 1-1,-1-1 1,1 1-1,-1 0 1,1 0-1,-1 0 1,0 0-1,0 0 1,0 1-1,1 0 1,-1-1-1,0 1 1,0 0-1,0 0 1,0 0-1,0 1 1,1-1-1,-1 1 1,0-1-1,-4 3 1,-1-1-182,1 1 0,0 0 0,1 0 0,-1 1 0,0 0 0,1 0 0,0 0 0,0 1-1,0 0 1,1 0 0,-1 0 0,1 1 0,1-1 0,-1 1 0,1 1 0,0-1 0,-4 9 0,7-14 80,1 0 0,0 0-1,-1 0 1,1 0 0,0 0-1,0 0 1,-1 0 0,1 0-1,0 0 1,0 0 0,0 0-1,0 0 1,1 0 0,-1 0 0,0 0-1,1 1 1,-1-1 53,1-1 0,-1 1 0,1-1 0,0 0 0,-1 1 0,1-1 0,-1 0-1,1 0 1,0 1 0,-1-1 0,1 0 0,0 0 0,-1 0 0,1 0 0,0 0 0,0 0 0,-1 0 0,1 0 0,0 0 0,-1 0 0,1 0 0,0 0 0,-1-1 0,1 1-1,0 0 1,-1 0 0,1-1 0,0 0 0,26-12-800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59.939"/>
    </inkml:context>
    <inkml:brush xml:id="br0">
      <inkml:brushProperty name="width" value="0.025" units="cm"/>
      <inkml:brushProperty name="height" value="0.025" units="cm"/>
      <inkml:brushProperty name="color" value="#008C3A"/>
    </inkml:brush>
  </inkml:definitions>
  <inkml:trace contextRef="#ctx0" brushRef="#br0">68 1 19092,'-10'25'849,"-7"18"342,-11 44 1,24-73-979,1 0 0,1 0 1,0 0-1,1 0 0,1 0 1,0 0-1,3 22 0,-2-32-183,0 0-1,0-1 0,0 1 0,0-1 1,0 1-1,1-1 0,-1 1 0,1-1 0,0 0 1,0 0-1,0 0 0,1 0 0,-1 0 0,1 0 1,5 4-1,-6-5-21,1-1-1,0 1 1,-1-1 0,1 0-1,0 0 1,0 0 0,-1 0 0,1-1-1,0 1 1,0-1 0,0 1-1,0-1 1,0 0 0,0 0 0,0 0-1,0-1 1,0 1 0,0-1 0,0 0-1,4-1 1,3-2 11,0-1-1,-1 0 1,1 0-1,-1-1 1,0 0 0,-1-1-1,1 0 1,9-11-1,-5 4 156,0-1 1,-1 0-1,17-30 0,-26 39-67,0 0 0,0 0-1,0 0 1,-1 0 0,0 0 0,0 0-1,-1-1 1,2-10 0,-3 15-67,0-1 0,0 1 0,0 0 0,0 0 0,-1 0 0,1 0 0,0 0 0,-1 0 0,0 1-1,1-1 1,-1 0 0,0 0 0,0 0 0,0 0 0,0 1 0,-1-1 0,1 0 0,0 1 0,-1 0 0,1-1 0,-1 1 0,1-1 0,-1 1 0,0 0 0,1 0 0,-1 0 0,0 0-1,0 0 1,0 1 0,0-1 0,-2 0 0,-4-1 11,1 0 1,-1 1-1,0 0 0,0 0 0,0 1 1,0 0-1,-12 2 0,-54 14-931,1 0-223,59-15 671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6.622"/>
    </inkml:context>
    <inkml:brush xml:id="br0">
      <inkml:brushProperty name="width" value="0.025" units="cm"/>
      <inkml:brushProperty name="height" value="0.025" units="cm"/>
      <inkml:brushProperty name="color" value="#008C3A"/>
    </inkml:brush>
  </inkml:definitions>
  <inkml:trace contextRef="#ctx0" brushRef="#br0">1 116 17780,'24'0'1624,"8"-3"-1072,1-10-208,5-2 697,3-2-313,2-2-232,-3 0-72,-3 6-288,-6 2-216,-6 5-552,-5 6-304,-9 2 752,-3 2-169,-6 4-103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8.805"/>
    </inkml:context>
    <inkml:brush xml:id="br0">
      <inkml:brushProperty name="width" value="0.05" units="cm"/>
      <inkml:brushProperty name="height" value="0.05" units="cm"/>
    </inkml:brush>
  </inkml:definitions>
  <inkml:trace contextRef="#ctx0" brushRef="#br0">75 32 15595 0 0,'0'0'131'0'0,"-1"-1"0"0"0,1 1 0 0 0,-1-1 0 0 0,1 1 0 0 0,-1 0 0 0 0,1-1 0 0 0,0 1 0 0 0,-1-1 0 0 0,1 1 0 0 0,0-1-1 0 0,0 1 1 0 0,-1-1 0 0 0,1 1 0 0 0,0-1 0 0 0,0 0 0 0 0,0 1 0 0 0,-1-1 0 0 0,1 1 0 0 0,0-1 0 0 0,0 0 0 0 0,0 1 0 0 0,0-1-1 0 0,0 1 1 0 0,0-1 0 0 0,0 1 0 0 0,1-1 0 0 0,-1 0 0 0 0,0 1 0 0 0,0-1 0 0 0,0 1 0 0 0,0-1 0 0 0,1 1 0 0 0,-1-1 0 0 0,0 1-1 0 0,1-1 1 0 0,-1 1 0 0 0,0-1 0 0 0,1 0 0 0 0,-1 1-88 0 0,1 0-1 0 0,-1 0 1 0 0,0 0-1 0 0,0 0 0 0 0,0-1 1 0 0,1 1-1 0 0,-1 0 1 0 0,0 0-1 0 0,0 0 1 0 0,0-1-1 0 0,0 1 1 0 0,1 0-1 0 0,-1 0 1 0 0,0 0-1 0 0,0-1 1 0 0,0 1-1 0 0,0 0 0 0 0,0 0 1 0 0,0-1-1 0 0,0 1 1 0 0,0 0-1 0 0,0 0 1 0 0,0-1-1 0 0,0 1 1 0 0,0 0-1 0 0,0 0 1 0 0,0-1-1 0 0,0 1 1 0 0,0 0-1 0 0,0 0 0 0 0,0-1 1 0 0,0 1-1 0 0,0 0 1 0 0,0 0-1 0 0,0 0 1 0 0,0-1-1 0 0,-1 1 1 0 0,1 0-1 0 0,0 0 1 0 0,0 0-1 0 0,0-1 1 0 0,0 1-1 0 0,-1 0 1 0 0,1 0-1 0 0,0 0 0 0 0,0 0 1 0 0,0-1-1 0 0,-1 1 1 0 0,1 0-1 0 0,0 0 1 0 0,0 0-1 0 0,0 0 1 0 0,-1 0-1 0 0,1 0 1 0 0,0 0-1 0 0,0 0 1 0 0,-1 0-1 0 0,1 0 0 0 0,0 0 1 0 0,-2-1 113 0 0,-1 1-236 0 0,-1 0 0 0 0,1 1-1 0 0,-1-1 1 0 0,1 1 0 0 0,-1 0 0 0 0,1-1 0 0 0,-6 4 0 0 0,3 0-212 0 0,-17 15-326 0 0,22-19 573 0 0,1 0-1 0 0,-1 1 1 0 0,1-1 0 0 0,0 0-1 0 0,-1 1 1 0 0,1-1-1 0 0,-1 1 1 0 0,1-1 0 0 0,0 1-1 0 0,-1-1 1 0 0,1 1 0 0 0,0-1-1 0 0,0 1 1 0 0,-1-1-1 0 0,1 1 1 0 0,0-1 0 0 0,0 1-1 0 0,0-1 1 0 0,0 1 0 0 0,0-1-1 0 0,0 1 1 0 0,0 0-1 0 0,0-1 1 0 0,0 1 0 0 0,0-1-1 0 0,0 1 1 0 0,0-1 0 0 0,0 1-1 0 0,0 0 1 0 0,0-1-1 0 0,0 1 1 0 0,1-1 0 0 0,-1 1-1 0 0,0-1 1 0 0,1 1 0 0 0,-1-1-1 0 0,0 1 1 0 0,1-1-1 0 0,-1 1 1 0 0,1-1 0 0 0,173 126-3273 0 0,-160-117 3030 0 0,-8-5 138 0 0,1-1-1 0 0,-1 1 1 0 0,0 0-1 0 0,0 1 0 0 0,0 0 1 0 0,0 0-1 0 0,-1 0 1 0 0,0 0-1 0 0,0 1 1 0 0,-1 0-1 0 0,5 6 1 0 0,-9-10 208 0 0,0-1 0 0 0,1 0 1 0 0,-1 0-1 0 0,0 1 0 0 0,0-1 1 0 0,0 0-1 0 0,0 0 1 0 0,0 1-1 0 0,0-1 0 0 0,0 0 1 0 0,-1 0-1 0 0,1 1 0 0 0,0-1 1 0 0,-1 0-1 0 0,1 0 0 0 0,-1 0 1 0 0,1 0-1 0 0,-1 0 0 0 0,0 1 1 0 0,1-1-1 0 0,-1 0 0 0 0,0 0 1 0 0,0-1-1 0 0,0 1 0 0 0,0 0 1 0 0,0 0-1 0 0,0 0 0 0 0,0-1 1 0 0,0 1-1 0 0,0 0 0 0 0,0-1 1 0 0,0 1-1 0 0,-2 0 0 0 0,-6 4 348 0 0,0-1 0 0 0,0 0 0 0 0,-10 2-1 0 0,15-4-277 0 0,-18 4 191 0 0,0 0 0 0 0,-1-1 0 0 0,1-2 0 0 0,-28 2 0 0 0,50-5-361 0 0,-1 1 1 0 0,0-1-1 0 0,0 0 0 0 0,0 0 0 0 0,0 0 1 0 0,0 0-1 0 0,1 0 0 0 0,-1 0 1 0 0,0 0-1 0 0,0 0 0 0 0,0-1 1 0 0,0 1-1 0 0,1 0 0 0 0,-1 0 1 0 0,0-1-1 0 0,0 1 0 0 0,0 0 0 0 0,1-1 1 0 0,-1 1-1 0 0,0-1 0 0 0,0 1 1 0 0,1-1-1 0 0,-1 0 0 0 0,1 1 1 0 0,-1-1-1 0 0,0 1 0 0 0,1-1 1 0 0,-1 0-1 0 0,1 0 0 0 0,-1 1 0 0 0,1-1 1 0 0,0 0-1 0 0,-1 0 0 0 0,1 1 1 0 0,0-1-1 0 0,0 0 0 0 0,-1 0 1 0 0,1 0-1 0 0,0 0 0 0 0,0 0 1 0 0,0 0-1 0 0,0-3-291 0 0,1 0 0 0 0,-1 1 0 0 0,1-1 0 0 0,0 0 0 0 0,0 1 0 0 0,0-1 0 0 0,1 1 0 0 0,2-5 0 0 0,6-14-1411 0 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37.073"/>
    </inkml:context>
    <inkml:brush xml:id="br0">
      <inkml:brushProperty name="width" value="0.025" units="cm"/>
      <inkml:brushProperty name="height" value="0.025" units="cm"/>
      <inkml:brushProperty name="color" value="#008C3A"/>
    </inkml:brush>
  </inkml:definitions>
  <inkml:trace contextRef="#ctx0" brushRef="#br0">1 147 14635,'0'11'1913,"7"-8"-889,3-3-360,10-6 1816,7-4-1055,6-7-513,6-2-168,5-2-216,1-2-128,-4 1-432,-1 4-400,-8 5 424,-8 4-128,-11 6-40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1.728"/>
    </inkml:context>
    <inkml:brush xml:id="br0">
      <inkml:brushProperty name="width" value="0.025" units="cm"/>
      <inkml:brushProperty name="height" value="0.025" units="cm"/>
      <inkml:brushProperty name="color" value="#008C3A"/>
    </inkml:brush>
  </inkml:definitions>
  <inkml:trace contextRef="#ctx0" brushRef="#br0">0 605 19564,'8'-4'626,"0"0"-1,0-1 1,-1 1 0,0-2-1,0 1 1,0-1 0,-1 0-1,1 0 1,4-8-1,48-69-379,-47 64 76,31-50-132,-3-3-1,-3-1 0,37-108 1,-62 141-139,-10 32 3,-6 33-21,-5 44-170,2 0 0,4 1 0,2 0 0,16 122 0,-13-178-85,-2-7-30,1 1 0,1-1 0,-1 0 0,1 1 0,0-1 0,1 0 0,-1 0 0,8 13 0,-5-16-300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2.117"/>
    </inkml:context>
    <inkml:brush xml:id="br0">
      <inkml:brushProperty name="width" value="0.025" units="cm"/>
      <inkml:brushProperty name="height" value="0.025" units="cm"/>
      <inkml:brushProperty name="color" value="#008C3A"/>
    </inkml:brush>
  </inkml:definitions>
  <inkml:trace contextRef="#ctx0" brushRef="#br0">1 424 16123,'2'1'148,"0"0"0,0-1 0,0 1-1,0 0 1,1-1 0,-1 1-1,0-1 1,0 0 0,0 0 0,1 0-1,-1 0 1,0 0 0,0 0 0,0 0-1,1-1 1,-1 1 0,0-1-1,0 0 1,4-1 0,1 0 230,56-18 820,-2-3-1,65-34 1,-55 25-834,-9 4-193,167-71 229,-154 70-751,86-21 0,95-25-5573,-233 67 4954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2.663"/>
    </inkml:context>
    <inkml:brush xml:id="br0">
      <inkml:brushProperty name="width" value="0.025" units="cm"/>
      <inkml:brushProperty name="height" value="0.025" units="cm"/>
      <inkml:brushProperty name="color" value="#008C3A"/>
    </inkml:brush>
  </inkml:definitions>
  <inkml:trace contextRef="#ctx0" brushRef="#br0">0 592 17300,'0'0'45,"0"1"0,0-1 0,0 0 0,0 0 0,0 1 0,0-1 0,0 0 1,0 0-1,0 0 0,0 1 0,0-1 0,0 0 0,0 0 0,0 0 0,0 1 0,0-1 0,0 0 1,1 0-1,-1 0 0,0 1 0,0-1 0,0 0 0,0 0 0,0 0 0,0 0 0,1 1 0,-1-1 1,0 0-1,0 0 0,0 0 0,0 0 0,1 0 0,-1 0 0,0 1 0,0-1 0,0 0 0,1 0 1,-1 0-1,0 0 0,0 0 0,0 0 0,1 0 0,-1 0 0,0 0 0,0 0 0,0 0 0,1 0 1,-1 0-1,0 0 0,13-10 748,5-13 26,-1-1-1,-1-1 1,21-45-1,-16 28-427,75-151 528,4-7-690,-91 189-249,-6 18 4,-6 31-17,2-27 18,-2 18-105,-10 175 322,12-161-860,2 1 0,13 74 0,-13-113 533,-1-4 92,0 0 0,0 0 0,0 1 0,0-1 0,1 0 0,-1 0 0,0 1 0,1-1 0,-1 0 0,1 0 0,0 0 0,-1 0 0,1 0 0,0 0 0,-1 0 0,1 0 0,0 0 0,2 2 0,5-1-443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3.098"/>
    </inkml:context>
    <inkml:brush xml:id="br0">
      <inkml:brushProperty name="width" value="0.025" units="cm"/>
      <inkml:brushProperty name="height" value="0.025" units="cm"/>
      <inkml:brushProperty name="color" value="#008C3A"/>
    </inkml:brush>
  </inkml:definitions>
  <inkml:trace contextRef="#ctx0" brushRef="#br0">1 141 14995,'14'9'1889,"0"-7"-977,2-4-368,4-6 1096,2-2-415,-1-4-377,2 0-328,-3-2-832,-1-3 1648,-6-4-1272,-3 0 32,-3 0 24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3.458"/>
    </inkml:context>
    <inkml:brush xml:id="br0">
      <inkml:brushProperty name="width" value="0.025" units="cm"/>
      <inkml:brushProperty name="height" value="0.025" units="cm"/>
      <inkml:brushProperty name="color" value="#008C3A"/>
    </inkml:brush>
  </inkml:definitions>
  <inkml:trace contextRef="#ctx0" brushRef="#br0">176 28 17980,'-1'-2'140,"0"0"0,0 1 1,0-1-1,0 0 0,-1 0 1,1 1-1,-1-1 0,1 1 1,-1-1-1,0 1 0,1 0 1,-1 0-1,0 0 0,0 0 0,0 0 1,0 0-1,0 0 0,0 0 1,0 1-1,0-1 0,0 1 1,0 0-1,0-1 0,0 1 0,-1 0 1,1 0-1,0 1 0,0-1 1,0 0-1,0 1 0,0-1 1,0 1-1,0-1 0,0 1 1,-3 2-1,-1 0-25,1 0 1,0 1 0,0 0-1,0 0 1,1 0 0,-1 0-1,1 1 1,0 0 0,0 0-1,1 0 1,-5 7 0,0 4-109,1 0 1,0 0-1,1 1 1,1 0 0,0 0-1,1 0 1,1 0 0,1 1-1,1-1 1,0 1-1,1 0 1,1-1 0,5 33-1,-5-46 2,0 0-1,1 0 1,-1 0-1,1 0 1,0 0-1,0-1 1,3 5 0,-4-7-5,0 0 1,0 0 0,-1 0 0,1 0 0,0 0 0,0 0-1,0-1 1,0 1 0,0 0 0,0-1 0,0 1-1,0-1 1,0 1 0,0-1 0,1 0 0,-1 1 0,0-1-1,0 0 1,0 0 0,0 0 0,1 0 0,-1 0 0,0 0-1,0 0 1,0 0 0,0 0 0,1-1 0,-1 1-1,0 0 1,0-1 0,1 0 0,4-2 38,-1 0 0,0-1-1,0 0 1,0 0 0,0 0 0,0-1 0,-1 1 0,0-1-1,0 0 1,-1-1 0,5-6 0,3-7 197,15-41 1,-19 43-108,-1 0 1,-1-1-1,0 0 0,-1 0 1,-1 0-1,-1-1 0,-1-31 1,-1 48-129,0 0 0,0 0 0,0 0 1,-1 0-1,1 0 0,-1 0 0,1 0 1,-1 0-1,0 0 0,0 0 0,-2-3 0,3 5-22,-1-1-1,1 1 1,-1-1-1,1 1 1,-1-1-1,0 1 1,1 0-1,-1-1 0,1 1 1,-1 0-1,0-1 1,1 1-1,-1 0 1,0 0-1,1 0 1,-1 0-1,0-1 0,0 1 1,1 0-1,-1 0 1,0 0-1,-1 1 1,0-1-96,0 1 1,0 0 0,-1 0-1,1 0 1,0 1 0,0-1-1,0 0 1,0 1-1,0 0 1,1-1 0,-1 1-1,0 0 1,1 0 0,-1 0-1,1 0 1,-2 3 0,-3 8-402,0-1 0,2 1 0,-1 0 0,-3 22 0,2-7-342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3.860"/>
    </inkml:context>
    <inkml:brush xml:id="br0">
      <inkml:brushProperty name="width" value="0.025" units="cm"/>
      <inkml:brushProperty name="height" value="0.025" units="cm"/>
      <inkml:brushProperty name="color" value="#008C3A"/>
    </inkml:brush>
  </inkml:definitions>
  <inkml:trace contextRef="#ctx0" brushRef="#br0">12 0 17708,'-5'22'1728,"4"7"-1096,0 1-296,-2 8 1017,1 5-505,2 0-392,2-1-104,2-5-344,-1-7-200,1-14-320,2-4-168,0-20 1112,-1-6-552,0-18-120,0-9-88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4.359"/>
    </inkml:context>
    <inkml:brush xml:id="br0">
      <inkml:brushProperty name="width" value="0.025" units="cm"/>
      <inkml:brushProperty name="height" value="0.025" units="cm"/>
      <inkml:brushProperty name="color" value="#008C3A"/>
    </inkml:brush>
  </inkml:definitions>
  <inkml:trace contextRef="#ctx0" brushRef="#br0">98 41 16692,'0'0'78,"0"-1"1,1 1 0,-1-1 0,0 1 0,0-1-1,0 1 1,0 0 0,0-1 0,0 1 0,0-1-1,0 1 1,0-1 0,-1 1 0,1-1 0,0 1 0,0 0-1,0-1 1,0 1 0,-1-1 0,1 1 0,0 0-1,0-1 1,-1 1 0,1 0 0,0-1 0,-1 1-1,1 0 1,0-1 0,-1 1 0,1 0 0,0 0-1,-1-1 1,1 1 0,-1 0 0,0 0 0,0 0 44,0 0 1,0 1 0,0-1 0,0 0-1,0 1 1,0-1 0,0 1 0,0-1-1,0 1 1,0 0 0,0-1-1,-2 3 1,-25 28 1631,22-24-1649,1-1 0,0 1 0,1 1 0,0-1 0,0 0 0,0 1 0,1 0 0,0 0 0,0 0 0,1 0 0,0 1 0,1-1 0,-1 9 0,2-16-108,0 1 0,0-1 1,1 0-1,-1 0 0,0 0 0,1 0 1,-1 0-1,1 0 0,-1 0 1,1 0-1,-1 0 0,1 0 0,0 0 1,-1 0-1,1 0 0,0 0 0,0 0 1,0-1-1,0 1 0,-1 0 0,1-1 1,0 1-1,0 0 0,1-1 1,-1 1-1,0-1 0,0 0 0,0 1 1,0-1-1,0 0 0,0 0 0,0 0 1,1 0-1,-1 0 0,0 0 0,2 0 1,6 0-15,1-1 0,-1 0 0,16-4 0,-7 1 12,-10 3-5,0 0 0,-1 1 0,1 0-1,0 0 1,-1 1 0,1 0 0,-1 0 0,1 0 0,-1 1 0,1 1 0,11 4 0,-14-4-2,-1 0 1,0-1 0,0 2-1,0-1 1,0 0 0,0 1-1,0 0 1,-1 0 0,0 0-1,0 0 1,0 1 0,0-1-1,-1 1 1,1-1 0,-1 1-1,-1 0 1,1 0 0,1 5-1,-1 2 76,-1 0 0,0 0 0,-1-1 0,0 1 0,0 0 0,-1 0 0,-1 0-1,0-1 1,-1 1 0,0 0 0,-1-1 0,0 0 0,-1 0 0,0 0 0,0-1-1,-11 15 1,13-21-14,1-1 0,-1 0 0,0 0-1,0 0 1,0 0 0,0 0 0,0-1-1,-1 1 1,1-1 0,-1 0 0,1 0-1,-1 0 1,-5 1 0,7-2-31,0-1-1,0 0 1,0 1 0,0-1 0,0 0 0,0 0-1,0 0 1,-1 0 0,1 0 0,0-1-1,0 1 1,0-1 0,0 1 0,0-1 0,0 0-1,0 0 1,0 1 0,0-2 0,0 1-1,1 0 1,-1 0 0,0 0 0,1-1 0,-1 1-1,1-1 1,-1 0 0,-1-2 0,-2-3-16,0-1 0,1 1 0,1-1 0,-1 1 0,1-1 0,0 0 0,1 0 0,0-1 0,0 1 0,1 0 0,0-1 0,0 1 0,1-1 1,0 1-1,2-15 0,0 11-16,0 1 1,1 0 0,0 0-1,1 0 1,0 0 0,1 1-1,0-1 1,1 1 0,0 0 0,0 1-1,9-11 1,50-44 7,-48 50 134,-2-1 0,0-1 0,0 0 0,-2 0 0,13-21 0,-25 35-99,0 1 1,0-1-1,0 0 1,0 1-1,0-1 0,-1 0 1,1 0-1,-1 0 0,1 1 1,-1-1-1,0 0 0,1 0 1,-1 0-1,0 0 0,0 0 1,-1 1-1,1-1 0,0 0 1,-1-2-1,0 2 1,0 1-1,0 0 0,0-1 1,0 1-1,0 0 1,0 0-1,0 0 0,0 0 1,-1 0-1,1 0 1,0 0-1,-1 0 0,1 1 1,0-1-1,-1 0 1,1 1-1,-1-1 0,-1 0 1,-5 0 32,1 0 0,-1 0 0,1 1 0,-1 0-1,1 0 1,-1 0 0,0 1 0,-7 2 0,-9 3-615,1 0 0,0 2 0,0 1 0,-33 18 0,55-27 437,-10 5-989,7-5 362,6-7-275,8-7 108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4.822"/>
    </inkml:context>
    <inkml:brush xml:id="br0">
      <inkml:brushProperty name="width" value="0.025" units="cm"/>
      <inkml:brushProperty name="height" value="0.025" units="cm"/>
      <inkml:brushProperty name="color" value="#008C3A"/>
    </inkml:brush>
  </inkml:definitions>
  <inkml:trace contextRef="#ctx0" brushRef="#br0">4 59 15971,'-3'7'1833,"6"-1"-825,4-2-328,7-2 1113,3-2-305,9-5-344,7 0-216,7-5-256,2-2-175,-2 1-433,-1-2-272,-8 1-593,-3 5-415,-16 6 920,-7-1-192,-18 8-256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5.257"/>
    </inkml:context>
    <inkml:brush xml:id="br0">
      <inkml:brushProperty name="width" value="0.025" units="cm"/>
      <inkml:brushProperty name="height" value="0.025" units="cm"/>
      <inkml:brushProperty name="color" value="#008C3A"/>
    </inkml:brush>
  </inkml:definitions>
  <inkml:trace contextRef="#ctx0" brushRef="#br0">1 109 16612,'1'10'1928,"13"-8"-912,8-5-344,8-6 1033,6-2-257,4-5-416,6 0-160,0-1-528,-1 0-256,-9 3-808,-4 4-312,-14 4 800,-16 6-176,2-1-192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39.756"/>
    </inkml:context>
    <inkml:brush xml:id="br0">
      <inkml:brushProperty name="width" value="0.05" units="cm"/>
      <inkml:brushProperty name="height" value="0.05" units="cm"/>
    </inkml:brush>
  </inkml:definitions>
  <inkml:trace contextRef="#ctx0" brushRef="#br0">1 428 11202 0 0,'22'-7'8443'0'0,"14"-15"-6713"0"0,-18 11-1398 0 0,-5 3-297 0 0,-3 3 41 0 0,0 0 0 0 0,16-13 0 0 0,-25 17-30 0 0,1-1-1 0 0,-1 1 1 0 0,1 0-1 0 0,-1-1 0 0 0,1 1 1 0 0,-1 0-1 0 0,0-1 1 0 0,0 1-1 0 0,0-1 1 0 0,0 0-1 0 0,0 1 1 0 0,0-1-1 0 0,0 0 1 0 0,-1 0-1 0 0,1 0 0 0 0,-1 1 1 0 0,1-1-1 0 0,-1 0 1 0 0,0 0-1 0 0,1 0 1 0 0,-1 0-1 0 0,-1-4 1 0 0,1 6-59 0 0,0-1-1 0 0,0 0 1 0 0,-1 1 0 0 0,1-1 0 0 0,0 1 0 0 0,-1-1 0 0 0,1 1 0 0 0,0-1 0 0 0,-1 1 0 0 0,1-1 0 0 0,-1 1 0 0 0,1-1 0 0 0,-1 1 0 0 0,1-1 0 0 0,-1 1 0 0 0,1 0 0 0 0,-1-1-1 0 0,0 1 1 0 0,1 0 0 0 0,-1 0 0 0 0,1-1 0 0 0,-1 1 0 0 0,0 0 0 0 0,1 0 0 0 0,-1 0 0 0 0,0 0 0 0 0,1 0 0 0 0,-1 0 0 0 0,0 0 0 0 0,1 0 0 0 0,-1 0 0 0 0,0 0 0 0 0,1 0-1 0 0,-1 0 1 0 0,1 0 0 0 0,-1 1 0 0 0,0-1 0 0 0,1 0 0 0 0,-1 0 0 0 0,1 1 0 0 0,-2-1 0 0 0,-25 14-761 0 0,26-14 752 0 0,-7 6-112 0 0,0-1-1 0 0,1 1 0 0 0,-1 0 1 0 0,2 1-1 0 0,-1 0 0 0 0,1 0 1 0 0,0 0-1 0 0,-10 16 0 0 0,13-17 54 0 0,-1-1-1 0 0,1 1 0 0 0,1 0 0 0 0,-1 0 1 0 0,1 0-1 0 0,0 0 0 0 0,1 0 1 0 0,-1 0-1 0 0,1 0 0 0 0,0 1 0 0 0,1-1 1 0 0,-1 0-1 0 0,1 1 0 0 0,1 7 0 0 0,0-12 44 0 0,-1 0-1 0 0,1 0 1 0 0,-1 0-1 0 0,1 1 0 0 0,0-1 1 0 0,0 0-1 0 0,0 0 1 0 0,0 0-1 0 0,0 0 1 0 0,0-1-1 0 0,0 1 0 0 0,1 0 1 0 0,-1 0-1 0 0,1-1 1 0 0,-1 1-1 0 0,1-1 0 0 0,0 1 1 0 0,3 1-1 0 0,-2-1 49 0 0,0-1 0 0 0,1 0 0 0 0,-1 0 0 0 0,0 0 0 0 0,1 0 0 0 0,-1 0 0 0 0,0-1 0 0 0,1 1-1 0 0,-1-1 1 0 0,8-1 0 0 0,0 0 102 0 0,0-1 0 0 0,0 0-1 0 0,-1-1 1 0 0,1 0 0 0 0,0 0-1 0 0,12-8 1 0 0,-9 4-90 0 0,0 0 1 0 0,-1-2-1 0 0,0 1 1 0 0,-1-2 0 0 0,0 1-1 0 0,-1-2 1 0 0,0 0-1 0 0,0 0 1 0 0,-1-1-1 0 0,9-13 1 0 0,-14 19-247 0 0,-4 4 73 0 0,0 1-1 0 0,1 0 1 0 0,-1-1-1 0 0,0 1 1 0 0,0-1 0 0 0,0 0-1 0 0,0 1 1 0 0,0-1 0 0 0,0 0-1 0 0,0 1 1 0 0,-1-1-1 0 0,1 0 1 0 0,-1 0 0 0 0,1 0-1 0 0,0-2 1 0 0,-2 4 74 0 0,0 0-1 0 0,1 0 1 0 0,-1 0 0 0 0,0 0-1 0 0,1 0 1 0 0,-1 1 0 0 0,0-1 0 0 0,1 0-1 0 0,-1 0 1 0 0,0 0 0 0 0,1 1-1 0 0,-1-1 1 0 0,1 0 0 0 0,-1 1-1 0 0,0-1 1 0 0,1 1 0 0 0,-1-1 0 0 0,1 1-1 0 0,-1-1 1 0 0,1 1 0 0 0,0-1-1 0 0,-1 1 1 0 0,1-1 0 0 0,-1 1-1 0 0,1 0 1 0 0,-15 18-466 0 0,11-12 486 0 0,0 1 0 0 0,0-1 0 0 0,1 1 0 0 0,0 0 0 0 0,1 0 0 0 0,0 1 0 0 0,0-1-1 0 0,-1 12 1 0 0,2-16 71 0 0,1 1 0 0 0,0 0-1 0 0,0-1 1 0 0,0 1 0 0 0,1-1-1 0 0,0 1 1 0 0,-1 0 0 0 0,2-1 0 0 0,-1 0-1 0 0,0 1 1 0 0,1-1 0 0 0,0 0-1 0 0,0 0 1 0 0,0 1 0 0 0,0-2-1 0 0,6 8 1 0 0,-7-10 63 0 0,1 0 0 0 0,0 1 0 0 0,-1-1 0 0 0,1 0-1 0 0,0 0 1 0 0,0 0 0 0 0,0-1 0 0 0,0 1 0 0 0,0 0 0 0 0,0-1 0 0 0,0 1 0 0 0,0-1-1 0 0,0 0 1 0 0,0 0 0 0 0,0 1 0 0 0,0-1 0 0 0,0 0 0 0 0,0-1 0 0 0,0 1 0 0 0,0 0-1 0 0,0-1 1 0 0,0 1 0 0 0,0-1 0 0 0,3-1 0 0 0,4-1 187 0 0,1-1 1 0 0,-1-1-1 0 0,11-6 0 0 0,0-1-379 0 0,-1-1-1 0 0,0-1 0 0 0,-1-1 0 0 0,-1 0 0 0 0,-1-2 1 0 0,0 0-1 0 0,-1 0 0 0 0,0-2 0 0 0,-2 0 1 0 0,0 0-1 0 0,-1-1 0 0 0,-2 0 0 0 0,0-1 0 0 0,-1-1 1 0 0,11-35-1 0 0,-10 17 488 0 0,-1 0-1 0 0,7-77 1 0 0,-16 117-316 0 0,1-1 1 0 0,-1 0 0 0 0,0 0-1 0 0,0 1 1 0 0,0-1 0 0 0,0 0-1 0 0,0 0 1 0 0,0 0 0 0 0,0 1-1 0 0,0-1 1 0 0,-1 0 0 0 0,1 0-1 0 0,0 0 1 0 0,0 1 0 0 0,0-1-1 0 0,-1 0 1 0 0,1 1 0 0 0,-1-1-1 0 0,1-1 1 0 0,-9 9 289 0 0,-7 22-611 0 0,16-28 262 0 0,-9 18-89 0 0,0 1-1 0 0,2 0 1 0 0,1 0 0 0 0,0 0 0 0 0,2 1 0 0 0,0 0-1 0 0,1 0 1 0 0,1 1 0 0 0,1-1 0 0 0,1 0 0 0 0,1 0 0 0 0,1 1-1 0 0,1-1 1 0 0,0 0 0 0 0,11 32 0 0 0,-4-18 31 0 0,25 75 227 0 0,-31-121 480 0 0,0 0 0 0 0,0 0 0 0 0,2-12-1 0 0,-3-6-269 0 0,-1-1-1 0 0,-1-40 1 0 0,-2 30 30 0 0,29 57-2868 0 0,-15-9 2144 0 0,3 2 340 0 0,1-1-1 0 0,0-1 0 0 0,1 0 0 0 0,0-1 0 0 0,0-1 1 0 0,31 6-1 0 0,-37-10 231 0 0,0-1 0 0 0,0 0 0 0 0,0 0 0 0 0,0-1 0 0 0,0-1 0 0 0,-1 0 0 0 0,1-1 0 0 0,0 0 0 0 0,0-1 0 0 0,-1 0 0 0 0,21-9 0 0 0,-27 10-105 0 0,2-1 137 0 0,0 0-1 0 0,0-1 0 0 0,10-7 0 0 0,-16 11-253 0 0,0-1 0 0 0,0 1 0 0 0,0-1 0 0 0,0 0 0 0 0,-1 1 1 0 0,1-1-1 0 0,0 0 0 0 0,0 1 0 0 0,-1-1 0 0 0,1 0 0 0 0,0 0 0 0 0,-1 0 0 0 0,1 0 0 0 0,-1 0 0 0 0,1 0 0 0 0,-1 0 1 0 0,0 0-1 0 0,1 0 0 0 0,-1 0 0 0 0,0 0 0 0 0,0 0 0 0 0,0 0 0 0 0,1 0 0 0 0,-1 0 0 0 0,0 0 0 0 0,0 0 0 0 0,0 0 1 0 0,-1 0-1 0 0,1 0 0 0 0,0 0 0 0 0,0 0 0 0 0,-1 0 0 0 0,1 0 0 0 0,0 0 0 0 0,-2-2 0 0 0,1 1-75 0 0,-1 1-1 0 0,0-1 1 0 0,0 1-1 0 0,1 0 1 0 0,-1-1-1 0 0,0 1 1 0 0,0 0 0 0 0,0 0-1 0 0,-1 0 1 0 0,1 0-1 0 0,0 1 1 0 0,0-1-1 0 0,0 0 1 0 0,-1 1-1 0 0,1 0 1 0 0,0-1-1 0 0,0 1 1 0 0,-1 0-1 0 0,1 0 1 0 0,0 1 0 0 0,-5 0-1 0 0,-3 0-152 0 0,0 1-1 0 0,0 0 1 0 0,-15 5 0 0 0,16-3 120 0 0,1 0 0 0 0,-1 0 0 0 0,1 1 0 0 0,1 0 0 0 0,-1 0 0 0 0,0 1 0 0 0,1 0 0 0 0,0 0 0 0 0,1 1 0 0 0,-1 0 0 0 0,1 0 0 0 0,-6 10 0 0 0,9-13 27 0 0,0 1 0 0 0,0-1-1 0 0,1 1 1 0 0,0 0 0 0 0,0 0 0 0 0,0-1 0 0 0,0 1-1 0 0,1 1 1 0 0,0-1 0 0 0,0 0 0 0 0,0 0-1 0 0,1 0 1 0 0,0 1 0 0 0,0-1 0 0 0,0 0-1 0 0,0 0 1 0 0,1 1 0 0 0,0-1 0 0 0,0 0-1 0 0,0 0 1 0 0,1 0 0 0 0,0 0 0 0 0,3 6-1 0 0,-1-5 41 0 0,0 0 0 0 0,1 0-1 0 0,0-1 1 0 0,0 0 0 0 0,0 0-1 0 0,1 0 1 0 0,-1 0-1 0 0,1-1 1 0 0,0 0 0 0 0,0-1-1 0 0,1 1 1 0 0,-1-1 0 0 0,1 0-1 0 0,0-1 1 0 0,8 3-1 0 0,3 0 73 0 0,0-1-1 0 0,0 0 0 0 0,1-2 0 0 0,32 1 0 0 0,-44-3-172 0 0,-1 0 0 0 0,0 0 0 0 0,1-1 0 0 0,-1 0 0 0 0,0 0 0 0 0,12-5 0 0 0,-16 5-87 0 0,0 1-1 0 0,0-2 1 0 0,0 1 0 0 0,0 0 0 0 0,0 0-1 0 0,0-1 1 0 0,0 1 0 0 0,-1-1 0 0 0,1 1-1 0 0,0-1 1 0 0,-1 0 0 0 0,1 0 0 0 0,-1 1-1 0 0,0-1 1 0 0,1 0 0 0 0,-1 0 0 0 0,0-1-1 0 0,0 1 1 0 0,-1 0 0 0 0,1 0 0 0 0,1-3-1 0 0,1-13-165 0 0,1-2-519 0 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5.742"/>
    </inkml:context>
    <inkml:brush xml:id="br0">
      <inkml:brushProperty name="width" value="0.025" units="cm"/>
      <inkml:brushProperty name="height" value="0.025" units="cm"/>
      <inkml:brushProperty name="color" value="#008C3A"/>
    </inkml:brush>
  </inkml:definitions>
  <inkml:trace contextRef="#ctx0" brushRef="#br0">136 34 18860,'5'-10'1007,"5"-12"1384,-10 22-2372,0 0-1,0 0 1,0 0 0,0 0-1,0 0 1,0 0-1,0-1 1,1 1 0,-1 0-1,0 0 1,0 0 0,0 0-1,0 0 1,0 0 0,0 0-1,0 0 1,0 0-1,0 0 1,0 0 0,0 0-1,0 0 1,0 0 0,0 0-1,0 0 1,1 0 0,-1 0-1,0 0 1,0 0-1,0 0 1,0 0 0,0 0-1,0 0 1,0 0 0,0 0-1,0 0 1,0 0 0,0 0-1,0 0 1,1 0-1,-1 0 1,0 0 0,0 0-1,0 0 1,0 0 0,0 0-1,0 0 1,0 0-1,0 0 1,0 0 0,0 0-1,0 1 1,0-1 0,0 0-1,0 0 1,0 0 0,0 0-1,0 0 1,0 0-1,0 0 1,0 0 0,0 0-1,0 0 1,0 0 0,0 0-1,0 0 1,0 1 0,0-1-1,0 0 1,1 16 1340,-9 59-34,4-44-1214,1 1 1,2 55-1,1-85-110,0 1 1,0-1-1,0 0 0,1 0 1,-1 1-1,1-1 1,-1 0-1,1 0 1,0 0-1,0 0 1,0 0-1,0 0 0,0 0 1,0 0-1,1 0 1,-1-1-1,1 1 1,1 2-1,-1-4-3,0 1-1,0 0 0,0-1 1,0 1-1,-1-1 1,1 1-1,1-1 1,-1 0-1,0 0 0,0 0 1,0 0-1,0 0 1,0-1-1,0 1 0,0 0 1,0-1-1,-1 0 1,1 1-1,0-1 1,2-1-1,12-6-63,25-16 0,-25 15 5,0-1-1,23-9 1,-35 18 40,1-1 1,-1 1 0,1-1-1,-1 1 1,1 1 0,-1-1-1,1 1 1,0 0 0,0 0-1,-1 0 1,1 0 0,0 1-1,-1 0 1,5 1 0,-5 0 7,-1-1 1,0 1-1,0 0 1,0 0-1,0 1 1,0-1-1,-1 1 1,1-1-1,-1 1 1,1 0-1,-1 0 1,0 0-1,0 0 1,0 0-1,-1 1 1,1-1-1,-1 1 1,0-1-1,0 1 1,0-1-1,0 1 1,-1-1-1,1 6 1,1 5-2,-2-1 0,1 1 0,-2-1 0,1 0-1,-4 17 1,0-16 65,0 0 0,-1-1-1,0 1 1,-1-1-1,0 1 1,-1-2-1,-1 1 1,0-1-1,-1 0 1,0-1 0,-1 0-1,0-1 1,-22 19-1,14-15 7,0-1 0,-1-1 0,0-1 0,0 0 0,-2-2 0,1 0 0,-1-1 0,-32 7 0,47-13-198,0-1 1,0 0-1,-1 0 1,1-1-1,0 0 0,0 0 1,0 0-1,-1-1 1,-10-2-1,14 2 73,1 0 0,0 0 0,-1 0 0,1 0 0,0 0 0,0-1 0,0 1 0,0-1 0,0 0 0,0 0 0,0 1-1,1-1 1,-1 0 0,1-1 0,-1 1 0,1 0 0,0 0 0,0 0 0,0-1 0,0 1 0,0-1 0,0 1 0,1-1 0,-1 1-1,1-1 1,-1-3 0,-1-28-617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2:46.133"/>
    </inkml:context>
    <inkml:brush xml:id="br0">
      <inkml:brushProperty name="width" value="0.025" units="cm"/>
      <inkml:brushProperty name="height" value="0.025" units="cm"/>
      <inkml:brushProperty name="color" value="#008C3A"/>
    </inkml:brush>
  </inkml:definitions>
  <inkml:trace contextRef="#ctx0" brushRef="#br0">1 97 21533,'13'-15'2032,"5"8"-1384,3-1-280,9 1 1193,4 2-649,9 1-400,1 0-288,5-2-448,0-1-424,-3-2 568,-6 2-96,-7-10-56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01.155"/>
    </inkml:context>
    <inkml:brush xml:id="br0">
      <inkml:brushProperty name="width" value="0.025" units="cm"/>
      <inkml:brushProperty name="height" value="0.025" units="cm"/>
      <inkml:brushProperty name="color" value="#008C3A"/>
    </inkml:brush>
  </inkml:definitions>
  <inkml:trace contextRef="#ctx0" brushRef="#br0">1 404 15627,'2'0'158,"0"1"-1,0 0 0,0-1 1,0 1-1,0-1 0,1 1 1,-1-1-1,0 0 0,0 0 1,0 0-1,1-1 0,-1 1 1,0 0-1,0-1 0,0 1 1,0-1-1,3-1 0,-1 0 43,0 0 0,-1 0 0,1-1-1,0 1 1,-1-1 0,1 0 0,-1 0 0,3-4-1,4-6 367,-1 0-1,0 0 1,12-28-1,-12 23-201,-1 0 0,-1-1 0,-1 0-1,0-1 1,-2 1 0,4-38-1,-7 55-322,-1 0 0,0 0-1,0-1 1,-1 1-1,1 0 1,0 0-1,-1 0 1,1-1 0,-1 1-1,0 0 1,0 0-1,0 0 1,0 0-1,0 0 1,-2-2 0,3 3-26,-1 1 0,1-1 0,-1 1 1,1-1-1,-1 1 0,0 0 1,1-1-1,-1 1 0,1 0 1,-1 0-1,0 0 0,1-1 0,-1 1 1,1 0-1,-1 0 0,0 0 1,1 0-1,-1 0 0,0 0 1,0 0-1,-1 0 2,1 1 0,-1-1 0,1 1 0,0 0 0,-1-1 0,1 1 0,0 0-1,0 0 1,0 0 0,0 0 0,0 0 0,-2 2 0,-4 4 8,2 2 1,-1-1-1,1 0 0,0 1 0,0 0 0,1 0 0,1 1 0,0-1 0,-3 11 1,3-6-36,0 1 1,1 0 0,1-1 0,0 1 0,2 22-1,-1-35 5,0 1 0,0-1-1,0 1 1,1 0 0,-1-1-1,1 1 1,0-1 0,0 1-1,0-1 1,0 0 0,0 1-1,1-1 1,-1 0 0,1 0-1,1 3 1,-1-4 2,-1-1 0,1 1 0,-1 0 0,1-1-1,-1 1 1,1 0 0,-1-1 0,1 0 0,0 1 0,-1-1-1,1 0 1,0 0 0,-1 0 0,1 0 0,0 0 0,0-1 0,-1 1-1,1 0 1,-1-1 0,1 1 0,0-1 0,-1 1 0,1-1-1,1-1 1,14-7-23,0 0 1,22-17-1,-30 19 19,1 0 0,1 0 0,-1 1 0,1 0 0,0 1 0,0 0 0,1 0 0,23-4 0,-32 9 6,0-1-1,0 1 0,0 0 1,0 1-1,0-1 1,0 1-1,0-1 0,0 1 1,0 0-1,0 0 1,-1 0-1,1 0 0,0 1 1,0-1-1,-1 1 1,1 0-1,-1-1 0,0 1 1,1 0-1,-1 1 1,2 2-1,0-1 37,0 1 0,-1 0 0,0 1 0,0-1-1,0 1 1,0-1 0,-1 1 0,0 0 0,1 7 0,-30-98 2724,18 63-2474,1-1-1,2 0 0,-5-29 0,11 52-290,0-1 0,0 1 0,0 0 0,0-1 0,0 1 0,0-1 0,0 1 0,0 0 0,0-1 0,0 1 0,0-1 0,1 1-1,-1 0 1,0-1 0,0 1 0,0 0 0,1-1 0,-1 1 0,0 0 0,0-1 0,1 1 0,-1 0 0,0 0 0,1-1 0,-1 1-1,0 0 1,1 0 0,-1 0 0,1 0 0,-1-1 0,0 1 0,1 0 0,-1 0 0,1 0 0,-1 0 0,0 0 0,1 0 0,-1 0-1,1 0 1,-1 0 0,0 0 0,1 0 0,23 3-537,-14-1 227,3 0-304,0-2 1,0 1-1,0-2 0,0 0 0,0 0 1,-1-1-1,19-5 0,-22 4 286,0 0 1,-1-1-1,1 0 0,-1-1 1,0 1-1,0-1 1,-1-1-1,1 0 0,-1 0 1,0 0-1,7-10 0,18-28-1034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01.536"/>
    </inkml:context>
    <inkml:brush xml:id="br0">
      <inkml:brushProperty name="width" value="0.025" units="cm"/>
      <inkml:brushProperty name="height" value="0.025" units="cm"/>
      <inkml:brushProperty name="color" value="#008C3A"/>
    </inkml:brush>
  </inkml:definitions>
  <inkml:trace contextRef="#ctx0" brushRef="#br0">68 30 15667,'-2'-4'352,"-1"1"0,1 0 0,-1 0 0,0 0-1,0 0 1,0 1 0,-6-5 0,8 7-298,1-1 1,-1 1-1,1 0 0,-1 0 1,1 0-1,-1 0 1,0-1-1,1 1 1,-1 0-1,1 0 0,-1 0 1,0 0-1,1 0 1,-1 0-1,1 0 1,-1 1-1,0-1 0,1 0 1,-1 0-1,1 0 1,-1 1-1,1-1 1,-1 0-1,-1 1 72,1 1-1,0-1 1,0 0-1,0 0 1,1 0-1,-1 1 1,0-1 0,0 0-1,1 1 1,-1-1-1,0 1 1,1-1-1,-1 3 1,-4 23 522,1 0 0,1 1 0,2-1 0,2 43 0,0-51-494,-1 6-46,1-1 0,2 1 0,0 0 0,2-1 0,0 0 0,2 0 0,15 35 0,-21-56-99,0 0 0,1 0 0,-1 0 0,1-1 0,0 1 0,0-1 0,0 1 0,0-1 0,0 1 0,0-1 0,1 0 0,-1 0-1,1 0 1,0-1 0,-1 1 0,1-1 0,0 1 0,0-1 0,0 0 0,0 0 0,0 0 0,4 0 0,-3-1-6,0 0 1,-1 0-1,1-1 1,0 0-1,0 1 1,-1-2-1,1 1 1,-1 0-1,1-1 1,-1 1-1,1-1 1,-1 0-1,0 0 1,0 0-1,0-1 1,0 1-1,0-1 1,3-3-1,25-36 27,-25 33-18,0 1 0,0 0 1,1 0-1,10-10 0,-17 18-9,0 0 0,1-1 0,-1 1 0,1 0 1,-1-1-1,1 1 0,-1 0 0,1 0 0,-1 0 0,1-1 0,-1 1 1,1 0-1,0 0 0,-1 0 0,1 0 0,-1 0 0,1 0 0,-1 0 1,1 0-1,0 0 0,-1 0 0,1 0 0,-1 0 0,1 1 0,-1-1 1,1 0-1,-1 0 0,1 0 0,-1 1 0,1-1 0,-1 0 0,1 1 1,-1-1-1,1 1 0,-1-1 0,0 0 0,1 1 0,-1-1 0,0 1 0,1-1 1,-1 1-1,0-1 0,0 1 0,1-1 0,-1 1 0,0-1 0,0 1 1,0-1-1,0 1 0,0 0 0,1 0 0,7 37 118,-7-33-106,7 68 179,-5-46-167,0-1 0,8 31-1,-4-45-536,-6-11 502,-1-1 0,0 0 0,1 0 0,-1-1 0,1 1 0,-1 0 0,0 0 0,1 0 0,-1 0 0,0 0 1,1 0-1,-1 0 0,1-1 0,-1 1 0,0 0 0,1 0 0,-1-1 0,0 1 0,1 0 0,-1 0 0,0-1 0,0 1 0,1 0 1,-1-1-1,0 1 0,0 0 0,0-1 0,1 1 0,-1 0 0,0-1 0,0 0 0,7-14-178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02.598"/>
    </inkml:context>
    <inkml:brush xml:id="br0">
      <inkml:brushProperty name="width" value="0.025" units="cm"/>
      <inkml:brushProperty name="height" value="0.025" units="cm"/>
      <inkml:brushProperty name="color" value="#008C3A"/>
    </inkml:brush>
  </inkml:definitions>
  <inkml:trace contextRef="#ctx0" brushRef="#br0">142 548 18380,'-5'0'252,"-1"0"-1,1 1 1,-1 0 0,1 0 0,-1 0-1,1 1 1,-1-1 0,1 2-1,0-1 1,0 0 0,0 1 0,0 0-1,1 0 1,-1 0 0,1 1 0,-1 0-1,1 0 1,-6 8 0,5-7-162,1 0 0,0 0 0,1 1 0,-1 0 1,1-1-1,0 1 0,0 0 0,1 1 0,0-1 0,0 0 0,1 1 1,-1-1-1,1 1 0,1-1 0,-1 12 0,1-17-91,0 0-1,0 0 1,0 0-1,0 0 0,0 0 1,0 0-1,0 0 1,0-1-1,1 1 1,-1 0-1,0 0 0,1 0 1,-1 0-1,0 0 1,1-1-1,-1 1 0,1 0 1,-1 0-1,1-1 1,-1 1-1,1 0 1,0-1-1,-1 1 0,1-1 1,0 1-1,0-1 1,-1 1-1,1-1 1,0 1-1,0-1 0,0 0 1,-1 0-1,1 1 1,0-1-1,0 0 1,0 0-1,0 0 0,0 0 1,0 0-1,0 0 1,-1 0-1,1 0 1,0 0-1,2-1 0,0 0 1,1 0 0,-1-1-1,1 1 1,-1-1 0,0 0 0,1 0-1,-1-1 1,0 1 0,4-5-1,4-5 41,-1-1 0,0 0-1,-1-1 1,-1 0 0,0 0-1,6-18 1,31-93 477,-38 92-354,-6 26-106,0 1 1,0 0-1,1-1 1,0 1-1,0 0 1,0 0-1,6-10 1,-8 16-55,0 0 0,0 0 0,0 0 1,0 0-1,0 0 0,0 0 0,0 0 1,0 0-1,0 1 0,0-1 1,0 0-1,0 0 0,0 0 0,0 0 1,0 0-1,0 0 0,0 0 1,0 0-1,0 1 0,0-1 0,0 0 1,0 0-1,0 0 0,0 0 0,0 0 1,1 0-1,-1 0 0,0 0 1,0 0-1,0 1 0,0-1 0,0 0 1,0 0-1,0 0 0,0 0 1,0 0-1,0 0 0,0 0 0,1 0 1,-1 0-1,0 0 0,0 0 0,0 0 1,0 0-1,0 0 0,0 0 1,0 0-1,0 0 0,1 0 0,-1 0 1,0 0-1,0 0 0,0 0 1,0 0-1,0 0 0,0 0 0,0 0 1,0 0-1,0 0 0,1 0 0,-1 0 1,0 0-1,0 0 0,0 0 1,19 113 127,-1-4-145,-14-92 11,1 0 1,0-1-1,1 0 1,10 20-1,-14-33 4,-1 0 0,1-1 0,0 1-1,0 0 1,0-1 0,0 1 0,0-1 0,1 0 0,-1 0 0,1 0 0,5 3 0,-7-4 0,1 0 0,0-1 0,0 1 0,-1-1 0,1 1 0,0-1 0,0 0 0,0 0 0,-1 0 0,1 0 0,0 0 0,0 0 0,0 0 0,-1-1 0,1 1 0,0 0 0,0-1 0,-1 0 0,1 1 0,0-1 0,-1 0 0,1 0 0,1-2 0,3-1 0,0-1 1,0 0 0,-1-1 0,0 1 0,0-1-1,-1 0 1,0 0 0,0-1 0,4-7 0,3-11 18,11-30 0,-8 13 44,-3 0 0,-1-1 0,6-55-1,-13 64-3,-1 1-1,-2-1 0,-1 0 1,-11-61-1,11 87-49,1 6-8,0-1 0,-1 1 1,1-1-1,-1 1 0,1-1 0,-1 1 0,0 0 1,0-1-1,0 1 0,0 0 0,0-1 1,0 1-1,-1 0 0,1 0 0,-1 0 0,0 0 1,1 0-1,-5-2 0,6 4-2,-1-1-1,1 1 1,-1 0-1,1 0 1,-1 0-1,1 0 1,-1 0-1,1-1 1,-1 1-1,1 0 1,-1 0-1,1 0 0,-1 1 1,1-1-1,-1 0 1,0 0-1,1 0 1,-1 0-1,1 0 1,-1 1-1,1-1 1,0 0-1,-1 0 1,1 1-1,-1-1 1,1 0-1,-1 1 1,1-1-1,0 0 1,-1 1-1,1-1 1,0 1-1,-1-1 1,1 1-1,-9 19-49,9-19 48,-8 34-49,1 0 0,2 0 0,1 1-1,2 58 1,1-63-9,8 56 0,-6-78 20,1 0 0,0 0 0,0 0 0,1-1-1,0 1 1,1-1 0,-1 0 0,2 0 0,-1 0-1,12 14 1,-15-20 17,1 0 0,0 0-1,0 0 1,1 0 0,-1-1-1,0 1 1,1-1 0,-1 1-1,1-1 1,-1 0 0,1 0-1,-1 0 1,1 0 0,0-1-1,-1 1 1,1-1 0,0 1-1,5-1 1,-3-1-18,0 1 0,0-1 1,0 0-1,-1-1 0,1 1 0,0-1 0,-1 0 0,1 0 1,7-6-1,1-1-66,0-1 0,-1 0 0,-1-1 0,0-1 0,18-23 0,-12 12 156,-1 0 0,-1-1 0,-2-1 0,0-1 0,-2 0 0,-1 0 0,-1-1 0,-1 0 0,-1-1 0,-2 0 0,0 0 0,-2 0 0,-1-43 0,-10 25 342,-2 27-122,10 18-260,-1 1 0,1 0 0,0 0 0,-1-1 0,1 1 0,0 0 0,-1 0 0,1-1 0,-1 1 0,1 0 0,0 0 0,-1 0 0,1 0 1,-1 0-1,1 0 0,-1 0 0,1 0 0,-1 0 0,1 0 0,0 0 0,-1 0 0,1 0 0,-1 0 0,1 0 0,-1 0 0,1 0 0,-1 1 1,1-1-1,0 0 0,-1 0 0,1 0 0,0 1 0,-1-1 0,1 0 0,0 1 0,-1-1 0,-1 2 1,1 0 0,0 0 0,-1-1 0,1 1 0,0 0 0,0 0 0,0 0 0,0 0 0,0 0 0,1 0 0,-1 0 0,1 1 0,-1 2 0,-2 33 27,3-26-24,-1 11-18,2 0 1,1 0 0,0 0 0,2-1 0,0 1 0,2-1 0,1 0 0,0 0 0,2-1 0,13 26 0,-2-12-153,2 0 1,1-2 0,1 0-1,2-2 1,30 28-1,-114-107-107,16 15 234,-41-31 7,-32-29 275,114 92-238,0 1-1,0-1 1,0 0-1,1 0 1,-1 0-1,0 1 1,1-1 0,-1 0-1,0 0 1,1 0-1,0 0 1,-1 0-1,1 0 1,-1-2 0,1 3-9,0-1 1,0 1 0,0 0 0,0-1 0,0 1 0,1 0 0,-1-1-1,0 1 1,0 0 0,0-1 0,1 1 0,-1 0 0,0 0 0,0-1 0,0 1-1,1 0 1,-1 0 0,0-1 0,1 1 0,-1 0 0,0 0 0,1 0-1,-1 0 1,0-1 0,1 1 0,-1 0 0,0 0 0,1 0 0,34-1 60,-23 1-145,16 0-592,1-2 0,-1 0 0,1-2 0,52-14 0,-49 5-22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03.105"/>
    </inkml:context>
    <inkml:brush xml:id="br0">
      <inkml:brushProperty name="width" value="0.025" units="cm"/>
      <inkml:brushProperty name="height" value="0.025" units="cm"/>
      <inkml:brushProperty name="color" value="#008C3A"/>
    </inkml:brush>
  </inkml:definitions>
  <inkml:trace contextRef="#ctx0" brushRef="#br0">1 173 19028,'0'2'105,"1"-1"0,0 0 0,0 0 1,0 0-1,-1 1 0,1-1 0,0 0 0,0 0 0,1 0 0,-1 0 1,0-1-1,0 1 0,0 0 0,1 0 0,-1-1 0,0 1 0,0-1 1,1 1-1,-1-1 0,1 1 0,-1-1 0,0 0 0,2 0 0,0 0 40,1 0-1,-1-1 0,0 1 0,0-1 0,0 0 0,-1 0 0,1 0 0,0 0 1,0 0-1,4-3 0,3-3 107,-1 0 0,1 0 0,-1-1 0,13-15 0,-10 9 32,20-29 0,-28 37-192,-1 0 0,0 0 0,0 0-1,0 0 1,-1 0 0,0-1 0,0 1 0,2-11 0,-7 12 149,-3 9-126,-6 11 3,3 3-67,0 0 1,2 0-1,-7 22 0,11-30-46,0 0-1,1 0 1,0 0-1,1 0 1,0 0-1,1 0 1,1 20-1,-1-30-3,0 1 0,0 0 1,1 0-1,-1 0 0,0-1 0,0 1 0,1 0 0,-1 0 0,0-1 0,1 1 0,-1 0 0,0-1 0,1 1 1,-1 0-1,1-1 0,-1 1 0,1-1 0,-1 1 0,1 0 0,0-1 0,-1 0 0,1 1 0,0-1 0,-1 1 0,1-1 1,0 0-1,0 1 0,-1-1 0,1 0 0,0 0 0,0 0 0,0 0 0,-1 1 0,1-1 0,0 0 0,0 0 0,0-1 1,-1 1-1,1 0 0,0 0 0,0 0 0,-1 0 0,1-1 0,0 1 0,0 0 0,-1-1 0,2 0 0,5-2-4,0-1 0,-1 0 0,0 0 0,6-5 0,-9 6 0,49-44-83,-42 37 43,1-1-1,0 1 1,0 1-1,1 0 1,0 0-1,1 1 1,21-10 0,-32 18 34,-1-1 1,1 0-1,0 1 1,0 0 0,-1-1-1,1 1 1,0 0-1,0 0 1,0 0 0,-1 0-1,1 0 1,0 0-1,0 1 1,0-1-1,-1 1 1,1-1 0,0 1-1,-1-1 1,1 1-1,0 0 1,-1 0 0,1 0-1,-1 0 1,1 0-1,-1 0 1,0 0 0,1 1-1,-1-1 1,0 0-1,0 1 1,1 2 0,3 4 2,0 2 0,-1-1 0,0 0 0,4 19 0,-6-20 30,0 0 0,1 0 0,0 0 0,5 9 1,-7-15-12,0-1 0,0 0 0,0 1 0,0-1 0,0 0 0,0 0 0,0 0 0,0 0 0,1 0 0,-1 0 0,0 0 0,1 0 0,-1 0 0,1-1 0,-1 1 0,1-1 0,-1 1 0,1-1 0,-1 1 0,1-1 0,1 0 0,0 0 3,-1 0 1,0-1-1,1 1 1,-1-1-1,0 1 1,1-1-1,-1 0 1,0 0-1,0 0 0,0-1 1,0 1-1,4-3 1,3-4 30,0-1 0,0 0 1,0-1-1,7-12 0,-11 16-32,9-15 6,-12 15-43,1 1-1,0 1 1,1-1 0,-1 0 0,1 1 0,-1-1 0,2 1-1,-1 0 1,0 1 0,1-1 0,5-3 0,-10 7-3,1 0 0,0 0 0,-1 0 0,1-1 1,-1 1-1,1 0 0,-1 0 0,1 1 1,0-1-1,-1 0 0,1 0 0,-1 0 0,1 0 1,-1 0-1,1 1 0,-1-1 0,1 0 0,0 0 1,-1 1-1,0-1 0,1 0 0,-1 1 0,1-1 1,-1 1-1,1-1 0,-1 1 0,0-1 1,1 0-1,-1 1 0,0-1 0,1 1 0,-1 0 1,0-1-1,0 1 0,0-1 0,1 2 0,5 26-2680,-4-16 1504,2-4 461,0-3-193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04.230"/>
    </inkml:context>
    <inkml:brush xml:id="br0">
      <inkml:brushProperty name="width" value="0.025" units="cm"/>
      <inkml:brushProperty name="height" value="0.025" units="cm"/>
      <inkml:brushProperty name="color" value="#008C3A"/>
    </inkml:brush>
  </inkml:definitions>
  <inkml:trace contextRef="#ctx0" brushRef="#br0">1 423 19628,'1'8'551,"0"-1"0,-1 1 0,1-1 0,-2 11 0,2 25 379,1-32-852,0 0 1,1-1-1,0 1 1,1-1-1,7 17 1,-10-25-56,0 0 1,0 0-1,0-1 0,0 1 1,0 0-1,1 0 0,-1-1 1,1 1-1,-1-1 0,1 1 1,-1-1-1,1 1 0,0-1 1,-1 0-1,1 0 1,0 0-1,0 0 0,0 0 1,0-1-1,0 1 0,0 0 1,0-1-1,0 1 0,0-1 1,0 0-1,1 0 0,-1 0 1,0 0-1,0 0 0,0 0 1,0-1-1,0 1 1,0-1-1,0 1 0,0-1 1,3-1-1,1-1 59,-1-1 0,1 0-1,0 0 1,-1-1 0,0 1 0,0-1 0,-1 0 0,1-1 0,-1 1-1,0-1 1,-1 1 0,1-1 0,2-8 0,3-6 248,-1 0 0,10-39 0,-16 51-250,2-5 50,0 0 0,-1-1 0,-1 1 0,0-1 1,-1 0-1,-1 0 0,0-14 0,0 29-128,0-1 1,0 0-1,-1 0 1,1 0-1,0 0 1,0 0-1,0 0 1,0 0-1,0 0 1,0 0-1,0 0 1,0 0-1,0 0 1,0 0 0,0 0-1,0 0 1,-1 0-1,1 0 1,0 0-1,0 0 1,0 0-1,0 0 1,0 0-1,0 0 1,0 0-1,0 0 1,0 0-1,0 0 1,0 0-1,-1 0 1,1 0-1,0 0 1,0 0-1,0 0 1,0 0 0,0 0-1,0-1 1,0 1-1,0 0 1,0 0-1,0 0 1,0 0-1,0 0 1,0 0-1,0 0 1,0 0-1,0 0 1,0 0-1,0 0 1,0 0-1,0-1 1,0 1-1,0 0 1,0 0 0,0 0-1,0 0 1,0 0-1,0 0 1,0 0-1,0 0 1,0 0-1,0 0 1,0 0-1,0-1 1,0 1-1,0 0 1,0 0-1,0 0 1,0 0-1,-3 9 52,-2 15-51,5 68-35,1-82 28,0-1 0,0 0 0,1 1 0,0-1 0,1 0 0,0 0 0,8 16 0,-10-23 3,0 0 0,0 0 0,0 0 0,1 0-1,-1-1 1,1 1 0,-1 0 0,1-1 0,0 1 0,-1-1 0,1 1 0,0-1 0,0 0-1,0 0 1,0 1 0,0-2 0,1 1 0,-1 0 0,0 0 0,4 0 0,-2-1 1,-1 0-1,1 0 1,-1-1 0,1 1 0,-1-1 0,0 0 0,1 0 0,-1 0-1,0 0 1,1 0 0,-1-1 0,4-2 0,4-3 4,-1-1 0,0 0 0,0-1 1,-1 0-1,0 0 0,11-16 0,-9 9 15,1-2 0,-2 0 1,15-35-1,-20 41-8,-1-1 1,0 1-1,-1-1 1,-1 0-1,0 0 1,1-27-1,-8 18-6,5 21-5,0 1 0,-1-1 0,1 1 0,0-1 0,-1 1 0,1-1 1,0 1-1,-1-1 0,1 1 0,-1 0 0,1-1 0,-1 1 0,1 0 0,-1-1 0,1 1 0,-1 0 0,1 0 0,-1-1 1,0 1-1,0 0 0,-1 0-1,1 0 0,-1 1 0,1-1 1,0 0-1,-1 1 0,1 0 1,-1-1-1,1 1 0,0 0 0,0-1 1,-1 1-1,1 0 0,0 0 0,0 0 1,0 0-1,0 0 0,0 0 0,0 1 1,0-1-1,0 0 0,1 0 0,-2 2 1,-4 8-15,1 0 0,0 0 1,1 0-1,0 1 0,-3 13 1,5-18 8,1 1-1,0 0 1,0-1 0,1 1 0,0 0 0,0-1 0,0 1 0,1 0-1,2 9 1,-2-15 4,-1-1 0,1 1-1,-1-1 1,1 1 0,-1-1-1,1 1 1,0-1-1,0 0 1,-1 1 0,1-1-1,0 0 1,0 0 0,0 1-1,1-1 1,-1 0 0,0 0-1,0 0 1,1 0-1,-1-1 1,0 1 0,1 0-1,1 0 1,-1 0 1,0-1-1,0 0 1,1 0 0,-1 0-1,0 0 1,0-1 0,0 1-1,0 0 1,0-1 0,0 0-1,0 1 1,0-1-1,0 0 1,3-2 0,3-2 0,1-2 0,-1 1 0,0-1 0,0 0 0,10-13 0,41-69-99,-59 89 95,0-1-1,1 1 1,-1 0-1,0 0 1,0 0-1,0 0 1,0 0-1,0-1 1,0 1-1,1 0 0,-1 0 1,0 0-1,0 0 1,0 0-1,0 0 1,1 0-1,-1-1 1,0 1-1,0 0 1,0 0-1,1 0 1,-1 0-1,0 0 1,0 0-1,0 0 1,1 0-1,-1 0 0,0 0 1,0 0-1,0 0 1,1 0-1,-1 0 1,0 0-1,0 0 1,0 1-1,1-1 1,-1 0-1,0 0 1,5 9-120,1 22 3,-4-19 56,-1-4 36,1 1-1,1-1 1,0 1-1,0-1 1,6 13-1,-7-18 29,-1-1 0,1 0-1,0 0 1,0 1 0,0-1 0,0 0 0,0-1-1,0 1 1,0 0 0,1 0 0,-1-1-1,1 0 1,-1 1 0,1-1 0,-1 0 0,1 0-1,0 0 1,0-1 0,-1 1 0,1-1-1,4 1 1,6-1-2,1-1 0,-1 0 0,15-3-1,-19 1 3,1 2 0,-1 0 0,1 0 0,0 0 0,0 1 0,-1 1 0,13 1 0,-21-1 7,0-1 1,-1 0-1,1 0 0,0 0 1,0-1-1,0 1 0,0 0 1,0 0-1,-1 0 0,1-1 1,0 1-1,0 0 1,0-1-1,-1 1 0,1 0 1,0-1-1,-1 1 0,1-1 1,0 0-1,-1 1 0,1-1 1,0 1-1,-1-1 1,1 0-1,-1 0 0,1 1 1,-1-1-1,0 0 0,1 0 1,-1 1-1,0-1 0,1 0 1,-1 0-1,0 0 1,0 0-1,0 1 0,0-3 1,4-38 308,-4 35-271,-2-73 538,0-24 253,2 102-823,1-1 0,-1 0 0,1 1-1,-1-1 1,1 1 0,-1 0 0,1-1-1,0 1 1,0-1 0,-1 1 0,1 0 0,0 0-1,0-1 1,0 1 0,1 0 0,-1 0 0,0 0-1,0 0 1,1 0 0,-1 0 0,0 1-1,1-1 1,-1 0 0,1 1 0,1-1 0,7-2-15,-1 0 0,1 1 1,12-1-1,7-2-139,-20 3-76,0-1 0,-1 0-1,1 0 1,14-9 0,-21 11 155,-1 0 0,1 0 0,-1 0 0,1 0 0,-1 0 0,0 0 0,1-1 0,-1 1-1,0 0 1,0-1 0,0 1 0,0-1 0,0 1 0,-1-1 0,1 1 0,0-1 0,-1 0 0,1 1 0,-1-1 0,1 0 0,-1 0 0,0 1 0,0-1-1,0 0 1,0 0 0,0 1 0,0-1 0,0 0 0,-1 0 0,1 1 0,0-1 0,-2-1 0,-12-23-486,-7 0-86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04.629"/>
    </inkml:context>
    <inkml:brush xml:id="br0">
      <inkml:brushProperty name="width" value="0.025" units="cm"/>
      <inkml:brushProperty name="height" value="0.025" units="cm"/>
      <inkml:brushProperty name="color" value="#008C3A"/>
    </inkml:brush>
  </inkml:definitions>
  <inkml:trace contextRef="#ctx0" brushRef="#br0">0 35 19252,'0'-1'2401,"2"-1"-1513,5 1-400,1-2 1424,4 1-863,-2-1-457,-3-5-320,2 4-40,-9-6-216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3.523"/>
    </inkml:context>
    <inkml:brush xml:id="br0">
      <inkml:brushProperty name="width" value="0.025" units="cm"/>
      <inkml:brushProperty name="height" value="0.025" units="cm"/>
      <inkml:brushProperty name="color" value="#008C3A"/>
    </inkml:brush>
  </inkml:definitions>
  <inkml:trace contextRef="#ctx0" brushRef="#br0">163 54 15859,'-2'-6'638,"0"0"-1,0 1 0,-1-1 0,0 1 0,-6-9 1,9 13-559,-1 0-1,0 0 1,1 1 0,-1-1 0,1 0 0,-1 0 0,0 1 0,0-1 0,1 1 0,-1-1 0,0 0 0,0 1 0,0 0 0,1-1 0,-1 1 0,0-1 0,0 1 0,0 0 0,0 0 0,0-1 0,0 1 0,0 0 0,0 0 0,0 0 0,0 0 0,0 0 0,0 0 0,0 1 0,0-1 0,0 0 0,0 0 0,0 1 0,1-1 0,-1 0 0,0 1 0,0-1 0,0 1 0,0-1 0,1 1 0,-1 0 0,0-1 0,0 1 0,1 0 0,-2 1 0,-5 6 62,1 1-1,-1 0 1,2 0 0,-1 0-1,1 1 1,1 0-1,-4 11 1,-20 75 287,28-94-415,-9 35 135,2 0 1,2 1-1,-2 48 0,7-67-116,1 0 0,0-1 0,1 1 0,1-1 0,1 1 0,0-1 0,1 0 0,14 29 0,-16-41-37,0 0-1,1 0 1,0-1-1,0 1 1,0-1 0,0 0-1,1 0 1,0-1-1,10 8 1,-13-10 2,0-1 0,0 0 0,0 0 0,0 0 0,0 0 0,0-1 0,0 1 0,0 0 0,0-1 0,1 0 0,-1 1 0,0-1 1,0 0-1,0 0 0,1 0 0,-1 0 0,0-1 0,0 1 0,0 0 0,0-1 0,1 0 0,-1 1 0,0-1 0,0 0 0,0 0 0,0 0 0,-1-1 0,1 1 0,0 0 0,0-1 0,-1 1 0,1-1 0,1-1 0,1-3 13,0 1 0,0-1 0,0 0 1,-1 0-1,0 0 0,0-1 0,-1 1 0,1-1 0,1-11 0,-3 14 20,0 1 0,0-1 1,-1 0-1,0 0 1,0 1-1,0-1 0,0 0 1,0 0-1,-1 1 1,1-1-1,-1 0 0,0 1 1,0-1-1,-1 1 1,1-1-1,-1 1 0,1-1 1,-1 1-1,-3-4 1,5 7-18,-1-1 1,0 0-1,0 1 1,1-1-1,-1 0 1,0 1-1,0-1 0,0 1 1,1-1-1,-1 1 1,0 0-1,0-1 1,0 1-1,0 0 1,0 0-1,0-1 1,0 1-1,0 0 1,0 0-1,0 0 1,0 0-1,0 0 1,0 1-1,0-1 1,0 0-1,0 0 1,0 1-1,1-1 1,-1 0-1,0 1 1,0-1-1,0 1 1,0-1-1,1 1 0,-1-1 1,0 1-1,0 0 1,1-1-1,-1 1 1,0 1-1,-1 0-4,0 0-1,0 1 0,0-1 0,0 1 0,1-1 0,0 1 1,-1 0-1,1 0 0,0-1 0,0 1 0,-1 5 0,2-7-9,0-1-1,0 0 0,0 0 1,0 0-1,0 0 0,0 0 1,0 0-1,0 1 1,0-1-1,-1 0 0,1 0 1,0 0-1,0 0 0,0 0 1,0 0-1,0 1 0,0-1 1,0 0-1,0 0 0,0 0 1,0 0-1,1 0 0,-1 0 1,0 1-1,0-1 0,0 0 1,0 0-1,0 0 0,0 0 1,0 0-1,0 0 0,0 0 1,0 1-1,0-1 0,0 0 1,1 0-1,-1 0 0,0 0 1,0 0-1,0 0 1,0 0-1,0 0 0,0 0 1,0 0-1,1 0 0,-1 0 1,0 0-1,0 1 0,0-1 1,0 0-1,0 0 0,0 0 1,1 0-1,-1 0 0,0 0 1,0 0-1,0-1 0,9-6-50,7-15-6,4-15 5,-12 22 47,0 1-1,0 1 0,1-1 1,16-17-1,-25 31 7,1-1-1,-1 0 1,1 0-1,0 0 1,-1 1-1,1-1 1,0 0-1,0 1 1,0-1-1,0 1 1,-1-1-1,1 1 1,0-1-1,0 1 0,0 0 1,0-1-1,0 1 1,0 0-1,0 0 1,0 0-1,0 0 1,0 0-1,0 0 1,0 0-1,0 0 1,0 0-1,0 0 1,0 0-1,0 1 1,0-1-1,0 0 1,0 1-1,0-1 0,0 1 1,0-1-1,0 1 1,-1-1-1,1 1 1,0 0-1,0-1 1,-1 1-1,1 0 1,0 0-1,-1-1 1,1 1-1,-1 0 1,1 0-1,-1 0 1,1 1-1,3 6-2,-1-1-1,0 1 0,0 0 1,3 13-1,29 199-654,-29-175-459,-6-43 848,-6-8-122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4.659"/>
    </inkml:context>
    <inkml:brush xml:id="br0">
      <inkml:brushProperty name="width" value="0.025" units="cm"/>
      <inkml:brushProperty name="height" value="0.025" units="cm"/>
      <inkml:brushProperty name="color" value="#008C3A"/>
    </inkml:brush>
  </inkml:definitions>
  <inkml:trace contextRef="#ctx0" brushRef="#br0">155 80 15699,'3'-19'2335,"-1"1"0,0-24 0,-6 47 948,-13 31-2638,-25 67-401,15-42-308,4 0 0,-23 92 0,43-125-651,3-28 692,0 0 0,0 0 0,0 1 0,0-1-1,0 0 1,0 0 0,0 0 0,0 0 0,0 0-1,0 1 1,0-1 0,0 0 0,0 0 0,0 0-1,1 0 1,-1 0 0,0 1 0,0-1 0,0 0 0,0 0-1,0 0 1,0 0 0,0 0 0,0 0 0,0 1-1,1-1 1,-1 0 0,0 0 0,0 0 0,0 0-1,0 0 1,0 0 0,1 0 0,-1 0 0,0 0 0,0 0-1,0 0 1,0 0 0,0 0 0,1 0 0,-1 0-1,9-10-1158,3-13 118,-2 0 0,0-1 0,7-26 0,-13 38 790,10-33-645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0.206"/>
    </inkml:context>
    <inkml:brush xml:id="br0">
      <inkml:brushProperty name="width" value="0.05" units="cm"/>
      <inkml:brushProperty name="height" value="0.05" units="cm"/>
    </inkml:brush>
  </inkml:definitions>
  <inkml:trace contextRef="#ctx0" brushRef="#br0">33 1 16011 0 0,'-17'4'1137'0'0,"6"-2"-377"0"0,6-4 1384 0 0,7 2-2088 0 0,3 0-184 0 0,-2-1-560 0 0,12 1-2465 0 0,5 4 2753 0 0,4-4-896 0 0,3 0 1312 0 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5.092"/>
    </inkml:context>
    <inkml:brush xml:id="br0">
      <inkml:brushProperty name="width" value="0.025" units="cm"/>
      <inkml:brushProperty name="height" value="0.025" units="cm"/>
      <inkml:brushProperty name="color" value="#008C3A"/>
    </inkml:brush>
  </inkml:definitions>
  <inkml:trace contextRef="#ctx0" brushRef="#br0">96 9 14627,'0'-1'58,"0"1"-1,0-1 1,0 1-1,0 0 1,0-1-1,1 1 1,-1-1 0,0 1-1,0 0 1,1-1-1,-1 1 1,0 0-1,1-1 1,-1 1-1,0 0 1,1-1 0,-1 1-1,1 0 1,-1 0-1,0-1 1,1 1-1,-1 0 1,1 0-1,-1 0 1,1 0 0,-1 0-1,0 0 1,1 0-1,-1-1 1,1 1-1,-1 0 1,1 1-1,-1-1 1,1 0 0,-1 0-1,1 0 1,-1 0-1,0 0 1,1 0-1,-1 0 1,1 1-1,-1-1 1,1 0-1,-1 0 1,0 1 0,1-1-1,-1 0 1,0 1-1,1-1 1,-1 0-1,0 1 1,1-1-1,-1 0 1,0 1 0,0-1-1,0 1 1,1-1-1,-1 0 1,0 2-1,11 33 1666,-9-27-1071,12 42 1048,27 64-1,-31-93-1964,0 0 0,1-1 0,1-1 0,0 0 0,24 27-1,-32-40-179,-4-6 412,0 0-1,0 0 1,0 0 0,0 0 0,0 0 0,0 0-1,0 0 1,0 0 0,0 0 0,0 0 0,0 0-1,0 0 1,0 0 0,0 0 0,0 0 0,0 0 0,0 0-1,0 0 1,0 0 0,0 0 0,0 0 0,0 0-1,-1 0 1,1 0 0,0 0 0,0 0 0,0 0 0,0 0-1,0 0 1,0 0 0,0 0 0,0 1 0,0-1-1,0 0 1,0 0 0,-6-6-554</inkml:trace>
  <inkml:trace contextRef="#ctx0" brushRef="#br0" timeOffset="1">1 518 16796,'21'10'1848,"7"-12"-944,5-6-336,2-8 953,1-4-289,0-3-312,0 0-256,-6 3-720,-3 0-536,-8 10 536,-5 1-120,-4 6-160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5.495"/>
    </inkml:context>
    <inkml:brush xml:id="br0">
      <inkml:brushProperty name="width" value="0.025" units="cm"/>
      <inkml:brushProperty name="height" value="0.025" units="cm"/>
      <inkml:brushProperty name="color" value="#008C3A"/>
    </inkml:brush>
  </inkml:definitions>
  <inkml:trace contextRef="#ctx0" brushRef="#br0">1 72 18484,'1'11'864,"0"-3"-287,1 0 0,-1-1 0,1 1 0,6 13 0,-7-18-494,0-1 1,1 1-1,-1-1 0,1 0 0,0 0 0,0 0 0,0 0 1,0 0-1,0 0 0,0 0 0,0-1 0,1 1 0,-1-1 1,1 0-1,-1 1 0,1-1 0,4 1 0,-2 0-79,1-1-1,-1 0 0,1 0 0,0-1 0,-1 1 1,1-1-1,0-1 0,-1 1 0,1-1 1,-1 0-1,1 0 0,-1 0 0,1-1 0,-1 0 1,0 0-1,0 0 0,1-1 0,-2 1 0,1-1 1,0 0-1,-1-1 0,1 1 0,6-8 1,3-4-789,-1-1 0,0-1-1,-1 0 1,-1 0 0,10-20 0,-12 24-1711,-9 13 2463,0 0 0,1 0 0,-1 0 1,0 0-1,0 0 0,0 0 1,0 0-1,0 0 0,0 0 1,1 0-1,-1 0 0,0 0 0,0 0 1,0 0-1,0 0 0,0 0 1,1 0-1,-1 0 0,0 0 0,0 0 1,0 0-1,0 0 0,0 0 1,0 0-1,1 0 0,-1 0 1,0 0-1,0 0 0,0 0 0,0 0 1,0 1-1,0-1 0,0 0 1,1 0-1,-1 0 0,0 0 1,0 0-1,0 0 0,0 0 0,0 1 1,0-1-1,0 0 0,0 0 1,0 0-1,0 0 0,3 26-556,-3-15 1076,4 36 1174,13 138 5127,-10-146-7821,11 42 1,-17-80 956,3 9-588,-4-10 649,0 0 0,0 0 0,0 0 0,1 0 0,-1 0 0,0 0 0,0 0 0,1 0 0,-1 0 0,0 0-1,0 0 1,0 0 0,1 0 0,-1 0 0,0 0 0,0 0 0,1 0 0,-1 0 0,0 0 0,0 0 0,0 0 0,1-1 0,-1 1-1,0 0 1,0 0 0,0 0 0,0 0 0,1 0 0,-1-1 0,0 1 0,0 0 0,0 0 0,0 0 0,0-1 0,0 1-1,1 0 1,-1 0 0,0 0 0,0-1 0,0 1 0,0 0 0,0 0 0,0-1 0,0 1 0,0 0 0,0-1 0,7-18-847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5.946"/>
    </inkml:context>
    <inkml:brush xml:id="br0">
      <inkml:brushProperty name="width" value="0.025" units="cm"/>
      <inkml:brushProperty name="height" value="0.025" units="cm"/>
      <inkml:brushProperty name="color" value="#008C3A"/>
    </inkml:brush>
  </inkml:definitions>
  <inkml:trace contextRef="#ctx0" brushRef="#br0">0 50 18852,'5'2'1672,"3"-2"-1103,4 0-265,8-1 856,7-2-256,6-1-440,4 0-120,5-4-512,-1 1-432,-2-1 552,-5-4-56,-12 8-168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6.303"/>
    </inkml:context>
    <inkml:brush xml:id="br0">
      <inkml:brushProperty name="width" value="0.025" units="cm"/>
      <inkml:brushProperty name="height" value="0.025" units="cm"/>
      <inkml:brushProperty name="color" value="#008C3A"/>
    </inkml:brush>
  </inkml:definitions>
  <inkml:trace contextRef="#ctx0" brushRef="#br0">0 90 20140,'10'-3'1753,"6"-9"-1241,4-1-264,4 0 840,4 0-432,7 5-672,3 1-648,-5 1 568,1 0-104,-7-2-152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6.783"/>
    </inkml:context>
    <inkml:brush xml:id="br0">
      <inkml:brushProperty name="width" value="0.025" units="cm"/>
      <inkml:brushProperty name="height" value="0.025" units="cm"/>
      <inkml:brushProperty name="color" value="#008C3A"/>
    </inkml:brush>
  </inkml:definitions>
  <inkml:trace contextRef="#ctx0" brushRef="#br0">93 21 16868,'8'-20'3473,"-11"25"-643,-13 35-1086,-13 68-1580,-20 146 0,47-247-416,1 1 1,1 0 0,-1-1-1,1 1 1,1 7-1,-1-14 228,0-1 0,0 0 0,0 0 0,0 0 0,0 0 0,0 0 0,0 0 0,1 1 0,-1-1 0,0 0 0,0 0 0,0 0 0,0 0-1,0 0 1,0 0 0,0 0 0,0 1 0,1-1 0,-1 0 0,0 0 0,0 0 0,0 0 0,0 0 0,0 0 0,1 0 0,-1 0 0,0 0-1,0 0 1,0 0 0,0 0 0,0 0 0,1 0 0,-1 0 0,0 0 0,0 0 0,0 0 0,0 0 0,0 0 0,1 0 0,-1 0 0,0 0-1,0 0 1,0 0 0,0 0 0,0 0 0,1-1 0,-1 1 0,0 0 0,0 0 0,0 0 0,0 0 0,0 0 0,0 0 0,0 0 0,0-1 0,0 1-1,1 0 1,-1 0 0,0 0 0,0 0 0,0 0 0,0-1 0,0 1 0,0 0 0,0 0 0,7-13-692,17-65-786,-10 21 602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7.217"/>
    </inkml:context>
    <inkml:brush xml:id="br0">
      <inkml:brushProperty name="width" value="0.025" units="cm"/>
      <inkml:brushProperty name="height" value="0.025" units="cm"/>
      <inkml:brushProperty name="color" value="#008C3A"/>
    </inkml:brush>
  </inkml:definitions>
  <inkml:trace contextRef="#ctx0" brushRef="#br0">75 0 15083,'-4'52'5895,"7"12"-3960,1-26-1649,13 53 0,-12-72-166,1 1 0,1-1 0,0-1 0,1 1-1,20 31 1,-24-44-288,-1 0 0,1-1-1,1 0 1,-1 0 0,1 0-1,0 0 1,0-1 0,0 0 0,0 0-1,1 0 1,0-1 0,0 0-1,0 0 1,0 0 0,0-1 0,0 0-1,1 0 1,-1 0 0,1-1-1,-1 0 1,8 0 0,-16 0-434,-7 4-174</inkml:trace>
  <inkml:trace contextRef="#ctx0" brushRef="#br0" timeOffset="1">1 564 15267,'9'-3'2329,"6"0"-1273,7-6-384,5-2 2153,9-2-1745,3-1-184,4-1-352,-2 2-272,-1 5-1096,-4-1 824,-9 11-200,-1 3-88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8.758"/>
    </inkml:context>
    <inkml:brush xml:id="br0">
      <inkml:brushProperty name="width" value="0.025" units="cm"/>
      <inkml:brushProperty name="height" value="0.025" units="cm"/>
      <inkml:brushProperty name="color" value="#008C3A"/>
    </inkml:brush>
  </inkml:definitions>
  <inkml:trace contextRef="#ctx0" brushRef="#br0">166 113 13467,'1'-6'458,"1"0"1,-2 0 0,1 0-1,0 0 1,-1 0 0,0 0-1,-1 0 1,1 0-1,-1 0 1,0 0 0,-2-7-1,2 12-343,1-1 0,-1 0 0,1 1 0,-1-1 0,0 0 0,1 1 0,-1-1 0,0 1 0,0-1 0,0 1 0,0-1 0,0 1 0,-1 0 0,1-1 0,0 1 0,-1 0 0,1 0-1,0 0 1,-1 0 0,0 0 0,1 0 0,-1 1 0,1-1 0,-1 0 0,0 1 0,0-1 0,1 1 0,-1 0 0,0 0 0,0-1 0,1 1 0,-1 0 0,0 0 0,0 1 0,1-1 0,-1 0 0,0 1 0,0-1 0,1 1 0,-1-1-1,-2 2 1,0 1-39,-1-1-1,1 1 0,-1 0 0,1 1 0,0-1 0,0 1 0,0 0 0,1 0 0,-1 0 1,1 0-1,0 1 0,0-1 0,1 1 0,-5 9 0,0 4-10,0 1-1,-7 32 1,9-28-61,0 0 1,2 0 0,1 0-1,0 1 1,2-1 0,1 1-1,0-1 1,2 1 0,8 31-1,-10-51-4,0 0-1,1 0 0,0-1 0,-1 1 1,1 0-1,1-1 0,-1 1 0,0-1 0,1 1 1,0-1-1,0 0 0,3 3 0,-3-4-1,-1-1 0,0 0 0,1 1 0,-1-1 0,1 0 0,-1 0 0,1-1 0,0 1-1,-1 0 1,1-1 0,0 0 0,-1 1 0,1-1 0,0 0 0,-1-1 0,1 1 0,0 0 0,-1-1-1,6-1 1,0-1 3,-1 0 0,1-1 0,-1 0 0,1 0 0,-1-1-1,0 1 1,-1-2 0,1 1 0,10-13 0,-8 8 59,-1 1 0,0-1 0,-1-1 0,0 0 0,-1 0 0,6-12-1,-11 21-18,-1-1 0,1 1 0,0 0-1,-1 0 1,0 0 0,1 0-1,-1-1 1,0 1 0,0 0 0,0 0-1,-1-3 1,1 5-27,0-1 1,0 1-1,0-1 1,0 1-1,0 0 0,-1-1 1,1 1-1,0-1 0,0 1 1,0 0-1,-1-1 1,1 1-1,0 0 0,-1 0 1,1-1-1,0 1 0,-1 0 1,1 0-1,0-1 1,-1 1-1,1 0 0,0 0 1,-1-1-1,0 1 4,0 0-1,0 0 1,0 0-1,0 0 1,0 1-1,0-1 1,0 0-1,0 0 1,0 0-1,0 1 1,0-1-1,0 1 1,0-1-1,-1 1 1,-9 7 42,1 1 0,0-1 0,0 1 0,1 1 0,0 0 0,0 0 0,1 1 0,1 0 0,0 1 0,0-1 0,-7 19 0,14-30-61,0 0 1,0 0-1,0 0 1,0 0-1,0 0 1,0 0-1,0 0 1,0 1-1,0-1 1,0 0-1,0 0 1,0 0-1,-1 0 1,1 0-1,0 0 1,0 0-1,0 0 1,0 1-1,0-1 1,0 0 0,0 0-1,0 0 1,0 0-1,0 0 1,0 0-1,0 0 1,0 0-1,0 1 1,0-1-1,0 0 1,0 0-1,0 0 1,0 0-1,1 0 1,-1 0-1,0 0 1,0 0-1,0 0 1,0 1-1,0-1 1,0 0-1,0 0 1,0 0-1,0 0 1,0 0-1,0 0 1,0 0-1,1 0 1,-1 0-1,0 0 1,0 0-1,0 0 1,0 0-1,0 0 1,0 0-1,0 0 1,0 0-1,1 0 1,-1 0-1,0 0 1,0 0-1,0 0 1,6-3-14,5-10-8,0 0 0,12-21 0,-13 18 0,1 1 0,16-17 1,-23 27 17,0 1 0,1 0 1,-1 0-1,1 1 0,0-1 1,9-4-1,-13 8 2,0-1 1,1 1-1,-1-1 0,1 1 1,-1-1-1,1 1 1,-1 0-1,1 0 0,-1 0 1,1 0-1,-1 0 1,1 0-1,-1 0 0,1 0 1,-1 1-1,0-1 1,1 1-1,-1-1 0,1 1 1,-1-1-1,0 1 1,1 0-1,-1 0 0,0-1 1,0 1-1,0 0 0,1 0 1,-1 0-1,0 0 1,0 1-1,1 1 0,4 7-28,0 1 0,-1-1 0,0 1 0,-1 1 0,0-1-1,-1 0 1,0 1 0,-1 0 0,1 22 0,-1-19-449,0 1 0,1-1 0,1 0 0,8 22 0,-12-37 462,0 0 0,-1 1 1,1-1-1,0 0 0,0 0 1,0 0-1,0 1 0,1-1 0,-1 0 1,0 0-1,0 0 0,0 1 0,0-1 1,0 0-1,0 0 0,0 0 1,0 1-1,0-1 0,0 0 0,1 0 1,-1 0-1,0 0 0,0 1 0,0-1 1,0 0-1,0 0 0,1 0 1,-1 0-1,0 0 0,0 0 0,0 0 1,0 1-1,1-1 0,-1 0 0,0 0 1,0 0-1,0 0 0,1 0 1,-1 0-1,0 0 0,0 0 0,1 0 1,-1 0-1,0 0 0,0 0 0,0 0 1,1 0-1,-1 0 0,0-1 1,0 1-1,0 0 0,0 0 0,1 0 1,-1 0-1,0 0 0,0 0 1,0 0-1,1-1 0,-1-13-583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9.206"/>
    </inkml:context>
    <inkml:brush xml:id="br0">
      <inkml:brushProperty name="width" value="0.025" units="cm"/>
      <inkml:brushProperty name="height" value="0.025" units="cm"/>
      <inkml:brushProperty name="color" value="#008C3A"/>
    </inkml:brush>
  </inkml:definitions>
  <inkml:trace contextRef="#ctx0" brushRef="#br0">2 7 23109,'-1'5'2264,"2"-3"-1727,1-2-257,-1 0 1336,2 0-1216,0 0-344,1-8-112,2 2-64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19.626"/>
    </inkml:context>
    <inkml:brush xml:id="br0">
      <inkml:brushProperty name="width" value="0.025" units="cm"/>
      <inkml:brushProperty name="height" value="0.025" units="cm"/>
      <inkml:brushProperty name="color" value="#008C3A"/>
    </inkml:brush>
  </inkml:definitions>
  <inkml:trace contextRef="#ctx0" brushRef="#br0">39 1 20036,'0'0'82,"0"0"0,1 0 0,-1 0 0,0 0 0,0 0 0,1 0 0,-1 0-1,0-1 1,0 1 0,1 0 0,-1 0 0,0 0 0,0 0 0,1 0 0,-1 0 0,0 1 0,0-1-1,1 0 1,-1 0 0,0 0 0,0 0 0,1 0 0,-1 0 0,0 0 0,0 0 0,1 1 0,-1-1-1,0 0 1,0 0 0,0 0 0,0 0 0,1 1 0,-1-1 0,0 0 0,0 1 0,3 12 1695,-7 24-343,2-22-1039,1-10-323,1 50 197,0-52-280,0 0 0,0 0 0,1 0 0,-1 0 0,1 0 0,0 0 0,-1 0 0,1 0 0,1-1 0,-1 1 0,0 0 0,1 0 0,0-1 0,2 4 0,-3-5-1,1 0 1,0 0-1,-1 0 0,1 0 1,0-1-1,0 1 0,-1 0 1,1-1-1,0 1 0,0-1 0,0 0 1,0 0-1,0 0 0,2 0 1,32-5-138,-15 2 61,-16 3 80,0 0 0,0 1 0,0-1 0,0 1 0,0 0 1,0 1-1,-1-1 0,1 1 0,0 0 0,-1 0 0,1 0 0,-1 1 0,0-1 0,0 1 0,0 0 0,0 1 1,0-1-1,-1 0 0,1 1 0,-1 0 0,0 0 0,0 0 0,0 0 0,-1 1 0,0-1 0,1 1 0,-2-1 0,1 1 1,0 0-1,-1-1 0,0 1 0,0 0 0,0 0 0,-1 0 0,0 0 0,0 0 0,0 0 0,0 0 0,-1 0 1,0 0-1,0 0 0,-3 9 0,3-11-7,-1 0 0,1 1 0,-1-1-1,0 0 1,0 0 0,0 0 0,0 0 0,0 0 0,-1-1 0,0 1-1,1 0 1,-1-1 0,0 0 0,0 0 0,0 0 0,0 0 0,0 0 0,-1-1-1,1 0 1,0 1 0,-1-1 0,1 0 0,-1 0 0,1-1 0,-1 1 0,0-1-1,1 0 1,-6 0 0,1-1-111,0 1 1,0-2-1,1 1 0,-1-1 0,0 0 1,1-1-1,-1 0 0,1 0 0,-1 0 0,1-1 1,1 0-1,-8-6 0,-19-20-221,1-4-106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0.109"/>
    </inkml:context>
    <inkml:brush xml:id="br0">
      <inkml:brushProperty name="width" value="0.025" units="cm"/>
      <inkml:brushProperty name="height" value="0.025" units="cm"/>
      <inkml:brushProperty name="color" value="#008C3A"/>
    </inkml:brush>
  </inkml:definitions>
  <inkml:trace contextRef="#ctx0" brushRef="#br0">1 117 18148,'14'-13'2072,"5"1"-1111,2 1-401,6 1 1256,3-2-424,5-2-599,1 1-321,0 2-664,-1 2-665,-5 0 729,1 7-136,-9 2-144</inkml:trace>
  <inkml:trace contextRef="#ctx0" brushRef="#br0" timeOffset="1">558 62 23213,'13'3'1960,"0"-4"-1424,0-2-263,4-3 887,0-4-400,3-2-600,0 1-312,1 2-744,-4 1-433,-3 5 1025,-5 3-216,-11 11-232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0.705"/>
    </inkml:context>
    <inkml:brush xml:id="br0">
      <inkml:brushProperty name="width" value="0.05" units="cm"/>
      <inkml:brushProperty name="height" value="0.05" units="cm"/>
    </inkml:brush>
  </inkml:definitions>
  <inkml:trace contextRef="#ctx0" brushRef="#br0">198 109 16788 0 0,'0'-2'114'0'0,"0"0"0"0"0,0 0-1 0 0,0 0 1 0 0,-1 0 0 0 0,1 0 0 0 0,-1 0 0 0 0,1 0 0 0 0,-1 0 0 0 0,0 0 0 0 0,1 0 0 0 0,-1 0 0 0 0,0 1 0 0 0,-1-1 0 0 0,1 0 0 0 0,0 0 0 0 0,0 1 0 0 0,-1-1 0 0 0,1 1 0 0 0,-1-1 0 0 0,1 1 0 0 0,-1 0 0 0 0,0 0 0 0 0,1-1 0 0 0,-1 1 0 0 0,0 0 0 0 0,0 0 0 0 0,0 1 0 0 0,0-1 0 0 0,0 0 0 0 0,0 1 0 0 0,0-1 0 0 0,0 1 0 0 0,0 0-1 0 0,0-1 1 0 0,0 1 0 0 0,-2 0 0 0 0,-2 0-174 0 0,0 0-1 0 0,1 0 0 0 0,-1 1 0 0 0,1 0 1 0 0,-1 0-1 0 0,0 0 0 0 0,1 0 1 0 0,0 1-1 0 0,-1 0 0 0 0,1 0 0 0 0,0 0 1 0 0,-7 5-1 0 0,6-2-71 0 0,0 0 1 0 0,0 1-1 0 0,0 0 0 0 0,1 0 0 0 0,0 0 1 0 0,0 1-1 0 0,0 0 0 0 0,1 0 0 0 0,0 0 1 0 0,0 0-1 0 0,-3 12 0 0 0,6-17 100 0 0,0 1 0 0 0,0-1 0 0 0,0 1-1 0 0,0 0 1 0 0,1 0 0 0 0,-1-1 0 0 0,1 1-1 0 0,0 0 1 0 0,0 0 0 0 0,0-1 0 0 0,0 1-1 0 0,1 0 1 0 0,-1 0 0 0 0,1-1 0 0 0,-1 1-1 0 0,1 0 1 0 0,0-1 0 0 0,0 1 0 0 0,0 0-1 0 0,1-1 1 0 0,-1 0 0 0 0,0 1 0 0 0,1-1-1 0 0,0 0 1 0 0,-1 0 0 0 0,1 1 0 0 0,0-1 0 0 0,0-1-1 0 0,0 1 1 0 0,1 0 0 0 0,-1 0 0 0 0,0-1-1 0 0,1 1 1 0 0,-1-1 0 0 0,1 0 0 0 0,-1 0-1 0 0,4 1 1 0 0,0 0 165 0 0,-1 0 0 0 0,1-1-1 0 0,0 0 1 0 0,0 0 0 0 0,0 0-1 0 0,0-1 1 0 0,0 1 0 0 0,-1-1 0 0 0,1-1-1 0 0,12-1 1 0 0,-8-1 151 0 0,1 0-1 0 0,-1 0 1 0 0,0-1 0 0 0,0 0-1 0 0,13-9 1 0 0,5-5 577 0 0,-1-1 1 0 0,44-42-1 0 0,-71 60-850 0 0,21-17 312 0 0,-13 12-235 0 0,1-1 1 0 0,-2-1-1 0 0,1 1 0 0 0,-1-1 0 0 0,0-1 0 0 0,0 1 0 0 0,6-13 1 0 0,-2 6-23 0 0,-10 14-88 0 0,0 0 0 0 0,0 0 0 0 0,0 0 1 0 0,0 0-1 0 0,0 0 0 0 0,0 0 1 0 0,0-1-1 0 0,0 1 0 0 0,-1 0 0 0 0,1-1 1 0 0,-1 1-1 0 0,1 0 0 0 0,-1-1 1 0 0,1 1-1 0 0,-1-3 0 0 0,0 4 6 0 0,0-1 0 0 0,0 1 0 0 0,0 0-1 0 0,0 0 1 0 0,0 0 0 0 0,0 0 0 0 0,0 0 0 0 0,0-1-1 0 0,0 1 1 0 0,0 0 0 0 0,0 0 0 0 0,0 0 0 0 0,-1 0-1 0 0,1 0 1 0 0,0 0 0 0 0,0 0 0 0 0,0 0 0 0 0,0 0-1 0 0,0-1 1 0 0,0 1 0 0 0,0 0 0 0 0,-1 0 0 0 0,1 0-1 0 0,0 0 1 0 0,0 0 0 0 0,0 0 0 0 0,0 0 0 0 0,0 0 0 0 0,-1 0-1 0 0,1 0 1 0 0,0 0 0 0 0,0 0 0 0 0,0 0 0 0 0,0 0-1 0 0,0 0 1 0 0,-1 0 0 0 0,1 0 0 0 0,0 0 0 0 0,0 0-1 0 0,0 0 1 0 0,0 0 0 0 0,0 0 0 0 0,0 0 0 0 0,-1 1-1 0 0,1-1 1 0 0,0 0 0 0 0,0 0 0 0 0,0 0 0 0 0,0 0-1 0 0,0 0 1 0 0,0 0 0 0 0,0 0 0 0 0,0 0 0 0 0,-1 1 0 0 0,1-1-1 0 0,0 0 1 0 0,0 0 0 0 0,0 0 0 0 0,0 0 0 0 0,0 0-1 0 0,0 0 1 0 0,0 1 0 0 0,0-1 0 0 0,0 0 0 0 0,0 0-1 0 0,-7 8-677 0 0,-9 15-246 0 0,9-14 760 0 0,0 1 1 0 0,1 0 0 0 0,0 0 0 0 0,-7 16 0 0 0,4-1 76 0 0,1-6-30 0 0,-8 34 1 0 0,15-47 72 0 0,0 1-1 0 0,0-1 1 0 0,0 1 0 0 0,1-1-1 0 0,0 0 1 0 0,0 1 0 0 0,1-1-1 0 0,-1 1 1 0 0,4 10 0 0 0,-3-14 32 0 0,1 0-1 0 0,-1-1 1 0 0,1 1 0 0 0,-1-1 0 0 0,1 1 0 0 0,0-1 0 0 0,0 0 0 0 0,0 1-1 0 0,0-1 1 0 0,0 0 0 0 0,0 0 0 0 0,1-1 0 0 0,-1 1 0 0 0,1 0 0 0 0,-1-1-1 0 0,1 0 1 0 0,0 1 0 0 0,0-1 0 0 0,-1 0 0 0 0,1 0 0 0 0,0-1-1 0 0,0 1 1 0 0,0 0 0 0 0,6-1 0 0 0,2 1 34 0 0,-1 0 0 0 0,1-1 0 0 0,0-1 0 0 0,0 0 0 0 0,18-3 0 0 0,-7-2 156 0 0,-1-1 0 0 0,0-1 1 0 0,0-1-1 0 0,0 0 0 0 0,33-23 0 0 0,-10 2 683 0 0,54-47-1 0 0,-92 72-676 0 0,0-1 0 0 0,-1 0 0 0 0,1 0 0 0 0,-1-1 1 0 0,0 0-1 0 0,5-9 0 0 0,-9 14-124 0 0,0 0-1 0 0,0 0 1 0 0,-1 0-1 0 0,1-1 0 0 0,0 1 1 0 0,-1 0-1 0 0,1 0 1 0 0,-1 0-1 0 0,0 0 1 0 0,0-1-1 0 0,0 1 1 0 0,0-3-1 0 0,0 4-37 0 0,-1-1 0 0 0,1 1-1 0 0,-1 0 1 0 0,1 0 0 0 0,-1-1-1 0 0,1 1 1 0 0,-1 0 0 0 0,0 0-1 0 0,0 0 1 0 0,1 0 0 0 0,-1 0 0 0 0,0 0-1 0 0,0 0 1 0 0,0 0 0 0 0,0 0-1 0 0,0 1 1 0 0,-1-1 0 0 0,1 0 0 0 0,0 0-1 0 0,0 1 1 0 0,0-1 0 0 0,-2 0-1 0 0,0 1-49 0 0,0-1-1 0 0,0 1 1 0 0,0-1 0 0 0,0 1-1 0 0,0 0 1 0 0,0 0-1 0 0,0 0 1 0 0,0 1 0 0 0,0-1-1 0 0,0 1 1 0 0,0-1-1 0 0,0 1 1 0 0,0 0 0 0 0,-4 2-1 0 0,-38 21-421 0 0,33-17 408 0 0,0 2 0 0 0,0-1 0 0 0,1 1 0 0 0,-13 13 0 0 0,22-20-19 0 0,0 0 0 0 0,0 0 0 0 0,0 1 0 0 0,0-1 0 0 0,0 0 0 0 0,1 0 0 0 0,-1 1 0 0 0,1-1 0 0 0,0 1 0 0 0,-1 0 1 0 0,1-1-1 0 0,0 1 0 0 0,1 0 0 0 0,-1 0 0 0 0,0-1 0 0 0,1 1 0 0 0,0 0 0 0 0,0 0 0 0 0,0 0 0 0 0,0 0 0 0 0,0 0 0 0 0,0-1 1 0 0,1 1-1 0 0,-1 0 0 0 0,1 0 0 0 0,0 0 0 0 0,0-1 0 0 0,0 1 0 0 0,1 3 0 0 0,0-4-305 0 0,0 1 0 0 0,0-1 0 0 0,0 1 0 0 0,0-1 0 0 0,1 0 0 0 0,-1 0 0 0 0,0 0 0 0 0,1 0 0 0 0,0-1 0 0 0,-1 1 1 0 0,1-1-1 0 0,5 2 0 0 0,35 9-1846 0 0,-19-9 1031 0 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0.526"/>
    </inkml:context>
    <inkml:brush xml:id="br0">
      <inkml:brushProperty name="width" value="0.025" units="cm"/>
      <inkml:brushProperty name="height" value="0.025" units="cm"/>
      <inkml:brushProperty name="color" value="#008C3A"/>
    </inkml:brush>
  </inkml:definitions>
  <inkml:trace contextRef="#ctx0" brushRef="#br0">1 121 19708,'14'1'1865,"6"-4"-1241,5-3-296,5-5 976,1-1-432,6-5-1096,2 0 1400,-2 0-1096,-2-2 1,-5-1-41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1.008"/>
    </inkml:context>
    <inkml:brush xml:id="br0">
      <inkml:brushProperty name="width" value="0.025" units="cm"/>
      <inkml:brushProperty name="height" value="0.025" units="cm"/>
      <inkml:brushProperty name="color" value="#008C3A"/>
    </inkml:brush>
  </inkml:definitions>
  <inkml:trace contextRef="#ctx0" brushRef="#br0">1 575 15699,'0'0'52,"0"0"0,0 1-1,0-1 1,0 0-1,0 0 1,0 0-1,0 1 1,0-1 0,0 0-1,1 0 1,-1 0-1,0 1 1,0-1-1,0 0 1,0 0 0,1 0-1,-1 0 1,0 1-1,0-1 1,0 0 0,0 0-1,1 0 1,-1 0-1,0 0 1,0 0-1,1 0 1,-1 0 0,0 0-1,0 0 1,0 0-1,1 0 1,-1 0 0,0 0-1,0 0 1,1 0-1,-1 0 1,0 0-1,0 0 1,0 0 0,1 0-1,-1 0 1,0 0-1,0 0 1,1 0-1,-1 0 1,0 0 0,0-1-1,0 1 1,0 0-1,1 0 1,-1 0 0,0-1-1,11-11 817,11-25 1091,-2-1-1,31-76 1,13-89-26,-24 31-657,-40 258-2263,23 167-1,-20-231 395,1 0 1,10 27-1,-14-47 531,1 1 0,0-1 0,0 1 1,0-1-1,1 1 0,-1-1 0,1 1 0,1 1 0,-2-3 18,0-1 1,0 1 0,0-1-1,0 1 1,0-1-1,0 1 1,0-1-1,0 0 1,0 0 0,0 1-1,0-1 1,0 0-1,0 0 1,0 0-1,2 0 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1.414"/>
    </inkml:context>
    <inkml:brush xml:id="br0">
      <inkml:brushProperty name="width" value="0.025" units="cm"/>
      <inkml:brushProperty name="height" value="0.025" units="cm"/>
      <inkml:brushProperty name="color" value="#008C3A"/>
    </inkml:brush>
  </inkml:definitions>
  <inkml:trace contextRef="#ctx0" brushRef="#br0">43 27 19300,'-12'42'1535,"3"-11"-383,-10 51-1,18-72-1063,0 0-1,1 0 1,0 1-1,0-1 1,1 0-1,0 0 1,1 0-1,0 1 1,4 10-1,-5-18-77,0 0 1,1 0-1,-1 0 0,0-1 0,1 1 0,-1 0 0,1-1 1,0 1-1,0-1 0,0 0 0,0 0 0,0 1 1,1-1-1,-1-1 0,3 3 0,-2-3-1,-1 0-1,0-1 1,0 1 0,0-1-1,0 1 1,0-1-1,0 0 1,1 0 0,-1 0-1,0 0 1,0 0-1,0 0 1,1-1 0,-1 1-1,0-1 1,0 1-1,0-1 1,0 0-1,0 0 1,0 0 0,3-2-1,1-1 45,1-1 0,-2 0 0,1 0 0,0-1-1,-1 1 1,0-1 0,0-1 0,-1 1 0,0 0 0,0-1-1,0 0 1,-1 0 0,0 0 0,3-9 0,-1 0 119,-1 0 1,-1 0 0,0 0-1,-1 0 1,0-30 0,-2 38-78,-1-1 0,0 0 0,-1 0 0,0 1 1,0-1-1,-6-12 0,7 19-74,0-1-1,0 1 1,-1 0-1,1-1 1,-1 1 0,0 0-1,1 0 1,-1 0-1,0 0 1,0 0-1,-3-2 1,3 3-17,1 1-1,-1-1 1,1 0-1,-1 1 1,1 0-1,-1-1 1,1 1 0,-1 0-1,1-1 1,-1 1-1,1 0 1,-1 0 0,0 0-1,1 1 1,-1-1-1,1 0 1,-1 1-1,1-1 1,-1 0 0,1 1-1,-2 0 1,-1 2-52,0-1 0,0 1 1,0-1-1,1 1 0,-1 0 1,1 1-1,0-1 0,0 0 1,0 1-1,1 0 0,-1 0 1,1 0-1,0 0 0,0 0 1,0 0-1,0 0 0,-1 6 1,0 2-316,0-1 1,1 1 0,0 0 0,1 0 0,0 16-1,1-25 302,0 2-37,0 0 0,0-1 0,0 1 0,1 0 0,-1-1 0,1 1 0,0-1 0,1 1 0,-1-1 0,4 7 1,9 3-586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1.862"/>
    </inkml:context>
    <inkml:brush xml:id="br0">
      <inkml:brushProperty name="width" value="0.025" units="cm"/>
      <inkml:brushProperty name="height" value="0.025" units="cm"/>
      <inkml:brushProperty name="color" value="#008C3A"/>
    </inkml:brush>
  </inkml:definitions>
  <inkml:trace contextRef="#ctx0" brushRef="#br0">92 91 14987,'5'-9'1690,"-9"9"-527,-15 12 293,12-4-1056,0 0 0,0 0-1,1 1 1,0-1 0,0 1-1,1 1 1,0-1 0,1 1 0,0 0-1,1 0 1,0 0 0,-3 12-1,5-12-370,-1-1 0,1 0-1,1 1 1,-1-1 0,2 1-1,-1-1 1,1 1-1,1-1 1,0 0 0,0 1-1,0-1 1,1 0 0,8 16-1,-9-22-16,0 1-1,1-1 0,-1 1 0,0-1 1,1 0-1,0 0 0,0 0 0,0 0 1,0-1-1,0 1 0,0-1 0,1 0 1,-1 0-1,1 0 0,0 0 0,0-1 1,-1 1-1,1-1 0,0 0 0,0 0 1,0-1-1,0 1 0,0-1 0,0 0 1,0 0-1,1 0 0,-1 0 0,0-1 1,0 0-1,0 1 0,5-4 0,2 1 32,0-2 0,-1 1 0,0-1-1,0-1 1,0 0 0,-1-1 0,0 1 0,0-2 0,0 1-1,10-13 1,-4 1 125,0 0 0,-1-1 0,-1-1 0,11-22 0,-18 30-26,0 0-1,-1-1 1,0 1 0,-1-1-1,-1 0 1,0 0 0,-1-1 0,0-15-1,-2 27-101,1 0 0,-1 0-1,-1 0 1,1-1 0,0 1-1,-1 0 1,0 0 0,1 0 0,-1 0-1,-1 0 1,1 0 0,0 0-1,-1 1 1,1-1 0,-1 0-1,0 1 1,0-1 0,0 1 0,0 0-1,0-1 1,0 1 0,-1 0-1,1 0 1,-5-2 0,3 2-18,0 1 1,-1 0 0,1 0-1,0 0 1,0 0 0,-1 1-1,1 0 1,0-1 0,-1 2-1,1-1 1,0 0 0,-1 1-1,1 0 1,0 0 0,0 0-1,-1 1 1,-3 1 0,-2 2-88,0 0 0,0 0 0,0 1 0,1 0 0,0 1 0,-9 8 0,-42 49-267,19-17 222,25-32-115</inkml:trace>
  <inkml:trace contextRef="#ctx0" brushRef="#br0" timeOffset="1">501 78 18860,'6'3'2249,"-1"5"-1305,-2 1-440,1-2 1600,1-1-727,0-6-833,3 0-552,-1-10 48,-1 0-80,-2-5-104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2.378"/>
    </inkml:context>
    <inkml:brush xml:id="br0">
      <inkml:brushProperty name="width" value="0.025" units="cm"/>
      <inkml:brushProperty name="height" value="0.025" units="cm"/>
      <inkml:brushProperty name="color" value="#008C3A"/>
    </inkml:brush>
  </inkml:definitions>
  <inkml:trace contextRef="#ctx0" brushRef="#br0">13 183 17604,'0'-2'574,"-1"0"1,1 0-1,-1 1 1,0-1 0,0 0-1,0 1 1,0-1-1,0 0 1,0 1-1,-3-3 1,4 7 1631,7 11-1777,-5-11-422,1 1 0,0 0 0,0-1 0,1 1 0,-1-1-1,1 0 1,-1 0 0,1-1 0,0 1 0,0-1 0,0 1 0,6 1 0,3 1-62,0-2 0,25 5 0,-26-6-16,0 1-1,1 0 1,17 8 0,-26-9 57,0 0 0,0 0 0,0 0 0,0 1 0,-1 0 0,1-1 0,-1 1-1,0 1 1,0-1 0,0 0 0,0 1 0,0 0 0,-1-1 0,3 6 0,-2-1 32,1 1 0,-1 0 0,-1 0 1,0 0-1,0 0 0,0 0 0,-2 0 0,1 0 0,-1 1 0,0-1 0,-2 13 0,0-11 37,0 0-1,0 0 1,-1-1 0,-1 1-1,0 0 1,0-1-1,-1 0 1,0 0-1,-7 9 1,10-16-67,0-1-1,-1 1 1,1 0 0,0-1-1,-1 0 1,1 1 0,-1-1-1,0 0 1,0 0 0,0 0 0,0-1-1,0 1 1,0-1 0,0 0-1,-1 0 1,1 0 0,-7 1-1,7-2-215,-1 0 0,0 0 0,0 0-1,0-1 1,0 1 0,0-1 0,0 0 0,1 0 0,-1-1-1,0 1 1,1-1 0,-1 0 0,1 0 0,0 0-1,-6-5 1,-1-2-124,0 0 1,1-1-1,0 0 0,-14-22 0,-6-17-787</inkml:trace>
  <inkml:trace contextRef="#ctx0" brushRef="#br0" timeOffset="1">18 125 17724,'27'-10'1984,"6"3"-1112,1 0-383,3-2 1239,-1-1-504,2-5-1240,-4-6 368,-4-1-296,0-1-56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3.778"/>
    </inkml:context>
    <inkml:brush xml:id="br0">
      <inkml:brushProperty name="width" value="0.025" units="cm"/>
      <inkml:brushProperty name="height" value="0.025" units="cm"/>
      <inkml:brushProperty name="color" value="#008C3A"/>
    </inkml:brush>
  </inkml:definitions>
  <inkml:trace contextRef="#ctx0" brushRef="#br0">0 155 17372,'7'7'1856,"10"-1"-1016,1-3-312,5-5 1161,2-5-433,7-9-448,1-4-136,-3-4-304,-3-2-144,-5 0-400,-2 2-208,-9 7-496,-1 8-344,-15 18 320,-6 8 112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4.245"/>
    </inkml:context>
    <inkml:brush xml:id="br0">
      <inkml:brushProperty name="width" value="0.025" units="cm"/>
      <inkml:brushProperty name="height" value="0.025" units="cm"/>
      <inkml:brushProperty name="color" value="#008C3A"/>
    </inkml:brush>
  </inkml:definitions>
  <inkml:trace contextRef="#ctx0" brushRef="#br0">0 161 15587,'10'13'1937,"7"-12"-905,2-5-360,7-9 1233,2-3-489,4-5-416,2-2-200,1-2-608,-4 3-488,-5 1-2304,-3 6 2336,-7 6-369,-5 3-239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4.698"/>
    </inkml:context>
    <inkml:brush xml:id="br0">
      <inkml:brushProperty name="width" value="0.025" units="cm"/>
      <inkml:brushProperty name="height" value="0.025" units="cm"/>
      <inkml:brushProperty name="color" value="#008C3A"/>
    </inkml:brush>
  </inkml:definitions>
  <inkml:trace contextRef="#ctx0" brushRef="#br0">88 0 20364,'2'5'303,"-1"0"0,0 0-1,0 0 1,0 0-1,-1 0 1,0 0 0,0 0-1,0 0 1,-2 8 0,1 3 436,-3 113 1101,4-128-1832,0 1 1,0-1 0,0 1-1,0-1 1,0 1 0,0-1-1,1 1 1,-1-1 0,0 0 0,1 1-1,-1-1 1,1 0 0,0 1-1,-1-1 1,1 0 0,0 0-1,0 1 1,-1-1 0,3 1 0,-2-1-6,0-1 0,0 0 0,0 1 0,0-1 0,0 0 1,0 0-1,0 0 0,1 0 0,-1 0 0,0 0 0,0 0 1,0 0-1,0 0 0,0-1 0,0 1 0,1 0 1,-1-1-1,0 1 0,0-1 0,0 1 0,0-1 0,0 1 1,0-1-1,0-1 0,19-10 7,-11 6-15,0 0 0,0 1 0,0 0 0,1 0 0,18-6 0,-26 11 3,1-1 1,-1 1 0,1 0-1,-1 0 1,1 0 0,-1 0-1,1 0 1,-1 0 0,0 0-1,1 1 1,-1 0 0,1-1 0,-1 1-1,0 0 1,0 0 0,1 0-1,-1 0 1,0 1 0,0-1-1,0 1 1,0-1 0,0 1-1,-1-1 1,1 1 0,0 0-1,-1 0 1,1 0 0,-1 0-1,0 0 1,2 4 0,1 2 3,0-1 0,-1 1 0,0 0 0,0 0 0,-1 0 0,0 0 1,-1 0-1,1 0 0,-2 1 0,1-1 0,-1 0 0,0 1 0,-1-1 0,-2 12 1,2-16 15,0 0 0,0 0 0,-1 0 0,1 0 0,-1 0 0,0 0 0,0-1 0,0 1 0,-1-1 1,1 1-1,-1-1 0,0 0 0,0 0 0,0 0 0,0 0 0,-1-1 0,1 1 0,-1-1 0,1 0 0,-1 0 1,0 0-1,0-1 0,0 1 0,0-1 0,0 0 0,0 0 0,0 0 0,0-1 0,-8 1 0,2-1-125,-1 0 0,1-1-1,0-1 1,0 1-1,0-2 1,0 1-1,0-1 1,1-1 0,-1 0-1,1 0 1,0-1-1,0 0 1,0 0-1,1-1 1,0 0-1,0-1 1,-11-11 0,-10-15-331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5.162"/>
    </inkml:context>
    <inkml:brush xml:id="br0">
      <inkml:brushProperty name="width" value="0.025" units="cm"/>
      <inkml:brushProperty name="height" value="0.025" units="cm"/>
      <inkml:brushProperty name="color" value="#008C3A"/>
    </inkml:brush>
  </inkml:definitions>
  <inkml:trace contextRef="#ctx0" brushRef="#br0">0 142 18852,'15'-7'2120,"-4"0"-1271,-2 1-393,8 3 1296,0-4-472,8 3-655,-1-4-281,3-3-720,3 1-377,-1-6-591,0-2 1096,-5-5-256,2 1-176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25.594"/>
    </inkml:context>
    <inkml:brush xml:id="br0">
      <inkml:brushProperty name="width" value="0.025" units="cm"/>
      <inkml:brushProperty name="height" value="0.025" units="cm"/>
      <inkml:brushProperty name="color" value="#008C3A"/>
    </inkml:brush>
  </inkml:definitions>
  <inkml:trace contextRef="#ctx0" brushRef="#br0">11 137 16948,'-5'25'850,"3"-1"0,0 1 0,1 0 1,1-1-1,7 48 0,-5-59-709,1-1 0,0 1 0,1-1 0,0 0 0,1 0 0,0 0 0,1-1 0,0 0 0,1 0 0,0 0 0,1-1 0,0 0 0,11 9-1,-16-16-118,0 0-1,0 0 0,0 0 0,1-1 0,-1 0 0,1 0 0,-1 0 0,1 0 1,0 0-1,0-1 0,0 1 0,0-1 0,0 0 0,0-1 0,0 1 0,0-1 1,0 1-1,1-1 0,-1 0 0,0-1 0,0 1 0,0-1 0,0 0 1,0 0-1,0 0 0,0 0 0,0-1 0,4-2 0,-1 0 26,0-1 1,0 0-1,0 0 0,-1-1 0,0 0 1,0 0-1,0-1 0,-1 1 0,0-1 1,0-1-1,-1 1 0,7-15 0,-3 5 119,-2-1-1,0 0 1,0-1-1,-2 1 0,0-1 1,0-22-1,-3 34-93,0 0-1,-1 0 1,0 0-1,-1 0 1,0 0-1,0 0 1,0 0-1,-1 0 1,0 0 0,0 0-1,0 1 1,-1-1-1,0 1 1,-1 0-1,0 0 1,1 0-1,-2 0 1,1 1-1,-10-10 1,10 12-39,1 1 0,-1-1 0,0 1 0,0 0 0,0 0 0,0 0 0,0 1 1,0 0-1,0-1 0,0 1 0,0 1 0,-1-1 0,1 1 0,-7 0 0,4 0 1,0 1 0,0 0 0,0 0 0,1 1-1,-1 0 1,0 0 0,1 1 0,-10 5 0,7-4-230,1 1 1,0 1-1,0 0 0,0 0 1,0 0-1,1 1 1,0 0-1,1 1 1,0 0-1,0 0 0,0 0 1,-6 15-1,8-8-1357,4-15 1523,0 0 0,1-1 0,-1 1 0,1 0 0,-1 0 0,0 0 0,1 0-1,-1 0 1,0 0 0,1 0 0,-1-1 0,0 1 0,1 0 0,-1 0 0,0 0 0,0-1 0,1 1 0,-1 0 0,0 0 0,1-1 0,-1 1 0,0 0 0,0-1 0,0 1 0,1 0 0,-1-1 0,0 1 0,0 0 0,0-1 0,0 0 0,11-15-825</inkml:trace>
  <inkml:trace contextRef="#ctx0" brushRef="#br0" timeOffset="1">451 1 20404,'-10'9'359,"0"1"-1,1 0 0,1 1 0,0-1 1,0 2-1,1-1 0,0 1 0,1 0 1,1 0-1,0 1 0,0 0 0,-3 16 1,6-19-323,0-1 0,0 1 0,1-1 1,0 1-1,1-1 0,0 1 1,1 0-1,0-1 0,0 1 0,1-1 1,0 0-1,1 1 0,0-1 1,0 0-1,1 0 0,0-1 1,10 16-1,-12-21-35,-1-1 0,1 0 0,0 1-1,0-1 1,0 0 0,1 0 0,-1 0 0,0 0 0,1-1 0,-1 1 0,1-1 0,-1 1 0,1-1-1,0 0 1,0 0 0,0 0 0,0 0 0,-1-1 0,1 1 0,0-1 0,0 0 0,0 1 0,0-1-1,0-1 1,0 1 0,0 0 0,0-1 0,0 1 0,0-1 0,0 0 0,0 0 0,-1 0 0,1-1-1,0 1 1,-1-1 0,1 1 0,-1-1 0,3-2 0,5-4 53,-1 0-1,0 0 1,-1-1 0,0 0 0,0-1-1,-1 0 1,0 0 0,7-13 0,-6 8 82,-1-1 1,0 1 0,-1-1 0,0 0-1,-2-1 1,0 1 0,-1-1 0,2-27 0,-4 41-110,-1 1 1,-1-1 0,1 0 0,0 1 0,-1-1 0,1 0 0,-1 1 0,0-1 0,0 1 0,0-1 0,0 1 0,0-1 0,-1 1-1,1 0 1,-3-3 0,3 4-16,0 0 1,-1 0-1,1 0 0,-1-1 0,0 2 0,1-1 0,-1 0 0,0 0 0,1 0 0,-1 1 0,0-1 1,0 1-1,0-1 0,1 1 0,-1 0 0,-4 0 0,1 0-44,0 1 1,-1 0-1,1 0 0,0 1 0,0-1 1,0 1-1,0 0 0,0 1 0,1-1 1,-1 1-1,1 0 0,-1 0 0,-6 6 1,2 0-329,0 0 1,1 0 0,-13 19 0,19-24 162,0-1 0,-1 0 0,2 1 0,-1 0 0,0-1 1,1 1-1,-1 0 0,1 0 0,0 0 0,1 0 0,-1 0 1,1 0-1,-1 0 0,1 0 0,1 7 0,-1-10 166,0-1-1,0 1 1,1-1 0,-1 1-1,0-1 1,0 1-1,0-1 1,1 1-1,-1-1 1,0 1 0,1-1-1,-1 0 1,0 1-1,1-1 1,-1 0-1,0 1 1,1-1 0,-1 0-1,1 1 1,-1-1-1,0 0 1,2 1-1,12-2-766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1.188"/>
    </inkml:context>
    <inkml:brush xml:id="br0">
      <inkml:brushProperty name="width" value="0.05" units="cm"/>
      <inkml:brushProperty name="height" value="0.05" units="cm"/>
    </inkml:brush>
  </inkml:definitions>
  <inkml:trace contextRef="#ctx0" brushRef="#br0">200 52 14027 0 0,'1'-2'231'0'0,"-2"0"0"0"0,1 0 0 0 0,0 0 1 0 0,0 0-1 0 0,-1 0 0 0 0,1 0 0 0 0,-1 0 0 0 0,1 1 0 0 0,-1-1 1 0 0,0 0-1 0 0,0 0 0 0 0,0 0 0 0 0,0 1 0 0 0,0-1 0 0 0,0 1 1 0 0,0-1-1 0 0,-1 1 0 0 0,1-1 0 0 0,0 1 0 0 0,-1-1 0 0 0,1 1 1 0 0,-1 0-1 0 0,0 0 0 0 0,1 0 0 0 0,-1 0 0 0 0,0 0 0 0 0,0 0 1 0 0,0 1-1 0 0,1-1 0 0 0,-1 1 0 0 0,-3-1 0 0 0,-5-1-130 0 0,-1 0 0 0 0,0 1 0 0 0,0 1 0 0 0,-17 0 0 0 0,9 1 76 0 0,12-1-192 0 0,0 0 1 0 0,-1 1-1 0 0,-12 3 0 0 0,18-4-47 0 0,1 0 0 0 0,-1 1 0 0 0,1-1-1 0 0,-1 1 1 0 0,1-1 0 0 0,-1 1-1 0 0,1 0 1 0 0,-1-1 0 0 0,1 1-1 0 0,0 0 1 0 0,-1 0 0 0 0,1 0 0 0 0,0 0-1 0 0,0 0 1 0 0,0 0 0 0 0,0 0-1 0 0,0 1 1 0 0,0-1 0 0 0,0 0 0 0 0,0 1-1 0 0,0-1 1 0 0,0 0 0 0 0,0 2-1 0 0,1-1-65 0 0,0 0 0 0 0,0-1-1 0 0,1 1 1 0 0,-1 0 0 0 0,0 0-1 0 0,1-1 1 0 0,-1 1 0 0 0,1 0-1 0 0,-1-1 1 0 0,1 1-1 0 0,0-1 1 0 0,0 1 0 0 0,0-1-1 0 0,0 1 1 0 0,0-1 0 0 0,0 0-1 0 0,0 1 1 0 0,0-1 0 0 0,1 0-1 0 0,-1 0 1 0 0,0 0-1 0 0,1 0 1 0 0,-1 0 0 0 0,3 1-1 0 0,42 22-1557 0 0,-39-21 1288 0 0,126 68-5704 0 0,-46-18 4981 0 0,-86-53 1248 0 0,0 1 0 0 0,0 0 0 0 0,0-1 0 0 0,0 1 0 0 0,0 0 0 0 0,0-1 0 0 0,0 1 0 0 0,0 0-1 0 0,-1 0 1 0 0,1 0 0 0 0,0 0 0 0 0,0 0 0 0 0,-1 0 0 0 0,1 0 0 0 0,0 2 0 0 0,-1-3-26 0 0,0 0 0 0 0,0 1 0 0 0,0-1 0 0 0,0 1 0 0 0,0-1 1 0 0,0 0-1 0 0,0 1 0 0 0,0-1 0 0 0,-1 1 0 0 0,1-1 0 0 0,0 0 0 0 0,0 1 0 0 0,0-1 1 0 0,-1 0-1 0 0,1 1 0 0 0,0-1 0 0 0,-1 0 0 0 0,1 0 0 0 0,0 1 0 0 0,0-1 0 0 0,-1 0 1 0 0,1 0-1 0 0,-1 1 0 0 0,1-1 0 0 0,0 0 0 0 0,-1 0 0 0 0,1 0 0 0 0,0 0 1 0 0,-1 1-1 0 0,-6 1 954 0 0,0-1-1 0 0,0 1 1 0 0,-14 0 0 0 0,14-1-1195 0 0,-14 1 795 0 0,-42 4 287 0 0,57-6-1313 0 0,0 0-1 0 0,0 0 1 0 0,-1-1 0 0 0,1 1-1 0 0,0-1 1 0 0,0-1-1 0 0,-9-2 1 0 0,5-2 111 0 0,4-1-451 0 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5.375"/>
    </inkml:context>
    <inkml:brush xml:id="br0">
      <inkml:brushProperty name="width" value="0.025" units="cm"/>
      <inkml:brushProperty name="height" value="0.025" units="cm"/>
      <inkml:brushProperty name="color" value="#008C3A"/>
    </inkml:brush>
  </inkml:definitions>
  <inkml:trace contextRef="#ctx0" brushRef="#br0">125 225 14203,'0'1'116,"0"-1"0,-1 1-1,1-1 1,0 1 0,0 0 0,0-1 0,0 1-1,0-1 1,0 1 0,0-1 0,0 1 0,0-1-1,1 1 1,-1 0 0,0-1 0,0 1 0,0-1-1,1 1 1,-1-1 0,0 1 0,1-1 0,-1 1-1,0-1 1,1 0 0,-1 1 0,0-1 0,1 1-1,-1-1 1,1 0 0,-1 1 0,1-1 0,-1 0-1,1 0 1,-1 1 0,1-1 0,-1 0 0,1 0-1,-1 0 1,1 0 0,0 0 0,-1 0 0,1 0-1,-1 0 1,1 0 0,-1 0 0,1 0 0,-1 0-1,1 0 1,0 0 0,-1 0 0,1-1 0,37-9 1007,-31 8-798,135-47 1618,285-80-475,-288 98-1933,-252 58 289,-155 60 0,178-54 216,2 4 1,-124 72 0,201-102-47,7-5-5,0 0 0,0 1 1,0-1-1,1 1 0,-1 0 1,-3 4-1,52-24-161,198-94 6,141-69-903,-379 178 1023,33-20-391,-39 22 433,1 0-1,0 0 1,0 0-1,-1 0 1,1 0-1,0 0 1,0 0-1,0 0 0,-1 0 1,1-1-1,0 1 1,0 0-1,0 0 1,0 0-1,-1 0 1,1 0-1,0 0 1,0 0-1,0-1 1,0 1-1,-1 0 1,1 0-1,0 0 1,0 0-1,0-1 1,0 1-1,0 0 1,0 0-1,0 0 1,-1-1-1,1 1 1,0 0-1,0 0 1,0 0-1,0-1 1,0 1-1,0 0 0,0 0 1,0 0-1,0-1 1,0 1-1,0 0 1,0 0-1,0-1 1,1 1-1,-1 0 1,0 0-1,0 0 1,0 0-1,0-1 1,0 1-1,0 0 1,0 0-1,1 0 1,-1 0-1,0-1 1,0 1-1,0 0 1,0 0-1,0 0 1,1 0-1,-1 0 1,0 0-1,1-1 0,-18 2 72,-16 6 185,-1 2-1,-41 16 0,-62 33 372,118-50-550,-297 152 882,212-105-911,67-37-332,37-18 284,-1 0 1,0 1-1,1-1 0,-1 0 1,1 0-1,-1 1 1,0-1-1,1 0 1,-1 0-1,0 0 0,1 0 1,-1 0-1,0 0 1,1 0-1,-1 0 0,0 0 1,1 0-1,-1 0 1,1 0-1,-1 0 0,0 0 1,1-1-1,-1 1 1,0 0-1,1-1 0,-1 1 1,1 0-1,-1-1 1,1 1-1,-1 0 0,1-1 1,-1 1-1,1-1 1,-1 1-1,1-1 0,0 1 1,-1-1-1,1 0 1,0 1-1,-1-1 0,1 1 1,0-1-1,0 0 1,0 1-1,0-1 0,-1 0 1,1 1-1,0-1 1,0 1-1,0-1 0,0 0 1,0 1-1,0-1 1,1 0-1,-1-1 0,6-26-117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8.327"/>
    </inkml:context>
    <inkml:brush xml:id="br0">
      <inkml:brushProperty name="width" value="0.025" units="cm"/>
      <inkml:brushProperty name="height" value="0.025" units="cm"/>
      <inkml:brushProperty name="color" value="#008C3A"/>
    </inkml:brush>
  </inkml:definitions>
  <inkml:trace contextRef="#ctx0" brushRef="#br0">9567 0 12179,'-5'47'1216,"1"-15"-531,4-32-636,-1 1-1,1-1 1,0 1-1,0-1 1,1 1-1,-1-1 1,0 1-1,0-1 1,0 1-1,0-1 1,0 0-1,0 1 1,1-1-1,-1 1 1,0-1-1,0 1 1,1-1-1,-1 0 1,0 1 0,1-1-1,-1 0 1,0 1-1,1-1 1,-1 0-1,0 1 1,1-1-1,-1 0 1,1 0-1,-1 0 1,1 1-1,-1-1 1,0 0-1,1 0 1,-1 0-1,1 0 1,-1 0-1,1 0 1,0 0-1,-1 0 4,1 0-1,0 0 1,-1 1-1,1-1 1,0 0-1,-1 0 1,1 0 0,-1 1-1,1-1 1,0 0-1,-1 1 1,1-1-1,-1 0 1,1 1-1,-1-1 1,1 1-1,-1-1 1,1 1 0,-1-1-1,0 1 1,1-1-1,-1 1 1,0-1-1,1 1 1,-1-1-1,0 1 1,0 0-1,1-1 1,-1 1 0,0 0-1,0-1 1,0 1-1,0 0 1,0-1-1,0 2 1,-1 4 171,0 0-1,0 0 1,0 0 0,-1 0 0,0 0 0,0-1-1,-1 1 1,1 0 0,-1-1 0,-1 0 0,-6 10 0,-6 4 37,-26 27 0,40-45-220,0 0-1,1 1 1,-1-1 0,0 0-1,1 0 1,-1 0 0,0 0-1,0-1 1,0 1 0,0-1-1,0 1 1,0-1 0,0 1-1,-3-1 1,-33-2 391,11-1-402,15 3-26,-227 5 56,178-1-96,-115 23 0,30 9-56,-110 23 52,73-18 35,-1-1 1,138-32 0,0-2-1,-52-1 0,-380 5-38,195-4 45,-46 4 8,-483 24-25,516-27 13,-154-3-104,395-8 82,-87-18-1,-52-25-16,169 40 39,-67-12-34,-1 4 0,-111-3 0,45 5-125,70 4 30,0 4 0,0 3 0,-1 5 0,-114 18 0,-302 52 108,-214-27 44,481-34-39,-184 15 34,-65 3-6,-3-24 19,432-8-20,-56 0 25,-177-27-1,47-30 365,190 45-147,36 7-51,22 6-236,10 0-293,-1-4-1182,-5 3-350,-5 14 1069,-2-6 675,0-1 1,-1 0-1,0 0 0,0 0 1,0 0-1,-1 0 1,-2 5-1,4-9 134,0 0-1,-1-1 0,1 1 1,0 0-1,-1 0 0,1 0 1,-1-1-1,1 1 0,-1 0 1,1-1-1,-1 1 0,1 0 1,-1-1-1,0 1 0,1-1 1,-1 1-1,0-1 0,0 1 1,1-1-1,-1 1 0,0-1 0,0 0 1,0 1-1,0-1 0,1 0 1,-1 0-1,0 0 0,0 0 1,0 1-1,0-1 0,0-1 1,0 1-1,0 0 0,1 0 1,-1 0-1,0 0 0,0-1 1,0 1-1,0 0 0,1-1 1,-1 1-1,0 0 0,0-1 1,1 1-1,-1-1 0,0 1 1,0-1-1,0 0 0,-11-10 409,-1 1 0,2-2 0,0 1 0,0-2 0,1 1 0,0-1 0,2-1 0,-1 0 0,-10-23 0,19 35-405,-1 0 0,1 0 0,0 0 0,-1 0-1,1 1 1,0-1 0,0 0 0,0 0 0,0 0 0,0 0 0,0 0 0,1 1 0,-1-1 0,1 0 0,-1 0-1,1 0 1,0 1 0,0-1 0,0 0 0,-1 1 0,1-1 0,1 1 0,-1-1 0,0 1 0,0-1 0,2 0-1,4-4-30,1 0-1,-1 0 1,1 1-1,9-4 1,-8 4 31,-6 4-29,0-1 1,0 1 0,1 0 0,-1 1-1,0-1 1,1 0 0,-1 1 0,1 0 0,-1 0-1,0 0 1,1 0 0,-1 0 0,1 1-1,-1 0 1,0-1 0,1 1 0,-1 1-1,0-1 1,0 0 0,5 3 0,8 5-248,0 1 1,23 19-1,-18-14-241,-4-2 64,-11-8 325,1 1-1,0-1 1,0-1-1,1 1 1,-1-1-1,1-1 1,0 1-1,11 2 1,9-6-355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3:49.433"/>
    </inkml:context>
    <inkml:brush xml:id="br0">
      <inkml:brushProperty name="width" value="0.025" units="cm"/>
      <inkml:brushProperty name="height" value="0.025" units="cm"/>
      <inkml:brushProperty name="color" value="#008C3A"/>
    </inkml:brush>
  </inkml:definitions>
  <inkml:trace contextRef="#ctx0" brushRef="#br0">12 341 16211,'0'1'144,"-1"-1"-1,0 1 1,0-1-1,1 1 0,-1-1 1,0 1-1,1-1 0,-1 1 1,0 0-1,1-1 0,-1 1 1,1 0-1,-1-1 0,1 1 1,-1 0-1,1 0 0,0-1 1,-1 1-1,1 1 0,0-1-110,-1-1 0,1 0 0,0 1 0,0-1 0,0 0-1,0 1 1,0-1 0,0 0 0,0 0 0,0 1 0,0-1-1,0 0 1,0 1 0,0-1 0,1 0 0,-1 0 0,0 1-1,0-1 1,0 0 0,0 1 0,0-1 0,0 0 0,1 0-1,-1 1 1,0-1 0,0 0 0,0 0 0,1 0 0,-1 1-1,0-1 1,0 0 0,1 0 0,-1 0 0,0 0 0,1 0-1,-1 1 1,0-1 0,0 0 0,1 0 0,-1 0 0,0 0-1,1 0 1,-1 0 0,0 0 0,0 0 0,1 0 0,-1 0-1,0 0 1,1 0 0,-1 0 0,0 0 0,0-1 0,1 1-1,-1 0 1,0 0 0,1 0 0,-1 0 0,0 0 0,1-1 0,3-1 56,1 0 0,-1 0 0,0 0 1,0-1-1,1 0 0,-2 0 0,1 0 1,0 0-1,-1-1 0,5-4 0,31-45 162,-30 40-163,36-57 207,44-94 0,-85 157-282,8-14 53,-12 21-64,0 0 0,0 0 0,0 1-1,0-1 1,0 0 0,0 0 0,0 0 0,0 0-1,0 0 1,0 0 0,0 0 0,0 0 0,0 0-1,0 0 1,0 0 0,0 1 0,0-1 0,0 0-1,0 0 1,1 0 0,-1 0 0,0 0 0,0 0-1,0 0 1,0 0 0,0 0 0,0 0 0,0 0-1,0 0 1,0 0 0,0 0 0,0 0 0,1 0-1,-1 0 1,0 0 0,0 0 0,0 0 0,0 0-1,0 0 1,0 0 0,0 0 0,0 0 0,0 0-1,1 0 1,-1 0 0,0 0 0,0 0 0,0 0-1,0 0 1,0 0 0,0 0 0,0 0 0,0 0-1,0 0 1,0 0 0,0 0 0,0 0 0,1 0-1,-1-1 1,0 1 0,0 0 0,0 0 0,0 0 0,0 0-1,0 0 1,1 14 77,-4 18 33,0-15-87,-20 142 374,20-124-578,1 1 1,5 54-1,0-73 71,4-13-31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6:01.461"/>
    </inkml:context>
    <inkml:brush xml:id="br0">
      <inkml:brushProperty name="width" value="0.05" units="cm"/>
      <inkml:brushProperty name="height" value="0.05" units="cm"/>
    </inkml:brush>
  </inkml:definitions>
  <inkml:trace contextRef="#ctx0" brushRef="#br0">0 136 9898,'5'-4'40,"0"0"1,0 1-1,0-1 0,0 1 1,0 0-1,1 0 0,-1 1 1,1-1-1,0 1 0,0 1 1,0-1-1,0 1 0,0 0 1,9-1-1,8 2-127,1 0 0,35 6 0,-10-1 170,25-3 3,99-9 0,74-22 30,1 0-87,625-3 86,-410 22-6,1338 12 637,-406 15-514,-648 2-103,0 21-15,-1 0-11,0-21-6,384-33 59,-186 1 56,0 24 229,436 2 37,-1-100-316,-1201 72-166,123-14-1396,-255 22 1159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6:06.981"/>
    </inkml:context>
    <inkml:brush xml:id="br0">
      <inkml:brushProperty name="width" value="0.05" units="cm"/>
      <inkml:brushProperty name="height" value="0.05" units="cm"/>
    </inkml:brush>
  </inkml:definitions>
  <inkml:trace contextRef="#ctx0" brushRef="#br0">1 94 12955,'0'0'30,"0"0"1,-1 0-1,1 0 1,0 1-1,0-1 1,0 0 0,0 0-1,0 0 1,0 1-1,0-1 1,0 0-1,1 0 1,-1 0-1,0 1 1,0-1-1,0 0 1,0 0-1,0 0 1,0 0 0,0 1-1,0-1 1,0 0-1,0 0 1,1 0-1,-1 0 1,0 1-1,0-1 1,0 0-1,0 0 1,1 0-1,-1 0 1,0 0 0,0 0-1,0 0 1,0 0-1,1 0 1,-1 1-1,13 1 666,23-1-117,-25-1-412,12 1-103,0 1 0,0 2 0,0 0 0,27 10 0,86 37 38,-91-32-83,2-2 1,61 15-1,-40-20-16,90 3 1,73-8-5,-161-7 1,-46 1 0,520 4 5,2-22-2,646-98 18,-461 37-2,2 26-11,575 28-16,-347 91 32,96 20-16,-439-96 16,-2-48-8,-510 45-17,164 4 0,-242 11-336,-1 1 0,0 2 1,-1 1-1,1 0 0,36 18 1,-45-18-206,-5-3 66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6:32.442"/>
    </inkml:context>
    <inkml:brush xml:id="br0">
      <inkml:brushProperty name="width" value="0.05" units="cm"/>
      <inkml:brushProperty name="height" value="0.05" units="cm"/>
    </inkml:brush>
  </inkml:definitions>
  <inkml:trace contextRef="#ctx0" brushRef="#br0">4 148 8354,'0'0'27,"0"0"1,0 0 0,0 0-1,0 0 1,-1 0 0,1 0-1,0 0 1,0 0-1,0 0 1,0 1 0,0-1-1,-1 0 1,1 0-1,0 0 1,0 0 0,0 0-1,0 0 1,0 0 0,0 0-1,-1 1 1,1-1-1,0 0 1,0 0 0,0 0-1,0 0 1,0 0 0,0 1-1,0-1 1,0 0-1,0 0 1,0 0 0,0 0-1,0 1 1,0-1-1,0 0 1,0 0 0,0 0-1,0 0 1,0 0 0,0 1-1,0-1 1,0 0-1,0 0 1,0 0 0,0 0-1,0 1 1,0-1 0,0 0-1,0 0 1,0 0-1,1 0 1,-1 0 0,0 0-1,0 1 1,0-1 0,0 0-1,0 0 1,15-2 886,31-15-325,-32 12-514,38-13 42,166-50 589,-129 51-531,0 4 0,1 4-1,0 4 1,116 7 0,-84 5-112,445 35 119,-555-40-181,637 62 112,386-58-51,-678-10-26,709 4-10,-411 2-6,-135 19 24,0 24-24,-202-16-15,561 29 27,-290-8-16,270 26 0,-11-30-216,-654-34 195,0-8 1,0-9-1,285-44 0,-91-22 3,-387 71 9,26-6 231,1 1 0,33 0 0,-56 7 513,-9 4-238,-10 3 154,6-4-294,-23 9-232,30-13-150,0-1 0,1 1 0,-1-1 0,0 0 0,0 0 0,0 1 0,0-1 0,0 0 0,0 0 0,0 0 0,0 0 0,0 0 0,0 0 0,0 0 0,0 0 0,0-1 0,0 1 0,0 0 0,0-1 0,0 1 0,1 0 0,-1-1 0,0 1 0,0-1 0,0 0 0,0 1 0,-1-2 0,-7-15-99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6:54.066"/>
    </inkml:context>
    <inkml:brush xml:id="br0">
      <inkml:brushProperty name="width" value="0.05" units="cm"/>
      <inkml:brushProperty name="height" value="0.05" units="cm"/>
    </inkml:brush>
  </inkml:definitions>
  <inkml:trace contextRef="#ctx0" brushRef="#br0">33 185 13131,'-8'2'661,"-15"3"222,21-3-657,15-2-41,162-12-354,77-3-178,164 21 722,128-3 22,3-37-243,145-5-52,750 18-17,-615 60-82,-176-4 36,470-10-13,-1-43-4,1139-46 31,-63 28-37,-2123 35-15,1393-44 9,-1370 41 14,264-9-56,-4 27 545,-339-12-382,0 0-1,-1 2 1,1-1-1,18 8 1,-31-10-139,0 1 1,0 0-1,0 0 1,0 0 0,0 0-1,0 1 1,0-1-1,-1 1 1,1 0-1,-1 0 1,0 0-1,0 1 1,0-1-1,0 1 1,-1-1 0,1 1-1,-1 0 1,0 0-1,0 0 1,1 6-1,0 15-114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6:57.315"/>
    </inkml:context>
    <inkml:brush xml:id="br0">
      <inkml:brushProperty name="width" value="0.05" units="cm"/>
      <inkml:brushProperty name="height" value="0.05" units="cm"/>
    </inkml:brush>
  </inkml:definitions>
  <inkml:trace contextRef="#ctx0" brushRef="#br0">1 1 6353,'10'1'318,"-1"2"0,1-1 0,-1 2 0,1-1 0,-1 1 0,0 0 0,-1 1 0,1 0 0,13 11 0,22 11 409,-9-10-452,-1-3 1,2 0 0,0-2 0,48 8 0,153 17 184,-178-30-356,231 33 251,527 53 566,38-77-629,2-51-220,2023-68-40,-1949 113-26,-2 32-4,-180-25 9,-5-63 5,-298-18 69,116-13 132,-527 74-250,-4 1 11,0-1 1,53-13 0,-48 2-19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9:33.718"/>
    </inkml:context>
    <inkml:brush xml:id="br0">
      <inkml:brushProperty name="width" value="0.05" units="cm"/>
      <inkml:brushProperty name="height" value="0.05" units="cm"/>
    </inkml:brush>
  </inkml:definitions>
  <inkml:trace contextRef="#ctx0" brushRef="#br0">3 245 11058,'0'0'43,"0"0"-1,0 0 0,0 0 1,-1-1-1,1 1 0,0 0 1,0 0-1,0 0 0,-1-1 1,1 1-1,0 0 0,0 0 1,0 0-1,0-1 1,0 1-1,0 0 0,0 0 1,-1-1-1,1 1 0,0 0 1,0 0-1,0-1 0,0 1 1,0 0-1,0-1 0,0 1 1,0 0-1,0 0 0,1-1 1,-1 1-1,0 0 0,0 0 1,0-1-1,0 1 0,0 0 1,0 0-1,0-1 0,1 1 1,-1 0-1,13-12 379,29-12-949,-32 18 639,27-13-164,1 1 0,1 1 0,0 2 0,1 2 0,53-9 0,-42 13 153,0 3-1,0 2 1,103 5-1,571 71 353,-299-32-421,3-26 141,-237-10-13,330 5 182,1-26-232,159-51-68,-178 15-22,2 21-33,842 14-420,-831 25 363,214-4 114,-417-15 4,616-9 86,-826 24-84,-1 3 0,0 6 0,0 4 0,116 33-1,-191-41-64,-16-3 5,0-2 1,0 1 0,0-1 0,1-1-1,-1 0 1,1-1 0,15-1 0,-28 0 9,1 0 1,-1 0 0,0 0-1,0 0 1,1 0-1,-1 0 1,0 0 0,0 0-1,1 0 1,-1 0 0,0 0-1,0-1 1,0 1-1,1 0 1,-1 0 0,0 0-1,0 0 1,0 0 0,0-1-1,1 1 1,-1 0-1,0 0 1,0 0 0,0-1-1,0 1 1,0 0 0,0 0-1,0-1 1,0 1-1,0 0 1,1 0 0,-1 0-1,0-1 1,0 1-1,0 0 1,0 0 0,0-1-1,-1 1 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3.877"/>
    </inkml:context>
    <inkml:brush xml:id="br0">
      <inkml:brushProperty name="width" value="0.05" units="cm"/>
      <inkml:brushProperty name="height" value="0.05" units="cm"/>
    </inkml:brush>
  </inkml:definitions>
  <inkml:trace contextRef="#ctx0" brushRef="#br0">111 525 18292,'-111'49'352,"195"-79"-248,39-35 96,3-7 16,-16-1-8,-14 3-152,-13 8-112,2 7-120,-25 4-104,-18 14-168,-11 7-168,-24 14 416,-11 5-112,-20 9-24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1.658"/>
    </inkml:context>
    <inkml:brush xml:id="br0">
      <inkml:brushProperty name="width" value="0.05" units="cm"/>
      <inkml:brushProperty name="height" value="0.05" units="cm"/>
    </inkml:brush>
  </inkml:definitions>
  <inkml:trace contextRef="#ctx0" brushRef="#br0">38 11 11915 0 0,'-6'-11'2797'0'0,"3"20"-690"0"0,3-6-2177 0 0,0-3 66 0 0,-2 17 84 0 0,-1-1 0 0 0,-9 28 0 0 0,9-31-26 0 0,1 0 0 0 0,-1 1 0 0 0,1 26 0 0 0,1-22-21 0 0,0-4-79 0 0,2 0 0 0 0,0 0 0 0 0,3 17 0 0 0,0-5-815 0 0,-3-21 353 0 0,0-1 0 0 0,0 0 1 0 0,1 1-1 0 0,0-1 0 0 0,0 0 1 0 0,0 1-1 0 0,0-1 0 0 0,0 0 1 0 0,1-1-1 0 0,0 1 0 0 0,4 4 1 0 0,1-1-1908 0 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264"/>
    </inkml:context>
    <inkml:brush xml:id="br0">
      <inkml:brushProperty name="width" value="0.05" units="cm"/>
      <inkml:brushProperty name="height" value="0.05" units="cm"/>
    </inkml:brush>
  </inkml:definitions>
  <inkml:trace contextRef="#ctx0" brushRef="#br0">3 41 9066,'-3'-9'456,"3"-7"-344,3 0 32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638"/>
    </inkml:context>
    <inkml:brush xml:id="br0">
      <inkml:brushProperty name="width" value="0.05" units="cm"/>
      <inkml:brushProperty name="height" value="0.05" units="cm"/>
    </inkml:brush>
  </inkml:definitions>
  <inkml:trace contextRef="#ctx0" brushRef="#br0">475 34 16980,'9'-7'483,"-3"2"-214,0 1 0,0 0 0,0 0 0,7-3 0,-13 7-256,1-1-1,-1 1 1,0 0-1,0 0 1,0 0-1,1 0 1,-1-1-1,0 1 1,0 0 0,1 0-1,-1 0 1,0 0-1,0 0 1,1 0-1,-1 0 1,0 0-1,1 0 1,-1 0-1,0 0 1,0 0 0,1 0-1,-1 0 1,0 0-1,0 0 1,1 0-1,-1 0 1,0 0-1,1 0 1,-1 1-1,0-1 1,0 0 0,0 0-1,1 0 1,-1 0-1,0 1 1,0-1-1,0 0 1,1 1-1,-4 11 510,-15 19 129,-187 231 157,89-119-709,85-105-59,-54 73 90,70-89-75,1 1-1,-22 47 1,34-68-49,1 1 1,0-1-1,0 0 0,1 1 0,-1-1 0,0 1 0,1 0 0,-1-1 0,1 1 0,0-1 0,0 1 1,0 0-1,0-1 0,1 4 0,0-5-2,-1 0 0,1 0 1,-1 0-1,1 0 0,0-1 1,-1 1-1,1 0 0,0 0 1,-1-1-1,1 1 0,0 0 0,0-1 1,0 1-1,-1-1 0,1 1 1,0-1-1,0 0 0,0 1 0,0-1 1,0 0-1,0 0 0,0 1 1,0-1-1,0 0 0,1 0 1,8-1 7,0 0 0,1 0 0,-1-1 0,0-1 0,17-6 0,346-142-1035,-273 104 831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307"/>
    </inkml:context>
    <inkml:brush xml:id="br0">
      <inkml:brushProperty name="width" value="0.05" units="cm"/>
      <inkml:brushProperty name="height" value="0.05" units="cm"/>
    </inkml:brush>
  </inkml:definitions>
  <inkml:trace contextRef="#ctx0" brushRef="#br0">1 392 15299,'1'2'105,"0"-1"-1,1 1 1,-1-1-1,1 0 0,-1 0 1,1 0-1,-1 0 1,1 0-1,0 0 0,0 0 1,-1 0-1,1-1 1,0 1-1,0-1 0,0 1 1,0-1-1,0 0 1,0 0-1,0 1 0,0-1 1,0-1-1,0 1 1,-1 0-1,1 0 1,0-1-1,2 0 0,6-1 216,0-1 0,0 0 0,16-8-1,-10 4-90,-1-2-1,-1 0 1,1-1-1,-1-1 1,-1 0-1,0 0 1,-1-1-1,0-1 1,0 0-1,10-18 1,-14 19-136,0 0 1,-1-1-1,-1 0 1,0 0-1,0 0 1,-2-1-1,0 0 1,0 0-1,-1 0 1,-1 0-1,0 0 1,-1-25-1,-1 36-75,0 1 0,0-1 0,0 1 0,-1-1 0,1 1-1,-1 0 1,1-1 0,-1 1 0,0 0 0,0 0 0,0-1 0,0 1-1,-1 0 1,1 0 0,0 0 0,-1 0 0,1 0 0,-1 1 0,0-1-1,-3-2 1,4 3-9,-1 1-1,1 0 1,-1-1-1,0 1 0,1 0 1,-1 0-1,1 0 1,-1 0-1,0 0 1,1 0-1,-1 0 0,0 0 1,1 1-1,-1-1 1,1 1-1,-1-1 0,1 1 1,-1 0-1,1-1 1,-1 1-1,1 0 1,0 0-1,-1 0 0,1 0 1,0 0-1,0 0 1,0 0-1,0 1 1,0-1-1,-2 3 0,-6 9 3,0-1 0,1 2 0,0-1 0,1 1 0,1 0 0,0 1 0,0-1 0,2 1 0,0 0 0,1 1 0,0-1 0,0 30 0,3-42-13,-1-1 0,2 1 0,-1-1-1,0 1 1,0-1 0,1 1 0,0-1 0,-1 1 0,1-1-1,0 0 1,0 1 0,0-1 0,0 0 0,1 0 0,-1 0 0,1 1-1,-1-2 1,1 1 0,0 0 0,-1 0 0,1 0 0,0-1-1,0 1 1,0-1 0,1 0 0,-1 1 0,0-1 0,0 0-1,1 0 1,-1-1 0,1 1 0,-1 0 0,1-1 0,-1 0-1,1 1 1,4-1 0,7 0-7,1-1-1,-1 0 1,0-2-1,1 1 1,-1-2 0,26-9-1,83-41 40,-102 44-14,2-1 17,-15 6-15,1 0 0,0 1-1,0 0 1,0 1 0,0 0-1,1 0 1,13-2 0,-22 5-14,-1 1 0,1-1-1,0 0 1,-1 0 0,1 0 0,0 0 0,-1 0 0,1 1 0,-1-1 0,1 0 0,-1 0-1,1 1 1,-1-1 0,1 0 0,-1 1 0,1-1 0,-1 1 0,1-1 0,-1 0 0,1 1-1,-1-1 1,0 1 0,1 0 0,-1-1 0,0 1 0,0-1 0,1 1 0,-1-1 0,0 1-1,0 0 1,0-1 0,0 1 0,1-1 0,-1 2 0,-1 20 32,1-20-31,-1 9 19,0-3-18,0-1 1,1 0-1,-1 0 1,2 13-1,0-19-3,-1 0-1,0 0 0,0 1 1,0-1-1,1 0 0,-1 0 1,1 0-1,-1 1 0,1-1 1,0 0-1,-1 0 0,1 0 1,0 0-1,0 0 0,-1 0 1,1 0-1,0 0 0,0 0 1,0-1-1,0 1 0,0 0 1,0-1-1,1 1 0,-1 0 1,0-1-1,0 1 1,0-1-1,1 0 0,-1 1 1,0-1-1,0 0 0,3 0 1,3 0 8,-1-1 0,1 0 0,-1 0 0,0 0 0,1-1 0,-1 0 0,0-1 0,0 1 0,0-1 0,0 0 0,7-5 0,10-8 3,27-25 0,-31 26-88,-13 10 223,-2 1-439,1 0-1,0 0 1,0 0-1,11-5 1,-15 9 256,0 0 0,-1-1 0,1 1 0,0 0 0,0 0 0,0-1 0,-1 1 0,1 0 0,0 0 0,0 0 0,0 0 0,0 0 0,-1 0 0,1 0 0,0 1 0,0-1 0,0 0 0,0 0 0,-1 1 0,1-1 0,0 0 0,0 1 0,-1-1 0,1 0 0,0 1 0,-1-1 0,1 1 0,0 0 0,-1-1 0,1 1 0,-1-1 0,1 1 0,-1 0 0,1 0 1,-1-1-1,0 1 0,1 0 0,-1 0 0,0-1 0,1 1 0,-1 0 0,0 1 0,4 8-425,0-2-59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726"/>
    </inkml:context>
    <inkml:brush xml:id="br0">
      <inkml:brushProperty name="width" value="0.05" units="cm"/>
      <inkml:brushProperty name="height" value="0.05" units="cm"/>
    </inkml:brush>
  </inkml:definitions>
  <inkml:trace contextRef="#ctx0" brushRef="#br0">195 3 15235,'-2'-2'1092,"-2"9"-740,-3 14-101,-7 40 312,2 1 1,3 0-1,3 1 0,2 0 0,3 0 0,13 109 0,-8-152-478,1-1-1,1 1 1,9 20-1,-7-20-60,-32-74 353,-56-95 0,1 4 280,79 145-641,0-1-1,0 1 1,-1 0 0,1 0 0,0-1 0,0 1 0,0 0-1,-1 0 1,1-1 0,0 1 0,0 0 0,0-1-1,0 1 1,0 0 0,0-1 0,-1 1 0,1 0 0,0 0-1,0-1 1,0 1 0,0 0 0,0-1 0,0 1-1,0 0 1,0-1 0,1 1 0,-1 0 0,0-1 0,0 1-1,0 0 1,0-1 0,0 1 0,0 0 0,1 0-1,-1-1 1,0 1 0,0 0 0,0 0 0,1-1 0,-1 1-1,0 0 1,0 0 0,1 0 0,-1-1 0,0 1-1,1 0 1,-1 0 0,0 0 0,1 0 0,-1 0 0,0 0-1,0-1 1,1 1 0,-1 0 0,0 0 0,1 0-1,-1 0 1,0 0 0,1 0 0,-1 0 0,0 1 0,1-1-1,-1 0 1,0 0 0,1 0 0,23 8 156,-21-7-131,19 7-142,-1 0 0,1-2 0,1 0 0,-1-2-1,1 0 1,-1-2 0,1 0 0,33-3 0,-10-5-70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112"/>
    </inkml:context>
    <inkml:brush xml:id="br0">
      <inkml:brushProperty name="width" value="0.05" units="cm"/>
      <inkml:brushProperty name="height" value="0.05" units="cm"/>
    </inkml:brush>
  </inkml:definitions>
  <inkml:trace contextRef="#ctx0" brushRef="#br0">183 1 18972,'-11'0'480,"0"1"0,0 1 0,0 0 0,0 1 0,1 0 0,-1 0 1,-13 7-1,17-7-382,1 1 0,-1-1 0,1 1 0,0 0 0,0 0 1,0 1-1,0 0 0,1 0 0,0 0 0,0 0 0,-7 12 0,11-16-104,0-1 0,1 1-1,-1 0 1,1 0-1,0-1 1,-1 1-1,1 0 1,0 0 0,-1 0-1,1 0 1,0-1-1,0 1 1,0 0-1,-1 0 1,1 0-1,0 0 1,0 0 0,1 0-1,-1 0 1,0-1-1,0 1 1,0 0-1,1 0 1,-1 0 0,0 0-1,1-1 1,-1 1-1,0 0 1,1 0-1,-1 0 1,1-1 0,-1 1-1,1 0 1,0-1-1,-1 1 1,1-1-1,0 1 1,-1-1-1,1 1 1,0-1 0,0 1-1,0-1 1,1 1-1,3 1-73,1 0-1,0-1 0,0 0 0,0 0 0,8 0 1,-5 0-30,33 2-351,-14-1 12,38 8 1,-59-9 372,1 1 1,-1 0 0,0 1 0,-1-1-1,1 1 1,0 1 0,-1-1 0,1 1 0,-1 0-1,6 6 1,-10-8 62,0 0 0,0 0 0,0 0 0,-1 0 0,1 0 0,-1 0 0,1 0 0,-1 1 0,0-1 0,0 0 0,0 1 0,0-1 0,0 1 0,0-1 0,-1 1 0,0 0 0,1 4 0,-1-3 24,-1 0-1,0 0 0,1-1 0,-1 1 0,0 0 0,-1-1 0,1 1 1,-1-1-1,0 1 0,1-1 0,-4 4 0,-4 4 76,0-1 0,0 0 0,-1 0-1,-1 0 1,-18 12 0,21-16-103,0 0 0,0-1 0,-1 0 0,0-1-1,0 1 1,0-2 0,-1 1 0,1-1 0,-1-1 0,-13 2 0,22-4 17,-1 0 0,0 0 0,1 0-1,-1 0 1,0 0 0,1-1 0,-1 1 0,1-1 0,-1 1 0,1-1 0,-1 0 0,1 1 0,-3-3 0,-13-15-80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733"/>
    </inkml:context>
    <inkml:brush xml:id="br0">
      <inkml:brushProperty name="width" value="0.05" units="cm"/>
      <inkml:brushProperty name="height" value="0.05" units="cm"/>
    </inkml:brush>
  </inkml:definitions>
  <inkml:trace contextRef="#ctx0" brushRef="#br0">13 0 13483,'1'3'183,"0"0"-1,0-1 1,-1 1 0,1 0-1,-1 0 1,0 0 0,1 0 0,-1 0-1,-1 0 1,1 0 0,0 0-1,-2 4 1,0 8 248,-11 641 4534,13-577-4222,2-70 139,4-16-461,4-18-37,32-125 281,-11 31-526,0 16-294,46-101-1,-73 195 129,0 1-1,1 0 0,0 0 1,0 0-1,1 0 1,7-7-1,-12 14 22,0 0-1,0 0 1,0 0 0,0 0-1,0 0 1,0 0-1,1 0 1,-1 1 0,0-1-1,0 0 1,1 1 0,-1-1-1,1 1 1,-1 0 0,0-1-1,1 1 1,-1 0 0,1 0-1,-1 0 1,1 0 0,-1 0-1,1 0 1,-1 0-1,1 0 1,-1 1 0,0-1-1,1 0 1,-1 1 0,1-1-1,-1 1 1,0 0 0,1 0-1,-1-1 1,0 1 0,0 0-1,0 0 1,0 0 0,0 0-1,0 0 1,0 0 0,0 0-1,0 1 1,0-1-1,0 0 1,0 2 0,1 1-6,0-1 1,0 1-1,-1 0 1,1 0-1,-1 0 0,0 0 1,0 0-1,-1 0 1,1 0-1,-1 0 1,0 0-1,0 1 0,0-1 1,0 0-1,-1 0 1,0 0-1,1 0 1,-2 0-1,1 0 1,0 0-1,-1 0 0,0-1 1,-3 7-1,-2 3-1,-1-1 0,-1 1 0,0-1 0,-1 0 0,-13 12 0,9-9-20,-1-1 0,-1 0 0,-1-1 1,0-1-1,0 0 0,-21 9 0,37-20 1,0-1 0,0 1 0,0-1 0,0 1 0,0-1 0,0 0 0,0 1 0,0-1 0,0 0 0,0 0-1,0 0 1,0 0 0,0 0 0,0 0 0,0 0 0,0 0 0,0 0 0,1 0 0,-1-1 0,0 1 0,-1-1 0,1 1-16,1-1 1,0 1 0,-1-1 0,1 0 0,0 1 0,0-1 0,-1 1 0,1-1-1,0 0 1,0 1 0,0-1 0,0 0 0,0 1 0,0-1 0,0 0-1,0 1 1,0-1 0,0 0 0,0 1 0,1-1 0,-1 1 0,1-2 0,1-5-140,2-1 0,-1 1 0,1 1 1,4-8-1,20-25-309,9-7-155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235"/>
    </inkml:context>
    <inkml:brush xml:id="br0">
      <inkml:brushProperty name="width" value="0.05" units="cm"/>
      <inkml:brushProperty name="height" value="0.05" units="cm"/>
    </inkml:brush>
  </inkml:definitions>
  <inkml:trace contextRef="#ctx0" brushRef="#br0">39 7 13571,'-1'11'868,"0"0"1,-1 1-1,0-1 1,-1 0-1,-7 16 1,-6 27 404,14-45-1130,1 0 1,1 0-1,-1 1 1,3 16-1,-2-25-124,0 0-1,0 0 1,0 0 0,0 0 0,1 0-1,-1 1 1,0-1 0,1 0-1,-1 0 1,1 0 0,-1 0-1,1 0 1,0 0 0,-1-1-1,1 1 1,0 0 0,0 0-1,0 0 1,-1-1 0,2 2 0,0-2 4,-1 0 1,0 0 0,1 0 0,-1 0 0,0 0 0,1 0 0,-1 0 0,0 0 0,1-1-1,-1 1 1,0-1 0,0 1 0,1-1 0,-1 1 0,0-1 0,0 0 0,0 1 0,0-1-1,0 0 1,0 0 0,0 0 0,1-1 0,6-5 144,-1-1 0,-1 0 0,1 0 0,-2 0 0,1-1 0,-1 0 0,8-17-1,21-70 1053,-25 59-893,-11 47-327,1-1-1,0 1 1,0 0 0,1 0-1,1 0 1,1 13 0,-1-20-3,-1 0-1,1 0 1,0 0-1,0 1 1,0-1 0,0 0-1,1 0 1,-1-1 0,1 1-1,0 0 1,0 0 0,0-1-1,0 1 1,0-1-1,1 0 1,-1 1 0,1-1-1,-1 0 1,1-1 0,0 1-1,0 0 1,0-1 0,5 3-1,0-2 6,1-1-1,0 0 0,-1 0 1,1 0-1,0-1 1,-1-1-1,1 1 0,0-1 1,-1-1-1,1 0 0,-1 0 1,1 0-1,-1-1 1,0-1-1,14-7 0,4-4 52,-1 0 0,-1-2 0,30-25 0,-38 31-43,-16 11-10,0 0 0,0 0 0,0 0 0,0 0 0,1 0 0,-1 0 0,0 0 0,0 0 0,0 0 0,1 0 0,-1 0 0,0 0 0,0 0 0,0 0 0,0 0 0,1 0 0,-1 0 0,0 0 0,0 0 0,0 0 0,0 0 0,0 0 0,1 1 0,-1-1 0,0 0 0,0 0 0,0 0 0,0 0 0,0 0 1,0 0-1,1 0 0,-1 1 0,0-1 0,0 0 0,0 0 0,0 0 0,0 0 0,0 1 0,0-1 0,0 0 0,0 0 0,0 0 0,0 0 0,0 1 0,-6 29-5,4-24 5,1-3 3,-17 72 6,16-66 6,1 0-1,0 0 1,0 0-1,1 0 1,0 0-1,3 13 1,-3-21-11,0 1 1,0-1 0,0 0 0,1 0 0,-1 0-1,1 1 1,-1-1 0,1 0 0,-1 0 0,1 0-1,-1 0 1,1 0 0,0 0 0,0 0 0,0 0-1,0 0 1,-1 0 0,1 0 0,2 0 0,-2-1-12,-1 1 0,1-1 0,0 0-1,0 0 1,0 0 0,0 1 0,0-1 0,0 0 0,0-1 0,0 1 0,0 0 0,0 0 0,0 0 0,0 0 0,0-1 0,0 1 0,0 0 0,-1-1 0,2 0 0,2-1-105,0-1-1,-1 0 1,1 0 0,-1 0 0,0 0 0,0 0 0,0-1 0,0 1 0,4-7 0,0-6-127,0 1 0,-2-1 0,1 0 0,-2 0 0,0-1-1,2-22 1,2-22-327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638"/>
    </inkml:context>
    <inkml:brush xml:id="br0">
      <inkml:brushProperty name="width" value="0.05" units="cm"/>
      <inkml:brushProperty name="height" value="0.05" units="cm"/>
    </inkml:brush>
  </inkml:definitions>
  <inkml:trace contextRef="#ctx0" brushRef="#br0">13 0 14219,'-7'10'1272,"3"13"-920,3 0-176,3 3 561,10-2-681,5-4 8,3 3-96,6-3-136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042"/>
    </inkml:context>
    <inkml:brush xml:id="br0">
      <inkml:brushProperty name="width" value="0.05" units="cm"/>
      <inkml:brushProperty name="height" value="0.05" units="cm"/>
    </inkml:brush>
  </inkml:definitions>
  <inkml:trace contextRef="#ctx0" brushRef="#br0">103 482 16484,'-34'30'2395,"24"-22"-1965,1 0 0,1 0 0,0 0 0,0 1 0,-12 17 0,20-25-389,-1 0 0,0 0 0,1 0 0,-1 0 0,0 0 0,1 1 0,0-1-1,-1 0 1,1 0 0,0 1 0,-1-1 0,1 0 0,0 0 0,0 1 0,0-1 0,0 0 0,0 1 0,0-1-1,1 2 1,0-2-17,-1 0 0,1 0 0,-1 0 0,1-1 0,0 1 0,0 0 0,-1 0 0,1-1 0,0 1 0,0 0 0,0-1 0,0 1 0,0-1 0,-1 1 0,1-1 0,0 0 0,0 1 0,2-1 0,2 1-4,1 0 1,-1 0 0,0-1-1,0 0 1,1 0-1,-1-1 1,0 1 0,7-3-1,-5 1-2,1-1-1,0 0 1,-1-1-1,0 1 1,0-1 0,0-1-1,0 0 1,0 0-1,-1 0 1,0 0-1,0-1 1,-1 0 0,1 0-1,-1-1 1,-1 0-1,1 0 1,5-13-1,0-2 38,0 0 0,-2-1-1,0-1 1,6-39 0,-4-2 34,-10 59-80,0 1 0,0-1 1,0 0-1,0 1 0,-1-1 0,0 1 0,0-1 1,-4-10-1,4 15-9,1 0 1,0 0-1,-1 0 1,1 0-1,-1 0 1,0 0-1,1 1 1,-1-1-1,1 0 1,-1 0-1,0 1 1,0-1-1,1 0 0,-1 1 1,0-1-1,0 1 1,0-1-1,0 1 1,0-1-1,0 1 1,0-1-1,0 1 1,-2 0-1,1 0 1,1 0 0,-1 0-1,0 0 1,0 1 0,1-1-1,-1 1 1,0-1-1,1 1 1,-1 0 0,1-1-1,-1 1 1,-2 2 0,-3 2 8,1 1 1,0 0 0,0 0-1,-9 11 1,8-7-51,0-1 0,1 1 0,0-1 0,1 2 0,0-1 0,1 1 0,0-1 0,0 1 0,1 0 0,1 1 0,-3 20 0,5-30-26,0 1 1,0-1 0,1 1 0,-1-1 0,1 1 0,0-1 0,-1 0-1,1 1 1,0-1 0,0 0 0,0 0 0,1 0 0,-1 0 0,0 0-1,1 0 1,0 0 0,-1 0 0,1 0 0,0-1 0,0 1-1,0 0 1,0-1 0,0 0 0,0 0 0,0 1 0,1-1 0,-1-1-1,0 1 1,1 0 0,-1 0 0,0-1 0,1 0 0,2 1 0,10 1-461,0-1 0,-1-1 0,1 0 0,19-3 0,-25 2 216,41-5-872,35-2-405,-84 8 1589,1 0 1,-1 0-1,1 0 1,-1 0-1,1 0 1,-1 1-1,1-1 1,-1 0-1,0 1 0,1-1 1,-1 1-1,1-1 1,-1 1-1,0-1 1,0 1-1,1 0 1,-1 0-1,0 0 0,0 0 1,2 1-1,-2 1 88,0-1-1,0 0 1,0 1 0,0-1-1,-1 0 1,1 1-1,0-1 1,-1 6-1,2 3 264,-2-10-345,0-1 0,0 0 1,0 1-1,0-1 0,1 0 0,-1 1 1,0-1-1,0 0 0,0 1 1,0-1-1,1 0 0,-1 1 0,0-1 1,0 0-1,0 0 0,1 1 0,-1-1 1,0 0-1,0 0 0,1 1 0,-1-1 1,0 0-1,1 0 0,-1 0 0,0 0 1,1 0-1,-1 1 0,0-1 1,1 0-1,-1 0 0,1 0 0,13-4-104,12-12-322,-8 2 100,0-2 1,-2 0-1,0-1 1,0 0-1,22-37 1,52-105-600,-48 65 1399,-37 82-188,-1 1-1,-1-1 0,0 0 1,0 0-1,1-24 0,-4 36-273,0 0 0,0-1 0,0 1 0,0 0 0,0 0-1,0 0 1,0-1 0,0 1 0,0 0 0,0 0 0,0-1 0,0 1-1,0 0 1,0 0 0,0 0 0,0-1 0,0 1 0,0 0 0,0 0-1,0 0 1,0-1 0,0 1 0,0 0 0,0 0 0,-1 0 0,1-1-1,0 1 1,0 0 0,0 0 0,0 0 0,0 0 0,-1 0 0,1-1-1,0 1 1,0 0 0,0 0 0,0 0 0,-1 0 0,1 0-1,0 0 1,0 0 0,0 0 0,-1 0 0,1 0 0,0 0 0,0-1-1,0 1 1,-1 0 0,1 0 0,0 1 0,0-1 0,-1 0 0,1 0-1,0 0 1,0 0 0,0 0 0,-1 0 0,1 0 0,0 0 0,0 0-1,0 0 1,-1 1 0,-9 9 566,2 1-286,2 1 0,-1 0 0,2 0 1,-1 1-1,-4 20 0,-14 72 285,19-73-619,2-1 1,1 1 0,1 0-1,6 49 1,-3-64-173,1 0 0,0-1 1,1 0-1,1 0 0,1 0 0,0 0 1,1-1-1,1 0 0,1 0 1,12 17-1,-18-29-182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477"/>
    </inkml:context>
    <inkml:brush xml:id="br0">
      <inkml:brushProperty name="width" value="0.05" units="cm"/>
      <inkml:brushProperty name="height" value="0.05" units="cm"/>
    </inkml:brush>
  </inkml:definitions>
  <inkml:trace contextRef="#ctx0" brushRef="#br0">67 290 12347,'-21'-40'1848,"3"-6"-1064,5 1-248,3 4 1209,6 2-609,4 5-176,10 12-344,5 8-304,8 11 1385,10 3-1409,10-1 48,2-4 16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2.127"/>
    </inkml:context>
    <inkml:brush xml:id="br0">
      <inkml:brushProperty name="width" value="0.05" units="cm"/>
      <inkml:brushProperty name="height" value="0.05" units="cm"/>
    </inkml:brush>
  </inkml:definitions>
  <inkml:trace contextRef="#ctx0" brushRef="#br0">0 118 16692 0 0,'2'-5'246'0'0,"0"1"1"0"0,1 0-1 0 0,-1 0 1 0 0,1 1 0 0 0,0-1-1 0 0,0 0 1 0 0,0 1 0 0 0,0 0-1 0 0,1 0 1 0 0,-1 0-1 0 0,1 0 1 0 0,0 0 0 0 0,0 1-1 0 0,7-4 1 0 0,6-2 76 0 0,0 1 1 0 0,24-7-1 0 0,-24 9-77 0 0,8-3-165 0 0,0 2 0 0 0,0 1-1 0 0,0 0 1 0 0,1 2 0 0 0,0 1-1 0 0,28 2 1 0 0,-40 0-177 0 0,-1 1-1 0 0,1 1 1 0 0,0 0 0 0 0,0 1-1 0 0,-1 1 1 0 0,1 0-1 0 0,-1 0 1 0 0,0 1 0 0 0,-1 1-1 0 0,1 0 1 0 0,-1 1 0 0 0,21 16-1 0 0,-30-21 52 0 0,0 0 1 0 0,0 0-1 0 0,-1 1 0 0 0,1 0 0 0 0,-1-1 1 0 0,0 1-1 0 0,0 0 0 0 0,0 0 0 0 0,0 0 1 0 0,0 0-1 0 0,-1 0 0 0 0,1 1 0 0 0,-1-1 1 0 0,0 0-1 0 0,0 1 0 0 0,0-1 0 0 0,0 7 1 0 0,-1-6 52 0 0,0-1 1 0 0,-1 1 0 0 0,0-1 0 0 0,0 1 0 0 0,1-1 0 0 0,-2 1-1 0 0,1-1 1 0 0,0 0 0 0 0,-1 0 0 0 0,0 1 0 0 0,1-1-1 0 0,-1 0 1 0 0,-1 0 0 0 0,1-1 0 0 0,0 1 0 0 0,-1 0 0 0 0,-3 3-1 0 0,-5 2 100 0 0,1 0-1 0 0,-1 0 1 0 0,-1-1-1 0 0,1 0 1 0 0,-15 5 0 0 0,-13 8-28 0 0,37-19-210 0 0,0 1-1 0 0,1-1 1 0 0,-1 1 0 0 0,1-1 0 0 0,-1 1 0 0 0,1-1-1 0 0,0 1 1 0 0,0 0 0 0 0,-1 0 0 0 0,1 0-1 0 0,0 0 1 0 0,1 0 0 0 0,-1 0 0 0 0,0 0 0 0 0,1 0-1 0 0,-1 0 1 0 0,1 0 0 0 0,-1 0 0 0 0,1 0-1 0 0,0 0 1 0 0,0 0 0 0 0,0 1 0 0 0,0-1 0 0 0,0 0-1 0 0,1 0 1 0 0,0 3 0 0 0,0 2-327 0 0,1 1 0 0 0,0-1-1 0 0,1 0 1 0 0,-1 0 0 0 0,1-1 0 0 0,5 10 0 0 0,3-1-135 0 0,0 0 0 0 0,1-1 0 0 0,0 0-1 0 0,24 19 1 0 0,11 12-283 0 0,-45-44 880 0 0,-1 1 0 0 0,1-1-1 0 0,-1 1 1 0 0,0-1 0 0 0,1 1-1 0 0,-1 0 1 0 0,0 0 0 0 0,0-1-1 0 0,0 1 1 0 0,0 0 0 0 0,-1 0-1 0 0,1 0 1 0 0,0 0 0 0 0,-1 0-1 0 0,1 0 1 0 0,-1 0 0 0 0,0 0-1 0 0,0 0 1 0 0,0 0 0 0 0,0 0-1 0 0,0 3 1 0 0,-1-3 149 0 0,0 1 0 0 0,0-1 0 0 0,0 1 0 0 0,-1-1 0 0 0,1 0 0 0 0,-1 0 0 0 0,0 1 0 0 0,1-1 0 0 0,-1 0-1 0 0,0 0 1 0 0,0-1 0 0 0,0 1 0 0 0,0 0 0 0 0,-1-1 0 0 0,-3 3 0 0 0,-9 5 767 0 0,-1-1-1 0 0,1-1 1 0 0,-2-1-1 0 0,1 0 1 0 0,-1 0-1 0 0,0-2 1 0 0,-31 5-1 0 0,36-8-703 0 0,0 0 0 0 0,1 0 1 0 0,-1-1-1 0 0,0-1 0 0 0,1 0 0 0 0,-1 0 0 0 0,1-2 1 0 0,-1 1-1 0 0,1-1 0 0 0,0-1 0 0 0,0 0 0 0 0,-17-8 1 0 0,20 6-393 0 0,1-1 1 0 0,-1 1-1 0 0,1-1 1 0 0,0-1-1 0 0,1 1 1 0 0,0-1-1 0 0,0 0 1 0 0,1-1-1 0 0,0 1 1 0 0,-7-19 0 0 0,10 24-185 0 0,1-1 1 0 0,0 0 0 0 0,0 0 0 0 0,0 1 0 0 0,0-1 0 0 0,0-8 0 0 0,1 10 217 0 0,0 1 0 0 0,0 0 0 0 0,0-1 0 0 0,0 1 0 0 0,0-1 0 0 0,0 1 0 0 0,1-1 0 0 0,-1 1 0 0 0,0-1 0 0 0,1 1 0 0 0,-1-1 0 0 0,1 1 0 0 0,-1 0 0 0 0,1-1 0 0 0,0 1 0 0 0,0 0 0 0 0,-1 0 0 0 0,1 0 1 0 0,0-1-1 0 0,0 1 0 0 0,2-1 0 0 0,11-4-745 0 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257"/>
    </inkml:context>
    <inkml:brush xml:id="br0">
      <inkml:brushProperty name="width" value="0.05" units="cm"/>
      <inkml:brushProperty name="height" value="0.05" units="cm"/>
    </inkml:brush>
  </inkml:definitions>
  <inkml:trace contextRef="#ctx0" brushRef="#br0">200 88 10418,'0'-1'181,"0"0"-1,1-1 0,-1 1 1,0 0-1,0-1 0,0 1 1,0 0-1,0-1 0,-1 1 1,1 0-1,0-1 0,0 1 1,-1 0-1,1 0 1,-1-1-1,0 1 0,1 0 1,-1 0-1,0 0 0,1 0 1,-1 0-1,0 0 0,0 0 1,0 0-1,-2-1 0,2 1-51,0 1-1,-1-1 1,1 1 0,-1-1-1,1 1 1,-1 0-1,0 0 1,1 0-1,-1 0 1,1 0-1,-1 0 1,1 0-1,-1 0 1,1 1 0,-1-1-1,1 1 1,-1-1-1,1 1 1,-1-1-1,1 1 1,0 0-1,-3 1 1,-5 5 147,1-1 0,0 1-1,0 0 1,1 1 0,0 0 0,0 0 0,-9 16 0,0 3 76,-17 40 0,27-57-293,1 1 0,1 0 0,0 0 0,1 0 0,0 1 0,0-1 0,1 1 0,0 12 0,2-23-47,0-1 0,0 1 1,0 0-1,0 0 0,0 0 0,0-1 1,0 1-1,0 0 0,1 0 0,-1-1 1,0 1-1,0 0 0,1 0 0,-1-1 1,0 1-1,1 0 0,-1-1 0,1 1 1,-1 0-1,1-1 0,-1 1 0,1-1 0,0 1 1,-1-1-1,1 1 0,0-1 0,-1 1 1,1-1-1,1 1 0,-1-1 6,1 0 0,-1 0-1,1 0 1,-1 0 0,1-1 0,0 1-1,-1 0 1,1-1 0,-1 1 0,0-1 0,1 0-1,-1 1 1,3-3 0,5-3 64,-1 0 0,0 0 0,11-12 0,16-21 260,-2-1-1,-2-2 0,-2-1 1,38-77-1,-64 116-293,-1-1-1,0 0 1,-1 1 0,1-1-1,0-6 1,-2 11-44,0 0-1,0 0 1,0 0-1,0 0 1,0 0-1,0 0 1,0 0-1,0 0 1,0 0-1,0 0 1,0 0-1,0 0 1,0 0 0,0 0-1,0 0 1,0 0-1,-1 0 1,1 0-1,0 0 1,0 0-1,0 0 1,0 0-1,0 0 1,0 0-1,0 0 1,0 0 0,0 0-1,0 0 1,0 0-1,0 0 1,0 0-1,0 0 1,0 0-1,0 0 1,-1 0-1,1 0 1,0 0-1,0 0 1,0 0 0,0 0-1,0 0 1,0 0-1,0 0 1,0 0-1,-8 19 70,-3 9-30,-10 49 1,18-62-34,0 0-1,2 0 0,-1 1 1,2-1-1,1 20 1,0-31 2,-1-1 1,1 1 0,-1-1 0,1 1 0,0-1 0,0 1-1,1-1 1,-1 0 0,1 1 0,0-1 0,-1 0 0,1 0-1,1 0 1,-1 0 0,0-1 0,1 1 0,-1-1 0,1 1-1,0-1 1,0 0 0,0 0 0,5 3 0,-4-4 13,0 0 0,0 0 0,-1 0 0,1 0 0,0-1 0,0 0 0,0 0 0,0 0 0,0 0 0,0 0 0,0-1 0,0 0 0,0 0 0,0 0 0,-1 0 0,1 0 0,0-1 0,-1 0 0,1 0 0,4-3 0,7-5 81,-1-2 0,0 1 0,-1-2 0,0 1 0,-1-2 1,11-15-1,-8 8 28,-1-1 1,-1 0 0,17-38-1,-24 39-100,-5 19-27,-2 10-8,1-7 0,-5 34-11,1-10-12,-1 34 0,4-53 26,1 1 0,1 0 0,0 0 0,0-1 0,0 1 0,0 0-1,1-1 1,0 1 0,6 11 0,-7-16 4,0-1-1,0 1 1,0 0-1,1-1 1,-1 1-1,0-1 1,1 1-1,-1-1 1,1 0-1,-1 0 1,1 1-1,0-1 1,-1 0-1,1-1 1,0 1-1,0 0 1,0 0-1,0-1 1,0 1-1,0-1 1,0 0 0,-1 1-1,1-1 1,0 0-1,0 0 1,0 0-1,0 0 1,0-1-1,0 1 1,0-1-1,0 1 1,0-1-1,0 1 1,0-1-1,0 0 1,-1 0-1,3-1 1,4-3 30,0 0 0,0 0 0,0-1 0,-1 0 0,0 0 0,11-13 0,0-4 32,-1-1-1,-1 0 1,-1-1 0,-1-1 0,-1 0 0,9-30-1,-25 66-435,0 1 0,1-1-1,0 1 1,0 0-1,1 0 1,1 0 0,0 17-1,1-23 216,0-1 0,-1 1-1,1-1 1,1 0 0,-1 0-1,1 1 1,-1-1 0,1 0-1,5 6 1,-6-7 141,1-1 1,0 0-1,0 0 0,0 0 1,0 0-1,1-1 0,-1 1 1,0 0-1,1-1 0,-1 0 1,1 0-1,0 1 0,-1-1 1,1-1-1,0 1 0,5 1 1,-3-2-108,0 1 0,1-1 1,-1 0-1,11-1 1,29-11-474</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687"/>
    </inkml:context>
    <inkml:brush xml:id="br0">
      <inkml:brushProperty name="width" value="0.05" units="cm"/>
      <inkml:brushProperty name="height" value="0.05" units="cm"/>
    </inkml:brush>
  </inkml:definitions>
  <inkml:trace contextRef="#ctx0" brushRef="#br0">91 323 17620,'-8'5'381,"0"1"1,1 0-1,0 1 1,0-1-1,0 1 1,1 1-1,-9 11 1,12-14-236,0 0 0,0 1 0,0 0 0,0-1 0,1 1 0,0 0 0,0 0 0,1 0 0,-1 0 0,2 0 0,-1 1 0,0 8 0,1-13-107,0 0-1,0 0 1,1-1 0,-1 1-1,0 0 1,1 0 0,-1 0-1,1 0 1,-1 0-1,1 0 1,0-1 0,0 1-1,0 0 1,0 0 0,0-1-1,0 1 1,1-1 0,-1 1-1,0-1 1,1 0-1,-1 1 1,1-1 0,2 1-1,-1-1-9,0 0 0,0 0-1,1 0 1,-1 0-1,0-1 1,1 1 0,-1-1-1,0 0 1,1 0 0,-1 0-1,0-1 1,6 0-1,3-2-14,1-1 0,-1 0-1,1-1 1,-1 0 0,-1-1-1,12-7 1,-4-1-44,-1 0-1,0-1 0,-1-1 1,-1 0-1,0-1 1,-1-1-1,23-38 0,-27 38-73,-1 0 0,-1 0-1,-1-1 1,0 0 0,-1-1-1,-2 1 1,0-1 0,-1-1-1,2-22 1,-6 38 67,0-1 1,0 1-1,0 0 1,-1 0-1,1 0 1,-1-1-1,-1 1 1,1 0-1,-1 0 0,1 0 1,-2 1-1,-3-9 1,4 11 27,1 0 0,-1 1-1,1-1 1,-1 0 0,0 1 0,1 0 0,-1-1 0,0 1 0,0 0 0,0 0 0,0 0-1,0 0 1,0 0 0,-1 0 0,1 1 0,0-1 0,0 1 0,-1-1 0,1 1 0,0 0-1,0 0 1,-1 0 0,1 0 0,0 1 0,-1-1 0,1 1 0,0-1 0,0 1 0,0 0-1,-5 1 1,-2 3 54,0 0-1,0 0 1,0 1-1,1 0 0,-1 0 1,1 1-1,1 0 1,-1 0-1,1 1 0,-8 12 1,4-6 12,2 1 0,-1 0 0,2 1 0,0 0 0,-8 23 0,14-33-57,1-1 0,-1 0 0,1 1 0,0 0 0,0-1 0,1 1-1,0-1 1,0 1 0,0 0 0,1 5 0,0-8-40,0 1 0,1-1 0,-1 1 0,1-1 0,-1 1 0,1-1 0,0 0 0,0 0 0,0 0 0,1 0 0,-1 0 0,1-1 0,0 1 0,-1-1 0,7 5 0,9 4-541,31 14 0,-36-20 341,0 2 1,-1-1 0,0 2 0,0 0 0,13 11 0,-21-16 199,-1 0-1,0 1 1,0 0-1,-1-1 1,1 1-1,-1 0 1,0 0-1,0 0 1,0 1-1,0-1 1,-1 0-1,0 1 1,0-1-1,0 1 0,0-1 1,-1 1-1,1 0 1,-1-1-1,-1 1 1,0 7-1,-5 8-3,-5-3-9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0.650"/>
    </inkml:context>
    <inkml:brush xml:id="br0">
      <inkml:brushProperty name="width" value="0.05" units="cm"/>
      <inkml:brushProperty name="height" value="0.05" units="cm"/>
    </inkml:brush>
  </inkml:definitions>
  <inkml:trace contextRef="#ctx0" brushRef="#br0">6 0 16524,'-5'54'4499,"4"-22"-4171,2 0-1,0 0 0,12 60 1,-12-88-286,0 1 1,1-1-1,0 1 1,0-1-1,0 1 1,0-1-1,0 0 1,1 0-1,0 0 1,0-1 0,0 1-1,0 0 1,8 5-1,-9-8-1,1 1 1,0 0-1,0-1 0,0 0 0,0 0 1,0 0-1,0 0 0,1 0 0,-1 0 1,0-1-1,0 0 0,1 0 0,-1 0 1,0 0-1,1 0 0,-1 0 0,0-1 1,0 0-1,0 0 0,1 0 0,3-2 1,2-1 47,0-1-1,0 0 1,-1 0 0,1-1 0,-1 0 0,-1-1-1,1 0 1,-1 0 0,-1-1 0,1 1 0,10-18-1,-4 4 42,-1-2-1,-1 1 0,14-38 1,-9-2-88,-34 178-211,17-100 171,0 0 0,1 0 0,1 0 0,0 0 0,7 28 0,-8-41 7,1-1 0,-1 1 1,1-1-1,0 1 0,0-1 0,0 0 0,0 1 1,0-1-1,1 0 0,-1 0 0,0 1 0,1-1 1,0 0-1,0-1 0,-1 1 0,1 0 0,0 0 1,1-1-1,-1 1 0,0-1 0,0 0 0,1 0 1,-1 0-1,0 0 0,1 0 0,-1 0 0,1 0 1,-1-1-1,1 1 0,0-1 0,-1 0 0,1 0 1,-1 0-1,1 0 0,-1 0 0,1-1 0,0 1 1,-1-1-1,1 0 0,4-1 0,5-3 39,-1 0 0,1-1 0,-1 0 0,-1-1 0,1 0 0,-1-1 1,10-8-1,11-15 104,-2-2 1,37-50-1,-42 52-124,-24 30-30,0 1-1,1-1 1,-1 0-1,0 1 1,1-1 0,-1 1-1,1-1 1,-1 1 0,1-1-1,-1 1 1,1 0-1,-1-1 1,1 1 0,-1-1-1,1 1 1,0 0 0,-1 0-1,1-1 1,-1 1-1,1 0 1,1 0 0,-2 0 0,1 0 0,-1 1 0,0-1 0,1 1 0,-1-1 0,0 1 0,0-1 1,0 1-1,1-1 0,-1 1 0,0-1 0,0 1 0,0-1 0,0 1 0,0-1 0,0 1 1,0-1-1,0 1 0,0-1 0,0 2 0,-6 43-61,4-32 37,-1 4-1,-3 35-18,6-50 46,-1 1 0,1 0 0,1-1-1,-1 1 1,0 0 0,1-1 0,-1 1-1,1 0 1,0-1 0,0 1 0,0-1-1,0 1 1,0-1 0,2 4 0,-1-5 1,-1 0 1,0 0 0,0 0 0,0-1-1,1 1 1,-1 0 0,1-1 0,-1 1 0,0 0-1,1-1 1,-1 0 0,1 1 0,-1-1-1,1 0 1,-1 0 0,1 0 0,-1 0 0,1 0-1,-1 0 1,1 0 0,-1-1 0,1 1-1,-1 0 1,3-2 0,34-16 35,-36 17-35,25-18 56,1 0-1,44-44 0,20-16-414,-90 78 301,-1 0 0,1-1 1,0 1-1,0 0 0,-1 0 0,1 0 0,0 0 1,0 1-1,0-1 0,0 0 0,0 1 1,0 0-1,3-1 0,-4 1-21,0 1-1,0-1 1,0 0 0,0 1-1,-1-1 1,1 1 0,0-1-1,0 1 1,0 0 0,-1-1-1,1 1 1,0 0 0,0-1-1,-1 1 1,1 0-1,-1 0 1,1 0 0,-1-1-1,1 1 1,-1 0 0,1 0-1,-1 0 1,0 0 0,0 0-1,1 0 1,-1 0 0,0 2-1,1 0-173,0 1 0,0-1-1,0 1 1,0-1-1,1 0 1,-1 0 0,1 0-1,0 1 1,0-2-1,0 1 1,4 4 0,-5-6 197,0 0 0,0 0 1,1-1-1,-1 1 0,0 0 1,1-1-1,-1 1 0,0-1 1,1 0-1,-1 1 1,1-1-1,-1 0 0,1 0 1,-1 0-1,1 0 0,-1 0 1,0 0-1,1 0 1,-1-1-1,1 1 0,-1 0 1,1-1-1,-1 1 0,0-1 1,1 1-1,-1-1 0,0 0 1,0 0-1,1 0 1,-1 0-1,2-1 0,24-22-660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1.507"/>
    </inkml:context>
    <inkml:brush xml:id="br0">
      <inkml:brushProperty name="width" value="0.05" units="cm"/>
      <inkml:brushProperty name="height" value="0.05" units="cm"/>
    </inkml:brush>
  </inkml:definitions>
  <inkml:trace contextRef="#ctx0" brushRef="#br0">144 78 12731,'1'0'37,"-1"0"1,0 0-1,0-1 1,0 1-1,0 0 1,0 0-1,0 0 0,0 0 1,0 0-1,0 0 1,0-1-1,-1 1 1,1 0-1,0 0 1,0 0-1,0 0 1,0 0-1,0 0 1,0 0-1,0-1 1,0 1-1,0 0 1,0 0-1,0 0 0,0 0 1,-1 0-1,1 0 1,0 0-1,0 0 1,0 0-1,0 0 1,0-1-1,0 1 1,0 0-1,-1 0 1,1 0-1,0 0 1,0 0-1,0 0 1,0 0-1,0 0 0,0 0 1,-1 0-1,1 0 1,0 0-1,0 0 1,0 0-1,0 0 1,0 1-1,-10 4 646,-9 12 43,6-1-109,0 0 0,0 1 1,1 0-1,1 1 0,1 0 1,1 1-1,1 0 0,-12 38 1,19-55-584,1 0-1,-1 0 1,1 0 0,0 0 0,0 0 0,0 0 0,0 0 0,0 0 0,0 0 0,1 3 0,-1-4-23,0-1-1,1 1 1,-1-1 0,0 1-1,0-1 1,1 1 0,-1-1 0,0 1-1,1-1 1,-1 0 0,1 1 0,-1-1-1,1 1 1,-1-1 0,0 0 0,1 0-1,-1 1 1,1-1 0,-1 0 0,1 0-1,0 1 1,-1-1 0,1 0 0,0 0-1,3 0-6,1-1-1,-1 1 1,0-1-1,0 0 1,0 0-1,0-1 1,7-2-1,-6 2-54,-3 1 31,21-8-335,0 1-1,30-6 0,-48 13 257,1 0 0,0 0 0,0 1 0,0-1 0,0 1 0,0 0 0,-1 1 0,1-1 0,0 1 0,0 1 0,0-1 0,-1 1 0,1 0 0,-1 0 0,7 4 0,-10-5 55,0 0 1,0 1-1,0-1 0,0 1 1,0 0-1,0 0 0,-1-1 0,1 1 1,-1 0-1,1 0 0,-1 1 0,0-1 1,0 0-1,0 0 0,0 1 1,0-1-1,0 0 0,-1 1 0,1 3 1,-1-2 17,0 1-1,0-1 1,0 0 0,-1 1 0,0-1 0,0 0 0,0 0 0,0 0-1,-1 0 1,-3 6 0,-1 0 67,0 0-1,0-1 1,-1 1-1,0-2 1,-1 1 0,0-1-1,-18 14 1,22-19-2,0 0 0,0 0 0,0 0 0,0-1 0,-1 0 0,1 0 0,-1 0 0,1 0 0,-1 0 0,-8 1 0,13-3-37,-1 0 0,1-1 0,0 1 0,0 0 0,0 0 0,0 0 0,0 0 0,0 0 0,0 0 0,0 0 0,0 0-1,0 0 1,0 0 0,0 0 0,0 0 0,0 0 0,-1 0 0,1 0 0,0 0 0,0 0 0,0 0 0,0 0 0,0 0 0,0 0 0,0 0 0,0-1 0,0 1 0,0 0 0,0 0 0,0 0 0,0 0-1,0 0 1,0 0 0,0 0 0,0 0 0,0 0 0,0 0 0,0 0 0,0 0 0,0 0 0,0-1 0,0 1 0,0 0 0,0 0 0,0 0 0,0 0 0,0 0 0,0 0 0,0 0 0,0 0-1,0 0 1,0 0 0,0 0 0,1 0 0,-1 0 0,0 0 0,0 0 0,0 0 0,0-1 0,0 1 0,0 0 0,0 0 0,0 0 0,0 0 0,0 0 0,0 0 0,0 0 0,0 0 0,1 0-1,7-7 48,13-7-29,74-30 17,-51 26-1,74-44-1,-107 54 37,1 0 0,-1 0-1,-1-1 1,0 0 0,0-1 0,-1 0 0,0 0 0,0-1-1,-1 0 1,11-23 0,-17 29 39,0 1-1,0-1 1,-1 0 0,0 0-1,0 0 1,0 1 0,0-11-1,-1 14-87,0 1 0,0-1-1,0 0 1,0 0 0,0 0-1,-1 1 1,1-1-1,0 0 1,0 0 0,0 0-1,-1 1 1,1-1 0,0 0-1,-1 1 1,1-1 0,0 0-1,-1 1 1,1-1 0,-1 0-1,1 1 1,-1-1 0,0 1-1,1-1 1,-1 1 0,1-1-1,-1 1 1,0-1 0,0 1-1,1 0 1,-1-1-1,0 1 1,0 0 0,1 0-1,-1-1 1,0 1 0,0 0-1,0 0 1,1 0 0,-1 0-1,0 0 1,0 0 0,1 0-1,-1 0 1,0 1 0,0-1-1,0 0 1,1 0 0,-1 1-1,0-1 1,0 0-1,1 1 1,-1-1 0,0 1-1,0 0 1,-7 3 23,1 1 1,0 1-1,0-1 0,1 1 0,-1 0 1,1 0-1,1 1 0,-1 0 0,1 0 1,0 0-1,1 1 0,-1-1 0,1 1 1,1 0-1,0 0 0,0 1 0,1-1 1,-3 12-1,5-17-53,0-1 0,0 0-1,-1 0 1,2 0 0,-1 1 0,0-1 0,0 0-1,1 0 1,-1 0 0,1 0 0,-1 1 0,1-1-1,0 0 1,0 0 0,0 0 0,0-1 0,1 1-1,-1 0 1,0 0 0,2 1 0,0-1-8,0 1 1,0-1 0,0 0-1,0-1 1,1 1 0,-1-1-1,0 1 1,1-1-1,-1 0 1,1 0 0,4 0-1,9 1-84,1-1 0,-1-1-1,1 0 1,18-4-1,-29 3 39,9 0-4,148-22-647,-162 23 741,-1 0 0,0 0 0,1 0 0,-1-1 0,1 1 0,-1 0 0,0-1 0,1 1 0,-1-1 0,0 0 0,0 0 0,1 1 0,-1-1 0,0 0 0,0 0 0,0 0 0,0 0 0,0 0 0,0 0 1,0 0-1,-1-1 0,2 0 0,-2 0 41,0 0 0,1 0 1,-1 0-1,0 0 0,-1 0 1,1 0-1,0 0 1,0 0-1,-1 0 0,1 1 1,-1-1-1,0 0 1,0 0-1,1 0 0,-3-2 1,-19-33 829,15 26-751,0-1 1,1 1-1,0-1 0,-5-17 1,11 29-151,-1 0 1,1-1-1,0 1 1,0-1-1,0 1 1,0 0-1,0-1 1,0 1-1,0 0 1,0-1-1,0 1 1,0-1-1,0 1 1,0 0 0,0-1-1,0 1 1,1 0-1,-1-1 1,0 1-1,0-1 1,0 1-1,1 0 1,-1 0-1,0-1 1,0 1-1,0 0 1,1-1-1,-1 1 1,0 0-1,1 0 1,-1-1-1,0 1 1,1 0-1,-1 0 1,0 0 0,1 0-1,-1-1 1,16-1-57,-13 2 53,7 0-5,144-9-170,-128 5 143,1 0 0,-1-2 0,44-16 0,-52 16 21,-1-2 0,26-14 0,-39 19 20,0 1 0,0 0-1,-1-1 1,1 0-1,-1 0 1,0 0-1,0 0 1,0-1 0,0 1-1,0-1 1,-1 0-1,1 0 1,-1 0 0,0 0-1,0 0 1,1-8-1,-2 12 2,-1-1 0,0 0 0,0 1 0,0-1 0,0 0 0,1 1 0,-1-1 0,0 0 0,0 1 0,-1-1 0,1 0 0,0 0 0,0 1 0,0-1 0,0 0 0,-1 1 0,1-1 0,0 1 0,0-1 0,-1 0 0,1 1 0,-1-1 0,1 1 0,0-1-1,-1 0 1,1 1 0,-1 0 0,1-1 0,-1 1 0,0-1 0,-1 0 5,1 1 0,-1 0-1,0-1 1,1 1-1,-1 0 1,0 0 0,1 0-1,-1 0 1,1 0-1,-1 0 1,0 0 0,-2 1-1,-3 1 18,1 0 1,-1 0-1,0 1 0,1 0 0,-8 5 0,7-3-5,0 1-1,0 0 0,0 0 1,1 1-1,0 0 0,1 0 1,-1 0-1,1 1 0,-6 12 1,8-15-47,1 1 1,-1 0 0,1 0 0,0 0 0,1 0 0,-1 0 0,1 1-1,0-1 1,1 0 0,0 1 0,0-1 0,0 0 0,1 1 0,1 7-1,-1-12 1,-1 1-1,1-1 0,0 0 0,0 0 0,0 0 1,0 0-1,1 0 0,-1 0 0,0 0 0,1 0 1,0 0-1,-1-1 0,1 1 0,0-1 1,0 1-1,0-1 0,0 0 0,0 1 0,0-1 1,0 0-1,0 0 0,0-1 0,0 1 0,1 0 1,2 0-1,1-1 6,0 1 1,1-1-1,-1 0 0,0 0 1,1-1-1,-1 0 0,0 0 1,9-2-1,26-13-201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255"/>
    </inkml:context>
    <inkml:brush xml:id="br0">
      <inkml:brushProperty name="width" value="0.05" units="cm"/>
      <inkml:brushProperty name="height" value="0.05" units="cm"/>
    </inkml:brush>
  </inkml:definitions>
  <inkml:trace contextRef="#ctx0" brushRef="#br0">1 388 14571,'1'0'130,"0"1"0,0-1 0,0 0 0,1 0 0,-1 0 1,0 0-1,0 0 0,0 0 0,0 0 0,1 0 0,-1 0 0,0 0 0,0-1 0,0 1 0,0 0 0,0-1 0,0 1 0,0-1 1,0 1-1,0-1 0,0 0 0,0 1 0,0-1 0,0 0 0,1-1 0,27-28 1032,-20 19-363,54-56 1544,137-112 1,-196 176-2338,22-13 43,-26 16-49,1-1 1,-1 1-1,1 0 0,-1 0 1,0 0-1,1 0 0,-1 0 1,0 0-1,1 0 0,-1 0 1,0 0-1,1 0 0,-1 0 1,0 0-1,1 0 0,-1 1 1,0-1-1,1 0 0,-1 0 1,0 0-1,1 0 1,-1 1-1,0-1 0,1 0 1,-1 0-1,1 1 0,-1 0-1,0 0 0,1 0-1,-1 0 1,1 0 0,-1 0-1,0 0 1,0 0 0,0 0-1,0 0 1,1 0 0,-1 0-1,0 0 1,-1 2 0,-1 17 1,-9 30 0,0 5-14,6-31 15,4-18 23,-1-1-1,1 1 1,0 0 0,1-1 0,0 1 0,-1 0-1,2-1 1,0 8 0,-1-12-12,0-1 0,0 1-1,0-1 1,0 0 0,0 1 0,0-1 0,0 1 0,1-1-1,-1 1 1,0-1 0,0 0 0,0 1 0,1-1 0,-1 1-1,0-1 1,0 0 0,1 1 0,-1-1 0,0 0 0,1 0-1,-1 1 1,0-1 0,1 0 0,-1 0 0,1 1 0,-1-1-1,0 0 1,1 0 0,-1 0 0,1 0 0,-1 1 0,0-1-1,2 0 1,12-9 338,10-22 212,-14 14-379,-1-1 0,0 0 1,-2 0-1,0-1 1,-1 0-1,0 0 1,-2-1-1,0 1 0,-2-1 1,0 0-1,-1 0 1,-2-23-1,2 46-366,0-1-1,0 0 1,0 0-1,1 0 1,-1 0-1,0 0 1,1 0-1,0 0 1,-1-1-1,1 1 1,0 0-1,0-1 1,0 1-1,0-1 1,0 0-1,0 0 1,0 0-1,1 0 1,-1 0-1,0 0 1,4 0-1,5 3-328,0-1-1,0-1 1,21 3-1,9-3-200,1-3-173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880"/>
    </inkml:context>
    <inkml:brush xml:id="br0">
      <inkml:brushProperty name="width" value="0.05" units="cm"/>
      <inkml:brushProperty name="height" value="0.05" units="cm"/>
    </inkml:brush>
  </inkml:definitions>
  <inkml:trace contextRef="#ctx0" brushRef="#br0">287 25 17740,'0'-1'141,"0"0"0,1 0 0,-1 0 1,0 0-1,0-1 0,0 1 0,0 0 0,0 0 0,-1 0 1,1 0-1,0-1 0,0 1 0,-1 0 0,0-2 1,1 3-91,-1-1 1,1 1 0,0-1 0,-1 1 0,1 0 0,-1-1-1,1 1 1,-1 0 0,1-1 0,-1 1 0,1 0 0,-1-1-1,1 1 1,-1 0 0,1 0 0,-1 0 0,0 0 0,1 0-1,-1-1 1,1 1 0,-2 0 0,0 1 115,-1-1 1,0 1-1,0-1 0,0 1 1,1 0-1,-1 0 0,1 0 1,-1 0-1,1 1 1,-1-1-1,-3 3 0,-9 9 182,1 0 1,0 1-1,0 0 0,1 1 0,-20 31 0,10-9-224,-28 63 0,35-64-49,-11 39 0,23-60-50,0 0 1,1 1-1,0-1 1,1 1-1,1 21 0,0-35-20,1 1 0,0-1 0,0 0 0,1 1 0,-1-1-1,0 0 1,1 0 0,-1 0 0,1 1 0,0-1-1,-1 0 1,1 0 0,0 0 0,1 0 0,-1 0 0,0 0-1,0-1 1,1 1 0,-1 0 0,1-1 0,0 1-1,-1-1 1,1 1 0,0-1 0,0 0 0,0 1 0,0-1-1,0 0 1,0 0 0,0-1 0,0 1 0,0 0-1,1-1 1,3 1 0,-1-1 10,0 0 0,-1-1 0,1 1 1,0-1-1,0 0 0,-1 0 0,1-1 0,0 1 0,-1-1 0,0 0 0,1 0 0,-1-1 1,0 1-1,0-1 0,4-3 0,-2 0 21,0 0 1,0-1 0,0 1-1,-1-1 1,0 0-1,-1 0 1,7-12-1,-9 14-17,0 0 0,0 0-1,0 0 1,-1 0-1,0 0 1,0 0-1,0-1 1,0 1-1,-1 0 1,0-1 0,0 1-1,-2-11 1,2 15-19,-1-1 0,1 1 0,0-1 1,-1 1-1,0-1 0,1 1 1,-1-1-1,0 1 0,1 0 0,-1 0 1,0-1-1,0 1 0,0 0 0,0 0 1,0 0-1,-1 0 0,1 0 1,0 0-1,0 0 0,-1 0 0,1 0 1,0 1-1,-1-1 0,1 1 0,-1-1 1,1 1-1,-1-1 0,1 1 0,-1 0 1,1 0-1,-1 0 0,1 0 1,-1 0-1,0 0 0,1 0 0,-1 0 1,1 0-1,-1 1 0,-2 0 0,0 0-3,0 1 0,-1 0-1,1 0 1,0 0 0,0 0-1,0 0 1,0 1 0,0 0-1,1-1 1,-1 1-1,1 1 1,-4 4 0,5-6-2,1 0 0,-1 0 0,1 0 0,-1 0 0,1 0 0,0 0 0,0 1 1,0-1-1,0 0 0,1 1 0,-1-1 0,1 1 0,-1-1 0,1 1 0,0-1 0,0 1 1,0-1-1,1 5 0,0-5 1,0-1 1,0 1-1,0-1 1,0 1-1,0-1 1,0 0-1,0 1 1,1-1-1,-1 0 1,0 0-1,1 0 1,-1 0-1,1 0 1,-1 0-1,1-1 1,0 1-1,-1 0 1,1-1-1,0 0 1,0 1-1,-1-1 1,1 0-1,0 0 1,0 1-1,-1-1 1,1-1-1,3 1 1,8-1-5,1 0 0,-1-1 0,0 0 0,0-1 1,0 0-1,21-10 0,73-39-37,-39 17-31,-66 34 68,19-7-58,-21 7 63,1 1-1,-1 0 0,0 0 0,1 0 0,-1 0 0,0 0 0,0-1 0,1 1 1,-1 0-1,0 0 0,1 0 0,-1 0 0,0 0 0,1 0 0,-1 0 0,0 0 1,1 0-1,-1 0 0,0 0 0,1 1 0,-1-1 0,0 0 0,0 0 1,1 0-1,-1 0 0,0 0 0,1 1 0,-1-1 0,0 0 0,0 0 0,1 0 1,-1 1-1,0-1 0,0 0 0,0 0 0,1 1 0,-1-1 0,0 0 0,0 0 1,0 1-1,0-1 0,0 0 0,0 1 0,1-1 0,-1 0 0,0 1 0,0-1 1,0 0-1,0 1 0,0-1 0,0 0 0,0 1 0,0-1 0,0 0 1,-1 1-1,1-1 0,0 0 0,0 0 0,0 1 0,0 0 0,-6 12-38,0 1 0,0-1 0,-2 0 0,-12 19 0,10-17-275,0 0-1,-11 27 0,20-41 240,1 0-1,-1 0 0,1 0 0,0 0 1,-1 0-1,1 0 0,0 0 0,0 0 1,0 0-1,0 0 0,0 0 1,0 0-1,0 0 0,0 0 0,0 2 1,1-2 43,-1-1 1,0 0-1,0 1 0,1-1 1,-1 0-1,0 0 1,1 1-1,-1-1 1,0 0-1,1 0 1,-1 0-1,0 1 1,1-1-1,-1 0 1,1 0-1,-1 0 1,0 0-1,1 0 1,-1 0-1,1 0 1,-1 0-1,0 0 1,1 0-1,-1 0 1,1 0-1,-1 0 1,1 0-1,3-1-80,0 0-1,-1-1 1,1 1-1,0-1 1,-1 0-1,1 0 1,3-3-1,25-20-631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440"/>
    </inkml:context>
    <inkml:brush xml:id="br0">
      <inkml:brushProperty name="width" value="0.05" units="cm"/>
      <inkml:brushProperty name="height" value="0.05" units="cm"/>
    </inkml:brush>
  </inkml:definitions>
  <inkml:trace contextRef="#ctx0" brushRef="#br0">114 1 17972,'-30'96'2429,"-10"50"-1017,37-132-1363,-37 240 1030,40-249-1084,-1-1 1,1 0 0,0 0-1,0 0 1,1 0-1,-1 0 1,1 0 0,0 0-1,1 5 1,-1-8 2,0 0 1,-1 0-1,1 0 1,0-1-1,0 1 1,0 0-1,0 0 1,-1 0 0,1-1-1,0 1 1,1 0-1,-1-1 1,0 1-1,0-1 1,0 1-1,0-1 1,0 0-1,0 0 1,1 1-1,-1-1 1,0 0-1,0 0 1,0 0-1,1 0 1,-1 0-1,0 0 1,0 0-1,0-1 1,0 1-1,1 0 1,-1-1-1,0 1 1,0-1-1,1 0 1,4-1 4,-1-1 0,0 1 0,-1-1 0,1 0 0,0 0 0,-1-1 0,0 1 0,0-1 1,0 0-1,0 0 0,0 0 0,-1-1 0,0 1 0,4-8 0,-5 10 25,-1-1 1,0 1-1,1-1 1,-1 1-1,0-1 1,-1 1-1,1-1 1,0 0-1,-1 1 1,1-1-1,-1 0 1,0 1-1,0-1 1,0 0-1,0 0 1,-1 1-1,1-1 1,-1 0-1,1 0 1,-1 1-1,0-1 1,0 1-1,0-1 1,0 1-1,-1-1 1,1 1-1,-1 0 1,1 0-1,-1-1 1,-3-2-1,3 4-1,1 0 0,-1 0 0,1 1 0,-1-1 0,1 0 0,-1 1-1,1-1 1,-1 1 0,1-1 0,-1 1 0,0 0 0,1 0 0,-1 0-1,0 0 1,1 0 0,-1 0 0,1 0 0,-1 0 0,0 1 0,1-1-1,-1 1 1,1-1 0,-3 2 0,3-2-14,0 1 1,-1-1-1,1 1 1,0 0-1,0 0 0,0-1 1,0 1-1,0 0 1,0 0-1,0 0 1,0 0-1,0 0 0,0 0 1,0 0-1,0 1 1,1-1-1,-1 0 0,1 0 1,-1 1-1,1-1 1,-1 0-1,1 1 1,0-1-1,-1 0 0,1 1 1,0-1-1,0 3 1,0-3-9,0 0 0,0-1 1,1 1-1,-1 0 0,0-1 1,0 1-1,0-1 0,1 1 0,-1 0 1,0-1-1,1 1 0,-1-1 1,0 1-1,1 0 0,-1-1 1,1 1-1,-1-1 0,1 0 1,-1 1-1,1-1 0,-1 1 1,1-1-1,0 0 0,-1 1 0,1-1 1,1 0-1,0 1 5,0-1-1,0 0 1,0 0-1,0 0 1,0 0-1,0 0 1,0 0-1,0 0 1,2-1-1,41-17 92,-42 16-95,27-14 26,0-2 0,-1-2-1,0 0 1,42-42 0,-56 49-56,-15 13 23,0 0 0,0 1 0,0-1 1,0 0-1,0 0 0,0 0 0,0 0 1,0 0-1,0 1 0,0-1 0,0 0 0,0 0 1,0 0-1,0 0 0,0 0 0,0 1 1,0-1-1,0 0 0,0 0 0,0 0 1,0 0-1,0 0 0,0 1 0,0-1 0,0 0 1,0 0-1,1 0 0,-1 0 0,0 0 1,0 0-1,0 0 0,0 0 0,0 1 1,0-1-1,0 0 0,1 0 0,-1 0 0,0 0 1,0 0-1,0 0 0,0 0 0,0 0 1,1 0-1,-1 0 0,0 0 0,0 0 0,0 0 1,0 0-1,0 0 0,1 0 0,-1 0 1,0 0-1,0 0 0,0 0 0,0 0 1,1 0-1,-11 22 2,-17 33 1,-9 18 120,31-63-219,1 0-1,1-1 1,0 1 0,1 1-1,0-1 1,-2 17 0,4-27 18,0 1 0,0 0 1,0 0-1,1 0 1,-1 0-1,0-1 1,0 1-1,0 0 1,1 0-1,-1-1 0,0 1 1,1 0-1,-1-1 1,1 1-1,-1 0 1,1-1-1,-1 1 1,1 0-1,-1-1 0,1 1 1,0-1-1,-1 1 1,1-1-1,0 1 1,-1-1-1,1 0 0,0 1 1,0-1-1,-1 0 1,1 0-1,0 1 1,0-1-1,-1 0 1,1 0-1,0 0 0,0 0 1,0 0-1,0 0 1,-1 0-1,1 0 1,0 0-1,1-1 1,12-6-703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887"/>
    </inkml:context>
    <inkml:brush xml:id="br0">
      <inkml:brushProperty name="width" value="0.05" units="cm"/>
      <inkml:brushProperty name="height" value="0.05" units="cm"/>
    </inkml:brush>
  </inkml:definitions>
  <inkml:trace contextRef="#ctx0" brushRef="#br0">0 92 16772,'9'16'1872,"7"-9"-952,1-4-320,10-3 1081,5-6-369,8-4-656,3-4-584,0-14 152,-4-2-56,-9 0-224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273"/>
    </inkml:context>
    <inkml:brush xml:id="br0">
      <inkml:brushProperty name="width" value="0.05" units="cm"/>
      <inkml:brushProperty name="height" value="0.05" units="cm"/>
    </inkml:brush>
  </inkml:definitions>
  <inkml:trace contextRef="#ctx0" brushRef="#br0">13 1 17180,'13'15'2152,"-4"8"-1392,-9 13-376,4 7 2441,0 10-2249,3 2-232,-5 0-416,-1 1-400,-1-4-648,-3-6 696,-8-13 160,-5-9-200,-7-14-177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694"/>
    </inkml:context>
    <inkml:brush xml:id="br0">
      <inkml:brushProperty name="width" value="0.05" units="cm"/>
      <inkml:brushProperty name="height" value="0.05" units="cm"/>
    </inkml:brush>
  </inkml:definitions>
  <inkml:trace contextRef="#ctx0" brushRef="#br0">0 96 16636,'8'-8'335,"1"-1"0,-1 1 0,2 0 0,-1 1 0,1 0 0,0 1 0,0 0 0,1 1 0,0 0 0,0 0 0,0 1 0,1 0 0,-1 1 0,1 1 0,0 0 0,21-1 0,-9 1 74,0 1 0,26 2-1,-41 0-343,1 0 0,-1 1 0,0 0 0,0 0 0,0 1 0,0 0-1,-1 0 1,13 7 0,-19-8-62,1-1 0,-1 1 0,1 0 0,-1-1 0,0 1 0,0 0 0,0 0 0,0 0 0,0 1 0,0-1 1,-1 0-1,1 1 0,-1-1 0,1 1 0,-1 0 0,0-1 0,0 1 0,0 0 0,-1 0 0,1 3 0,0-1-3,-2-1 1,1 1-1,0 0 1,-1-1-1,0 1 1,0-1 0,-1 1-1,1-1 1,-1 0-1,0 1 1,-3 5-1,-6 7 38,-1 0 0,-1-1-1,0-1 1,-24 23 0,19-21 113,0-2-1,-36 24 1,60-38-502,0-1 1,-1 1-1,1 1 1,0-1-1,9 5 1,-10-4 97,1 1-1,-1 0 1,0 0 0,0 0-1,0 1 1,0-1 0,-1 1-1,0 1 1,0-1 0,0 0-1,0 1 1,0 0 0,-1 0-1,0 0 1,0 0 0,0 1-1,-1-1 1,3 10 0,-4-11 285,0 0 1,0 1 0,-1-1 0,1 0 0,-1 1 0,0-1 0,0 1 0,0-1 0,-1 0-1,0 1 1,0-1 0,0 0 0,0 0 0,-1 1 0,1-1 0,-1 0 0,0 0 0,0 0-1,-1-1 1,1 1 0,-1-1 0,0 1 0,0-1 0,0 0 0,-6 5 0,1-2 396,0 0 1,-1-1 0,0 0 0,0 0-1,0-1 1,0 0 0,-1-1 0,-13 3-1,19-5-308,0 0 1,0 0-1,0-1 0,0 1 0,0-1 0,-1 0 0,1 0 0,0-1 0,0 1 1,0-1-1,0 0 0,0 0 0,0 0 0,0-1 0,0 1 0,1-1 0,-1 0 1,0 0-1,1 0 0,-1-1 0,1 1 0,-6-6 0,8 6-216,-1-1-1,0 1 1,1-1-1,0 0 1,-1 1-1,1-1 1,0 0-1,0 1 1,1-1-1,-1 0 1,0 0 0,1 0-1,0 0 1,0 0-1,0 0 1,0 0-1,0 0 1,1 0-1,-1 1 1,2-5-1,0 0-118,0-1-1,1 0 0,0 1 1,1 0-1,0 0 0,6-9 1,14-15-590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8.575"/>
    </inkml:context>
    <inkml:brush xml:id="br0">
      <inkml:brushProperty name="width" value="0.05" units="cm"/>
      <inkml:brushProperty name="height" value="0.05" units="cm"/>
    </inkml:brush>
  </inkml:definitions>
  <inkml:trace contextRef="#ctx0" brushRef="#br0">26 2 13243 0 0,'-1'0'85'0'0,"0"-1"0"0"0,0 1 0 0 0,0 0 0 0 0,0 0 0 0 0,0-1 0 0 0,1 1 0 0 0,-1 0 0 0 0,0 0 0 0 0,0 0 0 0 0,0 0 0 0 0,0 0 0 0 0,0 0 0 0 0,0 0 0 0 0,0 1 0 0 0,0-1 0 0 0,0 0 0 0 0,0 0 0 0 0,0 1 0 0 0,0-1 0 0 0,0 1 0 0 0,1-1 0 0 0,-1 0 0 0 0,0 1 0 0 0,0 0 0 0 0,0-1 0 0 0,0 2-1 0 0,1-1-115 0 0,0 1 0 0 0,0-1 0 0 0,0 1 0 0 0,0-1 0 0 0,0 0 0 0 0,0 1 0 0 0,1-1 0 0 0,-1 1 0 0 0,1-1 0 0 0,-1 1 0 0 0,1-1 0 0 0,-1 0 0 0 0,1 1 0 0 0,0-1 0 0 0,-1 0 0 0 0,1 0 0 0 0,2 3 0 0 0,2 2 26 0 0,1 1-1 0 0,0-1 1 0 0,0 0-1 0 0,0 0 1 0 0,0-1-1 0 0,1 1 1 0 0,12 6-1 0 0,-2-2 173 0 0,1-1 0 0 0,22 8-1 0 0,2-3-48 0 0,0-2-1 0 0,1-2 1 0 0,0-2-1 0 0,56 3 1 0 0,175-5 170 0 0,-162-12-192 0 0,-66 2-864 0 0,1 2 1 0 0,48 5-1 0 0,-53 5-2335 0 0,-25-4 1056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2.592"/>
    </inkml:context>
    <inkml:brush xml:id="br0">
      <inkml:brushProperty name="width" value="0.05" units="cm"/>
      <inkml:brushProperty name="height" value="0.05" units="cm"/>
    </inkml:brush>
  </inkml:definitions>
  <inkml:trace contextRef="#ctx0" brushRef="#br0">164 163 17500 0 0,'2'-8'575'0'0,"1"0"255"0"0,-1 0-1 0 0,0 0 0 0 0,0-1 1 0 0,-1 1-1 0 0,1-9 1 0 0,-5 17-886 0 0,0 2 1 0 0,0-1 0 0 0,1 0 0 0 0,-1 1 0 0 0,1-1 0 0 0,-1 1 0 0 0,1-1 0 0 0,-5 5-1 0 0,-5 5-164 0 0,-6 5 60 0 0,2 0 0 0 0,0 1 0 0 0,-24 32 0 0 0,35-42 77 0 0,0 0-1 0 0,0 1 0 0 0,1-1 1 0 0,0 1-1 0 0,1 0 0 0 0,-1 0 1 0 0,1 1-1 0 0,1-1 0 0 0,0 1 1 0 0,-2 14-1 0 0,1-1-323 0 0,2-16-143 0 0,0 0 0 0 0,0 1 0 0 0,0-1 0 0 0,1 1-1 0 0,0-1 1 0 0,1 1 0 0 0,0-1 0 0 0,0 1 0 0 0,3 11 0 0 0,-3-14 137 0 0,0-1 207 0 0,1 1 0 0 0,-1-1 0 0 0,1 1 0 0 0,-1-1 0 0 0,1 0 0 0 0,3 5 0 0 0,8 2-923 0 0</inkml:trace>
  <inkml:trace contextRef="#ctx0" brushRef="#br0" timeOffset="1">533 35 17780 0 0,'5'-4'820'0'0,"-3"3"-567"0"0,0 0-1 0 0,-1-1 0 0 0,1 1 1 0 0,0-1-1 0 0,-1 1 1 0 0,1-1-1 0 0,-1 0 0 0 0,1 0 1 0 0,-1 0-1 0 0,0 0 1 0 0,0 0-1 0 0,0 0 0 0 0,0 0 1 0 0,1-4-1 0 0,-22 19-481 0 0,16-7 110 0 0,0 1-1 0 0,1-1 1 0 0,-1 0 0 0 0,2 1 0 0 0,-1 0 0 0 0,1-1-1 0 0,0 1 1 0 0,0 0 0 0 0,0 0 0 0 0,0 11 0 0 0,2 2-38 0 0,0 0 1 0 0,5 27 0 0 0,-3-29 78 0 0,0 0 1 0 0,-2 0-1 0 0,-1 32 1 0 0,-3-35-513 0 0,-1 1-1 0 0,0-1 1 0 0,-1 0-1 0 0,0 0 1 0 0,-1-1-1 0 0,-17 25 1 0 0,12-19-837 0 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143"/>
    </inkml:context>
    <inkml:brush xml:id="br0">
      <inkml:brushProperty name="width" value="0.05" units="cm"/>
      <inkml:brushProperty name="height" value="0.05" units="cm"/>
    </inkml:brush>
  </inkml:definitions>
  <inkml:trace contextRef="#ctx0" brushRef="#br0">78 83 15203,'1'2'318,"1"0"0,-1 0-1,1 0 1,0 0 0,-1 0-1,1 0 1,0-1 0,0 1-1,0-1 1,0 0 0,0 1-1,0-1 1,1 0 0,-1 0-1,4 1 1,-4-2-117,1 0-1,-1 0 1,0-1-1,0 1 1,0 0-1,1-1 1,-1 1-1,0-1 1,0 0-1,0 0 1,0 0-1,0 0 1,0 0-1,0 0 1,0 0-1,-1-1 1,1 1-1,2-2 1,0-2 98,1 1 0,-1-1 0,0 0-1,0 0 1,4-7 0,-6 11-236,-1-1 0,0 0-1,0 0 1,0 0 0,0 0-1,-1 0 1,1-1 0,0 1 0,-1 0-1,0 0 1,1 0 0,-1-1-1,0 1 1,0 0 0,0 0-1,0 0 1,-1-1 0,0-3-1,1 6-48,-1-1-1,1 0 0,-1 0 0,1 0 1,-1 1-1,1-1 0,-1 0 0,1 1 1,-1-1-1,0 1 0,1-1 0,-1 0 1,0 1-1,0 0 0,1-1 0,-1 1 0,0-1 1,0 1-1,0 0 0,0-1 0,0 1 1,1 0-1,-1 0 0,0 0 0,0 0 1,0 0-1,0 0 0,0 0 0,0 0 0,0 0 1,1 0-1,-1 1 0,0-1 0,0 0 1,0 0-1,0 1 0,-1 0 0,-2 1 8,-1 0-1,1 1 0,-1-1 0,1 1 0,-7 5 1,-1 4-60,-1 1 1,2 0 0,0 1 0,1 0 0,0 0 0,1 1-1,0 0 1,2 1 0,0 0 0,0 0 0,2 1 0,-8 33-1,12-46-54,1 1 0,-1-1 0,1 1 0,0-1 0,0 0 0,0 1 0,0-1 0,1 1 0,0-1 0,2 8-1,-2-10 21,0 0 0,0-1 0,0 1 0,0-1-1,1 1 1,-1-1 0,0 1 0,0-1 0,1 0-1,-1 1 1,1-1 0,0 0 0,-1 0-1,1 0 1,0-1 0,-1 1 0,1 0 0,0 0-1,0-1 1,0 1 0,-1-1 0,1 0 0,0 0-1,0 1 1,0-1 0,0 0 0,2-1-1,2 1 71,1-1-1,-1 0 0,1 0 0,-1-1 1,0 0-1,0 0 0,0 0 0,10-6 1,0-1-262,27-21 1,7-12-79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489"/>
    </inkml:context>
    <inkml:brush xml:id="br0">
      <inkml:brushProperty name="width" value="0.05" units="cm"/>
      <inkml:brushProperty name="height" value="0.05" units="cm"/>
    </inkml:brush>
  </inkml:definitions>
  <inkml:trace contextRef="#ctx0" brushRef="#br0">150 100 16676,'-10'4'340,"0"0"1,1 1 0,-1 0-1,1 1 1,0 0-1,0 1 1,1-1 0,0 2-1,0-1 1,1 1 0,-13 17-1,16-20-216,0 1 0,1 0-1,-1 0 1,1 0-1,1 1 1,-1-1 0,1 0-1,0 1 1,0 0-1,1-1 1,0 1 0,0 0-1,1 0 1,0 0 0,0 0-1,0 0 1,1-1-1,0 1 1,3 12 0,-3-16-95,0-1 0,0 0 0,0 1 0,0-1 0,0 0 0,0 0 0,1 1 0,-1-1 0,1 0 0,-1 0 0,1-1 0,0 1 0,0 0 0,0-1 1,0 1-1,0-1 0,0 1 0,0-1 0,0 0 0,3 1 0,-2-1-10,1 0-1,-1-1 1,0 0 0,1 0 0,-1 0-1,0 0 1,1 0 0,-1 0-1,0-1 1,1 0 0,-1 0 0,0 0-1,4-1 1,5-4 10,0 0-1,0-1 1,-1 0-1,0-1 1,0-1-1,12-11 1,2-6 108,-2 0 0,0-1 0,-2-1 1,-1-2-1,-1 0 0,-2 0 0,17-42 0,-32 69-84,-1 1 0,-1-1-1,1 0 1,0 1 0,-1-1-1,1 0 1,-1 0 0,0 0-1,0-4 1,0 7-43,0 0 0,0-1 0,0 1 1,0 0-1,0 0 0,0 0 0,0-1 0,0 1 1,-1 0-1,1 0 0,0 0 0,0-1 0,0 1 1,0 0-1,0 0 0,0 0 0,-1 0 0,1-1 1,0 1-1,0 0 0,0 0 0,0 0 0,-1 0 1,1 0-1,0 0 0,0 0 0,0-1 0,0 1 1,-1 0-1,1 0 0,0 0 0,0 0 0,0 0 1,-1 0-1,1 0 0,0 0 0,0 0 0,-1 0 1,1 0-1,-14 12 317,5 0-235,0 1-1,0 1 1,2-1-1,-1 1 1,2 0-1,-7 20 1,6-11-152,1 1-1,0 0 1,-2 33 0,7-46-161,1 0 0,0 1-1,0-1 1,3 13 0,-3-21 177,0 0 1,1-1 0,-1 1-1,1 0 1,0-1 0,0 1-1,0-1 1,0 1 0,0-1-1,1 1 1,-1-1 0,1 0-1,-1 0 1,1 0 0,0 0-1,0 0 1,0 0 0,0 0-1,0 0 1,0-1 0,1 1-1,3 1 1,19-1-396</inkml:trace>
  <inkml:trace contextRef="#ctx0" brushRef="#br0" timeOffset="1">546 286 16876,'-9'26'2112,"-1"-1"-1232,0 0-376,4-5 2129,4-3-1969,2-8-200,1-24-560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141"/>
    </inkml:context>
    <inkml:brush xml:id="br0">
      <inkml:brushProperty name="width" value="0.05" units="cm"/>
      <inkml:brushProperty name="height" value="0.05" units="cm"/>
    </inkml:brush>
  </inkml:definitions>
  <inkml:trace contextRef="#ctx0" brushRef="#br0">0 223 20428,'1'0'111,"-1"0"-1,1 0 0,0 0 0,-1 0 0,1 0 0,-1 0 1,1 0-1,0 0 0,-1 1 0,1-1 0,-1 0 1,1 1-1,-1-1 0,1 0 0,-1 1 0,1-1 0,-1 0 1,1 1-1,-1-1 0,1 1 0,-1-1 0,0 1 1,1-1-1,-1 1 0,1 1 0,17 16 977,-11-10-913,1 0 0,0-1 0,0 0 0,1 0 0,0-1 1,0 0-1,0-1 0,1 1 0,13 4 0,-15-8-257,0 0 0,-1 0 0,1 0 0,0-1-1,0-1 1,0 1 0,0-1 0,0 0 0,0-1 0,0 0 0,0 0 0,-1-1-1,13-4 1,-7 1-218,0-1-1,-1 0 0,0-1 0,0 0 1,-1-1-1,0 0 0,0-1 0,-1 0 1,0 0-1,9-12 0,-5 4-299,-1-1 0,0-1-1,-2 0 1,0 0 0,13-31 0,-20 37 352,0 0 0,-1 1 0,3-20 1,-6 20 371,-5 16 206,-5 17 271,-15 58 1038,-25 90 960,40-128-2026,2 1 1,-3 46-1,10-80-674,1 0-1,0 1 0,1-1 1,2 14-1,-3-21 75,0 0-1,0 0 1,0 0 0,1 0-1,-1 0 1,0 0-1,0 0 1,1-1 0,-1 1-1,0 0 1,1 0 0,-1 0-1,1-1 1,-1 1-1,1 0 1,-1 0 0,1-1-1,0 1 1,-1 0-1,1-1 1,0 1 0,-1-1-1,1 1 1,0-1-1,0 1 1,0-1 0,-1 0-1,1 1 1,0-1-1,0 0 1,0 0 0,0 1-1,0-1 1,0 0 0,0 0-1,-1 0 1,1 0-1,0 0 1,0 0 0,0 0-1,0-1 1,0 1-1,0 0 1,0 0 0,-1-1-1,1 1 1,0-1-1,0 1 1,0-1 0,-1 1-1,1-1 1,0 1 0,0-1-1,-1 1 1,1-1-1,0-1 1,12-9-533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578"/>
    </inkml:context>
    <inkml:brush xml:id="br0">
      <inkml:brushProperty name="width" value="0.05" units="cm"/>
      <inkml:brushProperty name="height" value="0.05" units="cm"/>
    </inkml:brush>
  </inkml:definitions>
  <inkml:trace contextRef="#ctx0" brushRef="#br0">0 58 19444,'3'7'1849,"7"-4"-1337,11-3-160,5 0 1080,13 0-800,5-1-200,9-5-368,0 0-216,1-1-760,-6-2 1928,-12-1-1096,-4-4-64,-14 0-48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983"/>
    </inkml:context>
    <inkml:brush xml:id="br0">
      <inkml:brushProperty name="width" value="0.05" units="cm"/>
      <inkml:brushProperty name="height" value="0.05" units="cm"/>
    </inkml:brush>
  </inkml:definitions>
  <inkml:trace contextRef="#ctx0" brushRef="#br0">0 126 15507,'26'5'1561,"16"-6"-905,2-6-240,15-3 568,4-3-264,9-6-744,1-1 360,-6-9-224,-5-2-112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402"/>
    </inkml:context>
    <inkml:brush xml:id="br0">
      <inkml:brushProperty name="width" value="0.05" units="cm"/>
      <inkml:brushProperty name="height" value="0.05" units="cm"/>
    </inkml:brush>
  </inkml:definitions>
  <inkml:trace contextRef="#ctx0" brushRef="#br0">1 304 17596,'3'10'447,"1"-1"0,0 1-1,1-1 1,0-1 0,0 1 0,8 9 0,-10-15-365,0 0 1,0-1-1,0 1 0,0-1 1,1 1-1,-1-1 0,1 0 0,-1 0 1,1-1-1,0 1 0,-1-1 0,1 0 1,0 0-1,0 0 0,0 0 1,0-1-1,0 0 0,7 0 0,-1-1-177,0 0-1,-1-1 1,1 0-1,-1-1 1,1 0-1,-1-1 1,0 1-1,0-2 1,-1 1-1,1-2 1,-1 1-1,0-1 1,0 0-1,-1 0 1,0-1-1,10-11 1,8-13-1243,-1 0 0,33-57 0,-52 79 1078,10-15-484,-11 18 700,-4 9 499,-30 99 2455,-24 95 1111,47-163-3505,1 0 1,2 0 0,1 67 0,4-92-657,-1 0 1,2-1 0,-1 1 0,5 12-1,-6-20 59,0 0 1,0 1-1,1-1 0,-1 0 0,1 1 0,-1-1 0,1 0 0,-1 0 0,1 0 0,0 0 0,0 1 0,0-1 0,-1 0 1,1 0-1,0-1 0,0 1 0,0 0 0,1 0 0,-1 0 0,0-1 0,0 1 0,0 0 0,0-1 0,1 1 1,-1-1-1,0 1 0,1-1 0,-1 0 0,0 0 0,1 0 0,-1 1 0,0-1 0,1 0 0,-1-1 0,0 1 1,3-1-1,-2 1 36,-1 0 0,0-1 1,0 0-1,1 1 0,-1-1 1,0 0-1,0 0 0,0 1 0,0-1 1,0 0-1,0 0 0,0 0 1,0 0-1,0-1 0,0-1 1,16-36-898</inkml:trace>
  <inkml:trace contextRef="#ctx0" brushRef="#br0" timeOffset="1">716 1 21637,'3'10'1712,"-4"8"-1528,-2 4-104,3 2 624,0 5-688,1 2-152,5-3-480,-3 0-392,5-8 816,-3-3-144,-8-8-144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805"/>
    </inkml:context>
    <inkml:brush xml:id="br0">
      <inkml:brushProperty name="width" value="0.05" units="cm"/>
      <inkml:brushProperty name="height" value="0.05" units="cm"/>
    </inkml:brush>
  </inkml:definitions>
  <inkml:trace contextRef="#ctx0" brushRef="#br0">1 106 17084,'16'-12'403,"1"0"0,0 1 0,0 1 0,2 1 0,-1 0 0,1 1 0,0 1 0,0 1 0,33-6 0,-29 8-164,1 1 0,-1 1 1,1 1-1,0 1 1,0 1-1,-1 1 0,45 10 1,-58-9-214,-1-1 0,1 2-1,-1-1 1,0 1 0,0 0 0,0 1 0,-1 0-1,0 1 1,1-1 0,-2 2 0,1-1 0,-1 1-1,0 0 1,0 0 0,-1 1 0,0 0 0,-1 0-1,0 1 1,0-1 0,0 1 0,-1 0 0,0 1-1,-1-1 1,0 0 0,2 15 0,-3-10 45,-1 0 0,0 0 1,-1 0-1,-1 0 0,0 0 1,0 0-1,-2 0 0,0 0 1,0-1-1,-1 1 0,-1-1 1,0 0-1,-1 0 0,-1-1 1,0 1-1,0-1 0,-10 12 1,6-11 1,1-1 1,-2 0 0,0 0-1,0-1 1,-1 0 0,0-1-1,-1-1 1,0 0-1,-1-1 1,0-1 0,0 0-1,0-1 1,-1 0 0,-19 3-1,27-7-125,0-1 0,0 0 0,0 0-1,-1-1 1,1 0 0,0-1 0,0 0-1,0 0 1,0-1 0,0 0 0,0 0 0,0-1-1,1 0 1,-1 0 0,1-1 0,0 0-1,0 0 1,0-1 0,0 1 0,1-2 0,0 1-1,0-1 1,0 0 0,-8-11 0,-12-25-262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11.308"/>
    </inkml:context>
    <inkml:brush xml:id="br0">
      <inkml:brushProperty name="width" value="0.05" units="cm"/>
      <inkml:brushProperty name="height" value="0.05" units="cm"/>
    </inkml:brush>
  </inkml:definitions>
  <inkml:trace contextRef="#ctx0" brushRef="#br0">5 196 11570,'0'1'56,"-1"0"-1,1 0 0,-1 0 1,1 0-1,-1 0 1,1 1-1,0-1 0,-1 0 1,1 0-1,0 0 0,0 0 1,0 1-1,0-1 0,0 0 1,0 0-1,0 0 0,1 1 1,-1-1-1,0 0 0,1 0 1,-1 0-1,0 0 0,1 0 1,0 1-1,-1-1 0,1 0 1,-1 0-1,1-1 0,0 1 1,0 0-1,0 0 0,0 0 1,0 0-1,-1-1 0,1 1 1,1 0-1,-1-1 0,0 1 1,0-1-1,1 1 0,6 2 114,0 0-1,0-1 0,1 0 1,13 2-1,-18-3-103,54 5 412,1-1 0,81-6 0,120-21-45,-126 9-288,1123-18 621,-164-14 1496,-509-5-1213,2 30-85,-507 21-818,292-2 523,-1-21-828,-300 16-471,0 4-1,119 11 0,-183-9 417,0 1-1,1-1 0,-1 0 1,1 0-1,-1-1 0,8-1 1,-11 1 131,-1 0 0,0 0-1,1 0 1,-1 0 0,0 0 0,0-1 0,0 1 0,0 0 0,0-1 0,0 0 0,-1 1 0,1-1 0,0 0 0,-1 0-1,1 0 1,-1 0 0,0 0 0,0 0 0,2-4 0,4-16-389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988"/>
    </inkml:context>
    <inkml:brush xml:id="br0">
      <inkml:brushProperty name="width" value="0.05" units="cm"/>
      <inkml:brushProperty name="height" value="0.05" units="cm"/>
    </inkml:brush>
  </inkml:definitions>
  <inkml:trace contextRef="#ctx0" brushRef="#br0">90 8 18236,'1'-1'64,"17"-5"1542,-17 6-1573,-1 0-1,1 0 1,-1 1 0,1-1-1,0 0 1,-1 0 0,1 1-1,-1-1 1,1 1 0,-1-1-1,1 0 1,-1 1 0,1-1-1,-1 1 1,1-1 0,-1 1-1,0-1 1,1 1 0,-1-1-1,0 1 1,1 0 0,-1-1-1,0 1 1,0-1 0,0 1-1,0 0 1,1-1 0,-1 1-1,0 0 1,0-1-1,0 1 1,0-1 0,-1 2-1,1 18 408,-1 0-1,-1 0 0,-1-1 0,-1 1 0,-9 27 1,3-6-228,-18 64 63,-26 139-5,54-244-270,-1 7 9,-1 0 0,2 0 0,-1 0 0,1 0 0,0 0 0,0 0 0,1 0 0,0-1 0,3 12 0,-3-17-4,-1 0 0,1 0 0,-1 0 0,1 0 0,-1 0 0,1 0 1,0-1-1,-1 1 0,1 0 0,0 0 0,0-1 0,-1 1 0,1 0 1,0-1-1,0 1 0,0-1 0,0 1 0,0-1 0,0 0 0,0 1 1,0-1-1,0 0 0,0 0 0,0 1 0,0-1 0,0 0 0,0 0 1,0 0-1,0 0 0,0-1 0,0 1 0,0 0 0,0 0 0,0-1 1,0 1-1,0 0 0,0-1 0,0 1 0,0-1 0,0 1 0,0-1 1,1-1-1,6-3 41,0 0 1,-1-1-1,13-12 0,31-34 200,-3-3-1,55-80 1,65-131-691,-167 264 405,3-4-290,-1 0-1,1 0 1,-1 0-1,-1 0 1,4-12-1,-6 18 322,0 0 0,0 0 0,0 0 0,0 0 0,0 0 0,0 0-1,0 0 1,0 0 0,-1 0 0,1 1 0,0-1 0,0 0 0,0 0 0,0 0 0,0 0-1,0 0 1,0 0 0,-1 0 0,1 0 0,0 0 0,0 0 0,0 0 0,0 0-1,0 0 1,0 0 0,-1 0 0,1 0 0,0 0 0,0-1 0,0 1 0,0 0 0,0 0-1,0 0 1,0 0 0,0 0 0,-1 0 0,1 0 0,0 0 0,0 0 0,0 0-1,0 0 1,0-1 0,0 1 0,0 0 0,0 0 0,0 0 0,0 0 0,0 0 0,0 0-1,0 0 1,0 0 0,0-1 0,0 1 0,0 0 0,0 0 0,0 0 0,0 0-1,0 0 1,0 0 0,0-1 0,0 1 0,0 0 0,0 0 0,0 0 0,0 0 0,0 0-1,0 0 1,0-1 0,-8 9-397,-5 14-312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3.748"/>
    </inkml:context>
    <inkml:brush xml:id="br0">
      <inkml:brushProperty name="width" value="0.05" units="cm"/>
      <inkml:brushProperty name="height" value="0.05" units="cm"/>
    </inkml:brush>
  </inkml:definitions>
  <inkml:trace contextRef="#ctx0" brushRef="#br0">2 169 14323,'0'7'363,"-1"12"794,1-1-1,3 33 1,-3-47-1053,1-1 0,-1 0 1,1 1-1,0-1 0,0 0 1,0 0-1,0 1 0,0-1 1,1 0-1,-1 0 0,1-1 1,0 1-1,0 0 0,0 0 1,0-1-1,1 1 0,-1-1 0,1 0 1,-1 0-1,1 0 0,0 0 1,4 2-1,-3-3-235,0 0 1,-1-1-1,1 0 1,-1 1-1,1-2 0,0 1 1,-1 0-1,1-1 0,-1 1 1,1-1-1,-1 0 1,1 0-1,-1-1 0,1 1 1,-1-1-1,0 1 0,0-1 1,0 0-1,4-4 0,6-3-358,0-2-1,20-21 0,-2-3-1306,47-65 0,-42 37 4390,-31 49-1520,-11 16-5,-14 21 402,5 0-570,1 0-1,-22 51 1,30-59-773,1-1 0,1 1 1,0-1-1,1 1 0,0 0 1,0 31-1,3-44-111,0 1 1,0-1 0,0 1-1,0-1 1,1 1-1,-1-1 1,1 0 0,-1 1-1,1-1 1,0 0-1,0 1 1,0-1-1,0 0 1,1 0 0,-1 0-1,0 0 1,1 0-1,0 0 1,-1 0 0,4 2-1,-3-3-8,0 0 0,0-1 0,0 1-1,1 0 1,-1-1 0,0 1 0,1-1 0,-1 0-1,0 1 1,1-1 0,-1 0 0,0-1-1,1 1 1,-1 0 0,0-1 0,0 1 0,1-1-1,-1 0 1,0 0 0,0 1 0,4-4 0,6-3 8,1 0 1,-1-2-1,0 1 1,-1-2-1,0 1 1,0-2-1,11-14 1,58-86 134,-75 104-141,5-7 6,-2 1 0,1-1-1,-2-1 1,0 1 0,6-21 0,-12 34-15,-1 0-1,0 1 1,0-1 0,1 0 0,-1 0 0,0 0-1,0 0 1,0 0 0,0 1 0,0-1 0,0 0-1,0 0 1,0 0 0,0 0 0,0 0 0,0 1 0,0-1-1,-1 0 1,1 0 0,-1-1 0,0 2 0,1-1-1,-1 1 1,1 0 0,-1 0-1,1 0 1,-1 0 0,1 0-1,-1 0 1,0 0 0,1 0-1,-1 0 1,1 0 0,-1 0-1,1 0 1,-1 0-1,1 0 1,-1 0 0,1 0-1,-1 1 1,1-1 0,-1 0-1,1 1 1,-2-1 0,-3 4 16,0-1-1,0 1 1,0 0 0,-7 7-1,3-1 20,0 0 0,1 0-1,0 1 1,1 0 0,0 1-1,1-1 1,0 1-1,1 0 1,0 1 0,-2 13-1,6-24-29,0 0 1,1 1-1,-1-1 0,1 1 0,0-1 0,0 0 0,0 1 1,0-1-1,0 1 0,1-1 0,-1 0 0,1 1 0,-1-1 1,1 0-1,0 0 0,0 1 0,0-1 0,0 0 0,0 0 1,0 0-1,1 0 0,-1 0 0,1 0 0,-1 0 1,1-1-1,0 1 0,0-1 0,0 1 0,0-1 0,0 0 1,0 1-1,0-1 0,0 0 0,0 0 0,1-1 0,1 2 1,6 0 1,-1-1 1,1 0 0,0 0 0,0-1 0,-1 0 0,1-1 0,0 0-1,17-4 1,79-28-104,-64 19 37,-16 5 15,-14 5-3,0-1 0,0 2-1,1-1 1,0 2 0,19-2-1,-31 4 38,0 0-1,1 0 1,-1 0-1,0 0 1,0 0-1,0 0 1,1 0-1,-1 1 1,0-1-1,0 0 1,0 1-1,0-1 1,0 1-1,0 0 1,0-1-1,0 1 1,0 0-1,0-1 1,0 1-1,0 0 1,0 0-1,-1 0 1,2 1 0,-1 0 2,0 0 1,0 0-1,-1 0 1,1 0-1,-1 1 1,0-1-1,1 0 1,-1 0-1,0 0 1,0 0-1,0 0 1,-1 3 0,-1 4 56,0 1 0,0-1 0,-1 0 1,-8 15-1,-4 0 611,9-22 97,3-15-206,9-56 162,16-71 1,-7 54-899,-14 78-59,1-3-439,-2 11 603,0 0 0,0 0 0,0-1 0,0 1-1,0 0 1,0 0 0,1 0 0,-1 0 0,0 0 0,0 0 0,0-1 0,0 1 0,0 0 0,0 0-1,0 0 1,1 0 0,-1 0 0,0 0 0,0 0 0,0 0 0,0 0 0,0 0 0,1 0 0,-1 0-1,0 0 1,0 0 0,0 0 0,0 0 0,0 0 0,1 0 0,-1 0 0,0 0 0,0 0 0,0 0-1,0 0 1,0 0 0,1 0 0,-1 0 0,0 0 0,0 0 0,0 0 0,0 0 0,0 0 0,1 1-1,-1-1 1,0 0 0,0 0 0,6 0-1175,-2 0 584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43.014"/>
    </inkml:context>
    <inkml:brush xml:id="br0">
      <inkml:brushProperty name="width" value="0.05" units="cm"/>
      <inkml:brushProperty name="height" value="0.05" units="cm"/>
    </inkml:brush>
  </inkml:definitions>
  <inkml:trace contextRef="#ctx0" brushRef="#br0">1 263 15651 0 0,'0'-18'924'0'0,"0"0"-1"0"0,0 1 1 0 0,2-1-1 0 0,0 0 1 0 0,10-32-1 0 0,-10 42-741 0 0,0 1 1 0 0,1 0-1 0 0,0 0 0 0 0,1 0 0 0 0,0 0 0 0 0,0 1 0 0 0,0-1 0 0 0,1 1 0 0 0,-1 0 0 0 0,1 1 0 0 0,1-1 0 0 0,-1 1 1 0 0,1 0-1 0 0,0 0 0 0 0,0 1 0 0 0,10-6 0 0 0,-9 7-211 0 0,0 0 1 0 0,1 1-1 0 0,-1 0 1 0 0,0 0-1 0 0,1 1 1 0 0,0 0-1 0 0,-1 0 1 0 0,1 1-1 0 0,0 0 1 0 0,0 0-1 0 0,-1 1 1 0 0,11 1-1 0 0,1 2-114 0 0,1 1-1 0 0,-1 0 1 0 0,27 12 0 0 0,-14-3-189 0 0,-1 2 0 0 0,0 0 0 0 0,-2 2 0 0 0,0 1 0 0 0,-1 2 0 0 0,-1 0 0 0 0,0 2 0 0 0,-2 1 0 0 0,23 29 0 0 0,-44-49 306 0 0,-1 0 0 0 0,0 1-1 0 0,0-1 1 0 0,-1 1 0 0 0,1-1 0 0 0,-1 1-1 0 0,0 0 1 0 0,0 0 0 0 0,1 7 0 0 0,-3-11 62 0 0,1 1 0 0 0,-1 0 0 0 0,0-1 1 0 0,0 1-1 0 0,0 0 0 0 0,-1-1 1 0 0,1 1-1 0 0,0-1 0 0 0,-1 1 0 0 0,1 0 1 0 0,-1-1-1 0 0,1 1 0 0 0,-1-1 1 0 0,0 1-1 0 0,1-1 0 0 0,-1 0 0 0 0,0 1 1 0 0,0-1-1 0 0,0 0 0 0 0,0 1 1 0 0,0-1-1 0 0,0 0 0 0 0,-1 0 0 0 0,1 0 1 0 0,0 0-1 0 0,-1 0 0 0 0,1 0 0 0 0,0-1 1 0 0,-1 1-1 0 0,1 0 0 0 0,-1-1 1 0 0,1 1-1 0 0,-3 0 0 0 0,-19 6 462 0 0,0-1 0 0 0,1-1 0 0 0,-2-1 0 0 0,-26 2 0 0 0,-94-6-3996 0 0,115 3-1178 0 0,16 2 1664 0 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4.343"/>
    </inkml:context>
    <inkml:brush xml:id="br0">
      <inkml:brushProperty name="width" value="0.05" units="cm"/>
      <inkml:brushProperty name="height" value="0.05" units="cm"/>
    </inkml:brush>
  </inkml:definitions>
  <inkml:trace contextRef="#ctx0" brushRef="#br0">32 76 15419,'10'3'724,"-1"0"-1,1 0 1,-1 1-1,17 9 1,-24-11-589,0-1 0,0 1 1,0-1-1,0 1 1,-1 0-1,1-1 0,0 1 1,-1 0-1,1 0 0,-1 0 1,0 1-1,1-1 1,-1 0-1,0 0 0,0 1 1,-1-1-1,1 0 1,0 1-1,-1-1 0,1 1 1,-1-1-1,0 1 1,0-1-1,0 1 0,-1 3 1,-2 6 112,0-1 0,-1 1-1,-1-1 1,0 1 0,-1-2 0,0 1 0,-8 11 0,-6 12 115,15-25-288,-41 84 523,45-91-583,0 0-1,0 1 0,0-1 1,1 1-1,-1-1 1,1 1-1,0-1 1,0 0-1,0 6 0,0-8-10,0 1-1,0 0 0,1 0 1,-1 0-1,0 0 0,1-1 0,-1 1 1,1 0-1,-1 0 0,1-1 1,0 1-1,-1 0 0,1-1 0,-1 1 1,1 0-1,0-1 0,0 1 1,-1-1-1,1 1 0,0-1 0,0 0 1,0 1-1,-1-1 0,1 0 1,0 0-1,0 1 0,0-1 0,0 0 1,0 0-1,0 0 0,1 0 1,4 0 1,-1-1 1,0 1 0,0-1-1,1 0 1,-1 0 0,0-1-1,0 0 1,0 0 0,0 0-1,8-5 1,48-35-28,-46 32 3,21-18-216,64-61 0,-82 69 34,-1 1 0,-1-2 0,0 0 0,23-44 0,-38 63 178,-1 1 1,1-1-1,0 0 1,0 0-1,-1 0 1,1 1-1,-1-1 1,0 0-1,0 0 1,1 0-1,-1 0 1,0 0 0,-1-2-1,1 4 19,0-1 0,0 1-1,0 0 1,0 0 0,0-1 0,-1 1 0,1 0-1,0-1 1,0 1 0,0 0 0,0 0-1,-1 0 1,1-1 0,0 1 0,0 0 0,-1 0-1,1 0 1,0-1 0,0 1 0,-1 0 0,1 0-1,0 0 1,-1 0 0,1 0 0,0 0 0,0 0-1,-1 0 1,0-1 0,-14 7 19,12-3 5,0-1 0,0 1 0,0 0-1,1 0 1,-1 0 0,1 0-1,-1 0 1,1 0 0,0 1 0,1-1-1,-1 1 1,0-1 0,1 1-1,-2 6 1,3-8-4,-1 0 0,1 0-1,-1 0 1,1 0 0,0 0 0,0 0 0,0 0-1,0 1 1,0-1 0,0 0 0,1 0 0,-1 0-1,1 0 1,0 0 0,-1 0 0,1 0-1,0-1 1,0 1 0,0 0 0,0 0 0,0-1-1,1 1 1,-1 0 0,0-1 0,1 1 0,0-1-1,-1 0 1,4 3 0,3-1 23,0 0 0,0 0 0,0-1 0,0 0 1,0-1-1,1 1 0,-1-1 0,0-1 0,1 0 0,-1 0 0,14-2 0,5-2 46,-1-1 0,36-11 0,-27 4 51,59-27 1,-76 30-88,-1-1 0,0 0 0,-1-1 1,30-27-1,-42 35-24,-1-1 1,0 0-1,0 0 0,0 0 1,0 0-1,3-8 0,-6 12-20,1-1 0,-1 1 0,0-1 0,0 1 0,0-1 0,1 1 0,-1-1 0,0 1-1,0-1 1,0 1 0,0-1 0,0 1 0,0-1 0,0 1 0,0-1 0,0 1 0,-1-1 0,1 1 0,0-1-1,0 1 1,0-1 0,0 1 0,-1-1 0,1 1 0,-1-1 0,0 0 0,0 1 0,0-1 0,0 1 0,0 0 0,0-1 0,0 1 0,0 0 0,0 0 0,0 0 0,0 0 0,0 0 0,-1 0 0,1 0 0,0 0 0,0 0 0,0 1 0,-2 0 0,-9 2 21,0 1 1,1 1-1,-1 0 1,1 1-1,0 0 1,1 0 0,-14 12-1,7-5 3,0 2 0,1 0 0,-19 23 0,29-30-19,0 0-1,1 0 1,0 0 0,0 1 0,1 0 0,-7 18 0,10-23-15,0 1 0,0-1 0,0 0 0,0 1 0,1-1 1,0 0-1,0 1 0,0-1 0,0 1 0,1-1 0,0 0 0,0 1 0,0-1 1,0 0-1,1 0 0,0 0 0,4 8 0,-3-7-47,1-1-1,-1 1 1,1-1-1,0 1 1,1-1 0,-1-1-1,1 1 1,0 0-1,0-1 1,0 0 0,0 0-1,0-1 1,1 0-1,6 3 1,-1-2-11,0-1 0,0 0 1,0-1-1,0 1 0,0-2 0,20-1 0,27-7-213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5.742"/>
    </inkml:context>
    <inkml:brush xml:id="br0">
      <inkml:brushProperty name="width" value="0.05" units="cm"/>
      <inkml:brushProperty name="height" value="0.05" units="cm"/>
    </inkml:brush>
  </inkml:definitions>
  <inkml:trace contextRef="#ctx0" brushRef="#br0">0 149 18060,'19'-1'1160,"20"-3"-1056,4-4-48,14-6 184,15 0-112,11-2-184,3 0-112,0-1-152,-5 1-32,-19 2-256,-9 0 32,-27 5 312,-13 5-136,-18 2 32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210"/>
    </inkml:context>
    <inkml:brush xml:id="br0">
      <inkml:brushProperty name="width" value="0.05" units="cm"/>
      <inkml:brushProperty name="height" value="0.05" units="cm"/>
    </inkml:brush>
  </inkml:definitions>
  <inkml:trace contextRef="#ctx0" brushRef="#br0">1 83 15723,'27'1'1553,"6"-1"-1145,12-9-192,3 1 816,10-2-1048,-1 0-240,3-3 648,-1 1-352,-12 1-128,-5 1-88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581"/>
    </inkml:context>
    <inkml:brush xml:id="br0">
      <inkml:brushProperty name="width" value="0.05" units="cm"/>
      <inkml:brushProperty name="height" value="0.05" units="cm"/>
    </inkml:brush>
  </inkml:definitions>
  <inkml:trace contextRef="#ctx0" brushRef="#br0">0 42 13539,'45'-14'1288,"-1"0"-984,3 4-136,1 7 368,-7 9-152,-3 8-87,-15 13-65,-9 6-16,-14 10 40,-10 4 0,-15 4 32,-9 2 24,-7-2 24,-1-2-56,2-10 1472,4-11-1480,10-15 73,6-8 79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446"/>
    </inkml:context>
    <inkml:brush xml:id="br0">
      <inkml:brushProperty name="width" value="0.05" units="cm"/>
      <inkml:brushProperty name="height" value="0.05" units="cm"/>
    </inkml:brush>
  </inkml:definitions>
  <inkml:trace contextRef="#ctx0" brushRef="#br0">0 347 16964,'2'0'146,"-1"0"1,1 0 0,0 0 0,-1 0 0,1 0 0,-1-1 0,1 1 0,-1-1-1,1 1 1,-1-1 0,1 1 0,-1-1 0,1 0 0,-1 0 0,2-1 0,23-20 248,-17 14 99,15-14 54,-1-1 0,28-33-1,-41 42-461,1 0 0,-2-1-1,0 0 1,-1 0 0,0-1-1,5-17 1,-12 29-62,0-1 1,0 1-1,0 0 1,0-1-1,-1 1 0,0 0 1,0-1-1,0 1 0,0 0 1,-1-1-1,0 1 0,0 0 1,-2-7-1,3 10-13,-1 0-1,0-1 1,1 1-1,-1 0 1,0 0 0,0 0-1,1 0 1,-1 0-1,0 0 1,0 0 0,0 0-1,0 0 1,-1 1-1,1-1 1,0 0 0,0 1-1,0-1 1,-3 0-1,2 0 1,-1 1 1,1 0-1,0 0 0,-1 0 0,1 0 0,0 1 0,0-1 1,-1 0-1,1 1 0,0 0 0,0-1 0,0 1 0,-1 0 0,-2 2 1,-4 3 10,1-1 0,1 1 0,-1 0 1,1 1-1,0-1 0,0 2 1,1-1-1,0 1 0,0 0 0,-8 16 1,5-6-15,0 0 0,1 0 0,1 1 0,-6 27 0,10-34-8,1 1 0,0-1-1,1 0 1,0 1 0,1-1 0,2 22 0,-1-31-1,-1 0 0,1 0 0,-1 0 0,1 0 0,0 0 0,0 0 0,0 0 0,1 0 0,-1-1 1,1 1-1,0 0 0,-1-1 0,1 1 0,0-1 0,0 0 0,0 0 0,1 0 0,-1 0 0,1 0 1,-1 0-1,1-1 0,-1 1 0,1-1 0,0 1 0,0-1 0,0 0 0,0 0 0,0-1 0,0 1 1,0-1-1,0 1 0,0-1 0,3 0 0,4-1 2,0 0-1,0 0 1,0-1 0,-1 0-1,1-1 1,-1 0 0,0-1-1,0 0 1,0 0-1,14-10 1,7-6 10,43-37-1,-32 19 19,-1-2 1,58-76-1,-98 116-29,0 0 0,0 0 0,0 0 0,0 1 0,0-1 0,0 0 0,0 0 0,0 0 0,0 0-1,0 0 1,0 0 0,0 0 0,0 0 0,0 0 0,0 0 0,0 0 0,0 0 0,0 0 0,0 0 0,0 0 0,0 0 0,1 0 0,-1 1 0,0-1 0,0 0 0,0 0-1,0 0 1,0 0 0,0 0 0,0 0 0,0 0 0,0 0 0,0 0 0,0 0 0,0 0 0,0 0 0,0 0 0,0 0 0,1 0 0,-1 0 0,0 0 0,0 0 0,0 0-1,0 0 1,0 0 0,0 0 0,0 0 0,0 0 0,0-1 0,0 1 0,0 0 0,0 0 0,0 0 0,-1 13-5,-7 17 14,-2 2 45,-13 54 123,22-79-134,0 0 0,0 0 0,1 0 0,-1 1 0,1-1 0,1 0 0,0 0 0,0 0 0,3 12-1,-3-18-25,-1 0-1,1 1 0,-1-1 1,1 0-1,-1 0 0,1 1 1,0-1-1,0 0 0,0 0 1,0 0-1,0 0 0,0 0 1,0 0-1,0 0 0,0-1 0,0 1 1,0 0-1,0-1 0,1 1 1,1 0-1,0 0 8,-1-1 0,1 0 1,-1 1-1,1-1 0,-1 0 0,1 0 1,-1-1-1,1 1 0,-1-1 0,5 0 0,5-4 58,-1 1 1,0-2-1,19-11 0,-27 15-67,105-72 296,-69 45-250,54-30 0,-91 57-63,-1 1-1,1 0 1,0 0-1,-1 0 1,1 0-1,0 1 1,0-1 0,-1 0-1,1 1 1,0-1-1,0 1 1,0 0-1,0 0 1,0-1-1,-1 1 1,1 0-1,0 1 1,0-1 0,0 0-1,0 0 1,0 1-1,3 1 1,-3-1-1,-1 1-1,0 0 1,0 0 0,0 0 0,0 0 0,0 0 0,0 0 0,0 0 0,0 0-1,-1 0 1,1 0 0,-1 0 0,0 1 0,0-1 0,1 0 0,-1 0-1,-1 0 1,1 4 0,-4 38-23,2-34 21,1 0 0,0 0 0,1 0 0,0 0 0,0 1 0,1-1 0,3 11-1,-4-20 5,1 1 0,0 0 0,0-1 0,0 1 0,0 0 0,0-1 0,0 1-1,0-1 1,0 1 0,0-1 0,1 0 0,-1 0 0,1 0 0,-1 1 0,1-1-1,-1 0 1,1-1 0,0 1 0,-1 0 0,1 0 0,0-1 0,0 1 0,-1-1-1,1 1 1,0-1 0,0 0 0,0 0 0,0 0 0,-1 0 0,1 0-1,0 0 1,0-1 0,2 0 0,6 0-49,0-2 0,-1 1-1,1-2 1,17-7 0,14-12-817,-1-1-1,54-43 1,-22 15-1592,-58 45 1301,-14 8 1129,0-1-1,1 0 0,-1 0 1,0 0-1,0 1 1,0-1-1,0 0 0,0 0 1,0 1-1,1-1 1,-1 0-1,0 0 1,0 1-1,0-1 0,0 0 1,0 0-1,0 1 1,0-1-1,0 0 0,0 0 1,0 1-1,0-1 1,-1 0-1,1 0 0,0 1 1,0-1-1,0 0 1,0 0-1,0 1 1,-1-1-1,-13 24-794,10-20 799,1-1 1,-1 1 0,0-1-1,0 0 1,0 0 0,-1-1-1,-5 4 1,-8-3 59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788"/>
    </inkml:context>
    <inkml:brush xml:id="br0">
      <inkml:brushProperty name="width" value="0.05" units="cm"/>
      <inkml:brushProperty name="height" value="0.05" units="cm"/>
    </inkml:brush>
  </inkml:definitions>
  <inkml:trace contextRef="#ctx0" brushRef="#br0">1 0 20732,'0'3'1265,"0"10"-1593,0-2 312,5 5 456,1-1-304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257"/>
    </inkml:context>
    <inkml:brush xml:id="br0">
      <inkml:brushProperty name="width" value="0.05" units="cm"/>
      <inkml:brushProperty name="height" value="0.05" units="cm"/>
    </inkml:brush>
  </inkml:definitions>
  <inkml:trace contextRef="#ctx0" brushRef="#br0">12 97 15683,'-1'0'93,"1"0"0,-1-1 0,0 1 0,0-1 0,1 1 0,-1-1 0,0 0 0,1 1-1,-1-1 1,1 1 0,-1-1 0,1 0 0,-1 0 0,1 1 0,-1-1 0,1 0 0,0 0 0,-1 0-1,1 1 1,0-1 0,0 0 0,-1 0 0,1 0 0,0 0 0,0 0 0,0 1 0,0-1 0,0 0-1,0 0 1,1 0 0,-1 0 0,0 0 0,0 1 0,1-1 0,-1 0 0,0 0 0,1 0 0,-1 1-1,1-1 1,-1 0 0,1 0 0,-1 1 0,2-2 0,18-11 755,39-17-1,-50 26-700,0 1 1,1 0-1,-1 0 0,1 1 0,0 0 0,0 0 0,10 1 0,-18 1-117,0 0-1,0 0 0,0 0 0,0 0 0,1 1 0,-1-1 0,0 1 0,0-1 0,0 1 0,0 0 0,0 0 0,0 0 0,0 0 1,-1 0-1,1 0 0,0 0 0,-1 1 0,1-1 0,0 1 0,1 2 0,-1-1 6,0 0-1,-1 0 1,1 0 0,-1 1-1,0-1 1,0 1 0,0-1 0,0 1-1,0-1 1,-1 1 0,0 4-1,0 6 63,-1 1 0,0 0 0,-1-1 0,-8 27 0,-31 68 260,62-132-1439,-7-6 877,5-10-71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7.856"/>
    </inkml:context>
    <inkml:brush xml:id="br0">
      <inkml:brushProperty name="width" value="0.05" units="cm"/>
      <inkml:brushProperty name="height" value="0.05" units="cm"/>
    </inkml:brush>
  </inkml:definitions>
  <inkml:trace contextRef="#ctx0" brushRef="#br0">0 320 16852,'14'-15'4706,"22"-25"-3530,-22 20-768,-1 0 1,-1-1-1,13-30 0,-21 40-268,0 0 0,0 0 0,-1-1 0,0 1 0,-1-1 0,-1 1 0,0-1 0,0-22 0,-1 32-117,0 1 0,-1-1 0,1 1 0,0-1 0,-1 1 0,1-1 0,-1 1 0,1-1 0,-1 1-1,0 0 1,1-1 0,-1 1 0,-2-3 0,3 4-7,-1-1 0,0 1 1,1-1-1,-1 1 0,0 0 0,1-1 0,-1 1 0,0 0 0,1-1 0,-1 1 0,0 0 0,1 0 0,-1 0 0,0 0 0,0 0 1,1 0-1,-1 0 0,0 0 0,0 0 0,-1 0 0,0 1 11,-1 0 1,0 0-1,1 0 1,-1 1-1,1-1 1,0 1-1,-1-1 1,1 1-1,0 0 1,0 0-1,0 0 1,0 0 0,-3 4-1,-1 4-15,0 0 1,1 0-1,0 1 0,0-1 1,1 1-1,1 0 0,0 0 1,0 0-1,1 1 0,1-1 0,0 0 1,0 13-1,1-21-16,0 0 0,0 0 0,0 0 0,0 0 0,1 0 0,-1 0 0,1 0 0,0 0 0,0 0 0,0-1 0,0 1 1,0 0-1,1-1 0,-1 1 0,1-1 0,-1 1 0,1-1 0,0 0 0,0 1 0,0-1 0,1 0 0,-1-1 0,0 1 0,1 0 0,-1-1 0,1 1 0,-1-1 0,1 0 0,0 1 0,0-1 0,0-1 0,-1 1 0,6 0 0,13 2-22,1-2 0,0-1 0,0-1 0,-1 0 0,1-2 0,21-5 1,15-1-20,-22 4 19,46-5-11,-74 9 32,1 1 0,-1 0 1,1 1-1,-1-1 0,0 2 0,17 4 1,-24-6 6,1 1 0,-1-1-1,1 1 1,-1 0 0,0 0 0,1 0 0,-1 0 0,0 0 0,0 0 0,0 0 0,0 0 0,0 0 0,0 0 0,0 1 0,0-1 0,0 0 0,0 1 0,-1-1 0,1 1 0,0-1 0,-1 1 0,1-1 0,-1 1 0,0-1 0,0 1 0,1-1 0,-1 1-1,0 0 1,0-1 0,-1 1 0,1-1 0,0 1 0,0-1 0,-1 1 0,1-1 0,-1 1 0,0 1 0,0-2 21,1 0 1,-1 1-1,1-1 0,-1 0 0,0 0 1,1 0-1,-1 0 0,0 0 1,0 0-1,0 0 0,0-1 0,0 1 1,0 0-1,0 0 0,0-1 1,0 1-1,0 0 0,0-1 1,0 1-1,0-1 0,-1 0 0,1 1 1,0-1-1,0 0 0,-1 0 1,1 0-1,0 1 0,0-1 0,-1-1 1,1 1-1,0 0 0,0 0 1,-1 0-1,1-1 0,0 1 0,0-1 1,0 1-1,0-1 0,-1 1 1,1-1-1,0 1 0,0-1 0,0 0 1,0 0-1,-1-1 0,-7-6 144,1-1 0,0 0-1,0 0 1,1-1-1,-9-16 1,-27-57 392,39 74-525,0 1-76,0 1 0,1-1-1,0 0 1,0-1 0,1 1 0,-2-15 0,4 22 1,0 1 0,0-1-1,0 1 1,0 0 0,1-1 0,-1 1 0,0-1 0,0 1 0,0 0 0,1-1-1,-1 1 1,0 0 0,1-1 0,-1 1 0,0 0 0,1-1 0,-1 1 0,0 0 0,1 0-1,-1-1 1,1 1 0,-1 0 0,0 0 0,1 0 0,-1 0 0,1-1 0,-1 1-1,1 0 1,-1 0 0,1 0 0,-1 0 0,0 0 0,1 0 0,-1 0 0,1 0-1,21 2-558,-17-1 559,24-1-379,5-5-138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8.290"/>
    </inkml:context>
    <inkml:brush xml:id="br0">
      <inkml:brushProperty name="width" value="0.05" units="cm"/>
      <inkml:brushProperty name="height" value="0.05" units="cm"/>
    </inkml:brush>
  </inkml:definitions>
  <inkml:trace contextRef="#ctx0" brushRef="#br0">39 0 19116,'-9'27'518,"1"0"1,1 0-1,2 0 0,1 0 0,1 1 1,1 0-1,1 0 0,2 0 0,6 46 1,-5-64-486,0 0 1,0 0 0,1 0 0,0-1 0,0 1 0,1-1 0,1 0 0,8 14 0,-11-21-35,0 1 0,0-1 0,0 1 0,0-1 1,1 0-1,-1 0 0,1 0 0,-1 0 0,1 0 1,0 0-1,0-1 0,0 1 0,0-1 0,0 0 1,0 0-1,0 0 0,0 0 0,0-1 0,0 1 0,1-1 1,-1 0-1,0 0 0,0 0 0,1 0 0,-1-1 1,0 1-1,0-1 0,0 0 0,0 0 0,5-1 1,0-2-7,1-1 0,-1 1 1,0-1-1,0-1 1,-1 0-1,9-7 0,-8 5 23,0 2 0,1-1 0,14-8 0,-22 15-13,0-1 0,-1 1 0,1 0 0,0 0 0,0-1 0,-1 1 0,1 0 0,0 0 0,0 0 0,0 0 0,0 0 0,-1 0 0,1 0 0,0 0-1,0 0 1,0 0 0,-1 0 0,1 1 0,0-1 0,0 0 0,-1 0 0,1 1 0,0-1 0,0 1 0,-1-1 0,1 1 0,0-1 0,-1 1 0,1-1 0,-1 1 0,1-1 0,-1 1 0,1 0 0,-1-1 0,1 1 0,-1 0 0,0-1 0,1 1 0,-1 0 0,0 0 0,1 1 0,1 5 7,0 0 0,0 0 0,1 13 0,-1-9 17,-1-2-101,1 0-1,1 0 1,-1 0 0,2 0 0,7 15-1,-11-22-25,1-1 0,0 1 0,0-1 0,0 1 0,0-1-1,0 0 1,0 1 0,1-1 0,-1 0 0,0 0 0,1 0-1,-1 0 1,1 0 0,-1 0 0,1 0 0,-1-1 0,1 1 0,0 0-1,-1-1 1,1 1 0,0-1 0,-1 0 0,1 0 0,0 1 0,-1-1-1,1 0 1,0-1 0,0 1 0,-1 0 0,1 0 0,0-1-1,-1 1 1,1-1 0,0 1 0,-1-1 0,1 0 0,-1 0 0,3-1-1,1-1-80,0-1 0,1 0 0,-2 0 0,1-1-1,0 1 1,-1-1 0,5-7 0,-2 4-81,22-29-923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058"/>
    </inkml:context>
    <inkml:brush xml:id="br0">
      <inkml:brushProperty name="width" value="0.05" units="cm"/>
      <inkml:brushProperty name="height" value="0.05" units="cm"/>
    </inkml:brush>
  </inkml:definitions>
  <inkml:trace contextRef="#ctx0" brushRef="#br0">122 365 15939,'-8'21'1044,"-2"-1"0,0-1 0,-19 27 0,19-32-493,1 1-1,0 0 1,1 0-1,0 1 1,2 0 0,-7 21-1,13-36-530,-1 0-1,1 0 1,0 0 0,0 0-1,-1 1 1,1-1 0,0 0-1,0 0 1,0 0 0,0 0-1,0 0 1,0 0-1,1 1 1,-1-1 0,0 0-1,1 0 1,-1 0 0,0 0-1,1 0 1,-1 0 0,1 0-1,1 1 1,-1-1-16,0-1 1,-1 1-1,1-1 0,0 0 1,0 1-1,0-1 0,0 0 1,0 0-1,0 1 0,0-1 1,0 0-1,0 0 0,1 0 1,-1-1-1,0 1 0,0 0 0,0 0 1,0 0-1,1-1 0,4-1-20,0-1 0,0 1 0,-1-1 0,1-1 0,-1 1 0,7-6 0,3-6 30,-1 0 0,-1-1 0,0 0 0,-1-1 0,-1 0 0,-1-1 0,0 0 0,-2-1 0,0 0 0,-1 0 0,9-39 0,-14 41 103,-9 23-32,-9 25 21,7-6-47,-13 50 0,20-64-64,0 0-1,1 0 1,0 0-1,0 0 1,1 1-1,1-1 1,2 15-1,-2-24 3,-1 1-1,1-1 0,0 1 0,-1-1 0,1 0 1,0 0-1,1 0 0,-1 1 0,0-1 0,0 0 1,1 0-1,-1-1 0,1 1 0,0 0 1,0 0-1,-1-1 0,1 1 0,0-1 0,0 0 1,1 1-1,-1-1 0,0 0 0,0 0 1,0 0-1,1-1 0,-1 1 0,1-1 0,-1 1 1,0-1-1,1 0 0,-1 1 0,1-1 0,-1-1 1,1 1-1,-1 0 0,0 0 0,3-2 1,6 0-13,-1 0 1,0-1 0,1-1 0,-2 0 0,1 0-1,0-1 1,12-8 0,0-3-4,-1-1 0,0 0 0,-2-2 1,0 0-1,-1-1 0,17-25 0,-13 13 21,-1 0 1,-2-1-1,25-61 0,-39 82-1,-1 1 0,0-1 0,-1 0 0,0 0 0,1-18 0,-4 28-1,1 1 1,-1 0-1,0 0 0,0 0 1,0 0-1,0-1 1,-1 1-1,1 0 1,0 0-1,0 0 1,-1 0-1,1 0 1,-1 0-1,1-1 1,-1 1-1,1 0 1,-1 0-1,1 0 0,-1 1 1,0-1-1,-1-1 1,1 1 0,0 1 0,0 0-1,0-1 1,0 1 0,0 0 0,1 0 0,-1 0 0,0 0-1,0 0 1,0 0 0,0 0 0,0 0 0,0 0 0,0 0 0,0 1-1,0-1 1,0 0 0,0 1 0,-1 0 0,-4 2-1,1 0 0,0 0 0,0 1 0,0 0 0,0 0 0,-7 8 1,2 2 0,0-1 1,0 1 0,1 1 0,1 0-1,1 0 1,0 1 0,1 0 0,0 0 0,2 0-1,0 1 1,0 0 0,2-1 0,0 1-1,1 24 1,1-35-6,1 0 0,0-1 0,0 1-1,0 0 1,1-1 0,0 1 0,0-1-1,1 1 1,-1-1 0,1 0 0,0 0-1,0 0 1,1-1 0,0 1 0,-1-1 0,9 7-1,-8-8 0,0 0 0,0-1-1,0 0 1,0 1 0,0-1-1,0-1 1,1 1 0,-1-1-1,1 1 1,-1-1 0,1-1-1,-1 1 1,1-1 0,0 1-1,-1-1 1,1-1 0,0 1-1,-1-1 1,1 0 0,-1 0-1,8-2 1,-2-1-1,1-1-1,-1-1 1,0 1 0,0-2-1,0 1 1,-1-1 0,0-1 0,14-15-1,-1-2 50,36-52 0,-33 35 91,-2 0 0,-1-2 0,-3-1 0,28-93 0,-39 104 56,-8 33-181,0 1 0,0-1 0,0 0 0,0 0-1,0 1 1,0-1 0,0 0 0,0 0-1,0 1 1,0-1 0,-1 0 0,1 0 0,0 1-1,0-1 1,-1 0 0,0-1 0,-7 2 105,-9 15 30,11-6-111,0 0 0,1 1 0,1 0 0,-1 0 0,2 0 0,-1 1 0,-3 19 0,4-11-19,1-1 0,1 1-1,1 35 1,2-39-11,0-1-1,2 1 1,-1 0-1,2-1 1,0 0-1,1 0 0,0 0 1,1-1-1,0 0 1,15 20-1,-8-15-2,1-1-1,0 0 1,1-1 0,1-1-1,1 0 1,25 16-1,-39-28 0,-1-1 3,1 1-1,-1-1 0,1 1 0,0-1 0,0-1 1,0 1-1,0 0 0,0-1 0,0 0 0,0 0 0,5 1 1,-9-3-7,-1 0 0,1 0 0,0 0 0,-1 0 0,1 0 0,-1 0 0,1 0 0,-1 1 0,0-1 0,1 0 0,-1 0 0,0 1 0,1-1 0,-3-1 0,-136-107-526,77 63 342,-72-69-1,131 112 191,-1-1 12,0 0 1,1 1-1,-1-1 1,1 0-1,-4-7 1,7 10-11,0 1 0,-1-1 0,1 1 0,0-1 1,0 1-1,0-1 0,0 0 0,-1 1 0,1-1 0,0 1 0,0-1 1,0 1-1,0-1 0,0 0 0,1 1 0,-1-1 0,0 1 0,0-1 0,0 1 1,0-1-1,1-1 0,0 2 1,0-1 1,-1 0-1,1 0 0,0 1 1,0-1-1,0 1 0,0-1 1,0 1-1,0-1 0,0 1 1,0-1-1,0 1 0,0 0 1,1-1-1,1 1 0,25-3-8,1 2-1,0 1 0,50 5 1,6 1-710,-66-5 521,-4 0-256,-1-1 0,1 0-1,0-1 1,-1 0 0,22-5 0,-36 6 440,0 0 0,1 0 0,-1 0 0,0 0 0,0 0 0,0 0 0,0 0 0,1 0 0,-1 0 0,0 0 0,0 0 0,0 0 0,0 0 0,0 0 0,1 0 0,-1-1 0,0 1 0,0 0 0,0 0 0,0 0 0,0 0 0,0 0 0,1 0 0,-1 0 0,0 0 0,0 0 0,0-1 0,0 1 0,0 0 0,0 0 0,0 0 0,0 0 0,0 0 0,0 0 0,0-1 0,1 1 0,-1 0 0,0 0 0,0 0 0,0 0 0,0 0 0,0-1 0,0 1 0,0 0 0,0 0 0,0 0 0,0 0 0,0 0 0,0-1 0,-1 1 0,1 0 0,0 0 0,0 0 0,0 0 0,0 0 0,0-1 0,0 1 0,0 0 0,0 0 0,0 0 0,0 0 0,0 0 0,-1 0 0,1 0 0,0 0 0,0-1 0,-14-7-793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6.428"/>
    </inkml:context>
    <inkml:brush xml:id="br0">
      <inkml:brushProperty name="width" value="0.05" units="cm"/>
      <inkml:brushProperty name="height" value="0.05" units="cm"/>
    </inkml:brush>
  </inkml:definitions>
  <inkml:trace contextRef="#ctx0" brushRef="#br0">25 49 11626 0 0,'-1'-20'2968'0'0,"-2"-8"4573"0"0,3 28-7524 0 0,0 0-1 0 0,0 0 1 0 0,0 0-1 0 0,0 1 1 0 0,0-1-1 0 0,0 0 1 0 0,0 0-1 0 0,-1 0 1 0 0,1 0-1 0 0,0 1 1 0 0,0-1-1 0 0,0 0 1 0 0,0 0-1 0 0,0 0 1 0 0,0 0-1 0 0,0 0 1 0 0,-1 0-1 0 0,1 1 1 0 0,0-1-1 0 0,0 0 0 0 0,0 0 1 0 0,0 0-1 0 0,0 0 1 0 0,-1 0-1 0 0,1 0 1 0 0,0 0-1 0 0,0 0 1 0 0,0 0-1 0 0,0 0 1 0 0,-1 0-1 0 0,1 0 1 0 0,0 0-1 0 0,0 0 1 0 0,0 0-1 0 0,-1 0 1 0 0,1 0-1 0 0,0 0 1 0 0,0 0-1 0 0,0 0 1 0 0,0 0-1 0 0,-1 0 1 0 0,1 0-1 0 0,0 0 1 0 0,0 0-1 0 0,0 0 0 0 0,0 0 1 0 0,-1 0-1 0 0,1 0 1 0 0,0 0-1 0 0,0-1 1 0 0,0 1-1 0 0,0 0 1 0 0,0 0-1 0 0,0 0 1 0 0,-1 0-1 0 0,1 0 1 0 0,0-1-1 0 0,0 1 1 0 0,0 0-1 0 0,0 0 1 0 0,0 0-1 0 0,0 0 1 0 0,0-1-1 0 0,0 1 1 0 0,0 0-1 0 0,-5 13-709 0 0,1 150-236 0 0,1-12 346 0 0,4-136-361 0 0,0 4-2427 0 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430"/>
    </inkml:context>
    <inkml:brush xml:id="br0">
      <inkml:brushProperty name="width" value="0.05" units="cm"/>
      <inkml:brushProperty name="height" value="0.05" units="cm"/>
    </inkml:brush>
  </inkml:definitions>
  <inkml:trace contextRef="#ctx0" brushRef="#br0">3 10 15747,'-3'11'1825,"8"0"-1241,23-11-440,13-4 984,4 1-808,6-4-24,4-10-192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010"/>
    </inkml:context>
    <inkml:brush xml:id="br0">
      <inkml:brushProperty name="width" value="0.05" units="cm"/>
      <inkml:brushProperty name="height" value="0.05" units="cm"/>
    </inkml:brush>
  </inkml:definitions>
  <inkml:trace contextRef="#ctx0" brushRef="#br0">1 1 17100,'1'0'116,"0"1"0,0 0 0,0 0 1,0 0-1,0 0 0,-1 0 1,1 0-1,0 0 0,0 1 0,-1-1 1,1 0-1,0 0 0,-1 1 0,1-1 1,-1 0-1,0 0 0,1 1 0,-1-1 1,0 1-1,0-1 0,0 0 1,0 2-1,-4 34 1100,2-26-424,0 6-593,0-1 0,1 1 0,1 0 0,0 0 0,1 0 0,1 0 0,1-1 0,1 1 0,8 25 0,-12-40-187,1 0 0,0 0 0,-1 0 0,1 0 0,0 0 0,0 0 0,1 0 0,-1 0 0,0 0 0,1 0 0,-1-1 0,1 1 0,-1 0 0,1-1 1,0 0-1,0 1 0,0-1 0,0 0 0,0 0 0,0 0 0,0 0 0,0 0 0,0 0 0,0-1 0,0 1 0,1-1 0,-1 1 0,0-1 0,4 0 0,-2-1 9,0 0 1,1 0-1,-1-1 0,0 1 0,0-1 0,0 0 0,0 0 0,0 0 1,-1-1-1,1 0 0,-1 1 0,0-1 0,1 0 0,2-4 1,20-24 283,32-49 0,-10 12 145,-47 67-435,0-1 1,0 1-1,0 0 1,0-1-1,1 1 1,-1 0 0,0 0-1,1 0 1,-1 0-1,3-2 1,-4 3-12,1 0 1,-1 0-1,0 0 1,0 0-1,1 0 1,-1 0-1,0 0 1,0 0-1,1 0 1,-1 1-1,0-1 1,0 0-1,1 0 1,-1 0-1,0 0 1,0 0 0,0 0-1,1 0 1,-1 1-1,0-1 1,0 0-1,0 0 1,1 0-1,-1 0 1,0 1-1,0-1 1,0 0-1,0 0 1,0 1-1,1-1 1,-1 0-1,0 0 1,0 0-1,0 1 1,0-1-1,0 0 1,0 0-1,0 1 1,0-1-1,0 7 37,1 0 0,-1 0-1,-1 0 1,0 7 0,-8 45 43,4-29-64,2 0 0,0 1 0,3 47 0,0-75-18,1 0 1,-1-1-1,1 1 1,-1-1-1,1 1 1,0-1 0,0 1-1,0-1 1,0 0-1,0 1 1,4 2-1,-5-4 0,1 0-1,0 0 0,0 0 0,0-1 0,0 1 1,0 0-1,0-1 0,0 1 0,0-1 1,0 1-1,0-1 0,0 0 0,0 0 1,1 1-1,-1-1 0,0 0 0,0 0 1,0 0-1,0 0 0,1 0 0,-1 0 1,0 0-1,0-1 0,0 1 0,0 0 1,0-1-1,1 1 0,0-1 0,5-3 6,0 0-1,-1 0 1,0 0-1,0-1 0,0 0 1,0 0-1,-1 0 1,7-9-1,37-54 64,-43 59-56,62-94 67,-68 102-81,0 1 0,0-1 0,0 1 0,1-1 0,-1 1 0,0-1 0,0 1-1,1-1 1,-1 1 0,0-1 0,1 1 0,-1 0 0,1-1 0,-1 1 0,1 0 0,-1-1 0,0 1 0,1 0 0,-1-1 0,1 1 0,-1 0 0,1 0-1,0 0 1,-1 0 0,2-1 0,0 15-14,-11 35-20,7-40 31,0 4-10,-7 46-32,8-55-8,1 0 1,0 0-1,0 1 1,0-1-1,0 0 1,1 1 0,-1-1-1,1 0 1,1 0-1,1 6 1,-3-9-6,1-1-1,0 1 1,-1 0 0,1 0 0,0-1-1,0 1 1,0 0 0,-1-1 0,1 1-1,0 0 1,0-1 0,0 0 0,0 1-1,0-1 1,0 1 0,0-1 0,0 0-1,0 0 1,0 1 0,0-1 0,0 0 0,0 0-1,0 0 1,0 0 0,0 0 0,0-1-1,0 1 1,0 0 0,0 0 0,0-1-1,0 1 1,1-1 0,30-16-2185,-14 3 1344,31-31 1,-46 42 783,38-38-1099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446"/>
    </inkml:context>
    <inkml:brush xml:id="br0">
      <inkml:brushProperty name="width" value="0.05" units="cm"/>
      <inkml:brushProperty name="height" value="0.05" units="cm"/>
    </inkml:brush>
  </inkml:definitions>
  <inkml:trace contextRef="#ctx0" brushRef="#br0">127 1 19628,'-47'75'2510,"32"-53"-1816,1 1 0,0 0 0,-17 45 1,30-66-641,0 0-1,0 1 1,1-1 0,-1 0 0,0 0 0,1 1 0,0-1 0,0 0-1,-1 1 1,1-1 0,1 0 0,-1 1 0,0-1 0,1 0 0,-1 1-1,2 2 1,-2-5-43,0 1 0,1-1 0,-1 1 0,1-1 0,-1 1 0,1-1 0,-1 1 0,1-1 0,-1 0 0,1 1 0,-1-1 0,1 0 0,0 0 0,-1 1 0,1-1 0,-1 0 0,1 0 0,0 0 0,-1 0 0,1 0 0,0 0 0,0 0 0,1 0-11,1 0 0,-1-1 1,1 1-1,-1-1 0,0 1 0,1-1 0,-1 0 0,3-2 0,13-8-73,-1 0 1,0-1-1,-1-1 0,-1-1 0,0-1 1,17-19-1,-11 10-66,39-31 0,-60 54 140,1 1 0,-1-1 0,1 1 0,-1-1 0,1 1 0,-1-1 0,1 1 0,0 0 0,-1-1 0,1 1 0,0 0 0,-1 0 0,1-1 0,0 1 0,0 0 0,-1 0 0,1 0 0,0 0 0,0 0 0,-1 0 0,1 0 0,0 0 0,1 0 0,-2 1 3,1-1 1,0 1-1,-1-1 1,1 1-1,-1 0 0,1-1 1,-1 1-1,0-1 0,1 1 1,-1 0-1,0 0 1,1-1-1,-1 1 0,0 0 1,0 0-1,0-1 1,0 1-1,1 1 0,-1 7 51,0 1 0,-1-1 0,-1 10 0,1-9-7,0-4-24,0 4 45,0 0 0,1-1 0,0 1 0,0 0 0,1 0 0,2 12 0,-2-20-53,0 0 0,-1 0 0,1 0 0,0 0 1,0 0-1,0-1 0,0 1 0,0 0 0,1-1 1,-1 1-1,0 0 0,1-1 0,-1 0 0,1 1 1,1 0-1,0-1-4,-1 0 0,1 0 0,0 0 0,-1 0 1,1 0-1,0-1 0,-1 1 0,1-1 0,0 0 0,0 0 1,0 0-1,-1 0 0,1 0 0,3-1 0,21-6-46,0-1-1,-1 0 0,0-2 0,37-20 0,-29 13-311,52-17 0,-81 32 289,0 1 0,0-1 0,0 1 0,0 1 1,0-1-1,0 1 0,1-1 0,9 2 0,-13 0 43,-1-1-1,1 1 0,0-1 1,-1 1-1,1 0 1,-1 0-1,1 0 0,-1 0 1,1 0-1,-1 0 1,1 0-1,-1 0 0,0 0 1,0 1-1,0-1 1,0 0-1,0 1 0,0-1 1,0 1-1,0-1 0,0 1 1,-1 0-1,1-1 1,-1 1-1,1 0 0,-1-1 1,0 1-1,1 0 1,-1 2-1,1 10 36,-1 0 1,-1 1-1,0-1 1,-4 21-1,-2 21-267,7-56 237,0 0 0,0 1 0,-1-1 0,1 0 0,0 0 1,0 0-1,0 1 0,0-1 0,0 0 0,0 0 0,0 0 0,0 1 0,0-1 0,0 0 0,0 0 0,0 0 0,0 1 0,0-1 0,0 0 0,0 0 0,1 0 0,-1 1 0,0-1 0,0 0 0,0 0 0,0 0 0,0 0 1,0 1-1,0-1 0,1 0 0,-1 0 0,0 0 0,0 0 0,0 0 0,0 0 0,0 1 0,1-1 0,-1 0 0,0 0 0,0 0 0,0 0 0,1 0 0,-1 0 0,9-7-119,8-18 7,5-14-96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5.741"/>
    </inkml:context>
    <inkml:brush xml:id="br0">
      <inkml:brushProperty name="width" value="0.05" units="cm"/>
      <inkml:brushProperty name="height" value="0.05" units="cm"/>
    </inkml:brush>
  </inkml:definitions>
  <inkml:trace contextRef="#ctx0" brushRef="#br0">0 156 21941,'20'33'1532,"-10"-16"-769,1 0 0,0-1 0,25 28 0,-32-40-764,0 0-1,0-1 1,0 1-1,1-1 1,-1 0-1,1 0 1,-1-1 0,1 0-1,0 1 1,0-2-1,0 1 1,1 0-1,-1-1 1,0 0 0,0-1-1,1 1 1,-1-1-1,1 0 1,5 0-1,0-2-522,-1 0 0,0-1-1,0 0 1,0-1 0,0 0 0,0-1-1,-1 0 1,1 0 0,-1-1-1,-1 0 1,1 0 0,-1-1 0,0 0-1,-1-1 1,0 0 0,9-12-1,0-2-1260,0 0 0,17-37-1,0-9 1376,-15 18 9884,-31 64-7801,-12 27-306,1 1 0,-22 54 0,20-30-1305,3 0 0,-20 95 0,41-151-279,1-7 20,0 0 0,0 0 0,0 1 0,1-1 0,-1 0 0,1 1 0,0-1-1,0 0 1,0 1 0,1-1 0,0 6 0,3-5-334,2-3-178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6.171"/>
    </inkml:context>
    <inkml:brush xml:id="br0">
      <inkml:brushProperty name="width" value="0.05" units="cm"/>
      <inkml:brushProperty name="height" value="0.05" units="cm"/>
    </inkml:brush>
  </inkml:definitions>
  <inkml:trace contextRef="#ctx0" brushRef="#br0">216 13 19068,'5'-12'4696,"-25"25"-1788,9-2-2662,0 1 0,1 0 0,1 1 0,-1 0 0,-9 19 0,-31 76-243,45-97 39,-47 130 37,46-120-115,1 0 1,1 0-1,0 0 1,0 40-1,4-59-23,0 1 1,0-1-1,0 0 0,0 0 0,0 1 1,1-1-1,-1 0 0,1 1 1,0-1-1,-1 0 0,1 0 1,0 0-1,0 0 0,1 0 0,-1 0 1,0 0-1,1 0 0,-1 0 1,1 0-1,-1-1 0,1 1 0,0-1 1,0 1-1,-1-1 0,1 0 1,4 2-1,-1-1-71,0-1 0,0 0 1,1 0-1,-1-1 0,0 1 0,0-1 0,1 0 1,-1-1-1,0 1 0,9-3 0,17-6-482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178"/>
    </inkml:context>
    <inkml:brush xml:id="br0">
      <inkml:brushProperty name="width" value="0.05" units="cm"/>
      <inkml:brushProperty name="height" value="0.05" units="cm"/>
    </inkml:brush>
  </inkml:definitions>
  <inkml:trace contextRef="#ctx0" brushRef="#br0">5 99 17852,'2'-5'256,"1"0"1,-1 0 0,1 0-1,0 1 1,0-1-1,1 1 1,-1 0 0,1 0-1,0 0 1,0 0-1,0 1 1,1 0 0,-1-1-1,1 2 1,9-5-1,-4 1 139,1 2 0,0-1 0,1 1 0,-1 1 1,1 0-1,15-1 0,-23 3-280,1 1 0,0 0 0,0 0 0,0 0 0,0 1 1,0-1-1,0 1 0,-1 0 0,10 3 0,-12-3-93,0 0 1,0 1-1,0-1 1,-1 0-1,1 0 0,0 1 1,-1-1-1,1 1 1,-1 0-1,1-1 0,-1 1 1,0 0-1,0 0 0,0 0 1,0 0-1,0-1 1,0 2-1,0-1 0,-1 0 1,1 0-1,-1 0 0,1 0 1,-1 0-1,0 3 1,0 6 1,-1-1 0,0 0 0,0 1 0,-1-1 0,-1 0 0,1 0 0,-2 0 0,1 0 0,-2-1 0,-6 13 0,-10 13-6,-31 41 1,43-64-11,-115 148 37,123-159-45,0 1-1,-1-1 1,1 1 0,0 0-1,0-1 1,0 1-1,0 0 1,1 0-1,-1 0 1,0-1-1,1 1 1,-1 4 0,1-6-1,0 1 1,0 0-1,0-1 1,0 1 0,0-1-1,1 1 1,-1-1 0,0 1-1,0-1 1,1 1 0,-1-1-1,0 0 1,1 1-1,-1-1 1,0 1 0,1-1-1,-1 0 1,1 1 0,-1-1-1,0 0 1,1 1 0,-1-1-1,1 0 1,-1 0 0,1 1-1,-1-1 1,1 0-1,0 0 1,6 1-2,-1 0-1,1-1 1,-1 0 0,1 0-1,11-2 1,-18 2 2,12-2-21,32-2-1182,1-2-1,-1-2 1,78-25-1,-116 31 893,-5 2 243,1-1 0,-1 1 0,1 0 1,-1-1-1,1 0 0,-1 1 0,0-1 0,1 0 0,-1 1 0,0-1 0,0 0 1,0 0-1,1 0 0,-1 0 0,0 0 0,0-1 0,0 1 0,0 0 0,-1 0 1,1-1-1,0 1 0,0-3 0,-1-11-1179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594"/>
    </inkml:context>
    <inkml:brush xml:id="br0">
      <inkml:brushProperty name="width" value="0.05" units="cm"/>
      <inkml:brushProperty name="height" value="0.05" units="cm"/>
    </inkml:brush>
  </inkml:definitions>
  <inkml:trace contextRef="#ctx0" brushRef="#br0">11 25 15707,'-10'10'1609,"11"-1"-897,6-6-256,13-1 992,5 0-408,8-2-743,7-2-337,4-2-665,1-5-383,1-3 832,-3 0-272,-6 1-208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002"/>
    </inkml:context>
    <inkml:brush xml:id="br0">
      <inkml:brushProperty name="width" value="0.05" units="cm"/>
      <inkml:brushProperty name="height" value="0.05" units="cm"/>
    </inkml:brush>
  </inkml:definitions>
  <inkml:trace contextRef="#ctx0" brushRef="#br0">24 160 13803,'-1'11'1339,"-1"0"1,-7 19-1,7-22-664,-1 0 1,1 0-1,1 0 0,-1 0 0,1 0 0,0 15 0,2-22-622,-1 0 0,0 1-1,0-1 1,1 0-1,-1 1 1,0-1 0,1 0-1,-1 0 1,1 0-1,0 1 1,-1-1 0,1 0-1,0 0 1,0 0-1,0 0 1,0 0 0,0 0-1,0 0 1,0-1-1,0 1 1,0 0 0,0 0-1,0-1 1,0 1-1,1-1 1,-1 1-1,0-1 1,0 1 0,1-1-1,-1 0 1,0 0-1,1 0 1,-1 0 0,0 0-1,1 0 1,-1 0-1,0 0 1,1 0 0,0-1-1,8 0 17,0-1 1,0 0-1,-1-1 0,10-4 0,41-20 85,-45 19-118,1 1-1,0 0 1,0 1 0,28-6-1,-43 12-34,1-1 0,-1 1-1,1 0 1,-1 0-1,0 0 1,1 0 0,-1 0-1,0 0 1,1 0 0,-1 0-1,0 1 1,1-1-1,-1 1 1,0-1 0,1 1-1,-1-1 1,0 1-1,0 0 1,0-1 0,1 1-1,-1 0 1,0 0-1,0 0 1,0 0 0,0 0-1,-1 0 1,1 0 0,0 0-1,0 0 1,-1 0-1,1 1 1,0-1 0,-1 0-1,1 1 1,0 1-1,0 6 5,1 0 0,-1-1-1,-1 1 1,0 17 0,2 17 104,-2-42-98,0 0 1,1 0-1,-1 0 0,1 0 1,0-1-1,-1 1 0,1 0 1,-1 0-1,1 0 0,0 0 1,0 0-1,0-1 0,-1 1 1,1 0-1,0-1 0,0 1 1,0-1-1,0 1 0,0-1 1,0 1-1,0-1 0,0 0 0,0 0 1,0 1-1,0-1 0,0 0 1,1 0-1,-1 0 0,2 0 1,39-6-125,-16 2-1461,-25 4 1419,0 1 106,-1-1-1,0 0 1,1 0-1,-1 0 1,1 0-1,-1 0 0,0 0 1,1 0-1,-1 0 1,0 0-1,1 0 1,-1 0-1,1 0 0,-1 0 1,0 0-1,1-1 1,-1 1-1,0 0 1,1 0-1,-1 0 0,0 0 1,1-1-1,-1 1 1,0 0-1,0 0 1,1-1-1,-1 1 0,0 0 1,0-1-1,1 1 1,-1 0-1,0 0 1,0-1-1,0 1 0,0-1 1,1 1-1,-1 0 1,0-1-1,0 1 1,0-1-1,0-6-743</inkml:trace>
  <inkml:trace contextRef="#ctx0" brushRef="#br0" timeOffset="1">384 4 14843,'0'-3'1849,"1"3"-1201,2 6-432,5 1 1960,4 6-2344,6 2 656,6 1-552,6 0-104,3 0-64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421"/>
    </inkml:context>
    <inkml:brush xml:id="br0">
      <inkml:brushProperty name="width" value="0.05" units="cm"/>
      <inkml:brushProperty name="height" value="0.05" units="cm"/>
    </inkml:brush>
  </inkml:definitions>
  <inkml:trace contextRef="#ctx0" brushRef="#br0">189 0 17636,'-19'11'1719,"-1"-1"0,-39 13 1,37-15-739,-42 22 0,64-30-990,0 0 0,0 0 1,-1 0-1,1 0 0,0 0 0,0 1 0,-1-1 1,1 0-1,0 0 0,0 0 0,0 0 1,-1 0-1,1 0 0,0 1 0,0-1 0,0 0 1,-1 0-1,1 0 0,0 0 0,0 1 1,0-1-1,0 0 0,0 0 0,-1 1 0,1-1 1,0 0-1,0 0 0,0 0 0,0 1 0,0-1 1,0 0-1,0 0 0,0 1 0,0-1 1,0 0-1,0 0 0,0 1 0,0-1 0,0 0 1,0 0-1,0 1 0,0-1 0,13 5-383,33-1-386,-33-4 468,9 2-73,64 8-715,-76-8 1002,0 0-1,-1 1 1,0 0-1,1 0 1,-1 1-1,13 8 1,-20-12 119,-1 1-1,1 0 1,-1 0 0,0-1 0,0 1-1,1 0 1,-1 1 0,0-1 0,0 0-1,0 0 1,0 0 0,0 1 0,0-1-1,-1 0 1,1 1 0,0-1 0,-1 0-1,1 1 1,-1-1 0,1 1 0,-1-1-1,0 1 1,1 2 0,-2-2 40,1 0-1,-1 0 1,1 0-1,-1 0 1,0-1 0,0 1-1,0 0 1,0 0 0,0-1-1,0 1 1,0 0-1,-1-1 1,1 1 0,-1-1-1,-2 2 1,-2 3 184,-1-2 0,-1 1 0,1-1 0,0 0 0,-1 0 0,0-1 0,-13 4 1,17-6-204,0 0 1,-1-1 0,1 1 0,-1-1 0,1 0 0,-10-1-1,13 1-73,1 0-1,-1 0 0,0-1 1,0 1-1,0 0 0,1 0 0,-1-1 1,0 1-1,0 0 0,1-1 0,-1 1 1,0-1-1,1 1 0,-1-1 1,0 1-1,1-1 0,-1 1 0,1-1 1,-1 0-1,1 1 0,-1-1 0,1 0 1,0 0-1,-1 1 0,1-1 1,0 0-1,-1 0 0,1 1 0,0-1 1,0 0-1,0 0 0,0 0 0,0 1 1,0-1-1,0 0 0,0 0 1,0 0-1,0 0 0,0 1 0,0-1 1,1 0-1,-1 0 0,0 1 0,1-1 1,0-1-1,9-18-314,7-2-128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842"/>
    </inkml:context>
    <inkml:brush xml:id="br0">
      <inkml:brushProperty name="width" value="0.05" units="cm"/>
      <inkml:brushProperty name="height" value="0.05" units="cm"/>
    </inkml:brush>
  </inkml:definitions>
  <inkml:trace contextRef="#ctx0" brushRef="#br0">99 16 18172,'-16'17'1753,"0"1"-1,-21 29 1,33-42-1621,1 0 0,0 0 0,0 0-1,0 0 1,0 1 0,1 0 0,0-1 0,1 1-1,-1 0 1,1 0 0,0 0 0,0 0-1,1 0 1,0 0 0,0 7 0,0-12-124,1 0 0,-1 0 0,0-1 0,0 1 0,1 0 0,-1 0 0,1 0 0,-1 0-1,1 0 1,-1-1 0,1 1 0,-1 0 0,1 0 0,0-1 0,-1 1 0,1 0 0,0-1 0,0 1 0,-1-1 0,1 1 0,0-1 0,0 1 0,0-1 0,0 0 0,-1 1 0,1-1 0,0 0 0,0 0 0,0 0 0,0 0 0,0 0 0,0 0 0,0 0 0,0 0 0,0 0 0,1 0 0,3-1-8,-1 0 1,0 0 0,0 0 0,1-1-1,-1 1 1,6-4 0,0-1-13,0-1 0,-1 0 0,0 0 0,0-1 0,0 0 0,13-17 0,38-61-194,-29 40-80,-41 81 3,-2 0 182,-16 55 116,26-82-59,0 0 1,1 0-1,0 0 1,0 0-1,1 0 1,0 0-1,1 0 1,-1 0-1,3 8 1,-2-14 9,-1-1 0,0 1 1,1-1-1,0 1 1,-1-1-1,1 1 0,0-1 1,0 0-1,-1 1 0,1-1 1,0 0-1,0 0 1,0 0-1,1 0 0,-1 0 1,0 0-1,0 0 1,1 0-1,-1 0 0,0 0 1,1-1-1,-1 1 1,1-1-1,-1 1 0,1-1 1,-1 1-1,1-1 1,-1 0-1,1 0 0,-1 0 1,1 0-1,0 0 1,2 0-1,1-1 5,1 0 1,-1-1-1,0 1 0,0-1 0,1 0 1,-1-1-1,-1 1 0,1-1 1,5-3-1,19-18-363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6.848"/>
    </inkml:context>
    <inkml:brush xml:id="br0">
      <inkml:brushProperty name="width" value="0.05" units="cm"/>
      <inkml:brushProperty name="height" value="0.05" units="cm"/>
    </inkml:brush>
  </inkml:definitions>
  <inkml:trace contextRef="#ctx0" brushRef="#br0">64 151 6633 0 0,'-10'-19'1981'0'0,"-8"-29"-1"0"0,12 32 629 0 0,0 0 1 0 0,-15-28 0 0 0,20 44-2535 0 0,1 0 0 0 0,0 0 0 0 0,0 0 0 0 0,0 0 0 0 0,0 0 0 0 0,0-1 0 0 0,0 1 0 0 0,-1 0 0 0 0,1 0 0 0 0,0 0 0 0 0,0 0 1 0 0,0-1-1 0 0,0 1 0 0 0,0 0 0 0 0,0 0 0 0 0,0 0 0 0 0,0-1 0 0 0,0 1 0 0 0,0 0 0 0 0,0 0 0 0 0,0 0 0 0 0,0-1 0 0 0,0 1 0 0 0,0 0 1 0 0,0 0-1 0 0,0 0 0 0 0,0-1 0 0 0,0 1 0 0 0,0 0 0 0 0,0 0 0 0 0,0 0 0 0 0,0-1 0 0 0,1 1 0 0 0,-1 0 0 0 0,0 0 0 0 0,0 0 1 0 0,9-1 839 0 0,20 8-1524 0 0,-18-3 773 0 0,61 6-546 0 0,-41-6-1340 0 0,-1-2 0 0 0,1-1-1 0 0,48-6 1 0 0,-46 0 1485 0 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1.230"/>
    </inkml:context>
    <inkml:brush xml:id="br0">
      <inkml:brushProperty name="width" value="0.05" units="cm"/>
      <inkml:brushProperty name="height" value="0.05" units="cm"/>
    </inkml:brush>
  </inkml:definitions>
  <inkml:trace contextRef="#ctx0" brushRef="#br0">184 0 17420,'-3'1'285,"0"0"1,1-1 0,-1 1-1,1 0 1,0 0-1,-1 1 1,1-1 0,0 0-1,0 1 1,0 0-1,0-1 1,0 1 0,0 0-1,0 0 1,0 0-1,1 0 1,-1 0 0,1 1-1,-1-1 1,1 0-1,0 1 1,0-1 0,0 1-1,0-1 1,0 6-1,-2 6 123,1 0-1,0 0 0,1 22 0,1-30-314,-1 6-14,1 1 1,1-1-1,0 1 0,1-1 0,1 0 1,3 13-1,-5-22-84,0-1 1,-1 1-1,1-1 1,0 1-1,1-1 1,-1 0-1,0 0 1,1 1-1,-1-1 1,1 0 0,0 0-1,-1 0 1,1 0-1,0-1 1,0 1-1,0-1 1,1 1-1,-1-1 1,0 1-1,1-1 1,-1 0-1,0 0 1,1 0-1,-1-1 1,1 1-1,0-1 1,-1 1-1,1-1 1,-1 0-1,1 0 1,0 0-1,-1 0 1,1 0-1,-1-1 1,5 0-1,2-2-80,1-1-1,-1 1 0,0-2 0,0 1 0,8-7 0,-10 6-48,0 1 0,1 0 0,0 0 0,0 0 0,-1 1 0,2 0 0,10-2 0,-18 5 119,-1 0-1,1 0 1,-1 0-1,1 0 1,0 0-1,-1 0 1,1 0-1,0 0 1,-1 0-1,1 0 1,-1 0 0,1 0-1,0 0 1,-1 1-1,1-1 1,-1 0-1,1 0 1,-1 1-1,1-1 1,-1 0-1,1 1 1,-1-1-1,1 0 1,-1 1-1,1-1 1,-1 1-1,1 0 1,-1 0-5,1 0 1,-1 0-1,0 0 1,0 0-1,1 1 1,-1-1-1,0 0 1,0 0-1,0 0 1,0 0-1,0 1 0,-1-1 1,1 1-1,-15 37-229,-5-5 331,-1-2-1,-49 59 0,55-69 187,15-16-16,14-7-5,229-83 100,-214 75-628,36-12-768,-58 19 708,-1-1 0,0 0 1,0 0-1,0 0 0,0-1 1,-1 0-1,6-5 0,-10 8 290,0 0 0,-1 0 0,1 0-1,0 0 1,-1 0 0,1 0-1,-1 0 1,1 0 0,-1-1 0,0 1-1,1 0 1,-1 0 0,0 0 0,0-1-1,0 1 1,0 0 0,0 0 0,0-1-1,0 1 1,0 0 0,-1 0 0,1 0-1,0-1 1,-1 1 0,1 0 0,-1 0-1,1 0 1,-1 0 0,0 0 0,1 0-1,-2-1 1,-18-21-992</inkml:trace>
  <inkml:trace contextRef="#ctx0" brushRef="#br0" timeOffset="1">0 98 15755,'6'5'1833,"18"0"-849,5-5-376,14-2 1465,6-2-857,8-2-464,2-1-496,-5-4 48,-4 1-32,-14-3-256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2.025"/>
    </inkml:context>
    <inkml:brush xml:id="br0">
      <inkml:brushProperty name="width" value="0.05" units="cm"/>
      <inkml:brushProperty name="height" value="0.05" units="cm"/>
    </inkml:brush>
  </inkml:definitions>
  <inkml:trace contextRef="#ctx0" brushRef="#br0">1 0 16684,'30'3'1744,"4"3"-1192,7 8-224,3 6 800,-2 16-439,-4 9-129,-13 12-184,-7 6-48,-18 7-128,-8 2-64,-20-1-80,-7-3-336,-10-15 288,-2-7-24,-5-16-40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6.339"/>
    </inkml:context>
    <inkml:brush xml:id="br0">
      <inkml:brushProperty name="width" value="0.05" units="cm"/>
      <inkml:brushProperty name="height" value="0.05" units="cm"/>
    </inkml:brush>
  </inkml:definitions>
  <inkml:trace contextRef="#ctx0" brushRef="#br0">4 287 13003,'-3'15'1445,"3"-15"-1424,0 0 0,0 0 1,0 0-1,0 1 0,0-1 1,0 0-1,0 0 0,0 0 0,0 0 1,0 1-1,0-1 0,0 0 1,0 0-1,0 0 0,0 0 1,1 0-1,-1 1 0,0-1 1,0 0-1,0 0 0,0 0 0,0 0 1,0 0-1,1 0 0,-1 0 1,0 0-1,0 0 0,0 1 1,0-1-1,1 0 0,-1 0 1,0 0-1,0 0 0,0 0 0,0 0 1,1 0-1,-1 0 0,0 0 1,27-13 1131,-26 12-1072,77-40 737,2 3-1,1 3 1,1 4 0,135-31 0,247-17-738,-432 75-79,0 2 0,49 3 0,-65 0-41,1 1 0,0 1-1,-1 1 1,0 1 0,1 0-1,22 11 1,-21-9-460,-18-6 479,1-1 0,-1 0 0,0 1 0,1-1 0,-1 0-1,1 0 1,-1 0 0,0 1 0,1-1 0,-1 0 0,1 0 0,-1 0 0,1 0 0,-1 0 0,1 0 0,-1 0 0,0 0 0,1 0 0,-1 0 0,1 0 0,-1 0 0,1 0 0,-1 0 0,1 0 0,-1-1-1,1 1 1,-1 0 0,0 0 0,1 0 0,-1-1 0,0 1 0,1-1 0,-3-2-255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9.583"/>
    </inkml:context>
    <inkml:brush xml:id="br0">
      <inkml:brushProperty name="width" value="0.05" units="cm"/>
      <inkml:brushProperty name="height" value="0.05" units="cm"/>
    </inkml:brush>
  </inkml:definitions>
  <inkml:trace contextRef="#ctx0" brushRef="#br0">1 89 13267,'112'-32'2627,"-73"20"-2193,1 0-1,50-6 0,-3 12-305,1 4-1,119 12 1,-17-1-83,201-9 212,-10-1-48,-1 23-140,332 50 217,2-25-5,265-55-194,-2-60 77,-411 33-96,1 41-19,-336 1-48,-167-9 202,101-15 0,-160 17-178,27-9 694,-31 9-730,0 0 1,-1-1-1,1 1 1,0 0 0,-1-1-1,1 1 1,-1-1-1,1 1 1,0-1-1,-1 1 1,1-1-1,-1 0 1,1 1-1,-1-1 1,0 1 0,1-1-1,-1 0 1,0 1-1,1-1 1,-1 0-1,0 0 1,0 1-1,1-1 1,-1 0-1,0 0 1,0 1 0,0-1-1,0 0 1,0 0-1,0 1 1,0-1-1,-1 0 1,1 0-1,0 1 1,0-1 0,0 0-1,-1-1 1,-5-5-148,-5-1-70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5.445"/>
    </inkml:context>
    <inkml:brush xml:id="br0">
      <inkml:brushProperty name="width" value="0.05" units="cm"/>
      <inkml:brushProperty name="height" value="0.05" units="cm"/>
    </inkml:brush>
  </inkml:definitions>
  <inkml:trace contextRef="#ctx0" brushRef="#br0">150 35 12571,'4'-8'1237,"-2"6"-936,-1 0 0,0 0 0,1 0 0,-1 0 0,0 0 0,-1 0 0,1 0 0,0 0 0,0-1 1,0-2-1,-13 25 2141,-14 30-1905,2 0 0,2 1 1,3 2-1,2 0 1,2 1-1,-13 94 1,27-138-499,0 0 1,1 0 0,0 0 0,2 13-1,-2-21-57,0 0-1,1 0 0,-1 0 0,0 0 0,1 0 0,0-1 1,-1 1-1,1 0 0,0 0 0,0-1 0,0 1 0,0-1 0,0 1 1,0-1-1,1 1 0,-1-1 0,0 0 0,1 1 0,-1-1 0,1 0 1,-1 0-1,1 0 0,0 0 0,-1 0 0,1-1 0,0 1 0,0 0 1,-1-1-1,4 1 0,2-1-166,1 0-1,-1 0 1,0-1 0,0 0-1,1 0 1,-1-1 0,0 0 0,0 0-1,-1 0 1,12-6 0,7-6-237,32-22 1,-41 25 175,30-20-436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331"/>
    </inkml:context>
    <inkml:brush xml:id="br0">
      <inkml:brushProperty name="width" value="0.05" units="cm"/>
      <inkml:brushProperty name="height" value="0.05" units="cm"/>
    </inkml:brush>
  </inkml:definitions>
  <inkml:trace contextRef="#ctx0" brushRef="#br0">368 1 15947,'-26'23'4077,"-20"30"-2745,17-19-873,-16 18-271,2 2 0,-42 69-1,71-100-165,1 0-1,2 2 1,0-1-1,1 1 1,2 1-1,0-1 1,2 1-1,-5 45 0,10-63-12,1 1-1,0-1 0,0 0 0,1 0 1,0 0-1,1 0 0,-1 0 0,2 0 0,3 10 1,-5-15-2,1 1 0,1 0 0,-1 0 0,0-1-1,1 1 1,0-1 0,0 0 0,0 0 0,0 0 0,0 0 0,0-1 0,1 1 0,-1-1 0,1 0 0,0 0 0,0 0 0,0 0 0,0 0 0,5 0 0,1 0 27,1 0 0,-1-1 0,1-1 0,0 0 0,-1 0 1,1-1-1,-1 0 0,1-1 0,-1 0 0,1-1 0,-1 0 0,0-1 0,0 0 1,0 0-1,13-9 0,-7 4 45,-1-1-1,-1 0 1,0-1 0,0-1 0,-1 0-1,0-1 1,-1 0 0,15-23 0,-20 25-3,-1 0 0,0 0 1,-1 0-1,-1-1 0,1 0 0,2-14 1,-7 22-46,1 0 0,0 0 1,-1 1-1,0-1 0,0 0 1,0 0-1,-1 0 0,1 0 0,-1 0 1,-2-6-1,3 8-15,-1 0 1,0 0-1,0 1 0,0-1 1,-1 0-1,1 1 0,0-1 1,-1 1-1,1-1 0,-1 1 1,1 0-1,-1-1 0,0 1 1,1 0-1,-1 0 0,0 0 1,0 1-1,0-1 0,0 0 1,0 1-1,-3-2 0,-1 2-6,-1 0 0,1 0-1,0 1 1,0 0 0,-1 0-1,1 0 1,0 1 0,0 0-1,0 0 1,0 0 0,1 1-1,-1 0 1,1 0 0,-1 0-1,1 1 1,0 0 0,0 0-1,1 0 1,-1 1-1,1-1 1,0 1 0,0 0-1,1 0 1,-5 8 0,8-13-13,-1 1 0,1 0 1,0-1-1,0 1 0,-1-1 0,1 1 1,0 0-1,0-1 0,0 1 1,0-1-1,0 1 0,0 0 0,0-1 1,0 1-1,0 0 0,0-1 1,0 1-1,0-1 0,1 1 0,-1 0 1,0-1-1,0 1 0,1-1 1,-1 1-1,0-1 0,1 1 0,-1-1 1,1 1-1,0 0-1,0-1-1,0 1 1,0-1-1,0 0 1,0 1-1,0-1 1,0 0-1,0 0 1,0 0-1,0 0 1,0 0-1,0 0 1,0 0-1,0 0 1,1-1-1,4 0-14,1-1 0,-1 0-1,0 0 1,8-5 0,16-10-51,36-30 0,14-8 7,-78 54 59,0 0-1,0-1 1,0 1-1,0 0 0,0 0 1,1 0-1,-1 0 1,0 1-1,1-1 0,-1 1 1,0-1-1,1 1 1,-1 0-1,1 0 0,-1 0 1,0 0-1,5 1 1,-6 0 3,1 0 0,-1 0 1,0 0-1,1 0 0,-1 0 1,0 1-1,1-1 0,-1 1 1,0-1-1,0 1 1,0-1-1,-1 1 0,1-1 1,0 1-1,0 0 0,-1 0 1,1-1-1,-1 1 0,0 0 1,1 0-1,-1-1 1,0 1-1,0 0 0,0 2 1,0 27 34,-1 1 1,-1 0-1,-10 48 1,6-42-44,-3 67 0,8-104-17,1 0 0,0 0 1,0 0-1,0 0 0,0 0 1,0 0-1,0 0 0,1 0 1,-1-1-1,0 1 0,0 0 1,1 0-1,-1 0 0,0 0 0,1 0 1,-1-1-1,1 1 0,-1 0 1,2 1-1,-2-2-16,1 0-1,-1 0 1,1 0-1,-1 0 0,1 0 1,0 0-1,-1 0 1,1 0-1,-1 0 1,1 0-1,-1 0 1,1 0-1,-1 0 1,1 0-1,-1-1 1,1 1-1,-1 0 1,1 0-1,-1 0 1,0-1-1,1 1 1,-1 0-1,1-1 1,0 0-1,3-3-121,0 0 0,-1 0 0,1 0-1,-1-1 1,5-6 0,12-28-296,4-11-132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860"/>
    </inkml:context>
    <inkml:brush xml:id="br0">
      <inkml:brushProperty name="width" value="0.05" units="cm"/>
      <inkml:brushProperty name="height" value="0.05" units="cm"/>
    </inkml:brush>
  </inkml:definitions>
  <inkml:trace contextRef="#ctx0" brushRef="#br0">19 510 16916,'-3'5'501,"0"0"-140,1 0 1,0 1 0,-1-1-1,-1 11 1,3-15-313,1 0-1,0-1 1,0 1 0,0 0-1,0 0 1,0 0 0,0-1-1,0 1 1,0 0 0,0 0-1,0-1 1,0 1 0,1 0-1,-1 0 1,0-1 0,0 1-1,1 0 1,-1-1 0,1 1-1,-1 0 1,0-1 0,1 1-1,-1-1 1,1 1 0,-1 0-1,1-1 1,0 1 0,-1-1-1,1 0 1,0 1 0,-1-1-1,1 1 1,0-1 0,-1 0 0,1 0-1,0 1 1,0-1 0,-1 0-1,1 0 1,0 0 0,0 0-1,-1 0 1,1 0 0,0 0-1,0 0 1,0 0 0,8-1 73,0 0 1,0-1-1,0 1 1,0-2-1,0 1 1,-1-1-1,1-1 1,10-5 0,64-41 9,-76 45-96,89-66 59,-83 60 12,-1 0-1,0-1 1,-1-1-1,0 0 1,9-15-1,-14 15 120,-9 8 108,2 5-308,0 0-1,-1 1 0,1-1 0,0 0 0,0 1 0,-1-1 0,1 1 0,0 0 0,0 0 0,0-1 0,0 1 1,0 0-1,0 0 0,0 0 0,-1 1 0,-13 14 11,1 0 0,1 1 1,0 0-1,2 1 0,0 0 0,1 1 1,0 0-1,2 1 0,0 0 0,-8 36 1,14-48-38,0 1 1,1 0 0,0-1 0,1 1-1,0-1 1,1 12 0,-1-19 0,1 1 0,-1-1 0,0 1 1,1 0-1,-1-1 0,1 1 0,-1-1 0,1 1 1,0-1-1,0 1 0,0-1 0,-1 0 0,1 1 0,1-1 1,-1 0-1,0 0 0,0 1 0,0-1 0,1 0 1,-1 0-1,0-1 0,1 1 0,-1 0 0,1 0 0,-1-1 1,1 1-1,-1-1 0,1 1 0,0-1 0,-1 1 1,1-1-1,-1 0 0,1 0 0,0 0 0,-1 0 0,1 0 1,0 0-1,1-1 0,5 0 0,1-1 0,-1 0 1,0-1-1,0 0 0,0 0 0,-1 0 1,10-6-1,49-37 6,-46 31-2,35-27 22,-3-2 1,-1-2-1,-3-3 0,-1-2 1,-3-2-1,-2-1 0,52-91 1,-91 138-19,2 1 2,-2 0 0,1 0 1,-1-1-1,0 0 0,0 0 0,-1 1 1,0-1-1,0-1 0,0-9 0,-1 17-8,-1-1 0,0 1-1,0-1 1,0 1 0,0-1 0,0 1-1,0-1 1,0 1 0,0-1-1,0 1 1,-1-1 0,1 1-1,0 0 1,0-1 0,0 1 0,0-1-1,-1 1 1,1-1 0,0 1-1,-1-1 1,1 1 0,0 0-1,-1-1 1,1 1 0,0 0 0,-1-1-1,1 1 1,0 0 0,-1 0-1,1-1 1,-1 1 0,0 0-1,0 0 2,0 0 0,0 0-1,-1 0 1,1 0-1,0 0 1,0 1-1,0-1 1,0 1-1,-1-1 1,1 1-1,0-1 1,0 1-1,-1 0 1,-32 28 43,5 1-52,2 2 0,1 1 0,1 1 0,2 1 0,2 1 0,1 1 0,-23 58 0,41-89-58,0 0 1,1-1 0,-1 1-1,1 0 1,0 1 0,1-1-1,0 0 1,0 0 0,0 0-1,0 0 1,1 0 0,0 0-1,0 0 1,1 0 0,3 9-1,-2-11-101,-1 1-1,1-1 0,0 0 0,0 0 0,0 0 0,0-1 0,1 1 0,0-1 0,-1 0 0,1 0 0,1 0 0,-1 0 1,0-1-1,1 0 0,-1 1 0,1-2 0,-1 1 0,1 0 0,6 0 0,-2 0-176,0-1-1,0 0 1,0 0 0,0-1-1,0 0 1,0-1 0,0 0-1,0 0 1,14-5 0,11-6-630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7.421"/>
    </inkml:context>
    <inkml:brush xml:id="br0">
      <inkml:brushProperty name="width" value="0.05" units="cm"/>
      <inkml:brushProperty name="height" value="0.05" units="cm"/>
    </inkml:brush>
  </inkml:definitions>
  <inkml:trace contextRef="#ctx0" brushRef="#br0">133 312 13451,'1'-1'225,"0"-1"1,0 0 0,0 1-1,-1-1 1,1 0-1,0 1 1,-1-1-1,1 0 1,-1 0 0,1 1-1,-1-1 1,0-3-1,0 4-167,0 1 1,0 0-1,0-1 0,0 1 0,0 0 0,0-1 0,-1 1 0,1 0 0,0-1 1,0 1-1,0 0 0,-1-1 0,1 1 0,0 0 0,0-1 0,-1 1 0,1 0 1,0 0-1,0-1 0,-1 1 0,1 0 0,0 0 0,-1 0 0,0-1 1,-15 3 1336,11 0-1144,0 1-1,0 0 0,0 0 1,0 0-1,0 0 0,0 1 1,1 0-1,0 0 1,0 0-1,0 1 0,0 0 1,0-1-1,-2 6 1,-3 5-105,1 0 0,0 0 0,-6 20 0,11-25-132,0 0 0,0 0 0,1 0 0,-1 13 0,3-20-13,-1 0 0,2 0-1,-1-1 1,0 1 0,0 0-1,1-1 1,-1 1 0,1 0 0,2 4-1,-3-6 1,1 0 1,0 0-1,-1 0 0,1 0 0,0 0 0,0 0 0,0-1 1,-1 1-1,1 0 0,0 0 0,0-1 0,0 1 1,0 0-1,0-1 0,1 1 0,-1-1 0,0 1 0,0-1 1,0 0-1,0 0 0,0 1 0,3-1 0,2 0 3,1-1-1,-1 1 1,1-1 0,-1 0-1,1-1 1,-1 0-1,0 0 1,0 0-1,8-4 1,55-34 23,-60 35-23,32-22 24,0-2 0,-2-2 0,-2-1 0,0-2 0,-3-1 0,-1-2 0,-1-1 0,-3-2 0,41-69 0,-52 65-56,-16 35-5,-14 28 2,-10 22-108,2 1-1,1 0 1,3 2-1,-13 51 1,24-51 49,11-14-7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8.805"/>
    </inkml:context>
    <inkml:brush xml:id="br0">
      <inkml:brushProperty name="width" value="0.05" units="cm"/>
      <inkml:brushProperty name="height" value="0.05" units="cm"/>
    </inkml:brush>
  </inkml:definitions>
  <inkml:trace contextRef="#ctx0" brushRef="#br0">46 19 15331,'11'-19'2363,"-11"19"-2343,0 1 0,0-1 1,0 0-1,0 0 1,0 0-1,0 0 0,0 0 1,0 0-1,0 0 1,0 0-1,0 0 1,0 0-1,0 0 0,0 0 1,0 0-1,0 0 1,0 0-1,0 0 0,0 0 1,0 0-1,0 1 1,0-1-1,0 0 1,0 0-1,0 0 0,0 0 1,0 0-1,0 0 1,1 0-1,-1 0 1,0 0-1,0 0 0,0 0 1,0 0-1,0 0 1,0 0-1,0 0 0,0 0 1,0 0-1,0 0 1,0 0-1,0 0 1,0 0-1,0 0 0,0 0 1,0 0-1,1 0 1,-1 0-1,0 0 0,0 0 1,0 0-1,0-1 1,0 1-1,0 0 1,0 0-1,0 0 0,0 0 1,0 0-1,0 0 1,0 0-1,0 0 1,0 0-1,0 0 0,0 0 1,0 0-1,0 0 1,0 0-1,0 0 0,-3 13 1180,-8 25-80,-1-3-525,2 0 0,-11 72 1,21-106-581,-1 1 1,1-1-1,0 0 1,0 0-1,0 1 1,0-1-1,0 0 0,0 1 1,0-1-1,0 0 1,0 0-1,1 1 1,-1-1-1,1 0 1,-1 0-1,1 1 1,-1-1-1,1 0 1,0 0-1,-1 0 1,1 0-1,0 0 1,1 1-1,-1-2 0,1 1 1,-1-1-1,1 0 0,-1 0 0,1 0 0,-1 0 1,1 0-1,-1 0 0,1-1 0,-1 1 0,1 0 1,-1-1-1,1 1 0,-1-1 0,0 1 0,1-1 1,-1 0-1,0 0 0,1 0 0,0 0 0,70-51 251,-55 39-210,-1 1 0,2 0 1,-1 1-1,32-14 0,-48 24-48,1 0-1,-1 1 1,1-1-1,-1 1 0,1-1 1,0 1-1,-1-1 1,1 1-1,-1 0 1,1 0-1,0 0 1,-1 0-1,1 0 0,0 0 1,-1 0-1,1 1 1,0-1-1,-1 1 1,1-1-1,-1 1 1,1-1-1,-1 1 0,3 1 1,-3 0 7,0-1 1,1 1 0,-1 0-1,0 0 1,0 0-1,0 0 1,0 0-1,0 1 1,-1-1-1,1 0 1,-1 0-1,1 0 1,-1 1-1,0-1 1,0 0-1,0 4 1,-1 18 154,-4 33-1,2-34-46,0 36 0,2-58-142,1 0 0,0 0 0,0-1-1,0 1 1,0 0 0,0 0 0,0 0-1,0 0 1,0 0 0,1 0 0,-1-1-1,0 1 1,0 0 0,1 0-1,-1 0 1,1 0 0,-1-1 0,0 1-1,1 0 1,-1-1 0,1 1 0,0 0-1,-1-1 1,1 1 0,0 0 0,-1-1-1,1 1 1,1 0 0,-1-1-39,1 0 1,-1-1-1,0 1 1,0 0-1,1 0 1,-1-1-1,0 1 1,1-1-1,-1 1 1,0-1-1,0 1 1,0-1-1,1 0 0,-1 0 1,0 1-1,1-3 1,9-6-385,-1-1 1,14-18 0,-21 24 474,27-34-516,4-3-163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174"/>
    </inkml:context>
    <inkml:brush xml:id="br0">
      <inkml:brushProperty name="width" value="0.05" units="cm"/>
      <inkml:brushProperty name="height" value="0.05" units="cm"/>
    </inkml:brush>
  </inkml:definitions>
  <inkml:trace contextRef="#ctx0" brushRef="#br0">84 16 16468,'-34'49'2924,"22"-34"-1638,2 0 1,-14 26 0,24-41-1267,-1 1 0,1-1 0,0 0 1,0 0-1,0 0 0,-1 0 0,1 1 0,0-1 1,0 0-1,0 0 0,0 0 0,0 1 0,-1-1 1,1 0-1,0 0 0,0 1 0,0-1 1,0 0-1,0 0 0,0 1 0,0-1 0,0 0 1,0 0-1,0 1 0,0-1 0,0 0 1,0 0-1,0 1 0,0-1 0,0 0 0,0 0 1,0 1-1,0-1 0,0 0 0,1 0 1,-1 1-1,0-1 0,0 0 0,0 0 0,0 0 1,0 1-1,1-1 0,-1 0 0,0 0 1,0 0-1,0 0 0,1 1 0,-1-1 0,0 0 1,16-7 270,18-17-297,34-41-96,-16 15 48,-52 50 55,0 0 1,0 0 0,0 0-1,1-1 1,-1 1-1,0 0 1,0 0-1,0 0 1,0 0-1,0 0 1,1 0-1,-1 0 1,0 0 0,0 0-1,0 0 1,0 0-1,1 0 1,-1 0-1,0 1 1,0-1-1,0 0 1,0 0 0,0 0-1,1 0 1,-1 0-1,0 0 1,0 0-1,0 0 1,0 0-1,0 1 1,0-1-1,1 0 1,-1 0 0,0 0-1,0 0 1,0 0-1,0 0 1,0 1-1,0-1 1,0 0-1,0 0 1,0 0-1,0 0 1,0 1 0,0-1-1,0 0 1,0 0-1,0 0 1,0 0-1,0 1 1,0-1-1,0 0 1,0 0 0,0 0-1,0 0 1,0 0-1,0 1 1,0-1-1,0 0 1,0 0-1,0 0 1,0 0-1,-1 0 1,1 1 0,0-1-1,0 0 1,0 0-1,-21 61 348,0-2-128,19-52-200,-1 3-2,0 0 0,1 0 0,0 1 0,1-1 0,0 0 0,0 1 0,2 17 0,-1-27-50,0 0 0,0 0-1,1 1 1,-1-1 0,0 0 0,1 0-1,-1 0 1,1 0 0,-1 0 0,1 0-1,-1 0 1,1 0 0,0 0 0,0 0-1,-1 0 1,1-1 0,0 1 0,0 0-1,0 0 1,0-1 0,0 1-1,0-1 1,0 1 0,0-1 0,0 1-1,0-1 1,0 1 0,0-1 0,1 0-1,-1 0 1,0 0 0,0 0 0,0 1-1,0-2 1,0 1 0,1 0 0,-1 0-1,0 0 1,0 0 0,0-1 0,0 1-1,2-1 1,3-1-215,1-1 0,-1 1 0,0-1-1,0-1 1,0 1 0,6-5 0,8-7-159,-1-2 1,17-19-1,3-5-446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7.325"/>
    </inkml:context>
    <inkml:brush xml:id="br0">
      <inkml:brushProperty name="width" value="0.05" units="cm"/>
      <inkml:brushProperty name="height" value="0.05" units="cm"/>
    </inkml:brush>
  </inkml:definitions>
  <inkml:trace contextRef="#ctx0" brushRef="#br0">215 40 15931 0 0,'2'-6'609'0'0,"5"-27"2667"0"0,-8 33-3258 0 0,1 0-1 0 0,0 0 0 0 0,0 0 1 0 0,0 0-1 0 0,-1 0 0 0 0,1 0 1 0 0,0-1-1 0 0,-1 1 1 0 0,1 0-1 0 0,0 0 0 0 0,0 0 1 0 0,-1 0-1 0 0,1 0 1 0 0,0 0-1 0 0,0 0 0 0 0,-1 0 1 0 0,1 0-1 0 0,0 0 0 0 0,-1 0 1 0 0,1 0-1 0 0,0 1 1 0 0,0-1-1 0 0,-1 0 0 0 0,1 0 1 0 0,0 0-1 0 0,0 0 0 0 0,-1 0 1 0 0,1 0-1 0 0,0 1 1 0 0,0-1-1 0 0,-1 0 0 0 0,1 0 1 0 0,0 0-1 0 0,0 1 0 0 0,0-1 1 0 0,0 0-1 0 0,-1 0 1 0 0,1 1-1 0 0,-11 7-345 0 0,-17 18-37 0 0,0 2 0 0 0,-24 31 0 0 0,41-44 272 0 0,0 1 0 0 0,1 0-1 0 0,0 0 1 0 0,2 1 0 0 0,0 1 0 0 0,-7 23 0 0 0,9-23 44 0 0,2 0 1 0 0,0 0 0 0 0,1 1 0 0 0,1-1 0 0 0,0 1-1 0 0,2 0 1 0 0,1 19 0 0 0,0-28-215 0 0,1 0 0 0 0,0 0 0 0 0,0 0 0 0 0,1-1-1 0 0,1 1 1 0 0,4 10 0 0 0,-4-13-450 0 0,0 0-1 0 0,0-1 1 0 0,0 1-1 0 0,1-1 1 0 0,0 0-1 0 0,0 0 1 0 0,1-1 0 0 0,11 9-1 0 0,3 1-2063 0 0</inkml:trace>
  <inkml:trace contextRef="#ctx0" brushRef="#br0" timeOffset="1">634 122 18492 0 0,'-1'-1'39'0'0,"1"1"1"0"0,0 0-1 0 0,0 0 0 0 0,0-1 1 0 0,0 1-1 0 0,-1 0 1 0 0,1 0-1 0 0,0 0 0 0 0,0 0 1 0 0,0-1-1 0 0,-1 1 1 0 0,1 0-1 0 0,0 0 0 0 0,0 0 1 0 0,-1 0-1 0 0,1 0 1 0 0,0 0-1 0 0,-1-1 0 0 0,1 1 1 0 0,0 0-1 0 0,0 0 0 0 0,-1 0 1 0 0,1 0-1 0 0,0 0 1 0 0,0 0-1 0 0,-1 0 0 0 0,1 0 1 0 0,0 0-1 0 0,-1 0 1 0 0,1 1-1 0 0,0-1 0 0 0,0 0 1 0 0,-1 0-1 0 0,1 0 0 0 0,0 0 1 0 0,0 0-1 0 0,-1 0 1 0 0,1 1-1 0 0,0-1 0 0 0,0 0 1 0 0,-1 0-1 0 0,1 0 1 0 0,0 0-1 0 0,0 1 0 0 0,0-1 1 0 0,0 0-1 0 0,-1 0 0 0 0,1 1 1 0 0,0-1-1 0 0,-11 22-257 0 0,-2 29-543 0 0,5-3 473 0 0,2 1 0 0 0,3 1 0 0 0,3 61 1 0 0,0-110 96 0 0,0 1 1 0 0,0-1-1 0 0,0 0 0 0 0,0 0 1 0 0,0 1-1 0 0,1-1 1 0 0,-1 0-1 0 0,0 1 1 0 0,1-1-1 0 0,-1 0 1 0 0,1 0-1 0 0,-1 0 1 0 0,1 1-1 0 0,0-1 0 0 0,1 2 1 0 0,4 3-1305 0 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581"/>
    </inkml:context>
    <inkml:brush xml:id="br0">
      <inkml:brushProperty name="width" value="0.05" units="cm"/>
      <inkml:brushProperty name="height" value="0.05" units="cm"/>
    </inkml:brush>
  </inkml:definitions>
  <inkml:trace contextRef="#ctx0" brushRef="#br0">92 295 13379,'-23'30'1638,"13"-18"-1021,1 0-1,0 0 1,1 1 0,1-1-1,0 2 1,-8 20-1,14-32-559,1-1-1,-1 0 1,1 1-1,0-1 0,-1 0 1,1 1-1,0-1 1,0 1-1,0-1 0,0 0 1,0 1-1,0-1 0,0 0 1,1 1-1,-1-1 1,0 0-1,1 1 0,-1-1 1,1 0-1,0 1 1,-1-1-1,2 2 0,-1-2-20,1-1-1,-1 1 1,0 0 0,1 0-1,-1-1 1,1 1-1,-1-1 1,0 1 0,1-1-1,-1 1 1,1-1-1,-1 0 1,1 0-1,-1 0 1,1 0 0,2 0-1,6-2 16,0 1-1,0-2 0,-1 1 1,17-8-1,-4 0 46,0-1 0,-1-2 0,-1 0 0,0-1 0,-1 0 0,-1-2 0,0 0 0,-1-1 0,0-1 0,-2-1 0,0 0 0,-1-1 0,-1-1 0,-1 0 0,-1 0 0,-1-1-1,-1 0 1,-1-1 0,6-26 0,-12 42 82,-1 0-1,0 0 1,-1 1-1,1-1 1,-2-13-1,1 19-144,0 0 0,-1 0 0,1 0 0,0 0-1,0 0 1,0 0 0,-1 0 0,1 0 0,-1 0-1,1 1 1,-1-1 0,1 0 0,-1 0 0,1 0 0,-1 0-1,0 1 1,1-1 0,-1 0 0,0 1 0,0-1 0,1 0-1,-1 1 1,0-1 0,0 1 0,0-1 0,0 1 0,0 0-1,0-1 1,0 1 0,0 0 0,0 0 0,0 0 0,0-1-1,0 1 1,0 0 0,0 0 0,0 1 0,0-1-1,0 0 1,0 0 0,0 0 0,0 1 0,0-1 0,0 0-1,0 1 1,1-1 0,-3 1 0,-4 3 68,0 0 1,1 0-1,-1 0 0,1 1 1,0 0-1,0 0 0,-10 11 1,-35 46 82,47-57-182,1 0-6,-7 7-70,1 1 0,0 0 0,1 1 0,-9 18 0,17-31 37,-1 0 1,1 0-1,0-1 1,-1 1-1,1 0 1,0 0 0,0 0-1,-1 0 1,1 0-1,0 0 1,0 0-1,0 0 1,0 0-1,0-1 1,1 1 0,-1 0-1,0 0 1,0 0-1,0 0 1,1 0-1,-1 0 1,1-1-1,-1 1 1,1 0 0,-1 0-1,1 0 1,-1-1-1,1 1 1,-1 0-1,1-1 1,0 1-1,-1 0 1,1-1 0,0 1-1,0-1 1,0 1-1,-1-1 1,1 0-1,0 1 1,0-1-1,0 0 1,0 1 0,1-1-1,6 2-346,0-1 0,0 0 0,0-1 0,10 0 0,-3 1-80,-7-1 199,0 1 1,1 0 0,-1 0 0,0 1 0,0 0 0,13 5 0,-19-5 236,1-1 0,0 1-1,0-1 1,-1 1 0,1 0 0,-1 0-1,1 0 1,-1 0 0,0 1 0,0-1-1,0 0 1,0 1 0,0 0 0,-1-1-1,1 1 1,-1 0 0,0 0-1,0 0 1,0 0 0,1 5 0,0 8 27,-2 0 1,0 1-1,0-1 0,-2 1 1,0-1-1,-1 0 1,-7 24-1,3-10-277,5-18 179,5-13-104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078"/>
    </inkml:context>
    <inkml:brush xml:id="br0">
      <inkml:brushProperty name="width" value="0.05" units="cm"/>
      <inkml:brushProperty name="height" value="0.05" units="cm"/>
    </inkml:brush>
  </inkml:definitions>
  <inkml:trace contextRef="#ctx0" brushRef="#br0">174 1 19300,'-14'50'2415,"-31"74"0,-7 21-1238,7 46-527,38-149-599,2 0 1,0 66-1,5-107-48,0 0 0,0 1 0,0-1 0,0 0 0,0 0 0,0 1-1,1-1 1,-1 0 0,0 1 0,1-1 0,-1 0 0,0 0 0,1 0 0,0 1 0,-1-1 0,1 0 0,0 0 0,1 2 0,-1-3-2,-1 0 0,1 0 0,0 0 0,-1 0 0,1 0 0,0 1 0,-1-1 0,1-1 0,0 1 0,0 0 0,-1 0 0,1 0 1,0 0-1,-1 0 0,1-1 0,0 1 0,-1 0 0,1 0 0,-1-1 0,1 1 0,0-1 0,-1 1 0,1 0 0,0-2 0,7-5-3,0-1-1,-1 0 0,9-13 0,-8 11-12,25-32-18,-4 4-49,2 1 0,1 1 1,69-58-1,-95 90 56,0-1 0,1 2 1,-1-1-1,1 1 0,7-3 1,-14 5 19,1 1 0,0 0 0,0-1 0,0 1 1,0 0-1,0-1 0,0 1 0,-1 0 0,1 0 0,0 0 1,0 0-1,0 0 0,0 0 0,0 0 0,0 0 0,0 0 1,0 1-1,0-1 0,0 0 0,0 0 0,-1 1 1,1-1-1,0 1 0,0-1 0,0 1 0,-1-1 0,1 1 1,0-1-1,0 1 0,-1 0 0,1-1 0,-1 1 0,1 0 1,0 0-1,-1-1 0,1 1 0,-1 0 0,0 0 0,1 0 1,-1 0-1,0 0 0,1 0 0,-1-1 0,0 1 1,0 0-1,0 0 0,0 0 0,0 0 0,0 2 0,0 2-24,-1 1-1,1 0 1,-1 0-1,-1-1 1,-2 11-1,3-14 45,1 0-1,-1-1 1,1 1 0,-1-1-1,1 1 1,-1-1 0,0 1-1,0-1 1,0 1 0,0-1-1,0 0 1,0 1 0,0-1-1,0 0 1,0 0 0,-1 0-1,1 0 1,-1 0 0,1 0-1,0 0 1,-1-1 0,1 1-1,-1 0 1,0-1 0,-1 1-1,2-1 11,0-1-1,0 1 1,0 0-1,0-1 1,0 1-1,1-1 1,-1 1-1,0-1 1,0 0-1,0 1 1,1-1-1,-1 0 0,0 0 1,1 0-1,-1 1 1,1-1-1,-1 0 1,1 0-1,-1 0 1,1 0-1,-1 0 1,1 0-1,0 0 0,-1-2 1,-5-28 325,5 28-299,-1-10 76,1 0 0,0 0-1,1 0 1,1 0 0,3-25 0,-3 37-139,-1 0-1,0 0 1,1 0 0,-1 0 0,1 1-1,-1-1 1,1 0 0,-1 0 0,1 0 0,0 1-1,-1-1 1,1 1 0,0-1 0,0 0-1,-1 1 1,1-1 0,0 1 0,0-1 0,0 1-1,0 0 1,0-1 0,-1 1 0,1 0-1,0 0 1,0-1 0,0 1 0,0 0-1,0 0 1,1 0 0,35 4-1113,-21-2 636,11 0 321,1-2 1,32-4-1,-13-2-317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839"/>
    </inkml:context>
    <inkml:brush xml:id="br0">
      <inkml:brushProperty name="width" value="0.05" units="cm"/>
      <inkml:brushProperty name="height" value="0.05" units="cm"/>
    </inkml:brush>
  </inkml:definitions>
  <inkml:trace contextRef="#ctx0" brushRef="#br0">178 36 17452,'-19'7'963,"0"0"1,1 1 0,0 1 0,-22 14-1,36-20-823,-1 0 0,1 0 0,-1 0 0,1 1 0,0-1 0,0 1 0,1 0 0,-1 1 0,1-1 0,0 0 1,0 1-1,0 0 0,1 0 0,0 0 0,0 0 0,0 0 0,0 0 0,1 0 0,0 1 0,-1 7 0,2-12-125,0 1 0,0-1 0,0 0 0,0 1 0,1-1 0,-1 0 1,0 0-1,1 1 0,-1-1 0,1 0 0,-1 0 0,1 1 0,-1-1 0,1 0 0,0 0 1,0 0-1,0 0 0,-1 0 0,1 0 0,0 0 0,0 0 0,2 0 0,0 1-5,-1-1 0,1 0 0,0 0-1,-1 0 1,1 0 0,0-1-1,0 1 1,0-1 0,0 0 0,2 1-1,5-2-22,0 1-1,0-2 1,0 1-1,0-1 1,11-4-1,-3-1-58,0 0-1,-1-1 0,0-1 1,0-1-1,-1 0 0,-1-1 1,1 0-1,-2-2 1,0 0-1,14-16 0,-18 13-101,-10 16 171,0 0 0,0 0 0,0 0 0,0 0 0,0 0 0,0-1 0,0 1 0,0 0 0,0 0 0,-1 0 0,1 0 0,0 0 0,0 0 1,0 0-1,0 0 0,0 0 0,0 0 0,-1-1 0,1 1 0,0 0 0,0 0 0,0 0 0,0 0 0,0 0 0,-1 0 0,1 0 1,0 0-1,0 0 0,0 0 0,0 0 0,0 0 0,-1 0 0,1 0 0,0 0 0,0 1 0,0-1 0,0 0 0,0 0 0,-1 0 0,1 0 1,0 0-1,0 0 0,0 0 0,0 0 0,0 0 0,0 0 0,0 1 0,0-1 0,-1 0 0,-25 20-100,-5 21 34,29-38 34,-1 1 0,1-1 0,1 1 0,-1 0 0,1 0 0,-1 0 0,1 0 0,0 0 0,-1 8 0,2-12 8,0 1 0,0 0 0,0 0 0,1-1 0,-1 1 0,0 0 0,0 0 0,0-1 0,0 1-1,1 0 1,-1 0 0,0-1 0,1 1 0,-1 0 0,1-1 0,-1 1 0,0-1 0,1 1-1,0 0 1,-1-1 0,1 1 0,-1-1 0,1 0 0,1 2 0,-1-2-51,1 1 1,0-1-1,0 1 1,-1-1 0,1 1-1,0-1 1,0 0-1,0 0 1,0 0-1,2 0 1,3-1-280,0-1 0,0 1 0,0-1 0,9-3 0,1-3-414,0-1-1,0 0 1,-1-1-1,-1-1 0,0 0 1,0-1-1,-1-1 1,0 0-1,-1-1 0,-1 0 1,12-19-1,-23 28 2336,-7 9-865,-11 11 209,3 1 1181,-19 29-1,29-40-1902,1 0-1,0 0 1,1 0 0,0 1-1,-1-1 1,1 1-1,1-1 1,-1 1 0,1 0-1,0-1 1,0 9-1,1-12-163,1 0-1,-1 0 1,1 0-1,-1-1 1,1 1-1,0 0 1,0 0-1,0 0 1,0-1-1,0 1 1,0-1-1,0 1 1,0 0-1,1-1 1,-1 0-1,0 1 1,1-1-1,0 0 1,-1 0-1,1 0 1,0 0-1,-1 0 1,1 0-1,0 0 1,0-1-1,3 2 1,7 1-183,0 0 0,0-1 0,15 1-1,-7 0-94,-7-1-31,0 0-1,0 1 0,-1 0 0,21 9 1,-29-10 248,-1 0 1,1 0-1,-1 0 1,0 0-1,0 0 1,0 1 0,0-1-1,-1 1 1,1 0-1,0 0 1,-1 0-1,0 0 1,0 0 0,0 1-1,0-1 1,-1 1-1,1-1 1,-1 1-1,0 0 1,2 5 0,-2 0 73,-1 0 1,0 0-1,0 0 1,0 0 0,-1 0-1,-1 0 1,1 0 0,-2 0-1,-3 12 1,-7 11 483,-16 32-1,26-57-438,-1 0 33,-28 52 587,29-55-612,1 0-1,-1 0 1,0 0 0,0-1 0,-1 1 0,1-1 0,-1 0 0,1 0 0,-1 0 0,0 0-1,-5 2 1,8-5-73,1 1-1,-1-1 1,1 0-1,0 0 1,-1 0-1,1 0 1,0 0-1,-1 0 1,1 0-1,-1 1 1,1-1-1,0 0 1,-1 0 0,1-1-1,-1 1 1,1 0-1,0 0 1,-1 0-1,1 0 1,-1 0-1,1 0 1,0 0-1,-1-1 1,1 1-1,0 0 1,-1 0-1,1 0 1,0-1-1,-1 1 1,1 0-1,0-1 1,0 1-1,-1 0 1,1-1-1,0 1 1,0 0-1,-1-1 1,1 1-1,0-1 1,-2-22 222,10-25-109,1 19-122,1 1 0,1 1 0,1 0 0,2 1 0,19-29 0,95-115-104,-40 57 295,-83 105-108,1 1 0,-1-1 0,-1 1 0,0-1 0,5-11 0,-9 18-76,0 1 1,0-1-1,1 0 0,-1 1 0,0-1 0,0 1 0,0-1 1,0 0-1,0 1 0,1-1 0,-1 0 0,-1 1 0,1-1 1,0 0-1,0 1 0,0-1 0,0 0 0,0 1 1,-1-1-1,1 1 0,0-1 0,0 0 0,-1 1 0,1-1 1,0 1-1,-1-1 0,1 1 0,-1-1 0,1 1 0,-1-1 1,1 1-1,-1 0 0,1-1 0,-1 1 0,1 0 0,-1-1 1,1 1-1,-1 0 0,0-1 0,1 1 0,-1 0 0,0 0 1,1 0-1,-1 0 0,1 0 0,-1 0 0,0 0 0,1 0 1,-1 0-1,0 0 0,1 0 0,-1 0 0,0 0 0,1 0 1,-1 1-1,0-1 0,-5 1 51,1 1 0,0-1 0,0 1 0,-1 0 0,-6 3 0,3 1-10,0 0 0,0 1-1,1 0 1,-1 0 0,-9 12-1,14-14-85,0-1 0,1 0 0,-1 1 0,1 0 0,0 0 1,1 0-1,-1 0 0,1 0 0,0 1 0,0-1 0,1 1 0,-2 6 0,6 7-47,9-4-21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1.954"/>
    </inkml:context>
    <inkml:brush xml:id="br0">
      <inkml:brushProperty name="width" value="0.05" units="cm"/>
      <inkml:brushProperty name="height" value="0.05" units="cm"/>
    </inkml:brush>
  </inkml:definitions>
  <inkml:trace contextRef="#ctx0" brushRef="#br0">11 95 15339,'-1'-1'56,"0"1"0,0-1-1,1 1 1,-1 0 0,1-1-1,-1 1 1,0-1 0,1 1-1,-1-1 1,1 0 0,-1 1-1,1-1 1,0 0 0,-1 1-1,1-1 1,0 0 0,-1 1-1,1-1 1,0 0 0,0 0-1,-1 1 1,1-1 0,0 0-1,0 0 1,0 1 0,0-1-1,0 0 1,0-1 0,2 0 3,-1 1 0,0-1 0,1 1 0,-1-1-1,1 1 1,-1 0 0,1-1 0,0 1 0,0 0 0,-1 0 0,5-1 0,10-5 314,0 1 0,0 0 0,1 1-1,27-4 1,75-5 534,-114 14-876,214-11 276,264 21 1,361 73-2644,-523-45 2365,-63-4 256,63 7 293,-232-34-98,142-6 1,-163-9 95,0-3 0,116-35 0,-97 22-954,-73 21 299,-9 3-102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2.777"/>
    </inkml:context>
    <inkml:brush xml:id="br0">
      <inkml:brushProperty name="width" value="0.05" units="cm"/>
      <inkml:brushProperty name="height" value="0.05" units="cm"/>
    </inkml:brush>
  </inkml:definitions>
  <inkml:trace contextRef="#ctx0" brushRef="#br0">404 106 15171,'-3'-8'460,"0"0"0,-1 0 0,0 0 0,0 0 0,-1 0 0,0 1 0,0 0 0,-9-9 0,11 13-283,0 0 0,-1 1 0,1-1 0,-1 1 1,0 0-1,0 0 0,1 0 0,-1 0 0,-1 1 0,1 0 1,0 0-1,0 0 0,0 0 0,0 0 0,-1 1 1,1 0-1,0 0 0,-1 0 0,-5 1 0,-1 2-41,-1 0 0,1 0 1,0 1-1,0 1 0,0 0 0,0 0 0,1 1 0,0 0 0,0 1 0,1 0 0,0 1 1,0 0-1,0 0 0,1 1 0,-13 19 0,7-10-108,2 1 0,0 1 1,2 0-1,0 0 0,1 1 0,1 1 0,-7 30 0,12-42-15,1-1-1,1 1 1,0 0 0,0 0-1,1 0 1,0 0-1,3 16 1,-2-22-8,0 0 1,0 1 0,0-1-1,1 0 1,0 0 0,0-1-1,0 1 1,0 0 0,0-1-1,1 1 1,0-1 0,-1 1-1,1-1 1,0 0-1,1-1 1,-1 1 0,1 0-1,-1-1 1,8 4 0,-2-2-2,0-1 1,1 0 0,-1-1-1,1 0 1,-1 0 0,1-1-1,-1 0 1,1-1 0,0 0-1,0 0 1,-1-1 0,17-4-1,-1-1 5,-1-1-1,0-1 1,40-19-1,-52 22 9,-1 0-1,0-1 1,-1 0-1,1-1 1,-1 0-1,-1 0 1,1-1-1,11-14 0,-20 22-9,-1-1-1,1 0 1,-1 0-1,1 1 0,-1-1 1,1 0-1,-1 0 1,1 0-1,-1 0 0,0 1 1,0-1-1,1 0 1,-1 0-1,0 0 0,0 0 1,0-2-1,0 3-1,0 0 0,0-1-1,-1 1 1,1-1 0,0 1-1,0 0 1,-1-1 0,1 1-1,0 0 1,-1-1 0,1 1-1,0 0 1,-1 0 0,1-1-1,0 1 1,-1 0 0,1 0-1,0 0 1,-1-1 0,1 1 0,-1 0-1,1 0 1,0 0 0,-2 0-1,0 0 16,-1-1 1,0 1-1,0 1 0,1-1 1,-1 0-1,0 1 0,0-1 0,-4 2 1,1 0 0,1 1 0,1-1 0,-1 1 1,0-1-1,1 1 0,-1 1 0,1-1 1,0 0-1,0 1 0,0 0 0,1 0 0,-1 0 1,-4 9-1,7-12-20,1-1 0,0 1 0,0-1-1,0 0 1,-1 1 0,1-1 0,0 1 0,0-1 0,0 1 0,0-1 0,0 1-1,0-1 1,0 1 0,0-1 0,0 1 0,1-1 0,-1 1 0,0-1 0,0 1-1,0-1 1,0 0 0,1 1 0,-1-1 0,0 1 0,0-1 0,1 1 0,-1-1-1,0 0 1,1 1 0,-1-1 0,0 0 0,1 1 0,-1-1 0,1 0 0,-1 0-1,0 1 1,1-1 0,-1 0 0,1 0 0,-1 0 0,1 0 0,-1 0 0,1 1-1,0-1 1,22 0 23,-4-3-11,1-1 0,26-10 0,-29 9-10,-1 0 0,1 1-1,31-4 1,-46 8-1,1 0-1,-1 0 1,0 0-1,1 0 1,-1 0 0,0 1-1,1-1 1,-1 1-1,0 0 1,1-1-1,-1 1 1,0 0-1,0 0 1,0 0-1,0 1 1,0-1-1,0 0 1,0 1-1,0-1 1,1 3 0,-1-1-29,0 0 0,0 0 0,-1 0 0,1 0 0,-1 0 0,0 0 0,0 0-1,0 1 1,0-1 0,-1 0 0,1 1 0,-1 4 0,0 7-154,-1 0 0,-1-1-1,0 1 1,-1 0 0,-5 13-1,7-23 133,0-1 0,0 1 0,-1-1 0,0 0 0,0 0 0,0 0 0,0 0 0,-5 6 0,0-8-254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3.568"/>
    </inkml:context>
    <inkml:brush xml:id="br0">
      <inkml:brushProperty name="width" value="0.05" units="cm"/>
      <inkml:brushProperty name="height" value="0.05" units="cm"/>
    </inkml:brush>
  </inkml:definitions>
  <inkml:trace contextRef="#ctx0" brushRef="#br0">1 604 14379,'0'2'216,"0"0"0,0 0 0,0-1 0,0 1 0,0 0 0,0-1 0,0 1 0,1 0 0,-1-1 0,1 1 0,-1 0 0,1-1 0,0 1 0,0-1 0,0 1 0,0-1 0,0 1 0,0-1 0,0 0 0,0 1 0,3 1 0,-2-2-30,0 0 1,1 0-1,-1-1 1,0 1-1,1-1 1,-1 1-1,1-1 1,-1 0-1,1 0 0,-1 0 1,1 0-1,-1 0 1,0-1-1,1 1 1,3-2-1,9-2 200,0-1 0,0-1 0,0 0 0,-1-1 0,0-1 0,18-12 0,-9 3-28,-1-1 1,34-33-1,-49 44-301,1-1 0,-1 1 0,-1-1 0,1-1 0,-2 1 0,1-1-1,-1 0 1,0-1 0,6-17 0,-10 26-52,-1 0-1,0 0 1,1 0-1,-1 0 1,0 0-1,0 0 1,1 0-1,-1 0 0,0 0 1,0-1-1,0 1 1,0 0-1,0 0 1,-1 0-1,1 0 1,0 0-1,0 0 1,-1 0-1,1 0 1,0 0-1,-1 0 0,1 0 1,-1 1-1,0-1 1,1 0-1,-1 0 1,1 0-1,-1 1 1,0-1-1,0 0 1,0 0-1,1 1 1,-1-1-1,0 1 0,0-1 1,0 1-1,0-1 1,0 1-1,0 0 1,0-1-1,0 1 1,0 0-1,0 0 1,-1-1-1,-4 1 5,1 0 0,0 1 0,0-1 0,-1 1 1,1 0-1,0 0 0,0 0 0,-6 3 0,-1 2-3,-1 0-1,1 1 1,0 0-1,1 1 1,0 0-1,0 1 0,1 0 1,0 1-1,-17 20 1,16-16-12,1 0 1,1 1-1,0 0 0,0 0 0,2 1 1,0 0-1,-7 25 0,12-35 5,1 1 0,0-1-1,0 0 1,0 1 0,1-1-1,0 8 1,0-12 1,0-1 0,1 1 0,-1 0 0,0-1 0,1 1 0,-1 0 0,1-1 0,0 1 0,-1 0 0,1-1 0,0 1-1,0-1 1,0 0 0,0 1 0,0-1 0,1 0 0,-1 1 0,0-1 0,0 0 0,1 0 0,-1 0 0,1 0 0,-1 0 0,1-1 0,-1 1 0,1 0 0,3 0 0,1 0 0,0 0 0,1-1 1,-1 1-1,0-1 0,0-1 0,0 1 1,0-1-1,1 0 0,-1-1 0,0 1 1,8-4-1,10-5 6,31-18 0,-48 24-4,36-21 18,-1-2 0,-1-1 0,-2-3 0,51-49 0,-46 34 17,-1-2 0,-3-1 0,34-56 0,-61 87-1,-1-1 0,-1-1 0,-1 0-1,0 0 1,-2-1 0,0 0 0,5-28 0,-13 26 54,-1 23-88,1 0 1,0-1-1,0 1 1,0 0-1,0-1 0,0 1 1,0 0-1,-1-1 1,1 1-1,0 0 1,0-1-1,-1 1 1,1 0-1,0-1 0,0 1 1,-1 0-1,1 0 1,0-1-1,-1 1 1,1 0-1,0 0 0,-1 0 1,1 0-1,0-1 1,-1 1-1,1 0 1,0 0-1,-1 0 0,1 0 1,-1 0-1,1 0 1,0 0-1,-1 0 1,1 0-1,0 0 1,-1 0-1,1 0 0,-1 0 1,1 1-1,0-1 1,-1 0-1,1 0 1,0 0-1,-1 0 0,1 1 1,0-1-1,-1 0 1,1 1-1,-10 7 30,1 0-1,1 1 0,0 0 1,0 0-1,-12 21 0,-82 131 98,87-132-129,1-1-1,1 2 1,2-1-1,-8 33 1,17-55-12,1 0 1,0 0-1,0 0 1,0 0-1,1 0 1,0 0-1,0 0 1,2 11-1,-1-15-50,0-1-1,-1 0 0,1 0 0,0 1 1,0-1-1,1 0 0,-1 0 0,0 0 1,1 0-1,-1 0 0,1-1 0,0 1 1,-1 0-1,1-1 0,0 1 0,0-1 1,0 1-1,0-1 0,0 0 0,0 0 1,1 0-1,-1 0 0,0 0 0,1-1 1,-1 1-1,0-1 0,4 1 1,7 0-557,0 0 1,0-1-1,0 0 1,0-1 0,22-4-1,-4-3-391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4.279"/>
    </inkml:context>
    <inkml:brush xml:id="br0">
      <inkml:brushProperty name="width" value="0.05" units="cm"/>
      <inkml:brushProperty name="height" value="0.05" units="cm"/>
    </inkml:brush>
  </inkml:definitions>
  <inkml:trace contextRef="#ctx0" brushRef="#br0">244 418 13811,'1'0'153,"0"-1"0,0 0 0,0 0 1,0 0-1,0 0 0,0 1 0,0-2 0,0 1 1,0 0-1,-1 0 0,1 0 0,0 0 0,-1 0 0,1-1 1,-1 1-1,1-2 0,-1 3-55,0-1 0,0 1 0,0-1 1,0 1-1,0-1 0,-1 1 0,1-1 0,0 1 0,0-1 0,0 1 1,-1-1-1,1 1 0,0 0 0,-1-1 0,1 1 0,0-1 0,-1 1 0,1 0 1,-1-1-1,1 1 0,0 0 0,-1-1 0,1 1 0,-1 0 0,1 0 1,-1 0-1,0-1 0,-2 0 159,0 0 1,0 1 0,0-1-1,0 1 1,-1 0-1,1-1 1,0 2 0,0-1-1,0 0 1,-1 0-1,1 1 1,-4 1-1,-5 2 10,0 2 0,0-1-1,0 1 1,1 1 0,0 0-1,0 1 1,-12 11-1,7-4-139,1 0 0,1 0-1,-22 32 1,36-46-121,-16 29 142,15-29-141,1-1 0,0 1 0,-1-1 0,1 1 0,0 0 0,0-1 0,0 1 1,0-1-1,-1 1 0,1-1 0,0 1 0,0 0 0,0-1 0,0 1 0,0-1 0,1 1 0,-1-1 0,0 1 0,0 0 0,0-1 0,0 1 0,1-1 0,-1 1 0,0-1 0,0 1 0,1-1 0,-1 1 0,0-1 0,1 1 0,-1-1 0,1 0 0,-1 1 0,0-1 0,1 0 0,-1 1 1,1-1-1,-1 0 0,1 1 0,-1-1 0,1 0 0,0 0 0,-1 0 0,1 1 0,-1-1 0,1 0 0,-1 0 0,1 0 0,0 0 0,-1 0 0,1 0 0,-1 0 0,1 0 0,-1 0 0,2-1 0,7 0 39,1-1 0,-1 0-1,0-1 1,0 0 0,0-1-1,-1 0 1,1 0 0,-1 0 0,0-1-1,10-8 1,11-9 75,35-36-1,-15 10 115,78-101 0,-101 113-106,-2 0-1,-2-2 1,-1 0-1,16-42 1,-25 41 155,-12 35-190,-1 5-4,-8 16 42,-84 223 250,79-193-446,1 2 0,2 0-1,-4 55 1,15-102 56,-2 11-155,2-1 0,-1 0 0,3 15 0,-2-26 137,0 1 1,0 0 0,0-1-1,1 1 1,-1-1-1,0 1 1,1 0-1,-1-1 1,1 1 0,-1-1-1,1 1 1,0-1-1,0 0 1,0 1 0,0-1-1,0 0 1,0 1-1,0-1 1,0 0-1,0 0 1,0 0 0,1 0-1,-1 0 1,1 0-1,-1 0 1,0-1 0,1 1-1,-1 0 1,1-1-1,0 1 1,2 0-1,15-4-288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9.774"/>
    </inkml:context>
    <inkml:brush xml:id="br0">
      <inkml:brushProperty name="width" value="0.05" units="cm"/>
      <inkml:brushProperty name="height" value="0.05" units="cm"/>
    </inkml:brush>
  </inkml:definitions>
  <inkml:trace contextRef="#ctx0" brushRef="#br0">197 64 15219,'2'-1'210,"-1"-1"-1,0 0 1,1 0 0,-1-1-1,0 1 1,-1 0-1,1 0 1,0 0 0,-1-1-1,1 1 1,-1 0-1,1-1 1,-1 1 0,0 0-1,0-1 1,0 1-1,-1 0 1,0-4 0,1 5-90,-1 0 0,0 0 0,0-1 1,1 1-1,-1 0 0,0 0 1,0 0-1,0 0 0,0 0 1,-1 0-1,1 0 0,0 1 1,0-1-1,0 0 0,-1 1 1,1-1-1,0 0 0,-1 1 1,1 0-1,-1-1 0,1 1 0,0 0 1,-1 0-1,1 0 0,-1 0 1,1 0-1,-1 0 0,1 0 1,0 0-1,-1 0 0,-2 2 1,-3-1-39,0 1 0,0 1 0,0-1 0,0 1 0,1 1 0,-1-1 0,1 1 0,0 0 0,0 1 0,0-1 0,1 1 0,-1 0 0,1 1 0,0-1 0,1 1 0,-5 6 0,1 1 40,-1-1 0,2 2 0,0-1-1,1 1 1,0 0 0,-7 27 0,12-35-122,0-1 0,0 1 0,1-1 0,-1 1 0,1-1 0,0 1 1,2 8-1,-2-12 0,0-1 0,1 0 0,-1 0 0,0 1 0,1-1 0,-1 0 0,1 0 0,0 0 0,-1 0 1,1 1-1,0-1 0,0 0 0,-1 0 0,1-1 0,0 1 0,0 0 0,0 0 0,0 0 0,0-1 0,1 1 0,-1 0 0,0-1 1,0 1-1,0-1 0,0 1 0,1-1 0,-1 0 0,0 1 0,0-1 0,1 0 0,-1 0 0,0 0 0,1 0 0,-1 0 1,0 0-1,1 0 0,0-1 0,4-1 2,0 1-1,-1-1 1,1 0 0,-1-1 0,1 1 0,-1-1 0,0 0 0,0 0 0,0-1-1,-1 0 1,7-6 0,8-9 45,20-26 0,-22 24 10,33-48 281,-48 68-131,-1 6-148,-2 6-19,-5 16 35,3-19-68,1 0-1,1 0 1,-1 0-1,1 0 0,1 0 1,0 9-1,0-16-4,0 0 0,0 0 0,0 0-1,0 0 1,1 0 0,-1-1 0,0 1 0,1 0-1,-1 0 1,0 0 0,1 0 0,-1 0-1,1 0 1,0-1 0,-1 1 0,1 0 0,0 0-1,-1-1 1,1 1 0,0 0 0,0-1-1,0 1 1,-1-1 0,1 1 0,0-1 0,0 0-1,0 1 1,0-1 0,0 0 0,0 1-1,0-1 1,0 0 0,0 0 0,0 0 0,0 0-1,0 0 1,0 0 0,0 0 0,0 0 0,0-1-1,0 1 1,1-1 0,5-1 15,0 0 1,0 0-1,-1-1 1,11-5-1,69-47 131,-57 36-72,38-20 0,-65 37-74,0 1 0,-1 1-1,1-1 1,0 0-1,0 0 1,0 1 0,0-1-1,0 1 1,0-1-1,0 1 1,0 0 0,0 0-1,0 0 1,0 0-1,0 0 1,0 0 0,3 2-1,-4-2 0,0 1 0,1 0 0,-1 0 0,0 0 0,0 1 0,0-1 0,0 0 0,0 0 0,0 1 0,-1-1 0,1 0 0,0 1 0,-1-1-1,1 0 1,-1 1 0,1-1 0,-1 1 0,0-1 0,1 1 0,-1 0 0,0-1 0,0 3 0,-2 40 3,1-37-40,0 0 0,1-1-1,0 1 1,0 0 0,0 0 0,1 0 0,0 0 0,0 0 0,1 0 0,2 7 0,-3-14-11,-1 1 0,0 0 1,1-1-1,-1 1 0,1-1 1,0 1-1,-1 0 0,1-1 1,-1 1-1,1-1 1,0 0-1,-1 1 0,1-1 1,0 1-1,-1-1 0,1 0 1,0 0-1,0 1 0,-1-1 1,1 0-1,0 0 0,0 0 1,0 0-1,-1 0 1,1 0-1,0 0 0,0 0 1,0 0-1,-1 0 0,1-1 1,0 1-1,0 0 0,-1 0 1,1-1-1,0 1 0,-1-1 1,1 1-1,0 0 0,-1-1 1,1 1-1,0-2 1,28-25-2065,-27 25 1941,124-150-9749,-125 150 10307,-19 20 2275,-16 16 2811,33-33-4693,15-11 666,-10 6-1361,0 0 1,1 1-1,0 0 1,-1 0-1,10-4 1,-13 6-86,0 1 0,0 0 0,0-1 1,0 1-1,0 0 0,0 0 0,0 0 1,1 0-1,-1 0 0,0 0 0,0 0 0,0 0 1,0 0-1,0 0 0,0 1 0,0-1 1,0 0-1,0 1 0,0-1 0,-1 1 0,1-1 1,0 1-1,0-1 0,0 1 0,0 0 1,-1-1-1,1 1 0,0 0 0,0 0 0,-1 0 1,1-1-1,-1 1 0,1 0 0,-1 0 1,1 0-1,-1 0 0,0 0 0,1 0 0,-1 2 1,6 17 10,-2 1 0,-1 1 1,0-1-1,-1 1 0,-3 42 1,0-29 53,1-5 29,-1-1 0,-2 1 1,-8 36-1,8-55 10,0 0 0,0 0 0,-1 0 0,0-1-1,-1 0 1,0 0 0,-1 0 0,0 0 0,0-1 0,-1 0 0,-13 13 0,19-20-70,0-1 0,-1 1 1,1-1-1,-1 0 0,0 0 0,1 0 1,-1 0-1,0 0 0,0 0 0,0 0 0,1 0 1,-1-1-1,0 1 0,0-1 0,0 1 0,0-1 1,0 0-1,0 0 0,0 0 0,0 0 1,0 0-1,-3-1 0,3 0-14,0 0 1,0 0-1,0 0 1,0 0-1,0-1 0,0 1 1,1-1-1,-1 1 0,0-1 1,1 0-1,0 0 1,-1 0-1,1 0 0,0 0 1,0 0-1,0 0 1,0 0-1,0 0 0,0-3 1,-2-5 0,0 0 0,1-1 0,0 1 1,1 0-1,0 0 0,1-1 1,0 1-1,0 0 0,1-1 0,1 1 1,0 0-1,6-18 0,-6 20-19,1 0 1,1 0-1,0 1 0,0-1 0,0 1 0,1 0 1,0 0-1,1 1 0,-1 0 0,1 0 0,0 0 1,1 0-1,-1 1 0,1 0 0,0 0 1,9-3-1,7-2-7,1 1 1,46-11-1,-42 13-4,44-16 0,-63 19 1,1-1 0,-1 0 1,0 0-1,-1-1 0,1 0 0,-1 0 0,0-1 1,9-10-1,-12 11-12,0 0 0,0 0 0,0 0 0,0 0 0,-1-1 0,0 0 0,-1 0 0,1 0 0,2-10 0,-6 17 17,0 0 0,0-1 1,0 1-1,0 0 0,0 0 0,0-1 0,0 1 0,0 0 0,0-1 0,0 1 0,0 0 0,0 0 0,0-1 0,-1 1 0,1 0 0,0 0 0,0-1 1,0 1-1,0 0 0,0 0 0,-1-1 0,1 1 0,0 0 0,0 0 0,0 0 0,-1-1 0,1 1 0,0 0 0,0 0 0,-1 0 0,1 0 0,0-1 1,0 1-1,-1 0 0,1 0 0,-1 0 0,-14 1-48,-13 8 25,24-6 23,-1-1 0,1 1 0,0 0 0,0 0 0,0 0 0,0 1 1,0 0-1,1-1 0,0 1 0,0 0 0,0 1 0,0-1 0,0 1 0,1-1 1,0 1-1,0-1 0,-2 9 0,1-4-43,1 1 1,0 0-1,0 0 1,1-1-1,0 1 1,1 0-1,0 0 0,2 11 1,-3-19-34,1-1 0,0 0 0,0 1 0,1-1 0,-1 0 0,0 1 0,0-1 0,1 0 1,-1 0-1,1 1 0,-1-1 0,1 0 0,-1 0 0,1 0 0,0 0 0,-1 0 0,1 0 0,0 0 0,0 0 0,0 0 0,0 0 1,0 0-1,0 0 0,0 0 0,0-1 0,0 1 0,1 0 0,-1-1 0,0 1 0,0-1 0,1 0 0,-1 1 0,0-1 0,0 0 1,1 0-1,-1 0 0,0 0 0,1 0 0,-1 0 0,0 0 0,1 0 0,-1 0 0,0 0 0,0-1 0,2 0 0,5-2-349,0 0 0,0-1 0,0 0-1,-1-1 1,11-8 0,12-9-688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0.365"/>
    </inkml:context>
    <inkml:brush xml:id="br0">
      <inkml:brushProperty name="width" value="0.05" units="cm"/>
      <inkml:brushProperty name="height" value="0.05" units="cm"/>
    </inkml:brush>
  </inkml:definitions>
  <inkml:trace contextRef="#ctx0" brushRef="#br0">76 1 16724,'0'4'301,"1"1"1,-1 0 0,0 0 0,0-1 0,0 1 0,0 0 0,-1 0 0,0-1-1,0 1 1,0 0 0,-1-1 0,0 1 0,-2 5 0,-4 13 901,-2 8-357,-3 11 57,2 0 0,-11 79 0,22-115-865,0-1 0,0 1 1,0 0-1,0 0 0,3 9 0,-3-14-41,0 0-1,0 0 1,0 0-1,1 0 1,-1 0-1,0 0 1,1-1-1,-1 1 1,1 0-1,-1 0 1,1 0 0,0-1-1,-1 1 1,1 0-1,0-1 1,-1 1-1,1 0 1,0-1-1,0 1 1,0-1 0,-1 1-1,1-1 1,0 1-1,0-1 1,0 0-1,0 0 1,0 1-1,0-1 1,0 0 0,0 0-1,0 0 1,0 0-1,0 0 1,0 0-1,0 0 1,-1 0-1,1-1 1,0 1 0,0 0-1,0 0 1,2-1-1,4-3-57,1 0 0,-1 0 0,0 0 0,0-1 0,0 0 0,-1-1 1,1 1-1,5-8 0,-7 7 9,1 1 1,0-1-1,0 1 1,1 0-1,0 0 1,0 1-1,0 0 0,12-6 1,-18 10 52,0 0 0,0-1 0,0 1 0,0 0 0,0 0 0,0 0 0,0-1 0,0 1 0,0 0 0,0 0 0,0 0 0,0 1 0,0-1 0,0 0 0,0 0-1,0 1 1,0-1 0,0 0 0,0 1 0,-1-1 0,1 1 0,0-1 0,0 1 0,0-1 0,0 1 0,-1 0 0,1-1 0,0 1 0,-1 0 0,1 0 0,0-1 0,-1 1 0,1 0 0,-1 0 0,1 0 0,-1 0 0,0 0 0,1 0 0,-1 0 0,0 0 0,0 0 0,1 0 0,-1 0 0,0 0 0,0 1 0,0 5 42,0 0 1,0-1-1,0 1 0,-1 0 1,-2 11-1,-1-2 127,-1 0 0,0 0-1,-16 30 1,17-38-68,-1 0 1,0 0 0,0 0-1,-1-1 1,0 0-1,0 0 1,0 0-1,-14 10 1,19-16-86,-1 0 0,1 0-1,0-1 1,-1 1 0,1 0 0,0 0 0,-1-1 0,1 1-1,-1-1 1,1 1 0,-1-1 0,1 0 0,-1 1-1,0-1 1,1 0 0,-1 0 0,1 0 0,-1 0 0,1-1-1,-1 1 1,0 0 0,1-1 0,-1 1 0,-2-2-1,2 1-94,0-1 0,0 0-1,0 0 1,0 0 0,0 0 0,1 0-1,-1 0 1,0 0 0,1 0-1,0-1 1,-1 1 0,1 0-1,-1-5 1,-1 0-363,1 0 0,1 0 1,-1 0-1,1 0 0,0 0 1,1 0-1,-1-1 0,1 1 1,1 0-1,1-12 0,5 3-532,4 2-125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1.070"/>
    </inkml:context>
    <inkml:brush xml:id="br0">
      <inkml:brushProperty name="width" value="0.05" units="cm"/>
      <inkml:brushProperty name="height" value="0.05" units="cm"/>
    </inkml:brush>
  </inkml:definitions>
  <inkml:trace contextRef="#ctx0" brushRef="#br0">180 240 19324,'7'-10'1725,"-13"5"-648,4 4-941,0 1-1,0 0 1,-1-1 0,1 1 0,0 0 0,0 1-1,0-1 1,0 0 0,0 1 0,-3 0 0,-4 2 61,0 2 0,1-1 0,0 1 0,0 0 1,0 0-1,0 1 0,1 0 0,0 1 0,0-1 0,1 2 0,-10 12 1,9-11-174,1 1 1,0 0-1,0 0 1,1 1-1,0-1 1,1 1-1,0 0 1,1 1-1,-3 12 1,6-21-18,-1-1-1,1 1 1,0 0 0,0 0-1,0-1 1,0 1 0,1 0 0,-1-1-1,1 1 1,-1 0 0,1-1-1,0 1 1,0-1 0,0 1-1,1-1 1,2 5 0,-3-5-2,1-1 0,-1 0 0,1 1 0,0-1 1,0 0-1,-1 0 0,1 0 0,0 0 0,0-1 0,0 1 0,0 0 1,0-1-1,0 1 0,0-1 0,0 0 0,0 1 0,0-1 0,0 0 1,0 0-1,0-1 0,0 1 0,0 0 0,2-1 0,4-2 4,0 1-1,0-1 1,0-1-1,-1 1 1,0-1-1,0-1 1,0 1-1,0-1 1,-1 0-1,0-1 1,0 1-1,0-1 1,6-9-1,1-1 9,0-2 0,-2 1 0,19-40 0,-27 52-13,0-1-1,0 0 1,-1 0-1,0-1 1,-1 1-1,1 0 1,-1-1-1,0 1 1,-1-1-1,0-10 1,0 16-5,0 1 1,0 0 0,1 0 0,-1 0 0,0-1-1,0 1 1,0 0 0,0 0 0,0-1 0,0 1-1,0 0 1,0 0 0,-1 0 0,1-1 0,0 1-1,0 0 1,0 0 0,0 0 0,0-1-1,0 1 1,0 0 0,0 0 0,0 0 0,-1-1-1,1 1 1,0 0 0,0 0 0,0 0 0,0 0-1,-1 0 1,1-1 0,0 1 0,0 0-1,0 0 1,-1 0 0,1 0 0,0 0 0,0 0-1,0 0 1,-1 0 0,1 0 0,0 0 0,0 0-1,-1 0 1,-8 9-12,-5 16-12,12-19 19,0-1 0,0 1 0,0 0 0,1 0 1,0 1-1,-1 6 0,2-12 7,0-1 0,0 1 0,0 0 1,0 0-1,0 0 0,0 0 0,0 0 1,0 0-1,0 0 0,1 0 0,-1 0 0,0-1 1,0 1-1,1 0 0,-1 0 0,1 0 1,-1 0-1,1-1 0,-1 1 0,1 0 1,-1 0-1,1-1 0,0 1 0,-1-1 1,1 1-1,0 0 0,0-1 0,-1 1 1,1-1-1,0 0 0,0 1 0,0-1 1,0 0-1,-1 1 0,1-1 0,0 0 1,0 0-1,0 0 0,0 0 0,0 0 0,0 0 1,0 0-1,0 0 0,0 0 0,0 0 1,-1 0-1,1-1 0,0 1 0,2-1 1,7-3 27,0 0 0,0-1 1,0 0-1,-1 0 1,0-1-1,0-1 0,11-9 1,1 0 15,58-47 121,129-131 1,-206 192-280,-11 9 59,-13 17-2,9-5 48,1 1 1,1 0-1,1 0 1,0 1-1,2 1 1,-9 32-1,13-42 27,2 1 0,-1 0 0,2 0 0,0 0-1,0 0 1,1 0 0,0-1 0,2 1 0,-1 0-1,1 0 1,1 0 0,9 24 0,-9-30-9,1 0 0,0 0 0,0-1 0,8 11 0,-10-15-18,-1 0 0,1 0 1,0-1-1,0 1 0,0 0 1,0-1-1,0 1 0,0-1 1,0 0-1,0 0 0,1 1 1,-1-2-1,0 1 0,1 0 1,-1 0-1,1-1 0,3 1 0,-6-1-6,1 0-1,0 0 0,-1 0 0,1 0 0,0 0 1,-1 0-1,1 0 0,-1-1 0,1 1 0,0 0 1,-1 0-1,1-1 0,-1 1 0,1 0 0,-1-1 1,1 1-1,0 0 0,-1-1 0,0 1 0,1-1 0,-1 1 1,1-1-1,-1 1 0,0-1 0,1 0 0,-1 0 1,3-20-392,-13-21-351,-5 10 517,0 0 1,-2 1 0,-1 1-1,-2 0 1,-1 1 0,-1 2-1,-29-29 1,37 36 750,14 20-491,0-1 1,0 1-1,0 0 0,0-1 1,0 1-1,0 0 1,0-1-1,-1 1 0,1 0 1,0-1-1,0 1 1,1 0-1,-1 0 0,0-1 1,0 1-1,0 0 1,0-1-1,0 1 0,0 0 1,0-1-1,0 1 1,1 0-1,-1 0 0,0-1 1,0 1-1,0 0 1,0 0-1,1-1 0,-1 1 1,0 0-1,0 0 0,1-1 1,-1 1-1,4-1 82,0 0 0,1 0-1,-1 1 1,0 0-1,0-1 1,0 1 0,7 1-1,0 0 43,310-1-2225,-263-5 1628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7.790"/>
    </inkml:context>
    <inkml:brush xml:id="br0">
      <inkml:brushProperty name="width" value="0.05" units="cm"/>
      <inkml:brushProperty name="height" value="0.05" units="cm"/>
    </inkml:brush>
  </inkml:definitions>
  <inkml:trace contextRef="#ctx0" brushRef="#br0">49 23 17556 0 0,'-3'-5'1219'0'0,"-8"-8"3132"0"0,31 14-3965 0 0,14 0-475 0 0,43-4 0 0 0,13 0-863 0 0,-64 3 469 0 0,-2 0-1893 0 0,0 1 0 0 0,33 6 0 0 0,-45-3 2120 0 0</inkml:trace>
  <inkml:trace contextRef="#ctx0" brushRef="#br0" timeOffset="1">0 201 16091 0 0,'21'0'4901'0'0,"29"-5"-4155"0"0,-33 3-413 0 0,14-1-374 0 0,-1 2-1 0 0,51 4 0 0 0,-62-1-1621 0 0,0 1 1 0 0,36 11-1 0 0,-35-3-2884 0 0,-11-6 1802 0 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392"/>
    </inkml:context>
    <inkml:brush xml:id="br0">
      <inkml:brushProperty name="width" value="0.05" units="cm"/>
      <inkml:brushProperty name="height" value="0.05" units="cm"/>
    </inkml:brush>
  </inkml:definitions>
  <inkml:trace contextRef="#ctx0" brushRef="#br0">0 200 16972,'19'-3'929,"0"1"0,0 0 0,0 2 0,31 2 0,2 0-381,-2-3-261,0-3 0,-1-2 0,84-21 0,-68 9-1030,0-4 0,71-33 1,-136 55 740,10-4-124,-1-1 0,0 1 0,-1-1 0,1-1 0,-1 1-1,8-8 1,-4-8-486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813"/>
    </inkml:context>
    <inkml:brush xml:id="br0">
      <inkml:brushProperty name="width" value="0.05" units="cm"/>
      <inkml:brushProperty name="height" value="0.05" units="cm"/>
    </inkml:brush>
  </inkml:definitions>
  <inkml:trace contextRef="#ctx0" brushRef="#br0">407 51 15803,'-3'-2'221,"1"0"-1,-1-1 0,1 1 0,-1-1 0,1 1 0,0-1 0,0 0 0,0 0 1,0 0-1,1 0 0,-1-1 0,1 1 0,0 0 0,0-1 0,-1-3 0,2 11 340,2 7-314,-1 0-1,0 0 1,-1 0 0,0 0-1,-3 16 1,-3-4-215,0-1-1,-1 0 1,-1-1-1,-2 0 1,0 0-1,-1-1 1,-1 0-1,0-1 1,-25 28 0,1-7 25,-1-2 0,-2-1 0,-45 31 0,73-59-46,6-6-5,0 0 0,0 1 0,1-1 0,0 1 0,0 0 1,0 0-1,0 1 0,0-1 0,1 1 0,-5 9 0,8-13-4,-1-1-1,1 1 0,0 0 0,0 0 0,0-1 1,0 1-1,0 0 0,0 0 0,1-1 0,-1 1 1,0 0-1,0 0 0,0-1 0,1 1 0,-1 0 1,0-1-1,1 1 0,-1 0 0,1-1 0,-1 1 1,0 0-1,1-1 0,0 1 0,-1-1 0,1 1 1,-1-1-1,1 1 0,0-1 0,-1 1 0,1-1 1,0 0-1,-1 0 0,1 1 0,0-1 0,0 0 1,1 1-1,29 6 3,-29-7-3,37 4-133,1-2 0,63-5 0,78-17-454,-113 10 411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7.690"/>
    </inkml:context>
    <inkml:brush xml:id="br0">
      <inkml:brushProperty name="width" value="0.05" units="cm"/>
      <inkml:brushProperty name="height" value="0.05" units="cm"/>
    </inkml:brush>
  </inkml:definitions>
  <inkml:trace contextRef="#ctx0" brushRef="#br0">78 50 16540,'-5'2'281,"1"2"1,-1-1-1,1 0 1,0 1-1,0 0 1,0 0-1,1 0 1,-1 1-1,1-1 1,0 1-1,0-1 1,1 1-1,-1 0 1,1 0-1,0 1 1,-1 5-1,-2 9 204,0 1 0,-3 37 0,7-49-463,0 0 0,1 0 1,0 0-1,1 0 0,2 14 1,-3-21-24,1 0 1,-1 0-1,1 0 0,0 0 1,-1-1-1,1 1 1,0 0-1,0 0 0,0 0 1,0-1-1,0 1 0,1-1 1,-1 1-1,1-1 1,-1 1-1,1-1 0,-1 0 1,1 0-1,-1 0 1,1 0-1,0 0 0,0 0 1,0 0-1,0 0 1,-1-1-1,1 1 0,0-1 1,0 1-1,0-1 0,0 0 1,3 0-1,1 0 13,-1-1 0,1 0 1,-1-1-1,1 1 0,-1-1 0,0 0 0,0 0 0,0-1 0,0 0 0,0 0 0,-1 0 0,1 0 0,-1 0 1,0-1-1,4-5 0,5-3 117,-1-2 0,-1 0 1,14-21-1,-15 18 77,-1-1 0,0 0 1,-2 0-1,0 0 0,-1-1 0,0 0 1,2-21-1,-22 71 247,-6 65-400,18-84-63,0 1 1,1 0-1,1 0 1,1 0 0,2 18-1,-3-30 9,0 1-1,0 0 1,0-1-1,0 1 1,1-1-1,-1 1 0,1-1 1,-1 1-1,1-1 1,0 1-1,0-1 1,-1 0-1,1 1 1,0-1-1,0 0 1,0 0-1,0 0 1,1 0-1,-1 0 1,0 0-1,0 0 1,1 0-1,-1 0 1,0 0-1,1-1 1,-1 1-1,1 0 0,-1-1 1,1 0-1,-1 1 1,1-1-1,-1 0 1,1 0-1,-1 1 1,1-1-1,0 0 1,-1-1-1,1 1 1,-1 0-1,1 0 1,-1-1-1,1 1 1,-1-1-1,3 0 1,3-2-2,1-1 0,-1 0 1,0 0-1,0 0 1,0-1-1,12-10 0,-4 0 52,0-1-1,-1-1 1,-1 0-1,0 0 1,-2-2-1,0 1 0,-1-1 1,0-1-1,10-34 1,-18 49-17,-1 0 0,-1 0 0,1 0 0,0 1 1,-1-1-1,-1-8 0,1 13-27,0-1 1,0 1-1,0-1 1,0 1-1,0-1 1,0 1-1,0 0 0,0-1 1,0 1-1,0-1 1,-1 1-1,1 0 1,0-1-1,0 1 0,0 0 1,-1-1-1,1 1 1,0 0-1,-1-1 1,1 1-1,0 0 1,-1-1-1,1 1 0,0 0 1,-1 0-1,1 0 1,0-1-1,-1 1 1,-1 0 2,1 1-1,0-1 1,0 0 0,0 1 0,0-1 0,0 1 0,0 0 0,0-1 0,0 1 0,0 0 0,1-1-1,-1 1 1,0 0 0,0 0 0,1 0 0,-2 2 0,-6 9 4,1 0 0,0 1 0,1 0 0,0 0-1,1 0 1,1 1 0,0 0 0,1 0 0,0 0 0,1 0 0,0 19 0,2-30-15,0 0 1,0 0-1,0-1 1,1 1-1,-1 0 1,1 0-1,-1-1 1,1 1-1,0 0 1,0-1-1,0 1 1,1-1-1,-1 1 1,0-1-1,1 0 1,2 4-1,-2-5 1,0 1 0,-1-1 0,1 0-1,0 0 1,0 0 0,0 0 0,-1 0 0,1 0-1,0-1 1,0 1 0,0-1 0,0 1 0,1-1-1,-1 0 1,0 0 0,0 0 0,0 0-1,0 0 1,0 0 0,0-1 0,0 1 0,3-2-1,5-1-1,0-1 0,-1 0-1,0-1 1,0 0 0,0 0-1,-1-1 1,1 0 0,-1 0-1,-1-1 1,9-9 0,3-6 48,0 0 0,18-30-1,-44 114 113,6-52-155,0 0 0,0 0-1,1 0 1,0 0 0,3 12-1,-3-19-1,1 0 0,0 0-1,0 0 1,0-1 0,0 1 0,0 0-1,1-1 1,-1 1 0,1 0 0,0-1-1,-1 0 1,1 1 0,0-1 0,1 0-1,-1 0 1,0 0 0,0-1-1,1 1 1,-1 0 0,1-1 0,0 1-1,4 1 1,3-1-5,1 0 0,-1-1 0,1 0-1,-1 0 1,1-1 0,-1 0 0,1-1 0,-1 0-1,1-1 1,13-4 0,46-4-15,-64 10 20,0-1 1,1 2-1,-1-1 1,0 1-1,0 0 0,0 0 1,1 1-1,8 3 0,-13-4 2,0 0 0,-1 0 0,1 0 0,-1 0 0,0 0 0,1 0 0,-1 0 0,0 0 0,0 1 0,1-1 0,-1 1 0,0-1 0,0 1 0,-1-1 0,1 1 0,0-1 0,0 1 0,-1 0 0,1-1 0,-1 1 0,0 0 0,1 0 0,-1-1 0,0 1 0,0 0 0,0 0-1,0-1 1,-1 3 0,1-4 5,1 1-1,-1-1 0,0 0 0,0 0 0,0 0 1,0 0-1,0 0 0,0 0 0,0 1 1,0-1-1,0 0 0,0 0 0,0 0 0,0 0 1,0 0-1,0 0 0,0 1 0,0-1 1,-1 0-1,1 0 0,0 0 0,0 0 0,0 0 1,0 0-1,0 0 0,0 1 0,0-1 1,0 0-1,0 0 0,0 0 0,0 0 0,-1 0 1,1 0-1,0 0 0,0 0 0,0 0 1,0 0-1,0 0 0,0 0 0,0 0 0,-1 1 1,1-1-1,0 0 0,0 0 0,0 0 1,0 0-1,0 0 0,-1 0 0,-4-7 160,-4-11 80,2-18 45,0 1 1,3-1-1,-1-60 0,4 92-284,1 0-1,1 0 0,-1 1 0,0-1 0,1 1 0,0-1 0,2-5 0,-3 8-27,1 0-1,-1 1 1,1-1 0,-1 0-1,1 0 1,-1 1 0,1-1 0,0 0-1,-1 1 1,1-1 0,0 1-1,-1-1 1,1 1 0,0-1-1,0 1 1,0-1 0,-1 1-1,1 0 1,0 0 0,0-1 0,0 1-1,0 0 1,0 0 0,0 0-1,0 0 1,-1 0 0,1 0-1,0 0 1,0 0 0,0 0 0,0 0-1,0 1 1,0-1 0,1 1-1,16 5-1405,-15-4 1264,0-1-1,0 0 1,0 0-1,1 1 1,-1-2-1,0 1 1,1 0-1,-1-1 1,0 0-1,1 1 1,-1-1-1,0-1 1,1 1-1,4-1 1,5-10-711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097"/>
    </inkml:context>
    <inkml:brush xml:id="br0">
      <inkml:brushProperty name="width" value="0.05" units="cm"/>
      <inkml:brushProperty name="height" value="0.05" units="cm"/>
    </inkml:brush>
  </inkml:definitions>
  <inkml:trace contextRef="#ctx0" brushRef="#br0">3 3 18140,'-3'-3'1432,"3"8"-1088,4 3-216,11 7 320,6 0-632,14 1 224,5 0-184,14-2-120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437"/>
    </inkml:context>
    <inkml:brush xml:id="br0">
      <inkml:brushProperty name="width" value="0.05" units="cm"/>
      <inkml:brushProperty name="height" value="0.05" units="cm"/>
    </inkml:brush>
  </inkml:definitions>
  <inkml:trace contextRef="#ctx0" brushRef="#br0">120 194 18676,'-22'21'1293,"-34"42"0,51-57-1126,1 1 0,-1 0 0,1 0 1,0 0-1,1 0 0,0 1 0,0 0 0,0-1 0,1 1 0,0 0 1,-1 14-1,3-20-139,0 0 1,-1 0-1,1 1 0,0-1 1,0 0-1,0 0 1,1 1-1,-1-1 1,1 0-1,-1 0 1,1 0-1,-1 0 1,1 0-1,0 0 1,0 0-1,0 0 0,1 0 1,-1 0-1,0 0 1,1 0-1,-1-1 1,1 1-1,-1-1 1,1 1-1,0-1 1,0 1-1,-1-1 1,1 0-1,0 0 1,0 0-1,0 0 0,0 0 1,1-1-1,-1 1 1,0-1-1,0 1 1,3-1-1,2 1-21,0-1-1,0-1 0,0 0 0,0 0 1,-1 0-1,1-1 0,0 0 1,-1 0-1,1 0 0,12-7 1,-1-2 18,-1-1 0,0 0 0,-1-1 0,0-1 0,-1 0 0,0-2 0,-1 1 1,16-25-1,-12 12 107,0-1 1,-2-1-1,-1 0 0,15-47 1,-26 68-52,-1-1 1,-1 1 0,0-1-1,2-18 1,-4 27-78,0 1 0,1 0 1,-1-1-1,0 1 0,0 0 1,0-1-1,0 1 0,0-1 0,0 1 1,0 0-1,0-1 0,0 1 1,0-1-1,0 1 0,0 0 1,0-1-1,0 1 0,0-1 0,-1 1 1,1 0-1,0-1 0,0 1 1,0 0-1,0-1 0,-1 1 0,1 0 1,0-1-1,0 1 0,-1 0 1,1 0-1,0-1 0,-1 1 1,1 0-1,0 0 0,-1-1 0,1 1 1,0 0-1,-1 0 0,1 0 1,-1 0-1,1 0 0,0 0 0,-1-1 1,1 1-1,0 0 0,-1 0 1,1 0-1,-1 0 0,1 0 1,0 0-1,-1 1 0,1-1 0,-1 0 1,1 0-1,0 0 0,-1 0 1,1 0-1,0 1 0,-1-1 1,1 0-1,-1 1 0,-18 16 94,11-7-86,0 2-1,1-1 1,0 1-1,1 1 1,0-1 0,1 1-1,0 0 1,-3 18-1,4-13-270,1 0 0,0 0 0,2 1-1,0-1 1,3 32 0,-2-43 186,1 0 0,0 1-1,1-1 1,0 0 0,0 0 0,1 0 0,-1 0-1,6 7 1,8 8-339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909"/>
    </inkml:context>
    <inkml:brush xml:id="br0">
      <inkml:brushProperty name="width" value="0.05" units="cm"/>
      <inkml:brushProperty name="height" value="0.05" units="cm"/>
    </inkml:brush>
  </inkml:definitions>
  <inkml:trace contextRef="#ctx0" brushRef="#br0">199 8 15811,'-4'-2'204,"0"1"-1,0 0 0,0 0 0,-1 0 1,1 0-1,0 1 0,-1 0 1,1 0-1,0 0 0,0 0 0,-1 1 1,1-1-1,0 1 0,0 0 1,0 1-1,0-1 0,0 1 0,0-1 1,0 1-1,0 0 0,1 1 1,-1-1-1,1 1 0,-1-1 0,1 1 1,0 0-1,0 1 0,-3 3 0,-3 5-5,0 0-1,1 0 0,1 1 1,0 0-1,0 0 0,2 1 1,-5 15-1,4-13-160,2 1 0,0 1 1,-2 27-1,6-39-36,-1 0 1,1 0-1,1 1 1,-1-1 0,1 0-1,0 0 1,0 0-1,1 0 1,-1-1-1,1 1 1,1 0 0,-1 0-1,6 8 1,-6-12 5,-1 0-1,1 0 1,0-1 0,0 1 0,0 0 0,0-1 0,0 1 0,0-1-1,1 1 1,-1-1 0,1 0 0,-1 0 0,0 0 0,1 0 0,0-1 0,-1 1-1,1-1 1,-1 1 0,1-1 0,0 0 0,-1 0 0,1 0 0,0-1-1,-1 1 1,1 0 0,-1-1 0,1 0 0,3-1 0,3-1 34,-1-1 0,1 0 0,-1 0 0,0-1 0,0 0 0,12-11 0,5-8 173,-1 0-1,-1-2 0,-1-1 0,-1-1 1,-2 0-1,-1-2 0,19-40 0,-78 235 193,41-163-406,-2 7 2,1 0 0,0 0 1,0 0-1,1 12 0,0-20-1,0 0-1,0 0 1,0 1 0,0-1-1,0 0 1,1 0-1,-1 0 1,0 0-1,1 1 1,-1-1-1,0 0 1,1 0-1,-1 0 1,1 0 0,0 0-1,-1 0 1,1 0-1,0 0 1,0 0-1,0-1 1,0 1-1,-1 0 1,1 0-1,0-1 1,0 1 0,1 0-1,-1-1 1,0 1-1,0-1 1,0 1-1,0-1 1,0 0-1,0 0 1,1 1-1,-1-1 1,0 0 0,0 0-1,0 0 1,1 0-1,-1 0 1,1-1-1,6 0 7,-1-1-1,0-1 0,1 1 1,-1-1-1,0-1 1,-1 1-1,11-8 0,46-36 50,-43 30-35,-1 2 4,-5 3 0,1 0-1,0 2 1,29-17 0,-43 27-23,0-1 0,1 0 0,-1 1 0,1-1 0,-1 1 0,1 0 0,-1-1 0,0 1-1,1 0 1,-1 0 0,1 0 0,-1 0 0,1 0 0,-1 0 0,1 0 0,-1 1 0,3 0 0,-3-1 0,0 1-1,0 0 1,0-1 0,0 1 0,0 0 0,0 0-1,-1 0 1,1 0 0,0 0 0,0 0 0,-1 0 0,1 0-1,-1 0 1,1 0 0,-1 0 0,1 0 0,-1 2 0,2 4 6,-1 1 0,0 0 0,-1 0 0,0 0 1,-1 10-1,0-8-2,-1 15 15,0-19-3,1 0-1,1 0 1,-1 0-1,1 0 1,0 0-1,0 0 0,1 0 1,0-1-1,0 1 1,0 0-1,3 7 1,-3-12-12,0 0 0,0 0 1,0-1-1,0 1 0,0 0 1,0-1-1,0 1 0,0-1 0,0 1 1,0-1-1,0 0 0,0 1 1,0-1-1,0 0 0,1 0 1,-1 0-1,0 0 0,0 0 1,0 0-1,0 0 0,0 0 0,1 0 1,-1 0-1,0 0 0,0-1 1,0 1-1,0-1 0,0 1 1,0-1-1,0 1 0,2-2 1,33-20-395,-33 20 254,0 0 111,-1 1 1,1-1-1,-1 0 0,0 0 1,0-1-1,1 1 1,-1 0-1,-1-1 1,1 1-1,2-6 1,1-12-138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281"/>
    </inkml:context>
    <inkml:brush xml:id="br0">
      <inkml:brushProperty name="width" value="0.05" units="cm"/>
      <inkml:brushProperty name="height" value="0.05" units="cm"/>
    </inkml:brush>
  </inkml:definitions>
  <inkml:trace contextRef="#ctx0" brushRef="#br0">209 92 16404,'0'0'107,"1"-1"0,0 0 0,0 0 0,-1 1 0,1-1 0,0 0 0,-1 0 0,1 0 0,-1 0 0,1 0 0,-1 0 0,1 0 0,-1 0 0,0 0 0,0 0 0,1 0 0,-1 0 0,0 0 0,0 0 0,0 0 0,0 0 0,0 0 0,0 0 0,0 0 0,-1 0 0,1 0 0,0 0 0,-1 0 0,1 0 0,0 0 0,-1 0 0,1 0 0,-1 0 0,1 0 0,-1 0 1,0 0-1,1 1 0,-1-1 0,0 0 0,0 1 0,0-1 0,1 0 0,-1 1 0,0-1 0,0 1 0,-2-2 0,0 1 98,0 0 0,-1 0 0,1 0 1,0 1-1,-1-1 0,1 1 0,-1-1 0,1 1 1,-1 0-1,1 1 0,-1-1 0,1 1 0,-5 0 1,-1 3-98,1 0 1,0 0-1,0 0 1,0 1-1,0 1 1,1-1-1,0 1 1,0 0 0,0 1-1,1-1 1,-6 9-1,5-5-110,0-1 0,1 1-1,-1 1 1,2-1 0,0 1-1,0 0 1,-6 23 0,11-33-1,0-1 0,-1 1 0,1 0 0,0 0 0,0 0 0,0-1 0,0 1 0,0 0 0,0 0 0,0 0 0,0-1 0,0 1 0,0 0 0,0 0 0,1-1 0,-1 1 0,0 0 0,1 0 0,-1-1 0,0 1 0,1 1 0,0-2 0,0 1 0,-1-1 1,1 0-1,-1 0 0,1 1 0,0-1 1,-1 0-1,1 0 0,0 0 1,0 0-1,-1 1 0,1-1 1,0 0-1,-1 0 0,1-1 1,0 1-1,-1 0 0,1 0 1,1 0-1,4-3-17,1 1 0,0-1-1,11-6 1,-11 4-2,-3 4 8,0-1 0,0 0 0,-1 1 0,1 0 1,0 0-1,0 0 0,0 0 0,0 1 0,0 0 0,0 0 0,1 0 0,-1 0 0,5 1 0,-6 0 5,-1 0 0,1 0 0,-1 0-1,0 0 1,1 0 0,-1 1 0,0-1-1,0 1 1,0-1 0,0 1-1,0 0 1,0 0 0,0 0 0,-1 0-1,1 0 1,-1 0 0,1 0-1,-1 1 1,0-1 0,0 1 0,2 3-1,2 14-32,0 0-1,-1 0 1,0 0 0,-2 0-1,-1 1 1,0-1-1,-2 1 1,-2 20-1,-2-4 56,-2 0 1,-1 0-1,-19 52 0,25-82 6,-26 60 116,26-62-116,0-1-1,0 0 0,-1 0 1,1 0-1,-1 0 0,0 0 1,0-1-1,-1 1 1,1-1-1,-1 0 0,-7 5 1,11-8-17,-1 1 0,0-1 0,0 0-1,1 0 1,-1 1 0,0-1 0,1 0 0,-1 0 0,0 0 0,0 0 0,1 0 0,-1 0 0,0 0 0,0 0 0,1 0 0,-1-1 0,0 1 0,0 0 0,1 0 0,-1-1 0,0 1 0,1 0-1,-1-1 1,0 1 0,1 0 0,-1-1 0,1 1 0,-1-1 0,0 1 0,1-1 0,-1 0 0,1 1 0,0-1 0,-1 0 0,1 1 0,-1-1 0,1 0 0,0 1 0,0-1 0,-1 0-1,-6-30-62,6 17 26,0-1-1,2 1 0,0 0 0,0 0 0,2 0 1,-1 1-1,2-1 0,0 1 0,1-1 1,0 1-1,0 0 0,2 1 0,0-1 1,0 1-1,12-14 0,14-14-26,1 1 0,73-62 1,-56 55 65,-18 16-5,1 0 49,-2-1 1,-1-1-1,36-50 0,-63 77-17,-1 0 0,0 0 0,0 0 0,0-1 0,-1 1 0,0-1-1,0 0 1,0 0 0,1-9 0,-3 14-24,0 0-1,0 1 1,0-1-1,0 0 0,-1 1 1,1-1-1,0 0 1,0 1-1,0-1 1,0 0-1,-1 1 1,1-1-1,0 1 0,-1-1 1,1 0-1,0 1 1,-1-1-1,1 1 1,-1-1-1,1 1 0,-1 0 1,1-1-1,-1 1 1,1-1-1,-1 1 1,1 0-1,-1-1 1,0 1-1,1 0 0,-1 0 1,1-1-1,-1 1 1,0 0-1,1 0 1,-1 0-1,0 0 0,1 0 1,-1 0-1,0 0 1,1 0-1,-1 0 1,0 0-1,1 0 1,-1 1-1,0-1 0,1 0 1,-1 0-1,1 1 1,-2-1-1,-29 16 167,14-4-134,1 1-1,1 1 1,0 1-1,1 0 1,1 1-1,0 0 1,2 1-1,-1 1 1,2 0 0,-16 37-1,23-48-37,1 0 1,0-1-1,1 1 1,-1 0-1,1 0 0,1 0 1,-1 0-1,1 8 0,0-13-5,1 0 0,-1 0 0,0 0-1,1 0 1,-1 0 0,1 0 0,0 0-1,-1 0 1,1 0 0,0 0 0,0-1 0,0 1-1,1 0 1,-1-1 0,0 1 0,1 0 0,-1-1-1,1 0 1,-1 1 0,1-1 0,0 0-1,-1 0 1,1 0 0,0 0 0,0 0 0,0 0-1,0 0 1,0-1 0,0 1 0,2 0-1,2-1-99,1 1-1,0-1 0,-1-1 0,1 1 0,-1-1 0,1 0 0,-1 0 0,0-1 1,1 0-1,-1 0 0,0-1 0,0 1 0,0-1 0,6-5 0,4-2-617,-1-1-1,-1 0 0,26-25 1,-20 13-1240,0-1 0,32-51 1,-41 62 245,-11 13 1697,0 0 0,0 0 0,1 0 0,-1 0 0,0 0 0,0 0 0,0 0 0,0 0 0,0 0 0,1 1 0,-1-1 0,0 0 0,0 0 0,0 0 0,0 0 0,0 0 0,0 0 0,1 0 0,-1 0 0,0 1 0,0-1 0,0 0 0,0 0 0,0 0-1,0 0 1,0 0 0,0 1 0,0-1 0,0 0 0,0 0 0,0 0 0,0 0 0,0 1 0,0-1 0,0 0 0,0 0 0,0 0 0,0 0 0,0 1 0,0-1 0,0 0 0,0 0 0,0 0 0,0 0 0,0 1 0,-7 32 916,1-16-420,3-11-121,1 0 1,0 0-1,0 0 1,0 0-1,1 0 1,0 1-1,0 12 1,1-19-334,0 0 1,0 0-1,0 1 1,1-1 0,-1 0-1,0 1 1,0-1-1,0 0 1,1 0 0,-1 1-1,0-1 1,1 0-1,-1 0 1,0 0 0,1 0-1,-1 1 1,0-1-1,1 0 1,-1 0 0,0 0-1,1 0 1,-1 0-1,0 0 1,1 0 0,-1 0-1,0 0 1,1 0-1,-1 0 1,1 0 0,-1 0-1,0 0 1,1 0-1,-1 0 1,0 0 0,1-1-1,-1 1 1,0 0 0,1 0-1,-1 0 1,0-1-1,1 1 1,15-9 113,-15 9-96,28-18 174,-20 11-40,0 1 0,1 0 0,0 1 0,0 0 0,0 1 0,19-6 0,-27 9-118,-1 1 0,1 0-1,-1 0 1,0 0-1,1 0 1,-1 0 0,0 0-1,1 0 1,-1 0-1,0 1 1,1-1 0,-1 0-1,0 1 1,1-1-1,-1 1 1,0-1 0,0 1-1,0 0 1,0 0-1,1-1 1,-1 1-1,0 0 1,0 0 0,0 0-1,-1 0 1,1 0-1,0 0 1,0 0 0,0 1-1,0 1 1,2 4 225,-1 0 0,1 0 0,-2 0 0,3 14 0,4 13 561,-8-33-821,1 0-1,-1 0 1,1 0-1,0-1 1,-1 1-1,1 0 1,0 0-1,-1 0 1,1 0-1,0-1 1,0 1-1,0 0 1,0-1 0,-1 1-1,1-1 1,0 1-1,0-1 1,0 1-1,0-1 1,0 0-1,0 1 1,0-1-1,3 0 1,-1 0 1,0 0 0,0 0 0,0-1 0,0 1 0,0-1 0,0 0 0,-1 1 0,6-3 0,4-3 4,0-1-1,22-15 1,-33 21-21,42-32-65,-22 17-154,0 1 1,25-14-1,-45 28 189,0 0 0,0 1 0,0-1 0,0 1 0,0-1 0,0 1 0,0-1 0,0 1 0,1 0 0,-1-1 0,0 1 0,0 0 0,0 0 0,0 0 0,1 0-1,-1 0 1,0 0 0,0 0 0,0 1 0,2-1 0,-3 1 5,1-1-1,-1 1 0,1-1 0,-1 1 1,1 0-1,-1-1 0,1 1 1,-1 0-1,0-1 0,1 1 1,-1 0-1,0-1 0,0 1 1,0 0-1,1 0 0,-1-1 0,0 1 1,0 0-1,0 0 0,0-1 1,0 1-1,-1 1 0,0 6-68,0-1-1,-1 1 0,0-1 0,-3 9 1,-24 64-792,29-79 876,0 0 1,-1-1-1,1 1 1,0 0 0,0 0-1,0-1 1,0 1 0,0 0-1,0 0 1,0-1 0,0 1-1,0 0 1,0 0 0,0-1-1,0 1 1,0 0-1,1 0 1,-1-1 0,0 1-1,1 1 1,-1-2 19,1 0 0,-1 0 0,1 0 0,-1 0 0,1 0 0,-1 1 0,1-1 0,-1 0 0,0 0 0,1 0 0,-1 0 0,1 0 0,-1-1 0,1 1 0,-1 0 0,1 0 0,-1 0 0,0 0 0,1 0 0,-1 0 0,1-1 0,-1 1 0,0 0 0,1-1 0,3-1 14,0-1 1,0 0-1,-1 0 1,1 0-1,3-5 1,15-21-79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682"/>
    </inkml:context>
    <inkml:brush xml:id="br0">
      <inkml:brushProperty name="width" value="0.05" units="cm"/>
      <inkml:brushProperty name="height" value="0.05" units="cm"/>
    </inkml:brush>
  </inkml:definitions>
  <inkml:trace contextRef="#ctx0" brushRef="#br0">61 0 13763,'0'3'233,"1"0"0,-1 0 1,1 0-1,-1 0 0,0 0 0,-1-1 1,1 1-1,0 0 0,-1 0 1,1 0-1,-1 0 0,0 0 0,0-1 1,0 1-1,-3 4 0,1 0 316,-1 4 257,-5 11 111,0 0 1,2 1-1,1 0 1,0 1-1,-2 27 1,8-49-893,0 0 1,0-1-1,0 1 1,0 0 0,0 0-1,0 0 1,0 0 0,1-1-1,-1 1 1,1 0 0,-1 0-1,1-1 1,0 1 0,0 0-1,0-1 1,-1 1 0,2-1-1,0 2 1,-1-2-30,0 0 1,0-1-1,1 1 1,-1-1-1,0 1 1,0-1-1,1 1 0,-1-1 1,0 0-1,1 0 1,-1 0-1,0 0 1,1 0-1,-1 0 0,0 0 1,1 0-1,-1 0 1,0 0-1,1-1 1,-1 1-1,0-1 1,0 1-1,1-1 0,-1 1 1,2-2-1,5-2-103,0-1 0,0 0 0,-1-1-1,1 0 1,-1 0 0,0 0 0,6-8-1,40-55-1002,-25 31 256,-23 33 585,-3 6 149,-4 11 201,-9 20 479,8-24-395,-2 1 68,1 0 0,1 1 0,0-1-1,0 1 1,1 0 0,0 0 0,-1 17 0,3-28-246,0 1 1,0 0 0,0 0-1,1 0 1,-1 0 0,0-1-1,0 1 1,0 0 0,0 0-1,1 0 1,-1 0 0,0 0-1,0 0 1,0 0 0,0-1 0,1 1-1,-1 0 1,0 0 0,0 0-1,0 0 1,1 0 0,-1 0-1,0 0 1,0 0 0,0 0-1,1 0 1,-1 0 0,0 0 0,0 0-1,0 0 1,1 0 0,-1 0-1,0 1 1,0-1 0,0 0-1,1 0 1,-1 0 0,0 0-1,0 0 1,0 0 0,0 0-1,1 1 1,-1-1 0,0 0 0,0 0-1,0 0 1,0 0 0,0 1-1,0-1 1,0 0 0,1 0-1,-1 0 1,0 1 0,0-1-1,0 0 1,0 0 0,0 0 0,0 1-1,0-1 1,0 0 0,0 0-1,0 0 1,0 1 0,0-1-1,0 0 1,0 0 0,9-14-264,1-9-18,4-7-105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1.804"/>
    </inkml:context>
    <inkml:brush xml:id="br0">
      <inkml:brushProperty name="width" value="0.05" units="cm"/>
      <inkml:brushProperty name="height" value="0.05" units="cm"/>
    </inkml:brush>
  </inkml:definitions>
  <inkml:trace contextRef="#ctx0" brushRef="#br0">165 66 17076,'1'-3'268,"0"-1"0,-1 1 1,0-1-1,1 1 1,-1-1-1,0 1 0,-1 0 1,1-1-1,-1 1 1,1-1-1,-1 1 0,0 0 1,-2-5-1,2 7-190,1 0-1,-1 0 0,0 0 1,1 0-1,-1 0 0,0 0 1,0 1-1,0-1 0,1 0 1,-1 0-1,0 1 1,0-1-1,0 1 0,0-1 1,0 1-1,0-1 0,0 1 1,-2-1-1,1 1 25,0 0 1,0 0-1,0 0 0,0 0 1,0 0-1,0 1 0,0-1 0,0 1 1,0-1-1,0 1 0,0 0 1,-4 1-1,-1 3-47,0-1 0,0 1 0,0 0 0,1 0 0,-1 1 0,1 0 0,1 0 0,-1 1 0,1-1-1,0 1 1,1 0 0,-6 11 0,5-8-65,0 0 0,1 1 0,0-1 0,1 1-1,0 0 1,1 0 0,0 1 0,0 18 0,2-28 8,0 1-1,0-1 1,0 1 0,0-1 0,1 1 0,-1-1 0,1 1-1,0-1 1,0 0 0,0 1 0,0-1 0,0 0-1,0 0 1,1 0 0,1 3 0,-2-4 2,0 0 1,0 0-1,1 0 0,-1-1 1,0 1-1,1 0 1,-1-1-1,0 1 1,1-1-1,-1 1 0,1-1 1,-1 1-1,1-1 1,-1 0-1,1 0 0,-1 0 1,1 0-1,-1 0 1,1 0-1,-1 0 0,1-1 1,-1 1-1,1 0 1,-1-1-1,0 1 0,3-2 1,5-2 13,-1-1-1,0 0 1,0 0 0,-1-1 0,1 0 0,-1 0 0,0-1-1,-1 0 1,1 0 0,4-9 0,5-6 60,-1-1-1,13-29 1,-34 69-64,0 0 0,1 1 1,1-1-1,0 1 0,2 0 0,-1 18 0,2-34-12,1 0-1,0 1 1,1-1-1,-1 1 1,0-1-1,1 1 1,-1-1 0,1 0-1,0 1 1,0-1-1,0 0 1,1 4-1,-1-5 3,1 0 0,-1 0 0,0 0 0,0 0-1,0 0 1,1 0 0,-1 0 0,0 0 0,1-1-1,-1 1 1,1 0 0,-1-1 0,0 1 0,1-1-1,0 0 1,-1 1 0,1-1 0,-1 0 0,1 0-1,-1 0 1,1 0 0,1 0 0,8-2 7,0 0 1,0 0-1,0-1 1,0 0-1,0-1 1,-1 0-1,19-11 1,69-47 104,-86 53-89,13-9 29,-16 11-34,0 0 0,1 0 0,0 1 1,0 1-1,16-7 0,-25 11-17,-1 1 1,1 0-1,0-1 0,-1 1 0,1 0 1,0 0-1,0 0 0,-1 0 1,1 0-1,0 0 0,-1 0 0,1 0 1,0 0-1,0 0 0,-1 0 1,1 0-1,0 0 0,-1 0 1,1 1-1,0-1 0,-1 0 0,1 0 1,0 1-1,-1-1 0,1 1 1,-1-1-1,1 1 0,-1-1 0,1 0 1,-1 1-1,1 0 0,-1-1 1,1 1-1,-1-1 0,1 1 0,-1 0 1,0-1-1,0 1 0,1 0 1,-1-1-1,0 1 0,0 0 0,0-1 1,1 1-1,-1 0 0,0-1 1,0 1-1,0 0 0,0 0 0,-1-1 1,1 2-1,0 6 4,-1 0-1,-1-1 1,-3 15 0,3-13-3,-1 2 3,2-6 6,-1-1 1,1 0-1,1 1 0,-1-1 1,0 0-1,1 1 1,0-1-1,0 1 0,1 6 1,0-10-4,-1-1 0,0 1 0,1-1-1,-1 1 1,1-1 0,-1 0 0,1 1 0,-1-1 0,1 0 0,-1 0 0,1 1 0,-1-1 0,1 0 0,-1 0 0,1 0 0,-1 1 0,1-1 0,0 0-1,-1 0 1,1 0 0,-1 0 0,1 0 0,-1 0 0,1 0 0,0 0 0,-1-1 0,1 1 0,-1 0 0,1 0 0,-1 0 0,1 0 0,-1-1 0,1 1 0,-1 0-1,1-1 1,-1 1 0,1 0 0,-1-1 0,1 0 0,19-13 124,38-38 218,-29 25-154,65-46 0,-92 71-198,-1 1 1,1 0-1,0 0 1,0 0 0,0 0-1,0 1 1,0-1-1,0 0 1,0 1 0,0 0-1,0-1 1,0 1-1,0 0 1,3 0 0,-5 0 0,1 1 0,0-1 0,0 0 0,0 1 0,0-1 0,-1 1 0,1-1 0,0 1 0,0-1 0,-1 1 0,1 0 0,-1-1 0,1 1 0,0 0 0,-1-1 0,1 1 0,-1 0 0,0 0 0,1 0 0,-1-1 0,1 1 0,-1 0 0,0 0 0,0 0 0,0 0 0,1 0 0,-1 0 0,0 0 0,0-1 0,0 1 0,0 0 0,-1 2 0,-6 38-30,6-36 31,-1 0 0,1 0 1,0 0-1,1 0 0,-1 0 0,1 1 0,0-1 1,0 0-1,2 10 0,-2-15 1,0 1 0,1-1 1,-1 0-1,1 1 0,-1-1 0,0 1 0,1-1 1,-1 0-1,1 1 0,-1-1 0,1 0 0,-1 0 1,1 1-1,-1-1 0,1 0 0,-1 0 0,1 0 1,-1 0-1,1 1 0,-1-1 0,1 0 0,-1 0 0,1 0 1,-1 0-1,1 0 0,0 0 0,-1 0 0,1-1 1,-1 1-1,1 0 0,-1 0 0,1 0 0,-1-1 1,1 1-1,19-9 26,-19 8-25,54-36-121,-46 29-202,1 0 1,0 1 0,1 1-1,0-1 1,0 2-1,0-1 1,14-3 0,-24 9 232,0-1 1,0 1-1,-1 0 0,1 0 1,0 0-1,0-1 1,0 1-1,0 0 0,-1 0 1,1 0-1,0 0 1,0 0-1,0 1 0,0-1 1,-1 0-1,1 0 1,0 0-1,0 1 0,-1-1 1,1 0-1,0 1 1,0-1-1,-1 1 1,1-1-1,0 1 0,-1-1 1,1 1-1,0 0 1,-1-1-1,1 1 0,-1-1 1,1 1-1,-1 0 1,0 0-1,1-1 0,-1 1 1,1 1-1,-1 2-176,1-1-1,-1 0 0,0 0 1,0 0-1,0 0 0,0 1 1,0-1-1,-2 5 0,-1 8-544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271"/>
    </inkml:context>
    <inkml:brush xml:id="br0">
      <inkml:brushProperty name="width" value="0.05" units="cm"/>
      <inkml:brushProperty name="height" value="0.05" units="cm"/>
    </inkml:brush>
  </inkml:definitions>
  <inkml:trace contextRef="#ctx0" brushRef="#br0">0 61 12619,'19'-24'1821,"-16"19"-1278,0 0 1,1 0 0,-1 1-1,1-1 1,1 1 0,4-4-1,-6 10 1170,-2 7-986,-4 12-37,-4 6-208,1-9-278,1 1 1,1 1 0,1-1-1,-1 22 1,4-40-194,0 0 0,0 0 1,0 0-1,0 0 0,0 0 1,0 0-1,0 0 1,0 0-1,0 0 0,1 0 1,-1 0-1,0 0 1,1 0-1,-1 0 0,1 0 1,-1 0-1,1 0 0,-1 0 1,1 0-1,0 0 1,-1-1-1,1 1 0,0 0 1,0 0-1,-1-1 1,1 1-1,0-1 0,0 1 1,0-1-1,0 1 0,0-1 1,0 1-1,0-1 1,0 0-1,0 1 0,0-1 1,0 0-1,0 0 0,0 0 1,0 0-1,0 0 1,0 0-1,1 0 0,-1 0 1,0 0-1,0-1 1,0 1-1,0 0 0,0-1 1,1 0-1,7-2 29,0-1-1,0 1 1,-1-2 0,12-7-1,36-27 3,-35 23-100,1 2-1,43-24 0,-64 38 50,0-1 1,0 1-1,0-1 1,0 1-1,-1 0 1,1-1-1,0 1 1,0 0-1,0-1 1,0 1-1,0 0 1,0 0-1,0 0 1,0 0-1,0 0 1,0 0-1,0 0 1,0 0-1,0 1 1,0-1-1,0 0 1,0 0-1,-1 1 1,1-1-1,0 1 1,2 0-1,-3 0 1,1 0 1,-1 1-1,1-1 0,-1 0 0,1 0 1,-1 1-1,0-1 0,1 0 0,-1 1 1,0-1-1,0 0 0,0 1 0,0-1 1,0 0-1,0 0 0,-1 3 1,-2 7 24,0 1 1,-1-1-1,-5 12 1,7-18-11,-1 0 47,1 0-1,0 0 1,1 0 0,-1 0-1,1 0 1,-1 7-1,2-11-39,0 0-1,0-1 0,0 1 0,0 0 0,0-1 1,0 1-1,0 0 0,0-1 0,1 1 0,-1 0 1,0-1-1,0 1 0,1-1 0,-1 1 0,1-1 1,-1 1-1,0-1 0,1 1 0,-1-1 0,1 1 1,-1-1-1,2 1 0,-1 0 7,1 0 0,-1-1 0,1 0 0,-1 1 0,1-1 0,-1 0 0,1 0 0,0 0 0,-1 0 1,1 0-1,-1 0 0,1 0 0,0 0 0,1-1 0,20-5 36,0-2 1,-1 0 0,1-1-1,33-20 1,-34 17-277,0 1 0,1 1 0,0 0 1,31-7-1,-52 17 184,0-1 0,0 1 0,0-1 0,0 1 0,0 0 0,0 0 0,0 0 0,0 0 0,0 0 0,0 0 0,0 1 0,0-1 0,0 1 0,0-1 0,0 1 0,0 0 0,1 0 0,-2 1 18,0-1 1,0 0 0,0 0 0,0 0 0,-1 0 0,1 1 0,-1-1 0,1 0-1,-1 0 1,1 1 0,-1-1 0,0 1 0,1-1 0,-1 0 0,0 1 0,0-1-1,0 0 1,0 1 0,0-1 0,-1 1 0,1-1 0,0 0 0,-1 1 0,0 1-1,-3 10 131,-1 1 0,-8 17 0,-8 21 670,22-47-939,5-11-109,7-11 157,24-34-175,-12 18 19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8.327"/>
    </inkml:context>
    <inkml:brush xml:id="br0">
      <inkml:brushProperty name="width" value="0.05" units="cm"/>
      <inkml:brushProperty name="height" value="0.05" units="cm"/>
    </inkml:brush>
  </inkml:definitions>
  <inkml:trace contextRef="#ctx0" brushRef="#br0">10 352 15723 0 0,'-10'8'2236'0'0,"16"-7"405"0"0,19-10-675 0 0,6-8-1633 0 0,-7 3-787 0 0,0 2 1 0 0,1 0 0 0 0,0 2 0 0 0,1 0-1 0 0,33-7 1 0 0,-56 17 357 0 0,140-21-11800 0 0,-111 18 8326 0 0</inkml:trace>
  <inkml:trace contextRef="#ctx0" brushRef="#br0" timeOffset="1">1027 15 18196 0 0,'0'0'82'0'0,"0"0"1"0"0,1 0-1 0 0,-1-1 0 0 0,0 1 1 0 0,1 0-1 0 0,-1-1 0 0 0,0 1 1 0 0,1 0-1 0 0,-1-1 0 0 0,0 1 1 0 0,0-1-1 0 0,0 1 1 0 0,1 0-1 0 0,-1-1 0 0 0,0 1 1 0 0,0-1-1 0 0,0 1 0 0 0,0-1 1 0 0,0 1-1 0 0,0 0 0 0 0,0-1 1 0 0,0 1-1 0 0,0-1 0 0 0,0 1 1 0 0,0-1-1 0 0,0 1 1 0 0,0-1-1 0 0,0 1 0 0 0,0 0 1 0 0,0-1-1 0 0,0 1 0 0 0,0-1 1 0 0,-1 1-1 0 0,1-1 0 0 0,-20 6 675 0 0,2 3-832 0 0,-1 2-1 0 0,1 0 0 0 0,1 0 1 0 0,0 2-1 0 0,1 0 0 0 0,-16 16 1 0 0,0 3-61 0 0,-49 61 1 0 0,66-72-177 0 0,-20 34 0 0 0,18-21-3106 0 0,11-13 1987 0 0,5-17 448 0 0</inkml:trace>
  <inkml:trace contextRef="#ctx0" brushRef="#br0" timeOffset="2">751 48 14499 0 0,'1'-3'4090'0'0,"4"18"-3706"0"0,4-2-286 0 0,1-1 0 0 0,0 0 0 0 0,1 0 1 0 0,0-1-1 0 0,1-1 0 0 0,22 17 0 0 0,86 45-1557 0 0,-78-48-952 0 0,6 0 973 0 0,-24-16 481 0 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767"/>
    </inkml:context>
    <inkml:brush xml:id="br0">
      <inkml:brushProperty name="width" value="0.05" units="cm"/>
      <inkml:brushProperty name="height" value="0.05" units="cm"/>
    </inkml:brush>
  </inkml:definitions>
  <inkml:trace contextRef="#ctx0" brushRef="#br0">1 130 18556,'-1'1'130,"1"0"-1,0 0 1,0 0 0,0 0-1,1 0 1,-1 0 0,0 0-1,0 0 1,0 0 0,1 0-1,-1 0 1,0 0 0,1 0-1,-1 0 1,1 0 0,-1 0-1,1-1 1,0 1 0,-1 0-1,1 0 1,0-1 0,0 1-1,-1 0 1,2 0 0,0 0 18,0-1 1,-1 1 0,1-1 0,0 0-1,-1 1 1,1-1 0,0 0 0,-1 0-1,1 0 1,0 0 0,-1 0 0,1-1 0,2 0-1,7-2 214,-1-1 0,0 0 0,16-9 0,-22 11-373,6-4 63,1 0-1,-2 0 0,1-1 1,9-9-1,-16 13-54,0 1-1,-1-1 0,1 0 1,-1 0-1,1 0 1,-1 0-1,0 0 1,0-1-1,0 1 0,-1-1 1,1 1-1,-1-1 1,0 1-1,0-1 1,0 0-1,0-4 0,-1 7 2,0 0 0,1 0-1,-2 0 1,1 0-1,0 0 1,0 0-1,0 0 1,0 0 0,-1 0-1,1 0 1,0 0-1,-1 0 1,1 0-1,-1 0 1,1 0-1,-1 0 1,1 1 0,-1-1-1,0 0 1,1 0-1,-1 1 1,0-1-1,0 0 1,1 1-1,-2-1 1,0 0-2,0 0 1,0 1-1,0-1 0,0 1 1,1 0-1,-1 0 0,0 0 1,0 0-1,0 0 0,0 0 0,0 0 1,-3 1-1,-1 1 4,-1 0 0,0 0-1,1 1 1,-1 0 0,1 0-1,-7 5 1,5-2 23,1 0-1,0 1 1,0-1 0,1 1-1,0 1 1,0-1-1,-6 12 1,9-14-6,0 0-1,1 0 0,-1 0 1,1 0-1,0 1 1,1-1-1,-1 1 0,1 0 1,0-1-1,1 1 1,-1 0-1,1-1 0,1 9 1,-1-12-8,0 0 0,1 1 0,0-1 0,-1 0 0,1 0 0,0 1 0,0-1 0,0 0 0,0 0 0,1 0 0,-1 0 0,0-1 0,1 1 0,0 0 0,-1-1 0,1 1 0,0 0 0,3 1 0,-1-1 1,0 0 0,0 0 0,0-1 0,1 1-1,-1-1 1,0 0 0,1 0 0,-1-1-1,6 1 1,6-2-3,-1 1 1,0-2-1,0 0 0,25-8 0,12-7-41,-1-2-1,69-38 0,-44 20-83,-75 37 116,0 0 1,-1-1 0,1 1-1,0-1 1,0 1 0,0 0-1,-1 0 1,1-1-1,0 1 1,0 0 0,0 0-1,0 0 1,-1 0 0,1 0-1,0 0 1,0 0 0,0 0-1,1 0 1,-2 1 1,0-1 0,1 0-1,-1 1 1,0-1 0,0 1 0,0-1-1,1 0 1,-1 1 0,0-1 0,0 1-1,0-1 1,0 0 0,0 1 0,0-1-1,0 1 1,0-1 0,0 1-1,0-1 1,0 0 0,0 1 0,0-1-1,0 1 1,0-1 0,0 0 0,-1 2-1,-17 36 24,11-24-4,7-14-19,-5 10 18,1-1-1,1 1 1,-5 21 0,7-30-18,1 1 1,-1-1-1,1 1 1,0 0 0,0-1-1,0 1 1,0-1-1,0 1 1,0 0 0,0-1-1,0 1 1,0-1 0,1 1-1,-1-1 1,1 1-1,-1-1 1,1 1 0,0-1-1,0 1 1,-1-1-1,1 0 1,0 1 0,0-1-1,0 0 1,0 0-1,1 0 1,-1 0 0,0 0-1,0 0 1,1 0 0,-1 0-1,1 0 1,-1 0-1,0-1 1,1 1 0,1 0-1,3 0-31,0 0-1,0-1 1,0 1-1,0-1 0,0 0 1,0-1-1,0 0 1,11-2-1,47-19-676,-50 16 211,0 1-1,0 0 1,22-3-1,-21 8 516,-21-4-293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312"/>
    </inkml:context>
    <inkml:brush xml:id="br0">
      <inkml:brushProperty name="width" value="0.05" units="cm"/>
      <inkml:brushProperty name="height" value="0.05" units="cm"/>
    </inkml:brush>
  </inkml:definitions>
  <inkml:trace contextRef="#ctx0" brushRef="#br0">72 1 15603,'-10'24'2017,"-2"6"-1225,0 6-352,-1 2 1192,3 3-663,1 1-233,5-4-648,2-3-480,2-15 376,5-7-144,3-13-56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713"/>
    </inkml:context>
    <inkml:brush xml:id="br0">
      <inkml:brushProperty name="width" value="0.05" units="cm"/>
      <inkml:brushProperty name="height" value="0.05" units="cm"/>
    </inkml:brush>
  </inkml:definitions>
  <inkml:trace contextRef="#ctx0" brushRef="#br0">176 207 20220,'-6'0'111,"0"0"0,0 1-1,0 0 1,0 0 0,0 1-1,0-1 1,0 1 0,0 0-1,1 1 1,-1 0 0,1 0-1,0 0 1,-1 0 0,2 1 0,-1 0-1,0 0 1,1 0 0,0 0-1,0 1 1,0 0 0,-5 7-1,2-1-131,0 1-1,0 0 1,1 0-1,0 1 1,1 0 0,0 0-1,1 0 1,-3 21-1,6-30-16,1 1 0,-1 0 0,1 0 0,0 0 0,1-1-1,-1 1 1,1 0 0,0 0 0,0-1 0,2 6 0,-3-8 28,1-1 0,0 1 0,0-1 0,0 0 0,0 1 0,0-1 0,0 0 1,0 0-1,0 0 0,0 0 0,0 0 0,0 0 0,1 0 0,-1 0 0,1-1 0,-1 1 0,0 0 0,1-1 1,-1 1-1,1-1 0,-1 1 0,1-1 0,-1 0 0,1 0 0,0 0 0,-1 1 0,1-2 0,-1 1 0,1 0 1,-1 0-1,1 0 0,-1-1 0,4 0 0,3-2 2,0 0 1,0 0-1,0 0 1,0-1-1,0-1 0,13-9 1,39-39 208,-50 44-153,39-39 465,-2-3 0,-2-2 0,-2-1 0,56-97 0,-87 125-243,-12 26-267,0 0 1,0 0-1,0 1 0,0-1 0,0 0 0,-1 0 0,1 0 1,0 0-1,0 0 0,0 0 0,0 0 0,0 0 0,0 0 1,0 0-1,0 0 0,-1 0 0,1 0 0,0 0 0,0 0 0,0 0 1,0 0-1,0 0 0,0-1 0,0 1 0,0 0 0,0 0 1,-1 0-1,1 0 0,0 0 0,0 0 0,0 0 0,0 0 1,0 0-1,0 0 0,0 0 0,0 0 0,0 0 0,0-1 1,0 1-1,0 0 0,0 0 0,0 0 0,0 0 0,0 0 0,0 0 1,-1 0-1,1 0 0,0-1 0,0 1 0,0 0 0,0 0 1,1 0-1,-1 0 0,0 0 0,0 0 0,0 0 0,0 0 1,0-1-1,0 1 0,0 0 0,0 0 0,0 0 0,0 0 1,0 0-1,0 0 0,-12 9 49,-14 18-58,-5 18-119,2 1 1,2 1-1,3 1 1,-28 73-1,48-109-135,-1 0 1,2 1-1,0-1 0,0 0 0,-1 21 0,3-31 184,1-1-1,0 1 0,0 0 1,0-1-1,1 1 1,-1-1-1,0 1 0,1-1 1,-1 1-1,0-1 1,1 1-1,0-1 0,-1 1 1,1-1-1,0 0 1,0 1-1,0-1 0,0 0 1,0 0-1,0 1 1,1 0-1,0-1-45,0-1 0,-1 1 0,1 0-1,0-1 1,-1 0 0,1 1 0,0-1 0,0 0 0,-1 0 0,1 0-1,0 0 1,0 0 0,-1 0 0,1-1 0,0 1 0,0 0 0,-1-1-1,1 0 1,0 1 0,1-2 0,9-4-294,-1-1 0,0-1 1,0 1-1,17-18 0,-27 24 380,43-38-1006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4.413"/>
    </inkml:context>
    <inkml:brush xml:id="br0">
      <inkml:brushProperty name="width" value="0.05" units="cm"/>
      <inkml:brushProperty name="height" value="0.05" units="cm"/>
    </inkml:brush>
  </inkml:definitions>
  <inkml:trace contextRef="#ctx0" brushRef="#br0">126 107 14315,'-29'30'1700,"16"-19"-1153,2 1 0,0 0 0,0 1 1,1 0-1,1 0 0,0 1 0,-10 22 0,19-36-526,-1 1-1,1-1 0,-1 1 1,1 0-1,0-1 0,0 1 1,-1 0-1,1-1 0,0 1 1,0 0-1,0-1 0,0 1 0,0 0 1,0-1-1,0 1 0,0 0 1,0-1-1,0 1 0,0 0 1,0 0-1,0-1 0,1 1 1,-1 0-1,0-1 0,0 1 1,1-1-1,-1 1 0,0 0 1,1-1-1,-1 1 0,1-1 0,-1 1 1,1-1-1,-1 1 0,1-1 1,-1 1-1,1-1 0,0 0 1,-1 1-1,1-1 0,-1 0 1,1 0-1,0 1 0,-1-1 1,1 0-1,0 0 0,-1 0 1,1 0-1,0 0 0,-1 0 0,1 0 1,0 0-1,1 0 0,3 0 25,0-1-1,1 1 0,-1-2 1,0 1-1,9-3 0,6-5-7,-1-1 0,0 0 1,34-26-1,4-2-215,-57 38 169,1-1-1,-1 1 1,0 0 0,1-1-1,-1 1 1,1 0 0,-1 0-1,0 0 1,1-1 0,-1 1 0,1 0-1,-1 0 1,1 0 0,-1 0-1,1 0 1,-1 0 0,0 0-1,1 0 1,-1 0 0,1 0-1,-1 0 1,1 0 0,-1 0-1,1 0 1,-1 0 0,1 0 0,-1 0-1,1 1 1,0 12-189,-13 25-53,9-30 198,-1 4-2,-10 33-73,13-42 124,0 0-1,0 0 0,1 0 0,-1 0 0,1 0 1,0 1-1,0-1 0,0 0 0,1 0 0,-1 0 1,2 5-1,-1-7 3,-1-1 1,1 1 0,0 0 0,-1-1-1,1 1 1,0 0 0,0-1 0,-1 1-1,1-1 1,0 1 0,0-1 0,0 1-1,0-1 1,0 0 0,0 1-1,0-1 1,0 0 0,0 0 0,0 0-1,0 0 1,0 0 0,0 0 0,0 0-1,0 0 1,0 0 0,0 0-1,0 0 1,0-1 0,0 1 0,-1 0-1,3-1 1,30-13-56,-32 13 49,83-48-331,-56 31-36,2 1 1,32-14-1,-60 30 329,-1 1-1,1-1 1,0 0-1,0 1 1,0-1-1,0 1 1,0-1-1,0 1 1,0 0-1,0 0 1,0 0-1,3 1 1,-5-1 26,1 0 0,0 0 0,-1 1 0,1-1 1,-1 0-1,1 1 0,-1-1 0,1 0 0,-1 1 1,1-1-1,-1 1 0,1-1 0,-1 0 0,0 1 1,1 0-1,-1-1 0,0 1 0,1-1 0,-1 1 1,0-1-1,0 1 0,0-1 0,1 1 0,-1 0 1,0 0-1,0 5-34,0-1-1,-1 0 1,0 0 0,1 0 0,-2 0 0,1 0 0,-1 0 0,-2 5-1,-20 45 101,-2-2 0,-42 63 0,8-17 814,33-51-393,-26 49 777,48-82-679,5-15-554,0 0 1,0 0-1,0 0 1,0 0-1,0 0 1,0 0-1,0 1 0,0-1 1,0 0-1,0 0 1,0 0-1,0 0 1,0 0-1,0 0 0,0 0 1,0 0-1,0 1 1,0-1-1,0 0 0,0 0 1,0 0-1,1 0 1,-1 0-1,0 0 1,0 0-1,0 0 0,0 0 1,0 0-1,0 0 1,0 0-1,0 0 1,1 0-1,-1 0 0,0 0 1,0 0-1,0 0 1,0 0-1,0 0 0,0 0 1,0 0-1,1 0 1,-1 0-1,0 0 1,0 0-1,0 0 0,0 0 1,0 0-1,0 0 1,0 0-1,1 0 1,17-14 494,2-7-340,-2 0 0,26-39-1,-9 11-64,299-379 56,-322 412-193,3-4-55,1 0 0,1 1 1,0 1-1,1 0 0,2 1 0,20-14 1,-49 38-22,1 1-1,-12 13 1,4-4 134,-3 0 26,14-13-22,0 1 0,0-1 0,0 1-1,1-1 1,-1 1 0,1 1 0,0-1 0,1 0 0,-6 11 0,9-15-30,0 0 1,1-1 0,-1 1-1,0 0 1,0 0-1,0-1 1,1 1 0,-1 0-1,0-1 1,1 1-1,-1 0 1,0-1 0,1 1-1,-1 0 1,1-1-1,-1 1 1,1-1 0,-1 1-1,1-1 1,-1 1-1,1-1 1,0 0 0,-1 1-1,1-1 1,0 0-1,-1 1 1,1-1 0,0 0-1,-1 0 1,1 1 0,0-1-1,0 0 1,-1 0-1,3 0 1,33 5-266,-29-5 206,6 1-58,0 1-1,1 0 1,-1 1-1,0 0 1,21 9-1,-30-11 128,-1 1 0,0-1 0,0 1 0,-1 0 0,1 0 0,0 0 0,-1 0 0,1 0 0,-1 0 0,1 1 0,-1-1 0,0 1 0,0 0 0,-1 0 0,1 0 0,0 0-1,-1 0 1,0 0 0,1 0 0,-1 0 0,0 0 0,-1 1 0,1-1 0,-1 0 0,1 1 0,-1-1 0,0 0 0,-1 6 0,0-3 95,-1 0 0,1 0 0,-1 0 0,-1 0 0,1 0 1,-1 0-1,0-1 0,0 0 0,-1 1 0,1-1 0,-1-1 0,-1 1 1,1 0-1,0-1 0,-1 0 0,0 0 0,-8 5 0,4-3 45,0 0 0,-1-1 0,0 0 0,0-1 0,0 0 0,0 0 0,-1-1 0,0 0 0,-12 1 1,15-4-85,0 0 1,0 0 0,0-1 0,0 0 0,1 0-1,-1-1 1,0 0 0,1 0 0,-11-5 0,-24-15 127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362"/>
    </inkml:context>
    <inkml:brush xml:id="br0">
      <inkml:brushProperty name="width" value="0.05" units="cm"/>
      <inkml:brushProperty name="height" value="0.05" units="cm"/>
    </inkml:brush>
  </inkml:definitions>
  <inkml:trace contextRef="#ctx0" brushRef="#br0">117 217 18428,'-2'0'119,"1"0"0,-1 0 0,1 0 1,0 0-1,-1 0 0,1 1 0,-1-1 0,1 0 1,-1 1-1,1-1 0,0 1 0,-1-1 0,1 1 0,0-1 1,0 1-1,-1 0 0,1 0 0,0 0 0,0 0 0,0 0 1,0 0-1,-1 1 0,-22 29 878,21-27-654,-7 12 193,0 0 1,-14 32-1,21-42-511,1 0 1,0 1-1,0-1 1,0 1-1,1 0 0,0-1 1,0 1-1,1 0 0,0 0 1,0 0-1,1 7 1,0-13-22,-1 0 1,0 1-1,1-1 1,-1 1 0,0-1-1,1 0 1,0 0 0,-1 1-1,1-1 1,0 0 0,0 0-1,0 0 1,-1 1 0,1-1-1,0 0 1,1 0 0,-1-1-1,0 1 1,0 0-1,0 0 1,0 0 0,1-1-1,-1 1 1,0-1 0,1 1-1,-1-1 1,0 1 0,1-1-1,-1 0 1,1 0 0,-1 0-1,0 0 1,1 0 0,-1 0-1,1 0 1,-1 0-1,0 0 1,1-1 0,1 1-1,6-3 26,-1 1-1,1-2 0,-1 1 0,0-1 1,8-5-1,11-7 31,-1-2 1,-1-1-1,-1-1 1,0-1-1,24-29 1,93-127 251,-123 153-287,-11 17-13,-1-1 0,0 0-1,0 0 1,-1-1 0,0 0-1,0 0 1,6-17-1,-13 21 34,-3 8-31,-8 10-3,-16 24 10,1 1 0,2 1-1,2 1 1,1 1 0,-21 56 0,43-94-18,-2 5 11,0 0 0,1 0-1,-3 13 1,5-19-9,-1-1 0,1 1 0,0-1 0,0 1 0,0-1 0,0 1 0,0-1 0,0 1-1,0-1 1,1 1 0,-1-1 0,0 1 0,1-1 0,-1 1 0,1-1 0,0 0 0,-1 1 0,1-1 0,0 0 0,0 0 0,0 1 0,0-1 0,0 0 0,0 0-1,0 0 1,0 0 0,3 1 0,0 0 8,0-1-1,0 0 1,0-1-1,0 1 1,0-1-1,0 1 1,1-1-1,-1-1 1,0 1-1,0 0 1,0-1-1,0 0 1,0 0-1,0 0 1,0-1-1,0 1 1,4-3-1,12-6 54,34-22-1,-53 31-62,37-27 58,-1-1 0,57-61 0,-88 84-72,-23 43-113,9-19 101,1 1-1,1 0 1,-4 21-1,9-36 21,0 1 0,0-1 0,1 0-1,-1 0 1,1 1 0,0-1 0,0 0 0,1 1-1,-1-1 1,1 0 0,0 0 0,0 0-1,0 1 1,1-1 0,-1 0 0,1 0 0,0-1-1,0 1 1,1 0 0,4 5 0,-5-7 3,0 0 1,0-1 0,1 1-1,-1-1 1,0 1 0,1-1-1,-1 0 1,1 0 0,-1 0-1,1-1 1,0 1 0,-1 0-1,1-1 1,5 0 0,-2 0 2,0 0 0,0-1 1,0 1-1,-1-2 1,1 1-1,8-3 1,4-4 14,0 0 0,33-21 0,-30 15 4,0 0 1,30-30-1,-40 34-22,-1-1 0,0 0 0,-1 0 0,0-1-1,13-25 1,-21 36-3,-1 0 0,1 0 0,-1 1 0,1-1 0,-1 0 0,1 0-1,-1 0 1,1 0 0,-1-1 0,0 1 0,0 0 0,1 0 0,-1 0 0,0 0-1,0 0 1,0 0 0,0 0 0,0 0 0,-1 0 0,1 0 0,0 0 0,0-1-1,-1 1 1,1 0 0,-1 0 0,0-1 0,0 1-1,0 1 1,-1 0-1,1-1 1,0 1-1,0 0 0,-1 0 1,1-1-1,0 1 1,-1 0-1,1 0 1,0 1-1,-1-1 0,1 0 1,0 0-1,0 1 1,-1-1-1,1 0 0,0 1 1,0 0-1,0-1 1,0 1-1,-2 1 1,-5 2 0,1 1 0,-1 0 0,1 1 1,1 0-1,-1 0 0,1 0 0,0 1 1,0 0-1,-8 13 0,10-14 18,1 0 0,-1 0-1,1 0 1,1 0 0,-1 0 0,1 1-1,0-1 1,1 1 0,-1-1-1,1 1 1,0-1 0,1 1 0,0 11-1,1-15-5,-1 0-1,1-1 0,-1 1 1,1-1-1,0 1 1,0-1-1,0 0 0,0 1 1,0-1-1,1 0 0,-1 0 1,1 0-1,0 0 1,-1 0-1,1 0 0,0 0 1,0-1-1,2 3 0,0-2 1,0 0-1,0-1 1,0 1-1,0-1 1,0 0-1,0 1 0,0-2 1,0 1-1,0 0 1,6-1-1,1 0-129,0-1-1,-1 0 0,1 0 1,0-1-1,-1-1 0,0 0 1,1 0-1,9-5 0,-13 4-1,1 0 0,-1 0 0,1-1 0,-1 0-1,0 0 1,-1-1 0,1 1 0,-1-2-1,-1 1 1,1-1 0,-1 1 0,0-1 0,0-1-1,4-8 1,5-32-449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803"/>
    </inkml:context>
    <inkml:brush xml:id="br0">
      <inkml:brushProperty name="width" value="0.05" units="cm"/>
      <inkml:brushProperty name="height" value="0.05" units="cm"/>
    </inkml:brush>
  </inkml:definitions>
  <inkml:trace contextRef="#ctx0" brushRef="#br0">23 1 22061,'-10'1'1696,"2"4"-1400,3 0-224,7 2-112,2-2 448,-4-7-424,2-3-160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451"/>
    </inkml:context>
    <inkml:brush xml:id="br0">
      <inkml:brushProperty name="width" value="0.05" units="cm"/>
      <inkml:brushProperty name="height" value="0.05" units="cm"/>
    </inkml:brush>
  </inkml:definitions>
  <inkml:trace contextRef="#ctx0" brushRef="#br0">344 32 18308,'0'-1'148,"-1"-1"0,1 0 0,-1 0 0,0 0 0,0 1 0,0-1 0,0 0 0,0 1 0,0-1 0,0 1 0,0-1 0,-1 1 0,1-1 0,-1 1 0,1 0 0,-1 0 0,1 0 0,-1 0 0,-2-1 0,2 1-20,-1 1-1,1 0 0,-1-1 0,1 1 0,-1 0 0,1 0 0,-1 0 0,1 1 0,-1-1 0,1 1 0,0-1 0,-1 1 0,1 0 0,-1 0 0,-3 2 0,-10 5 124,1 1-1,1 1 1,-1 0-1,2 1 1,-1 0 0,2 2-1,-1-1 1,-19 28-1,8-7-211,2 1-1,-31 66 0,46-85-36,1 0 0,-9 31-1,14-43-4,0 1 0,0-1 0,0 1-1,1 0 1,0-1 0,-1 1-1,1 0 1,1-1 0,-1 1 0,0 0-1,1-1 1,0 1 0,0-1-1,0 1 1,0-1 0,0 1 0,1-1-1,0 1 1,2 2 0,-3-5 0,0 0 0,0 0 0,1 0 0,-1 0 0,1 0 0,-1 0 0,1 0 0,-1 0 1,1-1-1,-1 1 0,1-1 0,0 1 0,-1-1 0,1 0 0,0 1 0,-1-1 0,1 0 0,0 0 0,0 0 0,-1-1 0,1 1 1,0 0-1,-1 0 0,1-1 0,0 1 0,-1-1 0,1 0 0,-1 0 0,1 1 0,-1-1 0,3-1 0,4-4-7,0 1-1,1-2 0,12-12 1,-13 12 12,0-1 1,-1 0 0,0 0-1,0-1 1,-1 0 0,0 0-1,0 0 1,-1-1 0,-1 0-1,1 0 1,-2 0 0,5-18-1,-10 22-14,-4 10-5,-5 10-8,7-8 16,0 1 0,1-1 0,0 1 0,0 0 0,0 0 0,1 0 0,0 0 0,0 1 0,1-1 1,0 1-1,0-1 0,1 10 0,0-16 6,0 1 1,0-1-1,0 0 0,0 0 1,0 0-1,0 0 1,1 0-1,-1 0 0,0 0 1,1 0-1,-1 0 1,1 0-1,-1 0 0,1 0 1,0 0-1,-1 0 1,1-1-1,0 1 1,0 0-1,-1 0 0,1-1 1,0 1-1,0 0 1,0-1-1,0 1 0,0-1 1,0 1-1,0-1 1,0 0-1,0 1 0,0-1 1,0 0-1,0 0 1,0 0-1,0 0 1,0 0-1,1 0 0,-1 0 1,0 0-1,0 0 1,2-1-1,3 0-9,0-1 0,0 0 0,0 0 0,0 0 0,-1-1 1,8-4-1,17-14-76,47-40 1,-47 36 34,40-27 1,-69 52 50,-1 0 1,1-1-1,-1 1 1,1-1-1,0 1 0,-1 0 1,1-1-1,-1 1 1,1 0-1,0 0 1,-1 0-1,1-1 1,0 1-1,-1 0 1,1 0-1,0 0 1,-1 0-1,1 0 1,0 0-1,-1 0 1,2 1-1,-2-1 1,0 0 1,1 1-1,-1-1 0,0 0 0,0 1 0,1-1 1,-1 1-1,0-1 0,0 1 0,0-1 1,0 1-1,1-1 0,-1 0 0,0 1 1,0-1-1,0 1 0,0-1 0,0 1 1,0-1-1,0 1 0,0-1 0,-1 1 1,-9 34-14,8-30 11,-17 47-21,-26 83-314,42-112-362,4-16 422,4-12 71,4-11-48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934"/>
    </inkml:context>
    <inkml:brush xml:id="br0">
      <inkml:brushProperty name="width" value="0.05" units="cm"/>
      <inkml:brushProperty name="height" value="0.05" units="cm"/>
    </inkml:brush>
  </inkml:definitions>
  <inkml:trace contextRef="#ctx0" brushRef="#br0">1 298 16836,'0'8'1001,"0"-5"-763,0 0 1,1 0-1,-1-1 0,0 1 1,1 0-1,0 0 1,1 4-1,-1-6-154,-1 0-1,1 0 1,0-1 0,-1 1-1,1 0 1,0-1 0,0 1-1,-1 0 1,1-1-1,0 1 1,0-1 0,0 1-1,0-1 1,0 0 0,0 1-1,-1-1 1,1 0 0,0 0-1,0 0 1,0 1 0,0-1-1,0 0 1,0 0-1,0 0 1,0-1 0,0 1-1,2 0 1,10-3 236,1 0-1,-1-1 1,0 0-1,0-1 1,-1-1-1,1 0 1,15-10-1,-2-1-193,0-1-1,26-25 1,-5-4-28,-43 43-91,0-1 1,-1 0 0,1 0-1,-1 0 1,0 0-1,-1 0 1,1-1 0,2-9-1,-5 15-6,1-1 0,-1 1 0,0 0 0,0-1-1,0 1 1,0-1 0,0 1 0,1-1 0,-1 1-1,0-1 1,0 1 0,0-1 0,0 1-1,0 0 1,0-1 0,-1 1 0,1-1 0,0 1-1,0-1 1,0 1 0,0-1 0,0 1 0,-1 0-1,1-1 1,0 1 0,0-1 0,-1 1 0,1 0-1,0-1 1,-1 1 0,1 0 0,0-1 0,-1 1-1,1 0 1,0 0 0,-1-1 0,1 1 0,-1 0-1,1 0 1,0 0 0,-1-1 0,1 1-1,-1 0 1,1 0 0,-1 0 0,1 0 0,-1 0-1,1 0 1,-1 0 0,1 0 0,0 0 0,-1 0-1,1 0 1,-1 0 0,1 1 0,-1-1 0,1 0-1,-1 0 1,1 0 0,0 1 0,-1-1 0,0 0-1,-28 16 38,17-6-37,0 0 0,1 1 0,0 0-1,1 1 1,0 0 0,1 1 0,0 0-1,1 0 1,1 1 0,0 0 0,1 1 0,0-1-1,-4 18 1,10-30-4,-1 0-1,1 0 1,0 0 0,-1 0-1,1 0 1,0-1 0,0 1-1,0 0 1,1 0 0,-1 0-1,0 0 1,1 0-1,-1 0 1,1 0 0,-1-1-1,1 1 1,2 3 0,-2-4 0,0 0 0,0 0 0,0 0 0,0-1 0,0 1 1,0 0-1,0-1 0,1 1 0,-1 0 0,0-1 0,0 0 1,1 1-1,-1-1 0,0 0 0,1 0 0,-1 1 0,0-1 0,1 0 1,1-1-1,4 0-6,0 0 1,0 0-1,-1-1 1,1 0-1,0-1 1,-1 1-1,13-8 1,2-4 1,0 0 0,-1-1 0,0-1 0,-1-1 0,29-34 0,-23 19 54,-1-1 0,36-64 1,-46 59-44,-14 38-4,0 0 0,0 0-1,0-1 1,0 1 0,0 0-1,0-1 1,0 1 0,0 0 0,0 0-1,1-1 1,-1 1 0,0 0-1,0-1 1,-1 1 0,1 0-1,0 0 1,0-1 0,0 1 0,0 0-1,0-1 1,0 1 0,0 0-1,0 0 1,0-1 0,-1 1-1,1 0 1,0 0 0,0-1 0,0 1-1,-1 0 1,1 0 0,0-1-1,-1 1 1,0 1-1,0-1 0,0 1 0,0-1 0,0 1 0,-1 0 1,1-1-1,0 1 0,0 0 0,0 0 0,0 0 0,1 0 0,-1 0 0,-1 1 0,-16 22-28,1 0 1,1 1-1,2 1 0,0 1 0,2 0 0,-15 46 1,22-60-98,1 0 0,1 1 0,0 0 0,-1 14 0,4-25 50,0 0 0,0 0 0,0 0 0,0 0-1,1 0 1,-1 0 0,1 0 0,0-1 0,0 1 0,0 0-1,2 5 1,-2-7 26,0 0-1,0 0 1,0 0-1,1 0 0,-1 0 1,0 0-1,0 0 1,1 0-1,-1 0 1,0 0-1,1-1 1,-1 1-1,1 0 1,-1-1-1,1 0 0,-1 1 1,1-1-1,-1 0 1,1 0-1,0 1 1,-1-1-1,1-1 1,2 1-1,28-10-392,3-7-131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337"/>
    </inkml:context>
    <inkml:brush xml:id="br0">
      <inkml:brushProperty name="width" value="0.05" units="cm"/>
      <inkml:brushProperty name="height" value="0.05" units="cm"/>
    </inkml:brush>
  </inkml:definitions>
  <inkml:trace contextRef="#ctx0" brushRef="#br0">119 269 16307,'-69'65'3196,"63"-59"-2954,0 1-1,1 0 0,0 0 1,0 0-1,1 1 0,-1-1 1,2 1-1,-5 12 0,7-19-239,1-1 1,0 1-1,-1 0 0,1-1 0,0 1 0,0-1 0,0 1 0,-1 0 1,1-1-1,0 1 0,0 0 0,0-1 0,0 1 0,0-1 0,0 1 1,0 0-1,1-1 0,-1 1 0,0 0 0,0-1 0,0 1 0,1-1 1,-1 1-1,0 0 0,0-1 0,1 1 0,-1-1 0,1 1 0,-1-1 1,0 1-1,1-1 0,-1 0 0,1 1 0,-1-1 0,1 1 1,-1-1-1,1 0 0,-1 1 0,1-1 0,0 0 0,-1 0 0,1 0 1,-1 1-1,1-1 0,0 0 0,-1 0 0,1 0 0,0 0 0,-1 0 1,1 0-1,0 0 0,-1 0 0,1 0 0,-1 0 0,2-1 0,4 0-149,0-1 0,0 1 0,0-1 0,9-5 0,6-4-250,-1-1 0,-1-1 0,1-1 0,-2 0 0,0-2-1,-1 0 1,17-20 0,7-14-299,46-74-1,-76 107 881,-1 1-1,0-1 1,-1-1-1,9-26 1,-18 44-164,0 0 0,0 0 0,0 0 1,0 0-1,-1 0 0,1 0 0,0 0 0,0 0 1,0 0-1,0 0 0,0 0 0,0 0 0,0 0 1,0 0-1,0 0 0,0 0 0,0 0 0,-1 0 1,1 0-1,0 0 0,0 0 0,0 0 0,0 0 1,0 0-1,0 0 0,0 0 0,0 0 0,0 0 1,0 0-1,0 0 0,0 0 0,0-1 1,0 1-1,-1 0 0,1 0 0,0 0 0,0 0 1,0 0-1,0 0 0,0 0 0,0 0 0,0 0 1,0 0-1,-7 10 346,-15 26 457,-69 122 1564,72-122-1818,3 1-1,-20 59 0,34-90-568,1-1-1,-1 1 0,1 1 1,0-1-1,1 0 0,0 0 1,0 0-1,0 0 0,1 8 1,0-13-32,-1 1 1,0-1-1,1 1 1,0-1-1,-1 1 0,1-1 1,0 0-1,0 1 1,0-1-1,0 0 1,0 0-1,0 1 0,0-1 1,0 0-1,0 0 1,2 1-1,-1-1 4,0 0 1,1 0-1,-1 0 1,0-1-1,1 1 1,-1-1-1,0 1 0,1-1 1,-1 0-1,1 0 1,-1 0-1,0 0 0,5-1 1,20-6-369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975"/>
    </inkml:context>
    <inkml:brush xml:id="br0">
      <inkml:brushProperty name="width" value="0.05" units="cm"/>
      <inkml:brushProperty name="height" value="0.05" units="cm"/>
    </inkml:brush>
  </inkml:definitions>
  <inkml:trace contextRef="#ctx0" brushRef="#br0">120 0 19132,'-9'20'1249,"-1"0"1,-13 18-1,-10 21 29,28-51-1146,-25 63 493,28-65-593,0 0 1,0 0-1,1 0 1,0 1-1,0-1 1,0 0-1,1 0 1,0 1 0,1 9-1,0-14-28,-1-1 0,0 0 0,0 0 0,1 0 0,-1 0-1,0 0 1,1 0 0,-1 0 0,1 0 0,-1 0 0,1-1 0,0 1 0,-1 0 0,1 0 0,0 0-1,0-1 1,0 1 0,-1 0 0,1-1 0,0 1 0,0 0 0,0-1 0,2 1 0,-1 0 1,0-1 0,0 0 0,0 0 0,1 0 0,-1 0 0,0 0 0,0 0 0,0 0 0,0-1 0,0 1 0,3-2 0,5-2 4,-1 0-1,1-1 0,-1 0 1,9-7-1,108-91 11,-26 19 3,-98 83-23,-1 0-1,1-1 1,-1 1-1,1 0 1,-1 0-1,1 1 1,0-1-1,-1 0 1,1 1-1,0-1 1,0 1-1,3-1 0,1 6-6,-5 11 4,-9 16-6,6-27 7,0 0 0,0 0 0,1 0 0,0 1 0,0-1 0,0 1 1,1-1-1,0 0 0,0 1 0,0-1 0,2 11 0,-2-15 3,1-1 0,-1 1 0,1 0 0,-1-1 1,1 1-1,-1-1 0,1 1 0,-1-1 0,1 1 0,-1-1 0,1 0 0,0 1 0,-1-1 0,1 1 1,0-1-1,-1 0 0,1 0 0,0 1 0,-1-1 0,1 0 0,0 0 0,0 0 0,-1 0 0,1 0 1,0 0-1,-1 0 0,1 0 0,0 0 0,0 0 0,-1-1 0,1 1 0,0 0 0,0-1 0,23-9 0,-23 10 0,72-48-30,-53 34 18,0 1 0,0 0 0,1 2-1,25-10 1,-43 20 8,-1 0-1,1 0 1,0 0 0,0 0-1,0 1 1,-1 0 0,1-1-1,0 1 1,0 0-1,4 1 1,-6-1 2,0 1 1,0-1-1,0 0 1,-1 1-1,1-1 1,0 1-1,0-1 0,-1 1 1,1-1-1,0 1 1,-1 0-1,1-1 0,0 1 1,-1 0-1,1-1 1,-1 1-1,0 0 0,1 0 1,-1 0-1,1 0 1,-1-1-1,0 1 0,0 0 1,1 0-1,-1 0 1,0 0-1,0 0 0,0 0 1,0-1-1,0 1 1,0 0-1,0 0 1,-1 0-1,1 0 0,-1 1 1,-1 10-13,-1 0 1,-1 0-1,-8 18 1,-4 11-455,17-35-949,5-9 907,12-16 360,-15 16-57,17-18-301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8.778"/>
    </inkml:context>
    <inkml:brush xml:id="br0">
      <inkml:brushProperty name="width" value="0.05" units="cm"/>
      <inkml:brushProperty name="height" value="0.05" units="cm"/>
    </inkml:brush>
  </inkml:definitions>
  <inkml:trace contextRef="#ctx0" brushRef="#br0">0 72 11867 0 0,'4'-6'8440'0'0,"7"-8"-6757"0"0,-3 8-1526 0 0,0 0 0 0 0,0 1 0 0 0,0 0-1 0 0,1 1 1 0 0,-1 0 0 0 0,1 0 0 0 0,0 1 0 0 0,1 0 0 0 0,-1 1-1 0 0,0 0 1 0 0,14-1 0 0 0,13-1-1194 0 0,58 3 0 0 0,42 11-4361 0 0,-99-7 5169 0 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8.771"/>
    </inkml:context>
    <inkml:brush xml:id="br0">
      <inkml:brushProperty name="width" value="0.05" units="cm"/>
      <inkml:brushProperty name="height" value="0.05" units="cm"/>
    </inkml:brush>
  </inkml:definitions>
  <inkml:trace contextRef="#ctx0" brushRef="#br0">55 40 18348,'-13'11'1460,"7"-5"-957,0-1 0,0 1 0,0-1-1,1 2 1,-7 8 0,12-15-478,0 0-1,0 0 1,0 0 0,0 0 0,0 0 0,0 0-1,0 0 1,0 0 0,0 1 0,-1-1 0,1 0-1,0 0 1,0 0 0,0 0 0,0 0-1,0 0 1,0 0 0,0 0 0,0 0 0,0 0-1,0 0 1,0 0 0,0 0 0,0 1-1,0-1 1,0 0 0,0 0 0,0 0 0,0 0-1,0 0 1,0 0 0,0 0 0,0 0 0,0 0-1,0 0 1,0 0 0,0 1 0,0-1-1,0 0 1,0 0 0,1 0 0,-1 0 0,0 0-1,0 0 1,0 0 0,0 0 0,0 0 0,0 0-1,0 0 1,0 0 0,0 0 0,0 0-1,0 0 1,0 0 0,0 0 0,0 0 0,1 0-1,-1 0 1,0 0 0,0 0 0,0 0 0,0 0-1,0 0 1,0 0 0,0 0 0,0 0-1,0 0 1,1 0 0,7-3 468,10-7-453,-12 4-76,0 1 0,0-1 0,0 0-1,-1-1 1,1 1 0,-2-1 0,9-15 0,-13 22 30,-1 0 1,1 0-1,0 0 1,-1 0-1,1 0 0,-1 0 1,1 0-1,-1 0 1,1 0-1,0 0 1,-1 0-1,1 0 1,-1 0-1,1 0 1,0 0-1,-1 0 1,1 0-1,-1 0 1,1 1-1,0-1 0,-1 0 1,1 0-1,0 1 1,-1-1-1,1 0 1,0 0-1,-1 1 1,1-1-1,0 0 1,0 1-1,-1-1 1,1 0-1,0 1 1,-3 4-5,1-1 1,0 1-1,0 0 1,0 0-1,1 0 1,0 0-1,0 0 0,0 0 1,0 0-1,1 0 1,0 6-1,0-9 8,0 0 0,0 0 0,1 0 0,-1 0 0,0 0 0,1 0 0,0 0 0,-1 0 0,1 0 0,0-1 0,0 1 0,0 0 0,0-1 0,0 1 0,0 0-1,1-1 1,-1 1 0,0-1 0,1 0 0,-1 1 0,1-1 0,0 0 0,-1 0 0,1 0 0,0 0 0,0 0 0,-1-1 0,1 1 0,0 0 0,0-1 0,3 1 0,3 0-6,1-1 1,-1 0 0,0-1 0,0 0 0,0 0 0,0 0 0,0-1-1,12-5 1,65-29-348,-64 26 152,19-11-190,-20 11-251,40-16 0,-61 26 629,1 1-1,0-1 1,0 0-1,0 0 0,0 1 1,0-1-1,-1 0 1,1 0-1,0 1 0,0-1 1,0 0-1,0 0 0,0 1 1,0-1-1,0 0 1,0 0-1,0 1 0,0-1 1,0 0-1,0 0 1,0 1-1,0-1 0,0 0 1,0 0-1,0 1 1,0-1-1,0 0 0,1 0 1,-1 1-1,0-1 0,0 0 1,0 0-1,0 1 1,0-1-1,1 0 0,-1 0 1,0 0-1,0 1 1,0-1-1,1 0 0,-1 0 1,0 0-1,0 0 1,1 0-1,-1 0 0,0 1 1,0-1-1,1 0 0,-1 0 1,0 0-1,0 0 1,1 0-1,-1 0 0,0 0 1,1 0-1,-1 0 1,0 0-1,0 0 0,1 0 1,-1 0-1,0-1 1,0 1-1,1 0 0,-1 0 1,0 0-1,1 0 0,-15 22 51,12-19-41,1-3 10,1 1-1,-1-1 1,1 1 0,-1-1 0,1 1-1,0-1 1,-1 1 0,1-1-1,0 1 1,0 0 0,-1-1 0,1 1-1,0-1 1,0 1 0,0 0 0,0-1-1,0 1 1,0 0 0,0-1 0,0 1-1,0-1 1,0 1 0,0 0 0,0-1-1,0 1 1,0 0 0,1-1-1,-1 1 1,0-1 0,0 1 0,1-1-1,-1 1 1,0-1 0,1 1 0,-1-1-1,1 1 1,-1-1 0,1 1 0,-1-1-1,1 1 1,-1-1 0,1 0 0,-1 1-1,1-1 1,-1 0 0,1 0-1,0 1 1,-1-1 0,1 0 0,-1 0-1,1 0 1,0 0 0,-1 0 0,2 0-1,3 1 11,0-1-1,0-1 0,1 1 1,-1-1-1,6-1 0,55-19-268,-51 15-5,1 1 1,0 0-1,17-2 1,-32 7 231,0-1 0,0 1 1,0 0-1,0 0 1,0 0-1,1 0 1,-1 0-1,0 0 0,0 0 1,0 0-1,0 0 1,0 0-1,0 0 1,0 1-1,0-1 0,0 0 1,0 1-1,0-1 1,0 1-1,0-1 1,0 1-1,-1-1 0,1 1 1,0 0-1,0 0 1,0-1-1,-1 1 0,1 0 1,0 0-1,-1 0 1,1 0-1,-1 0 1,1-1-1,-1 1 0,1 0 1,-1 0-1,0 0 1,1 0-1,-1 2 1,0 2-17,0 1 1,0 0 0,0 0 0,-1 0 0,0-1-1,-2 7 1,2-6 79,-59 266 2454,56-249-2245,2-9-100,0 0 0,-1-1 0,-1 1 0,0-1 0,-11 26 0,15-40-144,0 1 0,0 0 0,-1 0 0,1-1 0,0 1 0,0 0 0,0 0 1,0 0-1,0-1 0,0 1 0,0 0 0,0 0 0,-1 0 0,1 0 0,0-1 0,0 1 0,0 0 0,0 0 1,-1 0-1,1 0 0,0 0 0,0 0 0,0-1 0,-1 1 0,1 0 0,0 0 0,0 0 0,-1 0 1,1 0-1,0 0 0,0 0 0,0 0 0,-1 0 0,1 0 0,0 0 0,0 0 0,-1 0 0,1 0 1,0 0-1,0 0 0,0 0 0,-1 0 0,1 1 0,0-1 0,0 0 0,0 0 0,-1 0 0,1 0 0,0 0 1,0 0-1,0 1 0,0-1 0,-1 0 0,1 0 0,0 0 0,0 1 0,0-1 0,0-23 81,5 5-11,1 2 0,0-1 0,1 1 0,17-29 0,45-56 192,-19 41 38,92-83 1,-102 104-89,-33 33-123,-6 5-60,1 0-1,-1 0 1,0 0-1,1 0 1,-1-1-1,0 1 1,0 0 0,0-1-1,0 1 1,0-1-1,0 1 1,1-3 0,-3 3-16,1 1 0,0 0 1,-1 0-1,1-1 0,-1 1 1,1 0-1,0 0 0,-1 0 1,1 0-1,0-1 0,-1 1 1,1 0-1,-1 0 0,1 0 1,0 0-1,-1 0 0,1 0 1,-1 0-1,1 0 0,-1 0 1,1 0-1,0 1 0,-1-1 1,1 0-1,-1 0 0,1 0 1,0 0-1,-1 1 0,1-1 1,0 0-1,-1 0 0,1 0 1,-1 1-1,-17 7 208,9-2-96,0 0 0,1 1 0,0 0 0,0 0 0,-13 15 0,19-19-131,0-1 0,0 1 0,1 0 0,-1 0 0,0 0 0,1 0 0,0 1-1,0-1 1,-2 7 0,3-9-42,0 1 0,0 0 0,0-1 0,0 1 0,0-1 0,0 1 1,1 0-1,-1-1 0,1 1 0,-1-1 0,1 1 0,-1-1 0,1 1 0,0-1 0,0 1 0,0-1 0,0 0 0,0 0 0,0 1 0,0-1 0,2 2 0,1-1-114,-1 0-1,0-1 1,1 1-1,-1-1 1,1 1 0,0-1-1,-1-1 1,1 1 0,0 0-1,0-1 1,-1 0 0,1 1-1,0-2 1,0 1-1,0 0 1,5-2 0,23-4-595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9.585"/>
    </inkml:context>
    <inkml:brush xml:id="br0">
      <inkml:brushProperty name="width" value="0.05" units="cm"/>
      <inkml:brushProperty name="height" value="0.05" units="cm"/>
    </inkml:brush>
  </inkml:definitions>
  <inkml:trace contextRef="#ctx0" brushRef="#br0">1 67 18812,'8'-8'757,"1"1"0,0 0 0,0 1 0,0 0 0,18-8 0,-21 11-548,1 0-1,-1 0 1,1 1 0,0 0 0,0 0-1,0 1 1,0 0 0,0 0 0,13 1-1,-19 0-198,0 0 0,1 0-1,-1 1 1,0-1-1,1 0 1,-1 1 0,0-1-1,1 1 1,-1-1 0,0 1-1,0 0 1,0 0-1,0-1 1,0 1 0,0 0-1,0 0 1,0 0-1,0 0 1,0 0 0,0 0-1,0 1 1,-1-1-1,1 0 1,0 0 0,-1 0-1,1 1 1,-1-1 0,1 0-1,-1 1 1,0-1-1,0 0 1,0 1 0,1-1-1,-1 1 1,-1-1-1,1 0 1,0 1 0,0 1-1,-2 7-32,0 0 0,0-1-1,-1 1 1,-4 11-1,3-9 18,-7 17-44,7-20 37,0-1 0,1 1 0,0-1 0,1 1 0,0 0 0,0 0-1,1 0 1,0 0 0,0 12 0,1-21 14,0 1-1,1 0 1,-1 0-1,0-1 1,0 1 0,1 0-1,-1 0 1,0-1-1,1 1 1,-1 0-1,1-1 1,-1 1 0,1 0-1,-1-1 1,1 1-1,-1-1 1,1 1-1,0-1 1,-1 1 0,1-1-1,0 1 1,-1-1-1,1 0 1,0 1-1,-1-1 1,1 0 0,0 0-1,1 1 1,1-1 3,-1 0 0,1 0 1,0 0-1,0 0 0,-1-1 0,1 1 1,0-1-1,4-1 0,5-3 26,0-1 0,18-10-1,-3 0 95,-1-1 1,-1-1-1,0-1 0,-1-1 0,-2-1 0,39-46 1,-59 64-103,-1 1 1,1-1-1,-1 1 1,0-1-1,0 0 1,0 1 0,0-1-1,1-4 1,-2 7-20,0 0 0,0 0 1,0-1-1,0 1 1,0 0-1,0 0 1,0 0-1,0-1 0,0 1 1,0 0-1,0 0 1,0-1-1,0 1 1,0 0-1,0 0 0,0-1 1,0 1-1,-1 0 1,1 0-1,0-1 1,0 1-1,0 0 0,0 0 1,0 0-1,-1 0 1,1-1-1,0 1 1,0 0-1,0 0 0,-1 0 1,1 0-1,0 0 1,-1-1-1,-13 7 20,10-4-33,0 1 0,0 0 0,0 0-1,1 0 1,-1 0 0,1 1 0,0 0-1,0-1 1,1 1 0,-1 0 0,1 0-1,-1 0 1,1 1 0,1-1 0,-3 5-1,4-8-24,0-1-1,0 0 0,0 1 1,0-1-1,0 1 0,0-1 0,0 1 1,1-1-1,-1 1 0,0-1 0,0 1 1,0-1-1,0 1 0,1-1 1,-1 1-1,0-1 0,0 0 0,1 1 1,-1-1-1,0 1 0,1-1 1,-1 0-1,0 1 0,1-1 0,-1 0 1,1 1-1,0-1 0,17 2-693,25-12-79,-34 7 689,25-5-428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0.242"/>
    </inkml:context>
    <inkml:brush xml:id="br0">
      <inkml:brushProperty name="width" value="0.05" units="cm"/>
      <inkml:brushProperty name="height" value="0.05" units="cm"/>
    </inkml:brush>
  </inkml:definitions>
  <inkml:trace contextRef="#ctx0" brushRef="#br0">188 33 20476,'-2'-2'163,"1"0"0,0 0 0,0 0 0,-1 0 1,0 0-1,1 0 0,-1 0 0,0 0 0,0 1 0,0-1 0,0 1 0,0-1 0,0 1 0,0 0 0,0 0 0,-1 0 0,1 0 0,0 0 0,-1 0 0,1 0 0,-1 1 0,1 0 0,-1-1 0,1 1 0,-1 0 0,1 0 0,-1 0 0,-2 1 0,-2 0-25,1 0 0,0 0 0,0 0 0,0 1-1,0 0 1,0 0 0,1 0 0,-1 1 0,1 0 0,-9 5-1,-20 25-98,32-31-44,0 0-1,0 1 0,1-1 1,-1 0-1,1 1 1,0-1-1,-1 1 0,1-1 1,0 1-1,0 0 1,1 0-1,-1-1 0,1 1 1,-1 3-1,1-5 3,0-1 1,0 1-1,1 0 0,-1-1 1,0 1-1,0 0 0,1-1 0,-1 1 1,0-1-1,1 1 0,-1 0 1,0-1-1,1 1 0,-1-1 0,1 1 1,-1-1-1,1 0 0,-1 1 1,1-1-1,-1 1 0,1-1 0,0 0 1,-1 0-1,1 1 0,0-1 1,-1 0-1,1 0 0,-1 0 0,1 1 1,0-1-1,-1 0 0,1 0 1,0 0-1,-1 0 0,2-1 1,26-3-53,-25 4 50,114-38-110,-86 26 108,-1 2 0,2 1 0,33-5 0,-60 13 11,1 1 1,-1-1-1,1 1 0,0 0 0,-1 1 1,9 1-1,-13-2-2,0 0 1,1 1 0,-1-1-1,1 1 1,-1-1-1,0 1 1,1 0 0,-1 0-1,0-1 1,0 1-1,0 0 1,0 0 0,0 0-1,0 0 1,0 0-1,0 1 1,0-1 0,0 0-1,0 0 1,-1 1-1,1-1 1,0 0 0,-1 1-1,1-1 1,-1 0-1,0 1 1,1 2 0,-1 19 17,0-19 3,-1 0 0,1-1 0,0 1 0,1-1-1,-1 1 1,1 0 0,1 5 0,-2-8-17,1 0 0,-1-1 0,1 1-1,0 0 1,-1 0 0,1-1 0,0 1 0,-1 0 0,1-1 0,0 1 0,0-1-1,0 1 1,0-1 0,-1 1 0,1-1 0,0 1 0,0-1 0,0 0-1,0 0 1,0 0 0,0 1 0,0-1 0,0 0 0,0 0 0,0 0-1,0 0 1,0 0 0,0-1 0,0 1 0,0 0 0,0 0 0,0-1 0,1 0-1,14-3 48,1-2 0,-1 0 0,27-15-1,-31 14-60,0 1 0,1 0-1,-1 1 1,1 0 0,0 1-1,0 1 1,18-3-1,-30 6-9,1-1-1,-1 1 1,0 0-1,1 0 0,-1 0 1,0 0-1,1 0 1,-1 1-1,0-1 0,0 0 1,1 1-1,-1-1 1,0 0-1,0 1 0,1 0 1,-1-1-1,0 1 1,0 0-1,0-1 1,0 1-1,0 0 0,0 0 1,0 0-1,0 0 1,0 0-1,0 0 0,-1 0 1,1 0-1,0 0 1,0 3-1,0-2-42,-1 0 0,0 1 0,1-1 1,-1 0-1,0 0 0,0 1 0,-1-1 0,1 0 0,0 1 0,-1-1 1,1 0-1,-1 0 0,0 1 0,0-1 0,0 0 0,-1 3 0,-4 3-187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174"/>
    </inkml:context>
    <inkml:brush xml:id="br0">
      <inkml:brushProperty name="width" value="0.05" units="cm"/>
      <inkml:brushProperty name="height" value="0.05" units="cm"/>
    </inkml:brush>
  </inkml:definitions>
  <inkml:trace contextRef="#ctx0" brushRef="#br0">155 264 20420,'0'-1'81,"-1"1"0,1-1 0,-1 1 0,1-1 0,-1 0-1,1 1 1,-1-1 0,1 1 0,-1-1 0,1 1-1,-1 0 1,0-1 0,1 1 0,-1 0 0,0-1 0,1 1-1,-1 0 1,0 0 0,0 0 0,1-1 0,-1 1 0,0 0-1,1 0 1,-1 0 0,0 0 0,0 0 0,1 1 0,-1-1-1,0 0 1,0 0 0,0 1 0,-28 4 890,20-1-879,0-1 0,1 2 0,-1-1 0,1 1 0,0 0 0,1 1 0,-1 0 0,1 0 0,0 1 0,1 0-1,-7 8 1,13-14-103,-1-1-1,0 1 0,1 0 1,-1-1-1,1 1 0,-1 0 1,1 0-1,0-1 0,-1 1 1,1 0-1,0 0 0,0 0 1,-1 0-1,1 0 0,0-1 1,0 1-1,0 0 0,0 1 1,0-1 3,1-1 0,-1 0 0,0 1 0,0-1 0,1 0 0,-1 0 1,0 1-1,1-1 0,-1 0 0,1 0 0,-1 0 0,0 1 0,1-1 1,-1 0-1,0 0 0,1 0 0,-1 0 0,1 0 0,-1 0 0,1 0 1,-1 0-1,0 0 0,1 0 0,-1 0 0,1 0 0,-1 0 0,35-10-246,-15 1 190,-1-1-1,-1-1 0,0 0 1,0-2-1,17-16 0,76-78 58,-75 70 107,57-80-1,-93 117-97,0 0 0,0 0 0,0 0 0,0 0 0,0 0 0,1 0-1,-1 0 1,0 0 0,0 0 0,0 0 0,0 0 0,0 0 0,0 0 0,0 0 0,0 0 0,0 0-1,0 0 1,0 1 0,0-1 0,0 0 0,0 0 0,0 0 0,0 0 0,1 0 0,-1 0 0,0 0-1,0 0 1,0 0 0,0 0 0,0 0 0,0 0 0,0 0 0,0 0 0,0 0 0,0-1 0,0 1-1,0 0 1,0 0 0,0 0 0,0 0 0,1 0 0,-4 15 34,-11 30-24,8-25 2,1-3-9,-22 98-15,25-106 8,1 1 0,0 0 0,0 0 1,1-1-1,1 1 0,-1 0 0,2-1 0,-1 1 1,5 14-1,-5-22 2,0 0 0,0 1 1,1-1-1,-1 0 0,0 0 1,1 0-1,-1 0 0,1 0 0,0-1 1,0 1-1,0 0 0,0-1 0,0 1 1,0-1-1,0 0 0,0 1 1,0-1-1,1 0 0,-1 0 0,0-1 1,1 1-1,-1 0 0,1-1 1,-1 0-1,1 1 0,-1-1 0,1 0 1,-1 0-1,1-1 0,3 0 0,3 0 7,-1-1-1,0 0 0,1 0 0,-1-1 0,0 0 0,-1-1 0,13-6 0,-9 2 10,0 0 0,0-1 0,0 0 0,15-18 0,-20 20-10,-1 1 1,0-1-1,0-1 0,0 1 1,-1-1-1,0 0 1,-1 0-1,4-11 1,-6 18-7,-1 1 0,0 0 0,0-1 0,1 1 0,-1-1 0,0 1 0,0 0 0,0-1 0,0 1 0,0-1 0,1 1 1,-1-1-1,0 1 0,0-1 0,0 1 0,0-1 0,0 1 0,0-1 0,-1 1 0,1 0 0,0-1 0,0 1 0,0-1 1,0 1-1,0-1 0,-1 1 0,1 0 0,0-1 0,0 1 0,-1-1 0,1 1 0,0 0 0,-1-1 0,1 1 0,0 0 1,-1-1-1,1 1 0,0 0 0,-1 0 0,1-1 0,-1 1 0,1 0 0,-1 0 0,1 0 0,0 0 0,-1-1 0,1 1 1,-1 0-1,1 0 0,-1 0 0,1 0 0,-1 0 0,1 0 0,-1 0 0,1 0 0,-1 1 0,1-1 0,0 0 0,-1 0 1,1 0-1,-1 0 0,1 1 0,-1-1 0,1 0 0,-1 1 0,-3 0-3,1 1 0,-1 0-1,1 0 1,-1 0 0,1 1-1,-5 3 1,0 4-5,0 0 0,0 0 1,1 1-1,0-1 0,-5 14 0,9-18 5,0 0-1,0 1 1,1-1-1,0 0 1,0 1 0,1 0-1,0-1 1,0 1-1,0 0 1,1 0 0,1 9-1,-1-13 3,1-1-1,0 1 1,0-1 0,0 0-1,0 0 1,0 1-1,0-1 1,0 0 0,1 0-1,-1 0 1,1 0-1,0 0 1,-1-1-1,1 1 1,0 0 0,0-1-1,0 1 1,0-1-1,1 0 1,-1 0 0,0 1-1,0-2 1,1 1-1,-1 0 1,1 0 0,2 0-1,5 0 1,0 1 0,0-1-1,0-1 1,0 0 0,13-1 0,11-4-47,0-1 1,0-1-1,-1-2 0,0-1 1,0-2-1,54-28 0,-86 39 40,1 1 0,-1-1 0,0 1 0,0-1-1,0 0 1,1 0 0,-1 0 0,0 0-1,0 0 1,-1 0 0,1 0 0,0 0 0,0 0-1,1-2 1,-2 3 5,0-1 0,0 1 0,0-1 1,0 1-1,0-1 0,0 1 0,0 0 0,0-1 0,0 1 0,-1-1 0,1 1 0,0-1 1,0 1-1,0 0 0,-1-1 0,1 1 0,0 0 0,0-1 0,-1 1 0,1 0 1,0-1-1,-1 1 0,1 0 0,0-1 0,-1 1 0,1 0 0,0 0 0,-2-1 1,-4-2 21,-1 1 0,0-1 0,1 1 0,-11-1 0,-1-2 216,8 2-83,3 1 4,0 0-1,0 0 0,1 0 1,-1-1-1,1 0 0,0-1 1,-1 1-1,-8-8 0,15 10-137,0 1 0,-1 0 0,1 0 0,0-1 0,-1 1 0,1 0 0,0-1 0,0 1 0,0 0 0,-1-1 0,1 1 0,0 0-1,0-1 1,0 1 0,0 0 0,0-1 0,-1 1 0,1 0 0,0-1 0,0 1 0,0-1 0,0 1 0,0 0 0,0-1 0,0 1 0,0-1 0,1 1 0,-1 0 0,0-1 0,0 1-1,0 0 1,0-1 0,1 1 0,12-7 299,19 3-296,143 10-1696,-165-5 1654,46 2-326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674"/>
    </inkml:context>
    <inkml:brush xml:id="br0">
      <inkml:brushProperty name="width" value="0.05" units="cm"/>
      <inkml:brushProperty name="height" value="0.05" units="cm"/>
    </inkml:brush>
  </inkml:definitions>
  <inkml:trace contextRef="#ctx0" brushRef="#br0">30 14 16251,'8'-3'241,"0"1"0,0-1 0,0 2 0,0-1 0,0 1 0,1 0 0,-1 1 0,0-1 0,1 2 0,-1-1 0,0 1 0,1 1 0,-1-1 0,0 1 0,0 1 0,0 0 0,0 0 0,-1 0 0,1 1 0,-1 0 0,0 0 0,0 1 0,0 0 0,-1 0 0,0 1 0,0 0 0,0 0 0,9 13 0,-13-16-202,0 1 1,-1 0-1,1 0 1,-1 0-1,1 0 1,-1 0-1,-1 0 1,1 0-1,0 1 1,-1-1-1,0 0 1,0 0-1,0 0 1,-1 1-1,1-1 1,-1 0 0,0 0-1,0 0 1,-1 0-1,1 0 1,-1 0-1,0 0 1,-3 5-1,-4 5 5,-1 0 0,0 0 0,-1-1 0,-17 17 0,-27 20 56,36-34-45,1 0 1,1 1 0,1 0 0,0 2 0,-21 33 0,35-50-47,1 0 1,0 0 0,0 0-1,0 0 1,1 0-1,-1 0 1,0 0 0,1 0-1,-1 0 1,1 1 0,0-1-1,0 0 1,0 0 0,0 0-1,0 1 1,0-1-1,0 0 1,1 0 0,-1 0-1,2 4 1,0-4 3,-1 0 0,1 0 1,-1-1-1,1 1 0,0 0 0,0-1 1,-1 0-1,1 1 0,0-1 0,0 0 0,1 0 1,-1 0-1,0 0 0,0 0 0,0 0 1,1-1-1,-1 1 0,0-1 0,5 1 0,13 0 38,0 0-1,1-1 0,-1-1 1,0-1-1,34-7 0,-21 1-297,-2-1 1,56-23-1,-84 30 290,38-20 403,-39 21-448,-1 1 0,1-1 1,-1 0-1,0 0 1,1 0-1,-1-1 0,0 1 1,0 0-1,0 0 1,0-1-1,0 1 0,0 0 1,0-1-1,-1 1 1,1-1-1,0 1 1,-1-1-1,1 1 0,-1-1 1,0 0-1,1 1 1,-1-1-1,0-2 0,-8-13-122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125"/>
    </inkml:context>
    <inkml:brush xml:id="br0">
      <inkml:brushProperty name="width" value="0.05" units="cm"/>
      <inkml:brushProperty name="height" value="0.05" units="cm"/>
    </inkml:brush>
  </inkml:definitions>
  <inkml:trace contextRef="#ctx0" brushRef="#br0">1 1 15339,'8'7'1505,"14"-7"-913,4 0-256,10 0 528,4-2-416,10 1 1553,0-2-1577,5 2-64,-2 1 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559"/>
    </inkml:context>
    <inkml:brush xml:id="br0">
      <inkml:brushProperty name="width" value="0.05" units="cm"/>
      <inkml:brushProperty name="height" value="0.05" units="cm"/>
    </inkml:brush>
  </inkml:definitions>
  <inkml:trace contextRef="#ctx0" brushRef="#br0">7 133 14923,'-1'1'101,"0"0"1,1-1-1,-1 1 0,1 0 0,-1 0 0,1-1 0,-1 1 1,1 0-1,0 0 0,-1-1 0,1 1 0,0 0 0,0 0 0,-1 0 1,1 0-1,0 0 0,0 0 0,0-1 0,0 1 0,0 0 1,0 2-1,1-3-1,-1 1 0,1-1 0,-1 1 0,1-1 0,-1 1 0,1-1 0,-1 1 0,1-1 0,0 1 0,-1-1 0,1 0 0,0 0 0,-1 1 0,1-1 0,0 0 0,-1 0 0,1 1 0,0-1 0,-1 0 0,2 0 0,4 0 372,-1 0 0,0 0-1,1-1 1,-1 1 0,11-4-1,-5 0-206,0 0-1,0-1 0,0-1 1,0 0-1,-1 0 0,0-1 1,11-9-1,-14 10-164,0-1-1,0 0 1,0 0-1,-1 0 1,0-1-1,0 1 1,-1-1-1,0-1 1,5-11-1,-8 6-19,-10 15-41,-14 17-26,8-2-37,1 1 0,-19 29 0,28-40 19,0 0 0,1 1 0,0-1 0,0 1 1,0 0-1,1 0 0,0 0 0,1 0 1,-1 1-1,0 13 0,2-19 6,1-1-1,-1 1 1,0-1 0,1 1 0,-1-1-1,1 0 1,0 1 0,-1-1-1,1 0 1,0 1 0,0-1 0,0 0-1,0 0 1,0 0 0,0 0-1,0 0 1,0 0 0,1 0 0,-1 0-1,0 0 1,0-1 0,1 1-1,-1 0 1,1-1 0,-1 1 0,0-1-1,1 0 1,-1 1 0,1-1-1,-1 0 1,3 0 0,6 1 6,1-1 0,-1 0 1,15-2-1,-22 1-6,49-7 6,60-18-1,29-5 5,-135 31-13,27-3-31,-32 3 32,-1 1 0,1-1 1,0 0-1,-1 0 0,1 0 1,-1 0-1,1 1 0,-1-1 1,1 0-1,-1 0 0,1 1 1,-1-1-1,1 0 0,-1 1 1,1-1-1,-1 1 0,1-1 1,-1 0-1,0 1 0,1-1 1,-1 1-1,0-1 0,1 1 1,-1 0-1,0-1 1,0 1-1,1-1 0,-1 1 1,0-1-1,0 1 0,0 0 1,0-1-1,0 1 0,0-1 1,0 1-1,0 0 0,0-1 1,0 1-1,0-1 0,0 1 1,-1 0-1,1-1 0,0 1 1,0-1-1,-1 1 0,1 0 1,-7 13 8,-4 13 54,10-26-53,1 0-1,0 0 0,-1 0 1,1 0-1,0 0 0,0 0 1,0 0-1,0 0 0,0 0 1,0 0-1,0 0 0,0 1 1,0-1-1,0 0 0,1 0 1,-1 0-1,0 0 0,1 0 1,0 1-1,0-1-8,0 0 0,0-1 0,0 1 0,0-1 0,0 1 0,0-1 0,0 1 0,0-1 0,0 1 0,0-1 0,0 0 0,0 0 0,0 0 0,1 0 0,-1 1 0,0-1 0,0-1 0,0 1 0,0 0 0,0 0 0,1 0 0,1-1 0,29-10-1065,-24 8 563,56-16-277,-28 8 318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963"/>
    </inkml:context>
    <inkml:brush xml:id="br0">
      <inkml:brushProperty name="width" value="0.05" units="cm"/>
      <inkml:brushProperty name="height" value="0.05" units="cm"/>
    </inkml:brush>
  </inkml:definitions>
  <inkml:trace contextRef="#ctx0" brushRef="#br0">97 1 16812,'3'8'405,"-1"0"0,-1 0 0,1 0 1,-1 0-1,0 0 0,-1 0 1,0 0-1,-2 13 0,-14 66 1473,12-67-1245,-37 126 1479,3-14-1134,38-129-961,-5 32 148,5-34-163,0 1 1,0-1 0,0 0-1,0 0 1,0 0 0,0 0-1,0 0 1,1 0 0,-1 1-1,1-1 1,-1 0 0,1 0-1,-1 0 1,1 0 0,-1 0-1,1 0 1,0-1 0,-1 1-1,1 0 1,0 0 0,0 0-1,0-1 1,0 1 0,0 0-1,0-1 1,0 1 0,2 0-1,1 0-1,0 0 1,0-1-1,0 1 0,1-1 0,-1 0 0,0 0 0,0 0 1,0-1-1,1 0 0,5-1 0,45-17-36,-34 11-1,93-32-435,-114 39 461,1 1 0,-1 0 0,0 0 0,1-1 0,-1 1 0,1 0 0,-1 0 0,0 0 0,1 0 0,-1 0 0,1-1 0,-1 1 0,0 0 0,1 0 0,-1 0 0,1 0 0,-1 0 0,0 0 0,1 0 0,-1 0 0,1 1 0,-1-1 0,0 0 0,1 0 0,-1 0 0,1 0 0,-1 0 0,0 1 0,1-1 0,-1 0 0,0 0 0,1 1 0,-1-1 0,0 0 0,0 0 0,1 1 0,-1-1 0,1 1 0,-5 16-230,-1 2 168,5-19 75,0 1 0,0-1 0,0 1 0,0-1 1,0 1-1,0 0 0,0-1 0,0 1 0,0-1 0,1 1 0,-1-1 0,0 1 0,0-1 0,0 1 0,1-1 0,-1 1 0,0-1 0,1 1 0,-1-1 0,0 0 0,1 1 0,-1-1 0,0 0 1,1 1-1,-1-1 0,1 0 0,0 1 0,3 1 48,0-1 0,0 0 0,0 0 1,1-1-1,-1 1 0,0-1 1,0 0-1,0 0 0,7-1 0,40-9 309,-42 8-284,2 0 47,1 0-121,0-1 1,0 0-1,-1-1 0,15-6 1,-24 9-83,0 0 1,0 0 0,0-1 0,0 1 0,0 0 0,0-1-1,-1 1 1,1-1 0,0 1 0,-1-1 0,1 0 0,-1 0-1,0 1 1,1-1 0,-1 0 0,0 0 0,0 0-1,0-1 1,-1 1 0,1 0 0,0 0 0,-1 0 0,1-1-1,-1 1 1,0 0 0,0 0 0,0-1 0,0 1 0,-1-3-1,-6-19-381,-5-1-151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387"/>
    </inkml:context>
    <inkml:brush xml:id="br0">
      <inkml:brushProperty name="width" value="0.05" units="cm"/>
      <inkml:brushProperty name="height" value="0.05" units="cm"/>
    </inkml:brush>
  </inkml:definitions>
  <inkml:trace contextRef="#ctx0" brushRef="#br0">1 61 16227,'10'-3'1689,"8"-5"-1009,8-2-288,10 2 744,7-1-488,8 1-1608,2 2 1144,6 2-336,0-1-184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761"/>
    </inkml:context>
    <inkml:brush xml:id="br0">
      <inkml:brushProperty name="width" value="0.05" units="cm"/>
      <inkml:brushProperty name="height" value="0.05" units="cm"/>
    </inkml:brush>
  </inkml:definitions>
  <inkml:trace contextRef="#ctx0" brushRef="#br0">47 358 16275,'-15'30'1428,"10"-23"-1120,0 2 0,1-1-1,0 0 1,1 1-1,0 0 1,0 0 0,-1 10-1,4-18-251,0 0 0,0 0-1,0 0 1,0 0-1,0 0 1,0 0 0,0 1-1,0-1 1,0 0 0,1 0-1,-1 0 1,0 0 0,1 0-1,-1 0 1,1 0 0,-1 0-1,1 0 1,-1 0-1,1 0 1,0 0 0,-1-1-1,1 1 1,0 0 0,0 0-1,0-1 1,0 1 0,1 1-1,0-2-11,1 1-1,-1 0 0,0-1 1,1 1-1,-1-1 0,1 0 1,-1 0-1,1 0 0,-1 0 1,1 0-1,4-2 0,3 0-27,0-1-1,0-1 1,-1 1-1,1-1 1,10-7-1,-8 3 12,0-1 0,0 0-1,-1-1 1,0 0 0,-1-1-1,0 0 1,-1-1 0,0 0-1,-1 0 1,-1-1 0,1 0-1,5-16 1,-10 18 10,-9 15-10,-10 18-19,11-14-8,0 1-1,1-1 0,0 1 1,1 0-1,0 1 0,0-1 1,1 1-1,0-1 0,-1 20 1,3-28 12,0 1 0,0 0 1,0-1-1,1 1 1,-1-1-1,0 1 1,1-1-1,-1 1 0,1-1 1,-1 1-1,1-1 1,0 1-1,-1-1 1,1 0-1,0 1 1,0-1-1,0 0 0,0 0 1,0 0-1,0 1 1,1-1-1,-1-1 1,0 1-1,0 0 1,1 0-1,-1 0 0,1-1 1,-1 1-1,1 0 1,-1-1-1,1 0 1,-1 1-1,1-1 1,-1 0-1,1 0 0,-1 0 1,1 0-1,0 0 1,-1 0-1,3 0 1,5-1 65,0 0 0,0-1 1,0 0-1,0-1 0,16-6 1,-3-1 37,-1-1-1,-1-1 1,0-1 0,0-1 0,-2 0 0,1-2 0,25-28-1,-21 17 4,0-1-1,-2-1 1,-1 0-1,22-47 1,-16 17 52,-24 54-152,0 0-1,-1 0 1,0 0-1,0 0 1,0 0-1,0 0 0,-1 0 1,0-1-1,-1-9 1,1 15-18,0-1 0,0 1 0,-1-1 0,1 1 1,0-1-1,0 1 0,0-1 0,0 1 0,-1-1 0,1 1 1,0-1-1,-1 1 0,1 0 0,0-1 0,-1 1 0,1 0 0,0-1 1,-1 1-1,1 0 0,0-1 0,-1 1 0,1 0 0,-1-1 1,1 1-1,-1 0 0,1 0 0,-1 0 0,1 0 0,-1 0 1,1-1-1,-1 1 0,1 0 0,-1 0 0,-16 7 17,7 1-15,0 1-1,1 0 1,0 1-1,1 0 0,-14 20 1,-29 61 28,41-71 5,1 1 0,0 0 0,-7 31 0,15-46-58,-1 0 0,1 0 1,0 0-1,0 0 0,1 1 0,0-1 1,0 0-1,0 0 0,1 0 1,0 0-1,0 0 0,1 0 0,-1 0 1,2 0-1,-1 0 0,0 0 0,5 6 1,-4-8-32,0-1 0,0 1 0,0-1 1,1 0-1,-1-1 0,1 1 0,0 0 0,0-1 0,0 0 1,0 0-1,0 0 0,0-1 0,0 1 0,1-1 1,-1 0-1,1 0 0,-1 0 0,1-1 0,4 0 1,23-4-250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9.247"/>
    </inkml:context>
    <inkml:brush xml:id="br0">
      <inkml:brushProperty name="width" value="0.05" units="cm"/>
      <inkml:brushProperty name="height" value="0.05" units="cm"/>
    </inkml:brush>
  </inkml:definitions>
  <inkml:trace contextRef="#ctx0" brushRef="#br0">376 13 19148 0 0,'-1'-1'-16'0'0,"0"0"0"0"0,0 0 0 0 0,0 0 0 0 0,0 0 0 0 0,0 0 0 0 0,0 0 0 0 0,0 0 0 0 0,0 1 0 0 0,-1-1 0 0 0,1 0 0 0 0,0 1 0 0 0,-1-1 0 0 0,1 1 0 0 0,0-1 0 0 0,-1 1 0 0 0,1 0 0 0 0,-1 0 0 0 0,1 0 0 0 0,0-1 0 0 0,-1 1 0 0 0,-2 1 0 0 0,1-1-36 0 0,-1 1-1 0 0,1 0 0 0 0,-1 0 0 0 0,1 1 0 0 0,0-1 0 0 0,0 1 0 0 0,0-1 0 0 0,-6 5 0 0 0,-2 3-135 0 0,0 0 0 0 0,0 1 0 0 0,-13 16 0 0 0,21-22 144 0 0,-2 1-16 0 0,1-1 0 0 0,0 1 1 0 0,1-1-1 0 0,-1 1 0 0 0,1 0 1 0 0,0 1-1 0 0,0-1 1 0 0,1 1-1 0 0,-1-1 0 0 0,-2 10 1 0 0,3-2-324 0 0,0 1 1 0 0,1-1-1 0 0,0 1 1 0 0,1 0-1 0 0,2 19 1 0 0,0 3-1268 0 0,-2-13 1058 0 0,0-4 456 0 0</inkml:trace>
  <inkml:trace contextRef="#ctx0" brushRef="#br0" timeOffset="1">1 443 16892 0 0,'3'1'6487'0'0,"-3"-1"-6380"0"0,13-8 1228 0 0,41-9-1288 0 0,-33 10-220 0 0,40-8 1 0 0,245-21-3917 0 0,-302 36 3817 0 0,2-1-238 0 0,-1 1 1 0 0,0-1 0 0 0,1 0 0 0 0,-1-1 0 0 0,0 1 0 0 0,0-1 0 0 0,0 0 0 0 0,0 0 0 0 0,8-5 0 0 0,-2-4-495 0 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225"/>
    </inkml:context>
    <inkml:brush xml:id="br0">
      <inkml:brushProperty name="width" value="0.05" units="cm"/>
      <inkml:brushProperty name="height" value="0.05" units="cm"/>
    </inkml:brush>
  </inkml:definitions>
  <inkml:trace contextRef="#ctx0" brushRef="#br0">171 0 17124,'-2'15'497,"-1"0"1,-1-1 0,0 1 0,-1-1 0,-1 0-1,-7 15 1,2-6 413,-23 50 176,11-27-435,-30 92-1,52-134-627,0-1 0,0 1 0,0 0 0,1-1 0,0 1 0,-1 0 0,1 4 0,1-7-20,-1 0 0,0 0 0,0 0 0,1 0 0,-1 0 0,1 0-1,-1 0 1,1 0 0,-1 0 0,1-1 0,-1 1 0,1 0 0,0 0 0,-1 0 0,1-1 0,0 1 0,0 0 0,0-1 0,-1 1-1,1-1 1,0 1 0,0-1 0,0 1 0,0-1 0,0 0 0,0 1 0,0-1 0,0 0 0,0 0 0,0 0 0,0 0 0,2 0 0,12 0-81,0-2 1,1 1 0,-1-2-1,0 0 1,0-1 0,14-6-1,17-3-234,-41 12 271,67-14-523,-67 14 489,1 0 1,0 1 0,0 0-1,-1 0 1,1 0-1,0 1 1,-1 0-1,1 0 1,0 0-1,5 3 1,-10-3 73,0-1-1,0 0 1,0 1-1,0 0 1,0-1 0,0 1-1,0 0 1,0-1-1,0 1 1,0 0 0,-1 0-1,1 0 1,0-1-1,-1 1 1,1 0 0,0 0-1,-1 0 1,1 0-1,-1 1 1,0-1-1,1 0 1,-1 0 0,0 0-1,0 0 1,1 0-1,-1 0 1,0 0 0,0 1-1,0-1 1,0 0-1,-1 0 1,1 0 0,0 0-1,0 0 1,-1 0-1,1 0 1,-1 1 0,1-1-1,-1 0 1,1 0-1,-1 0 1,1-1-1,-1 1 1,0 0 0,0 0-1,0 1 1,-3 3 102,0-1 0,-1 1 0,1 0 0,-1-1 0,0 0 0,-10 6 0,-6 0 85,0-2-1,0 0 1,-1-2 0,0 0-1,-1-1 1,1-1 0,-1-1 0,1-2-1,-1 0 1,-39-3 0,37-5-1178,20 1-36,14-2-389,3 2 753,0 2 0,1-1 1,0 1-1,15-2 1,-10 2 100,32-7-601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720"/>
    </inkml:context>
    <inkml:brush xml:id="br0">
      <inkml:brushProperty name="width" value="0.05" units="cm"/>
      <inkml:brushProperty name="height" value="0.05" units="cm"/>
    </inkml:brush>
  </inkml:definitions>
  <inkml:trace contextRef="#ctx0" brushRef="#br0">129 57 17444,'0'0'77,"0"0"1,0-1-1,0 1 0,-1-1 1,1 1-1,0 0 1,0-1-1,0 1 0,0 0 1,-1-1-1,1 1 1,0 0-1,0-1 1,-1 1-1,1 0 0,0-1 1,-1 1-1,1 0 1,0 0-1,-1-1 0,1 1 1,0 0-1,-1 0 1,1 0-1,0-1 1,-1 1-1,1 0 0,-1 0 1,1 0-1,-1 0 1,-14 3 698,-14 16 394,20-12-884,1 0 1,1 1-1,0 0 1,0 0-1,-8 13 1,12-17-236,0 1-1,1 0 1,-1 1 0,1-1 0,0 0 0,0 1-1,1-1 1,0 1 0,0-1 0,0 1 0,0 11-1,1-16-36,0 1-1,1 0 1,-1-1-1,0 1 1,1 0-1,0-1 0,-1 1 1,1-1-1,0 1 1,0-1-1,0 1 1,0-1-1,0 0 0,0 1 1,0-1-1,0 0 1,1 0-1,-1 0 1,0 0-1,1 0 0,-1 0 1,1 0-1,-1 0 1,1 0-1,-1-1 0,1 1 1,0-1-1,-1 1 1,1-1-1,0 0 1,-1 0-1,1 1 0,0-1 1,-1 0-1,3-1 1,6 1 32,-1-1 0,1 0 0,-1 0-1,1-1 1,9-3 0,77-32 236,-15 5-165,-79 31-114,23-4-19,-25 5 15,1 0-1,-1 0 0,1 0 1,-1 0-1,1 0 1,-1 0-1,1 0 1,-1 0-1,1 0 1,-1 1-1,0-1 1,1 0-1,-1 0 1,1 1-1,-1-1 0,0 0 1,1 0-1,-1 1 1,0-1-1,1 1 1,-1-1-1,0 0 1,1 1-1,-1-1 1,0 0-1,0 1 1,0-1-1,1 1 0,-1-1 1,0 1-1,0-1 1,0 1-1,0-1 1,0 1-1,0-1 1,0 1-1,0-1 1,0 0-1,0 1 1,0-1-1,0 1 0,0-1 1,0 1-1,0-1 1,-1 1-1,1 0 1,-4 12-24,2-9-39,1 0-1,0 0 0,0 0 1,0 1-1,0-1 1,1 5-1,0-9 33,0 1 0,0 0 0,0-1 0,0 1-1,1 0 1,-1 0 0,0-1 0,0 1 0,1-1 0,-1 1 0,1 0 0,-1-1-1,0 1 1,1-1 0,-1 1 0,1-1 0,-1 1 0,1-1 0,0 1 0,-1-1-1,1 1 1,-1-1 0,1 0 0,0 1 0,-1-1 0,1 0 0,0 0 0,-1 1 0,1-1-1,0 0 1,0 0 0,-1 0 0,1 0 0,0 0 0,-1 0 0,1 0 0,0 0-1,0 0 1,-1-1 0,1 1 0,1 0 0,5-2-247,0 1 0,-1-1 0,1-1 1,-1 1-1,1-1 0,-1 0 0,8-5 0,44-33-1981,-40 28 1485,12-11-138,47-48 0,-19 14-109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5.094"/>
    </inkml:context>
    <inkml:brush xml:id="br0">
      <inkml:brushProperty name="width" value="0.05" units="cm"/>
      <inkml:brushProperty name="height" value="0.05" units="cm"/>
    </inkml:brush>
  </inkml:definitions>
  <inkml:trace contextRef="#ctx0" brushRef="#br0">287 8 15131,'12'-7'2165,"-14"11"-1061,-24 21-170,14-13-4,-34 37 749,-52 69-1,79-92-1479,2 1 0,0 0 1,2 1-1,-22 59 0,35-81-190,0 0 1,0-1-1,1 1 0,0 0 0,0 0 1,1 0-1,0 0 0,0 6 0,0-10-10,0-1 0,1 0-1,-1 0 1,0 0 0,1 0-1,-1 0 1,0 0 0,1 0 0,-1 0-1,1-1 1,0 1 0,-1 0-1,1 0 1,0 0 0,-1 0 0,1-1-1,0 1 1,0 0 0,0-1-1,1 2 1,0-2-2,0 1-1,0-1 1,-1 0-1,1 1 1,0-1 0,0 0-1,0 0 1,0 0-1,0 0 1,0-1 0,0 1-1,0 0 1,0-1-1,-1 0 1,4-1 0,16-7-3,-1-2 0,0-1 0,-1 0 0,0-2 0,22-20 0,-12 10 30,264-231 34,-282 241-531,-25 25-175,-170 163-5565,68-53-678,116-121 6902,-1 0-1,0 1 1,1-1 0,-1 1 0,1-1 0,-1 1 0,1-1 0,-1 1 0,1-1 0,-1 1 0,1-1 0,0 1 0,-1 0 0,1-1 0,0 1 0,-1 0 0,1-1 0,0 1 0,0 0 0,0-1 0,0 1 0,-1 0 0,1-1 0,0 1 0,0 0 0,0 0 0,1-1-1,-1 1 1,0 0 0,0-1 0,0 2 0,2-1 309,-1 0-1,1-1 1,-1 1-1,0 0 0,1-1 1,-1 1-1,1-1 1,-1 1-1,1-1 0,2 1 1,13 3 1918,3 5-399,-1 2 0,0 0 0,18 15 0,31 18 402,-54-36-2054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221"/>
    </inkml:context>
    <inkml:brush xml:id="br0">
      <inkml:brushProperty name="width" value="0.05" units="cm"/>
      <inkml:brushProperty name="height" value="0.05" units="cm"/>
    </inkml:brush>
  </inkml:definitions>
  <inkml:trace contextRef="#ctx0" brushRef="#br0">242 59 19532,'1'-1'79,"-1"1"0,0-1-1,1 1 1,-1 0 0,0-1 0,1 1-1,-1-1 1,0 1 0,0-1-1,0 1 1,0-1 0,1 0 0,-1 1-1,0-1 1,0 1 0,0-1 0,0 1-1,0-1 1,0 1 0,0-1-1,0 1 1,-1-1 0,1 1 0,0-1-1,0 1 1,0-1 0,-1 1 0,1-1-1,0 0 1,-1 0 17,0 0-1,0 1 1,0-1 0,0 0-1,0 0 1,-1 1 0,1-1-1,0 1 1,0-1 0,0 1-1,0-1 1,-2 1 0,-2-1 137,0 0 1,0 1 0,0-1 0,0 1 0,0 0 0,-6 1 0,1 2-88,0 0 1,-1 0-1,2 1 1,-1 1 0,0 0-1,1 0 1,0 0-1,-10 9 1,7-5-138,1 1-1,0 0 1,0 1-1,1 0 1,-10 15 0,6 4-98,13-16 10,1-14 75,1 0 1,-1 1-1,0-1 0,0 0 0,1 0 1,-1 0-1,0 1 0,0-1 0,1 0 1,-1 0-1,0 0 0,1 0 0,-1 0 0,0 0 1,1 0-1,-1 0 0,1 1 0,-1-1 1,0 0-1,1 0 0,-1-1 0,0 1 1,1 0-1,-1 0 0,0 0 0,1 0 1,-1 0-1,0 0 0,1 0 0,-1 0 0,0-1 1,0 1-1,1 0 0,-1 0 0,0 0 1,1-1-1,11-7-41,0 0 0,0-1 0,0 0 0,-2-1 0,1 0 0,-1-1 0,17-23 0,12-13-325,-38 47 356,-1-1-1,0 1 0,0 0 1,0-1-1,1 1 1,-1 0-1,0-1 0,1 1 1,-1 0-1,0 0 0,1-1 1,-1 1-1,0 0 0,1 0 1,-1-1-1,1 1 1,-1 0-1,0 0 0,1 0 1,-1 0-1,1 0 0,-1 0 1,1 0-1,-1 0 0,0 0 1,1 0-1,-1 0 0,1 0 1,4 12-265,-8 30-13,2-31 222,-3 47-118,-14 136 262,12-157 153,-1-1 0,-1-1 1,-18 46-1,25-78-195,-24 51 423,24-52-428,0 1-1,-1 0 1,0-1 0,1 0 0,-1 1 0,0-1-1,0 0 1,0 0 0,-1 0 0,1 0 0,0 0-1,-1 0 1,1-1 0,-1 1 0,0-1 0,-5 2 0,7-3-22,0 0 0,0 0 0,0 0 0,0 0 0,0 0 0,0-1 0,0 1 0,0 0 0,0 0 0,0-1 0,0 1 0,0-1 0,1 1 0,-1-1 0,0 1 0,0-1 0,0 0 0,0 1 0,1-1 0,-1 0 0,0 0 0,1 1 0,-1-1 0,1 0 0,-1 0 0,1 0 0,-1 0 0,1 0 0,-1 0 0,1-1 0,-2-2 6,1-1-1,-1 0 1,1 1 0,0-1 0,0-7 0,1 3-5,0 0 1,1 0 0,0 0 0,0 0 0,1 1 0,0-1 0,0 0 0,1 1 0,6-12-1,-2 6-9,0 1-1,1 0 0,1 1 1,20-23-1,4 4-26,1 0-1,62-41 0,-95 71 31,127-85-23,44-34 53,-164 115-19,25-22 24,-31 26-28,-1 0-1,1-1 0,-1 1 1,1 0-1,-1-1 0,0 1 1,0-1-1,0 0 1,0 1-1,0-1 0,0 0 1,0 0-1,-1 1 0,1-1 1,-1 0-1,1-3 1,-1 5-5,0 0 0,0-1 0,-1 1 0,1-1 0,0 1 0,0 0 0,0-1 1,-1 1-1,1 0 0,0-1 0,-1 1 0,1 0 0,0 0 0,-1-1 1,1 1-1,0 0 0,-1 0 0,1 0 0,-1-1 0,1 1 0,0 0 0,-1 0 1,1 0-1,-1 0 0,1 0 0,-1 0 0,1 0 0,0 0 0,-1 0 0,-15 0 36,6 2-23,0 1 0,0 0 0,0 0 0,1 1 0,-1 0 0,1 1 0,0 0 0,0 0 0,-14 12 0,10-7-13,-1 2 0,2 0 1,0 0-1,0 1 1,-9 15-1,17-22-60,0 1 0,0-1-1,1 1 1,0 0 0,0 0 0,1 0 0,0 0-1,0 0 1,0 1 0,1-1 0,0 9 0,1-14-13,0 0 0,0 0 0,0 0 0,1 0 0,-1 0 0,1 0 0,-1 0 0,1 0 0,0 0 0,-1 0 0,1-1 0,0 1 0,0 0 0,1 0 0,-1-1 0,0 1 0,3 2 0,-1-2-44,-1-1 0,1 0 0,-1 1 0,1-1 0,-1 0 0,1 0 0,0-1 0,0 1 1,-1 0-1,1-1 0,0 0 0,0 0 0,0 0 0,0 0 0,-1 0 0,6-1 0,3-1-121,0-1 1,1 0-1,-1 0 0,0-1 1,19-11-1,19-13-667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865"/>
    </inkml:context>
    <inkml:brush xml:id="br0">
      <inkml:brushProperty name="width" value="0.05" units="cm"/>
      <inkml:brushProperty name="height" value="0.05" units="cm"/>
    </inkml:brush>
  </inkml:definitions>
  <inkml:trace contextRef="#ctx0" brushRef="#br0">154 1 25918,'-9'1'56,"-5"3"-56,-2 6 16,-1 0-16,1 5 32,3 1 24,-10 16 32,-1 1 8,11 3-8,4 2 16,11-6-16,6-3-32,14-9-176,4-5-240,8-15-793,5-10 1001,-1-13-176,-2-3-120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7.508"/>
    </inkml:context>
    <inkml:brush xml:id="br0">
      <inkml:brushProperty name="width" value="0.05" units="cm"/>
      <inkml:brushProperty name="height" value="0.05" units="cm"/>
    </inkml:brush>
  </inkml:definitions>
  <inkml:trace contextRef="#ctx0" brushRef="#br0">0 130 18196,'3'3'260,"0"-1"0,-1 1 0,1-1 0,0 0-1,0 0 1,1-1 0,-1 1 0,0 0 0,0-1 0,1 0 0,-1 0 0,1 0 0,-1 0 0,1-1 0,0 1-1,3-1 1,6 1 41,-1-1 0,1-1 0,16-2 0,-16 1-229,0-1-1,0-1 1,0 0 0,-1-1-1,18-8 1,-23 9-26,1 0 0,-1-1 0,0 1 0,0-2 0,-1 1 0,0-1 0,1 0 0,-2 0 0,9-12 0,-13 17-24,1-1 0,-1 0 0,0 0 0,0 0 0,0 0-1,-1 0 1,1 0 0,0 0 0,-1 0 0,1 0 0,-1 0 0,0 0 0,0 0 0,0-3 0,0 4-4,0 0 0,0 0 1,-1 0-1,1 0 0,-1 0 1,1 0-1,-1 0 0,1 1 0,-1-1 1,1 0-1,-1 0 0,0 0 1,1 0-1,-1 1 0,0-1 1,0 0-1,1 1 0,-1-1 0,0 1 1,-2-2-1,-1 1 21,1 0 1,-1 0-1,-1 0 1,1 0-1,0 0 1,0 1-1,0 0 0,0 0 1,0 0-1,0 0 1,0 1-1,-8 1 1,-5 4-17,1 0 1,0 1 0,0 1 0,1 1 0,0 0-1,0 0 1,1 2 0,1 0 0,0 0 0,0 1-1,1 1 1,-12 15 0,20-23-27,1 0 1,0-1-1,0 1 0,1 0 1,-1 1-1,1-1 0,0 0 1,-2 8-1,4-12-37,0 1 0,-1-1 1,1 0-1,0 0 0,0 1 1,0-1-1,0 0 0,0 1 0,1-1 1,-1 0-1,0 0 0,1 1 0,-1-1 1,0 0-1,1 0 0,0 0 1,-1 0-1,1 0 0,0 1 0,-1-1 1,1 0-1,0 0 0,0-1 1,0 1-1,0 0 0,0 0 0,0 0 1,0-1-1,0 1 0,0 0 1,0-1-1,0 1 0,1-1 0,-1 1 1,0-1-1,0 0 0,0 1 0,1-1 1,-1 0-1,0 0 0,2 0 1,3 0-50,0 1 0,0-2 0,0 1-1,0-1 1,0 0 0,0 0 0,9-3 0,18-8-368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8.922"/>
    </inkml:context>
    <inkml:brush xml:id="br0">
      <inkml:brushProperty name="width" value="0.05" units="cm"/>
      <inkml:brushProperty name="height" value="0.05" units="cm"/>
    </inkml:brush>
  </inkml:definitions>
  <inkml:trace contextRef="#ctx0" brushRef="#br0">150 148 10770,'65'-147'8749,"-89"190"-5049,-22 28-3237,5-7-304,20-30-21,-5 6 257,-24 53 0,49-91-373,0 0 0,1-1 0,-1 1-1,0 0 1,0 0 0,1-1 0,0 1 0,-1 0-1,1 0 1,0 0 0,0 0 0,0 0 0,0 0-1,0 0 1,0 3 0,1-5-13,-1 1 1,1-1-1,-1 1 0,1-1 0,-1 1 1,1-1-1,-1 0 0,1 1 0,-1-1 1,1 0-1,-1 1 0,1-1 0,0 0 1,-1 1-1,1-1 0,-1 0 1,1 0-1,0 0 0,-1 0 0,1 0 1,0 0-1,-1 0 0,1 0 0,0 0 1,-1 0-1,1 0 0,0 0 0,0 0 1,8-3 26,0 0 0,0 0 1,0 0-1,12-8 0,-21 11-37,73-41 40,18-10-23,-78 45-11,0 0 1,0 1-1,1 1 1,27-6-1,-40 9-4,1 1-1,0 0 1,-1 0-1,1-1 1,0 1-1,0 0 0,-1 0 1,1 1-1,0-1 1,-1 0-1,1 0 1,0 1-1,-1-1 0,1 1 1,-1 0-1,1-1 1,-1 1-1,1 0 1,-1 0-1,2 1 0,-1 0 1,-1-1 0,0 1 0,0 0 0,-1 0-1,1 0 1,0 0 0,-1-1 0,1 1 0,-1 0-1,1 0 1,-1 0 0,0 0 0,0 0 0,0 0 0,0 0-1,0 3 1,-2 11 7,-1-1 0,0 1 0,-11 28 0,9-32-7,1 0 0,1 0 0,0 1 1,1-1-1,0 1 0,0 23 0,2-34-1,0 0-1,0 0 0,0 0 1,1 0-1,-1 0 0,1 0 1,-1 0-1,1-1 0,0 1 1,-1 0-1,1 0 0,0-1 1,0 1-1,1 0 1,-1-1-1,0 1 0,0-1 1,1 0-1,-1 1 0,4 1 1,-2-1 0,0-1 0,0 0 0,0 0 0,0 0 0,1 0 0,-1 0 1,0-1-1,1 1 0,-1-1 0,0 0 0,5 0 0,3-1-132,0-1 0,0 0 0,0 0 0,0-1 0,-1-1 0,15-6 0,-17 6-43,0 0 1,-1-1-1,1 0 0,-1-1 1,0 0-1,-1 0 1,0 0-1,10-13 0,-5 5 63,-1-2-1,-1 1 1,10-24-1,-2-1-316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355"/>
    </inkml:context>
    <inkml:brush xml:id="br0">
      <inkml:brushProperty name="width" value="0.05" units="cm"/>
      <inkml:brushProperty name="height" value="0.05" units="cm"/>
    </inkml:brush>
  </inkml:definitions>
  <inkml:trace contextRef="#ctx0" brushRef="#br0">198 15 15107,'1'-1'91,"-1"0"0,0 1 0,0-1 0,0 1 0,0-1-1,0 1 1,0-1 0,0 0 0,0 1 0,0-1 0,0 1 0,0-1-1,0 1 1,-1-1 0,1 1 0,0-1 0,0 0 0,-1 1 0,1-1-1,0 1 1,0 0 0,-1-1 0,1 1 0,-1-1 0,0 0 0,-8 10 1550,-10 25 22,19-32-1586,-19 42 596,3 0 0,2 1 0,1 0 0,3 1 0,-8 84 0,16-120-580,2-6-71,-1-1 1,1 0 0,-1 1-1,1-1 1,0 1 0,0-1-1,0 0 1,1 1 0,-1-1-1,1 1 1,0-1-1,2 6 1,-3-9-28,0 0 0,1 0 0,-1 0 0,0 0 0,0 0 0,1 0 0,-1 0-1,0 0 1,0 0 0,0-1 0,1 1 0,-1 0 0,0 0 0,0 0 0,1 0 0,-1 0 0,0 0 0,0-1 0,0 1 0,1 0-1,-1 0 1,0 0 0,0-1 0,0 1 0,0 0 0,0 0 0,1 0 0,-1-1 0,0 1 0,0 0 0,0 0 0,0-1 0,0 1-1,0 0 1,0 0 0,0-1 0,0 1 0,0 0 0,0 0 0,0-1 0,0 1 0,0 0 0,0 0 0,0-1 0,2-14-175,-2 2 83,0-1 1,-1 1-1,-1-1 1,-1 1-1,1 0 0,-2 0 1,-5-14-1,-44-85 152,47 101 23,1-6 108,5 17-173,0 0 0,0-1 0,0 1 0,0-1 0,0 1 0,0 0 0,0-1 0,0 1 0,0 0 0,1-1 0,-1 1 0,0 0 0,0-1 0,0 1 0,0 0 0,1-1 0,-1 1 0,0 0 0,1-1 0,-1 1 0,0 0 0,0 0 0,1-1 0,2 0 35,0 0-1,-1 1 0,1-1 1,0 1-1,0 0 1,0 0-1,-1 0 0,1 0 1,4 0-1,64 7 326,-34-3-1007,0-2 0,42-2 1,-67-2 305,-11 0-115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712"/>
    </inkml:context>
    <inkml:brush xml:id="br0">
      <inkml:brushProperty name="width" value="0.05" units="cm"/>
      <inkml:brushProperty name="height" value="0.05" units="cm"/>
    </inkml:brush>
  </inkml:definitions>
  <inkml:trace contextRef="#ctx0" brushRef="#br0">5 59 17332,'-5'-7'1880,"7"-2"-1064,6 1-304,11-2 1121,4 1-353,13 3-424,5 1-216,9 2-776,5 1-592,5 5 728,-3 1-144,1-2-216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0.786"/>
    </inkml:context>
    <inkml:brush xml:id="br0">
      <inkml:brushProperty name="width" value="0.05" units="cm"/>
      <inkml:brushProperty name="height" value="0.05" units="cm"/>
    </inkml:brush>
  </inkml:definitions>
  <inkml:trace contextRef="#ctx0" brushRef="#br0">111 1 16764,'-2'0'172,"0"1"0,-1-1 0,1 1 0,0-1 0,-1 1 0,1 0 0,0 0 0,0 0 0,-1 1 0,1-1 1,0 0-1,0 1 0,1-1 0,-1 1 0,0 0 0,0-1 0,1 1 0,-3 3 0,-23 39 1292,27-43-1407,-7 13 10,0 0-1,2 0 1,-1 1-1,2-1 1,0 1-1,1 0 1,0 0-1,1 1 1,1-1 0,1 0-1,1 24 1,-1-36-59,1 0 0,-1 0 0,1 0 0,-1-1 1,1 1-1,0 0 0,0-1 0,0 1 0,1-1 1,-1 1-1,0-1 0,1 0 0,0 1 0,-1-1 0,1 0 1,0 0-1,0 0 0,0 0 0,0-1 0,5 4 1,-3-4 9,-1 1 1,1-1-1,0 0 1,0-1-1,-1 1 1,1 0 0,0-1-1,0 0 1,0 0-1,0 0 1,0-1-1,0 1 1,4-2 0,7-2 53,0-1 1,0 0-1,-1-1 1,0-1 0,0 0-1,16-11 1,0-3 221,-1-1-1,37-37 1,-53 47-134,-1-2 0,0 1 0,-1-1 0,-1-1 0,-1 0 1,16-32-1,-24 45-122,0 0 1,-1 0 0,1 0-1,-1 0 1,1 0 0,-1 0-1,1-1 1,-1 1 0,0 0-1,0-2 1,0 3-34,0 1-1,0 0 1,0 0 0,0 0-1,-1 0 1,1 0 0,0 0-1,0-1 1,0 1 0,0 0-1,0 0 1,0 0 0,0 0-1,0 0 1,0 0 0,0 0-1,0 0 1,0-1 0,-1 1-1,1 0 1,0 0 0,0 0-1,0 0 1,0 0 0,0 0-1,0 0 1,-1 0 0,1 0-1,0 0 1,0 0 0,0 0-1,0 0 1,0 0 0,0 0-1,-1 0 1,1 0 0,0 0-1,0 0 1,0 0 0,0 0-1,0 0 1,0 0 0,-1 0-1,1 0 1,0 0 0,0 0-1,-11 11 48,2 4-57,1-1 1,1 1-1,0 0 0,1 1 1,1 0-1,0 0 1,1 0-1,1 0 0,0 1 1,0 28-1,3-41 3,0-1-1,0 1 1,0-1-1,1 1 1,0-1-1,-1 0 1,1 1-1,1-1 1,-1 0 0,0 0-1,3 5 1,-3-7 3,0 0 0,0 0 1,0 0-1,0 0 0,0 0 0,0 0 1,0-1-1,0 1 0,0 0 1,0-1-1,1 1 0,-1 0 1,0-1-1,0 1 0,1-1 0,-1 0 1,0 1-1,1-1 0,-1 0 1,0 0-1,1 0 0,-1 0 1,0 0-1,1 0 0,-1 0 0,0-1 1,1 1-1,-1 0 0,0-1 1,0 1-1,1-1 0,0 0 1,7-4 21,-1 0 0,0 0 0,0-1 1,-1 1-1,1-2 0,-1 1 1,-1-1-1,1 0 0,-1-1 0,6-9 1,-2 2 42,0 0 0,-2-1 1,0 0-1,10-27 1,-15 35-34,-1 0 0,1-1 0,-1 1 0,-1-1 0,1 0 0,-2 1 0,1-10 0,-1 18-32,0-1-1,0 1 1,0 0 0,0-1 0,0 1-1,0-1 1,0 1 0,0 0 0,0-1 0,0 1-1,0 0 1,0-1 0,-1 1 0,1 0 0,0-1-1,0 1 1,0 0 0,-1-1 0,1 1 0,0 0-1,0-1 1,-1 1 0,1 0 0,0 0-1,0-1 1,-1 1 0,1 0 0,0 0 0,-1 0-1,1-1 1,0 1 0,-1 0 0,-10 6-3,-7 18-9,13-14-1,0 1 0,1 0 0,1 0 0,-3 13 0,4-18 2,1 0 1,1 1-1,-1-1 0,1 0 0,0 0 1,0 0-1,1 0 0,0 0 0,2 11 1,-3-16 7,1 1 0,-1-1 1,1 0-1,0 0 0,-1 1 1,1-1-1,0 0 1,-1 0-1,1 0 0,0 0 1,0 0-1,0 0 0,0 0 1,0 0-1,0 0 0,0-1 1,0 1-1,1 0 1,-1-1-1,0 1 0,0 0 1,1-1-1,-1 0 0,2 1 1,0-1-4,0 0 1,0 0 0,-1 0-1,1 0 1,0-1-1,0 1 1,0-1 0,-1 0-1,1 0 1,0 0-1,2-1 1,6-4-4,0-1 0,-1 0-1,0 0 1,12-11 0,-12 9-11,0 0-1,-1-1 1,0 0 0,0-1-1,-1 1 1,-1-2 0,13-22-1,-20 34 16,-1 0 1,1 0-1,0 0 0,0 0 0,0 0 0,0 0 0,0 0 1,0 0-1,-1 0 0,1 0 0,0 0 0,0 0 0,0 0 1,0 0-1,0 0 0,-1 0 0,1 0 0,0 0 0,0 0 0,0 0 1,0 0-1,0 0 0,0 0 0,-1-1 0,1 1 0,0 0 1,0 0-1,0 0 0,0 0 0,0 0 0,0 0 0,0 0 1,0-1-1,0 1 0,0 0 0,0 0 0,0 0 0,0 0 0,0 0 1,-1 0-1,1-1 0,0 1 0,0 0 0,0 0 0,0 0 1,0 0-1,1 0 0,-1-1 0,0 1 0,0 0 0,0 0 1,0 0-1,0 0 0,0 0 0,0 0 0,0-1 0,0 1 1,-10 8-111,2 4 68,0 0 0,0 0 0,2 0 0,-1 1 0,1 0-1,1 0 1,1 1 0,0 0 0,-4 22 0,7-31 43,1-1 1,-1 0-1,1 0 0,0 1 1,0-1-1,0 0 1,1 1-1,-1-1 1,1 0-1,2 5 0,-3-7 3,1 0 0,0-1-1,0 1 1,0 0-1,0-1 1,1 1-1,-1 0 1,0-1 0,1 0-1,-1 1 1,1-1-1,-1 0 1,1 1-1,0-1 1,-1 0 0,1 0-1,0-1 1,0 1-1,0 0 1,0 0-1,0-1 1,0 0 0,3 1-1,8 0-22,0-1-1,1 0 0,-1-1 1,0-1-1,0 0 1,0 0-1,17-7 1,-17 5-12,0 1 1,1 0-1,-1 0 0,1 2 1,0 0-1,24 1 0,-36 0 15,0 1 0,0-1-1,0 1 1,0 0 0,0-1-1,0 1 1,0 0 0,-1 1-1,1-1 1,0 0 0,-1 0-1,1 1 1,2 1 0,-4-2 18,0-1-1,1 1 1,-1-1 0,1 1 0,-1-1 0,0 1 0,0-1 0,1 1-1,-1-1 1,0 1 0,0-1 0,0 1 0,1 0 0,-1-1 0,0 1-1,0-1 1,0 1 0,0-1 0,0 1 0,0 0 0,0-1-1,0 1 1,-1-1 0,1 1 0,0 0 0,0-1 0,0 1 0,-1-1-1,1 1 1,0-1 0,-1 1 0,1-1 0,0 1 0,-1-1 0,1 1-1,0-1 1,-1 0 0,1 1 0,-1-1 0,1 0 0,-1 1-1,1-1 1,-1 0 0,1 1 0,-1-1 0,1 0 0,-1 0 0,0 0-1,0 1 1,0-1 12,1 0 1,-1 0-1,1-1 0,-1 1 0,1 0 0,-1 0 1,1 0-1,-1 0 0,1 0 0,-1-1 0,1 1 1,-1 0-1,1 0 0,0-1 0,-1 1 0,1 0 1,-1-1-1,1 1 0,0 0 0,-1-1 0,1 1 0,0-1 1,0 1-1,-1 0 0,1-1 0,0 1 0,0-1 1,-1 1-1,1-1 0,0 1 0,0-1 0,0 1 1,0-1-1,0 0 0,-7-23 235,6 19-183,-3-14 67,1 0 0,0-1 0,1 1 0,2-1 0,-1 0 0,2 1 0,1-1 0,5-26 0,-6 45-139,-1-1-1,1 1 1,-1-1 0,1 0 0,0 1 0,0-1 0,-1 1 0,1 0 0,0-1 0,0 1-1,0 0 1,1 0 0,-1-1 0,0 1 0,0 0 0,1 0 0,-1 0 0,1 0-1,-1 1 1,1-1 0,-1 0 0,1 1 0,2-2 0,3 1-384,0 0 1,-1 0-1,1 1 0,12 0 1,18-2-853,-20-1 602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59.674"/>
    </inkml:context>
    <inkml:brush xml:id="br0">
      <inkml:brushProperty name="width" value="0.05" units="cm"/>
      <inkml:brushProperty name="height" value="0.05" units="cm"/>
    </inkml:brush>
  </inkml:definitions>
  <inkml:trace contextRef="#ctx0" brushRef="#br0">0 26 12659 0 0,'0'-1'186'0'0,"0"0"1"0"0,0 0-1 0 0,0 0 1 0 0,0 0 0 0 0,0 0-1 0 0,0 0 1 0 0,0 0-1 0 0,0 0 1 0 0,1 1-1 0 0,-1-1 1 0 0,0 0 0 0 0,1 0-1 0 0,-1 0 1 0 0,0 0-1 0 0,1 0 1 0 0,-1 0-1 0 0,1 1 1 0 0,-1-1 0 0 0,1 0-1 0 0,0 0 1 0 0,-1 1-1 0 0,1-1 1 0 0,0 0-1 0 0,-1 1 1 0 0,1-1 0 0 0,1 0-1 0 0,0 0 270 0 0,1 1 1 0 0,-1-1-1 0 0,1 1 0 0 0,-1 0 0 0 0,1 0 1 0 0,-1 0-1 0 0,1 0 0 0 0,2 0 1 0 0,13 1-986 0 0,36-2 474 0 0,1 2 0 0 0,87 14 0 0 0,-103-8-1987 0 0,-1 2-1 0 0,46 17 1 0 0,-48-13-425 0 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175"/>
    </inkml:context>
    <inkml:brush xml:id="br0">
      <inkml:brushProperty name="width" value="0.05" units="cm"/>
      <inkml:brushProperty name="height" value="0.05" units="cm"/>
    </inkml:brush>
  </inkml:definitions>
  <inkml:trace contextRef="#ctx0" brushRef="#br0">21 3 15395,'-12'-3'1721,"7"8"-1073,2 3-280,6 4 1392,4 1-1056,10 2-808,4 4-408,8-3 384,3 0-120,6-5-104</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625"/>
    </inkml:context>
    <inkml:brush xml:id="br0">
      <inkml:brushProperty name="width" value="0.05" units="cm"/>
      <inkml:brushProperty name="height" value="0.05" units="cm"/>
    </inkml:brush>
  </inkml:definitions>
  <inkml:trace contextRef="#ctx0" brushRef="#br0">229 174 17068,'-12'0'589,"0"0"0,0 0 0,-1 1-1,1 1 1,1 0 0,-1 1 0,0 0 0,-21 9 0,26-9-396,0 0 0,0 0-1,0 1 1,1 0 0,0 0-1,0 1 1,0 0 0,0 0-1,1 0 1,0 1 0,0-1-1,0 1 1,1 1-1,0-1 1,-5 9 0,9-14-166,-1 1 0,0-1 0,1 0 1,-1 1-1,1-1 0,-1 1 0,1-1 1,0 1-1,-1-1 0,1 1 0,0 0 1,0-1-1,0 1 0,0-1 0,1 1 0,-1-1 1,0 1-1,1-1 0,-1 1 0,1 1 1,0-2-13,0 0 1,0 0-1,0-1 1,0 1-1,0 0 1,0 0 0,0 0-1,0-1 1,0 1-1,0-1 1,0 1 0,1-1-1,-1 1 1,0-1-1,0 0 1,1 0 0,-1 1-1,3-1 1,4 0 7,0-1 0,0 1 1,0-1-1,0-1 0,0 0 0,10-3 1,10-6-6,0 0 1,-2-2-1,1-1 1,-2-1-1,0-1 0,0-2 1,-2 0-1,0-1 1,-2-1-1,0-2 1,-1 0-1,17-25 1,-36 46-20,2-3-11,1-1 1,-1 1 0,0-1 0,-1 0 0,1 0-1,-1 0 1,0 0 0,0 0 0,1-8-1,-3 13 10,0 0 0,0-1 0,1 1 0,-1 0 0,0-1-1,0 1 1,0 0 0,0-1 0,0 1 0,0-1 0,0 1 0,0 0-1,0-1 1,0 1 0,0 0 0,0-1 0,0 1 0,0-1 0,0 1-1,0 0 1,0-1 0,-1 1 0,1 0 0,0-1 0,0 1-1,0 0 1,-1-1 0,1 1 0,0 0 0,0 0 0,-1-1 0,1 1-1,0 0 1,0 0 0,-1-1 0,1 1 0,0 0 0,-1 0 0,1 0-1,0 0 1,-1-1 0,1 1 0,-1 0 0,1 0 0,0 0-1,-1 0 1,1 0 0,0 0 0,-1 0 0,1 0 0,-1 0 0,1 0-1,0 0 1,-1 0 0,1 0 0,0 1 0,-1-1 0,1 0-1,0 0 1,-1 0 0,1 0 0,0 1 0,-1-1 0,1 0 0,-1 1-1,-24 18-95,11-4 83,1 0 0,0 1-1,1 0 1,1 1 0,0 0-1,1 1 1,-11 28-1,16-32 18,0 0-1,1-1 1,0 2-1,1-1 1,1 0-1,0 1 1,1-1-1,1 1 1,0-1-1,1 1 0,3 19 1,-3-29-45,0-1-1,0 1 1,1-1-1,-1 0 1,1 1-1,0-1 1,0 0 0,1 0-1,-1 0 1,1 0-1,0-1 1,0 1-1,0-1 1,0 1 0,0-1-1,1 0 1,0 0-1,-1-1 1,1 1 0,0-1-1,0 0 1,1 0-1,-1 0 1,0-1-1,1 1 1,-1-1 0,1 0-1,-1 0 1,1-1-1,-1 1 1,1-1-1,0 0 1,7-1 0,30-9-275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2.777"/>
    </inkml:context>
    <inkml:brush xml:id="br0">
      <inkml:brushProperty name="width" value="0.05" units="cm"/>
      <inkml:brushProperty name="height" value="0.05" units="cm"/>
    </inkml:brush>
  </inkml:definitions>
  <inkml:trace contextRef="#ctx0" brushRef="#br0">1 174 16388,'56'-6'6837,"127"-29"-5765,-126 24-1879,-1-2 0,-1-3 0,94-41 0,-143 55 603,-1-1 1,0 0 0,0-1 0,0 1 0,8-8 0,-6 1-579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3.364"/>
    </inkml:context>
    <inkml:brush xml:id="br0">
      <inkml:brushProperty name="width" value="0.05" units="cm"/>
      <inkml:brushProperty name="height" value="0.05" units="cm"/>
    </inkml:brush>
  </inkml:definitions>
  <inkml:trace contextRef="#ctx0" brushRef="#br0">1 1558 18028,'0'10'1688,"14"-7"-1032,7-3-256,17-4 625,6-3-121,15-2-288,4-1-104,4-1-624,-1-1-376,0 2-608,-7 0 912,-6 1-184,-6 2-185</inkml:trace>
  <inkml:trace contextRef="#ctx0" brushRef="#br0" timeOffset="1">928 935 19636,'19'6'1641,"2"2"-1361,-7 9-176,2 8 896,-1 15-856,-5 9-112,-8 12-32,-2 7-64,-10 7-120,-10 3-128,-7-1-352,-4-7 528,-1-18-88,0-15-113</inkml:trace>
  <inkml:trace contextRef="#ctx0" brushRef="#br0" timeOffset="2">1668 1141 18796,'-2'3'198,"0"1"0,1-1 0,0 1 0,0-1 0,0 1 0,0-1 0,1 1 1,-1-1-1,1 1 0,0 4 0,0-7-165,0 0 0,0 0 0,1 0 0,-1-1 1,0 1-1,0 0 0,1-1 0,-1 1 0,0 0 1,1-1-1,-1 1 0,1 0 0,-1-1 0,1 1 1,-1-1-1,1 1 0,0 0 0,-1-1 0,1 0 1,-1 1-1,2 0 0,0-1 32,-1 1 1,1-1-1,0 0 1,0 1-1,0-1 0,-1 0 1,1 0-1,0 0 1,0 0-1,0 0 1,-1-1-1,1 1 0,2-1 1,6-3 49,0 1 0,0-1 0,-1-1 1,0 0-1,1 0 0,-2-1 0,1 0 1,-1 0-1,0-1 0,0 0 0,-1-1 0,0 0 1,7-9-1,-2 0 17,0-1 1,-1-1-1,0 1 0,-2-2 1,11-29-1,-19 44-102,2-2 22,0 0 0,-1 0 1,0 0-1,-1 0 0,0 0 0,0-1 1,0 1-1,-1-11 0,0 19-50,0-1 0,0 0 0,0 0 1,0 0-1,0 0 0,0 0 0,0 0 0,0 0 0,0 0 0,0 0 0,0 0 0,0 1 0,0-1 0,0 0 1,0 0-1,0 0 0,0 0 0,0 0 0,0 0 0,0 0 0,0 0 0,0 0 0,0 0 0,0 0 1,0 0-1,0 1 0,0-1 0,0 0 0,0 0 0,0 0 0,0 0 0,0 0 0,0 0 0,-1 0 1,1 0-1,0 0 0,0 0 0,0 0 0,0 0 0,0 0 0,0 0 0,0 0 0,0 0 0,0 0 1,0 0-1,-1 0 0,1 0 0,0 0 0,0 0 0,0 0 0,0 0 0,0 0 0,0 0 0,0 0 0,0 0 1,0 0-1,0 0 0,0 0 0,-1 0 0,1 0 0,0 0 0,0 0 0,0 0 0,0 0 0,0 0 1,0 0-1,0-1 0,-4 11 31,1 10-30,1 0-1,0 1 1,2 0 0,0-1-1,1 1 1,2-1 0,0 1-1,1-1 1,9 29 0,-11-44-13,-1 0 0,1-1-1,0 1 1,0-1 0,0 1 0,1-1 0,0 0 0,0 0 0,0 0 0,0 0 0,0-1-1,1 1 1,0-1 0,0 0 0,0 0 0,6 3 0,-5-4-1,-1 0 0,1-1 0,0 0 0,-1 0 0,1 0 0,0 0 0,0-1 0,0 0 0,0 0 0,0 0 0,-1-1 0,1 1 0,0-1 0,0 0 0,-1-1 0,7-2 0,-3 1 34,0 0 0,0-1 0,0 0 0,-1 0 0,1-1 0,-1 0 0,-1-1 0,1 1 0,-1-1 0,9-10 0,-12 13 28,-1 0-1,1-1 0,-1 1 1,0-1-1,0 1 1,0-1-1,-1 0 1,1 0-1,-1 0 0,0 0 1,0 0-1,0 0 1,-1 0-1,1 0 0,-1 0 1,0 0-1,0-1 1,-1 1-1,1 0 1,-1 0-1,0 0 0,0 0 1,0 0-1,-2-4 1,-1 1 36,0-1 0,-1 1 0,0 0 0,0 0 0,0 0 0,-1 0 0,0 1 0,0 0 0,-10-6 1,2 1-7,-1 2 0,-1-1 0,-23-9 0,51 20-386,-1 0 1,0-1-1,0 0 1,1-1-1,-1 0 1,15-4 0,-5 0-149,0-2 1,-1 0 0,0-1 0,31-17 0,-5-1-304</inkml:trace>
  <inkml:trace contextRef="#ctx0" brushRef="#br0" timeOffset="3">2311 480 18532,'0'13'263,"8"198"2860,-5-185-2869,1 0 0,1 0 1,1-1-1,1 0 0,2 0 0,11 23 0,-17-41-220,1 0 1,0-1-1,0 1 0,1-1 0,0 0 0,0 0 1,0-1-1,1 1 0,0-1 0,7 5 1,-10-8-30,-1-1 0,1 1 0,0-1 0,0 0 0,0 0 0,0 1 0,0-2 1,0 1-1,0 0 0,0-1 0,0 1 0,0-1 0,0 0 0,1 0 0,-1-1 1,0 1-1,0 0 0,0-1 0,0 0 0,0 0 0,0 0 0,0 0 1,0 0-1,0 0 0,-1-1 0,1 0 0,3-2 0,2-3 8,0-1-1,0 0 0,-1-1 1,0 0-1,0 0 0,-1 0 1,0-1-1,-1 0 0,5-12 1,17-27 102,-27 48-109,1 0 1,0-1-1,0 1 1,-1 0-1,1 0 0,0 0 1,0 0-1,0-1 1,1 1-1,-1 0 1,0 1-1,0-1 0,1 0 1,-1 0-1,2 0 1,-2 1-3,-1 0 1,1 0 0,-1 0-1,1 0 1,-1 0 0,1 0-1,0 0 1,-1 0-1,1 0 1,-1 1 0,1-1-1,-1 0 1,1 0-1,-1 1 1,0-1 0,1 0-1,-1 1 1,1-1 0,-1 1-1,0-1 1,1 0-1,-1 1 1,0-1 0,1 1-1,-1-1 1,0 1-1,1 0 1,2 5 28,-1 1 0,0-1-1,0 1 1,2 13 0,-4-18-33,6 35 30,-5-23-154,1 1 1,1-1-1,9 26 1,-12-39 84,0-1-1,0 1 1,0-1 0,0 1-1,1-1 1,-1 1 0,0-1 0,1 1-1,-1-1 1,0 1 0,1-1 0,-1 1-1,0-1 1,1 1 0,-1-1-1,1 0 1,-1 1 0,1-1 0,-1 0-1,1 1 1,-1-1 0,1 0-1,-1 0 1,1 1 0,-1-1 0,1 0-1,-1 0 1,1 0 0,0 0-1,0 0-7,1-1 0,-1 1 0,0 0-1,0-1 1,0 0 0,0 1 0,0-1-1,0 0 1,0 1 0,-1-1-1,1 0 1,0 0 0,1-1 0,24-40-513,-23 36 455,20-36-461</inkml:trace>
  <inkml:trace contextRef="#ctx0" brushRef="#br0" timeOffset="4">2922 652 15739,'-24'62'1700,"-33"102"1153,56-162-2769,-1 6 205,0 0 1,1-1 0,-2 16 0,3-22-257,0 0 0,0 0 0,0 1 0,0-1 0,0 0 1,0 0-1,0 0 0,0 1 0,1-1 0,-1 0 0,0 0 0,1 0 0,-1 0 0,1 0 0,-1 0 0,1 1 0,0-1 0,-1-1 1,1 1-1,0 0 0,0 0 0,0 0 0,-1 0 0,1 0 0,0-1 0,0 1 0,0 0 0,0-1 0,0 1 0,1-1 1,-1 1-1,0-1 0,0 1 0,2-1 0,1 0 2,-1 0-1,1 0 1,-1-1 0,0 1 0,1-1-1,-1 0 1,1 0 0,-1 0 0,0-1 0,0 1-1,0-1 1,1 0 0,-2 0 0,1 0-1,4-3 1,4-4 7,-1-1 1,14-15-1,-6 4 20,-1-1 1,-2 0-1,0-1 1,-1-1-1,-1 0 1,-1-1 0,-1-1-1,-2 1 1,0-2-1,8-44 1,-16 47 85,-1 23-145,0 1 0,1 0 0,-1 0 0,0 0 0,0 0 0,0 0 0,0 0 0,0-1 0,0 1 0,0 0 0,0 0 0,0 0 0,0 0 0,0 0 0,0-1 0,0 1 0,0 0 0,0 0 0,0 0 0,0 0 0,0 0 0,0-1 0,0 1 0,0 0 0,0 0 0,0 0 0,0 0 0,0 0 0,0-1 0,0 1 0,0 0 0,0 0 0,0 0 0,-1 0 0,1 0 0,0 0 0,0 0 1,0-1-1,0 1 0,0 0 0,0 0 0,-1 0 0,1 0 0,0 0 0,0 0 0,0 0 0,0 0 0,0 0 0,0 0 0,-1 0 0,1 0 0,0 0 0,0 0 0,0 0 0,0 0 0,-1 0 0,1 0 0,0 0 0,-5 9 106,-5 17-82,2 0 0,1 1-1,1 1 1,1-1 0,2 1 0,0-1 0,2 1 0,3 29 0,-2-51-23,1 0 0,-1 0-1,2 1 1,-1-2 0,1 1-1,0 0 1,4 10-1,-5-14 0,0-1-1,0 0 0,0 0 0,-1 0 0,1 0 0,0 0 0,0 0 0,1 0 1,-1 0-1,0 0 0,0 0 0,0-1 0,0 1 0,1 0 0,-1-1 0,0 1 1,1-1-1,-1 0 0,0 1 0,1-1 0,-1 0 0,1 0 0,-1 0 0,0 0 1,1 0-1,-1 0 0,1 0 0,-1 0 0,0-1 0,1 1 0,-1 0 0,1-1 1,-1 1-1,0-1 0,0 0 0,1 1 0,-1-1 0,2-2 0,6-2 10,-1-2 0,1 1 0,-1-1 0,-1-1 0,1 1 0,-2-1 0,1-1 1,-1 1-1,9-16 0,4-12 25,18-43 1,-15 24 61,20-73 1,-34 98-51,-1 0 0,-2-1 1,-1 0-1,-1-38 1,-3 60-33,1 5-8,-1 1-1,0 0 1,0 0-1,0-1 0,0 1 1,0 0-1,-1 0 1,0-1-1,0 1 1,1 0-1,-2 0 1,1 0-1,0 0 1,-1 0-1,1 0 1,-4-4-1,4 7-5,1-1 0,-1 1 0,1-1 0,-1 1 0,1 0 0,-1-1-1,1 1 1,-1 0 0,0 0 0,1 0 0,-1-1 0,0 1 0,1 0 0,-1 0 0,0 0 0,1 0-1,-1 0 1,1 0 0,-1 0 0,0 0 0,1 0 0,-1 0 0,0 1 0,1-1 0,-1 0 0,1 0 0,-2 1-1,-15 15 28,-6 28-11,9-8-15,2 0 1,1 0 0,-7 50 0,13-58 1,2 1 0,1 0 0,1 0 0,6 57 0,-4-81-6,-1 0 1,1 0-1,1-1 0,-1 1 1,0 0-1,1-1 0,0 1 1,0-1-1,1 0 0,-1 1 1,1-1-1,0 0 0,0-1 1,5 6-1,-5-7 0,0 0 0,0 0 0,0 0 0,0-1 0,0 1 0,0-1 0,1 0 0,-1 0-1,0 0 1,1 0 0,-1-1 0,1 1 0,-1-1 0,1 0 0,0 0 0,-1 0 0,1 0 0,-1-1 0,1 1 0,3-2 0,6-2-1,0-1 0,0 0 1,-1 0-1,0-1 0,0-1 1,0 0-1,-1-1 0,0 0 1,0-1-1,-1 0 0,15-16 1,-6 3 12,-1-1 0,-2 0 1,0-1-1,19-40 0,-23 37 86,-1 0 1,-2 0-1,-1 0 0,-1-1 1,-1-1-1,-2 1 0,-1-1 1,-1 1-1,-2-45 0,-4 55 62,4 17-154,0 1-1,0 0 1,-1 0-1,1-1 1,0 1 0,0 0-1,0 0 1,0 0-1,0-1 1,-1 1 0,1 0-1,0 0 1,0 0-1,0-1 1,-1 1 0,1 0-1,0 0 1,0 0-1,-1 0 1,1 0 0,0-1-1,0 1 1,-1 0-1,1 0 1,0 0 0,0 0-1,-1 0 1,1 0-1,-1 0 1,0 1 3,0 0-1,0 0 1,0-1 0,0 1-1,1 0 1,-1 0 0,0 1-1,0-1 1,0 0-1,1 0 1,-1 0 0,1 0-1,-1 1 1,1-1 0,-1 0-1,1 0 1,0 1 0,-1 2-1,-2 17-1,0 0 0,2 0 0,0 0 0,1 0-1,1 1 1,1-1 0,9 36 0,1-10-8,2 0 0,24 57 0,20 8-13,-37-75 8,-21-37 6,0 0 0,0 0 0,0 0 0,0 0 0,-1 0 0,1 0 0,0 0 1,0 0-1,0 0 0,0 0 0,0 0 0,0 0 0,0 0 0,-1 0 0,1 0 0,0 0 0,0 0 0,0 0 0,0 0 0,0 0 0,0 0 0,0 0 0,0 0 0,-1 0 0,1 0 0,0 0 0,0 0 0,0 0 0,0 0 0,0 0 1,0 0-1,0 0 0,0 1 0,0-1 0,0 0 0,-1 0 0,1 0 0,0 0 0,0 0 0,0 0 0,0 0 0,0 0 0,0 1 0,0-1 0,0 0 0,0 0 0,0 0 0,0 0 0,0 0 0,0 0 0,0 0 0,0 1 0,0-1 1,0 0-1,-10-7 4,-154-185-23,159 186 18,-4-5-3,-37-50 20,41 54-11,1-1 0,-1 1 0,1-1 0,1 0 0,-1-1 0,-1-9 0,4 16-6,1-1 1,-1 1 0,1 0 0,0 0 0,0 0-1,0-1 1,1 1 0,-1 0 0,0 0-1,1 0 1,-1 0 0,1-1 0,0 1 0,0 0-1,0 0 1,0 0 0,0 1 0,0-1 0,0 0-1,1 0 1,-1 1 0,1-1 0,-1 0 0,1 1-1,0 0 1,-1-1 0,1 1 0,0 0 0,0 0-1,3-2 1,6-2-250,1 1 1,-1 0-1,1 0 0,16-2 0,-11 2-623,-10 2 192,28-9-2025,-35 11 2679,0 0 0,0 0 0,1 0 0,-1-1 0,0 1-1,0 0 1,1 0 0,-1 0 0,0 0 0,0 0 0,0-1 0,1 1 0,-1 0 0,0 0 0,0-1 0,0 1 0,0 0 0,0 0 0,0 0 0,1-1 0,-1 1 0,0 0 0,0 0 0,0-1 0,0 1 0,0 0 0,0-1 0,0 1 0,0 0 0,0 0 0,0-1 0,0 1-1,-8-9-1176</inkml:trace>
  <inkml:trace contextRef="#ctx0" brushRef="#br0" timeOffset="5">2747 311 18980,'31'0'1688,"17"-8"-1119,3-5-321,12-9-1313,5 4 1433,-1-1-256,-4 0-184</inkml:trace>
  <inkml:trace contextRef="#ctx0" brushRef="#br0" timeOffset="6">4438 399 17996,'-2'10'830,"1"0"1,0-1 0,1 1-1,0 0 1,0 0-1,4 20 1,-1-6 22,-1-8-560,-2-3-206,1-1-1,1 1 1,0 0-1,1-1 1,0 0-1,1 1 1,8 18-1,-12-31-83,1 1-1,-1 0 0,0 0 1,1-1-1,-1 1 1,1 0-1,-1-1 0,1 1 1,-1-1-1,1 1 1,0-1-1,-1 1 1,1-1-1,0 1 0,-1-1 1,1 1-1,0-1 1,-1 0-1,1 1 0,0-1 1,0 0-1,0 0 1,-1 0-1,1 0 1,0 1-1,0-1 0,0 0 1,-1 0-1,1-1 1,0 1-1,0 0 0,0 0 1,-1 0-1,1 0 1,0-1-1,0 1 1,0 0-1,-1-1 0,1 1 1,0-1-1,-1 1 1,1-1-1,0 1 0,-1-1 1,1 1-1,-1-1 1,1 1-1,-1-1 1,1 0-1,0 0 0,4-6 23,1 0-1,-1 0 1,6-13-1,-9 17-19,30-60 120,-18 34-18,21-34-1,-14 39-28,-21 23-76,1 1 0,-1-1 1,1 1-1,0-1 1,-1 1-1,1 0 0,-1-1 1,1 1-1,0-1 1,-1 1-1,1 0 1,0 0-1,-1-1 0,1 1 1,0 0-1,0 0 1,-1 0-1,1 0 0,0 0 1,-1 0-1,1 0 1,0 0-1,0 0 1,-1 0-1,1 0 0,0 0 1,0 1-1,-1-1 1,1 0-1,0 0 0,-1 1 1,1-1-1,-1 1 1,1-1-1,0 0 0,-1 1 1,1-1-1,-1 1 1,1-1-1,-1 1 1,1 1-1,4 8 11,0 0 0,-1 1 1,-1-1-1,0 1 0,0 0 0,-1 0 0,-1 0 1,1 12-1,3 11-3,-3-19-2,6 27 8,-7-40-15,-1 1-1,1-1 1,0 1-1,0-1 1,0 0-1,1 1 1,-1-1-1,0 0 1,1 0-1,0 0 1,-1 0-1,1 0 1,2 1-1,-3-2 1,0-1 0,0 1-1,0-1 1,1 0 0,-1 1 0,0-1 0,0 0-1,0 0 1,0 1 0,0-1 0,0 0 0,1 0-1,-1 0 1,0-1 0,0 1 0,0 0-1,0 0 1,0-1 0,1 1 0,-1 0 0,0-1-1,0 1 1,0-1 0,0 0 0,0 1 0,0-1-1,0 0 1,-1 1 0,1-1 0,1-1 0,24-30 15,28-64 63,-36 61 0,27-37 1,-44 70-74,1-1 0,-1 1 0,1 1 0,0-1 0,-1 0 1,1 0-1,0 1 0,0-1 0,3-1 0,-4 3-4,-1 0 0,1 0 0,-1 0-1,1-1 1,0 1 0,-1 0 0,1 0 0,0 0 0,-1 0 0,1 0-1,0 1 1,-1-1 0,1 0 0,0 0 0,-1 0 0,1 1 0,0-1-1,-1 0 1,1 1 0,-1-1 0,1 0 0,-1 1 0,1-1 0,-1 1-1,1-1 1,-1 0 0,1 1 0,-1 0 0,1-1 0,-1 1 0,0-1-1,1 1 1,-1-1 0,0 1 0,0 0 0,1-1 0,-1 1 0,0 0-1,0-1 1,0 2 0,6 15 10,-1 1 0,-1 0 0,2 28 1,-4-29-36,1 1 1,0-1-1,1 0 1,7 17-1,-11-34 3,0 1 1,0 0-1,1 0 1,-1-1-1,0 1 0,0 0 1,1-1-1,-1 1 1,1 0-1,-1-1 0,0 1 1,1-1-1,-1 1 1,1-1-1,-1 1 0,1-1 1,-1 1-1,1-1 1,0 1-1,-1-1 0,1 0 1,0 1-1,-1-1 1,1 0-1,0 1 0,-1-1 1,1 0-1,0 0 1,-1 0-1,1 0 0,1 0 1,0 0-59,-1-1-1,0 0 1,1 0 0,-1 1 0,0-1 0,0 0 0,1 0-1,-1-1 1,0 1 0,0 0 0,0 0 0,0 0 0,1-3-1,4-7-314,-1 1 0,7-20-1,1-8-87,2-5-122</inkml:trace>
  <inkml:trace contextRef="#ctx0" brushRef="#br0" timeOffset="7">5155 396 16980,'-16'34'2393,"12"-26"-1759,0 0 0,0 0 1,1 0-1,0 0 0,-1 11 0,3-18-607,1-1 0,0 0 0,0 0 0,0 0 0,0 1 0,0-1 0,0 0 0,0 0 0,0 1 0,0-1 0,0 0 0,0 1 0,0-1 0,0 0 0,0 0 0,0 1 0,0-1-1,0 0 1,0 0 0,0 1 0,0-1 0,0 0 0,0 0 0,1 0 0,-1 1 0,0-1 0,0 0 0,0 0 0,0 0 0,1 1 0,-1-1 0,0 0 0,0 0 0,0 0 0,1 0 0,-1 1 0,0-1 0,0 0 0,1 0 0,-1 0-1,0 0 1,0 0 0,1 0 0,12-6 257,12-14-320,1-9 36,-20 22-4,0 0 0,0 0-1,0 0 1,12-8 0,-17 15 3,-1 0 0,1 0 1,0-1-1,-1 1 0,1 0 1,-1 0-1,1 0 1,0 0-1,-1 0 0,1 0 1,0 0-1,-1 0 0,1 0 1,-1 0-1,1 0 1,0 0-1,-1 0 0,1 1 1,-1-1-1,1 0 1,0 0-1,-1 1 0,1-1 1,-1 0-1,1 1 0,-1-1 1,1 1-1,-1-1 1,0 0-1,1 1 0,-1-1 1,1 1-1,-1-1 0,0 1 1,1 0-1,-1-1 1,0 1-1,0-1 0,1 1 1,-1-1-1,0 1 0,0 0 1,0-1-1,0 2 1,9 33-22,-8-30 18,0 0-2,0 0-1,0-1 0,0 1 0,1-1 1,-1 0-1,1 1 0,4 5 0,-5-9 7,0 0 1,0 0-1,-1 0 0,1-1 0,0 1 0,0 0 0,0 0 0,0-1 0,0 1 1,1-1-1,-1 1 0,0-1 0,0 1 0,0-1 0,0 0 0,1 1 1,-1-1-1,0 0 0,0 0 0,0 0 0,1 0 0,-1 0 0,0 0 0,0 0 1,1-1-1,-1 1 0,0 0 0,0-1 0,0 1 0,0-1 0,0 1 1,1-1-1,-1 0 0,2-1 0,11-7 12,0-1 0,0-1 0,-1 0 0,16-19 0,-13 14 3,34-28-1,-45 40-14,1 1-1,-1-1 0,1 1 1,-1 0-1,1 1 0,9-4 1,-14 6 0,1 0 1,0-1 0,-1 1-1,1 0 1,0 0-1,0 0 1,-1 0-1,1 0 1,0 0 0,0 0-1,-1 1 1,1-1-1,0 1 1,-1-1 0,1 1-1,0 0 1,-1-1-1,1 1 1,-1 0 0,1 0-1,-1 0 1,0 0-1,1 0 1,-1 1-1,0-1 1,0 0 0,2 3-1,0 2 16,1 1 1,-1-1-1,0 1 0,-1 0 0,1 0 1,-1 0-1,1 10 0,-2-10 31,0-1 0,1 1-1,0-1 1,0 0 0,0 1 0,1-1 0,6 10-1,-8-15-33,-1-1 1,1 1-1,-1-1 0,1 1 0,0-1 0,-1 1 0,1-1 0,-1 0 0,1 1 1,0-1-1,0 0 0,-1 1 0,1-1 0,0 0 0,0 0 0,-1 0 0,1 1 0,0-1 1,0 0-1,-1 0 0,1 0 0,0 0 0,0-1 0,0 1 0,-1 0 0,1 0 1,0 0-1,0-1 0,-1 1 0,1 0 0,0-1 0,-1 1 0,1 0 0,0-1 1,-1 1-1,1-1 0,-1 1 0,1-1 0,0 1 0,-1-1 0,0 0 0,2 0 0,20-30 264,-21 30-261,13-23 106,-8 13-165,0 1-1,1-1 0,14-17 1,-20 28 43,-1-1 0,1 1 0,-1-1 0,1 1 0,0-1 0,-1 1 0,1 0 0,0-1 0,0 1 0,-1 0 0,1-1 0,0 1 0,0 0 1,-1 0-1,1 0 0,0 0 0,0-1 0,1 1 0,2 0-109</inkml:trace>
  <inkml:trace contextRef="#ctx0" brushRef="#br0" timeOffset="8">6235 425 17852,'1'1'80,"-1"1"-1,0 0 1,1 0 0,-1 0-1,1-1 1,0 1 0,-1 0-1,1 0 1,0-1 0,0 1-1,0-1 1,0 1 0,0-1-1,1 1 1,-1-1 0,0 0 0,1 1-1,-1-1 1,1 0 0,-1 0-1,1 0 1,-1 0 0,1 0-1,0-1 1,0 1 0,-1 0-1,1-1 1,0 1 0,0-1 0,0 0-1,0 0 1,-1 1 0,1-1-1,0 0 1,0-1 0,0 1-1,0 0 1,0 0 0,-1-1-1,1 1 1,0-1 0,0 0 0,-1 1-1,4-3 1,2-1 64,0 0 0,-1-1 0,1 0 1,-1 0-1,0-1 0,0 1 0,-1-1 0,0 0 0,0-1 1,0 0-1,-1 1 0,0-2 0,4-7 0,-3 4-27,0-1 0,-1 1 0,-1-1 0,0 1 0,0-1 0,-1 0 0,-1 0 0,1-16 0,-2 24-66,-1-1 0,1 0 0,-1 0 0,0 1 0,0-1 0,0 1 0,-1-1 0,1 1 0,-1-1 0,0 1 0,0 0 0,-1 0 1,1 0-1,-5-5 0,5 8-31,0-1 1,1 0 0,-1 1-1,0 0 1,0-1 0,-1 1-1,1 0 1,0 0 0,0 0-1,0 0 1,-1 0 0,1 1-1,-1-1 1,1 1 0,0-1-1,-1 1 1,1 0 0,-1 0-1,1 0 1,-1 0 0,1 1-1,0-1 1,-1 1 0,1-1-1,0 1 1,-1 0 0,1 0-1,0 0 1,-4 2 0,-1 2-9,0-1 0,1 1 1,0 0-1,0 1 0,1-1 0,-1 1 0,1 0 1,0 1-1,1-1 0,0 1 0,0 0 1,0 0-1,1 0 0,0 0 0,0 1 0,-3 13 1,2-4-17,0 1-1,2-1 1,0 1 0,1 0 0,0 0 0,3 25 0,-1-35-1,0 0-1,1 0 1,0-1 0,0 1 0,1-1 0,-1 1 0,2-1 0,3 7 0,-5-11 3,-1-1 0,1 1 1,0-1-1,-1 0 0,1 0 0,0 0 0,0 0 0,1 0 0,-1-1 0,0 1 0,1 0 0,-1-1 1,0 0-1,1 1 0,0-1 0,-1 0 0,1-1 0,0 1 0,0 0 0,-1-1 0,1 1 0,0-1 1,0 0-1,0 0 0,4-1 0,0 0-2,0-1 0,0 0 0,0-1 0,0 1 1,0-1-1,-1-1 0,1 1 0,-1-1 0,0-1 0,0 1 0,0-1 1,5-5-1,9-10-2,30-39 1,63-102 38,-113 160-32,1 0-1,-1 0 1,1 0-1,-1 1 1,1-1 0,-1 0-1,1 1 1,0-1 0,-1 0-1,1 1 1,0-1-1,0 1 1,0-1 0,-1 1-1,1-1 1,0 1 0,0 0-1,0-1 1,0 1 0,1 0-1,-2 0 1,1 0-1,-1 1 1,1-1-1,-1 0 1,1 1-1,-1-1 1,1 0-1,-1 1 1,0-1-1,1 1 1,-1-1-1,0 1 1,1-1-1,-1 1 1,0-1 0,0 1-1,1-1 1,-1 1-1,0-1 1,0 1-1,0 0 1,0-1-1,0 2 1,1 45 20,-1-37-15,0-2 0,3 48 32,-3-53-29,1-1 0,-1 1-1,1 0 1,0-1 0,-1 1 0,1 0-1,1-1 1,-1 1 0,0-1 0,1 0-1,-1 1 1,1-1 0,-1 0 0,1 0-1,0 0 1,0 0 0,3 2 0,-4-4 4,1 1 0,0 0-1,0-1 1,0 1 0,-1-1 0,1 0 0,0 0 0,0 0 0,0 0 0,0 0 0,0 0 0,-1 0 0,1 0 0,0-1 0,0 1 0,0-1 0,-1 1 0,1-1 0,0 0 0,0 0 0,-1 0 0,1 1 0,-1-2-1,1 1 1,2-2 0,5-5 57,0 0 0,15-17 0,-17 17-28,28-33 109,-17 20-61,0 0 0,23-18 0,-40 38-89,0 0-1,0 0 1,0 0 0,1 0-1,-1 0 1,0 0 0,1 1-1,-1-1 1,0 0 0,1 1-1,-1-1 1,1 1 0,-1-1-1,1 1 1,-1 0 0,1 0-1,-1 0 1,1-1 0,-1 1-1,1 1 1,2-1 0,-3 1-2,0 0 0,0 0 1,1 0-1,-1 0 0,0 0 1,0 0-1,0 0 0,0 0 1,0 0-1,0 0 0,0 1 1,-1-1-1,1 0 0,0 1 1,-1-1-1,1 1 0,-1-1 1,0 1-1,1-1 0,-1 1 1,0 2-1,15 104 53,-15-107-45,0 0-1,0 0 0,1 0 1,-1 0-1,0 0 1,0 0-1,1 0 0,-1-1 1,0 1-1,1 0 0,-1 0 1,1 0-1,-1 0 1,1 0-1,-1-1 0,1 1 1,0 0-1,-1-1 1,1 1-1,0 0 0,0-1 1,-1 1-1,1-1 1,1 1-1,-1-1 5,0 0-1,1 0 1,-1 0-1,0 0 1,0 0 0,0-1-1,0 1 1,0 0-1,0-1 1,0 1 0,0-1-1,0 1 1,0-1-1,-1 1 1,1-1 0,0 0-1,0 1 1,0-2-1,6-5 66,0-1 0,0 0 0,7-12-1,-13 18-68,3-4-11,18-26-49,-20 29-8,0 1 1,0 0-1,-1 1 0,1-1 1,1 0-1,-1 0 1,0 1-1,0-1 1,0 1-1,1 0 0,3-2 1,-6 3 17,0 0 0,1 0 0,-1 0 1,0 0-1,0-1 0,1 1 0,-1 0 1,0 0-1,1 0 0,-1 0 0,0 0 1,0 0-1,1 0 0,-1 0 0,0 0 0,0 0 1,1 0-1,-1 0 0,0 0 0,1 0 1,-1 1-1,0-1 0,0 0 0,1 0 0,-1 0 1,0 0-1,0 0 0,0 1 0,1-1 1,-1 0-1,0 0 0,0 0 0,0 0 1,1 1-1,-1-1 0,0 0 0,0 0 0,0 1 1,0-1-1,0 0 0,0 0 0,1 1 1,-1-1-1,0 0 0,0 0 0,0 1 1,0-1-1,0 0 0,0 1 0,0-1 0,0 0 1,0 0-1,0 1 0,-1 0-39,1 0 1,0-1-1,0 1 0,-1-1 1,1 1-1,0 0 0,-1-1 1,1 1-1,-1-1 0,1 1 0,-1-1 1,1 1-1,-1-1 0,1 1 1,-1-1-1,1 1 0,-1-1 1,1 0-1,-1 1 0,0-1 1,1 0-1,-1 1 0,-1-1 1,-6 1-598</inkml:trace>
  <inkml:trace contextRef="#ctx0" brushRef="#br0" timeOffset="9">6902 18 14691,'4'0'1288,"3"7"-1344,5 4-48,2 2 1225,5 4-913</inkml:trace>
  <inkml:trace contextRef="#ctx0" brushRef="#br0" timeOffset="10">7257 198 19892,'4'-1'227,"0"1"0,0-1 0,0-1 0,0 1 0,-1-1 0,1 1 0,0-1 0,-1 0 0,1 0 0,-1 0 0,0-1 0,0 1 0,0-1 0,0 0 0,0 0 0,-1 0 0,1 0 0,-1 0 0,0-1 0,0 1 0,0-1 0,2-6 0,-2 6-167,0 0 0,0 0 0,-1 0 0,0-1 0,0 1 0,0 0 0,-1-1 0,1 1 0,-1-1 0,0 1 0,-1-1 0,1 1 0,-1-1-1,1 1 1,-1 0 0,-1-1 0,1 1 0,0 0 0,-5-8 0,4 9-57,0-1-1,0 1 0,-1 0 1,1 1-1,-1-1 1,1 0-1,-1 1 0,0-1 1,0 1-1,0 0 0,0 0 1,0 0-1,-1 1 0,1-1 1,0 1-1,-1-1 1,0 1-1,1 0 0,-1 1 1,0-1-1,1 0 0,-1 1 1,0 0-1,1 0 1,-1 0-1,0 1 0,0-1 1,1 1-1,-1 0 0,1 0 1,-1 0-1,-4 2 1,2 0-6,1 0 1,-1 0-1,1 0 1,-1 1 0,1 0-1,0 0 1,1 1 0,-1-1-1,1 1 1,0 0 0,0 0-1,0 0 1,1 1-1,0-1 1,0 1 0,0 0-1,1 0 1,-3 9 0,3-8 8,0 1-1,1-1 1,0 0 0,1 1 0,0-1 0,0 1 0,0-1 0,1 1 0,0-1 0,1 1-1,-1-1 1,1 0 0,1 0 0,5 12 0,-6-14 6,1 0-1,1-1 1,-1 1 0,1-1 0,-1 0-1,1 0 1,1 0 0,-1 0 0,0 0-1,1-1 1,0 0 0,-1 0 0,1-1-1,1 1 1,-1-1 0,0 0-1,1 0 1,-1-1 0,1 1 0,7 0-1,-1-1-161,0 0 0,0-1 0,1-1 1,-1 0-1,0 0 0,0-1 0,0-1 0,18-6 0,-10 2-387,0-2 0,0 0 0,36-24 1,-17 6-131</inkml:trace>
  <inkml:trace contextRef="#ctx0" brushRef="#br0" timeOffset="11">2645 1413 18844,'2'5'248,"-1"0"0,0-1 0,0 1 0,0 0 0,0 0 0,-1-1 1,1 7-1,0 14 17,42 202 1789,-30-176-1746,3-1 0,29 67 0,-42-110-236,1 1 0,0-1 0,0 0 0,8 9 0,-11-15-47,0 0-1,0 1 1,0-1 0,0 0-1,1 0 1,-1 0-1,0 0 1,1 0-1,-1 0 1,1 0 0,-1 0-1,1-1 1,-1 1-1,1 0 1,-1-1-1,1 0 1,0 1 0,-1-1-1,1 0 1,0 0-1,-1 1 1,1-1-1,0-1 1,-1 1 0,1 0-1,0 0 1,-1-1-1,1 1 1,2-1-1,0-2 32,1 0 0,-1 0 0,0 0 0,0 0 0,-1-1 0,1 0 0,0 1 0,-1-1 0,0-1 0,0 1 0,4-9 0,5-9 149,9-28 0,-16 36-126,33-86 62,-5-1 1,30-166 0,-62 255-1798,-7 26 246,3-5 1331,-9 15-630</inkml:trace>
  <inkml:trace contextRef="#ctx0" brushRef="#br0" timeOffset="12">3038 1864 14019,'7'10'565,"1"0"0,0-1 0,0 0 0,1 0 0,15 11 1,-22-18-471,0-1 0,1 1 0,-1-1 0,1 0 0,-1 1 0,1-1 0,-1-1 0,1 1 0,-1 0 0,1 0 0,0-1 0,-1 0 0,1 1 0,0-1 0,0 0 0,-1-1 0,1 1 0,0 0 0,-1-1 0,1 1 0,0-1 0,-1 0 0,1 0 0,-1 0 0,1 0 0,-1 0 0,1-1 1,-1 1-1,0-1 0,0 0 0,0 1 0,3-4 0,2-2-46,-1-1 1,1 0-1,-1-1 0,0 0 1,-1 0-1,0 0 1,-1 0-1,0-1 1,0 0-1,-1 0 1,3-15-1,-1-2-23,-1 0 1,-1 0-1,-1-32 1,-2 50-5,1 5-5,-1 0 0,0 1-1,1-1 1,-2 0 0,1 0 0,0 1 0,-1-1-1,0 0 1,0 1 0,0-1 0,0 1-1,0-1 1,-4-5 0,5 9-14,0 0 1,0 0-1,-1 0 1,1 0-1,0 0 1,0 0-1,-1 0 0,1 0 1,0 0-1,0 0 1,0 0-1,-1 0 1,1 0-1,0 0 1,0 0-1,0 0 0,-1 0 1,1 0-1,0 0 1,0 0-1,0 0 1,-1 1-1,1-1 1,0 0-1,0 0 0,0 0 1,0 0-1,-1 0 1,1 1-1,0-1 1,0 0-1,0 0 1,0 0-1,0 1 1,0-1-1,-1 0 0,1 0 1,0 0-1,0 1 1,0-1-1,0 0 1,0 0-1,0 1 1,-4 11 95,0 14 16,1-1 1,1 1-1,2 0 1,0 0-1,2 0 1,1 0-1,8 36 1,-9-56-68,0 1 0,0-1 0,0 0 0,1 0 0,4 9 0,-6-14-35,-1 0 1,0-1-1,1 1 1,-1 0-1,1 0 1,-1-1-1,1 1 1,-1 0-1,1-1 1,0 1-1,-1 0 1,1-1 0,0 1-1,0-1 1,-1 1-1,1-1 1,0 0-1,0 1 1,0-1-1,-1 0 1,1 0-1,0 1 1,0-1-1,0 0 1,0 0-1,0 0 1,0 0-1,0 0 1,-1 0-1,1 0 1,0 0-1,0 0 1,0-1 0,0 1-1,0 0 1,-1-1-1,1 1 1,0 0-1,0-1 1,0 1-1,-1-1 1,1 1-1,0-1 1,-1 1-1,1-1 1,0 0-1,-1 1 1,1-1-1,-1 0 1,2-1-1,3-6 75,0 1 0,0-1-1,-1 0 1,0-1-1,0 1 1,-1-1-1,3-12 1,13-67 437,-15 52-228,-1 0 0,-3-66 0,-2 86-159,0 19-44,0 28-41,3 21-53,2 1 0,2-1-1,3 0 1,14 51 0,-19-94-1,0-1 0,0 0 0,1 1-1,0-1 1,1 0 0,0-1 0,8 12 0,-11-17-1,-1-1 0,1 1-1,-1 0 1,1-1 0,0 1 0,0-1 0,0 0 0,0 1-1,0-1 1,0 0 0,0 0 0,0 0 0,0 0 0,0-1-1,1 1 1,-1-1 0,0 1 0,1-1 0,-1 0 0,0 0-1,1 0 1,-1 0 0,0 0 0,0 0 0,1-1 0,-1 1-1,0-1 1,1 1 0,-1-1 0,0 0 0,0 0 0,0 0-1,3-2 1,2-2-7,0-1 1,-1 1-1,1-1 0,-1 0 0,0-1 1,-1 1-1,1-1 0,-1 0 0,-1-1 1,1 1-1,-1-1 0,5-13 0,1-8-8,-1-1 0,5-36 0,-5 28 14,-5 28-55,1 16-41,-1 15-71,-3-5 65,0-1-1,-2 19 1,2 26-64,-2-60 169,1 0-1,0 0 1,0 1-1,0-1 1,0 0-1,0 0 1,0 1-1,0-1 1,0 0-1,0 0 1,0 1 0,0-1-1,0 0 1,0 0-1,0 1 1,0-1-1,0 0 1,0 0-1,1 1 1,-1-1-1,0 0 1,0 0-1,0 0 1,0 1 0,0-1-1,1 0 1,-1 0-1,0 0 1,0 1-1,0-1 1,1 0-1,-1 0 1,0 0-1,0 0 1,0 0 0,1 0-1,-1 1 1,0-1-1,0 0 1,1 0-1,-1 0 1,0 0-1,0 0 1,1 0-1,-1 0 1,0 0 0,0 0-1,1 0 1,-1 0-1,0 0 1,1 0-1,12-15 43,13-29 63,-24 40-104,7-12 30,27-45 27,-33 56-60,1-1 1,0 1 0,1 0 0,0 0-1,-1 1 1,1-1 0,1 1 0,5-4-1,-10 7 0,0 1 0,1-1 0,-1 0 0,0 1 0,1-1 0,-1 1 0,0 0 0,1-1 0,-1 1 0,0 0 0,1 0 0,-1 0 0,1 0 0,-1 0 0,0 0 0,1 0 0,-1 0-1,1 0 1,-1 1 0,0-1 0,1 1 0,0 0 0,1 0-1,-1 1 0,0 0 0,0-1 0,0 1 0,0 0 1,-1 0-1,1 0 0,0 0 0,-1 0 0,0 0 0,2 4 0,3 6-9,-1 1 1,-1-1-1,5 24 1,-8-32 9,14 73-20,-11-49 58,1-1 0,1 1 0,16 39 0,-22-65-19,1 0-1,0-1 0,0 1 0,0 0 0,0-1 0,0 1 0,0-1 1,0 1-1,1-1 0,-1 1 0,0-1 0,1 0 0,-1 0 0,3 2 1,-4-3-4,1 0 0,-1 0 0,1 0 0,-1 0 0,0 0 0,1 0 0,-1 0 0,1 0 0,-1 0 0,0 0 0,1 0 1,-1 0-1,1 0 0,-1 0 0,0 0 0,1 0 0,-1 0 0,1 0 0,-1-1 0,0 1 0,1 0 0,-1 0 1,0 0-1,1-1 0,7-15 311,-5 1-108,-1 0 0,-1-1 1,0 1-1,-1 0 0,-3-24 1,0 11-64,-2 1-1,-10-32 1,13 48-130,-2 1 1,1 0-1,-1 0 0,-1 1 0,1-1 1,-2 1-1,1 0 0,-2 0 0,-9-11 0,15 19-23,1 1-1,0-1 1,-1 1-1,1-1 1,0 1-1,-1-1 1,1 0-1,0 1 1,0-1-1,-1 1 1,1-1-1,0 0 1,0 1-1,0-1 1,0 1-1,0-1 1,0 0-1,0 1 1,0-1-1,0 0 1,0 1-1,0-1 1,0 1-1,0-1 1,0 0-1,1 0 1,13-19-9,25-9 15,-30 23-22,1 1 1,0 0-1,1 0 0,-1 1 0,1 1 0,0 0 0,18-4 0,-25 7 1,-1-1-1,1 1 1,0 0 0,0 0-1,0 0 1,-1 0-1,1 0 1,0 1-1,0 0 1,-1 0-1,1 0 1,-1 0 0,1 0-1,-1 1 1,1 0-1,-1-1 1,0 1-1,0 1 1,0-1-1,0 0 1,0 1-1,0-1 1,0 1 0,-1 0-1,0 0 1,3 4-1,1 6-21,0 1 0,-1 0 1,0 1-1,-2-1 0,1 1 0,-2-1 0,2 28 0,-3-23 27,2 0 0,0 0 0,10 33 0,-13-50 11,1-1-1,-1 1 0,1-1 0,0 0 1,-1 1-1,1-1 0,0 0 0,0 1 1,-1-1-1,1 0 0,0 0 0,1 0 0,-1 1 1,0-1-1,0 0 0,0-1 0,1 1 1,-1 0-1,0 0 0,1 0 0,-1-1 1,0 1-1,3 0 0,-2-1 1,0 0-1,0 0 1,0 0-1,0-1 1,0 1-1,0-1 1,0 1-1,0-1 1,0 0-1,0 1 1,0-1 0,0 0-1,0 0 1,3-2-1,3-4 9,1 0-1,-1-1 1,0 0 0,0 0-1,6-10 1,1-4 10,-2-1-1,0-1 1,-2 1 0,0-2 0,-2 0 0,0 0 0,-2 0-1,6-40 1,-11 46-5,-2 17-11,-1 5-1,-2 30 9,3-24-11,0 1 1,2 0 0,-1 0 0,1 0 0,0 0-1,1-1 1,7 17 0,-9-24 0,-1 0-1,1 0 1,0 0-1,0 0 1,1 0-1,-1 0 1,0-1-1,1 1 1,-1 0 0,1-1-1,-1 1 1,1-1-1,0 1 1,-1-1-1,1 0 1,0 0-1,0 0 1,0 0 0,0 0-1,0 0 1,0 0-1,0-1 1,1 1-1,-1-1 1,0 0-1,0 1 1,0-1 0,1 0-1,-1 0 1,0-1-1,0 1 1,0 0-1,0-1 1,1 1-1,-1-1 1,0 0 0,0 1-1,0-1 1,0 0-1,3-2 1,2-2 13,1-1 1,-1 1 0,-1-1-1,1-1 1,-1 1 0,0-1-1,0 0 1,-1 0 0,0-1-1,0 0 1,6-13-1,-1-1 51,-2 0-1,0-1 0,6-27 0,-12 41-35,0-1 0,-1 0-1,0-10 1,0 18-25,-1 1-1,0-1 1,0 0-1,0 1 1,0-1 0,0 1-1,-1-1 1,1 0-1,0 1 1,-1-1 0,1 1-1,-1-1 1,1 1-1,-1-1 1,0 1 0,0 0-1,1-1 1,-1 1-1,0 0 1,0-1-1,-1 1 1,1 0 0,0 0-1,0 0 1,0 0-1,-3-1 1,3 2-3,-1 0 1,1 0-1,-1 0 0,1 0 0,-1 0 1,1 1-1,-1-1 0,1 0 1,-1 1-1,1-1 0,-1 1 1,1 0-1,0-1 0,-1 1 0,1 0 1,0 0-1,0 0 0,0 0 1,-1 0-1,1 0 0,0 0 0,0 0 1,1 0-1,-1 0 0,0 1 1,0-1-1,0 2 0,-20 40-1,15-28 12,2 1 0,0 0 1,1 0-1,0 1 0,0 16 0,3-26-85,0 1 0,0-1-1,0 0 1,1 1 0,0-1 0,0 0-1,1 0 1,0 0 0,0 0 0,1 0 0,-1 0-1,2-1 1,5 11 0,-8-16-6,0 1-1,0-1 1,0 0 0,0 0 0,0 0 0,0 0 0,1 0-1,-1 0 1,0-1 0,1 1 0,-1 0 0,0 0 0,1-1-1,-1 1 1,1-1 0,-1 0 0,1 1 0,-1-1 0,1 0-1,-1 0 1,1 0 0,-1 0 0,1 0 0,-1 0 0,1 0-1,-1 0 1,1-1 0,-1 1 0,0-1 0,1 1-1,-1-1 1,1 1 0,-1-1 0,0 0 0,1 0 0,-1 0-1,0 1 1,0-1 0,0 0 0,2-2 0,17-17-680</inkml:trace>
  <inkml:trace contextRef="#ctx0" brushRef="#br0" timeOffset="13">5178 1472 18484,'2'2'472,"0"0"0,1-1 1,-1 1-1,0 0 0,0 0 0,0 0 0,-1 1 0,3 2 1,11 12 1505,-6-9-1669,1-1 0,0 0 0,0-1 1,0 0-1,0-1 0,1 0 0,0-1 0,0 0 0,0 0 0,1-1 0,20 2 1,-24-4-473,1-1 1,0 0 0,0 0 0,0-1-1,0 0 1,0-1 0,0 0 0,0 0-1,-1-1 1,1 0 0,-1-1 0,0 0-1,0 0 1,0 0 0,14-12 0,-13 8-488,0 0 1,0-1-1,-1 0 1,0 0-1,-1-1 1,8-12-1,-11 15 144,0 1 0,-1-1-1,0 0 1,0-1 0,-1 1-1,0 0 1,0-1 0,0 1 0,-1-1-1,0-14 1,-1 20 498,0 0-1,0 1 1,-1-1 0,1 1 0,0-1-1,-1 1 1,1-1 0,-1 0-1,0 1 1,1 0 0,-1-1 0,0 1-1,0-1 1,0 1 0,-1-2-1,1 3 59,1 0-1,0-1 0,-1 1 0,1 0 0,0 0 1,-1 0-1,1-1 0,0 1 0,-1 0 0,1 0 0,0 0 1,-1 0-1,1 0 0,0 0 0,-1 0 0,1 0 1,0 0-1,-1 0 0,1 0 0,0 0 0,-1 0 0,1 0 1,0 0-1,-1 0 0,1 0 0,-1 1 0,0-1 70,0 1-1,1 0 1,-1 0 0,0-1-1,0 1 1,1 0-1,-1 0 1,0 0-1,1 0 1,-1 0 0,1 0-1,-1 0 1,0 1-1,-3 15 598,0 0 0,0 1-1,2-1 1,0 1 0,1-1-1,1 28 1,0-12-301,-1 62-388,18 159 0,-9-224-13,-7-29-15,-1-1 1,0 0 0,0 1 0,0-1-1,1 0 1,-1 1 0,0-1 0,0 0 0,1 1-1,-1-1 1,0 0 0,1 0 0,-1 1-1,0-1 1,1 0 0,-1 0 0,0 1-1,1-1 1,-1 0 0,0 0 0,1 0 0,-1 0-1,1 0 1,-1 0 0,1 0 0,0 0-10,0 0 1,-1-1-1,1 1 1,0-1-1,0 1 1,-1-1-1,1 1 1,0-1-1,-1 0 1,1 1-1,0-1 1,-1 0-1,1 1 1,-1-1 0,1 0-1,-1 0 1,1-1-1,13-30-226</inkml:trace>
  <inkml:trace contextRef="#ctx0" brushRef="#br0" timeOffset="14">5787 996 16091,'-3'-19'3398,"3"19"-3315,-1 0 0,1 0 0,0 0 0,-1 0 0,1 0 0,0 0 0,0 0-1,-1 0 1,1 0 0,0 0 0,0 0 0,-1 0 0,1 1 0,0-1 0,0 0 0,-1 0-1,1 0 1,0 0 0,0 0 0,0 1 0,-1-1 0,1 0 0,0 0 0,0 0 0,0 1 0,0-1-1,-1 0 1,1 0 0,0 1 0,0-1 0,0 0 0,0 0 0,0 1 0,0-1 0,-15 39 2663,1 25-2211,3 2-1,2-1 0,3 1 0,4 86 1,2-140-540,1 24 58,5 38 0,-5-65-133,1 0 0,0 0-1,0 0 1,1-1 0,0 1-1,0-1 1,1 1 0,1-1-1,7 12 1,-11-18 40,0-1 0,1 1 0,-1 0 0,0-1 0,1 0 0,-1 1 0,1-1 0,-1 0 0,1 1 0,0-1 0,-1 0 0,1 0 0,0 0 1,0-1-1,0 1 0,0 0 0,0-1 0,0 1 0,0-1 0,0 0 0,0 0 0,0 1 0,0-1 0,0-1 0,0 1 0,0 0 0,0 0 0,0-1 0,0 1 0,0-1 0,-1 0 0,1 1 0,0-1 0,0 0 0,0 0 0,1-1 0,20-17-407</inkml:trace>
  <inkml:trace contextRef="#ctx0" brushRef="#br0" timeOffset="15">6098 1117 17220,'0'-6'455,"1"1"1,0 0 0,0 0-1,0-1 1,1 1 0,0 0-1,0 0 1,0 1 0,1-1-1,-1 0 1,1 1 0,5-7-1,-6 9-337,-1 1-1,1-1 0,0 0 0,-1 1 0,1-1 0,0 1 1,0 0-1,0 0 0,0 0 0,0 0 0,0 0 0,0 0 0,1 0 1,-1 1-1,0-1 0,0 1 0,1-1 0,-1 1 0,0 0 1,0 0-1,1 0 0,-1 0 0,0 1 0,1-1 0,-1 1 0,0-1 1,0 1-1,1 0 0,-1-1 0,0 1 0,2 2 0,1 0-80,-1 0 0,0 0 0,0 1 0,-1 0-1,1-1 1,-1 1 0,0 0 0,0 1 0,0-1 0,0 1-1,-1-1 1,0 1 0,0 0 0,0 0 0,0 0-1,-1 0 1,0 0 0,1 7 0,1 7-13,-1 0 0,-1 0-1,-2 31 1,-4-10 5,-11 51 0,-4 29 8,19-116-37,1-1 0,0 1 0,0 0 0,0 0-1,0 0 1,1-1 0,-1 1 0,1 0 0,1 3 0,-1-6 0,0 0 0,-1 0 0,1 0 1,-1 0-1,1 0 0,0 0 0,0 0 0,0 0 0,0-1 1,-1 1-1,1 0 0,0 0 0,0-1 0,0 1 0,0-1 0,1 1 1,-1-1-1,0 1 0,0-1 0,0 0 0,0 0 0,0 1 1,1-1-1,-1 0 0,0 0 0,0 0 0,0 0 0,0 0 0,1-1 1,-1 1-1,2-1 0,6-1-61,-1 0-1,1-1 1,-1-1 0,0 1 0,0-1-1,0-1 1,-1 1 0,1-1 0,8-8-1,-6 5-249,-2 0-1,1-1 1,-1 0-1,0 0 0,-1-1 1,9-15-1,-5 1-140,-7 1-139</inkml:trace>
  <inkml:trace contextRef="#ctx0" brushRef="#br0" timeOffset="16">6104 1315 17244,'1'5'1920,"12"0"-1168,3-5-336,11-6 1305,3-4-793,4-4-1064,2-4-288,-1 0 416,0-5-216,-7-4-144</inkml:trace>
  <inkml:trace contextRef="#ctx0" brushRef="#br0" timeOffset="17">6419 1241 14571,'-1'23'1626,"0"-16"-1205,1 0 0,-1 0 1,1 0-1,1-1 0,-1 1 0,1 0 1,0 0-1,1-1 0,4 13 1,-6-18-355,1 0 0,0 0 0,-1 0 1,1-1-1,0 1 0,0 0 0,0-1 1,-1 1-1,1 0 0,0-1 0,0 1 1,0-1-1,0 0 0,0 1 0,0-1 1,0 0-1,0 1 0,0-1 1,0 0-1,0 0 0,0 0 0,0 0 1,0 0-1,0 0 0,0 0 0,0 0 1,1 0-1,-1-1 0,0 1 0,0 0 1,0-1-1,-1 1 0,1-1 0,0 1 1,0-1-1,0 1 0,2-2 0,3-3 91,1 0-1,-1 0 1,10-10-1,-15 14-115,75-88 963,1 0-230,-74 86-747,0 0 0,0 0-1,0 0 1,1 1-1,-1 0 1,1-1-1,-1 1 1,1 1-1,5-3 1,-8 3-23,0 1 0,0 0 0,0 0 1,0 0-1,0 0 0,1 0 0,-1 0 0,0 0 0,0 1 0,0-1 1,0 0-1,0 1 0,0-1 0,0 0 0,0 1 0,0-1 0,0 1 0,0 0 1,0-1-1,0 1 0,-1 0 0,1-1 0,0 1 0,0 0 0,-1 0 1,1 0-1,0 0 0,-1 0 0,1 0 0,-1 0 0,1 0 0,-1 0 1,0 0-1,1 0 0,-1 0 0,0 0 0,1 2 0,2 11 11,-1 1 1,0 0-1,0 0 0,-2 27 0,-1-27 26,2 1-1,-1-1 0,2 0 1,4 19-1,-6-34-36,0 0 0,0 1 0,0-1 0,0 0 0,0 0 0,0 1 0,0-1 0,0 0 0,0 0 0,0 1 0,1-1 0,-1 0-1,0 0 1,0 0 0,0 1 0,0-1 0,1 0 0,-1 0 0,0 0 0,0 1 0,0-1 0,1 0 0,-1 0 0,0 0 0,0 0 0,1 0 0,-1 1 0,0-1-1,0 0 1,1 0 0,-1 0 0,0 0 0,0 0 0,1 0 0,-1 0 0,0 0 0,0 0 0,1 0 0,-1 0 0,0 0 0,1 0 0,-1 0 0,0-1 0,0 1-1,1 0 1,-1 0 0,0 0 0,0 0 0,0 0 0,1 0 0,-1-1 0,0 1 0,0 0 0,0 0 0,1 0 0,-1-1 0,0 1 0,0 0 0,0 0 0,0-1-1,0 1 1,1 0 0,-1 0 0,0-1 0,0 1 0,0 0 0,0 0 0,0-1 0,12-20 173,11-38 95,14-28 55,-32 76-332,1 1 0,0-1 0,1 1-1,0 0 1,12-12 0,-18 21-3,-1 0 0,1 1-1,0-1 1,0 0 0,-1 0-1,1 1 1,0-1 0,0 0-1,0 1 1,0-1 0,0 1-1,0-1 1,0 1 0,0-1 0,0 1-1,0 0 1,0 0 0,0-1-1,0 1 1,0 0 0,1 0-1,-1 0 1,0 0 0,2 1 0,-2-1-1,0 1 1,0 0 0,0 0 0,0 0-1,0-1 1,0 1 0,0 0 0,0 0 0,0 1-1,0-1 1,0 0 0,-1 0 0,1 0 0,0 1-1,-1-1 1,1 2 0,2 8-35,0-1-1,-1 1 1,2 19-1,-3-26 23,2 33-348,-2 69-1,-5-89-116,0-10 233,4-6 247,0-1 0,0 0 0,0 0 0,0 0 0,0 0-1,0 0 1,0 0 0,0 0 0,0 0 0,0 0 0,0 0 0,0 0-1,-1 0 1,1 0 0,0 0 0,0 0 0,0 0 0,0 0 0,0 0-1,0 0 1,0 0 0,0 0 0,0 0 0,0 0 0,-1 0 0,1 0-1,0 0 1,0 0 0,0 0 0,0 0 0,0 0 0,0 0-1,0 0 1,0 0 0,0 0 0,0 0 0,0 0 0,0 0 0,-1 0-1,1 0 1,0 0 0,0 0 0,0 0 0,0 0 0,0 0 0,0 0-1,0-1 1,0 1 0,0 0 0,0 0 0,0 0 0,0 0 0,0 0-1,0 0 1,0 0 0,0 0 0,0 0 0,0-1 0,-3-12-301</inkml:trace>
  <inkml:trace contextRef="#ctx0" brushRef="#br0" timeOffset="18">6734 919 21397,'3'0'1720,"-1"0"-1320,0 0-232,7 3 440,2-2-672,4 2-576,-2 0 472,8 1-176,1 1-152</inkml:trace>
  <inkml:trace contextRef="#ctx0" brushRef="#br0" timeOffset="19">7018 928 15371,'0'2'414,"0"1"-1,-1 0 1,1-1-1,-1 1 1,1-1 0,-1 1-1,0-1 1,0 1-1,0-1 1,0 1-1,0-1 1,-1 0-1,-1 3 1,-4 8 1066,6-11-1265,-10 29 1047,11-29-1218,-1-1 1,1 1 0,-1 0-1,1-1 1,0 1-1,0 0 1,0-1-1,0 1 1,0 0-1,0 0 1,0-1-1,1 1 1,-1 0 0,0-1-1,2 3 1,-2-3-41,1-1 0,-1 0 0,1 1 0,-1-1 0,1 0 0,-1 0 0,1 1 0,-1-1 0,1 0 0,-1 0 0,1 0 0,-1 0 0,1 0 0,-1 0 0,1 0 0,-1 0 0,1 0 0,0 0 0,-1 0 0,1 0 0,-1 0 0,1 0 0,-1 0 0,1-1 0,-1 1 0,1 0 0,18-8-17,-13 5 18,-1 0-26,1 1-1,0 0 1,0 1 0,0-1 0,1 1 0,-1 0 0,0 1 0,0-1-1,1 1 1,-1 0 0,0 1 0,8 1 0,-11-1 6,1 0 1,-1 0-1,0 0 1,0 1 0,0-1-1,0 1 1,0 0-1,0 0 1,0 0-1,0 0 1,-1 0-1,1 1 1,-1-1 0,0 1-1,0 0 1,0-1-1,0 1 1,0 0-1,-1 0 1,1 0 0,-1 1-1,0-1 1,2 6-1,-2-2 16,1-1-1,-2 1 1,1-1-1,-1 1 0,0-1 1,0 0-1,-1 1 1,0-1-1,-2 11 1,2-14 53,0 0 0,0 0 0,0 0 0,0 0 1,0 0-1,-1-1 0,1 1 0,-1 0 0,0-1 0,0 1 1,0-1-1,0 1 0,0-1 0,-1 0 0,1 0 0,-1 0 1,1 0-1,-1 0 0,0-1 0,0 1 0,-2 0 0,3-1-37,1-1 0,0 1-1,0-1 1,0 0-1,0 0 1,0 0-1,0 1 1,-1-1-1,1 0 1,0 0-1,0-1 1,0 1-1,0 0 1,0 0-1,-1-1 1,1 1-1,0 0 1,0-1-1,0 1 1,0-1 0,0 1-1,0-1 1,0 0-1,0 1 1,0-1-1,1 0 1,-1 0-1,0 0 1,0 1-1,1-1 1,-1 0-1,-1-2 1,-12-21 250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403"/>
    </inkml:context>
    <inkml:brush xml:id="br0">
      <inkml:brushProperty name="width" value="0.05" units="cm"/>
      <inkml:brushProperty name="height" value="0.05" units="cm"/>
    </inkml:brush>
  </inkml:definitions>
  <inkml:trace contextRef="#ctx0" brushRef="#br0">0 137 19332,'7'-9'558,"0"1"-1,1-1 1,0 1-1,0 1 1,1-1 0,0 2-1,0-1 1,1 1-1,12-6 1,-13 8-385,0 0 1,1 0 0,-1 1-1,1 1 1,0 0 0,0 0-1,0 1 1,0 0-1,0 0 1,16 2 0,-14 2-148,-9 1 17,-4-4-35,0 1-1,0-1 1,1 1 0,-1-1-1,0 0 1,0 0 0,0 1-1,0-1 1,0 0 0,0 0-1,0 0 1,1 0 0,-1 0-1,0 0 1,0 0 0,0 0-1,0-1 1,0 1 0,-1 0-1,-68-16 988,69 16-960,2 0-38,-1 0 0,1-1-1,0 1 1,0 0 0,-1 0 0,1-1-1,0 1 1,0-1 0,-1 1 0,1 0 0,0-1-1,-1 1 1,1-1 0,-1 0 0,1 1 0,-1-1-1,1 1 1,-1-1 0,1 0 0,-1 0-1,0 1 1,1-1 0,-1-1 0,1 2 3,-1 0 0,0 0 1,0-1-1,1 1 0,-1 0 0,0-1 1,0 1-1,0 0 0,0-1 0,1 1 1,-1 0-1,0-1 0,0 1 0,0 0 1,0-1-1,0 1 0,0 0 0,0-1 1,0 1-1,0 0 0,0-1 0,0 1 1,0-1-1,0 1 0,0 0 0,-1-1 1,1 1-1,0 0 0,0-1 0,0 1 1,0 0-1,-1 0 0,1-1 0,0 1 1,0 0-1,-1-1 0,1 1 0,0 0 1,0 0-1,-1 0 0,1-1 0,0 1 1,-1 0-1,1 0 0,0 0 0,-1 0 1,1-1-1,0 1 0,-1 0 0,1 0 1,0 0-1,-1 0 0,1 0 0,-1 0 1,1 0-1,0 0 0,-1 0 0,1 0 1,0 0-1,-1 0 0,1 1 0,0-1 1,-1 0-1,1 0 0,0 0 0,-1 0 1,1 1-1,-6 0 5,1 1 0,0 0 0,-1 0 0,1 0-1,0 1 1,0 0 0,1 0 0,-1 0 0,-8 8 0,6-5-2,0 1 0,1 0 0,0 0 0,0 0 0,-5 10 0,8-12-5,0 0 1,1 0-1,-1 0 1,1 1-1,0-1 1,1 1 0,-2 10-1,3-15 2,0 0-1,0 0 0,0 0 1,0 0-1,0 0 0,0 1 1,0-1-1,1 0 1,-1 0-1,0 0 0,1 0 1,-1 0-1,1 0 1,-1 0-1,1 0 0,-1 0 1,1 0-1,1 1 1,-1-1-3,0-1 1,0 1 0,0 0 0,1-1-1,-1 1 1,0-1 0,1 1 0,-1-1 0,0 0-1,1 1 1,-1-1 0,1 0 0,-1 0-1,0 0 1,1 0 0,-1 0 0,1-1 0,1 1-1,58-16 21,-42 11-35,35-7 0,-48 11 13,-1 1 0,1-1 0,-1 1 0,1 1 1,0-1-1,-1 1 0,1 0 0,-1 0 0,1 0 0,9 5 1,-13-5-1,0 0 0,0 0 1,0 0-1,0 0 1,0 0-1,0 1 1,0-1-1,-1 1 1,1-1-1,-1 1 0,1 0 1,-1-1-1,1 1 1,-1 0-1,0 0 1,0 0-1,0 0 0,0 0 1,1 4-1,-2-2 4,1-1 1,-1 1-1,0 0 0,0-1 0,0 1 0,-1-1 1,1 1-1,-1-1 0,0 1 0,0-1 1,-2 5-1,-2 4 15,-1-2 0,0 1 1,0-1-1,-1 0 1,-1 0-1,-10 11 0,11-15-1,0 1 0,0-2-1,0 1 1,0-1 0,-10 6-1,14-10-69,1 0-1,0 0 0,0 0 0,0 0 0,-1 0 0,1 0 0,0 0 0,-1-1 0,1 0 0,-1 1 0,1-1 0,-1 0 0,1 0 0,0 0 0,-1 0 1,1 0-1,-1-1 0,1 1 0,-1-1 0,1 0 0,0 0 0,0 0 0,-5-2 0,5 1-38,0 0-1,1-1 0,-1 1 1,1-1-1,-1 1 1,1-1-1,0 0 1,0 0-1,0 1 1,0-1-1,0 0 1,1 0-1,-1 0 1,1 0-1,0 0 1,0 0-1,0 0 1,0 0-1,1 1 1,1-7-1,6-23-536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777"/>
    </inkml:context>
    <inkml:brush xml:id="br0">
      <inkml:brushProperty name="width" value="0.05" units="cm"/>
      <inkml:brushProperty name="height" value="0.05" units="cm"/>
    </inkml:brush>
  </inkml:definitions>
  <inkml:trace contextRef="#ctx0" brushRef="#br0">54 56 19916,'-6'7'233,"0"0"0,1 1 0,0 0 0,0-1-1,1 2 1,0-1 0,0 0 0,1 1 0,1 0-1,-1-1 1,1 1 0,0 0 0,1 1 0,0-1 0,1 0-1,0 0 1,0 0 0,3 16 0,-3-24-228,0 0 0,0 0-1,0 0 1,1 0 0,-1 0 0,0 0 0,0 0 0,1 0 0,-1 0-1,1 0 1,-1 0 0,0-1 0,1 1 0,0 0 0,-1 0 0,1 0-1,-1-1 1,1 1 0,0 0 0,0-1 0,-1 1 0,1-1 0,0 1-1,0-1 1,0 1 0,0-1 0,-1 1 0,1-1 0,0 0 0,0 1-1,0-1 1,0 0 0,0 0 0,0 0 0,0 0 0,0 0 0,0 0-1,0 0 1,0 0 0,0 0 0,0 0 0,0-1 0,0 1 0,0 0-1,-1-1 1,1 1 0,0-1 0,0 1 0,1-1 0,2-2 24,0 0 0,0 0 0,0 0 0,0-1 1,0 1-1,-1-1 0,1 0 0,3-6 0,6-14 62,-1 0 0,-1 0 0,-2-1 0,11-38 0,-3 8-260,-19 102-354,1-20 255,-1 58-1065,2-74 1025,1 0 1,0 0 0,1-1 0,0 1-1,6 15 1,0-11-69,-8-15 356,1 0 0,-1 1 0,1-1-1,-1 0 1,0 0 0,1 1 0,-1-1-1,1 0 1,-1 0 0,0 0 0,1 1 0,-1-1-1,1 0 1,-1 0 0,1 0 0,-1 0 0,1 0-1,-1 0 1,1 0 0,-1 0 0,0 0-1,1 0 1,-1 0 0,1-1 0,-1 1 0,1 0-1,-1 0 1,0 0 0,1 0 0,-1-1-1,1 1 1,12-13-676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194"/>
    </inkml:context>
    <inkml:brush xml:id="br0">
      <inkml:brushProperty name="width" value="0.05" units="cm"/>
      <inkml:brushProperty name="height" value="0.05" units="cm"/>
    </inkml:brush>
  </inkml:definitions>
  <inkml:trace contextRef="#ctx0" brushRef="#br0">55 42 15483,'0'-7'456,"0"5"-365,0 0 1,0 0 0,0 0 0,0 1-1,-1-1 1,1 0 0,0 0 0,-1 1 0,1-1-1,-1 0 1,1 1 0,-1-1 0,0 0 0,0 1-1,0-1 1,0 1 0,0 0 0,-2-3-1,3 4-76,0 0-1,0 0 0,-1 0 1,1 0-1,0 0 0,0 0 0,-1 0 1,1 0-1,0 0 0,-1 0 0,1 0 1,0 0-1,0 0 0,-1 0 0,1 0 1,0 0-1,0 1 0,0-1 1,-1 0-1,1 0 0,0 0 0,0 0 1,-1 0-1,1 1 0,0-1 0,0 0 1,0 0-1,0 0 0,-1 1 1,1-1-1,0 0 0,0 0 0,0 1 1,0-1-1,0 0 0,0 0 0,0 1 1,0-1-1,-1 1 0,-3 12 455,1 1-1,0 0 1,1 1-1,-1 19 1,-1 1-141,1-6-107,-3 5 17,2 0-1,2 0 1,1 0-1,5 49 1,-3-81-216,-1-1 1,0 0 0,0 1-1,0-1 1,1 0 0,-1 0-1,1 0 1,-1 1 0,1-1-1,-1 0 1,1 0 0,0 0-1,-1 0 1,1 0 0,0 0-1,0 0 1,0 0 0,1 1-1,-1-2-4,0 1-1,0-1 1,0 0 0,0 0-1,0 1 1,-1-1-1,1 0 1,0 0-1,0 0 1,0 0-1,0 0 1,0-1-1,0 1 1,0 0-1,0 0 1,-1 0-1,1-1 1,0 1-1,1-1 1,4-3 39,0 0 1,0 0-1,-1-1 1,0 1-1,6-7 1,-8 8-57,13-15 75,-11 13-59,-1-1 1,1 1-1,0 0 0,0 1 1,0-1-1,0 1 0,1 0 1,0 1-1,11-7 0,-16 10-19,0 0 1,-1 0-1,1 0 0,0 0 1,-1 0-1,1 0 0,0 0 1,-1 0-1,1 1 0,0-1 1,-1 0-1,1 0 0,-1 0 1,1 1-1,0-1 0,-1 0 0,1 1 1,-1-1-1,1 0 0,-1 1 1,1-1-1,-1 1 0,1-1 1,-1 1-1,0-1 0,1 1 1,-1-1-1,0 1 0,1 0 1,-1-1-1,0 1 0,0-1 1,1 1-1,-1 0 0,0-1 0,0 1 1,0 0-1,0-1 0,0 1 1,0 0-1,0-1 0,0 1 1,0 0-1,0 0 0,-3 36-29,3-34 31,-6 32-13,3-19 90,0 0 0,1 1 0,1 23 0,1-39-49,0 0-1,0 0 1,0 0-1,0 0 1,0 1-1,0-1 1,0 0-1,0 0 1,1 0-1,-1 0 1,1 0-1,-1 0 1,0 0-1,1 0 1,0 0-1,-1 0 1,1 0-1,-1-1 1,1 1 0,0 0-1,0 0 1,0 0-1,-1-1 1,1 1-1,0 0 1,0-1-1,2 2 1,-1-2 17,0 0-1,0 0 1,0 0 0,0 0 0,0 0 0,0-1 0,0 1 0,0-1 0,0 1 0,0-1-1,0 1 1,-1-1 0,1 0 0,2-1 0,8-5 182,0-1-1,-1-1 1,14-11 0,-24 19-205,4-4 25,6-3-215,-2 0 0,1-1 0,-1-1 0,0 1 0,-1-1-1,-1-1 1,10-15 0,-16 25 144,-1 0 0,1 0-1,-1 1 1,0-1 0,1 0 0,-1 0-1,0 0 1,1 0 0,-1 0 0,0-1-1,0 1 1,0 0 0,0 0 0,0 0-1,0 0 1,0 0 0,0 0 0,0 0-1,-1 0 1,1 0 0,0 0 0,-1 0-1,1 0 1,-1 0 0,1 0 0,-1 1-1,1-1 1,-1 0 0,0 0 0,1 0-1,-1 0 1,-1 0 0,-15-10-503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571"/>
    </inkml:context>
    <inkml:brush xml:id="br0">
      <inkml:brushProperty name="width" value="0.05" units="cm"/>
      <inkml:brushProperty name="height" value="0.05" units="cm"/>
    </inkml:brush>
  </inkml:definitions>
  <inkml:trace contextRef="#ctx0" brushRef="#br0">8 459 16948,'-8'-3'1760,"16"-1"-1032,4-6-248,13-6 1025,6-3-433,7-3-608,6-4-464,2-6 176,3-1-80,-6-8-136</inkml:trace>
  <inkml:trace contextRef="#ctx0" brushRef="#br0" timeOffset="1">438 0 18084,'10'22'2272,"-3"7"-1351,7 4-345,0 5 1568,4 8-936,-1 9-207,-6 6-385,-4 5-128,-11 10-208,-9 6-216,-20 7-592,-8-2-232,-14 1 616,-2-10-136,1-22-129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41.656"/>
    </inkml:context>
    <inkml:brush xml:id="br0">
      <inkml:brushProperty name="width" value="0.05" units="cm"/>
      <inkml:brushProperty name="height" value="0.05" units="cm"/>
    </inkml:brush>
  </inkml:definitions>
  <inkml:trace contextRef="#ctx0" brushRef="#br0">60 74 12859,'0'0'156,"0"0"1,-1-1 0,1 1-1,0 0 1,0 0 0,0 0-1,0-1 1,-1 1 0,1 0-1,0 0 1,0-1 0,0 1-1,0 0 1,0 0 0,0-1-1,0 1 1,0 0 0,0 0-1,0-1 1,0 1 0,0 0-1,0 0 1,0-1 0,0 1-1,0 0 1,0-1 0,0 1 0,0 0-1,0 0 1,0-1 0,0 1-1,0 0 1,0 0 0,1-1-1,-1 1 1,0 0 0,0 0-1,0 0 1,0-1 0,1 1-1,-1 0 1,0 0 0,0 0-1,1 0 1,-1 0 0,0-1-1,0 1 1,1 0 0,-1 0-1,0 0 1,0 0 0,1 0-1,-1 0 1,0 0 0,0 0-1,1 0 1,-1 0 0,0 0-1,0 0 1,1 0 0,-1 0-1,0 0 1,1 0 0,-1 0-1,20-1 2251,1 1-2317,1-1 0,-1-1-1,0-1 1,1-1 0,-1-1-1,-1 0 1,1-2 0,23-11-1,-38 14-223,-11 4 56,-11 3 2,-67 25 94,-86 19-1,141-44 29,25-4-26,15-2-7,12-1-26,33-8-29,1 4 0,71-3 0,-149 13 46,14-2-167,-1 1 0,0-1 0,1 0-1,-13-1 1,18 0 138,0 1 0,-1 0 1,1-1-1,0 1 0,0-1 0,-1 1 0,1-1 1,0 1-1,0-1 0,0 0 0,0 0 0,0 1 0,0-1 1,0 0-1,0 0 0,0 0 0,0 0 0,0 0 1,1-1-1,-1 1 0,0 0 0,1 0 0,-1 0 0,1-1 1,-1 1-1,1 0 0,0 0 0,-1-1 0,1 0 1,-1-26-222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6.252"/>
    </inkml:context>
    <inkml:brush xml:id="br0">
      <inkml:brushProperty name="width" value="0.05" units="cm"/>
      <inkml:brushProperty name="height" value="0.05" units="cm"/>
    </inkml:brush>
  </inkml:definitions>
  <inkml:trace contextRef="#ctx0" brushRef="#br0">1 138 18020,'16'-17'1295,"1"0"-1,1 1 1,35-23 0,-43 32-983,1 1 1,1 0-1,-1 0 1,1 1-1,0 1 0,0 0 1,0 1-1,21-4 1,-31 7-295,0 0 0,0-1 0,0 1 0,0 0 0,0 0 0,0 0 0,0 0 0,0 1 0,-1-1 0,1 0 0,0 1 0,0 0 0,0-1 0,0 1 0,-1 0 0,1 0 0,0 0 0,-1 0 0,1 0 0,-1 0 0,1 0 0,-1 1 0,1-1 0,-1 0 0,0 1 0,0-1 0,2 3 0,-2-1-8,-1-1 0,1 1 0,0-1 0,-1 1 0,0-1 0,1 1 0,-1 0 0,0-1 0,-1 1 1,1 0-1,0-1 0,-1 1 0,1-1 0,-1 1 0,0 0 0,0-1 0,0 0 0,0 1 0,-2 3 0,-3 4 10,-1-1-1,0 1 1,0-1-1,-1 0 1,0-1-1,0 0 1,-18 13-1,-5 0 90,-37 18 0,14-8 92,44-22-83,17-5-27,22-5 15,-24 1-95,46-5 121,-28 2-531,0 1 0,0 1 0,0 0 1,1 2-1,33 6 0,-33 0-48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3:09.899"/>
    </inkml:context>
    <inkml:brush xml:id="br0">
      <inkml:brushProperty name="width" value="0.05" units="cm"/>
      <inkml:brushProperty name="height" value="0.05" units="cm"/>
    </inkml:brush>
  </inkml:definitions>
  <inkml:trace contextRef="#ctx0" brushRef="#br0">0 139 4489 0 0,'28'-13'4978'0'0,"21"2"-3465"0"0,-24 6-1660 0 0,278-49-140 0 0,-224 42 293 0 0,266-23-223 0 0,5 28-60 0 0,-268 6 261 0 0,1052 16 49 0 0,-259 60 291 0 0,22 1-626 0 0,839 62 1981 0 0,-1485-114-832 0 0,-84-9-461 0 0,123 11-165 0 0,222 25-804 0 0,342 11-714 0 0,-767-58 1276 0 0,886-5 285 0 0,-779-4 72 0 0,285 19 900 0 0,-88 0-1342 0 0,-91-5-385 0 0,-46-7 352 0 0,-213-4 69 0 0,-20 0-477 0 0,0 1 0 0 0,25 2 0 0 0,-36 0-314 0 0,11 2-2687 0 0,-15 0 1688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00.142"/>
    </inkml:context>
    <inkml:brush xml:id="br0">
      <inkml:brushProperty name="width" value="0.05" units="cm"/>
      <inkml:brushProperty name="height" value="0.05" units="cm"/>
    </inkml:brush>
  </inkml:definitions>
  <inkml:trace contextRef="#ctx0" brushRef="#br0">0 49 8786 0 0,'13'-27'12109'0'0,"-15"33"-12243"0"0,1 0-1 0 0,0 0 1 0 0,0 1-1 0 0,1-1 1 0 0,-1 0 0 0 0,1 1-1 0 0,2 11 1 0 0,-2-15 161 0 0,1 13-215 0 0,-2-11 135 0 0,1 1-1 0 0,1-1 1 0 0,-1 0 0 0 0,1 0 0 0 0,0 0-1 0 0,2 7 1 0 0,-3-11 64 0 0,1 0 0 0 0,-1 0 0 0 0,1 0 0 0 0,0 0-1 0 0,-1 0 1 0 0,1 0 0 0 0,0 0 0 0 0,0 0 0 0 0,0 0 0 0 0,0-1 0 0 0,0 1-1 0 0,0 0 1 0 0,0 0 0 0 0,0-1 0 0 0,0 1 0 0 0,0-1 0 0 0,0 1 0 0 0,0-1-1 0 0,0 1 1 0 0,1-1 0 0 0,-1 0 0 0 0,0 1 0 0 0,0-1 0 0 0,0 0 0 0 0,1 0-1 0 0,-1 0 1 0 0,0 0 0 0 0,0 0 0 0 0,1 0 0 0 0,-1-1 0 0 0,2 1 0 0 0,4-2 49 0 0,0 1 0 0 0,0-1 1 0 0,0 0-1 0 0,-1-1 0 0 0,1 0 1 0 0,-1 0-1 0 0,1 0 0 0 0,5-5 1 0 0,46-37 295 0 0,-41 31-257 0 0,43-43 436 0 0,-42 39-437 0 0,-20 21-839 0 0,-3 15 359 0 0,5-16 355 0 0,0 1 0 0 0,0-1 0 0 0,0 1 0 0 0,1 0 0 0 0,-1-1 1 0 0,1 1-1 0 0,-1-1 0 0 0,1 1 0 0 0,0-1 0 0 0,0 1 0 0 0,0-1 0 0 0,0 0 1 0 0,0 1-1 0 0,0-1 0 0 0,1 0 0 0 0,-1 0 0 0 0,1 0 0 0 0,0 0 1 0 0,0 0-1 0 0,0 0 0 0 0,-1 0 0 0 0,2-1 0 0 0,-1 1 0 0 0,0-1 1 0 0,0 0-1 0 0,0 1 0 0 0,5 1 0 0 0,0-1 47 0 0,0-1 0 0 0,-1 1 0 0 0,1-1 0 0 0,0 0 0 0 0,0-1 0 0 0,0 0 0 0 0,0 0 0 0 0,0 0 0 0 0,12-3 0 0 0,1-1 57 0 0,-1-1 0 0 0,1-1 0 0 0,34-17 0 0 0,11-3-59 0 0,-64 27-31 0 0,-1 0-1 0 0,0-1 0 0 0,0 1 1 0 0,1 0-1 0 0,-1-1 0 0 0,0 1 1 0 0,0 0-1 0 0,0-1 0 0 0,0 1 1 0 0,0 0-1 0 0,0-1 0 0 0,0 1 1 0 0,0 0-1 0 0,0 0 1 0 0,0-1-1 0 0,0 1 0 0 0,0 0 1 0 0,0-1-1 0 0,-1 1 0 0 0,1 0 1 0 0,0-1-1 0 0,-1 2 0 0 0,-4 18 91 0 0,2-12-57 0 0,1 0-1 0 0,1 0 1 0 0,0 0 0 0 0,0 1 0 0 0,0-1-1 0 0,1 12 1 0 0,1-17-169 0 0,-1 0 0 0 0,1 0 0 0 0,-1 0 0 0 0,1 0 0 0 0,0-1 0 0 0,0 1 1 0 0,0 0-1 0 0,1-1 0 0 0,1 4 0 0 0,-2-4-201 0 0,1 0 0 0 0,-1 0 0 0 0,1-1 0 0 0,0 1 0 0 0,-1-1 0 0 0,1 1 0 0 0,0-1 0 0 0,0 1 0 0 0,0-1 0 0 0,0 0 0 0 0,0 0 0 0 0,0 0 0 0 0,3 1 0 0 0,6 1-2028 0 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58.318"/>
    </inkml:context>
    <inkml:brush xml:id="br0">
      <inkml:brushProperty name="width" value="0.05" units="cm"/>
      <inkml:brushProperty name="height" value="0.05" units="cm"/>
    </inkml:brush>
  </inkml:definitions>
  <inkml:trace contextRef="#ctx0" brushRef="#br0">0 318 12403,'631'-49'3658,"-504"34"-3470,968-77 903,-784 75-187,307-9 480,-605 26-1349,167-4 571,-149 1-387,1-1-1,-1-1 1,49-15-1,-59 10-171,-21 9-61,1 1-1,-1 0 1,0-1-1,1 1 0,-1-1 1,0 1-1,0 0 1,1-1-1,-1 1 1,0-1-1,0 1 1,1-1-1,-1 1 0,0-1 1,0 1-1,0-1 1,0 1-1,0-1 1,0 1-1,0-1 0,0 1 1,0-2-1,-1 0-64,0 0-1,0-1 0,-1 1 0,1 0 0,-1 0 0,0 0 0,1 0 1,-1 0-1,0 0 0,-3-1 0,-10-12 19,-4-7-219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40.645"/>
    </inkml:context>
    <inkml:brush xml:id="br0">
      <inkml:brushProperty name="width" value="0.05" units="cm"/>
      <inkml:brushProperty name="height" value="0.05" units="cm"/>
    </inkml:brush>
  </inkml:definitions>
  <inkml:trace contextRef="#ctx0" brushRef="#br0">15302 406 10098,'-130'-18'2130,"-131"-38"0,229 49-1962,-1 1 0,0 2 0,0 1 0,-1 2 0,-46 4 0,-166 30 14,176-21-109,-650 77 430,-5-34-70,-80 8-466,252-34-15,114-6 29,-518 20-692,-299 24 268,290 35 273,4 38-37,797-111 206,-505 83-12,-6-46-104,-355-66-48,1-54 474,-316 18 227,1217 40-428,0 5 0,0 6 0,1 6 0,1 5-1,-162 56 1,266-74-97,-326 118 62,290-100-72,1 2 1,2 3-1,-94 68 0,107-64 7,2 2 0,2 1-1,-39 48 1,25-17-17,-56 92 1,100-147-7,1 1 1,0 1-1,2-1 1,-1 1-1,2 0 1,0 0-1,-5 32 1,9-34-1,0-1 1,1 0-1,1 0 1,0 0-1,0 1 1,1-1-1,1 0 0,0-1 1,1 1-1,9 20 1,-3-13 9,1 0 0,0 0-1,2-2 1,0 1 0,1-2 0,1 0 0,0 0 0,2-1 0,-1-1 0,27 17 0,-15-14 24,0-1 0,1-2 0,0-1 0,1-1 0,1-2 0,51 12 0,316 47 47,-238-46-53,-19-1-11,169 25 13,1-21-6,150-32-8,-1-23-2,-280 16 0,1718-141-163,-777 87 138,-629 44-76,184-1 71,1 51 322,-505-12-266,1-8-1,182-14 0,-284 0-24,437-28 15,-387 25-10,135-29 0,115-44 8,-263 56-13,457-106-7,149 36 41,-339 54-45,105-23 2,113-15-12,151-29 53,-12-53 0,264-154-26,-945 298 56,-2-3 1,-1-1 0,-1-3 0,0-1-1,66-52 1,-15-3 112,151-162-1,-234 227-90,-2-1 0,0 0 0,-1 0 0,-1-1-1,-1 0 1,14-33 0,-19 35-12,0 0 0,-1 0 0,-1 0 0,0 0 0,-1 0 0,-1-1 0,-1 1 0,0-1 0,-3-18 0,-1 8-42,-1 0-1,-1 1 0,-2 0 1,0 0-1,-2 0 1,-1 1-1,-1 1 1,-1 0-1,-1 1 0,-22-29 1,22 34-85,-1 1 0,-1 0 0,-1 1 0,0 1 0,-1 0 0,-1 1 0,0 2 0,-1 0 0,0 0 0,-1 2 0,0 1 0,-37-12 0,-28 3-111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59.689"/>
    </inkml:context>
    <inkml:brush xml:id="br0">
      <inkml:brushProperty name="width" value="0.05" units="cm"/>
      <inkml:brushProperty name="height" value="0.05" units="cm"/>
    </inkml:brush>
  </inkml:definitions>
  <inkml:trace contextRef="#ctx0" brushRef="#br0">848 160 9986,'-16'-10'314,"0"2"-1,-1 0 1,0 1-1,-1 0 1,0 2-1,0 0 1,0 1-1,0 0 1,-1 2 0,1 0-1,-1 1 1,1 1-1,-1 1 1,1 1-1,-1 0 1,1 1-1,-32 11 1,29-7-245,0 1 0,1 1 0,0 0 0,0 2 0,2 1 0,-1 0 0,1 1 0,1 1 0,0 0 0,1 2 0,1 0 0,1 0 0,0 2 0,-19 30 0,-2 18 90,3 1 1,2 1-1,4 1 0,3 2 1,-18 92-1,33-119-104,1-1 0,2 1 0,2 0 0,2 0 0,6 62 1,-2-81-23,1 0 1,1 0-1,1 0 1,1-1 0,2 1-1,0-2 1,1 1-1,2-1 1,0-1 0,26 36-1,-28-47-8,0 0-1,0 0 1,1-1 0,0-1-1,1 1 1,0-2 0,1 0-1,0 0 1,13 5-1,-6-5 22,-1-1-1,1-1 0,0 0 0,1-2 1,38 4-1,-21-7 68,1-1 0,0-2 0,0-1 0,-1-3 0,0-1 0,56-18 0,-56 12 42,0-1 1,-2-3-1,0-1 1,0-1-1,-2-2 1,-1-2-1,50-43 1,-48 34 2,-1-2 0,-2-1 0,-2-2 0,-1-1 0,-2-1-1,27-50 1,-37 55-78,-2 0 0,-1-1 0,-1-1 0,-2 0 0,-2-1 0,-1 1 0,-2-2 0,-2 1 0,-1-1 0,-3-59 0,-2 70-40,-1 1 0,-1 0 0,-1 0 1,-1 0-1,-2 0 0,0 1 0,-2 1 0,-1-1 0,0 2 0,-2-1 0,-1 2 1,-1 0-1,0 0 0,-2 1 0,-34-32 0,25 31-224,0 2 0,-2 1 0,-1 1-1,0 1 1,-1 1 0,0 2 0,-2 1 0,1 2 0,-2 1-1,-50-10 1,62 15-182,10-5-123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125"/>
    </inkml:context>
    <inkml:brush xml:id="br0">
      <inkml:brushProperty name="width" value="0.05" units="cm"/>
      <inkml:brushProperty name="height" value="0.05" units="cm"/>
    </inkml:brush>
  </inkml:definitions>
  <inkml:trace contextRef="#ctx0" brushRef="#br0">2 433 16227,'-2'-6'1857,"2"1"-1209,7-7-200,12-1 824,18-5-207,12-4-177,15-7-304,7-1-128,8-4-152,1-2-32,0 0-200,-4-1-168,-16 3-496,-8 1-296,-22 1 720,-9 1-160,-19 6-104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545"/>
    </inkml:context>
    <inkml:brush xml:id="br0">
      <inkml:brushProperty name="width" value="0.05" units="cm"/>
      <inkml:brushProperty name="height" value="0.05" units="cm"/>
    </inkml:brush>
  </inkml:definitions>
  <inkml:trace contextRef="#ctx0" brushRef="#br0">196 0 15723,'-3'1'297,"-1"0"0,0 0 0,0 0 0,0 1-1,1-1 1,-1 1 0,1 0 0,-1 0 0,1 0-1,0 1 1,-1-1 0,1 1 0,1 0-1,-1 0 1,0 0 0,-2 4 0,-3 5 173,1 0 1,1 0-1,-7 20 1,4-12-681,-7 18 242,-2 1-13,2 0-1,2 2 0,-11 48 0,23-80-24,1 0 0,0 0 0,1 14 0,0-21 2,0 0 1,0 0 0,0-1-1,0 1 1,1 0 0,-1-1 0,0 1-1,1 0 1,-1-1 0,1 1-1,0 0 1,0-1 0,0 1-1,-1-1 1,1 1 0,1-1-1,-1 0 1,0 1 0,0-1-1,0 0 1,1 0 0,-1 0-1,1 0 1,-1 0 0,3 1-1,4-1-3,0 0-1,0-1 1,0 0-1,0 0 1,0-1-1,-1 0 0,1 0 1,0-1-1,0 0 1,9-4-1,0 2 6,439-127-1408,-386 106 1180,-13 2-84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139"/>
    </inkml:context>
    <inkml:brush xml:id="br0">
      <inkml:brushProperty name="width" value="0.05" units="cm"/>
      <inkml:brushProperty name="height" value="0.05" units="cm"/>
    </inkml:brush>
  </inkml:definitions>
  <inkml:trace contextRef="#ctx0" brushRef="#br0">20 5 16011,'0'0'69,"0"0"-1,1-1 0,-1 1 0,0 0 0,0-1 0,1 1 0,-1 0 0,0-1 0,1 1 0,-1 0 1,0 0-1,1 0 0,-1-1 0,1 1 0,-1 0 0,0 0 0,1 0 0,-1 0 0,1-1 1,-1 1-1,1 0 0,-1 0 0,0 0 0,1 0 0,-1 0 0,1 0 0,-1 0 0,1 0 1,0 1-1,4 11 766,-6 24 583,-15 72 132,9-74-1428,2 0-1,-2 54 1,7-86-118,0-1-1,0 0 1,0 1 0,0-1 0,0 1 0,0-1-1,0 0 1,1 1 0,-1-1 0,0 0 0,1 1 0,-1-1-1,1 0 1,0 1 0,-1-1 0,1 0 0,0 0 0,0 0-1,0 0 1,0 0 0,0 0 0,0 0 0,0 0-1,1 1 1,0-1 1,0-1-1,0 0 0,-1 1 1,1-1-1,0 0 0,0 0 0,0 0 1,-1 0-1,1 0 0,0-1 1,0 1-1,0-1 0,-1 1 1,1-1-1,0 1 0,1-2 1,8-3 13,-1-1 0,1-1 1,-1 0-1,10-9 0,26-26 120,51-59 0,-30 28 93,-66 72-223,0 0 0,0 0-1,0 0 1,0-1 0,0 1 0,0 0 0,0 1-1,1-1 1,-1 0 0,0 0 0,1 0-1,-1 1 1,0-1 0,1 1 0,-1-1-1,3 1 1,-4 0-2,1 1-1,0-1 0,-1 1 1,1-1-1,0 1 1,-1-1-1,1 1 1,-1 0-1,1 0 1,-1-1-1,1 1 1,-1 0-1,1 0 1,-1-1-1,0 1 1,1 0-1,-1 0 1,0 0-1,0 0 1,0 0-1,0-1 0,0 1 1,0 0-1,0 0 1,0 0-1,0 0 1,0 1-1,0 10-54,0-1-1,1 0 1,1 1 0,0-1-1,6 19 1,-7-27 35,0-1 1,0 0 0,0 1-1,1-1 1,-1 0 0,1 1-1,-1-1 1,1 0 0,0 0-1,0 0 1,0-1 0,0 1 0,0 0-1,1-1 1,-1 0 0,0 1-1,1-1 1,-1 0 0,1 0-1,-1 0 1,1 0 0,-1-1-1,1 1 1,0-1 0,-1 0-1,1 1 1,0-1 0,0 0-1,3-1 1,7 0-7,1-1-1,16-5 1,4-1-152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523"/>
    </inkml:context>
    <inkml:brush xml:id="br0">
      <inkml:brushProperty name="width" value="0.05" units="cm"/>
      <inkml:brushProperty name="height" value="0.05" units="cm"/>
    </inkml:brush>
  </inkml:definitions>
  <inkml:trace contextRef="#ctx0" brushRef="#br0">61 41 15451,'-7'7'563,"1"0"0,0 0 0,0 0 1,0 1-1,1 0 0,-7 16 0,11-22-472,0 0 0,0 0 1,0 0-1,1 0 0,-1 0 1,1 1-1,-1-1 0,1 0 1,0 0-1,0 0 0,0 1 1,0-1-1,0 0 0,0 0 0,1 1 1,-1-1-1,1 0 0,0 0 1,-1 0-1,1 0 0,0 0 1,0 0-1,0 0 0,1 0 1,-1 0-1,0-1 0,1 1 1,-1 0-1,1-1 0,-1 1 1,1-1-1,0 1 0,0-1 1,3 2-1,-1-1-54,1 0 0,0-1 0,0 1 0,-1-1 0,1 0 0,0 0 0,0-1 1,0 1-1,0-1 0,0 0 0,0 0 0,0-1 0,0 0 0,0 0 0,0 0 0,0 0 0,0-1 0,-1 1 0,8-5 1,-5 3-8,-1 0 0,0-1 0,0 0 0,0 0 0,0 0 0,0-1 0,-1 1 0,0-1 0,0-1 0,-1 1 0,1-1 1,-1 0-1,4-7 0,-7 10-12,1 0 1,-1-1 0,0 1 0,0-1-1,0 1 1,0-1 0,0 1 0,-1-1-1,0 0 1,0 1 0,0-1 0,0 0-1,0 1 1,-1-1 0,0 1 0,0-1-1,0 0 1,0 1 0,-3-6-1,3 7-9,-1 0-1,1 0 0,-1 0 1,0 0-1,1 0 0,-1 0 0,0 1 1,0-1-1,0 1 0,0 0 0,-1-1 1,1 1-1,0 0 0,0 0 1,-1 0-1,1 1 0,-1-1 0,1 1 1,-1-1-1,1 1 0,-1 0 0,1 0 1,-1 0-1,1 0 0,-1 0 0,1 0 1,-1 1-1,1-1 0,-4 2 1,-1 1-6,0 0 0,0 0 1,0 0-1,0 1 1,0 0-1,1 1 0,0-1 1,0 1-1,0 0 1,1 1-1,0-1 0,0 1 1,-8 12-1,5-6-74,0 0 0,1 0 0,1 1 0,0 0 0,1 0 0,-6 23 0,10-32-65,0 0 0,0 0 0,1 1-1,0-1 1,0 0 0,0 0 0,0 0 0,0 0 0,2 7 0,-1-9 83,-1-1 0,1 0 0,0 0 0,-1 1 0,1-1 0,0 0 0,0 0 0,-1 0 0,1 0 0,0 0 0,0 0 0,0 0 0,1 0 1,-1 0-1,0-1 0,0 1 0,0 0 0,0-1 0,1 1 0,-1-1 0,0 1 0,1-1 0,-1 0 0,0 1 0,1-1 0,-1 0 0,1 0 1,-1 0-1,0 0 0,1 0 0,1 0 0,24-6-523,8-11-202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927"/>
    </inkml:context>
    <inkml:brush xml:id="br0">
      <inkml:brushProperty name="width" value="0.05" units="cm"/>
      <inkml:brushProperty name="height" value="0.05" units="cm"/>
    </inkml:brush>
  </inkml:definitions>
  <inkml:trace contextRef="#ctx0" brushRef="#br0">129 1 15739,'-19'19'1099,"-77"88"1885,94-106-2901,1 1 0,-1 0 1,1-1-1,0 1 0,0 0 1,0 0-1,0 0 0,0 0 1,0 0-1,1 0 0,-1 0 1,0 4-1,1-6-79,0 0 0,0 0-1,0 1 1,0-1 0,0 0 0,1 0 0,-1 1-1,0-1 1,0 0 0,0 0 0,0 0 0,0 1-1,1-1 1,-1 0 0,0 0 0,0 0 0,0 1-1,1-1 1,-1 0 0,0 0 0,0 0 0,0 0-1,1 0 1,-1 0 0,0 1 0,0-1 0,1 0-1,-1 0 1,0 0 0,0 0 0,1 0-1,-1 0 1,18-4-326,27-17-425,-29 13 343,0 1-1,31-10 1,-45 17 393,0-1 0,0 1 0,0 0 0,0 0 0,0 0 0,0 0 0,-1 1 1,1-1-1,0 0 0,0 1 0,0-1 0,0 1 0,-1 0 0,1-1 0,0 1 0,-1 0 0,1 0 0,0 0 0,-1 0 0,1 1 0,-1-1 1,0 0-1,1 1 0,-1-1 0,0 0 0,0 1 0,0 0 0,0-1 0,0 1 0,0 0 0,0-1 0,0 4 0,4 7 90,-1 0 0,-1 0 0,4 23 0,-6-25-58,9 41 280,-3 0 1,-2 0-1,-2 1 1,-4 52-1,0-94-103,-1 1 0,0-1-1,-1 0 1,0 0 0,-7 15 0,9-23-105,0 0 0,0 1 0,0-1 0,-1 0 0,1 0 0,-1 0 0,1-1 0,-1 1 1,0 0-1,0-1 0,0 1 0,-4 2 0,5-4-23,0 1 0,-1-1 0,1 1 0,0-1 0,-1 0 0,1 0 0,-1 0 1,1 0-1,-1 0 0,1 0 0,0 0 0,-1-1 0,1 1 0,-1 0 0,1-1 0,0 1 0,-1-1 0,1 1 0,0-1 1,0 0-1,-1 1 0,1-1 0,0 0 0,-1-1 0,-3-3 61,1 1-1,0-1 1,0 0 0,0 0 0,1 0-1,-1 0 1,1-1 0,1 1 0,-1-1 0,1 0-1,0 0 1,0 0 0,-1-9 0,0-2 49,0-1 1,2 0-1,0-27 0,1 35-163,1 0 0,0 0 0,0 0 0,1 1 0,1-1 0,0 1 0,0-1 0,8-16 0,-7 19-166,0 1 1,0 0 0,1 0 0,0 1-1,0 0 1,0-1 0,0 1 0,1 1-1,0-1 1,0 1 0,0 0 0,13-5-1,61-22-1775,-62 25 1575,15-6-426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3.316"/>
    </inkml:context>
    <inkml:brush xml:id="br0">
      <inkml:brushProperty name="width" value="0.05" units="cm"/>
      <inkml:brushProperty name="height" value="0.05" units="cm"/>
    </inkml:brush>
  </inkml:definitions>
  <inkml:trace contextRef="#ctx0" brushRef="#br0">188 15 16628,'-2'-2'200,"1"1"1,-1-1 0,0 1 0,0 0 0,1 0 0,-1 0-1,0 0 1,0 0 0,0 0 0,0 1 0,0-1 0,0 0 0,0 1-1,-1 0 1,1-1 0,0 1 0,0 0 0,0 0 0,0 0-1,0 1 1,-1-1 0,1 0 0,0 1 0,0-1 0,0 1-1,0 0 1,0 0 0,0 0 0,0 0 0,1 0 0,-1 0 0,0 0-1,0 1 1,-1 1 0,-7 5 16,0 0-1,1 1 1,0 0 0,0 1-1,1 0 1,0 0 0,-8 17-1,10-18-197,1 1 0,0 0 1,1 0-1,0 0 0,0 0 0,2 1 0,-1-1 0,1 1 0,-1 12 0,3-21-20,0 1-1,0 0 1,0 0-1,0 0 0,1-1 1,-1 1-1,1 0 1,-1 0-1,1-1 0,0 1 1,0-1-1,0 1 1,1-1-1,-1 1 0,1-1 1,-1 1-1,1-1 1,0 0-1,0 0 0,-1 0 1,2 0-1,-1 0 1,0-1-1,0 1 0,1-1 1,-1 1-1,0-1 1,1 0-1,0 0 0,-1 0 1,1 0-1,0 0 1,-1-1-1,1 1 0,0-1 1,0 1-1,3-1 1,4 0-59,0 0 0,-1-1 0,1 0 0,0-1 1,-1 0-1,1 0 0,-1-1 0,0 0 0,14-7 1,-11 4-48,-1 0-1,0-1 1,0-1 0,0 0 0,-1 0 0,-1-1 0,1 0 0,-1-1 0,-1 0 0,0 0-1,0-1 1,-1 0 0,0-1 0,-1 1 0,-1-1 0,0 0 0,0-1 0,3-13 0,-4 1-136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4.234"/>
    </inkml:context>
    <inkml:brush xml:id="br0">
      <inkml:brushProperty name="width" value="0.05" units="cm"/>
      <inkml:brushProperty name="height" value="0.05" units="cm"/>
    </inkml:brush>
  </inkml:definitions>
  <inkml:trace contextRef="#ctx0" brushRef="#br0">27 0 16796,'-9'47'4627,"6"-29"-4168,-4 27-152,2 1 1,2-1-1,3 57 1,0-100-356,0-1 0,0 0 0,0 1 0,1-1 1,-1 0-1,0 0 0,0 1 0,1-1 0,-1 0 1,1 0-1,-1 0 0,1 0 0,-1 1 0,2 0 1,-2-2-6,1 0 0,0 0 0,-1 0 0,1-1 0,-1 1 1,1 0-1,-1 0 0,0-1 0,1 1 0,-1 0 0,1-1 1,-1 1-1,1 0 0,-1-1 0,0 1 0,1-1 0,-1 1 1,0 0-1,1-1 0,-1 1 0,0-1 0,0 1 1,0-1-1,1 1 0,-1-1 0,0 0 0,0 1 0,0-1 1,0 0-1,6-11-354,1-3-136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00.606"/>
    </inkml:context>
    <inkml:brush xml:id="br0">
      <inkml:brushProperty name="width" value="0.05" units="cm"/>
      <inkml:brushProperty name="height" value="0.05" units="cm"/>
    </inkml:brush>
  </inkml:definitions>
  <inkml:trace contextRef="#ctx0" brushRef="#br0">235 10 14291 0 0,'-11'-9'1965'0'0,"11"9"-1940"0"0,0 0 1 0 0,0 0 0 0 0,0 0 0 0 0,0 0-1 0 0,0 0 1 0 0,0 0 0 0 0,0-1-1 0 0,0 1 1 0 0,0 0 0 0 0,0 0 0 0 0,-1 0-1 0 0,1 0 1 0 0,0 0 0 0 0,0 0 0 0 0,0 0-1 0 0,0 0 1 0 0,0 0 0 0 0,0 0-1 0 0,0 0 1 0 0,0 0 0 0 0,0 0 0 0 0,-1 0-1 0 0,1 0 1 0 0,0 0 0 0 0,0 0-1 0 0,0 0 1 0 0,0 0 0 0 0,0 0 0 0 0,0 0-1 0 0,0 1 1 0 0,0-1 0 0 0,0 0-1 0 0,0 0 1 0 0,-1 0 0 0 0,1 0 0 0 0,0 0-1 0 0,0 0 1 0 0,0 0 0 0 0,0 0-1 0 0,0 0 1 0 0,0 0 0 0 0,0 0 0 0 0,0 0-1 0 0,0 0 1 0 0,0 1 0 0 0,0-1-1 0 0,0 0 1 0 0,0 0 0 0 0,0 0 0 0 0,0 0-1 0 0,0 0 1 0 0,0 0 0 0 0,0 0 0 0 0,0 0-1 0 0,6 26 137 0 0,21 52-124 0 0,-12-35 188 0 0,21 89 0 0 0,-34-117-148 0 0,0 1-1 0 0,-1-1 0 0 0,0 1 1 0 0,-1 0-1 0 0,-1-1 1 0 0,-1 1-1 0 0,0-1 0 0 0,-1 1 1 0 0,-8 26-1 0 0,3-23-148 0 0,0 0 0 0 0,-2-1 0 0 0,0 0 0 0 0,0 0 0 0 0,-2-2 0 0 0,0 1 0 0 0,-17 16 0 0 0,3-6-1444 0 0,-2-1 0 0 0,-59 44 0 0 0,35-33-810 0 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468"/>
    </inkml:context>
    <inkml:brush xml:id="br0">
      <inkml:brushProperty name="width" value="0.05" units="cm"/>
      <inkml:brushProperty name="height" value="0.05" units="cm"/>
    </inkml:brush>
  </inkml:definitions>
  <inkml:trace contextRef="#ctx0" brushRef="#br0">128 0 17212,'-26'70'2837,"-8"27"-1583,-32 199 495,65-272-1511,4-14-2,-3-10-225,0 0 0,0 0 0,1 0 0,-1 0 0,0 0 0,0 0 0,1 0 0,-1 0 0,0 0 0,0 0 0,1 0 0,-1 0 0,0 0 0,0 0 0,1 0 0,-1 0 0,0 0 0,0 0 0,1 0 1,-1-1-1,0 1 0,0 0 0,0 0 0,1 0 0,-1 0 0,0-1 0,0 1 0,0 0 0,0 0 0,1 0 0,-1 0 0,0-1 0,0 1 0,0 0 0,0 0 0,0-1 0,9-13 123,0 0 0,-1 0 1,-1-1-1,-1 0 0,7-20 0,-2 4 8,5-10 118,14-65-1,-36 134-195,-3 53-1,9-71-70,-1 1 0,2-1 0,0 0 1,0 1-1,0-1 0,1 0 0,1 1 0,0-1 1,4 10-1,-5-18 7,-1 0-1,0 1 1,1-1 0,-1 0 0,1 1-1,0-1 1,-1 0 0,1 0 0,0 0 0,0-1-1,0 1 1,1 0 0,-1-1 0,0 0 0,1 1-1,-1-1 1,1 0 0,3 1 0,-2-1 2,0-1-1,-1 1 1,1-1 0,0 0 0,0 0 0,0-1 0,0 1-1,0-1 1,0 0 0,0 0 0,5-2 0,3-2 6,1-1 0,-1-1 1,-1 0-1,1 0 0,-1-1 0,12-11 1,3-6 26,-1-1 1,33-44-1,-44 55-54,-14 15 18,1 0 0,-1 0 1,0 0-1,0 0 1,0 0-1,0 0 0,0 0 1,0 0-1,1 0 1,-1 0-1,0 0 0,0 0 1,0 0-1,0 0 1,0 0-1,1 0 0,-1 0 1,0 0-1,0 0 1,0 0-1,0 0 0,0 0 1,1 0-1,-1 0 1,0 0-1,0 0 0,0 0 1,0 1-1,0-1 1,0 0-1,0 0 0,1 0 1,-1 0-1,0 0 1,0 0-1,0 0 0,0 1 1,0-1-1,0 0 1,0 0-1,0 0 0,0 0 1,0 0-1,0 1 1,0-1-1,0 0 0,0 0 1,0 0-1,0 0 1,0 0-1,0 1 0,-4 31-47,2-22 49,1-5-8,-2 9-6,0 1 0,1 0 0,1 0 0,0 0 1,3 29-1,-2-43 12,0-1 0,0 1 0,0 0-1,0-1 1,1 1 0,-1-1 0,0 1 0,0-1 0,1 1 0,-1-1 0,0 1 0,1-1 0,-1 0 0,1 1 0,-1-1 0,0 1-1,1-1 1,-1 0 0,1 1 0,-1-1 0,1 0 0,-1 0 0,1 1 0,0-1 0,-1 0 0,1 0 0,-1 0 0,1 0-1,-1 0 1,1 0 0,-1 0 0,1 0 0,0 0 0,-1 0 0,1 0 0,-1 0 0,1 0 0,0 0 0,-1 0 0,1 0 0,-1-1-1,1 1 1,-1 0 0,1 0 0,-1-1 0,1 1 0,-1 0 0,1-1 0,-1 1 0,0-1 0,1 0 0,24-19-40,-24 19 39,5-5-10,-5 3 10,1 1 0,-1 0 0,1 0 0,0 0 0,0 0 0,0 1 0,0-1 0,0 0 0,0 1 0,0-1 0,1 1 0,-1 0-1,1 0 1,3-1 0,1 8-20,-7-5 23,0 0-1,1-1 1,-1 1-1,1-1 0,-1 1 1,1-1-1,-1 1 0,1-1 1,-1 1-1,1-1 1,-1 1-1,1-1 0,0 1 1,-1-1-1,1 0 1,0 0-1,-1 1 0,2-1 1,5 0 15,0-1 1,0 0-1,0-1 0,-1 1 1,1-1-1,-1 0 0,1-1 1,-1 0-1,0 0 1,9-5-1,-3 1 5,230-132 879,-236 132-365,-2 5-254,1 0-300,-1 1 0,0-1 0,0 0-1,0-1 1,0 1 0,0-1 0,0 0-1,-1 0 1,1 0 0,-1 0 0,0 0-1,0-1 1,0 0 0,0 1 0,2-6-1,-19 16-134,6 1 130,0 1-1,1 0 1,0 1 0,0-1 0,1 1 0,0 0 0,-5 15 0,7-18 14,1 1 0,1 0 1,0-1-1,0 1 0,0 0 0,1 0 1,0 0-1,1 0 0,0 0 1,0 1-1,2 11 0,-1-18-21,-1 0-1,0 0 0,1 0 0,-1 0 1,1 0-1,0 0 0,0 0 1,0 0-1,0-1 0,0 1 0,0 0 1,0 0-1,1-1 0,-1 1 0,0-1 1,1 1-1,0-1 0,-1 0 1,1 0-1,0 1 0,-1-1 0,1 0 1,0 0-1,0-1 0,0 1 1,0 0-1,0-1 0,0 1 0,0-1 1,0 0-1,0 1 0,0-1 1,3 0-1,-2-1-64,0 1 1,0-1-1,0 0 0,0 0 1,0 0-1,-1 0 1,1 0-1,0 0 1,0-1-1,-1 0 0,1 1 1,-1-1-1,0 0 1,1 0-1,-1 0 1,0-1-1,0 1 0,0 0 1,-1-1-1,1 1 1,0-1-1,1-3 1,8-29-415,-1-6-187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906"/>
    </inkml:context>
    <inkml:brush xml:id="br0">
      <inkml:brushProperty name="width" value="0.05" units="cm"/>
      <inkml:brushProperty name="height" value="0.05" units="cm"/>
    </inkml:brush>
  </inkml:definitions>
  <inkml:trace contextRef="#ctx0" brushRef="#br0">25 7 19452,'-12'-3'2025,"5"0"-1521,3 6-304,2 1 672,7 6-264,-5 4-104,1-5-488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6.803"/>
    </inkml:context>
    <inkml:brush xml:id="br0">
      <inkml:brushProperty name="width" value="0.05" units="cm"/>
      <inkml:brushProperty name="height" value="0.05" units="cm"/>
    </inkml:brush>
  </inkml:definitions>
  <inkml:trace contextRef="#ctx0" brushRef="#br0">265 6 16908,'9'-6'1769,"-16"20"-740,-227 362 2145,226-362-3295,1 1 0,-9 26 0,16-40 110,0-1 1,0 0 0,0 0-1,-1 1 1,1-1 0,0 0-1,0 1 1,0-1-1,0 0 1,0 0 0,0 1-1,0-1 1,0 0-1,0 1 1,0-1 0,0 0-1,0 0 1,0 1 0,0-1-1,0 0 1,0 1-1,0-1 1,0 0 0,0 0-1,0 1 1,0-1-1,1 0 1,-1 0 0,0 1-1,0-1 1,0 0 0,0 0-1,1 1 1,-1-1-1,0 0 1,0 0 0,0 0-1,1 1 1,-1-1-1,1 0 1,10-6-463,17-23-329,-2-1 1,-1-1-1,35-57 0,-32 46 378,25-41-175,21-29 1192,-81 124-42,1 0 0,1 0 0,-7 23 0,-14 53 34,21-71-473,1 0 1,0 1-1,2-1 1,0 1-1,1-1 1,0 1-1,2 0 1,0 0-1,1-1 0,1 1 1,9 31-1,-12-49-109,0 0-1,0 0 1,0 0-1,0 0 1,0 0-1,0 0 1,0 0 0,0 0-1,0 0 1,-1 0-1,1 0 1,0 0-1,0 0 1,0 0-1,0-1 1,0 1-1,0 0 1,0 0-1,0 0 1,0 0-1,0 0 1,-1 0-1,1 0 1,0 0-1,0 0 1,0 0-1,0 0 1,0 0-1,0 0 1,0 0-1,0 0 1,0 0-1,0 0 1,-1 1 0,1-1-1,0 0 1,0 0-1,0 0 1,0 0-1,0 0 1,0 0-1,0 0 1,0 0-1,0 0 1,0 0-1,0 0 1,0 0-1,0 0 1,0 0-1,-1 0 1,1 1-1,0-1 1,0 0-1,0 0 1,0 0-1,0 0 1,0 0-1,-7-6-1,-123-143-453,126 146 456,-4-9 219,9 12-216,-1-1 1,0 1-1,1 0 0,-1 0 1,0-1-1,1 1 1,-1 0-1,1 0 1,-1-1-1,1 1 1,-1 0-1,1 0 1,-1 0-1,0 0 0,1 0 1,-1 0-1,1 0 1,-1 0-1,1 0 1,-1 0-1,1 0 1,-1 0-1,1 0 0,-1 0 1,1 0-1,-1 0 1,0 1-1,2-1 1,29 4 326,70 7-1992,-87-11 1353,-1-1 0,1 0 0,-1 0 1,0-1-1,24-8 0,-3-2-307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210"/>
    </inkml:context>
    <inkml:brush xml:id="br0">
      <inkml:brushProperty name="width" value="0.05" units="cm"/>
      <inkml:brushProperty name="height" value="0.05" units="cm"/>
    </inkml:brush>
  </inkml:definitions>
  <inkml:trace contextRef="#ctx0" brushRef="#br0">93 1 15579,'-3'5'567,"0"1"-1,0-1 0,0 1 0,0-1 0,1 1 1,-3 11-1,2-6-69,-1 0-193,-6 16 190,2 1 0,0 1 0,-4 40-1,11-66-484,1-1-1,0 0 1,-1 0-1,1 1 0,0-1 1,1 0-1,-1 0 1,0 1-1,1-1 1,-1 0-1,1 0 0,-1 0 1,1 1-1,0-1 1,0 0-1,0 0 0,1 0 1,-1 0-1,0-1 1,1 1-1,-1 0 0,1-1 1,-1 1-1,1 0 1,0-1-1,0 0 0,-1 1 1,1-1-1,0 0 1,0 0-1,0 0 0,1 0 1,-1-1-1,0 1 1,0-1-1,0 1 1,1-1-1,-1 0 0,0 1 1,0-1-1,5-1 1,9 0-65,0 0 0,0-2 0,0 0-1,27-9 1,-28 8 34,-9 2 9,35-7-162,-40 9 178,-1 0-1,1 0 0,-1 0 1,1-1-1,-1 1 0,1 0 1,-1 0-1,1 0 0,-1 0 1,1 0-1,0 0 0,-1 0 1,1 1-1,-1-1 0,1 0 1,-1 0-1,1 0 0,-1 0 1,1 1-1,-1-1 0,1 0 0,-1 1 1,1-1-1,-1 0 0,1 1 1,-1-1-1,0 0 0,1 1 1,-1-1-1,0 1 0,1-1 1,-1 1-1,0-1 0,1 1 1,-1-1-1,0 1 0,0-1 1,0 1-1,0-1 0,1 1 1,-1-1-1,0 1 0,0-1 1,0 1-1,0 0 0,0-1 1,0 1-1,0-1 0,0 1 1,-1-1-1,1 1 0,0-1 0,0 1 1,0-1-1,-1 1 0,1-1 1,0 1-1,-1 0 0,-2 4 77,0 0-1,0 0 0,-1 0 0,1 0 0,-1-1 0,0 0 0,-1 1 0,1-2 0,-1 1 1,-6 4-1,-54 30 837,58-34-809,-3 2 33,-1-1 0,0 1 1,0-2-1,0 0 0,-1 0 1,0-1-1,1 0 0,-23 1 0,33-3-185,0-1-1,1 0 1,-1 0-1,0 0 1,0 0-1,0 0 1,0 0-1,0 0 1,0 0-1,1-1 1,-1 1-1,0 0 1,0 0-1,0-1 1,0 1-1,1-1 1,-1 1-1,0 0 1,0-1-1,1 0 1,-1 1-1,0-1 1,1 1-1,-1-1 1,1 0-1,-2 0 1,2-1-23,0 1 0,0 0-1,0 0 1,0 0 0,0 0 0,0-1 0,1 1-1,-1 0 1,0 0 0,0 0 0,1 0 0,-1 0 0,1 0-1,-1 0 1,1 0 0,1-2 0,4-5-223,0 0 0,1 0 0,9-8 0,11-8-510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583"/>
    </inkml:context>
    <inkml:brush xml:id="br0">
      <inkml:brushProperty name="width" value="0.05" units="cm"/>
      <inkml:brushProperty name="height" value="0.05" units="cm"/>
    </inkml:brush>
  </inkml:definitions>
  <inkml:trace contextRef="#ctx0" brushRef="#br0">102 0 18788,'-1'2'1484,"-45"100"2239,31-63-3282,2 0 0,-10 47-1,22-81-411,0 1 0,0-1 0,1 1-1,0-1 1,0 1 0,1 8-1,-1-13-24,0 0-1,0 0 0,1 0 1,-1 0-1,0 0 0,1-1 1,-1 1-1,0 0 0,1 0 1,-1 0-1,1-1 0,0 1 1,-1 0-1,1-1 0,-1 1 1,1 0-1,0-1 1,1 2-1,-1-2-4,1 1 1,-1-1 0,0 0-1,0 0 1,1 0 0,-1 0-1,0 0 1,1 0-1,-1 0 1,0 0 0,0 0-1,1-1 1,-1 1 0,0 0-1,0-1 1,0 1 0,1-1-1,0 0 1,7-4-37,0-1 1,0 0-1,0 0 1,9-9-1,-12 8-30,1 2 0,0-1 0,0 1 0,1 0 0,-1 0 0,16-6 0,-23 11 58,1 0-1,-1 0 1,0 0 0,1 0 0,-1 0 0,1 0 0,-1 0-1,1 0 1,-1 0 0,0 0 0,1 0 0,-1 0 0,1 0-1,-1 1 1,1-1 0,-1 0 0,0 0 0,1 0 0,-1 0 0,1 1-1,-1-1 1,0 0 0,1 1 0,-1-1 0,0 0 0,1 1-1,-1-1 1,0 0 0,0 1 0,1-1 0,-1 0 0,0 1 0,0-1-1,0 1 1,0-1 0,1 0 0,-1 1 0,4 22-410,-1-10-108,-3-12 449,1 0 1,0 0-1,0 1 0,-1-1 1,1 0-1,0 0 0,0 0 1,0 0-1,0 0 0,0 0 0,0-1 1,1 1-1,-1 0 0,0-1 1,0 1-1,1 0 0,-1-1 1,0 1-1,1-1 0,-1 0 1,0 1-1,1-1 0,-1 0 1,0 0-1,1 0 0,-1 0 0,1 0 1,-1 0-1,0 0 0,1-1 1,1 0-1,6-1-361,0 0 0,1-1 0,11-5 0,-15 6 309,75-36-1112,-36 16 687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067"/>
    </inkml:context>
    <inkml:brush xml:id="br0">
      <inkml:brushProperty name="width" value="0.05" units="cm"/>
      <inkml:brushProperty name="height" value="0.05" units="cm"/>
    </inkml:brush>
  </inkml:definitions>
  <inkml:trace contextRef="#ctx0" brushRef="#br0">28 44 13347,'-1'6'480,"-1"-1"1,1 0-1,-1 0 1,0 0 0,-4 8-1,4-9-162,-1 0 0,2 0 0,-1 0 0,0 1 0,1-1 0,0 1-1,-1 5 1,2-10-273,0 1 0,0 0 0,0 0-1,1 0 1,-1 0 0,0 0 0,0-1-1,1 1 1,-1 0 0,0 0 0,1 0 0,-1-1-1,1 1 1,-1 0 0,1 0 0,0-1-1,-1 1 1,1-1 0,-1 1 0,1 0-1,0-1 1,0 1 0,-1-1 0,1 0-1,0 1 1,0-1 0,0 1 0,-1-1 0,1 0-1,0 0 1,0 0 0,0 1 0,0-1-1,0 0 1,-1 0 0,1 0 0,0 0-1,0 0 1,1-1 0,37-5 397,47-23-400,-10 2-455,-75 26 392,0 1 1,1-1-1,-1 1 0,0-1 0,1 1 0,-1 0 1,0 0-1,1 0 0,-1 0 0,0 0 0,1 0 1,-1 0-1,0 0 0,0 0 0,1 1 0,-1-1 1,0 0-1,1 1 0,-1-1 0,2 2 1,-2-1 8,-1 0 1,1 0 0,0 1 0,-1-1-1,1 0 1,-1 1 0,1-1 0,-1 0-1,0 1 1,0-1 0,1 0 0,-1 1-1,0-1 1,0 0 0,0 1 0,-1-1-1,1 1 1,0-1 0,-1 3 0,-6 26 346,-2-1 1,-23 54 0,9-28 270,-31 88 1351,69-178-2331,-2 2 80,2 0 1,1 1-1,1 0 1,27-35-1,-20 40 277,2 0 0,1 2-1,56-41 1,7-6 1020,-105 85-448,0 2 0,-22 27 1,33-38-528,1 1 1,-1 0-1,1 0 1,0 0-1,1 0 1,0 0-1,-1 1 1,2-1 0,-1 1-1,0-1 1,1 1-1,0 0 1,1-1-1,-1 1 1,1 7 0,0-12-16,0 0 0,1 0 0,-1 1 0,0-1 0,0 0 1,1 0-1,-1 1 0,0-1 0,1 0 0,-1 0 0,1 0 1,0 0-1,-1 0 0,1 0 0,0 0 0,0 0 0,-1 0 1,1 0-1,0 0 0,0 0 0,0 0 0,0-1 0,2 2 1,-1-1-26,0-1 1,0 1 0,0-1 0,0 0-1,0 0 1,0 0 0,0 0-1,0 0 1,0 0 0,0-1 0,0 1-1,0 0 1,3-2 0,3-1-263,-1 0 0,0-1 0,1 0-1,-1 0 1,-1 0 0,10-8 0,-6 1-121,0 1 1,0-2-1,-1 1 0,0-1 0,9-19 1,-1-2-544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469"/>
    </inkml:context>
    <inkml:brush xml:id="br0">
      <inkml:brushProperty name="width" value="0.05" units="cm"/>
      <inkml:brushProperty name="height" value="0.05" units="cm"/>
    </inkml:brush>
  </inkml:definitions>
  <inkml:trace contextRef="#ctx0" brushRef="#br0">16 0 15763,'-7'9'1713,"1"4"-1209,5 1-296,-1-1 792,7 1-1080,5-1-136,4-6 168,3 0-184,5-5-168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889"/>
    </inkml:context>
    <inkml:brush xml:id="br0">
      <inkml:brushProperty name="width" value="0.05" units="cm"/>
      <inkml:brushProperty name="height" value="0.05" units="cm"/>
    </inkml:brush>
  </inkml:definitions>
  <inkml:trace contextRef="#ctx0" brushRef="#br0">131 1 15547,'-32'109'3052,"-16"74"-645,37-121-2180,6-29 98,-2 0 0,-14 43 1,18-72 717,1-12-557,1-13 20,3-12-242,3 1 1,0-1-1,2 1 1,14-38 0,-13 49-549,0-1 0,2 1 1,0 1-1,2 0 0,0 0 1,28-33-1,-31 43 139,1 1-1,-1 0 1,2 0 0,14-9-1,7-1-351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9.361"/>
    </inkml:context>
    <inkml:brush xml:id="br0">
      <inkml:brushProperty name="width" value="0.05" units="cm"/>
      <inkml:brushProperty name="height" value="0.05" units="cm"/>
    </inkml:brush>
  </inkml:definitions>
  <inkml:trace contextRef="#ctx0" brushRef="#br0">16 5 19548,'0'-1'101,"1"1"0,0-1 0,0 1 0,-1-1 0,1 1 0,0-1 0,0 1 0,-1 0 0,1 0 0,0-1 0,0 1 0,0 0 0,0 0 0,-1 0 0,1 0 0,0 0 0,0 0 0,0 0 0,0 0 0,0 0 0,-1 1 0,1-1 0,0 0 0,0 1 0,0-1 0,-1 0 0,1 1 0,0-1 0,0 1 0,-1-1 0,1 1 0,0 0 0,1 2 87,-1-1 1,0 1-1,0 0 0,-1 0 1,1 0-1,0 0 0,-1 0 1,0 6-1,0 11 21,-1 1 1,0-1-1,-2 1 1,-1-1-1,-11 38 0,6-27-159,-5 42 0,13-70-40,1-1 1,0 1-1,-1 0 0,1 0 0,1 0 0,-1 0 1,0 0-1,1 0 0,1 4 0,-2-6-2,1 0 0,0 0-1,-1 0 1,1 0 0,0 0 0,0 0-1,0 0 1,0 0 0,-1 0-1,1-1 1,0 1 0,1 0 0,-1-1-1,0 1 1,0-1 0,0 1-1,0-1 1,0 1 0,0-1 0,1 0-1,-1 1 1,0-1 0,0 0-1,1 0 1,1 0 0,4-1 28,1 0 0,-1 0 0,0 0 0,0-1 0,0 0 0,0 0 0,0-1 0,0 0 1,12-8-1,3-2 99,30-25 0,-30 20-8,0-2 1,31-35-1,-45 46-338,-1-1 0,1 0-1,-2 0 1,1-1 0,-2 0 0,1 0-1,-1 0 1,5-20 0,-10 30 174,0 1 0,0 0 0,1-1 0,-1 1-1,0 0 1,0-1 0,0 1 0,0 0 0,0-1 0,0 1 0,0 0 0,0-1 0,0 1 0,0 0 0,0-1 0,0 1 0,0 0 0,0-1 0,0 1 0,0 0 0,0-1 0,0 1 0,-1 0-1,1-1 1,0 1 0,0 0 0,0-1 0,0 1 0,-1 0 0,1 0 0,0-1 0,0 1 0,-1 0 0,1 0 0,0 0 0,-1-1 0,1 1 0,0 0 0,0 0 0,-1 0 0,1 0-1,0 0 1,-1-1 0,1 1 0,-1 0 0,1 0 0,0 0 0,-1 0 0,1 0 0,-1 0 0,-15 6-612,-1 10-178</inkml:trace>
  <inkml:trace contextRef="#ctx0" brushRef="#br0" timeOffset="1">172 354 17500,'9'20'1936,"3"-4"-1176,0-4-312,5-2 761,-1-5-537,1-5 88,0-4-392,3-7-352,5-2-96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027"/>
    </inkml:context>
    <inkml:brush xml:id="br0">
      <inkml:brushProperty name="width" value="0.05" units="cm"/>
      <inkml:brushProperty name="height" value="0.05" units="cm"/>
    </inkml:brush>
  </inkml:definitions>
  <inkml:trace contextRef="#ctx0" brushRef="#br0">7 295 15043,'-1'4'433,"-1"0"0,1 1 0,0-1 0,1 0 0,-1 1 1,1-1-1,0 0 0,0 1 0,0-1 0,1 7 0,0-10-324,-1 0 0,0 0 0,1 0 0,-1 0 0,1 0 0,0 0 0,-1 0 0,1 0 0,0 0 0,-1 0 0,1 0 0,0-1 0,0 1 0,0 0 0,0 0 0,2 0 0,-1 0-15,0 0 0,0 0 0,1-1 0,-1 1 0,0-1 0,0 0 0,1 1 0,-1-1 0,0 0 0,1-1 0,2 1 0,6-3-9,0 1 0,-1-1 1,1-1-1,-1 0 1,0-1-1,0 0 1,0 0-1,-1-1 0,0 0 1,0-1-1,0 0 1,-1 0-1,0-1 1,0 0-1,-1 0 0,10-16 1,-16 23-88,-1 1 0,1-1-1,0 0 1,-1 0 0,1 0 0,-1 0 0,1 0 0,-1 0 0,0 0-1,1 0 1,-1 0 0,0 0 0,0 0 0,0 0 0,0 0 0,0 0-1,0 0 1,0-2 0,0 3-2,-1-1 1,1 1-1,0 0 0,-1 0 1,1-1-1,-1 1 0,1 0 1,0 0-1,-1-1 0,1 1 0,-1 0 1,1 0-1,-1 0 0,1 0 1,-1 0-1,1 0 0,-1 0 1,1 0-1,0 0 0,-1 0 0,1 0 1,-1 0-1,1 0 0,-1 0 1,1 0-1,-2 1 0,-2 0-16,0 0 0,0 1 0,0 0 1,0 0-1,0 0 0,1 0 0,-6 4 0,1 2-2,0 1 0,1-1 1,-1 1-1,2 1 0,-12 19 0,16-24 32,-1 1 0,0-1 0,1 1 0,0-1 0,1 1 0,-1 0 0,1 0 0,0 0 0,0 0 0,1 0 0,0 0 0,1 11-1,-1-14 2,1-1 0,0 1-1,-1-1 1,1 1 0,0-1-1,1 0 1,-1 1 0,0-1-1,1 0 1,-1 0 0,1 0-1,0 0 1,-1 0 0,1-1-1,0 1 1,0 0 0,3 1-1,-1-1 10,0 0 0,0 0-1,0 0 1,1-1 0,-1 0 0,1 0-1,-1 0 1,10 1 0,-2-2 18,0 0 0,1-1-1,-1 0 1,1-1 0,-1 0 0,13-5 0,-7 1-1,0-1-1,0-1 0,-1 0 1,0-2-1,0 0 0,19-15 1,-26 17-39,0-1 1,-1 1 0,0-2 0,0 1 0,-1-1 0,0-1-1,-1 1 1,0-1 0,-1 0 0,7-15 0,-11 13-73,-5 10-49,2 3 112,0 1-1,0-1 1,0 1 0,0-1-1,0 1 1,0 0 0,0 0-1,0-1 1,1 1 0,-1 0-1,0 0 1,0 0 0,1 0-1,-2 1 1,-2 5-8,-1 1-1,1 0 1,1-1 0,-5 12-1,7-17 20,1 1 0,-1-1 0,0 0 0,1 1 0,-1-1-1,1 0 1,0 1 0,-1-1 0,1 0 0,1 1 0,-1-1-1,0 0 1,0 1 0,1-1 0,-1 0 0,1 1 0,0-1-1,0 0 1,0 0 0,2 4 0,-2-5 6,1 0 0,0 1 0,0-1 0,-1 0 0,1 0 1,0-1-1,0 1 0,0 0 0,0-1 0,0 1 0,0-1 0,0 1 0,0-1 1,0 0-1,0 0 0,0 0 0,0 0 0,0 0 0,0-1 0,0 1 0,0-1 0,0 1 1,2-2-1,7-1 13,-1 0 0,-1-1 1,11-6-1,-3 0-2,0 0 0,-1-2 0,0 0 0,-1 0 0,0-1 0,-1-1 0,17-22 0,-12 11-63,-1-1-1,-1 0 1,24-53 0,-38 71-1,1 1 0,-1-1 1,-1 1-1,0-1 0,2-10 1,-4 17 41,0 1 1,0 0 0,1-1 0,-1 1-1,0 0 1,0 0 0,0-1 0,0 1 0,0 0-1,0 0 1,0-1 0,-1 1 0,1 0 0,0 0-1,0-1 1,0 1 0,0 0 0,0 0 0,0-1-1,0 1 1,0 0 0,-1 0 0,1-1 0,0 1-1,0 0 1,0 0 0,-1 0 0,1-1 0,0 1-1,0 0 1,0 0 0,-1 0 0,1 0 0,0 0-1,0 0 1,-1-1 0,1 1 0,-11 6-131,4 4 102,0-1 0,1 1 0,0 0 1,0 1-1,-4 11 0,-20 59 22,25-65 24,1 0 1,0 1-1,1-1 0,1 1 1,1 0-1,0 27 1,2-37-9,0 1 1,0 0-1,0-1 0,1 1 1,1-1-1,-1 1 1,1-1-1,0 0 1,1 0-1,-1 0 1,1 0-1,1-1 1,-1 0-1,1 0 1,0 0-1,9 7 0,10 2 133,-23-15-133,-1 0-1,0 0 1,1 0 0,-1 1-1,0-1 1,1 0 0,-1 0 0,0 0-1,1 0 1,-1 0 0,0 0-1,1 0 1,-1 0 0,0 0 0,1 0-1,-1 0 1,0-1 0,1 1-1,-1 0 1,0 0 0,1 0 0,-1 0-1,0 0 1,1-1 0,-1 1-1,0 0 1,1-1-3,-1 0-1,0 1 0,0-1 1,0 0-1,0 1 1,0-1-1,0 0 1,0 0-1,0 1 1,0-1-1,0 0 0,0 0 1,0 1-1,0-1 1,-1 0-1,1 1 1,0-1-1,-1 0 1,-6-13-156,0 1 0,-1 0 1,-1 0-1,0 1 0,0 0 1,-14-12-1,8 7 16,-21-29 1,36 45 156,-1 1-1,1 0 1,0-1 0,-1 1 0,1-1 0,0 1 0,-1-1 0,1 0 0,0 1 0,0-1 0,0 1 0,-1-1 0,1 1 0,0-1 0,0 0 0,0 1 0,0-1-1,0 1 1,0-1 0,0 0 0,0 1 0,1-1 0,-1 1 0,0-1 0,0 1 0,0-1 0,0 0 0,1 0 0,0 1 4,0-1 1,0 0-1,0 0 1,0 1-1,0-1 1,0 1-1,0-1 1,0 1-1,0 0 1,0-1-1,0 1 1,0 0-1,0-1 1,2 1 0,7 0 91,1-1 0,18 3 1,-19-1-50,33 1 35,-12 0-455,0-1 0,59-6 0,-61-2-308,-28 6 642,0 1-1,0 0 1,0 0-1,0-1 1,0 1-1,0-1 0,-1 1 1,1-1-1,0 1 1,0-1-1,-1 1 1,1-1-1,0 0 1,-1 0-1,1 1 1,0-1-1,-1 0 1,1 0-1,-1 1 1,1-1-1,-1 0 1,0 0-1,1 0 0,-1 0 1,0 0-1,0 0 1,0 0-1,1 0 1,-1-1-1,-10-18-461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27.383"/>
    </inkml:context>
    <inkml:brush xml:id="br0">
      <inkml:brushProperty name="width" value="0.05" units="cm"/>
      <inkml:brushProperty name="height" value="0.05" units="cm"/>
    </inkml:brush>
  </inkml:definitions>
  <inkml:trace contextRef="#ctx0" brushRef="#br0">127 1401 6713 0 0,'-18'7'685'0'0,"-91"38"4321"0"0,118-52-3969 0 0,0 0 1 0 0,13-15-1 0 0,19-16-1096 0 0,51-28 124 0 0,188-100 0 0 0,-142 90-105 0 0,80-51-7 0 0,296-165-92 0 0,-265 152-35 0 0,310-230 0 0 0,-427 278-1205 0 0,-70 50-1922 0 0,-56 37 3023 0 0,-5 3-367 0 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417"/>
    </inkml:context>
    <inkml:brush xml:id="br0">
      <inkml:brushProperty name="width" value="0.05" units="cm"/>
      <inkml:brushProperty name="height" value="0.05" units="cm"/>
    </inkml:brush>
  </inkml:definitions>
  <inkml:trace contextRef="#ctx0" brushRef="#br0">0 42 21181,'0'4'2600,"0"-1"-1736,2-5-408,2-1 2281,2-2-2793,-2-2 1048,3-3-896,0-1-96,-1 0-136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2.641"/>
    </inkml:context>
    <inkml:brush xml:id="br0">
      <inkml:brushProperty name="width" value="0.05" units="cm"/>
      <inkml:brushProperty name="height" value="0.05" units="cm"/>
    </inkml:brush>
  </inkml:definitions>
  <inkml:trace contextRef="#ctx0" brushRef="#br0">1 1 18828,'4'0'1440,"2"1"-1248,-2 2-368,3-3 2169,0 0-1489,6 0-144,3 0-72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043"/>
    </inkml:context>
    <inkml:brush xml:id="br0">
      <inkml:brushProperty name="width" value="0.05" units="cm"/>
      <inkml:brushProperty name="height" value="0.05" units="cm"/>
    </inkml:brush>
  </inkml:definitions>
  <inkml:trace contextRef="#ctx0" brushRef="#br0">4 1 16299,'-2'14'1841,"1"-4"-1297,1-3-424,0-2 496,6-7-112,2-5 0,11-7-432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526"/>
    </inkml:context>
    <inkml:brush xml:id="br0">
      <inkml:brushProperty name="width" value="0.05" units="cm"/>
      <inkml:brushProperty name="height" value="0.05" units="cm"/>
    </inkml:brush>
  </inkml:definitions>
  <inkml:trace contextRef="#ctx0" brushRef="#br0">13 228 16484,'-13'10'2113,"19"-14"-412,22-17 144,98-95 194,-35 29-1424,-76 77-465,-15 10-144,1 0-1,-1 0 0,0 0 1,0 0-1,0 0 0,1 0 1,-1 0-1,0 0 0,0 0 1,1 0-1,-1 0 0,0 0 1,0 1-1,0-1 0,1 0 1,-1 0-1,0 0 0,0 0 1,0 0-1,0 0 0,1 0 1,-1 0-1,0 1 0,0-1 1,0 0-1,0 0 0,0 0 1,1 0-1,-1 1 0,0-1 1,0 0-1,0 0 0,0 0 1,0 0-1,0 1 0,0-1 1,0 0-1,0 1 0,-3 30 177,3-29-192,-42 407 38,39-363-32,3-37 5,-12 110-3,10-108 13,0-1 0,-1 1-1,0-1 1,-1 1 0,0-1 0,-1 0-1,0 0 1,-10 15 0,14-24-6,0 0 0,1 0 1,-1 0-1,0 0 1,0 1-1,0-2 0,0 1 1,0 0-1,0 0 0,0 0 1,0 0-1,-1-1 0,1 1 1,0 0-1,0-1 1,-1 1-1,0-1 0,1 0-3,1 0-1,-1 0 0,0 0 0,1-1 1,-1 1-1,1 0 0,-1 0 1,1-1-1,0 1 0,-1 0 1,1-1-1,-1 1 0,1 0 1,0-1-1,-1 1 0,1-1 1,0 1-1,-1-1 0,1 1 1,0-1-1,-1 1 0,1-1 0,0 1 1,0-1-1,0 1 0,0-1 1,-1 0-1,0-6-15,0 1-1,1-1 1,0 1-1,0-1 1,1-12-1,7-29-125,3 0 0,1 1 0,21-53 0,74-131-350,-90 199 508,2 1 0,1 1 0,27-31 0,-84 102-60,32-34 42,1 1-1,0-1 0,0 1 1,1 0-1,0 0 0,0 0 1,-2 12-1,5-18 5,-1 0 0,1 0 1,0 0-1,0 1 0,0-1 0,0 0 0,0 0 1,0 0-1,0 0 0,1 0 0,-1 0 1,1 0-1,0 0 0,-1 0 0,1 0 0,0 0 1,0 0-1,0-1 0,1 1 0,-1 0 1,0-1-1,1 1 0,-1-1 0,1 1 0,-1-1 1,1 1-1,0-1 0,-1 0 0,1 0 1,0 0-1,0 0 0,0 0 0,0-1 0,0 1 1,3 0-1,2 0-108,0 0 0,0 0 0,1-1 0,-1 0 0,0 0 0,0-1 0,1 0 0,-1 0 0,0-1 0,0 0 0,0 0 0,0 0 0,-1-1 0,1 0 0,-1-1 0,1 1 0,-1-1 0,0 0 0,10-10-1,10-10-301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960"/>
    </inkml:context>
    <inkml:brush xml:id="br0">
      <inkml:brushProperty name="width" value="0.05" units="cm"/>
      <inkml:brushProperty name="height" value="0.05" units="cm"/>
    </inkml:brush>
  </inkml:definitions>
  <inkml:trace contextRef="#ctx0" brushRef="#br0">25 6 15603,'-10'-6'2185,"0"6"-1361,6 9-360,4 2 2329,7 5-2697,3 3 1384,10 5-1344,4 2-48,11-3-56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305"/>
    </inkml:context>
    <inkml:brush xml:id="br0">
      <inkml:brushProperty name="width" value="0.05" units="cm"/>
      <inkml:brushProperty name="height" value="0.05" units="cm"/>
    </inkml:brush>
  </inkml:definitions>
  <inkml:trace contextRef="#ctx0" brushRef="#br0">85 1 20164,'-3'3'253,"-1"0"1,1 1-1,0-1 0,0 1 0,0 0 0,1 0 0,-1 0 1,1 0-1,-3 8 0,-13 43 427,14-43-368,0 3-173,-17 70 283,19-75-391,0 1-1,1 0 1,0 0 0,1 0-1,2 19 1,-2-29-26,0 1-1,0-1 0,1 1 0,-1-1 1,1 0-1,-1 1 0,1-1 1,0 0-1,-1 0 0,1 1 1,0-1-1,0 0 0,0 0 0,0 0 1,0 0-1,0 0 0,0 0 1,0 0-1,0-1 0,0 1 1,0 0-1,1-1 0,-1 1 0,0 0 1,1-1-1,-1 0 0,0 1 1,1-1-1,-1 0 0,1 1 1,-1-1-1,0 0 0,1 0 0,-1 0 1,1-1-1,-1 1 0,0 0 1,2-1-1,7-1 9,0 0 1,0-1-1,0 0 1,10-6-1,-12 6 2,-1 0-5,0 0 0,0 0 1,1 1 0,-1-1 0,1 1-1,9-1 1,-16 3-10,0 0 1,0 0-1,0 0 1,1 0-1,-1 0 1,0 0-1,0 0 0,1 0 1,-1 1-1,0-1 1,0 0-1,0 1 0,1-1 1,-1 1-1,0 0 1,0-1-1,0 1 0,0 0 1,0-1-1,0 1 1,0 0-1,0 0 0,0 0 1,-1 0-1,1 0 1,0 0-1,-1 0 0,1 0 1,0 0-1,-1 0 1,1 0-1,-1 1 0,0-1 1,1 0-1,-1 0 1,0 1-1,0-1 1,0 0-1,0 3 0,-3 44 78,1-41-167,1 1-1,1-1 0,-1 1 0,1-1 1,1 10-1,0-16 87,-1-1 0,0 1 0,0-1 1,0 0-1,0 1 0,1-1 0,-1 1 0,0-1 0,0 0 1,1 1-1,-1-1 0,0 0 0,1 1 0,-1-1 0,0 0 1,1 0-1,-1 1 0,0-1 0,1 0 0,-1 0 0,1 0 1,-1 1-1,0-1 0,1 0 0,-1 0 0,1 0 1,-1 0-1,1 0 0,-1 0 0,1 0 0,-1 0 0,0 0 1,1 0-1,-1 0 0,1 0 0,-1 0 0,1 0 0,-1 0 1,0-1-1,1 1 0,-1 0 0,1 0 0,-1 0 0,0-1 1,1 1-1,-1 0 0,1-1 0,24-16 119,-18 13-227,22-16-44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699"/>
    </inkml:context>
    <inkml:brush xml:id="br0">
      <inkml:brushProperty name="width" value="0.05" units="cm"/>
      <inkml:brushProperty name="height" value="0.05" units="cm"/>
    </inkml:brush>
  </inkml:definitions>
  <inkml:trace contextRef="#ctx0" brushRef="#br0">79 58 13147,'-16'14'1577,"2"1"1,-1 0 0,-11 18-1,25-32-1484,0 0 0,0 0 0,1 0 0,-1 0 0,0 0 0,1 1 0,-1-1 0,1 0 0,-1 0-1,1 0 1,0 0 0,-1 1 0,1-1 0,0 0 0,0 1 0,0-1 0,0 0 0,0 0-1,0 1 1,0-1 0,1 2 0,0-2-44,-1 0-1,1 0 1,0-1-1,0 1 0,0 0 1,-1 0-1,1-1 1,0 1-1,0 0 1,0-1-1,0 1 1,0-1-1,0 1 1,0-1-1,0 1 1,0-1-1,1 0 0,1 1 1,4 0 8,1-1-1,-1 0 1,1 0 0,-1 0-1,13-3 1,-8 1 34,-1-1 1,0-1-1,1 0 0,-1 0 1,-1-1-1,1 0 0,-1-1 1,12-9-1,-15 11 37,-1-1 0,0-1 0,0 1 0,0-1 0,0 0 0,-1 0 0,0-1 0,-1 0 0,1 0 0,-1 0 0,-1 0 0,6-13 0,-9 19-91,1-1 0,-1 1-1,0-1 1,1 1 0,-1-1-1,0 1 1,0-1 0,0 1 0,0-1-1,0 1 1,0-1 0,-1 1-1,0-3 1,1 3-16,0 0-1,-1 1 0,1-1 1,0 1-1,-1-1 0,1 1 1,0-1-1,-1 1 0,1 0 1,-1-1-1,1 1 0,-1-1 1,1 1-1,-1 0 0,1-1 1,-1 1-1,0 0 0,1 0 1,-1 0-1,1-1 0,-1 1 1,-1 0-1,0 0 2,0 0 0,0 0 1,0 1-1,1-1 0,-1 0 0,0 1 0,0 0 0,0-1 0,0 1 1,1 0-1,-1 0 0,0 0 0,1 0 0,-1 0 0,0 0 1,1 1-1,0-1 0,-3 3 0,2-1-127,-1 0 0,1 0 0,1 0 1,-1 0-1,0 0 0,1 0 0,-1 1 0,1-1 0,0 1 1,0-1-1,1 1 0,-1 4 0,1-6 13,0-1 0,0 0-1,0 0 1,0 0 0,0 0 0,0 0 0,1 1 0,-1-1-1,1 0 1,-1 0 0,1 0 0,-1 0 0,1 0 0,-1 0-1,1 0 1,0 0 0,-1 0 0,1-1 0,0 1-1,0 0 1,0 0 0,0-1 0,0 1 0,0 0 0,0-1-1,0 1 1,0-1 0,0 1 0,0-1 0,0 0 0,0 1-1,0-1 1,1 0 0,-1 0 0,0 0 0,0 0-1,0 0 1,0 0 0,0 0 0,1 0 0,1-1 0,2 0-92,0 1 0,0-1 0,-1-1 0,1 1 0,0-1 0,0 0 0,-1 0 0,1 0 0,5-5 1,25-17-823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070"/>
    </inkml:context>
    <inkml:brush xml:id="br0">
      <inkml:brushProperty name="width" value="0.05" units="cm"/>
      <inkml:brushProperty name="height" value="0.05" units="cm"/>
    </inkml:brush>
  </inkml:definitions>
  <inkml:trace contextRef="#ctx0" brushRef="#br0">459 152 15787,'-99'146'5415,"81"-116"-4539,2 0-1,-26 65 1,40-89-833,0-1-1,1 1 1,-1 0-1,1-1 0,1 1 1,-1 0-1,1 0 1,0 0-1,1 8 1,-1-12-72,1 0 0,-1 0 0,1 0 0,-1-1 0,1 1 1,0 0-1,0 0 0,0-1 0,0 1 0,0-1 0,1 1 0,-1-1 0,0 1 1,1-1-1,-1 0 0,1 0 0,-1 1 0,1-1 0,-1 0 0,1-1 0,0 1 1,0 0-1,-1 0 0,1-1 0,0 1 0,0-1 0,0 1 0,0-1 1,0 0-1,0 0 0,0 0 0,2 0 0,4-1-142,1 0 0,-1-1 1,0 1-1,0-2 0,0 1 0,0-1 1,0-1-1,0 1 0,-1-1 0,0 0 1,1-1-1,7-6 0,26-15-59,-41 26 246,1-1 1,-1 1-1,1-1 1,0 1-1,-1 0 0,1-1 1,0 1-1,-1 0 0,1 0 1,0-1-1,-1 1 0,1 0 1,0 0-1,0 0 0,-1 0 1,1 0-1,0 0 0,-1 0 1,1 0-1,0 0 0,0 0 1,-1 0-1,2 1 1,2 13 769,-3-7-685,-1-6-87,0-1-1,1 1 0,-1 0 1,1-1-1,-1 1 0,1 0 1,-1-1-1,1 1 1,-1-1-1,1 1 0,0-1 1,-1 1-1,1-1 0,0 1 1,-1-1-1,1 0 0,0 1 1,0-1-1,-1 0 0,1 1 1,0-1-1,0 0 0,0 0 1,-1 0-1,3 0 0,26 2 24,-19-2-27,-4 0-7,127 14-35,-116-11 47,-1 0 0,1 1 1,-1 1-1,0 1 0,27 12 0,-32-10 221,-11-6 527,-1-3-687,-1 0-1,1 0 1,0 0 0,-1 0-1,1 0 1,0 0 0,0 0-1,0-1 1,0 1 0,0 0-1,1-1 1,-1 1 0,-1-3-1,-1-2 0,1-1-1,-1 1 0,1 0 1,0-1-1,1 0 0,0 1 1,0-1-1,0 0 0,1 0 1,0 0-1,0 1 0,1-1 1,0 0-1,0 0 0,4-11 1,-3 13-111,0 0 0,1 1 1,-1-1-1,1 1 0,0-1 1,0 1-1,1 0 1,-1 0-1,1 1 0,0-1 1,0 1-1,0 0 0,0 0 1,1 0-1,-1 0 0,1 1 1,-1 0-1,1 0 1,0 0-1,0 0 0,6 0 1,6-1-400,20-4 628,-36 7-197,0 0 1,0 0 0,0 0 0,0-1-1,-1 1 1,1 0 0,0-1-1,0 1 1,0 0 0,0-1 0,-1 1-1,1-1 1,0 1 0,-1-1-1,1 0 1,0 1 0,-1-1 0,1 0-1,-1 1 1,1-1 0,-1 0-1,1 0 1,-1 0 0,0 1-1,1-1 1,-1 0 0,0 0 0,1-1-1,-4-14-152</inkml:trace>
  <inkml:trace contextRef="#ctx0" brushRef="#br0" timeOffset="1">1 19 17988,'8'-7'1696,"12"2"-1568,10 1-1872,3 1 2368,2 3-616,-4 0-232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992"/>
    </inkml:context>
    <inkml:brush xml:id="br0">
      <inkml:brushProperty name="width" value="0.05" units="cm"/>
      <inkml:brushProperty name="height" value="0.05" units="cm"/>
    </inkml:brush>
  </inkml:definitions>
  <inkml:trace contextRef="#ctx0" brushRef="#br0">203 149 19724,'-2'0'161,"0"0"0,0 0 0,0 0-1,0 0 1,0 0 0,0 0 0,0 0-1,0 0 1,0 1 0,1-1 0,-1 1 0,0-1-1,0 1 1,0 0 0,0 0 0,1 0 0,-3 2-1,1-2 83,-7 5 89,0 1 1,0 0-1,1 0 1,0 1-1,0 1 1,-13 17 0,7-7-239,1 1 0,-16 29 0,25-40-98,1 1 1,-1 0-1,-4 21 0,8-29-1,0 1 1,1 0-1,0 0 0,-1 0 0,1 0 0,0 0 0,1 0 1,0 5-1,-1-7 2,1 1 0,-1-1 0,1 0 0,-1 0 0,1 1 0,0-1 0,-1 0 0,1 0 0,0 0 0,0 0 0,0 0 0,0 0 0,0 0 0,0-1 0,0 1 0,0 0-1,0 0 1,0-1 0,0 1 0,2 0 0,2 0-1,0 1 0,1-2 0,-1 1 0,0 0 0,1-1 0,-1 0 0,0-1 0,1 1 0,-1-1 0,0 0 0,1 0 0,-1-1-1,0 1 1,0-1 0,7-4 0,3-1 4,0-1-1,0-1 1,24-19 0,-8 2 88,-2-1 0,-1-2 0,43-55 1,-54 60 18,0 0 0,-2-2 0,-1 1 1,0-2-1,15-47 0,-37 100-89,-7 19-65,3 0-1,1 2 1,-7 68 0,18-109 44,-1 1-1,2 0 0,-1 0 1,1-1-1,0 1 1,3 12-1,-3-18 3,-1 1 0,1 0 0,0-1 0,-1 1 0,1-1 0,0 0 0,0 1 0,0-1 0,0 0 0,0 1 1,1-1-1,-1 0 0,0 0 0,0 0 0,1 0 0,-1 0 0,1 0 0,-1 0 0,1-1 0,-1 1 0,1 0 0,-1-1 0,1 0 0,0 1 0,-1-1 0,1 0 0,0 0 0,-1 1 0,1-1 0,0-1 0,2 1 0,3-2-3,1 1 1,-1-1-1,0-1 0,0 1 0,0-1 0,-1-1 0,1 1 1,-1-1-1,0 0 0,0-1 0,0 1 0,10-11 0,-2 0 7,-1 0-1,0-1 0,16-27 0,-26 39-2,-1 0-8,1 0 0,-1 0 0,0 0 0,0 0 0,0-1 0,2-8 0,-4 6-60,-5 10 16,-5 12-19,3-3 26,2 0 0,-1 0-1,2 0 1,0 1 0,-6 24-1,10-32 36,-1-1-1,1 0 0,0 1 0,0-1 0,0 1 0,1-1 0,0 0 0,0 1 1,2 6-1,-2-9 7,0 1 0,0-1 0,0 0 0,1 1 1,-1-1-1,1 0 0,0 0 0,0 0 0,-1 0 0,1-1 1,0 1-1,1 0 0,-1-1 0,0 0 0,0 1 0,1-1 1,2 1-1,6 2-25,-1-2 0,0 1 0,1-1 0,0-1 0,-1 0 0,1 0 0,0-1 0,12-2 0,14-2-120,36-9 0,-5-5-9,-62 17 182,-1-1 0,1-1 1,-1 1-1,1-1 0,-1 0 0,0 0 0,0 0 1,0-1-1,6-6 0,-9 8 29,-1-1 0,0 1 0,0 0 0,1-1 0,-2 0-1,1 1 1,0-1 0,0 1 0,-1-1 0,1 0 0,-1 0 0,0 1 0,0-1 0,0 0 0,0 0 0,0 1-1,-1-1 1,1 0 0,-1 1 0,0-1 0,-2-4 0,-2-6 290,0 0-1,-14-21 1,17 30-287,-2-2-39,-10-19-3,13 24-69,1 1 0,0-1 1,-1 0-1,1 1 0,0-1 0,0 1 1,0-1-1,0 0 0,0 1 0,0-1 0,-1 1 1,1-1-1,1 0 0,-1 1 0,0-1 0,0 0 1,0 1-1,0-1 0,0 1 0,0-1 1,1 0-1,-1 1 0,0-1 0,1 1 0,-1-1 1,0 1-1,1-1 0,-1 1 0,0-1 0,1 1 1,-1-1-1,1 1 0,-1 0 0,1-1 1,-1 1-1,2-1 0,2 0-62,1 0 0,-1 0-1,1 0 1,-1 0 0,9 1 0,1-2-127,26-3-408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468"/>
    </inkml:context>
    <inkml:brush xml:id="br0">
      <inkml:brushProperty name="width" value="0.05" units="cm"/>
      <inkml:brushProperty name="height" value="0.05" units="cm"/>
    </inkml:brush>
  </inkml:definitions>
  <inkml:trace contextRef="#ctx0" brushRef="#br0">1 43 14443,'16'-7'989,"11"-3"578,33-9 1,-53 17-1168,0 0 1,0 1-1,1 0 1,-1 1-1,0-1 0,1 1 1,-1 1-1,0-1 1,14 4-1,-19-3-332,0-1-1,0 1 0,0 0 0,0 0 1,0 0-1,0 0 0,0 0 0,-1 0 0,1 1 1,0-1-1,-1 0 0,1 1 0,-1-1 0,0 1 1,1 0-1,-1-1 0,0 1 0,0 0 0,1 3 1,0-1 1,-1-1 0,-1 1 0,1 0 1,0 0-1,-1 0 0,0 0 0,0 0 1,0 0-1,-2 7 0,-1 4 20,-1-1 1,0 0-1,-1 0 0,-11 22 1,-59 91 68,1 2-58,69-121-98,2 0-1,-1 0 0,1 0 0,-2 12 0,4-19 1,1 1-1,0-1 0,-1 0 1,1 0-1,0 0 0,0 0 1,0 1-1,0-1 0,0 0 1,0 0-1,0 1 0,0-1 1,1 0-1,-1 0 0,0 0 1,1 0-1,-1 0 1,1 1-1,-1-1 0,1 0 1,0 0-1,-1 0 0,1 0 1,0 0-1,0-1 0,-1 1 1,1 0-1,0 0 0,0 0 1,0-1-1,0 1 1,0 0-1,0-1 0,0 1 1,0-1-1,1 1 0,-1-1 1,0 0-1,0 1 0,2-1 1,5 1 9,1-1 1,-1 0-1,1-1 1,-1 0-1,1 0 1,-1 0-1,0-1 1,0-1 0,14-5-1,-5 1-203,0-1 0,-1-1 0,22-15-1,-30 19 55,-1-1 0,0 0-1,0 0 1,-1-1 0,8-9-1,-12 13 123,0 1-1,-1 0 0,1 0 0,-1-1 0,0 1 1,0-1-1,0 1 0,0-1 0,0 0 0,0 1 1,-1-1-1,0 0 0,1 1 0,-1-1 0,0 0 1,0 0-1,0 1 0,-1-1 0,1 0 0,-1 0 1,1 1-1,-2-4 0,-15-19-411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27.855"/>
    </inkml:context>
    <inkml:brush xml:id="br0">
      <inkml:brushProperty name="width" value="0.05" units="cm"/>
      <inkml:brushProperty name="height" value="0.05" units="cm"/>
    </inkml:brush>
  </inkml:definitions>
  <inkml:trace contextRef="#ctx0" brushRef="#br0">69 2 8594 0 0,'-2'-1'32'0'0,"0"1"0"0"0,0 0-1 0 0,0-1 1 0 0,-1 1 0 0 0,1 0 0 0 0,0 0 0 0 0,0 0 0 0 0,-1 1-1 0 0,1-1 1 0 0,0 0 0 0 0,0 1 0 0 0,0-1 0 0 0,0 1 0 0 0,-1 0-1 0 0,1 0 1 0 0,0 0 0 0 0,0 0 0 0 0,1 0 0 0 0,-1 0 0 0 0,0 1-1 0 0,0-1 1 0 0,0 0 0 0 0,1 1 0 0 0,-1 0 0 0 0,1-1 0 0 0,-1 1-1 0 0,1 0 1 0 0,0 0 0 0 0,0 0 0 0 0,-1 0 0 0 0,1 0 0 0 0,1 0-1 0 0,-1 0 1 0 0,0 0 0 0 0,0 0 0 0 0,1 0 0 0 0,-1 0 0 0 0,1 4-1 0 0,-2 5-50 0 0,0 1-1 0 0,2-1 0 0 0,-1 0 0 0 0,1 1 0 0 0,1-1 0 0 0,0 0 0 0 0,0 1 0 0 0,2-1 0 0 0,5 21 0 0 0,6 4 18 0 0,27 56-1 0 0,-10-26 17 0 0,26 52 6 0 0,76 116 1 0 0,-3-6 67 0 0,-13-22-19 0 0,-85-157-30 0 0,2-1 1 0 0,41 44 0 0 0,-37-47 4 0 0,-28-30-88 0 0,2-1-1 0 0,0-1 0 0 0,0 0 1 0 0,2 0-1 0 0,-1-2 1 0 0,30 20-1 0 0,-17-22-875 0 0,-13-9 292 0 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921"/>
    </inkml:context>
    <inkml:brush xml:id="br0">
      <inkml:brushProperty name="width" value="0.05" units="cm"/>
      <inkml:brushProperty name="height" value="0.05" units="cm"/>
    </inkml:brush>
  </inkml:definitions>
  <inkml:trace contextRef="#ctx0" brushRef="#br0">2 1 14707,'-1'1'144,"1"1"-1,0 0 1,0-1 0,-1 1-1,1-1 1,0 1 0,1-1-1,-1 1 1,0-1 0,0 1-1,1-1 1,-1 1 0,1-1-1,-1 1 1,1-1 0,0 1-1,-1-1 1,1 0 0,0 0-1,1 2 1,0-1 70,1 1 0,0-1 0,-1 0 0,1 0-1,0 0 1,0 0 0,0 0 0,6 2 0,6 1 69,0-1 0,1 0 0,18 1 1,-26-3-366,34 2-2284,1-1-1,-1-3 1,68-6-1,-109 5 2445,0 1-1,0 0 0,0-1 0,1 1 0,-1 0 0,0 0 1,0 0-1,0 0 0,1 0 0,-1 0 0,0 1 0,0-1 0,0 0 1,1 1-1,-1-1 0,0 0 0,0 1 0,0 0 0,0-1 1,0 1-1,0-1 0,0 1 0,0 0 0,0 0 0,0 0 1,1 1-1,-2 1 430,1 0 0,-1 0 0,1 0 1,-1-1-1,0 1 0,0 0 0,0 0 1,0 0-1,-1 0 0,0 3 0,0-3-188,1 0-1,-1 0 1,1 0-1,0 0 1,0 0-1,0 0 1,0 0-1,1 1 1,-1-1-1,1 0 1,-1 0-1,1 0 1,2 3-1,-2-5-247,0 1-1,1-1 1,-1 0-1,0 0 1,1 1-1,-1-1 1,1 0-1,0-1 1,-1 1-1,1 0 1,0 0-1,-1-1 1,1 1-1,0-1 1,0 1-1,-1-1 1,1 0-1,0 0 1,0 0-1,0 0 1,0 0-1,-1 0 1,1 0-1,3-1 1,16-3 69,0-1 0,0 0 0,-1-2 1,37-16-1,-41 15-143,0 1 0,1 0 0,0 2 0,1 0 0,-1 0 0,1 2 0,31-2 0,-47 4 5,0 1 1,-1 0-1,1 1 0,0-1 1,0 0-1,-1 0 0,1 1 0,0-1 1,0 1-1,-1 0 0,1-1 0,-1 1 1,1 0-1,0 0 0,-1 0 1,0 0-1,1 0 0,-1 0 0,0 1 1,1-1-1,-1 0 0,1 3 0,0 0 32,0 0-1,0 0 1,-1 0-1,0 1 1,0-1-1,0 0 1,0 5-1,5 22 393,-6-30-405,1 0 1,0 0 0,0 0 0,-1 0 0,1 0-1,0-1 1,0 1 0,0 0 0,0 0 0,0-1 0,0 1-1,0 0 1,0-1 0,0 1 0,0-1 0,0 0-1,0 1 1,1-1 0,-1 0 0,0 1 0,0-1-1,0 0 1,1 0 0,-1 0 0,2 0 0,35-4-169,-33 3-44,11-2-479,-5 2 197,-1-1 0,0 0 0,-1 0 0,17-7 0,-16 3-218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354"/>
    </inkml:context>
    <inkml:brush xml:id="br0">
      <inkml:brushProperty name="width" value="0.05" units="cm"/>
      <inkml:brushProperty name="height" value="0.05" units="cm"/>
    </inkml:brush>
  </inkml:definitions>
  <inkml:trace contextRef="#ctx0" brushRef="#br0">0 33 16163,'5'-14'1593,"-1"4"-1089,2 3-224,8 5 448,7 4-504,8 1-552,3 4 424,6 1-336,2 0-152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728"/>
    </inkml:context>
    <inkml:brush xml:id="br0">
      <inkml:brushProperty name="width" value="0.05" units="cm"/>
      <inkml:brushProperty name="height" value="0.05" units="cm"/>
    </inkml:brush>
  </inkml:definitions>
  <inkml:trace contextRef="#ctx0" brushRef="#br0">188 87 15659,'-13'0'1167,"1"1"0,-1 1 0,1 0-1,-1 1 1,1 0 0,-16 7 0,21-8-999,1 1 0,-1 0 0,1 0 1,0 1-1,0 0 0,0 0 0,0 0 1,1 1-1,0 0 0,0 0 0,0 0 0,-6 10 1,10-15-182,1 1 0,0-1 1,-1 1-1,1-1 0,0 1 1,0-1-1,-1 1 0,1-1 1,0 1-1,0-1 1,0 1-1,0-1 0,0 1 1,0 0-1,0-1 0,0 1 1,0-1-1,0 1 0,0-1 1,0 1-1,0 0 0,1-1 1,-1 1-1,0-1 1,0 1-1,0-1 0,1 1 1,-1-1-1,0 1 0,1-1 1,-1 1-1,1-1 0,-1 0 1,0 1-1,1-1 1,-1 0-1,1 1 0,-1-1 1,1 0-1,-1 1 0,1-1 1,-1 0-1,1 0 0,-1 0 1,1 1-1,-1-1 0,1 0 1,0 0-1,-1 0 1,1 0-1,0 0 0,37 2-976,-34-2 881,63-5-1594,37 1-379,-103 4 2091,1 0 0,-1 0 1,1 0-1,-1 0 0,1 1 0,-1-1 0,0 0 0,1 0 0,-1 1 0,0-1 0,1 1 0,-1-1 0,0 1 0,1 0 0,1 1 0,-3-2 19,0 1 0,0-1 0,1 1 0,-1-1 0,0 1 0,0-1 0,0 1 0,0-1 0,0 1 0,0-1-1,0 1 1,0-1 0,0 1 0,0-1 0,0 0 0,0 1 0,-1-1 0,1 1 0,0-1 0,0 1 0,0-1 0,-1 1 0,1-1 0,0 0 0,0 1-1,-1-1 1,1 0 0,0 1 0,-1-1 0,-4 5 212,1-1 0,-1 0 0,0 0 0,0 0 1,-7 2-1,1 1-236,-1 0 0,0-1 1,0-1-1,-1 0 0,1-1 1,-1 0-1,-18 2 0,30-5 17,0-1-1,1 0 1,-1 0-1,1 0 1,-1 0 0,1 0-1,-1 0 1,0 0-1,1 0 1,-1 0-1,1 0 1,-1-1-1,1 1 1,-1 0 0,1 0-1,-1 0 1,1-1-1,-1 1 1,1 0-1,-1-1 1,1 1-1,-1 0 1,0-1 0,1 0-31,0 0 0,0 1 0,0-1 1,0 0-1,0 1 0,0-1 0,0 0 1,0 1-1,0-1 0,0 0 0,0 1 1,1-1-1,-1 0 0,0 1 0,0-1 1,1 0-1,-1 1 0,0-1 0,1 1 1,-1-1-1,1 1 0,0-2 0,14-14-320</inkml:trace>
  <inkml:trace contextRef="#ctx0" brushRef="#br0" timeOffset="1">436 1 16772,'-62'59'7038,"52"-49"-6813,0 1 0,1 0 1,1 1-1,0 0 0,-8 17 0,15-28-246,0 0-1,1 0 1,0 0-1,-1 0 1,1 0-1,-1 0 1,1 0-1,0 1 1,0-1 0,0 0-1,0 0 1,0 0-1,0 1 1,0-1-1,0 0 1,0 0-1,1 0 1,-1 0-1,0 1 1,1-1-1,-1 0 1,1 0-1,-1 0 1,1 0-1,0 0 1,-1 0-1,1 0 1,0 0-1,0 0 1,0-1-1,0 1 1,-1 0-1,1 0 1,0-1-1,0 1 1,0 0-1,1-1 1,-1 1-1,0-1 1,2 1-1,6 2-269,0-1 0,0 0 0,1-1 0,13 1 0,-2 1-261,-18-3 451,33 8-772,-34-8 833,-1 1 0,1-1 0,-1 1 0,0-1 0,1 1 0,-1-1 0,0 1 0,1 0 0,-1-1 0,0 1 0,0 0 1,0 0-1,0 0 0,0 0 0,0 0 0,0 0 0,0 0 0,0 1 0,0-1 0,-1 0 0,2 2 0,-2-2 34,0 0 0,-1-1 0,1 1-1,0 0 1,0 0 0,-1 0-1,1-1 1,0 1 0,-1 0 0,1 0-1,0-1 1,-1 1 0,1 0 0,-1-1-1,0 1 1,1-1 0,-1 1-1,1 0 1,-1-1 0,0 1 0,1-1-1,-1 0 1,0 1 0,0-1 0,-24 12 136,20-10-100,-19 6 89,0-1-1,-49 9 0,62-14-62,-19 4 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259"/>
    </inkml:context>
    <inkml:brush xml:id="br0">
      <inkml:brushProperty name="width" value="0.05" units="cm"/>
      <inkml:brushProperty name="height" value="0.05" units="cm"/>
    </inkml:brush>
  </inkml:definitions>
  <inkml:trace contextRef="#ctx0" brushRef="#br0">207 51 16764,'0'0'97,"0"0"0,1 0 1,-1-1-1,0 1 0,0 0 1,0 0-1,0 0 0,1-1 1,-1 1-1,0 0 0,0-1 1,0 1-1,0 0 0,0 0 1,0-1-1,0 1 1,0 0-1,0 0 0,0-1 1,0 1-1,0 0 0,0-1 1,0 1-1,0 0 0,0 0 1,0-1-1,0 1 0,0 0 1,0-1-1,0 1 0,-1 0 1,1 0-1,0-1 0,0 1 1,0 0-1,0 0 0,-1 0 1,1-1-1,0 1 1,0 0-1,0 0 0,-1 0 1,1-1-1,0 1 0,0 0 1,-1 0-1,1 0 0,-19 2 2397,-21 15-763,23-6-1487,0 1-1,1 0 0,-17 17 1,26-22-233,0 0 1,0 1-1,1 0 0,0 0 1,0 0-1,1 0 1,0 1-1,-5 13 1,9-21-13,1 0 0,-1 0 0,1 0 0,0 0 1,-1 0-1,1 0 0,0 0 0,0 0 0,0 0 0,0 0 1,0 1-1,0-1 0,0 0 0,0 0 0,0 0 0,0 0 1,0 0-1,1 0 0,-1 0 0,1 0 0,-1 0 0,0 0 1,1 0-1,0 0 0,0 1 0,0-1 0,0-1 1,1 1-1,-1 0 0,0-1 1,0 1-1,1-1 0,-1 0 1,0 1-1,1-1 0,-1 0 0,1 0 1,-1 0-1,0 0 0,1 0 1,-1 0-1,3-1 0,4 0 2,-1-1-1,1 0 0,-1 0 0,1-1 0,11-7 1,-1-1 13,0-1 0,-2-1 0,1-1 0,-2 0 0,18-21 0,60-86 46,-93 121-63,0 1 1,0-1-1,0 0 0,0 0 1,0 0-1,0 0 0,0 0 1,0 0-1,0 1 1,0-1-1,0 0 0,0 0 1,1 0-1,-1 0 1,0 0-1,0 0 0,0 0 1,0 0-1,0 0 1,0 0-1,0 1 0,1-1 1,-1 0-1,0 0 1,0 0-1,0 0 0,0 0 1,0 0-1,0 0 1,1 0-1,-1 0 0,0 0 1,0 0-1,0 0 1,0 0-1,0 0 0,0 0 1,1 0-1,-1 0 1,0 0-1,0-1 0,0 1 1,0 0-1,0 0 0,-3 16-45,-1-3-15,-17 63-509,19-67 302,0 0 1,1 0-1,0-1 1,1 1-1,0 0 1,2 13 0,-2-20 187,0-1 0,0 1 0,1-1 0,-1 0 0,1 1 0,-1-1 0,1 0 0,-1 1 0,1-1 0,0 0 0,-1 0 0,1 0 0,0 0 0,0 1 0,0-1 0,0 0 0,0 0 0,0-1 0,0 1 0,0 0 0,0 0 0,1 0 0,-1-1 0,0 1 0,0-1 0,1 1 0,-1-1 1,0 1-1,1-1 0,-1 0 0,1 0 0,-1 1 0,2-1 0,2-1-69,0 1 1,0-1-1,0 0 0,0 0 1,0 0-1,0-1 0,-1 0 1,7-3-1,28-17-857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617"/>
    </inkml:context>
    <inkml:brush xml:id="br0">
      <inkml:brushProperty name="width" value="0.05" units="cm"/>
      <inkml:brushProperty name="height" value="0.05" units="cm"/>
    </inkml:brush>
  </inkml:definitions>
  <inkml:trace contextRef="#ctx0" brushRef="#br0">176 13 16604,'0'-1'81,"0"1"1,1 0 0,-1-1 0,0 1 0,0-1 0,0 1 0,0 0-1,0-1 1,0 1 0,0-1 0,0 1 0,0-1 0,0 1 0,0 0-1,0-1 1,0 1 0,0-1 0,0 1 0,0-1 0,0 1 0,0 0-1,-1-1 1,1 1 0,0-1 0,0 1 0,-1 0 0,1-1-1,-9 9 947,-17 33 9,20-31-311,-17 27 180,1 1 1,2 2-1,1 0 0,-25 82 1,43-115-811,-1-1 0,1 1 0,0 0 0,1 0 0,0 7 0,0-12-76,0 0-1,0 0 0,0 0 0,1 0 1,-1 0-1,1 0 0,-1-1 1,1 1-1,0 0 0,0 0 0,0-1 1,0 1-1,0-1 0,0 1 1,0-1-1,1 1 0,-1-1 0,0 1 1,1-1-1,-1 0 0,1 0 1,-1 0-1,1 0 0,2 1 0,1 0-20,1-1 0,-1 1-1,1-1 1,0 0-1,-1 0 1,1-1-1,0 0 1,-1 0-1,1 0 1,0-1-1,0 0 1,9-2-1,10-4-151,38-18 0,-18 8-106,-45 17 250,0-1 0,1 1-1,-1 0 1,0 0 0,1 0-1,-1 0 1,0-1 0,1 1-1,-1 0 1,0 0 0,1 0 0,-1 0-1,0 0 1,1 0 0,-1 0-1,1 0 1,-1 0 0,0 0-1,1 0 1,-1 0 0,0 0-1,1 0 1,-1 1 0,0-1-1,1 0 1,-1 0 0,0 0-1,1 1 1,-1-1 0,0 0-1,1 0 1,-1 0 0,0 1-1,0-1 1,1 0 0,-1 1-1,0-1 1,-1 18-141,-20 27 86,18-39 34,0-1 26,1 0 1,0 0 0,0 1 0,0-1 0,0 0 0,1 1 0,-1 8 0,2-13 5,0 0 1,0 0 0,0 0-1,0 0 1,0 0 0,1 0-1,-1 0 1,0 0 0,1 0-1,-1 0 1,0 0 0,1 0-1,-1 0 1,1 0-1,0 0 1,-1 0 0,1 0-1,1 1 1,-1-1 2,1-1-1,-1 1 1,1 0 0,-1 0-1,1-1 1,-1 1 0,1-1-1,0 1 1,-1-1 0,1 0-1,0 0 1,-1 0 0,1 0-1,0 0 1,2 0 0,8-1-111,0-1 1,0 0 0,0 0-1,0-1 1,-1-1 0,15-6-1,-21 8 6,-1 0-1,0 0 0,0 0 0,0-1 0,0 1 0,0-1 0,-1 0 0,1 0 0,-1 0 0,0-1 0,0 1 1,0-1-1,0 0 0,-1 0 0,1 0 0,-1 0 0,0 0 0,-1 0 0,3-7 0,-2-17-452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039"/>
    </inkml:context>
    <inkml:brush xml:id="br0">
      <inkml:brushProperty name="width" value="0.05" units="cm"/>
      <inkml:brushProperty name="height" value="0.05" units="cm"/>
    </inkml:brush>
  </inkml:definitions>
  <inkml:trace contextRef="#ctx0" brushRef="#br0">18 1 13539,'-17'4'1504,"21"4"-688,13-2-296,19 4 953,6 0-321,8 0-472,3-1-504,4-9 96,-1-6-16,-10-10-256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798"/>
    </inkml:context>
    <inkml:brush xml:id="br0">
      <inkml:brushProperty name="width" value="0.05" units="cm"/>
      <inkml:brushProperty name="height" value="0.05" units="cm"/>
    </inkml:brush>
  </inkml:definitions>
  <inkml:trace contextRef="#ctx0" brushRef="#br0">265 307 18316,'-1'-1'94,"0"0"-1,0 0 1,0 0 0,0 0-1,-1 0 1,1 1 0,0-1-1,0 0 1,-1 1 0,1-1-1,-1 1 1,1-1 0,0 1 0,-1 0-1,1-1 1,-1 1 0,1 0-1,-1 0 1,1 0 0,-1 0-1,1 0 1,-1 1 0,1-1-1,0 0 1,-3 1 0,-38 15 736,40-15-675,-18 8 72,0 1 1,1 0 0,1 1 0,0 1-1,0 1 1,1 1 0,-25 26-1,41-39-218,0 1 0,0-1 0,-1 1 0,1-1 0,0 1 0,1 0 1,-1-1-1,0 1 0,0 0 0,1 0 0,-1 2 0,1-4-5,0 1 0,0-1 0,0 1 0,0-1 0,0 1 0,0-1 0,0 1 0,0-1 0,0 1 0,1-1 0,-1 1 0,0-1 0,0 1 0,0-1 1,1 0-1,-1 1 0,0-1 0,1 1 0,-1-1 0,0 0 0,1 1 0,-1-1 0,0 0 0,1 0 0,-1 1 0,1-1 0,0 1 0,2-1 8,1 1 0,-1 0 1,1-1-1,-1 0 0,1 0 0,-1 0 0,1 0 0,-1 0 0,1-1 0,-1 1 0,5-3 0,9-2 5,0-1 0,0-1-1,0 0 1,-1-1 0,-1-1 0,1-1-1,19-16 1,-1-2 44,58-63 0,-68 65 21,-1-2 0,-1-1 0,-2-1 0,-1 0 0,-1-2 0,21-50 0,-37 70 23,-3 12-102,1 0 0,0 0 0,0 0 0,-1 0 0,1 0 0,0 0 0,0 0 0,-1 0 0,1 0-1,0 0 1,0 0 0,-1 1 0,1-1 0,0 0 0,0 0 0,-1 0 0,1 0 0,0 0 0,0 1 0,0-1 0,0 0 0,-1 0-1,1 0 1,0 1 0,0-1 0,0 0 0,0 0 0,0 0 0,-1 1 0,1-1 0,0 0 0,0 0 0,0 1 0,0-1-1,0 0 1,0 0 0,0 1 0,0-1 0,0 0 0,0 1 0,-17 34 59,1 0 1,1 2-1,2-1 1,2 2-1,1 0 1,-5 47-1,14-78-48,1 1 0,-1-1 0,1 0 0,1 1 0,0-1 0,0 0 0,0 0 0,4 12 0,-4-16-4,0 0-1,1 0 1,-1 0-1,1 0 1,0-1 0,-1 1-1,1-1 1,1 1-1,-1-1 1,0 0 0,0 0-1,1 0 1,-1 0 0,1 0-1,0-1 1,-1 1-1,1-1 1,0 1 0,0-1-1,0 0 1,0 0 0,4 0-1,3 0 11,0 0 0,0-1 0,0 0 0,-1 0 0,1-1 0,0-1 0,0 1 0,-1-2 0,1 1 1,-1-1-1,10-5 0,0 0 28,-1-1-1,0-1 1,0-1 0,21-17 0,-21 13 75,30-31 0,-41 38-77,0 0 0,-1-1 0,0 1 0,0-1 0,-1 0 0,6-14 0,-10 22-38,-1 0 0,0 0 0,1 0 0,-1 0-1,0 0 1,1 0 0,-1 0 0,0 0-1,0 0 1,0 0 0,0 0 0,0 0 0,0 1-1,0-1 1,0 0 0,0 0 0,0 0 0,0 0-1,-1 0 1,0-2 0,1 3-2,-1 0-1,1-1 1,-1 1 0,1 0 0,-1 0-1,1-1 1,-1 1 0,0 0 0,1 0-1,-1 0 1,1 0 0,-1 0 0,0 0-1,1 0 1,-1 0 0,0 0 0,1 0-1,-1 0 1,1 0 0,-1 0 0,0 0-1,1 1 1,-1-1 0,-4 2 9,0 0 0,0 1 0,0-1 0,1 1 0,-1 0 0,-4 4 0,-10 10 3,1 1 0,0 0 0,2 2 0,0-1 0,1 2 0,1 0 0,-13 28 0,26-47-25,0 1 0,0-1 0,0 1 0,0-1 0,0 1 0,1 0 0,-1 0 0,1-1 0,-1 1 0,1 0 0,0 0 0,0 0 0,1-1 0,-1 1 0,0 0 0,2 4 0,-1-5-63,1 0-1,-1-1 0,0 1 0,1 0 0,-1-1 0,1 0 0,-1 1 0,1-1 0,0 0 0,-1 0 0,1 0 0,0 0 1,0 0-1,0 0 0,0 0 0,0-1 0,0 1 0,0-1 0,0 1 0,0-1 0,0 0 0,4 0 0,8 0-454,0-1 0,0 0 0,0-1 0,0-1 0,0 0 0,0-1 0,17-6 0,24-11-556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202"/>
    </inkml:context>
    <inkml:brush xml:id="br0">
      <inkml:brushProperty name="width" value="0.05" units="cm"/>
      <inkml:brushProperty name="height" value="0.05" units="cm"/>
    </inkml:brush>
  </inkml:definitions>
  <inkml:trace contextRef="#ctx0" brushRef="#br0">102 1 21077,'-17'14'1380,"-32"32"338,44-42-1500,2 1 1,-1-1-1,0 1 0,1 0 0,0 0 0,0 0 1,0 0-1,-2 10 0,4-14-200,1 0 1,0 0-1,-1 0 1,1 0-1,0 0 0,0 1 1,0-1-1,0 0 1,0 0-1,0 0 0,0 0 1,0 0-1,1 0 1,-1 1-1,0-1 1,1 0-1,-1 0 0,1 0 1,-1 0-1,1 0 1,1 1-1,-1 0-44,1-1 0,-1 0 1,1 1-1,0-1 0,0 0 0,-1 0 1,1 0-1,0-1 0,0 1 0,0 0 0,3 0 1,7 1-324,1-1 1,-1 0 0,19-1-1,-14-1 24,31 1-573,57 3-731,-92-2 1461,1 1 0,-1 1 1,0 0-1,0 0 0,20 9 0,-31-11 178,0-1 1,0 1-1,0 0 1,0 1-1,0-1 1,0 0-1,0 0 1,0 1-1,0-1 0,-1 1 1,1 0-1,0 0 1,-1-1-1,0 1 1,1 0-1,-1 0 1,1 3-1,-1-3 28,-1 0-1,0-1 0,0 1 1,-1-1-1,1 1 0,0 0 1,0-1-1,-1 1 1,1-1-1,-1 1 0,0 0 1,1-1-1,-1 0 0,0 1 1,0-1-1,0 1 1,0-1-1,0 0 0,0 0 1,0 0-1,0 1 1,-1-1-1,1 0 0,0 0 1,-4 1-1,-14 11 227,0 0 1,-2-2-1,0 0 0,0-2 1,0 0-1,-1-1 1,-1-1-1,-38 7 0,59-14-348,-1 0 0,1 0 0,0 0 1,0 0-1,0 0 0,0 0 0,0 0 0,-4-2 0,5 2 47,1 0 1,-1 0-1,1-1 0,-1 1 0,0 0 1,1-1-1,-1 1 0,1 0 1,0-1-1,-1 1 0,1-1 1,-1 1-1,1 0 0,0-1 1,-1 1-1,1-1 0,0 0 1,-1 1-1,1-1 0,0 1 1,0-2-1,-1-1-31,2 1-1,-1-1 1,0 0 0,0 0-1,1 0 1,0 0-1,-1 1 1,1-1 0,0 0-1,1 1 1,-1-1-1,2-2 1,18-33-589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559"/>
    </inkml:context>
    <inkml:brush xml:id="br0">
      <inkml:brushProperty name="width" value="0.05" units="cm"/>
      <inkml:brushProperty name="height" value="0.05" units="cm"/>
    </inkml:brush>
  </inkml:definitions>
  <inkml:trace contextRef="#ctx0" brushRef="#br0">222 0 19052,'-6'21'965,"0"-1"-1,-14 32 1,-4 9 37,8-9 49,-14 89 1,25-109-1193,2 1-1,2 0 1,1 1-1,4 32 1,-3-49-1464,-1-17 1579,0 1 0,0-1 0,0 0 0,0 0 0,0 0 0,0 0 0,0 0 0,0 0 0,0 0 0,0 0 0,0 0 0,0 0 0,-1 0 0,1 0 0,0 1 0,0-1 0,0 0 0,0 0 0,0 0 0,0 0 0,0 0 0,0 0 0,0 0-1,0 0 1,0 0 0,0 0 0,0 0 0,0 0 0,-1 0 0,1 0 0,0 0 0,0 0 0,0 0 0,0 0 0,0 0 0,0 0 0,0 0 0,0 0 0,0 0 0,0 0 0,0 0 0,-1 0 0,1 0 0,0 0 0,0 0 0,0 0 0,0 0 0,0 0 0,0 0 0,0 0 0,0 0 0,0 0 0,0 0 0,0 0 0,0 0 0,0 0 0,-1 0 0,1 0 0,0-1 0,0 1 0,0 0 0,0 0 0,0 0 0,0 0 0,0 0 0,0 0 0,0 0 0,-13-25-2667,8 14 2417,-19-33-796,12 24 1601,1-1 1,0 0 0,2-1 0,1 1-1,-9-35 1,17 54-431,-1 0 0,1 0 0,0 0 0,-1 0 0,1 0 0,0 0 0,0 0 0,0 0-1,1 0 1,-1 0 0,0 0 0,1 0 0,0 0 0,-1 0 0,1 0 0,0 0 0,0 0 0,0 1 0,0-1 0,0 0 0,0 1 0,1-1 0,-1 1 0,0-1 0,1 1 0,-1-1 0,1 1-1,0 0 1,-1 0 0,1 0 0,0 0 0,0 0 0,0 0 0,2 0 0,7-2 4,-1 1 0,1 0 0,1 1 0,-1 0 0,14 1 0,11-2-237,8-5 74,-2-4-121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1.417"/>
    </inkml:context>
    <inkml:brush xml:id="br0">
      <inkml:brushProperty name="width" value="0.05" units="cm"/>
      <inkml:brushProperty name="height" value="0.05" units="cm"/>
    </inkml:brush>
  </inkml:definitions>
  <inkml:trace contextRef="#ctx0" brushRef="#br0">18 1 14627,'1'0'147,"-1"0"0,1 0 0,0 0 0,0 0 0,0 1-1,0-1 1,-1 0 0,1 1 0,0-1 0,0 0 0,-1 1 0,1-1 0,0 1-1,0 0 1,-1-1 0,1 1 0,-1-1 0,1 1 0,-1 0 0,1-1 0,-1 1-1,1 0 1,-1 0 0,1 0 0,-1-1 0,0 1 0,1 0 0,-1 0 0,0 0-1,0 0 1,0-1 0,0 1 0,0 0 0,0 0 0,0 0 0,0 0 0,0 1 0,-6 41 2373,4-33-2083,-7 33 654,3-21-837,1 0 1,2 0 0,0 1-1,1-1 1,2 35-1,1-55-244,-1 0-1,0 1 1,1-1-1,-1 0 1,1 0-1,-1 0 1,1 0-1,0 0 1,0 0-1,0 0 1,0 0-1,0-1 1,1 1-1,-1 0 1,1-1-1,-1 1 1,1-1-1,-1 1 0,1-1 1,0 0-1,2 2 1,0-1-1,0-1-1,-1 0 1,1 0 0,-1 0-1,1-1 1,0 1 0,0-1-1,-1 0 1,1 0 0,0 0-1,5-1 1,6-3 16,1 1-1,-1-2 1,-1 0 0,26-13-1,-17 6 4,-1-1 0,0-2-1,-1 0 1,-1-1-1,-1-1 1,32-36 0,-37 32-35,-14 17-23,-9 13 0,0 2-1,1 2 0,-12 20 0,17-28 29,0 0 0,1 0-1,0 1 1,0-1 0,1 1-1,-1-1 1,1 1 0,0 0-1,0 10 1,1-15 7,0 0 0,1 1 0,-1-1 0,0 1 0,0-1 0,1 0 0,-1 1 0,1-1 1,-1 0-1,1 0 0,0 1 0,-1-1 0,1 0 0,0 0 0,0 0 0,0 0 0,0 0 0,0 0 0,0 0 0,0 0 0,2 1 0,-1-1 7,1 0 0,-1 0-1,1 0 1,0 0-1,-1-1 1,1 1 0,0-1-1,-1 0 1,1 0-1,4 0 1,4-1 28,-1-1 0,1 0 0,-1 0 0,16-6 0,-10 1 5,1-1 0,-1 0 0,0-1 1,-1 0-1,0-2 0,25-21 0,-17 10-17,-2-1 1,-1-1-1,20-29 0,-50 71-92,1-1 0,-8 22 0,2-3 47,9-22 19,-13 29 37,18-39-24,0-1 0,0 1 0,0-1-1,0 1 1,1 0 0,-1-1 0,1 1 0,0 0-1,1 6 1,0-8 2,0-1 0,0 0 0,0 1 0,0-1 0,0 1 0,0-1 0,1 0-1,-1 0 1,0 0 0,1 0 0,-1 0 0,1 0 0,0 0 0,-1 0 0,1 0 0,-1-1 0,1 1 0,0-1 0,0 1 0,-1-1-1,1 0 1,0 0 0,0 1 0,2-1 0,1 0-144,-1 0 0,1 1 0,-1-2 0,1 1 0,-1 0 0,1-1 0,-1 0 0,8-2 0,-11 3 76,-1 0-1,0-1 1,1 1 0,-1 0 0,0 0-1,0 0 1,1-1 0,-1 1-1,0 0 1,0 0 0,0-1-1,1 1 1,-1 0 0,0 0 0,0-1-1,0 1 1,0 0 0,0-1-1,0 1 1,0 0 0,1-1 0,-1 1-1,0 0 1,0 0 0,0-1-1,0 1 1,0 0 0,0-1 0,0 1-1,-1 0 1,1-1 0,0 1-1,0 0 1,0-1 0,0 1-1,0-1 1,-3-1-549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29.042"/>
    </inkml:context>
    <inkml:brush xml:id="br0">
      <inkml:brushProperty name="width" value="0.05" units="cm"/>
      <inkml:brushProperty name="height" value="0.05" units="cm"/>
    </inkml:brush>
  </inkml:definitions>
  <inkml:trace contextRef="#ctx0" brushRef="#br0">2522 198 5753 0 0,'-109'-40'1367'0'0,"-1"5"-1"0"0,-161-30 1 0 0,123 40-558 0 0,-210-7 1 0 0,263 31-761 0 0,1 4-1 0 0,-1 5 1 0 0,2 3 0 0 0,-173 44 0 0 0,231-44-121 0 0,0 0-1 0 0,1 3 1 0 0,1 1 0 0 0,-62 37-1 0 0,54-24-41 0 0,0 2 0 0 0,2 2-1 0 0,-37 38 1 0 0,-18 27-124 0 0,-114 151 0 0 0,188-220 212 0 0,0 1 0 0 0,3 2 1 0 0,0-1-1 0 0,2 2 0 0 0,1 0 1 0 0,-12 47-1 0 0,19-56-44 0 0,2 1 0 0 0,1-1 0 0 0,1 1 0 0 0,1 0 0 0 0,1 0 0 0 0,1 1 0 0 0,1-1 0 0 0,1 0 0 0 0,1 0 0 0 0,8 27 0 0 0,-5-30-32 0 0,1-1 0 0 0,1 1-1 0 0,1-1 1 0 0,1 0-1 0 0,1-1 1 0 0,20 29 0 0 0,-11-24 48 0 0,1 0 0 0 0,0-1 0 0 0,2-1 0 0 0,25 19 1 0 0,11 2 21 0 0,2-3 0 0 0,1-3 0 0 0,83 36 0 0 0,-60-35-85 0 0,2-4 1 0 0,2-3-1 0 0,0-4 0 0 0,2-5 1 0 0,0-3-1 0 0,121 9 1 0 0,-66-19 112 0 0,1-6 1 0 0,0-6 0 0 0,-1-6 0 0 0,262-53 0 0 0,-261 26 98 0 0,-2-7 1 0 0,-2-6-1 0 0,-2-7 1 0 0,225-123-1 0 0,-324 155-3 0 0,315-180 623 0 0,-256 140-415 0 0,133-111 1 0 0,-205 151-185 0 0,82-76 648 0 0,-93 82-284 0 0,-2 0 0 0 0,0-2 0 0 0,-1 1 0 0 0,12-24 0 0 0,-24 39-321 0 0,-1-1 0 0 0,0 1 0 0 0,0-1-1 0 0,0 0 1 0 0,0 0 0 0 0,-1 0 0 0 0,0 0 0 0 0,0 0 0 0 0,0 0 0 0 0,-1 0 0 0 0,0 0 0 0 0,0-1 0 0 0,0 1 0 0 0,-1 0 0 0 0,1 0 0 0 0,-1 0 0 0 0,0 0 0 0 0,-1 0 0 0 0,1 0 0 0 0,-1 0 0 0 0,0 1 0 0 0,0-1-1 0 0,-1 0 1 0 0,1 1 0 0 0,-1 0 0 0 0,0-1 0 0 0,-6-5 0 0 0,-4-4 13 0 0,0 1-1 0 0,-1 1 1 0 0,0 0 0 0 0,0 1-1 0 0,-2 0 1 0 0,-24-12 0 0 0,-5 0-287 0 0,-2 2 0 0 0,0 2 0 0 0,-85-22 0 0 0,-156-19-1221 0 0,259 55 1167 0 0,-117-21-555 0 0,-389-68-5100 0 0,447 80 5020 0 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2.024"/>
    </inkml:context>
    <inkml:brush xml:id="br0">
      <inkml:brushProperty name="width" value="0.05" units="cm"/>
      <inkml:brushProperty name="height" value="0.05" units="cm"/>
    </inkml:brush>
  </inkml:definitions>
  <inkml:trace contextRef="#ctx0" brushRef="#br0">90 22 20676,'16'-19'2970,"-13"16"-1315,-12 13-792,-12 15-806,1 1-1,2 1 0,-17 32 1,34-58-51,0 1 0,1-1 0,-1 1 0,0-1 0,1 1 0,-1-1 1,1 1-1,0-1 0,-1 1 0,1 0 0,0-1 0,0 1 0,1 3 0,-1-5-2,0 0 1,0 1-1,0-1 0,0 0 0,0 0 0,0 0 0,0 1 0,1-1 0,-1 0 0,0 0 0,0 0 1,0 1-1,0-1 0,1 0 0,-1 0 0,0 0 0,0 0 0,1 0 0,-1 0 0,0 1 0,0-1 1,0 0-1,1 0 0,-1 0 0,0 0 0,0 0 0,1 0 0,-1 0 0,0 0 0,0 0 0,1 0 1,14-7 147,-6 0-38,-1 0-1,0 0 0,0 0 1,-1-1-1,0 0 1,0 0-1,-1-1 1,0 0-1,-1 0 1,1-1-1,6-18 1,-12 27-130,0 1 1,1-1-1,-1 0 1,0 0-1,0 1 1,0-1-1,0 0 1,0 0 0,0 1-1,0-1 1,0 0-1,0 0 1,0 0-1,0 1 1,0-1-1,-1 0 1,1 0-1,0 1 1,-1-2-1,0 1-38,1 1 1,-1 0-1,1-1 0,0 1 0,-1 0 0,1 0 0,-1-1 0,1 1 0,-1 0 0,1 0 0,-1 0 0,1 0 0,-1 0 0,1 0 0,-1 0 0,0 0 0,1 0 0,-1 0 0,1 0 0,-1 0 0,0 0 0,-1 1-73,-1-1 0,1 1 0,0 0-1,0 0 1,0 0 0,0 0 0,0 1-1,0-1 1,0 1 0,0-1 0,-3 4-1,-5 10-492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406"/>
    </inkml:context>
    <inkml:brush xml:id="br0">
      <inkml:brushProperty name="width" value="0.05" units="cm"/>
      <inkml:brushProperty name="height" value="0.05" units="cm"/>
    </inkml:brush>
  </inkml:definitions>
  <inkml:trace contextRef="#ctx0" brushRef="#br0">0 159 15115,'26'-3'2129,"-1"-2"0,0 0-1,34-13 1,-48 14-1920,0-1-1,0 0 1,-1-1-1,0 0 1,0 0 0,-1-1-1,0 0 1,0-1 0,14-15-1,-21 21-168,0 0 0,-1-1-1,1 1 1,0-1 0,-1 0-1,0 1 1,0-1 0,1 0 0,-2 0-1,2-4 1,-2 6-29,0 1 0,0-1-1,0 0 1,0 1 0,0-1 0,0 0 0,0 1-1,0-1 1,0 1 0,0-1 0,-1 0 0,1 1-1,0-1 1,0 1 0,-1-1 0,1 1 0,0-1-1,-1 1 1,1-1 0,-1 1 0,0-2 0,0 2-3,0-1 1,0 1-1,0-1 1,0 1-1,-1-1 1,1 1-1,0 0 1,0 0-1,0 0 1,-1-1-1,1 1 1,0 0-1,0 0 1,-1 1-1,-1-1 1,-6 2 4,0 0 1,1 1-1,-1 0 1,0 0-1,1 1 1,0 0-1,0 0 1,0 1-1,-10 8 0,1 0-33,0 1 0,-26 29-1,38-37 20,0 0-1,0 0 1,1 0-1,0 0 1,-5 11 0,8-16 1,1 0 0,-1 0 0,1 0 0,-1 1 0,1-1 0,0 0 1,0 0-1,-1 0 0,1 0 0,0 1 0,0-1 0,0 0 0,0 0 1,0 0-1,0 1 0,0-1 0,1 0 0,-1 0 0,0 0 0,1 0 1,-1 0-1,1 1 0,-1-1 0,1 0 0,-1 0 0,1 0 0,0 0 1,0 0-1,-1-1 0,1 1 0,0 0 0,0 0 0,0 0 0,0-1 1,0 1-1,0 0 0,0-1 0,0 1 0,0-1 0,0 1 0,0-1 1,2 1-1,5 1-171,1-1 1,-1 0-1,0 0 1,0 0-1,1-1 1,-1 0-1,0-1 1,1 0-1,-1 0 1,0-1-1,0 0 1,0 0-1,0-1 1,0 0-1,-1 0 0,1-1 1,-1 0-1,0-1 1,0 1-1,9-9 1,6-11-474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860"/>
    </inkml:context>
    <inkml:brush xml:id="br0">
      <inkml:brushProperty name="width" value="0.05" units="cm"/>
      <inkml:brushProperty name="height" value="0.05" units="cm"/>
    </inkml:brush>
  </inkml:definitions>
  <inkml:trace contextRef="#ctx0" brushRef="#br0">12 1 18788,'-5'0'2040,"-2"3"-1495,7 1-297,3 2 944,6 2-1240,5 5-512,3 0 472,5 3-248,1 6-216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4.420"/>
    </inkml:context>
    <inkml:brush xml:id="br0">
      <inkml:brushProperty name="width" value="0.05" units="cm"/>
      <inkml:brushProperty name="height" value="0.05" units="cm"/>
    </inkml:brush>
  </inkml:definitions>
  <inkml:trace contextRef="#ctx0" brushRef="#br0">81 267 18164,'-2'1'184,"1"-1"1,-1 1 0,1 0-1,0 0 1,-1 0-1,1 0 1,0 0 0,0 0-1,0 0 1,0 0-1,-2 1 1,-5 9 269,0-1 0,1 1 0,0 0 0,0 1-1,1-1 1,1 1 0,0 1 0,-5 18 0,10-30-428,0-1 0,0 0-1,-1 1 1,1-1 0,0 1 0,0-1 0,0 1 0,0-1 0,0 1-1,0-1 1,0 0 0,0 1 0,0-1 0,0 1 0,0-1 0,1 1-1,-1-1 1,0 0 0,0 1 0,0-1 0,0 1 0,1-1-1,-1 0 1,0 1 0,0-1 0,1 1 0,-1-1 0,0 0 0,1 0-1,-1 1 1,0-1 0,1 0 0,-1 0 0,1 1 0,-1-1 0,0 0-1,1 0 1,-1 0 0,1 1 0,-1-1 0,0 0 0,1 0-1,-1 0 1,1 0 0,-1 0 0,1 0 0,-1 0 0,1 0 0,-1 0-1,0 0 1,1 0 0,-1-1 0,1 1 0,-1 0 0,1 0 0,-1 0-1,0 0 1,1-1 0,28-13 465,-27 13-455,30-19 147,-2-2 0,-1-2 1,43-43-1,-42 38-145,150-151 134,-177 177-155,0 0 0,0 1-1,-1-1 1,1 0 0,-1 0-1,0 0 1,0-1 0,0 1-1,0 0 1,0-1 0,-1 1-1,1-1 1,0-7 0,-3 6 11,1 6-31,0-1 1,0 0 0,0 0-1,0 0 1,0 1 0,0-1-1,0 0 1,0 0 0,0 0-1,0 1 1,0-1 0,-1 0 0,1 0-1,0 0 1,0 1 0,0-1-1,0 0 1,0 0 0,0 0-1,-1 0 1,1 0 0,0 1-1,0-1 1,0 0 0,-1 0 0,1 0-1,0 0 1,0 0 0,0 0-1,-1 0 1,1 0 0,0 0-1,0 0 1,0 0 0,-1 0-1,1 0 1,0 0 0,0 0-1,0 0 1,-1 0 0,1 0 0,0 0-1,0 0 1,0 0 0,-1 0-1,1 0 1,0 0 0,0 0-1,0-1 1,-1 1 0,1 0-1,0 0 1,0 0 0,0 0 0,0 0-1,0-1 1,-1 1 0,1 0-1,0 0 1,0 0 0,0 0-1,0-1 1,0 1 0,0 0-1,0 0 1,0 0 0,0-1 0,-6 17-60,6-15 49,-3 9 24,3-8-37,0-1 1,-1 0 0,1 1 0,-1-1 0,1 0-1,-1 0 1,1 1 0,-1-1 0,0 0 0,1 0-1,-1 0 1,0 0 0,0 0 0,0 0 0,0 0 0,0 0-1,0 0 1,0 0 0,0-1 0,0 1 0,-1 0-1,1-1 1,0 1 0,-2 0 0,1 0-101,0 0 0,0 0 0,-1 0 0,1 0 1,0 0-1,-1 0 0,1-1 0,-1 1 0,1-1 0,-1 1 0,1-1 1,-1 0-1,0 0 0,1 0 0,-1-1 0,1 1 0,-1-1 1,1 1-1,0-1 0,-1 0 0,-2-1 0,5 2 23,-1 0-1,1-1 1,-1 1-1,1 0 1,-1 0-1,1 0 1,-1-1 0,1 1-1,-1 0 1,1 0-1,-1 0 1,1 0-1,-1 0 1,1 0-1,-1 0 1,1 0 0,-1 0-1,1 0 1,-1 1-1,1-1 1,-1 0-1,1 0 1,-1 0-1,1 1 1,0-1-1,-1 0 1,1 0 0,-1 1-1,1-1 1,0 0-1,-1 1 1,1-1-1,-1 1 1,1-1-1,0 0 1,0 1 0,-1-1-1,1 1 1,0-1-1,0 1 1,-1 0-1,-7 7-1127,3-6 870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367"/>
    </inkml:context>
    <inkml:brush xml:id="br0">
      <inkml:brushProperty name="width" value="0.05" units="cm"/>
      <inkml:brushProperty name="height" value="0.05" units="cm"/>
    </inkml:brush>
  </inkml:definitions>
  <inkml:trace contextRef="#ctx0" brushRef="#br0">206 273 13787,'1'-1'265,"0"-1"1,-1 1-1,1-1 1,0 1-1,-1-1 0,0 0 1,1 1-1,-1-1 1,0 0-1,0 1 1,0-1-1,0 1 0,0-1 1,0 0-1,0 1 1,0-1-1,-1 0 1,1 1-1,-1-1 0,1 1 1,-1-1-1,1 1 1,-1-1-1,0 1 0,0-1 1,0 1-1,0 0 1,0-1-1,0 1 1,0 0-1,0 0 0,-1 0 1,-1-1-1,2 1-167,-1 0 0,0 0-1,1 1 1,-1-1-1,0 1 1,1-1 0,-1 1-1,0 0 1,0 0-1,1 0 1,-1 0 0,0 0-1,0 0 1,1 0-1,-1 0 1,0 1 0,0-1-1,1 1 1,-1-1-1,0 1 1,-1 0 0,-10 7-14,1 1 0,0 0 0,0 0 0,1 1 1,0 0-1,1 1 0,0 1 0,1-1 0,0 2 1,1-1-1,0 1 0,1 0 0,1 1 0,-7 17 1,13-29-71,-1 0 1,0 1-1,0-1 1,1 1-1,0-1 1,-1 1-1,1-1 1,0 0-1,0 1 1,0-1-1,1 1 1,-1-1-1,2 5 1,-2-6-4,1 0 1,0 1-1,0-1 1,-1 0 0,1 0-1,0 0 1,0-1-1,0 1 1,0 0 0,0 0-1,0 0 1,0-1 0,0 1-1,1 0 1,-1-1-1,0 1 1,0-1 0,0 0-1,1 1 1,-1-1-1,0 0 1,1 0 0,-1 1-1,0-1 1,0 0 0,1-1-1,1 1 1,4-1 33,1 0 0,0 0-1,-1-1 1,1 0 0,-1-1 0,0 0 0,0 0 0,12-6 0,1-4 84,29-22-1,-22 12-72,-1-1 1,-1-1-1,-1-1 0,-1-2 1,-2 0-1,-1-1 0,-1-1 1,24-51-1,-41 78-51,1-4 6,0 1 0,0 0 0,-1-1 0,0 0 0,0 0 0,0 1 0,-1-1 0,1-8 0,-2 14-9,0 0-1,0 1 1,0-1-1,0 0 1,0 0-1,0 0 1,0 1 0,-1-1-1,1 0 1,0 0-1,0 0 1,0 1-1,-1-1 1,1 0 0,0 0-1,-1 1 1,1-1-1,-1 0 1,1 1-1,-1-1 1,1 1 0,-1-1-1,0 0 1,1 1-1,-1-1 1,1 1-1,-2-1 1,0 1 0,1-1 0,-1 1 0,0 0 0,1 0 0,-1 0 0,1 0 1,-1 0-1,1 1 0,-1-1 0,1 0 0,-1 1 0,1-1 0,-3 2 0,-5 2 7,0 1 0,0 0-1,-12 11 1,-5 4-15,1 2 0,-38 42-1,52-50 3,0 0-1,1 0 1,0 1-1,1 0 1,1 0-1,-12 32 0,19-45 4,1 0 0,-1 1 0,0-1 0,1 0 0,0 0 0,-1 1 0,1-1 0,0 0 0,0 1 0,0-1 0,1 0 0,-1 0 0,0 1 0,1-1 0,0 2 0,0-2-3,0-1 0,0 1 0,1-1-1,-1 1 1,0-1 0,0 0 0,1 0-1,-1 1 1,1-1 0,-1 0 0,1 0-1,-1 0 1,1-1 0,0 1 0,-1 0-1,1-1 1,0 1 0,0-1-1,-1 1 1,4-1 0,9 1-53,1 0 1,-1-1-1,1-1 0,-1 0 1,0-1-1,1-1 0,-1 0 1,18-7-1,-17 5-15,0 1 0,0 1 0,0 0 0,1 0 0,-1 2 0,1 0 0,21 2 0,-35-1 69,0 0 0,-1 1 0,1-1-1,0 0 1,-1 1 0,1 0 0,-1-1-1,1 1 1,0 0 0,-1 0 0,0 0-1,1 0 1,-1 0 0,0 0-1,1 0 1,-1 1 0,0-1 0,0 0-1,0 1 1,0-1 0,0 1 0,0-1-1,-1 1 1,1-1 0,0 1 0,-1 0-1,1-1 1,-1 1 0,0 0 0,1-1-1,-1 1 1,0 0 0,0-1-1,0 1 1,0 0 0,0 0 0,-1 1-1,-1 10 45,0 0-1,-1-1 1,-1 0-1,-5 14 0,2-5 65,6-9 126,7-14 28,10-20 7,2-11-129,-2-1 0,15-51 0,-13 37-193,-13 38 23,-1 9-21,2 15-65,0 1 80,-4-12 33,0 0 0,-1-1 0,2 1 0,-1-1 1,0 0-1,0 1 0,1-1 0,-1 0 0,1 0 0,-1-1 1,1 1-1,0-1 0,0 1 0,0-1 0,4 1 1,-1 0 0,0-1 1,0 0 0,0 0-1,0-1 1,0 0 0,0 0-1,9-1 1,5-3-5,0-1 0,0 0 1,30-13-1,-28 7-1,11-2-89,-33 13 97,0 0 1,0 0 0,0 0 0,0 0 0,1 0 0,-1 0 0,0 0 0,0 0-1,0 0 1,0 0 0,0 0 0,0 0 0,0 0 0,1 0 0,-1 0-1,0 0 1,0 0 0,0 0 0,0 0 0,0 0 0,0 0 0,0 1 0,0-1-1,0 0 1,1 0 0,-1 0 0,0 0 0,0 0 0,0 0 0,0 0 0,0 0-1,0 0 1,0 0 0,0 1 0,0-1 0,0 0 0,0 0 0,0 0-1,0 0 1,0 0 0,0 0 0,0 0 0,0 0 0,0 1 0,0-1 0,0 0-1,0 0 1,0 0 0,0 0 0,0 0 0,-3 10-21,-6 10 7,-13 14-9,8-14 34,2 1 0,0 0 0,1 0 0,1 1 0,1 1-1,-7 26 1,16-48-55,-1 0 0,1-1 0,0 1 0,0 0-1,0 0 1,0 0 0,0-1 0,0 1 0,0 0 0,0 0 0,0 0-1,0-1 1,0 1 0,0 0 0,1 0 0,-1 1 0,1-2-3,-1 0 1,0 0-1,1 1 1,-1-1-1,0 0 1,0 0-1,1 0 1,-1 0-1,0 0 1,0 0-1,1 0 1,-1 0-1,0 0 1,1 0-1,-1 0 1,0 0-1,1 0 1,-1 0-1,0 0 1,0 0-1,1-1 1,-1 1-1,0 0 1,0 0-1,1 0 1,-1 0-1,0 0 1,0-1-1,1 1 1,-1 0-1,2-2-94,1 0-1,-1 0 0,0-1 1,0 1-1,-1 0 1,1-1-1,0 1 0,-1-1 1,3-4-1,6-26-593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788"/>
    </inkml:context>
    <inkml:brush xml:id="br0">
      <inkml:brushProperty name="width" value="0.05" units="cm"/>
      <inkml:brushProperty name="height" value="0.05" units="cm"/>
    </inkml:brush>
  </inkml:definitions>
  <inkml:trace contextRef="#ctx0" brushRef="#br0">1 1 17060,'1'11'1872,"2"4"-1344,2 0-256,-1 3 1393,9 2-1905,1 0-425,6-2 593,4-2-176,1-4-200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6.157"/>
    </inkml:context>
    <inkml:brush xml:id="br0">
      <inkml:brushProperty name="width" value="0.05" units="cm"/>
      <inkml:brushProperty name="height" value="0.05" units="cm"/>
    </inkml:brush>
  </inkml:definitions>
  <inkml:trace contextRef="#ctx0" brushRef="#br0">297 117 12331,'-9'21'2531,"-26"39"0,21-37-1349,-12 26-1,16-25-777,1 1 0,1 0 0,2 0 1,-7 50-1,10-55-389,-1 1-1,-1-1 1,-1 0 0,-15 36 0,16-46 33,0 0 0,0 0 0,-1-1-1,0 1 1,-1-1 0,0-1 0,0 0-1,-1 0 1,0 0 0,-16 11 0,22-17-4,0-1 0,1 0 0,-1 0 0,0 0 0,0-1 1,0 1-1,0 0 0,0-1 0,0 1 0,0-1 0,0 1 0,0-1 1,0 0-1,-2 0 0,3 0-27,1 0 1,-1 0 0,1-1-1,0 1 1,-1 0 0,1 0-1,0 0 1,-1-1 0,1 1-1,-1 0 1,1 0 0,0-1-1,-1 1 1,1 0-1,0-1 1,0 1 0,-1 0-1,1-1 1,0 1 0,0 0-1,0-1 1,-1 1 0,1 0-1,0-1 1,0 0 0,0 0 8,0-1 0,-1 1-1,1-1 1,1 1 0,-1-1 0,0 1 0,0 0 0,1-1 0,-1 1 0,0-1 0,2-1 0,6-12 72,0 0 1,1 1-1,1 0 1,1 0-1,0 1 0,0 1 1,15-13-1,2-3-102,4-6-40,144-157-227,-123 128 112,51-78 1,-77 85 82,-41 75 79,0 0 1,2 0-1,0 1 0,1 0 1,0 1-1,-8 27 1,16-41-4,0 1 1,1-1-1,0 1 1,0 0-1,0-1 1,1 1-1,1 0 1,-1 0-1,1 0 1,0 0-1,2 8 1,-1-12-7,0 1 1,1-1 0,-1 0 0,1 0 0,0 0 0,0-1-1,1 1 1,-1 0 0,1-1 0,-1 1 0,1-1 0,0 0-1,1 0 1,-1 0 0,0 0 0,1-1 0,0 1-1,-1-1 1,1 0 0,0 0 0,6 2 0,9 2 1,0 0-1,0-1 1,0-1 0,0-1 0,1-1-1,0 0 1,-1-2 0,1 0 0,0-1-1,36-7 1,-53 7 19,0 1 0,0-1 0,0 0-1,-1 0 1,1 0 0,0 0 0,-1 0 0,1 0 0,-1-1-1,1 0 1,-1 1 0,0-1 0,1 0 0,-1 0-1,0 0 1,0 0 0,-1 0 0,1-1 0,0 1 0,1-5-1,-1 3 16,-1-1 0,-1 1 0,1-1 0,-1 0 0,1 1 0,-1-1 0,-1 0 0,1 1 0,-1-1 0,1 0 0,-4-7 0,-24-79 437,19 66-257,1-1 1,1-1 0,-6-38 0,13 63-199,-1 0 0,1-1 1,0 1-1,-1 0 1,1 0-1,0 0 1,1 0-1,-1 0 1,0-1-1,1 1 1,-1 0-1,1 0 1,-1 0-1,1 0 1,0 0-1,0 0 1,0 0-1,0 0 1,0 1-1,1-1 1,-1 0-1,0 0 0,1 1 1,-1-1-1,1 1 1,0 0-1,-1-1 1,1 1-1,0 0 1,0 0-1,0 0 1,0 0-1,0 0 1,0 1-1,0-1 1,0 0-1,0 1 1,0 0-1,1-1 1,-1 1-1,0 0 1,0 0-1,0 0 0,4 1 1,91 9-1112,5-1 511,-43-8 249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426"/>
    </inkml:context>
    <inkml:brush xml:id="br0">
      <inkml:brushProperty name="width" value="0.05" units="cm"/>
      <inkml:brushProperty name="height" value="0.05" units="cm"/>
    </inkml:brush>
  </inkml:definitions>
  <inkml:trace contextRef="#ctx0" brushRef="#br0">188 177 19388,'3'-3'224,"-1"0"-1,0 1 1,0-1-1,0 0 1,0 0 0,0 0-1,-1 0 1,1-1-1,-1 1 1,1-6-1,-2 8-171,0-1-1,0 1 1,0 0-1,0 0 1,0 0-1,0 0 0,-1 0 1,1 0-1,0 0 1,-1 0-1,1 0 1,-1 0-1,1 0 1,-1 0-1,0 0 0,1 0 1,-1 0-1,0 0 1,1 0-1,-1 1 1,0-1-1,0 0 0,0 1 1,0-1-1,0 0 1,0 1-1,0-1 1,0 1-1,0 0 0,0-1 1,0 1-1,0 0 1,0 0-1,-1-1 1,1 1-1,-2 0 0,-3 0 76,0 0-1,1 0 0,-1 0 0,0 1 0,0 0 0,0 0 0,0 0 1,1 1-1,-1-1 0,0 2 0,1-1 0,0 0 0,-1 1 1,1 0-1,0 0 0,1 1 0,-1 0 0,-6 5 0,4-2-118,-1 1-1,1-1 1,0 1 0,1 0-1,0 1 1,0-1-1,1 1 1,0 0-1,-5 16 1,9-23-11,0-1 1,1 0 0,-1 1-1,1-1 1,-1 0-1,1 1 1,0-1-1,0 0 1,-1 1-1,1-1 1,0 1-1,0-1 1,0 0-1,1 1 1,-1-1 0,0 1-1,0-1 1,1 0-1,-1 1 1,1-1-1,-1 0 1,1 1-1,0-1 1,1 2-1,0-2 1,-1 0 1,1 0-1,-1-1 0,1 1 0,-1-1 0,1 1 0,0-1 0,-1 0 0,1 1 0,0-1 0,-1 0 1,1 0-1,0 0 0,-1 0 0,1-1 0,-1 1 0,3-1 0,8-2-7,-1-1-1,-1 1 0,1-2 1,17-9-1,1-4 14,-1-1-1,-1-1 1,0-2 0,-2 0-1,-1-2 1,0-1 0,35-48-1,-54 66 12,-4 6-11,0-1-1,0 1 1,0 0 0,0 0 0,0-1 0,0 1-1,-1 0 1,1-1 0,0 1 0,-1-1-1,1 1 1,-1-1 0,1 0 0,-1 1-1,0-1 1,1-2 0,-2 4-3,1 0 0,0-1 0,0 1 0,-1 0 0,1 0 0,0 0 0,0 0 0,-1 0 0,1 0 0,0 0 1,0 0-1,-1 0 0,1 0 0,0 0 0,0 0 0,-1 0 0,1 0 0,0 0 0,0 0 0,-1 0 0,1 0 0,0 0 0,0 0 0,0 1 0,-1-1 0,1 0 0,0 0 0,0 0 0,0 0 1,-1 0-1,1 1 0,0-1 0,0 0 0,0 0 0,0 0 0,-1 1 0,1-1 0,0 0 0,-9 9 15,0 3-11,0-1-1,2 2 1,-1-1 0,2 1-1,-10 22 1,5-5-28,-9 44 1,10-17-125,10-52 91,0 0 0,0-1 1,0 1-1,1 0 1,-1 0-1,1-1 1,0 1-1,1-1 1,3 10-1,-5-13-11,1 1-1,0-1 1,0 0-1,0 0 1,0 1-1,1-1 1,-1 0-1,0 0 1,0 0-1,1 0 1,-1 0-1,0 0 1,1-1 0,-1 1-1,1 0 1,-1-1-1,1 1 1,-1-1-1,1 1 1,0-1-1,-1 0 1,1 0-1,0 0 1,-1 0-1,1 0 1,-1 0-1,1 0 1,0 0 0,-1-1-1,1 1 1,-1 0-1,1-1 1,0 0-1,-1 1 1,2-2-1,6-2-471,-1 0 0,1-1 0,-1 0-1,14-11 1,136-133-4653,-45 39 5515,-154 162 3809,-26 38-1148,58-76-2591,0 1 1,1 1-1,0 0 1,-6 20-1,13-35-356,1 0 0,-1 1 1,1-1-1,-1 0 0,1 1 0,0-1 0,-1 0 0,1 0 0,0 1 0,0-1 1,0 0-1,0 1 0,0-1 0,1 0 0,-1 1 0,0-1 0,1 0 0,-1 0 0,0 1 1,1 0-1,0-1-22,0-1 1,-1 0 0,1 1 0,0-1-1,0 0 1,-1 1 0,1-1-1,0 0 1,0 0 0,-1 0 0,1 0-1,0 0 1,0 0 0,0 0-1,-1 0 1,1 0 0,0 0 0,0 0-1,-1 0 1,1 0 0,0-1 0,0 1-1,0-1 1,6-2-10,0 0 0,0 0 0,-1-1 1,0 0-1,7-6 0,7-8-245,0-2 0,-2 1 0,0-2 0,-2-1 0,25-39 0,-51 77 37,-4 7 182,1 0-1,1 1 1,1 1 0,1 0-1,-10 39 1,19-63-12,1 1-1,-1-1 1,1 1 0,0 0-1,0-1 1,-1 1 0,1 0-1,0-1 1,1 1 0,-1 0-1,0-1 1,0 1-1,1-1 1,-1 1 0,1 0-1,-1-1 1,1 1 0,1 2-1,-1-3 2,0-1-1,0 0 1,-1 1-1,1-1 1,0 1-1,0-1 1,0 0-1,0 0 1,0 1-1,0-1 1,0 0-1,0 0 1,0 0-1,0 0 1,-1 0-1,1 0 1,0 0-1,0-1 1,0 1-1,0 0 1,0 0-1,0-1 1,1 0-1,7-3-123,1-1 1,-1-1-1,0 1 0,10-9 0,-17 12 176,38-29-501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825"/>
    </inkml:context>
    <inkml:brush xml:id="br0">
      <inkml:brushProperty name="width" value="0.05" units="cm"/>
      <inkml:brushProperty name="height" value="0.05" units="cm"/>
    </inkml:brush>
  </inkml:definitions>
  <inkml:trace contextRef="#ctx0" brushRef="#br0">129 1 16620,'-48'39'2611,"31"-27"-1618,1 1 1,-27 28-1,43-40-965,0-1 0,-1 0 0,1 0 0,0 1 0,-1-1 0,1 0 0,0 1 0,0-1 0,-1 1 0,1-1 0,0 0 0,0 1 0,-1-1 0,1 1 0,0-1 0,0 1 0,0-1 0,0 1 0,0-1 0,0 0 0,0 1 0,0-1-1,0 1 1,0-1 0,0 1 0,0-1 0,0 1 0,0-1 0,1 1 0,12 3 12,28-8-895,-33 3 703,10-1-433,1 0-1,0 1 0,20 2 0,-33 0 508,0-1-1,0 1 1,0 1 0,0-1-1,0 1 1,-1 0 0,1 0 0,-1 0-1,1 1 1,-1 0 0,0 0 0,0 0-1,9 8 1,-13-10 118,0 0-1,0 1 1,0-1 0,0 0-1,0 0 1,-1 0-1,1 1 1,0-1 0,0 1-1,-1-1 1,1 0 0,-1 1-1,1-1 1,-1 1 0,0-1-1,0 1 1,0-1-1,1 1 1,-1 0 0,-1 1-1,1 0 44,-1-1 0,0 1-1,0-1 1,0 1 0,0-1 0,0 1-1,-1-1 1,1 0 0,-1 0-1,1 0 1,-3 2 0,-3 3 185,0 0-1,-1-1 1,1 0 0,-2 0 0,-11 5-1,12-6-179,-1-1-1,0 0 1,-14 4-1,21-8-80,-1 1 0,1 0-1,-1-1 1,1 1 0,0-1 0,-1 0 0,1 0-1,-1 0 1,1 0 0,-1-1 0,1 1-1,0-1 1,-1 1 0,1-1 0,0 0 0,-1 0-1,1 0 1,0 0 0,-3-2 0,-6-8-27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245"/>
    </inkml:context>
    <inkml:brush xml:id="br0">
      <inkml:brushProperty name="width" value="0.05" units="cm"/>
      <inkml:brushProperty name="height" value="0.05" units="cm"/>
    </inkml:brush>
  </inkml:definitions>
  <inkml:trace contextRef="#ctx0" brushRef="#br0">82 0 18156,'0'9'1832,"-1"11"-1072,-4 3-287,-2 9 967,0 6-432,-3 7-384,3 2-136,1-1-488,2-2-336,1-6-632,1-4 1904,-3-11-1048,-4-6-56,-7-13-72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1.284"/>
    </inkml:context>
    <inkml:brush xml:id="br0">
      <inkml:brushProperty name="width" value="0.05" units="cm"/>
      <inkml:brushProperty name="height" value="0.05" units="cm"/>
    </inkml:brush>
  </inkml:definitions>
  <inkml:trace contextRef="#ctx0" brushRef="#br0">450 105 4873 0 0,'1'-3'870'0'0,"0"-1"0"0"0,0 1 0 0 0,0 0 0 0 0,-1-1 0 0 0,0 1 0 0 0,0-1 0 0 0,1 1 0 0 0,-2-1 0 0 0,1 1 0 0 0,-1-5 0 0 0,0 5-429 0 0,0 0-1 0 0,0 0 0 0 0,0 0 0 0 0,0-1 1 0 0,-1 1-1 0 0,1 1 0 0 0,-1-1 1 0 0,0 0-1 0 0,-3-4 0 0 0,3 5-442 0 0,0-1-1 0 0,-1 1 1 0 0,1-1 0 0 0,-1 1-1 0 0,0 0 1 0 0,0 0-1 0 0,0 1 1 0 0,0-1 0 0 0,0 0-1 0 0,0 1 1 0 0,0 0-1 0 0,-1 0 1 0 0,1 0 0 0 0,0 0-1 0 0,-1 0 1 0 0,1 1-1 0 0,0-1 1 0 0,-1 1-1 0 0,1 0 1 0 0,-1 0 0 0 0,1 0-1 0 0,-1 1 1 0 0,1-1-1 0 0,-1 1 1 0 0,1 0 0 0 0,0 0-1 0 0,0 0 1 0 0,-1 0-1 0 0,1 0 1 0 0,0 1-1 0 0,0 0 1 0 0,-5 3 0 0 0,-9 8-149 0 0,0 1 0 0 0,2 1 1 0 0,-1 1-1 0 0,2 0 0 0 0,-18 25 1 0 0,8-6 6 0 0,-34 71 1 0 0,31-47 25 0 0,4 1 0 0 0,2 1 0 0 0,3 1 1 0 0,2 1-1 0 0,-7 66 0 0 0,20-103 5 0 0,1 0-1 0 0,1 1 1 0 0,1-1 0 0 0,7 45 0 0 0,-5-58 74 0 0,0 0-1 0 0,1-1 1 0 0,1 0 0 0 0,0 0-1 0 0,1 0 1 0 0,0 0 0 0 0,0-1 0 0 0,2 1-1 0 0,-1-1 1 0 0,1-1 0 0 0,15 17-1 0 0,-19-23 58 0 0,0-1 0 0 0,1 0 0 0 0,-1 0 0 0 0,1 0 0 0 0,0 0-1 0 0,0-1 1 0 0,0 1 0 0 0,0-1 0 0 0,0 0 0 0 0,1 0 0 0 0,-1-1 0 0 0,1 1-1 0 0,-1-1 1 0 0,1 0 0 0 0,-1 0 0 0 0,9 0 0 0 0,-7-1 109 0 0,1-1 1 0 0,0 0-1 0 0,-1 0 1 0 0,1 0-1 0 0,-1-1 0 0 0,0 0 1 0 0,0 0-1 0 0,1-1 1 0 0,-1 1-1 0 0,9-7 1 0 0,5-5 560 0 0,0-2 1 0 0,0 0 0 0 0,-2-1 0 0 0,34-39-1 0 0,-24 24 94 0 0,-2-1 0 0 0,-1-1-1 0 0,-1-2 1 0 0,27-54 0 0 0,-43 72-635 0 0,0 0 0 0 0,-2-1 0 0 0,0 0 0 0 0,-1-1 0 0 0,-1 1 0 0 0,0-1 0 0 0,-2 1-1 0 0,0-1 1 0 0,-1 0 0 0 0,-1 0 0 0 0,-5-33 0 0 0,-1 21-118 0 0,-1 0-1 0 0,-2 0 1 0 0,-1 1-1 0 0,-20-43 1 0 0,-19-19-2332 0 0,-6 4-6687 0 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712"/>
    </inkml:context>
    <inkml:brush xml:id="br0">
      <inkml:brushProperty name="width" value="0.05" units="cm"/>
      <inkml:brushProperty name="height" value="0.05" units="cm"/>
    </inkml:brush>
  </inkml:definitions>
  <inkml:trace contextRef="#ctx0" brushRef="#br0">0 447 15835,'24'9'1969,"14"-8"-913,2-5-384,11-3 1129,4-3-481,1-3-280,-3-1-272,-9-1-720,-4-2-424,-15-2 336,-11-1-128,-11-3-72</inkml:trace>
  <inkml:trace contextRef="#ctx0" brushRef="#br0" timeOffset="1">97 3 18196,'9'-3'1776,"13"6"-976,2 1-279,13 1 759,5-2-232,7 1-392,-2-1-280,6-2-760,-3 1-528,-8-4 736,-5 2-216,-10 0-144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523"/>
    </inkml:context>
    <inkml:brush xml:id="br0">
      <inkml:brushProperty name="width" value="0.05" units="cm"/>
      <inkml:brushProperty name="height" value="0.05" units="cm"/>
    </inkml:brush>
  </inkml:definitions>
  <inkml:trace contextRef="#ctx0" brushRef="#br0">86 0 15987,'-23'42'3581,"15"-29"-2981,0 1 0,1 0 0,-9 27 1,9-17-239,1 0 0,-3 27 0,8-45-277,1 1 0,-1-1-1,1 1 1,0-1 0,1 1 0,-1-1 0,1 0 0,0 1 0,1-1 0,0 0 0,0 0 0,0 0 0,5 9 0,-5-13-49,-1 0 0,0 0 0,1 0 1,-1-1-1,1 1 0,0 0 0,0-1 0,0 1 1,-1-1-1,1 0 0,0 1 0,1-1 0,-1 0 0,0 0 1,0-1-1,0 1 0,1 0 0,-1-1 0,0 1 1,4-1-1,-1 0 10,-1 0 1,0-1 0,1 1 0,-1-1-1,1 0 1,-1-1 0,0 1-1,0-1 1,0 0 0,5-3-1,5-4 91,0 0 0,-1-1 0,0-1 0,20-21 0,-20 18-46,-1-1 0,0 0 0,13-24 1,-21 32-77,0 1 1,-1-1-1,0 0 1,0 0 0,-1 0-1,0-1 1,0 1-1,-1 0 1,0-1 0,0 0-1,-1-11 1,1 18-17,-1 0 0,0 1 0,0-1 0,0 1 1,-1-1-1,1 0 0,0 1 0,0-1 0,0 1 0,0-1 1,0 1-1,-1-1 0,1 0 0,0 1 0,0-1 0,-1 1 1,1-1-1,-1 1 0,1 0 0,0-1 0,-1 1 0,1-1 1,-1 1-1,0-1 0,1 1-2,-1 0 0,0 0 0,1 0 0,-1 0 0,1 0 0,-1 0 0,1 1 0,-1-1 0,0 0 0,1 0 0,-1 1 0,1-1 1,-1 0-1,1 0 0,-1 1 0,1-1 0,0 0 0,-1 1 0,0 0 0,-2 2-12,1 0 1,-1 0-1,1 0 0,-1 1 0,1-1 1,-2 5-1,3-4 4,-1 0 1,1 0-1,0 0 0,0 0 1,0 0-1,0 0 0,1 0 0,0 1 1,0-1-1,0 0 0,0 0 1,2 7-1,-1-9 11,0 1-1,-1-1 1,1-1 0,0 1-1,1 0 1,-1 0 0,0 0-1,0 0 1,1-1 0,-1 1-1,1-1 1,-1 1 0,1-1-1,0 0 1,0 1 0,-1-1-1,1 0 1,0 0 0,0 0-1,0 0 1,0-1 0,0 1-1,0 0 1,1-1 0,-1 0-1,2 1 1,5-1 0,0 0 0,0 0 0,0 0-1,0-2 1,0 1 0,0-1 0,0 0 0,-1-1 0,1 1-1,10-7 1,0 0-5,-1 0 0,0-2 1,22-17-1,-30 20 1,-1 0 0,13-14 0,-19 19 4,0-1 0,0 1 0,0-1 0,-1 0 0,0 0 0,1 0 0,-1 0 0,-1-1 0,3-5 0,-4 9-1,0 1 1,0-1-1,0 1 0,0-1 1,1 0-1,-1 1 1,0-1-1,0 1 1,-1-1-1,1 0 0,0 1 1,0-1-1,0 1 1,0-1-1,0 1 1,-1-1-1,1 0 1,0 1-1,0-1 0,-1 1 1,1-1-1,0 1 1,-1-1-1,1 1 1,-1 0-1,1-1 1,-1 1-1,1-1 0,0 1 1,-1 0-1,0-1 1,1 1-1,-1 0 1,1 0-1,-1-1 0,1 1 1,-1 0-1,1 0 1,-1 0-1,0 0 1,1 0-1,-1 0 1,1 0-1,-1 0 0,0 0 1,1 0-1,-1 0 1,1 0-1,-1 0 1,0 0-1,1 1 0,-1-1 1,0 0-1,-4 2-6,0-1 0,0 0 0,1 1 0,-1 0-1,-4 3 1,-2 1 2,1 1 0,-1 1 0,2 0-1,-1 0 1,1 0 0,-9 13 0,12-14 7,1 0 0,1-1 1,-1 2-1,1-1 0,0 0 0,1 1 0,0 0 1,0 0-1,0 0 0,-1 10 0,4-17 0,-1 0 0,1 1 0,0-1 0,0 1 0,-1-1 0,1 0 0,0 1 0,0-1 0,0 1-1,1-1 1,-1 0 0,0 1 0,0-1 0,1 1 0,-1-1 0,1 0 0,-1 1 0,1-1 0,0 0 0,-1 0 0,1 0-1,0 1 1,0-1 0,0 0 0,0 0 0,0 0 0,0 0 0,0 0 0,0-1 0,0 1 0,1 0 0,-1 0 0,0-1-1,1 1 1,-1-1 0,0 1 0,1-1 0,-1 0 0,0 1 0,1-1 0,-1 0 0,1 0 0,-1 0 0,0 0 0,1 0-1,-1 0 1,3-1 0,8-1-28,-1 0-1,0 0 1,0-1-1,17-7 1,-27 9 18,63-31-131,-50 24 71,-1 1-1,1 1 1,0 0-1,23-7 1,-37 13 66,1 0 1,-1 0-1,1 0 1,0 0-1,-1 0 0,1 0 1,-1 0-1,1 0 1,-1 1-1,1-1 1,-1 0-1,1 0 1,-1 0-1,1 1 0,-1-1 1,0 0-1,1 0 1,-1 1-1,1-1 1,-1 0-1,0 1 1,1-1-1,-1 1 0,0-1 1,1 0-1,-1 1 1,0-1-1,1 1 1,-1-1-1,0 1 1,0-1-1,0 1 0,0-1 1,1 1-1,-1-1 1,0 1-1,0-1 1,0 1-1,0-1 1,0 1-1,0 0 0,0-1 1,-1 1-1,1-1 1,0 1-1,0 0 1,-5 34 26,2-24 11,-12 99-511,14-111 419,0 1 0,-1 0 0,1-1 1,0 1-1,0 0 0,1-1 0,-1 1 0,0-1 0,0 0 0,0 1 0,0-1 1,0 0-1,0 1 0,1-1 0,-1 0 0,0 0 0,1 0 0,-2-1 1,-11-18-263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974"/>
    </inkml:context>
    <inkml:brush xml:id="br0">
      <inkml:brushProperty name="width" value="0.05" units="cm"/>
      <inkml:brushProperty name="height" value="0.05" units="cm"/>
    </inkml:brush>
  </inkml:definitions>
  <inkml:trace contextRef="#ctx0" brushRef="#br0">25 1 18964,'-4'41'3634,"0"-13"-2768,-3 6-160,2 1-1,2 0 1,2 56 0,1-89-674,0 0 1,0 0-1,0 0 0,1 0 1,-1 0-1,1 0 0,-1 0 1,1 0-1,0-1 0,0 1 1,0 0-1,0 0 0,0-1 1,0 1-1,0 0 0,1-1 1,-1 1-1,1-1 0,-1 0 1,4 3-1,-3-3-13,0-1-1,0 1 1,0 0-1,0-1 1,1 1-1,-1-1 1,0 0-1,1 0 1,-1 0-1,0 0 1,0 0-1,1 0 1,-1 0-1,0-1 1,0 1-1,1-1 1,-1 0-1,2-1 1,19-7-3,40-26 1,2 0-790,-43 31-557,-18 6 386,-12 4 441,-7-1-117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0.776"/>
    </inkml:context>
    <inkml:brush xml:id="br0">
      <inkml:brushProperty name="width" value="0.05" units="cm"/>
      <inkml:brushProperty name="height" value="0.05" units="cm"/>
    </inkml:brush>
  </inkml:definitions>
  <inkml:trace contextRef="#ctx0" brushRef="#br0">368 20 15091,'-3'-2'359,"0"-1"0,0 1 0,0 0 0,-1 1 0,1-1 0,-1 1 0,1-1 1,-1 1-1,0 0 0,1 0 0,-1 1 0,0-1 0,0 1 0,0 0 0,1 0 0,-1 0 0,0 0 0,-4 1 0,-7 2 494,-1 0 1,-29 9-1,24-4-545,1-1 0,-30 18-1,42-21-303,1 1 0,-1 0 1,1 0-1,0 1 0,1-1 0,-1 2 0,1-1 0,1 1 0,-7 8 0,11-14-15,0 0-1,1 0 0,-1 1 0,0-1 0,1 0 0,-1 0 0,1 0 1,0 1-1,-1-1 0,1 0 0,0 0 0,0 1 0,-1-1 1,1 0-1,0 0 0,1 3 0,-1-4 0,0 1-1,0-1 1,1 1-1,-1 0 1,1-1 0,-1 1-1,0-1 1,1 1 0,-1-1-1,1 1 1,-1-1-1,1 1 1,-1-1 0,1 0-1,0 1 1,-1-1-1,1 0 1,-1 0 0,1 1-1,0-1 1,-1 0 0,2 0-1,4 1-76,1 0-1,-1-1 1,1 0 0,-1 0-1,8-2 1,-2 1 1,-1 0 7,0 1 1,-1 0 0,1 1 0,-1 0 0,0 1 0,1 0 0,15 5-1,-24-6 76,1 0-1,-1 0 0,1 0 0,-1 0 1,1 1-1,-1-1 0,0 1 0,0 0 0,1-1 1,-1 1-1,0 0 0,-1 0 0,1 1 1,0-1-1,-1 0 0,1 0 0,-1 1 0,0-1 1,1 1-1,-1 0 0,0-1 0,-1 1 1,1 0-1,0-1 0,-1 1 0,0 0 0,1 0 1,-1-1-1,0 1 0,-1 0 0,1 0 1,0-1-1,-2 4 0,0 3 61,0-1-1,-1 0 1,0 0 0,-1-1-1,1 1 1,-2-1-1,1 1 1,-1-1 0,0-1-1,0 1 1,-11 9 0,-2 1 316,-1-1 1,-36 24 0,48-36-227,-1 0 0,1 0 0,-1-1 0,0 0 0,0 0-1,-16 3 1,23-5-170,0-1 0,-1 0 0,1 1 0,0-1 0,-1 0 0,1 0 0,0 0 0,-1 0 0,1 0 0,-1 0 0,1 0 0,0-1 0,-1 1 0,1 0 0,0-1 0,-1 1 0,1-1 0,0 1 0,0-1 0,-1 0 0,1 0 0,0 1 0,0-1 0,0 0 0,0 0 0,0 0 0,0 0 0,0 0 0,0 0 0,1-1 0,-1 1 0,0 0 0,0 0 0,1-1 0,-1 1 0,1 0 0,0-1 0,-1 1 0,1 0 0,0-1 0,0 1 0,-1 0 0,1-1 0,0 1 0,1-1 0,-1 1 0,0 0 0,0-1 0,0 1 0,1-2 0,2-9-191,0 1 0,0-1 0,1 1 1,1 0-1,-1 1 0,2-1 0,0 1 0,0 0 1,9-12-1,27-28-596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1.787"/>
    </inkml:context>
    <inkml:brush xml:id="br0">
      <inkml:brushProperty name="width" value="0.05" units="cm"/>
      <inkml:brushProperty name="height" value="0.05" units="cm"/>
    </inkml:brush>
  </inkml:definitions>
  <inkml:trace contextRef="#ctx0" brushRef="#br0">175 0 19748,'-5'13'521,"1"0"-1,-1-1 0,-1 0 1,0 0-1,-13 19 1,-3 4 380,1 5 183,-30 84 0,42-97-932,1 0 0,2 0 1,1 1-1,-3 38 1,10-30-113,-2-36-39,0 1 0,0-1-1,0 1 1,0-1-1,0 1 1,0-1 0,0 1-1,1-1 1,-1 1-1,0-1 1,0 1 0,1-1-1,-1 1 1,0-1-1,1 0 1,-1 1 0,0-1-1,1 1 1,-1-1 0,1 0-1,0 1 1,0-1-1,-1 0 0,1 0 0,0-1 0,-1 1 0,1 0 0,0 0 0,-1 0 0,1-1 0,0 1 0,-1 0 0,1-1 0,0 1 0,-1-1 0,1 1 0,-1-1 0,1 1 0,-1-1 0,1 1 0,-1-1 0,1 1 0,-1-1 0,1 0 0,11-17-67,-1-1-1,-1 0 0,-1-1 0,10-25 0,-3 6-111,-5 10 12,-9 20 44,2 0-1,-1 0 0,1 0 1,1 0-1,7-11 0,-10 30-275,-2 7 271,0-16 117,-1 10-30,1 0 1,0 0-1,1 0 1,0 0 0,3 12-1,-3-21 42,0 1 0,0 0 0,0 0 0,0-1 0,0 1 0,1-1 0,-1 1 0,1-1 0,0 0 0,0 1 0,0-1 0,0 0 0,0 0 0,0 0 0,0-1 0,1 1 0,-1 0 0,0-1 0,1 1 0,0-1 1,-1 0-1,1 0 0,0 0 0,0 0 0,3 0 0,2 0 14,0 0 0,1 0 1,-1-1-1,1 0 1,0-1-1,-1 0 1,0 0-1,1-1 0,-1 0 1,0 0-1,0-1 1,11-5-1,6-5 52,0-1 0,30-23 0,3-1 36,-58 38-104,0 0 0,0-1 0,0 1 0,0 0 0,1 0 0,-1 0 0,0 0 0,0 0 0,0 0 0,1 0 0,-1 0 0,0 0 0,0 0 0,0 0 0,1 0 0,-1 0 0,0 0 0,0 0 0,0 0 0,0 0 0,1 0 0,-1 0 0,0 0 0,0 0 0,0 0 0,1 1 0,-1-1 0,0 0 0,0 0 0,0 0 0,0 0 0,0 0 0,1 0 0,-1 1 0,0-1 0,0 0 0,0 0 0,0 0 0,0 0 0,0 0 1,0 1-1,1-1 0,-1 0 0,0 0 0,0 0 0,0 1 0,0-1 0,0 0 0,0 0 0,0 0 0,0 1 0,0-1 0,0 0 0,0 0 0,0 0 0,0 1 0,0-1 0,0 0 0,-1 0 0,1 0 0,0 0 0,0 1 0,0-1 0,0 0 0,0 0 0,0 0 0,0 0 0,-1 1 0,-3 14-10,1-8-6,-33 83-67,33-80 52,1-1 1,-1 1-1,1-1 1,1 1-1,0 0 1,0 0-1,2 16 1,-1-26 8,0 1 1,0 0-1,0 0 1,0 0 0,0-1-1,0 1 1,0 0-1,1 0 1,-1-1 0,0 1-1,0 0 1,1 0-1,-1-1 1,0 1 0,1 0-1,-1-1 1,1 1-1,-1-1 1,1 1 0,-1 0-1,1-1 1,0 1-1,-1-1 1,1 0 0,0 1-1,-1-1 1,1 1 0,0-1-1,-1 0 1,1 1-1,0-1 1,0 0 0,-1 0-1,1 0 1,0 0-1,0 0 1,-1 0 0,1 0-1,0 0 1,0 0-1,0 0 1,-1 0 0,1 0-1,0 0 1,0-1-1,-1 1 1,1 0 0,0 0-1,1-2 1,3 0-226,0-1 0,0 0-1,0-1 1,0 1 0,6-7 0,24-27-2246,-1-2 0,-2-1 1,39-64-1,-41 58 1252,78-121 982,-89 136 3773,-21 33-2077,-10 13 173,-16 21-203,4 1-359,1 1-1,-20 50 1,35-70-818,2-1 0,0 2 0,1-1 0,1 1 0,0-1 0,1 1 0,0 33 0,3-51-219,0 1 0,0-1-1,0 1 1,0-1 0,1 0-1,-1 1 1,0-1 0,1 1 0,-1-1-1,1 0 1,-1 0 0,1 1 0,-1-1-1,1 0 1,1 2 0,5-3 81,2-13-27,7-25-115,-2-1 1,-1-1 0,9-58-1,-19 105-29,0-1 0,0 0-1,1 0 1,-1 0-1,1 0 1,8 8 0,-7-10 86,1 0 0,0-1 0,-1 0 0,1 0 0,0 0 0,0-1 1,1 0-1,-1 0 0,0-1 0,1 1 0,-1-1 0,1-1 0,-1 1 1,1-1-1,0-1 0,8 0 0,5-2 44,0 0 0,0-2-1,-1 0 1,20-8 0,37-23 141,-94 64-57,8-15-21,1 0-1,1 2 1,0-1-1,1 1 1,1 0-1,0 0 1,1 0-1,1 1 1,0 0-1,-2 23 1,6-37-120,0-1 0,0 0 0,0 1 0,0-1 0,0 0 0,0 1 0,0-1 0,0 0 0,1 1 0,-1-1 0,0 0 0,1 0 0,-1 1 0,1-1 0,0 0 0,-1 0 0,2 2 0,-1-2-14,0-1-1,-1 0 0,1 0 0,-1 1 0,1-1 1,0 0-1,-1 0 0,1 0 0,0 0 1,-1 0-1,1 0 0,0 0 0,-1 0 0,1 0 1,0 0-1,-1 0 0,1 0 0,0 0 1,-1-1-1,1 1 0,-1 0 0,1 0 0,0-1 1,0 0-1,4-2-68,0-1-1,0 0 1,0 0 0,-1 0 0,0 0 0,5-7-1,17-20-226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224"/>
    </inkml:context>
    <inkml:brush xml:id="br0">
      <inkml:brushProperty name="width" value="0.05" units="cm"/>
      <inkml:brushProperty name="height" value="0.05" units="cm"/>
    </inkml:brush>
  </inkml:definitions>
  <inkml:trace contextRef="#ctx0" brushRef="#br0">586 216 17292,'-8'11'1496,"1"4"-1176,0 0-352,1 3 104,3-4 272,6-1-192,1-2-224</inkml:trace>
  <inkml:trace contextRef="#ctx0" brushRef="#br0" timeOffset="1">2 37 20012,'-2'7'1881,"5"-7"-1545,6-4-720,1-4 672,3 0-48,0-4-224,-1 1-320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717"/>
    </inkml:context>
    <inkml:brush xml:id="br0">
      <inkml:brushProperty name="width" value="0.05" units="cm"/>
      <inkml:brushProperty name="height" value="0.05" units="cm"/>
    </inkml:brush>
  </inkml:definitions>
  <inkml:trace contextRef="#ctx0" brushRef="#br0">168 8 17740,'0'-1'96,"0"1"0,0 0 0,0-1 0,0 1 1,-1 0-1,1-1 0,0 1 0,0 0 0,0 0 0,0-1 1,0 1-1,-1 0 0,1-1 0,0 1 0,0 0 0,-1 0 1,1 0-1,0-1 0,0 1 0,-1 0 0,1 0 0,0 0 0,0-1 1,-1 1-1,1 0 0,0 0 0,-1 0 0,1 0 0,0 0 1,-1 0-1,1 0 0,0 0 0,-1 0 0,1 0 0,0 0 1,-1 0-1,1 0 0,0 0 0,-1 0 0,1 0 0,0 0 1,0 0-1,-1 0 0,1 0 0,-1 1 0,-18 1 1614,11 2-1370,1-1 0,-1 1 0,1 0 0,0 0 1,0 1-1,1 0 0,-1 0 0,1 1 0,0 0 0,-8 10 0,7-6-326,-1 0 1,1 0-1,1 1 0,0-1 0,1 1 1,-7 18-1,12-28-18,-1 0 1,1 0-1,0 1 0,-1-1 0,1 0 1,0 0-1,0 1 0,-1-1 1,1 0-1,0 1 0,1-1 0,-1 0 1,0 1-1,0-1 0,0 0 1,1 0-1,-1 1 0,1 0 1,0-1-3,-1-1 1,1 1 0,-1-1-1,1 1 1,0-1 0,-1 1-1,1-1 1,0 0 0,-1 1-1,1-1 1,0 0 0,-1 0-1,1 1 1,0-1 0,-1 0-1,1 0 1,0 0 0,0 0-1,-1 0 1,1 0 0,0 0-1,1-1 1,3 0-25,0 0 0,-1 0 0,1-1 0,0 0 1,-1 0-1,1 0 0,6-5 0,50-39-261,15-11-22,-75 57 305,0-1 0,0 0 0,0 0 0,0 1 0,0-1 0,1 1 0,-1-1 0,0 1 0,0-1 0,1 1 0,-1 0 0,0-1 0,0 1 0,1 0 0,2 0 1,-4 0 4,0 1 1,1-1 0,-1 0-1,1 0 1,-1 1 0,0-1 0,1 0-1,-1 1 1,0-1 0,0 1 0,1-1-1,-1 0 1,0 1 0,0-1 0,1 1-1,-1-1 1,0 1 0,0-1 0,0 0-1,0 1 1,0-1 0,0 1-1,0-1 1,0 1 0,0-1 0,0 1-1,0-1 1,0 1 0,-1 7-10,0 0 1,-1-1-1,0 1 0,-3 6 1,1-3-14,3-8 46,-1 5-177,0 0 1,0 0-1,0 0 1,1 0 0,0 12-1,1-19 84,0 0-1,0 1 1,0-1-1,0 0 1,0 0-1,1 0 1,-1 0 0,0 0-1,1 0 1,-1 0-1,1 0 1,-1 0-1,1 0 1,0 0-1,-1 0 1,1 0-1,0 0 1,0 0 0,1 1-1,0-2-49,-1 1 0,1-1-1,0 1 1,-1-1 0,1 1 0,0-1-1,0 0 1,-1 0 0,1 0 0,0 0-1,0 0 1,-1 0 0,1-1 0,0 1-1,-1 0 1,1-1 0,2 0 0,6-3-267,0-1 0,0 0 0,18-13 0,-27 18 359,36-26-973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099"/>
    </inkml:context>
    <inkml:brush xml:id="br0">
      <inkml:brushProperty name="width" value="0.05" units="cm"/>
      <inkml:brushProperty name="height" value="0.05" units="cm"/>
    </inkml:brush>
  </inkml:definitions>
  <inkml:trace contextRef="#ctx0" brushRef="#br0">92 1 16115,'3'0'2685,"-13"8"-751,5-4-1740,0 0 0,1 0 0,-1 0 0,1 0 1,0 1-1,0-1 0,0 1 0,0 0 0,-3 8 1,7-13-238,0 1 1,0 0 0,0 0 0,0 0 0,1-1 0,-1 1 0,0 0 0,0 0 0,1-1 0,-1 1 0,1 0 0,-1-1 0,0 1 0,1 0 0,-1-1 0,1 1 0,-1 0 0,1-1 0,0 1-1,-1-1 1,1 1 0,0-1 0,-1 0 0,1 1 0,0-1 0,0 1 0,25 9-949,-18-7 628,7 3-168,-2-2 240,0 1 0,0 1 0,17 10 0,-28-15 336,0 0 1,-1 1-1,1-1 0,0 0 0,0 1 0,-1-1 0,1 1 1,-1-1-1,1 1 0,-1 0 0,0-1 0,1 1 1,-1 0-1,0 0 0,0 0 0,0 0 0,-1 0 1,1 0-1,0 0 0,-1 0 0,1 1 0,-1-1 0,0 0 1,0 0-1,0 0 0,0 0 0,0 1 0,-1 3 1,-1-2 120,1-1 1,-1 1 0,-1-1-1,1 1 1,0-1 0,-1 0 0,1 0-1,-1 0 1,0 0 0,0 0-1,0 0 1,-1-1 0,1 0 0,-5 3-1,-1 0 260,0 0-1,0-1 0,-1 0 1,-15 4-1,19-6-354,-1-1-1,1 0 0,0 0 1,-1 0-1,-11-1 0,16 0-64,1 0 0,-1-1 0,0 1 0,1 0-1,-1-1 1,0 1 0,1-1 0,-1 1 0,1-1-1,-1 0 1,1 0 0,-1 1 0,1-1 0,0 0-1,-1-1 1,1 1 0,0 0 0,0 0 0,0 0-1,0-1 1,0 1 0,0 0 0,0-1 0,0 1-1,0-1 1,0-2 0,-2-18-97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760"/>
    </inkml:context>
    <inkml:brush xml:id="br0">
      <inkml:brushProperty name="width" value="0.05" units="cm"/>
      <inkml:brushProperty name="height" value="0.05" units="cm"/>
    </inkml:brush>
  </inkml:definitions>
  <inkml:trace contextRef="#ctx0" brushRef="#br0">1 15 17108,'0'0'166,"1"-1"0,-1 1 1,1 0-1,-1-1 0,1 1 1,-1 0-1,1-1 0,-1 1 1,1 0-1,0 0 0,-1-1 1,1 1-1,0 0 0,-1 0 1,1 0-1,-1 0 0,1 0 1,0 0-1,-1 0 0,1 0 1,0 0-1,-1 0 0,1 0 1,0 0-1,-1 0 0,1 1 0,0-1 1,-1 0-1,1 1 0,-1-1 1,1 0-1,-1 1 0,2 0 1,-1 1 114,-1 0 0,1 1-1,-1-1 1,1 0 0,-1 1 0,0-1 0,0 1 0,0 3 0,-1 8 140,0-1-1,-5 19 1,4-21-371,0 1 0,0 0 1,1 14-1,1-25-52,0 0 1,0 0 0,0 0-1,0 0 1,0 0-1,0 0 1,0 0 0,1 0-1,-1 0 1,0 0 0,1 0-1,-1 0 1,1 0-1,-1 0 1,1 0 0,-1 0-1,1 0 1,-1 0 0,1-1-1,0 1 1,0 0 0,-1-1-1,1 1 1,0 0-1,0-1 1,0 1 0,0-1-1,0 1 1,0-1 0,0 1-1,0-1 1,0 0-1,0 0 1,0 1 0,0-1-1,0 0 1,0 0 0,0 0-1,0 0 1,0 0-1,0 0 1,0 0 0,0-1-1,0 1 1,0 0 0,0-1-1,1 1 1,6-3-75,-1 0 1,0 0 0,0 0-1,12-8 1,61-45-667,9-5-346,-89 61 1081,0 0-1,0-1 0,0 1 1,1 0-1,-1 0 1,0 0-1,0 0 0,1-1 1,-1 1-1,0 0 1,0 0-1,1 0 0,-1 0 1,0 0-1,0 0 1,1 0-1,-1 0 0,0 0 1,0 0-1,1 0 0,-1 0 1,0 0-1,1 0 1,-1 0-1,0 0 0,0 0 1,1 0-1,-1 0 1,0 0-1,0 0 0,1 0 1,-1 0-1,0 0 1,0 1-1,1-1 0,-1 0 1,0 0-1,1 1 1,-2 12-91,-11 20 93,11-30-16,1-2 19,-4 7 17,1 1-1,1-1 1,-1 1 0,-1 10 0,4-18-5,0 0 1,0 0 0,0 0 0,-1 0 0,1 0-1,0 0 1,0 0 0,0 0 0,1 0 0,-1 0-1,0-1 1,0 1 0,0 0 0,1 0 0,-1 0-1,0 0 1,1 0 0,-1-1 0,1 1 0,-1 0-1,1 0 1,-1-1 0,1 1 0,0 0 0,-1-1-1,1 1 1,0 0 0,-1-1 0,1 1 0,0-1-1,0 1 1,0-1 0,0 0 0,-1 1 0,1-1-1,0 0 1,0 0 0,0 1 0,0-1 0,0 0-1,0 0 1,0 0 0,0 0 0,0 0 0,-1 0 0,1 0-1,0-1 1,0 1 0,0 0 0,0 0 0,0-1-1,0 1 1,0-1 0,17-6 114,0 0 0,-1-1-1,0-1 1,-1-1 0,0 0 0,17-15 0,-14 11-32,14-12 19,-23 18-75,0 0-1,0 0 1,0 1-1,1 0 1,0 1-1,14-6 1,-24 12-36,-1 0 0,0 0 0,0 0 0,0 0-1,0 0 1,0 0 0,0 0 0,0 0 0,0 0 0,1 0 0,-1 0 0,0 0 0,0 0 0,0 0-1,0 0 1,0 0 0,0 0 0,0 0 0,1 0 0,-1 0 0,0 0 0,0 0 0,0 0 0,0 0-1,0 0 1,0 0 0,0 0 0,0 0 0,1 0 0,-1 0 0,0 0 0,0 0 0,0 1 0,0-1-1,0 0 1,0 0 0,0 0 0,0 0 0,0 0 0,0 0 0,0 0 0,0 0 0,0 0 0,0 1 0,0-1-1,0 0 1,0 0 0,0 0 0,-1 9 19,-8 9 0,8-17-15,-2 4 8,-20 39 208,-22 57 0,39-68-196,9-20-468,-3-13 401,0 1 1,1-1-1,-1 0 0,0 0 0,1 0 1,-1 0-1,1 0 0,-1 1 0,0-1 1,1 0-1,-1 0 0,0 0 1,1 0-1,-1 0 0,1 0 0,-1 0 1,0 0-1,1 0 0,-1-1 0,1 1 1,-1 0-1,0 0 0,1 0 1,-1 0-1,0 0 0,1-1 0,-1 1 1,0 0-1,1 0 0,-1-1 0,0 1 1,1-1-1,5-3-122,-1-2 1,0 1-1,0 0 1,5-8-1,6-10-373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231"/>
    </inkml:context>
    <inkml:brush xml:id="br0">
      <inkml:brushProperty name="width" value="0.05" units="cm"/>
      <inkml:brushProperty name="height" value="0.05" units="cm"/>
    </inkml:brush>
  </inkml:definitions>
  <inkml:trace contextRef="#ctx0" brushRef="#br0">0 1 21901,'3'0'2424,"-3"4"-2112,1 0 696,4 2-655,0 1-1162,-3-1 841,2 5-304,-2 4-144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1.896"/>
    </inkml:context>
    <inkml:brush xml:id="br0">
      <inkml:brushProperty name="width" value="0.05" units="cm"/>
      <inkml:brushProperty name="height" value="0.05" units="cm"/>
    </inkml:brush>
  </inkml:definitions>
  <inkml:trace contextRef="#ctx0" brushRef="#br0">791 179 13355 0 0,'0'-7'639'0'0,"-1"-1"0"0"0,0 0-1 0 0,0 0 1 0 0,0 0 0 0 0,-1 0 0 0 0,-1 1 0 0 0,1-1 0 0 0,-1 1 0 0 0,-4-8 0 0 0,3 8-327 0 0,0 0 1 0 0,0 1-1 0 0,-1-1 1 0 0,0 1 0 0 0,0 0-1 0 0,-1 1 1 0 0,1-1-1 0 0,-11-7 1 0 0,10 9-329 0 0,0 0 0 0 0,0 1-1 0 0,-1-1 1 0 0,1 1 0 0 0,-1 1 0 0 0,1-1-1 0 0,-1 1 1 0 0,0 0 0 0 0,0 1 0 0 0,0-1-1 0 0,0 1 1 0 0,0 1 0 0 0,0-1 0 0 0,0 1-1 0 0,-1 1 1 0 0,1-1 0 0 0,0 1 0 0 0,0 1-1 0 0,0-1 1 0 0,0 1 0 0 0,1 0 0 0 0,-8 3-1 0 0,-3 4-139 0 0,0 0 0 0 0,1 0 0 0 0,0 2 0 0 0,-17 13 0 0 0,-54 55-255 0 0,72-64 359 0 0,-15 15-71 0 0,2 1-1 0 0,1 2 1 0 0,2 1-1 0 0,1 1 1 0 0,-37 72-1 0 0,24-26-824 0 0,-47 150 0 0 0,75-199 566 0 0,1 0 1 0 0,1 0-1 0 0,2 0 1 0 0,-1 64-1 0 0,6-78 289 0 0,0-1-1 0 0,2 1 1 0 0,0-1 0 0 0,1 0-1 0 0,1 0 1 0 0,0 0-1 0 0,1 0 1 0 0,1-1-1 0 0,1 1 1 0 0,16 28-1 0 0,-19-39 81 0 0,0-1 0 0 0,0 1 0 0 0,1-1 0 0 0,-1 1 0 0 0,1-1 0 0 0,1 0 0 0 0,-1-1 0 0 0,1 0 0 0 0,-1 1 0 0 0,1-2 0 0 0,0 1 0 0 0,1-1-1 0 0,-1 0 1 0 0,0 0 0 0 0,1 0 0 0 0,10 2 0 0 0,-8-4 96 0 0,0 0 1 0 0,0 0-1 0 0,-1-1 0 0 0,1 0 0 0 0,0-1 1 0 0,-1 0-1 0 0,1 0 0 0 0,0-1 0 0 0,-1 0 1 0 0,1 0-1 0 0,-1-1 0 0 0,15-7 0 0 0,-4 0 438 0 0,0 0-1 0 0,-1-2 1 0 0,31-25-1 0 0,46-51 1313 0 0,-59 53-1261 0 0,22-21 157 0 0,-2-2 1 0 0,-3-3-1 0 0,60-89 1 0 0,-92 113-594 0 0,-1-1 0 0 0,-2-1 0 0 0,-1 0 0 0 0,-2-1 0 0 0,18-83 0 0 0,-28 97-271 0 0,-1 0 0 0 0,0 0 0 0 0,-2 0 0 0 0,-1-1 0 0 0,-2 1 0 0 0,0 0 0 0 0,-2-1 0 0 0,-10-47 0 0 0,11 70-137 0 0,1-1 0 0 0,-1 1-1 0 0,0-1 1 0 0,0 1 0 0 0,0 0 0 0 0,-1-1 0 0 0,1 1 0 0 0,-7-7 0 0 0,7 10-2 0 0,1-1 1 0 0,-1 1-1 0 0,1 0 1 0 0,-1 0 0 0 0,0 0-1 0 0,1 0 1 0 0,-1 0-1 0 0,0 0 1 0 0,0 0-1 0 0,0 0 1 0 0,0 1 0 0 0,1-1-1 0 0,-1 1 1 0 0,0 0-1 0 0,0-1 1 0 0,0 1 0 0 0,0 0-1 0 0,0 0 1 0 0,0 0-1 0 0,0 0 1 0 0,0 1 0 0 0,0-1-1 0 0,0 1 1 0 0,-3 0-1 0 0,-16 6-2440 0 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621"/>
    </inkml:context>
    <inkml:brush xml:id="br0">
      <inkml:brushProperty name="width" value="0.05" units="cm"/>
      <inkml:brushProperty name="height" value="0.05" units="cm"/>
    </inkml:brush>
  </inkml:definitions>
  <inkml:trace contextRef="#ctx0" brushRef="#br0">0 89 18492,'12'-11'1577,"0"0"-1,18-12 1,-27 20-1391,0 1 0,0 0 0,1 0 0,-1 0 0,1 0 0,0 1 0,-1 0 0,1-1 0,0 1 1,0 1-1,0-1 0,0 0 0,0 1 0,0 0 0,4 0 0,-7 0-173,-1 0 1,1 0-1,-1 1 0,0-1 1,1 0-1,-1 0 1,1 0-1,-1 1 0,1-1 1,-1 0-1,0 0 1,1 1-1,-1-1 0,1 0 1,-1 1-1,0-1 0,1 0 1,-1 1-1,0-1 1,0 1-1,1-1 0,-1 0 1,0 1-1,0-1 1,0 1-1,1-1 0,-1 1 1,-2 17 120,-14 21-148,13-33 31,-14 28-46,2-5 21,1 0 1,2 2-1,-14 48 0,25-74 15,0 0-1,1 0 1,-1 1-1,1-1 0,0 0 1,0 1-1,2 5 1,-2-10-4,0 0 0,0 0-1,1 1 1,-1-1 0,0 0 0,1 0 0,-1 0 0,1 0-1,0 0 1,-1 0 0,1 0 0,0 0 0,-1 0-1,1 0 1,0 0 0,0 0 0,0 0 0,0 0 0,0-1-1,0 1 1,0 0 0,0-1 0,0 1 0,1-1 0,-1 1-1,0-1 1,0 0 0,0 1 0,1-1 0,-1 0-1,0 0 1,0 0 0,1 0 0,1 0 0,2-1 8,0 0 1,0 0-1,0-1 1,-1 1-1,1-1 1,0 0-1,-1 0 1,1-1-1,6-4 1,40-34 81,-36 28-53,17-14 7,0-2 0,-2-1 0,-1-2 0,-2 0 0,26-40 1,-53 72-49,0-1 0,0 1 1,0 0-1,0 0 0,0 0 1,0-1-1,1 1 0,-1 0 1,0 0-1,0 0 1,0-1-1,0 1 0,0 0 1,0 0-1,0 0 0,0-1 1,0 1-1,0 0 0,0 0 1,0 0-1,-1-1 0,1 1 1,0 0-1,0 0 1,0 0-1,0 0 0,0-1 1,0 1-1,0 0 0,0 0 1,-1 0-1,1 0 0,0-1 1,0 1-1,0 0 1,0 0-1,-1 0 0,1 0 1,0 0-1,0 0 0,0 0 1,0 0-1,-1-1 0,1 1 1,0 0-1,0 0 1,0 0-1,-1 0 0,1 0 1,0 0 0,-1 0 0,1 1 0,0-1 0,0 0 0,-1 0 0,1 0 1,0 0-1,0 0 0,0 1 0,-1-1 0,1 0 0,0 0 0,0 0 0,0 1 1,-1-1-1,1 0 0,0 0 0,0 0 0,0 1 0,0-1 0,0 0 0,0 0 1,0 1-1,0-1 0,-1 0 0,1 1 0,0-1 0,0 0 0,0 0 1,0 1-1,0-1 0,0 0 0,0 0 0,1 1 0,-1-1 0,0 0 0,0 0 1,0 1-1,0-1 0,0 0 0,0 0 0,0 1 0,1-1 0,-1 0 0,0 0 1,0 1-1,0-1 0,0 0 0,1 0 0,-1 1 0,2 0 5,-1 1 1,0-1-1,1 1 0,-1-1 1,1 1-1,-1-1 0,1 0 0,0 0 1,0 0-1,0 0 0,-1 0 0,1 0 1,0 0-1,0-1 0,0 1 0,0-1 1,0 1-1,0-1 0,0 0 1,3 0-1,44 0 165,-44 0-153,26-4 54,0-1 1,0-2 0,-1 0 0,0-3 0,-1 0 0,50-25-1,-73 32-60,-4 2-6,0 0-1,0 0 0,0 0 0,0 0 0,0 0 0,-1 0 0,1 0 0,0-1 0,-1 1 0,3-3 0,-24 6 44,-6 6-36,1 2-1,-1 1 0,2 1 0,0 1 0,0 1 0,2 1 1,-40 34-1,50-40-11,1 2 1,-17 20 0,25-28-58,1 0 0,0 0 0,0 0 0,0 1 0,0-1 0,0 1 0,0-1 1,1 1-1,0 0 0,0 0 0,0-1 0,0 1 0,1 0 0,-1 0 0,1 7 1,0-10-5,1 1 1,-1-1-1,0 1 1,1-1-1,0 0 1,-1 1-1,1-1 1,0 0-1,-1 0 1,1 0-1,0 1 1,0-1-1,0 0 1,0 0-1,0 0 1,0 0-1,0-1 1,1 1-1,-1 0 1,0 0-1,0-1 1,1 1-1,-1-1 1,0 1-1,1-1 1,-1 1-1,1-1 1,-1 0-1,0 0 1,1 0-1,-1 0 1,1 0-1,-1 0 1,1 0-1,0 0 1,8-1-98,-1 0 0,0-1 0,0 0 0,10-3 0,26-11-582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135"/>
    </inkml:context>
    <inkml:brush xml:id="br0">
      <inkml:brushProperty name="width" value="0.05" units="cm"/>
      <inkml:brushProperty name="height" value="0.05" units="cm"/>
    </inkml:brush>
  </inkml:definitions>
  <inkml:trace contextRef="#ctx0" brushRef="#br0">191 0 19788,'-21'10'678,"1"0"-1,0 2 1,1 0-1,0 1 1,1 1-1,0 1 1,-20 22-1,36-35-605,0 1-1,0-1 1,1 0 0,-1 1-1,1-1 1,0 1 0,0 0-1,0-1 1,0 1 0,0 0-1,0 0 1,1-1-1,-1 1 1,1 4 0,0-6-57,0 0 0,0 1 0,1-1 1,-1 0-1,1 1 0,-1-1 0,1 0 1,-1 0-1,1 0 0,0 1 0,-1-1 0,1 0 1,0 0-1,0 0 0,0 0 0,0 0 0,0 0 1,0-1-1,0 1 0,0 0 0,0 0 1,0-1-1,1 1 0,-1-1 0,0 1 0,0-1 1,1 1-1,-1-1 0,0 0 0,1 0 0,1 1 1,9-1-23,-1 1 1,1-1 0,-1-1-1,1 0 1,-1-1-1,0 0 1,0 0 0,0-1-1,0-1 1,0 0-1,14-8 1,9-5-68,-1-2 0,33-26 0,-45 31-13,31-30 1,-62 54 40,-40 39 125,41-39-50,-34 48 88,39-53-94,0 1 0,1 0 1,0 0-1,1 0 0,-1 0 1,1 1-1,0-1 1,-1 10-1,3-15-14,-1 0-1,1 0 1,0 1-1,0-1 1,0 0-1,0 0 1,0 1-1,0-1 1,0 0-1,1 1 1,-1-1-1,0 0 1,1 0-1,-1 0 1,1 1-1,-1-1 1,1 0-1,0 0 1,-1 0-1,1 0 1,0 0-1,0 0 1,0 0-1,0 0 1,1 1 0,0-1 1,0-1 1,0 1-1,1 0 1,-1 0 0,0-1-1,0 0 1,1 1-1,-1-1 1,0 0 0,1 0-1,-1 0 1,5-1-1,5-1 2,0-1 0,0 0 0,0-1 0,14-7 0,180-102-352,-46 23-206,-157 90 576,-6 5 11,-8 6 64,-6 4 230,-26 29 1,37-37-255,1 0 0,-1 1 0,1-1 0,1 1 0,-1 0 0,1 1 0,-2 8 0,5-16-68,1 0-1,-1 0 0,1 1 0,-1-1 1,1 0-1,0 0 0,0 0 1,0 1-1,0-1 0,0 0 1,0 0-1,0 1 0,0-1 0,0 0 1,0 0-1,1 0 0,-1 1 1,1-1-1,-1 0 0,1 0 1,-1 0-1,1 0 0,-1 0 0,1 0 1,0 0-1,0 0 0,0 0 1,-1 0-1,1 0 0,0 0 1,0-1-1,0 1 0,0 0 0,0-1 1,1 1-1,-1 0 0,0-1 1,0 0-1,0 1 0,0-1 1,1 0-1,-1 1 0,0-1 0,0 0 1,1 0-1,-1 0 0,2 0 1,6 0-78,0 0 0,-1-1-1,1 0 1,0 0 0,10-4 0,-6 1-430,0 0-1,0-1 0,-1-1 1,18-10-1,-23 13 206,-1-1-1,0-1 1,0 1 0,-1-1 0,0 0-1,1 0 1,-1 0 0,-1-1-1,8-11 1,-8 0-783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539"/>
    </inkml:context>
    <inkml:brush xml:id="br0">
      <inkml:brushProperty name="width" value="0.05" units="cm"/>
      <inkml:brushProperty name="height" value="0.05" units="cm"/>
    </inkml:brush>
  </inkml:definitions>
  <inkml:trace contextRef="#ctx0" brushRef="#br0">209 0 18764,'-1'1'365,"-1"-1"0,0 0-1,0 1 1,1-1 0,-1 1 0,0 0-1,1-1 1,-1 1 0,0 0 0,1 0-1,-2 1 1,-29 26 1596,25-21-1622,-7 7-221,1-1-1,0 2 1,2-1-1,-1 2 0,2 0 1,0 0-1,1 0 0,0 2 1,2-1-1,0 1 0,0 0 1,2 0-1,1 0 0,-5 38 1,5-20-1369,3-35 867,-3-6-98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6.804"/>
    </inkml:context>
    <inkml:brush xml:id="br0">
      <inkml:brushProperty name="width" value="0.05" units="cm"/>
      <inkml:brushProperty name="height" value="0.05" units="cm"/>
    </inkml:brush>
  </inkml:definitions>
  <inkml:trace contextRef="#ctx0" brushRef="#br0">266 122 17348,'9'-32'2008,"-8"30"-1896,-1 1 0,0-1 0,0 1 1,0-1-1,0 0 0,0 1 0,0-1 0,0 0 0,0 1 1,-1-1-1,1 0 0,0 1 0,-1-1 0,0 1 1,1-1-1,-1 1 0,0-1 0,-1-1 0,2 3-57,-1 0-1,1-1 0,-1 1 0,0 0 1,1-1-1,-1 1 0,0 0 1,0 0-1,1 0 0,-1 0 1,0 0-1,1-1 0,-1 1 1,0 0-1,0 1 0,1-1 0,-1 0 1,0 0-1,0 0 0,1 0 1,-1 0-1,0 1 0,1-1 1,-1 0-1,0 1 0,1-1 1,-1 0-1,1 1 0,-1-1 0,0 1 1,1-1-1,-1 1 0,1-1 1,-1 1-1,1 0 0,0-1 1,-1 2-1,-21 26 244,19-24-194,-92 120 214,-17 26-505,100-128-383,12-21 542,0-1 1,0 0 0,0 0 0,0 0 0,0 0 0,0 1 0,0-1 0,0 0 0,0 0-1,0 0 1,1 0 0,-1 1 0,0-1 0,0 0 0,0 0 0,0 0 0,0 0 0,0 0-1,1 1 1,-1-1 0,0 0 0,0 0 0,0 0 0,0 0 0,0 0 0,1 0 0,-1 0-1,0 0 1,0 0 0,0 0 0,1 0 0,-1 0 0,0 0 0,0 0 0,0 0 0,0 0 0,1 0-1,-1 0 1,0 0 0,0 0 0,0 0 0,1 0 0,-1 0 0,0 0 0,0 0 0,0 0-1,0 0 1,1 0 0,-1-1 0,0 1 0,0 0 0,0 0 0,0 0 0,7-4-478,-1 1-1,0-1 1,0 0 0,10-9 0,24-24-3510,67-82-1,-78 82 3983,-2-2 0,34-63 0,-56 91 833,5-9 1013,-7 18-24,-3 11 1010,-6 141 149,7-126-2847,0 0 0,2 0 0,1 0-1,9 30 1,-4-30-80,-6-18-221,0 0 1,-1 0 0,0 1-1,0-1 1,-1 0-1,1 1 1,-1-1-1,-1 1 1,1 9 0,-2-16 136,1 0 1,0 0 0,0 1 0,0-1 0,0 0 0,0 0 0,-1 1 0,1-1-1,0 0 1,0 0 0,0 1 0,-1-1 0,1 0 0,0 0 0,0 0-1,-1 1 1,1-1 0,0 0 0,-1 0 0,1 0 0,0 0 0,-1 0-1,1 0 1,0 0 0,0 0 0,-1 0 0,1 0 0,0 0 0,-1 0-1,1 0 1,0 0 0,-1 0 0,1 0 0,0 0 0,-1 0 0,1 0-1,0 0 1,0 0 0,-1 0 0,1-1 0,0 1 0,-1 0 0,1 0-1,0 0 1,0-1 0,-1 1 0,1 0 0,0 0 0,0-1 0,-18-12-1694,14 9 1221,-54-36-1628,-3 5 5428,60 35-3198,1 0 0,-1 0 1,1 0-1,0-1 0,-1 1 0,1 0 0,0 0 1,0 0-1,-1 0 0,1-1 0,0 1 1,-1 0-1,1 0 0,0-1 0,0 1 0,-1 0 1,1 0-1,0-1 0,0 1 0,0 0 0,-1-1 1,1 1-1,0 0 0,0-1 0,0 1 0,0 0 1,0-1-1,0 1 0,0-1 0,0 1 0,0 0 1,0-1-1,0 1 0,0 0 0,0-1 0,0 1 1,0 0-1,0-1 0,0 1 0,0 0 0,1-1 1,-1 1-1,0 0 0,0-1 0,0 1 0,0 0 1,1-1-1,-1 1 0,0 0 0,0 0 0,1-1 1,-1 1-1,0 0 0,1 0 0,-1 0 1,0-1-1,1 1 0,-1 0 0,0 0 0,1 0 1,28-13 1263,-20 10-978,120-46 1351,-106 42-1549,1 1 0,-1 1-1,43-3 1,-63 7-152,1 1-1,-1 0 0,0 0 1,0 0-1,0 1 1,0-1-1,0 1 0,0 0 1,0 0-1,0 0 1,-1 0-1,1 0 1,0 0-1,0 1 0,3 2 1,-5-2-4,1-1 0,-1 1 0,1 0 1,-1 0-1,0 0 0,0 0 0,0 0 0,0 0 0,0 1 1,0-1-1,-1 0 0,1 0 0,-1 1 0,1-1 0,-1 0 1,0 1-1,0-1 0,0 0 0,0 1 0,-1 4 0,-2 6 1,0 0 0,-1-1 0,0 1-1,-10 19 1,13-31 0,0 9 61,9-11-22,15-12-7,-21 12-29,27-21 35,27-17 26,-52 37-64,0-1 0,0 1 0,0 1-1,0-1 1,0 1 0,0-1 0,1 1 0,-1 0-1,0 1 1,1-1 0,8 1 0,-12 0-1,0 1 0,0-1 0,0 1 0,0-1 1,0 1-1,0 0 0,0-1 0,0 1 0,0 0 0,-1 0 0,1 0 1,0 0-1,0 0 0,-1 0 0,1 0 0,0 0 0,-1 0 0,1 0 1,-1 0-1,0 0 0,1 0 0,-1 0 0,0 1 0,0-1 0,1 0 1,-1 0-1,0 0 0,0 0 0,0 1 0,0-1 0,-1 0 0,1 2 1,-6 38-98,5-36 289,-3 14-1285,6-14 300,6-8 364,4-11 80,9-6-110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7.889"/>
    </inkml:context>
    <inkml:brush xml:id="br0">
      <inkml:brushProperty name="width" value="0.05" units="cm"/>
      <inkml:brushProperty name="height" value="0.05" units="cm"/>
    </inkml:brush>
  </inkml:definitions>
  <inkml:trace contextRef="#ctx0" brushRef="#br0">156 0 17556,'-10'15'585,"1"1"1,0 0 0,1 0-1,1 0 1,0 1 0,2 1-1,0-1 1,0 1 0,-1 22-1,0 9-264,3 0 0,4 56 0,15 48-160,-9-101-99,2 67-1,-11-105-31,2-14-29,-1 0 0,1 0 0,0 0 1,0 0-1,0 0 0,0 0 0,0 0 1,0 0-1,0 0 0,-1 0 0,1 0 0,0 1 1,0-1-1,0 0 0,0 0 0,0 0 1,0 0-1,-1 0 0,1 0 0,0 0 0,0 0 1,0 0-1,0 0 0,0 0 0,-1 0 1,1-1-1,0 1 0,0 0 0,0 0 1,0 0-1,0 0 0,0 0 0,0 0 0,-1 0 1,1 0-1,0 0 0,0 0 0,0 0 1,0-1-1,0 1 0,0 0 0,0 0 1,0 0-1,-1 0 0,-10-23 43,-75-211 219,83 217-36,3 17-223,0-1-1,0 1 1,0 0 0,0 0-1,1-1 1,-1 1-1,0 0 1,0 0 0,0-1-1,0 1 1,1 0-1,-1 0 1,0 0 0,0-1-1,0 1 1,1 0-1,-1 0 1,0 0 0,0 0-1,1 0 1,-1-1 0,0 1-1,1 0 1,-1 0-1,0 0 1,0 0 0,1 0-1,-1 0 1,0 0-1,1 0 1,-1 0 0,4 1-10,1 0 0,-1 0 0,0 1 0,0-1 0,6 4 0,8 3-143,0-3-379,0-2-1,0 1 1,1-2-1,-1 0 1,1-2-1,0 0 1,-1-1 0,1 0-1,-1-2 1,0 0-1,0-1 1,0-1-1,0-1 1,0 0-1,-1-1 1,-1-1-1,30-19 1,-9-4 32,-35 29 571,-1 1 1,1-1 0,0 0 0,-1 0-1,0 0 1,1 0 0,-1 0 0,0 0 0,0 0-1,0-1 1,0 1 0,0 0 0,0-1 0,-1 1-1,1 0 1,-1-5 0,0 6-36,0 1 0,0-1 0,0 1 0,-1-1 0,1 1 0,0-1 0,0 1 0,-1-1 0,1 1 0,0 0 0,-1-1 0,1 1 0,-1-1 0,1 1 0,0 0 0,-1-1 0,1 1 0,-1 0 0,1 0 0,-1-1 0,1 1 0,-1 0 0,1 0 0,-1 0 0,1 0 0,-1 0 0,1-1 0,-1 1 0,0 0 0,1 0 0,-1 0 0,1 0 0,-1 0 0,1 1 0,-1-1 0,1 0 0,-1 0 0,1 0 0,-1 0 0,1 1 0,-1-1 0,1 0 0,-1 1 0,-26 12 1096,9-2-652,1 0 0,1 2-1,0 0 1,0 1 0,2 1-1,-1 0 1,2 1 0,-17 26-1,28-39-412,-1 1 0,1-1 0,1 1 0,-1 0 0,0-1 0,1 1 0,-1 5 0,2-8-55,-1 0-1,1 0 1,0 0-1,0 0 1,0 0 0,0 0-1,1 0 1,-1 0-1,0 0 1,0 0-1,0 0 1,1 0 0,-1-1-1,1 1 1,-1 0-1,0 0 1,1 0-1,-1 0 1,1-1 0,0 1-1,-1 0 1,1 0-1,0-1 1,-1 1-1,1-1 1,0 1 0,0-1-1,0 1 1,-1-1-1,1 1 1,0-1-1,0 1 1,0-1-1,0 0 1,0 0 0,0 0-1,0 1 1,1-1-1,7 0 21,-1 1-1,1-1 1,-1-1-1,0 1 1,1-1-1,-1-1 1,0 0-1,0 0 1,15-6-1,8-5-21,32-19 0,-10 0-85,81-64-1,-123 87 43,-7 6 14,0 0-21,0 0 1,0 0 0,0 0-1,0 1 1,0 0 0,10-4-1,-14 6 32,0 0 1,0-1-1,1 1 0,-1 0 0,0 0 0,0 0 0,0 0 0,1 0 0,-1 1 1,0-1-1,0 0 0,0 0 0,0 0 0,1 0 0,-1 0 0,0 0 0,0 0 1,0 0-1,0 0 0,1 0 0,-1 0 0,0 1 0,0-1 0,0 0 0,0 0 1,0 0-1,0 0 0,1 0 0,-1 0 0,0 1 0,0-1 0,0 0 0,0 0 1,0 0-1,0 0 0,0 1 0,0-1 0,0 0 0,0 1 0,0 10-57,-7 12 29,7-21 20,-7 18-38,2-9 35,1 1 1,0 0-1,1 0 1,1 0-1,0 0 1,-1 17-1,3-28 15,0 0 0,1 0 0,-1 0-1,0 0 1,0 0 0,0 0 0,1 0 0,-1 0-1,0-1 1,1 1 0,-1 0 0,1 0-1,-1 0 1,1 0 0,0 0 0,-1-1 0,1 1-1,0 0 1,-1-1 0,1 1 0,0 0 0,0-1-1,0 1 1,-1-1 0,1 1 0,0-1-1,0 1 1,0-1 0,0 0 0,0 1 0,0-1-1,0 0 1,0 0 0,0 0 0,0 0 0,0 0-1,0 0 1,0 0 0,0 0 0,0 0-1,0 0 1,0-1 0,1 0 0,7 0-57,-1-2 0,1 1 1,14-8-1,-21 9 41,25-12-367,0-1 0,-1-2 0,39-30 0,64-66-2123,-95 82 1603,-24 20 497,-5 6-79,-7 7 78,-14 19 218,15-20 201,-38 68 438,35-62-339,1 0 0,-1 1 0,1 0 0,1-1 0,0 1 0,-2 17 0,4-25-86,0 1-1,0-1 0,0 1 1,0-1-1,0 0 1,0 1-1,0-1 1,1 1-1,-1-1 0,1 0 1,-1 1-1,1-1 1,-1 0-1,1 1 1,0-1-1,0 0 1,-1 0-1,1 0 0,0 1 1,0-1-1,0 0 1,0 0-1,1-1 1,-1 1-1,2 1 1,1 0 20,2 0 1,-1 0 0,0-1 0,0 1 0,10 0-1,-12-2-40,1 0 0,0 1 0,-1-1 0,1 1 0,-1 0 0,1 0 0,-1 0 0,1 0 0,-1 1 0,0-1-1,0 1 1,0 0 0,0 0 0,0 0 0,0 0 0,0 1 0,3 2 0,-3 2-5,0-1 0,-1 0 0,1 0 0,-1 1 0,0 0 0,-1-1 0,0 1 0,0 0 0,0 0 0,-1 0-1,0 8 1,-1 8 30,-2-1-1,-5 24 0,5-31 66,-1 0 1,0-1 0,-2 1-1,1-1 1,-2 0 0,-10 18 0,13-26 13,0 0 1,0-1 0,0 1 0,-1-1 0,1 0-1,-1 0 1,0-1 0,-1 1 0,1-1 0,-1 0-1,0-1 1,0 1 0,0-1 0,0-1 0,-1 1-1,-9 2 1,12-4-33,0-1 0,0 1 0,1-1-1,-1 0 1,0 0 0,0 0 0,0-1 0,1 0-1,-1 1 1,0-1 0,1 0 0,-1-1-1,0 1 1,1-1 0,0 1 0,-1-1 0,1 0-1,0 0 1,0-1 0,0 1 0,0-1 0,0 1-1,1-1 1,-1 0 0,1 0 0,0 0 0,0 0-1,0 0 1,0-1 0,-2-5 0,0 0-7,0-1 0,1 1 0,1 0 1,0-1-1,0 1 0,1-1 0,0 0 1,0 1-1,1-1 0,0 0 0,2-10 1,1 8-67,-1 0 1,2 0-1,0 1 1,0-1-1,1 1 1,0 0 0,1 0-1,14-19 1,-10 16-361,2 2 1,0-1-1,0 1 0,1 1 1,26-18-1,33-25-1843,-44 37 1473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277"/>
    </inkml:context>
    <inkml:brush xml:id="br0">
      <inkml:brushProperty name="width" value="0.05" units="cm"/>
      <inkml:brushProperty name="height" value="0.05" units="cm"/>
    </inkml:brush>
  </inkml:definitions>
  <inkml:trace contextRef="#ctx0" brushRef="#br0">156 8 19508,'0'-1'63,"0"1"0,0 0 0,0-1 0,0 1 0,0 0 0,0-1 0,-1 1 0,1 0 0,0-1 0,0 1 1,0 0-1,-1 0 0,1-1 0,0 1 0,0 0 0,-1 0 0,1-1 0,0 1 0,-1 0 0,1 0 0,0 0 0,-1 0 0,1-1 0,0 1 0,-1 0 0,1 0 0,0 0 0,-1 0 0,1 0 0,0 0 0,-1 0 0,-15 4 614,-10 14 363,15-10-905,1 1 1,0 1-1,0-1 0,1 2 0,1-1 0,0 1 1,0 1-1,1-1 0,1 1 0,-11 26 0,17-37-142,0 0 0,-1 0-1,1 0 1,0 0 0,0 0-1,0 0 1,0 1 0,0-1 0,0 0-1,0 0 1,0 0 0,0 0-1,1 0 1,-1 0 0,0 0-1,1 1 1,-1-1 0,1 0-1,-1 0 1,1 0 0,-1-1 0,1 1-1,0 0 1,-1 0 0,1 0-1,0 0 1,0 0 0,0-1-1,0 1 1,-1 0 0,1-1-1,0 1 1,0-1 0,0 1-1,0-1 1,1 0 0,-1 1 0,0-1-1,0 0 1,0 0 0,0 1-1,0-1 1,3 0 0,6 1-99,1-1 0,0 0 0,19-3 0,-16 1 11,10 1-36,-3-2 13,1 1 0,-1 2 1,0 0-1,0 1 0,35 7 1,-55-8 122,0 0 0,0 0 0,0 0 1,0 0-1,0 1 0,0-1 0,0 1 1,0-1-1,0 0 0,0 1 1,0-1-1,0 1 0,-1 0 0,1-1 1,0 1-1,0 0 0,-1-1 0,1 1 1,0 0-1,-1 0 0,1 0 1,0 1-1,-1-1 2,0 0 1,0 0-1,-1-1 1,1 1-1,0 0 0,0 0 1,-1 0-1,1-1 1,0 1-1,-1 0 1,1 0-1,-1-1 1,1 1-1,-1 0 0,0-1 1,1 1-1,-1-1 1,0 1-1,1-1 1,-2 2-1,-7 3 58,1 0 1,-1 0-1,-11 3 0,17-6-51,-32 12-183,0-2 0,-42 9 0,73-20 13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901"/>
    </inkml:context>
    <inkml:brush xml:id="br0">
      <inkml:brushProperty name="width" value="0.05" units="cm"/>
      <inkml:brushProperty name="height" value="0.05" units="cm"/>
    </inkml:brush>
  </inkml:definitions>
  <inkml:trace contextRef="#ctx0" brushRef="#br0">1 2 12635,'0'0'70,"0"0"1,0-1-1,1 1 1,-1 0-1,0 0 1,0 0-1,0 0 1,1 0-1,-1 0 1,0 0-1,0 0 1,0-1-1,1 1 1,-1 0-1,0 0 1,0 0 0,1 0-1,-1 0 1,0 0-1,0 0 1,0 0-1,1 0 1,-1 1-1,0-1 1,0 0-1,1 0 1,-1 0-1,0 0 1,0 0-1,0 0 1,1 0-1,-1 0 1,0 1-1,0-1 1,0 0-1,0 0 1,1 0-1,4 12 2043,0 20 694,-5-24-2169,4 27 943,-3-23-1246,0-1-1,1 1 1,0 0 0,1-1-1,0 0 1,0 0 0,9 17 0,-11-26-309,0 0 1,1 0 0,-1 0 0,0 0-1,1 0 1,-1-1 0,1 1 0,0-1-1,0 1 1,0-1 0,0 1 0,0-1-1,0 0 1,0 0 0,0 0-1,0 0 1,0-1 0,0 1 0,1 0-1,1-1 1,1 1-7,0-1 0,0 0 0,0-1 0,0 1 0,0-1 0,0 0 0,0 0 0,0-1 0,4-1 0,8-4-4,-1-1 0,-1-1 0,1 0 0,16-13 0,-5-1 5,-1-1-1,-1-1 1,-1-1-1,24-34 1,-43 57-10,-4 11-1,-6 19 13,5-24-16,-6 25 15,2-15-9,1 0 0,0 0 0,1 1 0,1-1 0,0 0 0,1 1 0,2 19 0,-2-31-10,1-1-1,-1 0 0,0 0 1,1 1-1,-1-1 0,1 0 1,-1 0-1,1 0 0,-1 0 1,1 0-1,0 0 1,0 0-1,-1 0 0,1 0 1,0 0-1,0 0 0,0-1 1,0 1-1,0 0 0,0-1 1,0 1-1,0 0 1,1-1-1,1 1 0,0 0 3,0-1 0,-1 0 0,1 0 0,0 0 0,0 0 0,0 0 0,0-1 0,-1 1 0,1-1 0,4-1 0,5-3-214,-1 0 1,0-1 0,21-13-1,-30 18 66,0 0 1,0-1-1,0 1 0,0-1 1,-1 1-1,1-1 0,0 0 0,-1 0 1,1 0-1,-1 0 0,2-3 0,-3 3 75,1 1 0,-1-1 0,0 1 0,1-1 0,-1 1 0,0-1 0,0 1 0,0-1 0,-1 1 0,1-1 0,0 1 0,-1-1 0,1 1 0,-1-1-1,1 1 1,-1-1 0,1 1 0,-1 0 0,-2-3 0,-10-16-649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289"/>
    </inkml:context>
    <inkml:brush xml:id="br0">
      <inkml:brushProperty name="width" value="0.05" units="cm"/>
      <inkml:brushProperty name="height" value="0.05" units="cm"/>
    </inkml:brush>
  </inkml:definitions>
  <inkml:trace contextRef="#ctx0" brushRef="#br0">0 0 17236,'0'2'1760,"0"2"-1280,2 2-256,3 1 1096,5 3-1087,3 1-538,2 1 321,-1-4-120,0-1-96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709"/>
    </inkml:context>
    <inkml:brush xml:id="br0">
      <inkml:brushProperty name="width" value="0.05" units="cm"/>
      <inkml:brushProperty name="height" value="0.05" units="cm"/>
    </inkml:brush>
  </inkml:definitions>
  <inkml:trace contextRef="#ctx0" brushRef="#br0">23 116 15899,'1'7'547,"-1"1"-1,-1-1 1,1 1-1,-1-1 1,0 1-1,-1-1 1,0 0-1,-2 8 1,1-6-37,0-1 0,1 1-1,1 0 1,-1 0 0,1 15 0,1-20-409,0 0 1,1 1-1,0-1 0,0 0 0,0 0 1,0 0-1,0 0 0,1 0 1,0 0-1,0 0 0,0 0 0,0-1 1,1 1-1,-1-1 0,1 0 1,0 1-1,6 4 0,-6-6-80,-1-1 0,1 1 1,-1-1-1,1 0 0,0 0 0,0 0 0,0 0 1,0 0-1,0 0 0,0-1 0,0 1 0,0-1 1,0 0-1,0 0 0,0 0 0,0 0 0,0-1 1,0 1-1,0-1 0,-1 0 0,1 0 0,0 0 1,0 0-1,0 0 0,-1-1 0,5-2 0,-1 0 19,1-1-1,-1-1 0,0 1 0,0-1 1,-1 0-1,0 0 0,0 0 0,0-1 1,-1 0-1,0 0 0,0 0 0,3-10 1,0-2 52,-1 1 1,0-1 0,4-36 0,-9 45-47,-3 10 9,-3 15 2,5-13-57,0 1-1,-1-1 0,1 1 0,0-1 0,0 0 0,1 1 0,-1-1 0,0 0 0,1 1 0,0-1 0,-1 0 0,1 1 0,0-1 0,0 0 0,0 0 0,0 0 0,1 0 0,-1 0 1,1 0-1,-1 0 0,1 0 0,-1-1 0,1 1 0,0 0 0,0-1 0,0 0 0,0 1 0,3 0 0,-1 0 0,0-1-1,-1 0 1,1 0-1,0-1 1,0 1-1,0-1 1,0 0 0,0 0-1,0 0 1,0 0-1,0-1 1,0 0-1,-1 1 1,1-1-1,0-1 1,7-2-1,2-3-3,0 0-1,-1-1 0,1 0 0,-1-1 1,-1-1-1,15-14 0,-19 17-3,0-1-1,0 0 1,-1 0 0,0-1 0,-1 0-1,1 0 1,-2 0 0,1-1-1,5-17 1,-10 26 6,0 1 1,0-1-1,1 0 1,-1 0-1,0 0 0,0 0 1,0 1-1,0-1 0,0 0 1,0 0-1,0 0 0,0 0 1,0 1-1,0-1 0,-1 0 1,1 0-1,-1-1 0,1 2 2,0 0 1,0 0-1,-1 0 0,1 0 0,0 0 0,-1 0 0,1-1 0,0 1 0,-1 0 0,1 0 0,0 0 1,0 0-1,-1 0 0,1 0 0,0 0 0,-1 0 0,1 0 0,0 1 0,-1-1 0,1 0 0,0 0 1,-1 0-1,1 0 0,0 0 0,0 0 0,-1 1 0,1-1 0,-1 0 0,-21 21-14,11-7 17,2 0 1,0 0 0,0 1-1,1 1 1,1-1 0,1 1-1,0 0 1,1 1 0,1-1-1,0 1 1,-1 21 0,5-36-36,-1 0 0,1 1 0,0-1 0,0 1 0,0-1 0,1 0 0,-1 1 0,1-1 0,-1 0 0,1 1 0,0-1 0,0 0 0,0 0 0,0 1 0,0-1 0,0 0 0,1 0 0,-1 0 0,1-1 0,-1 1 0,5 3 0,-4-4-92,1 1 0,-1-1 0,1 0 0,0 0 0,0-1 0,-1 1 0,1 0 0,0-1 0,0 0 0,0 0 0,0 1 0,0-2 0,0 1 0,0 0 0,-1-1 0,1 1 0,5-2 0,4-3 47,1 0 0,-1 0 0,0-1-1,0-1 1,-1 0 0,21-16-1,7-9-462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099"/>
    </inkml:context>
    <inkml:brush xml:id="br0">
      <inkml:brushProperty name="width" value="0.05" units="cm"/>
      <inkml:brushProperty name="height" value="0.05" units="cm"/>
    </inkml:brush>
  </inkml:definitions>
  <inkml:trace contextRef="#ctx0" brushRef="#br0">148 24 16291,'0'-1'98,"0"0"0,0 0 0,0 0 0,0 1 0,0-1 0,0 0 0,0 0 0,0 0 0,0 1 0,0-1 0,-1 0 0,1 0 0,0 1 0,0-1 0,-1 0 0,1 0 0,0 1 0,-1-1 0,1 0 0,-1 1-1,1-1 1,-1 1 0,1-1 0,-1 0 0,0 1 0,1-1 0,-1 1 0,1-1 0,-1 1 0,-1-1 0,0 1 90,0-1 0,0 1 0,0 0 0,0 0 0,-1-1 1,1 1-1,0 1 0,0-1 0,0 0 0,0 1 0,-3 0 0,-5 2 415,0 0 0,1 1 0,0 0 0,-10 6 0,14-7-476,0 1 0,0-1 0,0 1 0,1 0 0,-1 0 0,1 1 1,0-1-1,-4 8 0,7-11-131,0 0 0,1 1 0,-1-1 0,0 0 0,1 0 0,-1 0 1,1 1-1,-1-1 0,1 0 0,0 1 0,0-1 0,-1 0 0,1 1 0,0-1 0,0 0 0,0 1 1,0-1-1,1 0 0,-1 1 0,0-1 0,1 0 0,-1 1 0,0-1 0,1 0 0,-1 0 0,1 0 1,0 1-1,0-1 0,-1 0 0,1 0 0,0 0 0,0 0 0,0 0 0,0 0 0,0 0 1,0-1-1,0 1 0,0 0 0,0 0 0,1-1 0,1 2 0,7 1-128,0 1-1,-1-2 1,1 1 0,0-1 0,0-1-1,1 0 1,-1 0 0,16-2-1,-16 1 27,1 0 1,-1 0-1,0 1 0,0 0 0,0 1 0,0 0 1,0 0-1,11 5 0,-19-6 103,-1 0 0,1-1 0,-1 1 0,1 0 1,-1 0-1,1 0 0,-1 0 0,0 0 0,1 1 0,-1-1 0,0 0 0,0 1 0,0-1 1,0 0-1,0 1 0,0-1 0,0 1 0,0 0 0,-1-1 0,1 1 0,0 2 0,-1-2 21,0 0 0,0 1 0,0-1 0,-1 1 0,1-1 0,-1 0 0,1 1 0,-1-1 0,0 0 0,0 0 0,0 0 0,0 1 0,-2 2 0,-5 6 110,-1 0 0,0-1 0,-1 0 0,-13 12 0,20-20-109,2-1-19,-40 31 175,40-31-236,-1 0 0,0 1 1,0-1-1,0 0 0,0 0 1,0 0-1,0-1 1,0 1-1,0 0 0,0-1 1,0 1-1,0-1 0,0 0 1,0 1-1,-1-1 0,1 0 1,0 0-1,0-1 0,0 1 1,-4-1-1,5 0-50,0-1 0,0 1 1,0 0-1,1 0 0,-1-1 0,0 1 1,1-1-1,-1 1 0,1 0 0,-1-1 1,1 1-1,0-1 0,0 1 1,0-1-1,0 1 0,0-1 0,0 1 1,0-1-1,0 1 0,0-1 0,1 1 1,-1-1-1,1-1 0,23-90-1503,-5 31 625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2.876"/>
    </inkml:context>
    <inkml:brush xml:id="br0">
      <inkml:brushProperty name="width" value="0.05" units="cm"/>
      <inkml:brushProperty name="height" value="0.05" units="cm"/>
    </inkml:brush>
  </inkml:definitions>
  <inkml:trace contextRef="#ctx0" brushRef="#br0">33 1 7618 0 0,'-7'4'1380'0'0,"5"-3"-948"0"0,1 1-1 0 0,-1-1 0 0 0,0 0 1 0 0,0 0-1 0 0,0 1 0 0 0,1-1 1 0 0,-1 1-1 0 0,1 0 1 0 0,-1-1-1 0 0,-1 3 0 0 0,-2 19-123 0 0,4 3-324 0 0,2 0-1 0 0,0 0 1 0 0,2 0-1 0 0,1 0 1 0 0,1-1 0 0 0,12 36-1 0 0,-10-38 40 0 0,2-1 0 0 0,0 1 0 0 0,2-2-1 0 0,0 1 1 0 0,1-1 0 0 0,1-1-1 0 0,1 0 1 0 0,1-1 0 0 0,1-1 0 0 0,0 0-1 0 0,2-1 1 0 0,0-1 0 0 0,0-1 0 0 0,2 0-1 0 0,-1-2 1 0 0,2 0 0 0 0,0-1 0 0 0,0-1-1 0 0,34 12 1 0 0,-20-13 131 0 0,0-1 1 0 0,0-1-1 0 0,0-3 1 0 0,53 3-1 0 0,146-10 214 0 0,-174 0-364 0 0,465-2 120 0 0,-98 3-100 0 0,-242-6 0 0 0,-1-8 0 0 0,359-78 0 0 0,-480 78 73 0 0,740-165 3326 0 0,-590 125-3690 0 0,-205 54-1383 0 0,-13 5-1052 0 0,-11 6 269 0 0,5-7 2221 0 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472"/>
    </inkml:context>
    <inkml:brush xml:id="br0">
      <inkml:brushProperty name="width" value="0.05" units="cm"/>
      <inkml:brushProperty name="height" value="0.05" units="cm"/>
    </inkml:brush>
  </inkml:definitions>
  <inkml:trace contextRef="#ctx0" brushRef="#br0">57 0 17332,'0'1'70,"1"-1"0,-1 0 0,1 1 0,0-1 0,-1 0 0,1 1 0,-1-1 0,1 1 0,-1-1 0,1 1 0,-1-1 0,0 1 0,1-1 0,-1 1 0,0-1 0,1 1 0,-1 0 0,0-1 0,1 1 0,-1-1 0,0 1 0,0 0 0,0-1 0,0 1 0,0 0 0,0-1 0,0 1 0,0 0 0,0-1 0,0 1 0,0 0 0,0-1 0,0 1 0,0 0 0,-1-1 0,1 1 0,-1 0 0,-10 35 630,6-22 14,-8 34-161,2 1 0,1 0 0,3 1 0,3-1 0,2 93 0,2-139-538,0 0-1,1 0 1,-1 0 0,1 0-1,0 0 1,0 0 0,2 5-1,-3-7-6,0-1-1,1 0 0,-1 1 1,0-1-1,0 0 1,1 1-1,-1-1 0,0 0 1,1 1-1,-1-1 0,0 0 1,1 0-1,-1 0 1,0 1-1,1-1 0,-1 0 1,1 0-1,-1 0 1,0 0-1,1 0 0,-1 1 1,1-1-1,0 0 0,0-1 6,-1 1 0,1 0 0,0 0-1,0-1 1,0 1 0,0-1 0,-1 1 0,1-1-1,0 1 1,0-1 0,-1 1 0,1-1-1,0 0 1,-1 1 0,2-2 0,12-17 150,-1-1 0,0 0 0,-1-1 1,14-36-1,-11 23-27,37-81 0,-57 160-201,3-31 55,0-1 1,2 1-1,-1-1 1,2 1-1,0-1 1,0 1-1,5 17 1,-5-28 9,0 1 0,0-1 0,0 0 1,0 0-1,1 0 0,-1 0 0,1 0 1,0-1-1,0 1 0,0 0 1,0-1-1,0 1 0,1-1 0,-1 0 1,1 0-1,-1 0 0,1 0 0,0 0 1,0 0-1,0-1 0,0 1 0,0-1 1,0 0-1,0 0 0,0 0 0,1-1 1,-1 1-1,0-1 0,0 1 0,1-1 1,-1 0-1,0-1 0,1 1 0,-1 0 1,4-2-1,2 0 7,-1 0 0,1-1 0,-1 0 1,1-1-1,-1 0 0,0 0 0,0-1 0,-1 0 0,1 0 1,-1-1-1,8-8 0,-7 7 2,-1-1 0,0 1 0,-1-2-1,1 1 1,-2-1 0,1 0 0,-1 0 0,0 0 0,4-15 0,-8 23-9,-1 0 0,0-1 0,1 1 0,-1 0 0,0 0 0,0 0 0,0 0 0,0 0 0,0 0 0,0 0 0,0 0 0,0 0 0,-1-2 0,1 2-1,0 1 1,0 0 0,0 0-1,-1-1 1,1 1 0,0 0 0,0 0-1,0 0 1,-1-1 0,1 1-1,0 0 1,0 0 0,-1 0-1,1 0 1,0 0 0,-1-1 0,1 1-1,0 0 1,0 0 0,-1 0-1,1 0 1,0 0 0,-1 0 0,1 0-1,0 0 1,-1 0 0,1 0-1,0 0 1,-1 0 0,-1 1-3,-1 0 0,1 0 0,0 0 0,0 0 1,0 0-1,0 1 0,0-1 0,0 0 0,0 1 0,-2 3 1,-2 1-5,1 1 1,-1 1-1,1-1 1,1 1-1,0 0 1,0 0-1,0 0 1,1 1-1,0-1 1,1 1-1,0 0 1,0 0-1,1-1 1,0 18-1,1-25-15,0 1 0,0 0 0,1-1 0,-1 1 0,0-1 0,1 1 0,0 0 0,-1-1 0,1 1 0,0-1 0,0 0 0,0 1 0,0-1 0,0 0 1,0 1-1,0-1 0,0 0 0,0 0 0,1 0 0,-1 0 0,0 0 0,1 0 0,-1 0 0,1 0 0,-1-1 0,1 1 0,-1-1 0,1 1 0,0-1 0,-1 1 0,1-1 0,-1 0 0,3 0 0,1 0-194,-1 0 0,0-1 1,1 1-1,-1-1 0,0 0 1,0 0-1,1 0 0,-1-1 1,0 0-1,0 1 0,-1-2 1,6-2-1,10-9-241,-1-1 0,16-17 0,3-9-433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956"/>
    </inkml:context>
    <inkml:brush xml:id="br0">
      <inkml:brushProperty name="width" value="0.05" units="cm"/>
      <inkml:brushProperty name="height" value="0.05" units="cm"/>
    </inkml:brush>
  </inkml:definitions>
  <inkml:trace contextRef="#ctx0" brushRef="#br0">12 3 17108,'-1'0'63,"1"-1"0,0 1 0,0 0 1,0 0-1,0 0 0,0 0 0,0-1 1,0 1-1,-1 0 0,1 0 0,0 0 1,0 0-1,0 0 0,0 0 0,0 0 1,-1 0-1,1-1 0,0 1 0,0 0 1,0 0-1,-1 0 0,1 0 0,0 0 1,0 0-1,0 0 0,0 0 0,-1 0 1,1 0-1,0 0 0,0 0 0,0 0 1,-1 0-1,1 0 0,0 1 0,0-1 1,0 0-1,0 0 0,0 0 0,-1 0 1,1 0-1,0 0 0,0 0 0,0 0 1,0 1-1,-1-1 0,-2 12 1737,2 17 17,1-28-1749,1 376 2280,23-625-745,-21 242-1615,1 13 2,7 24-10,-6-14 4,-2-9 8,1-1 1,0 1-1,0-1 0,0 0 0,1 0 0,0-1 0,0 0 1,0 1-1,1-2 0,0 1 0,0-1 0,1 0 0,0 0 1,13 7-1,-14-9 8,0-1 0,1 0 0,-1 0 0,0 0 0,0-1 1,1 0-1,-1 0 0,1-1 0,-1 0 0,1 0 0,-1-1 0,1 1 1,-1-1-1,0-1 0,1 1 0,-1-1 0,0 0 0,0 0 0,9-6 1,-7 4 8,1-2 0,-1 1 1,0-1-1,0-1 0,-1 1 0,12-14 1,-15 16-6,-1-1 0,1 0 0,-1 0 1,0 0-1,0 0 0,0 0 0,0-1 1,-1 1-1,0-1 0,-1 0 0,1 0 0,0-8 1,-1 14-6,-1-1 1,0 1-1,0 0 1,0-1-1,0 1 1,0 0-1,0-1 1,0 1 0,0 0-1,0-1 1,0 1-1,0-1 1,0 1-1,0 0 1,0-1-1,0 1 1,0 0 0,0-1-1,0 1 1,-1 0-1,1-1 1,0 1-1,0 0 1,0-1-1,-1 1 1,1 0-1,0-1 1,0 1 0,-1 0-1,1 0 1,0-1-1,0 1 1,-1 0-1,1 0 1,0 0-1,-1-1 1,1 1 0,0 0-1,-1 0 1,1 0-1,0 0 1,-1 0-1,1 0 1,-1 0-1,1 0 1,0 0 0,-1 0-1,1 0 1,0 0-1,-1 0 1,1 0-1,-1 0 1,1 0-1,0 0 1,-1 0 0,1 0-1,0 1 1,-1-1-1,1 0 1,0 0-1,-1 0 1,1 1-1,0-1 1,-1 0 0,-19 18-27,15-9 23,0 0 1,0 1-1,1-1 1,0 1-1,1 0 1,0 0-1,-2 11 1,4-17 3,0-1 1,1 1 0,-1-1-1,1 1 1,0 0-1,-1-1 1,2 1 0,-1-1-1,0 1 1,1-1-1,0 1 1,0-1 0,0 1-1,0-1 1,0 0-1,1 1 1,-1-1 0,1 0-1,0 0 1,0 0-1,0 0 1,0 0 0,6 4-1,-6-6-38,0 0-1,1 1 0,-1-1 1,0-1-1,1 1 0,-1 0 0,1 0 1,-1-1-1,1 0 0,0 1 1,-1-1-1,1 0 0,-1 0 1,1-1-1,-1 1 0,1 0 1,-1-1-1,1 1 0,-1-1 1,1 0-1,-1 0 0,1 0 1,-1 0-1,0-1 0,0 1 1,1 0-1,-1-1 0,0 0 1,2-2-1,4-3 3,-1 0 0,1-1 1,-2 0-1,1 0 0,-1 0 0,5-10 0,7-19-210,-2-2-95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406"/>
    </inkml:context>
    <inkml:brush xml:id="br0">
      <inkml:brushProperty name="width" value="0.05" units="cm"/>
      <inkml:brushProperty name="height" value="0.05" units="cm"/>
    </inkml:brush>
  </inkml:definitions>
  <inkml:trace contextRef="#ctx0" brushRef="#br0">27 0 18628,'-12'7'1736,"3"6"-1168,5-1-255,3 2 831,5 0-384,3 2-800,3-3-512,2-3 552,3-1-176,6-2-152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809"/>
    </inkml:context>
    <inkml:brush xml:id="br0">
      <inkml:brushProperty name="width" value="0.05" units="cm"/>
      <inkml:brushProperty name="height" value="0.05" units="cm"/>
    </inkml:brush>
  </inkml:definitions>
  <inkml:trace contextRef="#ctx0" brushRef="#br0">123 32 13675,'1'1'121,"-1"-1"-1,1 0 1,-1 0-1,0 1 1,1-1 0,-1 0-1,1 0 1,-1 1-1,0-1 1,1 1 0,-1-1-1,0 0 1,1 1-1,-1-1 1,0 1 0,0-1-1,1 1 1,-1-1-1,0 1 1,0-1 0,0 1-1,0-1 1,0 1-1,1-1 1,-1 1 0,0-1-1,0 1 1,0-1-1,0 1 1,-1-1 0,1 1-1,0-1 1,0 1-1,0-1 1,0 1 0,0-1-1,-1 1 1,1-1-1,0 1 1,0-1 0,-1 1-1,1-1 1,0 0-1,-1 1 1,1-1 0,-1 0-1,1 1 1,0-1-1,-1 0 1,1 1 0,-1-1-1,1 0 1,-1 0-1,1 1 1,-1-1 0,-1 2-26,-12 10 279,1 1 0,1 0 0,0 1 0,1 1-1,0 0 1,2 0 0,-1 1 0,2 0 0,-9 22 0,17-36-354,-1 0 0,0 0 1,1 0-1,0 0 1,-1-1-1,1 1 0,0 0 1,0 0-1,0 0 1,0 0-1,0 0 1,1 3-1,0-5-11,-1 1 0,0-1 0,1 1 0,-1-1 0,0 1 0,1-1 0,-1 1 0,0-1 1,1 1-1,-1-1 0,1 0 0,-1 1 0,1-1 0,-1 0 0,1 1 0,-1-1 0,1 0 0,-1 0 0,1 0 0,-1 1 0,1-1 0,0 0 0,-1 0 0,1 0 0,-1 0 0,1 0 1,3 0 3,0-1 0,-1 0 0,1 1 0,0-2 0,-1 1 0,1 0 0,-1-1 0,0 1 0,1-1 0,4-4 0,29-21-181,37-35 0,25-19-444,-99 81 611,0-1 0,1 1 0,-1 0 0,0-1 0,0 1 0,1 0 0,-1 0 0,0 0 1,1-1-1,-1 1 0,0 0 0,1 0 0,-1 0 0,0 0 0,1 0 0,-1-1 0,1 1 0,-1 0 0,0 0 0,1 0 1,-1 0-1,0 0 0,1 0 0,-1 0 0,1 0 0,-1 0 0,0 1 0,1-1 0,0 0 0,-1 12 84,-14 25 201,10-27-199,0 1 20,1 0 0,0 1 0,1-1 0,0 1 0,-1 19 0,3-29-94,0 1 0,0-1 0,1 1 0,-1 0 0,0-1 0,1 0 0,0 1 0,0-1 0,0 1 0,0-1 0,0 0 0,0 0 0,3 5 0,-2-6-34,-1 0 1,1 0-1,-1 0 1,1 1-1,-1-2 1,1 1-1,0 0 1,0 0-1,-1 0 0,1-1 1,0 1-1,0-1 1,0 0-1,0 1 1,0-1-1,0 0 1,-1 0-1,1 0 1,0 0-1,0-1 0,2 1 1,8-3-300,0-1 0,0 0 0,-1-1 0,0 0 0,0-1 0,0 0 0,-1 0 0,19-16 0,-11 9 87,25-18-492</inkml:trace>
  <inkml:trace contextRef="#ctx0" brushRef="#br0" timeOffset="1">689 1 18060,'-12'1'1178,"0"2"1,0-1-1,-20 8 0,29-9-1065,0 0 0,0 0 0,1 0 0,-1 1 0,0-1 0,1 0 0,-1 1 0,1 0-1,0-1 1,-1 1 0,1 0 0,0 0 0,0 1 0,0-1 0,1 0 0,-1 1 0,0-1 0,1 1 0,0-1 0,-1 1-1,0 3 1,2-5-109,0 0 0,0-1-1,1 1 1,-1 0 0,0 0-1,0 0 1,1-1 0,-1 1-1,0 0 1,1 0-1,-1-1 1,1 1 0,-1 0-1,1-1 1,-1 1 0,1 0-1,0-1 1,-1 1 0,1-1-1,0 1 1,-1-1 0,1 1-1,0-1 1,0 0-1,-1 1 1,1-1 0,0 0-1,0 1 1,0-1 0,-1 0-1,1 0 1,0 0 0,0 0-1,1 0 1,33 2-207,-33-2 177,97-6-1073,-65 2 396,57 2-1,-85 3 675,-1-1 1,1 1-1,-1 0 0,0 1 0,1-1 1,4 3-1,-8-4 46,-1 1 0,0-1 0,0 1 0,-1-1 1,1 1-1,0-1 0,0 1 0,0 0 0,0-1 0,0 1 0,0 0 0,-1 0 0,1-1 1,0 1-1,-1 0 0,1 0 0,-1 0 0,1 0 0,-1 0 0,1 0 0,-1 0 0,1 0 1,-1 0-1,0 0 0,0 0 0,0 0 0,1 0 0,-1 0 0,0 0 0,0 0 1,-1 1-1,1-1 0,0 0 0,0 0 0,0 0 0,-1 2 0,-2 2 120,0-1 0,1 1-1,-2 0 1,1-1 0,-1 1 0,1-1-1,-1 0 1,0 0 0,-1 0-1,-6 4 1,-51 30 995,57-35-1064,-12 7 187,-1-1 0,0-1 0,-35 11 0,48-17-289,0-1-1,-1 0 0,1 0 1,0 0-1,0-1 0,0 0 1,-1 0-1,1 0 1,0-1-1,0 1 0,-1-1 1,1-1-1,0 1 0,0-1 1,0 1-1,1-2 0,-1 1 1,0 0-1,-7-6 1,-13-17-180,2-2-97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2.214"/>
    </inkml:context>
    <inkml:brush xml:id="br0">
      <inkml:brushProperty name="width" value="0.05" units="cm"/>
      <inkml:brushProperty name="height" value="0.05" units="cm"/>
    </inkml:brush>
  </inkml:definitions>
  <inkml:trace contextRef="#ctx0" brushRef="#br0">3 0 19852,'-1'12'2465,"-1"-2"-1585,2-3-424,3 0 2513,6 2-2425,-1-1-600,10-8 120,0-7-112,2-4-112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8.884"/>
    </inkml:context>
    <inkml:brush xml:id="br0">
      <inkml:brushProperty name="width" value="0.05" units="cm"/>
      <inkml:brushProperty name="height" value="0.05" units="cm"/>
    </inkml:brush>
  </inkml:definitions>
  <inkml:trace contextRef="#ctx0" brushRef="#br0">1 67 17172,'16'4'1488,"12"-7"-1088,7-8-176,14-1 512,2 1-200,11-1-144,-2 4-119,-3 0-281,-2 4-217,-9 4-407,-6 0-160,-16 0 608,-5 0-144,-19-1-128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308"/>
    </inkml:context>
    <inkml:brush xml:id="br0">
      <inkml:brushProperty name="width" value="0.05" units="cm"/>
      <inkml:brushProperty name="height" value="0.05" units="cm"/>
    </inkml:brush>
  </inkml:definitions>
  <inkml:trace contextRef="#ctx0" brushRef="#br0">14 38 15435,'-13'21'1449,"13"-6"-905,8-2-136,18-2 616,10-1-104,17-4-264,9-5-48,8-1-455,2-5-249,-1-4-537,-2-4 1161,-12-11-632,-5-5-96,-16-5-72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681"/>
    </inkml:context>
    <inkml:brush xml:id="br0">
      <inkml:brushProperty name="width" value="0.05" units="cm"/>
      <inkml:brushProperty name="height" value="0.05" units="cm"/>
    </inkml:brush>
  </inkml:definitions>
  <inkml:trace contextRef="#ctx0" brushRef="#br0">72 1 17100,'16'3'1528,"1"4"-1040,4 2-168,-1 5 544,1 2-224,-7 9-111,-6 4-73,-14 8-168,-7 4-96,-11 2-184,-5-5-264,-5-2-1577,-1-3 1665,9-19-216,5-9-168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8.761"/>
    </inkml:context>
    <inkml:brush xml:id="br0">
      <inkml:brushProperty name="width" value="0.05" units="cm"/>
      <inkml:brushProperty name="height" value="0.05" units="cm"/>
    </inkml:brush>
  </inkml:definitions>
  <inkml:trace contextRef="#ctx0" brushRef="#br0">3 91 17916,'2'-5'213,"0"1"0,0-1 0,1 1 0,0 0 0,0 0 0,0 1 1,0-1-1,1 0 0,-1 1 0,1 0 0,0 0 0,0 0 0,0 0 0,0 1 0,0 0 1,8-4-1,2 0 116,0 1 0,0 0 0,31-5 1,-42 9-320,0 0 1,0 1 0,1 0 0,-1 0-1,0 0 1,1 0 0,-1 0 0,5 2-1,-7-2-10,-1 1-1,1-1 0,0 0 1,-1 1-1,1-1 0,0 0 1,-1 1-1,1-1 0,-1 1 1,1-1-1,0 1 0,-1 0 1,0-1-1,1 1 0,-1-1 1,1 1-1,-1 0 0,0 0 1,1-1-1,-1 1 0,0 0 1,0-1-1,1 1 0,-1 0 1,0 0-1,0-1 0,0 1 1,0 0-1,0 0 0,0 0 1,0-1-1,0 1 0,0 0 1,-1 0-1,1-1 0,0 1 1,0 0-1,-1 0 0,1-1 1,-1 2-1,-5 9 24,0 0 1,-1 0-1,0-1 0,0 0 1,-1 0-1,-11 10 1,-4 5 85,3-2 12,8-10-7,1 0 0,0 0 0,1 1 0,0 1 0,1-1 0,1 1 0,-10 24 0,17-37-92,0 1 1,0-1 0,1 1 0,-1 0 0,1-1 0,-1 1 0,1-1 0,0 1 0,0 0 0,0-1 0,0 1 0,1 0 0,-1-1-1,1 1 1,0-1 0,-1 1 0,1-1 0,0 1 0,1-1 0,1 3 0,-1-2 4,0-1-1,0 0 1,0 0 0,1 0 0,-1-1-1,1 1 1,-1 0 0,1-1 0,0 0-1,0 1 1,0-1 0,0-1-1,-1 1 1,7 1 0,4-1 46,1 0 1,-1-1-1,0 0 1,0-1-1,0-1 0,25-5 1,-28 4-207,1 0 0,0-1 1,-1 0-1,1 0 0,-1-1 0,0 0 1,-1-1-1,1 0 0,-1-1 0,9-8 0,-17 14 80,0 0 0,0 0-1,0 0 1,0 0-1,0 0 1,-1 0-1,1 0 1,0-1-1,0 1 1,-1 0-1,1 0 1,-1-1-1,1 1 1,-1 0-1,0-1 1,1 1-1,-1 0 1,0-1-1,0 1 1,0-1-1,0 1 1,0 0-1,0-1 1,0 1 0,-1-1-1,1 1 1,0 0-1,-1-1 1,1 1-1,-1 0 1,0 0-1,1-1 1,-1 1-1,0 0 1,0 0-1,1 0 1,-1 0-1,0 0 1,-2-1-1,-16-14-680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175"/>
    </inkml:context>
    <inkml:brush xml:id="br0">
      <inkml:brushProperty name="width" value="0.05" units="cm"/>
      <inkml:brushProperty name="height" value="0.05" units="cm"/>
    </inkml:brush>
  </inkml:definitions>
  <inkml:trace contextRef="#ctx0" brushRef="#br0">1 101 13979,'1'13'1760,"11"-12"-783,6-4-337,11-7 904,4-4-360,7-2-840,6-2-264,0-1 200,0-1-208,-3 6-312</inkml:trace>
  <inkml:trace contextRef="#ctx0" brushRef="#br0" timeOffset="1">752 22 17492,'-3'20'2136,"0"-1"-1352,3-6-416,0 1 1865,4-5-2177,2-2-544,4-10 496,1-7-248,4-7-160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3.544"/>
    </inkml:context>
    <inkml:brush xml:id="br0">
      <inkml:brushProperty name="width" value="0.05" units="cm"/>
      <inkml:brushProperty name="height" value="0.05" units="cm"/>
    </inkml:brush>
  </inkml:definitions>
  <inkml:trace contextRef="#ctx0" brushRef="#br0">1 1 16732 0 0,'7'9'-323'0'0,"0"0"0"0"0,1 0 0 0 0,0-1 0 0 0,10 8 0 0 0,14 12 351 0 0,2-2 0 0 0,1-2 0 0 0,68 37 0 0 0,-47-34 96 0 0,0-2-1 0 0,62 17 0 0 0,-85-33 96 0 0,0-2 0 0 0,1-1 0 0 0,57 3-1 0 0,108-9 555 0 0,-94-1-608 0 0,112-1-71 0 0,336 10-82 0 0,-440-1 11 0 0,173 18-14 0 0,-120-3 117 0 0,202-1-1 0 0,-297-21 203 0 0,1-4-1 0 0,-1-2 0 0 0,137-31 1 0 0,-25-12 624 0 0,-157 43-704 0 0,31-2 0 0 0,-23 6-2570 0 0,-42 5-1496 0 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558"/>
    </inkml:context>
    <inkml:brush xml:id="br0">
      <inkml:brushProperty name="width" value="0.05" units="cm"/>
      <inkml:brushProperty name="height" value="0.05" units="cm"/>
    </inkml:brush>
  </inkml:definitions>
  <inkml:trace contextRef="#ctx0" brushRef="#br0">30 0 19028,'-11'32'1384,"1"-2"-1128,3 0-248,5 0-144,2-1-320,2-9 496,3-1-224,8-5-168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898"/>
    </inkml:context>
    <inkml:brush xml:id="br0">
      <inkml:brushProperty name="width" value="0.05" units="cm"/>
      <inkml:brushProperty name="height" value="0.05" units="cm"/>
    </inkml:brush>
  </inkml:definitions>
  <inkml:trace contextRef="#ctx0" brushRef="#br0">1 72 17556,'5'-5'443,"1"0"0,0 1-1,1 0 1,-1 0 0,1 0 0,0 1 0,-1 0 0,2 0 0,7-1 0,69-14 1365,-70 15-1589,12-1-113,0 0 1,0 2 0,1 0 0,-1 2-1,0 1 1,42 7 0,-65-7-110,0 0 1,0-1-1,-1 1 1,1 0 0,0 1-1,0-1 1,-1 0 0,1 1-1,-1-1 1,0 1-1,1 0 1,-1 0 0,0 0-1,3 3 1,-4-3-3,0 0 0,0 0-1,0 0 1,0 0 0,-1 0 0,1 0 0,0 0 0,-1 0-1,0 0 1,1 0 0,-1 0 0,0 0 0,0 1 0,0-1 0,0 0-1,-1 0 1,1 0 0,0 0 0,-1 0 0,-1 3 0,-1 5-5,-1-1 1,-1 0-1,0 0 1,0 0 0,0-1-1,-9 9 1,-44 46 7,-1 2-160,58-65 149,1 0 0,0 0 0,-1 1-1,1-1 1,0 1 0,-1-1 0,1 0 0,0 1 0,-1-1-1,1 1 1,0-1 0,0 0 0,0 1 0,-1-1-1,1 1 1,0-1 0,0 1 0,0-1 0,0 1-1,0-1 1,0 1 0,0-1 0,0 1 0,0-1-1,0 1 1,0-1 0,0 1 0,0-1 0,0 1 0,1-1-1,-1 1 1,0-1 0,0 1 0,0-1 0,1 0-1,-1 1 1,0-1 0,1 1 0,-1-1 0,0 0-1,1 1 1,-1-1 0,1 0 0,-1 1 0,0-1 0,1 0-1,-1 0 1,1 1 0,-1-1 0,1 0 0,-1 0-1,1 0 1,0 0 0,34 4-595,-26-3 469,38 2-369,65 6-186,-98-6 674,0-1 1,0 2 0,-1 0-1,0 0 1,23 12-1,-33-15 57,-1 0-1,0 0 1,0 1-1,0-1 1,0 1-1,0 0 1,0-1 0,0 1-1,0 0 1,-1 0-1,1 0 1,-1 1-1,1-1 1,-1 0-1,0 0 1,0 1-1,0-1 1,0 1-1,-1-1 1,1 1-1,0-1 1,-1 1-1,0-1 1,0 1 0,0 0-1,0-1 1,0 1-1,0-1 1,0 1-1,-1-1 1,0 1-1,1-1 1,-1 1-1,0-1 1,-1 3-1,-3 6 209,-1-1 0,0 1-1,0-1 1,-1-1-1,0 1 1,-13 12 0,-2 1 483,-1 0 1,-38 27-1,52-43-588,-1-1-1,0 0 0,0 0 0,0-1 0,0 0 0,-1-1 1,0 0-1,0-1 0,0 0 0,-16 2 0,25-5-175,-1 0-1,1 0 0,-1 0 0,0 0 0,1 0 0,-1 0 1,1-1-1,-1 1 0,1-1 0,0 0 0,-1 0 0,1 0 1,0 0-1,-1 0 0,1 0 0,0-1 0,0 1 0,0-1 1,0 1-1,0-1 0,0 0 0,1 0 0,-1 0 0,1 0 1,-1 0-1,1 0 0,-2-3 0,1 0-38,1 1 0,-1-1-1,1 0 1,0 0 0,0 0 0,1 0 0,-1 0-1,1 0 1,0 0 0,1 0 0,-1 0-1,1 0 1,1-5 0,12-26-410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0.322"/>
    </inkml:context>
    <inkml:brush xml:id="br0">
      <inkml:brushProperty name="width" value="0.05" units="cm"/>
      <inkml:brushProperty name="height" value="0.05" units="cm"/>
    </inkml:brush>
  </inkml:definitions>
  <inkml:trace contextRef="#ctx0" brushRef="#br0">14 49 21725,'0'6'2160,"-3"-2"-1568,-1-9-768,1-5 1352,1-3-1088,1-2-136,1 0-248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005"/>
    </inkml:context>
    <inkml:brush xml:id="br0">
      <inkml:brushProperty name="width" value="0.05" units="cm"/>
      <inkml:brushProperty name="height" value="0.05" units="cm"/>
    </inkml:brush>
  </inkml:definitions>
  <inkml:trace contextRef="#ctx0" brushRef="#br0">1 2 19404,'14'-1'1432,"3"5"-1111,-3 6-169,-9 7 648,2 5-352,3 5-384,1 0-264,1-1-504,1-3-169,-3-3-167,-2-3 144,-3-4 408,-5-4-280,-5 1-184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409"/>
    </inkml:context>
    <inkml:brush xml:id="br0">
      <inkml:brushProperty name="width" value="0.05" units="cm"/>
      <inkml:brushProperty name="height" value="0.05" units="cm"/>
    </inkml:brush>
  </inkml:definitions>
  <inkml:trace contextRef="#ctx0" brushRef="#br0">1 75 12963,'33'5'2080,"8"-4"-1144,15-5-423,3-3 1823,7-5-1616,0-1-408,-2-1-56,-5-3-112,-7 4-272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858"/>
    </inkml:context>
    <inkml:brush xml:id="br0">
      <inkml:brushProperty name="width" value="0.05" units="cm"/>
      <inkml:brushProperty name="height" value="0.05" units="cm"/>
    </inkml:brush>
  </inkml:definitions>
  <inkml:trace contextRef="#ctx0" brushRef="#br0">0 141 17844,'26'-10'1960,"7"-5"-1384,17-4-272,7 0 1089,12 4-889,6-1-400,2 6 1256,-2-2-1192,-12-1-48,-7 2 32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246"/>
    </inkml:context>
    <inkml:brush xml:id="br0">
      <inkml:brushProperty name="width" value="0.05" units="cm"/>
      <inkml:brushProperty name="height" value="0.05" units="cm"/>
    </inkml:brush>
  </inkml:definitions>
  <inkml:trace contextRef="#ctx0" brushRef="#br0">156 34 15491,'0'1'103,"0"0"-1,-1 0 1,1 0-1,0 0 1,-1 0 0,1-1-1,-1 1 1,1 0-1,-1 0 1,1 0-1,-1 0 1,0-1-1,1 1 1,-1 0-1,0-1 1,0 1 0,1-1-1,-1 1 1,0-1-1,-1 2 1,-24 10 374,12-6 140,2 0-212,0 1 0,1 1 0,-19 17 0,26-23-386,1 1 1,0 0-1,0 0 1,0 1-1,1-1 0,-1 0 1,1 1-1,0 0 0,0 0 1,0-1-1,0 1 1,1 0-1,-1 1 0,1-1 1,0 0-1,0 5 0,1-7-11,0-1-1,0 0 0,0 1 0,0-1 0,0 0 0,1 0 1,-1 1-1,1-1 0,-1 0 0,0 0 0,1 0 0,0 1 1,-1-1-1,1 0 0,0 0 0,0 0 0,-1 0 0,1 0 1,0 0-1,0 0 0,2 0 0,-1 1 11,0-1-1,1 0 1,-1 0-1,0 0 1,1 0-1,-1 0 1,1-1-1,0 1 1,-1-1-1,4 0 1,2 0 48,0 0 1,1 0 0,-1-1 0,0-1-1,0 1 1,9-4 0,-3 0 125,0-1 1,0 0-1,0-2 0,-1 1 1,17-13-1,-24 16-85,-1-1 0,0 1 0,0-1 0,0 0 1,0 0-1,-1 0 0,0 0 0,0-1 0,0 0 0,-1 0 0,0 0 0,0 0 0,0 0 0,2-10 1,-5 14-90,0 1 0,1-1 0,-1 0 0,0 0 1,0 1-1,0-1 0,0 0 0,-1 0 0,1 1 1,0-1-1,-1 0 0,1 1 0,-1-1 0,0 0 1,1 1-1,-1-1 0,0 1 0,0-1 0,0 1 1,-2-2-1,1 0-57,-1 1 0,0 0 0,0 0 0,0 0 0,0 0 0,0 1 0,0-1-1,0 1 1,-6-2 0,-3 0-94,1 1-1,-1 0 0,1 1 0,-1 0 0,-12 1 1,-10 3-222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621"/>
    </inkml:context>
    <inkml:brush xml:id="br0">
      <inkml:brushProperty name="width" value="0.05" units="cm"/>
      <inkml:brushProperty name="height" value="0.05" units="cm"/>
    </inkml:brush>
  </inkml:definitions>
  <inkml:trace contextRef="#ctx0" brushRef="#br0">1 95 17532,'47'10'1776,"6"-6"-1088,1-7-312,11 0 761,-2-7-193,-3-1-584,0-1-480,-15-3-144,-11-3 208,-19-2-176,-10 3-72</inkml:trace>
  <inkml:trace contextRef="#ctx0" brushRef="#br0" timeOffset="1">107 198 16556,'37'3'2136,"5"-3"-1312,8-6-344,4-1 905,4 0-353,0-3-392,-9-2-1112,-10 2 640,-21 5-304,-5-1-128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196"/>
    </inkml:context>
    <inkml:brush xml:id="br0">
      <inkml:brushProperty name="width" value="0.05" units="cm"/>
      <inkml:brushProperty name="height" value="0.05" units="cm"/>
    </inkml:brush>
  </inkml:definitions>
  <inkml:trace contextRef="#ctx0" brushRef="#br0">15 340 17972,'-14'7'2012,"14"-7"-1985,0 0 1,0 0-1,0 0 1,0 0-1,0 0 0,0 0 1,0 0-1,0 0 1,0 0-1,0 0 1,0 0-1,0 0 1,1 0-1,-1 0 1,0 0-1,0 0 0,0 0 1,0 0-1,0 0 1,0 0-1,0 0 1,0 0-1,0 1 1,0-1-1,0 0 0,0 0 1,0 0-1,0 0 1,0 0-1,0 0 1,0 0-1,0 0 1,0 0-1,0 0 1,0 0-1,0 0 0,0 0 1,0 0-1,0 0 1,0 0-1,0 1 1,0-1-1,0 0 1,0 0-1,0 0 0,0 0 1,0 0-1,0 0 1,0 0-1,0 0 1,0 0-1,0 0 1,0 0-1,0 0 1,0 0-1,0 0 0,0 0 1,0 0-1,3 0 181,0 0-1,0-1 0,0 0 1,0 0-1,-1 0 1,1 0-1,4-2 0,23-15 306,-1 0-1,48-41 1,46-54-161,2-20 56,-132 145-311,1-1-1,-7 18 1,6-13-63,-49 131 74,48-121-220,1 0 1,2 0-1,-4 49 0,9-69-6,0 0 0,0 0 0,0 0 0,1 0 0,0 0 1,0-1-1,0 1 0,1 0 0,0 0 0,0-1 0,4 8 0,-5-11 60,1 0 1,0 0-1,-1 0 1,1 0 0,0-1-1,0 1 1,0 0-1,0-1 1,0 0 0,0 1-1,0-1 1,1 0-1,-1 0 1,0 0-1,1 0 1,-1-1 0,1 1-1,-1-1 1,1 1-1,-1-1 1,1 0 0,-1 0-1,1 0 1,-1 0-1,1-1 1,-1 1 0,1-1-1,3-1 1,3 0-89,-1-1 1,0 0 0,14-7-1,28-21-644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570"/>
    </inkml:context>
    <inkml:brush xml:id="br0">
      <inkml:brushProperty name="width" value="0.05" units="cm"/>
      <inkml:brushProperty name="height" value="0.05" units="cm"/>
    </inkml:brush>
  </inkml:definitions>
  <inkml:trace contextRef="#ctx0" brushRef="#br0">130 1 14795,'-27'49'1759,"7"-14"-775,1 1 1,2 1-1,2 0 1,-11 40 0,24-71-833,1 1 0,0 0 0,0-1 0,1 1 0,0 0 1,1 12-1,-1-18-139,0 0 0,0 0 0,0 0 0,1 1 0,-1-1 0,1 0-1,-1 0 1,0 0 0,1 0 0,0 0 0,-1 0 0,1 0 0,0 0 0,-1 0 0,1 0 0,0 0 0,0 0 0,0-1 0,0 1 0,0 0 0,0 0 0,0-1 0,0 1 0,0-1 0,0 1 0,0-1 0,1 0 0,-1 1 0,0-1 0,0 0 0,0 0-1,0 0 1,1 1 0,-1-1 0,0-1 0,0 1 0,0 0 0,1 0 0,-1 0 0,0-1 0,0 1 0,0 0 0,0-1 0,2 0 0,3-1-8,0-1 0,1 0 0,-1-1 0,0 0 0,-1 1 1,1-2-1,-1 1 0,0-1 0,0 1 0,0-2 0,0 1 0,-1 0 0,0-1 0,0 0 0,-1 0 1,1 0-1,-1 0 0,3-9 0,-1 0 88,0 1 0,-1-1 0,-1 0 0,0 0 0,-1 0 0,-1 0 0,0-21 0,-2 26 16,0-1 0,0 1 0,-6-18-1,7 26-93,-1 0-1,0 0 0,0 0 0,0 0 1,0 0-1,0 0 0,0 0 1,0 0-1,-1 1 0,1-1 0,-2-1 1,2 2-20,0 1 1,1 0 0,-1-1-1,0 1 1,0 0 0,1-1-1,-1 1 1,0 0 0,0 0-1,0 0 1,1 0 0,-1 0-1,0-1 1,0 1 0,0 1-1,1-1 1,-1 0 0,0 0-1,0 0 1,0 0 0,1 1-1,-1-1 1,0 0 0,0 1-1,1-1 1,-1 0 0,0 1-1,0-1 1,0 1 0,-2 2-138,1-1 0,0 1 0,-1 0 0,1-1 0,0 1 0,0 0 0,1 0 0,-1 0 0,0 0 0,1 1 0,0-1 0,-1 5 0,1-6 38,0 1 0,0 0 0,1-1-1,-1 1 1,1 0 0,0 0 0,0-1 0,0 1-1,0 0 1,0 0 0,1 0 0,-1-1-1,1 1 1,-1 0 0,3 4 0,8 0-622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4.311"/>
    </inkml:context>
    <inkml:brush xml:id="br0">
      <inkml:brushProperty name="width" value="0.05" units="cm"/>
      <inkml:brushProperty name="height" value="0.05" units="cm"/>
    </inkml:brush>
  </inkml:definitions>
  <inkml:trace contextRef="#ctx0" brushRef="#br0">30 63 11586 0 0,'-30'-14'8149'0'0,"30"13"-8149"0"0,1 0 0 0 0,-1 0 0 0 0,1 0 0 0 0,0 1 0 0 0,-1-1 0 0 0,1 0 0 0 0,0 0 1 0 0,-1 1-1 0 0,1-1 0 0 0,0 0 0 0 0,0 1 0 0 0,-1-1 0 0 0,1 1 0 0 0,0-1 0 0 0,0 1 0 0 0,0-1 0 0 0,0 1 0 0 0,0 0 0 0 0,0-1 0 0 0,0 1 1 0 0,0 0-1 0 0,2 0 0 0 0,23-5-454 0 0,-13 4 384 0 0,0 1-1 0 0,0 0 1 0 0,0 1 0 0 0,0 1-1 0 0,0 0 1 0 0,22 6 0 0 0,76 33 61 0 0,-47-15-9 0 0,-15-10 32 0 0,1-1-1 0 0,1-3 1 0 0,0-2 0 0 0,72 4-1 0 0,-49-11-14 0 0,1-4-1 0 0,106-13 1 0 0,731-73-484 0 0,-327 52 380 0 0,-576 35 100 0 0,118-5-34 0 0,124-9-467 0 0,-234 9-213 0 0,-16 5 667 0 0,-1 0 0 0 0,0 0-1 0 0,1 0 1 0 0,-1 0 0 0 0,1 0-1 0 0,-1-1 1 0 0,0 1-1 0 0,1 0 1 0 0,-1 0 0 0 0,0-1-1 0 0,1 1 1 0 0,-1 0-1 0 0,0 0 1 0 0,0-1 0 0 0,1 1-1 0 0,-1 0 1 0 0,0-1 0 0 0,0 1-1 0 0,1 0 1 0 0,-1-1-1 0 0,0 1 1 0 0,0 0 0 0 0,0-1-1 0 0,0 1 1 0 0,0-1 0 0 0,1 1-1 0 0,-1 0 1 0 0,0-1-1 0 0,0 1 1 0 0,0-1 0 0 0,0 1-1 0 0,0 0 1 0 0,0-1-1 0 0,0 1 1 0 0,0-1 0 0 0,-1 1-1 0 0,1 0 1 0 0,0-1 0 0 0,0 1-1 0 0,0-1 1 0 0,-5-5-1087 0 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929"/>
    </inkml:context>
    <inkml:brush xml:id="br0">
      <inkml:brushProperty name="width" value="0.05" units="cm"/>
      <inkml:brushProperty name="height" value="0.05" units="cm"/>
    </inkml:brush>
  </inkml:definitions>
  <inkml:trace contextRef="#ctx0" brushRef="#br0">129 1 17404,'-20'21'1062,"0"2"0,-29 44 1,44-58-867,0-1-1,0 1 1,1-1 0,0 1 0,0 1 0,1-1 0,0 0 0,1 1-1,0 0 1,1-1 0,0 1 0,0 13 0,1-21-166,0 1 0,1-1 0,-1 1 1,1-1-1,-1 0 0,1 1 0,0-1 0,0 0 0,0 1 1,0-1-1,0 0 0,1 0 0,-1 0 0,1 0 0,-1 0 0,1 0 1,0-1-1,3 4 0,-2-3-18,0 0 1,0-1-1,1 0 1,-1 1-1,0-1 1,1 0-1,-1-1 1,1 1-1,-1 0 1,0-1-1,1 0 1,3 0-1,2-1 6,1 0 0,-1 0 0,0-1 0,0 0 0,-1-1 0,1 0 0,0 0 0,-1-1 0,12-6 0,-10 3 68,-1 0 0,1-1 1,-2 0-1,1 0 0,-1-1 1,0 0-1,-1 0 0,0-1 1,7-13-1,-11 18-30,-1 1 0,0-1-1,0 1 1,0-1 0,0 0 0,-1 0 0,0 0 0,0 0 0,0 0-1,0 0 1,-1 0 0,0 0 0,0 0 0,-1 0 0,1 0-1,-1 0 1,0 0 0,0 0 0,-1 0 0,1 0 0,-1 1-1,0-1 1,-1 0 0,-2-4 0,2 5-52,-1 1 0,1-1 0,0 1 0,-1 0 0,0 0 0,0 1 0,0-1 0,0 1 0,0 0 0,0 0 0,-1 0 0,1 1 0,-1-1 1,1 1-1,-1 0 0,0 0 0,1 1 0,-1-1 0,0 1 0,0 0 0,-8 2 0,9-2-129,0 0 0,0 1 0,1 0 1,-1 0-1,0 0 0,1 0 0,-1 0 0,1 1 1,-1-1-1,1 1 0,0 0 0,-1 0 0,1 1 1,0-1-1,0 1 0,1-1 0,-1 1 0,0 0 1,1 0-1,0 0 0,0 0 0,0 1 0,0-1 1,0 0-1,1 1 0,-3 6 0,4-8 72,0-1-1,-1 1 1,1-1-1,0 0 1,0 1 0,1-1-1,-1 1 1,0-1-1,0 0 1,1 1-1,0 1 1,9 16-763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306"/>
    </inkml:context>
    <inkml:brush xml:id="br0">
      <inkml:brushProperty name="width" value="0.05" units="cm"/>
      <inkml:brushProperty name="height" value="0.05" units="cm"/>
    </inkml:brush>
  </inkml:definitions>
  <inkml:trace contextRef="#ctx0" brushRef="#br0">2 51 22325,'4'17'1800,"-5"-10"-1352,-4-5-344,10-2 280,2-6-928,10-11 568,3-8-200,13-3-296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707"/>
    </inkml:context>
    <inkml:brush xml:id="br0">
      <inkml:brushProperty name="width" value="0.05" units="cm"/>
      <inkml:brushProperty name="height" value="0.05" units="cm"/>
    </inkml:brush>
  </inkml:definitions>
  <inkml:trace contextRef="#ctx0" brushRef="#br0">189 1 18516,'-17'7'525,"1"2"1,1 0-1,-1 1 1,1 1-1,1 0 0,0 1 1,-19 21-1,28-28-467,0 1 0,1 0 0,-1-1 0,1 2-1,0-1 1,1 0 0,0 1 0,0 0 0,0-1 0,1 1 0,0 0-1,0 1 1,1-1 0,0 0 0,0 0 0,0 1 0,1-1-1,0 0 1,1 1 0,0-1 0,2 11 0,-2-14-61,0-1-1,1 1 1,-1 0 0,1 0 0,0-1-1,0 1 1,0-1 0,0 1 0,0-1-1,1 0 1,0 0 0,-1 0 0,1 0 0,0-1-1,1 1 1,-1-1 0,0 0 0,1 1-1,-1-2 1,1 1 0,0 0 0,-1-1-1,1 1 1,0-1 0,0 0 0,0-1 0,0 1-1,0-1 1,0 1 0,7-2 0,-3 1 8,0-1 1,0-1 0,1 1 0,-1-2 0,-1 1-1,1-1 1,0 0 0,-1 0 0,1-1 0,-1 0-1,0-1 1,-1 1 0,1-1 0,7-7-1,-6 3 66,1-1 0,-1 0 0,-1 0-1,0-1 1,0 1 0,-1-2 0,8-19-1,-12 26-29,0 0-1,0 0 0,-1 0 0,1 0 0,-1-1 0,-1 1 0,1 0 0,-1-1 0,0 1 1,0-1-1,0 1 0,-1 0 0,0-1 0,0 1 0,0 0 0,0 0 0,-1 0 0,0 0 1,0 0-1,-5-7 0,5 9-23,-1 0-1,0 0 1,0 1 0,0-1 0,0 1 0,-1 0-1,1 0 1,-1 0 0,1 0 0,-1 1 0,0-1 0,1 1-1,-1 0 1,0 0 0,0 0 0,0 1 0,0-1-1,0 1 1,0 0 0,0 0 0,0 1 0,0-1 0,0 1-1,-7 2 1,5-2-207,-1 1-1,1 0 1,0 0-1,0 0 1,0 1-1,0 0 1,0 0-1,0 1 1,1-1 0,-1 1-1,1 1 1,0-1-1,1 1 1,-6 6-1,9-11 42,1 1-1,-1 0 1,0 0-1,1 0 1,-1 0-1,1 0 1,-1 0-1,1 0 1,0 0-1,-1 0 1,1 0 0,0 0-1,0 0 1,0 0-1,-1 0 1,1 1-1,0-1 1,1 0-1,-1 1 1,0-1 87,1 0 1,-1-1-1,1 1 1,-1 0-1,1-1 1,0 1-1,-1 0 0,1-1 1,-1 1-1,1-1 1,0 0-1,0 1 1,-1-1-1,1 1 1,0-1-1,0 0 1,-1 0-1,1 1 1,0-1-1,0 0 1,0 0-1,0 0 1,1 0-1,20 1-1250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8.109"/>
    </inkml:context>
    <inkml:brush xml:id="br0">
      <inkml:brushProperty name="width" value="0.05" units="cm"/>
      <inkml:brushProperty name="height" value="0.05" units="cm"/>
    </inkml:brush>
  </inkml:definitions>
  <inkml:trace contextRef="#ctx0" brushRef="#br0">257 23 18268,'-28'11'1140,"0"0"1,-49 31-1,64-34-842,0 1-1,0 1 0,0 0 0,2 1 0,-1 0 0,1 1 0,-9 14 0,17-23-237,1 1-1,0-1 1,0 1-1,0 0 1,1 0-1,-1 0 1,1 0-1,-1 5 1,2-8-53,-1 1-1,1 0 1,0-1-1,0 1 1,0 0-1,0-1 1,1 1 0,-1-1-1,0 1 1,1 0-1,-1-1 1,1 1 0,-1-1-1,1 1 1,0-1-1,0 0 1,-1 1 0,1-1-1,0 1 1,0-1-1,0 0 1,1 0-1,-1 0 1,2 2 0,2 0-55,1-1 0,-1 0 0,0 0 1,0 0-1,1 0 0,-1-1 1,1 0-1,0 0 0,-1-1 0,1 1 1,-1-1-1,1 0 0,0-1 1,-1 1-1,1-1 0,9-3 0,1 0-102,0-1 0,-1-1-1,0 0 1,24-13 0,-23 10 79,-2-1 1,1-1-1,22-20 0,-33 27 124,1-1-1,-1 1 1,0-1-1,0 0 1,-1 0-1,0 0 1,1 0 0,-2-1-1,1 1 1,-1-1-1,1 0 1,-2 0-1,1 0 1,1-7-1,-3 11-12,0 0-1,0 1 1,0-1 0,0 0-1,0 1 1,0-1 0,0 1-1,-1-1 1,1 0 0,-1 1 0,1-1-1,-1 1 1,1-1 0,-1 1-1,0-1 1,0 1 0,0 0-1,0-1 1,0 1 0,0 0-1,0 0 1,-3-2 0,2 1 8,-1 1 1,1 0 0,-1 0-1,1 0 1,-1 0-1,0 0 1,0 1 0,1-1-1,-1 1 1,0 0 0,0 0-1,-3 0 1,-5 1 37,-1 1 1,1 0 0,0 0-1,0 1 1,-15 7 0,17-7-212,1 0 0,0 1 1,0 0-1,1 1 1,-1 0-1,1 0 1,0 1-1,0-1 1,1 2-1,-11 11 1,16-17 132,1-1 0,0 0 0,0 0 0,-1 1 0,1-1 0,0 0-1,0 0 1,0 1 0,-1-1 0,1 0 0,0 1 0,0-1 0,0 0 0,0 1 0,0-1 0,0 0 0,0 1 0,0-1 0,0 0 0,0 1 0,0-1 0,0 0-1,0 1 1,0-1 0,0 0 0,0 1 0,0-1 0,0 0 0,0 1 0,0-1 0,0 0 0,1 0 0,-1 1 0,0-1 0,0 0 0,0 1 0,1-1 0,-1 0 0,0 0-1,0 0 1,1 1 0,-1-1 0,0 0 0,1 0 0,-1 0 0,0 1 0,0-1 0,1 0 0,-1 0 0,0 0 0,1 0 0,-1 0 0,0 0 0,1 0 0,19 0-202,-18 0 195,25-4-252</inkml:trace>
  <inkml:trace contextRef="#ctx0" brushRef="#br0" timeOffset="1">847 12 15443,'-12'4'509,"-1"1"0,1 1 0,0 0 1,1 1-1,-1 0 0,1 1 0,1 0 0,-1 0 0,2 1 0,-1 1 0,1 0 0,0 0 0,-9 16 0,13-19-382,1 1-1,0 0 1,1 0-1,0 0 1,0 0 0,1 1-1,0-1 1,0 1-1,1-1 1,-1 14 0,2-19-88,0 1 1,0-1-1,1 1 1,-1-1-1,1 1 1,0-1-1,0 0 1,0 1-1,0-1 1,1 0 0,-1 1-1,1-1 1,0 0-1,0 0 1,0-1-1,0 1 1,0 0-1,1-1 1,-1 1-1,1-1 1,-1 0 0,1 1-1,0-1 1,0-1-1,0 1 1,0 0-1,1-1 1,3 2-1,0-2-5,-1 1 0,1-1 0,-1-1 0,1 1 0,-1-1-1,1 0 1,0-1 0,-1 0 0,1 0 0,-1 0 0,1-1-1,-1 0 1,1 0 0,-1 0 0,0-1 0,9-5 0,4-3 38,-1-1 1,0-1-1,28-25 1,-34 26-5,-1 1-1,0-2 1,18-24 0,-25 31-38,-1-1 1,1 1-1,-1-1 0,0 1 1,0-1-1,-1 0 1,0 0-1,0 0 1,-1-1-1,1-13 0,-2 18-15,0 1 0,0-1-1,0 1 1,0 0 0,-1-1 0,1 1-1,-1-1 1,0 1 0,0 0-1,0 0 1,0 0 0,0-1 0,0 1-1,0 0 1,-1 0 0,1 0-1,-1 1 1,0-1 0,-1-2-1,-1 2-47,1 0-1,-1 0 1,1 0-1,-1 0 0,0 0 1,0 1-1,0 0 1,0 0-1,0 0 0,-6-1 1,-4 1-189,0 1 1,0 0 0,0 1 0,1 0 0,-26 7-1,-2 3-74,6 3-132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5.976"/>
    </inkml:context>
    <inkml:brush xml:id="br0">
      <inkml:brushProperty name="width" value="0.05" units="cm"/>
      <inkml:brushProperty name="height" value="0.05" units="cm"/>
    </inkml:brush>
  </inkml:definitions>
  <inkml:trace contextRef="#ctx0" brushRef="#br0">8 9 19308,'3'-8'1696,"1"15"-1231,-4 12-185,-2 11 696,0 7-200,-1 13-312,1 7-248,-1 6-408,2 1-288,-1-9-472,2-3-120,0-16 784,3-10-265,0-26-239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6.616"/>
    </inkml:context>
    <inkml:brush xml:id="br0">
      <inkml:brushProperty name="width" value="0.05" units="cm"/>
      <inkml:brushProperty name="height" value="0.05" units="cm"/>
    </inkml:brush>
  </inkml:definitions>
  <inkml:trace contextRef="#ctx0" brushRef="#br0">0 117 19404,'24'-16'492,"0"1"0,1 2-1,1 0 1,0 2 0,1 1 0,0 1 0,1 1-1,-1 1 1,1 2 0,1 1 0,42-1-1,-65 4-464,1 2 0,0-1-1,0 1 1,-1 0 0,1 0-1,0 1 1,-1 0-1,1 0 1,5 3 0,-10-4-24,0 0 1,0 0-1,0 1 0,-1-1 1,1 1-1,-1-1 0,1 1 1,-1-1-1,1 1 1,-1 0-1,0 0 0,0-1 1,0 1-1,0 0 1,0 0-1,0 0 0,0 0 1,-1 0-1,1 1 1,-1-1-1,1 0 0,-1 0 1,0 0-1,0 0 0,0 1 1,0-1-1,0 0 1,-1 0-1,1 0 0,-1 0 1,0 3-1,-2 5 5,-1 0 0,0 0 0,-1 0-1,0 0 1,0-1 0,-13 17 0,-49 51 52,46-55-33,-12 13 15,15-17-1,0 1 0,2 1 0,-29 43 0,45-62-39,-1 0 0,0 0 0,1 0 0,-1 0 0,1 0 0,-1 0 0,1 0 0,0 0 0,-1 1 0,1-1 0,0 0 0,0 0 0,0 0 0,0 1 0,0-1 0,0 0 0,0 0 0,0 0-1,0 1 1,1-1 0,-1 0 0,1 2 0,0-2 0,0 0 0,0 0-1,0 0 1,0 0 0,0 0-1,0-1 1,1 1 0,-1 0-1,0-1 1,0 1 0,1-1-1,-1 1 1,0-1-1,0 0 1,1 1 0,2-1-1,6 0 3,1 0-1,0 0 1,-1-1-1,11-2 0,-15 2-3,59-11 20,0-2 0,80-29 1,-122 30 121,-23 13-121,0 0-1,0-1 1,0 1-1,1 0 1,-1 0-1,0 0 1,0-1-1,0 1 1,0 0-1,1 0 1,-1 0-1,0 0 1,0-1-1,0 1 1,1 0-1,-1 0 1,0 0-1,0 0 1,0 0-1,1 0 0,-1 0 1,0-1-1,0 1 1,1 0-1,-1 0 1,0 0-1,0 0 1,1 0-1,-1 0 1,0 0-1,0 0 1,1 0-1,-1 1 1,0-1-1,0 0 1,1 0-1,-1 1-18,0 0 0,1 0 0,-1 0 0,0 0 0,1 0-1,-1 0 1,1 0 0,0 0 0,-1 0 0,1-1 0,0 1 0,-1 0 0,1 0 0,0-1-1,0 1 1,0 0 0,-1-1 0,1 1 0,0-1 0,0 1 0,0-1 0,0 1 0,0-1-1,0 0 1,0 1 0,0-1 0,0 0 0,0 0 0,0 0 0,1 0 0,-1 0 0,0 0 0,0 0-1,2 0 1,2-1-1,1 0-1,-1 0 1,0 0-1,0 0 1,10-4-1,0-4 37,1-1 0,-1 0 0,-1-1-1,0 0 1,0-1 0,-1-1 0,-1 0-1,0 0 1,-1-1 0,12-20 0,-30 47-7,1 0 0,1 0 0,0 0 0,0 1 0,2 0 0,0-1 1,0 1-1,1 1 0,0 15 0,2-28-48,0-1 0,0 1 0,0-1 0,0 0 0,0 1 0,1-1 0,-1 1-1,0-1 1,1 1 0,-1-1 0,1 0 0,-1 1 0,1-1 0,0 0 0,-1 0 0,1 1 0,0-1 0,0 0 0,0 0 0,0 0 0,0 0 0,0 0 0,0 0-1,0 0 1,1 0 0,-1-1 0,0 1 0,0 0 0,1-1 0,-1 1 0,1-1 0,-1 1 0,0-1 0,1 0 0,-1 1 0,1-1 0,-1 0 0,1 0 0,-1 0-1,1 0 1,-1-1 0,2 1 0,5-2-788,0 0 0,0 0 0,0-1 0,0 0 0,13-8 0,-14 7-254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7.747"/>
    </inkml:context>
    <inkml:brush xml:id="br0">
      <inkml:brushProperty name="width" value="0.05" units="cm"/>
      <inkml:brushProperty name="height" value="0.05" units="cm"/>
    </inkml:brush>
  </inkml:definitions>
  <inkml:trace contextRef="#ctx0" brushRef="#br0">27 0 14803,'4'1'4277,"-3"-1"-4205,-1 0 1,0 0-1,0 0 1,0 0-1,-1 15 2216,-9 33-1298,6-30-538,-1 8-289,2-15-145,0 1 1,1 0-1,0 1 1,1-1-1,1 0 1,-1 0-1,2 0 1,1 13-1,-2-25-40,1 1-1,-1-1 1,0 0 0,0 1-1,0-1 1,0 0 0,0 1-1,0-1 1,0 0 0,0 1-1,1-1 1,-1 0 0,0 1-1,0-1 1,0 0 0,1 0-1,-1 1 1,0-1 0,0 0 0,1 0-1,-1 1 1,0-1 0,0 0-1,1 0 1,-1 0 0,0 0-1,1 1 1,-1-1 0,0 0-1,1 0 1,-1 0 0,0 0-1,1 0 1,-1 0 0,0 0-1,1 0 1,11-9 254,8-20-101,-9 11-324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357"/>
    </inkml:context>
    <inkml:brush xml:id="br0">
      <inkml:brushProperty name="width" value="0.05" units="cm"/>
      <inkml:brushProperty name="height" value="0.05" units="cm"/>
    </inkml:brush>
  </inkml:definitions>
  <inkml:trace contextRef="#ctx0" brushRef="#br0">58 338 17004,'-6'8'4159,"-14"27"-3065,20-35-1087,-9 21 114,-7 30 0,14-46-124,1 0-1,0 0 1,0 1 0,0-1-1,1 1 1,0-1 0,0 0-1,0 1 1,1-1 0,0 1-1,3 8 1,-4-12 7,1-1 0,-1 1 0,1-1 0,0 1 0,0-1 0,0 0-1,0 1 1,0-1 0,0 0 0,0 0 0,0 0 0,0 0 0,1 0 0,-1 0 0,0 0 0,1 0-1,-1 0 1,1-1 0,-1 1 0,4 0 0,-2 0 8,0-1-1,1 1 1,-1-1-1,0 0 1,0-1 0,1 1-1,-1 0 1,0-1-1,0 0 1,3-1 0,5-2 38,0 0 1,-1-1 0,1 0-1,-2-1 1,11-8 0,4-4 127,-1-2 1,-1-1 0,0-1-1,-2 0 1,-1-2 0,23-35 0,-28 37-18,-1-2 0,-1 0 1,0 0-1,-2-1 0,-1-1 1,-1 1-1,6-39 0,-13 58-120,0-1 0,-1 0 0,0 0-1,0 0 1,0 1 0,-1-1 0,-1-8-1,1 14-33,1-1 0,0 1 0,-1 0 0,1-1 0,-1 1 0,0 0 1,1-1-1,-1 1 0,0 0 0,0 0 0,0 0 0,1 0 0,-1 0 0,0 0 0,-1 0 0,1 0 0,0 0 0,0 0 0,0 0 0,-1 1 0,1-1 0,0 1 0,0-1 0,-1 1 0,1-1 0,-1 1 0,1 0 0,0-1 0,-1 1 0,1 0 0,-1 0 0,1 0 0,-1 0 0,1 0 0,0 1 0,-1-1 0,1 0 0,-1 1 0,0 0 0,-7 2 7,0 1 1,0 0-1,1 0 0,0 1 0,0 0 0,0 0 0,1 1 0,-1 0 0,-7 9 1,-57 66 2,71-79-17,-10 11 2,5-7-4,1 0 0,0 0 0,0 1 1,1-1-1,0 1 0,-6 14 0,10-21 1,0 0 0,0 1 0,0-1 0,0 1 0,0-1 0,0 0 0,0 1 0,0-1 0,0 0-1,0 1 1,0-1 0,0 0 0,0 1 0,0-1 0,1 1 0,-1-1 0,0 0 0,0 1 0,0-1 0,1 0 0,-1 0 0,0 1-1,0-1 1,1 0 0,-1 1 0,0-1 0,0 0 0,1 0 0,-1 0 0,0 1 0,1-1 0,-1 0 0,0 0 0,1 0 0,-1 0-1,1 0 1,-1 0 0,0 0 0,1 1 0,-1-1 0,0 0 0,1 0 0,-1 0 0,1-1 0,-1 1 0,0 0 0,1 0 0,22-2-57,-21 1 41,23-3-93,5-2-128,57-2 0,-79 8 198,-1 0-1,1 1 1,0-1-1,-1 2 1,0-1 0,1 1-1,-1 0 1,0 0-1,0 1 1,0 0-1,0 0 1,12 8 0,-17-9 30,0 0 1,0-1 0,0 1 0,0 0 0,0 0-1,-1 0 1,1 0 0,-1 1 0,1-1-1,-1 0 1,0 1 0,0-1 0,0 1-1,0-1 1,0 1 0,0-1 0,0 4-1,-1-2 3,0 1 0,0-1-1,-1 0 1,1 1-1,-1-1 1,0 0-1,0 0 1,0 0-1,-4 8 1,0-1 11,-1 0 1,-1 0-1,0-1 1,0 0-1,-1 0 1,-13 11-1,7-9 23,9-8-1,0 1 0,1-1-1,-1 1 1,-4 6 0,9-11-22,1 1 0,-1-1 0,1 0-1,-1 1 1,1-1 0,-1 0 0,1 0 0,0 1-1,-1-1 1,1 0 0,-1 0 0,1 0-1,-1 0 1,1 0 0,0 0 0,-1 0-1,1 0 1,-1 0 0,1 0 0,0 0 0,-1 0-1,1 0 1,0-1 0,19-1 3,27-7-514,72-11-1083,-88 18 1193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717"/>
    </inkml:context>
    <inkml:brush xml:id="br0">
      <inkml:brushProperty name="width" value="0.05" units="cm"/>
      <inkml:brushProperty name="height" value="0.05" units="cm"/>
    </inkml:brush>
  </inkml:definitions>
  <inkml:trace contextRef="#ctx0" brushRef="#br0">0 8 17292,'13'-6'1848,"9"5"-1136,3 1-288,10 4 905,2 0-849,9 6-80,-3-7-16,8-1-392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9.765"/>
    </inkml:context>
    <inkml:brush xml:id="br0">
      <inkml:brushProperty name="width" value="0.05" units="cm"/>
      <inkml:brushProperty name="height" value="0.05" units="cm"/>
    </inkml:brush>
  </inkml:definitions>
  <inkml:trace contextRef="#ctx0" brushRef="#br0">40 31 16067,'1'-3'702,"6"-20"1236,-3 19-1049,-2 13 385,-3 67 352,-14 105-1,7-107-1447,-3 20-77,-8 117 56,20-185-94,4-20 4,3-14 30,-1-4-44,0 0 1,-1 0-1,-1 0 1,0-1-1,4-16 1,13-71 171,-16 72-155,4-43 59,7-22-63,-11 82-137,3 13-38,7 18-124,-11-13 171,-1-3 26,-1 0-1,1 1 1,0-1-1,0-1 1,0 1-1,1 0 1,0-1-1,-1 0 1,1 0-1,0-1 1,0 1-1,1-1 1,9 3-1,-10-4 37,-1-1 1,1 1-1,0-1 0,0 0 0,-1 0 1,1-1-1,0 1 0,-1-1 0,1 0 0,0-1 1,-1 1-1,1-1 0,-1 1 0,0-1 1,0-1-1,1 1 0,4-4 0,0-1 87,1-1 0,-2 0 1,1-1-1,-1 0 0,0 0 0,-1 0 0,0-1 0,0 0 0,7-16 0,-7 10 92,0 0 0,-1 0 1,-1-1-1,0 0 0,3-32 0,-7 43-106,-1 0 0,0 0 1,0 0-1,-1 0 0,-2-11 1,3 16-63,0 0 0,-1 1 0,1-1 1,0 0-1,-1 0 0,1 0 0,-1 0 1,1 0-1,-1 0 0,1 1 1,-1-1-1,0 0 0,1 1 0,-1-1 1,0 0-1,1 1 0,-3-2 1,2 2-8,0 0 1,0 0 0,1 0 0,-1 0-1,0 0 1,0 0 0,0 0 0,0 0 0,0 0-1,0 1 1,0-1 0,1 0 0,-1 0 0,0 1-1,0-1 1,0 1 0,1-1 0,-1 1 0,0-1-1,1 1 1,-1 0 0,0-1 0,0 2-1,-5 4 0,0 1 0,1 0 0,0 0 0,0 0 0,1 1 0,0-1 0,0 1 0,-2 9 0,-21 70 9,26-81-12,0-4-2,-6 26-22,-6 40-1,12-61 19,0 0 1,1 0 0,-1 0-1,2 0 1,-1-1 0,1 1-1,0 0 1,0 0 0,1 0-1,0-1 1,5 13 0,-6-17 1,1 0-1,-1 0 1,1 0 0,-1 0-1,1 0 1,0 0 0,-1 0-1,1 0 1,0-1 0,0 1-1,0-1 1,1 0 0,-1 1 0,0-1-1,0 0 1,1 0 0,2 1-1,-1-2-2,0 1 0,0-1 0,0 0 0,0 0-1,0 0 1,0 0 0,0-1 0,0 1 0,8-3-1,1-2-3,-1 0-1,0-1 0,0 0 1,0-1-1,13-10 0,1-4 19,-2-1 0,0-1-1,-1-1 1,-2-1-1,30-44 1,-47 66-8,-3 11 0,-4 14-1,3-22 0,-7 30-14,-6 35-21,13-60 37,-1 1 1,1 0-1,0-1 1,0 1 0,1 0-1,-1-1 1,1 1-1,3 9 1,-4-14-1,1 0 1,-1 0-1,1 0 0,0 0 0,-1 0 1,1-1-1,0 1 0,0 0 1,-1 0-1,1 0 0,0-1 0,0 1 1,0 0-1,0-1 0,0 1 0,0-1 1,0 1-1,0-1 0,0 1 0,0-1 1,0 0-1,1 0 0,-1 1 0,0-1 1,0 0-1,0 0 0,0 0 1,0 0-1,1 0 0,-1 0 0,0-1 1,0 1-1,0 0 0,0-1 0,0 1 1,2-1-1,4-2 9,0 0 0,0-1 0,0 1 0,8-7 0,5-7 4,0 0-1,-1-1 0,-1-1 0,-1 0 0,0-1 1,-2-1-1,0-1 0,-1 0 0,14-32 1,-22 37-27,-6 17 12,0 0 1,0 0 0,1 0-1,-1-1 1,0 1-1,0 0 1,0 0 0,0 0-1,0 0 1,0 0 0,0 0-1,0 0 1,0 0-1,0 0 1,0 0 0,0 0-1,0 0 1,0-1-1,0 1 1,0 0 0,0 0-1,0 0 1,0 0-1,0 0 1,0 0 0,0 0-1,0 0 1,0 0 0,0 0-1,0-1 1,0 1-1,0 0 1,0 0 0,0 0-1,0 0 1,-1 0-1,1 0 1,0 0 0,0 0-1,0 0 1,0 0 0,0 0-1,0 0 1,0 0-1,0 0 1,0 0 0,0 0-1,0 0 1,0 0-1,-1 0 1,1-1 0,0 1-1,0 0 1,0 0-1,0 0 1,0 0 0,0 0-1,0 0 1,0 0 0,0 1-1,0-1 1,0 0-1,-1 0 1,1 0 0,0 0-1,0 0 1,0 0-1,-2 2-1,0 0-1,0 0 0,0 0 0,0 0 1,0 1-1,1-1 0,-4 6 0,-7 16-61,0 1 0,2 0 0,0 1 0,-10 50 0,19-74-3,1-1 0,-1 1 1,1 0-1,0 0 0,0 0 0,0-1 0,0 1 0,0 0 1,0 0-1,0 0 0,0-1 0,1 1 0,-1 0 0,1 0 1,0-1-1,-1 1 0,1 0 0,0-1 0,0 1 0,0-1 1,0 1-1,0-1 0,2 2 0,-2-2 6,1-1 1,-1 1-1,1-1 0,-1 1 1,1-1-1,-1 0 1,1 0-1,-1 0 0,1 1 1,0-2-1,-1 1 0,1 0 1,-1 0-1,1 0 0,-1-1 1,1 1-1,-1-1 0,1 1 1,-1-1-1,1 0 1,-1 1-1,1-1 0,-1 0 1,0 0-1,0 0 0,1 0 1,0-2-1,19-16-663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26.191"/>
    </inkml:context>
    <inkml:brush xml:id="br0">
      <inkml:brushProperty name="width" value="0.05" units="cm"/>
      <inkml:brushProperty name="height" value="0.05" units="cm"/>
    </inkml:brush>
  </inkml:definitions>
  <inkml:trace contextRef="#ctx0" brushRef="#br0">14 12 14419 0 0,'0'0'19'0'0,"-1"0"0"0"0,1 1 1 0 0,0-1-1 0 0,0 0 0 0 0,-1 0 0 0 0,1 0 0 0 0,0 1 0 0 0,-1-1 0 0 0,1 0 1 0 0,0 0-1 0 0,-1 0 0 0 0,1 0 0 0 0,0 0 0 0 0,-1 0 0 0 0,1 0 0 0 0,0 0 1 0 0,-1 0-1 0 0,1 0 0 0 0,0 0 0 0 0,-1 0 0 0 0,1 0 0 0 0,0 0 0 0 0,-1 0 1 0 0,1 0-1 0 0,0 0 0 0 0,-1 0 0 0 0,1 0 0 0 0,0 0 0 0 0,-1-1 0 0 0,1 1 1 0 0,0 0-1 0 0,-1 0 0 0 0,1 0 0 0 0,0-1 0 0 0,0 1 0 0 0,-1 0 1 0 0,1 0-1 0 0,0-1 0 0 0,0 1 0 0 0,0 0 0 0 0,-1-1 0 0 0,1 1 0 0 0,0 0 1 0 0,0 0-1 0 0,0-1 0 0 0,0 1 0 0 0,-1 0 0 0 0,1-1 0 0 0,0 1 0 0 0,0 0 1 0 0,0-1-1 0 0,0 1 0 0 0,0 0 0 0 0,0-1 0 0 0,0 1 0 0 0,0 0 0 0 0,0-1 1 0 0,0 1-1 0 0,0-1 0 0 0,1 1 0 0 0,-1 0 0 0 0,0-1 0 0 0,0 1 0 0 0,0 0 1 0 0,0 0-1 0 0,0-1 0 0 0,1 1 0 0 0,-1 0 0 0 0,0-1 0 0 0,90 27-2200 0 0,-36-13 2006 0 0,101 8 0 0 0,57-10-15 0 0,-103-7 141 0 0,273 4 160 0 0,-239 11-40 0 0,-40-4-49 0 0,84 10-163 0 0,67 6-183 0 0,310-38-1573 0 0,-75-3 649 0 0,-179 27 1325 0 0,219 4-192 0 0,-58-33 93 0 0,180-1-724 0 0,-348 17 655 0 0,339-11 22 0 0,-343-23-142 0 0,203-11-117 0 0,433 41 533 0 0,-391 6-138 0 0,-27-27 89 0 0,-83 1 32 0 0,-404 19-166 0 0,412 4 131 0 0,-285 6-173 0 0,475 20-87 0 0,-1-40 120 0 0,62-18 188 0 0,-2 71 206 0 0,255 16-49 0 0,-173-58-144 0 0,-588-10 340 0 0,-184 10-710 0 0,-4 4-2495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6.479"/>
    </inkml:context>
    <inkml:brush xml:id="br0">
      <inkml:brushProperty name="width" value="0.05" units="cm"/>
      <inkml:brushProperty name="height" value="0.05" units="cm"/>
    </inkml:brush>
  </inkml:definitions>
  <inkml:trace contextRef="#ctx0" brushRef="#br0">188 484 11026 0 0,'4'-18'1573'0'0,"-1"1"0"0"0,-1-1 0 0 0,-1 0 0 0 0,0 0 0 0 0,-2 1 0 0 0,-3-32 0 0 0,3 46-1440 0 0,0 0 1 0 0,1-1-1 0 0,-1 1 1 0 0,0 0-1 0 0,-1 0 1 0 0,1 0-1 0 0,-1 0 1 0 0,1 0-1 0 0,-1 0 0 0 0,0 0 1 0 0,0 1-1 0 0,0-1 1 0 0,0 1-1 0 0,-3-3 1 0 0,4 4-128 0 0,-1 0-1 0 0,1 0 1 0 0,-1 1-1 0 0,1-1 1 0 0,-1 0 0 0 0,1 1-1 0 0,-1-1 1 0 0,1 1 0 0 0,-1-1-1 0 0,1 1 1 0 0,-1 0-1 0 0,0 0 1 0 0,1 0 0 0 0,-1 0-1 0 0,1 0 1 0 0,-1 0-1 0 0,0 0 1 0 0,1 0 0 0 0,-1 1-1 0 0,1-1 1 0 0,-1 1 0 0 0,1-1-1 0 0,-1 1 1 0 0,1 0-1 0 0,-1-1 1 0 0,1 1 0 0 0,-1 0-1 0 0,1 0 1 0 0,0 0 0 0 0,-2 1-1 0 0,-8 8-103 0 0,0 0 1 0 0,1 1-1 0 0,0 0 0 0 0,1 1 0 0 0,1-1 0 0 0,-1 2 1 0 0,2-1-1 0 0,0 1 0 0 0,0 1 0 0 0,1-1 0 0 0,1 1 1 0 0,0 0-1 0 0,1 0 0 0 0,1 0 0 0 0,0 1 0 0 0,1-1 1 0 0,-1 25-1 0 0,3-37 64 0 0,-1-1-1 0 0,1 0 1 0 0,0 1 0 0 0,1-1 0 0 0,-1 1 0 0 0,0-1-1 0 0,0 0 1 0 0,1 1 0 0 0,-1-1 0 0 0,0 0 0 0 0,1 1-1 0 0,-1-1 1 0 0,1 0 0 0 0,0 0 0 0 0,-1 1 0 0 0,1-1 0 0 0,0 0-1 0 0,0 0 1 0 0,0 0 0 0 0,0 0 0 0 0,0 0 0 0 0,0 0-1 0 0,0 0 1 0 0,0-1 0 0 0,2 2 0 0 0,-1-1 14 0 0,0 0 0 0 0,1-1 1 0 0,-1 1-1 0 0,1-1 0 0 0,-1 1 1 0 0,1-1-1 0 0,0 0 1 0 0,-1 0-1 0 0,1 0 0 0 0,-1 0 1 0 0,1-1-1 0 0,4 0 0 0 0,3-2 90 0 0,-1 0-1 0 0,1-1 0 0 0,0 0 1 0 0,-1 0-1 0 0,16-10 1 0 0,-7 1 226 0 0,0-1-1 0 0,-1-1 1 0 0,28-30 0 0 0,-35 34-137 0 0,-1-1-1 0 0,0 0 1 0 0,-1-1-1 0 0,0 1 0 0 0,-1-1 1 0 0,10-26-1 0 0,-15 27-258 0 0,-6 10-504 0 0,2 3 518 0 0,1 0 0 0 0,0 0 0 0 0,-1 0 0 0 0,1 1 0 0 0,0-1 0 0 0,0 0 0 0 0,0 1 0 0 0,0-1 0 0 0,0 0 0 0 0,-1 3 0 0 0,-10 18-232 0 0,2 0 0 0 0,0 0 0 0 0,2 1 0 0 0,0 0-1 0 0,2 0 1 0 0,0 1 0 0 0,-2 26 0 0 0,8-48 271 0 0,-1 0 0 0 0,1 1 0 0 0,0-1 0 0 0,0 0 0 0 0,0 1 0 0 0,0-1 0 0 0,1 0 0 0 0,-1 0 0 0 0,1 1 0 0 0,-1-1 0 0 0,1 0 0 0 0,0 0 0 0 0,0 1 0 0 0,0-1 0 0 0,0 0 0 0 0,0 0 0 0 0,0 0 0 0 0,3 3 0 0 0,-1-4 38 0 0,-1 1 1 0 0,0-1 0 0 0,0 0-1 0 0,0 0 1 0 0,1 0 0 0 0,-1 0-1 0 0,1 0 1 0 0,-1 0 0 0 0,1-1-1 0 0,-1 1 1 0 0,1-1 0 0 0,-1 0-1 0 0,1 0 1 0 0,-1 0 0 0 0,1 0-1 0 0,-1 0 1 0 0,4-1 0 0 0,9-1 228 0 0,-1-1 1 0 0,0-1-1 0 0,-1 0 1 0 0,1-1-1 0 0,-1-1 1 0 0,0 0-1 0 0,0 0 1 0 0,-1-1-1 0 0,0-1 1 0 0,0 0-1 0 0,0-1 1 0 0,11-12 0 0 0,-3 2 192 0 0,0-1 1 0 0,-2-1-1 0 0,-1 0 1 0 0,0-2-1 0 0,18-33 0 0 0,-15 18-290 0 0,-3-1-1 0 0,-1-1 0 0 0,-3-1 0 0 0,-1 0 0 0 0,-1 0 0 0 0,5-50 0 0 0,-16 89-168 0 0,1 1 0 0 0,-1-1 0 0 0,0 1-1 0 0,0-1 1 0 0,0 1 0 0 0,0-1 0 0 0,0 1-1 0 0,0-1 1 0 0,0 1 0 0 0,0-1 0 0 0,-1 1 0 0 0,1-1-1 0 0,-1 1 1 0 0,1-1 0 0 0,-1 1 0 0 0,0-2-1 0 0,0 3 8 0 0,1-1-1 0 0,-1 1 0 0 0,0 0 0 0 0,1 0 0 0 0,-1 0 1 0 0,0-1-1 0 0,0 1 0 0 0,1 0 0 0 0,-1 0 0 0 0,0 0 1 0 0,1 0-1 0 0,-1 0 0 0 0,0 0 0 0 0,0 0 0 0 0,1 0 1 0 0,-1 0-1 0 0,0 1 0 0 0,0-1 0 0 0,1 0 0 0 0,-1 0 1 0 0,0 1-1 0 0,1-1 0 0 0,-1 0 0 0 0,0 1 0 0 0,1-1 1 0 0,-1 1-1 0 0,1-1 0 0 0,-1 1 0 0 0,1-1 0 0 0,-1 1 1 0 0,1-1-1 0 0,-1 1 0 0 0,0 0 0 0 0,-9 7-33 0 0,0 0 1 0 0,1 1-1 0 0,-1 0 0 0 0,2 0 0 0 0,-1 1 0 0 0,1 0 1 0 0,1 1-1 0 0,0 0 0 0 0,0 0 0 0 0,1 0 0 0 0,-5 16 1 0 0,2 4 38 0 0,2 0 0 0 0,0 1-1 0 0,3 0 1 0 0,1 0 0 0 0,1 0 0 0 0,1 0 0 0 0,2 1 0 0 0,1-1 0 0 0,2 0 0 0 0,8 34 0 0 0,-10-61 62 0 0,-1 1 0 0 0,1 0 1 0 0,0-1-1 0 0,1 1 0 0 0,-1-1 0 0 0,1 0 0 0 0,5 9 1 0 0,-7-13-133 0 0,0 1 0 0 0,0-1 0 0 0,0 0 0 0 0,0 0 0 0 0,0 0 0 0 0,0 1 0 0 0,1-1 0 0 0,-1 0 0 0 0,0 0 0 0 0,1-1 0 0 0,-1 1 0 0 0,0 0 0 0 0,1 0 0 0 0,-1-1 0 0 0,1 1 0 0 0,-1-1 0 0 0,1 1 0 0 0,-1-1 0 0 0,1 1 0 0 0,0-1 0 0 0,-1 0 0 0 0,1 0 0 0 0,-1 0 0 0 0,1 0 0 0 0,0 0 0 0 0,-1 0 0 0 0,1 0 0 0 0,-1-1 0 0 0,1 1 0 0 0,0-1 0 0 0,-1 1 0 0 0,3-2 0 0 0,41-19-4641 0 0,-26 10 4489 0 0</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216"/>
    </inkml:context>
    <inkml:brush xml:id="br0">
      <inkml:brushProperty name="width" value="0.05" units="cm"/>
      <inkml:brushProperty name="height" value="0.05" units="cm"/>
    </inkml:brush>
  </inkml:definitions>
  <inkml:trace contextRef="#ctx0" brushRef="#br0">131 1 23469,'-16'27'465,"-50"85"282,63-105-713,-1-1 0,0 1-1,0-1 1,0 0-1,0-1 1,-9 9 0,3 0 6,10-13-39,-1-1 0,1 0-1,0 0 1,0 1-1,0-1 1,0 0-1,-1 1 1,1-1 0,0 0-1,0 1 1,0-1-1,0 0 1,0 1 0,0-1-1,0 0 1,0 1-1,0-1 1,0 0-1,0 1 1,0-1 0,0 0-1,0 1 1,0-1-1,0 0 1,0 1 0,1-1-1,-1 0 1,0 0-1,0 1 1,0-1-1,0 0 1,1 1 0,11 1-51,16-9-163,-26 7 195,8-4-85,-8 3 86,0 0 0,0 0 1,0 0-1,1 0 1,-1 1-1,0-1 0,1 1 1,-1-1-1,0 1 0,1 0 1,-1 0-1,1 0 1,-1 0-1,0 1 0,1-1 1,-1 1-1,0-1 1,1 1-1,-1 0 0,0 0 1,0 0-1,0 0 0,0 0 1,2 2-1,21 12-158,40 30-1,-64-44 188,0-1 0,0 1-1,0-1 1,0 1-1,-1 0 1,1 0 0,0-1-1,0 1 1,0 0 0,-1 0-1,1 0 1,0 0-1,-1 0 1,1 0 0,-1 0-1,1 0 1,-1 0-1,1 0 1,-1 0 0,0 0-1,0 0 1,0 0-1,1 0 1,-1 2 0,-1-3 7,1 1 1,-1 0-1,1 0 1,-1-1-1,1 1 1,-1 0-1,0-1 0,1 1 1,-1-1-1,0 1 1,1-1-1,-1 1 1,0-1-1,0 0 1,1 1-1,-2-1 1,-2 2 71,-5 5 99,1-1 1,-2-1 0,1 1-1,0-2 1,-1 1 0,0-1 0,-21 5-1,31-9-217,-1 1 0,1-1 0,-1 0 0,0 0-1,1 0 1,-1 0 0,0 0 0,0 0 0,1 0-1,-1 0 1,0 0 0,1 0 0,-1 0 0,0 0 0,1 0-1,-1-1 1,0 1 0,1 0 0,-1 0 0,1-1 0,-1 1-1,0 0 1,1-1 0,-1 1 0,1-1 0,-1 1 0,0-1-1,1 0 30,0 0-1,-1 0 0,1 0 0,0 0 1,0 0-1,0 0 0,0 0 0,0 0 0,0 0 1,0-1-1,0 1 0,0 0 0,0 0 1,1 0-1,-1-1 0,19-37-26,-19 38-49,17-26-257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589"/>
    </inkml:context>
    <inkml:brush xml:id="br0">
      <inkml:brushProperty name="width" value="0.05" units="cm"/>
      <inkml:brushProperty name="height" value="0.05" units="cm"/>
    </inkml:brush>
  </inkml:definitions>
  <inkml:trace contextRef="#ctx0" brushRef="#br0">121 14 15067,'9'-10'2287,"-8"6"-578,-2 4-1532,-1 1 0,1-1-1,-1 1 1,1-1 0,0 1 0,-1 0-1,1-1 1,0 1 0,0 0-1,-1 0 1,1 0 0,-1 1 0,-17 14 1255,-31 34 0,45-45-1413,0 1 0,0 0 0,1 0 0,0 0-1,0 1 1,1-1 0,0 1 0,0 0-1,0 0 1,-2 11 0,5-17-36,0 0 1,0 0-1,0 0 0,0 0 1,0 0-1,1 0 0,-1 0 1,0 0-1,1 0 0,-1 0 1,0 0-1,1-1 0,-1 1 1,1 0-1,0 0 1,-1 0-1,1 0 0,0-1 1,-1 1-1,1 0 0,0-1 1,0 1-1,-1 0 0,1-1 1,0 1-1,0-1 0,0 0 1,0 1-1,0-1 1,0 0-1,0 1 0,0-1 1,0 0-1,0 0 0,0 0 1,1 0-1,41 2-662,-40-3 608,40-3-512,-31 2 440,0 0 0,0 1 0,-1 1 1,1 0-1,0 0 0,16 4 0,-26-4 160,-1 0-1,1 1 0,-1-1 1,1 1-1,-1-1 1,0 1-1,1 0 0,-1-1 1,1 1-1,-1 0 0,0 0 1,0 0-1,0 0 1,1 0-1,-1 0 0,0 0 1,0 0-1,-1 1 0,1-1 1,0 0-1,0 1 0,0-1 1,-1 0-1,1 1 1,-1-1-1,1 1 0,-1-1 1,0 1-1,0-1 0,1 1 1,-1-1-1,0 1 1,0-1-1,0 1 0,-1 0 1,1-1-1,0 1 0,0-1 1,-1 1-1,1-1 1,-2 2-1,-1 6 207,0-1 1,-1 0-1,-1-1 1,1 1-1,-10 11 1,4-5 110,0-2-1,-1 1 1,0-1 0,-1-1 0,0 0 0,-1-1 0,-19 12 0,32-21-368,-1-1 0,0 1 0,0-1 0,0 1 0,1-1 0,-1 1 0,0-1 0,0 0 0,0 1 0,0-1 0,0 0 0,0 0 0,0 0 0,0 0 0,0 0 0,0 0 0,0 0 0,0 0 0,0 0 0,1 0 0,-1 0 0,0 0 0,0-1 0,0 1 0,0 0 0,0-1 0,0 1 0,0-1 0,1 1 0,-1-1 0,0 1 0,0-1 0,1 0 0,-1 1 0,0-1 0,1 0 0,-1 0 0,1 1 1,-1-1-1,0-1 0,0-2-94,0 0-1,-1 0 1,2 0 0,-1 0 0,0-1 0,1 1 0,0 0 0,0-5 0,1-23-464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994"/>
    </inkml:context>
    <inkml:brush xml:id="br0">
      <inkml:brushProperty name="width" value="0.05" units="cm"/>
      <inkml:brushProperty name="height" value="0.05" units="cm"/>
    </inkml:brush>
  </inkml:definitions>
  <inkml:trace contextRef="#ctx0" brushRef="#br0">6 181 16379,'3'2'304,"1"-1"0,-1 1 0,0-1-1,1 0 1,0 0 0,-1-1-1,1 1 1,-1-1 0,1 0-1,0 0 1,-1 0 0,1 0 0,-1 0-1,1-1 1,0 0 0,-1 0-1,1 0 1,-1 0 0,0 0-1,1-1 1,-1 1 0,3-3 0,9-5 547,0-1 0,-1 0 0,17-17 0,-24 21-802,4-3 88,-1-1 0,0 0 0,0 0 0,-1-1 1,-1-1-1,10-15 0,-17 26-136,-1 0 1,1 1-1,-1-1 0,1 0 1,-1 0-1,1 0 0,-1 0 1,0 1-1,0-1 0,1 0 1,-1 0-1,0 0 0,0 0 1,0 0-1,0 0 0,0 0 1,0 0-1,0 1 0,0-1 1,-1 0-1,1 0 0,0-1 1,-1 2-1,0-1-1,1 1 1,-1-1 0,1 1 0,-1 0 0,0-1 0,1 1-1,-1 0 1,0-1 0,1 1 0,-1 0 0,0 0-1,1 0 1,-1 0 0,0 0 0,1 0 0,-1 0 0,0 0-1,0 0 1,1 0 0,-2 0 0,-3 1 1,-1 0-1,1 1 1,0-1-1,-1 1 1,1 0-1,-6 4 1,-6 4-9,1 1 0,0 1 1,1 1-1,0 0 0,1 1 0,-15 17 0,21-21 1,0 0 0,1 1 0,0 0 0,1 0 0,0 0 0,0 1 0,1 0 1,1 0-1,0 0 0,-3 21 0,6-30 3,1-1 1,0 1-1,0 0 1,0-1-1,0 1 1,0-1 0,0 1-1,1 0 1,0-1-1,-1 1 1,1-1-1,0 1 1,0-1-1,0 1 1,0-1 0,1 0-1,-1 1 1,1-1-1,2 3 1,-1-3-2,0 1 0,0-1 0,0 0 0,1 0 0,-1 0 0,1 0 0,-1-1 1,1 1-1,0-1 0,-1 0 0,1 0 0,4 0 0,3 0-135,-1 0 0,0-1 0,0 0 1,0 0-1,0-2 0,1 1 0,-1-1 0,0 0 0,15-7 0,-21 8 39,0-1-1,-1 0 1,1 0-1,0 0 1,0 0-1,-1-1 1,0 0-1,1 1 1,-1-1-1,0-1 1,0 1-1,0 0 1,-1-1-1,1 1 1,-1-1-1,0 0 1,0 0 0,0 1-1,2-9 1,2-18-530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334"/>
    </inkml:context>
    <inkml:brush xml:id="br0">
      <inkml:brushProperty name="width" value="0.05" units="cm"/>
      <inkml:brushProperty name="height" value="0.05" units="cm"/>
    </inkml:brush>
  </inkml:definitions>
  <inkml:trace contextRef="#ctx0" brushRef="#br0">0 32 16772,'6'-10'1832,"7"4"-928,6 0-352,8 2 1041,3 0-393,9 2-672,1 2-640,3 3 288,-2 3-80,1 2-280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908"/>
    </inkml:context>
    <inkml:brush xml:id="br0">
      <inkml:brushProperty name="width" value="0.05" units="cm"/>
      <inkml:brushProperty name="height" value="0.05" units="cm"/>
    </inkml:brush>
  </inkml:definitions>
  <inkml:trace contextRef="#ctx0" brushRef="#br0">0 1 18212,'1'1'192,"0"0"-1,0 0 1,-1 1-1,1-1 1,0 0 0,-1 1-1,1-1 1,-1 0 0,0 1-1,1-1 1,-1 1 0,0-1-1,0 0 1,0 1-1,0-1 1,0 4 0,0-5-115,0 51 2302,2 36-986,-2-79-1325,1 1 0,1-1-1,0 0 1,0 0 0,0 0 0,1 0 0,7 13 0,-9-19-51,0 1 1,1-1 0,-1 0 0,1 0 0,0 0-1,-1 0 1,1-1 0,0 1 0,0 0 0,0-1-1,0 0 1,1 1 0,-1-1 0,0 0 0,1 0-1,-1 0 1,5 1 0,-3-1 2,1-1-1,-1 0 1,0 0 0,1 0 0,-1 0-1,0-1 1,1 1 0,-1-1-1,7-3 1,5-2 23,0-1-1,0-1 1,-1 0 0,15-12-1,68-53 161,-24 17-100,-71 53-102,1 0 1,0 1 0,0-1 0,0 1-1,1 0 1,7-2 0,-11 3-2,0 1-1,0 0 1,0 0 0,0 0 0,0 0-1,0 0 1,-1 0 0,1 0 0,0 0 0,0 0-1,0 1 1,0-1 0,0 0 0,-1 1-1,1-1 1,0 0 0,0 1 0,0-1-1,-1 1 1,1-1 0,0 1 0,-1-1-1,1 1 1,0 0 0,-1-1 0,1 1-1,-1 0 1,1-1 0,-1 1 0,1 0 0,-1 0-1,0 0 1,1-1 0,-1 1 0,0 0-1,0 0 1,1 0 0,-1 0 0,0 1-1,1 8-7,0 0 0,0 0 0,-2 10-1,1-13 1,-1 0 0,1 0 0,1 0-1,-1 0 1,1-1 0,1 1 0,3 12 0,-5-19 7,0 1 1,1 0-1,-1 0 1,1 0-1,0-1 1,-1 1 0,1 0-1,-1-1 1,1 1-1,0-1 1,0 1-1,-1-1 1,1 1-1,0-1 1,0 1-1,-1-1 1,1 0-1,0 1 1,0-1 0,0 0-1,0 0 1,0 0-1,0 1 1,0-1-1,-1 0 1,1 0-1,0 0 1,0-1-1,0 1 1,0 0 0,0 0-1,0 0 1,0-1-1,-1 1 1,1 0-1,0-1 1,1 0-1,5-2-8,-1 0 0,1-1 0,9-7 0,-7 4-51,10-4-917,0 1-1,1 1 1,31-11-1,-48 18 311,0-6-127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344"/>
    </inkml:context>
    <inkml:brush xml:id="br0">
      <inkml:brushProperty name="width" value="0.05" units="cm"/>
      <inkml:brushProperty name="height" value="0.05" units="cm"/>
    </inkml:brush>
  </inkml:definitions>
  <inkml:trace contextRef="#ctx0" brushRef="#br0">1 7 18444,'0'-6'1840,"3"5"-1240,1 1-271,3 1 1167,0 2-728,6 3-1344,5-2 664,0 6-288,2 2-64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777"/>
    </inkml:context>
    <inkml:brush xml:id="br0">
      <inkml:brushProperty name="width" value="0.05" units="cm"/>
      <inkml:brushProperty name="height" value="0.05" units="cm"/>
    </inkml:brush>
  </inkml:definitions>
  <inkml:trace contextRef="#ctx0" brushRef="#br0">82 214 18932,'-13'11'1494,"-23"26"0,32-32-1247,0-1-1,1 1 0,0 0 1,0 0-1,0 0 0,1 0 1,0 1-1,-1-1 1,-1 9-1,4-13-201,0 0 0,0 0 0,-1 0 0,1 0 0,0 0 1,0 0-1,0-1 0,0 1 0,0 0 0,0 0 0,0 0 0,0 0 0,0 0 0,1 0 1,-1 0-1,0-1 0,0 1 0,1 0 0,-1 0 0,1 0 0,-1-1 0,1 1 0,-1 0 1,1 0-1,-1-1 0,1 1 0,0 0 0,1 0 0,-1 0-9,1-1-1,0 1 1,0-1 0,0 0-1,-1 1 1,1-1 0,0 0-1,0 0 1,0 0 0,-1-1-1,1 1 1,0 0 0,2-1-1,6-2 8,-1 0 0,0-1 0,0 0 0,10-6 0,12-11 51,0-1 1,-2-1 0,41-42 0,64-92 44,-127 149-138,-6 7-2,1 0 1,-1 0-1,0-1 0,0 1 1,0 0-1,0-1 1,0 1-1,0 0 0,0-1 1,-1 1-1,1-1 1,0 1-1,-1-1 0,1 0 1,-1-2-1,0 4 1,0 0-1,0 0 1,0-1 0,0 1-1,0 0 1,0 0-1,0 0 1,0 0 0,0 0-1,-1 0 1,1 0-1,0 0 1,0 0 0,0 0-1,0 0 1,0 0-1,0 0 1,-1 0 0,1 0-1,0 0 1,0 0-1,0 0 1,0 0 0,0 0-1,0 0 1,-1 0-1,1 0 1,0 0 0,0 0-1,0 0 1,0 0-1,0 0 1,0 0 0,0 0-1,-1 0 1,1 0-1,0 0 1,0 0 0,0 0-1,0 0 1,0 1 0,0-1-1,0 0 1,0 0-1,0 0 1,0 0 0,-1 0-1,1 0 1,0 0-1,0 1 1,0-1 0,0 0-1,0 0 1,-10 9-13,1 0 0,0 1 0,1 0 0,-1 0 0,-9 17 0,-29 63-15,42-80 24,0 1 0,1-1 0,1 1 0,0 0 0,0 0-1,-1 16 1,4-25 1,0 0 1,-1 1-1,2-1 0,-1 0 0,0 1 0,0-1 0,1 0 0,-1 0 1,1 0-1,0 1 0,0-1 0,0 0 0,0 0 0,0 0 0,0 0 1,2 1-1,-1-1-2,-1-1 1,1 0-1,0 1 1,0-1-1,0 0 1,0 0 0,0 0-1,0-1 1,0 1-1,0 0 1,0-1-1,1 0 1,-1 1-1,0-1 1,0 0 0,0 0-1,1 0 1,-1 0-1,4-1 1,4-1-16,0-1 1,0 0-1,0 0 1,-1-1-1,1 0 1,-1 0 0,0-1-1,0-1 1,8-5-1,2-5-41,1 1-1,25-30 1,-27 20-29,-16 14 24,-2 11 64,0 0 0,-1-1 0,1 1 0,-1 0 0,1 0-1,0-1 1,-1 1 0,1 0 0,-1 0 0,1 0 0,-1 0 0,1 0 0,-1 0 0,1 0 0,-1 0 0,1 0 0,-1 0 0,1 0-1,-1 0 1,1 0 0,-1 0 0,1 1 0,0-1 0,-1 0 0,1 0 0,-2 1 0,-5 2-9,-1 1 1,1 0-1,-1 0 0,1 0 0,1 1 1,-12 10-1,14-11 8,-1 0-1,1 0 1,1 0-1,-1 1 1,0-1-1,1 1 1,0 0-1,0 0 1,1 0-1,-4 10 1,6-14 2,-1 0 0,1 0 1,0 0-1,0 0 1,0 0-1,1 0 1,-1 0-1,0 0 1,0 0-1,0 0 1,1-1-1,-1 1 0,0 0 1,1 0-1,-1 0 1,1 0-1,0 0 1,-1 0-1,1-1 1,-1 1-1,1 0 1,0 0-1,0-1 0,-1 1 1,1 0-1,0-1 1,0 1-1,0-1 1,0 1-1,0-1 1,0 0-1,-1 1 0,1-1 1,0 0-1,0 0 1,0 1-1,2-1 1,5 1-14,0 1-1,0-1 1,12-1 0,-17 0 2,247-14-987,-212 10 933,-37 4 92,-1 0 1,1 0 0,-1 0-1,1 0 1,-1 0-1,1 0 1,-1 0 0,1-1-1,-1 1 1,1 0 0,-1 0-1,1 0 1,-1-1 0,1 1-1,-1 0 1,1 0-1,-1-1 1,1 1 0,-1 0-1,0-1 1,1 1 0,-1-1-1,0 1 1,1-1 0,-1 1-1,0 0 1,1-1-1,-1 1 1,0-1 0,0 1-1,0-1 1,0 1 0,1-1-1,-1 0 1,0 1 0,0-1-1,0 1 1,0-1 0,0 1-1,0-1 1,0 1-1,0-1 1,-1 0 0,-11-28 866,4 13-585,6 11-320,1 0 0,0 0-1,0 0 1,0 0 0,0-1-1,1 1 1,0 0 0,0-9-1,1 12-64,-1 0 0,0 1 0,0-1 0,1 1 1,-1-1-1,1 1 0,0-1 0,-1 0 0,1 1 0,0 0 0,0-1 0,0 1 0,0 0 0,0-1 0,0 1 0,0 0 0,0 0 0,1 0 0,-1 0 0,0 0 0,1 0 0,-1 0 0,1 0 1,-1 1-1,1-1 0,-1 1 0,1-1 0,0 1 0,-1-1 0,4 1 0,18-1-389,3 1-183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3.619"/>
    </inkml:context>
    <inkml:brush xml:id="br0">
      <inkml:brushProperty name="width" value="0.05" units="cm"/>
      <inkml:brushProperty name="height" value="0.05" units="cm"/>
    </inkml:brush>
  </inkml:definitions>
  <inkml:trace contextRef="#ctx0" brushRef="#br0">1 99 17452,'5'-8'363,"0"1"0,1 0 1,0 0-1,1 0 0,-1 1 1,1 0-1,0 0 0,1 0 1,0 1-1,0 0 0,0 1 1,0 0-1,1 0 0,-1 1 0,1 0 1,0 0-1,0 1 0,0 0 1,0 1-1,18-1 0,-25 2-323,0 0-1,0 0 0,1 0 0,-1 0 1,0 0-1,0 1 0,0-1 1,0 1-1,0-1 0,0 1 0,0 0 1,0 0-1,0 0 0,-1 0 1,1 0-1,0 0 0,0 0 0,-1 1 1,1-1-1,-1 1 0,1-1 1,1 4-1,-2-3-14,0 1 0,0-1 0,0 1 0,0 0 1,-1-1-1,1 1 0,-1 0 0,0 0 0,0 0 0,0-1 0,0 1 1,0 0-1,0 0 0,-1-1 0,0 1 0,-1 5 0,-6 11 11,-1 0 0,0 0-1,-2 0 1,0-2 0,-1 1-1,-19 21 1,-18 27-14,47-63-23,1-1 0,-1 1 0,1-1-1,-1 1 1,1 0 0,0 0 0,0-1-1,0 1 1,1 0 0,-1 0 0,0 5-1,1-8 1,0 1 1,0 0-1,0-1 0,1 1 0,-1 0 0,0-1 0,0 1 0,0-1 1,1 1-1,-1 0 0,0-1 0,1 1 0,-1-1 0,0 1 0,1-1 0,-1 1 1,1-1-1,-1 0 0,1 1 0,-1-1 0,2 1 0,-1 0 0,1-1 0,-1 1 0,1-1 0,-1 1 0,1-1 1,-1 0-1,1 0 0,-1 0 0,1 0 0,0 0 0,-1 0 0,3-1 0,12-2-10,1-1 0,-1 0 0,-1-2 0,1 0 0,-1 0 0,21-13 0,82-58-19,-42 20-37,-79 62 20,-5 11 29,1 0 0,-9 32 0,15-47 22,1 0 0,0 0 1,0 0-1,0 0 0,0 1 1,0-1-1,0 0 0,1 0 0,-1 0 1,0 0-1,1 0 0,-1 1 0,0-1 1,1 0-1,0 0 0,-1 0 0,1 0 1,-1 0-1,1 0 0,0 0 0,0-1 1,0 1-1,-1 0 0,1 0 0,0 0 1,0-1-1,0 1 0,0-1 0,0 1 1,0-1-1,1 1 0,-1-1 0,0 1 1,0-1-1,0 0 0,0 0 1,0 1-1,1-1 0,-1 0 0,0 0 1,0 0-1,2-1 0,5 1 26,-1-1-1,0 0 1,0 0-1,0-1 1,13-4-1,4-3 21,-1-2 1,0 0-1,-1-2 0,0 0 1,-1-2-1,0 0 0,26-26 1,-54 52-33,-1 1 0,-7 18 0,12-24-11,0 0-1,0 1 1,1-1 0,-1 1-1,2-1 1,-1 1 0,1 0 0,0 0-1,0 0 1,1 8 0,0-14-10,0 1 0,1-1 0,-1 0 0,1 0 1,0 1-1,-1-1 0,1 0 0,0 0 0,0 0 0,-1 1 0,1-1 1,0 0-1,0 0 0,0 0 0,0-1 0,1 1 0,-1 0 0,0 0 1,0-1-1,0 1 0,1 0 0,-1-1 0,0 1 0,1-1 0,-1 0 1,0 1-1,1-1 0,-1 0 0,1 0 0,-1 0 0,0 0 0,3 0 1,-1 0-26,0 0 1,-1-1 0,1 1-1,-1-1 1,1 1 0,0-1-1,-1 0 1,1 0 0,-1 0-1,1 0 1,-1 0 0,0-1-1,0 1 1,1-1 0,-1 0-1,2-2 1,2-7-102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219"/>
    </inkml:context>
    <inkml:brush xml:id="br0">
      <inkml:brushProperty name="width" value="0.05" units="cm"/>
      <inkml:brushProperty name="height" value="0.05" units="cm"/>
    </inkml:brush>
  </inkml:definitions>
  <inkml:trace contextRef="#ctx0" brushRef="#br0">23 10 14187,'1'0'120,"0"0"1,-1 0-1,1 0 0,0 0 0,-1 0 1,1 0-1,-1 1 0,1-1 0,0 0 1,-1 0-1,1 1 0,-1-1 0,1 0 1,0 1-1,-1-1 0,1 1 0,-1-1 1,1 1-1,-1-1 0,0 1 0,1-1 1,-1 1-1,0-1 0,1 1 0,-1 0 1,0-1-1,1 1 0,-1-1 0,0 1 1,0 0-1,0 0 0,2 27 1312,-2-20-383,-1 40 260,-3 1 0,-13 64 0,1-9-732,15-100-543,1 0-1,0 0 1,-1 1-1,1-1 1,1 0 0,-1 0-1,1 0 1,1 7-1,-2-10-18,1 0 0,0 0 0,-1 0-1,1 0 1,0 0 0,-1 0-1,1 0 1,0-1 0,0 1 0,0 0-1,0-1 1,0 1 0,-1 0-1,1-1 1,0 1 0,1-1 0,-1 0-1,0 1 1,0-1 0,0 0-1,0 0 1,0 1 0,0-1 0,0 0-1,0 0 1,0 0 0,1 0-1,-1 0 1,0-1 0,0 1 0,0 0-1,0 0 1,0-1 0,0 1-1,0-1 1,1 0 0,9-3 67,0-1 0,0 0 0,-1 0 0,1-1 0,-2 0 1,17-14-1,53-54 281,-70 65-316,41-41 26,-2-1-1,69-100 1,-100 117-865,-17 34 768,0-1-1,0 1 0,1 0 0,-1 0 1,0 0-1,0 0 0,0-1 0,0 1 0,0 0 1,0 0-1,0 0 0,0 0 0,0-1 1,0 1-1,0 0 0,0 0 0,0 0 1,0-1-1,0 1 0,0 0 0,0 0 0,0 0 1,0 0-1,0-1 0,0 1 0,0 0 1,0 0-1,0 0 0,0-1 0,0 1 0,-1 0 1,1 0-1,0 0 0,0 0 0,0 0 1,0-1-1,0 1 0,-1 0 0,1 0 1,0 0-1,0 0 0,0 0 0,-1 0 0,-15 10-720,-7 11 282,-6 2-144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698"/>
    </inkml:context>
    <inkml:brush xml:id="br0">
      <inkml:brushProperty name="width" value="0.05" units="cm"/>
      <inkml:brushProperty name="height" value="0.05" units="cm"/>
    </inkml:brush>
  </inkml:definitions>
  <inkml:trace contextRef="#ctx0" brushRef="#br0">0 101 16524,'2'4'322,"-1"-1"0,1 1 0,0 0 1,0-1-1,1 0 0,-1 1 0,0-1 1,1 0-1,0 0 0,0-1 0,0 1 1,0-1-1,0 1 0,0-1 0,1 0 1,6 3-1,-4-3-104,0 0 1,0-1 0,0 0-1,0 0 1,0 0-1,0-1 1,0 0 0,0 0-1,0-1 1,10-1 0,0-2-127,1 0 0,-1-1 0,0 0 1,0-1-1,-1-1 0,0-1 1,20-13-1,6-8-19,42-39-1,-81 67-65,-15 25 73,-18 47-1,31-71-76,0 1 0,0 0 0,-1 0 0,1-1 0,0 1 1,0 0-1,0 0 0,0-1 0,0 1 0,0 0 0,0 0 0,0-1 0,0 1 0,0 0 0,0 0 0,0-1 0,1 1 0,-1 0 0,0 0 0,0-1 1,1 1-1,-1 0 0,1-1 0,-1 1 0,1-1 0,-1 1 0,2 0 0,-1 0 3,0 0-1,0-1 1,1 1 0,-1-1 0,1 0-1,-1 1 1,0-1 0,1 0 0,-1 0-1,1 0 1,-1 0 0,1 0 0,1 0-1,6-2 25,0 0-1,0 0 1,12-6-1,66-30 104,-49 20-96,70-22 0,-105 39-41,0 0 0,0 1 0,0-1 0,0 0 0,0 1 0,0 0 0,0 0 1,0 0-1,0 0 0,0 0 0,0 1 0,3 0 0,-4 0 4,-1 0-1,0 0 1,1 0 0,-1 0-1,0 0 1,0 0 0,0 0-1,0 0 1,0 0 0,0 0 0,0 1-1,0-1 1,0 0 0,0 1-1,-1-1 1,1 1 0,-1-1-1,1 1 1,-1-1 0,1 1-1,-1-1 1,0 1 0,0-1 0,0 4-1,0-5 1,0 6 19,1-1 0,0 1 0,0-1 0,0 1 1,4 9-1,-4-13-7,-1 0 1,2-1-1,-1 1 1,0 0-1,0-1 1,0 0-1,1 1 1,-1-1-1,1 0 1,-1 0-1,1 1 1,-1-1-1,1-1 1,0 1-1,-1 0 1,1 0-1,0 0 1,0-1-1,0 1 1,0-1-1,2 1 1,4 0-12,1 0 0,0-1 1,0 1-1,0-2 0,0 1 1,0-1-1,9-3 0,8-2-692,26-11-1,-9 2 6,-23 9 200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4:56.944"/>
    </inkml:context>
    <inkml:brush xml:id="br0">
      <inkml:brushProperty name="width" value="0.05" units="cm"/>
      <inkml:brushProperty name="height" value="0.05" units="cm"/>
    </inkml:brush>
  </inkml:definitions>
  <inkml:trace contextRef="#ctx0" brushRef="#br0">392 27 20924 0 0,'-7'-4'119'0'0,"-1"0"0"0"0,0 0-1 0 0,-1 1 1 0 0,1 0 0 0 0,-1 1-1 0 0,1 0 1 0 0,-1 0 0 0 0,0 1-1 0 0,1 0 1 0 0,-1 0-1 0 0,0 1 1 0 0,0 0 0 0 0,0 1-1 0 0,0 0 1 0 0,1 0 0 0 0,-1 1-1 0 0,-13 4 1 0 0,2 0-157 0 0,0 1 1 0 0,1 1-1 0 0,0 1 1 0 0,0 1-1 0 0,1 0 0 0 0,-23 18 1 0 0,35-25-62 0 0,1 1 0 0 0,0 0 0 0 0,0 1 0 0 0,0-1 0 0 0,1 1 0 0 0,0 0 0 0 0,0 0 0 0 0,0 0 0 0 0,0 1 0 0 0,1 0 0 0 0,0-1 0 0 0,0 1 0 0 0,0 0 0 0 0,1 0 0 0 0,0 0 0 0 0,0 1 0 0 0,1-1 0 0 0,0 0 1 0 0,0 1-1 0 0,0-1 0 0 0,1 1 0 0 0,-1-1 0 0 0,3 12 0 0 0,-2-16 58 0 0,1-1 0 0 0,-1 1 0 0 0,1 0 0 0 0,0-1 0 0 0,0 1-1 0 0,0-1 1 0 0,0 0 0 0 0,0 1 0 0 0,0-1 0 0 0,0 0 0 0 0,0 1 0 0 0,0-1 0 0 0,1 0 0 0 0,-1 0 0 0 0,0 0 0 0 0,1 0 0 0 0,-1 0 0 0 0,1 0 0 0 0,-1-1 0 0 0,1 1 0 0 0,-1 0 0 0 0,4 0 0 0 0,40 9-478 0 0,-35-9 428 0 0,18 4-54 0 0,-4-2 132 0 0,-1 1 0 0 0,0 1 0 0 0,0 1 0 0 0,0 1 0 0 0,-1 1 0 0 0,23 11 0 0 0,-43-18 31 0 0,-1 0 0 0 0,0 0 0 0 0,0 0-1 0 0,0 0 1 0 0,0 0 0 0 0,0 1 0 0 0,0-1 0 0 0,0 0 0 0 0,0 0 0 0 0,0 1 0 0 0,-1-1-1 0 0,1 0 1 0 0,0 1 0 0 0,-1-1 0 0 0,0 1 0 0 0,1-1 0 0 0,-1 1 0 0 0,0-1-1 0 0,1 1 1 0 0,-1-1 0 0 0,0 1 0 0 0,0-1 0 0 0,0 1 0 0 0,0-1 0 0 0,-1 1 0 0 0,1-1-1 0 0,0 1 1 0 0,-1 1 0 0 0,-1 2 59 0 0,1 1 0 0 0,-1-1 0 0 0,0 0 0 0 0,-1 0-1 0 0,1 0 1 0 0,-6 8 0 0 0,5-9 11 0 0,0 0-1 0 0,0 0 0 0 0,-1 0 1 0 0,1-1-1 0 0,-1 1 1 0 0,0-1-1 0 0,0 0 0 0 0,-1 0 1 0 0,1 0-1 0 0,-1-1 1 0 0,1 1-1 0 0,-1-1 0 0 0,0 0 1 0 0,0-1-1 0 0,-6 2 0 0 0,-6 0-74 0 0,1 0-1 0 0,-1-2 0 0 0,-23 0 0 0 0,-30 3-2168 0 0,52 1 1605 0 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240"/>
    </inkml:context>
    <inkml:brush xml:id="br0">
      <inkml:brushProperty name="width" value="0.05" units="cm"/>
      <inkml:brushProperty name="height" value="0.05" units="cm"/>
    </inkml:brush>
  </inkml:definitions>
  <inkml:trace contextRef="#ctx0" brushRef="#br0">74 1 15515,'-13'44'2922,"1"1"1,-8 79-1,15-83-2447,-8 63 812,3 183 0,10-282-1265,1 22 77,-1-26-88,1 0 0,-1 1 0,0-1 0,0 0 0,1 0 0,-1 0-1,1 1 1,-1-1 0,1 0 0,-1 0 0,1 0 0,0 0 0,-1 0 0,1 0 0,0 0 0,1 1 0,-2-2-5,1 0-1,-1 0 1,1 0 0,-1 0 0,1 0-1,-1 0 1,1 0 0,-1 0 0,1-1-1,-1 1 1,0 0 0,1 0 0,-1 0 0,1-1-1,-1 1 1,0 0 0,1 0 0,-1-1-1,0 1 1,1 0 0,-1-1 0,0 1-1,1 0 1,-1-1 0,0 1 0,0-1-1,1 1 1,-1-1 0,0 1 0,0 0-1,0-1 1,0 1 0,0-1 0,0 1-1,0-1 1,1 0 0,4-19 87,-5 19-87,4-18 26,-1 0-1,-1-1 1,-1 1 0,0-1-1,-2 1 1,0-1-1,-1 1 1,-1 0 0,-1 0-1,-11-33 1,16 55-31,0-1-1,0 0 1,1 0-1,-1-1 1,0 1-1,1 0 1,-1 0 0,1-1-1,0 1 1,-1 0-1,1-1 1,0 0-1,0 1 1,0-1 0,0 0-1,4 1 1,-1 0-114,0-1 0,0 1 1,0-1-1,0 0 0,0-1 0,0 1 1,9-1-1,-6 0-91,-1-1 0,1 0 0,-1 0-1,1-1 1,-1 0 0,0 0 0,0-1 0,0 0 0,0 0-1,0-1 1,0 1 0,6-6 0,11-16-345,1-9-145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851"/>
    </inkml:context>
    <inkml:brush xml:id="br0">
      <inkml:brushProperty name="width" value="0.05" units="cm"/>
      <inkml:brushProperty name="height" value="0.05" units="cm"/>
    </inkml:brush>
  </inkml:definitions>
  <inkml:trace contextRef="#ctx0" brushRef="#br0">102 1 19828,'0'0'65,"1"0"-1,-1 0 0,0 0 1,0 0-1,1 0 1,-1 0-1,0 0 0,1 0 1,-1 0-1,0 0 1,0 0-1,1 0 0,-1 0 1,0 1-1,1-1 0,-1 0 1,0 0-1,0 0 1,0 0-1,1 1 0,-1-1 1,0 0-1,0 0 1,0 1-1,1-1 0,-1 0 1,0 0-1,0 1 1,0-1-1,0 0 0,0 0 1,0 1-1,1-1 0,-1 0 1,0 1-1,0-1 1,0 0-1,0 1 0,0-1 1,0 0-1,0 0 1,0 1-1,-1-1 0,0 21 660,-1-12-21,-3 238 1372,6-203-2361,3 1-1,2-1 1,16 65-1,-20-103 130,-2-4 11,1 0 0,-1 0 0,1 0 0,0 0 0,0 0 0,0 0-1,0 0 1,0 0 0,0 0 0,2 3 0,1-4-1464,-4-7 513,-5-9-364,-56-123-2207,35 82 5431,-20-60 0,45 112-1606,-2-3 312,1 0 0,0 0 0,1-1 0,-2-10 0,3 17-375,0 0 0,0-1-1,0 1 1,0 0 0,0-1 0,0 1-1,1 0 1,-1-1 0,0 1 0,1 0 0,-1-1-1,1 1 1,-1 0 0,1 0 0,-1 0 0,1 0-1,0 0 1,0-1 0,0 1 0,0 1-1,-1-1 1,1 0 0,0 0 0,1 0 0,-1 0-1,0 1 1,0-1 0,0 0 0,0 1 0,1-1-1,-1 1 1,2-1 0,11-1 191,0 1-1,1 0 1,-1 1 0,1 1 0,-1 0-1,16 4 1,15 0-252,-14-2 23,0-1 0,-1-2 1,1-1-1,55-9 0,-46-2-105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425"/>
    </inkml:context>
    <inkml:brush xml:id="br0">
      <inkml:brushProperty name="width" value="0.05" units="cm"/>
      <inkml:brushProperty name="height" value="0.05" units="cm"/>
    </inkml:brush>
  </inkml:definitions>
  <inkml:trace contextRef="#ctx0" brushRef="#br0">35 0 17124,'-2'4'633,"0"0"1,0 0 0,0 0 0,0 0 0,1 0 0,-1 1-1,1-1 1,-1 7 0,-7 46-58,9-55-557,-10 107 325,10-99-302,0-1 1,1 1 0,0-1-1,0 1 1,1-1 0,0 1-1,1-1 1,0 0 0,5 11-1,-7-18-13,0 0 0,0 0 1,0 0-1,0-1 0,1 1 0,-1 0 0,0-1 0,1 1 0,-1-1 1,1 1-1,0-1 0,-1 0 0,1 0 0,0 0 0,0 0 0,0 0 1,0 0-1,0 0 0,0 0 0,0-1 0,3 1 0,-2-1 23,0 0-1,1 0 0,-1-1 0,0 1 1,0-1-1,0 0 0,0 0 1,0 0-1,0 0 0,0 0 1,0-1-1,5-3 0,1-2 122,0 0 0,0-1 0,0 0 0,-1 0 0,0-1 0,11-17 0,-11 14 10,0-1 0,-2-1 0,1 1-1,-2-1 1,9-28 0,-13 36-137,1-1 1,-1 1-1,-1 0 1,1 0-1,-1 0 1,0 0-1,0-1 1,0 1-1,-1 0 1,0 0-1,-1 0 1,1 0-1,-1 0 1,0 0-1,0 0 1,-7-10-1,8 14-30,-1 0-1,0 0 1,0 0-1,0 0 0,0 1 1,-1-1-1,1 0 0,-1 1 1,1 0-1,-1-1 1,1 1-1,-1 0 0,1 0 1,-1 0-1,0 1 1,0-1-1,1 1 0,-1-1 1,-6 1-1,8 0-33,0 0 1,-1 0-1,1 1 1,-1-1-1,1 0 0,-1 1 1,1-1-1,-1 0 0,1 1 1,0 0-1,-1-1 0,1 1 1,0 0-1,0 0 1,-1 0-1,1-1 0,0 1 1,0 1-1,0-1 0,0 0 1,0 0-1,0 0 1,0 0-1,1 1 0,-1-1 1,0 0-1,1 1 0,-1-1 1,1 0-1,-1 1 0,1-1 1,0 1-1,0-1 1,-1 1-1,1-1 0,0 1 1,0-1-1,1 3 0,-1-3-57,0 0 1,1 0-1,-1 0 0,0 0 0,1 0 0,-1 0 0,1 0 0,0 0 0,-1 0 0,1 0 1,0-1-1,-1 1 0,1 0 0,0 0 0,0-1 0,0 1 0,0 0 0,-1-1 0,1 1 0,0-1 1,0 1-1,0-1 0,0 1 0,0-1 0,1 0 0,-1 1 0,0-1 0,0 0 0,0 0 0,0 0 1,0 0-1,0 0 0,2 0 0,42-4-2067,-45 4 2139,22-5-597,0-2 0,21-8 1,7-4-462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842"/>
    </inkml:context>
    <inkml:brush xml:id="br0">
      <inkml:brushProperty name="width" value="0.05" units="cm"/>
      <inkml:brushProperty name="height" value="0.05" units="cm"/>
    </inkml:brush>
  </inkml:definitions>
  <inkml:trace contextRef="#ctx0" brushRef="#br0">92 1 16251,'-1'4'339,"0"0"-1,0 0 1,-1-1 0,1 1-1,-1 0 1,0 0-1,0-1 1,-1 1-1,1-1 1,-1 0-1,0 0 1,-3 4-1,-4 5 901,3-4-791,1 0 0,0 1 0,0-1 0,1 2 0,0-1 0,1 0 0,0 1 0,-5 18 0,9-27-422,0-1-1,0 1 1,0 0 0,-1 0-1,1 0 1,0 0 0,0 0 0,0-1-1,0 1 1,0 0 0,1 0-1,-1 0 1,0 0 0,0 0-1,1-1 1,-1 1 0,0 0 0,1 0-1,-1 0 1,1-1 0,-1 1-1,1 0 1,-1-1 0,2 2 0,-1-1-10,1 0 0,-1-1 1,0 1-1,1-1 1,-1 1-1,0-1 1,1 0-1,-1 0 0,1 0 1,-1 1-1,0-1 1,1-1-1,-1 1 1,2 0-1,8-2-7,-1-1-1,0 1 1,14-8-1,-16 8 24,39-19 8,-36 15-30,0 1 0,0 0 0,0 0 0,1 2 0,0-1 0,-1 1 0,1 1 0,23-2 0,-33 4-5,0 0 0,0 0 0,-1 0 0,1 1 0,0-1 0,-1 0 0,1 1 0,0-1-1,-1 1 1,1 0 0,-1 0 0,1-1 0,-1 1 0,1 0 0,-1 0 0,0 0 0,1 0-1,-1 1 1,0-1 0,0 0 0,0 1 0,2 2 0,-1 0 23,0 1 1,-1-1-1,0 1 1,0-1-1,0 1 1,1 7-1,-2-6 10,1-1-1,0 1 1,0-1 0,0 1-1,4 6 1,-5-11-28,1 1 0,0-1-1,-1 0 1,1 0 0,0 0 0,0 0 0,0 0 0,0-1 0,0 1 0,0 0-1,0 0 1,0-1 0,0 1 0,0 0 0,0-1 0,1 1 0,-1-1-1,0 1 1,2-1 0,1 1 7,0-1-1,0 1 1,0-1 0,0 0-1,-1-1 1,8 0 0,3-2 20,0-1 1,21-9 0,-35 13-37,126-60-4,-5 3-186,-118 56 178,-1 0 0,0 0-1,0 0 1,1 1 0,-1-1 0,0 1 0,1-1 0,-1 1-1,1 0 1,2 0 0,-4 0 7,-1 0-1,1 0 1,-1 1-1,1-1 1,-1 0-1,1 0 1,-1 0 0,1 1-1,-1-1 1,0 0-1,1 1 1,-1-1-1,1 0 1,-1 1 0,0-1-1,1 0 1,-1 1-1,0-1 1,0 1-1,1-1 1,-1 1 0,0-1-1,0 1 1,0-1-1,1 1 1,-1-1-1,0 1 1,0 0 0,0 4-15,-1 0 0,0 0 0,1 0 0,-2 0 1,1 0-1,-1 0 0,-2 5 0,0 2 28,-5 12-36,-14 50-917,23-59-557,0-15 1472,0 0 1,1 1-1,-1-1 0,0 0 1,0 0-1,0 0 0,0 1 0,1-1 1,-1 0-1,0 0 0,0 0 1,0 1-1,1-1 0,-1 0 1,0 0-1,0 0 0,0 0 1,1 0-1,-1 0 0,0 0 1,0 0-1,1 1 0,-1-1 1,0 0-1,0 0 0,1 0 1,-1 0-1,0 0 0,0 0 1,1-1-1,1 1-41,0-1 1,0 0-1,0 0 1,0 0-1,0 0 0,0 0 1,0 0-1,-1 0 0,3-2 1,18-18-658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2.978"/>
    </inkml:context>
    <inkml:brush xml:id="br0">
      <inkml:brushProperty name="width" value="0.05" units="cm"/>
      <inkml:brushProperty name="height" value="0.05" units="cm"/>
    </inkml:brush>
  </inkml:definitions>
  <inkml:trace contextRef="#ctx0" brushRef="#br0">78 0 18012,'-1'8'5033,"-11"39"-3073,2-9-1234,3-14-422,3-13-205,1 0 1,0 1-1,1-1 1,0 1-1,1 0 1,0-1 0,2 22-1,-1-32-98,0 0 0,0 0 1,1 0-1,-1-1 0,0 1 0,0 0 0,1 0 0,-1 0 1,1 0-1,-1 0 0,1-1 0,-1 1 0,1 0 0,-1 0 1,1-1-1,0 1 0,-1-1 0,1 1 0,0 0 0,0-1 1,-1 1-1,1-1 0,0 0 0,0 1 0,0-1 1,0 0-1,0 1 0,0-1 0,-1 0 0,1 0 0,0 0 1,0 0-1,0 0 0,0 0 0,0 0 0,0 0 0,0 0 1,0 0-1,0 0 0,0 0 0,-1-1 0,2 0 0,6-1-57,-1-1 0,0 0 0,-1 0-1,9-6 1,-11 6 30,22-12-167,-16 7 86,1 1 0,0 1-1,1-1 1,0 2 0,0 0 0,0 0 0,0 1-1,19-3 1,-28 7 87,0-1 1,-1 1-1,1 0 0,0 0 0,-1 1 1,1-1-1,0 0 0,-1 1 0,1 0 1,-1 0-1,1-1 0,-1 1 1,1 1-1,-1-1 0,1 0 0,-1 1 1,0-1-1,0 1 0,0 0 0,0-1 1,0 1-1,0 0 0,0 0 0,-1 1 1,1-1-1,-1 0 0,1 0 0,-1 1 1,0-1-1,0 1 0,0-1 1,0 1-1,0 3 0,2 6 14,-1 1 0,0-1 0,-1 1 0,0 0 0,-3 22 0,0-15 67,-1-1 0,0 0 0,-2 0 0,0 0-1,-1-1 1,-1 0 0,-12 23 0,14-30 16,-2 0 0,1 0 1,-2-1-1,1 0 0,-1 0 0,-1-1 1,1 0-1,-2 0 0,1-1 0,-1 0 1,-1-1-1,-13 8 0,19-12-145,0-1 0,0 0-1,0 0 1,0-1 0,-1 0 0,1 0-1,-1 0 1,1 0 0,-1-1 0,1 0-1,-1 0 1,-7-1 0,9 0-100,1 0 0,-1 0 0,0 0 0,1-1 0,-1 1 0,1-1 0,0 0 0,-1 0 0,1 0 0,0 0 0,0 0 0,0-1 0,1 0 0,-1 1 0,1-1 0,-1 0 0,1 0 0,0 0 0,-2-4 0,-10-33-596,3-8-261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416"/>
    </inkml:context>
    <inkml:brush xml:id="br0">
      <inkml:brushProperty name="width" value="0.05" units="cm"/>
      <inkml:brushProperty name="height" value="0.05" units="cm"/>
    </inkml:brush>
  </inkml:definitions>
  <inkml:trace contextRef="#ctx0" brushRef="#br0">1 100 17644,'15'-13'2312,"8"6"-1191,2 0-457,2-3 1824,5 1-1024,6-1-735,1 0-337,4 0-1136,-3 0-145,-1 4 665,-1 0-216,-2 5-136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789"/>
    </inkml:context>
    <inkml:brush xml:id="br0">
      <inkml:brushProperty name="width" value="0.05" units="cm"/>
      <inkml:brushProperty name="height" value="0.05" units="cm"/>
    </inkml:brush>
  </inkml:definitions>
  <inkml:trace contextRef="#ctx0" brushRef="#br0">110 10 17652,'3'-9'2307,"-8"9"-717,-13 13 95,10-1-1467,0 1-1,1 0 0,1 0 1,0 1-1,-7 20 0,-14 74-28,27-105-180,-5 22 76,-3 36-1,7-56-57,1 0-1,0 1 1,0-1-1,0 0 1,1 0 0,-1 1-1,1-1 1,1 0-1,-1 0 1,1 0 0,0 0-1,0 0 1,5 7-1,-7-11-12,1 0-1,-1 0 1,1 0-1,0-1 1,0 1-1,-1 0 1,1-1-1,0 1 1,0 0-1,0-1 1,0 1-1,0-1 1,0 1-1,0-1 0,-1 0 1,1 0-1,0 1 1,1-1-1,-1 0 1,0 0-1,0 0 1,0 0-1,0 0 1,1 0-1,1-1 9,-1 1 0,0-1 0,1 0 0,-1 0 0,0 0 0,0-1 0,0 1 0,0 0 0,0-1 0,2-2 0,5-5 65,0 0 1,-1-1-1,8-13 0,-14 19-56,11-13 108,-1-2 0,-1 0-1,-1 0 1,-1-1 0,-1 0-1,0 0 1,-1-1 0,-2 0 0,6-34-1,-11 52-118,0-1 0,0 1 0,0-1 0,0 0 0,0 1 0,-1-1 0,1 1 0,-1-1 0,0 1 0,0-1 0,-1 1 0,1-1 0,-1 1 0,1 0 0,-1 0 0,0 0 0,0 0 0,0 0 0,-1 0 0,1 1 0,-6-6 0,5 6-106,0 1 0,-1-1 0,1 1 0,0-1 0,-1 1 0,1 0 0,-1 0 0,1 0 0,-1 1 1,1-1-1,-1 1 0,0 0 0,1 0 0,-1 0 0,1 1 0,-1-1 0,1 1 0,-1 0 0,1 0 0,-1 0 0,-5 3 0,6-3-78,-1 0-1,1 1 1,0 0 0,0-1-1,0 1 1,1 0 0,-1 0-1,0 0 1,1 1-1,-1-1 1,1 1 0,0-1-1,0 1 1,-2 3-1,1 8-624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4.647"/>
    </inkml:context>
    <inkml:brush xml:id="br0">
      <inkml:brushProperty name="width" value="0.05" units="cm"/>
      <inkml:brushProperty name="height" value="0.05" units="cm"/>
    </inkml:brush>
  </inkml:definitions>
  <inkml:trace contextRef="#ctx0" brushRef="#br0">22 56 24053,'-7'2'1705,"3"-2"-1473,-3 1-88,4 3 336,3-2-272,1 1-352,4-2-200,2 1-425,0-2-255,3-6-432,-1-1-1681,3-6 2385,3-6-400,5-7-176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038"/>
    </inkml:context>
    <inkml:brush xml:id="br0">
      <inkml:brushProperty name="width" value="0.05" units="cm"/>
      <inkml:brushProperty name="height" value="0.05" units="cm"/>
    </inkml:brush>
  </inkml:definitions>
  <inkml:trace contextRef="#ctx0" brushRef="#br0">111 63 19572,'0'0'79,"0"-1"0,-1 1-1,1-1 1,0 1 0,0-1-1,0 1 1,0-1 0,-1 1-1,1-1 1,0 1 0,0 0-1,-1-1 1,1 1 0,0-1-1,-1 1 1,1 0 0,0-1-1,-1 1 1,1 0 0,-1-1-1,1 1 1,-1 0 0,1-1-1,-1 1 1,1 0 0,0 0-1,-1 0 1,1 0 0,-2-1-1,-14 7 979,12-3-896,0 1 0,0-1 0,0 0 1,1 1-1,-5 5 0,0 5-122,1 0 0,0 0 0,0 0 0,1 1 0,1 0 0,1 0 0,0 0 0,1 0 0,0 1 0,2-1 0,0 1 0,0 0 0,2 0 0,1 15 0,-1-28-32,-1 0 0,1 0 0,0 0 1,0 0-1,0 0 0,0-1 0,1 1 0,-1 0 0,1-1 0,0 1 0,0-1 0,4 5 0,-5-6 1,1 1 0,0-1 1,0 0-1,-1 0 0,1 0 0,0 0 0,0-1 1,0 1-1,0 0 0,0-1 0,1 1 0,-1-1 1,0 0-1,0 0 0,0 0 0,0 0 0,0 0 1,0 0-1,1-1 0,-1 1 0,2-1 0,6-2 34,-1-1 0,1 0-1,-1-1 1,1 1-1,-1-2 1,-1 1 0,1-1-1,12-12 1,3-4 199,30-37 1,-39 40-62,0 0 0,16-28 0,-27 39-114,1 0 0,-1-1 1,-1 1-1,0-1 0,0 0 0,0 0 0,-1 0 0,-1 0 0,1-9 0,-1 15-45,-1 1 0,0 0-1,0 0 1,-1 0-1,1 0 1,0 0-1,-1 0 1,1-1 0,-1 1-1,0 0 1,1 0-1,-1 0 1,0 1-1,0-1 1,0 0-1,-1 0 1,1 0 0,0 1-1,-1-1 1,1 1-1,-3-3 1,1 3-8,0-1 1,0 1-1,0-1 0,0 1 0,0 0 1,-1 0-1,1 1 0,0-1 1,-1 0-1,1 1 0,0 0 1,-5 0-1,-3 1-40,0 0 0,0 1 0,0 1 1,0-1-1,1 2 0,-1-1 0,-12 7 0,9-2-166,0 0 0,1 1 0,-17 14 0,26-20-41,0 0-1,1 0 0,0 1 1,-1-1-1,1 1 1,0 0-1,1 0 1,-1 0-1,1 0 1,0 0-1,0 0 0,0 1 1,0-1-1,1 1 1,-2 7-1,3-11 188,0 0-1,0-1 1,0 1 0,0-1-1,0 1 1,0 0 0,0-1-1,0 1 1,1-1-1,-1 1 1,0-1 0,0 1-1,1-1 1,-1 1-1,0-1 1,0 1 0,1-1-1,-1 1 1,1-1 0,-1 0-1,0 1 1,1-1-1,-1 1 1,1-1 0,-1 0-1,1 0 1,-1 1-1,1-1 1,-1 0 0,1 0-1,-1 1 1,1-1 0,0 0-1,-1 0 1,1 0-1,-1 0 1,1 0 0,-1 0-1,1 0 1,0 0-1,-1 0 1,2 0 0,29-7-846,-29 6 756,36-12-958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457"/>
    </inkml:context>
    <inkml:brush xml:id="br0">
      <inkml:brushProperty name="width" value="0.05" units="cm"/>
      <inkml:brushProperty name="height" value="0.05" units="cm"/>
    </inkml:brush>
  </inkml:definitions>
  <inkml:trace contextRef="#ctx0" brushRef="#br0">143 0 16900,'-6'10'707,"1"0"0,-2-1 0,1 0 0,-13 14 0,-10 13 669,24-29-1104,-10 13 709,-18 38 0,30-53-896,1 0-1,-1 0 1,1 0 0,0 1 0,1-1 0,0 1-1,0-1 1,0 1 0,0-1 0,1 1 0,0 0-1,0-1 1,1 10 0,0-13-77,-1-1-1,1 1 1,-1-1-1,1 0 1,-1 1-1,1-1 1,0 0 0,0 1-1,0-1 1,0 0-1,0 0 1,0 0 0,0 0-1,0 0 1,0 0-1,0 0 1,0 0-1,1 0 1,-1 0 0,3 0-1,-1 0-3,0 0 0,1 0 0,-1-1-1,0 1 1,0-1 0,1 0 0,-1 0 0,0 0-1,5-1 1,2-1 2,-1 0-1,1-1 0,-1 0 1,0-1-1,16-8 0,-4 0 100,0-2-1,27-23 0,-38 28 27,0 0-1,-1-1 1,0 0-1,0-1 1,-1 0 0,8-13-1,-15 23-101,0-1 0,0 1 0,-1-1 0,1 1 0,0-1 0,0 1 0,-1-1 0,1 0 0,-1 1 0,1-1 0,-1 0 0,0 0 0,0 1 0,0-1 0,0 0 0,0 0 0,0 1 0,0-1 0,0 0 0,-1 0 0,1 1 0,-1-1 0,1 0 0,-1 1 0,0-1 0,0 1 0,1-1 0,-1 1 0,-2-2 0,1 1-6,-1 0 0,1 0 0,-1 1 1,0-1-1,0 1 0,0 0 0,0 0 0,0 0 0,0 0 1,0 0-1,0 1 0,0 0 0,0-1 0,0 1 0,-6 1 1,0-1-12,-1 2 0,1-1 1,-1 1-1,1 1 1,0-1-1,0 2 1,0-1-1,0 1 0,1 0 1,0 1-1,-15 11 1,19-14-35,1 1 1,-1 0-1,1 0 1,0 0-1,0 0 1,0 1 0,0-1-1,0 1 1,1 0-1,-1 0 1,1 0 0,0 0-1,1 0 1,-1 0-1,1 1 1,-1-1-1,1 0 1,1 1 0,-1-1-1,1 1 1,-1-1-1,1 1 1,1-1-1,-1 1 1,0-1 0,3 9-1,-2-10-34,0-1-1,0 1 1,0-1-1,0 0 0,0 1 1,1-1-1,-1 0 1,1 0-1,-1 0 1,1 0-1,0 0 1,0 0-1,0-1 0,0 1 1,0-1-1,0 1 1,1-1-1,-1 0 1,0 0-1,1 0 1,-1 0-1,1 0 0,-1 0 1,1-1-1,-1 1 1,1-1-1,-1 1 1,1-1-1,0 0 1,-1 0-1,1-1 0,-1 1 1,1 0-1,4-2 1,-1 0-141,-1 1 1,1-1 0,-1 0 0,0 0-1,1 0 1,-1-1 0,0 0 0,-1 0-1,1 0 1,0-1 0,-1 1 0,0-1-1,0 0 1,0 0 0,3-5-1,3-10-312,-5 0-84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08.255"/>
    </inkml:context>
    <inkml:brush xml:id="br0">
      <inkml:brushProperty name="width" value="0.05" units="cm"/>
      <inkml:brushProperty name="height" value="0.05" units="cm"/>
    </inkml:brush>
  </inkml:definitions>
  <inkml:trace contextRef="#ctx0" brushRef="#br0">318 76 5489 0 0,'-1'-3'202'0'0,"0"-1"0"0"0,-1 1 0 0 0,1 0 0 0 0,-1-1 1 0 0,0 1-1 0 0,1 0 0 0 0,-2 0 0 0 0,1 0 0 0 0,0 0 0 0 0,0 1 0 0 0,-1-1 0 0 0,0 1 0 0 0,1-1 0 0 0,-5-1 0 0 0,3 2 75 0 0,-1 0 0 0 0,0 0 1 0 0,-1 0-1 0 0,1 1 0 0 0,0 0 0 0 0,0 0 0 0 0,-1 0 0 0 0,-9 0 0 0 0,-11-1 692 0 0,14 0-110 0 0,1 1 0 0 0,-1 1 0 0 0,-13 1 0 0 0,22-1-735 0 0,0 0 0 0 0,1 1 0 0 0,-1-1 0 0 0,0 1-1 0 0,1 0 1 0 0,-1 0 0 0 0,0 0 0 0 0,1 0 0 0 0,-1 0 0 0 0,1 1 0 0 0,0-1 0 0 0,-1 1 0 0 0,1-1 0 0 0,0 1 0 0 0,0 0-1 0 0,0 0 1 0 0,0 0 0 0 0,-2 3 0 0 0,-4 6-8 0 0,4-6-105 0 0,1 0 0 0 0,-1 1 0 0 0,1-1 1 0 0,0 1-1 0 0,0 0 0 0 0,1 0 0 0 0,-3 9 1 0 0,-13 56-39 0 0,4 1 0 0 0,2 1 0 0 0,4 0 1 0 0,4 1-1 0 0,2-1 0 0 0,3 1 1 0 0,4-1-1 0 0,3 0 0 0 0,19 80 1 0 0,2-46-683 0 0,-25-96 599 0 0,0 0 0 0 0,1-1 0 0 0,0 1 0 0 0,1-1 0 0 0,0 0 0 0 0,0 0 0 0 0,12 12 0 0 0,-16-20 80 0 0,0 1-1 0 0,0-1 1 0 0,1 0-1 0 0,-1 0 0 0 0,1 0 1 0 0,0 0-1 0 0,-1 0 1 0 0,1-1-1 0 0,0 1 1 0 0,0-1-1 0 0,0 0 0 0 0,0 0 1 0 0,0 0-1 0 0,0 0 1 0 0,0 0-1 0 0,1-1 0 0 0,-1 1 1 0 0,4-1-1 0 0,-3 0 29 0 0,0-1-1 0 0,0 0 0 0 0,0 0 0 0 0,-1 0 1 0 0,1 0-1 0 0,0-1 0 0 0,0 1 1 0 0,-1-1-1 0 0,1 0 0 0 0,-1 0 1 0 0,0 0-1 0 0,6-5 0 0 0,3-5 133 0 0,-1 0-1 0 0,0-1 1 0 0,0 0 0 0 0,-2 0-1 0 0,16-27 1 0 0,2-12 621 0 0,-1-2 1 0 0,31-100 0 0 0,16-117 424 0 0,-66 244-1134 0 0,-2 6-3 0 0,-1 1 1 0 0,-1-1 0 0 0,0-1-1 0 0,-2 1 1 0 0,-1 0 0 0 0,0 0 0 0 0,-1-1-1 0 0,-9-38 1 0 0,4 41-121 0 0,-1 2 0 0 0,-1-1 1 0 0,-1 1-1 0 0,-17-25 0 0 0,20 32-28 0 0,-1-1-157 0 0,-29-43-689 0 0,33 50 565 0 0,0 0-1 0 0,0 0 1 0 0,0 1-1 0 0,-1-1 1 0 0,0 1 0 0 0,1 0-1 0 0,-1 0 1 0 0,-1 0 0 0 0,1 1-1 0 0,-6-4 1 0 0,9 6 188 0 0,0 0 1 0 0,0-1-1 0 0,0 1 1 0 0,0 0-1 0 0,0 0 1 0 0,0 0-1 0 0,0 0 1 0 0,0 0-1 0 0,0 0 1 0 0,0 0-1 0 0,0 0 1 0 0,0 0-1 0 0,0 0 1 0 0,0 0-1 0 0,0 1 0 0 0,-1 0 1 0 0,-7 5-1810 0 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
    </inkml:context>
    <inkml:brush xml:id="br0">
      <inkml:brushProperty name="width" value="0.05" units="cm"/>
      <inkml:brushProperty name="height" value="0.05" units="cm"/>
    </inkml:brush>
  </inkml:definitions>
  <inkml:trace contextRef="#ctx0" brushRef="#br0">189 7 18252,'-5'-1'230,"0"-1"-1,-1 1 1,1 0-1,0 1 1,-1-1 0,1 1-1,-1 0 1,1 0-1,-1 1 1,1 0 0,0 0-1,-1 0 1,1 0-1,0 1 1,0 0 0,0 0-1,0 0 1,0 1-1,1 0 1,-1 0 0,1 0-1,-1 0 1,-4 6-1,3-4-163,0 1-1,1 0 0,0 0 0,0 0 0,0 1 1,1 0-1,0 0 0,1 0 0,-1 0 0,1 1 0,1-1 1,-1 1-1,1-1 0,0 1 0,0 11 0,2-17-55,0 1-1,0-1 1,0 0-1,0 1 1,0-1-1,0 0 1,1 0-1,-1 1 1,1-1-1,0 0 1,0 0-1,0 0 1,0 0-1,0 0 1,0 0-1,0 0 1,1 0-1,-1 0 1,1 0-1,0-1 1,-1 1-1,1-1 1,0 1-1,0-1 1,0 0-1,0 1 1,0-1-1,0 0 1,0 0-1,0-1 1,0 1-1,0 0 1,1-1-1,-1 1 1,0-1-1,1 0 1,-1 0-1,3 0 1,4 1 41,0-2-1,0 1 1,0-1-1,0-1 1,-1 1-1,1-1 1,0-1-1,15-6 1,-8 1 65,1-1 1,-1 0-1,18-15 1,-27 18-67,0 1-1,-1-1 1,0 0 0,0-1-1,0 0 1,-1 0 0,0 0-1,0 0 1,3-9 0,-7 15-32,0-1 0,0 0 0,0 0 0,-1 0 0,1 0 1,-1 0-1,1 0 0,-1 0 0,0 0 0,0-1 0,1 1 1,-2 0-1,1 0 0,0 0 0,0 0 0,-1 0 0,0-3 1,0 3-36,0 1 1,0 0 0,0 0 0,0-1 0,0 1 0,0 0 0,0 0-1,0 0 1,0 0 0,0 0 0,-1 0 0,1 1 0,-1-1-1,1 0 1,0 1 0,-1-1 0,1 1 0,-3-1 0,-2 0-88,0 0 0,-1 0 0,1 1 0,0 0 0,-1 1 0,1-1 0,0 1-1,0 0 1,-12 4 0,-13 8-149,0 4-78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418"/>
    </inkml:context>
    <inkml:brush xml:id="br0">
      <inkml:brushProperty name="width" value="0.05" units="cm"/>
      <inkml:brushProperty name="height" value="0.05" units="cm"/>
    </inkml:brush>
  </inkml:definitions>
  <inkml:trace contextRef="#ctx0" brushRef="#br0">0 1 21605,'6'0'1648,"3"8"-1296,-5 9-152,-3 15 560,2 8-224,-1 10-296,-2 3-72,1 5-120,-1-3-144,0-4-536,0-4-288,0-10 744,-3-5-144,2-6-112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884"/>
    </inkml:context>
    <inkml:brush xml:id="br0">
      <inkml:brushProperty name="width" value="0.05" units="cm"/>
      <inkml:brushProperty name="height" value="0.05" units="cm"/>
    </inkml:brush>
  </inkml:definitions>
  <inkml:trace contextRef="#ctx0" brushRef="#br0">1 645 16788,'21'0'1896,"8"-5"-1024,4-5-304,10-6 1217,4-3-729,6-2-344,2-1-144,-8 1-872,-1 1-408,-16 2 608,-9 3-200,-13 7-72</inkml:trace>
  <inkml:trace contextRef="#ctx0" brushRef="#br0" timeOffset="1">57 174 17100,'-8'-3'2288,"10"-4"-1384,12-9-416,6 2 2329,10-5-2009,3 0-96,6-1-448,1 2-248,-1-1-520,-2 3-336,-10 5 688,-4 2-136,-8 6-104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2.260"/>
    </inkml:context>
    <inkml:brush xml:id="br0">
      <inkml:brushProperty name="width" value="0.05" units="cm"/>
      <inkml:brushProperty name="height" value="0.05" units="cm"/>
    </inkml:brush>
  </inkml:definitions>
  <inkml:trace contextRef="#ctx0" brushRef="#br0">0 238 18620,'1'1'103,"0"0"0,0 0-1,0 0 1,0 0 0,0 0 0,0-1 0,0 1 0,0 0-1,0 0 1,1-1 0,-1 1 0,0-1 0,0 1-1,0-1 1,1 1 0,-1-1 0,0 0 0,1 0 0,-1 1-1,0-1 1,1 0 0,-1 0 0,0-1 0,1 1 0,-1 0-1,0 0 1,1-1 0,-1 1 0,0 0 0,0-1-1,1 1 1,-1-1 0,0 0 0,0 1 0,0-1 0,2-1-1,5-4 318,1 0-1,-1-1 0,12-11 1,-15 14-138,39-42 1033,40-55 1,-45 53-905,-38 47-403,-1 1 1,0 0-1,0-1 1,0 1-1,1 0 1,-1-1-1,0 1 0,0 0 1,1-1-1,-1 1 1,0 0-1,1 0 1,-1-1-1,0 1 0,1 0 1,-1 0-1,0-1 1,1 1-1,-1 0 1,1 0-1,-1 0 1,0 0-1,1 0 0,-1 0 1,1 0-1,0 0 1,0 10 80,-9 29-116,5-28 13,-1 9-9,-1 0-246,1 0 0,1 1 0,1-1 0,0 32 0,8-28 38,9-8-50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020"/>
    </inkml:context>
    <inkml:brush xml:id="br0">
      <inkml:brushProperty name="width" value="0.05" units="cm"/>
      <inkml:brushProperty name="height" value="0.05" units="cm"/>
    </inkml:brush>
  </inkml:definitions>
  <inkml:trace contextRef="#ctx0" brushRef="#br0">1 15 18820,'7'2'2048,"3"-3"-1463,6-2-249,1-1 1232,6 0-824,3-1-296,2 5-736,-2 0-480,-6 2 656,-1 2-88,-8 5-160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382"/>
    </inkml:context>
    <inkml:brush xml:id="br0">
      <inkml:brushProperty name="width" value="0.05" units="cm"/>
      <inkml:brushProperty name="height" value="0.05" units="cm"/>
    </inkml:brush>
  </inkml:definitions>
  <inkml:trace contextRef="#ctx0" brushRef="#br0">0 144 19228,'12'-4'1744,"17"-5"-1175,6-4-249,14-5 696,6-2-584,3-2-152,1-2 0,-3-9-224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651"/>
    </inkml:context>
    <inkml:brush xml:id="br0">
      <inkml:brushProperty name="width" value="0.05" units="cm"/>
      <inkml:brushProperty name="height" value="0.05" units="cm"/>
    </inkml:brush>
  </inkml:definitions>
  <inkml:trace contextRef="#ctx0" brushRef="#br0">34 3 18076,'-3'2'267,"1"1"1,0-1-1,0 1 0,0-1 1,0 1-1,0 0 1,0-1-1,1 1 0,0 0 1,-1 0-1,1 0 0,-1 6 1,-7 39 1724,9-45-1917,0 0-1,0 0 1,0 0 0,0 0 0,0 0 0,1 0 0,0 0-1,-1 0 1,1 0 0,0-1 0,0 1 0,0 0-1,2 2 1,-2-3-37,1-1 0,-1 1 0,1-1 0,-1 0 0,1 1 0,-1-1-1,1 0 1,0 0 0,-1 0 0,1 0 0,0 0 0,0-1 0,0 1 0,0 0-1,0-1 1,0 0 0,-1 1 0,1-1 0,0 0 0,4 0 0,4 0 61,1-1 0,0-1 0,0 0 0,-1 0 0,1-1 0,-1 0 0,1-1 0,13-7 0,81-50 346,-70 39-328,-24 15-93,40-20 49,-49 25-72,1 1 1,-1 0 0,1 0-1,0 1 1,-1-1-1,1 0 1,0 1 0,-1 0-1,1 0 1,0-1-1,-1 2 1,1-1 0,0 0-1,0 0 1,-1 1 0,1 0-1,2 0 1,-2 1-32,-1 0 1,0 0-1,0 0 1,0 0 0,0 0-1,0 0 1,0 1-1,-1-1 1,1 1-1,-1-1 1,0 1 0,0-1-1,0 1 1,0 0-1,0 0 1,0 0-1,-1-1 1,1 7 0,0-6-28,-1 0 0,0 1 1,1-1-1,0 0 1,0 0-1,0 0 1,0 0-1,1 0 0,-1 0 1,1 0-1,0 0 1,0 0-1,0-1 0,0 1 1,0-1-1,0 0 1,3 3-1,-1-3 24,-1-1 0,0 0 1,0 1-1,1-1 0,-1-1 0,1 1 0,-1 0 1,1-1-1,-1 0 0,1 0 0,-1 0 0,1 0 0,-1 0 1,1-1-1,-1 1 0,1-1 0,3-1 0,6-3-79,0 0-1,25-14 1,8-6-303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057"/>
    </inkml:context>
    <inkml:brush xml:id="br0">
      <inkml:brushProperty name="width" value="0.05" units="cm"/>
      <inkml:brushProperty name="height" value="0.05" units="cm"/>
    </inkml:brush>
  </inkml:definitions>
  <inkml:trace contextRef="#ctx0" brushRef="#br0">115 235 17324,'-42'54'2647,"32"-43"-2246,1-1 0,0 1 0,1 1 0,1 0 0,-1 0-1,2 0 1,-8 19 0,14-30-371,0 0 0,-1 0 0,1 0 0,0 0 0,0 0 0,0 0 0,-1 0 0,1 0 0,0 0 0,1 0 0,-1 0 0,0 0 0,0 0 0,0 0 0,1 0 0,-1 0 0,1 2 0,0-3-17,-1 1 0,0-1 0,1 1-1,0-1 1,-1 1 0,1-1-1,-1 0 1,1 1 0,0-1-1,-1 0 1,1 1 0,-1-1 0,1 0-1,0 0 1,-1 0 0,1 0-1,0 0 1,0 0 0,-1 0 0,2 0-1,2 0-3,1-1 0,-1 0 0,0 0 0,1 0 0,-1 0 0,0-1 0,4-2 0,13-8-72,0 0 0,-1-2 0,-1 0 0,0-1-1,-1-1 1,21-25 0,87-116-303,-113 138 362,0 3 147,-2 0 1,0-1-1,-1 0 0,14-30 0,-55 93 779,10-8-541,-27 65 0,43-92-381,1 1 1,0 0-1,1 1 0,1-1 1,0 0-1,0 1 1,1-1-1,1 1 1,0 0-1,2 17 0,-1-27-62,-1-1-1,1 1 0,0-1 0,0 1 0,-1-1 0,1 1 0,1-1 0,-1 0 0,0 0 0,1 1 0,-1-1 0,1 0 0,-1 0 1,1-1-1,0 1 0,0 0 0,0 0 0,0-1 0,0 1 0,0-1 0,1 0 0,-1 0 0,0 0 0,1 0 0,-1 0 1,1 0-1,-1-1 0,1 1 0,-1-1 0,1 1 0,-1-1 0,1 0 0,0 0 0,-1 0 0,1-1 0,-1 1 0,1-1 0,-1 1 1,1-1-1,-1 0 0,1 0 0,-1 0 0,3-1 0,33-20-533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608"/>
    </inkml:context>
    <inkml:brush xml:id="br0">
      <inkml:brushProperty name="width" value="0.05" units="cm"/>
      <inkml:brushProperty name="height" value="0.05" units="cm"/>
    </inkml:brush>
  </inkml:definitions>
  <inkml:trace contextRef="#ctx0" brushRef="#br0">245 0 16844,'-6'1'573,"1"0"0,0 0 0,0 0 0,0 1 0,-6 3 0,-3 3-194,2 0 1,-1 2 0,1-1-1,1 2 1,0-1 0,0 2-1,1-1 1,0 2 0,1-1-1,-8 17 1,4-6-235,1 0 0,1 1 0,2 1 0,0-1 0,-6 32 0,12-45-94,1 0 0,1 0 1,0 0-1,0 0 0,1 0 0,2 22 1,-1-29-40,-1-1 1,1 0 0,0 0 0,0 0-1,0 0 1,0 0 0,1 0 0,-1 0 0,1 0-1,0 0 1,0-1 0,0 1 0,0-1 0,0 1-1,1-1 1,-1 0 0,1 0 0,-1 0 0,1 0-1,0 0 1,-1-1 0,1 1 0,0-1 0,0 0-1,0 0 1,1 0 0,-1 0 0,4 1 0,3-2 11,-1 1 0,1-1 0,-1-1 1,1 0-1,-1 0 0,0-1 0,1 0 1,-1 0-1,0-1 0,13-7 0,-10 5 34,0-1 0,-1 0-1,0-1 1,-1 0 0,1-1-1,-1 0 1,12-12 0,-21 18-43,1 0 1,-1 1 0,1-1 0,-1 0-1,0 0 1,0 0 0,0 0-1,0 0 1,0 0 0,0 0 0,0 0-1,-1 0 1,2-4 0,-2 5-5,0 0 1,-1 0-1,1 0 1,0 0-1,0 0 1,0 0-1,-1 1 1,1-1-1,0 0 1,-1 0-1,1 0 1,-1 0-1,1 0 1,-1 1-1,1-1 1,-1 0-1,1 1 1,-1-1-1,0 0 1,0 1 0,1-1-1,-2 0 1,-2-1 7,0 0 1,0 1 0,0 0-1,0 0 1,0 0 0,0 0-1,0 0 1,0 1 0,0 0-1,0 0 1,0 0 0,-1 0-1,-4 2 1,-2 0-70,-1 1 0,1 0 1,-20 8-1,26-8-200,-1-1 0,1 1 0,0 0 0,0 0 0,0 0 0,1 1 0,-1 0 0,1 0 0,-6 7 0,9-11 192,1 1 0,-1-1 0,1 1 0,-1-1 0,1 1 0,-1-1 0,1 1 0,0-1 0,-1 1 0,1 0 0,0-1 0,0 1-1,-1 0 1,1-1 0,0 1 0,0 0 0,0 0 0,0-1 0,0 1 0,0 0 0,0-1 0,0 1 0,0 0 0,0-1 0,0 1 0,0 0 0,1 0 0,-1-1 0,0 1 0,0-1 0,1 1 0,-1 0 0,1-1 0,-1 1 0,0-1 0,1 1 0,-1 0 0,1-1 0,-1 0 0,1 1 0,-1-1 0,1 1 0,0-1 0,-1 1 0,1-1 0,0 0 0,0 1 0,20 3-871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034"/>
    </inkml:context>
    <inkml:brush xml:id="br0">
      <inkml:brushProperty name="width" value="0.05" units="cm"/>
      <inkml:brushProperty name="height" value="0.05" units="cm"/>
    </inkml:brush>
  </inkml:definitions>
  <inkml:trace contextRef="#ctx0" brushRef="#br0">174 6 18660,'-3'-1'297,"-1"-1"0,0 2 1,1-1-1,-1 0 0,0 1 0,1 0 0,-1 0 0,0 0 1,0 0-1,1 0 0,-1 1 0,0-1 0,1 1 1,-1 0-1,-6 3 0,5-1-120,0 0 0,1 0 0,-1 0 1,1 1-1,-1-1 0,1 1 0,0 0 0,1 0 0,-6 8 0,0 2-74,1 0-1,0 1 0,2 0 0,-1 0 0,2 1 0,-5 19 1,8-26-66,0 0 0,0 0 1,1 1-1,1-1 1,-1 0-1,1 1 1,1-1-1,1 9 0,-1-15-29,-1 0-1,1 0 0,0 0 1,0 0-1,0 0 0,1 0 1,-1-1-1,1 1 0,-1-1 1,1 1-1,0-1 0,0 1 1,0-1-1,0 0 0,0 0 1,0 0-1,1 0 0,-1-1 1,1 1-1,0 0 0,-1-1 1,1 0-1,0 0 0,0 0 1,-1 0-1,1 0 0,0 0 1,6 0-1,-1-1-3,1 0 0,0-1 1,-1 1-1,1-2 0,0 1 0,-1-1 0,0-1 0,1 1 1,-1-1-1,0-1 0,-1 0 0,1 0 0,0 0 1,-1-1-1,0 0 0,0 0 0,10-11 0,-11 10-2,0 0 0,0-1 0,0 1 1,-1-1-1,0 0 0,-1 0 0,1-1 0,-1 1 0,-1-1 0,1 0 0,-1 0 0,-1 0 0,1-1 0,-2 1 0,1-1 0,-1 1 0,0-17 0,-1 21-70,-1 0 1,1 0-1,-1 0 1,0 0-1,-1 0 1,1 0-1,-1 0 0,1 0 1,-1 0-1,0 1 1,-1-1-1,1 1 0,-1-1 1,1 1-1,-1 0 1,-4-3-1,5 4-4,0 1-1,0-1 1,0 1 0,-1 0-1,1 0 1,0 0 0,0 0-1,-1 0 1,1 1-1,-1-1 1,1 1 0,-1-1-1,1 1 1,-1 0 0,1 0-1,-1 0 1,1 0-1,-1 1 1,1-1 0,-1 0-1,1 1 1,0 0 0,-1 0-1,1 0 1,0 0-1,-1 0 1,-2 2 0,-14 12-527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08.842"/>
    </inkml:context>
    <inkml:brush xml:id="br0">
      <inkml:brushProperty name="width" value="0.05" units="cm"/>
      <inkml:brushProperty name="height" value="0.05" units="cm"/>
    </inkml:brush>
  </inkml:definitions>
  <inkml:trace contextRef="#ctx0" brushRef="#br0">381 1 10890 0 0,'-66'65'877'0'0,"-172"185"2391"0"0,230-241-3215 0 0,0 1 0 0 0,1 0 0 0 0,0 0 1 0 0,0 1-1 0 0,1 0 0 0 0,0 0 0 0 0,1 0 0 0 0,0 1 0 0 0,1 0 0 0 0,1 0 0 0 0,0 0 0 0 0,0 0 0 0 0,1 1 1 0 0,1-1-1 0 0,-1 18 0 0 0,3 6-80 0 0,-1 3-9 0 0,2 0 1 0 0,8 41-1 0 0,-7-67 36 0 0,5 31-53 0 0,2 0-1 0 0,26 73 1 0 0,-30-103-35 0 0,0-1 1 0 0,1 1-1 0 0,1-1 0 0 0,0-1 0 0 0,0 1 0 0 0,1-1 0 0 0,1-1 1 0 0,0 1-1 0 0,1-2 0 0 0,0 1 0 0 0,0-2 0 0 0,1 1 0 0 0,0-2 0 0 0,1 0 1 0 0,18 9-1 0 0,-22-12 90 0 0,0-1 1 0 0,0-1-1 0 0,0 1 1 0 0,0-2-1 0 0,0 1 1 0 0,1-1-1 0 0,-1-1 1 0 0,1 1-1 0 0,-1-2 1 0 0,1 1-1 0 0,0-2 1 0 0,-1 1-1 0 0,1-1 1 0 0,0 0-1 0 0,-1-1 1 0 0,0 0-1 0 0,1-1 1 0 0,-1 0-1 0 0,0 0 1 0 0,0-1-1 0 0,-1 0 1 0 0,1-1 0 0 0,-1 0-1 0 0,0 0 1 0 0,15-12-1 0 0,-9 3 332 0 0,0 0 1 0 0,0-1-1 0 0,-2-1 1 0 0,1 0-1 0 0,-2 0 0 0 0,-1-1 1 0 0,0 0-1 0 0,-1-1 1 0 0,0 0-1 0 0,10-38 1 0 0,0-13 773 0 0,17-121 1 0 0,-28 143-929 0 0,2-17-163 0 0,-3 0 1 0 0,-2 0-1 0 0,-8-122 0 0 0,2 177-130 0 0,0 0 0 0 0,-1 1-1 0 0,0-1 1 0 0,0 1 0 0 0,-1 0-1 0 0,0-1 1 0 0,-1 1-1 0 0,-8-15 1 0 0,11 22 23 0 0,-1 0-1 0 0,1 0 1 0 0,-1 0-1 0 0,1 0 1 0 0,-1 0-1 0 0,0 0 1 0 0,0 0-1 0 0,1 0 1 0 0,-1 0-1 0 0,0 1 1 0 0,0-1 0 0 0,0 1-1 0 0,0 0 1 0 0,0-1-1 0 0,0 1 1 0 0,1 0-1 0 0,-1 0 1 0 0,0 0-1 0 0,0 0 1 0 0,0 0-1 0 0,0 1 1 0 0,0-1-1 0 0,0 1 1 0 0,0-1-1 0 0,-3 2 1 0 0,-4 1-473 0 0,0 1 0 0 0,0 0-1 0 0,-15 9 1 0 0,13-6-485 0 0,-1 0 1 0 0,1 1-1 0 0,0 1 0 0 0,1-1 0 0 0,-16 18 0 0 0,9-3-1155 0 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440"/>
    </inkml:context>
    <inkml:brush xml:id="br0">
      <inkml:brushProperty name="width" value="0.05" units="cm"/>
      <inkml:brushProperty name="height" value="0.05" units="cm"/>
    </inkml:brush>
  </inkml:definitions>
  <inkml:trace contextRef="#ctx0" brushRef="#br0">10 0 17644,'-2'15'1288,"-2"-4"-1016,1-2-304,4-2 2129,5-6-1721,10-12-40,5-11 88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806"/>
    </inkml:context>
    <inkml:brush xml:id="br0">
      <inkml:brushProperty name="width" value="0.05" units="cm"/>
      <inkml:brushProperty name="height" value="0.05" units="cm"/>
    </inkml:brush>
  </inkml:definitions>
  <inkml:trace contextRef="#ctx0" brushRef="#br0">166 36 15907,'-28'24'1822,"-42"45"1,62-60-1439,0 1 1,1-1-1,0 2 1,1-1 0,0 1-1,0 0 1,1 0-1,-6 21 1,10-30-320,1 1 0,-1-1-1,1 1 1,-1-1 0,1 0 0,0 1 0,0-1 0,0 1-1,0-1 1,1 1 0,-1-1 0,0 0 0,1 1 0,0-1-1,0 0 1,0 1 0,0-1 0,0 0 0,0 0 0,0 0-1,1 0 1,-1 0 0,1 0 0,2 3 0,0-3-23,-1 0 1,1 0-1,-1 0 1,1 0 0,0 0-1,0-1 1,0 0-1,0 0 1,0 0-1,0 0 1,0 0-1,0-1 1,0 0 0,5 0-1,3-1-24,-1-1-1,1 0 0,0-1 1,-1 0-1,0 0 1,0-1-1,0-1 1,0 0-1,-1 0 0,0-1 1,0 0-1,0-1 1,13-13-1,-13 12 12,-1-1 0,0 0-1,-1 0 1,0-1 0,-1 0 0,0 0-1,0-1 1,-1 0 0,-1 0-1,1-1 1,-2 1 0,6-23 0,-9 30-10,0 1 1,-1 0 0,0 0 0,0 0 0,1 0 0,-2-1 0,1 1 0,0 0 0,-1 0-1,1 0 1,-1-1 0,0 1 0,0 0 0,0 0 0,-1 0 0,1 1 0,-1-1 0,0 0-1,1 0 1,-1 1 0,-3-3 0,2 2 3,0 0 1,-1 1-1,1 0 0,-1 0 0,1 0 0,-1 0 1,0 0-1,0 1 0,0-1 0,0 1 0,0 0 1,0 1-1,0-1 0,0 1 0,0-1 1,-6 2-1,-2-1-90,0 2 0,1-1 1,-1 2-1,0-1 0,1 2 1,0-1-1,0 1 0,0 1 1,0 0-1,1 1 0,0 0 1,0 1-1,0-1 0,-11 12 0,20-17 0,0 0 0,0 0 0,0 0-1,0 0 1,0 0 0,0 0 0,0 0-1,1 0 1,-1 0 0,0 0-1,1 0 1,-1 0 0,1 1 0,-1-1-1,1 0 1,0 0 0,-1 1 0,1-1-1,0 0 1,0 1 0,0-1-1,0 0 1,0 0 0,0 1 0,0-1-1,1 2 1,0-2 14,0 0 0,0 0 0,0 0-1,1 0 1,-1 0 0,0-1 0,1 1 0,-1 0 0,1-1-1,-1 1 1,1-1 0,-1 1 0,1-1 0,-1 1 0,1-1-1,0 0 1,-1 0 0,1 0 0,-1 0 0,1 0 0,2-1 0,34-1-750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223"/>
    </inkml:context>
    <inkml:brush xml:id="br0">
      <inkml:brushProperty name="width" value="0.05" units="cm"/>
      <inkml:brushProperty name="height" value="0.05" units="cm"/>
    </inkml:brush>
  </inkml:definitions>
  <inkml:trace contextRef="#ctx0" brushRef="#br0">252 0 17100,'-16'4'719,"1"0"1,-1 0 0,0 1 0,1 1 0,0 1-1,-28 17 1,29-16-55,-1 1-1,-24 21 1,35-26-546,-1 0 0,1 1 0,0-1 1,0 1-1,0 0 0,1 0 0,0 0 1,0 0-1,0 1 0,1-1 1,-4 10-1,6-14-92,-1 1-1,1 0 1,-1 0 0,1 0 0,0-1 0,0 1-1,0 0 1,0 0 0,0 0 0,0-1-1,0 1 1,0 0 0,1 0 0,-1 0 0,1-1-1,0 1 1,-1 0 0,1-1 0,0 1-1,0 0 1,0-1 0,0 1 0,2 1 0,-1-1-15,1 0 1,-1-1 0,1 1-1,-1-1 1,1 0 0,0 0-1,-1 0 1,1 0 0,0 0 0,0-1-1,0 1 1,0-1 0,4 0-1,5 0-34,1-1 1,-1 0-1,1-1 0,-1 0 0,20-7 0,-1-1-46,-1-2 0,-1-1 0,0-2 0,0 0 0,-2-2 0,0-1 0,29-26 0,-54 42 75,0 0 0,0 0 1,-1 0-1,1 0 0,0-1 0,-1 1 0,3-5 0,-4 7-2,0-1-1,0 1 1,0-1 0,0 1-1,1-1 1,-1 1-1,0-1 1,0 1 0,0-1-1,0 1 1,0-1-1,-1 1 1,1-1-1,0 1 1,0-1 0,0 1-1,0-1 1,0 1-1,-1-1 1,1 1 0,0-1-1,-1 1 1,1 0-1,0-1 1,0 1 0,-1-1-1,1 1 1,-1 0-1,1-1 1,0 1 0,-1 0-1,1-1 1,-1 1-1,1 0 1,-1 0 0,1 0-1,-1-1 1,1 1-1,-1 0 1,1 0 0,-1 0-1,1 0 1,-1 0-1,1 0 1,-1 0 0,1 0-1,-1 0 1,1 0-1,-1 0 1,-7 0 31,1 0 0,-1 1 0,1 0 0,0 0 0,0 1 0,-1-1 1,1 1-1,0 1 0,1 0 0,-12 6 0,4-2 7,0 1 1,1 1 0,1 0-1,-14 12 1,21-15-35,-1 0 0,1 0 0,0 0 0,0 1 0,1-1 0,0 1 0,0 0 0,-3 9 1,6-14-24,0 0 1,0 0-1,0 0 0,1 1 1,-1-1-1,1 0 1,-1 1-1,1-1 1,0 0-1,0 1 1,0-1-1,0 1 1,1-1-1,-1 0 1,0 1-1,1-1 1,0 0-1,0 0 1,-1 1-1,1-1 1,0 0-1,1 0 1,-1 0-1,0 0 1,1 0-1,-1 0 1,1 0-1,-1-1 0,1 1 1,0-1-1,2 2 1,1 0-129,0 0 0,0-1 0,0 0-1,0 0 1,0-1 0,1 1 0,-1-1 0,1 0 0,-1 0 0,1-1 0,-1 0 0,1 0-1,6-1 1,4-1-66,0 0-1,0-2 0,21-6 0,18-10-388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595"/>
    </inkml:context>
    <inkml:brush xml:id="br0">
      <inkml:brushProperty name="width" value="0.05" units="cm"/>
      <inkml:brushProperty name="height" value="0.05" units="cm"/>
    </inkml:brush>
  </inkml:definitions>
  <inkml:trace contextRef="#ctx0" brushRef="#br0">175 1 15579,'-6'0'299,"0"1"-1,0 0 1,1 0-1,-1 0 1,1 1-1,-1 0 0,1 0 1,0 0-1,-1 1 1,1 0-1,0 0 1,1 0-1,-1 1 1,1-1-1,-1 1 0,1 0 1,-6 7-1,-3 6 870,1-1-1,0 2 0,-14 28 0,24-41-1100,0 0 1,0 0-1,0 0 0,1 1 0,0-1 1,0 1-1,0-1 0,0 1 0,1-1 1,0 1-1,0-1 0,1 1 0,-1-1 1,1 0-1,0 1 0,1-1 1,-1 0-1,1 1 0,0-1 0,4 6 1,-4-6-60,1-1 1,-1 0-1,1-1 1,0 1-1,0 0 1,0-1-1,0 0 1,1 0-1,0 0 1,-1 0-1,1 0 1,0-1-1,0 1 1,1-1 0,-1 0-1,0-1 1,1 1-1,-1-1 1,1 0-1,-1 0 1,1 0-1,0 0 1,-1-1-1,6 0 1,0-1 14,1-1-1,-1 0 1,1 0 0,-1-2 0,0 1 0,0-1-1,0 0 1,0-1 0,17-11 0,-17 9 32,1-1 1,-2 0 0,1 0 0,-1-1-1,0 0 1,-1 0 0,0-1 0,8-13-1,-14 19-10,1-1 0,-1 0-1,1 0 1,-1 0 0,-1 0 0,1 0-1,-1 0 1,0 0 0,0-1-1,0 1 1,-1 0 0,0-11 0,-1 13-18,0-1 0,0 0 0,0 1 0,0-1 0,0 1 0,-1-1 1,0 1-1,1 0 0,-1 0 0,0-1 0,-1 1 0,1 1 0,-1-1 1,1 0-1,-1 1 0,0-1 0,0 1 0,0 0 0,-4-3 1,-1 1-133,-1 0 0,1 0 0,-1 1 0,0 0 0,0 1 0,0-1 0,0 2 0,-13-2 0,15 3-87,0-1-1,-1 1 0,1 1 0,-1-1 1,1 1-1,0 0 0,0 1 0,0 0 0,0 0 1,-13 6-1,7 2-469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021"/>
    </inkml:context>
    <inkml:brush xml:id="br0">
      <inkml:brushProperty name="width" value="0.05" units="cm"/>
      <inkml:brushProperty name="height" value="0.05" units="cm"/>
    </inkml:brush>
  </inkml:definitions>
  <inkml:trace contextRef="#ctx0" brushRef="#br0">82 2 18588,'8'-2'2064,"1"2"-1247,1 6-377,-11 8 1328,-5 9-656,-4 13-480,1 4-167,-1 9-297,2 3-144,-1 1-296,0-2-337,2-8-663,0-5-1609,-1-14 2361,-4-1-408,-1-12-416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448"/>
    </inkml:context>
    <inkml:brush xml:id="br0">
      <inkml:brushProperty name="width" value="0.05" units="cm"/>
      <inkml:brushProperty name="height" value="0.05" units="cm"/>
    </inkml:brush>
  </inkml:definitions>
  <inkml:trace contextRef="#ctx0" brushRef="#br0">1 546 16788,'0'6'1728,"7"3"-816,3-5-264,9-1 1025,6 0-401,11-3-264,6-3-88,1-6-336,0-1-175,-3-4-521,-1-3-393,-11-2-695,-6-4-264,-21-3 1032,-14-2-296,-12-4-209</inkml:trace>
  <inkml:trace contextRef="#ctx0" brushRef="#br0" timeOffset="1">9 108 18396,'-7'-9'2040,"9"4"-1183,5-4-345,10 2 1312,9 0-544,11-2-447,5 2-177,6-3-536,4 1-200,-5-1-785,-4 0-271,-8 3 864,-10 1-216,-17 3-184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946"/>
    </inkml:context>
    <inkml:brush xml:id="br0">
      <inkml:brushProperty name="width" value="0.05" units="cm"/>
      <inkml:brushProperty name="height" value="0.05" units="cm"/>
    </inkml:brush>
  </inkml:definitions>
  <inkml:trace contextRef="#ctx0" brushRef="#br0">1 53 18052,'1'-4'312,"1"1"0,-1 0 0,1 0 0,0 0 0,1 1 1,-1-1-1,0 0 0,1 1 0,0 0 0,-1-1 0,1 1 0,0 0 0,0 0 1,0 1-1,0-1 0,6-1 0,-5 1-172,0 0 0,0 1 0,0 0-1,0 0 1,0 0 0,0 0 0,0 1 0,0 0 0,1 0 0,-1 0-1,0 0 1,0 0 0,7 2 0,-9-1-127,-1 0-1,1 0 1,-1 0-1,1 0 1,-1 0-1,1 0 1,-1 1-1,0-1 1,1 0-1,-1 1 1,0-1-1,0 1 1,0-1-1,0 1 1,-1 0-1,1-1 1,0 1-1,0 0 1,-1-1-1,0 1 1,1 0-1,-1 0 1,0 0-1,1-1 1,-1 1-1,0 0 1,-1 0-1,1 0 1,0 0-1,0-1 1,-1 1-1,0 2 1,-1 7-3,-1 1 1,-1-1-1,-7 17 1,0-5 24,-2 0-1,-19 27 1,-14 25 192,46-75-223,0 0 1,0 0 0,0 0 0,0 0-1,-1 0 1,1 1 0,0-1 0,0 0-1,0 0 1,0 0 0,0 0 0,0 0-1,0 1 1,0-1 0,0 0 0,0 0-1,0 0 1,0 1 0,0-1 0,0 0 0,0 0-1,0 0 1,0 0 0,0 1 0,0-1-1,0 0 1,0 0 0,0 0 0,0 1-1,0-1 1,0 0 0,0 0 0,0 0-1,0 0 1,0 1 0,0-1 0,1 0-1,-1 0 1,0 0 0,0 0 0,0 0-1,9-2 96,11-9 14,18-18-981,56-56 0,-66 58 539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5.379"/>
    </inkml:context>
    <inkml:brush xml:id="br0">
      <inkml:brushProperty name="width" value="0.05" units="cm"/>
      <inkml:brushProperty name="height" value="0.05" units="cm"/>
    </inkml:brush>
  </inkml:definitions>
  <inkml:trace contextRef="#ctx0" brushRef="#br0">1 6 19084,'8'9'1760,"1"-2"-1087,1-1-305,6 0 752,1-3-272,0-1-352,-1-2-456,-2-1 1112,-1-6-992,-4-8-87,-2 0 55</inkml:trace>
  <inkml:trace contextRef="#ctx0" brushRef="#br0" timeOffset="1">35 105 17916,'-7'20'1944,"7"-11"-1064,0-2-335,5-4 1023,7-2-328,1-2-424,3-3-440,1-2-1128,-1-4 832,2-3-240,-1-6-120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166"/>
    </inkml:context>
    <inkml:brush xml:id="br0">
      <inkml:brushProperty name="width" value="0.05" units="cm"/>
      <inkml:brushProperty name="height" value="0.05" units="cm"/>
    </inkml:brush>
  </inkml:definitions>
  <inkml:trace contextRef="#ctx0" brushRef="#br0">69 5 16852,'11'-2'1824,"-1"-1"-1264,-7 13-264,-6 3 1249,-2 7-913,2 3-200,-4 6-624,-2-2-288,0 2-457,1-3-63,-5-6 696,-3-6-240,-4-7-208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588"/>
    </inkml:context>
    <inkml:brush xml:id="br0">
      <inkml:brushProperty name="width" value="0.05" units="cm"/>
      <inkml:brushProperty name="height" value="0.05" units="cm"/>
    </inkml:brush>
  </inkml:definitions>
  <inkml:trace contextRef="#ctx0" brushRef="#br0">0 16 16780,'21'-4'468,"0"0"0,0 1 1,1 0-1,-1 2 1,0 1-1,42 5 0,-24 0 69,0 3-1,68 21 0,-100-26-497,41 17 192,-45-19-219,-1 0-1,0 1 0,1-1 1,-1 1-1,0-1 0,0 1 1,0 0-1,0 0 0,-1 0 1,1 0-1,-1 0 0,1 0 1,-1 1-1,1-1 0,-1 0 1,1 4-1,-2-4-7,0 0 0,0-1-1,0 1 1,0-1 0,0 1 0,0 0-1,0-1 1,-1 1 0,1-1 0,-1 1-1,1-1 1,-1 1 0,0-1 0,1 1 0,-1-1-1,0 0 1,0 1 0,0-1 0,0 0-1,0 0 1,0 0 0,-1 0 0,1 0-1,0 0 1,-1 0 0,1 0 0,0 0-1,-3 1 1,-6 3 20,-1 0-1,-20 6 1,23-8-11,-15 4-133,0-1 0,-1-1 0,-43 4 0,78-6-300,0 1-1,1 0 0,12 7 0,-19-9 389,-1 0-1,1 1 1,-1-1-1,0 1 1,0 0-1,0 0 0,0 1 1,0-1-1,-1 1 1,0-1-1,1 1 1,-1 0-1,-1 0 0,1 1 1,3 5-1,-5-6 58,-1-1 0,1 0 0,0 0 0,-1 1 0,0-1 0,0 0 0,0 0 0,0 1 0,0-1 0,-1 0 0,1 1 0,-1-1 0,0 0 0,0 0 0,0 0-1,0 0 1,-1 0 0,1 0 0,-1 0 0,0 0 0,0-1 0,0 1 0,0-1 0,-5 5 0,-7 6 281,-2-1 0,1 0 1,-2-1-1,1-1 0,-1 0 0,-1-2 0,0 0 1,0-1-1,-37 10 0,51-16-335,0-1 1,0 1-1,0 0 0,0-1 1,-7 0-1,10 0 8,1 0 0,0 0 0,0 0 0,-1 0 0,1 0 0,0 0 1,0 0-1,-1-1 0,1 1 0,0 0 0,0 0 0,-1 0 0,1 0 0,0 0 0,0 0 0,0 0 1,-1-1-1,1 1 0,0 0 0,0 0 0,0 0 0,-1-1 0,1 1 0,0 0 0,0 0 0,0 0 1,0-1-1,0 1 0,0 0 0,0 0 0,-1-1 0,1 1 0,0 0 0,0-1 0,11-13-922,5 1 453,32-20 1,1 5-254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9:51.141"/>
    </inkml:context>
    <inkml:brush xml:id="br0">
      <inkml:brushProperty name="width" value="0.05" units="cm"/>
      <inkml:brushProperty name="height" value="0.05" units="cm"/>
    </inkml:brush>
  </inkml:definitions>
  <inkml:trace contextRef="#ctx0" brushRef="#br0">1462 601 8 0 0,'-4'-67'10672'0'0,"1"54"-8662"0"0,0-1 0 0 0,-7-20 0 0 0,6 23-1577 0 0,0 0 0 0 0,-1 1 0 0 0,-1 0 0 0 0,0 1 0 0 0,0-1 0 0 0,-1 1 0 0 0,0 0 0 0 0,0 0 0 0 0,-13-10 1 0 0,1 3-239 0 0,-2 1 1 0 0,1 1-1 0 0,-2 1 1 0 0,1 1-1 0 0,-2 1 1 0 0,0 1-1 0 0,-40-12 1 0 0,3 5-299 0 0,-117-16 0 0 0,143 29 99 0 0,1 2 0 0 0,-1 1 0 0 0,0 1 0 0 0,1 2-1 0 0,-1 2 1 0 0,1 1 0 0 0,0 1 0 0 0,0 2 0 0 0,0 2-1 0 0,1 0 1 0 0,1 2 0 0 0,-42 23 0 0 0,45-20-66 0 0,1 2 1 0 0,1 1-1 0 0,1 1 1 0 0,0 1-1 0 0,1 1 1 0 0,1 1-1 0 0,2 1 0 0 0,0 1 1 0 0,1 1-1 0 0,2 1 1 0 0,0 1-1 0 0,2 0 1 0 0,-16 37-1 0 0,5 1-111 0 0,3 1-1 0 0,-24 102 1 0 0,38-119 31 0 0,2 1-1 0 0,3-1 1 0 0,1 1-1 0 0,4 65 1 0 0,2-92 65 0 0,2-1 0 0 0,0 1 1 0 0,1-1-1 0 0,2 0 0 0 0,0-1 0 0 0,1 1 0 0 0,1-2 1 0 0,1 1-1 0 0,1-1 0 0 0,1-1 0 0 0,0 0 0 0 0,29 33 1 0 0,-12-21-114 0 0,1-1 1 0 0,2-1 0 0 0,0-1 0 0 0,2-3-1 0 0,73 44 1 0 0,-71-51 127 0 0,0-1-1 0 0,1-2 1 0 0,1-1 0 0 0,0-2-1 0 0,1-2 1 0 0,0-1 0 0 0,1-2-1 0 0,0-2 1 0 0,0-2 0 0 0,0-1-1 0 0,0-2 1 0 0,0-2 0 0 0,0-2 0 0 0,-1-1-1 0 0,1-2 1 0 0,-1-2 0 0 0,0-1-1 0 0,37-16 1 0 0,125-64 224 0 0,86-31-520 0 0,-279 119 352 0 0,24-8-894 0 0,0-2 0 0 0,-1 0 0 0 0,32-19 0 0 0,-54 26 855 0 0,0-1 0 0 0,-1 0-1 0 0,1 0 1 0 0,-1-1 0 0 0,-1 0-1 0 0,1-1 1 0 0,-1 1 0 0 0,-1-1 0 0 0,1-1-1 0 0,-2 1 1 0 0,1-1 0 0 0,-1 0-1 0 0,0-1 1 0 0,4-11 0 0 0,4-20 1408 0 0,-1 0 0 0 0,-3-1 0 0 0,9-83 0 0 0,-13 43-140 0 0,-6-92 1 0 0,-3 112-1079 0 0,-3 0 0 0 0,-2 0-1 0 0,-3 1 1 0 0,-3 0 0 0 0,-3 2 0 0 0,-1-1 0 0 0,-43-85 0 0 0,49 123-45 0 0,-1-1 0 0 0,-1 2 1 0 0,-1-1-1 0 0,-1 2 0 0 0,0 1 1 0 0,-2 0-1 0 0,0 1 0 0 0,-1 1 1 0 0,-1 1-1 0 0,0 0 0 0 0,-1 2 1 0 0,-39-19-1 0 0,33 20-416 0 0,0 1-1 0 0,-1 2 1 0 0,0 0-1 0 0,-1 2 1 0 0,0 2-1 0 0,0 0 1 0 0,0 2 0 0 0,-1 1-1 0 0,0 2 1 0 0,-48 3-1 0 0,68-1-267 0 0,1 1-1 0 0,-1 0 0 0 0,1 0 0 0 0,0 1 1 0 0,-1 0-1 0 0,1 1 0 0 0,1 0 1 0 0,-12 6-1 0 0,-12 11-1788 0 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009"/>
    </inkml:context>
    <inkml:brush xml:id="br0">
      <inkml:brushProperty name="width" value="0.05" units="cm"/>
      <inkml:brushProperty name="height" value="0.05" units="cm"/>
    </inkml:brush>
  </inkml:definitions>
  <inkml:trace contextRef="#ctx0" brushRef="#br0">42 254 19172,'0'21'1864,"-7"6"-1215,-2 1-289,1 7 768,0-4-192,3-1-640,0-4-424,7-14-824,2-7 1944,3-15-1112,2-8-64,-1-9-72</inkml:trace>
  <inkml:trace contextRef="#ctx0" brushRef="#br0" timeOffset="1">65 1 19404,'-4'6'1889,"-1"2"-1273,2 2-264,2 2 968,1-2-480,1 0-1168,4-5-1160,-2 3 1360,-1-6-304,0-4-200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414"/>
    </inkml:context>
    <inkml:brush xml:id="br0">
      <inkml:brushProperty name="width" value="0.05" units="cm"/>
      <inkml:brushProperty name="height" value="0.05" units="cm"/>
    </inkml:brush>
  </inkml:definitions>
  <inkml:trace contextRef="#ctx0" brushRef="#br0">24 5 19028,'3'-5'2456,"0"14"-1321,-1 17-12,-18 162 596,1-15-3187,15-171 1430,-1 4-504,1 0-1,0 1 1,1-1 0,1 9-1,-2-15 483,0 1 1,0 0-1,0-1 0,0 1 0,1 0 1,-1-1-1,0 1 0,0 0 0,1-1 0,-1 1 1,0 0-1,1-1 0,-1 1 0,1-1 1,-1 1-1,1-1 0,-1 1 0,1-1 1,-1 1-1,1-1 0,0 0 0,-1 1 1,1-1-1,-1 0 0,1 0 0,0 1 0,-1-1 1,1 0-1,0 0 0,0 0 0,-1 0 1,1 0-1,0 0 0,-1 0 0,1 0 1,0 0-1,-1 0 0,1 0 0,0 0 1,-1 0-1,1 0 0,0-1 0,-1 1 0,1 0 1,0-1-1,-1 1 0,1 0 0,0-1 1,18-10-1316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804"/>
    </inkml:context>
    <inkml:brush xml:id="br0">
      <inkml:brushProperty name="width" value="0.05" units="cm"/>
      <inkml:brushProperty name="height" value="0.05" units="cm"/>
    </inkml:brush>
  </inkml:definitions>
  <inkml:trace contextRef="#ctx0" brushRef="#br0">123 177 18156,'0'0'36,"0"0"0,0 0 1,0 0-1,0 0 0,0 0 0,0 0 1,0 0-1,0 0 0,0 0 0,0 0 1,-1 0-1,1 0 0,0 0 0,0 0 1,0 0-1,0 0 0,0 0 0,0 0 1,0 0-1,0 0 0,0 0 0,0 0 1,0 0-1,0 0 0,0 0 0,0 0 1,-1 0-1,1 0 0,0 0 0,0 0 1,0-1-1,0 1 0,0 0 0,0 0 1,0 0-1,0 0 0,0 0 0,0 0 1,0 0-1,0 0 0,0 0 0,0 0 1,0 0-1,0 0 0,0 0 1,0 0-1,0 0 0,0 0 0,0-1 1,0 1-1,0 0 0,0 0 0,0 0 1,0 0-1,0 0 0,0 0 0,0 0 1,0 0-1,0 0 0,0 0 0,0 0 1,-11 4 720,-11 9 291,14-7-937,1 2-1,-1-1 1,1 1 0,1 0 0,-1 1 0,1-1 0,1 1-1,0 0 1,0 1 0,1-1 0,0 1 0,0 0 0,1 0-1,0 0 1,1 0 0,1 1 0,-2 13 0,3-22-109,0 0 1,0 0-1,0 0 1,0 0 0,1 0-1,-1 0 1,1 0-1,-1 0 1,1 0-1,0 0 1,-1 0-1,1 0 1,0-1 0,0 1-1,0 0 1,1 0-1,-1-1 1,0 1-1,1-1 1,-1 1-1,1-1 1,-1 1 0,3 0-1,-1-1 6,-1 0-1,1 0 1,0 0 0,0 0-1,0-1 1,0 1-1,0-1 1,0 0 0,0 0-1,0 0 1,-1 0-1,1 0 1,0-1 0,0 1-1,0-1 1,3-1 0,10-3 37,-1-2 1,-1 1 0,1-2-1,-1 0 1,0-1 0,24-20-1,-11 5 76,-1 0-1,25-32 1,-44 48-99,69-90 228,-70 88-220,1 0 1,-2-1-1,1 1 1,-1-1 0,-1 0-1,0-1 1,-1 1-1,3-15 1,-5 26-28,-1-1-1,0 0 1,0 0 0,0 0 0,0 1 0,0-1-1,0 0 1,0 0 0,0 0 0,0 1 0,0-1-1,0 0 1,0 0 0,0 0 0,-1 1 0,1-1 0,0 0-1,0 0 1,-1 1 0,1-1 0,-1 0 0,1 1-1,-1-2 1,0 2-1,0 0 0,0 0 0,1 0 0,-1 0 0,0 0 0,1 0 0,-1 0 0,0 0 0,1 0 0,-1 0 0,0 0 0,1 1 0,-1-1 0,0 0 0,1 1 0,-1-1 0,0 0 0,1 1 0,-1-1-1,0 1 1,-5 4 3,0 0-1,0 0 1,-7 10 0,2-3-3,1 1 0,1-1 0,0 2 0,1-1 0,1 1 0,0 0 0,1 1 0,0 0 0,1 0 0,-4 21 0,8-33-30,1 0 0,0-1 0,0 1-1,0 0 1,0-1 0,0 1 0,1 0 0,-1-1-1,1 1 1,0-1 0,0 1 0,0-1 0,0 1 0,0-1-1,0 0 1,1 1 0,-1-1 0,1 0 0,-1 0-1,1 0 1,0 0 0,0 0 0,0 0 0,0-1 0,4 3-1,0 0-134,1-1-1,0 0 0,0 0 0,0-1 0,1 1 1,-1-2-1,13 3 0,-1-3-200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2.691"/>
    </inkml:context>
    <inkml:brush xml:id="br0">
      <inkml:brushProperty name="width" value="0.05" units="cm"/>
      <inkml:brushProperty name="height" value="0.05" units="cm"/>
    </inkml:brush>
  </inkml:definitions>
  <inkml:trace contextRef="#ctx0" brushRef="#br0">6 146 14211,'3'1'245,"-1"1"0,1-1 0,0 0 0,-1 0-1,1 0 1,0-1 0,0 1 0,0 0 0,0-1 0,0 0 0,0 0 0,-1 0-1,1 0 1,0 0 0,0-1 0,0 1 0,0-1 0,0 0 0,5-2 0,6-2 578,0-1 0,18-10 1,-32 16-786,8-5 233,0 0 0,-1 0 0,0 0 0,0-1-1,9-9 1,-14 12-188,1 0-1,-1 0 0,1 0 0,-1 0 0,0 0 0,0 0 1,0-1-1,-1 1 0,1 0 0,-1-1 0,0 0 1,0 1-1,0-1 0,-1 0 0,1-4 0,-1 7-65,0 0 0,0 0 0,0 0 1,0 0-1,0 0 0,0 1 0,0-1 0,-1 0 0,1 0 0,0 0 0,-1 0 0,1 0 0,-1 1 0,1-1 0,-1 0 0,1 0 0,-1 1 1,0-1-1,1 0 0,-1 1 0,0-1 0,1 1 0,-1-1 0,0 1 0,-1-1 0,1 0 3,-1 0 0,0 1 0,0 0 0,0-1 0,0 1 0,0 0 0,0 0 0,0 0 0,0 0 0,0 0 0,-2 1 0,-4 1 15,1 0 0,0 1 0,0-1 0,0 1 0,-9 7 0,5-4-33,1 1 0,0 1 1,0 0-1,1 1 0,0-1 1,1 2-1,0-1 0,0 1 1,1 1-1,0-1 0,-10 23 1,16-32-5,1 0 1,-1 0 0,1 1-1,0-1 1,-1 0 0,1 0-1,0 0 1,0 0 0,0 1-1,0-1 1,0 0-1,0 0 1,0 0 0,0 1-1,0-1 1,0 0 0,1 0-1,-1 0 1,0 0 0,1 1-1,-1-1 1,1 0 0,-1 0-1,1 0 1,1 1-1,-1-1 0,1 0 0,-1 0 0,1 0 0,0 0 0,0 0 0,-1 0 0,1-1 0,0 1 0,0-1 0,0 1 0,0-1 0,0 0 0,-1 1 0,4-1-1,8-1-6,-1 0-1,1 0 0,21-6 0,10-5-4,60-26 0,-63 22 32,73-19-1,-112 34-16,0 0 1,1 1-1,-1 0 0,1-1 1,-1 1-1,0 0 0,1 1 1,3-1-1,-6 0 0,1 1 0,-1-1 1,1 0-1,-1 0 0,1 0 0,-1 0 0,0 1 1,1-1-1,-1 0 0,1 1 0,-1-1 0,0 0 1,1 1-1,-1-1 0,0 0 0,1 1 0,-1-1 0,0 0 1,0 1-1,1-1 0,-1 1 0,0-1 0,0 1 1,0-1-1,0 1 0,1 0 0,-2 2 7,1 1 1,-1-1-1,1 1 0,-1-1 0,0 1 1,0-1-1,0 0 0,-4 6 1,2 0 0,0-4 1,0 2 13,0 1-1,1-1 0,-1 1 0,-1 11 0,4-18-16,0 0 0,-1 0 0,1 0 0,0 0 1,0 0-1,0 1 0,0-1 0,0 0 0,0 0 1,1 0-1,-1 0 0,0 0 0,0 0 0,1 0 1,-1 0-1,1 0 0,-1 0 0,1 0 0,-1 0 1,1 0-1,0 0 0,0 0 0,-1 0 0,1 0 1,0 0-1,0-1 0,0 1 0,0 0 0,0-1 1,-1 1-1,1-1 0,1 1 0,-1-1 0,0 1 1,0-1-1,0 0 0,0 0 0,0 1 0,0-1 1,2 0-1,7 0 21,0 0 0,-1 0 0,1-2 0,0 1 0,-1-1 0,18-5 1,61-28 85,-43 16-75,-27 12-21,1-1-15,0 1 0,0 1-1,20-4 1,-38 10-3,0 0 1,0-1-1,0 1 0,0 0 0,0 0 1,-1 0-1,1 0 0,0-1 0,0 1 0,0 0 1,0 1-1,0-1 0,0 0 0,0 0 0,-1 0 1,1 0-1,0 1 0,0-1 0,0 0 1,0 1-1,-1-1 0,1 1 0,0-1 0,0 1 1,-1-1-1,1 1 0,0 0 0,-1-1 0,1 1 1,-1 0-1,1-1 0,-1 1 0,1 0 0,-1 0 1,1 0-1,-1-1 0,0 1 0,1 0 1,-1 0-1,0 0 0,0 0 0,0 0 0,0-1 1,1 1-1,-1 0 0,0 0 0,-1 0 0,1 0 1,0 0-1,0 0 0,0 0 0,-1 1 0,-1 7-10,-1 1-1,0-1 0,-1 0 0,-4 9 0,2-5-35,3 2-443,3-12-216,5-9 371,1-4 35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4.624"/>
    </inkml:context>
    <inkml:brush xml:id="br0">
      <inkml:brushProperty name="width" value="0.05" units="cm"/>
      <inkml:brushProperty name="height" value="0.05" units="cm"/>
    </inkml:brush>
  </inkml:definitions>
  <inkml:trace contextRef="#ctx0" brushRef="#br0">109 4 14851,'0'0'43,"0"0"0,0 0 0,0 0 0,0-1-1,0 1 1,0 0 0,0 0 0,0 0 0,-1 0 0,1-1 0,0 1-1,0 0 1,0 0 0,0 0 0,0 0 0,0 0 0,-1-1 0,1 1-1,0 0 1,0 0 0,0 0 0,0 0 0,0 0 0,-1 0 0,1 0 0,0 0-1,0 0 1,0 0 0,-1-1 0,1 1 0,0 0 0,0 0 0,0 0-1,-1 0 1,1 0 0,0 0 0,0 0 0,-1 1 0,-8 4 565,-10 12 77,18-15-417,-12 12 127,-19 26 1,28-35-361,0 1 1,1 0-1,-1 0 0,1 0 1,1 1-1,-1-1 1,1 1-1,-1 8 0,3-15-33,0 1 1,-1-1-1,1 1 0,0-1 0,0 0 0,0 1 0,0-1 0,0 1 0,0-1 0,0 1 0,0-1 0,0 0 0,0 1 0,1-1 0,-1 1 0,0-1 0,0 0 0,0 1 0,0-1 0,1 1 0,-1-1 1,0 0-1,0 1 0,1-1 0,-1 0 0,0 1 0,1-1 0,-1 0 0,0 0 0,1 1 0,-1-1 0,0 0 0,1 0 0,-1 0 0,0 1 0,1-1 0,0 0 0,21-3 187,25-19 252,-44 21-406,28-17 327,-19 10-171,0 1 0,0 1-1,1 0 1,0 0 0,0 1-1,0 1 1,0 0-1,21-3 1,-32 7-156,1 0 0,0 0 0,-1 0 0,1 0 1,-1 1-1,1-1 0,-1 1 0,1 0 0,-1-1 0,1 1 0,-1 0 0,1 0 0,-1 1 1,0-1-1,0 0 0,0 1 0,0 0 0,0-1 0,0 1 0,2 2 0,1 3 27,0 0 1,-1 0-1,0 0 0,6 15 0,12 22 85,-20-41-128,0-1 0,0 1 0,0 0 0,1-1 0,-1 0 0,0 1 0,1-1 0,0 0 0,0 0 0,-1-1 0,7 4 0,-3-3 24,0-1-1,1 0 1,-1 0-1,0 0 1,1 0 0,-1-1-1,1 0 1,-1-1-1,0 0 1,1 1 0,-1-2-1,0 1 1,1-1-1,9-4 1,8-5 107,1 0 0,23-16 0,-44 24-124,45-28 230,-31 19-170,0 1 0,1 0 0,22-9 0,-40 19-84,0 1 0,0 0 0,0-1 0,0 1 0,0 0 0,0 0 0,0-1 0,-1 1 1,1 0-1,0 0 0,0 0 0,0 0 0,0 0 0,0 0 0,0 0 0,0 1 0,0-1 0,0 0 0,0 0 0,0 1 0,0-1 0,-1 0 0,1 1 0,0-1 0,0 1 0,0-1 1,-1 1-1,1 0 0,0-1 0,-1 1 0,1 0 0,0-1 0,-1 1 0,1 0 0,-1 0 0,1 0 0,-1 0 0,0-1 0,1 1 0,0 2 0,0 4 6,1 0 0,-1 0 0,0 0 0,-1 13 0,2 7-5,-2-26-4,0-1 1,0 1 0,1 0-1,-1 0 1,0 0 0,1-1 0,-1 1-1,0 0 1,1 0 0,-1-1-1,1 1 1,-1 0 0,1-1-1,0 1 1,-1-1 0,1 1-1,0-1 1,-1 1 0,1-1-1,0 1 1,-1-1 0,1 0-1,0 1 1,0-1 0,1 1 0,0-1-6,1 0 1,-1 0 0,0 0 0,1 0-1,-1 0 1,0-1 0,1 1 0,-1-1 0,3 0-1,6-3-50,0-1 0,18-11-1,-27 15 45,37-26-225,-31 20 129,0 1 0,0 1-1,0-1 1,1 2 0,0-1 0,-1 1 0,16-5-1,-23 9 102,-1 0 0,0 0 0,0-1 0,1 1-1,-1 0 1,0 0 0,1 0 0,-1 0-1,0 0 1,0 0 0,1 0 0,-1 0 0,0 1-1,0-1 1,1 0 0,-1 0 0,0 0-1,1 0 1,-1 0 0,0 0 0,0 0 0,0 1-1,1-1 1,-1 0 0,0 0 0,0 0-1,1 1 1,-1-1 0,0 0 0,0 0 0,0 0-1,0 1 1,0-1 0,1 0 0,-1 0-1,0 1 1,0-1 0,0 0 0,0 1 0,0-1-1,0 0 1,0 0 0,0 1 0,0-1-1,0 0 1,0 1 0,0-1 0,0 0 0,0 0-1,0 1 1,0-1 0,0 0 0,0 0-1,-1 1 1,1-1 0,0 0 0,0 1 0,-9 20-162,7-18 138,-1 4-2,-84 189-125,77-169 253,2 1 0,0 0 0,2 1 1,1 0-1,-2 39 0,7-59-84,-1 0 1,0 0-1,0 0 1,-1 0 0,0 0-1,-1 0 1,-4 11-1,5-17-7,1 0-1,-1 0 1,0 0-1,0 0 1,0 0-1,0 0 1,0-1-1,-1 1 1,1-1-1,-1 0 1,0 1-1,0-1 1,1 0-1,-1-1 1,-1 1 0,1 0-1,0-1 1,0 0-1,0 0 1,-1 0-1,1 0 1,-4 0-1,4-1 10,1 0 1,0 0-1,0 0 1,0 0-1,-1-1 0,1 1 1,0-1-1,0 0 0,0 0 1,0 0-1,0 1 1,0-2-1,0 1 0,1 0 1,-1 0-1,0-1 0,1 1 1,-1-1-1,0 1 0,1-1 1,0 0-1,-1 1 1,1-1-1,0 0 0,0 0 1,0 0-1,0 0 0,0-2 1,-3-5 50,1-1 0,0 1 1,0-1-1,-2-19 1,4 15 6,0-1 1,0 0 0,2 1 0,0-1 0,0 0 0,1 1 0,1-1-1,1 1 1,8-22 0,-8 27-58,0 0 0,0 0-1,1 0 1,1 1 0,-1 0 0,1 0-1,1 1 1,-1 0 0,1 0 0,1 0 0,-1 1-1,1 0 1,0 0 0,0 1 0,12-6-1,8 1-468,0 0-1,0 2 1,57-9-1,-44 9 331,17-4-288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009"/>
    </inkml:context>
    <inkml:brush xml:id="br0">
      <inkml:brushProperty name="width" value="0.05" units="cm"/>
      <inkml:brushProperty name="height" value="0.05" units="cm"/>
    </inkml:brush>
  </inkml:definitions>
  <inkml:trace contextRef="#ctx0" brushRef="#br0">1 269 15355,'0'1'115,"1"0"-1,-1-1 0,0 1 1,1 0-1,-1-1 1,1 1-1,-1-1 0,1 1 1,-1 0-1,1-1 0,0 1 1,-1-1-1,1 0 1,-1 1-1,1-1 0,0 1 1,0-1-1,-1 0 1,1 0-1,0 1 0,0-1 1,-1 0-1,1 0 0,0 0 1,0 0-1,-1 0 1,1 0-1,0 0 0,0 0 1,0 0-1,-1 0 1,1 0-1,0-1 0,0 1 1,-1 0-1,1 0 0,0-1 1,-1 1-1,2-1 1,31-15 1376,-31 15-1358,17-11 283,0 0 0,-1-2 0,0 0 0,15-16 0,-24 21-334,0 0 0,-1-1-1,-1 0 1,1 0-1,-2-1 1,1 0-1,-1 0 1,7-20-1,-12 29-65,-1-1 1,1 0-1,0 0 0,-1 0 0,1 0 1,-1 0-1,0 0 0,0 0 0,0 0 1,0 0-1,-1 1 0,1-1 0,-1 0 1,0 0-1,-2-5 0,3 7-9,-1 0 1,0 0-1,0 0 0,0 0 1,0 0-1,0 0 0,0 0 1,-1 0-1,1 0 0,0 0 1,0 1-1,-1-1 1,1 1-1,0-1 0,-1 1 1,1-1-1,0 1 0,-1 0 1,1-1-1,-1 1 0,1 0 1,-1 0-1,1 0 0,-1 0 1,1 0-1,0 1 0,-1-1 1,1 0-1,-1 1 0,1-1 1,0 1-1,-1-1 0,0 2 1,-6 1 3,0 1 1,1 0 0,-1 1-1,1-1 1,0 1-1,1 1 1,-1 0 0,1-1-1,-6 9 1,0 0 5,0 1-1,1 1 1,-9 17-1,10-13-18,-17 41 0,25-55 1,0-1 1,0 1-1,1 0 0,0 0 0,0 0 0,0 1 0,1-1 0,0 0 0,0 0 0,0 0 0,1 0 0,1 7 0,-1-11 0,-1-1 0,1 1 0,0-1 0,-1 1 1,1-1-1,0 0 0,0 1 0,0-1 0,0 0 0,0 0 0,1 1 0,-1-1 0,0 0 0,0 0 0,1 0 0,-1 0 0,1-1 0,-1 1 0,3 1 0,0-1-1,0 0 0,-1 0 1,1-1-1,0 1 0,0-1 0,0 0 0,0 0 1,4-1-1,6-1-2,-1 0 0,1-1 0,22-9 1,-9 1 7,0-2-1,0 0 1,-1-2 0,29-23 0,-14 7 85,57-57 0,-98 88-88,0 0 0,0 0 1,0 0-1,0 0 0,0 1 0,0-1 0,0 0 1,0 0-1,0 0 0,0 0 0,0 0 0,0 1 1,0-1-1,0 0 0,0 0 0,0 0 0,0 0 1,0 0-1,0 1 0,1-1 0,-1 0 0,0 0 0,0 0 1,0 0-1,0 0 0,0 0 0,0 0 0,1 0 1,-1 0-1,0 1 0,0-1 0,0 0 0,0 0 1,0 0-1,1 0 0,-1 0 0,0 0 0,0 0 1,0 0-1,0 0 0,1 0 0,-1 0 0,0 0 1,0 0-1,0 0 0,0 0 0,0 0 0,1 0 1,-1-1-1,0 1 0,0 0 0,0 0 0,0 0 0,0 0 1,1 0-1,-1 0 0,-3 11 21,-1 0 0,0 0 0,-9 18 0,-8 21 5,19-44-22,0 2 2,-1-1 1,2 1-1,-3 14 0,4-21-6,0 0 0,0 0 0,-1-1 0,1 1 1,0 0-1,0 0 0,0 0 0,1 0 0,-1 0 0,0 0 1,0 0-1,0 0 0,1 0 0,-1 0 0,0 0 0,1 0 0,-1-1 1,1 1-1,-1 0 0,1 0 0,0 0 0,-1-1 0,1 1 0,0 0 1,-1-1-1,1 1 0,0 0 0,0-1 0,-1 1 0,1-1 0,0 0 1,0 1-1,0-1 0,0 1 0,0-1 0,0 0 0,0 0 0,0 0 1,1 1-1,6-2 3,-1 0 0,1 0 0,-1 0 0,0-1 0,0 0 0,1 0 0,-1-1 0,8-4 0,56-33 29,-62 35-25,31-20 16,-24 13-7,1 2 0,0 0 0,0 1 0,29-11 0,-45 20-16,-1-1 0,1 1 0,0-1 0,0 1 0,-1 0 0,1 0-1,0-1 1,0 1 0,0 0 0,0 0 0,-1 0 0,1 0 0,0 0-1,0 0 1,0 0 0,0 0 0,-1 0 0,1 1 0,0-1 0,0 0-1,-1 0 1,1 1 0,0-1 0,0 0 0,-1 1 0,1-1 0,0 1-1,-1-1 1,1 1 0,0-1 0,-1 1 0,1 0 0,-1-1 0,1 1-1,-1 0 1,1-1 0,-1 1 0,1 0 0,-1-1 0,0 1 0,1 0-1,-1 0 1,0 0 0,0-1 0,0 1 0,0 0 0,0 0 0,0 1-1,0 5 3,0 1 0,-1-1 0,-1 0 0,-3 13-1,1-1 9,3-17-11,1 0 0,-1 0 1,1 1-1,0-1 0,0 0 0,0 0 0,0 0 0,1 0 0,-1 1 0,0-1 1,2 4-1,-1-6 0,0 1 0,-1 0 0,1 0-1,0-1 1,0 1 0,0-1 0,0 1 0,0-1 0,0 1 0,0-1 0,0 0 0,0 1 0,0-1 0,0 0 0,0 0 0,0 0 0,0 1 0,0-1 0,0-1 0,1 1 0,-1 0 0,0 0-1,0 0 1,0 0 0,0-1 0,0 1 0,1-1 0,17-4-5,0-2 0,-1 0 0,32-16-1,-36 15-4,1 1-1,0 0 1,0 2-1,1-1 1,-1 2-1,30-5 0,-44 8 11,1 1-1,0 0 0,0 0 0,0 0 0,0 0 0,0 0 0,0 0 1,-1 1-1,1-1 0,0 1 0,0-1 0,0 1 0,-1 0 0,1 0 1,0-1-1,-1 1 0,1 0 0,-1 0 0,1 1 0,-1-1 0,1 0 0,-1 0 1,0 1-1,0-1 0,0 1 0,0-1 0,0 1 0,0 0 0,1 2 1,-1-1 3,0 0 1,0 0-1,-1 0 1,1 1-1,-1-1 1,0 0 0,0 0-1,0 1 1,0-1-1,-1 0 1,1 0-1,-1 1 1,0-1-1,0 0 1,0 0 0,-2 4-1,3-6-79,-1-1 0,1 1 0,0 0-1,-1 0 1,1 0 0,-1 0 0,1 0 0,-1-1-1,0 1 1,1 0 0,-1-1 0,0 1 0,1 0 0,-1-1-1,0 1 1,0-1 0,0 1 0,0-1 0,1 1-1,-1-1 1,0 0 0,0 1 0,0-1 0,0 0-1,0 0 1,0 0 0,0 0 0,0 0 0,0 0 0,-2 0-1,-1-1-164,1 0-1,-1 0 0,0-1 0,1 0 0,-1 0 0,-4-2 1,8 4 245,-19-13-734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428"/>
    </inkml:context>
    <inkml:brush xml:id="br0">
      <inkml:brushProperty name="width" value="0.05" units="cm"/>
      <inkml:brushProperty name="height" value="0.05" units="cm"/>
    </inkml:brush>
  </inkml:definitions>
  <inkml:trace contextRef="#ctx0" brushRef="#br0">1 0 20972,'10'6'1577,"-4"1"-1249,2 2-264,5 4-16,-1 0-104,9 1 40,1 2-144,5 5-184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809"/>
    </inkml:context>
    <inkml:brush xml:id="br0">
      <inkml:brushProperty name="width" value="0.05" units="cm"/>
      <inkml:brushProperty name="height" value="0.05" units="cm"/>
    </inkml:brush>
  </inkml:definitions>
  <inkml:trace contextRef="#ctx0" brushRef="#br0">1 317 16396,'8'-1'557,"0"0"1,1 0-1,-1-1 1,0-1 0,0 1-1,0-1 1,0-1 0,0 1-1,-1-1 1,1-1 0,-1 1-1,0-1 1,11-11 0,-1 0 29,-1 0 0,0-1 1,24-35-1,-34 43-462,1-1 0,-2 1 0,0-1 0,5-12-1,-9 21-111,-1 0-1,0 0 0,1 0 0,-1 1 0,0-1 0,0 0 0,0 0 1,1 0-1,-1 0 0,0 0 0,0 0 0,0 0 0,0 1 0,-1-1 0,1 0 1,0 0-1,0 0 0,0 0 0,-1 0 0,1 1 0,0-1 0,-2-1 1,2 1-7,-1 1 1,0 0 0,1-1 0,-1 1 0,0 0 0,1-1 0,-1 1 0,0 0 0,0 0 0,1 0 0,-1 0-1,0 0 1,0 0 0,1 0 0,-1 0 0,0 0 0,0 0 0,0 0 0,1 0 0,-2 1 0,-3 0 4,0 1 1,0 0 0,1 0 0,-1 0 0,0 0-1,-4 5 1,-4 2-14,1 2 0,0-1 0,1 2 0,0-1 1,1 1-1,0 1 0,1 0 0,1 0 0,0 1 0,-7 16 0,15-29-4,-1 0 1,1 1-1,-1-1 0,1 0 1,-1 0-1,1 1 0,0-1 1,0 0-1,-1 1 0,1-1 1,0 0-1,0 1 0,0-1 1,1 0-1,-1 1 0,0-1 1,0 0-1,1 1 0,-1-1 1,1 0-1,-1 0 0,1 0 1,0 1-1,-1-1 1,1 0-1,0 0 0,0 0 1,-1 0-1,1 0 0,0 0 1,0 0-1,0-1 0,1 1 1,-1 0-1,0 0 0,0-1 1,0 1-1,0-1 0,1 1 1,-1-1-1,0 1 0,0-1 1,1 0-1,-1 0 0,2 1 1,7 0-47,1-1 0,-1 0 0,0 0 1,18-3-1,-23 2 36,88-14-237,-55 8 87,0 1-1,1 2 0,42 1 0,-74 4 116,-7-1 68,-7-10 269,4-1-165,0-1-1,1 1 1,1-1 0,0 0-1,0 0 1,1 1-1,1-1 1,0 0 0,1 0-1,0 1 1,0-1 0,5-11-1,-6 20-199,0 0 0,1 1 0,-1-1 0,0 0 0,1 1 0,0-1 0,0 1 0,0-1 0,0 1 0,0 0 0,0 0 0,0 0 0,5-3 0,36-17-1407,-25 15 1412,15-7-506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199"/>
    </inkml:context>
    <inkml:brush xml:id="br0">
      <inkml:brushProperty name="width" value="0.05" units="cm"/>
      <inkml:brushProperty name="height" value="0.05" units="cm"/>
    </inkml:brush>
  </inkml:definitions>
  <inkml:trace contextRef="#ctx0" brushRef="#br0">313 1 16756,'19'4'1688,"-13"15"-920,-2 5-296,-1 13 888,0 5-327,-3 12-329,-5 1-80,2 4-504,-2-2-416,0-7-584,3-4 784,-7-12-224,-3-3-88</inkml:trace>
  <inkml:trace contextRef="#ctx0" brushRef="#br0" timeOffset="1">1 518 18732,'0'-4'1632,"17"0"-1048,12-1-239,12 1 743,8-3-184,11-2-336,6-4-200,1 0-320,-2-1-232,-12-6-504,-9-1-344,-16-10 776,-10-1-176,-13-9-217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613"/>
    </inkml:context>
    <inkml:brush xml:id="br0">
      <inkml:brushProperty name="width" value="0.05" units="cm"/>
      <inkml:brushProperty name="height" value="0.05" units="cm"/>
    </inkml:brush>
  </inkml:definitions>
  <inkml:trace contextRef="#ctx0" brushRef="#br0">20 35 17076,'-13'-2'1976,"6"1"-1288,20 0-128,9 1 1033,18-3-505,4 0-176,14-1-448,2-1-344,3-1-624,-2 2-440,-9 1 752,-5 0-216,-12 3-160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52.861"/>
    </inkml:context>
    <inkml:brush xml:id="br0">
      <inkml:brushProperty name="width" value="0.05" units="cm"/>
      <inkml:brushProperty name="height" value="0.05" units="cm"/>
    </inkml:brush>
  </inkml:definitions>
  <inkml:trace contextRef="#ctx0" brushRef="#br0">307 23 3609 0 0,'-18'2'2171'0'0,"0"-1"1"0"0,-25-1-1 0 0,-75-14-1242 0 0,34 2 1402 0 0,83 12-2266 0 0,-1 0 1 0 0,1 0-1 0 0,0 0 1 0 0,0 0-1 0 0,0 0 1 0 0,-1 1-1 0 0,1-1 1 0 0,0 0-1 0 0,0 0 1 0 0,0 1-1 0 0,-1-1 0 0 0,1 1 1 0 0,0-1-1 0 0,0 1 1 0 0,0-1-1 0 0,0 1 1 0 0,0 0-1 0 0,0-1 1 0 0,-3 4 3183 0 0,8-3-3368 0 0,0-1 65 0 0,0 1-1 0 0,-1 0 0 0 0,1 0 1 0 0,0 0-1 0 0,5 3 1 0 0,11 3 0 0 0,75 10-413 0 0,124 5 1 0 0,99-12-1121 0 0,-11 0 41 0 0,-191-3 1158 0 0,205 10 202 0 0,1-25 238 0 0,-182-5-45 0 0,280-19 119 0 0,492 8-58 0 0,-555 6 98 0 0,-346 18-1568 0 0,7-2 6289 0 0,-34 2-1923 0 0,-5 0-6192 0 0,16 0 2023 0 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003"/>
    </inkml:context>
    <inkml:brush xml:id="br0">
      <inkml:brushProperty name="width" value="0.05" units="cm"/>
      <inkml:brushProperty name="height" value="0.05" units="cm"/>
    </inkml:brush>
  </inkml:definitions>
  <inkml:trace contextRef="#ctx0" brushRef="#br0">1 1 12755,'0'13'1291,"0"1"0,1-1 0,1 1 1,0-1-1,7 23 0,-8-32-1187,1 0 0,-1-1 1,1 1-1,0-1 0,-1 1 0,2-1 0,-1 0 0,0 0 0,1 0 0,-1 0 0,1 0 1,0 0-1,0-1 0,0 1 0,0-1 0,1 0 0,-1 0 0,0 0 0,1 0 0,0-1 0,-1 1 1,1-1-1,0 0 0,6 1 0,-3-2-97,0 0 0,1 0 0,-1 0 0,1-1 0,-1 0 0,0-1 0,0 0 1,0 0-1,0 0 0,0-1 0,0 0 0,7-4 0,10-7 5,41-32 0,-55 38-3,-10 7-8,0 1 0,1 0 0,-1 0 1,0 0-1,0-1 0,0 1 0,1 0 0,-1 0 0,0 0 0,0-1 0,0 1 0,1 0 0,-1 0 0,0 0 0,0 0 0,1 0 0,-1 0 0,0-1 0,1 1 0,-1 0 0,0 0 0,0 0 1,1 0-1,-1 0 0,0 0 0,1 0 0,-1 0 0,0 0 0,0 0 0,1 0 0,-1 1 0,0-1 0,1 0 0,-2 11 35,-15 26 7,11-24-46,-5 9-147,5-12 30,1 0 1,0 1 0,0-1-1,1 1 1,-4 21-1,11-24-46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490"/>
    </inkml:context>
    <inkml:brush xml:id="br0">
      <inkml:brushProperty name="width" value="0.05" units="cm"/>
      <inkml:brushProperty name="height" value="0.05" units="cm"/>
    </inkml:brush>
  </inkml:definitions>
  <inkml:trace contextRef="#ctx0" brushRef="#br0">1 76 18092,'0'39'2555,"2"68"20,-2-97-2526,2 0 0,-1 0 0,2-1-1,-1 1 1,1-1 0,0 1 0,1-1-1,6 11 1,-9-18-15,1 0 1,-1 0-1,1 0 1,0 0-1,-1 0 0,1-1 1,0 1-1,0 0 0,0-1 1,1 1-1,-1-1 0,0 0 1,0 0-1,1 0 1,-1 0-1,1 0 0,-1 0 1,1-1-1,-1 1 0,1-1 1,-1 1-1,1-1 0,-1 0 1,1 0-1,-1-1 1,1 1-1,0 0 0,-1-1 1,1 1-1,-1-1 0,1 0 1,-1 0-1,5-2 0,2-2 104,0 0 0,0 0-1,0-1 1,0 0 0,-1-1 0,0 0-1,7-9 1,-5 6-20,-1 0-1,-1-1 1,0 0 0,0-1-1,-1 0 1,0 0 0,-1 0-1,-1-1 1,0 0 0,-1 0-1,4-19 1,-8 31-114,1 0-1,-1 1 0,0-1 1,0 1-1,0-1 0,1 0 0,-1 1 1,0-1-1,0 0 0,0 1 1,0-1-1,0 0 0,0 1 1,0-1-1,-1 0 0,1 1 1,0-1-1,0 1 0,0-1 1,-1 0-1,1 1 0,0-1 1,-1 1-1,1-1 0,0 1 1,-1-1-1,1 1 0,-1-1 1,1 1-1,-1-1 0,0 0 1,0 2-4,0-1 1,0 0-1,0 1 0,0-1 1,1 1-1,-1-1 0,0 1 1,0 0-1,1-1 0,-1 1 1,0 0-1,1 0 1,-1-1-1,1 1 0,-1 0 1,1 0-1,-1 0 0,1 0 1,-1-1-1,1 1 0,0 1 1,-2 2-6,1-1 0,-1 1 0,1-1 0,0 1 0,0 0 0,1-1 0,-1 1 0,1 0 0,0-1 0,0 1 0,0 0 0,0 0 0,1-1 0,-1 1 0,1 0 0,0-1 0,0 1 0,0 0 0,1-1 0,-1 0 0,1 1 0,0-1 0,0 0 0,0 0 0,0 0 0,1 0 0,-1 0-1,1 0 1,0-1 0,0 0 0,0 1 0,0-1 0,0 0 0,0 0 0,0 0 0,1-1 0,-1 1 0,1-1 0,-1 0 0,1 0 0,0 0 0,-1-1 0,1 1 0,0-1 0,0 0 0,-1 1 0,1-2 0,0 1 0,7-2 0,0 0 5,0-1-1,0-1 1,0 0-1,0 0 1,0-1 0,-1 0-1,0-1 1,0 0-1,0-1 1,-1 0 0,13-12-1,-9 6 8,-1 0 1,0-1-1,0 0 0,-2-1 0,0 0 0,14-28 0,-21 37-5,-2 4-2,0 0 0,0 0 0,0 0 0,0 0 0,0 0 0,-1 0 0,1-1 0,0 1 0,-1 0 0,0 0 0,0 0 0,1 0 0,-2-4 0,1 6 0,0-1 0,0 1 0,-1 0 0,1 0 0,0 0 0,0 0 0,-1 0 0,1 0 0,0 0-1,0-1 1,-1 1 0,1 0 0,0 0 0,0 0 0,-1 0 0,1 0 0,0 0 0,0 0 0,-1 0 0,1 0 0,0 1 0,-1-1 0,1 0 0,0 0 0,0 0 0,-1 0 0,1 0 0,0 0 0,0 0 0,0 1 0,-1-1 0,1 0 0,0 0 0,0 0 0,0 1 0,-1-1 0,1 0 0,0 0 0,0 1-1,-10 8-8,0 2 3,0 2-1,2-1 1,-1 1 0,1 0-1,-7 18 1,2 0 5,-13 42 0,24-64-7,-1 0 0,1 0 0,1 0 0,0 0 0,0 1 0,1-1 0,1 16 1,-1-23-35,0 0 0,1 0 0,-1 0 0,1 0 1,0 0-1,0 0 0,0 0 0,0 0 0,0 0 1,0-1-1,0 1 0,0 0 0,1-1 1,-1 1-1,1-1 0,1 3 0,-1-3-72,0 0 0,1 0-1,-1 0 1,0-1 0,1 1-1,-1 0 1,0-1 0,1 0 0,-1 1-1,1-1 1,-1 0 0,1 0-1,-1 0 1,0-1 0,1 1-1,-1 0 1,4-2 0,2-1-151,0 0 0,0 0 0,-1-1 1,1 0-1,-1-1 0,0 0 0,0 0 0,-1 0 0,1-1 1,-1 1-1,5-8 0,22-21-813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911"/>
    </inkml:context>
    <inkml:brush xml:id="br0">
      <inkml:brushProperty name="width" value="0.05" units="cm"/>
      <inkml:brushProperty name="height" value="0.05" units="cm"/>
    </inkml:brush>
  </inkml:definitions>
  <inkml:trace contextRef="#ctx0" brushRef="#br0">148 0 16307,'-8'1'627,"1"1"-1,-1 0 0,1 0 0,0 0 0,0 1 1,0 0-1,-11 7 0,14-7-58,-5 1-274,1 0 0,0 1 0,0 0 1,1 1-1,-1 0 0,1 0 0,-10 11 1,17-16-298,0-1 0,-1 0 0,1 1 0,0-1 0,0 0 1,0 1-1,-1-1 0,1 0 0,0 1 0,0-1 1,0 0-1,0 1 0,0-1 0,0 1 0,0-1 1,0 0-1,0 1 0,0-1 0,0 0 0,0 1 1,0-1-1,0 1 0,0-1 0,0 0 0,0 1 1,0-1-1,0 0 0,0 1 0,1-1 0,-1 1 1,0-1-1,0 0 0,0 0 0,1 1 0,-1-1 1,0 0-1,1 1 0,-1-1 0,0 0 0,1 0 1,-1 1-1,0-1 0,1 0 0,-1 0 0,0 0 1,1 0-1,-1 0 0,1 1 0,22 3-260,-18-3 211,46 4-669,-21-2 132,45 9 1,-67-10 487,-1 0 1,1 0-1,-1 1 0,0 0 1,0 0-1,0 1 0,0 0 0,0 0 1,-1 1-1,12 9 0,-17-12 99,0-1-1,1 1 1,-1-1-1,0 1 0,0-1 1,0 1-1,0 0 1,0-1-1,0 1 0,0 0 1,-1 0-1,1 0 1,-1-1-1,1 1 0,-1 0 1,0 0-1,0 0 1,0 0-1,0 0 0,0 2 1,-1-1 24,0 0 0,0 0 0,0 0 0,0 0 0,0 0 0,-1-1 0,0 1 1,1 0-1,-1-1 0,0 0 0,-3 4 0,-4 2 94,-1 0 0,1 0-1,-1-2 1,0 1 0,-15 6 0,19-9-162,0-1-1,0 0 1,0-1 0,-1 1-1,1-1 1,-1 0 0,1-1-1,-1 0 1,0 0 0,-12 0 0,18-1 19,0 0 0,0 0 0,0 0 0,1 0 0,-1-1 0,0 1 0,0 0 1,1 0-1,-1-1 0,0 1 0,0 0 0,1-1 0,-1 1 0,0-1 0,1 1 1,-1-1-1,1 0 0,-1 1 0,1-1 0,-1 1 0,1-1 0,-1 0 0,1 1 1,-1-1-1,1 0 0,0 0 0,-1 1 0,1-1 0,0 0 0,0 0 0,0 0 1,0 1-1,-1-1 0,1-1 0,1-2-30,-1 0 0,0-1 0,1 1 0,0 0 0,0 0 0,2-5 1,15-32-450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326"/>
    </inkml:context>
    <inkml:brush xml:id="br0">
      <inkml:brushProperty name="width" value="0.05" units="cm"/>
      <inkml:brushProperty name="height" value="0.05" units="cm"/>
    </inkml:brush>
  </inkml:definitions>
  <inkml:trace contextRef="#ctx0" brushRef="#br0">77 3 17668,'0'0'53,"0"0"-1,0 0 1,0 0 0,0-1 0,1 1 0,-1 0 0,0 0 0,0 0-1,0 0 1,0 0 0,1-1 0,-1 1 0,0 0 0,0 0-1,0 0 1,1 0 0,-1 0 0,0 0 0,0 0 0,0 0-1,1 0 1,-1 0 0,0 0 0,0 0 0,1 0 0,-1 0 0,0 0-1,0 0 1,0 0 0,1 0 0,-1 0 0,0 0 0,0 0-1,0 1 1,1-1 0,-1 0 0,0 0 0,-1 10 1222,-16 26 92,7-17-547,0 5-622,1 0 0,0 1 0,2 0 0,1 1 0,1-1 1,1 1-1,1 0 0,1 0 0,2 0 0,1 1 0,4 28 0,-4-50-191,0 0 1,0 0-1,1 0 1,-1 0 0,1-1-1,5 10 1,-6-13-8,-1-1 1,1 1 0,-1 0 0,1 0 0,-1-1-1,1 1 1,0 0 0,-1-1 0,1 1 0,0-1-1,-1 1 1,1-1 0,0 1 0,0-1 0,-1 1-1,1-1 1,0 0 0,0 0 0,0 1 0,0-1-1,0 0 1,-1 0 0,1 0 0,0 0 0,0 0-1,0 0 1,0 0 0,0 0 0,0 0-1,0 0 1,-1-1 0,1 1 0,0 0 0,0 0-1,0-1 1,0 1 0,-1-1 0,1 1 0,0-1-1,-1 1 1,1-1 0,0 1 0,-1-1 0,1 0-1,1-1 1,2-2 0,0-1 1,-1 0-1,1 0 1,-1 0-1,0 0 0,0-1 1,3-9-1,12-45-40,-13 43 30,-1 2-24,0 0 0,-1 0 0,1-32 0,-6 34-67,-2 18 37,-3 20 3,7-19 50,-1-1-1,1 1 0,0-1 1,1 1-1,-1-1 1,1 1-1,0-1 1,1 1-1,-1-1 1,1 0-1,0 1 1,0-1-1,4 6 1,-4-8 7,1 0 1,-1 0-1,1 0 1,0 0-1,0-1 1,0 1-1,0-1 1,0 1-1,1-1 1,-1 0-1,1 0 1,-1-1-1,1 1 1,0-1-1,-1 1 1,1-1-1,0 0 1,0-1-1,6 1 1,-1-1 6,-1 0 1,1 0 0,-1-1 0,1-1-1,-1 0 1,1 0 0,-1 0 0,0-1-1,0 0 1,0-1 0,-1 0 0,8-4-1,-6 3 22,-1-1 0,0 1-1,-1-2 1,0 1 0,0-1-1,0 0 1,0 0 0,-1 0-1,-1-1 1,8-12 0,-9 8 43,-8 12 19,-11 17 4,9-6-75,1-1-1,1 1 0,0 0 1,0 0-1,1 1 1,0-1-1,-1 13 0,4-20-13,-1 1-1,1-1 0,0 0 0,1 1 1,-1-1-1,1 0 0,0 1 0,0-1 0,3 8 1,-3-10-13,0 0 1,1 1-1,-1-1 1,1 0-1,-1 0 1,1 0-1,0 0 1,0-1-1,0 1 1,0 0-1,0-1 1,0 1-1,0-1 1,0 0-1,1 0 1,-1 0-1,0 0 1,4 1-1,-3-2-44,0 1 0,0 0 0,0-1 0,1 0 0,-1 0-1,0 0 1,0 0 0,1 0 0,-1-1 0,0 0-1,0 1 1,0-1 0,0 0 0,0 0 0,4-2 0,2-3 10,1 1 0,-1-1 0,9-9 0,24-18-178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981"/>
    </inkml:context>
    <inkml:brush xml:id="br0">
      <inkml:brushProperty name="width" value="0.05" units="cm"/>
      <inkml:brushProperty name="height" value="0.05" units="cm"/>
    </inkml:brush>
  </inkml:definitions>
  <inkml:trace contextRef="#ctx0" brushRef="#br0">11 1 16075,'2'3'283,"-1"0"-1,1 1 1,-1-1 0,0 1-1,0-1 1,0 1-1,0-1 1,-1 1-1,1 6 1,-2 38 596,0-25 44,-10 127 1720,6-100-2308,1 0 0,7 97 0,-3-146-332,0 1 1,0-1-1,1 1 1,-1-1-1,0 1 1,1-1 0,-1 0-1,0 1 1,1-1-1,0 0 1,-1 1 0,1-1-1,0 0 1,0 1-1,0-1 1,-1 0 0,1 0-1,0 0 1,1 0-1,-1 0 1,0 0 0,0 0-1,2 1 1,-2-2-3,1 0 1,-1 0 0,0 0-1,0 0 1,1 0 0,-1-1-1,0 1 1,1 0 0,-1-1-1,0 1 1,0 0 0,0-1-1,1 0 1,-1 1-1,0-1 1,0 0 0,0 1-1,0-1 1,0 0 0,0 0-1,0 0 1,0 0 0,-1 0-1,1 0 1,0 0 0,1-2-1,12-20 21,-1 0 0,0-2 0,-2 1 0,-1-1 0,14-52 0,-18 118-88,-6-36 62,1 0 1,1 0 0,-1 1-1,1-2 1,0 1 0,0 0-1,0 0 1,0-1 0,1 1-1,0-1 1,0 0 0,0 1-1,1-1 1,-1-1 0,1 1-1,0-1 1,0 1 0,7 3-1,-7-5 25,1 0 0,-1 0 0,1 0 0,0-1 0,0 0 0,0 0 0,0 0 0,-1-1 0,1 1 0,0-1 0,0 0 0,0-1 0,0 1 0,0-1 0,0 0 0,0 0 0,0-1 0,-1 1 0,9-5 0,2-1 91,1-1 1,-1-1 0,-1 0 0,0-1 0,0 0-1,-1-1 1,0-1 0,-1 0 0,0-1 0,-1 0-1,17-26 1,-27 38-102,-1 0 0,1 0-1,0-1 1,0 1 0,-1 0-1,1-1 1,-1 1 0,0 0-1,1-1 1,-1 1 0,0-3 0,0 3-9,0 1 1,0 0 0,0 0 0,0 0-1,0-1 1,0 1 0,-1 0 0,1 0-1,0 0 1,0 0 0,0-1-1,0 1 1,-1 0 0,1 0 0,0 0-1,0 0 1,0 0 0,-1 0 0,1 0-1,0-1 1,0 1 0,-1 0 0,1 0-1,0 0 1,0 0 0,0 0 0,-1 0-1,1 0 1,0 0 0,0 0 0,-1 0-1,1 0 1,0 0 0,0 1 0,0-1-1,-1 0 1,1 0 0,0 0 0,0 0-1,-1 0 1,-2 2 3,0-1 0,0 1 0,0 0 0,1 0 0,-1 0 0,0 0 0,1 0-1,-1 1 1,-2 3 0,-3 5 0,0 1 0,1 0-1,0 0 1,1 0 0,-7 19 0,11-26-36,0 0 1,1 1 0,-1-1-1,1 0 1,0 0 0,1 1-1,-1-1 1,1 1 0,0-1-1,0 0 1,1 1 0,-1-1 0,1 1-1,1-1 1,-1 0 0,4 9-1,-4-13-24,-1 1 0,1-1-1,-1 0 1,1 0 0,0 0 0,0 0-1,0 0 1,-1 0 0,1 0 0,0 0-1,0 0 1,0-1 0,0 1 0,1 0-1,-1-1 1,0 1 0,0-1 0,0 1-1,1-1 1,-1 1 0,0-1 0,0 0-1,2 1 1,-1-1-23,-1-1 1,1 1-1,0-1 0,0 1 1,-1-1-1,1 1 1,0-1-1,-1 0 0,1 0 1,-1 0-1,1 0 0,-1 0 1,1 0-1,1-2 0,3-3-123,-1 0-1,0-1 0,0 1 0,0-1 0,6-14 0,5-15-541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383"/>
    </inkml:context>
    <inkml:brush xml:id="br0">
      <inkml:brushProperty name="width" value="0.05" units="cm"/>
      <inkml:brushProperty name="height" value="0.05" units="cm"/>
    </inkml:brush>
  </inkml:definitions>
  <inkml:trace contextRef="#ctx0" brushRef="#br0">7 1 16524,'-7'0'1272,"7"14"-1000,0 5-120,5 2 224,0 2-416,4-3 64,4-3-32,3 1-152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824"/>
    </inkml:context>
    <inkml:brush xml:id="br0">
      <inkml:brushProperty name="width" value="0.05" units="cm"/>
      <inkml:brushProperty name="height" value="0.05" units="cm"/>
    </inkml:brush>
  </inkml:definitions>
  <inkml:trace contextRef="#ctx0" brushRef="#br0">54 67 15867,'-16'20'2076,"11"-15"-1582,1 1 0,-1-1-1,1 1 1,0 0 0,1 0-1,-1 1 1,1-1-1,-3 9 1,6-15-469,1 1-1,-1-1 1,0 0-1,0 1 1,0-1-1,0 0 1,0 1-1,1-1 1,-1 0-1,0 1 1,0-1-1,0 0 0,1 0 1,-1 1-1,0-1 1,0 0-1,1 0 1,-1 0-1,0 1 1,1-1-1,-1 0 1,0 0-1,1 0 1,-1 0-1,0 0 1,1 0-1,-1 0 1,0 0-1,1 1 1,-1-1-1,0 0 1,1 0-1,-1-1 1,0 1-1,1 0 1,-1 0-1,0 0 1,1 0-1,-1 0 1,0 0-1,1 0 1,-1 0-1,0-1 1,1 1-1,-1 0 1,21-7 111,32-21-38,-44 22-94,1 0 0,0 1 0,0 0 0,0 0 0,1 1 1,20-5-1,-30 9-1,0 0 1,0 0-1,0 0 1,0 0 0,0 0-1,0 1 1,0-1-1,0 0 1,0 0-1,0 1 1,0-1 0,0 0-1,0 1 1,0-1-1,0 1 1,-1-1-1,1 1 1,0 0 0,0-1-1,0 1 1,-1 0-1,1 0 1,-1-1-1,1 1 1,0 0 0,-1 0-1,1 0 1,-1 0-1,0 0 1,1 0-1,-1 0 1,0 0 0,1 0-1,-1 0 1,0 0-1,0 1 1,1 7 39,0-1 0,-1 1 1,0 13-1,-1-7 33,1-12-61,0 0 0,0 1-1,1-1 1,-1 0 0,1 0 0,0 0-1,-1 0 1,2 0 0,-1 0 0,0 0 0,0 0-1,1 0 1,2 3 0,-2-4-46,-1-1 1,1 0 0,-1 0-1,1 0 1,-1 0 0,1 0-1,0 0 1,0 0 0,-1 0-1,1-1 1,0 1 0,0-1-1,0 1 1,-1-1 0,1 0-1,0 0 1,0 0 0,0 0-1,0 0 1,0 0 0,0 0-1,0-1 1,3 0 0,9-4-161,0 0 0,-1 0-1,0-1 1,0-1 0,0 0 0,11-9 0,-14 10 83,37-25-333</inkml:trace>
  <inkml:trace contextRef="#ctx0" brushRef="#br0" timeOffset="1">642 1 15507,'-51'29'3118,"-9"7"310,60-35-3371,-1-1 1,0 0-1,1 1 0,-1-1 1,0 1-1,1 0 1,-1-1-1,1 1 0,-1-1 1,1 1-1,-1 0 1,1-1-1,-1 1 1,1 0-1,0 0 0,-1 1 1,1-2-40,0 0 0,0 1 1,0-1-1,0 0 0,0 1 0,1-1 1,-1 0-1,0 1 0,0-1 1,0 0-1,1 0 0,-1 1 0,0-1 1,0 0-1,1 0 0,-1 0 0,0 1 1,0-1-1,1 0 0,-1 0 1,0 0-1,1 0 0,-1 0 0,0 1 1,0-1-1,1 0 0,0 0 0,31 2 159,-26-2-210,32 0-132,-25-1 80,-1 1-1,1 0 1,-1 1-1,0 0 0,1 1 1,-1 0-1,0 1 0,14 5 1,-25-8 86,0 1 0,1-1 0,-1 1 0,0-1 0,1 1 1,-1 0-1,0 0 0,0 0 0,0 0 0,0 0 0,1 0 0,-1 0 0,-1 0 1,1 0-1,0 1 0,0-1 0,0 0 0,-1 0 0,1 1 0,-1-1 0,1 1 0,-1-1 1,1 0-1,-1 1 0,0-1 0,0 1 0,1-1 0,-1 1 0,0-1 0,-1 1 1,1-1-1,0 1 0,0-1 0,-1 1 0,1-1 0,0 0 0,-1 1 0,0-1 0,1 0 1,-1 1-1,0-1 0,1 0 0,-1 0 0,-1 2 0,-4 4 66,1 0 1,-1-1-1,0 0 0,0 0 1,-1 0-1,-8 6 0,4-5-94,0 0-1,0-1 1,0 0-1,-1-1 1,0-1 0,0 1-1,0-2 1,0 0-1,-1 0 1,0-1-1,1-1 1,-1 0-1,0 0 1,1-2-1,-1 1 1,0-2-1,1 0 1,-1 0 0,1-1-1,-1 0 1,-15-8-1,-27-13-233</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227"/>
    </inkml:context>
    <inkml:brush xml:id="br0">
      <inkml:brushProperty name="width" value="0.05" units="cm"/>
      <inkml:brushProperty name="height" value="0.05" units="cm"/>
    </inkml:brush>
  </inkml:definitions>
  <inkml:trace contextRef="#ctx0" brushRef="#br0">5 5 19532,'0'-5'1472,"-1"5"-1560,-2 0-392,4 3 992,-1 0-191,5 3-425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849"/>
    </inkml:context>
    <inkml:brush xml:id="br0">
      <inkml:brushProperty name="width" value="0.05" units="cm"/>
      <inkml:brushProperty name="height" value="0.05" units="cm"/>
    </inkml:brush>
  </inkml:definitions>
  <inkml:trace contextRef="#ctx0" brushRef="#br0">1 0 16660,'3'7'415,"0"0"0,0 0 0,-1 0 1,0 0-1,0 0 0,-1 0 1,0 0-1,0 1 0,-1 8 1,0 12 294,-5 30 0,2-30-590,1-6-22,-3 30 27,5-48-113,0 0 0,0 0 1,0 1-1,1-1 0,0 0 0,0 0 1,0 0-1,3 8 0,-4-12-9,0 0 0,0 1 0,0-1 0,1 1 0,-1-1-1,0 0 1,1 1 0,-1-1 0,0 0 0,0 1 0,1-1 0,-1 0 0,1 0-1,-1 1 1,0-1 0,1 0 0,-1 0 0,1 0 0,-1 0 0,0 1 0,1-1 0,-1 0-1,1 0 1,-1 0 0,1 0 0,-1 0 0,1 0 0,-1 0 0,0 0 0,1 0-1,-1 0 1,1 0 0,-1 0 0,1-1 0,-1 1 0,0 0 0,1 0 0,-1 0-1,1-1 1,-1 1 0,0 0 0,1 0 0,-1-1 0,0 1 0,1 0 0,-1-1-1,1 1 1,14-20 111,-4-1 45,-1 0-1,-2-1 1,0 0-1,-1 0 1,-1-1-1,5-38 1,-11 45-6,1 16-152,-1 0-1,0 0 1,-1 0-1,1 0 0,0 0 1,0 0-1,0 0 1,0 0-1,0 0 1,0 1-1,0-1 0,0 0 1,0 0-1,0 0 1,0 0-1,0 0 0,0 0 1,0 0-1,0 0 1,0 0-1,0 0 1,0 0-1,0 0 0,0 0 1,0 0-1,0 0 1,0 0-1,0 0 1,-1 0-1,1 0 0,0 0 1,0 0-1,0 0 1,0 0-1,0 0 0,0 0 1,0 0-1,0 0 1,0 0-1,0 0 1,0 0-1,0 0 0,0 0 1,0 0-1,-1 0 1,1 0-1,0 0 0,0 0 1,0 0-1,0 0 1,0 0-1,0 0 1,0 0-1,0 0 0,0 0 1,0 0-1,0 0 1,0 0-1,0 0 0,0 0 1,0 0-1,0 0 1,0 0-1,0-1 1,-1 4-18,0-1 1,0 1-1,0 0 1,1-1 0,-1 1-1,1-1 1,0 1 0,0 3-1,0-3 5,0 0-1,0 0 1,0 0-1,1 0 0,-1 0 1,1 0-1,0 0 1,0 0-1,0 0 1,0 0-1,1-1 1,-1 1-1,1 0 1,0-1-1,0 1 1,-1-1-1,1 0 1,1 0-1,-1 1 0,0-1 1,1-1-1,-1 1 1,1 0-1,-1-1 1,1 1-1,0-1 1,0 0-1,-1 1 1,1-2-1,0 1 1,0 0-1,0 0 0,0-1 1,5 1-1,3-1 54,-1 0 0,1 0 0,-1-1 0,1-1 0,-1 1 0,1-2 0,-1 1 0,18-8-1,-15 4 47,0 1-1,-1-1 0,1-1 0,-2 0 1,1-1-1,-1 0 0,0-1 0,0 0 1,-1-1-1,-1 0 0,13-16 0,-21 25-73,0-1-1,-1 1 1,1-1-1,0 1 1,0-1-1,-1 0 1,1 1-1,0-1 0,-1 0 1,0 1-1,1-1 1,-1-2-1,0 3-8,0 1 1,0 0-1,0-1 0,-1 1 0,1 0 0,0-1 1,0 1-1,0 0 0,0-1 0,-1 1 0,1 0 0,0-1 1,0 1-1,-1 0 0,1 0 0,0-1 0,-1 1 1,1 0-1,0 0 0,-1-1 0,1 1 0,0 0 0,-1 0 1,1 0-1,0 0 0,-1 0 0,1 0 0,0-1 1,-1 1-1,1 0 0,-1 0 0,0 0 0,-2 1 5,0-1 0,0 1 0,0-1-1,0 1 1,0 0 0,0 0 0,0 1 0,1-1-1,-1 0 1,0 1 0,-3 2 0,-3 4-1,0-1 0,0 1 1,1 0-1,1 1 0,-14 19 0,17-23-6,1 0-1,0 0 0,0 1 0,1 0 0,0-1 1,0 1-1,0 0 0,0 0 0,1 0 0,0 0 1,0 0-1,1 11 0,0-15 3,0-1-1,0 1 1,1 0 0,-1 0-1,0 0 1,1 0 0,0 0-1,-1 0 1,1-1 0,0 1-1,0 0 1,0-1-1,0 1 1,0-1 0,1 1-1,-1-1 1,0 1 0,1-1-1,-1 0 1,3 2 0,-1-1 5,0-1 0,0 0 0,0 0 0,0 0 0,0 0 1,0 0-1,0 0 0,1-1 0,-1 0 0,0 1 0,4-2 0,4 1 32,1-2 0,-1 1 0,0-2-1,0 0 1,18-7 0,1-4 91,0-2 0,-2-1 0,0-2 1,-1 0-1,27-26 0,1 0 100,-47 42-176,-7 10-43,-8 18-31,5-20 19,-5 15-27,1-5-181,1 0 0,1 1 0,0-1 0,1 1 0,-1 24 0,6-27-605,-2-13 785,0 1 1,0-1-1,1 0 1,-1 0-1,0 0 1,0 0-1,0 0 1,0 0-1,0 0 1,1 1-1,-1-1 0,0 0 1,0 0-1,0 0 1,0 0-1,1 0 1,-1 0-1,0 0 1,0 0-1,0 0 1,0 0-1,1 0 1,-1 0-1,0 0 1,0 0-1,0 0 1,0 0-1,1 0 1,-1 0-1,0 0 1,0 0-1,0-1 1,0 1-1,1 0 1,-1 0-1,0 0 1,2-2-93,-1 1 1,1-1-1,-1 1 0,1-1 1,-1 0-1,0 0 1,0 0-1,2-3 1,6-15-597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257"/>
    </inkml:context>
    <inkml:brush xml:id="br0">
      <inkml:brushProperty name="width" value="0.05" units="cm"/>
      <inkml:brushProperty name="height" value="0.05" units="cm"/>
    </inkml:brush>
  </inkml:definitions>
  <inkml:trace contextRef="#ctx0" brushRef="#br0">1 1 19036,'1'4'1712,"2"3"-1391,4 0-273,3 3 536,3 2-1128,2-2 888,3-9-472,1-4-64,1-12-137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56.572"/>
    </inkml:context>
    <inkml:brush xml:id="br0">
      <inkml:brushProperty name="width" value="0.05" units="cm"/>
      <inkml:brushProperty name="height" value="0.05" units="cm"/>
    </inkml:brush>
  </inkml:definitions>
  <inkml:trace contextRef="#ctx0" brushRef="#br0">0 0 8690 0 0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660"/>
    </inkml:context>
    <inkml:brush xml:id="br0">
      <inkml:brushProperty name="width" value="0.05" units="cm"/>
      <inkml:brushProperty name="height" value="0.05" units="cm"/>
    </inkml:brush>
  </inkml:definitions>
  <inkml:trace contextRef="#ctx0" brushRef="#br0">133 0 15027,'-2'15'574,"0"0"0,-1 0 1,0 0-1,-2-1 0,0 1 0,-12 24 0,1 1 876,-33 103 1324,40-112-2257,1 1-1,-5 50 1,13-78-480,-1 0 0,1 0 0,0 0 0,0 0 0,1-1-1,-1 1 1,1 0 0,-1 0 0,1 0 0,1-1 0,-1 1 0,0-1 0,1 1 0,2 3 0,-3-5-32,1-1 1,-1 1 0,1-1-1,0 1 1,-1-1-1,1 0 1,0 0 0,0 0-1,0 0 1,0 0 0,0 0-1,0 0 1,0-1 0,0 1-1,0-1 1,1 0-1,-1 1 1,0-1 0,0 0-1,0 0 1,1 0 0,-1-1-1,0 1 1,0 0-1,3-2 1,7-1 3,-1-1-1,1 0 0,-1-1 1,10-5-1,-13 5-2,1 1-1,-1 0 0,1 0 1,0 1-1,0 0 1,0 1-1,14-2 0,-22 4-3,0 0 0,-1 0 0,1 0 0,0 0 0,-1 0 0,1 0 0,0 0 0,-1 0 0,1 1 0,0-1 0,0 0-1,-1 0 1,1 1 0,-1-1 0,1 0 0,0 1 0,-1-1 0,1 0 0,-1 1 0,1-1 0,-1 1 0,1-1 0,-1 1-1,1 0 1,0 0 0,-1 1 1,1-1-1,-1 1 0,1-1 1,-1 1-1,0-1 0,1 1 1,-1 0-1,0-1 0,0 1 1,0-1-1,-1 3 0,0 5 8,-1 0 0,0 0 0,-5 10 1,6-15-4,-9 23 14,-15 55-18,24-81-7,1 0 0,0 0 0,-1 0 0,1 0 0,0 1 0,0-1 0,0 0 0,0 0 0,0 0 0,0 0 0,0 1 0,0-1 0,0 0 0,1 0 0,0 2-1,-1-2-18,0-1-1,1 0 0,-1 0 0,0 0 0,1 1 0,-1-1 0,0 0 0,1 0 1,-1 0-1,1 0 0,-1 0 0,0 0 0,1 0 0,-1 0 0,0 0 0,1 0 1,-1 0-1,1 0 0,-1 0 0,0 0 0,1 0 0,-1 0 0,0 0 0,1 0 1,-1 0-1,1 0 0,-1-1 0,0 1 0,1 0 0,-1 0 0,3-2-100,1-1 0,-1 1-1,0 0 1,0-1 0,0 0-1,-1 1 1,4-6 0,10-13-160,1-2-103</inkml:trace>
  <inkml:trace contextRef="#ctx0" brushRef="#br0" timeOffset="1">475 474 14763,'10'3'686,"-1"0"0,1-1 0,-1 0 0,1-1 0,0 0 0,-1-1 0,1 0 0,0 0 0,0-1 0,-1 0 0,1-1 0,12-3 0,2-2-61,-1-1-1,0-1 1,36-20-1,-55 27-585,16-9 169,29-21-1,-45 29-190,1 0-1,-1-1 0,0 1 1,0-1-1,-1 0 0,1 0 1,-1-1-1,0 1 0,0-1 1,0 0-1,-1 1 0,4-8 1,-6 11-14,0 0 0,1 0 0,-1 0-1,0 0 1,1 0 0,-1 0 0,0 0 0,0 0 0,0 0 0,0 0 0,0 0 0,0 0 0,0 0 0,0 0 0,-1 0 0,1 0-1,0 0 1,-1 0 0,1 0 0,0 0 0,-1 0 0,1 0 0,-1 1 0,0-1 0,1 0 0,-1 0 0,1 0 0,-1 1 0,0-1 0,0 0-1,0 1 1,1-1 0,-1 1 0,0-1 0,0 1 0,0-1 0,0 1 0,0 0 0,0-1 0,0 1 0,0 0 0,0 0 0,0-1-1,0 1 1,0 0 0,0 0 0,0 0 0,0 0 0,0 1 0,-1-1 0,-7 1 13,1 0-1,0 0 1,-1 1 0,-15 5 0,-3 3 5,1 1 0,0 2 0,1 0 1,-31 22-1,43-26-16,-1 1-1,2 1 1,-1 0 0,2 1-1,-1 0 1,2 1 0,0 0-1,-16 26 1,24-35-6,0 0 1,0 0-1,1 0 0,-1 1 1,1-1-1,0 0 1,0 1-1,1-1 1,-1 1-1,1 5 0,0-8-6,0 1-1,1 0 1,-1-1-1,1 1 1,0 0-1,0-1 1,0 1-1,0-1 1,0 1-1,1-1 1,-1 0-1,1 1 1,0-1-1,-1 0 1,1 0-1,0 0 1,0 0-1,3 1 0,2 2-121,1 0-1,-1-1 0,1 0 0,0 0 1,0-1-1,1 0 0,-1 0 0,1-1 0,15 2 1,4-1-163,50-1 1,-14-7-96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8.681"/>
    </inkml:context>
    <inkml:brush xml:id="br0">
      <inkml:brushProperty name="width" value="0.05" units="cm"/>
      <inkml:brushProperty name="height" value="0.05" units="cm"/>
    </inkml:brush>
  </inkml:definitions>
  <inkml:trace contextRef="#ctx0" brushRef="#br0">1 4 14451,'0'-1'110,"0"1"0,1 0-1,-1-1 1,1 1 0,-1 0 0,0 0-1,1-1 1,-1 1 0,1 0 0,-1 0-1,1 0 1,-1 0 0,1 0 0,-1 0-1,1 0 1,-1 0 0,1 0 0,-1 0 0,1 0-1,-1 0 1,1 0 0,-1 0 0,1 0-1,-1 0 1,1 0 0,-1 1 0,1-1-1,-1 0 1,1 0 0,-1 1 0,0-1-1,1 0 1,-1 1 0,1-1 0,-1 0-1,0 1 1,1-1 0,-1 1 0,0-1 0,0 0-1,1 1 1,-1-1 0,0 1 0,0-1-1,0 1 1,1 0 0,8 33 1914,-3-15 231,-7-20-2052,1 0 1,0 0-1,0 0 0,-1-1 0,1 1 0,0 0 1,0 0-1,0 0 0,1 0 0,-1-1 1,0 1-1,0 0 0,0 0 0,1 0 0,-1 0 1,1 0-1,-1 0 0,1-1 0,-1 1 0,2-1 1,-2 1-216,1 1 5,-1-1 0,0 1 1,1-1-1,-1 0 0,0 0 1,0 1-1,1-1 1,-1 0-1,0 1 0,0-1 1,0 0-1,0 0 0,0 1 1,0-1-1,0 0 0,0 1 1,-1-1-1,1 0 0,0 0 1,-2 6-3446,-2-12-1376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299"/>
    </inkml:context>
    <inkml:brush xml:id="br0">
      <inkml:brushProperty name="width" value="0.05" units="cm"/>
      <inkml:brushProperty name="height" value="0.05" units="cm"/>
    </inkml:brush>
  </inkml:definitions>
  <inkml:trace contextRef="#ctx0" brushRef="#br0">24 2 16460,'-15'-1'1752,"7"1"-960,12 3-184,12-2 1097,5 2-369,14-2-272,5 1-152,11-2-264,7 0-95,3-2-137,0 1-160,-7-2-288,-4 3-200,-10 0-569,-4 0-351,-13-1 904,-3 1-184,-3 0-184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779"/>
    </inkml:context>
    <inkml:brush xml:id="br0">
      <inkml:brushProperty name="width" value="0.05" units="cm"/>
      <inkml:brushProperty name="height" value="0.05" units="cm"/>
    </inkml:brush>
  </inkml:definitions>
  <inkml:trace contextRef="#ctx0" brushRef="#br0">2 422 17724,'0'0'60,"-1"0"0,1 0 1,0 1-1,0-1 0,0 0 1,0 0-1,0 1 0,0-1 1,0 0-1,0 1 0,0-1 1,0 0-1,0 0 0,0 1 1,0-1-1,0 0 0,0 0 1,0 1-1,0-1 0,0 0 1,0 0-1,0 1 0,1-1 1,-1 0-1,0 0 0,0 1 1,0-1-1,0 0 0,0 0 1,1 0-1,-1 1 0,0-1 0,0 0 1,1 0-1,-1 0 0,0 0 1,0 1-1,0-1 0,1 0 1,-1 0-1,0 0 0,1 0 1,-1 0-1,0 0 0,0 0 1,1 0-1,-1 0 0,18-7 1348,20-21-238,-37 27-1074,51-44 288,-3-2 0,-1-2 0,-3-2-1,-2-2 1,44-71 0,-74 104-348,-10 15-5,-9 14-6,-24 43-4,3 2 0,-23 61 0,40-91-19,3-10-1,1 0 0,1 0-1,0 0 1,1 1 0,1 0 0,0 0 0,-2 23 0,5-37-43,0 1 0,0 0 1,0 0-1,0-1 0,1 1 0,-1 0 0,1-1 0,-1 1 1,1-1-1,-1 1 0,1 0 0,0-1 0,0 1 0,-1-1 0,1 0 1,0 1-1,0-1 0,1 0 0,-1 1 0,0-1 0,0 0 0,1 0 1,-1 0-1,0 0 0,1 0 0,-1 0 0,1-1 0,-1 1 0,1 0 1,0-1-1,-1 1 0,1-1 0,0 0 0,-1 1 0,1-1 0,0 0 1,-1 0-1,1 0 0,0 0 0,2-1 0,5 0-155,-1-1 1,0 1-1,1-1 0,-1-1 0,0 0 1,0 0-1,7-5 0,18-10-420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1.139"/>
    </inkml:context>
    <inkml:brush xml:id="br0">
      <inkml:brushProperty name="width" value="0.05" units="cm"/>
      <inkml:brushProperty name="height" value="0.05" units="cm"/>
    </inkml:brush>
  </inkml:definitions>
  <inkml:trace contextRef="#ctx0" brushRef="#br0">151 10 14515,'0'0'88,"-1"-1"0,1 1 0,0-1 0,0 1 0,0-1 0,0 1 0,-1-1-1,1 1 1,0-1 0,0 1 0,-1 0 0,1-1 0,0 1 0,-1 0 0,1-1 0,-1 1 0,1 0 0,0-1 0,-1 1-1,1 0 1,-1-1 0,1 1 0,-1 0 0,1 0 0,-1 0 0,1 0 0,-1-1 0,1 1 0,-1 0 0,-17 6 1304,-14 19 1273,22-14-2108,-1 0 0,2 1 0,0 1 0,0-1 0,-10 22 0,15-28-467,1 1 0,0 0 0,0 0 0,1 0 0,0 0 0,0 1 0,1-1 0,0 0 0,0 1 0,1-1 0,0 1 0,0-1 0,2 10 0,-2-14-68,1-1-1,0 1 1,-1-1-1,1 1 0,0-1 1,1 0-1,-1 0 1,0 1-1,0-1 1,1 0-1,0 0 1,-1 0-1,1 0 0,0-1 1,0 1-1,0 0 1,0-1-1,3 2 1,-1-1 5,0 0 1,0-1-1,0 0 1,0 0 0,0 0-1,0 0 1,0-1-1,0 1 1,1-1-1,5-1 1,2 0 31,0-1 0,0-1 0,-1 0-1,1 0 1,-1-1 0,0 0 0,12-7 0,-10 3 32,0 0 0,-1-1-1,0 0 1,0-1 0,-1 0 0,16-19 0,-22 24-57,-1 0 0,0 0 0,0 0 0,-1-1 1,0 0-1,0 0 0,0 0 0,-1 0 0,1 0 0,-1 0 1,-1-1-1,0 1 0,1-1 0,-2 1 0,1-1 0,-1 1 1,-1-11-1,1 14-27,-1 1 0,1-1 0,-1 1 0,1 0 0,-1-1 0,0 1 0,0 0 0,0 0 0,-1 0 0,1 0 0,0 0 0,-1 0 0,1 0 0,-1 0 0,0 0 0,1 1 0,-1-1-1,-4-2 1,3 3-18,0 0 0,0-1 0,0 1 0,-1 0 0,1 0 0,0 1 0,-1-1 0,1 1-1,0 0 1,-1 0 0,1 0 0,-4 0 0,-1 1-233,-1 1 0,1 0 1,0 0-1,0 0 0,0 1 0,0 1 0,1-1 0,-1 1 0,1 0 1,-8 6-1,10-6 21,0 0 0,1 0 1,-1 1-1,-7 9 0,8-2-473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011"/>
    </inkml:context>
    <inkml:brush xml:id="br0">
      <inkml:brushProperty name="width" value="0.05" units="cm"/>
      <inkml:brushProperty name="height" value="0.05" units="cm"/>
    </inkml:brush>
  </inkml:definitions>
  <inkml:trace contextRef="#ctx0" brushRef="#br0">164 24 16932,'0'-1'89,"1"1"0,-1-1 1,0 0-1,0 1 0,0-1 1,1 0-1,-1 0 0,0 1 1,0-1-1,0 0 0,0 0 1,-1 1-1,1-1 0,0 0 1,0 1-1,0-1 0,0 0 1,-1 0-1,1 1 0,0-1 0,-1 1 1,1-1-1,-1 0 0,1 1 1,0-1-1,-1 1 0,1-1 1,-1 1-1,0-1 0,1 1 1,-1-1-1,1 1 0,-1-1 1,0 1-1,1 0 0,-1-1 1,0 1-1,1 0 0,-1 0 1,0 0-1,0-1 0,1 1 1,-1 0-1,0 0 0,0 0 1,1 0-1,-1 0 0,0 0 1,1 1-1,-1-1 0,0 0 1,-1 0-1,-2 2 160,0-1-1,0 0 1,0 1 0,0 0 0,0 0-1,0 0 1,-6 5 0,-1 2-91,1 0 1,0 1-1,1 0 1,0 1-1,1 0 0,0 1 1,-6 12-1,10-18-146,1 1 0,0 0-1,0 0 1,0 0-1,1 0 1,0 0 0,0 1-1,1-1 1,0 0-1,0 1 1,1-1 0,0 1-1,0-1 1,3 12-1,-3-17-1,1 1-1,-1-1 0,1 0 0,0 0 1,0 1-1,0-1 0,0 0 0,1 0 0,-1 0 1,0 0-1,1 0 0,0 0 0,-1-1 1,1 1-1,0 0 0,0-1 0,0 1 1,0-1-1,2 1 0,0 0 12,-1-1 0,0 0 0,1 0-1,-1-1 1,1 1 0,-1-1 0,1 0 0,-1 0 0,1 0 0,0 0 0,5-1 0,2-2 61,0 0 1,0-1 0,0 0 0,-1 0 0,0-1 0,0 0 0,11-8 0,-9 4 82,-1 0-1,0 0 0,-1-1 0,0 0 1,16-22-1,-23 29-117,0-1 0,-1 1 0,0-1 1,1 0-1,-1 0 0,-1 0 0,1 0 0,0 0 0,-1 0 0,0 0 1,0-1-1,0 1 0,-1 0 0,1-1 0,-1 1 0,0 0 0,0-1 0,-1 1 1,1-1-1,-1 1 0,0 0 0,-3-8 0,3 10-52,1 1 0,-1 0 0,0 0 0,0 0 0,1-1 0,-1 1 0,0 0 0,0 0 0,0 0 0,0 1 0,0-1 0,-1 0 0,1 0 0,0 0 0,0 1 0,0-1 0,-1 1-1,1-1 1,0 1 0,-1-1 0,1 1 0,-1 0 0,1 0 0,0-1 0,-1 1 0,1 0 0,0 0 0,-1 1 0,1-1 0,-1 0 0,1 0 0,0 1 0,-1-1 0,1 0 0,0 1 0,-1 0 0,1-1 0,0 1 0,0 0 0,-2 1 0,-3 1-197,0 1 1,1 0-1,-1 1 0,1-1 1,0 1-1,-6 8 0,7-7 174,0 0 0,0 0 0,1 0 0,-1 0 0,2 1 0,-1-1 0,1 1-1,0 0 1,0 0 0,1-1 0,0 1 0,-1 10 0,3 14-321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444"/>
    </inkml:context>
    <inkml:brush xml:id="br0">
      <inkml:brushProperty name="width" value="0.05" units="cm"/>
      <inkml:brushProperty name="height" value="0.05" units="cm"/>
    </inkml:brush>
  </inkml:definitions>
  <inkml:trace contextRef="#ctx0" brushRef="#br0">13 12 19524,'2'0'1961,"-4"7"-1289,-3 1-288,0 0 1384,3-1-976,2-1-632,4-2-328,7-4-928,4-5-256,3-7 1016,4-4-296,6-2-209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818"/>
    </inkml:context>
    <inkml:brush xml:id="br0">
      <inkml:brushProperty name="width" value="0.05" units="cm"/>
      <inkml:brushProperty name="height" value="0.05" units="cm"/>
    </inkml:brush>
  </inkml:definitions>
  <inkml:trace contextRef="#ctx0" brushRef="#br0">145 45 16764,'0'-1'105,"-1"1"0,1 0 0,-1-1 1,1 1-1,0 0 0,-1 0 1,1-1-1,-1 1 0,1 0 1,-1 0-1,1 0 0,-1 0 1,1 0-1,-1-1 0,1 1 0,-1 0 1,1 0-1,-1 0 0,1 0 1,-1 0-1,1 1 0,-1-1 1,1 0-1,-1 0 0,1 0 0,-1 0 1,0 1-1,-14 5 421,6-1-118,0 0 1,1 1 0,-1 0 0,1 0 0,1 1 0,-1 0-1,1 1 1,-10 14 0,13-17-353,0 0 1,0 0-1,1 1 0,0 0 0,0-1 1,1 1-1,0 0 0,0 0 0,0 1 1,1-1-1,0 0 0,0 1 0,0-1 1,1 0-1,0 8 0,0-12-45,1 0 0,-1 0 0,0 0 0,1 1 0,0-1 0,0 0 0,0 0 0,-1 0 0,2 0 0,-1 0 0,0 0 0,0-1 1,1 1-1,-1 0 0,1-1 0,-1 1 0,1-1 0,3 3 0,-2-2 4,0-1 1,0 0 0,0 1 0,0-1 0,1-1 0,-1 1 0,0 0-1,0-1 1,1 1 0,-1-1 0,5-1 0,2 1 38,-1-2 1,1 1-1,-1-2 1,0 1-1,0-1 0,0 0 1,15-9-1,-12 6 43,-1-2 1,0 1-1,0-1 0,-1-1 0,-1 0 0,1 0 1,10-14-1,-17 18-54,1 0-1,-1 0 1,0 0 0,0 0 0,0 0 0,-1 0 0,0-1-1,0 1 1,0-1 0,-1 0 0,0 0 0,0 1-1,0-1 1,-1 0 0,1 0 0,-2 0 0,1 0-1,-2-9 1,1 12-33,0 0-1,0 0 0,0 1 1,0-1-1,0 1 1,0-1-1,-1 1 0,1 0 1,-1-1-1,0 1 1,0 0-1,0 0 1,0 0-1,0 0 0,0 1 1,0-1-1,0 0 1,-1 1-1,1 0 0,-1-1 1,1 1-1,-1 0 1,0 0-1,1 1 1,-1-1-1,0 0 0,0 1 1,1 0-1,-1-1 1,0 1-1,0 0 0,0 1 1,-2-1-1,-4 1-38,1 1 0,0-1 0,0 1-1,0 1 1,0 0 0,1 0 0,-1 0-1,1 1 1,-1 0 0,-6 5 0,6-3-115,1 0 1,1 1 0,-1-1-1,-9 14 1,13-16-106,1 0 0,-1 0 1,1 0-1,-1 0 0,1 0 1,1 1-1,-1-1 0,1 1 0,-1-1 1,0 10-1,2-14 174,0 1 0,0 0 0,0-1 0,0 1-1,0 0 1,0-1 0,0 1 0,0 0 0,0-1 0,0 1 0,1-1 0,-1 1 0,0 0-1,0-1 1,1 1 0,-1-1 0,1 1 0,-1 0 0,0-1 0,1 1 0,-1-1-1,1 1 1,-1-1 0,1 0 0,-1 1 0,1-1 0,-1 1 0,1-1 0,0 0-1,-1 0 1,1 1 0,0-1 0,0 0 0,1 1-32,1-1-1,-1 0 1,0 0 0,0 0-1,0 0 1,0-1 0,1 1-1,-1 0 1,2-2 0,21-8-1067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193"/>
    </inkml:context>
    <inkml:brush xml:id="br0">
      <inkml:brushProperty name="width" value="0.05" units="cm"/>
      <inkml:brushProperty name="height" value="0.05" units="cm"/>
    </inkml:brush>
  </inkml:definitions>
  <inkml:trace contextRef="#ctx0" brushRef="#br0">168 0 16900,'-23'17'1761,"0"1"1,-35 38-1,51-49-1573,1 1-1,-1 0 1,2 0-1,-1 1 1,1-1-1,0 1 1,1 0-1,0 1 1,0-1-1,1 1 1,-3 13 0,6-20-163,-1 0 0,1 0 1,0 0-1,0 1 1,0-1-1,0 0 0,0 0 1,1 0-1,-1 0 1,1 0-1,0 0 1,0 0-1,0 0 0,0-1 1,1 1-1,-1 0 1,1 0-1,3 4 1,-2-5-16,0 1 1,0-1 0,0 1 0,1-1-1,-1 0 1,0-1 0,1 1 0,-1 0-1,1-1 1,0 0 0,-1 0 0,1 0-1,5 0 1,2 0 5,1 0 0,0-1 0,0 0 0,0-1 0,-1-1 0,1 0 0,0 0 0,19-7 0,-19 4 46,0-1 0,-1 0-1,1-1 1,-1 0 0,-1-1 0,1 0-1,-1 0 1,0-1 0,10-13 0,-16 17-6,0 1 0,0-1 1,-1 0-1,1 0 0,-1-1 0,0 1 1,-1-1-1,1 1 0,-1-1 0,0 0 0,-1 0 1,1 0-1,-1 0 0,0 0 0,-1 0 1,1 0-1,-1 0 0,-1 0 0,1 0 1,-1 0-1,-3-12 0,4 16-33,-1 0 1,0-1-1,0 1 0,0 0 0,0 0 0,-1 0 1,1 0-1,-1 0 0,1 0 0,-1 0 1,1 0-1,-1 0 0,0 1 0,0-1 0,0 1 1,0 0-1,0-1 0,0 1 0,-4-1 1,2 1-6,0 0 0,0 0 0,-1 0 0,1 1 0,0 0 0,0 0 0,0 0 0,0 0 0,0 1 0,-7 1 0,-2 1-12,1 1 0,0 1 0,0 0 0,1 1 0,0 0 0,-16 10 1,17-9-69,0 1 1,1-1-1,-1 1 1,1 1-1,1 0 1,0 0-1,0 1 1,1-1-1,-7 14 1,14-23 27,-1 0 1,1 1-1,0-1 1,0 0-1,-1 1 0,1-1 1,0 1-1,0-1 1,0 1-1,0-1 1,0 0-1,0 1 0,0-1 1,-1 1-1,1-1 1,0 1-1,1-1 1,-1 1-1,0-1 0,0 0 1,0 1-1,0-1 1,0 1-1,0-1 1,0 1-1,1-1 1,-1 0-1,0 1 0,1 0 1,11-2-908,16-14 692,26-39-256,-20 18 126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598"/>
    </inkml:context>
    <inkml:brush xml:id="br0">
      <inkml:brushProperty name="width" value="0.05" units="cm"/>
      <inkml:brushProperty name="height" value="0.05" units="cm"/>
    </inkml:brush>
  </inkml:definitions>
  <inkml:trace contextRef="#ctx0" brushRef="#br0">222 35 16412,'1'-1'191,"0"0"1,0 0-1,0 0 1,0 0-1,-1 0 1,1 0-1,0 0 1,0 0-1,-1 0 1,1 0-1,-1 0 1,1 0-1,0-2 1,-1 3-95,0-1 0,0 1 1,0-1-1,0 1 0,0-1 0,0 1 1,0-1-1,0 1 0,0-1 1,-1 1-1,1-1 0,0 1 1,0-1-1,0 1 0,-1-1 0,1 1 1,0-1-1,0 1 0,-1-1 1,1 1-1,0 0 0,-1-1 0,-1 0 80,1 0 1,-1 0-1,0 0 0,1 1 0,-1-1 0,0 0 0,1 1 0,-1-1 0,0 1 0,1 0 0,-1 0 0,0 0 0,0-1 0,0 2 0,1-1 0,-1 0 0,-2 1 0,-2 0 19,0 1-1,0 1 1,0-1-1,0 1 1,1 0-1,-1 0 1,1 0-1,0 1 1,0 0-1,-8 8 1,-1 2 102,-25 33 0,28-33-235,1 1-1,1 1 0,1 0 0,0 0 1,1 0-1,-6 22 0,11-30-48,0 0 0,1 0 1,0 0-1,0-1 0,1 1 0,0 0 0,1 10 1,0-14-7,0 1 0,0-1 0,0 0 0,0 0 0,1 0 0,-1-1 0,1 1 0,0 0 0,0-1 0,1 1 0,-1-1 0,1 1 0,-1-1 0,6 4 0,-2-3 1,0 0-1,0 0 1,0 0-1,1-1 1,0 0-1,-1 0 1,1-1-1,0 0 1,0 0 0,0-1-1,1 0 1,-1 0-1,0 0 1,0-1-1,1 0 1,-1-1-1,0 1 1,12-4 0,-3 1 3,0-1 1,-1-1-1,0 0 1,0-1-1,0-1 1,-1 0-1,20-14 1,-25 15-5,-1-1 0,0 0 1,0-1-1,0 1 1,-1-1-1,0-1 0,-1 0 1,0 0-1,0 0 0,8-17 1,-12 21-8,0 1 0,-1-1 0,1 0 0,-1 1 0,0-1 0,0 0 0,-1 0 0,0 0 0,1 1 0,-1-1 0,-1 0 0,1 0 0,-1 0 0,0 0 0,0 1 0,0-1 0,-1 0 0,0 1-1,1-1 1,-2 1 0,1 0 0,0 0 0,-1-1 0,0 2 0,0-1 0,-4-4 0,3 4-33,1 1-1,-1-1 1,-1 1-1,1 0 1,-1 0-1,1 1 1,-1-1-1,0 1 1,0 0-1,0 0 1,0 1-1,0-1 1,0 1-1,0 0 1,0 0-1,-1 1 0,1 0 1,0 0-1,-11 1 1,-3 3-355,0 0 1,0 1-1,0 1 1,-19 10 0,-14 3-270,26-12 112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0:57.038"/>
    </inkml:context>
    <inkml:brush xml:id="br0">
      <inkml:brushProperty name="width" value="0.05" units="cm"/>
      <inkml:brushProperty name="height" value="0.05" units="cm"/>
    </inkml:brush>
  </inkml:definitions>
  <inkml:trace contextRef="#ctx0" brushRef="#br0">0 1 8754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5.921"/>
    </inkml:context>
    <inkml:brush xml:id="br0">
      <inkml:brushProperty name="width" value="0.05" units="cm"/>
      <inkml:brushProperty name="height" value="0.05" units="cm"/>
    </inkml:brush>
  </inkml:definitions>
  <inkml:trace contextRef="#ctx0" brushRef="#br0">151 0 17004,'2'2'194,"-1"1"0,0 0 0,0-1 0,0 1 0,0-1 0,-1 1 0,1 0 0,0 0 0,-1-1 1,0 1-1,0 0 0,0 4 0,-7 37 866,2-18-402,1 1-436,-1 10-77,0 0 0,3 0 0,3 70 0,-1-106-151,1 2-20,-1 0 1,0 0-1,0-1 0,1 1 1,-1 0-1,1 0 0,0-1 0,0 1 1,0 0-1,0-1 0,1 1 1,-1-1-1,0 0 0,1 1 1,3 3-1,-5-6 2,0 0-1,1 0 1,-1 0 0,0 0 0,0 0-1,0 0 1,0 0 0,1 1 0,-1-1-1,0 0 1,0 0 0,0 0 0,1 0-1,-1 0 1,0 0 0,0 0-1,0 0 1,1 0 0,-1 0 0,0 0-1,0 0 1,0 0 0,1 0 0,-1-1-1,0 1 1,0 0 0,0 0 0,0 0-1,1 0 1,-1 0 0,0 0 0,0 0-1,0-1 1,0 1 0,0 0-1,1 0 1,-1 0 0,0 0 0,0-1-1,2-10-817,-4-12-639,-1 16 1063,0 0 1,0 0-1,-1 0 1,0 1-1,0-1 1,0 1-1,-1 0 1,0 0-1,0 1 1,0-1-1,-11-6 1,-7-6 1044,-40-23 1,56 37-10,7 4-532,0 0 0,0 0 0,-1 0-1,1 0 1,0 0 0,0 0 0,0 0-1,0 0 1,-1 0 0,1 0 0,0 0 0,0 0-1,0-1 1,0 1 0,0 0 0,-1 0-1,1 0 1,0 0 0,0 0 0,0 0 0,0-1-1,0 1 1,0 0 0,0 0 0,0 0-1,0 0 1,0 0 0,-1-1 0,1 1 0,0 0-1,0 0 1,0 0 0,0 0 0,0-1-1,0 1 1,0 0 0,0 0 0,0 0 0,0-1-1,0 1 1,1 0 0,-1 0 0,0 0-1,0 0 1,0 0 0,0-1 0,0 1 0,11-4 1890,20 0-549,-28 4-1078,71-6 1741,167-8-2334,-217 14-74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4.920"/>
    </inkml:context>
    <inkml:brush xml:id="br0">
      <inkml:brushProperty name="width" value="0.05" units="cm"/>
      <inkml:brushProperty name="height" value="0.05" units="cm"/>
    </inkml:brush>
  </inkml:definitions>
  <inkml:trace contextRef="#ctx0" brushRef="#br0">19 0 14819,'1'0'109,"-1"0"-1,1 0 1,-1 1 0,0-1-1,1 0 1,-1 0 0,0 0-1,1 1 1,-1-1 0,0 0-1,1 0 1,-1 1 0,0-1-1,1 0 1,-1 1-1,0-1 1,0 0 0,1 1-1,-1-1 1,0 0 0,0 1-1,0-1 1,0 1 0,0-1-1,1 0 1,-1 1 0,0-1-1,0 1 1,0-1 0,0 0-1,0 1 1,0-1-1,0 1 1,0-1 0,0 0-1,-1 1 1,-2 21 1111,2-16-609,-18 141 2361,17-125-2859,2 0 0,0 0 0,2 0 1,6 37-1,-7-54-107,1 1 0,0-1 1,0 1-1,5 9 0,-7-15-46,1 1-1,-1 0 1,0 0 0,1 0-1,-1-1 1,1 1 0,-1 0-1,1-1 1,-1 1 0,1 0-1,0-1 1,-1 1 0,1-1-1,0 1 1,-1-1 0,1 1-1,0-1 1,0 0-1,0 1 1,-1-1 0,1 0-1,0 1 1,0-1 0,0 0-1,0 0 1,-1 0 0,1 0-1,0 0 1,0 0 0,0 0-1,0 0 1,0 0 0,-1 0-1,1-1 1,0 1 0,0 0-1,0 0 1,-1-1 0,1 1-1,1-1 1,-1 0-44,0-1 1,0 1-1,0 0 1,0 0-1,-1 0 1,1-1-1,0 1 1,-1 0-1,1-1 1,-1 1-1,1 0 1,-1-1-1,0 1 1,0-1-1,0 1 1,0-1-1,1 1 1,-2-1-1,1 1 1,0 0-1,0-1 1,-1-1-1,-3-14-536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5.339"/>
    </inkml:context>
    <inkml:brush xml:id="br0">
      <inkml:brushProperty name="width" value="0.05" units="cm"/>
      <inkml:brushProperty name="height" value="0.05" units="cm"/>
    </inkml:brush>
  </inkml:definitions>
  <inkml:trace contextRef="#ctx0" brushRef="#br0">4 13 16371,'-2'-1'2041,"0"1"-1281,4 0-240,5 4 1417,8-1-769,7 1-216,8-1-440,6-1-104,1-2-248,3-3-400,-4-6 288,-4 2-48,-15-2-128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2.608"/>
    </inkml:context>
    <inkml:brush xml:id="br0">
      <inkml:brushProperty name="width" value="0.05" units="cm"/>
      <inkml:brushProperty name="height" value="0.05" units="cm"/>
    </inkml:brush>
  </inkml:definitions>
  <inkml:trace contextRef="#ctx0" brushRef="#br0">111 9 18844,'15'-9'1508,"-15"9"-1486,1 0-1,-1 0 1,0 0 0,0 0 0,0 0 0,0 0 0,1 0-1,-1 0 1,0 1 0,0-1 0,0 0 0,0 0 0,0 0-1,1 0 1,-1 0 0,0 0 0,0 0 0,0 0 0,0 1-1,0-1 1,0 0 0,1 0 0,-1 0 0,0 0 0,0 0-1,0 1 1,0-1 0,0 0 0,0 0 0,0 0 0,0 0-1,0 0 1,0 1 0,0-1 0,0 0 0,0 0 0,0 0-1,0 0 1,0 1 0,0-1 0,0 0 0,0 0 0,0 0-1,0 0 1,0 1 0,-13 32 1149,7-18-638,3-8-419,-2 7-13,-1 1 1,2 0-1,0 0 1,1 0-1,0 0 0,-1 23 1,4-38-102,1 1 0,-1 0 1,0 0-1,0 0 0,0-1 0,1 1 1,-1 0-1,0 0 0,1-1 1,-1 1-1,1 0 0,-1-1 0,1 1 1,-1 0-1,1-1 0,-1 1 1,1-1-1,-1 1 0,1-1 0,0 1 1,-1-1-1,1 1 0,0-1 0,0 1 1,-1-1-1,1 0 0,0 0 1,0 1-1,0-1 0,-1 0 0,1 0 1,0 0-1,0 0 0,0 0 1,-1 0-1,1 0 0,0 0 0,0 0 1,0 0-1,0-1 0,39-9 4,-33 7-11,0 1 3,1 0 1,-1 0 0,1 0 0,0 1-1,0 0 1,-1 0 0,1 1-1,10 1 1,-15-1 2,-1 1 0,0-1 0,1 1 0,-1 0 0,0 0 0,0 0 1,1 0-1,-1 0 0,0 0 0,0 0 0,0 1 0,-1-1 0,1 1 0,0-1 0,0 1 0,-1 0 0,1 0 0,-1 0 0,0 0 0,1 0 0,-1 0 1,0 0-1,0 0 0,0 0 0,-1 1 0,1-1 0,0 0 0,-1 1 0,0-1 0,1 5 0,0 3 40,-1 0-1,-1 0 1,1 0 0,-1 0-1,-1 0 1,0 0 0,0-1 0,-7 18-1,6-21 40,1 0-1,-1 0 1,-1 0-1,1 0 1,-1 0-1,0 0 1,0-1 0,0 0-1,-1 0 1,0 0-1,0-1 1,0 1-1,-11 6 1,12-9-83,1-1 1,-1 0 0,0 0-1,1 0 1,-1 0-1,0-1 1,1 1 0,-1-1-1,0 0 1,0 0-1,1 0 1,-1-1 0,0 1-1,1-1 1,-1 0-1,0 0 1,1 0 0,-1 0-1,1-1 1,-1 0-1,1 1 1,0-1 0,0 0-1,0-1 1,-3-2-1,-7-6-172,0 0 0,2-1-1,-1-1 1,-10-15-1,-7-10-210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026"/>
    </inkml:context>
    <inkml:brush xml:id="br0">
      <inkml:brushProperty name="width" value="0.05" units="cm"/>
      <inkml:brushProperty name="height" value="0.05" units="cm"/>
    </inkml:brush>
  </inkml:definitions>
  <inkml:trace contextRef="#ctx0" brushRef="#br0">1 79 17708,'23'-5'2184,"-2"0"-1424,2 1-335,0 1 1399,9-1-1256,1-3-512,3-2 1240,1-1-1168,2-4-96,1-3-24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388"/>
    </inkml:context>
    <inkml:brush xml:id="br0">
      <inkml:brushProperty name="width" value="0.05" units="cm"/>
      <inkml:brushProperty name="height" value="0.05" units="cm"/>
    </inkml:brush>
  </inkml:definitions>
  <inkml:trace contextRef="#ctx0" brushRef="#br0">104 0 15643,'-33'58'2312,"17"-31"-1011,-17 39 0,28-56-1063,2 0 0,-1 1 0,2-1 0,-1 1 0,1 0 0,1 0 0,0 18 0,1-26-194,0 1 1,0 0-1,0-1 0,1 1 1,0-1-1,-1 1 0,2 0 1,-1-1-1,0 0 1,1 1-1,-1-1 0,1 0 1,0 1-1,0-1 0,0 0 1,0-1-1,1 1 1,-1 0-1,1-1 0,0 1 1,0-1-1,0 0 0,4 3 1,-3-3-5,1 0 1,0-1 0,-1 1 0,1-1-1,0 0 1,0 0 0,0-1-1,0 1 1,0-1 0,0 0 0,0-1-1,-1 1 1,1-1 0,0 0-1,0 0 1,0 0 0,5-3 0,-1 0 67,0 0 0,0-1 0,0 0 0,-1 0 0,1-1 0,-1 0 0,-1 0 0,1-1 0,8-11 0,-12 15-53,-2 0 0,1-1-1,0 1 1,-1-1 0,0 0-1,1 0 1,-2 0 0,1 0-1,0 0 1,-1-1 0,0 1-1,0 0 1,0-1-1,0 1 1,-1-1 0,0 1-1,0 0 1,0-1 0,0 1-1,-1-1 1,1 1 0,-1-1-1,-3-5 1,3 6-40,-1 1-1,0 0 1,-1 0 0,1 0-1,-1 0 1,1 0-1,-1 0 1,0 0 0,0 1-1,0 0 1,0-1 0,-1 1-1,1 0 1,0 1-1,-1-1 1,0 1 0,1-1-1,-1 1 1,0 0 0,1 0-1,-1 1 1,0-1-1,-6 1 1,2-1-180,0 1 0,0 0 0,0 1-1,0 0 1,0 0 0,0 0 0,0 1 0,0 1 0,1-1 0,-12 6-1,15-6-115,1 1 1,-1-1-1,0 1 0,1 0 0,0 0 0,-1 0 0,-3 7 0,6-10 234,0 1 0,1 0 0,-1 0 0,1-1 1,-1 1-1,1 0 0,0 0 0,-1 0 0,1 0 0,0-1 0,0 1 0,-1 0 0,1 0 0,0 0 0,0 0 1,0 0-1,0 0 0,0 0 0,0 0 0,0 0 0,0 0 0,1-1 0,-1 1 0,0 0 0,0 0 1,1 0-1,-1 0 0,1 0 0,-1-1 0,1 1 0,-1 0 0,1 0 0,-1-1 0,1 1 0,0 0 0,-1-1 1,1 1-1,0-1 0,0 1 0,-1-1 0,1 1 0,0-1 0,0 1 0,0-1 0,1 1 0,22 6-697</inkml:trace>
  <inkml:trace contextRef="#ctx0" brushRef="#br0" timeOffset="1">494 108 16900,'1'-1'114,"-1"1"1,1-1 0,-1 1 0,1-1 0,0 1 0,-1-1 0,1 1 0,-1-1-1,0 0 1,1 1 0,-1-1 0,1 0 0,-1 0 0,0 1 0,0-1-1,1 0 1,-1 0 0,0-1 0,0 2-51,0 0 0,-1-1-1,1 1 1,0 0 0,-1 0 0,1-1 0,0 1-1,-1 0 1,1 0 0,0 0 0,-1 0 0,1-1-1,0 1 1,-1 0 0,1 0 0,-1 0 0,1 0 0,0 0-1,-1 0 1,1 0 0,0 0 0,-1 0 0,1 0-1,-1 0 1,0 1 0,-3-1 241,0 1 1,0 0-1,0 1 1,0-1 0,0 1-1,-5 2 1,-3 4 69,0 1 1,1 0 0,-18 18-1,24-22-342,0 0 0,1 0-1,0 1 1,0 0-1,0 0 1,1 0-1,-1 1 1,2-1-1,-5 12 1,7-17-30,0 0 1,-1 0-1,1 0 1,0 0-1,0 0 0,-1 0 1,1 0-1,0 0 1,0 1-1,0-1 1,0 0-1,0 0 0,1 0 1,-1 0-1,0 0 1,0 0-1,1 0 1,-1 0-1,1 0 0,-1 0 1,1 0-1,-1 0 1,1 0-1,-1 0 1,1 0-1,0-1 0,-1 1 1,1 0-1,0 0 1,0-1-1,0 1 1,0 0-1,0-1 0,0 1 1,0-1-1,0 1 1,0-1-1,0 0 0,0 1 1,0-1-1,0 0 1,0 0-1,0 0 1,0 0-1,1 0 0,2 0 3,0 0 0,0 0 0,0 0-1,0-1 1,0 0 0,-1 0 0,1 0 0,0 0-1,0 0 1,-1-1 0,6-3 0,-3 1 32,0-1 0,0 0 0,-1 0 0,0 0 0,1-1 0,-2 0 1,1 0-1,-1 0 0,7-12 0,-9 14-7,0-1 0,-1 1 0,1 0 0,-1 0 0,1-1-1,-1 1 1,-1-1 0,1 1 0,0-1 0,-1 1 0,0-1 0,0 1 0,-1-1 0,1 1 0,-1-1-1,0 1 1,-2-7 0,2 10-97,1-1 0,-1 1 0,0 0 0,1 0 1,-1-1-1,0 1 0,0 0 0,0 0 0,0 0 0,0 0 0,0 0 0,-1 0 0,1 1 0,0-1 0,0 0 0,-1 0 0,1 1 0,0-1 1,-1 1-1,1-1 0,0 1 0,-1 0 0,1 0 0,-1-1 0,1 1 0,-1 0 0,1 0 0,0 0 0,-1 1 0,1-1 0,-1 0 0,1 0 0,-2 1 1,1 0-125,-1 0 0,1-1 0,0 1 0,-1 0 0,1 0 0,0 1 0,0-1 0,0 0 0,0 1 0,0-1 0,0 1 0,0 0 0,1 0 0,-1-1 0,0 1 0,1 0 0,0 1 1,-2 2-1,-4 13-956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063"/>
    </inkml:context>
    <inkml:brush xml:id="br0">
      <inkml:brushProperty name="width" value="0.05" units="cm"/>
      <inkml:brushProperty name="height" value="0.05" units="cm"/>
    </inkml:brush>
  </inkml:definitions>
  <inkml:trace contextRef="#ctx0" brushRef="#br0">239 75 16684,'0'-4'362,"-1"0"0,1 0 0,-1 0 0,0 0 0,0 0 0,-1 0 1,1 0-1,-1 1 0,0-1 0,0 0 0,0 1 0,0 0 0,-5-5 1,6 6-222,-1 0 0,0 1 0,0-1 0,0 1 0,0 0 0,0-1 0,0 1 0,-1 0 0,1 0 0,0 0 0,-1 1 0,1-1 0,0 0 0,-1 1 0,1 0 1,-1-1-1,1 1 0,0 0 0,-1 0 0,1 1 0,-1-1 0,1 0 0,-1 1 0,-1 0 0,-5 3-33,0-1 0,0 1 0,1 1-1,-1 0 1,1 0 0,0 0 0,1 1 0,-1 1-1,1-1 1,1 1 0,-1 0 0,-9 14 0,10-13-108,1 0 0,0-1 1,1 2-1,-1-1 0,2 1 0,-1-1 1,1 1-1,0 0 0,1 0 1,0 0-1,1 0 0,0 1 0,0 11 1,1-19-1,0 1 0,0-1 0,1 0 0,-1 1 0,1-1 0,0 1 1,-1-1-1,1 0 0,0 1 0,0-1 0,1 0 0,-1 0 0,0 0 1,1 0-1,-1 0 0,1 0 0,0 0 0,0-1 0,2 3 0,-1-2 1,0 0-1,1-1 1,-1 1-1,1-1 1,0 0-1,-1 1 0,1-1 1,0-1-1,0 1 1,-1-1-1,7 1 1,0-2 2,0 1 1,1-1-1,-1-1 1,0 0-1,0-1 1,0 1 0,0-2-1,14-6 1,-14 5 31,-1-1 0,-1 0 0,1 0 0,-1-1 0,0 0 0,0 0 0,-1-1 0,11-14 0,-15 17-2,0 1 1,0-1-1,0 1 0,-1-1 1,0 0-1,0 0 1,0 0-1,0 0 1,-1 0-1,0-1 1,0 1-1,0 0 1,-1-1-1,0 1 1,0 0-1,0-1 1,-1 1-1,0 0 0,-1-6 1,2 9-24,-1 0 0,0 0 0,1 0 0,-1 0 0,0 0 0,0 0 0,0 0 0,0 0 0,-1 0 0,1 0 0,0 1 0,-1-1 0,1 0 0,-1 1 1,0 0-1,1-1 0,-1 1 0,0 0 0,0 0 0,0 0 0,0 0 0,0 0 0,0 0 0,0 0 0,0 1 0,0-1 0,-1 1 0,1 0 0,0-1 0,0 1 0,0 0 0,-1 0 0,1 0 0,0 1 0,0-1 0,0 1 0,-1-1 0,-3 2 0,-1 1-130,1 0-1,-1 0 0,1 0 0,-1 1 0,1 0 1,0 0-1,0 0 0,0 1 0,1 0 0,-9 9 0,10-9-200,1 0-1,0 0 0,0 0 0,0 0 1,0 1-1,-2 6 0,5-11 224,-1 0 0,1 0-1,0 0 1,0 0 0,-1 0 0,1 0-1,0 0 1,0 0 0,0 0 0,0 0-1,0 0 1,0 0 0,0 0 0,0 0-1,0 0 1,1 0 0,-1-1-1,0 1 1,1 0 0,-1 0 0,1 0-1,-1 0 1,1 0 0,-1-1 0,1 1-1,-1 0 1,1 0 0,0-1 0,-1 1-1,1 0 1,0-1 0,0 1 0,-1-1-1,1 1 1,0-1 0,0 1 0,0-1-1,0 1 1,0-1 0,0 0 0,0 0-1,0 0 1,0 1 0,-1-1-1,3 0 1,4 0-286,1 1 0,-1-1-1,0-1 1,10-1 0,11-4-699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461"/>
    </inkml:context>
    <inkml:brush xml:id="br0">
      <inkml:brushProperty name="width" value="0.05" units="cm"/>
      <inkml:brushProperty name="height" value="0.05" units="cm"/>
    </inkml:brush>
  </inkml:definitions>
  <inkml:trace contextRef="#ctx0" brushRef="#br0">11 181 13995,'10'-5'1170,"4"-3"584,-12 9-374,-5 7 596,-4 4-1164,1 1 0,1-1 0,-4 14 1,8-21-701,-1 0 0,1 0 0,0 0 1,0 0-1,1 0 0,-1 0 0,1 0 1,0 0-1,1 0 0,-1 0 0,3 7 1,-3-10-82,1 0 0,0-1 0,0 1-1,1-1 1,-1 1 0,0-1 0,0 1 0,1-1 0,-1 0 0,1 0 0,-1 1 0,1-1 0,-1 0 0,1-1 0,0 1 0,-1 0 0,1 0 0,0-1 0,0 1 0,0-1 0,-1 1 0,1-1 0,0 0 0,0 0 0,0 0-1,0 0 1,3 0 0,4-1 54,0 0 1,1-1-1,-2 1 0,15-6 0,1-2 110,0-1-1,-1-1 1,0-2-1,-1 0 1,-1-1 0,0-1-1,0-1 1,-2-1-1,0 0 1,-1-2-1,21-27 1,-33 38-85,-1-1-1,0 1 1,0-1-1,6-17 1,-10 23-84,0 1 0,-1-1 1,1 0-1,-1 0 0,1 0 1,-1 0-1,0 0 0,0 0 1,-1-3-1,1 4-16,0 1-1,-1 0 1,1 0 0,-1-1-1,1 1 1,-1 0 0,1 0-1,-1 0 1,0 0-1,1 0 1,-1 0 0,0 0-1,0 0 1,0 0 0,0 0-1,0 0 1,0 0-1,0 1 1,0-1 0,0 0-1,-2 0 1,-1 0-6,0 0 0,0 0 0,1 1 0,-1-1 0,0 1-1,0 0 1,0 0 0,0 0 0,0 0 0,0 1 0,0-1 0,-4 2 0,-48 17-208,29-7-419,1 0 0,0 1 0,1 2 0,0 1 1,1 1-1,1 0 0,-27 29 0,34-30-245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865"/>
    </inkml:context>
    <inkml:brush xml:id="br0">
      <inkml:brushProperty name="width" value="0.05" units="cm"/>
      <inkml:brushProperty name="height" value="0.05" units="cm"/>
    </inkml:brush>
  </inkml:definitions>
  <inkml:trace contextRef="#ctx0" brushRef="#br0">0 278 17972,'13'-3'791,"193"-35"4380,165 7-3895,111-14-99,220-103-1252,-688 144 77,-8 2-16,1 0 0,-1 0 0,1 1 0,10-1 0,-17 2 1,0 0-1,0 0 0,0 0 1,0 0-1,0 0 0,0 0 0,1 0 1,-1 0-1,0 0 0,0 1 1,0-1-1,0 0 0,0 0 1,0 0-1,0 0 0,0 0 1,0 0-1,0 0 0,0 0 0,1 0 1,-1 0-1,0 1 0,0-1 1,0 0-1,0 0 0,0 0 1,0 0-1,0 0 0,0 0 1,0 0-1,0 0 0,0 1 0,0-1 1,0 0-1,0 0 0,0 0 1,0 0-1,0 0 0,0 0 1,0 0-1,0 1 0,0-1 1,0 0-1,0 0 0,-1 0 0,1 0 1,0 0-1,0 0 0,0 0 1,0 0-1,0 0 0,0 0 1,0 1-1,0-1 0,0 0 1,0 0-1,0 0 0,-1 0 1,1 0-1,0 0 0,0 0 0,0 0 1,0 0-1,0 0 0,0 0 1,-1 0-1,-5 5-660,-12-1 2,8-4 216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5.592"/>
    </inkml:context>
    <inkml:brush xml:id="br0">
      <inkml:brushProperty name="width" value="0.05" units="cm"/>
      <inkml:brushProperty name="height" value="0.05" units="cm"/>
    </inkml:brush>
  </inkml:definitions>
  <inkml:trace contextRef="#ctx0" brushRef="#br0">1 399 19060,'0'1'69,"0"-1"-1,0 1 1,1-1-1,-1 1 1,0-1-1,0 1 1,1-1-1,-1 1 1,0-1 0,1 0-1,-1 1 1,0-1-1,1 1 1,-1-1-1,0 0 1,1 1-1,-1-1 1,1 0-1,-1 1 1,1-1 0,-1 0-1,1 0 1,-1 0-1,1 1 1,-1-1-1,1 0 1,0 0-1,17-6 833,21-23-196,-31 22-285,63-55 689,-3-3-1,77-95 1,-135 148-1069,3-4 46,0 1 0,25-21-1,-36 37 4,-2 7-53,-5 12-17,4-18-9,-16 63 18,3 1 0,-10 101 0,24-160-36,-2 3-60,2 0-1,-1 0 1,1 0 0,1 0 0,0 1 0,0-1 0,1 0-1,3 10 1,-4-20 58,-1 1 1,0 0-1,0-1 0,0 1 0,1 0 0,-1-1 1,0 1-1,1-1 0,-1 1 0,0 0 1,1-1-1,-1 1 0,1-1 0,-1 1 0,1-1 1,-1 1-1,1-1 0,-1 0 0,1 1 0,0-1 1,-1 0-1,1 1 0,-1-1 0,1 0 0,0 0 1,-1 1-1,1-1 0,0 0 0,-1 0 0,1 0 1,0 0-1,0 0 0,-1 0 0,1 0 0,0 0 1,-1 0-1,1 0 0,0-1 0,-1 1 0,1 0 1,0 0-1,-1-1 0,1 1 0,-1 0 0,1-1 1,0 1-1,-1 0 0,1-1 0,-1 1 0,1-1 1,-1 1-1,1-1 0,-1 0 0,5-4 32,-1-1-1,0 1 0,0-1 1,4-8-1,-6 10-166,17-28-103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57.430"/>
    </inkml:context>
    <inkml:brush xml:id="br0">
      <inkml:brushProperty name="width" value="0.05" units="cm"/>
      <inkml:brushProperty name="height" value="0.05" units="cm"/>
    </inkml:brush>
  </inkml:definitions>
  <inkml:trace contextRef="#ctx0" brushRef="#br0">185 19 2377 0 0,'-14'-5'-98'0'0,"3"2"2790"0"0,0 0 1 0 0,0 0-1 0 0,0 1 0 0 0,-15-1 1 0 0,54 21-4454 0 0,-16-16 1670 0 0,-1 0-1 0 0,1-1 0 0 0,1 0 0 0 0,-1 0 0 0 0,0-2 1 0 0,0 1-1 0 0,0-2 0 0 0,0 1 0 0 0,0-2 1 0 0,13-3-1 0 0,-19 3 185 0 0,-7 1 153 0 0,-13-1 505 0 0,-22 1 377 0 0,-82 5-310 0 0,7 0-3289 0 0,164 1-2677 0 0,-35-4 3505 0 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091"/>
    </inkml:context>
    <inkml:brush xml:id="br0">
      <inkml:brushProperty name="width" value="0.05" units="cm"/>
      <inkml:brushProperty name="height" value="0.05" units="cm"/>
    </inkml:brush>
  </inkml:definitions>
  <inkml:trace contextRef="#ctx0" brushRef="#br0">105 1 17364,'3'4'1440,"-2"5"-928,1 4-160,-2 8 816,1 5-271,-1 10-321,0 4-152,2 6-32,-1-2 0,1-2-144,-1-6-64,2-8-320,1-2-200,-1-14-600,-3-11 2040,0-4-1168,-4-7-40,-5-8-48</inkml:trace>
  <inkml:trace contextRef="#ctx0" brushRef="#br0" timeOffset="1">0 180 17236,'0'-9'2056,"8"2"-1096,2-3-392,7 2 1417,6-2-593,7 0-568,4-2-304,2 5-896,1 0-88,-9 3 384,-5 2-120,-8 2-104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748"/>
    </inkml:context>
    <inkml:brush xml:id="br0">
      <inkml:brushProperty name="width" value="0.05" units="cm"/>
      <inkml:brushProperty name="height" value="0.05" units="cm"/>
    </inkml:brush>
  </inkml:definitions>
  <inkml:trace contextRef="#ctx0" brushRef="#br0">47 0 19660,'-4'5'652,"0"-1"0,1 1 0,-1 0 0,1 0 0,0 1 0,-4 9 0,3-5-351,1 0 0,0 0 0,-3 20 0,5-22-292,0-1-1,1 1 1,0-1 0,0 1 0,0-1 0,1 1 0,0-1 0,1 1 0,0-1 0,0 0-1,0 0 1,1 0 0,6 13 0,-8-18-14,1 0-1,-1-1 1,0 1-1,0 0 1,1-1-1,-1 1 1,1-1-1,-1 1 1,1-1-1,0 0 1,-1 1-1,1-1 1,0 0-1,0 0 1,0 0-1,0-1 1,0 1-1,0 0 1,0-1-1,0 1 1,0-1-1,0 0 1,0 0-1,0 0 1,0 0-1,1 0 1,-1 0-1,0 0 1,0-1-1,0 1 1,0-1-1,0 1 1,0-1-1,0 0 1,0 0-1,0 0 1,1-1-1,2-1 16,-1 0-1,-1 0 0,1-1 0,0 1 0,-1-1 1,0 0-1,0 0 0,0 0 0,0 0 0,0 0 1,-1-1-1,0 1 0,0-1 0,2-8 0,1-14-61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7.165"/>
    </inkml:context>
    <inkml:brush xml:id="br0">
      <inkml:brushProperty name="width" value="0.05" units="cm"/>
      <inkml:brushProperty name="height" value="0.05" units="cm"/>
    </inkml:brush>
  </inkml:definitions>
  <inkml:trace contextRef="#ctx0" brushRef="#br0">2 7 14963,'-2'-4'7418,"5"1"-6090,0 3-1240,1 0-552,1 6 488,1-2-248,-1-1-216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8.427"/>
    </inkml:context>
    <inkml:brush xml:id="br0">
      <inkml:brushProperty name="width" value="0.05" units="cm"/>
      <inkml:brushProperty name="height" value="0.05" units="cm"/>
    </inkml:brush>
  </inkml:definitions>
  <inkml:trace contextRef="#ctx0" brushRef="#br0">128 15 15891,'3'-3'623,"11"-8"564,-14 11-1139,1 0 1,-1 0-1,0 0 0,0 0 1,0 0-1,1 0 0,-1 0 1,0 0-1,0 0 1,1 0-1,-1 0 0,0 0 1,0 0-1,0 0 1,1 0-1,-1 0 0,0 0 1,0 0-1,0 0 1,1 0-1,-1 0 0,0 0 1,0 0-1,0 0 0,1 0 1,-1 0-1,0 1 1,0-1-1,0 0 0,0 0 1,1 0-1,-1 0 1,0 0-1,0 1 0,0-1 1,0 0-1,0 0 0,0 0 1,1 1-1,-1-1 1,0 0-1,0 0 0,0 0 1,0 1-1,0-1 1,0 0-1,0 0 0,0 0 1,0 1-1,0-1 0,0 0 1,0 0-1,0 0 1,0 1-1,0-1 0,0 0 1,0 0-1,0 1 1,-1-1-1,1 0 0,0 0 1,0 0-1,0 0 0,0 1 1,-6 21 560,0 1 0,-1-1 1,-1-1-1,-2 1 0,-20 35 0,26-50-568,3-4-25,0 0 1,0-1-1,-1 1 1,1-1 0,-1 0-1,0 1 1,0-1 0,1 0-1,-5 3 1,6-7-14,-1 1 1,1-1-1,0 0 1,-1 0-1,1 1 1,0-1-1,0 0 1,0 0-1,0 0 1,1 1-1,-1-1 1,0 0-1,2-2 1,5-39-60,-3 22 22,12-64-221,-15 83 226,-1 4 14,2 32 14,0-9 0,8 48 1,-9-67-1,1 1 0,0-1-1,0 0 1,1 1 0,0-1 0,0 0 0,0-1-1,0 1 1,1-1 0,0 1 0,1-1 0,6 7 0,-10-11 2,0 0 1,0 0-1,1-1 1,-1 1-1,0 0 1,1 0-1,-1-1 1,0 1-1,1-1 1,-1 1-1,1-1 1,-1 0-1,1 1 1,-1-1-1,1 0 1,-1 0-1,1 0 1,-1 0-1,3 0 1,-4-1-1,1 1 1,-1 0-1,0 0 1,1 0-1,-1 0 1,0 0-1,1-1 1,-1 1-1,0 0 1,0 0-1,1-1 1,-1 1-1,0 0 0,0 0 1,1-1-1,-1 1 1,0 0-1,0-1 1,0 1-1,1 0 1,-1 0-1,0-1 1,0 1-1,0-1 1,0 1-1,0 0 1,0-1-1,0 1 1,0-2-1,0 1 1,0 0-1,-1 0 1,1 0 0,-1 0-1,1 0 1,-1-1-1,1 1 1,-1 0-1,0 0 1,1 0-1,-1 1 1,-1-3-1,-7-6 2,0 1 0,0-1 0,-1 2 0,0-1 0,-14-7 0,-57-26-10,59 33 52,17 7 16,16 3 0,161 11-935,-103-10 451,-34 0 142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1.689"/>
    </inkml:context>
    <inkml:brush xml:id="br0">
      <inkml:brushProperty name="width" value="0.05" units="cm"/>
      <inkml:brushProperty name="height" value="0.05" units="cm"/>
    </inkml:brush>
  </inkml:definitions>
  <inkml:trace contextRef="#ctx0" brushRef="#br0">30 1 15555,'-2'2'182,"0"0"1,-1 0-1,1 0 0,0 1 0,1-1 0,-1 1 0,0-1 0,1 1 1,-1-1-1,1 1 0,0 0 0,0 0 0,0 0 0,0 0 1,0 0-1,0 6 0,-3 50 1153,4-57-1287,1 25 485,0 0 0,11 53 0,-9-66-392,1 0 0,0 0 0,1-1 0,0 0-1,1 0 1,1 0 0,12 17 0,-16-26-106,0 0 0,0 0 0,0-1 0,1 1 0,0-1 0,0 0 1,0 0-1,0 0 0,0 0 0,1-1 0,-1 1 0,1-1 0,-1 0 0,1-1 0,0 1 0,0-1 0,0 0 1,0 0-1,0-1 0,0 1 0,0-1 0,0 0 0,0 0 0,0-1 0,0 0 0,0 0 0,0 0 0,8-3 1,9-5 88,0 0 1,0-2-1,-1-1 1,35-24-1,-37 23-49,42-29 97,57-37 24,-103 71-192,0 0 0,1 1 1,0 1-1,0 0 0,0 2 0,19-5 0,-28 9-146,0-1-1,0 1 1,0 1-1,-1-1 0,1 1 1,0 0-1,0 1 1,-1 0-1,1 0 1,-1 0-1,1 1 0,-1-1 1,0 2-1,0-1 1,8 7-1,4 0-1291,3-4 143,-10-5 468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141"/>
    </inkml:context>
    <inkml:brush xml:id="br0">
      <inkml:brushProperty name="width" value="0.05" units="cm"/>
      <inkml:brushProperty name="height" value="0.05" units="cm"/>
    </inkml:brush>
  </inkml:definitions>
  <inkml:trace contextRef="#ctx0" brushRef="#br0">1 276 15971,'0'0'89,"0"0"1,0 1-1,0-1 0,1 0 0,-1 0 0,0 1 0,1-1 0,-1 0 0,0 0 0,0 0 0,1 0 0,-1 1 0,0-1 1,1 0-1,-1 0 0,0 0 0,1 0 0,-1 0 0,0 0 0,1 0 0,-1 0 0,0 0 0,1 0 0,-1 0 0,0 0 1,1 0-1,-1 0 0,0 0 0,1 0 0,-1-1 0,0 1 0,1 0 0,-1 0 0,0 0 0,1 0 0,-1-1 0,0 1 0,0 0 1,1 0-1,-1-1 0,18-11 716,-11 7-246,33-21-39,2 1 0,48-20-1,-69 36-362,0 1-1,0 1 1,0 1-1,1 1 1,0 1-1,42-3 0,-58 7-155,-1 0-1,1 0 0,0 1 1,-1-1-1,1 1 0,-1 1 1,1-1-1,-1 1 0,1 0 1,-1 0-1,0 0 0,0 1 1,8 6-1,-7-5 0,-1 1 0,0 1 0,0-1 0,-1 1 0,1-1 0,-1 1 0,-1 0 1,1 1-1,-1-1 0,3 10 0,-1-5-7,-2 0 2,2-1 0,-1 0 1,13 19-1,-15-26 6,0-1 0,0 1 0,0-1 0,0 1 1,1-1-1,-1 0 0,1 0 0,0 0 0,-1 0 0,1-1 1,0 1-1,0-1 0,0 1 0,0-1 0,1 0 0,-1-1 0,0 1 1,5 0-1,-1 0 10,0-1 0,1-1 0,-1 0 0,0 0 0,1 0 0,-1-1 0,10-3 0,52-24 109,-36 14-35,378-152 1281,-408 166-1359,0 0-1,-1 0 1,1-1 0,0 1 0,0-1-1,-1 1 1,1-1 0,-1 0 0,1 0 0,-1 0-1,0-1 1,3-2 0,-5 4-49,1-1 0,0 0-1,-1 1 1,1-1 0,-1 0 0,0 1 0,0-1-1,0 0 1,0 1 0,0-1 0,0 0 0,0 1 0,0-1-1,0 0 1,-1 1 0,1-1 0,-1 1 0,1-1-1,-1 0 1,0 1 0,0-1 0,0 1 0,-1-2 0,-6-11-142,-3-3-62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810"/>
    </inkml:context>
    <inkml:brush xml:id="br0">
      <inkml:brushProperty name="width" value="0.05" units="cm"/>
      <inkml:brushProperty name="height" value="0.05" units="cm"/>
    </inkml:brush>
  </inkml:definitions>
  <inkml:trace contextRef="#ctx0" brushRef="#br0">0 4 17364,'12'-4'1872,"-5"10"-1080,-1 2-328,-1 12 1113,3 3-417,-4 10-496,0 5-160,3 3-376,-1-1-136,-2-4-600,2-1-304,-5-8-240,-1-4 856,-4-13-225,-7-5-263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306"/>
    </inkml:context>
    <inkml:brush xml:id="br0">
      <inkml:brushProperty name="width" value="0.05" units="cm"/>
      <inkml:brushProperty name="height" value="0.05" units="cm"/>
    </inkml:brush>
  </inkml:definitions>
  <inkml:trace contextRef="#ctx0" brushRef="#br0">27 318 14403,'-4'-8'418,"0"-1"-1,0 0 1,1 0-1,0 0 1,0 0-1,1-1 1,-2-13 0,4 18-204,0 0 0,0 0 1,1-1-1,-1 1 1,1 0-1,0 0 0,0 0 1,1 1-1,0-1 1,0 0-1,0 0 1,0 1-1,0-1 0,1 1 1,0 0-1,4-4 1,4-5 146,2 1 0,-1 0 0,2 1 0,0 1 0,0 0 0,0 0 1,25-10-1,-19 11-228,0 1-1,0 1 1,1 0 0,0 2 0,35-5 0,-46 9-127,1 0 0,0 0 0,0 1 0,0 1 0,-1 0 0,1 0 0,19 6 0,-27-6-7,0 0 0,0 0 0,0 1-1,0-1 1,0 1 0,-1 0 0,1-1 0,0 1-1,-1 1 1,1-1 0,-1 0 0,0 0-1,0 1 1,0 0 0,0-1 0,0 1 0,-1 0-1,1 0 1,-1 0 0,0 0 0,1 0-1,-1 0 1,-1 0 0,1 0 0,0 0 0,-1 0-1,0 1 1,1-1 0,-2 6 0,1-2 2,-1 0 1,-1 0 0,1 0-1,-1 0 1,0 0 0,-1-1-1,0 1 1,0-1 0,0 1-1,-1-1 1,1 0 0,-2 0 0,-4 5-1,-8 8 7,-1 0-1,-24 18 0,42-37-7,0 1-11,-1-1-1,1 0 1,0 0 0,0 0 0,0 1-1,-1-1 1,1 0 0,0 0-1,0 1 1,0-1 0,0 0-1,0 1 1,-1-1 0,1 0 0,0 1-1,0-1 1,0 0 0,0 1-1,0-1 1,0 0 0,0 0-1,0 1 1,0-1 0,0 0 0,0 1-1,0-1 1,0 0 0,0 1-1,1-1 1,-1 0 0,0 1-1,0-1 1,0 0 0,0 0 0,1 1-1,-1-1 1,0 0 0,0 0-1,0 1 1,1-1 0,-1 0 0,0 0-1,0 0 1,1 1 0,-1-1-1,0 0 1,1 0 0,-1 0-1,0 0 1,0 0 0,1 0 0,-1 0-1,0 0 1,1 1 0,29 9-465,-6-2 118,-17-5 299,-1 1 0,1 1 0,-1-1 0,0 1 0,-1 0 0,1 1 0,-1-1 0,0 1 0,0 0 0,-1 1 0,1-1 0,-2 1 0,1-1 0,-1 1-1,4 11 1,-5-14 116,-1 1 0,0-1 0,0 1 0,0 0-1,-1-1 1,1 1 0,-1 0 0,0-1 0,-1 1-1,1 0 1,-1 0 0,0-1 0,0 1 0,0-1-1,-1 1 1,1-1 0,-1 1 0,0-1 0,-1 0-1,1 0 1,-1 0 0,1 0 0,-1 0 0,-1-1-1,-5 7 1,1-4 140,0-1-1,0 0 1,0 0-1,0 0 1,-1-1 0,0 0-1,1-1 1,-1 0-1,-1-1 1,1 1-1,-16 0 1,17-2-165,0 0-1,-1-1 1,1 0 0,0-1 0,-1 1-1,1-2 1,0 1 0,0-1 0,0-1-1,0 1 1,0-1 0,0-1 0,-10-5-1,17 8-105,0 1-1,0-1 1,0 1-1,0-1 1,0 1-1,0-1 0,0 0 1,1 1-1,-1-1 1,0 0-1,0 0 1,1 0-1,-1 1 0,0-1 1,1 0-1,-1 0 1,1 0-1,-1 0 1,1 0-1,0 0 0,-1 0 1,1 0-1,0 0 1,0-1-1,-1 1 1,1 0-1,0 0 0,0 0 1,0 0-1,0 0 1,1 0-1,-1 0 0,1-2 1,0 0-98,1 0 0,0 1 0,0-1-1,1 1 1,-1-1 0,0 1 0,1 0 0,0 0 0,-1 0 0,6-3-1,19-10-701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928"/>
    </inkml:context>
    <inkml:brush xml:id="br0">
      <inkml:brushProperty name="width" value="0.05" units="cm"/>
      <inkml:brushProperty name="height" value="0.05" units="cm"/>
    </inkml:brush>
  </inkml:definitions>
  <inkml:trace contextRef="#ctx0" brushRef="#br0">136 95 14363,'1'-1'136,"-1"0"-1,1 1 1,0-1-1,-1 0 1,1 0-1,-1 0 1,1 0-1,-1 0 1,0 0-1,0 0 1,1 0-1,-1 0 1,0 0-1,0 0 1,0 0-1,0 0 1,0 0-1,0 0 1,0 0-1,0 0 1,0 0-1,-1 0 1,1 0-1,0 0 1,-1 0-1,1 0 1,-1 0-1,1 0 1,-1 0-1,1 0 1,-1 1-1,0-1 1,1 0-1,-1 0 1,0 1-1,0-1 1,1 0-1,-1 1 1,0-1-1,-2 0 1,1-1 166,-1 1 1,1-1-1,-1 1 0,0 0 1,1 0-1,-1 0 0,0 0 1,0 0-1,0 1 0,0-1 1,0 1-1,0 0 0,-5 0 1,5 1-186,-1 0 0,0 0 1,1 1-1,-1 0 0,1-1 1,-1 1-1,1 1 0,0-1 0,0 0 1,0 1-1,0-1 0,0 1 1,0 0-1,1 0 0,0 0 1,-1 0-1,1 1 0,0-1 0,-3 8 1,1-2-92,0 0 1,1 1 0,0 0-1,1 0 1,0 0 0,-2 16-1,4-24-25,0-1 0,0 1-1,0 0 1,0 0-1,0-1 1,0 1 0,1 0-1,-1 0 1,1-1 0,-1 1-1,1 0 1,-1-1-1,1 1 1,0 0 0,0-1-1,0 1 1,1 1 0,-1-3-1,0 1 1,0 0-1,0-1 1,0 1-1,0-1 1,0 1-1,0-1 1,0 0 0,0 1-1,1-1 1,-1 0-1,0 0 1,0 0-1,0 0 1,0 0-1,0 0 1,1 0-1,-1 0 1,0 0 0,0-1-1,0 1 1,0 0-1,0-1 1,0 1-1,0-1 1,0 1-1,1-2 1,13-6 6,-1-2 0,-1 0 0,1 0 0,-2-1-1,0-1 1,14-16 0,17-15-8,-42 41 0,1 0 0,0 1 0,0-1 0,0 1 0,0 0 1,0-1-1,0 1 0,0 0 0,0 0 0,4 0 0,-5 1 1,0-1 0,-1 1 0,1 0-1,0 1 1,0-1 0,-1 0 0,1 0-1,0 0 1,-1 0 0,1 1 0,0-1-1,-1 0 1,1 0 0,0 1 0,-1-1-1,1 0 1,-1 1 0,1-1 0,-1 1-1,1-1 1,-1 1 0,1-1 0,-1 1-1,1 0 1,-1-1 0,1 1 0,-1-1-1,0 1 1,0 0 0,1-1 0,-1 1-1,0 0 1,0-1 0,0 1 0,1 0-1,-1 1 1,7 45 0,-7-38 2,1 1-1,1-1 0,-1 0 0,2 0 0,-1 0 0,1 0 0,0 0 1,7 13-1,-9-22 1,-1 1 0,1 0 1,-1 0-1,1-1 0,-1 1 1,1 0-1,0-1 0,-1 1 1,1 0-1,0-1 1,-1 1-1,1-1 0,0 0 1,0 1-1,-1-1 0,1 1 1,0-1-1,0 0 0,0 0 1,0 1-1,0-1 0,-1 0 1,1 0-1,0 0 0,0 0 1,0 0-1,1 0 0,0-1 11,0 0 0,0 1 0,-1-1 0,1 0 0,0 0 0,-1-1 0,1 1 0,0 0-1,-1 0 1,1-1 0,1-2 0,4-5 68,-1 0-1,1-1 1,5-13 0,-8 13 42,1 0 1,-2 0-1,1 0 1,-1 0-1,2-18 1,-5 24-73,1 0 0,-1 0 0,0 0 1,-1 1-1,1-1 0,-1 0 0,1 0 0,-3-6 0,2 9-30,1-1-1,-1 0 1,0 0-1,0 1 0,0-1 1,-1 0-1,1 1 1,0-1-1,0 1 1,-1 0-1,1-1 1,-1 1-1,1 0 0,-1 0 1,0 0-1,1 0 1,-4-1-1,79-13-5044,-53 9 4443,3 0-95</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5.021"/>
    </inkml:context>
    <inkml:brush xml:id="br0">
      <inkml:brushProperty name="width" value="0.05" units="cm"/>
      <inkml:brushProperty name="height" value="0.05" units="cm"/>
    </inkml:brush>
  </inkml:definitions>
  <inkml:trace contextRef="#ctx0" brushRef="#br0">74 357 19540,'-2'0'186,"0"1"0,0-1 0,0 1 0,1-1 0,-1 1 0,0 0 0,0 0 0,0 0 0,1 0 0,-1 0 0,1 0 0,-1 1 1,1-1-1,-2 2 0,-18 22 1095,17-19-1093,1 0 1,0 0 0,0 0 0,0 0 0,1 1-1,0-1 1,1 1 0,-1-1 0,0 11-1,2-15-179,-1 0 0,1 0-1,0-1 1,0 1 0,0 0 0,0-1-1,1 1 1,-1 0 0,0 0-1,1-1 1,-1 1 0,1 0-1,0-1 1,-1 1 0,1-1-1,0 1 1,0-1 0,0 1-1,0-1 1,0 0 0,1 1-1,-1-1 1,0 0 0,0 0-1,1 0 1,-1 0 0,1 0-1,-1 0 1,1 0 0,-1-1-1,1 1 1,0 0 0,-1-1-1,1 0 1,0 1 0,-1-1-1,1 0 1,0 0 0,0 1-1,2-2 1,2 1 0,0-1-1,0 0 1,-1 0 0,1 0 0,0-1 0,-1 0-1,1 0 1,-1-1 0,0 1 0,0-1 0,0 0-1,0 0 1,0-1 0,6-6 0,7-7 78,-2-1 0,18-24 1,-12 15 75,-28 38-128,1 0-1,1 1 1,-7 22-1,9-28-28,-1 6-8,-11 37-2,13-46 7,1 0-1,-1 0 0,1 0 0,0 1 0,0-1 0,0 0 1,0 0-1,0 1 0,1-1 0,-1 0 0,3 6 0,-3-8 0,1 0 0,0 0 0,0 0 0,-1 0 1,1 0-1,0-1 0,0 1 0,0 0 0,0 0 0,0-1 0,0 1 0,0-1 0,0 1 0,0-1 0,0 1 0,0-1 0,1 0 0,-1 1 0,0-1 0,0 0 0,0 0 0,0 0 0,1 0 0,-1 0 0,0 0 0,0 0 0,0 0 0,1 0 0,-1-1 0,0 1 0,0-1 1,0 1-1,0 0 0,1-2 0,5 0 12,-1-1 1,0-1 0,0 1 0,9-8 0,0-2 19,0 0 1,-1-1-1,-1-1 1,0 0-1,-1-1 1,-1 0 0,0-1-1,-1 0 1,10-25-1,-21 43-27,-14 40 3,14-36-10,-1 1-1,1-1 0,0 1 1,0 0-1,1-1 0,0 1 0,0-1 1,0 9-1,1-13 3,-1 0 1,1 0-1,-1 0 1,1 0-1,-1-1 1,1 1-1,-1 0 1,1 0-1,0 0 1,0-1-1,-1 1 0,1 0 1,0-1-1,0 1 1,0-1-1,-1 1 1,1-1-1,0 1 1,0-1-1,0 0 1,0 1-1,0-1 1,0 0-1,0 0 1,0 0-1,0 0 1,0 0-1,0 0 0,0 0 1,0 0-1,0 0 1,0 0-1,0 0 1,0-1-1,0 1 1,0 0-1,1-1 1,5-1 16,0 0 1,-1-1-1,14-6 1,-2-1 11,-1-2 1,0 0 0,30-28-1,-38 32-20,0-1-1,-1-1 1,0 0 0,-1 0-1,0 0 1,0-1-1,8-19 1,-14 19 1,-9 15 1,-10 14-5,4 0-12,1 0 1,0 1-1,2 1 1,-17 36 0,28-56 2,-1 1 0,1 0 1,-1 0-1,1 0 1,0 0-1,-1-1 1,1 1-1,0 0 1,0 0-1,0 0 1,0 0-1,0 0 1,0 0-1,0 0 1,0 0-1,0 0 1,0-1-1,0 1 0,0 0 1,1 0-1,-1 0 1,1 1-1,0-1 1,-1-1 0,1 0-1,0 0 1,0 1-1,-1-1 1,1 0-1,0 0 1,0 0 0,-1 0-1,1 0 1,0 0-1,0 0 1,-1 0 0,1 0-1,0 0 1,0 0-1,-1-1 1,1 1 0,0 0-1,1-1 1,8-4-14,-1 0 1,17-11 0,-22 13-2,-2 2 8,4-3-29,-1 0 1,1 0-1,0 1 1,0 0-1,0 0 1,0 1-1,1 0 1,-1 0-1,1 0 1,7-1-1,-13 3 25,0 0 1,0 0-1,0 1 1,0-1-1,0 0 0,0 0 1,0 0-1,0 1 0,0-1 1,-1 0-1,1 1 1,0-1-1,0 1 0,0-1 1,-1 1-1,1 0 0,0-1 1,0 1-1,-1 0 1,1-1-1,0 3 0,9 19-139,-9-19 140,0 0 0,0 0 0,0 0-1,0 0 1,1 0 0,-1-1 0,3 4-1,-3-5 12,0 0-1,0 0 0,0-1 0,0 1 1,0-1-1,0 1 0,0 0 0,0-1 1,0 0-1,0 1 0,0-1 1,0 0-1,0 1 0,0-1 0,0 0 1,0 0-1,1 0 0,-1 0 0,0 0 1,0 0-1,0 0 0,0-1 1,0 1-1,0 0 0,2-1 0,5-2 7,1-1 0,-1 1-1,0-2 1,0 1 0,0-1-1,0 0 1,-1-1 0,13-12-1,47-57-7,-43 46-262,-2-1-1,26-49 1,-39 62 11,-1 1 1,-1-2 0,0 1 0,-1-1-1,-1 1 1,-1-2 0,2-18-1,-6 36 218,1 0-1,-1 0 0,0-1 0,0 1 0,0 0 0,0 0 0,0-1 1,0 1-1,0 0 0,0 0 0,-1 0 0,1 0 0,0-1 0,-1 1 0,1 0 1,-1 0-1,1 0 0,-1 0 0,1 0 0,-1 0 0,0 0 0,-1-2 1,1 3 27,0 0 0,0 0 0,0 1 1,0-1-1,0 0 0,0 0 1,1 1-1,-1-1 0,0 0 1,0 1-1,0-1 0,0 1 0,1-1 1,-1 1-1,0-1 0,0 1 1,1-1-1,-1 1 0,0 0 1,1-1-1,-1 1 0,1 0 0,-1 0 1,1 0-1,-1-1 0,1 1 1,0 0-1,-1 0 0,1 0 1,0 1-1,-6 10 22,1 1 0,0 1 1,1-1-1,0 0 0,-1 17 1,-5 69 47,9-71-53,-2 2-91,3 1-1,0-1 1,5 30 0,6-35-258,-3-20-31,-8-5 352,1 0 0,-1-1 0,0 1 0,1-1-1,-1 1 1,1-1 0,-1 1 0,0-1 0,1 1 0,-1-1 0,0 1 0,1-1 0,-1 1 0,0-1 0,0 0 0,0 1 0,0-1 0,0 0 0,1 1 0,-1-2 0,0-4-11,0 0 1,0 0 0,0 0-1,-1 0 1,1-1 0,-1 1-1,-1 0 1,1 1 0,-1-1-1,0 0 1,-1 0-1,1 1 1,-7-9 0,0-1 293,-1 0 1,-1 1 0,-18-19-1,19 23 115,6 7-159,0 0 0,1-1 0,-1 1 1,1-1-1,0 0 0,1 1 0,-1-1 0,0 0 0,-2-7 0,5 11-190,0-1 0,1 1-1,-1-1 1,0 1-1,0 0 1,0-1 0,1 1-1,-1-1 1,0 1-1,0-1 1,1 1 0,-1 0-1,0-1 1,1 1 0,-1 0-1,1-1 1,-1 1-1,0 0 1,1 0 0,-1-1-1,1 1 1,-1 0 0,1 0-1,-1 0 1,1 0-1,-1-1 1,1 1 0,-1 0-1,0 0 1,1 0 0,-1 0-1,2 0 1,19-1 289,-19 1-258,11-1 44,5 2-190,0-2 1,0 0-1,-1-1 1,1 0-1,0-2 1,-1 0 0,28-11-1,-2-8-79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0.199"/>
    </inkml:context>
    <inkml:brush xml:id="br0">
      <inkml:brushProperty name="width" value="0.05" units="cm"/>
      <inkml:brushProperty name="height" value="0.05" units="cm"/>
    </inkml:brush>
  </inkml:definitions>
  <inkml:trace contextRef="#ctx0" brushRef="#br0">29 29 7250 0 0,'-1'-2'580'0'0,"0"0"-1"0"0,0 0 1 0 0,0 1 0 0 0,0-1 0 0 0,0 0 0 0 0,-1 0 0 0 0,1 0 0 0 0,0 1 0 0 0,-1-1 0 0 0,1 1 0 0 0,-1-1 0 0 0,0 1 0 0 0,1 0 0 0 0,-1-1 0 0 0,0 1 0 0 0,-2-1 1628 0 0,4 2-2198 0 0,0 0-1 0 0,0 0 1 0 0,0 0-1 0 0,0 0 1 0 0,0 0-1 0 0,1 0 1 0 0,-1 1-1 0 0,0-1 1 0 0,0 0-1 0 0,0 0 1 0 0,0 0-1 0 0,0 0 1 0 0,0 0-1 0 0,0 0 1 0 0,0 0-1 0 0,0 1 1 0 0,0-1-1 0 0,0 0 0 0 0,0 0 1 0 0,0 0-1 0 0,0 0 1 0 0,0 0-1 0 0,0 1 1 0 0,0-1-1 0 0,0 0 1 0 0,0 0-1 0 0,0 0 1 0 0,0 0-1 0 0,0 0 1 0 0,0 1-1 0 0,0-1 1 0 0,0 0-1 0 0,0 0 1 0 0,0 0-1 0 0,0 0 1 0 0,0 0-1 0 0,0 0 1 0 0,0 1-1 0 0,0-1 1 0 0,0 0-1 0 0,-1 0 1 0 0,1 0-1 0 0,0 0 1 0 0,0 0-1 0 0,0 0 1 0 0,0 0-1 0 0,0 0 0 0 0,0 0 1 0 0,0 1-1 0 0,-1-1 1 0 0,1 0-1 0 0,0 0 1 0 0,0 0-1 0 0,0 0 1 0 0,0 0-1 0 0,0 0 1 0 0,-1 0-1 0 0,1 0 1 0 0,0 0-1 0 0,0 0 1 0 0,0 0-1 0 0,0 0 1 0 0,-1 0-1 0 0,6 8-74 0 0,-1 1 1 0 0,0 0-1 0 0,0 0 0 0 0,-1 0 0 0 0,0 0 1 0 0,-1 1-1 0 0,0-1 0 0 0,1 12 0 0 0,0-1 61 0 0,52 193 50 0 0,-54-208-81 0 0,1 0 0 0 0,0 0 0 0 0,1 0 0 0 0,-1 0 0 0 0,1 0 0 0 0,0-1 0 0 0,0 1 0 0 0,1-1 0 0 0,-1 0 0 0 0,1 0 0 0 0,0 0 0 0 0,0-1 0 0 0,6 5 1 0 0,-3-3-34 0 0,1-1 1 0 0,-1 0-1 0 0,1-1 1 0 0,0 1-1 0 0,0-2 1 0 0,0 1-1 0 0,16 2 1 0 0,-4-2-10 0 0,0-1 0 0 0,1-2 1 0 0,-1 0-1 0 0,0-1 0 0 0,1-1 1 0 0,27-6-1 0 0,-21 1 116 0 0,-1-1 0 0 0,28-13 0 0 0,28-9 47 0 0,-72 28-83 0 0,1 0 0 0 0,-1 1 0 0 0,0 0 1 0 0,1 1-1 0 0,-1 0 0 0 0,17 2 0 0 0,-5 1 68 0 0,-1 1-1 0 0,24 8 0 0 0,-34-9-19 0 0,0 2 1 0 0,0-1-1 0 0,0 2 0 0 0,0-1 0 0 0,-1 2 0 0 0,13 9 1 0 0,2 4 185 0 0,23 27-1 0 0,-38-37-129 0 0,-9-10-113 0 0,-1 0 0 0 0,1 1 0 0 0,-1-1 0 0 0,1 0 0 0 0,-1 0 0 0 0,0 1 0 0 0,1-1 0 0 0,-1 0 0 0 0,0 1-1 0 0,1-1 1 0 0,-1 0 0 0 0,0 1 0 0 0,1-1 0 0 0,-1 1 0 0 0,0-1 0 0 0,1 0 0 0 0,-1 1 0 0 0,0-1 0 0 0,0 1 0 0 0,0-1 0 0 0,0 1 0 0 0,1-1 0 0 0,-1 1 0 0 0,0-1 0 0 0,0 1 0 0 0,0-1 0 0 0,0 1 0 0 0,0-1 0 0 0,0 1-1 0 0,0-1 1 0 0,0 1 0 0 0,0-1 0 0 0,0 1 0 0 0,-1-1 0 0 0,1 1 0 0 0,0-1 0 0 0,0 1 0 0 0,0-1 0 0 0,-1 0 0 0 0,1 1 0 0 0,0-1 0 0 0,0 1 0 0 0,-1-1 0 0 0,1 0 0 0 0,0 1 0 0 0,-1-1 0 0 0,1 0 0 0 0,0 1-1 0 0,-1-1 1 0 0,1 0 0 0 0,-1 1 0 0 0,-7 7-1179 0 0,7-7 999 0 0,0-1 1 0 0,0 1-1 0 0,0-1 1 0 0,0 1-1 0 0,0-1 1 0 0,0 0-1 0 0,0 1 0 0 0,0-1 1 0 0,0 0-1 0 0,-1 0 1 0 0,1 0-1 0 0,0 0 1 0 0,0 0-1 0 0,0 0 1 0 0,0 0-1 0 0,0 0 1 0 0,-1 0-1 0 0,1 0 1 0 0,0-1-1 0 0,0 1 1 0 0,0 0-1 0 0,0-1 1 0 0,0 1-1 0 0,0-1 1 0 0,0 1-1 0 0,0-1 1 0 0,-2-1-1 0 0,-13-3-643 0 0,14 5 1679 0 0,7 3-669 0 0,-2-4-39 0 0,-1 1 1 0 0,0-1 0 0 0,1 1 0 0 0,-1-1 0 0 0,0 0 0 0 0,0 0 0 0 0,1 0 0 0 0,-1 0 0 0 0,0-1-1 0 0,0 1 1 0 0,0 0 0 0 0,0-1 0 0 0,0 0 0 0 0,-1 1 0 0 0,3-4 0 0 0,27-33 1459 0 0,-24 29-1250 0 0,31-46 144 0 0,-21 29-236 0 0,1 1 1 0 0,28-30-1 0 0,-46 55-257 0 0,1-1 1 0 0,-1 1-1 0 0,0-1 0 0 0,1 1 1 0 0,-1 0-1 0 0,0-1 1 0 0,1 1-1 0 0,-1-1 1 0 0,1 1-1 0 0,-1 0 0 0 0,1 0 1 0 0,-1-1-1 0 0,1 1 1 0 0,-1 0-1 0 0,1 0 0 0 0,-1 0 1 0 0,1-1-1 0 0,-1 1 1 0 0,1 0-1 0 0,-1 0 1 0 0,1 0-1 0 0,-1 0 0 0 0,1 0 1 0 0,-1 0-1 0 0,1 0 1 0 0,-1 0-1 0 0,1 0 0 0 0,-1 0 1 0 0,1 0-1 0 0,-1 1 1 0 0,1-1-1 0 0,0 1 15 0 0,0 0 0 0 0,0 0 0 0 0,0-1 0 0 0,-1 1 0 0 0,1 0 0 0 0,0 0 0 0 0,-1 0 0 0 0,1 0 1 0 0,-1 1-1 0 0,1-1 0 0 0,-1 0 0 0 0,0 0 0 0 0,1 2 0 0 0,4 45 464 0 0,-5-42-451 0 0,0 0-37 0 0,0 0 1 0 0,1 0 0 0 0,-1 0 0 0 0,1 0 0 0 0,1-1-1 0 0,-1 1 1 0 0,5 11 0 0 0,-5-16-15 0 0,0 0 0 0 0,0 1 0 0 0,0-1 0 0 0,0 0 0 0 0,0 0 0 0 0,0 1 0 0 0,1-1 0 0 0,-1 0 0 0 0,0 0 0 0 0,1-1 0 0 0,-1 1 0 0 0,1 0 0 0 0,-1 0 1 0 0,1-1-1 0 0,-1 1 0 0 0,1-1 0 0 0,-1 1 0 0 0,1-1 0 0 0,0 1 0 0 0,-1-1 0 0 0,1 0 0 0 0,0 0 0 0 0,-1 0 0 0 0,1 0 0 0 0,0 0 0 0 0,-1 0 0 0 0,1-1 0 0 0,-1 1 0 0 0,1 0 0 0 0,0-1 0 0 0,-1 0 0 0 0,2 0 0 0 0,21-7 63 0 0,-2-1-1 0 0,1-2 0 0 0,-1 0 0 0 0,40-28 0 0 0,26-13 390 0 0,-88 52-410 0 0,1 0-1 0 0,-1 0 0 0 0,1 0 1 0 0,0 0-1 0 0,-1 0 0 0 0,1 0 1 0 0,0 0-1 0 0,-1 0 0 0 0,1 0 1 0 0,-1 0-1 0 0,1 0 1 0 0,0 0-1 0 0,-1 1 0 0 0,1-1 1 0 0,-1 0-1 0 0,1 1 0 0 0,-1-1 1 0 0,1 0-1 0 0,-1 1 0 0 0,1-1 1 0 0,-1 0-1 0 0,1 1 0 0 0,-1-1 1 0 0,1 1-1 0 0,-1-1 0 0 0,0 1 1 0 0,1-1-1 0 0,-1 1 1 0 0,1 0-1 0 0,6 5 16 0 0,-7-6-48 0 0,1-1 0 0 0,-1 1-1 0 0,1 0 1 0 0,-1-1 0 0 0,1 1 0 0 0,-1-1 0 0 0,0 1 0 0 0,1-1 0 0 0,-1 1 0 0 0,0-1 0 0 0,0 1 0 0 0,1-1 0 0 0,-1 1-1 0 0,0-1 1 0 0,0 1 0 0 0,0-1 0 0 0,1 0 0 0 0,-1 1 0 0 0,0-1 0 0 0,0 1 0 0 0,0-2 0 0 0,4-19-741 0 0,-2 5-1423 0 0,2 0 0 0 0,8-25 0 0 0,-1 19-593 0 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6.057"/>
    </inkml:context>
    <inkml:brush xml:id="br0">
      <inkml:brushProperty name="width" value="0.05" units="cm"/>
      <inkml:brushProperty name="height" value="0.05" units="cm"/>
    </inkml:brush>
  </inkml:definitions>
  <inkml:trace contextRef="#ctx0" brushRef="#br0">159 246 16075,'0'-1'104,"0"0"-1,-1 0 0,0 0 0,1 0 0,-1 0 0,1 1 1,-1-1-1,0 0 0,0 0 0,1 1 0,-1-1 0,0 0 1,0 1-1,0-1 0,0 1 0,0-1 0,0 1 0,0-1 0,0 1 1,0-1-1,0 1 0,0 0 0,0 0 0,0 0 0,0 0 1,0 0-1,0 0 0,0 0 0,0 0 0,0 0 0,0 0 1,0 0-1,0 1 0,0-1 0,0 0 0,0 1 0,0-1 1,0 1-1,0-1 0,0 1 0,0-1 0,0 1 0,-1 1 1,-4 3 199,0 0 0,0 0 1,0 0-1,-8 12 0,4-5-200,1 1 0,0 1 0,0-1 0,2 1 0,0 1 0,0-1 0,1 1 0,1 1 0,-5 25 0,9-39-87,1 0 0,0 0 0,-1 0 0,1 0 0,0 0-1,0 0 1,1 0 0,-1 0 0,0 1 0,1-1 0,-1 0 0,1 0 0,-1-1 0,1 1 0,0 0 0,0 0 0,0 0 0,2 2-1,-2-3 1,0-1 0,0 1-1,0 0 1,0-1-1,1 1 1,-1-1-1,0 1 1,1-1-1,-1 0 1,0 1-1,1-1 1,-1 0-1,0 0 1,1 0-1,-1 0 1,0 0-1,1 0 1,-1-1-1,0 1 1,1 0-1,-1-1 1,0 1-1,0-1 1,1 1-1,-1-1 1,0 1-1,0-1 1,2-2-1,7-3 54,0-1 1,-1 0-1,0-1 0,-1 0 1,0 0-1,0-1 1,11-16-1,42-73 299,-58 91-340,17-27 122,-2-1 0,-1 0-1,-2-2 1,-2 1 0,15-66 0,-27 87-12,-2 15-134,1 0-1,0 0 0,0-1 1,0 1-1,0 0 0,0 0 1,0 0-1,0 0 0,0 0 1,0 0-1,0 0 0,0 0 1,0-1-1,0 1 0,0 0 1,0 0-1,-1 0 0,1 0 1,0 0-1,0 0 0,0 0 1,0 0-1,0 0 0,0 0 1,0 0-1,-1 0 0,1 0 1,0 0-1,0 0 0,0 0 1,0 0-1,0 0 1,0 0-1,0 0 0,-1 0 1,1 0-1,0 0 0,0 0 1,0 0-1,0 0 0,0 0 1,0 0-1,0 0 0,-1 0 1,1 0-1,0 0 0,0 0 1,-13 18 153,-1 17-104,2 1 0,2 1-1,-8 50 1,15-72-48,0 2-4,-13 79 18,15-86-15,0-1 0,1 1 0,0-1 0,1 0 1,0 1-1,1-1 0,4 18 0,-5-26-2,-1 1-1,1-1 0,0 1 1,-1-1-1,1 0 0,0 1 1,0-1-1,0 0 0,0 0 1,0 0-1,0 0 0,0 0 1,1 0-1,-1 0 0,0 0 1,1 0-1,-1 0 1,0-1-1,1 1 0,-1 0 1,1-1-1,-1 1 0,1-1 1,-1 0-1,1 1 0,-1-1 1,1 0-1,-1 0 0,1 0 1,-1 0-1,1 0 0,0-1 1,-1 1-1,1 0 0,1-1 1,3-1 3,0 0 1,1-1 0,-1 0 0,0 0 0,-1 0-1,1-1 1,6-4 0,8-8 17,-1-1 0,0 0-1,19-26 1,-30 34-9,0-1 0,-1-1-1,0 0 1,-1 0 0,0 0 0,-1 0-1,0-1 1,5-18 0,-9 27-9,-1 1 0,1-1 0,-1 0 0,0 1 0,0-1 0,0 0 0,0 1 0,0-1 0,-1 0 0,1 1 1,-2-6-1,1 7-4,1 1 1,0-1 0,0 1-1,-1-1 1,1 1 0,0-1 0,-1 1-1,1 0 1,0-1 0,-1 1-1,1 0 1,-1-1 0,1 1 0,-1 0-1,1-1 1,-1 1 0,1 0-1,-1 0 1,1 0 0,-1-1 0,1 1-1,-2 0 1,1 0 0,-1 0 0,1 0 0,0 1 0,-1-1 0,1 0 0,0 1 0,-1-1-1,1 1 1,0-1 0,0 1 0,-1 0 0,-1 1 0,-6 5 2,0 0 1,1 1-1,0 0 0,1 0 1,-1 1-1,1 0 0,-5 10 0,-6 10 10,-13 33-1,25-51-6,1 1 0,0 1-1,-3 14 1,8-27-6,0 1 0,-1 0 0,1-1 1,0 1-1,0 0 0,0-1 0,0 1 0,0 0 0,-1-1 0,2 1 0,-1 0 0,0-1 0,0 1 1,0 0-1,0-1 0,0 1 0,0 0 0,1-1 0,-1 1 0,0 0 0,1-1 0,-1 1 0,0-1 1,1 1-1,-1 0 0,1-1 0,-1 1 0,0-1 0,1 1 0,0-1 0,-1 0 0,1 1 0,-1-1 1,1 0-1,-1 1 0,1-1 0,0 0 0,-1 1 0,1-1 0,0 0 0,-1 0 0,1 0 0,0 0 1,-1 0-1,1 0 0,0 0 0,0 0 0,-1 0 0,1 0 0,0 0 0,-1 0 0,1 0 0,0-1 1,-1 1-1,2 0 0,5-3 3,1 1 0,-1-1 0,13-6 0,-18 8-5,46-23-30,54-26-57,-85 43 54,0 1 1,0 1 0,0 0 0,19-2 0,-33 6 26,0 0 0,0 1 0,0 0 0,-1 0 0,1 0 0,0 0 0,0 0 0,0 0 0,-1 1 0,1-1 0,0 1 0,0 0 0,-1 0 0,1 0 0,0 0 0,-1 0 0,1 0 0,-1 1 0,0 0 0,1-1 0,3 5 0,-5-4 10,1 1-1,-1 0 0,1 0 0,-1 0 0,0 0 0,0 0 0,0 0 0,-1 0 0,1 0 0,-1 0 0,1 0 0,-1 0 0,0 1 0,0-1 0,-1 0 0,1 0 0,-1 0 0,-1 5 0,6-43 838,-1-41-1,2-28-1847,-5 104 970,0-1-1,0 0 1,0 1-1,1-1 1,-1 1-1,0-1 1,1 1-1,-1-1 0,1 1 1,-1-1-1,0 1 1,1 0-1,-1-1 1,1 1-1,-1-1 1,1 1-1,-1 0 1,1 0-1,-1-1 1,1 1-1,0 0 1,-1 0-1,1-1 1,-1 1-1,1 0 1,-1 0-1,1 0 0,0 0 1,-1 0-1,1 0 1,0 0-1,-1 0 1,1 0-1,0 1 1,1-1-99,17 0-372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7.756"/>
    </inkml:context>
    <inkml:brush xml:id="br0">
      <inkml:brushProperty name="width" value="0.05" units="cm"/>
      <inkml:brushProperty name="height" value="0.05" units="cm"/>
    </inkml:brush>
  </inkml:definitions>
  <inkml:trace contextRef="#ctx0" brushRef="#br0">7 181 14067,'49'-105'6096,"-49"105"-6033,0 0 0,0 0 0,0-1 0,0 1-1,0 0 1,0-1 0,0 1 0,0 0 0,0 0 0,0-1 0,0 1 0,0 0 0,0 0 0,0-1 0,1 1-1,-1 0 1,0 0 0,0-1 0,0 1 0,0 0 0,1 0 0,-1 0 0,0-1 0,0 1 0,0 0-1,1 0 1,-1 0 0,0 0 0,0-1 0,1 1 0,-1 0 0,0 0 0,1 0 0,-1 0 0,0 0-1,0 0 1,1 0 0,-1 0 0,1 0 0,0 13 1109,-6 22-422,-21 71 58,-7 30-608,33-118-199,1-18-2,-1 0 0,0 0-1,0 0 1,0 0 0,0 1-1,0-1 1,1 0 0,-1 0-1,0 0 1,0 0 0,0 0-1,1 0 1,-1 0 0,0 0-1,0 0 1,0 0 0,1 0-1,-1 0 1,0 0 0,0 0-1,1 0 1,-1 0 0,0 0 0,0 0-1,0 0 1,1 0 0,-1 0-1,0 0 1,0 0 0,0 0-1,1 0 1,-1 0 0,0 0-1,0 0 1,0-1 0,0 1-1,1 0 1,-1 0 0,23-25-169,2-16-53,-2-1 0,-2-1 0,-2-1 0,26-87 1,-40 117 169,-4 12 43,0-1 0,0 0 1,0 0-1,0 1 1,0-1-1,-1 0 0,1 0 1,-1 0-1,0 0 1,0 1-1,0-5 0,-12 27 48,-2 25 29,1-1 1,2 2-1,3 0 0,1 0 1,0 52-1,6-88-40,0-1 0,1 0-1,1 1 1,0-1 0,0 1 0,0-1-1,1 0 1,1 0 0,0 0 0,5 12 0,-7-19-20,-1-1 0,1 0 0,0 0 0,-1 0 1,1 0-1,0 0 0,0 0 0,0 0 0,0 0 0,0 0 1,0-1-1,0 1 0,0 0 0,0-1 0,0 1 0,0 0 1,1-1-1,0 1 0,-1-1-1,0 0-1,0 0 1,0 0 0,0 0-1,0 0 1,0 0 0,0-1-1,0 1 1,-1 0 0,1-1-1,0 1 1,0 0 0,0-1-1,0 1 1,0-1 0,-1 1-1,1-1 1,1-1 0,0 0 5,0-1 1,0 1-1,0-1 1,0 0-1,0 0 0,0 1 1,-1-1-1,0 0 1,0-1-1,0 1 1,2-6-1,-3 2 2,0 0-1,0 0 1,0 0-1,-1 0 1,0 0-1,-1 0 1,1 0-1,-1 0 1,-5-9-1,6 11-8,-1 0 0,-1 1-1,1-1 1,-1 1-1,1 0 1,-1 0-1,0 0 1,-1 0-1,1 1 1,-1-1 0,0 1-1,1 0 1,-1 0-1,-6-3 1,10 6-5,0-1 1,-1 1 0,1 0-1,0 0 1,0 0-1,-1 0 1,1 0 0,0 0-1,-1 0 1,1 0 0,0 0-1,-1-1 1,1 1-1,0 1 1,0-1 0,-1 0-1,1 0 1,0 0 0,-1 0-1,1 0 1,0 0-1,-1 0 1,1 0 0,0 0-1,0 1 1,-1-1 0,1 0-1,0 0 1,0 0-1,-1 0 1,1 1 0,0-1-1,0 0 1,0 0 0,-1 1-1,1-1 1,0 0-1,0 0 1,0 1 0,0-1-1,0 0 1,0 1 0,-1-1-1,1 0 1,0 0-1,0 1 1,0-1 0,0 0-1,0 1 1,0-1 0,0 0-1,0 1 1,0-1-1,0 0 1,0 1 0,1-1-1,-1 0 1,0 0 0,0 1-1,0-1 1,0 0-1,1 1 1,6 20-19,-5-18 20,0 0 1,0 0-1,0-1 1,1 1-1,-1-1 0,1 1 1,-1-1-1,1 0 0,0 0 1,0 0-1,0-1 0,0 1 1,0-1-1,1 1 1,-1-1-1,4 1 0,-1-1 7,0 0 1,0-1-1,0 0 0,0 0 0,0 0 0,0-1 0,0 1 0,10-4 0,0-1 22,-1 0 0,1-1 0,-2-1 0,1-1 0,-1 0 0,15-11-1,-8 2 51,27-26 0,-5 2 57,-43 41-136,0 1 1,1-1-1,-1 0 1,0 0-1,0 0 1,1 1-1,-1-1 1,0 0-1,0 1 1,0-1-1,1 0 1,-1 0-1,0 1 1,0-1-1,0 0 1,0 1-1,0-1 1,0 0-1,0 1 1,0-1-1,0 1 1,0-1-1,0 0 1,0 1 0,0-1-1,0 0 1,0 1-1,0-1 1,0 0-1,0 1 1,0-1-1,-1 18 4,-2 12 0,-2 28-8,5-53 8,0-1-1,0 1 0,1-1 1,0 1-1,0-1 1,0 1-1,0-1 1,1 0-1,3 8 1,-4-11 1,-1 1 1,1-1 0,0 0 0,0 0 0,0 0-1,0 0 1,0 0 0,0 0 0,0 0 0,0 0 0,1 0-1,-1 0 1,0 0 0,1-1 0,-1 1 0,0-1 0,1 1-1,-1-1 1,1 1 0,2-1 0,-1 0 6,-1 0 1,1 0-1,0 0 1,0-1-1,-1 1 1,1-1-1,0 0 1,-1 0-1,1 0 1,3-2-1,4-3 42,-1 1 0,0-2 0,-1 0-1,14-12 1,-1-5 107,-1 0-1,-1-2 1,30-52 0,-52 100 2,-8 20-161,8-33-19,-2 9-63,0-1-1,1 1 0,1 0 0,-1 29 0,4-47 26,-1 1 1,1-1-1,0 1 0,0 0 1,0-1-1,0 1 0,0 0 1,0-1-1,1 1 0,-1 0 1,0-1-1,0 1 1,0-1-1,0 1 0,1 0 1,-1-1-1,0 1 0,1-1 1,-1 1-1,0-1 1,1 1-1,-1-1 0,1 1 1,-1-1-1,1 1 0,-1-1 1,1 0-1,-1 1 0,1-1 1,-1 0-1,2 1 1,-1-1-30,0 0 1,0 0 0,0-1 0,1 1 0,-1 0 0,0-1 0,0 1 0,0-1 0,0 1 0,0-1 0,0 0 0,0 1 0,0-1 0,2-1-1,28-33-845,-9 5 212,2-7-97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158"/>
    </inkml:context>
    <inkml:brush xml:id="br0">
      <inkml:brushProperty name="width" value="0.05" units="cm"/>
      <inkml:brushProperty name="height" value="0.05" units="cm"/>
    </inkml:brush>
  </inkml:definitions>
  <inkml:trace contextRef="#ctx0" brushRef="#br0">123 0 17028,'-17'24'2602,"-28"32"1,-9 12 425,53-67-2996,0 0-1,1 0 1,-1 0-1,0 0 0,1-1 1,-1 1-1,1 0 1,0 0-1,-1 0 0,1 0 1,0 0-1,0 1 1,-1-1-1,1 1 1,0-1-27,1-1 0,-1 0 0,0 0 1,0 1-1,0-1 0,0 0 0,1 0 1,-1 0-1,0 1 0,0-1 0,1 0 1,-1 0-1,0 0 0,0 0 0,1 1 1,-1-1-1,0 0 0,0 0 1,1 0-1,-1 0 0,0 0 0,1 0 1,-1 0-1,0 0 0,1 0 0,-1 0 1,0 0-1,0 0 0,1 0 0,-1 0 1,1 0-1,32-11-129,-26 8 72,-4 2 23,15-6-292,2 1 1,36-8 0,-52 13 263,0 1 0,0-1 1,0 1-1,-1-1 1,1 1-1,0 0 1,0 1-1,0-1 0,0 1 1,-1-1-1,1 1 1,0 0-1,0 1 0,-1-1 1,1 1-1,-1-1 1,0 1-1,1 0 0,-1 0 1,0 1-1,0-1 1,5 5-1,-7-5 54,0 0 1,0 0-1,0 0 0,0 0 0,-1 0 0,1 0 1,-1 1-1,1-1 0,-1 0 0,0 0 1,0 0-1,0 0 0,0 1 0,0-1 1,0 0-1,0 0 0,-1 0 0,1 0 1,-1 1-1,0-1 0,0 0 0,1 0 1,-1 0-1,0 0 0,-3 3 0,-1 2 90,0 0 0,0 0-1,-1 0 1,0-1-1,-7 6 1,10-8-87,-1-1-1,-1 1 1,1-1 0,-1 0 0,1 0-1,-1 0 1,0-1 0,0 0-1,0 0 1,0 0 0,0 0-1,0-1 1,-1 0 0,1 0-1,0-1 1,-8 1 0,11-1-40,1-1 1,0 1-1,0-1 1,0 1-1,0-1 1,0 1-1,0-1 1,-1 0-1,1 1 1,1-1-1,-1 0 0,0 0 1,0 0-1,0 0 1,0 0-1,1 0 1,-1 0-1,0 0 1,1 0-1,-1 0 1,1 0-1,-1 0 1,1 0-1,-1-1 1,1 1-1,0 0 1,0 0-1,0 0 1,-1-1-1,1 1 0,0 0 1,1 0-1,-1-1 1,0 1-1,0-1 1,3-15-441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516"/>
    </inkml:context>
    <inkml:brush xml:id="br0">
      <inkml:brushProperty name="width" value="0.05" units="cm"/>
      <inkml:brushProperty name="height" value="0.05" units="cm"/>
    </inkml:brush>
  </inkml:definitions>
  <inkml:trace contextRef="#ctx0" brushRef="#br0">219 26 19044,'0'-1'98,"0"0"0,0 0 0,0 0 0,0 0 0,0 0 1,0 1-1,0-1 0,0 0 0,0 0 0,0 0 0,-1 0 0,1 0 0,0 0 0,-1 1 0,1-1 0,0 0 0,-1 0 0,1 0 0,-1 1 1,1-1-1,-1 0 0,0 1 0,1-1 0,-1 0 0,0 1 0,1-1 0,-1 1 0,0-1 0,0 1 0,1 0 0,-1-1 0,0 1 0,0 0 1,0-1-1,0 1 0,0 0 0,1 0 0,-1 0 0,0 0 0,0-1 0,0 1 0,0 1 0,0-1 0,0 0 0,0 0 0,1 0 1,-1 0-1,0 1 0,0-1 0,0 0 0,0 1 0,1-1 0,-1 1 0,-1 0 0,-5 2 179,0 0 0,1 1 0,-1 0-1,1 1 1,-8 6 0,-13 12 36,-24 30 0,42-44-313,1 2-1,0-1 0,1 1 1,0 0-1,0 1 0,-5 15 0,11-27-2,1 0 0,0 1 0,0-1 0,0 1 1,-1-1-1,1 0 0,0 1 0,0-1 0,0 1 0,0-1 0,0 1 0,0-1 0,0 0 0,0 1 0,0-1 0,0 1 0,0-1 0,0 1 0,0-1 0,0 1 0,0-1 0,0 1 0,0-1 0,1 0 0,-1 1 0,0-1 0,0 1 0,1-1 0,-1 0 0,0 1 0,0-1 0,1 0 0,-1 1 0,0-1 0,1 0 0,-1 0 1,0 1-1,1-1 0,-1 0 0,1 0 0,-1 1 0,1-1 0,-1 0 0,0 0 0,1 0 0,-1 0 0,1 0 0,-1 0 0,1 0 0,-1 0 0,1 0 0,-1 0 0,0 0 0,1 0 0,-1 0 0,1 0 0,-1 0 0,1 0 0,-1 0 0,1-1 0,31-9-216,-29 9 193,32-15-251,-25 11 130,0 0 0,1 0 0,0 1 0,0 0-1,0 1 1,0 0 0,0 1 0,1 1 0,-1-1 0,16 1 0,-25 2 117,-1-1 1,1 0 0,0 0-1,0 1 1,-1-1 0,1 1-1,0-1 1,-1 1 0,1 0-1,0 0 1,-1 0 0,1 0-1,-1 0 1,1 0 0,-1 0-1,0 0 1,0 1 0,1-1-1,-1 0 1,1 3 0,0-1 12,-1-1 0,0 1 0,0 0 0,-1 0 1,1-1-1,-1 1 0,1 0 0,-1 0 0,0 0 1,0 0-1,0 5 0,-1 0 83,-1 0 0,0 0 0,0 1-1,-1-1 1,0-1 0,0 1 0,-7 12 0,7-16-19,0 0 0,0 0 0,0-1 0,0 1 0,0-1 1,-1 1-1,1-1 0,-1-1 0,0 1 0,-5 2 0,7-4-164,0 0 0,0 0 0,0 0 0,0 0 0,-1 0 0,1-1 0,0 0 0,-1 1 0,1-1 0,0 0 0,-1 0 0,1 0 0,-1 0 0,1 0 0,0-1 0,-1 1 0,1-1 0,0 0 0,0 1-1,0-1 1,-4-2 0,0-4-329,2-4-219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9.593"/>
    </inkml:context>
    <inkml:brush xml:id="br0">
      <inkml:brushProperty name="width" value="0.05" units="cm"/>
      <inkml:brushProperty name="height" value="0.05" units="cm"/>
    </inkml:brush>
  </inkml:definitions>
  <inkml:trace contextRef="#ctx0" brushRef="#br0">179 376 14299,'-5'0'746,"0"1"0,0-1 0,1 1-1,-1 0 1,0 1 0,1-1 0,-1 1 0,-4 2-1,0 1-171,0 0-1,1 0 0,-13 11 0,11-8-423,1 1 1,0 0-1,1 0 0,0 1 0,0 0 1,-11 19-1,17-24-122,0 0 1,0-1-1,1 1 1,-1 0-1,1 0 1,0 0-1,-1 10 1,2-14-26,0 1 1,0-1-1,0 1 1,0-1 0,0 1-1,1-1 1,-1 1-1,0-1 1,1 0-1,-1 1 1,1-1 0,-1 1-1,1-1 1,0 0-1,-1 0 1,1 1 0,0-1-1,0 0 1,0 0-1,0 0 1,0 0-1,0 0 1,1 0 0,-1 0-1,0 0 1,0 0-1,1-1 1,-1 1-1,0 0 1,3 0 0,0 0 4,1-1 0,-1 0 0,0 1 0,1-1 0,-1-1 1,0 1-1,1-1 0,-1 1 0,0-1 0,1 0 0,-1-1 1,0 1-1,0-1 0,0 0 0,0 0 0,5-4 0,3-2 13,0-1-1,0 0 0,18-19 1,-12 7 21,-1 0 1,-1 0 0,-1-2 0,-1 0-1,0 0 1,17-48 0,-19 41 21,-2-1 0,-2 0 0,-1-1 0,-1 1 0,3-48-1,-9 70-33,0 1 0,0-1-1,-1 1 1,0-1-1,-4-12 1,5 20-26,0 0 0,-1 0 0,1 0 1,0 0-1,-1 1 0,1-1 0,0 0 0,-1 0 0,1 1 1,-1-1-1,1 0 0,-1 0 0,0 1 0,1-1 0,-1 1 1,0-1-1,1 1 0,-1-1 0,0 1 0,0-1 0,1 1 1,-1-1-1,0 1 0,-1-1 0,0 2 0,0-1 0,1 1 0,-1-1 0,0 1 0,1 0 0,-1-1 0,1 1-1,-1 0 1,1 0 0,-1 0 0,1 0 0,0 0 0,-1 1 0,1-1 0,0 0 0,0 1 0,0-1 0,-1 3 0,-15 20 10,2 2 1,0 0 0,2 0-1,1 1 1,1 1 0,-11 46-1,21-71-13,-4 14 4,0 1 0,2-1-1,-1 1 1,2 0 0,0 22 0,2-38-5,0-1 0,0 1 0,0-1 0,1 1 0,-1-1 0,0 1 0,1-1 0,-1 1 0,1-1 0,-1 0 0,1 1 1,0-1-1,-1 0 0,1 1 0,0-1 0,0 0 0,0 0 0,2 2 0,-1-2 0,-1 0-1,0-1 0,0 1 1,1-1-1,-1 0 1,0 1-1,0-1 1,1 0-1,-1 0 0,0 0 1,1 0-1,-1 0 1,0 0-1,1 0 1,-1 0-1,0-1 0,2 1 1,5-3-9,0 0 1,0-1 0,-1 0-1,1 0 1,7-6 0,-10 6-1,-3 3 5,-1 0 1,1 0 0,0 0 0,0-1-1,0 2 1,0-1 0,0 0 0,0 0-1,0 1 1,0-1 0,0 1 0,1-1-1,-1 1 1,0 0 0,0 0 0,0 0 0,5 1-1,-6 0 1,1 0-1,0 0 1,-1 0 0,1 0-1,0 0 1,-1 0-1,1 0 1,-1 1-1,0-1 1,1 0-1,-1 1 1,0-1-1,0 1 1,0 0 0,0-1-1,0 1 1,-1 0-1,1 0 1,0 0-1,0 2 1,6 33-36,-6-32 33,-1 0-1,1 1 1,0-1 0,0 0-1,0 0 1,1 1 0,0-1-1,0 0 1,0-1 0,1 1-1,0 0 1,3 5 0,-5-10 5,0 1 1,1-1 0,-1 1-1,0-1 1,0 1 0,0-1-1,1 0 1,-1 1 0,0-1 0,0 0-1,1 0 1,-1 0 0,0 0-1,0 0 1,1 0 0,-1 0 0,0-1-1,0 1 1,0 0 0,1-1-1,-1 1 1,0-1 0,0 1 0,0-1-1,0 1 1,0-1 0,0 0-1,2-1 1,29-26 7,-30 25-6,20-21 25,-2-2 0,19-28-1,2-5 3,-49 79-26,2 0 0,-5 22 0,9-33 1,0 1 1,1-1-1,0 16 0,1-24 4,0 1 0,0-1 1,0 1-1,0 0 0,0-1 0,1 1 0,-1-1 0,1 1 0,-1-1 0,1 1 1,0-1-1,0 0 0,0 2 0,0-2 1,0-1 0,-1 1 0,1-1 0,0 1 0,-1-1 0,1 0 0,0 1 0,0-1 0,-1 0 0,1 0 0,0 1 0,0-1 0,0 0 0,-1 0 0,1 0 0,0 0 0,0 0 0,0 0 0,-1 0 0,1 0 0,0 0 0,0-1 0,0 1 0,-1 0 0,1 0 1,0-1-1,1 0 0,4-2 47,1-1 0,-1 1 1,0-1-1,0-1 1,-1 1-1,1-1 1,-1 0-1,8-10 1,36-52 312,-36 47-258,36-62 170,-49 82-281,0 0 1,0 0-1,0 0 0,0 0 0,0 0 0,0 0 0,0 0 1,0 0-1,0 0 0,0 0 0,0 1 0,1-1 0,-1 0 1,0 0-1,0 0 0,0 0 0,0 0 0,0 0 0,0 0 0,0 0 1,1 0-1,-1 0 0,0 0 0,0 0 0,0 0 0,0 0 1,0 0-1,0 0 0,1 0 0,-1 0 0,0 0 0,0 0 1,0 0-1,0 0 0,0 0 0,0-1 0,0 1 0,0 0 1,1 0-1,-1 0 0,0 0 0,0 0 0,0 0 0,0 0 1,0 0-1,0 0 0,0-1 0,-1 24-34,-8 30-26,5-30 41,-9 65 28,13-80 7,0 0 0,0 1-1,0-1 1,1 0 0,0 0 0,1 0 0,-1 0 0,6 12 0,-6-19-5,-1 1 1,1-1 0,-1 1 0,1-1 0,0 1 0,0-1 0,0 0 0,0 0 0,0 1 0,0-1 0,0 0-1,0 0 1,1 0 0,-1 0 0,0 0 0,1 0 0,-1-1 0,0 1 0,1 0 0,-1-1 0,4 2 0,-3-2-32,0 0 0,1 0 1,-1 0-1,0-1 0,1 1 1,-1 0-1,0-1 0,0 0 1,1 1-1,-1-1 1,0 0-1,0 0 0,3-2 1,2-2-101,0 0 1,-1 0-1,0 0 1,0-1 0,0 0-1,0 0 1,7-12-1,4-15-77,-5-6-82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0.863"/>
    </inkml:context>
    <inkml:brush xml:id="br0">
      <inkml:brushProperty name="width" value="0.05" units="cm"/>
      <inkml:brushProperty name="height" value="0.05" units="cm"/>
    </inkml:brush>
  </inkml:definitions>
  <inkml:trace contextRef="#ctx0" brushRef="#br0">1 83 18180,'9'-9'2308,"-4"15"-820,-2 24 77,-3-26-1388,-6 257 1322,1-13-1067,5-240-390,0-3 5,-1-1 0,1 1-1,1-1 1,-1 0 0,1 1-1,-1-1 1,1 0-1,1 0 1,1 7 0,-2-10-40,-1-1 0,0 0 0,0 0 0,0 0 0,1 1 0,-1-1 0,0 0 0,0 0 0,0 0 0,1 0 0,-1 0 0,0 1 0,0-1 0,1 0 0,-1 0 0,0 0 0,1 0 0,-1 0 0,0 0 0,0 0 0,1 0 0,-1 0 0,0 0 0,0 0 0,1 0 0,-1 0 0,0 0 0,1 0 0,-1 0 0,0 0 0,0 0 0,1-1 0,-1 1 0,0 0 0,0 0 0,1 0 0,-1 0 0,0-1 0,0 1 0,0 0 0,1 0 0,-1 0-1,0-1 1,0 1 0,0 0 1,9-14 196,-3-1-112,-1-1-1,0 1 0,-2-1 0,0 0 0,0 0 0,0-19 1,-2-7 33,-5-50 0,3 74-106,-1-1 0,0 1 0,-2 0 0,0 0 0,-11-30 0,6 35-12,1 11-10,7 3 1,0 0-1,1 0 1,-1 0 0,0 0-1,1 0 1,-1 0 0,0 0 0,1 0-1,-1 0 1,1 0 0,0 0-1,-1 0 1,1 0 0,0 0-1,0 1 1,0-1 0,0 0 0,0 1-1,-1 7-16,1 0-1,1 0 0,0-1 1,0 1-1,0 0 0,1-1 1,1 1-1,-1-1 0,2 0 1,-1 0-1,1 0 0,6 11 1,-8-16 14,0-1 1,1 1-1,-1 0 1,0-1-1,1 1 1,-1-1-1,1 0 1,0 0-1,0 0 1,0 0-1,0-1 1,0 1 0,0-1-1,0 0 1,0 1-1,1-1 1,-1-1-1,0 1 1,1 0-1,-1-1 1,1 0-1,-1 0 1,0 0-1,1 0 1,-1 0-1,1-1 1,-1 0-1,0 1 1,1-1 0,-1-1-1,0 1 1,0 0-1,0-1 1,4-2-1,6-3 14,-1-1 0,0 0 0,-1-1-1,0 0 1,-1-1 0,0-1 0,0 1 0,10-16-1,-6 7 34,-1-1-1,-1-1 1,-1 0-1,11-28 1,4-34 96,-23 74-116,-2 0 1,1 0 0,-1 1-1,0-1 1,-1 0-1,0 0 1,-2-14 0,2 22-21,-1 0 0,1 0 0,0 0 0,0 0 0,-1 0 1,1 0-1,0 0 0,-1 0 0,1 0 0,-1 0 0,1 0 0,-1 0 1,0 0-1,1 0 0,-1 1 0,-1-2 0,2 2-1,-1 0-1,1-1 1,-1 1-1,1 0 1,-1 0-1,1 0 1,-1 0-1,1 0 0,-1 0 1,1 0-1,-1 0 1,1 0-1,-1 0 1,1 0-1,0 0 1,-1 0-1,1 1 1,-1-1-1,1 0 1,-1 0-1,1 0 0,-1 1 1,1-1-1,-1 1 1,-1 1-3,0 0 0,-1 0 0,1 1 0,1-1-1,-1 0 1,0 1 0,0 0 0,1-1 0,0 1 0,-2 3 0,-9 33 0,1 2 1,3-1-1,1 1 1,-3 66-1,10-107 2,-1 25 19,2 38 1,0-57-16,-1 0 0,1 0 0,0-1 0,1 1 0,0 0 0,-1-1 0,2 1 0,-1-1 1,1 0-1,0 1 0,0-1 0,5 6 0,-7-10-2,0 0 0,0 1-1,0-1 1,1 0 0,-1 0 0,0 0 0,1 0 0,-1-1-1,1 1 1,-1 0 0,1 0 0,-1-1 0,1 1-1,-1-1 1,1 1 0,0-1 0,-1 0 0,1 0 0,0 0-1,-1 0 1,4 0 0,-2-1 1,0 0-1,0 0 1,0 0-1,-1 0 1,1 0 0,0-1-1,-1 1 1,1-1 0,-1 0-1,1 0 1,2-2-1,2-3 4,0-1-1,0 0 1,-1 0-1,0-1 1,9-17-1,-11 17-4,-1 0-1,1 0 1,-2-1 0,1 1-1,-1-1 1,-1 0 0,1-10-1,-2 21-1,0 8-6,0 1-1,0-1 0,1 0 1,1 1-1,3 11 0,-5-18 6,1-1 0,0 1-1,0-1 1,1 1 0,-1-1-1,0 0 1,1 0 0,-1 0-1,1 0 1,0 0-1,0 0 1,-1 0 0,1 0-1,1-1 1,-1 1 0,0-1-1,0 1 1,0-1 0,1 0-1,-1 0 1,1 0-1,-1 0 1,1-1 0,-1 1-1,1-1 1,3 1 0,-1-1 0,1 0 0,0-1 1,0 1-1,-1-1 1,1-1-1,0 1 0,-1-1 1,1 0-1,-1 0 1,0-1-1,0 1 0,0-1 1,0 0-1,7-6 1,6-6-6,0 0 1,18-22 0,-13 11-21,-15 16-40,1-1-1,16-13 1,-24 23 61,-1 1-1,0 0 1,1-1 0,-1 1 0,0 0 0,1-1 0,-1 1 0,1 0 0,-1-1 0,1 1 0,-1 0 0,0 0 0,1 0 0,-1-1 0,1 1 0,-1 0 0,1 0 0,-1 0 0,1 0 0,-1 0 0,1 0 0,-1 0-1,1 0 1,-1 0 0,1 0 0,-1 0 0,1 0 0,-1 1 0,1-1 0,-1 0 0,1 0 0,-1 0 0,1 1 0,-1-1 0,0 0 0,1 0 0,-1 1 0,1-1 0,-1 0 0,0 1 0,1-1 0,-1 1-1,0-1 1,0 0 0,1 1 0,-1-1 0,0 1 0,0-1 0,1 1 0,-1 0 0,6 29-174,-5-25 147,0 8-26,1 1 21,0 1 0,0-1-1,2 0 1,6 20-1,-8-30 40,-1-1-1,1 1 0,0-1 0,0 0 0,0 1 0,0-1 1,1 0-1,-1-1 0,1 1 0,0 0 0,0-1 1,0 1-1,0-1 0,0 0 0,0 0 0,1 0 0,-1-1 1,1 1-1,-1-1 0,1 0 0,0 0 0,4 1 0,34 2-13,-33-4-11,0 0 0,1 1 0,-1 0 0,0 1 0,0 0-1,10 3 1,-17-3 18,1-1 0,-1 0 0,0 1 0,1-1 0,-1 1 0,0 0 0,0 0 0,0 0 0,0 0 1,0 0-1,-1 0 0,1 0 0,-1 0 0,1 1 0,-1-1 0,0 1 0,0-1 0,0 1 0,0-1 0,0 1 0,-1 0 0,1 0 0,-1-1 0,0 1 0,0 4 0,1 0 18,-2 0 0,1 0 0,-1 1-1,0-1 1,0 0 0,-1 0 0,0 0 0,-1 0 0,-2 6-1,3-9 26,1-1 0,-1 0-1,0 0 1,0 0-1,0 0 1,0 0-1,-1 0 1,1-1-1,-1 1 1,1-1 0,-1 1-1,0-1 1,0 0-1,0 0 1,0 0-1,0-1 1,0 1-1,-1-1 1,-6 2 0,9-3-16,-1 1 1,1-1-1,-1 0 0,1 0 1,-1 0-1,1 0 1,-1-1-1,1 1 1,-1 0-1,1 0 1,-1-1-1,1 1 1,0-1-1,-1 0 1,1 1-1,0-1 1,-1 0-1,1 0 1,0 0-1,-2-1 1,1-1 8,0 1 0,0-1 0,0 0-1,0 0 1,0 0 0,0 0 0,1 0 0,-2-6 0,0-1 7,0 0 1,1-1-1,0 1 0,0-22 0,3 21-33,-1 1 1,2-1-1,-1 1 0,2-1 0,-1 1 0,1 0 0,1 0 0,0 0 0,0 0 0,1 1 1,0 0-1,1 0 0,0 0 0,14-15 0,3 1-169,0 1 0,2 1 1,43-29-1,-68 50 163,6-3-178,-1-1 0,0 0 0,0 0 1,-1-1-1,6-5 0,-9 9 164,0 0-1,-1 0 1,1 0 0,-1 0-1,1 0 1,-1 0 0,1 0-1,-1 0 1,1 0 0,-1 0-1,0 0 1,0 0 0,1 0-1,-1 0 1,0 0-1,0 0 1,0 0 0,0 0-1,0 0 1,-1 0 0,1 0-1,0-1 1,0 1 0,-1 0-1,1 0 1,-1 0 0,1 0-1,-1 0 1,1 1-1,-1-1 1,1 0 0,-1 0-1,0 0 1,0 0 0,1 1-1,-1-1 1,0 0 0,0 1-1,-1-2 1,-2-1-38,0 1-1,-1-1 1,1 1 0,-1-1 0,-5 0-1,-38-11-281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242"/>
    </inkml:context>
    <inkml:brush xml:id="br0">
      <inkml:brushProperty name="width" value="0.05" units="cm"/>
      <inkml:brushProperty name="height" value="0.05" units="cm"/>
    </inkml:brush>
  </inkml:definitions>
  <inkml:trace contextRef="#ctx0" brushRef="#br0">0 48 17956,'12'-9'1968,"5"3"-1232,-1-4-279,9 2 1135,4 1-968,7 1-192,4 5-112,4 1-264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782"/>
    </inkml:context>
    <inkml:brush xml:id="br0">
      <inkml:brushProperty name="width" value="0.05" units="cm"/>
      <inkml:brushProperty name="height" value="0.05" units="cm"/>
    </inkml:brush>
  </inkml:definitions>
  <inkml:trace contextRef="#ctx0" brushRef="#br0">2 1 17636,'0'0'97,"0"0"0,1 1 0,-1-1 0,0 0 0,1 0-1,-1 1 1,0-1 0,1 1 0,-1-1 0,0 0 0,1 1 0,-1-1 0,0 1 0,0-1 0,0 0 0,1 1 0,-1-1 0,0 1 0,0-1 0,0 1 0,0-1 0,0 1 0,0-1 0,0 1 0,0-1 0,0 0 0,0 1-1,0-1 1,0 2 0,-2 20 464,1-14 159,0 13 72,-1 41 205,2-58-944,0 0-1,1 0 1,-1-1-1,1 1 1,0 0-1,0 0 1,1 0 0,-1-1-1,1 1 1,-1-1-1,1 1 1,4 4-1,-4-6-19,0-1 1,-1 1-1,1-1 0,0 0 1,0 0-1,0 1 0,0-2 1,0 1-1,1 0 0,-1 0 1,0 0-1,0-1 0,1 0 0,-1 1 1,0-1-1,0 0 0,1 0 1,-1 0-1,0 0 0,1 0 1,-1-1-1,0 1 0,0-1 1,1 0-1,-1 1 0,0-1 0,0 0 1,3-2-1,8-4 91,0 0 0,-1-1 1,15-12-1,-18 14-52,21-18 125,-22 16-144,1 1-1,0 0 0,0 0 0,1 1 0,0 0 1,0 1-1,19-8 0,-27 13-51,-1-1 0,0 1 0,1 0 0,-1 0 0,0 0 0,1 0 0,-1 0 0,0 0 0,1 1 0,-1-1 0,0 0 0,0 1 0,1-1 0,-1 1 1,0-1-1,0 1 0,0-1 0,0 1 0,1 0 0,-1 0 0,0-1 0,0 1 0,-1 0 0,1 0 0,0 0 0,0 0 0,0 0 0,0 0 0,-1 1 0,1-1 0,0 1 0,2 5 0,-1 0-1,1 0 1,-1-1-1,1 12 1,-2-12 3,4 22 7,8 29-6,-13-56-5,0-1 1,0 1-1,1 0 0,-1-1 1,0 1-1,0 0 0,1-1 1,-1 1-1,0 0 0,1-1 1,-1 1-1,1-1 0,-1 1 1,1-1-1,-1 1 0,1-1 1,-1 1-1,1-1 0,-1 0 1,1 1-1,0-1 0,-1 0 0,1 1 1,-1-1-1,1 0 0,0 0 1,-1 1-1,2-1 0,-1 0 0,1-1-1,-1 1 0,0 0 0,1-1 0,-1 1 0,0-1 0,0 0 0,0 1 0,1-1 0,-1 0 0,0 0 0,0 1 0,2-3 0,4-6-44,1 0 0,11-17-1,-15 18-17,9-10-101,-7 8-96,0 1 0,0 0 0,1 0 1,1 1-1,0 0 0,12-11 0,-20 19 209,0 0 0,1-1-1,-1 1 1,0 0 0,1 0-1,-1-1 1,0 1 0,1 0 0,-1 0-1,0 0 1,1 0 0,-1 0-1,0-1 1,1 1 0,-1 0 0,1 0-1,-1 0 1,0 0 0,1 0-1,-1 0 1,1 0 0,-1 0 0,0 0-1,1 0 1,-1 1 0,0-1-1,1 0 1,-1 0 0,1 0 0,-1 1-1,3 10-757,-9 15-83,-1-10 230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199"/>
    </inkml:context>
    <inkml:brush xml:id="br0">
      <inkml:brushProperty name="width" value="0.05" units="cm"/>
      <inkml:brushProperty name="height" value="0.05" units="cm"/>
    </inkml:brush>
  </inkml:definitions>
  <inkml:trace contextRef="#ctx0" brushRef="#br0">4 15 19092,'-3'-13'1640,"4"12"-1239,2 1-345,3 5 488,2 3-728,2 0 160,3 4-288,3 1-129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758"/>
    </inkml:context>
    <inkml:brush xml:id="br0">
      <inkml:brushProperty name="width" value="0.05" units="cm"/>
      <inkml:brushProperty name="height" value="0.05" units="cm"/>
    </inkml:brush>
  </inkml:definitions>
  <inkml:trace contextRef="#ctx0" brushRef="#br0">72 250 15691,'4'-3'363,"0"0"-1,-1-1 0,1 1 0,-1-1 0,0 0 1,0 0-1,0 0 0,0 0 0,-1 0 0,1-1 0,-1 1 1,0-1-1,-1 1 0,1-1 0,-1 0 0,1-6 1,1-6 358,0 0 0,-1 0 0,-1-25 0,-2 35-538,0-1-1,0 1 0,0-1 1,-1 1-1,-5-12 0,7 17-149,-1 0 0,0 0 0,0 1-1,0-1 1,0 0 0,0 1 0,0-1 0,-1 1-1,1-1 1,0 1 0,-1 0 0,-1-2 0,2 3-20,0-1 1,0 1 0,0 0 0,0-1 0,0 1-1,0 0 1,0 0 0,0 0 0,0-1 0,0 1-1,0 0 1,0 0 0,0 1 0,0-1 0,0 0-1,0 0 1,0 0 0,0 1 0,1-1 0,-1 1-1,0-1 1,0 0 0,0 1 0,0-1 0,-1 2-1,-3 2-6,1 0 0,-1 0-1,1 1 1,0 0-1,0 0 1,0 0 0,1 0-1,-1 1 1,1-1 0,1 1-1,-1 0 1,1-1 0,-2 8-1,-1 6-17,0 1-1,-3 37 1,7-46 1,0 1 0,1-1 0,1 1 0,3 21 0,-4-30 7,1-1 0,-1 1 0,1-1 0,0 0 0,0 1 0,0-1 0,1 0 0,-1 0 0,0 1 0,1-1 0,-1 0 0,4 3 0,-3-4 2,-1 0-1,0-1 1,1 1-1,-1 0 1,1-1-1,0 1 1,-1 0-1,1-1 1,-1 0-1,1 1 1,0-1-1,-1 0 1,1 0 0,0 0-1,-1 0 1,1 0-1,0 0 1,-1-1-1,1 1 1,0-1-1,2 0 1,3-2-2,1-1-1,-1 0 1,0 0 0,0-1 0,0 0 0,0 0 0,-1 0 0,0-1 0,0 0 0,-1 0 0,6-9 0,7-10 2,25-45 1,11-43-42,-61 153-82,-10 62 28,15-90 101,1 0-1,1 0 1,0 0-1,0-1 1,2 1-1,3 19 1,-5-29 0,0-1 1,1 1-1,-1-1 0,0 0 1,1 1-1,-1-1 1,1 1-1,0-1 1,-1 0-1,1 1 1,0-1-1,0 0 1,0 0-1,0 0 1,0 0-1,0 1 1,0-1-1,0-1 1,0 1-1,0 0 0,1 0 1,-1 0-1,0-1 1,1 1-1,-1 0 1,0-1-1,1 1 1,-1-1-1,1 0 1,-1 0-1,1 1 1,-1-1-1,1 0 1,-1 0-1,1 0 0,-1 0 1,1-1-1,-1 1 1,1 0-1,-1-1 1,0 1-1,1-1 1,-1 1-1,1-1 1,-1 0-1,0 1 1,3-3-1,5-3 29,0 0 0,0-1 0,-1 0 0,0-1 0,8-9 0,59-75 155,-17 20-96,-53 67-95,-3 7-3,-6 17-9,-11 27-4,13-43 21,-2 8 14,0-1 1,0 1 0,1 0-1,-3 22 1,6-33-15,0 1 0,0-1 0,0 0 0,-1 1 0,1-1 0,0 0 0,0 1 0,0-1 0,0 0 0,0 1 0,0-1 1,0 0-1,0 1 0,0-1 0,0 0 0,0 1 0,0-1 0,0 0 0,1 1 0,-1-1 0,0 0 0,0 1 0,0-1 0,0 0 0,0 0 0,1 1 0,-1-1 1,0 0-1,0 0 0,0 1 0,1-1 0,-1 0 0,0 0 0,1 0 0,-1 1 0,0-1 0,0 0 0,1 0 0,-1 0 0,0 0 0,1 0 0,-1 0 0,0 1 1,1-1-1,-1 0 0,0 0 0,1 0 0,-1 0 0,0 0 0,1 0 0,-1 0 0,0-1 0,1 1 0,-1 0 0,0 0 0,1 0 0,-1 0 0,0 0 0,0 0 1,1-1-1,21-14 127,54-59 110,-49 45-323,1 2 1,34-25-1,-60 51 62,-1-1 0,1 1 0,0 0 0,0 0 0,0 0 0,0 0 0,0 0 0,0 0 0,0 0 0,0 1 0,0-1 1,0 1-1,0-1 0,4 1 0,-6 0 12,1 0 0,-1 0 0,1 0 0,-1 1 0,1-1 0,-1 0 0,1 0 0,-1 1 0,0-1 0,1 0 0,-1 1 0,1-1 0,-1 0 0,0 1 0,1-1 0,-1 0 0,0 1 0,1-1 0,-1 1 0,0-1 0,0 1 0,1 0 0,0 19-146,-4 2 57,-2-1 0,0-1 0,-1 1-1,-17 36 1,23-57 26,0 1-1,0 0 0,-1-1 1,1 1-1,0-1 1,0 1-1,0 0 0,-1-1 1,1 1-1,0-1 1,-1 1-1,1-1 0,0 1 1,-1-1-1,1 0 1,-1 1-1,1-1 0,0 1 1,-1-1-1,1 0 1,-1 1-1,1-1 0,-1 0 1,0 0-1,0 1 1,-4-14-962,3-32 164,2 41 748,0-31-688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2.875"/>
    </inkml:context>
    <inkml:brush xml:id="br0">
      <inkml:brushProperty name="width" value="0.05" units="cm"/>
      <inkml:brushProperty name="height" value="0.05" units="cm"/>
    </inkml:brush>
  </inkml:definitions>
  <inkml:trace contextRef="#ctx0" brushRef="#br0">1 186 5049 0 0,'6'1'7605'0'0,"22"-7"-8279"0"0,18-7 653 0 0,1 2 0 0 0,81-7 0 0 0,12-2-92 0 0,395-45 155 0 0,-488 62-45 0 0,195-4-54 0 0,43-4-35 0 0,-112-4-178 0 0,284 11 0 0 0,153 20 332 0 0,-335-13 263 0 0,160-3-186 0 0,-430 0-137 0 0,664-8 181 0 0,-454 17-155 0 0,-1 0-76 0 0,650-14 158 0 0,-760 3-108 0 0,310-12 2 0 0,211 1-73 0 0,-507 16 58 0 0,197-1 70 0 0,405-13 234 0 0,-434 19-74 0 0,-101-3 488 0 0,-63-3-528 0 0,-4-4-118 0 0,-30-1 250 0 0,-61-3 52 0 0,-1 0-5439 0 0,-23 7 4921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0.962"/>
    </inkml:context>
    <inkml:brush xml:id="br0">
      <inkml:brushProperty name="width" value="0.05" units="cm"/>
      <inkml:brushProperty name="height" value="0.05" units="cm"/>
    </inkml:brush>
  </inkml:definitions>
  <inkml:trace contextRef="#ctx0" brushRef="#br0">371 0 14163 0 0,'-40'6'6561'0'0,"19"0"-6325"0"0,0 1 0 0 0,1 1-1 0 0,0 1 1 0 0,1 1-1 0 0,0 1 1 0 0,0 0 0 0 0,1 1-1 0 0,1 1 1 0 0,-25 24-1 0 0,30-25-278 0 0,1-1-1 0 0,1 2 0 0 0,0 0 0 0 0,0 0 0 0 0,1 1 0 0 0,1 0 0 0 0,1 0 0 0 0,0 1 1 0 0,0 0-1 0 0,2 0 0 0 0,0 1 0 0 0,1-1 0 0 0,-4 24 0 0 0,7-34-56 0 0,1 0 0 0 0,-1 0 0 0 0,1 0 0 0 0,0 0-1 0 0,1 0 1 0 0,-1 0 0 0 0,1 0 0 0 0,0 0 0 0 0,0 0 0 0 0,1 0 0 0 0,-1 0-1 0 0,1-1 1 0 0,0 1 0 0 0,1-1 0 0 0,-1 1 0 0 0,4 4 0 0 0,-2-4 30 0 0,1 0 0 0 0,-1-1 0 0 0,1 0 0 0 0,-1 0 0 0 0,1-1 0 0 0,0 1 0 0 0,1-1 0 0 0,-1 0 0 0 0,1 0 0 0 0,-1-1 0 0 0,11 4 0 0 0,-2-2-395 0 0,0-1 0 0 0,0-1-1 0 0,0 0 1 0 0,0 0 0 0 0,27-2 0 0 0,-24-1-1837 0 0,34-6 0 0 0,-24 0 3 0 0,-1-3-361 0 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118"/>
    </inkml:context>
    <inkml:brush xml:id="br0">
      <inkml:brushProperty name="width" value="0.05" units="cm"/>
      <inkml:brushProperty name="height" value="0.05" units="cm"/>
    </inkml:brush>
  </inkml:definitions>
  <inkml:trace contextRef="#ctx0" brushRef="#br0">1 0 16203,'1'15'1089,"-1"0"-1057,4 1-232,6-2 480,0 2-168,5-2-160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564"/>
    </inkml:context>
    <inkml:brush xml:id="br0">
      <inkml:brushProperty name="width" value="0.05" units="cm"/>
      <inkml:brushProperty name="height" value="0.05" units="cm"/>
    </inkml:brush>
  </inkml:definitions>
  <inkml:trace contextRef="#ctx0" brushRef="#br0">98 71 15491,'1'0'156,"-1"0"0,0 1-1,0-1 1,1 0 0,-1 1 0,0-1-1,1 0 1,-1 0 0,0 1-1,1-1 1,-1 0 0,1 0 0,-1 0-1,0 1 1,1-1 0,-1 0-1,1 0 1,-1 0 0,1 0 0,-1 0-1,0 0 1,1 0 0,-1 0-1,1 0 1,-1 0 0,1 0-1,-1 0 1,0 0 0,1 0 0,-1 0-1,1-1 1,-1 1 0,0 0-1,1 0 1,-1 0 0,1-1 0,-1 1-1,0 0 1,1-1 0,0 0 71,0-1 1,0 1 0,0-1-1,0 1 1,0-1 0,-1 0-1,1 1 1,0-1 0,-1 0-1,1-3 1,0 3-173,-1 0 0,1 0 1,-1-1-1,0 1 0,0 0 0,0-1 1,0 1-1,0 0 0,0 0 1,0-1-1,-1 1 0,1 0 0,-1 0 1,0-1-1,0 1 0,0 0 1,0 0-1,0 0 0,-2-3 0,2 4-51,0 1-1,0-1 0,-1 1 1,1-1-1,0 1 0,0 0 1,0 0-1,-1-1 0,1 1 1,0 0-1,0 0 0,-1 0 1,1 0-1,0 1 0,0-1 1,-1 0-1,1 0 0,0 1 1,0-1-1,0 1 0,0-1 0,-1 1 1,1-1-1,0 1 0,0 0 1,0-1-1,0 1 0,-1 2 1,-3 1 5,0 1 0,0 0 0,-7 11-1,4-5-4,0 1 0,2 0 0,0 1 0,-7 17 0,11-24 0,-1 1 1,2-1-1,-1 1 1,1 0-1,0-1 0,0 1 1,1 0-1,0 0 1,0 0-1,2 9 0,-2-15 1,0 0-1,0 0 0,0 0 0,1 0 1,-1 0-1,0 0 0,1 0 1,-1 0-1,1 0 0,-1 0 0,1 0 1,0 0-1,-1 0 0,1-1 0,0 1 1,0 0-1,-1 0 0,1-1 0,0 1 1,0-1-1,0 1 0,0-1 0,0 1 1,0-1-1,0 1 0,0-1 0,0 0 1,0 0-1,0 1 0,0-1 0,0 0 1,0 0-1,0 0 0,0 0 0,0 0 1,0 0-1,0 0 0,0-1 1,0 1-1,0 0 0,0-1 0,2 0 1,4-2 19,1 0 0,-1 0 0,0-1 0,9-7 0,-12 9-14,80-62 165,-57 41-98,62-38-1,-85 59-77,-1 0 0,1 0-1,0 1 1,0-1 0,0 1 0,0 0 0,1 0-1,7-1 1,-11 2 1,0 0 0,0 0-1,0 0 1,0 0 0,1 1 0,-1-1-1,0 0 1,0 1 0,0-1-1,0 1 1,0-1 0,0 1-1,0-1 1,0 1 0,0 0 0,-1-1-1,1 1 1,0 0 0,0 0-1,0-1 1,-1 1 0,1 0 0,-1 0-1,1 0 1,0 0 0,-1 0-1,0 0 1,1 0 0,-1 0 0,0 0-1,1 1 1,-1-1 0,0 0-1,0 0 1,0 0 0,0 2 0,1 12 38,-2 0 1,-2 22 0,0 12 111,3-48-134,0 0-1,0 1 0,0-1 0,0 0 1,0 1-1,0-1 0,0 0 1,0 1-1,0-1 0,1 0 0,-1 1 1,1-1-1,-1 0 0,1 0 1,-1 0-1,1 1 0,0-1 0,0 0 1,-1 0-1,1 0 0,0 0 0,0 0 1,0 0-1,1 0 0,0 0 5,-1-1 0,1 0 0,-1 1 0,1-1 0,-1 0 0,1 0 0,-1 0 0,1 0 0,-1-1 0,1 1 0,-1 0-1,1-1 1,-1 1 0,1 0 0,-1-1 0,1 0 0,1-1 0,8-4 69,0-1 0,0-1-1,16-14 1,-24 18-98,16-13-5,-13 11-58,0 0-1,0 0 1,1 0-1,0 1 1,0 0-1,1 0 1,-1 1-1,1 0 1,9-4-1,-16 8 52,0 0-1,0 0 1,0 0-1,0 0 1,0 0 0,0 0-1,0 0 1,-1 0-1,1 0 1,0 1-1,0-1 1,0 0-1,0 1 1,0-1-1,-1 0 1,1 1-1,0-1 1,0 1-1,-1-1 1,1 1-1,0 0 1,-1-1-1,1 1 1,0-1-1,-1 1 1,1 0-1,-1 0 1,0-1-1,1 1 1,-1 0 0,1 0-1,-1 0 1,0 0-1,0-1 1,1 1-1,-1 0 1,0 0-1,0 0 1,0 0-1,0 1 1,1 7-51,-1 0 1,0 1-1,-1 10 1,0-6 98,1-13-18,0-1 0,0 1-1,0-1 1,0 1 0,0-1-1,0 1 1,0-1 0,0 1-1,0-1 1,0 1 0,0-1-1,0 1 1,1-1 0,-1 1-1,0-1 1,0 1 0,0-1-1,1 1 1,-1-1 0,0 0-1,1 1 1,-1-1 0,0 1-1,1-1 1,-1 0 0,1 0-1,-1 1 1,0-1 0,1 0-1,-1 1 1,1-1 0,1 0 6,-1 0 0,0 0 1,0 0-1,1 0 0,-1 0 1,0-1-1,0 1 0,0 0 1,1-1-1,-1 1 1,0-1-1,2-1 0,38-29 240,-34 26-204,20-18 74,42-32-73,-60 49-135,0 0 0,0 1 0,1 0 0,-1 0 0,20-6 0,-28 11 57,1-1 0,-1 1 1,0 0-1,1-1 0,-1 1 0,0 0 0,1 0 1,-1 0-1,0 0 0,1 0 0,-1 0 1,1 0-1,-1 0 0,0 0 0,1 1 0,-1-1 1,0 1-1,0-1 0,1 1 0,-1-1 1,0 1-1,0 0 0,0-1 0,2 3 1,-2-2-53,0 1 0,0 0 0,0-1 1,0 1-1,-1 0 0,1 0 1,-1-1-1,1 1 0,-1 0 1,0 0-1,0 0 0,0 0 1,0-1-1,0 1 0,0 3 1,-2 3-139,1-1 1,-1 1 0,0-1 0,0 0 0,-1 0 0,0 0-1,-7 12 1,-1-8-178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080"/>
    </inkml:context>
    <inkml:brush xml:id="br0">
      <inkml:brushProperty name="width" value="0.05" units="cm"/>
      <inkml:brushProperty name="height" value="0.05" units="cm"/>
    </inkml:brush>
  </inkml:definitions>
  <inkml:trace contextRef="#ctx0" brushRef="#br0">0 191 20660,'15'-18'822,"1"1"0,0 0 0,1 2-1,1-1 1,30-19 0,8-7-754,-52 39-63,28-20-11,-17 19-9,-15 4 15,1 0-1,-1 0 0,0 0 1,1 0-1,-1 0 1,1 1-1,-1-1 0,0 0 1,1 0-1,-1 1 0,0-1 1,1 0-1,-1 0 1,0 1-1,1-1 0,-1 0 1,0 1-1,0-1 1,0 1-1,1-1 0,-1 0 1,0 1-1,0-1 0,0 1 1,0-1-1,0 0 1,1 1-1,-1-1 0,0 1 1,0 0-1,0 16-12,1 1 1,-2-1-1,-1 0 0,-3 20 0,-1 2 13,-1 76 265,8 157-1,4-89-18,-5-167-184,0-8 11,1 0 0,-2 1-1,1-1 1,-1 0 0,0 0-1,0 0 1,-1 0-1,-5 14 1,7-22-56,0 1-1,-1 0 1,1-1-1,0 1 1,0-1-1,0 1 1,-1 0-1,1-1 1,0 1-1,-1-1 1,1 1 0,-1-1-1,1 1 1,0-1-1,-1 1 1,1-1-1,-1 1 1,1-1-1,-1 1 1,0-1-1,1 0 1,-1 1-1,1-1 1,-1 0-1,0 0 1,1 1-1,-1-1 1,0 0 0,1 0-1,-1 0 1,0 0-1,1 0 1,-1 0-1,0 0 1,1 0-1,-1 0 1,0 0-1,1 0 1,-1-1-1,0 1 1,1 0-1,-1 0 1,1-1 0,-1 1-1,0 0 1,1-1-1,-1 1 1,1 0-1,-1-1 1,1 1-1,-1-1 1,1 1-1,-1-1 1,1 1-1,0-1 1,-1 1-1,0-2 1,-2-4 85,-1 0 0,0 0 0,1 0 1,-3-9-1,-6-20-304,1-1-1,2 0 1,1-1 0,2 0 0,2 0 0,0-63 0,4 90-311,1 0 1,0 0-1,0 0 1,3-10-1,-3 17 362,0 0 0,0 0 0,0 1 1,0-1-1,0 0 0,1 1 0,-1-1 0,1 1 0,0 0 0,0-1 0,0 1 0,0 0 0,0 0 0,0 0 0,0 0 0,1 1 0,-1-1 0,5-1 0,15-6-992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829"/>
    </inkml:context>
    <inkml:brush xml:id="br0">
      <inkml:brushProperty name="width" value="0.05" units="cm"/>
      <inkml:brushProperty name="height" value="0.05" units="cm"/>
    </inkml:brush>
  </inkml:definitions>
  <inkml:trace contextRef="#ctx0" brushRef="#br0">127 439 15643,'1'0'136,"0"-1"0,0 1 1,-1-1-1,1 0 0,0 1 0,-1-1 0,1 0 0,-1 1 0,1-1 0,-1 0 0,1 0 0,-1 1 0,1-1 0,-1 0 0,1-1 0,-1 1-55,0 1 0,0-1-1,0 1 1,0 0 0,0-1-1,0 1 1,0 0 0,0-1-1,-1 1 1,1 0 0,0-1-1,0 1 1,0 0 0,0 0-1,-1-1 1,1 1 0,0 0-1,0-1 1,-1 1 0,1 0-1,0 0 1,0 0 0,-1-1-1,1 1 1,0 0 0,-1 0-1,1 0 1,-2-1 163,0 0 1,0 1-1,0-1 0,0 1 1,0 0-1,0 0 0,0 0 1,0 0-1,0 0 0,0 0 1,0 0-1,0 0 0,-3 2 1,-2 1-72,1 0-1,0 0 1,0 1 0,0 0 0,0 0 0,0 1 0,1 0 0,0 0 0,0 0 0,0 0 0,1 1 0,-1-1-1,1 1 1,1 1 0,-1-1 0,1 0 0,0 1 0,1 0 0,-1-1 0,1 1 0,1 0 0,-2 9 0,3-15-162,0 1 0,-1-1 1,1 1-1,0-1 0,0 1 1,0-1-1,1 1 1,-1-1-1,0 0 0,1 1 1,-1-1-1,0 1 0,1-1 1,0 0-1,-1 1 1,1-1-1,0 0 0,0 1 1,0-1-1,-1 0 0,1 0 1,0 0-1,3 2 1,-3-2-2,1-1 1,0 1 0,0 0 0,0-1 0,0 1-1,0-1 1,0 0 0,0 0 0,0 0 0,0 0-1,0 0 1,0 0 0,0 0 0,0-1 0,3 0-1,3-1 10,1-1 0,0-1 0,-1 0 0,0 0 0,0 0 0,11-8 0,-2-4-23,0 1 1,-1-2-1,25-32 0,0-1-431,-51 86-229,5-20 578,0-1-1,1 1 1,1 0 0,1 1 0,-1 23 0,3-39 53,0 0 0,0 0 0,0 1-1,0-1 1,0 0 0,0 0 0,0 0 0,0 0 0,1 1 0,-1-1 0,1 0-1,-1 0 1,1 0 0,-1 0 0,1 0 0,-1 0 0,1 0 0,0 0 0,0 0-1,0-1 1,-1 1 0,3 1 0,-2-1-34,0-1-1,0 0 0,0 0 1,1 1-1,-1-1 1,0 0-1,0 0 0,1 0 1,-1 0-1,0 0 1,0 0-1,1-1 0,-1 1 1,0 0-1,0-1 1,0 1-1,2-1 1,4-3-330,0 0 0,0 0 0,-1 0 1,1-1-1,6-6 0,-1-1-124,-1-1-1,0 0 0,0 0 1,-2-2-1,0 1 0,0-1 1,-1 0-1,-1 0 0,7-23 1,1-12-605,15-88 0,-25 109 1423,-1-1 0,-1 1-1,-3-57 1,-5 64 509,5 22-779,-1 0 0,1-1 1,0 1-1,0 0 0,0 0 0,0-1 0,0 1 1,0 0-1,0-1 0,0 1 0,-1 0 0,1-1 1,0 1-1,0 0 0,0 0 0,-1-1 1,1 1-1,0 0 0,0 0 0,-1-1 0,1 1 1,0 0-1,-1 0 0,1 0 0,0 0 0,-1 0 1,1-1-1,0 1 0,-1 0 0,1 0 0,0 0 1,-1 0-1,1 0 0,0 0 0,-1 0 1,1 0-1,0 0 0,-1 0 0,1 0 0,0 0 1,-1 0-1,1 1 0,0-1 0,0 0 0,-1 0 1,1 0-1,0 0 0,-1 1 0,1-1 0,0 0 1,-1 0-1,-3 7 299,0-1 1,0 0-1,0 1 0,1 0 1,0 0-1,-4 13 0,2-7 22,-43 134 2333,42-122-2319,1-1 0,1 1 0,2 0 0,0 31 0,2-51-301,0 0 0,0 0 0,1 0 0,0 0 0,0-1-1,0 1 1,0 0 0,1-1 0,0 1 0,0-1-1,4 6 1,-5-8-42,1 1-1,0-2 1,0 1-1,0 0 1,0 0-1,0 0 1,0-1-1,1 1 1,-1-1-1,1 0 1,-1 0-1,1 0 1,-1 0-1,1 0 1,-1 0-1,1-1 1,0 1-1,-1-1 1,1 0-1,0 0 1,3 0-1,5-1-49,-1-1 0,1 0 0,-1 0 0,0-1 0,0 0 0,0-1 0,12-7 0,-11 6-80,0 0 0,0 1 0,1 0 1,22-4-1,-32 7 98,-1 1 0,0 0 0,1 0 0,-1 0 1,1 0-1,-1 0 0,1 0 0,-1 1 0,0-1 0,1 0 1,-1 1-1,1-1 0,-1 1 0,0-1 0,0 1 0,1 0 1,-1-1-1,0 1 0,0 0 0,0 0 0,0 0 0,0 0 1,0 0-1,0 0 0,0 0 0,0 1 0,0-1 0,0 0 1,-1 0-1,1 1 0,-1-1 0,2 3 0,0 4 32,0 0-1,-1 1 1,0-1-1,0 16 0,3 11 141,-4-35-149,0 1 0,0 0 0,0-1 0,0 1-1,0 0 1,0-1 0,1 1 0,-1 0 0,0-1-1,0 1 1,1 0 0,-1-1 0,1 1-1,-1-1 1,0 1 0,1-1 0,-1 1 0,1-1-1,-1 1 1,1-1 0,-1 0 0,1 1 0,0-1-1,-1 0 1,1 1 0,0-1 0,-1 0 0,1 0-1,0 1 1,0-1 7,1-1 0,-1 1 0,0 0-1,0-1 1,0 1 0,0-1 0,0 1 0,1-1-1,-1 0 1,0 1 0,0-1 0,0 0 0,-1 0-1,3-1 1,2-3 62,0-1 0,0 0-1,7-13 1,-6 4-35,0 1-1,-1-1 1,0 0-1,-1 0 1,-1-1-1,0 1 1,0-20 0,-1 17-13,-2 17-32,0 1 1,0-1-1,0 1 0,0-1 0,0 1 0,1-1 0,-1 0 0,0 1 0,0-1 0,0 1 0,1-1 0,-1 1 0,0-1 1,1 1-1,-1-1 0,1 1 0,-1-1 0,0 1 0,1 0 0,-1-1 0,1 1 0,-1 0 0,1-1 0,-1 1 0,1 0 1,-1-1-1,1 1 0,0 0 0,-1 0 0,1 0 0,-1 0 0,1 0 0,-1 0 0,1 0 0,0-1 0,-1 2 0,2-1 0,27 7-357,-5-1-713,-21-6 1022,0 0-1,0 0 1,0 0-1,0 0 1,0-1 0,0 1-1,-1-1 1,1 0-1,0 0 1,0 0-1,0 0 1,2-2 0,15-12-326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184"/>
    </inkml:context>
    <inkml:brush xml:id="br0">
      <inkml:brushProperty name="width" value="0.05" units="cm"/>
      <inkml:brushProperty name="height" value="0.05" units="cm"/>
    </inkml:brush>
  </inkml:definitions>
  <inkml:trace contextRef="#ctx0" brushRef="#br0">249 26 18420,'0'-2'83,"-1"1"1,0-1-1,0 1 1,0-1-1,0 1 1,0-1-1,0 1 1,0 0-1,0 0 1,0-1-1,-1 1 1,1 0-1,0 0 1,-1 0-1,1 1 1,-1-1-1,0 0 1,1 0-1,-1 1 1,1-1-1,-1 1 1,0-1-1,1 1 1,-1 0-1,0 0 1,1 0-1,-1 0 0,0 0 1,0 0-1,1 0 1,-1 0-1,0 1 1,1-1-1,-4 2 1,-1 0 81,0 0-1,-1 1 1,1 0 0,0 0-1,0 0 1,0 1 0,-9 8-1,1 2-42,1 0 0,0 1 0,1 1 0,1 0 0,0 0-1,2 1 1,0 1 0,0-1 0,2 1 0,0 1 0,1-1-1,1 1 1,1 0 0,1 1 0,0-1 0,0 20 0,3-32-93,0 0 1,1-1-1,0 1 1,0-1-1,0 1 1,1-1 0,0 1-1,0-1 1,0 0-1,5 8 1,-6-12-10,1 1 0,0-1 0,0 0 0,0 1 0,0-1 0,0 0 0,0 0 0,1-1 0,-1 1 1,1 0-1,-1-1 0,1 1 0,0-1 0,-1 0 0,1 0 0,0 0 0,0 0 0,0 0 0,0-1 0,0 1 0,0-1 0,0 0 0,0 0 0,4 0 0,2-2 34,0 0-1,0 0 1,0 0-1,0-2 0,0 1 1,-1-1-1,1 0 1,-1 0-1,0-1 0,0 0 1,-1-1-1,1 0 1,6-7-1,-4 3 55,1 0-1,-1-1 0,-1-1 1,0 0-1,0 0 1,-1-1-1,9-19 0,-16 29-79,0 0-1,0 0 0,0 0 0,-1 0 0,1 0 0,0 0 0,-1-1 0,0 1 0,0 0 0,0 0 0,-1-4 0,1 6-21,0 0 0,-1 0 0,1 0 0,0 1 0,-1-1 0,1 0-1,0 0 1,-1 1 0,1-1 0,-1 0 0,1 1 0,-1-1 0,0 1 0,1-1 0,-1 1 0,1-1-1,-1 1 1,0-1 0,0 1 0,1-1 0,-1 1 0,0 0 0,0-1 0,1 1 0,-1 0 0,0 0-1,0 0 1,0 0 0,1 0 0,-1-1 0,0 1 0,0 1 0,0-1 0,0 0 0,1 0 0,-1 0-1,0 0 1,0 1 0,0-1 0,1 0 0,-1 1 0,0-1 0,0 0 0,1 1 0,-2 0 0,-6 3-72,0 1 0,1 0 0,0 0 0,-1 1 1,2 0-1,-1 0 0,1 0 0,0 1 1,-9 12-1,9-10-101,0 1 1,0 0 0,1 0-1,0 0 1,0 0 0,1 1-1,-3 14 1,7-24 150,-1 0-1,1 0 1,0 0-1,-1 0 0,1 0 1,0 0-1,0 0 1,0 1-1,0-1 1,0 0-1,0 0 1,0 0-1,0 0 1,1 0-1,-1 1 1,0-1-1,1 0 1,-1 0-1,1 0 0,-1 0 1,1 0-1,-1 0 1,1 0-1,0 0 1,-1 0-1,1-1 1,0 1-1,0 0 1,1 1-1,16-3-414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567"/>
    </inkml:context>
    <inkml:brush xml:id="br0">
      <inkml:brushProperty name="width" value="0.05" units="cm"/>
      <inkml:brushProperty name="height" value="0.05" units="cm"/>
    </inkml:brush>
  </inkml:definitions>
  <inkml:trace contextRef="#ctx0" brushRef="#br0">220 1 15779,'-6'0'248,"1"-1"-1,0 1 0,0 0 0,0 0 0,0 1 1,0 0-1,0-1 0,0 2 0,0-1 0,0 0 0,0 1 1,0 0-1,0 0 0,1 1 0,-1-1 0,1 1 1,0 0-1,0 0 0,0 1 0,-5 4 0,-3 4 267,1 0 0,0 2-1,0-1 1,-15 27-1,19-27-330,0 0 0,2 0-1,-1 1 1,2-1-1,0 1 1,-3 18-1,5-27-147,2 1 0,-1 0 0,0-1 0,1 1 0,0 0 0,1-1-1,-1 1 1,1 0 0,0-1 0,0 1 0,1-1 0,0 1 0,0-1-1,0 0 1,0 0 0,1 0 0,0 0 0,5 7 0,-6-10-26,0 0 1,0 0-1,0 0 1,0-1-1,0 1 1,1-1-1,-1 1 1,1-1-1,-1 0 1,1 0-1,-1 0 1,1 0-1,-1 0 1,1-1-1,0 1 0,4 0 1,-2-2 1,0 1 0,-1 0 0,1-1 0,0 0 0,-1 0 0,1 0 1,-1-1-1,1 0 0,3-2 0,4-2 17,-1 0 0,-1-1 0,1-1 1,-1 0-1,-1 0 0,11-13 0,-7 7 41,-1 0-1,-1-2 0,0 1 1,9-19-1,-17 27-36,1-1-1,-1 1 1,0-1-1,-1 1 1,0-1 0,0 0-1,0 0 1,-1 0-1,0 0 1,-1 0-1,0 0 1,-1-9-1,1 15-37,-1 0 0,1 0 0,-1 0 0,1-1 0,-1 1 0,0 0-1,0 0 1,0 0 0,0 0 0,0 0 0,0 0 0,0 0 0,-1 1-1,1-1 1,-1 0 0,0 1 0,1-1 0,-1 1 0,0 0 0,0-1 0,0 1-1,0 0 1,0 0 0,0 0 0,0 0 0,0 1 0,0-1 0,0 0-1,-1 1 1,1 0 0,0-1 0,0 1 0,-1 0 0,1 0 0,-4 1 0,-2 0-162,0 0 1,1 1 0,-1-1-1,1 2 1,-1-1 0,1 1-1,0 0 1,0 1 0,-8 5 0,-28 25-675,41-32 819,0 0-1,0-1 1,0 1 0,0 0-1,1 0 1,-1 0 0,0 1-1,1-1 1,0 0 0,0 1-1,0-1 1,0 1 0,0-1-1,0 1 1,0-1 0,1 1-1,-1 4 1,8 4-293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995"/>
    </inkml:context>
    <inkml:brush xml:id="br0">
      <inkml:brushProperty name="width" value="0.05" units="cm"/>
      <inkml:brushProperty name="height" value="0.05" units="cm"/>
    </inkml:brush>
  </inkml:definitions>
  <inkml:trace contextRef="#ctx0" brushRef="#br0">0 92 24221,'4'5'1601,"-4"-8"-1513,0-3-192,9-1-265,1-6-191,-3-7 384,2-2-152,1-3-136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348"/>
    </inkml:context>
    <inkml:brush xml:id="br0">
      <inkml:brushProperty name="width" value="0.05" units="cm"/>
      <inkml:brushProperty name="height" value="0.05" units="cm"/>
    </inkml:brush>
  </inkml:definitions>
  <inkml:trace contextRef="#ctx0" brushRef="#br0">123 13 17852,'-8'4'279,"0"0"1,0 1-1,0 0 0,1 0 1,0 1-1,0 0 1,0 0-1,1 0 0,0 1 1,0 0-1,0 0 1,-6 13-1,8-13-188,0 0 0,1 0-1,0 1 1,0-1 0,0 1 0,1 0 0,1 0 0,-1 0-1,1 0 1,1 0 0,-1 0 0,1 0 0,1 0-1,1 10 1,-2-16-68,0 0-1,1 0 1,-1 0-1,1 0 0,-1 0 1,1 0-1,0 0 1,0 0-1,0 0 1,0-1-1,0 1 1,0 0-1,0-1 0,1 1 1,-1-1-1,1 1 1,-1-1-1,1 0 1,-1 1-1,1-1 0,2 1 1,-2-1-5,1-1 0,-1 1 0,1-1 1,-1 1-1,1-1 0,-1 0 0,1 0 0,-1 0 1,1-1-1,-1 1 0,1 0 0,-1-1 0,1 0 1,3-1-1,5-3 27,-1 0 0,0-1 0,0 0 1,-1-1-1,1 0 0,9-9 0,2-4 193,29-35-1,-46 50-186,1-1 1,-1 0-1,-1 1 0,1-1 0,-1-1 1,0 1-1,0 0 0,-1-1 1,0 0-1,0 0 0,0 1 0,0-13 1,-1 17-35,-1 1 1,0-1 0,0 1 0,-1-1-1,1 0 1,0 1 0,-1-1 0,1 1-1,0-1 1,-1 0 0,0 1 0,1-1-1,-1 1 1,0 0 0,0-1 0,0 1-1,0 0 1,0-1 0,0 1 0,0 0-1,-1 0 1,1 0 0,0 0 0,-2-1-1,0 1 0,-1-1-1,1 1 1,0 0-1,0 1 1,-1-1-1,1 1 1,0-1-1,-1 1 1,1 0-1,-1 0 1,-3 1-1,-6 1-18,0 1 0,0 0 0,1 1 0,0 0 0,-16 8 0,19-8-173,0 1-1,0 0 1,1 1-1,0 0 0,0 0 1,0 0-1,1 1 1,0 0-1,0 1 1,-11 15-1,18-22 188,-1-1-1,1 1 1,0-1 0,-1 1-1,1-1 1,0 1 0,0-1-1,0 1 1,-1-1-1,1 1 1,0 0 0,0-1-1,0 1 1,0-1 0,0 1-1,0-1 1,0 1 0,0 0-1,0-1 1,0 1-1,0-1 1,0 1 0,0-1-1,1 1 1,-1 0 0,0 0-1,1-1-24,0 1 0,0-1 0,0 0 0,0 1 0,0-1-1,0 0 1,0 0 0,-1 0 0,1 0 0,0 0 0,0 0-1,0 0 1,0 0 0,0 0 0,0 0 0,0 0 0,1-1-1,22-6-259</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735"/>
    </inkml:context>
    <inkml:brush xml:id="br0">
      <inkml:brushProperty name="width" value="0.05" units="cm"/>
      <inkml:brushProperty name="height" value="0.05" units="cm"/>
    </inkml:brush>
  </inkml:definitions>
  <inkml:trace contextRef="#ctx0" brushRef="#br0">145 44 16796,'-15'4'917,"0"0"67,1 0 0,0 0 0,-27 14 0,37-17-878,1 1-1,0 0 1,1 0-1,-1 0 1,0 0 0,0 0-1,1 1 1,0-1 0,-1 1-1,1 0 1,0-1 0,0 1-1,0 0 1,1 0-1,-1 0 1,1 1 0,0-1-1,0 0 1,0 1 0,0-1-1,0 0 1,0 7-1,1-8-70,0 0-1,0 0 0,0 0 1,0 0-1,1 0 0,-1 0 0,1 0 1,-1-1-1,1 1 0,0 0 1,-1 0-1,1 0 0,0-1 0,0 1 1,0 0-1,1-1 0,-1 1 0,0-1 1,3 3-1,-1-2-1,0 0 1,0 0-1,1 0 1,-1 0-1,0-1 1,1 0-1,-1 1 1,1-1-1,-1-1 1,5 2-1,3-1 9,0 0-1,0-1 1,0 0-1,0-1 1,0 0-1,14-4 1,-10 1-22,1-1 0,-1 0 0,-1-2 0,1 1 0,21-16 0,-29 18 11,-1 0-1,1-1 1,-1 1 0,-1-2-1,1 1 1,-1-1 0,0 1-1,0-1 1,0-1 0,-1 1-1,0-1 1,0 0 0,4-11-1,-8 16-15,1 1 0,-1-1 0,1 1-1,-1-1 1,0 0 0,1 1 0,-1-1 0,0 1-1,0-1 1,0 0 0,-1 1 0,1-1 0,0 1-1,-1-1 1,1 0 0,0 1 0,-1-1 0,0 1-1,1 0 1,-1-1 0,0 1 0,0-1 0,0 1-1,0 0 1,0 0 0,0-1 0,0 1 0,0 0-1,-1 0 1,1 0 0,0 0 0,-1 0 0,1 1 0,0-1-1,-1 0 1,1 1 0,-3-1 0,-1-1 25,-1 1 1,1 0-1,-1 0 0,1 0 1,-1 1-1,1-1 1,-1 2-1,0-1 1,-6 1-1,-3 3-94,1-1 0,0 2 1,-1 0-1,2 0 0,-1 1 0,1 1 0,0 0 0,0 1 1,0 1-1,-14 13 0,25-21-59,1 1 1,-1-1-1,0 1 1,1 0-1,0 0 0,-1 0 1,1 0-1,0 0 1,0 0-1,0 0 0,0 0 1,-1 4-1,2-5 0,0-1 1,1 1-1,-1 0 0,0 0 0,0-1 0,0 1 0,0 0 1,0 0-1,1-1 0,-1 1 0,0 0 0,1-1 0,-1 1 1,1 0-1,-1-1 0,0 1 0,1-1 0,-1 1 0,1-1 1,0 1-1,-1-1 0,1 1 0,-1-1 0,1 1 0,0-1 1,-1 0-1,1 1 0,0-1 0,-1 0 0,1 0 0,0 0 1,0 1-1,-1-1 0,1 0 0,0 0 0,-1 0 0,1 0 1,0 0-1,0 0 0,-1 0 0,3-1 0,57-3-2462,-21-3 1105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8.140"/>
    </inkml:context>
    <inkml:brush xml:id="br0">
      <inkml:brushProperty name="width" value="0.05" units="cm"/>
      <inkml:brushProperty name="height" value="0.05" units="cm"/>
    </inkml:brush>
  </inkml:definitions>
  <inkml:trace contextRef="#ctx0" brushRef="#br0">205 1 17316,'-7'0'290,"0"0"-1,0 0 1,-1 1 0,1 0 0,0 1 0,0-1 0,0 1 0,0 1 0,1-1 0,-1 1-1,1 0 1,-1 1 0,1-1 0,0 1 0,-10 9 0,7-6-90,1 1 0,-1 0 0,2 0 1,-1 1-1,1 0 0,0 0 0,1 1 0,0-1 1,-5 14-1,9-20-159,1 1-1,-1-1 1,1 1 0,0 0 0,1 0 0,-1 0 0,0-1 0,1 1-1,0 0 1,0 0 0,0 0 0,1 0 0,-1 0 0,1 0-1,0-1 1,0 1 0,2 5 0,-1-7-24,-1 1-1,1 0 1,0-1 0,0 1 0,0-1-1,1 0 1,-1 0 0,0 0-1,1 0 1,-1 0 0,1 0 0,0-1-1,0 1 1,0-1 0,0 0-1,0 0 1,0 0 0,0 0 0,0 0-1,0-1 1,6 1 0,0-1 24,0 0 1,0 0 0,0-1 0,0-1 0,0 1-1,0-1 1,0-1 0,-1 0 0,1 0-1,-1-1 1,0 0 0,13-7 0,-15 7 11,0 0 0,0 0 0,0-1 0,-1 0 1,1 0-1,-1 0 0,0 0 0,-1-1 0,1 0 0,-1 0 0,0 0 1,0-1-1,-1 1 0,0-1 0,4-14 0,-6 18-73,-1 0 0,1 0 0,-1 0 0,0 0-1,0 0 1,0 0 0,0 0 0,-1 0 0,1 0-1,-1 0 1,0 0 0,1 0 0,-1 0 0,-1 1-1,1-1 1,0 0 0,-1 0 0,1 1 0,-1-1-1,0 1 1,0 0 0,0-1 0,0 1 0,0 0-1,-1 0 1,1 0 0,-1 1 0,1-1 0,-1 0-1,0 1 1,1 0 0,-6-2 0,-2-1-155,0 1 0,0 1 0,0-1 0,0 2 0,0-1 1,0 2-1,-1-1 0,-16 2 0,-11 5-368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1.440"/>
    </inkml:context>
    <inkml:brush xml:id="br0">
      <inkml:brushProperty name="width" value="0.05" units="cm"/>
      <inkml:brushProperty name="height" value="0.05" units="cm"/>
    </inkml:brush>
  </inkml:definitions>
  <inkml:trace contextRef="#ctx0" brushRef="#br0">133 55 12787 0 0,'-4'-13'1318'0'0,"4"10"-751"0"0,-1-1 1 0 0,0 1-1 0 0,0-1 1 0 0,0 1-1 0 0,0 0 1 0 0,-1-1-1 0 0,1 1 1 0 0,-1 0-1 0 0,0 0 1 0 0,0 0 0 0 0,-2-2-1 0 0,3 4-519 0 0,0 1 1 0 0,0 1-1 0 0,0-1 1 0 0,1 0-1 0 0,-1 0 0 0 0,0 0 1 0 0,0 0-1 0 0,0 0 0 0 0,1 1 1 0 0,-1-1-1 0 0,0 0 0 0 0,1 1 1 0 0,-1-1-1 0 0,0 1 0 0 0,0-1 1 0 0,1 1-1 0 0,-1-1 1 0 0,1 1-1 0 0,-1-1 0 0 0,0 1 1 0 0,1-1-1 0 0,-1 1 0 0 0,1 0 1 0 0,0-1-1 0 0,-1 1 0 0 0,0 1 1 0 0,-12 19-209 0 0,-3 21 73 0 0,1 0 0 0 0,3 1 0 0 0,1 1 0 0 0,-9 79 0 0 0,17-87-23 0 0,2 1-1 0 0,1 0 1 0 0,9 62 0 0 0,-8-91-82 0 0,0-1 0 0 0,1 1 0 0 0,0-1 0 0 0,0 1 0 0 0,1-1 0 0 0,0 0 0 0 0,0 0 1 0 0,8 11-1 0 0,-9-15-204 0 0,0 0-1 0 0,1 0 1 0 0,-1 0 0 0 0,1-1 0 0 0,0 1 0 0 0,0-1 0 0 0,0 0 0 0 0,0 1 0 0 0,0-2 0 0 0,0 1 0 0 0,1 0 0 0 0,-1-1-1 0 0,1 1 1 0 0,-1-1 0 0 0,1 0 0 0 0,0 0 0 0 0,-1 0 0 0 0,1-1 0 0 0,6 1 0 0 0,6-1-1698 0 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9.798"/>
    </inkml:context>
    <inkml:brush xml:id="br0">
      <inkml:brushProperty name="width" value="0.05" units="cm"/>
      <inkml:brushProperty name="height" value="0.05" units="cm"/>
    </inkml:brush>
  </inkml:definitions>
  <inkml:trace contextRef="#ctx0" brushRef="#br0">10 495 13427,'-1'1'105,"0"-1"0,1 1 0,-1 0 0,0 0 0,0-1 0,1 1 0,-1 0 1,1 0-1,-1 0 0,1 0 0,-1 0 0,1 0 0,0 0 0,-1 0 0,1 0 0,0 2 0,0-2-40,0-1-1,0 1 0,0-1 0,0 1 1,1-1-1,-1 1 0,0-1 1,0 1-1,1-1 0,-1 1 1,0-1-1,1 1 0,-1-1 0,0 0 1,1 1-1,-1-1 0,1 0 1,-1 1-1,1-1 0,-1 0 0,1 1 1,0-1-1,4 2 236,-1-1-1,1 0 1,0 0-1,0 0 1,-1-1 0,10 0-1,41-3 890,0-3-1,84-19 0,-87 15-808,442-92 764,317-59-1060,-535 113-101,510-87 309,-749 132-147,-27 2 18,0 0 0,19-4 0,-68-3-579,13 0 329,-1-4-68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498"/>
    </inkml:context>
    <inkml:brush xml:id="br0">
      <inkml:brushProperty name="width" value="0.05" units="cm"/>
      <inkml:brushProperty name="height" value="0.05" units="cm"/>
    </inkml:brush>
  </inkml:definitions>
  <inkml:trace contextRef="#ctx0" brushRef="#br0">0 478 15995,'10'-3'739,"0"0"-1,0 0 1,0-1-1,-1-1 0,1 0 1,-1 0-1,13-11 0,54-50 1564,-66 56-2106,54-56 618,-3-2 1,86-126-1,-129 168-755,-13 22-7,-3 7-32,-4 10 2,-19 73 31,7-36-65,3 0 0,2 1 0,-2 58-1,11-103-114,0 0-1,0-1 1,1 1-1,0 0 1,2 8-1,-3-13 93,0-1 0,0 1 0,1 0 0,-1-1 0,0 1 0,0 0 0,1-1 0,-1 1 0,0 0 0,1-1 0,-1 1 0,1-1 0,-1 1 0,1-1 0,-1 1 0,1-1 0,-1 1 0,1-1 0,0 1 0,-1-1 0,1 0 0,0 1 0,-1-1 0,1 0 0,0 0 0,-1 1 0,1-1 0,0 0 0,-1 0 0,1 0 0,0 0 0,0 0 0,-1 0 0,1 0 0,0 0 0,-1 0 0,1 0 0,0-1 0,0 1 0,-1 0 0,1 0 0,0-1 0,-1 1 0,1 0 0,0-1 0,-1 1 0,1 0 0,-1-1 0,1 1 0,-1-1 0,1 0 0,17-15-414,3-13-152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933"/>
    </inkml:context>
    <inkml:brush xml:id="br0">
      <inkml:brushProperty name="width" value="0.05" units="cm"/>
      <inkml:brushProperty name="height" value="0.05" units="cm"/>
    </inkml:brush>
  </inkml:definitions>
  <inkml:trace contextRef="#ctx0" brushRef="#br0">235 0 14835,'5'29'2105,"-5"3"-1185,-10 3-280,-2 5 2409,4 5-2177,-1 1-104,6-3-192,0-5-112,8-7-336,-1-6-248,2-6-616,2-5-320,-6-8 808,-1-6-176,-8 0-208</inkml:trace>
  <inkml:trace contextRef="#ctx0" brushRef="#br0" timeOffset="1">0 211 17396,'6'-7'2152,"8"4"-1400,8 2-296,5-2 1409,8 1-937,2-3-216,6 0-752,0 1-416,-2-2 416,-3-4-80,-5-8-136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384"/>
    </inkml:context>
    <inkml:brush xml:id="br0">
      <inkml:brushProperty name="width" value="0.05" units="cm"/>
      <inkml:brushProperty name="height" value="0.05" units="cm"/>
    </inkml:brush>
  </inkml:definitions>
  <inkml:trace contextRef="#ctx0" brushRef="#br0">51 134 17780,'-1'26'1680,"-8"7"-1016,-4 4-248,2 7 961,1 4-433,5 0-344,4-2-88,5-10-160,8-7-104,5-12-64,3-7-144,3-12-640,0-6-400,-2-15 840,-4-7-104,-5-12-168</inkml:trace>
  <inkml:trace contextRef="#ctx0" brushRef="#br0" timeOffset="1">61 9 19892,'-7'-6'1945,"3"3"-1289,-1 3 1104,5 2-744,2 2-936,1-1-624,-2-1 472,-2-1-424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978"/>
    </inkml:context>
    <inkml:brush xml:id="br0">
      <inkml:brushProperty name="width" value="0.05" units="cm"/>
      <inkml:brushProperty name="height" value="0.05" units="cm"/>
    </inkml:brush>
  </inkml:definitions>
  <inkml:trace contextRef="#ctx0" brushRef="#br0">164 25 16700,'5'-8'1275,"6"-8"3205,-15 24-3314,-52 101 1394,26-52-2208,-32 83-1,61-133-204,4-9-112,7-12-35,8-26-170,-2-1 1,15-57 0,-29 93 125,0-1 0,-1 1 0,0 0 0,0 0 0,0-1 0,-1 1 1,1 0-1,-1-1 0,-2-9 0,-1 13-79,-2 9 82,-1 9 21,0 7 12,1 1-1,-1 27 1,5-43 17,1-1 0,0 1-1,0-1 1,1 1 0,0-1 0,0 1-1,1-1 1,0 1 0,0-1-1,1 0 1,3 7 0,-6-13-5,1 1 1,0-1-1,-1 0 0,1 0 1,0 0-1,0 0 0,-1 0 0,1 0 1,0 0-1,0 0 0,0-1 1,0 1-1,0 0 0,0-1 1,1 1-1,-1 0 0,2 0 1,-2-1 0,0 0 0,0 0 0,0 0 1,-1 0-1,1 0 0,0 0 0,0 0 1,0-1-1,0 1 0,-1 0 0,1 0 0,0-1 1,0 1-1,0-1 0,-1 1 0,1-1 1,0 1-1,-1-1 0,2 0 0,0-2 7,1 1-1,-1-1 1,-1 0-1,1 1 1,0-1-1,-1 0 1,1 0-1,-1 0 1,0 0-1,0 0 1,0-1-1,0-4 1,-1 3-9,0-1 1,-1 1 0,1 0-1,-1 0 1,0 0-1,-1 0 1,1 0-1,-1 0 1,0 0-1,0 0 1,-1 1-1,1-1 1,-1 1 0,0-1-1,0 1 1,-1 0-1,1 1 1,-7-7-1,3 4-9,0 0 1,0 1-1,0 0 0,0 0 0,-1 0 0,0 1 0,0 0 0,0 1 0,-1 0 1,-9-3-1,3 6-35,18 8-92,22 9-500,-16-14 512,0 0-1,0-1 1,0 0 0,1 0 0,-1-1 0,1 0 0,0-1-1,-1 0 1,1-1 0,-1 1 0,1-2 0,-1 1-1,1-2 1,16-5 0,14-8-303</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429"/>
    </inkml:context>
    <inkml:brush xml:id="br0">
      <inkml:brushProperty name="width" value="0.05" units="cm"/>
      <inkml:brushProperty name="height" value="0.05" units="cm"/>
    </inkml:brush>
  </inkml:definitions>
  <inkml:trace contextRef="#ctx0" brushRef="#br0">402 0 18036,'-3'2'220,"1"0"1,-1 0-1,0 0 1,1 0 0,-1 0-1,1 0 1,0 1-1,0-1 1,0 1-1,0 0 1,0-1-1,0 1 1,1 0-1,-1 0 1,0 4-1,-3 4 409,1 1-1,-4 20 0,4-2-178,1-1-1,1 1 1,4 50-1,0-45-446,-2 1 0,-5 37 0,4-61-247,-1 0 1,-1-1 0,0 1 0,-1-1 0,0 1 0,-1-1-1,0-1 1,-1 1 0,0-1 0,-8 12 0,2-8-317,0-1-1,0-1 1,-1 1 0,-1-2 0,-19 13 0,4-5-412,-57 25 0,11-12-301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774"/>
    </inkml:context>
    <inkml:brush xml:id="br0">
      <inkml:brushProperty name="width" value="0.05" units="cm"/>
      <inkml:brushProperty name="height" value="0.05" units="cm"/>
    </inkml:brush>
  </inkml:definitions>
  <inkml:trace contextRef="#ctx0" brushRef="#br0">262 0 13219,'-3'1'262,"0"0"-1,0 0 1,0 1 0,0-1-1,1 1 1,-1-1 0,0 1-1,1 0 1,-1 0 0,1 0-1,-5 4 1,3-2 136,-14 13 425,1 2-1,1 0 1,0 0 0,2 1 0,-22 41-1,11-13-96,-29 85 0,48-117-632,2-1-1,0 1 1,0 1-1,1-1 1,2 0 0,-1 1-1,2-1 1,2 32-1,-1-41-126,0 0-1,1-1 0,0 1 0,0 0 0,0-1 0,1 1 0,0-1 0,0 0 1,1 0-1,-1 0 0,1 0 0,1-1 0,-1 1 0,1-1 0,0 0 0,0-1 0,0 1 1,1-1-1,0 0 0,0 0 0,0-1 0,0 0 0,11 5 0,-2-4-15,0 0 1,0-1-1,0-1 0,0 0 0,1-1 0,-1-1 0,18-2 1,53-8-187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8.913"/>
    </inkml:context>
    <inkml:brush xml:id="br0">
      <inkml:brushProperty name="width" value="0.05" units="cm"/>
      <inkml:brushProperty name="height" value="0.05" units="cm"/>
    </inkml:brush>
  </inkml:definitions>
  <inkml:trace contextRef="#ctx0" brushRef="#br0">1 343 15523,'2'1'140,"0"0"0,0 0 0,1 0-1,-1-1 1,0 1 0,1-1 0,-1 1 0,1-1-1,-1 0 1,0 0 0,1 0 0,-1 0-1,1 0 1,-1-1 0,4 0 0,36-16 556,-25 10-176,28-13 183,33-14 276,127-37 1,-180 64-935,-1 2 0,1 1 1,0 0-1,1 2 0,-1 1 0,0 1 0,1 1 1,-1 1-1,45 10 0,-48-6-11,13 4 90,49 6 0,-70-14-91,-1-2 1,0 1-1,1-2 0,-1 0 0,0 0 1,0-1-1,17-5 0,83-29 185,-58 16-210,100-20 1,-137 37 123,1 1-1,-1 0 0,0 1 0,1 1 0,-1 1 0,0 1 1,0 0-1,0 2 0,32 9 0,-35-8 194,-1 0 1,0-1-1,19 2 0,-25-5-199,-1-1 0,0 0 1,0 0-1,1-1 0,-1 0 0,0 0 0,0 0 1,13-6-1,9-4-393,-1-1 1,0-1-1,0-2 1,-2-1-1,0-1 0,34-29 1,-49 36-165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333"/>
    </inkml:context>
    <inkml:brush xml:id="br0">
      <inkml:brushProperty name="width" value="0.05" units="cm"/>
      <inkml:brushProperty name="height" value="0.05" units="cm"/>
    </inkml:brush>
  </inkml:definitions>
  <inkml:trace contextRef="#ctx0" brushRef="#br0">1 1 18132,'15'0'2024,"0"4"-1079,-2 3-353,-1 6 1136,3 2-432,1 2-400,-1 3-183,0 0-473,-2 0-304,-2-3-785,0-2-375,-1-10 984,1 1-224,-9-6-192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801"/>
    </inkml:context>
    <inkml:brush xml:id="br0">
      <inkml:brushProperty name="width" value="0.05" units="cm"/>
      <inkml:brushProperty name="height" value="0.05" units="cm"/>
    </inkml:brush>
  </inkml:definitions>
  <inkml:trace contextRef="#ctx0" brushRef="#br0">0 143 21325,'1'-2'168,"-1"-1"0,1 1 0,0-1 1,0 1-1,0 0 0,0-1 1,0 1-1,1 0 0,-1 0 1,0-1-1,1 1 0,0 0 0,0 1 1,-1-1-1,1 0 0,0 0 1,0 1-1,3-2 0,5-3 247,0 0 0,18-7 0,-28 13-388,39-15 453,1 1 0,0 1 0,1 3 1,0 1-1,78-6 0,-113 14-474,-1 1-1,0 0 1,0 1-1,0-1 0,0 1 1,0 0-1,0 0 0,0 0 1,6 3-1,-10-3-6,1 0-1,0 0 1,-1 0 0,1 0 0,-1 0-1,0 0 1,1 0 0,-1 1 0,0-1-1,0 1 1,0-1 0,0 0 0,0 1-1,0 0 1,0-1 0,-1 1 0,1 0 0,0-1-1,-1 1 1,1 0 0,-1 0 0,0-1-1,0 1 1,0 0 0,0 0 0,0-1-1,0 1 1,0 3 0,-2 3 7,0 0 1,0 0-1,-1 0 0,0 0 1,0 0-1,-1-1 1,0 1-1,0-1 1,-10 12-1,-7 7 120,-25 24 1,43-47-105,-37 34 282,63-40-387,-5-1-160,0 1 0,30-2-1,-43 5 187,0 0-1,0 0 0,0 0 1,0 0-1,0 1 0,0 0 1,0 0-1,0 1 0,-1-1 0,1 1 1,0 0-1,-1 0 0,1 1 1,6 4-1,-10-6 61,0 0 1,1 1-1,-1-1 0,0 0 0,0 1 1,0-1-1,0 0 0,0 1 1,0 0-1,0-1 0,-1 1 1,1-1-1,-1 1 0,1 0 1,-1 0-1,1-1 0,-1 1 1,0 0-1,0 0 0,0 2 0,0-1 35,-1 0-1,0 0 1,0 0-1,0 0 1,0 0-1,0 0 0,-1-1 1,1 1-1,-1 0 1,-3 4-1,-4 3 163,-1-1 1,0 1 0,0-2-1,-12 9 1,21-16-189,-10 7 43,0 0-1,-1-1 0,0 0 0,0-1 1,-1 0-1,0 0 0,0-2 0,0 0 1,-24 5-1,20-12-1253,17 3 1156,0 0-1,-1-1 0,1 1 1,0 0-1,0 0 0,-1-1 1,1 1-1,0 0 0,0-1 1,-1 1-1,1 0 0,0-1 1,0 1-1,0-1 0,0 1 1,0 0-1,-1-1 0,1 1 1,0-1-1,0 1 0,0 0 1,0-1-1,0 1 0,0-1 1,1-1-37,0 0 0,-1 0 1,1 0-1,0 1 1,0-1-1,0 0 0,0 1 1,0-1-1,0 0 1,0 1-1,1-1 0,-1 1 1,2-2-1,20-14-735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1.904"/>
    </inkml:context>
    <inkml:brush xml:id="br0">
      <inkml:brushProperty name="width" value="0.05" units="cm"/>
      <inkml:brushProperty name="height" value="0.05" units="cm"/>
    </inkml:brush>
  </inkml:definitions>
  <inkml:trace contextRef="#ctx0" brushRef="#br0">22 1 13763 0 0,'-3'3'133'0'0,"1"1"1"0"0,0-1-1 0 0,0 1 1 0 0,0 0-1 0 0,0 0 1 0 0,0 0-1 0 0,1 0 1 0 0,-1 0-1 0 0,1 1 1 0 0,0-1-1 0 0,1 0 1 0 0,-1 1-1 0 0,1-1 1 0 0,0 0-1 0 0,0 9 1 0 0,1-8-79 0 0,1 1 1 0 0,-1-1-1 0 0,1 1 1 0 0,0-1-1 0 0,1 0 1 0 0,-1 0-1 0 0,1 0 1 0 0,0 0-1 0 0,0 0 1 0 0,1 0-1 0 0,5 6 1 0 0,-5-7-77 0 0,0 1-1 0 0,0-1 1 0 0,1 0 0 0 0,-1 0 0 0 0,1-1 0 0 0,9 6-1 0 0,-13-8-75 0 0,1-1 0 0 0,-1 1-1 0 0,1-1 1 0 0,-1 1-1 0 0,1-1 1 0 0,-1 1-1 0 0,1-1 1 0 0,-1 0 0 0 0,1 0-1 0 0,0 0 1 0 0,-1 0-1 0 0,1 0 1 0 0,-1 0-1 0 0,1 0 1 0 0,0 0 0 0 0,-1-1-1 0 0,1 1 1 0 0,-1-1-1 0 0,1 1 1 0 0,-1-1-1 0 0,1 1 1 0 0,-1-1 0 0 0,0 0-1 0 0,1 0 1 0 0,-1 0-1 0 0,0 0 1 0 0,1 0-1 0 0,-1 0 1 0 0,0 0 0 0 0,1-2-1 0 0,4-4-1239 0 0,0 0 0 0 0,0-1-1 0 0,6-14 1 0 0,-3 5-293 0 0</inkml:trace>
  <inkml:trace contextRef="#ctx0" brushRef="#br0" timeOffset="1">203 12 8866 0 0,'-9'18'4853'0'0,"-2"24"-3879"0"0,5-19-404 0 0,-1 5-218 0 0,1 0 0 0 0,1 1 0 0 0,-1 40 0 0 0,5 9-2176 0 0,4 0-5216 0 0,-3-64 4482 0 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0.400"/>
    </inkml:context>
    <inkml:brush xml:id="br0">
      <inkml:brushProperty name="width" value="0.05" units="cm"/>
      <inkml:brushProperty name="height" value="0.05" units="cm"/>
    </inkml:brush>
  </inkml:definitions>
  <inkml:trace contextRef="#ctx0" brushRef="#br0">51 142 17684,'0'0'105,"13"-22"2282,-12 21-2257,-1 0 1,1 1-1,-1-1 0,0 0 1,1 0-1,-1 0 1,0 0-1,1 0 1,-1 0-1,0 1 1,0-1-1,0 0 1,0 0-1,0 0 0,0 0 1,0 0-1,0 0 1,0 0-1,0 0 1,-1 0-1,1 1 1,0-1-1,-1 0 1,1-1-1,-1 2-45,1 0-1,-1-1 1,1 1 0,-1 0 0,1 0-1,0 0 1,-1 0 0,1 0 0,-1 0-1,1 0 1,-1 0 0,1 0-1,-1 0 1,1 0 0,-1 0 0,1 0-1,0 0 1,-1 1 0,1-1 0,-1 0-1,1 0 1,0 0 0,-1 1-1,1-1 1,-1 0 0,1 0 0,0 1-1,-1-1 1,1 0 0,0 1 0,0-1-1,-1 1 1,-11 13 816,6-5-595,0 1 1,1 1 0,0-1-1,-5 14 1,9-19-259,-1 0 0,1 0 1,0-1-1,0 1 0,0 0 0,0 0 1,1 0-1,0 0 0,0 0 0,1 0 1,-1 0-1,2 7 0,-1-11-35,-1 0-1,1 0 1,0-1-1,-1 1 1,1 0-1,0 0 1,0 0-1,-1 0 0,1-1 1,0 1-1,0 0 1,0-1-1,0 1 1,0-1-1,0 1 1,0-1-1,0 1 1,0-1-1,0 0 1,0 1-1,0-1 1,0 0-1,0 0 1,0 0-1,1 0 0,-1 0 1,0 0-1,0 0 1,0 0-1,0 0 1,0-1-1,0 1 1,2-1-1,2 0 12,1-1-1,-1 0 0,1 0 1,-1-1-1,6-2 0,5-7 10,-1 0-1,0-1 0,0-1 0,-2 0 0,0-1 0,0-1 0,-1 0 1,12-22-1,-19 28-27,-7 13-1,-10 15-3,6-4-5,0-1 0,-5 18-1,10-27 6,-1 1-1,1-1 0,0 1 1,1 0-1,-1 0 0,1 0 1,0-1-1,0 1 0,0 0 0,1 0 1,1 4-1,-2-8 1,1 1 0,-1-1 0,1 0-1,-1-1 1,1 1 0,0 0 0,-1 0 0,1 0 0,0 0-1,-1 0 1,1-1 0,0 1 0,0 0 0,0-1 0,0 1-1,0 0 1,0-1 0,0 1 0,0-1 0,2 1 0,0 0 0,1-1-1,-1 1 1,0-1 0,1 0 0,-1 0 0,1 0 0,2 0 0,7-3 3,0 1 0,20-8 0,-32 10-4,92-38 29,-64 25 61,-28 12-50,0 1-1,0-1 1,-1 0-1,1 0 1,0 0 0,-1 0-1,1 1 1,-1-1-1,1 0 1,-1 0-1,0 0 1,1 0 0,-1 0-1,0-1 1,0 1-1,1 0 1,-1 0 0,0 0-1,0-2 1,0-27 156,0 21-110,-3-32 89,2 29-269,0 0 0,1 0-1,0 0 1,2-14 0,-2 25 50,0 1 1,1 0-1,-1 0 1,0-1-1,0 1 1,0 0 0,0 0-1,1 0 1,-1-1-1,0 1 1,0 0-1,1 0 1,-1 0-1,0 0 1,0-1 0,1 1-1,-1 0 1,0 0-1,0 0 1,1 0-1,-1 0 1,0 0 0,0 0-1,1 0 1,-1 0-1,0 0 1,1 0-1,-1 0 1,0 0-1,0 0 1,1 0 0,-1 0-1,0 0 1,0 0-1,1 0 1,-1 1-1,1-1 1,12 5-1289,-10-3 787,4 0-39,0 1-1,0-1 0,0-1 1,1 1-1,-1-1 0,0 0 1,14-1-1,8-4-792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325"/>
    </inkml:context>
    <inkml:brush xml:id="br0">
      <inkml:brushProperty name="width" value="0.05" units="cm"/>
      <inkml:brushProperty name="height" value="0.05" units="cm"/>
    </inkml:brush>
  </inkml:definitions>
  <inkml:trace contextRef="#ctx0" brushRef="#br0">27 279 16708,'-3'3'588,"1"1"0,-1-1 0,1 1 0,0 0 1,0 0-1,0 0 0,0 0 0,0 0 0,1 0 0,0 0 1,0 1-1,-1 4 0,2-2-254,-1 0 1,1 0-1,0 0 1,0 0-1,1 0 1,0 0-1,3 12 0,-3-15-314,0-1 0,0 0-1,0 0 1,1 1-1,-1-1 1,1 0 0,0 0-1,0 0 1,0-1-1,0 1 1,0 0 0,1-1-1,-1 0 1,1 1-1,3 1 1,-3-2 5,0-1 1,-1 0-1,1-1 1,-1 1-1,1 0 1,0-1-1,-1 0 1,1 1-1,0-1 1,0 0-1,-1 0 1,1-1-1,0 1 1,0 0-1,-1-1 0,1 0 1,0 0-1,-1 1 1,1-2-1,-1 1 1,5-3-1,0 0 29,0-1-1,-1 0 0,0-1 0,0 1 1,0-1-1,-1 0 0,0 0 1,0-1-1,0 0 0,-1 0 0,0 0 1,0 0-1,-1-1 0,0 1 1,0-1-1,-1 0 0,0 0 0,0 0 1,-1 0-1,0 0 0,-1 0 1,1 0-1,-2-11 0,1 18-42,0 0 0,0 1-1,0-1 1,0 1-1,0-1 1,0 0 0,0 1-1,0-1 1,0 1 0,-1-1-1,1 1 1,0-1 0,0 0-1,0 1 1,-1-1 0,1 1-1,0-1 1,-1 1-1,1-1 1,0 1 0,-1-1-1,1 1 1,-1 0 0,1-1-1,-1 1 1,1-1 0,-1 1-1,1 0 1,-1 0 0,1-1-1,-1 1 1,1 0-1,-1 0 1,0 0 0,1-1-1,-1 1 1,1 0 0,-1 0-1,0 0 1,1 0 0,-1 0-1,1 0 1,-1 0 0,0 0-1,1 1 1,-1-1 0,0 0-1,-1 1 10,0 0 1,0 0-1,1 1 0,-1-1 0,0 0 0,1 1 1,-1-1-1,1 1 0,-1 0 0,1-1 0,0 1 1,-2 2-1,-1 5 4,0-1 1,1 1 0,0 0 0,0 0-1,1 0 1,0 0 0,0 0-1,1 0 1,0 1 0,2 17 0,-1-23-23,0-1 1,0 0 0,1 0 0,0 0 0,-1 0-1,1 0 1,0-1 0,1 1 0,-1 0 0,0 0 0,1-1-1,-1 1 1,1 0 0,0-1 0,0 0 0,0 1-1,0-1 1,0 0 0,1 0 0,-1 0 0,1 0-1,-1-1 1,1 1 0,0-1 0,-1 0 0,1 1 0,0-1-1,0 0 1,0-1 0,0 1 0,0 0 0,0-1-1,0 0 1,0 1 0,0-1 0,0-1 0,4 1-1,1-1 10,1-1-1,-1 0 0,0 0 1,1 0-1,-1-1 0,-1 0 1,1-1-1,0 0 1,-1 0-1,1-1 0,-1 0 1,-1 0-1,1 0 0,-1-1 1,0 0-1,0 0 0,0-1 1,-1 0-1,0 0 0,0 0 1,-1 0-1,0-1 0,-1 0 1,1 0-1,-1 0 0,-1 0 1,1 0-1,-2 0 0,2-12 1,-2 19-6,-1 0 1,0 0-1,0 0 0,0 0 1,0-1-1,0 1 1,0 0-1,0 0 1,0 0-1,0 0 1,0-1-1,-1 1 1,1 0-1,0 0 1,-1 0-1,1 0 1,-1 0-1,1 0 1,-1 0-1,0 0 1,1 0-1,-1 0 1,0 0-1,0 0 1,0 1-1,0-1 1,1 0-1,-1 0 1,0 1-1,0-1 1,0 1-1,-2-1 1,2 1-1,-1 0 1,1 0 0,0 0-1,-1 0 1,1 0 0,0 1-1,0-1 1,-1 1 0,1-1 0,0 1-1,0-1 1,0 1 0,0 0-1,0-1 1,0 1 0,0 0-1,0 0 1,0 0 0,0 0-1,0 0 1,0 0 0,1 0 0,-1 0-1,0 0 1,1 0 0,-1 0-1,0 3 1,0-3-5,0 1 0,1-1 1,-1 0-1,0 1 0,1-1 0,-1 1 0,1-1 1,0 1-1,-1-1 0,1 1 0,0-1 0,0 1 0,0-1 1,0 1-1,0-1 0,1 1 0,-1-1 0,0 1 1,1-1-1,-1 1 0,1-1 0,-1 1 0,1-1 1,0 0-1,-1 1 0,1-1 0,1 2 0,0-3-1,-1 1 0,1 0-1,-1 0 1,1 0 0,0-1-1,-1 1 1,1-1-1,0 1 1,-1-1 0,1 0-1,0 0 1,0 0 0,-1 0-1,1 0 1,0 0 0,0 0-1,-1 0 1,1-1-1,0 1 1,-1-1 0,1 1-1,0-1 1,-1 0 0,3-1-1,19-10-61,-1-1 1,-1-2-1,0 0 0,-1-1 0,-1-1 0,0-1 0,21-26 1,-38 41 41,1 0 1,0 0 0,-1 0 0,0-1 0,4-7 0,-6 11 17,0 0-1,0-1 1,0 1 0,0-1 0,0 1-1,0-1 1,0 1 0,0 0-1,0-1 1,0 1 0,0-1 0,0 1-1,0-1 1,0 1 0,0-1-1,0 1 1,0 0 0,0-1-1,-1 1 1,1-1 0,0 1 0,0 0-1,-1-1 1,0 0 2,1 1 0,-1-1 0,0 1 0,0-1 0,0 1 0,0 0 0,0-1 0,1 1 0,-1 0 1,0 0-1,0-1 0,0 1 0,0 0 0,0 0 0,-2 0 0,1 0 6,0 0-1,-1 0 1,1 1 0,-1-1-1,1 0 1,0 1 0,0-1-1,-1 1 1,1 0 0,0 0-1,0 0 1,0 0 0,0 0 0,0 0-1,0 0 1,0 1 0,0-1-1,0 1 1,0-1 0,1 1-1,-1 0 1,1 0 0,-2 3-1,0-1-4,1 1 0,1 0 0,-1 0 0,1 0-1,-1 0 1,1 0 0,1 1 0,-1-1 0,1 10 0,0-10-7,0 1 1,1-1 0,-1 1-1,1-1 1,0 0 0,0 1-1,1-1 1,0 0 0,0 0 0,2 6-1,-2-9-1,-1 0 1,1 0-1,-1-1 0,1 1 0,-1 0 0,1 0 0,0-1 1,0 1-1,0-1 0,0 0 0,0 1 0,0-1 1,0 0-1,1 0 0,-1 0 0,0-1 0,1 1 0,-1 0 1,0-1-1,1 0 0,-1 1 0,1-1 0,-1 0 0,0 0 1,3-1-1,5 0-20,0-1 0,0-1 0,-1 0 0,17-7 0,26-8-31,-49 18 54,1-1 1,0 0-1,-1 1 1,1 0-1,0 0 1,-1 0-1,1 0 1,0 1-1,-1-1 1,1 1-1,5 2 0,10 9 1,-5-4 78,-13-8-73,0 0 0,0-1 0,-1 1 0,1 0 0,0-1 1,0 1-1,-1 0 0,1-1 0,0 1 0,-1-1 0,1 1 1,0-1-1,-1 0 0,1 1 0,-1-1 0,1 0 1,-1 1-1,1-1 0,-1 0 0,0 1 0,1-1 0,-1 0 1,1-1-1,3-8 29,1-1-1,-1 1 1,-1-1 0,0 0 0,-1 0 0,2-16-1,0-69 104,-4 93-132,0 2-32,0 0 0,0 0 0,0 0 0,0 0-1,0 0 1,0 0 0,0 1 0,1-1 0,-1 0 0,0 0 0,1 0 0,-1 0 0,1 0 0,-1 0 0,1 0-1,-1 1 1,1-1 0,0 0 0,-1 1 0,1-1 0,0 0 0,0 1 0,0-1 0,-1 0 0,1 1-1,2-1 1,28-6-2254,1 0-383,-23 3 2191,0-1-1,-1 0 1,10-8 0,4-7-684</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761"/>
    </inkml:context>
    <inkml:brush xml:id="br0">
      <inkml:brushProperty name="width" value="0.05" units="cm"/>
      <inkml:brushProperty name="height" value="0.05" units="cm"/>
    </inkml:brush>
  </inkml:definitions>
  <inkml:trace contextRef="#ctx0" brushRef="#br0">92 0 16363,'-3'4'353,"0"0"-1,0 0 1,1 0-1,-1 1 0,1-1 1,0 0-1,0 1 0,1 0 1,-1-1-1,1 1 1,0 0-1,0 0 0,1 0 1,-1 0-1,1 7 0,1 4 265,0-1-1,1 0 0,6 26 1,7 7-478,38 83 1,-25-67-1168,-61-118-2389,-49-63 3783,55 87 797,-2-4 1515,29 34-2632,-1 0 0,1-1 0,0 1 1,0 0-1,0-1 0,0 1 0,0 0 0,0-1 1,0 1-1,0 0 0,0-1 0,0 1 0,0 0 0,0-1 1,0 1-1,0 0 0,0 0 0,1-1 0,-1 1 1,0 0-1,0-1 0,0 1 0,0 0 0,1 0 0,-1-1 1,0 1-1,0 0 0,0 0 0,1-1 0,-1 1 1,0 0-1,0 0 0,1 0 0,-1-1 0,0 1 0,1 0 1,-1 0-1,0 0 0,1 0 0,-1 0 0,0 0 1,0 0-1,1 0 0,14-4 449,0 3-191,27-1-854,0-3 0,50-11 0,-59 6 98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6.804"/>
    </inkml:context>
    <inkml:brush xml:id="br0">
      <inkml:brushProperty name="width" value="0.05" units="cm"/>
      <inkml:brushProperty name="height" value="0.05" units="cm"/>
    </inkml:brush>
  </inkml:definitions>
  <inkml:trace contextRef="#ctx0" brushRef="#br0">1 31 13795,'0'-1'191,"0"0"0,1 1 0,-1-1 0,1 0 0,0 1 0,-1-1 0,1 0 0,0 1 0,-1-1 0,1 1-1,0-1 1,-1 1 0,1-1 0,0 1 0,0 0 0,0-1 0,-1 1 0,1 0 0,2-1 0,-3 1-59,1 1 1,-1-1-1,0 0 0,1 1 1,-1-1-1,1 0 0,-1 0 1,0 1-1,1-1 0,-1 1 1,0-1-1,1 0 0,-1 1 0,0-1 1,0 1-1,1-1 0,-1 1 1,0-1-1,0 1 0,0-1 1,0 1-1,0-1 0,1 1 1,-1 0-1,1 42 3808,-1-34-3722,-1-6-116,1-1 1,0 1-1,1 0 1,-1 0-1,0 0 0,1-1 1,-1 1-1,1 0 0,0-1 1,0 1-1,0-1 1,1 1-1,2 4 0,-3-6-74,1 0 0,-1 1 0,1-1 0,-1 0-1,1 0 1,-1 0 0,1-1 0,0 1 0,0 0 0,0-1 0,-1 1-1,1-1 1,0 1 0,0-1 0,0 0 0,0 0 0,0 0-1,-1 0 1,1 0 0,0 0 0,3-1 0,6-1 10,0-1-1,0 0 1,-1 0 0,1-1-1,-1 0 1,14-9 0,58-40 103,-25 15-45,-56 37-82,0 1 1,-1-1-1,1 0 0,0 1 0,0-1 0,0 1 0,0-1 0,0 1 1,0-1-1,0 1 0,0-1 0,0 1 0,0 0 0,0 0 0,0 0 1,0 0-1,0 0 0,1 0 0,-1 0 0,0 0 0,0 0 0,1 0 1,-1 2 11,0-1 0,-1 0 0,0 0 1,1 0-1,-1 0 0,0 1 0,1-1 1,-1 0-1,0 0 0,0 1 0,0-1 1,0 0-1,0 1 0,0-1 0,-1 0 1,1 0-1,0 0 0,-1 2 0,0 1 39,0-1-1,1 1 0,0-1 0,-1 1 0,1-1 0,1 1 0,0 4 1,-1-7-55,0 0 1,0-1-1,0 1 1,1 0 0,-1-1-1,0 1 1,1 0 0,-1-1-1,1 1 1,-1 0-1,1-1 1,-1 1 0,1-1-1,-1 1 1,1-1-1,0 1 1,-1-1 0,1 0-1,0 1 1,-1-1-1,1 0 1,0 1 0,-1-1-1,1 0 1,0 0-1,0 1 1,-1-1 0,1 0-1,0 0 1,0 0-1,-1 0 1,1 0 0,0 0-1,0-1 1,-1 1 0,1 0-1,0 0 1,0 0-1,0-1 1,12-3 30,-1-1 0,0 0 0,0 0 0,17-12 0,-21 11-95,1 1 0,-1 0 0,1 1 0,0 0 0,1 0 0,-1 1 0,0 0 0,18-2 0,-27 5 29,0-1 1,1 1 0,-1 0 0,0 0-1,1 0 1,-1 0 0,0 0 0,1 0-1,-1 0 1,0 0 0,1 0 0,-1 0-1,1 1 1,-1-1 0,0 0 0,1 0 0,-1 0-1,0 0 1,0 0 0,1 1 0,-1-1-1,0 0 1,1 0 0,-1 1 0,0-1-1,0 0 1,1 0 0,-1 1 0,0-1-1,0 0 1,0 1 0,1-1 0,-1 1 0,-4 12-1332,-13 9-583,5-14 1291,2-3-104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223"/>
    </inkml:context>
    <inkml:brush xml:id="br0">
      <inkml:brushProperty name="width" value="0.05" units="cm"/>
      <inkml:brushProperty name="height" value="0.05" units="cm"/>
    </inkml:brush>
  </inkml:definitions>
  <inkml:trace contextRef="#ctx0" brushRef="#br0">36 2 18668,'-10'-1'1896,"4"6"-1215,-1 4-281,1 4 1176,1 1-1320,3 2 40,2-5-136,4-8-272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596"/>
    </inkml:context>
    <inkml:brush xml:id="br0">
      <inkml:brushProperty name="width" value="0.05" units="cm"/>
      <inkml:brushProperty name="height" value="0.05" units="cm"/>
    </inkml:brush>
  </inkml:definitions>
  <inkml:trace contextRef="#ctx0" brushRef="#br0">0 96 19988,'13'-13'971,"1"0"-1,0 1 1,1 1-1,20-12 0,-29 19-798,0 1 0,0 0 0,0 1 0,0-1 1,0 1-1,1 0 0,-1 1 0,1 0 0,0 0 0,-1 0 0,1 1 0,0 0 0,-1 0 0,1 0 0,8 3 0,-13-3-167,-1 0 0,1 1 0,0-1 0,0 1 0,-1-1 0,1 1 1,0 0-1,-1 0 0,1 0 0,-1 0 0,1 0 0,-1 0 1,0 0-1,1 0 0,-1 1 0,0-1 0,0 0 0,0 1 0,0-1 1,0 1-1,0-1 0,0 1 0,0 0 0,-1-1 0,1 1 1,-1 0-1,1-1 0,-1 1 0,1 0 0,-1 0 0,0 0 1,0-1-1,0 1 0,0 0 0,0 0 0,-1-1 0,1 1 0,0 0 1,-1 0-1,0-1 0,0 3 0,-4 9 21,0 0 0,-1 0 1,0-1-1,-11 16 0,7-13-19,3-3-3,4-9 2,1 1-1,-1 0 1,1 0 0,0 0 0,0 1-1,0-1 1,1 0 0,-1 1 0,1-1-1,-1 9 1,2-12-2,0-1 0,0 1 0,0 0 0,0-1 0,1 1 0,-1-1 0,0 1-1,0 0 1,1-1 0,-1 1 0,0-1 0,1 1 0,-1-1 0,0 1 0,1-1 0,-1 1 0,1-1 0,-1 1 0,1-1 0,-1 0 0,1 1 0,0-1 0,-1 0-1,1 1 1,0-1 0,21 3-198,-14-3-62,-1-1 0,1 0 0,12-4 0,30-18-193,-47 21 411,26-13-295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8.059"/>
    </inkml:context>
    <inkml:brush xml:id="br0">
      <inkml:brushProperty name="width" value="0.05" units="cm"/>
      <inkml:brushProperty name="height" value="0.05" units="cm"/>
    </inkml:brush>
  </inkml:definitions>
  <inkml:trace contextRef="#ctx0" brushRef="#br0">1 91 15331,'9'2'4908,"3"2"-4085,-1-1 1,1-1-1,17 2 1,-22-4-679,-1-1-1,1-1 1,0 1-1,-1-1 1,0 0-1,1 0 1,-1-1-1,0 0 1,0 0-1,0 0 1,5-5 0,5-5 227,0 0 1,16-19-1,-17 16-106,-15 16-262,0 0 0,0 0 0,0 0 0,0 0 0,0 0 0,0 0-1,0-1 1,1 1 0,-1 0 0,0 0 0,0 0 0,0 0 0,0 0 0,0 0 0,0 0 0,0 0 0,0 0 0,0 0-1,0 0 1,0-1 0,0 1 0,1 0 0,-1 0 0,0 0 0,0 0 0,0 0 0,0 0 0,0 0 0,0 0 0,0 0 0,1 0-1,-1 0 1,0 0 0,0 0 0,0 0 0,0 0 0,0 0 0,0 0 0,0 0 0,1 0 0,-1 0 0,0 0 0,0 0-1,0 0 1,0 0 0,0 0 0,0 1 0,0-1 0,0 0 0,0 0 0,1 0 0,-1 0 0,0 0 0,0 0 0,0 0 0,0 0-1,0 0 1,0 0 0,0 1 0,-1 10 86,-8 24-106,6-23 30,-12 56-5,3 0-1,2 1 1,4 0 0,5 130 0,2-194-4,-1 0 1,0 0-1,-1 0 0,1 0 1,-1 0-1,0 0 1,-3 8-1,3-12 1,1 0 1,0 0-1,-1 0 1,1 0-1,-1-1 1,0 1-1,1 0 1,-1 0 0,0 0-1,1-1 1,-1 1-1,0 0 1,0-1-1,1 1 1,-1-1-1,0 1 1,0-1-1,0 1 1,0-1-1,0 1 1,0-1-1,0 0 1,0 0-1,0 1 1,0-1-1,0 0 1,0 0-1,0 0 1,0 0-1,0 0 1,0 0-1,0-1 1,0 1-1,0 0 1,0 0-1,0-1 1,0 1-1,0-1 1,0 1-1,0-1 1,0 1-1,1-1 1,-1 1-1,-1-2 1,-5-3 45,1 0 0,0 0 0,0-1-1,0 0 1,1 0 0,0 0 0,0 0 0,0-1 0,1 0 0,0 0 0,1 0 0,-5-12-1,3 6 0,1-1 1,0 0-1,1 1 0,0-1 0,1 0 0,0-19 0,2 29-81,0 1 0,0 0 1,1 0-1,-1-1 0,1 1 0,-1 0 0,1 0 1,0 0-1,0 0 0,1 0 0,-1 0 0,1 0 1,-1 0-1,1 1 0,0-1 0,0 0 0,0 1 1,5-5-1,-3 4-233,1 0 1,0 0 0,0 1-1,0-1 1,0 1-1,0 0 1,0 0 0,1 1-1,-1 0 1,8-1-1,93-19-3950,-68 8 2865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9.135"/>
    </inkml:context>
    <inkml:brush xml:id="br0">
      <inkml:brushProperty name="width" value="0.05" units="cm"/>
      <inkml:brushProperty name="height" value="0.05" units="cm"/>
    </inkml:brush>
  </inkml:definitions>
  <inkml:trace contextRef="#ctx0" brushRef="#br0">87 293 18500,'-4'1'425,"-1"-1"0,1 1 0,0 0 1,-1 0-1,1 1 0,0-1 0,0 1 0,0 0 0,0 0 1,0 0-1,1 1 0,-1 0 0,-5 4 0,7-5-319,0 0-1,0 0 0,0 0 1,0 0-1,0 0 0,1 0 1,-1 0-1,1 0 0,-1 1 1,1-1-1,0 1 0,0-1 1,0 1-1,0-1 0,1 1 1,-1 0-1,1-1 0,-1 1 1,1 0-1,0-1 0,0 1 1,1 5-1,-1-7-96,1 0 0,-1 0 0,1 0 0,0 0 1,-1 0-1,1 0 0,0 0 0,0 0 0,-1 0 0,1 0 0,0 0 0,0-1 0,0 1 1,0 0-1,0-1 0,0 1 0,0-1 0,0 1 0,1-1 0,-1 0 0,0 1 0,0-1 0,0 0 1,0 0-1,1 1 0,-1-1 0,0 0 0,0 0 0,0-1 0,2 1 0,3-1-19,0 1 0,1-1 0,-1-1 0,9-2 0,2-4-31,-1 0 0,0-1 0,0-1 0,-1 0 0,0-1 0,21-20 0,-14 12-27,-10 12 5,-12 7 62,0 0 0,1 0 0,-1-1 0,0 1 0,0 0 0,0 0 0,0 0 0,0 0 0,0 0 1,1 0-1,-1 0 0,0 1 0,0-1 0,0 0 0,0 0 0,0 0 0,0 0 0,0 0 0,1 0 0,-1 0 0,0 0 0,0 0 0,0 0 0,0 0 0,0 0 0,0 0 0,0 0 0,0 1 0,0-1 0,0 0 0,1 0 0,-1 0 0,0 0 0,0 0 0,0 0 0,0 0 0,0 0 0,0 1 0,0-1 1,0 0-1,0 0 0,0 0 0,0 0 0,0 0 0,0 0 0,0 1 0,-6 21-49,2-12 39,-4 28-169,8-36 109,-1 0-1,1 0 0,0 0 0,0 0 0,0 0 1,0 1-1,0-1 0,1 0 0,-1 0 0,1 0 1,0 0-1,-1 0 0,1 0 0,0 0 1,2 3-1,-2-5-14,0 1 0,0 0 0,0 0 0,0-1 0,0 1 0,1-1 0,-1 1 0,0-1 0,1 0 0,-1 1 0,0-1 0,0 0 0,1 0 0,-1 0 0,0 0 0,1 0 0,-1 0 0,0 0 0,1 0 0,-1-1 1,0 1-1,1 0 0,-1-1 0,0 1 0,0-1 0,1 1 0,-1-1 0,0 0 0,2-1 0,4-2-461,0-1 1,0 0-1,8-8 1,-5 3-49,-1-1 1,0 0-1,0 0 0,-1-1 1,-1 0-1,0-1 1,-1 0-1,7-18 1,1-10-1268,13-60 1,-23 86 2098,-1 1 0,-1-1 0,0 0 0,0-17 0,-3 32-34,0 1 0,0 0 0,0-1 0,0 1 0,0 0 0,0 0 0,0 0 0,1 0-1,-1 0 1,0 0 0,1 0 0,-1 0 0,0 1 0,-20 49 3192,-26 100 1,44-141-3163,1-4-44,0-1-1,1 1 0,-1-1 1,1 1-1,0 0 1,1-1-1,-1 1 0,1 0 1,1-1-1,0 11 1,0-16-159,-1 1 1,1 0-1,-1-1 1,1 1 0,-1-1-1,1 1 1,-1 0-1,1-1 1,0 1 0,-1-1-1,1 0 1,0 1 0,-1-1-1,1 0 1,0 1-1,-1-1 1,1 0 0,0 0-1,0 1 1,0-1-1,-1 0 1,1 0 0,0 0-1,0 0 1,0 0 0,-1 0-1,1 0 1,0 0-1,0-1 1,-1 1 0,1 0-1,0 0 1,0-1-1,1 0 1,29-13 221,-26 11-179,19-11 85,-19 10-144,1 1 1,-1-1-1,1 1 0,0 0 0,0 1 0,0-1 1,0 1-1,1 0 0,-1 1 0,11-2 1,-16 3-14,0 0 1,0 0 0,0 1-1,0-1 1,0 0 0,0 0 0,0 1-1,0-1 1,0 1 0,0-1-1,0 0 1,-1 1 0,1 0 0,0-1-1,0 1 1,0 0 0,-1-1-1,1 1 1,0 0 0,-1 0 0,1-1-1,0 1 1,-1 0 0,1 0-1,-1 0 1,0 0 0,1 2 0,4 32 94,-5-32-78,-1 0 0,1 0 0,0 0 0,1-1 0,-1 1 0,1 0 0,-1 0 0,1 0 0,0 0 0,0-1 0,0 1 0,0 0 0,0-1 0,3 5 0,-3-7-12,0 1 0,0-1 0,1 0 0,-1 1 0,0-1 0,0 0 0,0 0 1,1 0-1,-1 1 0,0-1 0,0-1 0,0 1 0,0 0 0,1 0 0,-1 0 0,0-1 0,0 1 0,0 0 0,0-1 0,0 1 0,1-1 0,-1 1 0,0-1 0,0 0 0,0 1 0,-1-1 0,3-2 0,25-22 87,-20 15-60,0 0 1,10-20 0,5-6-25,-22 36-10,-1 0 0,1 0-1,0 1 1,-1-1-1,1 0 1,0 0 0,-1 1-1,1-1 1,-1 0-1,1 1 1,0-1 0,-1 1-1,1-1 1,-1 1-1,1-1 1,-1 1 0,0-1-1,1 1 1,-1-1 0,1 2-1,3 2 3,1-2 8,-1 1 0,0-2 0,1 1 0,-1-1 0,1 1 0,-1-1 0,1 0 0,0-1 0,-1 1 0,1-1 0,0 0 0,0 0 0,-1 0 0,1-1 0,0 0 0,5-1 0,6-2 32,1-1-1,-2-1 1,21-9-1,-22 8-14,-1 0 0,0-1-1,0-1 1,0 0 0,-1-1-1,-1-1 1,20-22 0,-29 31-24,-1 0 0,1-1 0,0 1 0,-1-1 0,0 1 0,0-1 0,0 0 0,1-4 0,-2 7-2,0 0 0,0-1 0,1 1 0,-1 0 0,0-1 0,0 1 0,0 0 0,0-1 0,0 1 0,0 0 0,-1-1 0,1 1 0,0 0 0,0-1 0,0 1 0,0 0 0,0-1 0,0 1 0,0 0 0,-1 0 0,1-1 0,0 1 0,0 0 0,-1-1 0,1 1 0,0 0 0,-1-1 0,1 1-1,-1 0 1,0 0-1,0 0 1,0 0 0,0 0-1,0 0 1,1 0-1,-1 0 1,0 0 0,0 1-1,0-1 1,1 0-1,-1 0 1,0 1-1,0-1 1,0 0 0,0 1-1,-8 5 24,1 1 0,0-1 0,0 1 0,1 1 0,0-1-1,0 1 1,1 0 0,0 1 0,0 0 0,1 0 0,0 0 0,-4 11 0,8-19-11,1 0 0,-1 1 1,0-1-1,1 0 1,-1 1-1,1-1 0,0 1 1,0-1-1,-1 1 0,1-1 1,0 1-1,0-1 1,0 1-1,0-1 0,1 1 1,-1-1-1,0 1 0,1-1 1,-1 1-1,1-1 1,-1 0-1,1 1 0,1 1 1,-1-2 1,0 0 1,1 0-1,-1-1 1,0 1 0,1 0-1,-1 0 1,1-1-1,-1 1 1,1-1-1,-1 0 1,1 1 0,0-1-1,-1 0 1,1 0-1,-1 0 1,1 0-1,0 0 1,-1 0-1,1 0 1,-1-1 0,1 1-1,1-1 1,17-5 55,-1-1 0,0 0 1,0-1-1,0-1 0,17-13 0,-14 9-59,1 1 0,36-13 1,-37 22-64,-21 3 48,-1 0 1,1 0 0,-1 0 0,1 0 0,0 1-1,-1-1 1,1 0 0,-1 1 0,1-1 0,-1 0 0,1 1-1,-1-1 1,1 0 0,-1 1 0,1-1 0,-1 1-1,1-1 1,-1 1 0,1 0 0,0 2-7,-1 0-1,1 0 1,0 0 0,-1 0 0,1 0 0,-1 0-1,0 0 1,-1 6 0,3 20 49,-2-28-33,0 0-1,1-1 0,-1 1 1,1 0-1,-1-1 0,1 1 0,-1-1 1,1 1-1,-1-1 0,1 1 1,0-1-1,-1 1 0,1-1 0,0 1 1,-1-1-1,1 0 0,0 1 0,-1-1 1,1 0-1,0 0 0,0 0 1,0 0-1,-1 1 0,1-1 0,0 0 1,0 0-1,-1 0 0,1-1 1,0 1-1,0 0 0,0 0 0,-1 0 1,1 0-1,0-1 0,0 1 0,-1 0 1,1-1-1,0 0 0,32-14 98,6-11-134,-23 15-269,-1 1 0,1 1 0,1 0 0,25-9 0,-41 18 221,-1-1 0,2 1 0,-1 0 0,0-1 0,0 1 1,0 0-1,0 0 0,0-1 0,0 1 0,0 0 1,0 0-1,0 0 0,0 1 0,0-1 0,0 0 1,0 0-1,0 0 0,1 1 0,-1-1 0,0 0 0,0 1 1,-1-1-1,1 1 0,2 1 0,-3-1-37,1 0 0,-1 0 0,1 0 0,-1 0 0,1 0 0,-1 0 0,0 1-1,0-1 1,1 0 0,-1 0 0,0 0 0,0 1 0,0-1 0,0 0 0,-1 0 0,1 1 0,-1 1 0,-1 6-420,-1 0 1,-1-1 0,-8 17-1,-2 0-247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293"/>
    </inkml:context>
    <inkml:brush xml:id="br0">
      <inkml:brushProperty name="width" value="0.05" units="cm"/>
      <inkml:brushProperty name="height" value="0.05" units="cm"/>
    </inkml:brush>
  </inkml:definitions>
  <inkml:trace contextRef="#ctx0" brushRef="#br0">4 112 13675,'-3'3'1608,"4"-1"-688,4-2-231,10 0 927,5 0-72,12-3-175,7-2-153,14-2-336,7-1-128,3-5-272,1 0-208,-3-1-368,-4-1-224,-10 4-480,-9-1-264,-15 4 760,-9 1-192,-13 7-152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670"/>
    </inkml:context>
    <inkml:brush xml:id="br0">
      <inkml:brushProperty name="width" value="0.05" units="cm"/>
      <inkml:brushProperty name="height" value="0.05" units="cm"/>
    </inkml:brush>
  </inkml:definitions>
  <inkml:trace contextRef="#ctx0" brushRef="#br0">1 168 15331,'0'17'1793,"13"-14"-889,8-6-360,15-9 1112,5-2-471,14-4-385,4-4-152,2 1-696,1 0-368,-3 1 992,-5 0-608,-5 2-72,-5-1-8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02.390"/>
    </inkml:context>
    <inkml:brush xml:id="br0">
      <inkml:brushProperty name="width" value="0.05" units="cm"/>
      <inkml:brushProperty name="height" value="0.05" units="cm"/>
    </inkml:brush>
  </inkml:definitions>
  <inkml:trace contextRef="#ctx0" brushRef="#br0">122 4 16235 0 0,'0'0'26'0'0,"0"0"-1"0"0,0 0 0 0 0,0 0 0 0 0,-1 0 0 0 0,1 0 0 0 0,0 0 0 0 0,0 0 0 0 0,0 0 0 0 0,0 0 0 0 0,0 0 0 0 0,0 0 0 0 0,0 0 1 0 0,0 0-1 0 0,0 0 0 0 0,-1 0 0 0 0,1 0 0 0 0,0 0 0 0 0,0 0 0 0 0,0 0 0 0 0,0 0 0 0 0,0 0 0 0 0,0 0 0 0 0,0 0 1 0 0,0 0-1 0 0,0 0 0 0 0,0 0 0 0 0,0-1 0 0 0,0 1 0 0 0,-1 0 0 0 0,1 0 0 0 0,0 0 0 0 0,0 0 0 0 0,0 0 0 0 0,0 0 0 0 0,0 0 1 0 0,0 0-1 0 0,0 0 0 0 0,0 0 0 0 0,0 0 0 0 0,0-1 0 0 0,0 1 0 0 0,0 0 0 0 0,0 0 0 0 0,0 0 0 0 0,0 0 0 0 0,0 0 0 0 0,0 0 1 0 0,0 0-1 0 0,0 0 0 0 0,0 0 0 0 0,0-1 0 0 0,0 1 0 0 0,0 0 0 0 0,0 0 0 0 0,0 0 0 0 0,0 0 0 0 0,0 0 0 0 0,0 0 0 0 0,-5 11 408 0 0,-5 18-470 0 0,7-11 33 0 0,0 2 1 0 0,1-1-1 0 0,1 0 1 0 0,1 0 0 0 0,3 29-1 0 0,3-11 10 0 0,18 67 1 0 0,-15-68 81 0 0,7 53 1 0 0,-14-74-103 0 0,-2-1-1 0 0,0 1 1 0 0,-1-1 0 0 0,0 1 0 0 0,-2-1-1 0 0,1 0 1 0 0,-2 1 0 0 0,-6 17-1 0 0,-8 15-525 0 0,-26 48-1 0 0,5-14-1106 0 0,22-38 668 0 0,1-2-214 0 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3.025"/>
    </inkml:context>
    <inkml:brush xml:id="br0">
      <inkml:brushProperty name="width" value="0.05" units="cm"/>
      <inkml:brushProperty name="height" value="0.05" units="cm"/>
    </inkml:brush>
  </inkml:definitions>
  <inkml:trace contextRef="#ctx0" brushRef="#br0">188 24 15947,'0'-1'84,"-1"-1"0,1 1 0,-1 0 0,0 0-1,1-1 1,-1 1 0,0 0 0,0 0-1,0 0 1,0 0 0,0 0 0,0 0 0,0 0-1,0 0 1,0 0 0,0 0 0,-1 1-1,1-1 1,0 1 0,0-1 0,-1 1 0,1-1-1,0 1 1,-1-1 0,1 1 0,-1 0 0,1 0-1,-1 0 1,1 0 0,0 0 0,-1 0-1,1 0 1,-1 1 0,1-1 0,0 0 0,-1 1-1,1-1 1,0 1 0,-1-1 0,1 1-1,0 0 1,0 0 0,-2 0 0,-4 4 208,0 0-1,0 0 1,0 1 0,0 0 0,-9 11 0,6-5-93,0 1 1,1 0 0,1 1 0,0-1-1,1 2 1,0-1 0,-5 19 0,9-23-119,0 0 0,1 0 0,0 0 0,0 0 0,1 0 0,1 1 0,-1-1 1,2 0-1,-1 0 0,2 0 0,-1 1 0,4 11 0,-3-17-44,1 0 1,-1 0-1,1 0 0,0 0 1,0 0-1,0 0 0,0-1 1,1 1-1,0-1 0,0 0 1,0 0-1,1-1 0,-1 1 1,1-1-1,0 0 0,0 0 1,0 0-1,0-1 0,0 0 1,0 0-1,1 0 0,-1-1 1,1 0-1,0 0 0,-1 0 1,9 0-1,1-1 15,1 0 0,-1-1 0,1 0 0,-1-2 0,0 0 0,0 0 0,0-1 0,24-11 0,-17 5 13,0-1 0,-1-1-1,0 0 1,30-26 0,-42 31-46,-1-1 1,0 1-1,-1-1 1,0 0-1,0-1 1,0 0 0,-1 0-1,-1 0 1,0-1-1,0 0 1,-1 0-1,6-16 1,-9 22-14,0-1 1,-1 1-1,1 0 1,-1 0-1,1-1 1,-1 1-1,-1 0 1,1 0-1,0-1 1,-1 1-1,0 0 1,0 0 0,0 0-1,-1-1 1,0 1-1,1 1 1,-1-1-1,0 0 1,-1 0-1,1 1 1,-1-1-1,0 1 1,1 0-1,-1 0 1,-1 0-1,1 0 1,0 0-1,-1 1 1,1 0-1,-1-1 1,-5-1-1,-2-1-73,0 1 0,-1 0 0,0 1 0,0 0 0,0 0 0,0 2-1,-1-1 1,1 2 0,-22 0 0,25 0-11,0 1-1,0 0 0,0 0 1,0 1-1,0 0 1,0 1-1,1-1 1,-1 2-1,1-1 0,0 1 1,0 1-1,-12 7 1,0 8-260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176"/>
    </inkml:context>
    <inkml:brush xml:id="br0">
      <inkml:brushProperty name="width" value="0.05" units="cm"/>
      <inkml:brushProperty name="height" value="0.05" units="cm"/>
    </inkml:brush>
  </inkml:definitions>
  <inkml:trace contextRef="#ctx0" brushRef="#br0">1 0 18404,'1'0'97,"1"1"1,0 0 0,-1-1-1,1 1 1,-1 0-1,1 0 1,-1 0-1,1 0 1,-1 0-1,0 0 1,1 0-1,-1 0 1,0 0-1,0 1 1,0-1-1,2 3 1,10 28 44,-8-20 42,107 262 1551,18 44-1364,-119-286-606,0 0-1,-3 1 1,0 0 0,-3 1-1,0 0 1,-2-1-1,-2 1 1,-1 0 0,-4 35-1,0-48-154,-3-7-116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568"/>
    </inkml:context>
    <inkml:brush xml:id="br0">
      <inkml:brushProperty name="width" value="0.05" units="cm"/>
      <inkml:brushProperty name="height" value="0.05" units="cm"/>
    </inkml:brush>
  </inkml:definitions>
  <inkml:trace contextRef="#ctx0" brushRef="#br0">1 267 13827,'12'34'750,"1"-1"0,3 0 1,0-1-1,29 41 0,-16-32-222,2-1-1,56 55 0,-77-85-393,1 0 0,1 0 0,20 13 0,-29-21-85,-1-1-1,1 1 0,0 0 0,0-1 0,0 0 0,0 0 0,0 0 0,0 0 0,0 0 0,0-1 0,0 1 0,1-1 0,-1 0 0,0 0 0,0 0 0,0 0 0,1-1 0,-1 1 1,0-1-1,0 0 0,0 0 0,0 0 0,5-3 0,-2 0 66,-1 0-1,1-1 1,-1 0 0,0 0 0,-1 0-1,1-1 1,-1 0 0,0 0 0,4-8-1,26-63 701,-32 71-758,42-123 420,31-157 0,-56 176-816,-17 72 84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8.690"/>
    </inkml:context>
    <inkml:brush xml:id="br0">
      <inkml:brushProperty name="width" value="0.05" units="cm"/>
      <inkml:brushProperty name="height" value="0.05" units="cm"/>
    </inkml:brush>
  </inkml:definitions>
  <inkml:trace contextRef="#ctx0" brushRef="#br0">1 15 14019,'4'-6'1339,"3"-3"3482,-4 23-2129,-2-4-2919,6 51 1234,-5-29-843,2 0 0,1-1 1,1 1-1,12 32 0,-17-62-148,-1 0 0,1 0-1,0-1 1,0 1 0,0 0 0,0-1 0,0 1-1,0 0 1,0-1 0,0 1 0,0-1 0,1 0-1,-1 1 1,1-1 0,-1 0 0,1 0 0,-1 0 0,1 0-1,2 1 1,-3-2 0,0 0 0,1 0 1,-1 0-1,1 0 0,-1 0 0,1-1 0,-1 1 0,1 0 1,-1-1-1,0 1 0,1-1 0,-1 1 0,0-1 0,1 0 0,-1 0 1,0 1-1,0-1 0,0 0 0,1 0 0,-1 0 0,0 0 0,0 0 1,-1 0-1,1-1 0,1 0 0,12-18 175,-2 0 0,0 0 0,17-41 1,9-18 169,-37 78-352,10-15 61,-11 16-68,1-1 0,-1 1 0,0 0 0,0 0 0,0 0 0,0-1 0,0 1 0,1 0 0,-1 0 0,0 0 0,0 0 0,0-1 0,1 1 0,-1 0 0,0 0 0,0 0 0,1 0 0,-1 0 0,0 0 0,0 0 0,1-1 0,-1 1 0,0 0 0,0 0 0,1 0 0,-1 0 0,0 0 0,0 0 0,1 0 0,-1 0 0,0 0 0,0 1 0,1-1 0,-1 0 0,0 0 1,0 0-1,1 0 0,-1 0 0,0 0 0,0 0 0,0 1 0,1-1 0,-1 0 0,0 0 0,0 0 0,0 1 0,1-1 0,-1 0 0,0 0 0,0 0 0,0 1 0,0-1 0,0 0 0,0 0 0,0 1 0,1-1 0,-1 0 0,0 0 0,0 1 0,0-1 0,0 0 0,0 0 0,0 1 0,7 52 131,-6-40-120,1 0-1,0 0 1,5 15 0,-7-27-13,0 0 1,0 0-1,0 0 0,0 0 1,1-1-1,-1 1 1,0 0-1,1 0 1,-1 0-1,1 0 0,-1-1 1,1 1-1,-1 0 1,1 0-1,-1-1 0,1 1 1,0 0-1,-1-1 1,1 1-1,0-1 1,-1 1-1,1-1 0,0 1 1,0-1-1,0 1 1,0-1-1,-1 0 1,1 0-1,0 1 0,0-1 1,0 0-1,0 0 1,0 0-1,0 0 1,0 0-1,0 0 0,0 0 1,-1 0-1,1 0 1,0-1-1,0 1 1,0 0-1,0 0 0,0-1 1,-1 1-1,1-1 1,0 1-1,0-1 0,1 0 1,4-4 1,1 0 1,-2-1-1,1 0 0,8-10 1,-10 11-3,18-23 6,22-24 16,-40 47-19,1 1 0,-1 0 0,1 0 0,0 0-1,0 1 1,1-1 0,-1 1 0,7-2-1,-11 4-1,0 1 0,0 0-1,0 0 1,0-1-1,-1 1 1,1 0 0,0 0-1,0 0 1,0 0 0,0 0-1,0 0 1,0 0-1,0 0 1,0 1 0,0-1-1,-1 0 1,1 0-1,0 1 1,0-1 0,0 1-1,0-1 1,1 1-1,-1 1 2,1-1-1,-1 1 1,0-1-1,0 1 1,1 0-1,-1 0 1,0-1-1,-1 1 1,1 0-1,1 2 1,1 7 3,-1 0 0,0 0 0,1 13 1,-2-13-7,2 20 11,4 20-24,-7-50 6,0 0 0,0-1 0,0 1 0,1-1 0,-1 1 0,0-1 0,0 1-1,0-1 1,0 1 0,1-1 0,-1 1 0,0-1 0,0 1 0,1-1 0,-1 1 0,0-1 0,1 1 0,-1-1 0,1 0-1,-1 1 1,1-1 0,-1 0 0,0 1 0,1-1 0,0 1 0,0-2-24,-1 1-1,1 0 1,-1 0 0,1-1 0,-1 1 0,1 0-1,-1 0 1,1-1 0,-1 1 0,1-1-1,-1 1 1,0 0 0,1-1 0,-1 1-1,1-1 1,-1 1 0,0-1 0,0 1-1,1-1 1,12-31-1096,8-46 1265,-12 39-429,3-12-88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9.856"/>
    </inkml:context>
    <inkml:brush xml:id="br0">
      <inkml:brushProperty name="width" value="0.05" units="cm"/>
      <inkml:brushProperty name="height" value="0.05" units="cm"/>
    </inkml:brush>
  </inkml:definitions>
  <inkml:trace contextRef="#ctx0" brushRef="#br0">5 0 16331,'-2'11'1324,"1"-1"-1,0 1 0,1-1 1,1 12-1,3 11 157,8 32 1,-7-37-1282,75 260 526,-54-206-714,-20-69-8,-5-25 12,-4-24 15,3 31-26,-15-78 28,12 72-21,0 1 0,0 0-1,-1-1 1,0 2 0,-10-18-1,7 20-13,5 9-16,7 13-11,-1-11 20,-1 0-1,1-1 0,0 1 0,0-1 1,0 0-1,0 0 0,1 0 0,-1-1 0,1 1 1,0-1-1,-1 0 0,1-1 0,0 1 1,0-1-1,0 0 0,1 0 0,-1 0 0,0-1 1,0 0-1,0 0 0,1 0 0,-1-1 1,0 1-1,9-4 0,-10 4 10,0-1 1,1-1-1,-1 1 1,0 0 0,0-1-1,0 0 1,0 0-1,0 0 1,-1-1-1,1 1 1,0-1-1,-1 0 1,0 0-1,0 0 1,0 0-1,0 0 1,0-1-1,-1 0 1,1 1-1,-1-1 1,0 0-1,0 0 1,-1 0-1,1 0 1,-1 0-1,0-1 1,0 1-1,0 0 1,0-7-1,-1 10 5,0 0-1,0 0 0,0 1 1,0-1-1,0 0 0,0 0 1,0 1-1,0-1 0,0 0 0,-1 0 1,1 1-1,0-1 0,0 0 1,-1 0-1,1 1 0,-1-1 1,1 0-1,-1 1 0,1-1 1,-1 1-1,0-2 0,1 2 0,-1 0 0,1 0 1,-1 0-1,0 0 0,1-1 0,-1 1 0,1 0 0,-1 0 0,0 0 1,1 0-1,-1 0 0,1 1 0,-1-1 0,0 0 0,1 0 1,-1 0-1,1 0 0,-1 1 0,1-1 0,-2 1 0,-1 0 5,0 1 0,0 0 0,1 1 0,-1-1 0,1 0 0,-1 1 0,1-1 0,-3 5 0,-2 3 1,2 0 0,-1 0 0,1 1 0,1 0 0,0 0 0,1 0 0,0 0 0,0 0 0,1 1 0,0 13 0,1-24-8,1-1 0,0 1 0,0 0 0,0 0-1,0 0 1,0 0 0,0 0 0,0 0 0,1 0 0,-1-1 0,0 1 0,0 0 0,1 0 0,-1 0 0,0 0 0,1-1 0,-1 1 0,1 0 0,-1 0 0,1-1 0,-1 1 0,1 0-1,0-1 1,-1 1 0,1-1 0,0 1 0,-1-1 0,1 1 0,0-1 0,0 1 0,0-1 0,-1 0 0,1 1 0,0-1 0,0 0 0,0 0 0,0 1 0,0-1 0,0 0-1,-1 0 1,1 0 0,0 0 0,0 0 0,0 0 0,0-1 0,0 1 0,0 0 0,1-1 0,5-1 7,1-1 0,-1 0-1,0 0 1,10-7 0,-15 9-7,36-23 9,-18 11 6,32-17 0,-47 28-12,1-1 0,-1 1 0,0 0 0,1 1 1,0-1-1,-1 1 0,1 0 0,0 1 0,-1-1 0,1 1 0,9 1 0,-13 0-2,0-1 1,0 1-1,1-1 0,-1 1 1,0 0-1,0 0 0,0 0 1,0 1-1,0-1 0,0 0 1,-1 1-1,1-1 0,0 1 1,-1-1-1,1 1 0,-1 0 1,1 0-1,-1 0 0,2 4 1,1 3 13,0 0 0,-1 0 0,4 15 0,4 10 34,-11-33-44,0-1-1,0 1 0,0-1 0,0 1 0,1-1 0,-1 1 0,0-1 0,0 1 0,1-1 0,-1 0 0,0 1 0,1-1 0,-1 0 1,0 1-1,1-1 0,-1 0 0,1 1 0,-1-1 0,1 0 0,-1 0 0,0 1 0,1-1 0,-1 0 0,1 0 0,-1 0 0,1 0 1,-1 0-1,1 0 0,0 0 0,13-8 117,8-23 76,-22 31-197,26-49 293,-18 32-101,17-28 0,-24 44-184,0 0-1,0 0 0,1 0 1,-1 1-1,0-1 1,0 0-1,1 0 1,-1 1-1,0-1 1,1 1-1,-1-1 1,1 1-1,-1-1 0,1 1 1,-1 0-1,1 0 1,-1 0-1,4 0 1,33 4-41,-19-2-4,3-2 14,-19-1 17,0 1 0,0 0 0,0 0 0,0 0 0,1 0 0,-1 0 0,0 1 0,0-1 0,0 1 0,0 0 0,0 0 0,-1 0 0,1 0 0,0 0 0,0 1 0,-1-1 0,1 1 0,-1 0 0,4 2 0,-4-1 5,0-1 1,0 0 0,0 0-1,1-1 1,-1 1-1,0 0 1,1-1 0,-1 1-1,1-1 1,0 0-1,-1 0 1,1 0 0,0 0-1,0-1 1,0 1-1,-1-1 1,1 1 0,0-1-1,5 0 1,-2-2-8,-1 1-1,0-1 1,1 1-1,-1-2 1,0 1 0,0 0-1,0-1 1,0 0 0,5-5-1,10-9-150,-16 14 59,0-1 1,-1 1 0,1-1 0,0 1 0,0 1-1,1-1 1,-1 0 0,1 1 0,-1 0 0,8-2-1,-12 4 56,1 0 1,0 1-1,0-1 0,0 1 0,0-1 0,-1 1 0,1 0 0,0-1 0,-1 1 0,1 0 0,0-1 0,-1 1 0,1 0 0,-1 0 0,1 0 0,-1 0 0,0-1 0,1 1 0,-1 0 0,0 0 0,1 0 0,-1 2 0,8 12-396,-6-14 398,0 0 0,1 0-1,-1 0 1,0 0-1,0-1 1,1 1 0,-1 0-1,1-1 1,-1 0-1,0 0 1,1 0-1,-1 0 1,1 0 0,-1 0-1,0 0 1,1-1-1,-1 1 1,0-1-1,1 0 1,-1 0 0,0 0-1,3-1 1,5-3-105,0 0 1,0-1-1,12-9 0,-4 1-18,-1-1 0,0 0-1,26-31 1,-37 39 233,-1 0-1,1-1 1,-1 1 0,-1-1 0,0 0-1,0-1 1,0 1 0,-1-1 0,0 1-1,-1-1 1,0 0 0,1-12 0,-3 20-54,1 1 1,-1-1 0,0 1 0,0-1 0,0 1 0,0-1 0,0 1 0,0 0 0,0-1 0,0 1 0,0-1 0,0 1 0,0-1 0,0 1 0,0-1-1,0 1 1,0-1 0,0 1 0,0 0 0,-1-1 0,1 1 0,0-1 0,0 1 0,0 0 0,-1-1 0,1 1 0,0 0 0,-1-1 0,1 1 0,0 0-1,-1-1 1,1 1 0,0 0 0,-1 0 0,1-1 0,-1 1 0,1 0 0,-1 0 0,1 0 0,0-1 0,-1 1 0,1 0 0,-1 0 0,1 0 0,-1 0-1,1 0 1,-1 0 0,1 0 0,-1 0 0,1 0 0,0 0 0,-1 0 0,1 1 0,-1-1 0,1 0 0,-1 0 0,1 0 0,0 1 0,-1-1 0,1 0-1,-1 0 1,1 1 0,0-1 0,-1 0 0,1 1 0,-1-1 0,-25 24 644,16-11-393,0 0 0,1 1 0,-14 28 0,20-36-208,1 0 0,-1 0 0,1 1 0,1 0 0,-1-1 0,1 1 0,0 0 0,0-1 0,1 1 0,0 0 0,0 0 0,2 7 0,-2-12-41,1 0 1,-1-1 0,1 1 0,-1 0-1,1-1 1,0 1 0,0 0-1,0-1 1,0 1 0,0-1 0,0 0-1,0 1 1,1-1 0,-1 0 0,0 0-1,1 0 1,-1 0 0,1 0-1,2 2 1,0-2 5,0 1 0,0-1 0,1 1 0,-1-1-1,1 0 1,-1-1 0,8 1 0,2-1-116,-1-1 0,0 0 0,0-1 0,21-5 0,-21 3-213,-2 2 149,0-2 0,0 1 0,-1-1 1,20-11-1,-11-2-152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0.276"/>
    </inkml:context>
    <inkml:brush xml:id="br0">
      <inkml:brushProperty name="width" value="0.05" units="cm"/>
      <inkml:brushProperty name="height" value="0.05" units="cm"/>
    </inkml:brush>
  </inkml:definitions>
  <inkml:trace contextRef="#ctx0" brushRef="#br0">1 0 22373,'1'6'976,"6"1"-704,6-4-144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025"/>
    </inkml:context>
    <inkml:brush xml:id="br0">
      <inkml:brushProperty name="width" value="0.05" units="cm"/>
      <inkml:brushProperty name="height" value="0.05" units="cm"/>
    </inkml:brush>
  </inkml:definitions>
  <inkml:trace contextRef="#ctx0" brushRef="#br0">5 211 15067,'-1'-4'217,"0"0"-1,0 0 1,0 0 0,1 0-1,0-1 1,0 1-1,0 0 1,0 0 0,1 0-1,-1 0 1,1-1-1,0 1 1,0 0 0,1 0-1,-1 1 1,3-6-1,3-4 426,0 0 0,1 0 0,11-13 0,-10 14-212,0 0 1,15-12 0,-22 21-387,1 1 0,-1 0 0,0 0 0,1 1 0,-1-1 0,1 0 0,-1 1 0,1-1 0,0 1-1,0 0 1,-1 0 0,1 0 0,0 0 0,0 1 0,0-1 0,0 1 0,6 0 0,-7 0-36,-1 1 1,1-1-1,-1 1 1,0 0-1,1 0 1,-1 0-1,0 0 1,0-1-1,0 2 1,1-1-1,-1 0 1,0 0-1,0 0 1,-1 0-1,1 1 1,0-1-1,0 0 1,-1 1-1,1-1 1,0 1-1,-1-1 1,0 1-1,1-1 1,-1 1-1,0-1 1,1 4-1,-1 3 6,1 1 1,-1 0-1,-1 11 0,-6 28 25,-2 0-1,-2 0 1,-23 63-1,-8 32 410,41-141-440,-1 8 94,-1 0-1,2 1 1,-1-1-1,1 13 0,1-22-76,0 1-1,0-1 1,0 1 0,0-1-1,0 0 1,0 1-1,0-1 1,1 0 0,-1 1-1,0-1 1,1 0-1,-1 1 1,1-1-1,0 0 1,-1 0 0,1 1-1,0-1 1,0 0-1,0 0 1,0 0 0,0 0-1,0 0 1,0 0-1,0 0 1,0-1 0,0 1-1,0 0 1,1-1-1,-1 1 1,0-1 0,1 1-1,-1-1 1,0 1-1,1-1 1,-1 0-1,0 0 1,1 1 0,-1-1-1,3-1 1,8 0 85,0-1-1,0-1 1,-1 0 0,1 0 0,-1-2 0,0 1-1,16-9 1,70-48 275,-79 49-324,46-34-497,-60 43 336,0-1 0,0 1 0,0-1 0,-1 0 0,0 0 0,1 0 0,-1-1 0,-1 1 0,1-1 0,-1 1 0,3-8 0,-5 10 79,1 1 0,-1 0 0,0-1 0,0 1 0,0 0 0,-1-1 0,1 1 1,0 0-1,0-1 0,-1 1 0,1 0 0,-1-1 0,1 1 0,-1 0 0,0 0 0,1 0 0,-1 0 0,0 0 1,0-1-1,0 1 0,0 0 0,0 1 0,0-1 0,0 0 0,0 0 0,0 0 0,0 1 0,0-1 0,0 0 1,-2 0-1,-26-13-489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427"/>
    </inkml:context>
    <inkml:brush xml:id="br0">
      <inkml:brushProperty name="width" value="0.05" units="cm"/>
      <inkml:brushProperty name="height" value="0.05" units="cm"/>
    </inkml:brush>
  </inkml:definitions>
  <inkml:trace contextRef="#ctx0" brushRef="#br0">0 42 19100,'6'4'1616,"7"-4"-1175,3-1-337,4-2 200,3-3-656,4-3 456,-1-3-200,-1-3-273</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845"/>
    </inkml:context>
    <inkml:brush xml:id="br0">
      <inkml:brushProperty name="width" value="0.05" units="cm"/>
      <inkml:brushProperty name="height" value="0.05" units="cm"/>
    </inkml:brush>
  </inkml:definitions>
  <inkml:trace contextRef="#ctx0" brushRef="#br0">0 382 15563,'13'23'1490,"-8"-14"-894,0 0 0,0-1 0,1 0 0,9 11 0,-14-18-501,0 0 0,1 1 0,-1-1 1,1 0-1,-1 0 0,1 1 0,0-1 1,-1-1-1,1 1 0,0 0 0,0 0 1,0-1-1,-1 1 0,1-1 0,0 1 1,0-1-1,0 0 0,0 0 0,0 1 1,0-2-1,0 1 0,0 0 0,0 0 1,0-1-1,0 1 0,0-1 0,2 0 1,5-4 10,1-1 1,-2 0 0,1-1-1,-1 1 1,0-2 0,0 1-1,0-1 1,6-10 0,-6 9-6,0-1 0,1 1-1,0 1 1,0 0 0,19-13 0,-26 20-82,-1 0 1,0 1-1,0-1 0,0 0 1,1 1-1,-1-1 0,0 1 1,1 0-1,-1-1 0,0 1 0,1 0 1,-1 0-1,1-1 0,-1 1 1,0 0-1,1 1 0,-1-1 1,1 0-1,-1 0 0,0 1 0,1-1 1,-1 0-1,0 1 0,1-1 1,-1 1-1,0 0 0,0-1 0,0 1 1,1 0-1,-1 0 0,0 0 1,0 0-1,0 0 0,0 0 1,-1 0-1,1 0 0,0 0 0,0 0 1,0 1-1,-1-1 0,1 2 1,3 7 94,0-1 1,-1 1-1,-1 0 1,3 18-1,-2-8-7,0-4-11,-3-12-58,1 1-1,0-1 1,-1 0-1,1 0 1,1 0 0,-1 0-1,1 0 1,-1 0-1,1 0 1,0 0-1,3 3 1,-4-6-31,0-1 1,-1 1-1,1-1 1,0 0-1,-1 1 1,1-1-1,0 0 1,0 1 0,0-1-1,-1 0 1,1 0-1,0 0 1,0 0-1,0 0 1,0 0-1,-1 0 1,1 0 0,0 0-1,0 0 1,0 0-1,0 0 1,-1-1-1,1 1 1,0 0-1,0-1 1,-1 1 0,1-1-1,0 1 1,0 0-1,-1-1 1,1 0-1,-1 1 1,1-1-1,0 1 1,0-2 0,24-27 123,-21 23-97,12-15-25,-11 13-274,1 0 0,0 0-1,1 0 1,0 1-1,14-12 1,-10 15 456,-11 4-199,1 0-1,-1 1 0,0-1 0,0 0 1,1 1-1,-1-1 0,0 0 1,0 1-1,0-1 0,0 0 1,0 1-1,1-1 0,-1 0 1,0 1-1,0-1 0,0 0 1,0 1-1,0-1 0,0 1 1,0-1-1,0 0 0,0 1 1,0-1-1,0 1 0,-1-1 0,1 0 1,0 1-1,0-1 0,0 0 1,0 1-1,-1-1 0,-5 16-399</inkml:trace>
  <inkml:trace contextRef="#ctx0" brushRef="#br0" timeOffset="1">344 1 21004,'-1'1'1553,"1"8"-1361,0 2-432,4 4 16,2 0 456,4 1-432,3 0-112</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280"/>
    </inkml:context>
    <inkml:brush xml:id="br0">
      <inkml:brushProperty name="width" value="0.05" units="cm"/>
      <inkml:brushProperty name="height" value="0.05" units="cm"/>
    </inkml:brush>
  </inkml:definitions>
  <inkml:trace contextRef="#ctx0" brushRef="#br0">147 0 20836,'-35'31'1847,"-27"25"-49,55-49-1686,1 1-1,-1-1 1,2 1 0,-1 0-1,1 1 1,-5 9 0,10-17-124,0-1 0,-1 1 0,1-1 0,0 1 0,-1-1 0,1 1 0,0-1 1,0 1-1,-1 0 0,1-1 0,0 1 0,0 0 0,0-1 0,0 1 0,0 0 0,0-1 0,0 1 1,0-1-1,0 1 0,0 0 0,0-1 0,0 1 0,1 0 0,-1-1 0,0 1 0,0-1 0,1 1 1,-1 0-1,0-1 0,1 1 0,-1-1 0,1 1 0,-1-1 0,0 1 0,1-1 0,-1 0 0,1 1 1,-1-1-1,1 1 0,0-1 0,-1 0 0,1 0 0,-1 1 0,1-1 0,0 0 0,-1 0 0,1 0 1,-1 0-1,1 1 0,0-1 0,-1 0 0,2 0 0,4 0-97,1-1-1,-1 1 1,1-1-1,8-2 1,-7 2-15,37-8-385,-32 6 445,0 0 0,-1 1 0,1 0 0,0 1 0,0 0 0,0 1 0,0 1 0,17 2 0,-28-3 82,0 1 0,-1-1 0,1 1 0,0-1 0,-1 1 0,1 0 0,-1 0 0,1 0 0,-1 0 0,1 0 0,-1 0 0,1 0 1,-1 0-1,0 0 0,0 1 0,0-1 0,0 0 0,0 1 0,0-1 0,0 1 0,1 2 0,-1-2 31,-1 0 0,0 1 0,1-1 1,-1 1-1,0-1 0,0 1 0,0-1 0,-1 1 0,1-1 0,0 1 0,-1-1 0,0 1 0,-1 2 0,-1 4 104,-1-1-1,-1 0 0,1 0 0,-2-1 1,1 1-1,-1-1 0,-8 8 1,7-8-206,-1 0-1,0-1 1,-1 0 0,1 0 0,-11 5 0,15-9-54,-1 0 0,0 0 0,0 0 0,0-1 1,0 0-1,0 1 0,0-2 0,0 1 0,0-1 0,0 1 0,0-2 0,-6 1 0,10-1 74,-1 1 0,1 0 1,0 0-1,-1-1 0,1 1 0,0-1 0,-1 0 0,1 1 0,0-1 0,-1 0 0,1 0 0,-2-1 0,-7-17-540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5:10.953"/>
    </inkml:context>
    <inkml:brush xml:id="br0">
      <inkml:brushProperty name="width" value="0.05" units="cm"/>
      <inkml:brushProperty name="height" value="0.05" units="cm"/>
    </inkml:brush>
  </inkml:definitions>
  <inkml:trace contextRef="#ctx0" brushRef="#br0">0 214 2128 0 0,'11'8'176'0'0,"1"-1"0"0"0,-1 0 0 0 0,1-1 0 0 0,0 0 0 0 0,24 8 0 0 0,0 0 243 0 0,-31-12-383 0 0,23 10 1133 0 0,32 9 0 0 0,-41-18-1064 0 0,0-1 1 0 0,0 0-1 0 0,0-2 0 0 0,1 0 0 0 0,-1-1 0 0 0,0-1 0 0 0,20-5 1 0 0,5 1-49 0 0,55-6 329 0 0,1 4 0 0 0,121 7 0 0 0,-181 2-348 0 0,-1 0 0 0 0,1-3 0 0 0,-1-1 0 0 0,64-14 0 0 0,-90 15-54 0 0,109-26-61 0 0,234-20 1 0 0,-99 44 122 0 0,127-10 148 0 0,204-37-227 0 0,-474 46 135 0 0,1 5 1 0 0,119 16 0 0 0,-73 3-95 0 0,208 20 37 0 0,-278-32-200 0 0,-1 5 1 0 0,113 30-1 0 0,-140-28 82 0 0,119 12-1 0 0,66-14 13 0 0,-74-5 52 0 0,35-1 7 0 0,-75-4-4 0 0,129-5 11 0 0,290-5 95 0 0,-512 7-96 0 0,134-2 31 0 0,204-12-117 0 0,114-11 116 0 0,-322 20-41 0 0,35 1-45 0 0,116-7 15 0 0,136-23 46 0 0,475-28 111 0 0,-573 44-78 0 0,400-6-73 0 0,219-4 7 0 0,-619 11 18 0 0,341 32 33 0 0,-244 4 4 0 0,1-21 4 0 0,-364 2-36 0 0,625 15-35 0 0,-676-12 48 0 0,418-15 90 0 0,-166 0-112 0 0,-237 14 127 0 0,-1 2 0 0 0,58 10 0 0 0,111 33 131 0 0,-167-35-237 0 0,1-2-1 0 0,71 2 1 0 0,122-11 19 0 0,-118-1 11 0 0,423-18-60 0 0,-41 8-27 0 0,-183 9 3 0 0,286 1 60 0 0,-27 0 111 0 0,-67-34-116 0 0,-83 4 55 0 0,-189 12 257 0 0,5 1 164 0 0,-107 16-239 0 0,-159 2 718 0 0,3 0-192 0 0,12 0 1310 0 0,-20-4 3834 0 0,-11-4-7963 0 0,8 6 613 0 0,15 2 1362 0 0,0 0 1 0 0,0 0-1 0 0,0 0 0 0 0,0 0 1 0 0,-1 0-1 0 0,1 0 0 0 0,0 0 1 0 0,0 0-1 0 0,0 0 0 0 0,0 0 1 0 0,-1-1-1 0 0,1 1 0 0 0,0 0 1 0 0,0 0-1 0 0,0 0 0 0 0,-1 0 1 0 0,1 0-1 0 0,0 0 0 0 0,0 1 1 0 0,0-1-1 0 0,-1 0 0 0 0,1 0 1 0 0,0 0-1 0 0,0 0 0 0 0,0 0 1 0 0,0 0-1 0 0,-1 0 0 0 0,1 0 1 0 0,0 0-1 0 0,0 0 0 0 0,0 0 1 0 0,0 1-1 0 0,0-1 0 0 0,-1 0 1 0 0,1 0-1 0 0,0 0 0 0 0,0 0 1 0 0,0 0-1 0 0,0 1 0 0 0,0-1 1 0 0,0 0-1 0 0,0 0 0 0 0,0 0 1 0 0,0 0-1 0 0,0 1 0 0 0,-1-1 1 0 0,1 0-1 0 0,0 0 0 0 0,0 0 1 0 0,0 1-1 0 0,0-1 0 0 0,0 0 1 0 0,0 0-1 0 0,0 0 0 0 0,0 1 1 0 0,0-1-1 0 0,1 0 0 0 0,-1 0 1 0 0,3 5-577 0 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718"/>
    </inkml:context>
    <inkml:brush xml:id="br0">
      <inkml:brushProperty name="width" value="0.05" units="cm"/>
      <inkml:brushProperty name="height" value="0.05" units="cm"/>
    </inkml:brush>
  </inkml:definitions>
  <inkml:trace contextRef="#ctx0" brushRef="#br0">15 0 19948,'-1'0'1914,"1"0"-1838,-4 16 630,-2 23 208,2 35-614,4 1-1,4-1 0,2 1 0,4-1 0,37 138 0,-43-197-282,-3-8 7,1 0 1,0 0-1,1 0 1,-1 0-1,1 0 0,1-1 1,-1 1-1,6 6 0,-9-13-16,0 0 0,0 0-1,0 0 1,0 1 0,0-1 0,0 0-1,1 0 1,-1 0 0,0 0-1,0 1 1,0-1 0,0 0-1,1 0 1,-1 0 0,0 0-1,0 0 1,0 1 0,1-1-1,-1 0 1,0 0 0,0 0-1,1 0 1,-1 0 0,0 0-1,0 0 1,0 0 0,1 0-1,-1 0 1,0 0 0,0 0-1,1 0 1,-1 0 0,0 0-1,0 0 1,1 0 0,-1 0-1,0 0 1,0 0 0,0-1-1,1 1 1,-1 0 0,0 0-1,0 0 1,0 0 0,1 0-1,-1-1 1,0 1 0,0 0-1,0 0 1,0 0 0,1-1 0,4-17 258,-3-24 55,-4-31 39,-3-1-1,-19-94 0,24 165-356,0 2 0,9 29-17,-7-24 8,0 0 0,0-1 0,1 1 1,-1-1-1,1 0 0,0 0 0,0 0 0,0 0 1,0 0-1,1-1 0,-1 0 0,1 1 0,0-1 0,-1 0 1,1-1-1,0 1 0,6 1 0,-7-2 3,1-1 0,0 0-1,0 0 1,0 0 0,0 0 0,0 0 0,0-1-1,0 0 1,-1 0 0,1 0 0,0 0-1,0 0 1,-1-1 0,1 0 0,-1 0-1,1 0 1,-1 0 0,0 0 0,3-3 0,4-5 13,-1 0 0,0 0 0,0 0 0,-2-1 1,1-1-1,-1 1 0,-1-1 0,0 0 1,0-1-1,-2 1 0,1-1 0,-1 0 0,-1 0 1,2-18-1,-5 31-8,0-1 1,0 1-1,1-1 0,-1 1 1,0-1-1,0 1 0,0-1 1,0 1-1,0-1 1,0 1-1,0-1 0,0 1 1,0-1-1,0 1 0,0-1 1,0 1-1,0-1 0,-1 1 1,1-1-1,0 1 1,0-1-1,0 1 0,-1 0 1,1-1-1,0 1 0,0-1 1,-1 1-1,1 0 0,-1-1 1,1 1-1,-1-1 1,0 1-1,1 1 1,-1-1-1,0 0 1,1 1 0,-1-1-1,0 1 1,1-1 0,-1 1-1,1-1 1,-1 1-1,1-1 1,-1 1 0,1 0-1,0-1 1,-1 1-1,1 0 1,-1-1 0,1 1-1,0 1 1,-6 15 16,1 0 0,1 1 0,1 0 0,0-1 0,2 1 0,0 29 0,1-37-7,1 1 0,0-1 0,0 0 0,1 0 0,0 0 0,5 11 0,-6-18-4,0-1 0,0 1 0,0-1 0,1 1 0,-1-1 0,1 1 0,0-1 0,0 0 0,0 0 0,0 0 0,4 4 0,-4-5-2,-1-1-1,1 1 1,-1 0 0,1-1-1,-1 1 1,1-1-1,0 1 1,0-1-1,-1 0 1,1 0 0,0 0-1,-1 0 1,1 0-1,0 0 1,-1 0 0,1-1-1,0 1 1,-1 0-1,1-1 1,0 0-1,2-1 1,4-2 11,-1 0 0,0-1 0,0 0 0,-1-1 0,1 1 0,-1-1 0,0-1 0,9-12 0,2-5 42,17-32 0,-20 31-38,-1-1 0,-1 0 1,14-49-1,-24 62-19,-8 17 1,-7 19 4,8-12-59,1 2-1,0-1 1,0 0 0,2 1-1,-1 0 1,2 0-1,0-1 1,0 1 0,1 0-1,2 17 1,-2-29-56,1 1 1,-1-1-1,0 1 0,1-1 1,-1 1-1,1-1 0,-1 1 1,1-1-1,0 1 0,0-1 1,0 0-1,-1 0 0,1 1 1,0-1-1,1 0 1,-1 0-1,0 0 0,0 0 1,0 0-1,1 0 0,-1 0 1,2 0-1,-2-1-51,1 1 0,0-1 0,0 0 0,-1 0 0,1 0 0,0 0 0,-1 0-1,1 0 1,0 0 0,0-1 0,-1 1 0,1-1 0,0 1 0,-1-1 0,1 0 0,-1 1 0,1-1 0,-1 0 0,3-2 0,18-16-868,1-7-295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4.279"/>
    </inkml:context>
    <inkml:brush xml:id="br0">
      <inkml:brushProperty name="width" value="0.05" units="cm"/>
      <inkml:brushProperty name="height" value="0.05" units="cm"/>
    </inkml:brush>
  </inkml:definitions>
  <inkml:trace contextRef="#ctx0" brushRef="#br0">28 345 20276,'-5'11'418,"1"-1"0,0 1 0,0 0-1,1 0 1,1 0 0,0 0 0,0 1-1,1-1 1,1 0 0,1 14 0,1 6-32,2 1 1,11 43 0,2-8-617,50 125 0,-67-191 234,0-1 1,0 0-1,0 0 0,0 0 1,0 0-1,0 0 0,0 1 1,0-1-1,0 0 0,0 0 0,0 0 1,0 0-1,0 0 0,0 1 1,0-1-1,0 0 0,0 0 1,0 0-1,0 0 0,0 0 1,0 0-1,0 1 0,0-1 0,1 0 1,-1 0-1,0 0 0,0 0 1,0 0-1,0 0 0,0 0 1,0 1-1,0-1 0,1 0 0,-1 0 1,0 0-1,0 0 0,0 0 1,0 0-1,0 0 0,0 0 1,1 0-1,-1 0 0,0 0 1,0 0-1,0 0 0,0 0 0,0 0 1,1 0-1,-1 0 0,0 0 1,0 0-1,0 0 0,0 0 1,0 0-1,1 0 0,-1 0 0,0 0 1,0 0-1,0 0 0,0 0 1,0-1-1,0 1 0,1 0 1,-1 0-1,3-15 163,-2-26 56,-1 40-217,-6-260 755,5-188-555,2 430-230,1-1-1,8-38 1,-10 58 21,0-1 0,0 0 0,1 0 0,-1 0 0,0 0 0,0 0 0,1 0 0,-1 0 0,1 1 0,-1-1 1,0 0-1,1 0 0,0 1 0,-1-1 0,1 0 0,-1 1 0,1-1 0,0 0 0,1 0 0,-2 1 0,1 0 1,-1 0-1,1 1 0,-1-1 0,1 0 0,-1 1 0,1-1 1,-1 1-1,0-1 0,1 0 0,-1 1 0,0-1 1,1 1-1,-1-1 0,0 1 0,0-1 0,1 1 1,-1-1-1,0 1 0,0-1 0,0 1 0,0 0 1,7 40-62,-7-18 40,-1 1 1,-2-1-1,-7 33 0,-4 34-64,14-89 77,0 0-1,0 0 0,0 1 0,0-1 1,0 0-1,1 0 0,-1 1 1,0-1-1,1 0 0,-1 0 0,1 1 1,-1-1-1,1 0 0,0 0 1,-1 0-1,1 0 0,0 0 0,0 0 1,-1 0-1,1 0 0,0 0 0,0 0 1,0-1-1,0 1 0,0 0 1,1-1-1,-1 1 0,0-1 0,0 1 1,0-1-1,1 1 0,-1-1 0,0 0 1,0 1-1,2-1 0,6 1-49,1 0 0,-1-1 0,0 0 0,10-1-1,0 0-28,7 0-6,9 1 3,39 4 0,-65-3 97,0 1-1,0-1 1,0 2 0,0-1 0,0 1-1,0 1 1,-1-1 0,1 1 0,9 7-1,-16-10 17,-1 0 0,0 0-1,1 0 1,-1 0-1,0 1 1,0-1-1,0 0 1,0 1-1,0-1 1,0 0-1,0 1 1,0-1 0,0 1-1,-1 0 1,1-1-1,-1 1 1,1-1-1,-1 1 1,1 0-1,-1-1 1,0 1 0,0 2-1,0-1 34,-1 0-1,0 0 0,0 1 1,0-1-1,0 0 1,0 0-1,0 0 1,-1-1-1,0 1 1,1 0-1,-3 2 1,-4 4 142,0-1 0,0 1 0,0-2 0,-1 1 0,-15 9 0,12-10-229,1-1 0,-1 0 0,0 0-1,0-2 1,-1 1 0,1-2 0,-1 1-1,0-2 1,0 0 0,0 0 0,0-1 0,0-1-1,-1 0 1,1-1 0,0-1 0,0 0-1,0 0 1,0-1 0,1-1 0,-19-7-1,6-4-431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006"/>
    </inkml:context>
    <inkml:brush xml:id="br0">
      <inkml:brushProperty name="width" value="0.05" units="cm"/>
      <inkml:brushProperty name="height" value="0.05" units="cm"/>
    </inkml:brush>
  </inkml:definitions>
  <inkml:trace contextRef="#ctx0" brushRef="#br0">6 1 13739,'-2'9'306,"0"0"1,1 1-1,1-1 0,0 0 0,0 1 1,1-1-1,1 11 0,18 66 717,-9-47-611,76 298 1085,16 64-620,-101-394-863,104 414 522,29-9-289,-128-395-239,5 14-113,0-1 0,2 0 0,2-1 1,26 39-1,-41-66 93,1 0-1,-1-1 1,1 1 0,0 0-1,0-1 1,0 1-1,0-1 1,0 1 0,3 0-1,-4-1 9,0-1-1,-1 0 1,1 0 0,0 0-1,-1 1 1,1-1-1,0 0 1,0 0-1,-1 0 1,1 0 0,0 0-1,-1 0 1,1 0-1,0-1 1,0 1-1,-1 0 1,1 0 0,0 0-1,-1-1 1,1 1-1,0 0 1,-1-1-1,1 1 1,-1-1 0,1 1-1,0-1 1,-1 1-1,1-1 1,-1 1-1,0-1 1,2-1 0,1-3-30,-1-1 0,1 0 0,-1 0 1,2-8-1,-4 14 33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477"/>
    </inkml:context>
    <inkml:brush xml:id="br0">
      <inkml:brushProperty name="width" value="0.05" units="cm"/>
      <inkml:brushProperty name="height" value="0.05" units="cm"/>
    </inkml:brush>
  </inkml:definitions>
  <inkml:trace contextRef="#ctx0" brushRef="#br0">0 1157 15387,'3'-12'151,"-1"1"-1,2 0 1,-1 0-1,2 0 1,-1 1-1,2-1 1,-1 1 0,1 0-1,1 0 1,0 1-1,0 0 1,1 0-1,0 1 1,0 0-1,19-13 1,13-7 65,2 2 0,2 2 0,0 1 1,63-21-1,196-51-313,-254 81 78,1 0 9,292-87-482,-7-21 5,-248 83 760,141-85 0,-171 86 379,-1-2 1,-2-3-1,58-59 0,-93 82-299,37-34 736,-51 50-937,0 0 0,1 0 1,-1 0-1,1 1 0,0 0 1,0 0-1,0 0 0,13-3 1,-17 6-114,1 0 1,-1 0-1,1-1 1,-1 1 0,0 1-1,1-1 1,-1 0-1,1 1 1,-1-1-1,0 1 1,1 0 0,-1-1-1,0 1 1,0 0-1,1 1 1,-1-1-1,0 0 1,0 1 0,0-1-1,-1 1 1,1-1-1,3 4 1,1 3 8,0-1-1,-1 1 1,0 1-1,5 10 1,-9-16-43,28 57 47,29 89 0,8 69-14,4 12 6,73 130 49,20-10-24,-126-272-69,-4-5-630,-2 2-1,-5 1 0,-2 0 0,-4 2 0,15 119 1,-27-134-79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945"/>
    </inkml:context>
    <inkml:brush xml:id="br0">
      <inkml:brushProperty name="width" value="0.05" units="cm"/>
      <inkml:brushProperty name="height" value="0.05" units="cm"/>
    </inkml:brush>
  </inkml:definitions>
  <inkml:trace contextRef="#ctx0" brushRef="#br0">1 1154 15323,'28'6'1009,"1"-2"0,0-2-1,30 0 1,88-9-420,-104 4-461,75-8-256,-1-5 0,0-5 0,215-70 0,-127 16 217,234-121-1,108-102 1728,-113 57 270,-393 220-1897,292-138 961,-320 153-1183,-5 2-54,0 1-1,-1 0 1,1 0-1,0 0 1,1 1-1,-1 1 0,0-1 1,0 1-1,1 1 1,11 0-1,-19 0 51,0 0 0,0 0 0,0 0 0,0 0 0,0 0 0,0 0 0,1 1 0,-1-1-1,0 1 1,0-1 0,0 0 0,0 1 0,-1 0 0,1-1 0,0 1 0,0-1 0,0 1 0,0 0 0,0 0 0,-1 0-1,1-1 1,0 1 0,-1 0 0,1 0 0,-1 0 0,1 0 0,0 1 0,-1-1 9,-1 0 1,1 0-1,0 0 0,0 0 1,-1 0-1,1 0 1,-1 0-1,1 0 0,-1 0 1,1 0-1,-1 0 1,1 0-1,-1 0 0,0 0 1,1-1-1,-1 1 0,0 0 1,0 0-1,0-1 1,0 1-1,1-1 0,-1 1 1,0-1-1,0 1 0,0-1 1,0 0-1,0 1 1,-2-1-1,-30 8-617</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12.840"/>
    </inkml:context>
    <inkml:brush xml:id="br0">
      <inkml:brushProperty name="width" value="0.05" units="cm"/>
      <inkml:brushProperty name="height" value="0.05" units="cm"/>
    </inkml:brush>
  </inkml:definitions>
  <inkml:trace contextRef="#ctx0" brushRef="#br0">7584 257 7882,'-90'-49'1582,"-37"-19"320,104 58-1794,-1 0-1,0 2 1,-44-10-1,-45 3 384,-213-1-1,193 14-110,-314-25 1013,-138-3-654,104 41-896,-114-2-321,213-20-58,-59-1-95,-1 24 288,109 20 575,1 15-1,3 14 0,-343 111 1,-62 73-106,610-194-20,2 4 0,3 6 0,-195 134 0,309-192-106,-30 23-2,-47 44-1,73-62-12,1 0 1,0 1-1,1 0 1,0 0-1,1 1 1,-1 0-1,2 0 1,0 1-1,0-1 1,-5 20-1,8-24-9,1 0 0,0 0 1,1 1-1,0-1 0,0 0 0,0 0 0,0 1 0,1-1 0,0 0 1,1 0-1,3 11 0,-1-8-15,0-1 1,0 1-1,1-1 1,0 0-1,1 0 1,0 0-1,7 7 1,3 0-32,1-1 0,0 0 0,1-1 1,0-1-1,1-1 0,22 10 0,6-1-21,1-2 0,1-2 1,0-2-1,94 13 0,210 3-25,-340-30 113,162 10-26,712 30-194,2-47 168,-335-25 121,527-22-571,-867 49 312,359-13-443,-2-23 365,31-37 1158,607-161 0,-722 98-409,-361 94-199,210-110 0,-289 131-138,52-40 1,-81 52-58,-1 0 1,0-1-1,-1-1 1,-1 0-1,22-30 0,-34 41-59,0 0 0,0 1 0,0-1 0,0 0 0,-1-1 0,0 1 0,0 0 0,0-1 0,-1 1 0,0-1-1,0 1 1,0-1 0,-1 1 0,0-1 0,0 0 0,0 1 0,-1-1 0,0 0 0,0 1 0,0-1 0,0 1 0,-1 0-1,0-1 1,-6-9 0,0 2 27,0 1 1,-1 0-1,-1 0 0,0 1 0,0 0 0,-2 0 0,1 1 0,-24-15 0,4 6 13,0 1 0,-59-23-1,20 15 64,-1 2-1,-103-18 1,-161-4 92,108 29-161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34.735"/>
    </inkml:context>
    <inkml:brush xml:id="br0">
      <inkml:brushProperty name="width" value="0.05" units="cm"/>
      <inkml:brushProperty name="height" value="0.05" units="cm"/>
    </inkml:brush>
  </inkml:definitions>
  <inkml:trace contextRef="#ctx0" brushRef="#br0">11 16 11891,'-7'-11'1283,"4"13"-221,5 20-373,-1-17-677,0 1 0,1-1 1,0 0-1,0 1 0,0-1 1,1 0-1,-1 0 0,1-1 1,1 1-1,-1-1 0,0 1 1,1-1-1,0 0 0,0 0 1,6 3-1,-5-3-14,1-1 1,0 0-1,1 0 0,-1 0 0,0-1 1,1 0-1,0 0 0,-1-1 0,1 0 1,0 0-1,0 0 0,8-1 0,29-2 20,57-10-1,21-2 47,-82 15-51,0 1-1,-1 3 1,1 1 0,44 12 0,37 7 6,-7-14-12,225-5 0,-217-9 3,175 18-1,-102 15 0,-79-10-8,168 6 0,187-46 64,-95 1-20,-84 18-36,362-16 22,-493 5-30,787-53 14,-393 47-11,388-24 3,-669 18-2,294-17 11,1166 33 47,-1030 45-45,-80-4 41,-571-32-41,-29-1 50,1 0 0,-1 2 0,0 1 0,1 0 0,40 13 0,-63-16 15,0 1 0,0 0 1,0 0-1,-1 0 0,1 0 1,0 0-1,-1 0 1,1 0-1,0 1 0,-1-1 1,1 0-1,0 3 0,-1-4-25,-1 1 0,0-1 0,0 1 0,0 0 0,1-1 1,-1 1-1,0 0 0,0-1 0,0 1 0,0 0 0,0-1 0,0 1 0,0 0 0,0-1 0,0 1 0,-1 0 0,1-1 0,0 1 0,0-1 0,-1 1 0,1 0 0,0-1 0,-1 1 0,1-1 1,0 1-1,-1-1 0,1 1 0,-1-1 0,1 1 0,-1-1 0,1 1 0,-1-1 0,1 0 0,-1 1 0,1-1 0,-2 1 0,-10 6 370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987"/>
    </inkml:context>
    <inkml:brush xml:id="br0">
      <inkml:brushProperty name="width" value="0.05" units="cm"/>
      <inkml:brushProperty name="height" value="0.05" units="cm"/>
    </inkml:brush>
  </inkml:definitions>
  <inkml:trace contextRef="#ctx0" brushRef="#br0">16 10 21357,'-10'-1'1936,"6"-1"-1344,3 2-296,4-1 800,2 0-399,2-4-585,2 5 112,0 2-232,-1-1-88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8.445"/>
    </inkml:context>
    <inkml:brush xml:id="br0">
      <inkml:brushProperty name="width" value="0.05" units="cm"/>
      <inkml:brushProperty name="height" value="0.05" units="cm"/>
    </inkml:brush>
  </inkml:definitions>
  <inkml:trace contextRef="#ctx0" brushRef="#br0">1 50 9714,'0'1'57,"0"0"-1,0 0 1,0 0-1,0-1 0,1 1 1,-1 0-1,0-1 1,1 1-1,-1 0 1,1 0-1,-1-1 1,0 1-1,1-1 1,-1 1-1,1 0 1,0-1-1,-1 1 1,1-1-1,-1 1 1,1-1-1,0 0 1,0 1-1,-1-1 1,1 0-1,0 1 0,-1-1 1,1 0-1,0 0 1,0 0-1,0 0 1,-1 1-1,1-1 1,1 0-1,36 3 631,-32-2-457,19 0 11,0 2 1,0 1 0,-1 1 0,0 1 0,0 1-1,43 18 1,-55-20-210,0 0-1,1-1 1,0-1 0,0 0-1,0-1 1,0 0-1,22-1 1,95-10 1,-30 0-15,135 15 4,-139 0-6,107-9 1,199-52 90,-38 4-70,-170 35-21,1 8 0,362 32 0,323 57 108,-459-52 58,244 10 97,338-5-123,-12-11 557,4-37-213,-186-36-455,-251 10-52,661-32 163,-694 44 535,-475 26-622,-9 1 192,72-11 0,-112 11-278,0 1 1,-1 0-1,1-1 0,0 1 1,0-1-1,-1 1 0,1-1 1,0 1-1,-1-1 1,1 0-1,-1 1 0,1-1 1,-1 0-1,1 1 0,-1-1 1,1-1-1,0 1 5,4-6-89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9.749"/>
    </inkml:context>
    <inkml:brush xml:id="br0">
      <inkml:brushProperty name="width" value="0.05" units="cm"/>
      <inkml:brushProperty name="height" value="0.05" units="cm"/>
    </inkml:brush>
  </inkml:definitions>
  <inkml:trace contextRef="#ctx0" brushRef="#br0">502 165 13259,'0'-12'248,"0"0"0,-1-1 0,0 1 0,-1 0 0,0 0 0,-1 0 0,-6-14 0,8 23-199,0 0 1,0 0-1,0 0 1,-1 0-1,1 0 1,-1 1-1,0-1 0,0 1 1,0-1-1,0 1 1,0-1-1,-1 1 1,1 0-1,-1 0 0,1 0 1,-1 1-1,0-1 1,0 1-1,1-1 1,-1 1-1,0 0 1,-1 0-1,1 0 0,0 0 1,0 1-1,0-1 1,0 1-1,0 0 1,-1 0-1,1 0 0,0 0 1,-5 2-1,0 0 2,-1 1 0,1 0 0,0 1 0,0 0-1,0 0 1,1 0 0,-1 1 0,1 1 0,0-1-1,1 1 1,-11 11 0,-6 9 72,-30 46-1,26-31-34,2 2 0,1 0-1,3 2 1,-20 59 0,20-36 23,2 0 0,-13 98 0,27-129-81,2-1 1,1 45-1,2-69-22,1 0-1,0 0 1,1 0 0,0 0 0,1-1-1,1 1 1,0-1 0,0 1 0,1-1 0,10 16-1,-11-22 12,0 1-1,1-1 0,0 0 0,1 0 1,-1-1-1,1 1 0,0-1 1,0-1-1,0 1 0,0-1 0,0 0 1,1 0-1,0-1 0,-1 0 1,1 0-1,0 0 0,0-1 0,0 0 1,14-1-1,3 0 78,1-1-1,-1-1 1,0-1 0,35-10-1,-30 6-2,-1-2 0,0 0-1,-1-3 1,0 0-1,0-1 1,-1-2-1,-1 0 1,46-38 0,-54 37-65,0 0 1,-2-1-1,0 0 1,-1-1-1,0-1 1,-2 0-1,0-1 1,-1 0 0,-1-1-1,-1 0 1,-1-1-1,6-25 1,-7 16-3,-1 0 1,-2 0 0,1-53 0,-6 65-24,0 1 1,0 0 0,-2 0-1,0 0 1,-2 0-1,0 0 1,-12-28 0,14 38-13,-2 0 1,1 0-1,-1 1 0,-1 0 1,1-1-1,-1 2 1,0-1-1,-1 1 0,0 0 1,0 0-1,-10-6 1,6 6-1,0 0 0,0 1 0,-1 0 0,0 1 0,0 0 0,0 1 0,-17-3 0,-3 4-160,1 0 1,-1 2-1,0 1 0,1 2 1,-51 11-1,62-10 81,11-1 51,-1-1 0,0 0 0,1-1 0,-1 0 0,0-1 0,-16-1 0,23 0 13,0 1 0,0-1 0,0-1-1,1 1 1,-1 0 0,0-1 0,1 1 0,-4-3-1,6 3 23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46:10.438"/>
    </inkml:context>
    <inkml:brush xml:id="br0">
      <inkml:brushProperty name="width" value="0.05" units="cm"/>
      <inkml:brushProperty name="height" value="0.05" units="cm"/>
    </inkml:brush>
  </inkml:definitions>
  <inkml:trace contextRef="#ctx0" brushRef="#br0">1 794 14483,'-1'-3'-314,"3"6"94,6 19-25,13 28-71,3 3 18,3-1 1,62 92-1,-82-136 256,1 0 1,0 0 0,0-1 0,1 0-1,-1-1 1,2 1 0,-1-2-1,1 1 1,0-1 0,0-1 0,0 0-1,1 0 1,-1-1 0,22 3-1,-11-3-68,-1-1 0,1 0 0,0-2-1,-1 0 1,1-2 0,0 0-1,21-6 1,-31 5 24,1 0 1,-1-1-1,0 0 0,0-1 0,0 0 1,-1-1-1,0-1 0,0 1 0,0-1 1,-1-1-1,0 0 0,0 0 0,-1-1 1,0 0-1,-1 0 0,12-19 0,10-19 70,-1-2 0,-3-1 0,-2-1 0,-2-1 0,-2-1 0,-3 0 0,-2-2 0,7-57 0,-19 84 205,-1-2-1,-2 1 1,-1 0-1,0 0 0,-3 1 1,0-1-1,-2 1 1,-1 0-1,-1 0 0,-1 1 1,-2 1-1,0-1 0,-2 2 1,-23-33-1,32 52-30,0-1 0,0 1 0,-1 0 0,0 1 0,0-1 0,-1 1 0,0 0 0,1 1 0,-2-1 0,1 1 0,0 1 0,-14-5 0,-3 1-750,0 1 0,-46-4 0,53 8-385,-7-1-2901,21 3 3744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249"/>
    </inkml:context>
    <inkml:brush xml:id="br0">
      <inkml:brushProperty name="width" value="0.05" units="cm"/>
      <inkml:brushProperty name="height" value="0.05" units="cm"/>
    </inkml:brush>
  </inkml:definitions>
  <inkml:trace contextRef="#ctx0" brushRef="#br0">0 1 13251,'6'1'228,"-1"0"0,0 0 0,1 1 0,-1 0 0,0 0 0,0 1 0,0-1-1,0 1 1,-1 0 0,8 6 0,4 5 341,20 24-1,-28-29-466,216 265 504,-180-209-275,-3 2 1,50 109-1,-73-136-120,-6-17-97,-2 1 0,11 36-1,-20-59-167,-1 0 0,1 0 0,-1 0-1,0 0 1,0 0 0,1 0-1,-1 0 1,0 0 0,0 0 0,0 0-1,0 0 1,0 0 0,0 0-1,0 0 1,-1 0 0,1-1-1,0 1 1,-1 0 0,1 0 0,0 0-1,-1 0 1,1 0 0,-1 0-1,1 0 1,-1 0 0,0-1 0,1 1-1,-1 0 1,0 0 0,-1 0-1,-7 5-351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639"/>
    </inkml:context>
    <inkml:brush xml:id="br0">
      <inkml:brushProperty name="width" value="0.05" units="cm"/>
      <inkml:brushProperty name="height" value="0.05" units="cm"/>
    </inkml:brush>
  </inkml:definitions>
  <inkml:trace contextRef="#ctx0" brushRef="#br0">1 573 12867,'1'2'179,"-1"-1"-1,1 0 1,0 1 0,0-1 0,1 0 0,-1 0 0,0 0-1,0 0 1,1 0 0,-1 0 0,0 0 0,1 0 0,-1-1-1,1 1 1,-1 0 0,1-1 0,-1 1 0,1-1 0,2 1-1,-1-1 57,1 0 0,-1 0 0,1 0-1,0-1 1,-1 1 0,1-1 0,-1 0-1,6-2 1,-1 0 116,0-1-1,0 0 1,-1 0-1,1-1 1,-1 0-1,11-9 1,-9 4-117,0-1 0,-1 0 1,0 0-1,-1 0 0,0-1 1,-1 0-1,0-1 0,-1 1 1,0-1-1,-1 0 0,4-21 1,-2-5-353,-1 0 0,-1-70 0,-5 72-48,-10-64 0,-1 42-141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7.690"/>
    </inkml:context>
    <inkml:brush xml:id="br0">
      <inkml:brushProperty name="width" value="0.05" units="cm"/>
      <inkml:brushProperty name="height" value="0.05" units="cm"/>
    </inkml:brush>
  </inkml:definitions>
  <inkml:trace contextRef="#ctx0" brushRef="#br0">1 103 17140,'15'85'4288,"-4"-24"-3983,4 26-196,38 186 115,-52-269-209,8 24 224,-5-23 12,1-14 119,-1-19-44,-2-1-1,-1 1 1,-5-54 0,2 44-129,-4-62 114,-4 0-1,-25-108 0,28 185-247,10 50 67,3-4-117,13 33 0,-17-49-12,1 0 0,0 0 0,1 0 0,0-1 0,0 0 0,0 0 0,1 0 0,10 10 0,-14-15-1,0 0 0,1 0 0,-1 0 0,1 0 0,-1 0 0,1 0 0,-1 0 0,1-1 0,-1 1 0,1-1 0,0 1 0,0-1 0,-1 1 0,1-1 0,0 0 0,-1 0 0,1 0 0,0 0 0,0 0 0,2-1 0,-1 0 0,-1 0 0,0 0 0,0 0 0,1 0 0,-1-1 0,0 1 0,0-1 0,0 1 0,0-1 0,-1 0 0,1 0-1,2-3 1,2-4 1,0-1 0,0 0-1,-1 0 1,6-21 0,-2 2 18,4-12 11,-9 88-46,-2 14-20,2 0 0,3-1-1,3 0 1,20 64 0,-28-116-40,1 0 1,1 0 0,-1 0 0,1-1-1,1 0 1,9 13 0,-14-19 13,1 0 0,0 0 0,0 0 0,0 0 0,0 0 0,0 0 0,1 0 0,-1 0 0,0 0 0,0 0 0,1-1 0,-1 1 0,0 0 0,1-1 1,-1 0-1,0 1 0,1-1 0,-1 0 0,1 1 0,-1-1 0,1 0 0,-1 0 0,0 0 0,1 0 0,-1 0 0,1-1 0,-1 1 0,1 0 0,-1-1 0,0 1 0,1-1 0,-1 1 0,0-1 0,1 0 1,-1 0-1,0 1 0,0-1 0,0 0 0,0 0 0,0 0 0,0 0 0,0 0 0,0 0 0,0-1 0,1-1 0,5-8-350,0 1 1,-1-1-1,-1 0 1,0 0-1,6-20 1,-7 21 139,9-26-653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8.777"/>
    </inkml:context>
    <inkml:brush xml:id="br0">
      <inkml:brushProperty name="width" value="0.05" units="cm"/>
      <inkml:brushProperty name="height" value="0.05" units="cm"/>
    </inkml:brush>
  </inkml:definitions>
  <inkml:trace contextRef="#ctx0" brushRef="#br0">0 466 12539,'1'0'116,"-1"1"0,0-1 1,0 0-1,1 0 1,-1 0-1,0 0 0,0 0 1,1 0-1,-1 0 1,0 0-1,0 0 0,1 0 1,-1 0-1,0 0 1,0-1-1,1 1 0,-1 0 1,0 0-1,0 0 1,1 0-1,-1 0 0,0 0 1,0-1-1,0 1 1,1 0-1,-1 0 0,0 0 1,0 0-1,0-1 1,0 1-1,1 0 0,-1 0 1,0 0-1,0-1 1,0 1-1,0 0 0,0 0 1,0-1-1,0 1 1,10-18 2585,3-3-129,-13 21-2554,1 0 0,-1 0 0,0 0 0,0 0 0,1 0 0,-1 0 0,0 0-1,1 0 1,-1 0 0,0 0 0,1 0 0,-1 1 0,0-1 0,0 0 0,1 0 0,-1 0 0,0 0 0,0 1 0,1-1 0,-1 0-1,0 0 1,0 0 0,0 1 0,1-1 0,-1 0 0,0 0 0,0 1 0,0-1 0,0 0 0,1 0 0,-1 1 0,0-1-1,0 0 1,0 1 0,0-1 0,0 0 0,0 1 0,4 13 162,-4-13-158,4 20 59,1-1 0,1 1 0,1-1 0,1-1 0,11 23 0,-18-41-76,-1 0 0,1 0 0,0 0 0,-1 1 0,1-1 0,0 0 0,0 0 0,-1 0 0,1 0 0,0-1 0,0 1 0,0 0 0,0 0 0,0 0 0,1-1 0,-1 1 0,0-1-1,0 1 1,0-1 0,1 1 0,-1-1 0,3 1 0,-3-2 2,0 1 0,0 0 0,0-1-1,0 1 1,0-1 0,0 0 0,0 1-1,0-1 1,0 0 0,0 0 0,-1 1-1,1-1 1,0 0 0,0 0 0,-1 0-1,1 0 1,0 0 0,-1 0 0,1 0-1,-1 0 1,0 0 0,1 0 0,-1-1-1,0 1 1,1-2 0,0-4 53,1-1 0,-1 1 0,0-1 0,-1 1 0,0-1 0,0 0 0,-1 1 0,0-1 0,0 1 0,0-1 0,-4-9 0,5 17-56,-1-1 0,1 1 1,0-1-1,0 0 0,-1 1 0,1-1 0,-1 1 1,1-1-1,0 1 0,-1-1 0,1 1 0,-1-1 1,1 1-1,-1-1 0,1 1 0,-1 0 1,1-1-1,-1 1 0,1 0 0,-1 0 0,0-1 1,1 1-1,-1 0 0,0 0 0,1 0 0,-1 0 1,1-1-1,-1 1 0,0 0 0,1 0 0,-1 1 1,0-1-1,1 0 0,-1 0 0,0 0 0,1 0 1,-1 0-1,1 1 0,-1-1 0,0 0 0,1 0 1,-1 1-1,1-1 0,-1 1 0,1-1 1,-1 0-1,1 1 0,-1-1 0,1 1 0,0-1 1,-1 1-1,1-1 0,-1 2 0,-2 2 2,0-1-1,0 1 1,0 0-1,1 0 1,-4 8-1,3-4-2,1-1 1,0 1-1,1 0 0,-2 13 0,3-20-3,0 0-1,0 0 0,0 0 1,0 0-1,0 0 0,0 0 1,0-1-1,1 1 0,-1 0 0,0 0 1,0 0-1,1 0 0,-1 0 1,1 0-1,-1 0 0,1-1 1,-1 1-1,1 0 0,1 1 1,-1-2-1,0 1 0,0-1-1,0 0 1,0 0 0,0 0 0,0 0 0,0 0 0,0 0 0,0 0 0,0 0 0,0 0 0,0 0-1,0-1 1,0 1 0,0 0 0,0-1 0,0 1 0,0-1 0,0 1 0,0-1 0,0 1 0,0-1 0,0-1-1,7-3-1,-1-1 0,0 0 1,-1 0-1,0-1 0,0 0 0,0 0 0,-1 0 0,5-9 0,3-6-327,15-39 1,-20 44-322,-1-1 1,-1-1 0,-1 1 0,-1-1 0,-1 1 0,0-1 0,-1-1 0,-1 1 0,-1 0-1,-1 0 1,0 0 0,-2 0 0,0 0 0,-6-20 0,8 37 577,1 1 44,0 0 1,0 0-1,0 0 1,-1 0-1,1-1 0,-1 1 1,1 0-1,-1 0 0,1 0 1,-1 0-1,0 0 1,1 0-1,-1 0 0,0 0 1,0 0-1,0 0 0,0 1 1,0-1-1,0 0 1,0 1-1,0-1 0,0 0 1,-1 0-1,2 2 65,-1-1 0,1 0 0,0 0 0,-1 1-1,1-1 1,0 0 0,-1 1 0,1-1 0,0 0 0,0 1 0,-1-1 0,1 0 0,0 1-1,0-1 1,0 0 0,0 1 0,-1-1 0,1 1 0,0-1 0,0 0 0,0 1-1,0-1 1,0 1 0,0-1 0,0 1 0,0-1 0,0 0 0,0 1 0,0-1 0,0 1-1,1-1 1,-1 1 0,0-1 0,0 0 0,0 1 0,0-1 0,1 0 0,-1 1-1,0-1 1,0 0 0,1 1 0,8 18 1483,0-4-482,-2-5-779,0 1 0,-1 0 1,0 0-1,-1 0 0,-1 0 0,5 17 0,-3 9-239,4 64 0,-8-67-16,1-1 0,13 57 0,-15-87 23,0 1-1,0-1 0,0 0 0,1 0 0,-1 0 1,4 6-1,-4-9-10,-1 1 1,0-1 0,1 0 0,-1 1-1,0-1 1,1 0 0,-1 0-1,1 1 1,-1-1 0,0 0-1,1 0 1,-1 1 0,1-1-1,-1 0 1,1 0 0,-1 0-1,0 0 1,1 0 0,-1 0 0,1 1-1,0-2 1,0 1 10,0 0-1,0 0 1,0-1 0,-1 1 0,1-1-1,0 1 1,0-1 0,-1 1 0,1-1 0,0 1-1,-1-1 1,1 0 0,-1 1 0,1-1-1,-1 0 1,1-1 0,10-17 418,-2 0 1,-1-1-1,0 0 1,-1 0-1,5-31 1,1 6 98,-5 14-231,29-117-83,-34 130-543,-1 0 1,-1 0-1,-1 0 1,0 0-1,-2 0 1,-4-27-1,0 19 318,4 17 253,4 20 133,21 102 63,12 49-405,-26-128-55,1 0 1,25 50-1,-32-76 8,-2-5-2,0 0 0,1 0 0,-1 0 1,1 0-1,0 0 0,0 0 0,0 0 0,0 0 1,0-1-1,0 1 0,1-1 0,-1 0 0,6 4 0,-8-5 0,1-1-1,-1 0 1,0 0-1,1 0 0,-1 0 1,0 0-1,0 0 0,1 0 1,-1 0-1,0 0 1,1 1-1,-1-1 0,0 0 1,0 0-1,1-1 1,-1 1-1,0 0 0,1 0 1,-1 0-1,0 0 0,0 0 1,1 0-1,-1 0 1,0 0-1,1 0 0,-1-1 1,0 1-1,0 0 1,1 0-1,-1 0 0,0-1 1,0 1-1,0 0 0,1-1 1,-1-10-11,-10-14-18,5 17 23,0 0-1,0 1 0,-1-1 1,0 1-1,-1 0 1,1 0-1,-9-5 1,-55-36 133,10 7 333,60 41-456,0 0 1,-1 0 0,1 0-1,0-1 1,0 1 0,-1 0-1,1 0 1,0 0-1,0 0 1,0-1 0,-1 1-1,1 0 1,0 0-1,0 0 1,0-1 0,0 1-1,0 0 1,0 0 0,-1-1-1,1 1 1,0 0-1,0 0 1,0-1 0,0 1-1,0 0 1,0 0-1,0-1 1,0 1 0,0 0-1,0-1 1,0 1-1,0 0 1,0 0 0,0-1-1,0 1 1,0 0 0,1 0-1,-1-1 1,0 1-1,0 0 1,0 0 0,0 0-1,0-1 1,1 1-1,-1 0 1,0 0 0,0 0-1,0-1 1,1 1 0,-1 0-1,0 0 1,0 0-1,1 0 1,-1 0 0,0 0-1,0-1 1,1 1-1,-1 0 1,0 0 0,0 0-1,1 0 1,-1 0-1,0 0 1,1 0 0,19-4-148,-18 4 106,100-14-2085,-76 10 1637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293"/>
    </inkml:context>
    <inkml:brush xml:id="br0">
      <inkml:brushProperty name="width" value="0.05" units="cm"/>
      <inkml:brushProperty name="height" value="0.05" units="cm"/>
    </inkml:brush>
  </inkml:definitions>
  <inkml:trace contextRef="#ctx0" brushRef="#br0">1 52 18468,'1'-2'133,"0"0"-1,-1 0 1,2 0 0,-1 0 0,0 0 0,0 0-1,1 0 1,-1 1 0,1-1 0,-1 0-1,1 1 1,0 0 0,0-1 0,-1 1-1,1 0 1,0 0 0,0 0 0,0 0-1,3-1 1,41-13 1002,-43 14-1089,1 0-1,0 0 1,0 0-1,0 1 1,0-1-1,0 1 1,0 0-1,0 1 1,0-1-1,0 0 1,-1 1-1,1 0 1,0 0-1,0 0 1,0 1-1,-1-1 1,5 3-1,-6-2-41,1 0 1,-1 1-1,0-1 0,1 0 0,-1 1 1,0 0-1,-1-1 0,1 1 0,0 0 1,-1 0-1,1 0 0,-1 0 0,0 0 0,0 0 1,-1 1-1,1-1 0,0 0 0,-1 0 1,0 1-1,0-1 0,0 4 0,-1 9-4,-2 1 1,1-1-1,-2 0 0,0 1 0,-1-2 1,-10 23-1,-5 19 176,18-38 17,2-19-188,0 0 0,0 0 0,0 1 0,0-1 1,0 0-1,1 0 0,-1 0 0,0 0 0,0 0 0,0 1 0,1-1 1,-1 0-1,0 0 0,0 0 0,1 0 0,-1 0 0,0 0 1,0 0-1,0 0 0,1 0 0,-1 0 0,0 0 0,0 0 0,1 0 1,-1 0-1,0 0 0,0 0 0,1 0 0,-1 0 0,0 0 1,0 0-1,0 0 0,1 0 0,-1-1 0,0 1 0,0 0 0,0 0 1,1 0-1,27-24 310,-19 16-262,74-68-69,-72 65-12,-1-1 0,0 1 1,-1-2-1,0 0 0,9-17 1,-17 27 81,0 2-57,0-1 0,0 1 1,-1 0-1,1 0 1,-1-1-1,1 1 1,-1 0-1,1-1 0,-1 1 1,0 0-1,0-1 1,1 1-1,-1-1 1,0 1-1,0 0 1,0-1-1,-1 1 0,1-1 1,0 1-1,0 0 1,-2-3-1,-6-4-157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758"/>
    </inkml:context>
    <inkml:brush xml:id="br0">
      <inkml:brushProperty name="width" value="0.05" units="cm"/>
      <inkml:brushProperty name="height" value="0.05" units="cm"/>
    </inkml:brush>
  </inkml:definitions>
  <inkml:trace contextRef="#ctx0" brushRef="#br0">1 187 13827,'7'-1'1286,"1"0"1,-1 0-1,1-1 1,9-3 0,-8 2-1035,0 0 0,0 1 0,17-2 1,-2 4-596,-16 1-188,-1-1 0,0 0 0,1 0 0,-1-1 0,0 0 0,1-1 0,-1 1 0,12-6 0,-15 6 884,0 0 0,0 0-1,0 1 1,0-1 0,0 1-1,0 0 1,0 0-1,0 0 1,0 1 0,0-1-1,0 1 1,0 0 0,0 0-1,6 3 1,29 4 1058,-32-8-1328,1 0 1,-1-1-1,1 1 1,-1-2-1,1 1 1,-1-1 0,0-1-1,7-2 1,7-5-22,25-15 1,10-6 17,-54 30-77,-1 0 0,0 1 0,1-1 0,-1 0 0,0 1 0,1-1 0,-1 1 0,1-1 0,-1 1-1,1 0 1,-1 0 0,1 0 0,-1 0 0,1 0 0,-1 0 0,1 0 0,-1 0 0,1 0 0,-1 1 0,1-1 0,-1 0 0,0 1 0,1 0 0,-1-1-1,1 1 1,-1 0 0,0-1 0,0 1 0,1 0 0,0 2 0,1 1 23,0 0-1,-1 1 1,0 0 0,0-1-1,0 1 1,-1 0-1,2 8 1,-2-9 4,0 1 0,0-1 1,1 1-1,-1-1 0,1 1 0,0-1 0,0 0 1,0 0-1,1 0 0,3 4 0,-6-7-24,1-1-1,0 1 1,-1-1-1,1 1 1,0-1-1,0 0 1,-1 1-1,1-1 1,0 0-1,0 0 1,0 1-1,-1-1 1,1 0-1,0 0 1,0 0-1,0 0 1,0 0-1,0 0 1,-1 0-1,1 0 1,0 0 0,0-1-1,0 1 1,0 0-1,-1 0 1,1-1-1,0 1 1,0-1-1,-1 1 1,1 0-1,0-1 1,-1 0-1,1 1 1,0-1-1,-1 1 1,1-1-1,-1 0 1,1 1-1,-1-1 1,1 0-1,0-1 1,18-34-559,-18 34 474,3-7 75,-1 0 0,0-1 0,0 0 0,-1 0-1,0 0 1,-1 0 0,0 0 0,-1 0 0,-1-15 0,-4-3-175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163"/>
    </inkml:context>
    <inkml:brush xml:id="br0">
      <inkml:brushProperty name="width" value="0.05" units="cm"/>
      <inkml:brushProperty name="height" value="0.05" units="cm"/>
    </inkml:brush>
  </inkml:definitions>
  <inkml:trace contextRef="#ctx0" brushRef="#br0">1 21 15835,'0'1'119,"0"0"0,0 0 0,0 0 0,0-1 0,0 1 0,0 0 0,1 0 0,-1 0 0,0-1 0,0 1 0,1 0 0,-1 0 0,1-1 0,-1 1 0,1 0 0,-1-1 0,1 1 0,-1 0 0,1-1 0,-1 1 0,1-1 0,0 1-1,-1-1 1,2 1 0,0 0-25,0 0 1,0 0-1,-1-1 0,1 1 0,0-1 0,0 0 0,0 1 0,1-1 0,2 0 0,5-1-595,-1-1-1,0 1 1,11-4-1,-19 4 424,40-13-1000,-26 9-264,0 0-1,22-4 0,-37 9 1397,1 0 1,0-1-1,-1 1 0,1 0 0,0 0 1,-1 0-1,1 0 0,0 0 0,-1 0 1,1 0-1,0 1 0,-1-1 0,1 0 1,-1 0-1,1 0 0,0 1 0,-1-1 1,1 0-1,-1 1 0,1-1 0,0 0 1,-1 1-1,1-1 0,-1 1 0,1-1 1,-1 1-1,0-1 0,1 1 0,-1-1 1,1 1-1,-1 0 0,0-1 0,0 1 1,1 0-1,-1-1 0,0 1 0,0-1 1,0 1-1,0 0 0,0-1 0,0 1 1,1 0-1,-2-1 0,1 1 0,0 0 1,0-1-1,0 1 0,0 0 0,0-1 1,0 1-1,-1 0 0,-12 39 2714,11-36-2892,-6 13 720,4-7 18,-1 0 1,1 0-1,1 0 1,0 0-1,0 0 1,1 0-1,-2 20 1,4-29-597,0 0 1,0-1-1,0 1 0,0-1 1,1 1-1,-1-1 0,0 1 1,0 0-1,0-1 0,0 1 0,1-1 1,-1 1-1,0-1 0,0 1 1,1-1-1,-1 1 0,1-1 1,-1 1-1,0-1 0,1 0 1,-1 1-1,1-1 0,-1 1 0,1-1 1,-1 0-1,1 0 0,-1 1 1,1-1-1,-1 0 0,1 0 1,-1 0-1,1 1 0,0-1 1,-1 0-1,1 0 0,-1 0 0,1 0 1,-1 0-1,2 0 0,25-7-83,-21 5 45,32-12-206,-10 3-67,36-8 0,-57 17 249,0 1 0,0 0 0,1 0 0,-1 1 0,0-1 0,1 2 0,-1-1 0,0 1 0,1 0 0,8 3 0,-14-4 56,0 1 0,0-1 0,-1 1 0,1 0 1,0 0-1,0 0 0,-1 0 0,1 0 0,0 0 1,-1 0-1,1 0 0,-1 1 0,0-1 0,1 1 0,-1-1 1,0 1-1,0 0 0,0-1 0,0 1 0,0 0 1,0 0-1,0 2 0,0-1 40,-1 0 0,0 1 1,0-1-1,0 0 0,0 0 0,-1 1 0,1-1 1,-1 0-1,0 0 0,1 0 0,-2 0 1,-1 5-1,-3 3 203,0 0 1,-1 0-1,0-1 1,-1 0 0,-17 18-1,18-21-165,-1-1 0,0 0 0,0 0 0,-1 0 1,-9 4-1,16-9-129,0 1 1,1-1 0,-2 0 0,1-1 0,0 1-1,0 0 1,0 0 0,0-1 0,0 1-1,0-1 1,-1 0 0,1 0 0,0 0-1,0 0 1,-1 0 0,1 0 0,0 0 0,0-1-1,0 1 1,-1-1 0,1 0 0,0 0-1,0 0 1,0 0 0,0 0 0,0 0-1,1 0 1,-4-3 0,-4-11-345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597"/>
    </inkml:context>
    <inkml:brush xml:id="br0">
      <inkml:brushProperty name="width" value="0.05" units="cm"/>
      <inkml:brushProperty name="height" value="0.05" units="cm"/>
    </inkml:brush>
  </inkml:definitions>
  <inkml:trace contextRef="#ctx0" brushRef="#br0">0 0 14643,'0'4'469,"1"0"0,-1 1-1,0-1 1,1 0 0,0 0 0,0 0 0,0 0-1,3 5 1,2 10 1399,8 44 150,-6-26-1447,23 67-1,-30-102-560,-1 0-1,1 0 1,0 0-1,0 0 1,0 0-1,1 0 1,-1 0-1,0-1 1,1 1-1,-1 0 1,1-1-1,-1 1 1,1-1-1,0 0 1,-1 1-1,4 0 1,-4-2-12,0 1 1,1-1 0,-1 0-1,0 0 1,1 0 0,-1 0-1,0 0 1,1 0 0,-1 0-1,0-1 1,1 1 0,-1 0-1,0-1 1,1 1 0,-1-1-1,0 1 1,0-1 0,0 0-1,0 0 1,1 1 0,-1-1-1,0 0 1,0 0 0,0 0-1,0 0 1,1-2-1,4-4-148,0-1-1,0 0 0,-1 0 1,0 0-1,-1-1 0,0 0 1,0 0-1,-1 0 0,3-9 0,-2-1-62,0 0 0,-1-1-1,0-28 1,-3-8-244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1.674"/>
    </inkml:context>
    <inkml:brush xml:id="br0">
      <inkml:brushProperty name="width" value="0.05" units="cm"/>
      <inkml:brushProperty name="height" value="0.05" units="cm"/>
    </inkml:brush>
  </inkml:definitions>
  <inkml:trace contextRef="#ctx0" brushRef="#br0">1 466 14779,'1'1'94,"0"-1"0,0 1 0,0-1 0,0 1 0,0-1 0,1 1 0,-1-1 0,0 0 0,0 0 0,1 0 0,-1 0 0,0 0 0,0 0 0,1 0 0,-1 0 0,0 0 0,0 0 0,1-1 0,-1 1 1,0-1-1,0 1 0,0-1 0,0 1 0,0-1 0,0 1 0,2-2 0,30-24 849,-29 22-653,118-124 2519,-6 6-1777,-99 106-840,1 1 1,1 2 0,0-1-1,1 2 1,28-13 0,-36 19-83,32-12 409,-41 17-470,1 0 1,0 0 0,0 0 0,0 0 0,-1 0-1,1 1 1,0 0 0,0 0 0,5 1 0,-9-1-50,0 0 1,1 0 0,-1 0-1,0 0 1,0 0 0,0 0-1,1 0 1,-1 0-1,0 0 1,0 0 0,0 0-1,1 0 1,-1 0 0,0 0-1,0 0 1,0 0 0,0 0-1,1 0 1,-1 1 0,0-1-1,0 0 1,0 0 0,0 0-1,0 0 1,0 0 0,1 1-1,-1-1 1,0 0 0,0 0-1,0 0 1,0 0 0,0 1-1,0-1 1,0 0 0,0 0-1,0 0 1,0 1-1,0-1 1,0 0 0,0 0-1,0 0 1,0 1 0,0-1-1,0 0 1,0 0 0,0 0-1,-9 10 3,-15 7-7,22-17 8,-95 57 74,-86 56 132,148-88-130,2 3 1,0 0-1,-52 62 0,81-85-74,2-3-3,0 0 0,0 0-1,0 1 1,0-1 0,1 1 0,-1 0-1,1-1 1,0 1 0,0 0 0,-2 5-1,3-8-1,0 0-1,0 0 0,0 0 0,0 1 0,0-1 0,0 0 0,0 0 0,0 0 0,0 0 0,0 1 0,0-1 0,0 0 0,0 0 1,0 0-1,0 0 0,0 0 0,0 1 0,1-1 0,-1 0 0,0 0 0,0 0 0,0 0 0,0 0 0,0 1 0,0-1 1,0 0-1,1 0 0,-1 0 0,0 0 0,0 0 0,0 0 0,0 0 0,0 0 0,1 0 0,-1 1 0,0-1 0,0 0 0,0 0 1,0 0-1,0 0 0,1 0 0,-1 0 0,0 0 0,0 0 0,0 0 0,0 0 0,1 0 0,12-5-1,13-11-4,56-46 19,406-287 101,-476 342-111,-6 3 3,1 0 0,-1 0 0,0-1 0,7-6 0,-13 11-6,0 0 0,0 0 0,1 0 0,-1 0 0,0-1 0,0 1 0,0 0 0,0 0 0,0 0 0,1 0 0,-1 0 0,0-1 0,0 1 0,0 0 0,0 0 0,0 0 0,0 0 0,0-1 0,0 1 0,0 0 0,0 0 1,0 0-1,1-1 0,-1 1 0,0 0 0,0 0 0,0 0 0,0-1 0,-1 1 0,1 0 0,0 0 0,0 0 0,0-1 0,0 1 0,0 0 0,0 0 0,0 0 0,0 0 0,0-1 0,0 1 0,0 0 0,-1 0 0,1 0 0,0 0 0,-11-2 27,-13 6 0,-31 14-6,0 2-1,-65 33 0,-97 66-36,215-118 17,-4 2-18,7-6-19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6.984"/>
    </inkml:context>
    <inkml:brush xml:id="br0">
      <inkml:brushProperty name="width" value="0.05" units="cm"/>
      <inkml:brushProperty name="height" value="0.05" units="cm"/>
    </inkml:brush>
  </inkml:definitions>
  <inkml:trace contextRef="#ctx0" brushRef="#br0">0 18 14659,'0'-1'140,"0"0"-1,1 0 0,-1 0 1,0 0-1,1 0 1,-1 0-1,0 0 0,1 0 1,-1 0-1,1 0 0,0 0 1,-1 0-1,1 1 1,0-1-1,-1 0 0,1 0 1,1 0-1,2 17 1692,-2 6-1390,44 215 1071,-29-166-1351,35 91-1,-48-153-91,1 2-828,-11-16 200,-7-12 343,-3-9-68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43.375"/>
    </inkml:context>
    <inkml:brush xml:id="br0">
      <inkml:brushProperty name="width" value="0.05" units="cm"/>
      <inkml:brushProperty name="height" value="0.05" units="cm"/>
    </inkml:brush>
  </inkml:definitions>
  <inkml:trace contextRef="#ctx0" brushRef="#br0">760 308 5057 0 0,'-53'-83'7224'0'0,"39"65"-6457"0"0,-1-1 1 0 0,-20-17-1 0 0,28 30-653 0 0,1 0 0 0 0,-2 1 1 0 0,1 0-1 0 0,-1 0 0 0 0,1 0 0 0 0,-1 1 0 0 0,0 0 0 0 0,-1 1 0 0 0,1 0 1 0 0,-1 0-1 0 0,0 1 0 0 0,1 0 0 0 0,-1 1 0 0 0,0 0 0 0 0,0 0 0 0 0,0 0 0 0 0,0 1 1 0 0,0 1-1 0 0,0 0 0 0 0,0 0 0 0 0,0 1 0 0 0,1 0 0 0 0,-1 0 0 0 0,0 1 1 0 0,1 0-1 0 0,0 0 0 0 0,0 1 0 0 0,-11 7 0 0 0,-20 11-169 0 0,2 2-1 0 0,0 1 0 0 0,2 2 1 0 0,1 2-1 0 0,-35 37 1 0 0,56-50-29 0 0,0 1 0 0 0,1 0 0 0 0,1 0 0 0 0,1 2 1 0 0,0-1-1 0 0,-9 25 0 0 0,6-5-170 0 0,2-1-1 0 0,-10 54 1 0 0,19-80 115 0 0,0-1 1 0 0,1 1-1 0 0,0 0 0 0 0,1 0 1 0 0,0 0-1 0 0,1-1 0 0 0,3 21 1 0 0,-3-27 92 0 0,0 1 1 0 0,1-1 0 0 0,0 0 0 0 0,0 1-1 0 0,0-1 1 0 0,1 0 0 0 0,-1 0 0 0 0,1 0 0 0 0,0-1-1 0 0,0 1 1 0 0,0-1 0 0 0,0 1 0 0 0,1-1 0 0 0,-1 0-1 0 0,1 0 1 0 0,0-1 0 0 0,0 1 0 0 0,0-1-1 0 0,0 0 1 0 0,7 3 0 0 0,8 1 115 0 0,0 0-1 0 0,0-1 1 0 0,1-1-1 0 0,0-1 1 0 0,38 1-1 0 0,102-8 286 0 0,-144 2-335 0 0,30-1 81 0 0,1-3-1 0 0,-1-2 0 0 0,0-2 0 0 0,-1-2 1 0 0,71-29-1 0 0,-84 27-66 0 0,0-2 0 0 0,-1 0-1 0 0,-1-2 1 0 0,0-2 0 0 0,-2-1 0 0 0,0 0-1 0 0,-1-3 1 0 0,25-28 0 0 0,15-23 143 0 0,107-158 0 0 0,-169 225-85 0 0,0-1-1 0 0,0 1 0 0 0,-1-1 1 0 0,-1 0-1 0 0,0 0 0 0 0,0 0 0 0 0,0-1 1 0 0,-1 1-1 0 0,1-13 0 0 0,-3 19-42 0 0,0-1 0 0 0,0 1 0 0 0,0-1-1 0 0,-1 1 1 0 0,1-1 0 0 0,-1 1 0 0 0,0 0 0 0 0,1-1-1 0 0,-2 1 1 0 0,1 0 0 0 0,0-1 0 0 0,-1 1 0 0 0,1 0-1 0 0,-1 0 1 0 0,0 0 0 0 0,0 0 0 0 0,0 1 0 0 0,0-1-1 0 0,-1 0 1 0 0,1 1 0 0 0,-1 0 0 0 0,0-1 0 0 0,1 1-1 0 0,-1 0 1 0 0,0 0 0 0 0,0 1 0 0 0,-7-4 0 0 0,-18-4 316 0 0,-1 0 0 0 0,0 2 1 0 0,-51-7-1 0 0,21 5 23 0 0,12 3-366 0 0,1 1 0 0 0,-1 3-1 0 0,0 2 1 0 0,0 2 0 0 0,0 2-1 0 0,0 2 1 0 0,1 2-1 0 0,-71 21 1 0 0,87-21-269 0 0,19-6-185 0 0,1 1-1 0 0,-1 0 1 0 0,0 0-1 0 0,1 1 0 0 0,0 0 1 0 0,0 1-1 0 0,0 0 0 0 0,1 1 1 0 0,-10 7-1 0 0,8-1-1062 0 0</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7.374"/>
    </inkml:context>
    <inkml:brush xml:id="br0">
      <inkml:brushProperty name="width" value="0.05" units="cm"/>
      <inkml:brushProperty name="height" value="0.05" units="cm"/>
    </inkml:brush>
  </inkml:definitions>
  <inkml:trace contextRef="#ctx0" brushRef="#br0">8 558 14827,'-1'0'75,"1"0"0,0 1 0,-1-1 0,1 0 0,0 0 0,0 0 0,-1 0 0,1 0 0,0 0 0,-1 1 0,1-1 0,0 0 0,0 0 0,-1 0 0,1 1 0,0-1-1,0 0 1,-1 0 0,1 1 0,0-1 0,0 0 0,0 0 0,0 1 0,-1-1 0,1 0 0,0 1 0,0-1 0,0 0 0,0 0 0,0 1 0,0-1 0,0 0 0,0 1 0,0-1 0,0 0 0,0 1 0,0-1 0,0 0 0,0 1 0,0-1 0,0 0-1,0 1 1,1-1 0,-1 1 0,0-1-29,1 0 0,-1 0 1,1 0-1,-1 0 0,1 1 0,-1-1 0,1 0 0,-1 0 0,1 0 0,-1 0 0,1 0 0,-1 0 0,0 0 0,1 0 0,-1 0 0,1 0 0,-1-1 0,1 1 0,-1 0 0,1 0 1,-1 0-1,1 0 0,-1-1 0,0 1 0,1 0 0,-1-1 0,1 1 0,-1 0 0,0-1 0,1 1 0,-1 0 0,1-1 0,4-6 73,1 0 0,-1-1 0,0 0-1,0 0 1,-1 0 0,0 0 0,-1 0-1,5-17 1,14-74 226,-20 90-302,9-51 60,-2-1 1,-4 0 0,-1 0 0,-6-67-1,4 142-86,1 0-1,0 0 1,1 0 0,1-1-1,0 0 1,1 0-1,1 0 1,7 11 0,5 5-40,1-1-1,28 30 1,3-7-582,-30-31 292,22 26 0,-28-26 85</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088"/>
    </inkml:context>
    <inkml:brush xml:id="br0">
      <inkml:brushProperty name="width" value="0.05" units="cm"/>
      <inkml:brushProperty name="height" value="0.05" units="cm"/>
    </inkml:brush>
  </inkml:definitions>
  <inkml:trace contextRef="#ctx0" brushRef="#br0">9 83 16283,'-9'27'1449,"9"-6"-993,1-7-136,24-7 576,6-3-64,17-8-248,3-7-71,9-7-153,5-3-72,1-4-208,0 0-280,-10 3-392,-3 5-217,-13 7-215,-10 7 704,-19 12-256,-8 6-240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555"/>
    </inkml:context>
    <inkml:brush xml:id="br0">
      <inkml:brushProperty name="width" value="0.05" units="cm"/>
      <inkml:brushProperty name="height" value="0.05" units="cm"/>
    </inkml:brush>
  </inkml:definitions>
  <inkml:trace contextRef="#ctx0" brushRef="#br0">1 662 14043,'0'12'1776,"10"-4"-1063,11-5-241,8-3 1368,13-8-1024,6-4-160,8-2-288,9-3-312,-1 0-680,-2-1 632,-5 4-168,-4-2-136</inkml:trace>
  <inkml:trace contextRef="#ctx0" brushRef="#br0" timeOffset="1">616 0 18604,'5'2'1384,"5"2"-1112,2 0-120,8 3 408,3 1-135,4 7-249,2 7-32,-2 9-72,-4 7-32,-4 13 8,-5 7-16,-11 8-104,-2 4-144,-8 0-513,-6-5 657,5-15-112,0-10-56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548"/>
    </inkml:context>
    <inkml:brush xml:id="br0">
      <inkml:brushProperty name="width" value="0.05" units="cm"/>
      <inkml:brushProperty name="height" value="0.05" units="cm"/>
    </inkml:brush>
  </inkml:definitions>
  <inkml:trace contextRef="#ctx0" brushRef="#br0">7 0 17764,'-3'13'629,"1"0"0,1 0-1,0 0 1,1 0 0,2 17 0,12 65 265,-13-89-861,0 2 22,0 0 0,1 0 0,1 0 0,5 13 0,-8-20-43,0 0 0,1-1-1,-1 1 1,1 0 0,-1 0 0,1-1-1,-1 1 1,1 0 0,0-1-1,-1 1 1,1 0 0,0-1 0,0 1-1,-1-1 1,1 1 0,0-1 0,0 0-1,0 1 1,-1-1 0,3 1 0,-2-1 8,1-1 0,-1 1 0,0 0 0,1-1 0,-1 1 0,0-1 0,0 1 0,1-1 0,-1 0 0,0 1 0,0-1 0,0 0 0,0 0 0,0 0 0,0 0 0,0 0 0,0 0 0,0 0 0,0-1 0,15-19 306,14-26 0,17-23 222,-42 63-495,1 1 0,0 0 1,0 0-1,0 0 0,0 1 0,1 0 1,11-7-1,-15 11-43,0 0 0,0-1 0,0 1 0,0 0-1,1 0 1,-1 1 0,0-1 0,0 1 0,1-1 0,-1 1 0,0 0 0,1 0-1,-1 1 1,0-1 0,0 1 0,1-1 0,-1 1 0,0 0 0,0 0 0,0 1 0,0-1-1,0 1 1,0-1 0,0 1 0,-1 0 0,1 0 0,4 4 0,4 5 16,0 1 0,-1 0 0,0 1 0,11 21 0,-8-14 3,-6-10-5,-3-2-6,1-1 0,0 0 0,11 12 0,-15-18-8,0 0 0,0-1 1,-1 1-1,1 0 0,0 0 0,1 0 1,-1-1-1,0 1 0,0 0 1,0-1-1,0 1 0,0-1 1,1 1-1,-1-1 0,0 0 1,1 1-1,-1-1 0,0 0 1,0 0-1,1 0 0,-1 0 1,0 0-1,1 0 0,-1-1 1,0 1-1,0 0 0,1-1 1,-1 1-1,0-1 0,0 1 1,0-1-1,2 0 0,2-3 36,-1 0 0,1 0-1,-1-1 1,0 1 0,0-1-1,-1 0 1,4-7 0,22-42 269,-20 34-198,0 1-40,-7 14-111,0 0-1,0 0 1,0 1 0,1-1 0,-1 0 0,1 1 0,0 0 0,1 0 0,5-6 0,-9 10 9,1-1 0,-1 1 0,0 0 1,0 0-1,1-1 0,-1 1 0,0 0 0,0 0 1,1 0-1,-1 0 0,0-1 0,0 1 0,1 0 1,-1 0-1,0 0 0,1 0 0,-1 0 1,0 0-1,1 0 0,-1 0 0,0 0 0,1 0 1,-1 0-1,0 0 0,1 0 0,-1 0 0,0 0 1,1 0-1,-1 0 0,0 0 0,0 0 1,1 1-1,-1-1 0,0 0 0,1 0 0,-1 0 1,0 0-1,0 1 0,1-1 0,-1 0 0,0 0 1,0 1-1,0-1 0,1 0 0,-1 1 1,4 16-562,-3-9 281,2 0-237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966"/>
    </inkml:context>
    <inkml:brush xml:id="br0">
      <inkml:brushProperty name="width" value="0.05" units="cm"/>
      <inkml:brushProperty name="height" value="0.05" units="cm"/>
    </inkml:brush>
  </inkml:definitions>
  <inkml:trace contextRef="#ctx0" brushRef="#br0">0 1 19116,'0'5'1616,"0"7"-1592,7 2-608,5 2 776,5-2-200,2-1-184,8-4-176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356"/>
    </inkml:context>
    <inkml:brush xml:id="br0">
      <inkml:brushProperty name="width" value="0.05" units="cm"/>
      <inkml:brushProperty name="height" value="0.05" units="cm"/>
    </inkml:brush>
  </inkml:definitions>
  <inkml:trace contextRef="#ctx0" brushRef="#br0">59 0 18732,'-1'2'290,"-1"1"0,1-1 1,-1 0-1,1 0 0,-1 1 0,0-1 1,0-1-1,0 1 0,-3 3 0,-8 7 917,9-7-951,0 0 0,1-1 0,0 1-1,0 0 1,-3 9 0,6-13-272,-1 0-1,1-1 0,0 1 1,-1 0-1,1-1 1,0 1-1,0 0 0,-1 0 1,1-1-1,0 1 0,0 0 1,0 0-1,0 0 1,0-1-1,0 1 0,0 0 1,1 0-1,-1-1 1,0 1-1,0 0 0,1 0 1,-1-1-1,0 1 1,1 0-1,-1-1 0,0 1 1,1 0-1,-1-1 0,1 1 1,-1 0-1,1-1 1,0 1-1,-1-1 0,1 1 1,0-1-1,-1 0 1,1 1-1,0-1 0,-1 0 1,1 1-1,0-1 1,0 0-1,-1 0 0,1 0 1,0 1-1,0-1 1,-1 0-1,1 0 0,0 0 1,1 0-1,10 0-214,10 1 35,0 0 1,0 2-1,0 0 0,27 9 0,-44-11 215,0 1 0,0 0 0,0 0-1,-1 0 1,1 0 0,-1 1 0,1 0 0,-1 0 0,0 0 0,0 0-1,0 1 1,-1 0 0,1 0 0,-1 0 0,0 0 0,0 0-1,0 0 1,-1 1 0,0-1 0,1 1 0,-2 0 0,1 0 0,0 0-1,0 7 1,-1-6 37,-1 0 0,0 0-1,-1 0 1,0 0-1,0 0 1,0 0 0,0 0-1,-1 0 1,0-1 0,0 1-1,-1 0 1,0-1 0,-6 10-1,7-11-97,0 0 1,-1-1-1,1 1 0,-1-1 0,0 0 0,-1 1 1,1-1-1,0-1 0,-1 1 0,1 0 0,-1-1 0,0 0 1,0 0-1,0 0 0,0 0 0,0-1 0,-1 1 1,1-1-1,-7 1 0,9-2 19,-1 0 1,0-1-1,1 1 0,-1-1 1,0 0-1,1 1 1,-1-1-1,1 0 0,-1-1 1,1 1-1,0 0 1,0-1-1,-1 1 0,1-1 1,0 0-1,0 1 1,0-1-1,-3-4 0,-13-24-331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715"/>
    </inkml:context>
    <inkml:brush xml:id="br0">
      <inkml:brushProperty name="width" value="0.05" units="cm"/>
      <inkml:brushProperty name="height" value="0.05" units="cm"/>
    </inkml:brush>
  </inkml:definitions>
  <inkml:trace contextRef="#ctx0" brushRef="#br0">121 13 19676,'-1'-1'92,"0"0"1,0 0-1,1 0 0,-1 1 0,0-1 0,0 0 0,0 0 1,0 1-1,0-1 0,0 0 0,-1 1 0,1-1 0,0 1 1,0-1-1,0 1 0,0 0 0,-1-1 0,1 1 0,0 0 1,0 0-1,-1 0 0,1 0 0,0 0 0,0 0 0,-1 0 1,1 1-1,0-1 0,0 0 0,-1 1 0,1-1 1,0 1-1,0-1 0,0 1 0,0-1 0,0 1 0,0 0 1,0 0-1,0-1 0,0 1 0,0 0 0,-1 2 0,-4 2 229,1 1 0,0 1 0,0-1 0,1 1-1,-6 10 1,3-5-218,2 0 0,-1 0-1,2 1 1,0-1 0,0 1 0,1 0 0,1 1-1,0-1 1,1 0 0,0 1 0,1-1 0,1 0-1,3 25 1,-3-37-107,-1 1-1,0 0 1,1-1 0,-1 1-1,1-1 1,0 1-1,0-1 1,-1 1 0,1-1-1,0 1 1,0-1 0,0 1-1,0-1 1,1 0 0,-1 0-1,0 0 1,1 0-1,-1 0 1,0 0 0,1 0-1,-1 0 1,1 0 0,1 0-1,-1-1 0,0 0 0,0 1 0,-1-2 0,1 1 0,0 0 0,0 0 0,0 0 0,-1-1 0,1 1 0,0-1 0,-1 0 0,1 1 0,0-1 0,-1 0 0,1 0 0,-1 0 0,1 0 0,-1 0 0,0 0 0,1 0 0,1-3 0,2-3-11,1 1 0,-1-1 0,-1 0 0,1 0 0,-1-1 0,6-15-1,12-50 4,-15 45 41,-3 22-33,-1 10 0,0 9-1,-1-2 3,20 111 44,59 183 1,-59-247 31,15 50 420,-36-106-458,0 0 0,-1 0-1,1 0 1,-1 0 0,1 0-1,-1 0 1,0 0 0,0 0-1,0 0 1,0 0 0,0 0-1,-1 0 1,1 0 0,0 0-1,-1 0 1,0 0 0,1 0-1,-1 0 1,0 0-1,-2 3 1,2-4-9,-1 0 0,1-1 0,0 1 0,-1 0 0,1 0 0,-1-1 0,1 1-1,-1-1 1,1 1 0,-1-1 0,1 0 0,-1 1 0,0-1 0,1 0 0,-1 0 0,1 0 0,-1 0 0,1-1 0,-1 1 0,0 0 0,1-1-1,-1 1 1,1-1 0,-1 1 0,-1-2 0,-5-2 22,0 0 0,1 0-1,-1-1 1,1 0 0,1 0-1,-1-1 1,1 1 0,0-2-1,0 1 1,0 0 0,-6-12 0,4 5-35,0 0 1,0-1-1,1 0 1,1 0-1,-6-23 1,9 28-50,1 0 0,0-1 0,1 0 0,0 1 1,1-1-1,0 0 0,0 0 0,1 1 1,3-16-1,-1 12-219,2 0-1,-1 1 1,1 0 0,1-1 0,1 2-1,10-17 1,5-4-94,0 1-123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245"/>
    </inkml:context>
    <inkml:brush xml:id="br0">
      <inkml:brushProperty name="width" value="0.05" units="cm"/>
      <inkml:brushProperty name="height" value="0.05" units="cm"/>
    </inkml:brush>
  </inkml:definitions>
  <inkml:trace contextRef="#ctx0" brushRef="#br0">14 314 16115,'0'3'372,"0"0"-1,0 0 1,1 0-1,-1 0 1,1 0-1,-1 0 1,1 0-1,0 0 0,2 3 1,-3-5-280,0-1 1,1 1-1,-1 0 0,1-1 1,0 1-1,-1 0 0,1-1 0,-1 1 1,1-1-1,0 1 0,-1-1 1,1 0-1,0 1 0,0-1 1,-1 0-1,1 1 0,0-1 1,0 0-1,0 0 0,-1 0 1,1 1-1,0-1 0,0 0 1,0 0-1,-1 0 0,1 0 1,0-1-1,0 1 0,0 0 1,0 0-1,-1 0 0,1-1 1,0 1-1,0 0 0,-1-1 1,1 1-1,1-2 0,3 0 65,-1-2 0,1 1 0,-1-1 0,0 1 0,0-1-1,0 0 1,0-1 0,-1 1 0,1-1 0,3-7 0,3-7 100,11-27 1,-14 32-180,-2-1 0,0 0 1,-1 1-1,0-2 0,-2 1 1,1 0-1,-2-1 0,0 1 1,-1-1-1,-2-20 0,1 32-60,0-1 0,0 1 0,0 0 0,0 0 0,-1 0 0,-3-7 0,4 10-14,1 1 0,-1-1 0,1 0 0,-1 0 0,0 0 0,1 0 0,-1 1 0,0-1 0,1 0 0,-1 1 0,0-1 1,0 0-1,0 1 0,0-1 0,0 1 0,0 0 0,0-1 0,0 1 0,0 0 0,0-1 0,0 1 0,0 0 0,0 0 1,0 0-1,0 0 0,0 0 0,0 0 0,0 0 0,0 0 0,0 0 0,0 1 0,0-1 0,0 0 0,-1 1 0,-2 1 5,1 0 1,-1 1-1,1-1 0,0 1 0,0-1 0,0 1 0,0 0 0,0 0 0,0 0 1,1 1-1,-4 6 0,-20 44 23,25-53-31,-9 26 5,1 0 0,1 0-1,-5 31 1,11-41-8,-1 1 0,2-1 0,0 1 0,2-1 0,-1 1 0,5 19 0,-4-33-10,0 0 0,0 0 0,0 0 0,0 0 0,1 0 0,0 0 0,0 0 0,0-1 0,0 1-1,1-1 1,-1 1 0,6 5 0,-6-8-26,0 0-1,-1 0 1,1 0 0,0 0-1,0 0 1,0 0-1,0 0 1,0 0 0,0-1-1,0 1 1,0-1-1,0 0 1,0 1 0,0-1-1,0 0 1,1 0 0,-1-1-1,0 1 1,0 0-1,0-1 1,0 1 0,0-1-1,0 1 1,0-1-1,0 0 1,0 0 0,2-2-1,6-2-289,-1-2 0,0 1 1,-1-1-1,1 0 0,-1-1 0,-1 0 0,10-13 0,-2 1-89,-1-2-1,14-26 1,-1-8-476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634"/>
    </inkml:context>
    <inkml:brush xml:id="br0">
      <inkml:brushProperty name="width" value="0.05" units="cm"/>
      <inkml:brushProperty name="height" value="0.05" units="cm"/>
    </inkml:brush>
  </inkml:definitions>
  <inkml:trace contextRef="#ctx0" brushRef="#br0">51 1 17500,'-8'12'658,"1"1"-1,0 0 1,0 0 0,2 1 0,-7 22 0,11-30-559,-1 0 0,1 1 0,1-1 0,-1 0 0,1 1 0,1 11 0,0-15-88,0 0-1,-1 0 1,1 0-1,0 1 1,0-2 0,1 1-1,-1 0 1,1 0 0,-1 0-1,1 0 1,0-1 0,0 1-1,0-1 1,3 3-1,-2-3-6,1 0-1,-1 0 0,0 0 0,0-1 0,1 1 1,-1-1-1,0 0 0,1 0 0,0 0 1,-1-1-1,1 1 0,-1-1 0,1 0 0,4 0 1,54-7 22,-50 5-21,-1 0 4,1 1 0,-1 0 0,0 0 0,0 2 0,14 1 0,-22-2 23,-1 0 0,0 1 0,0-1 0,0 1 1,0 0-1,0-1 0,-1 1 0,1 0 0,0 0 0,0 0 1,0 1-1,-1-1 0,1 0 0,-1 1 0,3 1 0,-4-1 32,1-1-1,0 1 0,-1-1 0,1 1 0,-1 0 0,1-1 0,-1 1 0,0 0 0,1-1 1,-1 1-1,0 0 0,0 0 0,0-1 0,-1 1 0,1 0 0,0 0 0,-1-1 0,1 1 1,-1 0-1,1-1 0,-2 3 0,-1 1 91,1-1 0,-1 0 0,0 1-1,0-1 1,-1 0 0,1-1 0,-1 1 0,1-1 0,-1 1 0,-1-1 0,1 0 0,0-1 0,-1 1 0,1-1-1,-1 0 1,-6 2 0,0 1-35,-1-2 0,0 1-1,0-2 1,0 0 0,-21 2 0,30-4-297,0 0 0,0 0 1,0-1-1,0 1 0,1-1 1,-1 1-1,0-1 1,0 0-1,0 0 0,-3-2 1,5 3 117,1-1 0,-1 1 0,0-1 0,1 1-1,-1-1 1,0 0 0,1 1 0,-1-1 0,1 0 0,-1 1 0,1-1 0,0 0 0,-1 0 0,1 1 0,0-1 0,-1 0 0,1 0 0,0 0 0,0 0 0,0 1 0,0-1 0,0 0 0,0 0 0,0 0 0,0 0 0,0 0 0,0 1 0,0-1 0,1 0-1,-1 0 1,0 0 0,1 0 0,-1 1 0,0-1 0,1 0 0,-1 0 0,1 1 0,-1-1 0,1 0 0,0 0 0,12-13-920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210"/>
    </inkml:context>
    <inkml:brush xml:id="br0">
      <inkml:brushProperty name="width" value="0.05" units="cm"/>
      <inkml:brushProperty name="height" value="0.05" units="cm"/>
    </inkml:brush>
  </inkml:definitions>
  <inkml:trace contextRef="#ctx0" brushRef="#br0">84 126 19908,'-4'2'358,"1"0"0,-1 1 0,1 0 0,-1 0 0,1 0-1,0 0 1,0 0 0,-3 5 0,-1 4-99,0 0-1,1 1 1,0-1 0,1 1 0,1 0-1,0 1 1,0-1 0,1 1-1,1 0 1,0-1 0,1 1 0,1 18-1,0-28-250,1-1 0,-1 0 0,1 1 0,0-1 0,-1 0 0,2 1 0,-1-1 0,3 5 0,-4-7-7,1 0-1,0 0 1,-1 0-1,1 0 1,0 0-1,0-1 1,-1 1-1,1 0 1,0-1-1,0 1 1,0 0-1,0-1 1,0 1 0,0-1-1,0 0 1,0 1-1,0-1 1,0 0-1,0 1 1,0-1-1,0 0 1,0 0-1,0 0 1,0 0-1,1 0 1,-1 0-1,0 0 1,0-1 0,0 1-1,0 0 1,0-1-1,1 0 1,4-1-2,0-1 0,-1 0-1,1-1 1,-1 0 0,0 1 0,0-2 0,0 1 0,0 0 0,-1-1 0,6-7 0,37-57-9,-44 63 10,29-52 24,-21 35 10,28-39 0,-38 61-31,-1 1-1,0-1 0,1 1 0,-1-1 1,0 1-1,1-1 0,-1 1 1,1-1-1,-1 1 0,1-1 0,-1 1 1,1 0-1,-1-1 0,1 1 1,-1 0-1,1 0 0,0-1 0,-1 1 1,1 0-1,0 0 0,5 8 42,-3 24 21,-3-26-54,1 24 58,-2-17 9,2-1 0,-1 0-1,2 0 1,4 23 0,-6-34-71,0-1 0,0 1 0,0-1 0,0 1 0,1-1 0,-1 1 1,0-1-1,0 0 0,0 1 0,0-1 0,1 1 0,-1-1 0,0 1 0,0-1 0,1 0 1,-1 1-1,0-1 0,1 0 0,-1 1 0,0-1 0,1 0 0,-1 0 0,1 1 0,-1-1 1,0 0-1,1 0 0,-1 0 0,1 1 0,-1-1 0,1 0 0,-1 0 0,1 0 0,-1 0 1,0 0-1,1 0 0,-1 0 0,1 0 0,-1 0 0,1 0 0,-1 0 0,1 0 0,-1 0 1,1 0-1,-1-1 0,1 1 0,-1 0 0,0 0 0,1-1 0,0 1 0,15-18 195,27-42 149,15-22-76,-50 72-245,1-1 1,1 1-1,0 1 0,21-16 1,-30 24-31,1-1 1,-1 1-1,1 0 1,-1 1-1,1-1 0,-1 0 1,1 0-1,0 1 1,-1-1-1,1 1 1,0-1-1,-1 1 0,1-1 1,0 1-1,0 0 1,-1 0-1,1 0 1,0 0-1,0 1 0,-1-1 1,1 0-1,0 1 1,0-1-1,-1 1 1,1-1-1,0 1 0,1 1 1,-1 0-3,1 0 0,-1 1 0,0-1 0,0 0 0,0 1 0,-1 0 0,1-1 0,-1 1 0,1 0 0,-1 0 0,0 0 0,0 0 0,0 0 0,0 5 0,7 51-46,-6-41 31,0 0-1,7 25 1,-9-42 17,0 0 1,1 0-1,-1-1 0,0 1 0,0 0 0,0 0 0,0-1 0,1 1 0,-1 0 0,0 0 0,1-1 0,-1 1 0,0 0 0,1-1 0,-1 1 0,1 0 0,-1-1 0,1 1 0,0-1 0,-1 1 0,1-1 0,-1 1 0,1-1 0,0 1 1,-1-1-1,1 1 0,0-1 0,0 0 0,-1 0 0,1 1 0,0-1 0,0 0 0,0 0 0,-1 0 0,1 0 0,0 0 0,0 0 0,0 0 0,-1 0 0,1 0 0,0 0 0,0-1 0,0 1 0,-1 0 0,1 0 0,0-1 0,-1 1 0,1 0 1,0-1-1,0 1 0,-1-1 0,1 1 0,0-2 0,5-3-5,-1 0 0,1 0 0,-2-1 0,8-10 0,41-65-144,-31 45-30,31-38 0,-52 72 162,0 1 0,1-1 0,-1 0 0,1 1-1,-1-1 1,1 1 0,0-1 0,-1 1 0,1 0 0,0-1 0,0 1 0,0 0 0,0 0 0,0 1 0,3-2-1,-5 2 11,1 0-1,-1 0 1,1 0-1,0 0 0,-1 1 1,1-1-1,-1 0 1,1 0-1,-1 0 0,1 1 1,-1-1-1,1 0 0,0 0 1,-1 1-1,0-1 1,1 1-1,-1-1 0,1 0 1,-1 1-1,1 0 1,7 19-76,-5-2 65,-1 0 1,-1 37 0,-2-38 39,1-1 1,1 1-1,1-1 0,4 20 1,-6-35-25,0-1-1,0 1 1,0-1 0,0 1-1,1-1 1,-1 1 0,0-1-1,0 1 1,0-1 0,0 0-1,1 1 1,-1-1 0,0 1 0,1-1-1,-1 0 1,0 1 0,1-1-1,-1 1 1,0-1 0,1 0-1,-1 0 1,1 1 0,0-1-1,7-5-493,4-19-443,13-55 867,-17 49-246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51.166"/>
    </inkml:context>
    <inkml:brush xml:id="br0">
      <inkml:brushProperty name="width" value="0.05" units="cm"/>
      <inkml:brushProperty name="height" value="0.05" units="cm"/>
    </inkml:brush>
  </inkml:definitions>
  <inkml:trace contextRef="#ctx0" brushRef="#br0">675 108 9898 0 0,'-47'-21'3071'0'0,"18"10"303"0"0,-126-47 1183 0 0,145 54-4471 0 0,0 1-1 0 0,-1 0 0 0 0,0 0 0 0 0,1 1 0 0 0,-20-1 1 0 0,24 3-78 0 0,0 0 0 0 0,0 1 0 0 0,0 0 0 0 0,0 0 0 0 0,0 0-1 0 0,0 1 1 0 0,1 0 0 0 0,-1 0 0 0 0,1 0 0 0 0,-1 1 0 0 0,1-1 0 0 0,-6 5 0 0 0,-13 9-13 0 0,1 1-1 0 0,1 2 0 0 0,0 0 0 0 0,2 1 1 0 0,0 1-1 0 0,-24 33 0 0 0,33-37-23 0 0,0 0 0 0 0,1 1 0 0 0,0 0-1 0 0,2 0 1 0 0,0 1 0 0 0,2 0 0 0 0,0 1 0 0 0,1 0-1 0 0,-5 39 1 0 0,8-42-5 0 0,-15 188-253 0 0,14-147 114 0 0,9 90-1 0 0,-1-113 50 0 0,1 1-1 0 0,1-2 1 0 0,13 38-1 0 0,-13-53 0 0 0,0-1-1 0 0,1-1 0 0 0,0 1 0 0 0,1-1 0 0 0,1-1 0 0 0,1 0 1 0 0,17 20-1 0 0,-17-25-48 0 0,1-1 0 0 0,0 0 1 0 0,0-1-1 0 0,1 0 1 0 0,0-1-1 0 0,1 0 0 0 0,25 9 1 0 0,105 30-540 0 0,-140-46 704 0 0,30 9-101 0 0,0-2 1 0 0,1-2-1 0 0,0-1 1 0 0,0-1-1 0 0,1-2 0 0 0,-1-2 1 0 0,40-4-1 0 0,-58 1 51 0 0,0-1 0 0 0,-1-1 0 0 0,1 0 0 0 0,-1-2 0 0 0,0 0-1 0 0,-1 0 1 0 0,22-15 0 0 0,-10 4 192 0 0,-1-1 1 0 0,0-1-1 0 0,23-25 0 0 0,-25 21 119 0 0,-1-1 0 0 0,-1-1-1 0 0,-2-1 1 0 0,0-1 0 0 0,-2 0-1 0 0,22-47 1 0 0,-24 40-144 0 0,1-2 2 0 0,23-73 0 0 0,-33 86-92 0 0,-1-1-1 0 0,-1-1 1 0 0,-1 1-1 0 0,-1-1 1 0 0,-2 0-1 0 0,0 1 1 0 0,-7-52-1 0 0,2 50 40 0 0,-2 0 0 0 0,-1 0-1 0 0,-1 1 1 0 0,-1 0 0 0 0,-24-47 0 0 0,22 55 51 0 0,0 0 1 0 0,-1 0 0 0 0,-1 1 0 0 0,-1 0-1 0 0,-1 1 1 0 0,0 1 0 0 0,-1 0-1 0 0,-19-13 1 0 0,11 10 64 0 0,-2 1 1 0 0,0 1-1 0 0,-1 2 0 0 0,-1 0 0 0 0,0 2 0 0 0,0 1 1 0 0,-45-11-1 0 0,58 18-195 0 0,0 1 0 0 0,-1 1 0 0 0,1 1 1 0 0,-1 0-1 0 0,1 1 0 0 0,-1 1 0 0 0,1 0 0 0 0,-1 1 1 0 0,1 0-1 0 0,0 2 0 0 0,-1-1 0 0 0,2 2 0 0 0,-1 0 1 0 0,1 1-1 0 0,-1 1 0 0 0,-19 12 0 0 0,15-8-440 0 0,1 2 0 0 0,1 0 0 0 0,-31 29 0 0 0,44-37 64 0 0,-1 1-1 0 0,1-1 1 0 0,0 1-1 0 0,0 0 1 0 0,0 0-1 0 0,1 0 1 0 0,0 0-1 0 0,0 1 1 0 0,1 0 0 0 0,0-1-1 0 0,0 1 1 0 0,1 0-1 0 0,-1 0 1 0 0,1 0-1 0 0,1 0 1 0 0,-1 9-1 0 0,2 6-1744 0 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630"/>
    </inkml:context>
    <inkml:brush xml:id="br0">
      <inkml:brushProperty name="width" value="0.05" units="cm"/>
      <inkml:brushProperty name="height" value="0.05" units="cm"/>
    </inkml:brush>
  </inkml:definitions>
  <inkml:trace contextRef="#ctx0" brushRef="#br0">76 0 15963,'-1'1'67,"1"-1"0,-1 0 0,1 0 0,-1 1 0,1-1 0,-1 0 0,1 1 0,0-1 0,-1 0 0,1 1 0,-1-1 0,1 1 0,0-1 0,-1 1 0,1-1 0,0 1 0,0-1 0,0 1 0,-1-1 0,1 1 0,0-1 0,0 1 0,0-1 0,0 1 0,0-1 0,0 1 0,0-1 0,0 1 0,0-1 0,0 1 0,0-1 0,0 1 0,0-1 0,0 1 0,1 0 0,4 26 694,-4-23-465,15 74 1161,32 135 1341,-30-148-2009,31 77-1,-44-130-844,0-1 0,0 1 0,1-1 0,0-1 1,1 1-1,0-1 0,1 0 0,0 0 0,0-1 0,11 8 0,-7-11-534,-8-8-477,-4 0 964,-1 1 0,1-1 0,-1 1 0,1 0 1,-1-1-1,0 1 0,1 0 0,-1 0 1,0 0-1,0-1 0,0 1 0,0 0 0,-2-1 1,-19-16-282,-1 1 1,0 1 0,-48-22 0,44 24 1069,1-1 0,1 0 0,-28-24 0,50 37-560,1 0 1,0 0-1,0 0 1,0 0-1,1 0 1,-1 0-1,0 0 1,1-1-1,0 1 1,-1-1 0,1 1-1,-1-6 1,1 6-70,1 1 1,0-1-1,0 1 1,0-1-1,0 1 1,1-1-1,-1 1 0,0-1 1,1 1-1,-1 0 1,1-1-1,-1 1 1,1-1-1,-1 1 1,1 0-1,0-1 1,0 1-1,0 0 1,0 0-1,0 0 1,0 0-1,0 0 1,0 0-1,3-2 1,13-8-21,0 1 1,0 0 0,1 2-1,23-8 1,22-11-186,0-7 24,3-7-97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394"/>
    </inkml:context>
    <inkml:brush xml:id="br0">
      <inkml:brushProperty name="width" value="0.05" units="cm"/>
      <inkml:brushProperty name="height" value="0.05" units="cm"/>
    </inkml:brush>
  </inkml:definitions>
  <inkml:trace contextRef="#ctx0" brushRef="#br0">0 26 17212,'2'-2'394,"15"-18"2508,-17 19-2827,1 1-1,-1-1 1,1 1 0,0 0-1,-1 0 1,1-1-1,0 1 1,-1 0 0,1 0-1,0 0 1,-1 0 0,1 0-1,0 0 1,-1 0-1,1 0 1,0 0 0,-1 0-1,1 0 1,0 0-1,-1 0 1,1 0 0,0 1-1,-1-1 1,1 0 0,0 1-1,-1-1 1,1 0-1,-1 1 1,1-1 0,-1 0-1,1 1 1,-1-1 0,1 1-1,-1-1 1,1 1-1,-1 0 1,1 0 0,8 13 563,-1 0 1,-1 0 0,0 1-1,-1 0 1,8 30-1,-4-14-290,3 9-164,1 5-387,2 0 0,2-1 0,40 71 0,-40-92-1119,-10-17 231,-7-6 1051,-1-1-1,0 1 0,0 0 1,1 0-1,-1 0 0,0-1 1,0 1-1,0 0 0,1 0 0,-1-1 1,0 1-1,0 0 0,0 0 1,0-1-1,0 1 0,1 0 1,-1 0-1,0-1 0,0 1 1,0 0-1,0-1 0,0 1 1,0 0-1,0 0 0,0-1 0,0 1 1,0 0-1,0-1 0,0 1 1,-1 0-1,1 0 0,0-1 1,0 1-1,0-1 0,-3-12-772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758"/>
    </inkml:context>
    <inkml:brush xml:id="br0">
      <inkml:brushProperty name="width" value="0.05" units="cm"/>
      <inkml:brushProperty name="height" value="0.05" units="cm"/>
    </inkml:brush>
  </inkml:definitions>
  <inkml:trace contextRef="#ctx0" brushRef="#br0">0 363 15723,'5'17'2033,"9"-6"-849,3-3-376,6-11 1617,7-6-649,7-14-440,5-3-167,4-12-393,1-2-88,-2-6-384,-4 0-280,-6 3-720,-5 3-464,-17 7 928,-9 3-209,-16 8-143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172"/>
    </inkml:context>
    <inkml:brush xml:id="br0">
      <inkml:brushProperty name="width" value="0.05" units="cm"/>
      <inkml:brushProperty name="height" value="0.05" units="cm"/>
    </inkml:brush>
  </inkml:definitions>
  <inkml:trace contextRef="#ctx0" brushRef="#br0">1 257 18364,'11'-16'2232,"11"4"-1407,11-7-329,8-1 1480,14-5-992,4-2-384,5-3-792,1 1-520,-11 4 664,-5-3-192,-12 3-176</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607"/>
    </inkml:context>
    <inkml:brush xml:id="br0">
      <inkml:brushProperty name="width" value="0.05" units="cm"/>
      <inkml:brushProperty name="height" value="0.05" units="cm"/>
    </inkml:brush>
  </inkml:definitions>
  <inkml:trace contextRef="#ctx0" brushRef="#br0">42 0 19380,'0'0'65,"0"0"0,0 0 0,0 0 0,1 0 0,-1 0 0,0 0 0,0 0 0,0 0 0,1 0 0,-1 0 0,0 0 0,0 0 0,0 0 0,1 0 0,-1 1 0,0-1 0,0 0 0,0 0 0,1 0 0,-1 0 0,0 0 0,0 0 0,0 1 0,0-1 0,0 0 0,1 0 0,-1 0-1,0 0 1,0 1 0,0-1 0,0 0 0,0 0 0,0 0 0,0 0 0,0 1 0,0-1 0,0 0 0,0 0 0,0 0 0,0 1 0,0-1 0,0 0 0,0 0 0,0 0 0,0 1 0,0-1 0,0 0 0,0 0 0,0 1 0,-6 12 171,3-8 233,-4 13 80,0 1 0,2 0 0,0 0-1,0 0 1,2 1 0,-1 32 0,3-6-566,8 79 1,-4-101 17,1-1 0,0 1 0,11 26 0,-11-39-11,0 0 0,1 0 0,0 0 0,1-1 0,0 0 0,1 0 1,0 0-1,11 10 0,-15-17-10,1 1 1,-1-1 0,1-1-1,0 1 1,-1 0 0,1-1-1,1 0 1,-1 0 0,0 0-1,0 0 1,1-1-1,-1 0 1,1 0 0,-1 0-1,1 0 1,0-1 0,-1 1-1,1-1 1,0 0 0,-1-1-1,1 1 1,-1-1-1,6-1 1,0-2 36,1 0-1,-1 0 1,0-1 0,0 0-1,-1 0 1,1-1 0,-1-1-1,12-11 1,7-8-74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012"/>
    </inkml:context>
    <inkml:brush xml:id="br0">
      <inkml:brushProperty name="width" value="0.05" units="cm"/>
      <inkml:brushProperty name="height" value="0.05" units="cm"/>
    </inkml:brush>
  </inkml:definitions>
  <inkml:trace contextRef="#ctx0" brushRef="#br0">229 174 21349,'-7'6'2829,"6"-5"-2660,-1 1 0,0-1-1,1 1 1,-1-1 0,1 1 0,0-1 0,-1 1 0,1 0-1,0 0 1,0 0 0,0 0 0,0 0 0,0 3 0,-3 8-17,2 1 1,0 0 0,0 0-1,2 0 1,-1 0 0,2 0-1,0 0 1,1 0 0,0 0-1,1-1 1,0 1 0,1-1-1,1 0 1,6 13-1,-10-22-154,1-1-1,0 0 0,1 1 0,-1-1 0,0 0 0,1 0 0,0-1 0,0 1 0,0 0 0,0-1 0,0 0 0,0 0 0,0 0 0,1 0 0,-1 0 0,7 2 0,-7-4-47,0 1 0,0-1 0,0 0-1,1 0 1,-1 0 0,0 0 0,0-1 0,0 1 0,0-1 0,0 0-1,0 0 1,0 0 0,0 0 0,0 0 0,-1-1 0,1 1 0,0-1-1,-1 0 1,1 1 0,-1-1 0,4-4 0,3-4-439,1 0 1,-2-1-1,1-1 1,-2 1-1,1-2 1,-2 1-1,0-1 1,0 1-1,5-19 1,-2-7-620</inkml:trace>
  <inkml:trace contextRef="#ctx0" brushRef="#br0" timeOffset="1">1 29 23293,'0'-4'2312,"6"3"-1743,1-4-265,1 0 1240,5-2-1536,-1 1-848,-7 7 744,0 4-192,-5 5-176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388"/>
    </inkml:context>
    <inkml:brush xml:id="br0">
      <inkml:brushProperty name="width" value="0.05" units="cm"/>
      <inkml:brushProperty name="height" value="0.05" units="cm"/>
    </inkml:brush>
  </inkml:definitions>
  <inkml:trace contextRef="#ctx0" brushRef="#br0">1 3 18604,'1'0'255,"1"-1"0,-1 1 0,1-1 0,0 1 0,-1 0 0,1 0 1,0-1-1,-1 1 0,1 0 0,0 1 0,-1-1 0,1 0 0,0 0 0,-1 1 0,1-1 0,-1 1 0,1-1 0,0 1 0,-1 0 0,1 0 1,0 1-1,32 20 1703,-27-16-1809,-1 0 1,1 1 0,-1-1 0,0 1 0,-1 0 0,0 1 0,0-1 0,0 1-1,-1 0 1,-1 1 0,4 8 0,-3-4-48,-1 0 0,0 1 0,-1-1 0,0 1 0,-1-1 0,-1 25 0,-3-12-315,-1 0 0,0 0 1,-2 0-1,-1-1 0,-2 1 1,0-2-1,-13 26 0,-4-6-1051,25-43 1215,0 1 1,0 0 0,-1 0 0,1-1-1,-1 1 1,1-1 0,-1 1 0,1-1-1,-1 0 1,0 0 0,1 0 0,-1 0 0,0 0-1,0 0 1,0 0 0,0 0 0,0-1-1,0 1 1,0-1 0,-4 1 0,5-1-13,-1-1 1,1 1-1,0-1 1,-1 0-1,1 1 1,0-1-1,0 0 1,0 0-1,-1 0 1,1 1 0,-2-3-1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460"/>
    </inkml:context>
    <inkml:brush xml:id="br0">
      <inkml:brushProperty name="width" value="0.05" units="cm"/>
      <inkml:brushProperty name="height" value="0.05" units="cm"/>
    </inkml:brush>
  </inkml:definitions>
  <inkml:trace contextRef="#ctx0" brushRef="#br0">1 248 17572,'3'1'362,"1"-1"1,0 0-1,-1 0 0,1-1 1,0 1-1,0-1 1,-1 0-1,1 0 1,-1 0-1,1 0 0,3-3 1,40-22 1286,-28 14-876,-17 11-711,72-41 940,-3-3 0,84-67 0,-173 117-1035,-121 78 126,-41 22 194,165-99-157,19-12-74,23-15-34,127-64-3,-62 36 29,-121 54-74,3 6-95,4-4-641,1 1-1,1 2 1,-1 0-1,2 1 1,-25 17 0,30-15-33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959"/>
    </inkml:context>
    <inkml:brush xml:id="br0">
      <inkml:brushProperty name="width" value="0.05" units="cm"/>
      <inkml:brushProperty name="height" value="0.05" units="cm"/>
    </inkml:brush>
  </inkml:definitions>
  <inkml:trace contextRef="#ctx0" brushRef="#br0">1 16 18268,'0'0'87,"0"0"1,0 0-1,0-1 1,0 1-1,0 0 0,0 0 1,0 0-1,0-1 1,0 1-1,0 0 1,0 0-1,0-1 0,0 1 1,0 0-1,0 0 1,0 0-1,0-1 1,0 1-1,0 0 0,0 0 1,0 0-1,0-1 1,0 1-1,0 0 1,0 0-1,1 0 0,-1-1 1,0 1-1,0 0 1,0 0-1,0 0 1,0 0-1,1 0 0,-1-1 1,0 1-1,0 0 1,0 0-1,1 0 1,-1 0-1,0 0 0,0 0 1,1 0-1,7 8 2141,5 16-301,-4 4-1070,-8-22-793,1 0-1,0 0 0,0 0 0,0 0 0,1-1 0,0 1 0,5 7 1,-8-12-63,0-1 0,1 0 0,-1 0 0,0 0 0,0 0 0,0 1 1,0-1-1,1 0 0,-1 0 0,0 0 0,0 0 0,0 0 0,0 0 1,1 0-1,-1 0 0,0 0 0,0 0 0,0 0 0,1 0 0,-1 0 1,0 0-1,0 0 0,1 0 0,-1 0 0,0 0 0,0 0 0,0 0 1,1 0-1,-1 0 0,0 0 0,0 0 0,0 0 0,1 0 0,-1 0 1,0 0-1,0-1 0,0 1 0,0 0 0,1 0 0,-1 0 0,0 0 1,0 0-1,0-1 0,0 1 0,0 0 0,0 0 0,1 0 0,-1-1 1,0 1-1,0 0 0,0 0 0,0 0 0,0-1 0,4-12 30,-3 12-25,17-105 157,-15 136-212,-3 24 29,-3 55 156,3-109-135,0 0 1,0-1-1,1 1 1,-1 0-1,0 0 1,0 0-1,0 0 1,0 0-1,0 0 1,0 0-1,0 0 1,1 0-1,-1 0 1,0 0-1,0 0 1,0 0-1,0 0 1,0 0-1,0 0 1,1 0-1,-1 0 1,0 0-1,0 0 1,0 0-1,0 0 1,0 0-1,0 0 1,1 0 0,-1 1-1,0-1 1,0 0-1,0 0 1,0 0-1,0 0 1,0 0-1,0 0 1,0 0-1,0 0 1,0 0-1,1 1 1,-1-1-1,0 0 1,0 0-1,0 0 1,0 0-1,0 0 1,0 0-1,0 1 1,5-13-240,20-70-595,-15 49 619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40.485"/>
    </inkml:context>
    <inkml:brush xml:id="br0">
      <inkml:brushProperty name="width" value="0.05" units="cm"/>
      <inkml:brushProperty name="height" value="0.05" units="cm"/>
    </inkml:brush>
  </inkml:definitions>
  <inkml:trace contextRef="#ctx0" brushRef="#br0">8 41 21829,'-1'0'106,"1"0"0,-1 1 0,1-1 0,-1 1 0,1-1 0,-1 1 0,1-1 0,-1 1 1,1-1-1,0 1 0,-1-1 0,1 1 0,0-1 0,0 1 0,-1-1 0,1 1 0,0 0 0,0-1 1,0 1-1,0 0 0,0-1 0,0 1 0,0-1 0,0 1 0,0 0 0,0-1 0,0 1 0,0 0 1,0-1-1,1 1 0,-1-1 0,0 1 0,1 0 0,6 28 1133,-6-27-1115,-1 1-33,1 1 1,1-1-1,-1 1 0,0-1 0,1 0 0,0 0 1,2 4-1,-3-6-79,-1-1-1,0 0 1,1 1 0,-1-1-1,0 0 1,1 0 0,-1 1-1,0-1 1,1 0 0,-1 0-1,0 0 1,1 1 0,-1-1 0,1 0-1,-1 0 1,0 0 0,1 0-1,-1 0 1,1 0 0,-1 0-1,1 0 1,-1 0 0,0 0-1,1 0 1,0 0 0,0-1-3,0 0-1,0 1 1,0-1 0,0 0 0,0 1 0,0-1-1,0 0 1,0 0 0,0 0 0,-1 0 0,1 0 0,1-2-1,7-14 33,0 0 0,-1 0 0,6-22 0,-6 18-11,-13 60-24,3-19-11,-1 3 2,0-3 5,0 1 1,1-1 0,2 0 0,0 1 0,4 35-1,-4-55-2,0-1-1,0 1 0,0 0 0,1 0 0,-1-1 0,0 1 1,0 0-1,0-1 0,0 1 0,1 0 0,-1-1 1,0 1-1,1 0 0,-1-1 0,1 1 0,-1 0 1,0-1-1,1 1 0,-1-1 0,1 1 0,0-1 0,-1 1 1,1-1-1,-1 0 0,1 1 0,0-1 0,0 1 1,0-2-35,0 1 0,0 0 0,-1-1 0,1 1 0,0-1 0,0 1 0,-1-1 0,1 0 0,0 1 0,-1-1 0,1 0 1,0 1-1,-1-1 0,1 0 0,-1 0 0,1 0 0,-1-1 0,18-42-905,-17 42 987,10-30-304,-1-3-67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48.833"/>
    </inkml:context>
    <inkml:brush xml:id="br0">
      <inkml:brushProperty name="width" value="0.05" units="cm"/>
      <inkml:brushProperty name="height" value="0.05" units="cm"/>
    </inkml:brush>
  </inkml:definitions>
  <inkml:trace contextRef="#ctx0" brushRef="#br0">145 37 10226 0 0,'-3'-22'2575'0'0,"3"22"-2368"0"0,0-1 0 0 0,0 1 0 0 0,0-1 0 0 0,0 0 0 0 0,0 1 0 0 0,0-1 0 0 0,0 1 0 0 0,-1-1-1 0 0,1 1 1 0 0,0-1 0 0 0,0 1 0 0 0,0-1 0 0 0,-1 0 0 0 0,1 1 0 0 0,0-1 0 0 0,-1 1 0 0 0,1 0 0 0 0,0-1 0 0 0,-1 1 0 0 0,1-1-1 0 0,-1 1 1 0 0,1 0 0 0 0,-1-1 0 0 0,1 1 0 0 0,-1 0 0 0 0,1-1 0 0 0,-1 1 0 0 0,1 0 0 0 0,-1 0 0 0 0,1-1 0 0 0,-1 1 0 0 0,0 0 0 0 0,-1 1-111 0 0,1 1 0 0 0,0 0 1 0 0,0 0-1 0 0,0-1 1 0 0,0 1-1 0 0,0 0 0 0 0,0 0 1 0 0,1 0-1 0 0,-1 0 1 0 0,0 3-1 0 0,0-1-26 0 0,-15 44-187 0 0,3 0-1 0 0,-13 88 0 0 0,20-100 40 0 0,-22 70 1 0 0,-2 12 483 0 0,65-187 1162 0 0,3-23-1538 0 0,10-26-145 0 0,15-41-715 0 0,-63 158 775 0 0,1-1 0 0 0,-1 1 0 0 0,1 0 0 0 0,0-1 0 0 0,-1 1 0 0 0,1 0 0 0 0,0-1 0 0 0,0 1 0 0 0,0 0 0 0 0,0 0 0 0 0,0 0 0 0 0,0 0 0 0 0,1 0 0 0 0,-1 0 0 0 0,0 0 0 0 0,1 0 0 0 0,-1 0 0 0 0,0 0 0 0 0,1 1 0 0 0,1-1 0 0 0,-2 1 5 0 0,0 0 0 0 0,1 0-1 0 0,-1 1 1 0 0,0-1 0 0 0,0 1 0 0 0,1-1-1 0 0,-1 1 1 0 0,0-1 0 0 0,0 1 0 0 0,0 0-1 0 0,0-1 1 0 0,1 1 0 0 0,-1 0 0 0 0,0 0-1 0 0,-1 0 1 0 0,1 0 0 0 0,0 0 0 0 0,0 0-1 0 0,0 0 1 0 0,0 0 0 0 0,0 2 0 0 0,76 93-249 0 0,-76-94 312 0 0,1-1 0 0 0,-1 1 0 0 0,0-1 0 0 0,0 1 1 0 0,0-1-1 0 0,0 1 0 0 0,0 0 0 0 0,0 0 0 0 0,0-1 0 0 0,-1 1 0 0 0,1 0 0 0 0,-1 0 0 0 0,1 0 1 0 0,-1 0-1 0 0,0 0 0 0 0,0 0 0 0 0,0-1 0 0 0,0 1 0 0 0,0 0 0 0 0,0 3 0 0 0,-1-2 26 0 0,0 1-1 0 0,-1-1 0 0 0,1 0 0 0 0,0 0 1 0 0,-1 0-1 0 0,0 0 0 0 0,0 0 0 0 0,0 0 0 0 0,0-1 1 0 0,-4 5-1 0 0,-4 2 80 0 0,1-1 0 0 0,-1 0-1 0 0,-1-1 1 0 0,0 0 0 0 0,-14 7 0 0 0,11-8 69 0 0,0 1 0 0 0,-1-2-1 0 0,0 0 1 0 0,-25 5 0 0 0,36-9-226 0 0,-1 0 0 0 0,1 0 0 0 0,-1-1 0 0 0,0 1 0 0 0,0-1 0 0 0,1 0 0 0 0,-1-1 0 0 0,0 1 0 0 0,1-1 0 0 0,-1 0 0 0 0,1 0 0 0 0,-1-1 0 0 0,1 1 0 0 0,-1-1 0 0 0,1 0-1 0 0,0 0 1 0 0,0 0 0 0 0,0-1 0 0 0,-7-5 0 0 0,10 8-70 0 0,1-1 0 0 0,0 1-1 0 0,-1 0 1 0 0,1-1 0 0 0,0 1-1 0 0,0 0 1 0 0,-1-1 0 0 0,1 1-1 0 0,0-1 1 0 0,0 1 0 0 0,0 0-1 0 0,0-1 1 0 0,-1 1 0 0 0,1-1-1 0 0,0 1 1 0 0,0-1 0 0 0,0 1-1 0 0,0-1 1 0 0,0 1 0 0 0,0-1-1 0 0,0 1 1 0 0,0-1 0 0 0,0 1-1 0 0,0 0 1 0 0,0-1 0 0 0,1 1-1 0 0,-1-1 1 0 0,0 1 0 0 0,0-1-1 0 0,0 1 1 0 0,1 0 0 0 0,-1-1-1 0 0,0 1 1 0 0,0-1 0 0 0,1 1-1 0 0,-1 0 1 0 0,0-1 0 0 0,1 1-1 0 0,-1 0 1 0 0,0-1 0 0 0,1 1-1 0 0,-1 0 1 0 0,1 0 0 0 0,-1-1-1 0 0,0 1 1 0 0,1 0 0 0 0,-1 0-1 0 0,1 0 1 0 0,26-11-3078 0 0,-23 10 3416 0 0,14-6-1492 0 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057"/>
    </inkml:context>
    <inkml:brush xml:id="br0">
      <inkml:brushProperty name="width" value="0.05" units="cm"/>
      <inkml:brushProperty name="height" value="0.05" units="cm"/>
    </inkml:brush>
  </inkml:definitions>
  <inkml:trace contextRef="#ctx0" brushRef="#br0">1 10 18316,'0'0'93,"0"-1"0,1 1 1,-1-1-1,0 1 0,1-1 0,-1 1 1,0-1-1,1 1 0,-1-1 0,1 1 1,-1-1-1,1 1 0,-1-1 1,1 1-1,-1 0 0,1-1 0,-1 1 1,1 0-1,0 0 0,-1-1 0,1 1 1,-1 0-1,1 0 0,0 0 0,-1 0 1,1 0-1,0 0 0,-1 0 0,1 0 1,0 0-1,15 15 1782,-12-9-1584,42 53 1326,-29-34-1333,1-2 0,28 28 0,-41-46-243,4 4-13,1 0 0,0-1 0,0 0 0,19 11 0,-27-18-80,0 0 1,0 0 0,1 0-1,-1 0 1,1 0-1,-1 0 1,1-1-1,-1 1 1,1-1-1,-1 1 1,1-1-1,-1 0 1,1 0-1,-1-1 1,1 1-1,0 0 1,-1-1-1,1 1 1,-1-1-1,0 0 1,1 0-1,-1 0 1,0 0-1,1 0 1,-1-1-1,0 1 1,0-1 0,0 1-1,4-5 1,8-12-216,2-3-92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507"/>
    </inkml:context>
    <inkml:brush xml:id="br0">
      <inkml:brushProperty name="width" value="0.05" units="cm"/>
      <inkml:brushProperty name="height" value="0.05" units="cm"/>
    </inkml:brush>
  </inkml:definitions>
  <inkml:trace contextRef="#ctx0" brushRef="#br0">206 1 19516,'-28'54'3126,"-5"14"-1520,8 5-1113,4 0-1,-12 78 1,-9 36-615,22-128-1493,17-54-29,6-13 1277,6-5-310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986"/>
    </inkml:context>
    <inkml:brush xml:id="br0">
      <inkml:brushProperty name="width" value="0.05" units="cm"/>
      <inkml:brushProperty name="height" value="0.05" units="cm"/>
    </inkml:brush>
  </inkml:definitions>
  <inkml:trace contextRef="#ctx0" brushRef="#br0">29 0 17620,'7'0'1904,"-3"5"-1320,-4 2-280,0 7 1001,0 10-553,0 2-168,-1 7-328,-1 3-128,2-2-152,-3 1-88,2-5-280,0-6-208,-2-8-416,0-5 2160,-3-8-1312,-2-3-96,-4 0 80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2.394"/>
    </inkml:context>
    <inkml:brush xml:id="br0">
      <inkml:brushProperty name="width" value="0.05" units="cm"/>
      <inkml:brushProperty name="height" value="0.05" units="cm"/>
    </inkml:brush>
  </inkml:definitions>
  <inkml:trace contextRef="#ctx0" brushRef="#br0">1 1 14811,'11'6'377,"0"-1"1,0 1-1,1-2 0,0 0 1,0 0-1,0-1 0,1 0 0,-1-1 1,14 0-1,18 5 525,-10-1-521,237 53 1693,-261-56-2014,0 1-1,0-1 1,0 2 0,0-1 0,-1 1 0,0 1-1,0 0 1,13 10 0,-20-14-32,0 0 0,0 1 0,1-1 1,-1 1-1,0-1 0,-1 1 0,1 0 0,-1 0 0,1 0 0,-1 0 0,0 0 0,0 0 0,0 0 0,0 0 1,0 0-1,-1 1 0,0-1 0,1 0 0,-1 0 0,-1 1 0,1-1 0,0 0 0,-1 0 0,1 0 1,-1 1-1,0-1 0,0 0 0,0 0 0,-1 0 0,1 0 0,-1 0 0,-2 3 0,-3 4 86,-1 0 0,0 0 0,0-1 0,-1 0 0,-1 0 0,1-1 0,-1-1 0,-1 1 0,1-1 0,-1-1 0,-13 6 0,-1-1 84,0-1-1,0-2 1,-1 0-1,-33 5 1,56-12-188,-15 2 78,-35 2 0,50-5-146,-1 0 1,0 0-1,0 0 1,1-1-1,-1 1 1,0-1-1,1 0 1,-1 0 0,0 0-1,1 0 1,-1-1-1,1 0 1,0 1-1,0-1 1,-1 0-1,-2-3 1,5 4 62,0 0 1,1 0 0,-1 0 0,0 0 0,1 0-1,-1 0 1,1 0 0,-1 0 0,1 0 0,-1 0-1,1 0 1,0 0 0,0-1 0,-1 1-1,1 0 1,0 0 0,0 0 0,0 0 0,0-1-1,0 1 1,1 0 0,-1 0 0,0 0 0,0 0-1,1 0 1,-1 0 0,1 0 0,-1-1 0,1 1-1,-1 0 1,1 0 0,0 1 0,-1-1-1,1 0 1,0 0 0,0 0 0,0 0 0,0 1-1,0-1 1,0 0 0,0 1 0,0-1 0,1 0-1,23-11-233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3.732"/>
    </inkml:context>
    <inkml:brush xml:id="br0">
      <inkml:brushProperty name="width" value="0.05" units="cm"/>
      <inkml:brushProperty name="height" value="0.05" units="cm"/>
    </inkml:brush>
  </inkml:definitions>
  <inkml:trace contextRef="#ctx0" brushRef="#br0">13 415 18676,'0'0'68,"-1"0"1,1 0 0,-1 0-1,1 0 1,-1 0-1,1 0 1,-1 0-1,1-1 1,-1 1-1,1 0 1,-1 0-1,1 0 1,-1 0-1,1-1 1,-1 1-1,1 0 1,0 0-1,-1-1 1,1 1-1,-1 0 1,1-1-1,0 1 1,-1-1-1,1 1 1,0 0-1,0-1 1,-1 1-1,1-1 1,0 1-1,-1-1 1,3-18 988,17-22-173,-16 35-625,141-292 842,-141 296-1109,-2 8-1,-12 258-85,11-209 103,2-8-8,-9 69 0,6-102-2,-1-1 0,-1 1 0,-1-1 1,0 0-1,0 0 0,-1 0 0,-1-1 1,0 0-1,-13 20 0,16-29 3,0 0-1,0 1 1,0-1-1,0 0 1,0 0-1,-1-1 1,1 1-1,-8 3 1,10-6-2,0 1 1,0-1-1,1 0 0,-1 1 1,0-1-1,0 0 1,0 0-1,0 0 0,0 0 1,1 0-1,-1 0 1,0 0-1,0 0 0,0 0 1,0 0-1,0 0 1,0-1-1,1 1 0,-3-1 1,2 0-1,0 0 0,0 0 0,0 0 1,0 0-1,1 0 0,-1 0 0,0 0 0,1 0 1,-1 0-1,0-1 0,1 1 0,-1 0 0,1 0 1,0-1-1,-1 1 0,1 0 0,0-3 0,-1-5-5,1 0 0,0 0 0,1 1 0,0-1 0,0 0 0,1 0 0,0 1 0,1-1 0,0 1 0,5-12-1,4-4-18,0 0 0,19-25 0,8-4-13,3 3-1,64-61 1,-52 56 67,50-65-1,-101 116-22,21-31 99,-23 33-88,0 0 1,0-1-1,0 1 0,0 0 0,0 0 0,-1-1 0,1 1 1,-1-1-1,0 1 0,1 0 0,-1-1 0,0 1 0,0-1 0,-1-2 1,1 4-8,-1 0 0,1 0 0,0 1 0,-1-1 0,1 0 0,-1 0 0,0 0 0,1 1 0,-1-1 0,0 0 0,1 1 0,-1-1 0,0 0 0,0 1 0,1-1 0,-1 1 1,0-1-1,0 1 0,0 0 0,0-1 0,0 1 0,0 0 0,0 0 0,0-1 0,1 1 0,-1 0 0,0 0 0,0 0 0,0 0 0,0 0 0,0 0 0,0 1 0,0-1 1,0 0-1,0 0 0,0 1 0,0-1 0,0 0 0,-1 2 0,-4 0 43,0 0-1,1 1 1,-1 0 0,-9 7-1,7-4-15,1 1-1,0 0 1,0 0 0,1 1-1,0-1 1,0 1-1,0 1 1,1-1-1,-6 16 1,8-17-36,0 1 1,0-1-1,1 1 1,0 0-1,1 0 0,0 0 1,0 0-1,0 0 1,1 0-1,0 0 0,1 0 1,1 10-1,-2-16-51,1 1 1,-1-1-1,1 0 0,0 1 0,0-1 1,-1 0-1,2 1 0,-1-1 1,0 0-1,0 0 0,1 0 0,-1 0 1,1 0-1,-1 0 0,1 0 1,0-1-1,0 1 0,0-1 0,0 1 1,0-1-1,0 0 0,0 0 1,1 1-1,-1-2 0,0 1 0,0 0 1,1 0-1,-1-1 0,1 1 0,-1-1 1,1 0-1,-1 0 0,1 0 1,-1 0-1,1 0 0,-1 0 0,0-1 1,1 1-1,2-2 0,4 0-137,1-2-1,0 1 0,-1-1 1,0-1-1,0 0 0,0 0 1,-1-1-1,10-7 0,21-23-496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495"/>
    </inkml:context>
    <inkml:brush xml:id="br0">
      <inkml:brushProperty name="width" value="0.05" units="cm"/>
      <inkml:brushProperty name="height" value="0.05" units="cm"/>
    </inkml:brush>
  </inkml:definitions>
  <inkml:trace contextRef="#ctx0" brushRef="#br0">103 115 18788,'-3'1'193,"0"0"-1,0 0 1,0 1-1,1-1 1,-1 1-1,0-1 1,1 1-1,-1 0 1,1 0-1,-1 0 1,1 0 0,0 1-1,0-1 1,0 1-1,0-1 1,1 1-1,-3 4 1,-5 8 762,-11 28 0,14-28-751,1 0-1,1 1 1,0-1 0,0 1 0,2 0-1,0 0 1,1 0 0,1 27 0,0-42-207,0 0 1,0 1 0,0-1 0,0 1 0,0-1 0,1 1 0,-1-1 0,0 1-1,1-1 1,-1 0 0,1 1 0,-1-1 0,1 0 0,0 1 0,0-1-1,0 0 1,0 0 0,-1 0 0,1 0 0,1 0 0,-1 0 0,0 0 0,0 0-1,0 0 1,0 0 0,1 0 0,-1-1 0,0 1 0,1-1 0,-1 1-1,1-1 1,-1 1 0,0-1 0,1 0 0,-1 0 0,1 0 0,-1 0 0,1 0-1,-1 0 1,1 0 0,-1 0 0,1 0 0,-1-1 0,0 1 0,1 0 0,2-2-1,7-3-56,1 0-1,-1-1 0,1 0 1,14-12-1,-9 7-84,-11 7 116,-3 2-28,1-1 0,0 1 0,-1 0-1,1 0 1,0 1 0,7-3 0,-11 4 46,1 0 0,-1 0 0,0 0 0,1 0 0,-1 0 0,1 0 0,-1 0 0,1 0 1,-1 0-1,1 0 0,-1 0 0,1 1 0,-1-1 0,0 0 0,1 0 0,-1 0 0,1 1 0,-1-1 1,0 0-1,1 0 0,-1 1 0,0-1 0,1 0 0,-1 1 0,1 0 0,-1 0-7,1 0 1,-1 1-1,1-1 0,-1 1 0,0-1 0,1 1 0,-1-1 1,0 1-1,0-1 0,0 1 0,0-1 0,-1 3 0,-2 18-47,-2 0 0,-1 0 0,-11 30 0,-5 18 56,21-51-22,1-19 29,0 0 0,0 0 0,0 0 0,0 1 0,0-1 0,1 0 0,-1 0 0,0 0 0,0 0 0,0 1 0,1-1 0,-1 0 0,0 0 0,0 0 0,1 0 0,-1 0 0,0 0 0,0 0 0,1 0 0,-1 0 0,0 0 0,0 1 0,1-1 0,-1 0 0,0 0 0,0-1 0,1 1 0,-1 0 0,0 0 0,0 0 0,1 0 0,-1 0 0,0 0 0,0 0 0,1 0 0,2-2-18,1-1 1,-1 1 0,0 0 0,0-1 0,0 1 0,0-1-1,2-3 1,252-330-2549,-239 310 2407,-2 3 54,83-129 924,-92 136-249,-14 22 164,-16 26 19,8-9-652,1 2 0,1 0 0,1 0 1,1 1-1,1 1 0,2 0 0,-8 43 1,13-50-106,0 0 0,2 0 0,0 0 0,2 1 0,0-1 0,1 0 0,1 0 0,1 0 0,1 0 0,1-1 1,9 23-1,3-9-7,-17-32 11,-1 0 1,1 0 0,-1 0-1,1 0 1,0-1 0,-1 1-1,1 0 1,0 0 0,-1 0-1,1 0 1,0-1 0,0 1-1,0 0 1,0-1 0,0 1-1,0-1 1,0 1 0,0-1-1,0 1 1,0-1 0,0 0-1,0 0 1,0 1 0,0-1-1,0 0 1,0 0 0,2 0-1,-2-1-2,-1 1 1,1-1-1,-1 1 0,1-1 0,-1 0 0,0 1 0,1-1 0,-1 0 0,0 1 1,0-1-1,1 0 0,-1 1 0,0-1 0,0 0 0,0 1 0,0-1 0,0 0 1,0 0-1,0 1 0,0-1 0,0 0 0,0 0 0,-1 0 0,-4-21-93,4 19 73,-5-15-87,-1 0 1,0 0-1,-2 1 0,0 0 0,-14-19 1,-2 0-10,-37-38 0,61 74 131,0-1 0,0 0-1,1 1 1,-1-1 0,0 0 0,1 0-1,-1 0 1,1 1 0,-1-1 0,1 0-1,-1 0 1,1 0 0,-1 0 0,1 0-1,0 0 1,-1 0 0,1 0 0,0 0 0,0 0-1,0 0 1,0-1 0,1 1 1,0 0 0,-1 0 0,1 1 0,0-1 1,0 0-1,0 1 0,0-1 0,0 1 0,0-1 0,0 1 0,0-1 1,0 1-1,0 0 0,0-1 0,0 1 0,0 0 0,0 0 0,0 0 1,0 0-1,2 0 0,25-3 85,50-4-197,77-18 0,-121 12-987,-34 13 1052,1-1 1,-1 1 0,1 0 0,-1 0 0,1-1 0,-1 1 0,1 0 0,-1-1 0,1 1 0,-1-1 0,0 1-1,1 0 1,-1-1 0,0 1 0,1-1 0,-1 1 0,0-1 0,0 1 0,0-1 0,1 1 0,-1-1-1,0 0 1,0 0 9,-1 1 0,1-1 0,-1 0 0,1 1 0,-1-1-1,1 1 1,-1-1 0,1 1 0,-1-1 0,0 1 0,1-1-1,-1 1 1,0 0 0,1-1 0,-1 1 0,0 0 0,0 0-1,1-1 1,-1 1 0,0 0 0,0 0 0,0 0 0,-29-5-528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944"/>
    </inkml:context>
    <inkml:brush xml:id="br0">
      <inkml:brushProperty name="width" value="0.05" units="cm"/>
      <inkml:brushProperty name="height" value="0.05" units="cm"/>
    </inkml:brush>
  </inkml:definitions>
  <inkml:trace contextRef="#ctx0" brushRef="#br0">0 121 15507,'13'-10'2105,"16"-2"-1081,5-2-400,12-2 1769,6-1-1121,6 1-928,5 0-520,-1 9 296,-2 1-184,-8-1-168</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1.694"/>
    </inkml:context>
    <inkml:brush xml:id="br0">
      <inkml:brushProperty name="width" value="0.05" units="cm"/>
      <inkml:brushProperty name="height" value="0.05" units="cm"/>
    </inkml:brush>
  </inkml:definitions>
  <inkml:trace contextRef="#ctx0" brushRef="#br0">2 0 17988,'11'5'1024,"-11"3"-1392,-8-5 344,3-3 912,5-7-1064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3.462"/>
    </inkml:context>
    <inkml:brush xml:id="br0">
      <inkml:brushProperty name="width" value="0.05" units="cm"/>
      <inkml:brushProperty name="height" value="0.05" units="cm"/>
    </inkml:brush>
  </inkml:definitions>
  <inkml:trace contextRef="#ctx0" brushRef="#br0">417 239 15995,'6'-10'471,"9"-13"752,20-43 0,-32 59-935,-1 0-1,1 0 1,-1 0 0,0 0 0,-1 0-1,0-1 1,0 1 0,0-1 0,-1 1-1,0 0 1,-2-11 0,2 16-193,0 0 0,-1 0 0,1 0 0,-1 0 0,0 0 0,0 0 0,0 0 0,1 0 0,-2 0 0,1 1 0,0-1 0,0 0 0,0 1 0,-1-1 0,1 1 0,-1 0 0,1-1 0,-1 1 0,-3-2 0,2 2-15,0 0 1,0 0 0,0 0 0,0 0-1,0 1 1,-1-1 0,1 1 0,0 0-1,0 0 1,0 0 0,-5 0 0,-2 2 15,0 0 0,0 1 0,0 0 0,0 0 0,1 1 0,-16 9 0,2 2-38,2 0 1,0 2 0,0 0 0,2 1 0,0 1 0,-30 40 0,26-25-29,0 0-1,3 1 1,-30 69-1,38-75-7,-14 59-1,23-74-19,0-1-1,1 0 1,1 1 0,1-1-1,0 0 1,0 1 0,3 14-1,-2-23 0,0-1 0,0 1 0,0-1 0,1 1 0,0-1-1,0 0 1,0 0 0,0 0 0,0 0 0,1 0 0,0 0-1,0-1 1,0 1 0,0-1 0,0 0 0,1 0 0,-1 0 0,1 0-1,0 0 1,0-1 0,0 0 0,0 0 0,1 0 0,-1 0-1,0-1 1,1 0 0,8 2 0,-5-2 9,1-1 1,-1 0-1,1 0 0,-1-1 1,0 0-1,1 0 0,-1-1 1,0 0-1,0 0 0,0-1 1,0 0-1,-1 0 0,1-1 1,11-8-1,-9 6 20,-1-2 0,0 1 0,0-1 1,-1-1-1,13-16 0,-18 21-7,0 0 0,0 0 0,-1-1 1,1 1-1,-1-1 0,0 1 0,0-1 1,-1 0-1,1 0 0,-1 0 0,0 0 0,-1 0 1,1 0-1,-1 0 0,-1-10 0,1 14-16,0 0 0,0 0 0,0 0 1,0 0-1,0 0 0,-1 0 0,1 0 0,0 0 0,-1 0 0,1 0 0,-1 0 0,1 0 1,-1 0-1,0 0 0,1 0 0,-1 0 0,0 0 0,0 1 0,1-1 0,-1 0 0,0 0 0,0 1 1,0-1-1,0 1 0,0-1 0,0 1 0,0-1 0,0 1 0,0 0 0,0-1 0,0 1 1,0 0-1,0 0 0,0 0 0,0 0 0,-1 0 0,1 0 0,0 0 0,0 0 0,-1 0 1,0 1-7,1-1 1,0 1-1,0 0 1,-1-1 0,1 1-1,0 0 1,0 0 0,0 0-1,0 0 1,0 0 0,0 0-1,0 0 1,0 0-1,0 0 1,0 0 0,1 0-1,-1 1 1,1-1 0,-1 0-1,0 0 1,1 1 0,0-1-1,-1 1 1,1-1-1,0 0 1,0 1 0,0-1-1,0 0 1,0 1 0,0-1-1,0 1 1,1 1 0,-1-1-9,1 1 1,0-1 0,-1 0 0,1 0 0,0 1 0,0-1 0,0 0 0,1 0 0,-1 0 0,0 0 0,1 0 0,-1-1 0,1 1-1,0 0 1,0-1 0,-1 1 0,1-1 0,0 0 0,0 1 0,0-1 0,1 0 0,-1 0 0,0-1 0,0 1 0,3 0 0,6 2-53,1-1 1,-1-1 0,1 0-1,12 0 1,10 0-206,-33-1 246,0 1 0,0-1-1,0 0 1,0 0 0,0 0 0,0 1 0,0-1-1,0 0 1,0 1 0,0-1 0,0 1-1,0-1 1,0 1 0,-1-1 0,1 1-1,0 0 1,0-1 0,-1 1 0,1 0 0,0 0-1,-1 0 1,1-1 0,-1 1 0,1 0-1,-1 0 1,1 2 0,0 0-163,-1 1 0,0-1 0,1 1 0,-1-1 0,-1 1 0,0 4 0,2 19-1307,-1-26 1444,0 0-1,0 0 0,1-1 0,-1 1 0,1 0 0,-1 0 0,1-1 1,-1 1-1,1 0 0,-1-1 0,1 1 0,-1-1 0,1 1 0,0-1 0,-1 1 1,1-1-1,0 1 0,0-1 0,-1 1 0,1-1 0,0 0 0,0 0 1,0 1-1,-1-1 0,1 0 0,0 0 0,0 0 0,1 0 0,17-1-601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4.071"/>
    </inkml:context>
    <inkml:brush xml:id="br0">
      <inkml:brushProperty name="width" value="0.05" units="cm"/>
      <inkml:brushProperty name="height" value="0.05" units="cm"/>
    </inkml:brush>
  </inkml:definitions>
  <inkml:trace contextRef="#ctx0" brushRef="#br0">161 0 18788,'-29'38'1324,"3"2"0,-43 81 1,63-108-1235,0 1 1,1-1 0,1 1-1,0 0 1,1 0 0,0 1 0,1-1-1,1 1 1,0-1 0,1 1-1,0-1 1,2 1 0,-1-1-1,5 15 1,-5-24-75,1 0 1,-1-1-1,1 1 0,0-1 1,0 0-1,1 1 0,-1-1 1,1 0-1,0 0 0,0-1 0,0 1 1,1-1-1,4 4 0,-6-5 15,0-1 0,0 0-1,0 0 1,1 0-1,-1 0 1,0 0 0,1 0-1,-1-1 1,1 1-1,-1-1 1,1 1 0,-1-1-1,1 0 1,-1 0 0,1 0-1,-1-1 1,1 1-1,-1 0 1,1-1 0,-1 0-1,0 1 1,1-1 0,-1 0-1,0 0 1,1-1-1,2-1 1,-2 1 7,0 0 1,-1 0-1,1 0 1,-1 0-1,0 0 0,0 0 1,0-1-1,0 1 0,0-1 1,0 1-1,0-1 0,-1 0 1,0 0-1,1 0 1,-1 0-1,1-3 0,-2 4-29,0 1 0,0-1 0,0 1 0,0-1 0,0 1 0,0-1 0,0 1 0,0-1 0,-1 1 0,1-1-1,-1 1 1,1-1 0,-1 1 0,1 0 0,-1-1 0,0 1 0,0 0 0,0 0 0,1-1 0,-1 1 0,-1 0 0,1 0 0,0 0-1,0 0 1,0 0 0,0 1 0,-1-1 0,1 0 0,0 0 0,-1 1 0,1-1 0,0 1 0,-1-1 0,1 1 0,-2-1 0,-3 0 24,-1 0-1,1 0 1,0 0 0,0 1 0,0 0 0,-1 0 0,1 1 0,-10 1 0,13-1-17,0-1 1,0 1 0,0 0-1,0 0 1,0 0-1,0 0 1,0 1-1,1-1 1,-1 1-1,0-1 1,1 1-1,-1 0 1,1 0-1,0 0 1,0 1-1,0-1 1,0 0-1,0 1 1,-2 3-1,4-6-8,-1 1-1,1 0 1,0-1-1,-1 1 0,1 0 1,0 0-1,0-1 1,-1 1-1,1 0 1,0 0-1,0-1 0,0 1 1,0 0-1,0 0 1,0-1-1,0 1 0,1 0 1,-1 0-1,0-1 1,0 1-1,1 0 1,-1 0-1,0-1 0,1 1 1,-1 0-1,0-1 1,1 1-1,-1-1 1,2 2-1,-1-1 3,1 0 0,0 0 0,0 0-1,0 0 1,0 0 0,0 0 0,0-1 0,0 1 0,0-1 0,4 1 0,5 0 8,0-1 0,0 0 0,12-2 0,19-5 30,-2-2 0,1-2 1,-1-2-1,59-28 0,-98 40-48,0 1 0,0-1 0,1 1 1,-1 0-1,0-1 0,0 1 1,0 0-1,0 0 0,0-1 0,1 1 1,-1 0-1,0 0 0,0 0 0,2 1 1,-3-1-1,0 0 0,1 0 0,-1 1 0,0-1 0,1 0 0,-1 0 0,0 1 0,0-1 0,1 0 0,-1 0 1,0 1-1,0-1 0,1 0 0,-1 1 0,0-1 0,0 0 0,0 1 0,0-1 0,0 1 0,0-1 0,1 0 0,-1 1 0,0-1 0,0 1 1,0-1-1,0 0 0,-1 1 0,0 5 7,0-1-1,0 1 1,-1-1 0,-4 10 0,0 1 47,3-7 10,1 0 0,1-1 0,0 1 0,0 0-1,1 0 1,0 10 0,1-14-150,-1 0 0,1 0 0,0 0-1,0 0 1,1-1 0,-1 1 0,1 0 0,0-1-1,0 1 1,1-1 0,-1 0 0,6 7 0,-8-11 57,0 0 0,1 1 0,-1-1-1,0 0 1,0 0 0,0 1 0,0-1 0,0 0 0,0 0 0,0 0 0,1 1 0,-1-1 0,0 0 0,0 0 0,0 0 0,0 0-1,1 1 1,-1-1 0,0 0 0,0 0 0,0 0 0,1 0 0,-1 0 0,0 0 0,0 0 0,0 1 0,1-1 0,-1 0 0,0 0 0,0 0-1,1 0 1,-1 0 0,0 0 0,0 0 0,1 0 0,-1 0 0,0 0 0,0 0 0,1-1 0,-1 1 0,0 0 0,0 0 0,0 0 0,1 0-1,-1 0 1,0 0 0,0 0 0,0-1 0,1 1 0,-1 0 0,0 0 0,0 0 0,0 0 0,0-1 0,1 1 0,-1 0 0,0 0-1,0-1 1,0 1 0,0 0 0,0 0 0,0 0 0,0-1 0,0 1 0,1-8-574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49.266"/>
    </inkml:context>
    <inkml:brush xml:id="br0">
      <inkml:brushProperty name="width" value="0.05" units="cm"/>
      <inkml:brushProperty name="height" value="0.05" units="cm"/>
    </inkml:brush>
  </inkml:definitions>
  <inkml:trace contextRef="#ctx0" brushRef="#br0">237 42 7362 0 0,'1'0'103'0'0,"0"-1"1"0"0,-1 1-1 0 0,1-1 1 0 0,0 1 0 0 0,0-1-1 0 0,0 1 1 0 0,0-1-1 0 0,-1 0 1 0 0,1 1-1 0 0,0-1 1 0 0,-1 0 0 0 0,1 0-1 0 0,-1 1 1 0 0,1-1-1 0 0,0 0 1 0 0,-1 0 0 0 0,0 0-1 0 0,1 0 1 0 0,-1 0-1 0 0,0 1 1 0 0,1-1 0 0 0,-1 0-1 0 0,0 0 1 0 0,0 0-1 0 0,0 0 1 0 0,0 0 0 0 0,1 0-1 0 0,-2 0 1 0 0,1 0-1 0 0,0 0 1 0 0,0 0-1 0 0,0 0 1 0 0,0 0 0 0 0,-1 0-1 0 0,0-2 1 0 0,1 3 181 0 0,-1-1-1 0 0,1 0 1 0 0,-1 0 0 0 0,1 1 0 0 0,-1-1-1 0 0,0 0 1 0 0,1 1 0 0 0,-1-1 0 0 0,0 1-1 0 0,0-1 1 0 0,1 1 0 0 0,-1-1 0 0 0,0 1-1 0 0,0-1 1 0 0,0 1 0 0 0,0 0 0 0 0,1 0-1 0 0,-1-1 1 0 0,0 1 0 0 0,0 0 0 0 0,0 0 0 0 0,0 0-1 0 0,0 0 1 0 0,0 0 0 0 0,0 0 0 0 0,0 0-1 0 0,-1 1 1 0 0,-8 1-106 0 0,1 0 0 0 0,-1 1 0 0 0,1 0 1 0 0,-1 1-1 0 0,1 0 0 0 0,0 0 0 0 0,1 1 0 0 0,-1 0 0 0 0,1 1 0 0 0,0 0 1 0 0,0 0-1 0 0,1 1 0 0 0,-13 13 0 0 0,7-4-146 0 0,1-1-1 0 0,1 2 1 0 0,0-1 0 0 0,1 2-1 0 0,1-1 1 0 0,-8 20 0 0 0,16-33-43 0 0,-1 0 0 0 0,1 0 0 0 0,0 0 0 0 0,0 0 1 0 0,0 0-1 0 0,0 0 0 0 0,1 0 0 0 0,-1 1 0 0 0,1-1 0 0 0,0 0 1 0 0,1 0-1 0 0,0 7 0 0 0,0-9 1 0 0,-1 0 1 0 0,1 0-1 0 0,0 0 0 0 0,0 0 0 0 0,1 0 0 0 0,-1 0 1 0 0,0 0-1 0 0,1 0 0 0 0,-1-1 0 0 0,1 1 1 0 0,-1 0-1 0 0,1-1 0 0 0,0 0 0 0 0,-1 1 1 0 0,1-1-1 0 0,0 0 0 0 0,0 0 0 0 0,0 0 0 0 0,0 0 1 0 0,0 0-1 0 0,1 0 0 0 0,-1 0 0 0 0,0-1 1 0 0,3 1-1 0 0,6 1 104 0 0,-1-1-1 0 0,1 0 1 0 0,-1 0 0 0 0,1-1-1 0 0,0-1 1 0 0,-1 0 0 0 0,1 0-1 0 0,-1-1 1 0 0,11-3 0 0 0,-6 0 152 0 0,0 0 1 0 0,0-1-1 0 0,-1 0 1 0 0,0-1 0 0 0,19-13-1 0 0,-30 18-177 0 0,0 0 0 0 0,-1-1 0 0 0,1 1-1 0 0,-1 0 1 0 0,0-1 0 0 0,0 1-1 0 0,0-1 1 0 0,0 0 0 0 0,0 0-1 0 0,-1 0 1 0 0,1 0 0 0 0,1-4-1 0 0,-3 5-43 0 0,1 0-1 0 0,0 0 0 0 0,-1 0 0 0 0,0 0 0 0 0,1 0 0 0 0,-1 1 0 0 0,0-1 0 0 0,0 0 0 0 0,0 0 0 0 0,0 0 0 0 0,-1 0 0 0 0,1 0 0 0 0,0 0 0 0 0,-1 0 1 0 0,1 0-1 0 0,-1 0 0 0 0,0 0 0 0 0,0 1 0 0 0,0-1 0 0 0,0 0 0 0 0,-1-2 0 0 0,-2-1-179 0 0,0 0 0 0 0,0 0 1 0 0,-1 0-1 0 0,0 1 0 0 0,1 0 0 0 0,-1 0 0 0 0,-1 0 0 0 0,1 0 1 0 0,-1 1-1 0 0,1 0 0 0 0,-1 0 0 0 0,0 0 0 0 0,0 1 0 0 0,0 0 1 0 0,0 0-1 0 0,0 1 0 0 0,-1-1 0 0 0,1 1 0 0 0,-12 0 0 0 0,5 0-1616 0 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194"/>
    </inkml:context>
    <inkml:brush xml:id="br0">
      <inkml:brushProperty name="width" value="0.05" units="cm"/>
      <inkml:brushProperty name="height" value="0.05" units="cm"/>
    </inkml:brush>
  </inkml:definitions>
  <inkml:trace contextRef="#ctx0" brushRef="#br0">1 0 20324,'0'8'1961,"1"-6"-1297,-1 0-312,3 1 1000,0 4-656,4 0-920,3 2-640,0 2 720,0-4-208,-4-2-208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645"/>
    </inkml:context>
    <inkml:brush xml:id="br0">
      <inkml:brushProperty name="width" value="0.05" units="cm"/>
      <inkml:brushProperty name="height" value="0.05" units="cm"/>
    </inkml:brush>
  </inkml:definitions>
  <inkml:trace contextRef="#ctx0" brushRef="#br0">12 1 16147,'-5'18'1937,"0"-2"-1289,4-7-280,1-4 744,6-2-832,2-3-800,-2 0 688,1-3-168,-1-4-376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3.922"/>
    </inkml:context>
    <inkml:brush xml:id="br0">
      <inkml:brushProperty name="width" value="0.05" units="cm"/>
      <inkml:brushProperty name="height" value="0.05" units="cm"/>
    </inkml:brush>
  </inkml:definitions>
  <inkml:trace contextRef="#ctx0" brushRef="#br0">1 6075 11034,'5'3'1069,"-4"-2"-880,0 0 0,0 0 0,0 0 0,0-1 0,0 1 0,0 0 0,0-1 0,0 1 0,0-1 0,1 1 0,-1-1 0,0 0 0,0 1 0,0-1 0,1 0 0,-1 0 0,0 0 0,0 0 0,1 0 0,-1 0 0,0 0 0,0 0 0,1-1 0,-1 1 0,0 0 0,0-1 0,0 1 0,2-2 0,25-12 1296,32-21 1,15-8-815,-65 39-633,21-10 64,-1-1 1,0-2-1,-1-1 0,0-1 1,30-28-1,8-16 75,130-95 1,35 7-117,30-19-46,-15-19-27,-171 122-9,126-105-193,-139 124 33,92-55 1,-83 60-38,-2-3 0,-2-3 1,111-105-1,-118 94 202,3 2 0,106-72 0,-122 98 6,52-33 29,111-95 0,-141 99-30,216-177-26,-172 154 38,384-297 32,-47 44-49,15-19 4,-41 41-293,-327 249 261,318-245 1,-151 107 26,164-137 15,-314 247 21,249-166 4,-36 29 238,-279 192-188,39-31 181,167-103 0,-101 95-179,-95 51 125,-1-3-1,-2-2 1,68-52-1,-118 79-225,1 0 192,-1 0 1,1-1-1,10-13 1,-16 17-196,0 1 0,0-1 0,0 1-1,0-1 1,0 1 0,0-1 0,0 0 0,-1 1 0,1-1 0,-1 0 0,1 1-1,-1-1 1,0 0 0,0 0 0,1 1 0,-1-1 0,-1 0 0,1 0 0,0 0-1,0 1 1,-1-1 0,1 0 0,0 1 0,-1-1 0,-1-3 0,-7-10-143,-3-9-64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4.746"/>
    </inkml:context>
    <inkml:brush xml:id="br0">
      <inkml:brushProperty name="width" value="0.05" units="cm"/>
      <inkml:brushProperty name="height" value="0.05" units="cm"/>
    </inkml:brush>
  </inkml:definitions>
  <inkml:trace contextRef="#ctx0" brushRef="#br0">0 1 13059,'7'1'1952,"-1"6"-1016,-3 8-263,1 1 1911,2 6-1384,1 1-135,2 5-313,1-3-112,1 0-168,2-5-112,0-7-208,-1-3-160,0-6-520,3-4-280,-1-7-376,-1-5 919,-1-6-239,-2-7-184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167"/>
    </inkml:context>
    <inkml:brush xml:id="br0">
      <inkml:brushProperty name="width" value="0.05" units="cm"/>
      <inkml:brushProperty name="height" value="0.05" units="cm"/>
    </inkml:brush>
  </inkml:definitions>
  <inkml:trace contextRef="#ctx0" brushRef="#br0">105 0 14163,'-3'25'1816,"-1"2"-1023,-5 4-201,1 5 920,-2 3-360,1 0-136,1-1-319,0-2-113,3-3-232,-2-3-232,1-6-576,0-2-328,0-5 632,-1-2-112,-1-7-105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556"/>
    </inkml:context>
    <inkml:brush xml:id="br0">
      <inkml:brushProperty name="width" value="0.05" units="cm"/>
      <inkml:brushProperty name="height" value="0.05" units="cm"/>
    </inkml:brush>
  </inkml:definitions>
  <inkml:trace contextRef="#ctx0" brushRef="#br0">1 45 14051,'1'6'1752,"10"-2"-839,4-1-345,9-3 1240,6 0-568,9-4-359,4-5-145,4 3-360,-2-4-200,-4 5-528,-6-4-344,-12 5-1409,-21 2 1769,1-6-304,-20 8-232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913"/>
    </inkml:context>
    <inkml:brush xml:id="br0">
      <inkml:brushProperty name="width" value="0.05" units="cm"/>
      <inkml:brushProperty name="height" value="0.05" units="cm"/>
    </inkml:brush>
  </inkml:definitions>
  <inkml:trace contextRef="#ctx0" brushRef="#br0">0 35 13075,'7'9'1904,"6"-3"-1048,10-6-287,6 0 1367,7-5-920,5 3-80,4-6-576,0 1-360,-6 0-1776,-5-2 1672,-5 4-312,-3-1-208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494"/>
    </inkml:context>
    <inkml:brush xml:id="br0">
      <inkml:brushProperty name="width" value="0.05" units="cm"/>
      <inkml:brushProperty name="height" value="0.05" units="cm"/>
    </inkml:brush>
  </inkml:definitions>
  <inkml:trace contextRef="#ctx0" brushRef="#br0">0 0 16131,'1'9'1601,"4"2"-905,0 4-200,6 3 680,0 2-151,5 2-201,1-2-112,4-2-232,1-3-88,1-5-344,3-4-296,-1-9-672,1-7-96,-1-10 768,-1-5-225,-4-5-143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928"/>
    </inkml:context>
    <inkml:brush xml:id="br0">
      <inkml:brushProperty name="width" value="0.05" units="cm"/>
      <inkml:brushProperty name="height" value="0.05" units="cm"/>
    </inkml:brush>
  </inkml:definitions>
  <inkml:trace contextRef="#ctx0" brushRef="#br0">65 1 15683,'-10'25'1529,"-1"7"-849,-2 2-232,2 7 728,2 2-168,3 1-287,2 0-129,4-3-496,3-4-280,2-9-617,-2-3 2010,5-11-1273,-3-1-40,-5-6-64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330"/>
    </inkml:context>
    <inkml:brush xml:id="br0">
      <inkml:brushProperty name="width" value="0.05" units="cm"/>
      <inkml:brushProperty name="height" value="0.05" units="cm"/>
    </inkml:brush>
  </inkml:definitions>
  <inkml:trace contextRef="#ctx0" brushRef="#br0">1 5 16420,'3'-4'1656,"1"4"-1104,-3 4-216,1 3 808,-1 3-232,2 4-375,-1 1-217,0 2-464,1-1-192,-3-2-345,0 0-199,-3-5 664,-2 0-208,-2-7-152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3:13.914"/>
    </inkml:context>
    <inkml:brush xml:id="br0">
      <inkml:brushProperty name="width" value="0.05" units="cm"/>
      <inkml:brushProperty name="height" value="0.05" units="cm"/>
    </inkml:brush>
  </inkml:definitions>
  <inkml:trace contextRef="#ctx0" brushRef="#br0">3552 606 6137 0 0,'-36'-13'1028'0'0,"0"-2"-1"0"0,1-2 0 0 0,0-1 1 0 0,-43-31-1 0 0,66 41-675 0 0,-69-50 1317 0 0,49 35-1443 0 0,-46-28 0 0 0,37 32-453 0 0,-1 2 1 0 0,0 2-1 0 0,-70-16 1 0 0,37 11 126 0 0,72 19 99 0 0,-710-172 1489 0 0,538 147-1619 0 0,-1 8-1 0 0,-1 7 0 0 0,-1 9 0 0 0,-210 23 1 0 0,348-17 65 0 0,0 2 0 0 0,1 2 0 0 0,0 1 0 0 0,0 2 0 0 0,1 2 0 0 0,1 1 0 0 0,0 2 0 0 0,1 1 0 0 0,1 2 0 0 0,-52 38 0 0 0,-7 18-153 0 0,-120 127-1 0 0,185-171 76 0 0,1 0-1 0 0,-42 64 0 0 0,55-71-7 0 0,2 1 1 0 0,0 0-1 0 0,2 1 0 0 0,0 0 1 0 0,-7 33-1 0 0,11-30-59 0 0,1-1 0 0 0,2 2 0 0 0,0-1 0 0 0,2 1 0 0 0,2-1 0 0 0,0 1 0 0 0,2-1 0 0 0,8 42 0 0 0,-5-48 136 0 0,2 0 0 0 0,0 0 0 0 0,1-1 0 0 0,1 0 0 0 0,1 0 0 0 0,1-1 0 0 0,1 0 1 0 0,1-1-1 0 0,0-1 0 0 0,33 36 0 0 0,-15-25-19 0 0,1-1 0 0 0,1-2 0 0 0,68 42 0 0 0,-37-32 8 0 0,97 41 1 0 0,-103-56 88 0 0,1-2 0 0 0,0-3 1 0 0,68 10-1 0 0,186 13 15 0 0,-141-28 44 0 0,0-7 0 0 0,292-31 0 0 0,-370 14 69 0 0,-1-4 1 0 0,-1-4-1 0 0,0-5 0 0 0,-2-3 0 0 0,-1-4 0 0 0,118-61 0 0 0,-199 89-89 0 0,113-58 630 0 0,126-88 1 0 0,-211 125-419 0 0,-2-1 0 0 0,-1-2 0 0 0,-1-1-1 0 0,-1-2 1 0 0,-2-1 0 0 0,-1-1 0 0 0,41-66 0 0 0,-42 54 535 0 0,-2-2 1 0 0,-2-1-1 0 0,26-80 0 0 0,-43 107-460 0 0,0 0-1 0 0,-2-1 0 0 0,0 1 0 0 0,-1-1 0 0 0,-2 0 1 0 0,0 1-1 0 0,-1-1 0 0 0,-1 0 0 0 0,-1 0 1 0 0,-1 0-1 0 0,-9-31 0 0 0,3 24-356 0 0,-2 0 1 0 0,0 1-1 0 0,-3 0 0 0 0,0 1 0 0 0,-1 0 1 0 0,-2 1-1 0 0,-1 1 0 0 0,-1 1 1 0 0,0 1-1 0 0,-2 0 0 0 0,-1 1 0 0 0,-34-26 1 0 0,31 31-621 0 0,0 0 1 0 0,0 2 0 0 0,-2 1 0 0 0,0 1-1 0 0,0 1 1 0 0,-1 1 0 0 0,-59-13 0 0 0,26 12-844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49.703"/>
    </inkml:context>
    <inkml:brush xml:id="br0">
      <inkml:brushProperty name="width" value="0.05" units="cm"/>
      <inkml:brushProperty name="height" value="0.05" units="cm"/>
    </inkml:brush>
  </inkml:definitions>
  <inkml:trace contextRef="#ctx0" brushRef="#br0">279 5 8610 0 0,'0'-4'8403'0'0,"0"4"-8253"0"0,-9-1 2151 0 0,-11 5-1795 0 0,-7 8-161 0 0,0 1 0 0 0,1 1 1 0 0,-26 18-1 0 0,41-24-406 0 0,1 1 0 0 0,-1-1 1 0 0,2 2-1 0 0,-1-1 0 0 0,1 2 0 0 0,1-1 0 0 0,0 1 1 0 0,1 0-1 0 0,-8 14 0 0 0,14-24 36 0 0,1 0-1 0 0,-1 0 1 0 0,1 0 0 0 0,-1 0-1 0 0,1 0 1 0 0,0 0 0 0 0,-1 0-1 0 0,1 0 1 0 0,0 0-1 0 0,0 0 1 0 0,0 0 0 0 0,-1 0-1 0 0,1 0 1 0 0,0 0 0 0 0,0 0-1 0 0,0 0 1 0 0,1 0 0 0 0,-1 0-1 0 0,0 0 1 0 0,0 0 0 0 0,1 0-1 0 0,-1 0 1 0 0,0 0-1 0 0,1 0 1 0 0,-1 0 0 0 0,1 0-1 0 0,-1 0 1 0 0,1-1 0 0 0,0 1-1 0 0,-1 0 1 0 0,1 0 0 0 0,0 0-1 0 0,-1-1 1 0 0,1 1-1 0 0,0 0 1 0 0,0-1 0 0 0,0 1-1 0 0,0-1 1 0 0,-1 1 0 0 0,1-1-1 0 0,0 1 1 0 0,0-1 0 0 0,0 0-1 0 0,0 1 1 0 0,2-1 0 0 0,2 1-41 0 0,0 0 1 0 0,-1 0 0 0 0,1-1 0 0 0,0 1 0 0 0,0-1 0 0 0,0-1 0 0 0,-1 1 0 0 0,1 0-1 0 0,5-2 1 0 0,49-19-18 0 0,-15 4 2 0 0,-41 16 59 0 0,-1 0-1 0 0,1 1 1 0 0,-1-1 0 0 0,1 1-1 0 0,0-1 1 0 0,-1 1-1 0 0,1 0 1 0 0,0 0-1 0 0,-1 0 1 0 0,5 1 0 0 0,-6-1 16 0 0,-1 0 0 0 0,1 1 0 0 0,0-1 0 0 0,-1 1 0 0 0,1-1 1 0 0,0 0-1 0 0,-1 1 0 0 0,1-1 0 0 0,0 1 0 0 0,-1 0 0 0 0,1-1 1 0 0,-1 1-1 0 0,1-1 0 0 0,-1 1 0 0 0,1 0 0 0 0,-1-1 0 0 0,0 1 0 0 0,1 0 1 0 0,-1 0-1 0 0,0-1 0 0 0,0 1 0 0 0,1 0 0 0 0,-1 0 0 0 0,0-1 1 0 0,0 1-1 0 0,0 0 0 0 0,0 0 0 0 0,0 0 0 0 0,0-1 0 0 0,0 1 1 0 0,0 0-1 0 0,0 0 0 0 0,0 0 0 0 0,0-1 0 0 0,-1 1 0 0 0,1 1 1 0 0,-1 0 99 0 0,0 1 1 0 0,-1-1 0 0 0,1 1 0 0 0,0-1-1 0 0,-1 0 1 0 0,1 1 0 0 0,-1-1-1 0 0,0 0 1 0 0,1 0 0 0 0,-1 0 0 0 0,-3 2-1 0 0,-27 20 939 0 0,27-20-894 0 0,-5 4-133 0 0,-1 0 1 0 0,0-1-1 0 0,0 0 1 0 0,-1-1-1 0 0,1 0 0 0 0,-1-1 1 0 0,-1-1-1 0 0,1 0 0 0 0,-1 0 1 0 0,1-1-1 0 0,-1-1 0 0 0,-18 2 1 0 0,31-4-135 0 0,0 0-1 0 0,0 0 1 0 0,0 0 0 0 0,0 0 0 0 0,-1 0-1 0 0,1 0 1 0 0,0 0 0 0 0,0 0 0 0 0,0 0 0 0 0,-1 0-1 0 0,1 0 1 0 0,0 0 0 0 0,0 0 0 0 0,0 0 0 0 0,-1 0-1 0 0,1 0 1 0 0,0 0 0 0 0,0 0 0 0 0,0 0 0 0 0,0-1-1 0 0,-1 1 1 0 0,1 0 0 0 0,0 0 0 0 0,-1-1-1026 0 0,1 1 1026 0 0,0-1-1 0 0,0 1 1 0 0,0 0 0 0 0,0 0 0 0 0,0 0 0 0 0,0-1-1 0 0,0 1 1 0 0,-1 0 0 0 0,1 0 0 0 0,0 0-1 0 0,0 0 1 0 0,0-1 0 0 0,1 1 0 0 0,-1 0 0 0 0,0 0-1 0 0,0 0 1 0 0,0-1 0 0 0,0 1 0 0 0,0 0 0 0 0,0 0-1 0 0,0 0 1 0 0,0-1 0 0 0,0 1 0 0 0,0 0-1 0 0,4-2-2338 0 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737"/>
    </inkml:context>
    <inkml:brush xml:id="br0">
      <inkml:brushProperty name="width" value="0.05" units="cm"/>
      <inkml:brushProperty name="height" value="0.05" units="cm"/>
    </inkml:brush>
  </inkml:definitions>
  <inkml:trace contextRef="#ctx0" brushRef="#br0">0 16 13883,'2'-2'194,"0"1"0,0-1 0,0 1 0,0 0 0,0-1 0,0 1 0,1 0 0,-1 0 0,0 1 0,0-1 0,1 0 0,-1 1 0,1-1 0,-1 1 0,4 0 0,44 0 1136,-37 1-786,71 2 415,0 4 0,99 22 0,-179-29-924,0 1-1,0 0 1,-1 1 0,1-1 0,0 1-1,0-1 1,-1 1 0,1 0-1,-1 0 1,5 4 0,-8-5-18,1 0 0,-1-1 0,1 1 0,-1-1 0,1 1 0,-1 0 0,0 0 0,1-1 0,-1 1 0,0 0 0,0 0 0,1-1 0,-1 1 0,0 0 0,0 0 0,0 0 0,0-1 0,0 1 0,0 0 0,0 0 0,0 1 0,-1 0 17,0-1-1,0 1 0,0 0 1,1-1-1,-2 1 1,1 0-1,0-1 1,0 1-1,0-1 1,-1 0-1,1 1 0,-4 1 1,-17 12 135,-1 0 0,0-2 0,-1-1 0,-1 0 0,0-2 0,-1-1 0,0-1 0,0-1 0,-42 5 0,63-11-198,-1-1 0,1 0 1,-1 0-1,-8-1 0,13 1 39,1 0-1,-1 0 0,0 0 1,1 0-1,-1 0 1,0 0-1,1-1 0,-1 1 1,0 0-1,1 0 0,-1 0 1,1-1-1,-1 1 0,1 0 1,-1-1-1,0 1 0,1-1 1,-1 1-1,1-1 0,0 1 1,-1-1-1,1 1 0,-1-1 1,1 1-1,0-1 0,-1 1 1,1-1-1,0 0 0,0 1 1,-1-1-1,1 0 0,0 1 1,0-1-1,0 0 1,0 1-1,0-1 0,0 1 1,0-1-1,0 0 0,0 1 1,0-1-1,0 0 0,1 1 1,-1-1-1,0-1 0,8-9-45</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0.921"/>
    </inkml:context>
    <inkml:brush xml:id="br0">
      <inkml:brushProperty name="width" value="0.05" units="cm"/>
      <inkml:brushProperty name="height" value="0.05" units="cm"/>
    </inkml:brush>
  </inkml:definitions>
  <inkml:trace contextRef="#ctx0" brushRef="#br0">334 48 14443,'10'-11'1317,"-7"9"-906,-1-1 0,1 1 1,-1 0-1,0-1 0,0 0 0,0 1 0,0-1 0,0 0 1,-1 0-1,3-5 0,-4 7-357,0 1 1,-1 0-1,1 0 0,0 0 1,0 0-1,0 0 1,-1-1-1,1 1 0,0 0 1,0 0-1,-1 0 0,1 0 1,0 0-1,0 0 0,-1 0 1,1 0-1,0 0 0,0 0 1,-1 0-1,1 0 1,0 0-1,0 0 0,-1 0 1,1 0-1,0 0 0,0 0 1,-1 0-1,1 0 0,0 0 1,0 1-1,0-1 0,-1 0 1,1 0-1,0 0 1,0 0-1,0 1 0,-1-1 1,1 0-1,0 0 0,0 0 1,0 1-1,0-1 0,-1 0 1,1 0-1,0 1 0,-13 11 708,-22 32-84,-30 51 0,33-46-492,2-4-89,3 1 1,1 2 0,3 0-1,1 2 1,3 0-1,2 1 1,3 1 0,1 0-1,-6 69 1,17-104-87,1 1 0,1 0-1,1 0 1,0 0 0,1 0 0,1 0 0,8 26 0,-10-38-60,2-1 1,-1 1 0,1 0 0,-1-1 0,2 0 0,-1 1-1,1-1 1,-1-1 0,1 1 0,0 0 0,1-1 0,-1 0-1,1 0 1,0 0 0,0-1 0,0 1 0,1-1 0,-1 0-1,1-1 1,0 0 0,-1 1 0,1-2 0,0 1 0,0-1-1,8 1 1,36 2-142,1-4-88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2.590"/>
    </inkml:context>
    <inkml:brush xml:id="br0">
      <inkml:brushProperty name="width" value="0.05" units="cm"/>
      <inkml:brushProperty name="height" value="0.05" units="cm"/>
    </inkml:brush>
  </inkml:definitions>
  <inkml:trace contextRef="#ctx0" brushRef="#br0">597 119 13323,'-1'-9'308,"-1"0"0,0 0-1,-1 0 1,1 0 0,-1 1 0,-1-1 0,-5-9 0,7 15-216,-1 0 0,1 0 0,0 0 0,-1 1 0,0-1 0,1 1 0,-1 0 0,0-1 0,0 1 0,0 1-1,-1-1 1,1 0 0,0 1 0,-1-1 0,1 1 0,-1 0 0,1 0 0,-1 1 0,1-1 0,-8 1 0,0 0-8,-1 1-1,1 0 1,-1 1 0,1 0-1,0 0 1,0 2 0,0-1-1,1 2 1,-1-1-1,1 1 1,0 1 0,0 0-1,0 0 1,-10 10 0,-6 6 94,1 1 1,1 1 0,-31 41 0,26-28 5,3 1 0,0 1 0,-22 49 0,35-61-105,2 1 1,1 0-1,1 0 0,2 1 0,0 0 1,-2 32-1,6-24 0,2 1-1,1-1 1,2 0 0,10 52-1,-9-69-36,2-1-1,0 0 1,1 0-1,1-1 1,1 0-1,0 0 1,1-1-1,2 0 0,-1 0 1,14 14-1,-19-25-10,0 0 0,1-1 0,-1 0 0,1 0 0,0-1 0,0 0-1,1 0 1,-1 0 0,1-1 0,0 0 0,0 0 0,0 0 0,11 1 0,-9-2 17,1-1 1,0-1 0,-1 1 0,1-2-1,0 1 1,-1-1 0,1-1-1,-1 0 1,14-4 0,-2-2 23,0-1 0,0-1 1,-1-1-1,0-1 0,-1 0 0,0-2 1,-1 0-1,17-17 0,-1-2-17,-2-2-1,-1-1 1,-2-1 0,38-63 0,-54 77-36,0-1 0,-2 0 1,-1-1-1,-1 0 0,-1 0 1,-1-1-1,-1 0 0,-1 0 0,1-44 1,-6 53-96,-1 1 0,0 0 1,-2 0-1,0 0 0,0 0 0,-2 1 1,0-1-1,-1 1 0,0 0 0,-1 0 1,-1 1-1,0 0 0,-1 1 1,0-1-1,-1 2 0,-1-1 0,0 1 1,-1 1-1,0 0 0,0 1 1,-1 0-1,-29-15 0,40 24-34,-13-7-751,0 1-1,-28-9 1,40 15 69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5.831"/>
    </inkml:context>
    <inkml:brush xml:id="br0">
      <inkml:brushProperty name="width" value="0.05" units="cm"/>
      <inkml:brushProperty name="height" value="0.05" units="cm"/>
    </inkml:brush>
  </inkml:definitions>
  <inkml:trace contextRef="#ctx0" brushRef="#br0">1 6 20524,'6'-3'1833,"1"0"-1289,-1 3 856,-5 0-672,2 3-760,0-2-672,-2 2 656,-2 1-176,-6 2-128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6.217"/>
    </inkml:context>
    <inkml:brush xml:id="br0">
      <inkml:brushProperty name="width" value="0.05" units="cm"/>
      <inkml:brushProperty name="height" value="0.05" units="cm"/>
    </inkml:brush>
  </inkml:definitions>
  <inkml:trace contextRef="#ctx0" brushRef="#br0">0 43 18244,'9'23'2016,"-3"-10"-1240,-3-10-351,-1-10 1111,4-2-1528,-3-11 304,-3-1-120,-4-4-392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3.674"/>
    </inkml:context>
    <inkml:brush xml:id="br0">
      <inkml:brushProperty name="width" value="0.05" units="cm"/>
      <inkml:brushProperty name="height" value="0.05" units="cm"/>
    </inkml:brush>
  </inkml:definitions>
  <inkml:trace contextRef="#ctx0" brushRef="#br0">0 43 17052,'6'2'1201,"0"0"1,0-1-1,-1 0 1,1-1-1,12 1 1,52 0-718,-47 0 166,34-2-72,104-14-1,-20-15-3826,-135 29 3037,-4 0 77,1 0 0,0 0 0,-1 1 0,1-1 0,-1 1 0,1 0 0,4 0 0,-2 2-773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080"/>
    </inkml:context>
    <inkml:brush xml:id="br0">
      <inkml:brushProperty name="width" value="0.05" units="cm"/>
      <inkml:brushProperty name="height" value="0.05" units="cm"/>
    </inkml:brush>
  </inkml:definitions>
  <inkml:trace contextRef="#ctx0" brushRef="#br0">1 112 13659,'4'12'1920,"21"-12"-671,5-9-449,16-7 1584,7-1-783,8-2-313,4 1-120,-4 1-512,-2 4-464,-10 5-1080,-9 4-608,-13 4 1200,-5 0-272,-9-3-273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482"/>
    </inkml:context>
    <inkml:brush xml:id="br0">
      <inkml:brushProperty name="width" value="0.05" units="cm"/>
      <inkml:brushProperty name="height" value="0.05" units="cm"/>
    </inkml:brush>
  </inkml:definitions>
  <inkml:trace contextRef="#ctx0" brushRef="#br0">453 88 13611,'3'-2'456,"0"-1"0,0 0 0,-1 0 0,1 1 0,-1-2 0,1 1 0,-1 0 0,0 0 0,0-1 0,2-5 0,-4 8-318,0-1 0,0 1 1,0 0-1,0-1 0,0 1 0,0 0 0,0-1 1,-1 1-1,1 0 0,0-1 0,-1 1 0,1 0 0,-1 0 1,1-1-1,-1 1 0,0 0 0,1 0 0,-1 0 1,0 0-1,0 0 0,0 0 0,0 0 0,0 0 1,0 0-1,0 0 0,0 0 0,0 1 0,0-1 1,0 0-1,-1 1 0,1-1 0,0 1 0,0 0 1,-3-1-1,-6-2 74,0 0 1,0 1 0,0 0 0,0 1-1,0 0 1,0 0 0,-1 1-1,1 1 1,0-1 0,-17 5-1,3 0-109,-1 2 0,1 0-1,-27 13 1,32-12-54,2 1 1,-1 1 0,1 0-1,1 2 1,-30 24 0,40-30-28,-1 1 0,1-1 1,0 1-1,1 0 0,0 1 1,0-1-1,0 1 1,1 0-1,0 0 0,1 0 1,0 1-1,0-1 1,0 1-1,1 0 0,-1 12 1,3-16-11,0 0 0,0 0 0,0 0 0,1 0 1,0 0-1,0-1 0,0 1 0,0 0 0,1-1 1,-1 1-1,1-1 0,0 1 0,1-1 0,-1 0 1,5 5-1,-3-4-3,0-1 0,1 1 0,0-1 0,0 0 0,0 0 0,1-1 0,0 1 0,-1-1 0,1 0 0,7 2 0,3 0-118,-1-1 0,1-1-1,0 0 1,0-1 0,0 0 0,0-2 0,1 0 0,18-2 0,-10-2 158,-1-1 0,0-1 1,-1-1-1,44-20 0,-18 5-231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3.895"/>
    </inkml:context>
    <inkml:brush xml:id="br0">
      <inkml:brushProperty name="width" value="0.05" units="cm"/>
      <inkml:brushProperty name="height" value="0.05" units="cm"/>
    </inkml:brush>
  </inkml:definitions>
  <inkml:trace contextRef="#ctx0" brushRef="#br0">1 18 16371,'4'-2'714,"-3"2"-526,1-1 0,-1 1-1,0-1 1,0 0 0,1 1-1,-1-1 1,0 0 0,0 1-1,0-1 1,0 0-1,0 0 1,0 0 0,0 0-1,0 0 1,0 0 0,-1-1-1,2 0 1,0 10 4524,2 18-3901,-5 8-1018,1-1 0,2 0 0,2 0 1,1-1-1,14 53 0,-22-99-5001,-7-15 3964,-5 2-133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4.297"/>
    </inkml:context>
    <inkml:brush xml:id="br0">
      <inkml:brushProperty name="width" value="0.05" units="cm"/>
      <inkml:brushProperty name="height" value="0.05" units="cm"/>
    </inkml:brush>
  </inkml:definitions>
  <inkml:trace contextRef="#ctx0" brushRef="#br0">5 0 15675,'-4'4'1761,"7"4"-889,4-1-264,14 3 888,5-2-183,14-2-305,3-2-40,9-4-520,0-1-440,1-6-208,-5-3 248,-3 1-136,-7 2-120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0.139"/>
    </inkml:context>
    <inkml:brush xml:id="br0">
      <inkml:brushProperty name="width" value="0.05" units="cm"/>
      <inkml:brushProperty name="height" value="0.05" units="cm"/>
    </inkml:brush>
  </inkml:definitions>
  <inkml:trace contextRef="#ctx0" brushRef="#br0">144 1 18164 0 0,'0'0'59'0'0,"1"1"0"0"0,-1-1-1 0 0,0 0 1 0 0,0 1 0 0 0,1-1 0 0 0,-1 1 0 0 0,0-1 0 0 0,0 0 0 0 0,0 1-1 0 0,0-1 1 0 0,0 1 0 0 0,0-1 0 0 0,1 0 0 0 0,-1 1 0 0 0,0-1 0 0 0,0 1-1 0 0,0-1 1 0 0,0 1 0 0 0,0-1 0 0 0,-1 0 0 0 0,1 1 0 0 0,0-1 0 0 0,0 1-1 0 0,0-1 1 0 0,0 1 0 0 0,0-1 0 0 0,-1 0 0 0 0,1 1 0 0 0,0-1-1 0 0,0 0 1 0 0,-1 1 0 0 0,1-1 0 0 0,0 0 0 0 0,0 1 0 0 0,-1-1 0 0 0,1 1-1 0 0,-18 18 308 0 0,8-8-102 0 0,-2 5-501 0 0,-9 11 987 0 0,-28 49 1 0 0,43-65-1179 0 0,1 1 1 0 0,-7 21 0 0 0,9-23-722 0 0,1-1 0 0 0,0 1-1 0 0,1-1 1 0 0,0 15 0 0 0,2-15-4648 0 0,1-5 2140 0 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6.798"/>
    </inkml:context>
    <inkml:brush xml:id="br0">
      <inkml:brushProperty name="width" value="0.05" units="cm"/>
      <inkml:brushProperty name="height" value="0.05" units="cm"/>
    </inkml:brush>
  </inkml:definitions>
  <inkml:trace contextRef="#ctx0" brushRef="#br0">287 17 13707,'0'0'148,"0"-1"-1,0 0 1,0 1 0,0-1 0,0 0-1,-1 1 1,1-1 0,0 1 0,0-1-1,0 1 1,-1-1 0,1 0 0,0 1-1,-1-1 1,1 1 0,0-1 0,-1 1 0,1-1-1,-1 1 1,1 0 0,-1-1 0,1 1-1,-1-1 1,1 1 0,-1 0 0,1 0-1,-1-1 1,1 1 0,-2 0 0,0-1 160,-1 1 0,1-1 0,-1 1 0,1 0 0,-1 0 0,1 0 1,-1 0-1,-2 1 0,-3 1 124,-1 0-1,0 0 1,-13 7 0,2 1-279,0 0 0,0 2 0,1 0 0,0 1 0,1 1 0,1 1 0,0 1 0,-17 20 0,32-34-126,1 1 0,-1-1 0,0 0 0,0 1 0,1 0 0,0-1 0,-1 1 0,1 0 0,0-1 1,0 1-1,1 0 0,-1 0 0,1 0 0,-1 0 0,1 0 0,0 0 0,0 0 0,0 4 0,1-4-34,0-1 0,0 0 0,0 1 1,1-1-1,-1 0 0,0 0 0,1 0 1,-1 0-1,1 0 0,0 0 0,0-1 0,0 1 1,-1-1-1,2 1 0,-1-1 0,0 0 0,0 1 1,0-1-1,0 0 0,1 0 0,-1-1 0,1 1 1,1 0-1,10 2-241,0-1-1,0-1 1,0 0 0,0 0 0,0-2 0,0 0-1,0 0 1,16-5 0,11-1-217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267"/>
    </inkml:context>
    <inkml:brush xml:id="br0">
      <inkml:brushProperty name="width" value="0.05" units="cm"/>
      <inkml:brushProperty name="height" value="0.05" units="cm"/>
    </inkml:brush>
  </inkml:definitions>
  <inkml:trace contextRef="#ctx0" brushRef="#br0">14 14 18524,'-2'4'277,"0"0"0,0 0 0,1 0 1,-1 1-1,1-1 0,0 1 0,0-1 0,0 1 0,1-1 0,0 1 0,0 5 1,0-8-203,1-1 0,-1 1 0,1 0 1,-1 0-1,1 0 0,0-1 0,0 1 0,-1 0 1,1-1-1,1 1 0,-1-1 0,0 1 1,0-1-1,0 0 0,1 1 0,-1-1 1,1 0-1,-1 0 0,1 0 0,-1 0 0,1 0 1,0 0-1,-1 0 0,1-1 0,0 1 1,0 0-1,0-1 0,-1 0 0,4 1 0,8 0-226,1 0-1,-1-1 0,1 0 0,-1-1 0,0 0 1,0-1-1,0-1 0,0 0 0,0-1 0,14-6 0,4-3-1905,0-1 0,51-33 0,-68 35 12,-27 26 2964,1 1 0,1 0-1,-19 34 1,17-28-117,4-6-312,-51 89 2789,50-84-2728,1-1 1,1 1 0,-8 34 0,15-49-536,-3 16-41,4-21-18,0 1 1,-1 0-1,1-1 1,1 1-1,-1 0 1,0-1-1,0 1 1,0 0 0,0-1-1,0 1 1,1 0-1,-1-1 1,0 1-1,0 0 1,1-1-1,-1 1 1,0 0 0,1-1-1,-1 1 1,1-1-1,-1 1 1,1-1-1,-1 1 1,2 0-1,-2-1 29,1 0 0,-1 0 1,1 0-1,-1 1 0,1-1 0,-1 0 0,1 0 0,0 0 0,-1 0 0,1 0 0,-1 0 0,1 0 0,-1 0 0,1 0 0,0 0 0,-1-1 0,1 1 0,-1 0 0,1 0 0,-1 0 0,1-1 0,-1 1 0,1 0 1,-1-1-1,1 1 0,-1 0 0,0-1 0,1 1 0,0-1 0,11-16-234,-11 15 194,16-28-503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654"/>
    </inkml:context>
    <inkml:brush xml:id="br0">
      <inkml:brushProperty name="width" value="0.05" units="cm"/>
      <inkml:brushProperty name="height" value="0.05" units="cm"/>
    </inkml:brush>
  </inkml:definitions>
  <inkml:trace contextRef="#ctx0" brushRef="#br0">14 0 21397,'-7'5'2280,"3"2"-1608,2-2-352,1 0 1233,4-2-913,4-3-448,2-8-16,6 3-128,0-2-128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210"/>
    </inkml:context>
    <inkml:brush xml:id="br0">
      <inkml:brushProperty name="width" value="0.05" units="cm"/>
      <inkml:brushProperty name="height" value="0.05" units="cm"/>
    </inkml:brush>
  </inkml:definitions>
  <inkml:trace contextRef="#ctx0" brushRef="#br0">1 5 18804,'3'-2'2265,"4"0"-1489,-4 6-320,1 3 1352,3 3-808,2 2-207,4 0-425,4 3-136,1-1-160,0-1-72,5-4-504,-2-2-369,5-7 737,0-3-128,4-6-120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615"/>
    </inkml:context>
    <inkml:brush xml:id="br0">
      <inkml:brushProperty name="width" value="0.05" units="cm"/>
      <inkml:brushProperty name="height" value="0.05" units="cm"/>
    </inkml:brush>
  </inkml:definitions>
  <inkml:trace contextRef="#ctx0" brushRef="#br0">142 0 16788,'-21'35'2360,"1"1"-1360,-2 4-384,4 6 1497,0 5-913,0 4-120,8-2-800,4 0-544,3-4 913,0-5-633,3-4-80,-3-3-89</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1.424"/>
    </inkml:context>
    <inkml:brush xml:id="br0">
      <inkml:brushProperty name="width" value="0.05" units="cm"/>
      <inkml:brushProperty name="height" value="0.05" units="cm"/>
    </inkml:brush>
  </inkml:definitions>
  <inkml:trace contextRef="#ctx0" brushRef="#br0">86 79 16436,'-3'-2'442,"0"1"0,0-1 1,0 1-1,0 0 0,0 0 1,-1 0-1,1 0 1,0 0-1,-1 1 0,1 0 1,0 0-1,-1 0 1,-4 0-1,6 1-315,1-1 0,-1 1 1,0 0-1,0 0 0,1 0 0,-1 0 0,0 0 0,1 1 1,-1-1-1,1 0 0,0 1 0,-1-1 0,1 1 1,0-1-1,0 1 0,0 0 0,0 0 0,0-1 1,0 1-1,1 0 0,-1 0 0,1 0 0,-1 3 0,-1 3-92,1 0-1,0 0 1,0 0-1,0 0 0,2 0 1,-1 0-1,2 8 1,-2-14-31,0-1 0,1 1 0,-1 0 0,1-1 0,-1 1 0,1 0 0,-1-1 0,1 1 0,0-1 0,0 1 0,0-1 0,0 0-1,0 1 1,0-1 0,0 0 0,3 2 0,-3-3 5,0 1 0,1-1 0,-1 1-1,0-1 1,1 0 0,-1 0-1,0 0 1,1 0 0,-1 0 0,1 0-1,-1 0 1,1 0 0,-1 0-1,0 0 1,1-1 0,-1 1 0,0-1-1,1 1 1,-1-1 0,0 0-1,0 1 1,1-1 0,0-1 0,3-1 44,-1-1 1,0 0-1,0 1 1,-1-1-1,1 0 1,-1-1-1,0 1 1,0-1-1,-1 1 0,1-1 1,-1 0-1,0 0 1,0 0-1,2-9 1,-2 6 36,0 1 0,-1-1 1,0 0-1,0 0 0,-1 1 0,0-1 0,0 0 1,-1 0-1,-2-11 0,3 17-86,-1 0 0,1 1 0,0-1 0,-1 0 1,1 1-1,-1-1 0,0 1 0,0-1 0,1 1 0,-1-1 0,0 1 1,0-1-1,0 1 0,-1 0 0,1-1 0,0 1 0,0 0 0,-1 0 0,1 0 1,-1 0-1,1 0 0,-1 0 0,1 1 0,-1-1 0,1 0 0,-1 1 1,0-1-1,1 1 0,-1 0 0,0-1 0,1 1 0,-1 0 0,0 0 0,0 0 1,1 0-1,-1 1 0,0-1 0,1 0 0,-4 2 0,2-1-74,1 0 0,-1 0 0,1 0-1,0 1 1,0-1 0,0 1 0,-1 0-1,1-1 1,1 1 0,-1 0 0,0 0 0,0 0-1,1 1 1,-1-1 0,1 0 0,0 1 0,0-1-1,0 0 1,0 1 0,0-1 0,0 1-1,1 0 1,-1-1 0,1 1 0,-1 3 0,5 18-318,9-8-145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251"/>
    </inkml:context>
    <inkml:brush xml:id="br0">
      <inkml:brushProperty name="width" value="0.05" units="cm"/>
      <inkml:brushProperty name="height" value="0.05" units="cm"/>
    </inkml:brush>
  </inkml:definitions>
  <inkml:trace contextRef="#ctx0" brushRef="#br0">0 3 18476,'6'-3'1728,"-3"3"-1216,-3 3-216,0 7 785,0 0-281,-2 6-344,2 1-208,0 3-200,2 2-24,2-4 0,0 1-80,2-6-232,0-2-224,0-6-400,-1-4 7,-3-8 601,-1-2-200,-2-2-200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688"/>
    </inkml:context>
    <inkml:brush xml:id="br0">
      <inkml:brushProperty name="width" value="0.05" units="cm"/>
      <inkml:brushProperty name="height" value="0.05" units="cm"/>
    </inkml:brush>
  </inkml:definitions>
  <inkml:trace contextRef="#ctx0" brushRef="#br0">1 35 15763,'0'4'1729,"11"-1"-865,5 1-264,11-1 912,2 0-239,9-3-329,5-2-104,2-3-336,2-1-280,-7-3-736,-1-1 1616,-13 2-1088,-5 0 8,-12 4-24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496"/>
    </inkml:context>
    <inkml:brush xml:id="br0">
      <inkml:brushProperty name="width" value="0.05" units="cm"/>
      <inkml:brushProperty name="height" value="0.05" units="cm"/>
    </inkml:brush>
  </inkml:definitions>
  <inkml:trace contextRef="#ctx0" brushRef="#br0">1 5 18460,'1'-4'2000,"1"5"-1391,-1 14-281,-1 3 1048,0 7-680,0 0-200,0 4-216,3 3-64,-2-5-160,2 0-88,2-6-216,-1 0-128,0-9-392,1 0-224,-4-6 720,-2-5-817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900"/>
    </inkml:context>
    <inkml:brush xml:id="br0">
      <inkml:brushProperty name="width" value="0.05" units="cm"/>
      <inkml:brushProperty name="height" value="0.05" units="cm"/>
    </inkml:brush>
  </inkml:definitions>
  <inkml:trace contextRef="#ctx0" brushRef="#br0">52 347 16404,'2'10'1848,"15"0"-880,4-3-304,14-3 1009,3-1-361,10-4-320,0-3-152,3-5-384,-6-1-312,-7-3-680,-7-1-424,-18-2 760,-10-3-152,-17 5-144</inkml:trace>
  <inkml:trace contextRef="#ctx0" brushRef="#br0" timeOffset="1">0 70 18404,'6'3'1816,"10"-1"-1152,5-2-279,7-6 807,5-1-344,5-3-808,5 0-408,-1-3 408,0-2-184,-8 1-184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0.846"/>
    </inkml:context>
    <inkml:brush xml:id="br0">
      <inkml:brushProperty name="width" value="0.05" units="cm"/>
      <inkml:brushProperty name="height" value="0.05" units="cm"/>
    </inkml:brush>
  </inkml:definitions>
  <inkml:trace contextRef="#ctx0" brushRef="#br0">265 81 9426 0 0,'0'-1'149'0'0,"1"1"0"0"0,0-1 1 0 0,-1 0-1 0 0,1 1 0 0 0,-1-1 0 0 0,1 0 1 0 0,-1 1-1 0 0,0-1 0 0 0,1 0 0 0 0,-1 0 0 0 0,0 1 1 0 0,1-1-1 0 0,-1 0 0 0 0,0 0 0 0 0,0 0 1 0 0,0 1-1 0 0,0-2 0 0 0,1 1 274 0 0,-1 0-1 0 0,0 0 1 0 0,0 0-1 0 0,0 0 1 0 0,1 0-1 0 0,-1 0 1 0 0,0 0 0 0 0,1 0-1 0 0,-1 0 1 0 0,1 0-1 0 0,-1 0 1 0 0,1 0-1 0 0,1-1 1 0 0,-2 2-365 0 0,0 0 0 0 0,0 0 0 0 0,0 0 0 0 0,0 0 1 0 0,0 0-1 0 0,0 0 0 0 0,1 0 0 0 0,-1-1 0 0 0,0 1 0 0 0,0 0 0 0 0,0 0 1 0 0,0 0-1 0 0,0 0 0 0 0,0 0 0 0 0,0 0 0 0 0,0 0 0 0 0,0-1 0 0 0,1 1 1 0 0,-1 0-1 0 0,0 0 0 0 0,0 0 0 0 0,0 0 0 0 0,0 0 0 0 0,0 0 0 0 0,0-1 1 0 0,0 1-1 0 0,0 0 0 0 0,0 0 0 0 0,0 0 0 0 0,0 0 0 0 0,0 0 0 0 0,0-1 1 0 0,0 1-1 0 0,0 0 0 0 0,0 0 0 0 0,0 0 0 0 0,0 0 0 0 0,-1 0 0 0 0,1 0 1 0 0,0-1-1 0 0,0 1 0 0 0,0 0 0 0 0,0 0 0 0 0,0 0 0 0 0,0 0 1 0 0,0 0-1 0 0,0 0 0 0 0,-1 0 0 0 0,-8-2 485 0 0,-9 5-752 0 0,4 5 175 0 0,1 0-1 0 0,0 1 1 0 0,1 1-1 0 0,0 0 1 0 0,0 1-1 0 0,-13 16 1 0 0,4-6 76 0 0,6-6 4 0 0,1 1 0 0 0,1 1 0 0 0,0-1-1 0 0,1 2 1 0 0,1 0 0 0 0,1 0 0 0 0,1 1-1 0 0,0 0 1 0 0,-11 40 0 0 0,19-57-55 0 0,1 0 0 0 0,-1 0-1 0 0,1 0 1 0 0,0 0 0 0 0,0 0 0 0 0,0 0 0 0 0,0 1 0 0 0,0-1-1 0 0,0 0 1 0 0,1 0 0 0 0,-1 0 0 0 0,1 2 0 0 0,0-3 14 0 0,-1 0 0 0 0,0 0 0 0 0,1-1 0 0 0,0 1 0 0 0,-1 0 0 0 0,1 0 0 0 0,-1 0 0 0 0,1-1 0 0 0,0 1 0 0 0,0 0 0 0 0,-1-1 0 0 0,1 1 0 0 0,0-1 0 0 0,0 1 0 0 0,0-1 0 0 0,-1 1 0 0 0,1-1 0 0 0,2 1 0 0 0,0 0 55 0 0,1-1 0 0 0,-1 0 0 0 0,1 1 0 0 0,-1-1 0 0 0,1-1 1 0 0,-1 1-1 0 0,1 0 0 0 0,-1-1 0 0 0,1 0 0 0 0,-1 0 0 0 0,1 0 0 0 0,4-2 0 0 0,7-4 143 0 0,0 0 0 0 0,-1-1-1 0 0,0-1 1 0 0,0 0-1 0 0,-1-1 1 0 0,0 0 0 0 0,-1-1-1 0 0,12-13 1 0 0,-2-1 216 0 0,-2-1 1 0 0,34-54-1 0 0,-51 75-377 0 0,0 0 0 0 0,-1 0 0 0 0,1 0 0 0 0,-1-1 0 0 0,0 1 0 0 0,0 0 0 0 0,-1-1 0 0 0,0 0 0 0 0,0 1 0 0 0,0-1 0 0 0,-1 0 0 0 0,0 1-1 0 0,0-1 1 0 0,-1-10 0 0 0,0 12-93 0 0,0-1-1 0 0,-1 1 0 0 0,1 0 0 0 0,-1 1 0 0 0,0-1 1 0 0,0 0-1 0 0,0 0 0 0 0,0 1 0 0 0,-1-1 0 0 0,0 1 1 0 0,1 0-1 0 0,-1 0 0 0 0,0 0 0 0 0,-1 0 0 0 0,1 0 1 0 0,0 1-1 0 0,-1-1 0 0 0,1 1 0 0 0,-1 0 0 0 0,-5-2 1 0 0,3 1-316 0 0,0 0 0 0 0,0 1 0 0 0,0 0 0 0 0,-11-2 0 0 0,16 4 113 0 0,-1 0 1 0 0,1-1-1 0 0,0 1 1 0 0,0 0-1 0 0,-1 0 1 0 0,1 0-1 0 0,0 0 1 0 0,-1 0 0 0 0,1 1-1 0 0,0-1 1 0 0,0 0-1 0 0,-1 1 1 0 0,1-1-1 0 0,0 0 1 0 0,0 1-1 0 0,0 0 1 0 0,0-1-1 0 0,-1 1 1 0 0,1 0-1 0 0,0-1 1 0 0,0 1-1 0 0,0 0 1 0 0,0 0-1 0 0,1 0 1 0 0,-1 0-1 0 0,0 0 1 0 0,0 0-1 0 0,0 0 1 0 0,1 0-1 0 0,-2 2 1 0 0,-1 7-2270 0 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4.273"/>
    </inkml:context>
    <inkml:brush xml:id="br0">
      <inkml:brushProperty name="width" value="0.05" units="cm"/>
      <inkml:brushProperty name="height" value="0.05" units="cm"/>
    </inkml:brush>
  </inkml:definitions>
  <inkml:trace contextRef="#ctx0" brushRef="#br0">125 8 14915,'-11'7'727,"0"1"0,0 1 0,1 0 0,0 0 0,-14 19 0,18-21-496,1 0 0,0 1 0,0-1 0,1 1 0,0 0 0,0 1 0,1-1 0,0 1 0,-3 11 0,6-18-199,-1-1 0,1 1 0,0 0-1,-1 0 1,1 0 0,0-1 0,0 1-1,0 0 1,0 0 0,0 0 0,1 0-1,-1-1 1,1 1 0,-1 0 0,1 0 0,-1-1-1,1 1 1,0 0 0,0-1 0,0 1-1,0-1 1,0 1 0,0-1 0,0 1-1,1-1 1,-1 0 0,0 0 0,1 0 0,-1 0-1,1 0 1,-1 0 0,1 0 0,0 0-1,-1 0 1,1-1 0,0 1 0,0 0-1,-1-1 1,1 0 0,0 1 0,0-1-1,0 0 1,2 0 0,3 0 53,1-1 1,0 1-1,-1-2 1,1 1-1,-1-1 1,1 0-1,-1 0 1,0-1-1,7-3 1,0-2 100,-1 0 1,0 0-1,0-1 1,22-21-1,-30 25-130,0 0-1,-1 1 0,0-2 0,0 1 1,0 0-1,-1-1 0,1 0 1,-1 1-1,-1-1 0,1-1 0,-1 1 1,0 0-1,0 0 0,0-8 0,-2 12-49,0 0 0,0 0-1,0 0 1,0 0 0,0 0-1,-1 1 1,1-1 0,0 0-1,-1 0 1,0 0 0,1 1-1,-1-1 1,0 0-1,0 1 1,0-1 0,0 1-1,0-1 1,-1 1 0,1-1-1,0 1 1,-1 0 0,1 0-1,-1-1 1,1 1 0,-1 0-1,1 0 1,-1 1 0,0-1-1,1 0 1,-1 1-1,0-1 1,0 1 0,0-1-1,-2 1 1,-8-2-59,1 1-1,-1 0 1,1 1-1,-17 2 1,23-1 64,-35 2-149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089"/>
    </inkml:context>
    <inkml:brush xml:id="br0">
      <inkml:brushProperty name="width" value="0.05" units="cm"/>
      <inkml:brushProperty name="height" value="0.05" units="cm"/>
    </inkml:brush>
  </inkml:definitions>
  <inkml:trace contextRef="#ctx0" brushRef="#br0">0 23 14187,'3'-4'731,"1"1"-1,-1 0 1,0 1-1,1-1 1,6-3-1,-10 6-606,1 0 0,-1-1 0,1 1 1,-1 0-1,1 0 0,-1 0 0,1 0 0,-1-1 0,1 1 0,-1 0 0,1 0 0,0 0 1,-1 0-1,1 0 0,-1 1 0,1-1 0,-1 0 0,1 0 0,-1 0 0,1 0 1,0 1-1,-1-1-17,1 1 1,-1 0-1,1-1 1,-1 1-1,1 0 1,-1-1-1,1 1 1,-1 0-1,0 0 1,1-1-1,-1 1 1,0 0-1,0 0 1,0 0 0,1 0-1,-1-1 1,0 1-1,0 1 1,0 21 865,-5 35 1,3-41-873,0 0 0,1 0 0,1 1 0,3 24 0,-1-34-95,-2-5-2,0 0-1,0 0 0,1 1 0,-1-1 0,1 0 1,0 0-1,0 0 0,0 0 0,0 0 1,1-1-1,-1 1 0,1 0 0,-1 0 1,5 3-1,-6-5-23,0-1 1,0 0 0,1 0-1,-1 0 1,0 0-1,0 0 1,0 1-1,0-1 1,1 0 0,-1 0-1,0 0 1,0 0-1,0 0 1,1 0-1,-1 0 1,0 0 0,0 0-1,1 0 1,-1 0-1,0 0 1,0 0-1,0 0 1,1 0 0,-1 0-1,0 0 1,0 0-1,0 0 1,1 0-1,-1-1 1,0 1 0,0 0-1,0 0 1,1 0-1,-1 0 1,0 0-1,0 0 1,0-1-1,1 1 1,0-10-573,-5-12 526,-3 7-190,-3-1-86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494"/>
    </inkml:context>
    <inkml:brush xml:id="br0">
      <inkml:brushProperty name="width" value="0.05" units="cm"/>
      <inkml:brushProperty name="height" value="0.05" units="cm"/>
    </inkml:brush>
  </inkml:definitions>
  <inkml:trace contextRef="#ctx0" brushRef="#br0">9 16 14363,'-5'3'2033,"2"-2"-1153,3 1-288,6-1 1264,4 0-495,4 2-129,5-1-312,3-1-168,6-1-248,0 0-32,2 0-176,-2-4-192,-1 0-584,-6-2-392,-3-1 720,-1 1-152,0 3-104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5.673"/>
    </inkml:context>
    <inkml:brush xml:id="br0">
      <inkml:brushProperty name="width" value="0.05" units="cm"/>
      <inkml:brushProperty name="height" value="0.05" units="cm"/>
    </inkml:brush>
  </inkml:definitions>
  <inkml:trace contextRef="#ctx0" brushRef="#br0">30 25 10714,'-20'4'7769,"19"-3"-7689,1-1 0,0 0 0,-1 0 0,1 1 0,0-1 1,0 0-1,-1 1 0,1-1 0,0 0 0,-1 1 0,1-1 1,0 0-1,0 1 0,0-1 0,0 0 0,-1 1 0,1-1 0,0 1 1,0-1-1,0 0 0,0 1 0,0-1 0,0 1 0,0-1 1,0 0-1,0 1 0,0-1 0,0 1 0,0-1 0,0 0 1,1 1-1,-1-1 0,0 1 0,0-1 0,0 0 0,0 1 1,1-1-1,-1 0 0,0 1 0,1-1 0,-1 0 0,0 1 0,1-1 1,-1 0-63,1 0 0,-1 0 0,1 0 0,-1-1 0,1 1 0,-1 0 0,1 0 0,-1-1 0,0 1 0,1 0 0,-1-1 0,1 1 0,-1 0 0,0-1 0,1 1 0,-1 0 0,0-1 0,1 1 0,-1-1 0,0 1 0,0-1 0,0 1 0,1-1 0,-1 1 0,0-1 0,0 1 0,0-1 0,0 1 0,0-1 0,0 1 0,0-1 0,0 1 0,0-1 0,0 1 0,0-1 0,0 1 0,0-1 0,0 0-4,-2-18 769,-1 11-252,3 7-519,0 1 0,0 0 0,0 0-1,-1 0 1,1 0 0,0 0 0,0 0 0,0 0 0,0 0 0,-1 0-1,1 0 1,0 0 0,0 0 0,0 0 0,-1 0 0,1 0-1,0 0 1,0 0 0,0 0 0,0 0 0,-1 0 0,1 0-1,0 0 1,0 0 0,0 0 0,0 0 0,-1 0 0,1 0-1,0 0 1,0 1 0,0-1 0,0 0 0,0 0 0,-1 0 0,1 0-1,0 0 1,0 1 0,0-1 0,-1 1 2,0 0 0,1 0 0,-1 0 0,0 1 0,1-1 0,-1 0 0,1 0 0,0 1 0,-1-1 0,1 0 0,0 1 0,0-1 0,0 0 0,0 1 0,0-1 0,0 0 0,0 1 0,0-1 0,0 0 0,1 2 0,-1-2-13,1 0 0,-1 0 0,0 0 0,1 0 0,-1 0 0,0 0 0,1 0 0,-1 0 0,1-1 0,-1 1 0,1 0 0,0 0 0,-1-1 0,1 1 0,0 0 0,-1-1 0,1 1 0,0 0 0,0-1 0,0 1 0,0-1 0,0 1 0,-1-1 0,1 0 0,0 1 0,0-1 0,0 0 0,2 0 0,-2 0 41,1 0 1,0-1-1,0 1 0,-1-1 1,1 1-1,0-1 1,-1 0-1,1 0 1,-1 0-1,1 1 1,-1-2-1,1 1 1,-1 0-1,0 0 1,0 0-1,1-1 0,-1 1 1,0 0-1,0-1 1,0 1-1,0-1 1,-1 0-1,1 1 1,0-1-1,-1 0 1,1 1-1,-1-1 1,1 0-1,-1 1 0,0-4 1,0 5-38,0 0 1,0 0-1,0 0 1,0-1 0,0 1-1,0 0 1,0 0-1,0 0 1,0 0-1,0-1 1,0 1-1,0 0 1,0 0-1,0 0 1,-1 0-1,1 0 1,0-1-1,0 1 1,0 0-1,0 0 1,0 0-1,0 0 1,-1 0 0,1 0-1,0 0 1,0 0-1,0 0 1,0-1-1,0 1 1,-1 0-1,1 0 1,0 0-1,0 0 1,0 0-1,0 0 1,-1 0-1,1 0 1,0 0-1,0 0 1,0 0-1,0 0 1,-1 0 0,1 0-1,0 0 1,0 1-1,0-1 1,0 0-1,-1 0 1,-10 7-105,11-7 49,-1 0 0,1 0 1,-1 0-1,1 1 1,0-1-1,-1 0 0,1 1 1,-1-1-1,1 0 1,0 0-1,0 1 0,-1-1 1,1 1-1,0-1 1,0 0-1,-1 1 0,1-1 1,0 1-1,0-1 1,0 0-1,0 1 0,-1-1 1,1 1-1,0-1 1,0 1-1,0-1 0,0 1 1,0-1-1,0 1 1,0-1-1,0 0 0,0 1 1,1-1-1,-1 1 1,0-1-1,0 1 0,0-1 1,0 0-1,1 1 1,-1-1-1,0 1 0,0-1 1,1 0-1,-1 1 1,0-1-1,1 0 0,-1 1 1,0-1-1,1 0 1,-1 0-1,1 1 0,-1-1 1,0 0-1,1 0 1,0 1-1,4-1-190,-1 1 0,1-1 1,0 0-1,-1 0 0,1 0 0,0 0 1,-1-1-1,1 0 0,9-3 0,-13 4 159,30-9-793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545"/>
    </inkml:context>
    <inkml:brush xml:id="br0">
      <inkml:brushProperty name="width" value="0.05" units="cm"/>
      <inkml:brushProperty name="height" value="0.05" units="cm"/>
    </inkml:brush>
  </inkml:definitions>
  <inkml:trace contextRef="#ctx0" brushRef="#br0">81 4 14947,'6'-3'6387,"-17"17"-4653,-6 15-1029,-17 41 1,29-59-670,1 0-1,0 0 1,1 0 0,0 0-1,1 1 1,1-1-1,-1 19 1,2-27-26,0-1 0,0 0 0,1 0 0,-1 0 1,0 0-1,1 0 0,0 0 0,0 0 0,-1 0 0,1 0 0,0 0 0,1-1 0,-1 1 1,0 0-1,0-1 0,1 1 0,-1 0 0,1-1 0,2 2 0,0 0 1,-1-1-1,1 0 0,0-1 1,0 1-1,0 0 0,0-1 1,0 0-1,0 0 0,7 0 1,-5 0-18,1 0 1,0-1 0,0 0-1,-1-1 1,1 0-1,0 0 1,-1 0 0,1-1-1,-1 1 1,1-2-1,-1 1 1,9-5 0,-14 6 6,0 0 1,1 0-1,-1 0 0,0 0 1,0 0-1,1 0 1,-1 0-1,0 0 1,0 0-1,0-1 1,-1 1-1,1 0 0,0-1 1,0 1-1,-1-1 1,1 1-1,-1-1 1,1 1-1,-1-1 1,1-1-1,-1-14-55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966"/>
    </inkml:context>
    <inkml:brush xml:id="br0">
      <inkml:brushProperty name="width" value="0.05" units="cm"/>
      <inkml:brushProperty name="height" value="0.05" units="cm"/>
    </inkml:brush>
  </inkml:definitions>
  <inkml:trace contextRef="#ctx0" brushRef="#br0">10 51 20092,'0'-10'2001,"-1"0"-1289,-2 0-320,0 3 1024,2 1-119,1 5-1305,0-1-937,-2-1-383,4 2 448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163"/>
    </inkml:context>
    <inkml:brush xml:id="br0">
      <inkml:brushProperty name="width" value="0.05" units="cm"/>
      <inkml:brushProperty name="height" value="0.05" units="cm"/>
    </inkml:brush>
  </inkml:definitions>
  <inkml:trace contextRef="#ctx0" brushRef="#br0">6 1 17332,'3'0'1528,"-1"8"-1024,-2 5-168,-2 7 624,-2 2-255,1 4-265,2 1-48,1 2-128,0-2-96,3-3-96,1-1 24,0-6-248,2-1-216,-2-7-408,-4-8-161,2 2 713,-8-10-192,-4-6-144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595"/>
    </inkml:context>
    <inkml:brush xml:id="br0">
      <inkml:brushProperty name="width" value="0.05" units="cm"/>
      <inkml:brushProperty name="height" value="0.05" units="cm"/>
    </inkml:brush>
  </inkml:definitions>
  <inkml:trace contextRef="#ctx0" brushRef="#br0">1 5 13595,'0'1'2056,"4"3"-1087,12 1-337,4-1 2016,11-1-1536,7-2-223,8 1-633,2-4-408,5-5 272,-3-3-96,-4 4-160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5.016"/>
    </inkml:context>
    <inkml:brush xml:id="br0">
      <inkml:brushProperty name="width" value="0.05" units="cm"/>
      <inkml:brushProperty name="height" value="0.05" units="cm"/>
    </inkml:brush>
  </inkml:definitions>
  <inkml:trace contextRef="#ctx0" brushRef="#br0">344 26 17444,'0'-2'143,"-1"1"1,1 0 0,-1-1 0,0 1 0,1 0-1,-1-1 1,0 1 0,0 0 0,0 0-1,0-1 1,0 1 0,0 0 0,0 0-1,-1 0 1,1 0 0,0 1 0,0-1 0,-1 0-1,1 0 1,-1 1 0,1-1 0,0 1-1,-1-1 1,-2 1 0,1 0 38,-1 0 1,0 0-1,1 0 0,-1 1 1,1-1-1,0 1 0,-1 0 1,1 0-1,0 0 0,-5 3 0,-5 3 102,1 0 0,0 1-1,1 0 1,-15 13-1,4 1-145,1 1 0,0 0 0,2 2 0,-25 41-1,33-47-117,0 0 0,2 2 1,0-1-1,1 1 0,1 0 0,1 1 0,-3 24 0,8-40-16,1 0 0,0 0 1,0 1-1,0-1 0,0 0 1,1 0-1,0 0 1,1 0-1,-1 0 0,1 0 1,0 0-1,1 0 0,-1-1 1,7 10-1,-7-12 11,1 0 0,-1 0 0,1 0 0,-1-1 0,1 1 0,0-1 0,0 0 0,0 0 0,0 0 0,0 0 0,1 0 0,-1-1 0,1 1 0,-1-1 0,1 0 0,-1 0 1,1-1-1,0 1 0,-1-1 0,1 1 0,0-1 0,-1 0 0,1-1 0,0 1 0,5-2 0,-3 1 31,-1-1 1,1 0-1,-1 0 1,0-1-1,0 1 1,0-1-1,0 0 1,0 0-1,-1-1 1,1 0-1,7-7 1,-10 9-22,0-1 0,0 1 0,0 0 0,0-1 0,-1 1 0,1-1 0,-1 1 0,1-1 0,-1 0 0,0 0 0,0 0 0,0 0 0,-1 0 0,1 0 1,-1 1-1,1-1 0,-1-1 0,0 1 0,0 0 0,-1 0 0,1 0 0,0 0 0,-1 0 0,-1-2 0,1 3-14,0 0 0,-1 0 0,1 0 0,-1 0 0,0 0 0,0 1-1,1-1 1,-1 1 0,0-1 0,0 1 0,-1 0 0,1 0 0,0 0 0,0 0 0,0 0 0,-1 0 0,1 1 0,0-1-1,-1 1 1,-2-1 0,3 1-11,-1-1 0,1 1 0,-1 0 1,0 0-1,1 0 0,-1 0 0,1 0 0,-1 0 0,1 1 0,-1-1 0,1 1 0,-1 0 0,1 0 0,0 0 0,-1 0 0,1 0 1,0 0-1,0 0 0,-3 3 0,5-4-1,0 0 0,0 0 0,0 0 0,0 0-1,0 0 1,-1 0 0,1 1 0,0-1 0,0 0 0,0 0 0,0 0 0,0 0 0,0 0 0,0 1 0,0-1 0,0 0 0,0 0 0,0 0-1,0 0 1,0 1 0,0-1 0,0 0 0,0 0 0,0 0 0,0 1 0,0-1 0,0 0 0,0 0 0,0 0 0,0 0 0,0 1-1,0-1 1,0 0 0,0 0 0,0 0 0,0 0 0,0 0 0,1 1 0,-1-1 0,0 0 0,0 0 0,0 0 0,0 0 0,0 0 0,0 0-1,1 0 1,-1 1 0,0-1 0,0 0 0,0 0 0,0 0 0,1 0 0,14 3-29,18-4-14,-6-3-27,-1-2-1,0 0 1,40-17 0,-17 7-35,-32 13 30,-17 3 75,0 0 0,0 0 0,1 0 0,-1 1 0,0-1 0,0 0 0,0 0 0,0 0 0,1 0 0,-1 0 0,0 0 0,0 1 0,0-1 0,0 0 0,0 0 0,1 0 0,-1 0 0,0 0 1,0 1-1,0-1 0,0 0 0,0 0 0,0 0 0,0 1 0,0-1 0,0 0 0,0 0 0,0 0 0,0 1 0,0-1 0,0 0 0,0 0 0,0 0 0,0 1 0,0-1 0,0 0 0,0 1 0,-15 25 9,6-14 21,-7 14-74,1 1 0,1 0-1,-18 50 1,31-76 16,-3 23-574,4-23 590,0-1 0,0 1 1,0-1-1,0 1 0,0 0 0,0-1 1,0 1-1,0 0 0,0-1 0,1 1 1,-1-1-1,0 1 0,0 0 0,1-1 1,-1 1-1,0-1 0,1 1 0,-1-1 1,1 1-1,-1-1 0,1 1 0,-1-1 1,0 0-1,1 1 0,0-1 1,-1 0-1,1 1 0,-1-1 0,1 0 1,-1 0-1,1 1 0,0-1 0,-1 0 1,1 0-1,0 0 0,14-1-270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112"/>
    </inkml:context>
    <inkml:brush xml:id="br0">
      <inkml:brushProperty name="width" value="0.05" units="cm"/>
      <inkml:brushProperty name="height" value="0.05" units="cm"/>
    </inkml:brush>
  </inkml:definitions>
  <inkml:trace contextRef="#ctx0" brushRef="#br0">72 126 10362,'62'-76'6502,"-20"27"4031,-42 49-10446,-5 14 829,-10 20-753,-18 27 180,-35 73 282,55-105-442,1 1-1,-12 51 0,22-76-161,1 1 0,0-1 0,1 1 0,-1-1 0,1 1-1,0-1 1,0 1 0,1-1 0,1 8 0,-1-11-14,-1-1 0,1 1 1,0 0-1,-1-1 0,1 0 0,0 1 1,0-1-1,0 1 0,0-1 1,1 0-1,-1 0 0,0 0 0,0 1 1,1-1-1,-1-1 0,1 1 1,-1 0-1,1 0 0,-1 0 0,1-1 1,-1 1-1,1-1 0,0 1 1,-1-1-1,1 0 0,0 1 0,-1-1 1,1 0-1,0 0 0,-1 0 1,1-1-1,0 1 0,2-1 1,7-1 8,-1 0 0,0-1 0,0 0 0,0-1 0,0 0 0,0 0 0,-1-1 0,0-1 0,0 1 0,0-1 0,10-10 0,-13 10-201,1 0 0,-1 0-1,0-1 1,0 0 0,-1 0-1,0 0 1,0-1 0,0 1-1,-1-1 1,-1-1 0,1 1-1,-1 0 1,3-17 0,-2-11-273,-3-3-171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1.377"/>
    </inkml:context>
    <inkml:brush xml:id="br0">
      <inkml:brushProperty name="width" value="0.05" units="cm"/>
      <inkml:brushProperty name="height" value="0.05" units="cm"/>
    </inkml:brush>
  </inkml:definitions>
  <inkml:trace contextRef="#ctx0" brushRef="#br0">61 44 14243 0 0,'16'-19'3066'0'0,"-15"17"-2346"0"0,0-1-1 0 0,-1 1 1 0 0,1 0 0 0 0,0 0 0 0 0,-1-1-1 0 0,1 1 1 0 0,-1 0 0 0 0,0-5-1 0 0,-3 51-1028 0 0,-3 0-1 0 0,-21 82 0 0 0,5-66-362 0 0,16-46-1054 0 0,1 0 1 0 0,-7 25 0 0 0,12-19-5590 0 0,1-13 4110 0 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485"/>
    </inkml:context>
    <inkml:brush xml:id="br0">
      <inkml:brushProperty name="width" value="0.05" units="cm"/>
      <inkml:brushProperty name="height" value="0.05" units="cm"/>
    </inkml:brush>
  </inkml:definitions>
  <inkml:trace contextRef="#ctx0" brushRef="#br0">1 13 16363,'0'-4'2537,"1"2"-1345,2-5 4802,-2 7-5306,1 0-392,-1 3-824,1 0-465,-1-2 745,5 7-208,0 0-160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014"/>
    </inkml:context>
    <inkml:brush xml:id="br0">
      <inkml:brushProperty name="width" value="0.05" units="cm"/>
      <inkml:brushProperty name="height" value="0.05" units="cm"/>
    </inkml:brush>
  </inkml:definitions>
  <inkml:trace contextRef="#ctx0" brushRef="#br0">74 13 15739,'11'-6'1706,"2"0"2986,-13 9-2589,-6 7-922,-11 15-212,-26 54 0,37-67-846,1 1-1,1 0 1,0 0-1,0 0 1,1 0-1,-2 25 1,5-36-101,0-1 1,0 0-1,0 0 1,0 1-1,0-1 1,0 0-1,0 0 1,0 1 0,1-1-1,-1 0 1,0 0-1,1 0 1,-1 1-1,1-1 1,-1 0-1,1 0 1,0 0-1,-1 0 1,1 0-1,0 0 1,0 0-1,0 0 1,0 0 0,1 1-1,0-2 6,-1 1 0,1-1-1,0 1 1,-1-1 0,1 0 0,0 0 0,0 1 0,-1-1-1,1 0 1,0-1 0,0 1 0,-1 0 0,1 0-1,0-1 1,2 0 0,4-2-48,-1 0 0,1-1 1,-1 0-1,0 0 0,0 0 0,10-9 0,-10 8-195,-1-1 0,0 0-1,0-1 1,-1 1 0,1-1 0,-1 0-1,-1-1 1,1 1 0,-1-1 0,-1 0-1,6-15 1,-7-1-402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450"/>
    </inkml:context>
    <inkml:brush xml:id="br0">
      <inkml:brushProperty name="width" value="0.05" units="cm"/>
      <inkml:brushProperty name="height" value="0.05" units="cm"/>
    </inkml:brush>
  </inkml:definitions>
  <inkml:trace contextRef="#ctx0" brushRef="#br0">1 20 20364,'5'0'2369,"1"-2"1640,-5-1-1985,1 3-1848,-1-2-1216,-6-1 712,-3-7-72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7.791"/>
    </inkml:context>
    <inkml:brush xml:id="br0">
      <inkml:brushProperty name="width" value="0.05" units="cm"/>
      <inkml:brushProperty name="height" value="0.05" units="cm"/>
    </inkml:brush>
  </inkml:definitions>
  <inkml:trace contextRef="#ctx0" brushRef="#br0">0 1 14827,'27'82'3887,"-15"-43"-2609,23 52 0,-29-80-1134,0 1-1,1-1 0,0 0 1,0 0-1,1-1 1,1 0-1,0-1 0,15 14 1,-10-13-20,0 0 1,0-1-1,1-1 1,0 0-1,1-1 0,0-1 1,0-1-1,18 5 1,-10-5 32,1-1 1,0-2-1,0 0 1,47-3-1,-15-6-52,0-3 0,-1-2-1,0-2 1,55-23 0,1-6-268,-63 23-114,2 1 0,0 3 0,79-15 0,-124 30 183,-1 0 0,0 0 0,1 1 0,-1 0 0,1 0 0,8 2-1,-12-1-65,0-1 0,0 1-1,0 0 1,1 0 0,-1 1-1,0-1 1,0 0 0,-1 1-1,1-1 1,0 1-1,0 0 1,-1-1 0,1 1-1,-1 0 1,1 0 0,1 3-1,-2-2-139,1 0 50,0 0 1,0 0-1,0-1 1,0 1-1,0 0 1,1-1-1,4 4 1,2 0-555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226"/>
    </inkml:context>
    <inkml:brush xml:id="br0">
      <inkml:brushProperty name="width" value="0.05" units="cm"/>
      <inkml:brushProperty name="height" value="0.05" units="cm"/>
    </inkml:brush>
  </inkml:definitions>
  <inkml:trace contextRef="#ctx0" brushRef="#br0">0 237 14179,'7'-1'378,"0"0"0,-1-1-1,1 0 1,-1 0 0,1 0 0,10-6-1,10-4 193,202-67 3322,-142 55-3398,0 5 0,99-10-1,-161 27-417,0 0-1,0 2 1,0 1-1,0 0 1,0 2-1,0 1 0,0 1 1,-1 2-1,0 0 1,0 1-1,40 20 1,-48-20 57,0-1 1,0-1 0,1-1 0,0 0-1,0-2 1,0 1 0,0-2 0,0-1 0,1 0-1,-1-1 1,0 0 0,1-2 0,-1 0-1,0-1 1,0-1 0,26-8 0,-11 2-182,-1-1 1,0-1 0,0-1 0,-2-2 0,55-36 0,-73 40-699,-12 4 50,-1 6 638,1 0 0,0 1 1,-1-1-1,1 1 0,0 0 0,-1-1 0,1 1 0,-1 0 1,1 0-1,0 0 0,-1 0 0,1 0 0,-3 0 1,-16 2-478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770"/>
    </inkml:context>
    <inkml:brush xml:id="br0">
      <inkml:brushProperty name="width" value="0.05" units="cm"/>
      <inkml:brushProperty name="height" value="0.05" units="cm"/>
    </inkml:brush>
  </inkml:definitions>
  <inkml:trace contextRef="#ctx0" brushRef="#br0">93 5 17884,'4'-5'2458,"-6"16"-1040,-5 20 242,-40 134 87,41-135-1987,1 0 1,2 0 0,0 50-1,7-46-2398,-19-47 2250,3 1-15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193"/>
    </inkml:context>
    <inkml:brush xml:id="br0">
      <inkml:brushProperty name="width" value="0.05" units="cm"/>
      <inkml:brushProperty name="height" value="0.05" units="cm"/>
    </inkml:brush>
  </inkml:definitions>
  <inkml:trace contextRef="#ctx0" brushRef="#br0">1 184 16548,'3'14'1680,"17"-4"-784,6-3-296,14-5 801,7-2-121,13-5-192,3-6-112,5-3-240,-1-4-167,-7-3-241,-5-1-232,-10 2-408,-3 2-385,-13 0-591,-8 1 128,-14 0 752,-7-2-280,-11 2-321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563"/>
    </inkml:context>
    <inkml:brush xml:id="br0">
      <inkml:brushProperty name="width" value="0.05" units="cm"/>
      <inkml:brushProperty name="height" value="0.05" units="cm"/>
    </inkml:brush>
  </inkml:definitions>
  <inkml:trace contextRef="#ctx0" brushRef="#br0">12 56 15883,'-10'-6'2169,"9"6"-1265,11-1-216,10 0 1857,17 1-1265,6-3-208,8-2-392,7 1-111,5-2-369,0 1-440,-4 0-913,-3-2 1033,-13 3-248,-3-5-112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968"/>
    </inkml:context>
    <inkml:brush xml:id="br0">
      <inkml:brushProperty name="width" value="0.05" units="cm"/>
      <inkml:brushProperty name="height" value="0.05" units="cm"/>
    </inkml:brush>
  </inkml:definitions>
  <inkml:trace contextRef="#ctx0" brushRef="#br0">190 38 15971,'1'-2'522,"15"-27"1968,-13 22-920,-13 19 1109,-28 40-1090,-35 65-1,57-86-1562,0 0 0,2 1 0,-17 60-1,28-77-18,0 0 0,0 0 0,2 0 0,0 30 0,1-40-39,0 0 1,1 0-1,-1 0 0,1-1 1,0 1-1,0 0 1,1-1-1,0 1 1,0 0-1,0-1 0,0 0 1,0 1-1,1-1 1,0 0-1,0-1 1,0 1-1,0 0 0,8 5 1,-8-7-14,0 0 0,1-1 0,-1 0 0,0 1 0,1-1 0,0-1 0,-1 1 0,1 0 0,-1-1 0,1 0 0,0 0 0,-1 0 0,1 0 0,0 0 0,-1-1 0,1 0 0,0 0 0,-1 0 0,1 0 0,-1 0 0,0-1 0,1 1 0,5-5 0,26-17-281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417"/>
    </inkml:context>
    <inkml:brush xml:id="br0">
      <inkml:brushProperty name="width" value="0.05" units="cm"/>
      <inkml:brushProperty name="height" value="0.05" units="cm"/>
    </inkml:brush>
  </inkml:definitions>
  <inkml:trace contextRef="#ctx0" brushRef="#br0">19 176 18700,'8'-7'1968,"-3"9"-1167,-5 2-329,-2 7 1200,-2 4-448,-3 5-536,1 3-191,0 4-281,3 0-56,1-2-136,0-5-104,4-5-248,2-5-265,3-10-631,-1-7 1000,-5-8-224,-1-3-120</inkml:trace>
  <inkml:trace contextRef="#ctx0" brushRef="#br0" timeOffset="1">4 2 20564,'5'-2'2425,"-1"4"808,-1-1-2649,1-1-600,1 0 136,-1 1-72,-11-1-472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2.489"/>
    </inkml:context>
    <inkml:brush xml:id="br0">
      <inkml:brushProperty name="width" value="0.05" units="cm"/>
      <inkml:brushProperty name="height" value="0.05" units="cm"/>
    </inkml:brush>
  </inkml:definitions>
  <inkml:trace contextRef="#ctx0" brushRef="#br0">217 31 17252 0 0,'-2'-3'427'0'0,"-14"-18"2299"0"0,16 21-2633 0 0,0-1 1 0 0,-1 1 0 0 0,1-1-1 0 0,-1 1 1 0 0,1-1 0 0 0,-1 1 0 0 0,1-1-1 0 0,-1 1 1 0 0,1 0 0 0 0,-1-1-1 0 0,1 1 1 0 0,-1 0 0 0 0,0-1-1 0 0,1 1 1 0 0,-1 0 0 0 0,0 0-1 0 0,1-1 1 0 0,-1 1 0 0 0,1 0-1 0 0,-1 0 1 0 0,0 0 0 0 0,1 0-1 0 0,-1 0 1 0 0,0 0 0 0 0,1 0 0 0 0,-1 0-1 0 0,0 0 1 0 0,1 1 0 0 0,-1-1-1 0 0,-1 0 1 0 0,0 4-117 0 0,0-1 1 0 0,0 0-1 0 0,0 0 0 0 0,1 1 0 0 0,-1-1 1 0 0,1 1-1 0 0,-1 4 0 0 0,-2 3-31 0 0,-16 39 52 0 0,3 0 0 0 0,-12 57 1 0 0,15-57 22 0 0,-1 1 1 0 0,-29 62 0 0 0,23-52 10 0 0,21-61-25 0 0,0 0 0 0 0,0 0 1 0 0,0 0-1 0 0,0 0 0 0 0,0 0 0 0 0,-1 0 0 0 0,1 0 1 0 0,0 0-1 0 0,0 1 0 0 0,0-1 0 0 0,0 0 1 0 0,0 0-1 0 0,0 0 0 0 0,0 0 0 0 0,0 0 0 0 0,0 0 1 0 0,0 1-1 0 0,0-1 0 0 0,0 0 0 0 0,-1 0 1 0 0,1 0-1 0 0,0 0 0 0 0,0 0 0 0 0,0 0 0 0 0,0 1 1 0 0,0-1-1 0 0,0 0 0 0 0,0 0 0 0 0,0 0 1 0 0,0 0-1 0 0,0 0 0 0 0,1 1 0 0 0,-1-1 0 0 0,0 0 1 0 0,0 0-1 0 0,0 0 0 0 0,0 0 0 0 0,0 0 1 0 0,0 0-1 0 0,0 1 0 0 0,0-1 0 0 0,0 0 0 0 0,0 0 1 0 0,0 0-1 0 0,0 0 0 0 0,1 0 0 0 0,-1 0 1 0 0,0 0-1 0 0,0 0 0 0 0,0 0 0 0 0,0 0 0 0 0,0 1 1 0 0,0-1-1 0 0,1 0 0 0 0,-1 0 0 0 0,0 0 1 0 0,0 0-1 0 0,0 0 0 0 0,8-10 426 0 0,-1-8-414 0 0,-1-1 0 0 0,6-32 0 0 0,2-5-243 0 0,23-110-585 0 0,-32 152 126 0 0,-3 17-247 0 0,-3 27-614 0 0,0-15 1528 0 0,2-4-30 0 0,0 1 0 0 0,1-1 0 0 0,3 15 0 0 0,2 4 127 0 0,-7-28-47 0 0,1 1 1 0 0,0-1-1 0 0,0 0 0 0 0,0 0 0 0 0,0 1 0 0 0,0-1 0 0 0,0 0 0 0 0,1 0 1 0 0,-1 0-1 0 0,1 0 0 0 0,-1-1 0 0 0,1 1 0 0 0,0 0 0 0 0,-1-1 0 0 0,1 1 1 0 0,0-1-1 0 0,0 1 0 0 0,0-1 0 0 0,0 0 0 0 0,1 0 0 0 0,-1 0 1 0 0,0 0-1 0 0,0 0 0 0 0,1 0 0 0 0,-1-1 0 0 0,0 1 0 0 0,1-1 0 0 0,4 0 1 0 0,-4 1 6 0 0,1-1 1 0 0,-1 0 0 0 0,0 0 0 0 0,1 0 0 0 0,-1-1 0 0 0,0 1 0 0 0,1-1-1 0 0,-1 0 1 0 0,0 0 0 0 0,0 0 0 0 0,0 0 0 0 0,0 0 0 0 0,0-1-1 0 0,0 1 1 0 0,0-1 0 0 0,0 0 0 0 0,0 0 0 0 0,-1 0 0 0 0,1 0 0 0 0,-1-1-1 0 0,3-2 1 0 0,12-17 171 0 0,7-13-52 0 0,-18 25-144 0 0,-4 7-32 0 0,0 1 0 0 0,-1-1 0 0 0,0 1 0 0 0,1-1 0 0 0,-1 1 0 0 0,0-1 0 0 0,0 0 0 0 0,0 0 0 0 0,-1 1 0 0 0,1-6 0 0 0,-1 7-123 0 0,-20 53-1582 0 0,5-6 1669 0 0,-16 84-1 0 0,30-114 165 0 0,1-16-105 0 0,0 0-1 0 0,0 1 0 0 0,0-1 1 0 0,0 0-1 0 0,0 0 0 0 0,0 1 0 0 0,0-1 1 0 0,0 0-1 0 0,0 0 0 0 0,0 1 1 0 0,0-1-1 0 0,0 0 0 0 0,0 0 0 0 0,0 0 1 0 0,0 1-1 0 0,0-1 0 0 0,0 0 1 0 0,0 0-1 0 0,1 1 0 0 0,-1-1 0 0 0,0 0 1 0 0,0 0-1 0 0,0 0 0 0 0,0 1 1 0 0,0-1-1 0 0,1 0 0 0 0,-1 0 0 0 0,0 0 1 0 0,0 1-1 0 0,0-1 0 0 0,0 0 1 0 0,1 0-1 0 0,-1 0 0 0 0,0 0 0 0 0,0 0 1 0 0,1 0-1 0 0,-1 1 0 0 0,0-1 1 0 0,0 0-1 0 0,1 0 0 0 0,-1 0 0 0 0,0 0 1 0 0,0 0-1 0 0,0 0 0 0 0,1 0 1 0 0,-1 0-1 0 0,0 0 0 0 0,0 0 0 0 0,1 0 1 0 0,20-13 131 0 0,-1 0 0 0 0,0-1 0 0 0,33-31 0 0 0,27-20-246 0 0,-71 59 92 0 0,1 0-1 0 0,-1 1 0 0 0,1 0 1 0 0,0 0-1 0 0,0 1 0 0 0,1 1 0 0 0,12-4 1 0 0,-19 6-18 0 0,0 1-1 0 0,0-1 1 0 0,1 1 0 0 0,-1 0 0 0 0,0 0-1 0 0,0 0 1 0 0,0 0 0 0 0,1 1 0 0 0,-1 0-1 0 0,0 0 1 0 0,0 0 0 0 0,0 0 0 0 0,0 0-1 0 0,0 1 1 0 0,0 0 0 0 0,6 4 0 0 0,-8-4-4 0 0,1 0 0 0 0,-1 0 0 0 0,0 0 0 0 0,1 1 0 0 0,-1-1 0 0 0,-1 1 1 0 0,1-1-1 0 0,0 1 0 0 0,0 0 0 0 0,-1-1 0 0 0,0 1 0 0 0,1 0 0 0 0,-1 0 0 0 0,0 0 1 0 0,-1 0-1 0 0,1 0 0 0 0,0 0 0 0 0,-1 1 0 0 0,0-1 0 0 0,1 0 0 0 0,-2 6 0 0 0,0-1 3 0 0,-1 0-1 0 0,1-1 0 0 0,-2 1 1 0 0,1-1-1 0 0,-6 11 0 0 0,5-10 25 0 0,0 0 0 0 0,0-1 0 0 0,1 1 0 0 0,0 0 0 0 0,-2 13 0 0 0,3-19 15 0 0,1 1-1 0 0,0-1 0 0 0,0 1 0 0 0,0-1 0 0 0,0 0 0 0 0,1 1 1 0 0,-1-1-1 0 0,1 0 0 0 0,-1 1 0 0 0,1-1 0 0 0,0 0 1 0 0,0 0-1 0 0,1 3 0 0 0,-1-4 9 0 0,1 1 0 0 0,-1-1 0 0 0,0 0 0 0 0,0 0 0 0 0,1 0 0 0 0,-1 0 0 0 0,1 0 0 0 0,-1 0 0 0 0,1 0 0 0 0,-1 0 0 0 0,1-1 0 0 0,0 1 0 0 0,-1-1 0 0 0,1 1 0 0 0,0-1 0 0 0,0 0 0 0 0,-1 1 0 0 0,1-1 0 0 0,2 0 0 0 0,3 0 66 0 0,-1 0 0 0 0,1-1 0 0 0,-1 0 0 0 0,0 0 0 0 0,1 0 0 0 0,-1-1 0 0 0,0 0 0 0 0,0 0 0 0 0,0 0 0 0 0,0-1 0 0 0,0 0 0 0 0,-1 0 0 0 0,9-6 0 0 0,-5 2 145 0 0,-1 0 0 0 0,0 0 0 0 0,-1 0 0 0 0,1-1 0 0 0,-2 0 0 0 0,1-1 0 0 0,8-14 0 0 0,-13 20-149 0 0,1-2 67 0 0,0-1 0 0 0,0 0 0 0 0,0 1 1 0 0,-1-1-1 0 0,3-7 0 0 0,-5 10-118 0 0,0 0 0 0 0,1 0 0 0 0,-1 0 0 0 0,0 0 0 0 0,-1 0 0 0 0,1 0 0 0 0,0 0 0 0 0,-1 0 0 0 0,0 0 0 0 0,1 1 0 0 0,-1-1 0 0 0,0 0 0 0 0,-3-4 0 0 0,1 1-104 0 0,0 1 0 0 0,-1 0 0 0 0,0 0 0 0 0,0 0-1 0 0,0 0 1 0 0,0 1 0 0 0,-1 0 0 0 0,0-1 0 0 0,0 2-1 0 0,0-1 1 0 0,0 1 0 0 0,0-1 0 0 0,-9-2-1 0 0,12 4-981 0 0,8 1 515 0 0,13 5-112 0 0,-10 0 123 0 0,0 0 0 0 0,1 0 0 0 0,-1-2 1 0 0,1 1-1 0 0,-1-1 0 0 0,1 0 0 0 0,0-1 0 0 0,0 0 0 0 0,10-1 1 0 0,-2 0-307 0 0,-4-1 650 0 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791"/>
    </inkml:context>
    <inkml:brush xml:id="br0">
      <inkml:brushProperty name="width" value="0.05" units="cm"/>
      <inkml:brushProperty name="height" value="0.05" units="cm"/>
    </inkml:brush>
  </inkml:definitions>
  <inkml:trace contextRef="#ctx0" brushRef="#br0">171 1 16436,'1'2'300,"0"1"0,0-1 0,0 0 1,0 0-1,0 0 0,0 0 0,0 0 1,1 0-1,-1 0 0,1 0 1,0 0-1,-1-1 0,1 1 0,0 0 1,3 1-1,9 11 793,-2 0-615,-1 0 0,-1 1 1,0 0-1,-1 0 0,12 31 0,-18-36-421,0-1 0,0 1 0,-1 0 0,-1 1 0,0-1 0,0 0 0,-1 0 0,0 1 0,0-1 0,-2 0 0,-3 17 0,0-8-154,-1-1 0,-1 0 1,0-1-1,-2 0 1,0 0-1,-21 29 1,13-24-279,-1 0 1,-1-1-1,-43 37 1,51-50 250,0 0 0,-19 11 0,-18-1-379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6.773"/>
    </inkml:context>
    <inkml:brush xml:id="br0">
      <inkml:brushProperty name="width" value="0.05" units="cm"/>
      <inkml:brushProperty name="height" value="0.05" units="cm"/>
    </inkml:brush>
  </inkml:definitions>
  <inkml:trace contextRef="#ctx0" brushRef="#br0">120 1 14899,'0'1'137,"0"-1"0,-1 1 1,1 0-1,-1-1 0,1 1 0,0 0 0,-1-1 0,1 1 0,0 0 0,0 0 1,0-1-1,0 1 0,-1 0 0,1 0 0,0-1 0,0 1 0,0 0 0,1 0 1,-1-1-1,0 1 0,0 0 0,0 0 0,1-1 0,-1 1 0,0 0 0,0 0 0,1-1 1,-1 1-1,1 0 0,-1-1 0,1 1 0,-1-1 0,1 1 0,-1-1 0,1 1 1,-1-1-1,1 1 0,0-1 0,-1 1 0,1-1 0,0 0 0,-1 1 0,1-1 1,0 0-1,0 0 0,-1 1 0,3-1 0,4 1 254,0 0-1,1 0 1,-1-1-1,10 0 1,-4-1-13,58 0 734,-41-1-743,48 5-1,-63 2-303,-15-5-63,1 0 1,-1 0-1,0 0 1,0 0 0,0 1-1,1-1 1,-1 0-1,0 0 1,0 0-1,0 1 1,0-1 0,0 0-1,1 0 1,-1 1-1,0-1 1,0 0-1,0 0 1,0 1 0,0-1-1,0 0 1,0 1-1,0-1 1,0 0 0,0 0-1,0 1 1,0-1-1,0 0 1,0 0-1,0 1 1,-1 0 2,0 1-1,0-1 1,0 0 0,-1 0 0,1 0-1,0 0 1,0 0 0,-1 0-1,1 0 1,0 0 0,-1-1-1,1 1 1,-1 0 0,1-1-1,-1 1 1,-1-1 0,-62 15 35,0-4 1,-108 6 0,169-17-39,-9 2 9,7-2 8,0 1-1,-1-1 0,1 0 0,-10-1 1,16 1-19,0 0 1,0 0 0,0 0 0,-1 0 0,1 0-1,0 0 1,0 0 0,0 0 0,0 0 0,0 0-1,0 0 1,0 0 0,0 0 0,-1 0 0,1 0-1,0 0 1,0 0 0,0 0 0,0 0 0,0 0-1,0-1 1,0 1 0,0 0 0,0 0 0,0 0-1,0 0 1,-1 0 0,1 0 0,0 0-1,0 0 1,0 0 0,0 0 0,0 0 0,0 0-1,0-1 1,0 1 0,0 0 0,0 0 0,0 0-1,0 0 1,0 0 0,0 0 0,0 0 0,0 0-1,0 0 1,0-1 0,0 1 0,0 0 0,0 0-1,0 0 1,0 0 0,0 0 0,0 0 0,0 0-1,0 0 1,0 0 0,0-1 0,0 1 0,0 0-1,1 0 1,6-5 16,12-3-2,180-42 31,-197 49-28,-6 0-3,-14 2 5,-26 4-19,17 2-230,-12 0-2136,38-7 1937,0-2-163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266"/>
    </inkml:context>
    <inkml:brush xml:id="br0">
      <inkml:brushProperty name="width" value="0.05" units="cm"/>
      <inkml:brushProperty name="height" value="0.05" units="cm"/>
    </inkml:brush>
  </inkml:definitions>
  <inkml:trace contextRef="#ctx0" brushRef="#br0">26 0 18356,'-1'3'421,"0"0"0,-1-1-1,2 1 1,-1 0 0,0-1 0,0 1 0,1 0 0,0 0-1,0 0 1,0 3 0,-2 7 490,-1 6-344,-2 7-289,1-1 0,0 28 0,4-53-275,-1 0 0,1 1 0,0-1 0,0 0 0,0 1 0,0-1 0,0 0 0,0 1 0,0-1-1,0 0 1,0 1 0,0-1 0,1 0 0,-1 1 0,0-1 0,0 0 0,0 1 0,0-1 0,0 0-1,1 1 1,-1-1 0,0 0 0,0 0 0,0 1 0,1-1 0,-1 0 0,0 0 0,1 1 0,-1-1-1,0 0 1,1 0 0,9-5-34,7-14-193,-15 15 169,9-10-333,-1-2-1,9-18 0,-34 88 9,11-43 424,-7 19 50,11-28-80,-1-1 0,1 1-1,0-1 1,-1 1 0,1 0-1,0-1 1,0 1 0,0-1-1,0 1 1,0 0 0,0-1-1,1 1 1,-1-1-1,1 3 1,0-4-28,-1 1-1,1-1 1,0 1 0,-1-1 0,1 0-1,0 1 1,-1-1 0,1 0-1,0 1 1,-1-1 0,1 0-1,0 0 1,0 0 0,-1 0-1,1 0 1,0 0 0,0 0 0,-1 0-1,1 0 1,0 0 0,0 0-1,-1 0 1,1 0 0,0-1-1,0 1 1,-1 0 0,1-1-1,0 1 1,-1 0 0,2-1 0,23-14-780,-8 2 527,28-28 0,-7 0-106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622"/>
    </inkml:context>
    <inkml:brush xml:id="br0">
      <inkml:brushProperty name="width" value="0.05" units="cm"/>
      <inkml:brushProperty name="height" value="0.05" units="cm"/>
    </inkml:brush>
  </inkml:definitions>
  <inkml:trace contextRef="#ctx0" brushRef="#br0">18 33 15139,'13'-16'2899,"-13"15"-2755,1 0 0,-1 0 1,1 0-1,0 0 1,-1 0-1,1 0 1,0 0-1,0 0 1,0 0-1,-1 0 1,1 1-1,0-1 1,0 0-1,0 1 1,0-1-1,1 0 1,-1 1-1,0-1 1,2 0-1,-3 2-104,1-1 1,-1 0-1,1 0 0,-1 0 1,0 0-1,1 1 0,-1-1 0,0 0 1,1 0-1,-1 0 0,0 1 1,0-1-1,1 0 0,-1 1 0,0-1 1,0 0-1,1 1 0,-1-1 1,0 0-1,0 1 0,0-1 1,0 0-1,1 1 0,-1-1 0,0 1 1,0-1-1,0 0 0,0 1 1,0-1-1,0 1 0,0-1 0,0 0 1,0 1-1,0-1 0,0 1 1,-1 0-1,-2 18 370,2-16-326,-35 114 1221,24-84-955,11-31-325,1-1 0,-1 0 0,1 1 0,-1-1 1,1 0-1,0 1 0,-1-1 0,1 1 0,0-1 1,0 1-1,0-1 0,0 1 0,0-1 0,1 2 1,-1-3-17,0 1 0,1-1 0,-1 0 0,0 0 0,1 0 0,-1 0 0,0 1 0,1-1 0,-1 0 0,0 0 0,1 0 0,-1 0 0,0 0 0,1 0 0,-1 0 0,0 0 0,1 0 0,-1 0 0,1 0 0,-1 0 0,0 0 0,1 0 0,-1 0 1,0 0-1,1 0 0,-1-1 0,0 1 0,1 0 0,-1 0 0,0 0 0,0 0 0,1-1 0,-1 1 0,6-4-2,0 0 1,-1 0-1,0-1 1,8-8-1,2-5-541,0-1 0,-1 0-1,18-35 1,-31 53 458,-1 1 0,1-1 0,-1 1 0,1-1 0,-1 0 0,1 0 0,-1 1 0,0-1 0,0 0 0,1 0 0,-1 1 0,0-1 0,0 0 0,0 0 0,0 0 0,0 1 0,0-1 0,0 0 0,0 0 0,0 0 0,0 1 0,0-1 0,-1 0 0,1 0 0,0 1 0,0-1 0,-1-1 0,0 2-4,0 0-1,0-1 1,0 1-1,0 0 1,0 0-1,0 0 1,0 0-1,0 0 1,0 0-1,0 0 0,0 0 1,0 1-1,0-1 1,0 0-1,0 1 1,0-1-1,0 0 1,0 1-1,0 0 0,-9 4-760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8.914"/>
    </inkml:context>
    <inkml:brush xml:id="br0">
      <inkml:brushProperty name="width" value="0.05" units="cm"/>
      <inkml:brushProperty name="height" value="0.05" units="cm"/>
    </inkml:brush>
  </inkml:definitions>
  <inkml:trace contextRef="#ctx0" brushRef="#br0">90 1 15779,'-1'20'956,"0"-1"0,-1 1 0,-1 0 0,-1 0 1,0-1-1,-11 26 0,0 7 158,3-7-351,4-20-425,1 0 0,1 1 0,2 0 0,0 0 1,0 42-1,4-66-324,0 0 0,0 1 1,1-1-1,-1 1 1,1-1-1,-1 0 1,1 1-1,0-1 0,0 0 1,0 0-1,0 0 1,0 1-1,0-1 0,1 0 1,-1-1-1,1 1 1,0 0-1,-1 0 0,1-1 1,0 1-1,0-1 1,0 1-1,0-1 0,0 0 1,0 0-1,0 0 1,0 0-1,1 0 1,-1 0-1,0 0 0,1-1 1,-1 0-1,0 1 1,1-1-1,-1 0 0,1 0 1,-1 0-1,5-1 1,1 0-84,0 0 1,0-1-1,0 0 0,0 0 1,0-1-1,0 0 1,-1 0-1,1-1 1,-1 0-1,10-7 1,-9 5-50,-1-1 0,0 0 0,-1 0 1,0 0-1,0-1 0,0 0 0,-1 0 1,0 0-1,-1-1 0,1 1 0,-2-1 1,1 0-1,2-14 0,8-40-342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348"/>
    </inkml:context>
    <inkml:brush xml:id="br0">
      <inkml:brushProperty name="width" value="0.05" units="cm"/>
      <inkml:brushProperty name="height" value="0.05" units="cm"/>
    </inkml:brush>
  </inkml:definitions>
  <inkml:trace contextRef="#ctx0" brushRef="#br0">39 5 16347,'-9'-4'2089,"-2"5"-1065,1 4-408,4-1 1577,3 2-817,3-1-600,3 1-144,4 0-640,2 0-504,0-1 976,-2 1-520,-7 5-40,-3 1-24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772"/>
    </inkml:context>
    <inkml:brush xml:id="br0">
      <inkml:brushProperty name="width" value="0.05" units="cm"/>
      <inkml:brushProperty name="height" value="0.05" units="cm"/>
    </inkml:brush>
  </inkml:definitions>
  <inkml:trace contextRef="#ctx0" brushRef="#br0">31 325 26374,'-6'14'212,"1"1"0,0 0 0,1 0 1,1 1-1,-2 18 0,4-30-190,0 3 25,1 0 1,-1 1-1,1-1 0,0 0 0,2 8 0,-2-14-58,0 1 0,0-1-1,1 0 1,-1 0 0,0 0-1,1 0 1,-1 0 0,1 0 0,-1 1-1,1-1 1,0 0 0,-1-1-1,1 1 1,0 0 0,0 0 0,-1 0-1,1 0 1,0 0 0,0-1-1,0 1 1,0 0 0,0-1-1,0 1 1,0-1 0,0 1 0,1-1-1,-1 0 1,0 1 0,0-1-1,0 0 1,0 0 0,1 0 0,-1 0-1,0 0 1,0 0 0,0 0-1,1 0 1,-1 0 0,1-1 0,1 0-121,0 0 1,-1 0 0,1 0-1,-1 0 1,1 0 0,-1-1 0,1 1-1,-1-1 1,0 0 0,0 1-1,0-1 1,0 0 0,0 0 0,0 0-1,0-1 1,-1 1 0,2-3-1,3-6-359,-1 1 0,7-20 0,-11 28 476,9-27-749</inkml:trace>
  <inkml:trace contextRef="#ctx0" brushRef="#br0" timeOffset="1">93 11 16363,'-4'-10'7138,"7"11"-6298,2 3-536,0-1-472,2 2 264,0-7-224,0-2-80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236"/>
    </inkml:context>
    <inkml:brush xml:id="br0">
      <inkml:brushProperty name="width" value="0.05" units="cm"/>
      <inkml:brushProperty name="height" value="0.05" units="cm"/>
    </inkml:brush>
  </inkml:definitions>
  <inkml:trace contextRef="#ctx0" brushRef="#br0">242 15 16404,'10'-4'1272,"23"-6"2205,-32 10-3405,-1 0 0,1 0 0,-1 0 0,1 0 1,-1 0-1,1 0 0,0 0 0,-1 0 0,1 0 0,-1 0 0,1 0 0,-1 0 0,1 1 1,-1-1-1,1 0 0,-1 0 0,1 0 0,-1 1 0,0-1 0,1 0 0,-1 1 0,1-1 0,-1 0 1,0 1-1,1-1 0,-1 1 0,0-1 0,1 1 0,-1-1 0,0 0 0,1 1 0,-1-1 1,0 1-1,0-1 0,0 1 0,0-1 0,0 1 0,1 0 0,-1-1 0,0 1 0,0-1 0,0 1 1,0-1-1,0 1 0,-1-1 0,1 1 0,0-1 0,0 1 0,0-1 0,0 1 0,-1-1 1,1 2-1,-2 3 59,0 1 0,0-1 0,0 1 1,-1-1-1,0 0 0,0 0 0,0 0 0,-6 5 1,-35 37 150,33-35-205,-176 158 226,184-167-298,-1-1 1,1 1-1,0 0 1,0 1-1,0-1 1,-4 8-1,7-11-4,0 1 0,-1-1 0,1 1-1,0-1 1,0 1 0,0-1 0,0 1 0,0-1-1,0 1 1,0-1 0,0 1 0,0-1 0,0 1 0,0 0-1,0-1 1,0 1 0,0-1 0,0 1 0,1-1 0,-1 1-1,0-1 1,1 1 0,0 0 1,0 0 0,0 0 0,0 0 0,0 0 0,0 0-1,0-1 1,0 1 0,1 0 0,-1-1 0,0 1 0,0-1 0,1 0 0,1 1 0,43 8-35,1-1 0,77 1 0,-73-6-547,44 2-235,-82-3 468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670"/>
    </inkml:context>
    <inkml:brush xml:id="br0">
      <inkml:brushProperty name="width" value="0.05" units="cm"/>
      <inkml:brushProperty name="height" value="0.05" units="cm"/>
    </inkml:brush>
  </inkml:definitions>
  <inkml:trace contextRef="#ctx0" brushRef="#br0">312 17 21044,'-1'-1'109,"0"-1"-1,0 1 0,0 0 0,0 0 0,0 0 0,-1 0 0,1 0 0,0 0 0,-1 0 0,1 0 0,-1 0 0,1 1 0,-1-1 0,1 0 0,-1 1 0,0 0 0,1-1 0,-4 1 0,2 0-11,0 0 0,-1 0 0,1 1-1,0-1 1,0 1 0,0 0-1,0 0 1,0 0 0,-4 2-1,-4 3 160,0 1-1,1 0 0,0 0 0,-11 11 0,0 2-107,0 1-1,1 2 0,1-1 1,-21 36-1,31-45-116,1 2 0,0-1 1,1 1-1,1 0 0,0 1 0,1-1 0,1 1 0,1 0 0,-3 25 0,5-37-13,1 0 0,0 1 0,0-1 0,1 1 0,-1-1 0,1 0 0,0 1 0,0-1 0,0 0 0,1 0 0,-1 0 0,1 0 0,0 0 0,0 0 0,1 0 0,-1 0 0,1-1 0,0 0 0,0 1 0,0-1 0,0 0 0,5 3 0,-2-2 22,0-1 0,1 0 1,0 0-1,-1 0 1,1-1-1,0 0 1,0-1-1,0 0 0,0 0 1,0 0-1,1-1 1,12-1-1,-3 0 32,0-2-1,0 0 0,0 0 1,-1-2-1,0 0 0,0-1 1,0-1-1,-1 0 0,1-1 1,-2-1-1,1 0 0,19-18 1,-26 20-55,0 0 0,-1-1 0,0 0 0,0-1 0,-1 1 0,0-1 0,0 0 0,-1-1 0,5-12 0,-8 14-37,1 1-1,-1-1 1,-1 0 0,1 0 0,-1 0 0,-1-1 0,0 1 0,0 0 0,0 0 0,-1 0 0,0 0 0,-1 0-1,-2-9 1,1 9-87,-1 0 0,1 0-1,-1 0 1,-1 0 0,0 1-1,0 0 1,0 0 0,0 1-1,-1-1 1,0 1 0,-1 0-1,0 1 1,1-1 0,-2 1-1,1 1 1,0-1 0,-1 1-1,0 1 1,0-1 0,0 2-1,-1-1 1,1 1 0,0 0-1,-10-1 1,-33-2-468</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074"/>
    </inkml:context>
    <inkml:brush xml:id="br0">
      <inkml:brushProperty name="width" value="0.05" units="cm"/>
      <inkml:brushProperty name="height" value="0.05" units="cm"/>
    </inkml:brush>
  </inkml:definitions>
  <inkml:trace contextRef="#ctx0" brushRef="#br0">0 303 16596,'726'-41'6728,"-6"22"-4355,-368 5-2154,-6-30-269,-319 40-24,-1-2 1,0 0-1,-1-2 1,1-1 0,46-24-1,-69 32 13,-1-1 0,1 1 0,-1-1 0,0 0 0,0 1 0,1-1 0,-1 0 0,0 0 0,-1 0 0,1-1 0,0 1 0,-1 0 0,1-1 0,-1 1 0,0-1 0,1 1 0,0-5 0,-2 4 15,0 0 0,0 0 0,0 0 0,-1 0 0,1 0 0,-1 0 0,1 0 0,-1 1 0,0-1 0,0 0 0,0 0 0,-1 1 0,1-1 0,-1 1 0,1-1 0,-3-1 0,-18-24-310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2.925"/>
    </inkml:context>
    <inkml:brush xml:id="br0">
      <inkml:brushProperty name="width" value="0.05" units="cm"/>
      <inkml:brushProperty name="height" value="0.05" units="cm"/>
    </inkml:brush>
  </inkml:definitions>
  <inkml:trace contextRef="#ctx0" brushRef="#br0">552 198 17356 0 0,'4'-3'6093'0'0,"14"7"-7857"0"0,3 3-3662 0 0,-10-2 5009 0 0,-5-2-846 0 0</inkml:trace>
  <inkml:trace contextRef="#ctx0" brushRef="#br0" timeOffset="1">0 6 19076 0 0,'6'-3'464'0'0,"-2"2"192"0"0,-1-1 8 0 0,0 2 489 0 0,-2 2-17 0 0,1 1-856 0 0,-1 1-32 0 0,2-3-200 0 0,-2 1-216 0 0,-1 2-768 0 0,6 0-240 0 0,7 2-649 0 0,0 1-879 0 0,6 5 63 0 0,4-4-1016 0 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477"/>
    </inkml:context>
    <inkml:brush xml:id="br0">
      <inkml:brushProperty name="width" value="0.05" units="cm"/>
      <inkml:brushProperty name="height" value="0.05" units="cm"/>
    </inkml:brush>
  </inkml:definitions>
  <inkml:trace contextRef="#ctx0" brushRef="#br0">202 9 17764,'5'-8'1127,"-8"10"-395,-9 18 41,1 5-32,2-1-1,0 2 1,1-1 0,-6 47-1,-6 108 445,19-170-1088,-5 204 798,-1 10-1083,4-185-30,-3-1 1,0 1 0,-21 61 0,23-87 174,-2 0 0,1-1 1,-1 0-1,-16 23 0,0-12-245</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924"/>
    </inkml:context>
    <inkml:brush xml:id="br0">
      <inkml:brushProperty name="width" value="0.05" units="cm"/>
      <inkml:brushProperty name="height" value="0.05" units="cm"/>
    </inkml:brush>
  </inkml:definitions>
  <inkml:trace contextRef="#ctx0" brushRef="#br0">0 172 12595,'375'-36'6437,"182"3"-3923,-278 30-1971,429-29-370,-683 30-289,-8 0-92,1 0 1,-1 0 0,0-2-1,0 0 1,25-10 0,-33 7-818,-14 2-62,-20-2-231,19 6 1350,-39-8-742,-10 0-137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2.395"/>
    </inkml:context>
    <inkml:brush xml:id="br0">
      <inkml:brushProperty name="width" value="0.05" units="cm"/>
      <inkml:brushProperty name="height" value="0.05" units="cm"/>
    </inkml:brush>
  </inkml:definitions>
  <inkml:trace contextRef="#ctx0" brushRef="#br0">325 0 11731,'-139'389'8012,"86"-220"-6671,8 3-1,-34 260 1,75-397-1160,1 1-1,2 0 1,4 48 0,-2-80-149,-1 0 0,1 0 0,0 1 0,0-1 0,0 0 0,0 0 0,1 0 0,0 0 0,0 0 0,0-1 0,0 1 0,1 0 0,-1-1 0,1 0 0,0 0 0,0 1 0,0-2 0,0 1 0,1 0 0,-1-1 0,1 1 0,-1-1 0,1 0 0,0 0 0,0-1 0,0 1 0,0-1 0,0 0 0,0 0 0,1 0 0,7 0 0,3 0-88,1-1 0,-1-1 0,0 0 0,1-1 0,-1-1 0,0 0 0,23-9 0,77-26-3138,-81 28 2409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190"/>
    </inkml:context>
    <inkml:brush xml:id="br0">
      <inkml:brushProperty name="width" value="0.05" units="cm"/>
      <inkml:brushProperty name="height" value="0.05" units="cm"/>
    </inkml:brush>
  </inkml:definitions>
  <inkml:trace contextRef="#ctx0" brushRef="#br0">1716 1171 12739,'3'-1'218,"-1"0"1,1 0 0,-1 0-1,1-1 1,-1 1 0,0-1-1,0 0 1,1 0-1,-1 1 1,0-1 0,-1-1-1,1 1 1,0 0 0,0 0-1,-1-1 1,0 1 0,1-1-1,-1 1 1,1-4 0,3-6 264,-1 0 1,5-24 0,-7 21-340,1 0 0,-2 0 0,0 0 0,-1-1 0,0 1 0,-1 0 0,-1 0 0,0 0 0,-1 0 0,-1 0 0,0 0 0,-1 1 0,-1 0 0,0 0 0,-1 0 0,0 1 0,-1 0 0,-1 0 0,0 1 0,-14-14 0,-21-17-82,-3 2-1,-86-57 0,-15-13-33,123 90-21,2-2 0,0 0 0,-34-46 0,19 13-1,20 28 10,-1 0 0,-25-26-1,37 46-12,0 1-1,-1 0 1,0 0-1,-1 1 0,1 0 1,-1 0-1,0 1 1,0 0-1,-1 1 1,-19-6-1,-1 4-4,1 2 0,-1 1-1,0 1 1,-1 2 0,-34 3-1,27 0 21,0-3-1,-65-6 1,54 0 0,-60 2-1,-29-3 17,48-12 179,67 13-161,0 1 0,0 1 0,-37-1-1,18 8-257,40-3-44,5-19-3238,-3 16 2937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778"/>
    </inkml:context>
    <inkml:brush xml:id="br0">
      <inkml:brushProperty name="width" value="0.05" units="cm"/>
      <inkml:brushProperty name="height" value="0.05" units="cm"/>
    </inkml:brush>
  </inkml:definitions>
  <inkml:trace contextRef="#ctx0" brushRef="#br0">4 200 11971,'-3'1'8013,"2"-1"-7850,2-17 2030,4-29-3377,-4 38 2006,0 2-813,0-1 0,0 1 0,0 0-1,1 0 1,0 0 0,0 0 0,0 0 0,1 0-1,0 1 1,0-1 0,0 1 0,1 0 0,0 0 0,0 0-1,0 0 1,1 1 0,-1 0 0,1 0 0,0 0-1,0 0 1,1 1 0,-1 0 0,1 0 0,0 0 0,8-2-1,-11 4-15,-1 1 0,0 0 0,0-1 0,0 1-1,0 0 1,1 0 0,-1 1 0,0-1 0,0 0 0,0 1-1,0 0 1,0-1 0,0 1 0,4 2 0,27 18-46,-11-5 31,-13-11 3,0 0 0,0-1 0,0-1 0,18 6 0,-26-8 39,1-1 1,0 1 0,-1-1-1,1 0 1,0 1 0,-1-1-1,1 0 1,0 0 0,0 0-1,-1 0 1,1-1 0,0 1-1,-1 0 1,1-1 0,0 1-1,-1-1 1,1 1 0,0-1 0,-1 0-1,1 0 1,-1 0 0,1 0-1,-1 0 1,0 0 0,1 0-1,-1 0 1,0-1 0,0 1-1,0 0 1,0-1 0,0 1-1,0-1 1,0 1 0,-1-1 0,2-2-1,3-23 87</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251"/>
    </inkml:context>
    <inkml:brush xml:id="br0">
      <inkml:brushProperty name="width" value="0.05" units="cm"/>
      <inkml:brushProperty name="height" value="0.05" units="cm"/>
    </inkml:brush>
  </inkml:definitions>
  <inkml:trace contextRef="#ctx0" brushRef="#br0">4 0 16724,'-4'12'1720,"5"11"-936,2 0-256,12 0 1137,3 4-721,8 4-336,7 2-16,9-4-264,4-3-264,4-9-536,1-1-328,-2-10 1056,-5-8-416,1-8-96,-6-9-168</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671"/>
    </inkml:context>
    <inkml:brush xml:id="br0">
      <inkml:brushProperty name="width" value="0.05" units="cm"/>
      <inkml:brushProperty name="height" value="0.05" units="cm"/>
    </inkml:brush>
  </inkml:definitions>
  <inkml:trace contextRef="#ctx0" brushRef="#br0">197 0 17116,'-21'42'1728,"-2"1"-1064,-2 4-240,1 6 552,-2 3-63,6 4-209,3-3-248,4-1-600,2-1-280,3-2-456,3-2-177,2-9 753,3-6-256,0-13-216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106"/>
    </inkml:context>
    <inkml:brush xml:id="br0">
      <inkml:brushProperty name="width" value="0.05" units="cm"/>
      <inkml:brushProperty name="height" value="0.05" units="cm"/>
    </inkml:brush>
  </inkml:definitions>
  <inkml:trace contextRef="#ctx0" brushRef="#br0">1 1 16436,'5'8'1928,"5"1"-1176,10-8-296,8 4 1257,13-4-809,6 0-200,12-1-280,3 0-184,2-1-536,-2-2-304,-6 2-496,-7-2 167,-18-1 545,-11 1-248,-20-3-224</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466"/>
    </inkml:context>
    <inkml:brush xml:id="br0">
      <inkml:brushProperty name="width" value="0.05" units="cm"/>
      <inkml:brushProperty name="height" value="0.05" units="cm"/>
    </inkml:brush>
  </inkml:definitions>
  <inkml:trace contextRef="#ctx0" brushRef="#br0">0 0 15251,'0'5'1777,"21"-3"-897,7 0-336,11-2 1160,2-2-671,7 1-321,5 1-232,-9 0-936,-2-1 560,-14 6-216,-6 0-112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868"/>
    </inkml:context>
    <inkml:brush xml:id="br0">
      <inkml:brushProperty name="width" value="0.05" units="cm"/>
      <inkml:brushProperty name="height" value="0.05" units="cm"/>
    </inkml:brush>
  </inkml:definitions>
  <inkml:trace contextRef="#ctx0" brushRef="#br0">0 4 15251,'8'-3'1753,"2"3"-897,1 7-304,0 10 1304,1 5-687,4 9-385,1 5-136,6 4-232,3-1-72,4-3-352,3-9-248,5-13-640,3-6 1168,0-21-416,1-12-64,-1-13-112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5.163"/>
    </inkml:context>
    <inkml:brush xml:id="br0">
      <inkml:brushProperty name="width" value="0.05" units="cm"/>
      <inkml:brushProperty name="height" value="0.05" units="cm"/>
    </inkml:brush>
  </inkml:definitions>
  <inkml:trace contextRef="#ctx0" brushRef="#br0">0 23 6993 0 0,'1'0'125'0'0,"-1"0"-1"0"0,0 0 0 0 0,1 0 0 0 0,-1 0 0 0 0,0 0 0 0 0,0 0 0 0 0,1 0 0 0 0,-1 0 1 0 0,0 0-1 0 0,0 0 0 0 0,1 0 0 0 0,-1-1 0 0 0,0 1 0 0 0,0 0 0 0 0,1 0 0 0 0,-1 0 1 0 0,0 0-1 0 0,0 0 0 0 0,1-1 0 0 0,-1 1 0 0 0,0 0 0 0 0,0 0 0 0 0,0-1 0 0 0,0 1 0 0 0,1 0 1 0 0,-1 0-1 0 0,0-1 0 0 0,0 1 0 0 0,0 0 0 0 0,0 0 0 0 0,0-1 0 0 0,0 1 0 0 0,0 0 1 0 0,0 0-1 0 0,0-1 0 0 0,0 1 0 0 0,0 0 0 0 0,0-1 0 0 0,0 1 0 0 0,-3-15 10098 0 0,5 16-9060 0 0,4 9-1206 0 0,-1 0 1 0 0,0 0-1 0 0,-1 0 0 0 0,0 1 0 0 0,0-1 0 0 0,2 18 1 0 0,3 5 13 0 0,39 105-47 0 0,-44-129-38 0 0,1 0 0 0 0,0 0-1 0 0,0-1 1 0 0,0 1 0 0 0,1-1 0 0 0,1 0 0 0 0,10 10-1 0 0,-10-14-959 0 0,0 1-1 0 0,1-1 0 0 0,-1 0 1 0 0,1-1-1 0 0,0 0 0 0 0,10 2 1 0 0,-4 0 816 0 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306"/>
    </inkml:context>
    <inkml:brush xml:id="br0">
      <inkml:brushProperty name="width" value="0.05" units="cm"/>
      <inkml:brushProperty name="height" value="0.05" units="cm"/>
    </inkml:brush>
  </inkml:definitions>
  <inkml:trace contextRef="#ctx0" brushRef="#br0">167 244 17268,'-26'46'1720,"-4"5"-1032,0 4-240,4 5 681,3 0-177,7-5-272,6-5-240,6-10-528,2-6-360,4-11-632,5-4-1577,3-13 2137,2-4-392,-1-3-329</inkml:trace>
  <inkml:trace contextRef="#ctx0" brushRef="#br0" timeOffset="1">515 0 17828,'3'6'1504,"-6"7"-992,-1 3-200,1 5 552,0 5-255,0 8-289,0 5-216,3-2-664,-1-1-305,1-3 561,0-6 32,-2-15-216,-3-9-192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661"/>
    </inkml:context>
    <inkml:brush xml:id="br0">
      <inkml:brushProperty name="width" value="0.05" units="cm"/>
      <inkml:brushProperty name="height" value="0.05" units="cm"/>
    </inkml:brush>
  </inkml:definitions>
  <inkml:trace contextRef="#ctx0" brushRef="#br0">1 8 15075,'0'0'63,"0"-1"0,0 1 0,1-1 0,-1 1 0,0-1 0,0 1 0,1-1 0,-1 1 0,0 0 0,1-1 0,-1 1 0,0 0 0,1-1-1,-1 1 1,1 0 0,-1 0 0,1-1 0,-1 1 0,0 0 0,1 0 0,-1 0 0,1 0 0,-1-1 0,1 1 0,-1 0 0,1 0 0,-1 0 0,1 0 0,-1 0 0,1 0 0,-1 0 0,1 0-1,-1 0 1,1 1 0,-1-1 0,1 0 0,29 3 610,-23-2-213,185 29 1504,-164-24-1878,-1 1 0,0 2-1,0 0 1,46 25 0,-68-31-54,-1 0 0,1 0 0,0 0 0,-1 1 1,0-1-1,0 1 0,0 0 0,0 0 0,0 1 0,-1-1 0,6 11 1,-8-12 2,1 1 0,-1 0 0,0 0 1,0 0-1,0-1 0,-1 1 1,1 0-1,-1 0 0,0 0 0,0 0 1,-1 0-1,1 0 0,-1 0 1,0 0-1,0 0 0,0 0 0,0-1 1,-2 5-1,-3 4 77,-1 0 1,0 0-1,-1-1 1,0 0-1,0-1 1,-1 0-1,0 0 0,-1-1 1,0 0-1,-16 10 1,6-5 78,-1-1 0,-1-1 0,0-2 0,-43 16 1,55-23-197,0 0 1,0-1-1,0 0 1,0 0-1,0-1 1,-21-1 0,28 0-14,0 0 0,0-1 0,0 1 0,0-1 1,0 1-1,0-1 0,0 0 0,0-1 0,0 1 1,0 0-1,0-1 0,1 1 0,-1-1 0,1 0 1,-1 0-1,1 0 0,0 0 0,0-1 0,0 1 1,0 0-1,0-1 0,0 1 0,0-1 0,1 0 0,0 0 1,-1 0-1,0-3 0,-4-29-162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7.362"/>
    </inkml:context>
    <inkml:brush xml:id="br0">
      <inkml:brushProperty name="width" value="0.05" units="cm"/>
      <inkml:brushProperty name="height" value="0.05" units="cm"/>
    </inkml:brush>
  </inkml:definitions>
  <inkml:trace contextRef="#ctx0" brushRef="#br0">623 95 9282,'0'-4'203,"-1"0"0,1-1 0,-1 1 0,-1 0 0,1 0 0,-1-1 0,1 1 0,-1 0 0,0 1 0,0-1 0,-1 0 0,1 1 0,-1-1 0,0 1 0,0 0 0,0-1 0,0 2 0,-1-1 0,1 0 0,-1 1 0,0-1 0,1 1 0,-1 0 0,0 0 0,0 1 0,-1-1 0,1 1 0,0 0 0,0 0 0,-6 0 0,-1-1-84,-1 2 0,1-1 0,0 2 0,-1-1 0,1 2 0,0-1 0,0 1 0,0 1 0,0 0 0,-18 9 0,6 0-52,1 0 0,0 2 0,1 1 1,1 0-1,1 2 0,0 0 0,1 1 0,1 1 1,-21 30-1,10-10 60,2 2 1,2 1-1,2 0 1,-18 51-1,33-76-71,2 1-1,-1-1 1,2 1 0,0 0-1,-2 35 1,6-45-32,0 0 0,1 1 0,-1-1 0,2 0 1,-1 0-1,1 0 0,0 0 0,1 0 0,0 0 0,0-1 1,1 1-1,0-1 0,0 0 0,0 0 0,9 9 0,-2-4 73,1 0 0,0-1 1,0-1-1,1 0 0,1 0 0,0-2 0,0 0 0,0 0 0,31 10 0,-23-11 29,0-1 1,1-1 0,0-1-1,0-1 1,0-2 0,33 0-1,-15-4-9,-1-2-1,0-2 1,-1-1 0,0-2-1,0-2 1,-1-1 0,64-33-1,-81 35-93,-1 0 1,0-1-1,-1-2 0,0 0 0,-1-1 0,17-18 1,-27 24-6,0-1-1,0 0 1,-1 0 0,0-1 0,-1 0 0,-1 0 0,1 0 0,-2-1 0,0 0 0,0 1 0,-1-2 0,3-23 0,-4 14 31,-2 0 0,-1 0 0,0-1 0,-2 2 0,-1-1 0,0 0 0,-8-21 0,1 11 31,-1 1-1,-1-1 0,-33-53 1,38 72-220,0 0 0,-1 1 1,-19-20-1,24 28 68,0 1 0,1 0 0,-2 0 0,1 0 0,0 0 0,-1 1 0,1-1 0,-1 1 0,1 0 0,-1 1 0,0-1 0,0 1 0,0 0 0,0 0 0,-6 0 0,-17 1-278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1.430"/>
    </inkml:context>
    <inkml:brush xml:id="br0">
      <inkml:brushProperty name="width" value="0.05" units="cm"/>
      <inkml:brushProperty name="height" value="0.05" units="cm"/>
    </inkml:brush>
  </inkml:definitions>
  <inkml:trace contextRef="#ctx0" brushRef="#br0">1 2 17020,'1'0'1872,"1"0"-1320,-2-1-280,1 1 960,1 1-631,0 2-457,1-2 1328,-1 2-1360,-2 4 24,-3 2 40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017"/>
    </inkml:context>
    <inkml:brush xml:id="br0">
      <inkml:brushProperty name="width" value="0.05" units="cm"/>
      <inkml:brushProperty name="height" value="0.05" units="cm"/>
    </inkml:brush>
  </inkml:definitions>
  <inkml:trace contextRef="#ctx0" brushRef="#br0">5 6 17268,'-3'-6'1584,"3"8"-1032,-1 5-216,4 8 784,1 6-159,8 1-321,0 3-144,7-1-160,1-1-56,6-7-48,3-6-80,2-7-392,-2-6-256,-1-9-504,1-2-112,-4-10 775,-3-3-207,-3-1-272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454"/>
    </inkml:context>
    <inkml:brush xml:id="br0">
      <inkml:brushProperty name="width" value="0.05" units="cm"/>
      <inkml:brushProperty name="height" value="0.05" units="cm"/>
    </inkml:brush>
  </inkml:definitions>
  <inkml:trace contextRef="#ctx0" brushRef="#br0">143 1 14683,'-8'20'1472,"-7"5"-767,-3 4-233,2 13 672,2 4-152,-1 7-168,4 0-136,2 1-199,1-2-217,3-7-512,4 0-361,-2-11-1167,0-4 1520,-4-7-288,-3 2-192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8.790"/>
    </inkml:context>
    <inkml:brush xml:id="br0">
      <inkml:brushProperty name="width" value="0.05" units="cm"/>
      <inkml:brushProperty name="height" value="0.05" units="cm"/>
    </inkml:brush>
  </inkml:definitions>
  <inkml:trace contextRef="#ctx0" brushRef="#br0">25 1 13675,'1'1'361,"0"-1"1,0 1-1,0 0 0,0 0 1,-1 0-1,1 0 1,0 1-1,0-1 0,0 0 1,-1 0-1,1 0 1,-1 1-1,1-1 0,-1 0 1,1 0-1,-1 1 0,0-1 1,0 0-1,0 1 1,0-1-1,0 2 0,-1 35 648,0-25-389,-16 136 598,8-85-1064,0 71 0,14-103-225,-5-32 51,0 1-1,1-1 1,-1 1-1,0-1 1,0 1-1,0-1 1,0 0-1,1 1 1,-1-1-1,0 1 1,1-1-1,-1 0 1,0 1-1,1-1 1,-1 0-1,0 1 1,1-1-1,-1 0 1,1 0-1,-1 1 1,0-1-1,1 0 1,0 0-28,0 0 0,-1 0-1,1-1 1,0 1 0,-1 0 0,1 0 0,0-1 0,-1 1-1,1-1 1,-1 1 0,1 0 0,-1-1 0,1 1 0,-1-1-1,1 0 1,-1 1 0,0-1 0,1 1 0,-1-1 0,0 1-1,1-2 1,1-3-59,0 1 0,0-1 0,0 1 0,-1-1 0,2-7-1,0-14-334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345"/>
    </inkml:context>
    <inkml:brush xml:id="br0">
      <inkml:brushProperty name="width" value="0.05" units="cm"/>
      <inkml:brushProperty name="height" value="0.05" units="cm"/>
    </inkml:brush>
  </inkml:definitions>
  <inkml:trace contextRef="#ctx0" brushRef="#br0">139 1 16628,'0'11'1576,"-5"9"-1192,-10 17-184,0 9 600,-5 16-392,-1 4-104,1 4-144,2-1-104,6-8-288,2-7-176,7-22-272,3-14 2168,5-30-1528,2-16 16,0-21 64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783"/>
    </inkml:context>
    <inkml:brush xml:id="br0">
      <inkml:brushProperty name="width" value="0.05" units="cm"/>
      <inkml:brushProperty name="height" value="0.05" units="cm"/>
    </inkml:brush>
  </inkml:definitions>
  <inkml:trace contextRef="#ctx0" brushRef="#br0">1 27 15115,'18'73'1994,"-12"-44"-1691,1-1-1,1-1 1,1 1 0,2-2 0,17 33-1,-21-47-204,0-1-1,1 1 0,0-2 1,1 1-1,0-1 0,1-1 0,0 0 1,1 0-1,13 8 0,-18-13-49,-1-1 0,1-1 0,0 1 0,0-1 0,0 0-1,0 0 1,0-1 0,0 1 0,0-1 0,0-1 0,1 1 0,-1-1-1,0 0 1,1-1 0,-1 1 0,0-1 0,0-1 0,0 1 0,0-1-1,0 0 1,11-5 0,-3-1 98,0-1 1,-1 0-1,0-1 0,0 0 0,-1-1 0,-1 0 1,0-1-1,0-1 0,-1 1 0,0-2 1,8-15-1,-8 11 35,-1 0-1,-1-1 1,0 1 0,-1-2 0,-1 1 0,-1-1 0,-1 0-1,3-30 1,-7 45-132,0-1-1,0 1 1,-1 0 0,0 0-1,0 0 1,0-1-1,-3-4 1,4 9-48,0 0 0,0 0 0,0 0 0,-1 1 0,1-1 0,0 0 0,-1 0 0,1 1 0,-1-1 0,1 0-1,-1 0 1,1 1 0,-1-1 0,0 1 0,1-1 0,-1 0 0,0 1 0,1-1 0,-1 1 0,0 0 0,1-1 0,-1 1 0,0 0 0,0-1 0,0 1 0,1 0 0,-1 0 0,0-1 0,0 1 0,0 0 0,0 0 0,0 0 0,1 0 0,-1 0 0,0 0 0,0 1 0,0-1 0,0 0 0,1 0 0,-1 1 0,0-1 0,0 0 0,0 1 0,1-1 0,-1 1 0,0-1 0,1 1-1,-1-1 1,0 1 0,1-1 0,-1 1 0,0 0 0,-2 3-133,0-1 1,1 0-1,-1 0 0,1 1 0,0-1 0,0 1 0,0 0 1,1 0-1,-1 0 0,1 0 0,0 0 0,0 0 0,0 0 0,0 0 1,1 0-1,0 0 0,0 0 0,0 1 0,0-1 0,1 0 1,1 7-1,6 6-464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234"/>
    </inkml:context>
    <inkml:brush xml:id="br0">
      <inkml:brushProperty name="width" value="0.05" units="cm"/>
      <inkml:brushProperty name="height" value="0.05" units="cm"/>
    </inkml:brush>
  </inkml:definitions>
  <inkml:trace contextRef="#ctx0" brushRef="#br0">110 70 15723,'1'0'49,"-1"0"0,0-1-1,0 1 1,0-1 0,0 1-1,0-1 1,0 1 0,1-1-1,-1 1 1,0-1-1,0 1 1,-1-1 0,1 1-1,0-1 1,0 1 0,0-1-1,0 1 1,0-1 0,0 1-1,-1-1 1,1 1 0,0-1-1,0 1 1,-1 0 0,1-1-1,0 1 1,-1-1 0,1 1-1,0 0 1,-1-1-1,1 1 1,-1 0 0,1-1-1,0 1 1,-1 0 0,1 0-1,-1 0 1,1-1 0,-1 1-1,1 0 1,-1 0 0,1 0-1,-1 0 1,1 0 0,-1 0-1,1 0 1,-1 0 0,1 0-1,-1 0 1,1 0-1,-1 0 1,0 1 0,-1-1 26,0 0-1,0 0 1,0 1 0,-1-1 0,1 1 0,0-1 0,0 1 0,1 0-1,-1 0 1,0 0 0,0 0 0,-3 3 0,-2 4 57,0 1-1,1 0 1,0 1 0,1-1 0,0 1-1,0 0 1,1 1 0,0-1 0,-3 17-1,4-12-73,0 1 0,1 0-1,0-1 1,1 1-1,3 32 1,-2-45-44,0 0 1,1 0-1,-1 1 0,1-1 1,0 0-1,0 0 0,0 0 1,1 0-1,-1 0 1,1 0-1,-1 0 0,1-1 1,0 1-1,0-1 0,0 1 1,0-1-1,4 3 1,-4-4-2,0 0 1,0 0-1,1 0 1,-1 0-1,0 0 1,0-1-1,1 0 1,-1 1 0,0-1-1,1 0 1,-1 0-1,0 0 1,1 0-1,-1 0 1,0-1-1,1 1 1,-1-1-1,0 1 1,0-1 0,0 0-1,1 0 1,-1 0-1,0 0 1,3-3-1,8-5 78,0-1 0,-1 0 0,0-1 0,0 0 0,-1 0 0,-1-2 0,0 1 0,13-23 0,-6 7 172,-2-1 0,-1-1 0,12-36 0,-23 59-184,-1 0-1,0 1 1,0-1-1,0 0 1,-1-1-1,-1 1 1,1-10-1,-1 16-70,0 1-1,0-1 0,0 1 1,0-1-1,0 1 0,0-1 0,0 1 1,0-1-1,0 1 0,0-1 0,0 1 1,0 0-1,-1-1 0,1 1 1,0-1-1,0 1 0,0-1 0,-1 1 1,1 0-1,0-1 0,-1 1 0,1 0 1,0-1-1,-1 1 0,1 0 0,0-1 1,-1 1-1,1 0 0,-1 0 1,1 0-1,0-1 0,-1 1 0,1 0 1,-1 0-1,1 0 0,-1 0 0,1 0 1,-1 0-1,1 0 0,-1 0 1,1 0-1,-1 0 0,1 0 0,0 0 1,-1 0-1,1 0 0,-1 0 0,1 0 1,-1 0-1,1 1 0,-1-1 0,0 0 1,-18 17 145,14-9-213,0 0 0,1 1-1,0-1 1,0 1 0,0 0 0,1 0-1,-3 15 1,5-17-153,-1 0 0,1 0-1,1 0 1,-1 0 0,1 0-1,0 1 1,1-1 0,0 0-1,0 0 1,4 12 0,-5-17 117,1 0 0,0 0 1,1 0-1,-1 0 0,0 0 0,1 0 1,-1 0-1,1 0 0,-1 0 1,1-1-1,0 1 0,0-1 1,0 1-1,-1-1 0,2 0 0,-1 0 1,0 0-1,3 1 0,-2-1-2,1 0 0,0 0 0,0 0 0,0-1 0,-1 0-1,1 0 1,0 0 0,0 0 0,0-1 0,4 0 0,33-9-1001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5.596"/>
    </inkml:context>
    <inkml:brush xml:id="br0">
      <inkml:brushProperty name="width" value="0.05" units="cm"/>
      <inkml:brushProperty name="height" value="0.05" units="cm"/>
    </inkml:brush>
  </inkml:definitions>
  <inkml:trace contextRef="#ctx0" brushRef="#br0">262 0 19356 0 0,'-4'2'140'0'0,"1"0"-1"0"0,0 0 0 0 0,0 1 1 0 0,0-1-1 0 0,0 1 1 0 0,0-1-1 0 0,0 1 0 0 0,1 0 1 0 0,0 0-1 0 0,-1 0 1 0 0,1 0-1 0 0,0 1 0 0 0,0-1 1 0 0,-2 7-1 0 0,-30 84-119 0 0,9-22-42 0 0,6-29-22 0 0,-40 67 0 0 0,42-79-239 0 0,2 1 1 0 0,-17 49 0 0 0,24-49-1895 0 0,1-2-3588 0 0,4-22 3023 0 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656"/>
    </inkml:context>
    <inkml:brush xml:id="br0">
      <inkml:brushProperty name="width" value="0.05" units="cm"/>
      <inkml:brushProperty name="height" value="0.05" units="cm"/>
    </inkml:brush>
  </inkml:definitions>
  <inkml:trace contextRef="#ctx0" brushRef="#br0">117 297 14187,'-20'37'1260,"-39"81"1447,51-99-2351,1 0 0,1 0 0,1 1 1,-4 27-1,8-42-268,0 1 0,1 0 0,0 0 0,0 0 0,0-1 0,1 1 0,0 0 0,0 0 0,0-1 0,5 11 0,-5-14-61,0 0 0,0 0 0,0 0 0,1-1-1,-1 1 1,0-1 0,1 1 0,-1-1 0,1 1 0,0-1-1,-1 0 1,1 0 0,0 0 0,0 0 0,0 0 0,0 0-1,0 0 1,0-1 0,0 1 0,0-1 0,0 1-1,0-1 1,0 0 0,0 0 0,0 0 0,0 0 0,0 0-1,1 0 1,-1-1 0,0 1 0,0-1 0,2 0 0,7-3 48,0 0 0,-1 0 0,1-1 0,-1-1 0,0 1 0,-1-2 0,1 1 0,15-16 0,-3 1 150,0-2 0,20-28 1,-21 22-48,-1 0 1,-1-2-1,-2 0 1,19-47-1,-29 60-107,-1 0 0,0 0-1,-2-1 1,0 1-1,-1-1 1,-1 0 0,0 0-1,-2 0 1,-3-36 0,2 49-59,0 0 0,0 0 0,-1 1 0,0-1 0,0 1 0,-1-1 0,1 1 0,-1 0 0,0 0 0,0 0 0,-8-8 0,9 11-10,0-1 0,0 2 0,-1-1 0,1 0 0,-1 0-1,1 1 1,-1-1 0,0 1 0,1 0 0,-1 0 0,0 0 0,0 0 0,0 0 0,0 1 0,0 0-1,0-1 1,0 1 0,0 0 0,0 0 0,0 0 0,0 1 0,0-1 0,0 1 0,-4 1 0,-1 1-2,-1 1 1,0 0 0,1 1-1,0 0 1,0 0 0,0 1-1,1-1 1,-1 2 0,1-1-1,-6 9 1,2-3-6,1 1 0,1 0 1,0 0-1,1 1 0,-9 19 0,16-31-1,0 1-1,0-1 0,0 0 1,0 1-1,1-1 0,-1 1 0,1-1 1,-1 1-1,1-1 0,0 1 1,0-1-1,0 1 0,0-1 1,1 1-1,-1-1 0,1 1 1,-1-1-1,2 5 0,0-5-20,0 0 0,-1 0-1,1 0 1,0 0 0,0 0-1,0-1 1,0 1 0,0 0-1,0-1 1,1 1 0,-1-1-1,0 0 1,1 0 0,-1 0-1,1 0 1,-1 0 0,5 0 0,62 11-715,13 3-91,-73-13 724,-1 1 1,1 0-1,-1 0 0,1 1 1,-1 0-1,13 10 0,-17-11 90,0 0-1,-1 0 1,0 1-1,1 0 1,-1 0-1,-1 0 0,1 0 1,-1 0-1,1 0 1,-1 1-1,0-1 1,-1 1-1,1 0 0,-1-1 1,0 1-1,0 0 1,0 9-1,0 5 29,-1 1 0,-1-1-1,-5 23 1,4-23-44,-9 43-363,7-43 247,0 1-1,1 0 1,1 22-1,2-42 148,0 0 0,0 1 0,0-1 0,0 0 1,0 0-1,0 1 0,0-1 0,0 0 0,0 0 0,0 0 0,0 1 0,0-1 0,0 0 0,0 0 0,0 0 0,0 1 1,0-1-1,0 0 0,0 0 0,0 0 0,0 1 0,1-1 0,-1 0 0,0 0 0,0 0 0,0 0 0,0 0 0,0 1 1,1-1-1,-1 0 0,0 0 0,0 0 0,0 0 0,1 0 0,-1 0 0,0 0 0,0 0 0,0 0 0,1 1 1,-1-1-1,0 0 0,0 0 0,0 0 0,1 0 0,-1 0 0,13-6-259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091"/>
    </inkml:context>
    <inkml:brush xml:id="br0">
      <inkml:brushProperty name="width" value="0.05" units="cm"/>
      <inkml:brushProperty name="height" value="0.05" units="cm"/>
    </inkml:brush>
  </inkml:definitions>
  <inkml:trace contextRef="#ctx0" brushRef="#br0">152 1 19684,'-23'64'1189,"2"2"1,4 1-1,-10 68 0,-12 206-665,28-227-272,-1 3-46,12-116-194,0 0 0,0-1 0,-1 1 0,1 0 0,0-1 1,0 1-1,0 0 0,0 0 0,0-1 0,0 1 0,0 0 0,0-1 0,0 1 1,0 0-1,1-1 0,-1 1 0,0 0 0,0-1 0,1 1 0,-1 0 0,0-1 1,1 1-1,-1-1 0,1 1 0,-1-1 0,1 1 0,0 0 0,-1-1 2,1-1 0,0 1 0,0 0-1,0-1 1,0 1 0,0-1 0,-1 1 0,1-1-1,0 1 1,0-1 0,-1 0 0,1 1 0,0-1-1,-1 0 1,1 0 0,0-1 0,26-41 241,83-213 13,-53 116-472,-42 109 70,-15 31 126,0-1 0,0 0 0,1 0 1,-1 1-1,1-1 0,-1 0 0,1 1 1,-1-1-1,1 0 0,-1 1 1,1-1-1,-1 1 0,1-1 0,0 1 1,-1-1-1,1 1 0,0-1 0,1 1 1,-2 0 3,0 0 0,1 0 0,-1 1 0,0-1 0,1 0 0,-1 0 0,0 1 0,0-1 0,1 0 0,-1 1 0,0-1 0,0 0 0,0 1 0,1-1 0,-1 0 0,0 1 0,0-1 0,0 0 0,0 1 0,0-1 0,0 1 0,0-1 0,0 0 0,0 1 0,0 0 0,-1 30-116,0-19 92,-1-1 0,0 1 0,-1 0 0,-1-1 1,0 1-1,0-1 0,-1 0 0,-9 15 0,14-25 28,-1 0 1,1-1-1,0 1 0,-1-1 0,1 1 0,-1-1 1,1 1-1,0-1 0,-1 1 0,1-1 1,-1 1-1,1-1 0,-1 0 0,0 1 0,1-1 1,-1 0-1,1 1 0,-1-1 0,0 0 1,1 0-1,-1 0 0,0 1 0,1-1 1,-2 0-1,2-1 0,-1 1 1,1 0 0,-1-1-1,1 1 1,-1-1 0,1 0-1,0 1 1,-1-1 0,1 1-1,0-1 1,0 1-1,-1-1 1,1 0 0,0 1-1,0-1 1,0 0 0,0 1-1,0-1 1,0-1 0,1-38 22,-1 38-22,2-27 69,1 0 0,2 0 1,1 1-1,1 0 0,13-32 0,-20 59-59,1 0-1,-1 0 0,1-1 1,-1 1-1,1 0 1,-1 0-1,1 0 0,0 0 1,0 0-1,0 0 1,0 0-1,0 0 0,0 0 1,0 0-1,0 0 1,0 1-1,0-1 0,0 0 1,0 1-1,0-1 1,1 1-1,-1-1 0,0 1 1,0-1-1,1 1 1,-1 0-1,0 0 0,1 0 1,-1 0-1,0 0 1,1 0-1,-1 0 0,2 1 1,3 1 19,-1 0 0,0 0 0,1 1 0,-1 0 0,0 0 0,6 6 0,8 3-20,-9-6-131,1-1 1,0 0 0,0-1 0,0-1 0,1 0-1,0 0 1,-1-1 0,1 0 0,0-1-1,0-1 1,0 0 0,18-2 0,-20 1-345,0-1-1,0 0 1,0 0 0,0-1 0,-1-1 0,1 1 0,-1-2 0,0 1 0,0-1 0,-1 0 0,1-1-1,-1 0 1,0 0 0,-1-1 0,8-9 0,-3 0-869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842"/>
    </inkml:context>
    <inkml:brush xml:id="br0">
      <inkml:brushProperty name="width" value="0.05" units="cm"/>
      <inkml:brushProperty name="height" value="0.05" units="cm"/>
    </inkml:brush>
  </inkml:definitions>
  <inkml:trace contextRef="#ctx0" brushRef="#br0">104 2 14339,'-3'4'675,"0"0"0,0-1 0,-1 1 0,1-1 0,-1 1 0,-7 4 0,-14 14 1113,18-13-1406,0 0 0,1 0 0,0 1 0,-7 16-1,12-23-344,-1 0 0,1 0-1,0 0 1,0 0-1,0 0 1,1 0-1,-1 0 1,1 1-1,-1-1 1,1 0 0,0 0-1,0 0 1,1 0-1,-1 1 1,1-1-1,-1 0 1,1 0-1,0 0 1,0 0-1,3 5 1,-3-6-27,0-1 1,0 0-1,1 1 0,-1-1 0,0 0 1,0 0-1,1 0 0,-1 0 1,1 0-1,-1-1 0,1 1 1,-1 0-1,1-1 0,0 1 0,-1-1 1,1 1-1,0-1 0,2 1 1,0-1-2,0 0 1,0-1 0,0 1 0,0-1 0,0 0 0,0 0 0,6-2 0,1-2 3,0 0 0,0-1 0,-1 0 0,14-11 0,-6 3-5,0-1 0,-2 0 1,1-2-1,-2 0 0,0 0 0,17-29 0,-25 29-18,-17 23-12,-18 24 8,21-21 15,1 1 0,1-1 0,-1 1 0,1 0 0,1 0 0,0 0 0,0 1 0,1-1 0,-3 22 0,6-31-3,0 0 0,-1 1 0,1-1 0,0 1 0,0-1 0,1 0 0,-1 1 0,0-1 0,0 1 0,1-1 0,-1 0 0,1 1 0,-1-1 0,1 0 0,-1 1 0,1-1 1,0 0-1,0 0 0,0 0 0,-1 0 0,1 0 0,0 0 0,0 0 0,1 0 0,-1 0 0,0 0 0,0 0 0,0 0 0,1-1 0,-1 1 0,0-1 0,0 1 0,1-1 0,-1 1 0,1-1 0,-1 0 0,0 0 0,1 0 0,-1 1 0,1-1 0,-1-1 0,1 1 0,1 0 0,6-1-85,0-1 0,0 0 0,0 0 1,0-1-1,11-4 0,47-28-626,-52 26 401,0 1-1,1 0 1,0 1 0,21-6-1,-37 13 300,1 0 0,0 0 0,-1 0 0,1 0 0,-1-1 0,1 1 0,-1 0 0,1 0-1,0 0 1,-1 0 0,1 0 0,-1 0 0,1 0 0,0 1 0,-1-1 0,1 0 0,-1 0 0,1 0 0,-1 0 0,1 1-1,-1-1 1,1 0 0,-1 1 0,1-1 0,-1 0 0,1 1 0,-1-1 0,1 1 0,-1-1 0,0 1 0,1-1 0,-1 1 0,0-1-1,1 1 1,-1-1 0,0 1 0,0-1 0,1 1 0,-1-1 0,0 1 0,0-1 0,0 1 0,0 0 0,-2 25-55,-54 155 634,11-42 18,29-79-349,5-15-27,-2 0 0,-2 0 0,-30 61 0,45-105-173,-1 1-1,0-1 1,0 1 0,0 0-1,0-1 1,0 0 0,0 1 0,-1-1-1,1 0 1,-3 3 0,4-4-21,-1 0 0,1 0 0,0 0 0,0 0 0,-1 0 0,1 0 0,0 0 0,0 0 1,-1 0-1,1 0 0,0 0 0,-1 0 0,1 0 0,0 0 0,0 0 0,-1 0 0,1 0 0,0-1 0,0 1 0,0 0 0,-1 0 0,1 0 1,0 0-1,0 0 0,0-1 0,-1 1 0,1 0 0,0 0 0,0 0 0,0-1 0,0 1 0,-1 0 0,1 0 0,0-1 0,0 1 0,0 0 1,0 0-1,0-1 0,0 1 0,-1-4 74,0-1 0,1 1 1,-1 0-1,1 0 0,0 0 0,0 0 1,1-6-1,4-16 51,1 1 0,1 1 0,1-1 0,1 1 0,1 1 0,15-26 0,89-128-117,-55 99-272,127-131 0,-173 191 94,-16 14 44,-9 9 77,8-3 45,1 0 0,0 1 1,-1-1-1,1 1 0,0-1 0,1 1 1,-1 0-1,0 0 0,1 1 0,-1-1 0,1 0 1,0 1-1,0-1 0,1 1 0,-1 0 1,1-1-1,0 1 0,0 0 0,-1 6 1,2-8-31,-1 1 0,1 0 0,0 0 1,1 0-1,-1 0 0,1 0 1,-1 0-1,1-1 0,0 1 1,0 0-1,0-1 0,0 1 1,0 0-1,1-1 0,-1 1 0,1-1 1,0 0-1,0 1 0,-1-1 1,2 0-1,-1 0 0,0 0 1,0-1-1,0 1 0,1 0 1,-1-1-1,5 2 0,-3-1-1,-1-1 1,1 0-1,-1 0 0,1 0 1,0 0-1,-1-1 0,1 1 0,0-1 1,-1 0-1,1 0 0,0-1 0,5 0 1,19-6-167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450"/>
    </inkml:context>
    <inkml:brush xml:id="br0">
      <inkml:brushProperty name="width" value="0.05" units="cm"/>
      <inkml:brushProperty name="height" value="0.05" units="cm"/>
    </inkml:brush>
  </inkml:definitions>
  <inkml:trace contextRef="#ctx0" brushRef="#br0">1 1 20244,'7'5'1825,"-4"10"-1441,-6 5-208,0 7 912,2 6-816,-1 3-376,2-2-672,-1 1-280,1-14-57,1-6 737,5-18-264,0-12-360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841"/>
    </inkml:context>
    <inkml:brush xml:id="br0">
      <inkml:brushProperty name="width" value="0.05" units="cm"/>
      <inkml:brushProperty name="height" value="0.05" units="cm"/>
    </inkml:brush>
  </inkml:definitions>
  <inkml:trace contextRef="#ctx0" brushRef="#br0">4 15 18348,'0'-13'1672,"-1"12"-1152,-2 1-296,3 5 377,1 4-697,8 2 248,3 1-256,9 2-233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8.288"/>
    </inkml:context>
    <inkml:brush xml:id="br0">
      <inkml:brushProperty name="width" value="0.05" units="cm"/>
      <inkml:brushProperty name="height" value="0.05" units="cm"/>
    </inkml:brush>
  </inkml:definitions>
  <inkml:trace contextRef="#ctx0" brushRef="#br0">137 340 16700,'-55'25'1938,"44"-21"-1654,-1 1 0,1 0 0,0 1 1,1 0-1,-16 12 0,25-15-132,8-2-157,12-2-162,-18 1 155,50-6-396,68-3-314,-104 9 649,0 1 1,-1 0-1,1 1 1,0 1-1,-1 0 1,15 6-1,-26-8 78,1 0 0,-1 0 0,0 1 0,1 0 0,-1 0 0,0 0 0,0 0 0,0 0 0,-1 0 0,1 1 0,-1-1 0,1 1 0,-1 0 0,4 6 0,-5-7 18,0 1 1,0-1-1,0 1 1,0 0-1,-1-1 0,1 1 1,-1 0-1,0-1 1,1 1-1,-1 0 1,-1-1-1,1 1 1,0 0-1,-1 0 0,1-1 1,-1 1-1,0-1 1,0 1-1,0-1 1,-2 4-1,-6 9 176,0 0 0,-1-1 0,-1 0-1,0 0 1,-1-1 0,-1-1 0,0 0 0,0-1-1,-1-1 1,0 0 0,-1 0 0,0-2 0,-23 10-1,35-16-210,0-1-1,0-1 0,0 1 1,0 0-1,-1-1 0,1 1 1,-6-1-1,8 0 36,0-1 0,0 1 0,0 0 0,0 0 0,0-1 0,0 1 0,1 0-1,-1-1 1,0 1 0,0-1 0,0 1 0,1-1 0,-1 1 0,0-1 0,1 0 0,-1 1 0,0-1 0,1 0 0,-1 0 0,1 1 0,-1-1 0,1 0 0,-1 0 0,1 0 0,0 0 0,-1 0 0,1 1-1,0-1 1,0 0 0,0 0 0,-1 0 0,1 0 0,0-1 0,0-4 2,1-1 0,-1 1 0,1-1 0,0 1 0,1 0 0,-1-1 0,1 1 0,0 0 0,4-6 0,17-31-12</inkml:trace>
  <inkml:trace contextRef="#ctx0" brushRef="#br0" timeOffset="1">662 1 18092,'-5'16'745,"-1"1"0,-13 28 1,-5 16 79,18-42-767,1 0 1,1 0 0,1 0-1,1 1 1,0-1 0,1 1-1,2-1 1,0 1 0,1-1-1,0 1 1,2-1 0,9 30-1,-9-39-452,-3-7 137,1-1 1,-1 1-1,0 0 0,0 0 0,-1 0 1,1 0-1,-1 0 0,1 0 0,-1 4 0,0-7 207,0 1-1,-1-1 1,1 0-1,0 0 1,0 0-1,0 0 1,0 0-1,-1 1 1,1-1-1,0 0 1,0 0-1,0 0 1,0 0-1,-1 0 1,1 0-1,0 0 1,0 0-1,-1 0 1,1 0-1,0 0 1,0 0-1,0 0 1,-1 0-1,1 0 1,0 0-1,0 0 1,0 0-1,-1 0 1,1 0-1,0 0 1,0 0-1,0 0 1,-1 0 0,1 0-1,0 0 1,0 0-1,0-1 1,0 1-1,-1 0 1,1 0-1,0 0 1,0 0-1,0-1 1,0 1-1,0 0 1,-1 0-1,1 0 1,0 0-1,0-1 1,0 1-1,-10-10-1002,9 10 1035,-21-23-1083,13 15 1516,0-1-1,0 0 1,1 0-1,0-1 1,1 0-1,0-1 1,0 1 0,-5-15-1,11 24-316,1 0 0,0 0 0,-1 0 1,1 0-1,0 0 0,0 0 0,0 0 0,0-1 0,0 1 0,0 0 0,0 0 0,0 0 1,0 0-1,0 0 0,1 0 0,-1 0 0,0 0 0,1 0 0,-1 0 0,1 0 0,-1 0 1,1 0-1,0 0 0,0 0 0,1-1-27,0 1-1,-1 0 1,1-1 0,0 1-1,0 0 1,0 0 0,0 1 0,0-1-1,0 0 1,0 1 0,3-1-1,7-1-77,-1 1 0,1 1 0,17 1 0,-27-1 24,33 3-69,2-1-111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093"/>
    </inkml:context>
    <inkml:brush xml:id="br0">
      <inkml:brushProperty name="width" value="0.05" units="cm"/>
      <inkml:brushProperty name="height" value="0.05" units="cm"/>
    </inkml:brush>
  </inkml:definitions>
  <inkml:trace contextRef="#ctx0" brushRef="#br0">1 230 15627,'1'1'135,"-1"-1"-1,1 1 1,0 0 0,0-1-1,0 1 1,0-1-1,0 1 1,0-1-1,0 1 1,0-1-1,0 0 1,0 1-1,0-1 1,0 0 0,0 0-1,0 0 1,0 0-1,0 0 1,0 0-1,0 0 1,0 0-1,0 0 1,0 0-1,0-1 1,0 1 0,0 0-1,2-2 1,33-15 1190,-25 10-751,175-114 2167,-124 78-2656,-62 42-87,0 1 0,0 0 0,0 0-1,0 0 1,0 0 0,0 0 0,1 0 0,-1 0 0,0 0 0,0-1 0,0 1 0,0 0 0,0 0-1,0 0 1,0 0 0,1 0 0,-1 0 0,0 0 0,0 0 0,0 0 0,0 0 0,0 0 0,1 0 0,-1 0-1,0 0 1,0 0 0,0 0 0,0 0 0,0 0 0,1 0 0,-1 0 0,0 0 0,0 0 0,0 0-1,0 0 1,0 0 0,0 0 0,1 0 0,-1 0 0,0 1 0,0-1 0,0 0 0,0 0 0,0 0 0,0 0-1,0 0 1,0 0 0,0 11-47,-12 23 21,5-14-8,-8 42 2,-13 119-1,10-47 23,15-116-31,-1 0 0,-12 32-1,14-44 5,-1 0 0,0 0 0,0 0 0,0 0 0,-1-1 0,1 1 0,-2-1 0,1 0 0,0-1-1,-1 1 1,-7 6 0,11-11 23,0 1 0,0 0 0,-1 0 0,1-1 0,0 1 0,0-1 0,0 1 1,-1-1-1,1 0 0,0 1 0,-1-1 0,1 0 0,0 0 0,-3 0 0,3 0 3,1 0 1,-1 0 0,1 0 0,-1-1-1,0 1 1,1 0 0,-1-1 0,0 1-1,1 0 1,-1-1 0,1 1 0,-1-1-1,1 1 1,-1-1 0,1 1-1,0-1 1,-1 1 0,1-1 0,-1 1-1,1-1 1,0 0 0,-2-2-23,2-1-1,-1 1 1,0-1-1,1 1 1,-1 0-1,1-1 1,0 1 0,0-1-1,0 1 1,2-6-1,3-16-73,2-1 0,0 1 0,2 1 0,0-1 0,2 2 0,19-32-1,9-7-28,48-57 0,-54 78 404,2 2 0,2 1-1,62-49 1,-86 78 24,-12 9-285,-1 0 0,0 0 1,0 0-1,0 0 0,0 0 1,0 0-1,0 0 0,0 0 1,0 0-1,0 0 0,0 0 1,0 0-1,1 0 0,-1 0 1,0 0-1,0 0 0,0 0 1,0 0-1,0 0 0,0 0 1,0 0-1,0 0 0,0 1 1,0-1-1,0 0 0,0 0 1,0 0-1,0 0 1,1 0-1,-1 0 0,0 0 1,0 0-1,0 0 0,0 0 1,0 0-1,0 0 0,0 0 1,0 1-1,0-1 0,0 0 1,0 0-1,0 0 0,0 0 1,0 0-1,0 0 0,0 0 1,0 0-1,0 0 0,0 0 1,0 0-1,0 1 0,0-1 1,0 0-1,0 0 0,0 0 1,0 0-1,-1 0 0,1 0 1,0 0-1,0 0 0,0 0 1,0 0-1,0 0 0,0 0 1,0 0-1,0 0 0,0 0 1,0 1-1,-16 23 533,8-13-572,-5 8 113,-14 30 0,24-43-74,0 0 0,1-1 0,0 1 0,0 1 0,1-1-1,-1 0 1,1 0 0,1 0 0,-1 1 0,1 8 0,1-13-17,-1 0 0,0 0-1,1 0 1,-1 0 0,1 0 0,0 0 0,0 0 0,0 0 0,-1 0 0,2 0 0,-1-1 0,0 1-1,0 0 1,0-1 0,1 1 0,-1-1 0,1 0 0,0 1 0,-1-1 0,3 1 0,0 0-100,0 0 0,0 0 0,0-1 0,0 0 0,0 0 0,0 0 0,0-1 0,0 1 0,7-1 0,4-1-221,0 0-1,1-1 1,-1-1 0,20-6-1,13-6-173,5-3-153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836"/>
    </inkml:context>
    <inkml:brush xml:id="br0">
      <inkml:brushProperty name="width" value="0.05" units="cm"/>
      <inkml:brushProperty name="height" value="0.05" units="cm"/>
    </inkml:brush>
  </inkml:definitions>
  <inkml:trace contextRef="#ctx0" brushRef="#br0">168 1 16355,'-3'1'117,"1"-1"0,0 1-1,0 0 1,0 0-1,0 0 1,0 0-1,1 0 1,-1 0-1,0 0 1,0 1-1,1-1 1,-1 1-1,1-1 1,-1 1-1,1 0 1,-1-1-1,1 1 1,0 0-1,-1 3 1,-20 44 867,16-34-306,3-6-523,-60 156 1573,53-133-1481,1 1 1,2-1-1,-5 42 1,12-70-227,-1 0 1,1 0-1,0-1 1,0 1-1,1 0 1,-1-1-1,1 1 0,0 0 1,0-1-1,0 1 1,0-1-1,3 5 1,-3-6-31,0-1 0,0 0 1,0 1-1,0-1 1,1 0-1,-1 0 1,0 0-1,1 0 1,-1 0-1,1 0 1,-1 0-1,1-1 1,-1 1-1,1 0 1,0-1-1,-1 1 1,1-1-1,0 0 1,0 0-1,-1 1 1,1-1-1,0 0 1,0 0-1,-1-1 1,1 1-1,0 0 1,2-1-1,5-1-92,0-1 1,0 0-1,0-1 1,0 1-1,0-2 1,0 1-1,13-11 1,53-46-623,-37 28 287,-38 33 436,0 0 0,0-1 0,0 1-1,0 0 1,0 0 0,1 0 0,-1 0 0,0 0 0,0-1 0,0 1 0,0 0 0,0 0-1,0 0 1,0 0 0,1 0 0,-1 0 0,0-1 0,0 1 0,0 0 0,0 0 0,1 0-1,-1 0 1,0 0 0,0 0 0,0 0 0,0 0 0,1 0 0,-1 0 0,0 0 0,0 0-1,0 0 1,1 0 0,-1 0 0,0 0 0,0 0 0,0 0 0,0 0 0,1 0 0,-1 0-1,0 0 1,0 0 0,0 1 0,0-1 0,1 0 0,-1 0 0,0 0 0,-2 11 30,-11 14 46,-4 3 32,10-17-38,-1 0 0,2 1 0,-1 0 0,2 0 0,-1 0 0,-4 18 0,10-29-63,0-1 0,0 1 0,0-1 0,0 1 0,0 0 0,0-1 0,0 1 0,0-1 0,0 1 0,0-1 0,0 1 0,0 0 0,0-1 0,0 1 0,1-1 0,-1 1 0,0-1 0,0 1 0,1-1 1,-1 1-1,0-1 0,1 1 0,-1-1 0,0 1 0,1-1 0,-1 1 0,1-1 0,0 1 0,0-1 0,0 1 0,1-1 0,-1 0 1,0 1-1,1-1 0,-1 0 0,0 0 0,1 1 0,-1-1 1,0-1-1,3 1 0,37-10-190,-41 10 178,30-12-517,-1-1-1,0-1 0,-2-1 0,1-2 0,-2 0 1,0-2-1,37-35 0,-32 23-145,-1-2-1,-2 0 1,-1-2-1,42-72 1,-63 97 796,0 1 0,-1-1 0,0 0 0,0-1 0,-1 1 0,-1-1-1,0 0 1,0 0 0,-1 0 0,1-14 0,-3 24-97,0 1 0,0 0 0,0-1 0,0 1 0,0-1 0,0 1 0,0-1 0,0 1-1,0-1 1,0 1 0,0-1 0,0 1 0,-1-1 0,1 1 0,0-1 0,0 1 0,0 0 0,-1-1 0,1 1 0,0-1 0,0 1 0,-1 0-1,1-1 1,0 1 0,-1 0 0,1-1 0,0 1 0,-1 0 0,1-1 0,-1 1 0,1 0 0,-1 0 0,1 0 0,0-1 0,-1 1 0,1 0-1,-1 0 1,1 0 0,-1 0 0,1 0 0,-1 0 0,1 0 0,-1 0 0,1 0 0,-1 0 0,1 0 0,-1 0 0,1 0 0,0 0 0,-1 1-1,1-1 1,-1 0 0,1 0 0,-1 0 0,1 1 0,0-1 0,-1 0 0,1 1 0,-1-1 0,0 1 0,-3 2 206,0 0 0,0 0 0,0 1 1,-6 7-1,-4 7 146,1 1 1,1 0-1,0 1 1,2 1-1,-16 41 1,16-32-202,1 1 0,2 0 0,-6 56 1,12-73-144,0 1 0,2 0 0,0 0 0,1 0 0,3 15 0,-4-24-34,1 0 0,0 0 0,0 0 0,0 0 0,1 0 0,-1 0 1,1-1-1,1 1 0,-1-1 0,1 0 0,0 0 0,0 0 0,0-1 0,8 6 0,-12-9-12,0-1 1,0 1-1,1-1 0,-1 0 0,1 1 0,-1-1 0,0 0 0,1 1 0,-1-1 0,1 0 0,-1 1 0,1-1 0,-1 0 0,1 0 0,-1 0 0,1 1 0,-1-1 0,1 0 0,-1 0 0,1 0 0,-1 0 0,1 0 0,-1 0 0,1 0 0,-1 0 0,1 0 0,0 0 0,-1 0 0,1-1 0,-1 1 0,1 0 1,-1 0-1,1 0 0,-1-1 0,0 1 0,1 0 0,-1-1 0,1 1 0,-1 0 0,0-1 0,1 1 0,-1 0 0,1-1 0,-1 1 0,0-1 0,0 1 0,1-1 0,-1 1 0,0-1 0,0 1 0,0-1 0,1 1 0,-1-1 0,0 1 0,0-1 0,0 1 0,0-1 0,0 1 0,0-1 0,0 1 0,0-1 1,0 0-1,-4-36-729,0 21 506,0 1 0,-2 0 0,1 0 0,-2 1 0,-12-22 0,-51-67 324,22 33 1162,39 51-662,9 19-560,0-1 0,0 1 1,0 0-1,0-1 0,0 1 0,0-1 1,0 1-1,0 0 0,0-1 0,0 1 1,0-1-1,0 1 0,0 0 0,0-1 1,1 1-1,-1 0 0,0-1 0,0 1 0,0 0 1,1-1-1,-1 1 0,0 0 0,1-1 1,-1 1-1,0 0 0,1-1 0,1 1 34,0-1-1,0 1 1,1-1-1,-1 1 1,0 0-1,0 0 1,1 0-1,-1 0 0,0 1 1,0-1-1,0 1 1,1-1-1,-1 1 1,2 1-1,72 26-150,8 3-2420,-74-28 2233,-1 0 0,1-1 0,1-1-1,-1 0 1,0 0 0,14-1 0,9-6-666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0.240"/>
    </inkml:context>
    <inkml:brush xml:id="br0">
      <inkml:brushProperty name="width" value="0.05" units="cm"/>
      <inkml:brushProperty name="height" value="0.05" units="cm"/>
    </inkml:brush>
  </inkml:definitions>
  <inkml:trace contextRef="#ctx0" brushRef="#br0">0 101 16251,'39'-6'1777,"4"-2"-1401,4-8 504,5-3 808,4-5-1175,1-3-33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456"/>
    </inkml:context>
    <inkml:brush xml:id="br0">
      <inkml:brushProperty name="width" value="0.05" units="cm"/>
      <inkml:brushProperty name="height" value="0.05" units="cm"/>
    </inkml:brush>
  </inkml:definitions>
  <inkml:trace contextRef="#ctx0" brushRef="#br0">200 113 19044,'0'0'35,"0"-1"0,0 1 0,0 0 1,0 0-1,0-1 0,0 1 0,0 0 0,0-1 0,0 1 0,0 0 1,-1-1-1,1 1 0,0 0 0,0-1 0,0 1 0,0 0 0,0 0 1,-1-1-1,1 1 0,0 0 0,0 0 0,0-1 0,-1 1 0,1 0 1,0 0-1,0 0 0,-1-1 0,1 1 0,0 0 0,-1 0 0,1 0 1,0 0-1,0 0 0,-1 0 0,1 0 0,0 0 0,-1-1 0,1 1 1,0 0-1,-1 0 0,1 1 0,-19 5 405,11-1-324,1-1 1,0 1-1,-9 9 1,1 2-53,1 0 0,1 1 0,0 0 0,2 1 1,0 0-1,1 1 0,0 1 0,2-1 0,0 1 0,2 1 0,-7 31 0,12-47-58,0-1-1,1 1 1,0 0-1,0 0 0,0-1 1,0 1-1,1 0 0,0-1 1,0 1-1,0-1 1,0 1-1,3 5 0,-3-8-1,0 0 0,1-1-1,-1 1 1,0-1 0,1 0 0,-1 1-1,0-1 1,1 0 0,0 0-1,-1 0 1,1 0 0,0 0-1,0 0 1,-1 0 0,1-1 0,0 1-1,0-1 1,0 1 0,0-1-1,0 0 1,0 0 0,0 1-1,-1-1 1,1-1 0,0 1 0,0 0-1,0 0 1,0-1 0,0 1-1,0-1 1,0 0 0,2 0-1,8-4 30,0-1 0,-1 0-1,1 0 1,-1-1 0,-1 0-1,1-1 1,-1 0 0,0-1-1,-1 0 1,16-20 0,-2-1 200,-1-1 0,28-54 0,-1-17 327,-45 91-452,0-1 1,0 1-1,-1 0 0,-1-1 0,0 1 0,0-1 1,-1-18-1,-5 15 143,4 14-246,0 1 0,-1 0 0,1 0 0,0 0 0,0 0 1,0 0-1,-1 0 0,1 0 0,0 0 0,0 0 1,-1 0-1,1 0 0,0 0 0,0 0 0,-1 0 0,1 0 1,0 0-1,0 0 0,0 0 0,-1 0 0,1 0 0,0 1 1,0-1-1,0 0 0,-1 0 0,1 0 0,0 0 0,0 0 1,0 0-1,-1 1 0,1-1 0,0 0 0,0 0 0,0 0 1,0 1-1,-17 30 142,5 3-150,1 1-1,-9 50 1,16-63-287,1 0 1,1 0-1,1 0 1,1 0-1,3 27 1,-2-44 108,0 0 0,0 0 1,0 0-1,1-1 0,3 9 0,-4-12 158,-1 0 0,0 0 1,1-1-1,-1 1 0,0 0 0,1-1 0,-1 1 1,1 0-1,-1-1 0,1 1 0,0-1 1,-1 1-1,1-1 0,-1 1 0,1-1 0,0 1 1,0-1-1,-1 0 0,1 1 0,0-1 1,0 0-1,-1 0 0,1 1 0,0-1 0,0 0 1,-1 0-1,1 0 0,0 0 0,0 0 1,0 0-1,-1 0 0,1 0 0,0-1 0,0 1 1,0 0-1,-1 0 0,1-1 0,0 1 0,1-1 1,15-13-711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6.050"/>
    </inkml:context>
    <inkml:brush xml:id="br0">
      <inkml:brushProperty name="width" value="0.05" units="cm"/>
      <inkml:brushProperty name="height" value="0.05" units="cm"/>
    </inkml:brush>
  </inkml:definitions>
  <inkml:trace contextRef="#ctx0" brushRef="#br0">108 10 16227 0 0,'8'-4'328'0'0,"5"-2"4188"0"0,-11 9-2601 0 0,-6 6-1715 0 0,-7 11-231 0 0,1 1-1 0 0,-14 37 0 0 0,12-25 54 0 0,-33 110-515 0 0,23-44-3042 0 0,21-93 2820 0 0,-1 5-3799 0 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844"/>
    </inkml:context>
    <inkml:brush xml:id="br0">
      <inkml:brushProperty name="width" value="0.05" units="cm"/>
      <inkml:brushProperty name="height" value="0.05" units="cm"/>
    </inkml:brush>
  </inkml:definitions>
  <inkml:trace contextRef="#ctx0" brushRef="#br0">77 1 16732,'-30'90'2671,"20"-65"-2180,1 1 1,1 0-1,2 1 1,0 0-1,-1 33 0,6-56-437,1 0-1,0 1 1,0-1-1,1 0 1,-1 0-1,1 1 0,0-1 1,0 0-1,1 0 1,-1 0-1,1 0 0,0 0 1,0 0-1,0-1 1,3 5-1,-2-5-38,-1-1-1,1 0 1,0 0 0,-1 0-1,1 0 1,0-1-1,0 1 1,0-1 0,0 1-1,1-1 1,-1 0-1,0 0 1,0-1 0,1 1-1,-1-1 1,1 1 0,-1-1-1,0 0 1,6-1-1,9-1-110,1-1 0,-1-1 0,0-1 0,28-12 0,-22 9-148,41-10 0,-63 17 231,0 1 0,0-1-1,0 1 1,0 0 0,0 0-1,1 0 1,-1 0 0,0 0-1,0 0 1,0 0 0,0 1-1,0-1 1,0 1 0,0 0 0,0 0-1,3 1 1,-4-1 23,0 0-1,0 0 1,0 1 0,0-1 0,-1 0 0,1 0-1,0 1 1,-1-1 0,1 1 0,-1-1-1,1 0 1,-1 1 0,1-1 0,-1 1-1,0-1 1,0 1 0,0-1 0,0 1-1,0-1 1,0 1 0,0-1 0,-1 1-1,0 2 1,-1 2 68,1 0-1,-2 0 0,1 0 1,-1-1-1,0 1 1,0-1-1,-1 1 1,1-1-1,-1 0 0,0 0 1,-1-1-1,1 1 1,-7 4-1,-2 1 189,-1 1 0,0-2 1,-26 13-1,27-15-104,-2-1 1,1 0-1,0-1 1,-20 3-1,29-7-292,0 0-1,-1 0 0,1 0 0,0-1 1,0 0-1,-1 0 0,1-1 1,0 1-1,0-1 0,-1 0 0,1 0 1,0-1-1,0 0 0,0 0 0,-8-5 1,11 6 81,0-1 0,0 1 0,0-1 0,1 0 0,-1 0 0,1 1-1,0-1 1,-1 0 0,1 0 0,0-1 0,0 1 0,0 0 0,0 0 0,1 0 0,-1-1 0,1 1 0,-1 0 0,1-1 0,0 1 0,0-5 0,-1-26-644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2.999"/>
    </inkml:context>
    <inkml:brush xml:id="br0">
      <inkml:brushProperty name="width" value="0.05" units="cm"/>
      <inkml:brushProperty name="height" value="0.05" units="cm"/>
    </inkml:brush>
  </inkml:definitions>
  <inkml:trace contextRef="#ctx0" brushRef="#br0">84 48 15091,'6'-32'1931,"-5"18"-724,-2 13-212,-1 5 388,-10 28-401,1 1 1,-8 44-1,-7 72-366,23-132-502,-4 28 129,2 0 1,0 89 0,6-126-207,0 0 1,0 0 0,0 0-1,1 0 1,3 10-1,-4-16-27,0 0-1,0 0 0,0 0 0,0 0 0,0-1 0,0 1 1,0 0-1,0-1 0,0 1 0,1-1 0,-1 0 1,1 1-1,-1-1 0,1 0 0,0 0 0,-1 0 0,1 0 1,0 0-1,0 0 0,0 0 0,0-1 0,0 1 1,0-1-1,-1 1 0,1-1 0,0 0 0,4 0 0,-1 0 1,1-1-1,0 0 1,-1-1 0,1 1-1,-1-1 1,0 0-1,0 0 1,1-1-1,-1 0 1,-1 0-1,6-4 1,8-6 16,23-23 0,60-77 91,-31 33-58,-62 76-24,-7 11-21,-5 14-4,4-20-9,-19 60-56,11-37-476,1 0 1,1 1-1,-6 49 0,11-73 501,1-1 0,0 1-1,0-1 1,0 0 0,0 1 0,0-1-1,0 1 1,0-1 0,0 1-1,0-1 1,0 0 0,0 1-1,0-1 1,0 1 0,0-1-1,1 1 1,-1-1 0,0 0 0,0 1-1,0-1 1,0 0 0,1 1-1,-1-1 1,0 1 0,1-1-1,-1 0 1,0 0 0,0 1-1,1-1 1,-1 0 0,1 1 0,-1-1-1,0 0 1,1 0 0,-1 0-1,0 0 1,1 1 0,-1-1-1,1 0 1,-1 0 0,1 0-1,-1 0 1,0 0 0,1 0 0,1 0-38,0-1 0,0 0 0,0 1 0,0-1 0,0 0 0,0 0 0,0 0 0,0-1 0,2-1 0,20-20-623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3.884"/>
    </inkml:context>
    <inkml:brush xml:id="br0">
      <inkml:brushProperty name="width" value="0.05" units="cm"/>
      <inkml:brushProperty name="height" value="0.05" units="cm"/>
    </inkml:brush>
  </inkml:definitions>
  <inkml:trace contextRef="#ctx0" brushRef="#br0">140 0 15355,'-23'24'2913,"-21"26"-1,34-35-2396,0-1 0,0 1 0,-10 26 0,15-29-340,0-1 1,-4 21-1,8-29-152,0 0-1,1 0 1,-1 0-1,1 0 1,0 0-1,0 0 1,0 0-1,0 0 1,1 0-1,-1 0 1,1 0-1,0 0 1,0 0 0,0 0-1,0 0 1,2 4-1,-2-6-18,-1 0-1,1-1 0,0 1 1,-1 0-1,1 0 1,0 0-1,0-1 0,0 1 1,-1 0-1,1-1 0,0 1 1,0-1-1,0 1 1,0-1-1,0 0 0,0 1 1,0-1-1,0 0 1,0 1-1,0-1 0,0 0 1,1 0-1,-1 0 1,2 0-1,-1-1-2,1 0 0,-1 1 0,1-1 0,-1 0 1,1 0-1,-1-1 0,0 1 0,0 0 0,5-4 0,1-3 0,0 0 1,0 0-1,11-17 0,-6 7 10,-2-1-1,0 0 1,-1-1-1,-1 0 1,-1-1-1,-1 0 1,4-21-1,-24 94-23,7-34 5,0 1 1,2 0-1,0 0 1,2 0-1,0 0 1,1 0 0,1 21-1,0-39 6,0 0 0,0 0 0,0 1 1,1-1-1,-1 0 0,0 0 0,0 0 0,1 0 0,-1 1 0,1-1 0,-1 0 0,1 0 0,0 0 0,-1 0 0,1 0 1,0 0-1,0 0 0,0 0 0,0 0 0,-1-1 0,1 1 0,0 0 0,0-1 0,1 1 0,0 0 0,0 0 2,0-1 0,0 0 0,0 0 0,0 0 0,0 0 0,0 0 0,0-1-1,0 1 1,-1 0 0,1-1 0,0 0 0,0 1 0,0-1 0,2-1 0,6-4 3,-1 0 0,1 0 0,-1-1 0,9-9 0,104-113 12,-94 96-79,-28 43-42,-6 11 56,0-5 20,1-4 14,1-1-1,0 1 1,1 1 0,0-1 0,1 0 0,-1 18-1,3-29 17,0 0-1,0 1 1,0-1-1,0 0 1,0 0-1,0 0 0,0 0 1,1 0-1,-1 0 1,0 0-1,1 1 0,-1-1 1,1 0-1,-1 0 1,1 0-1,-1 0 0,1-1 1,0 1-1,0 0 1,-1 0-1,1 0 1,0 0-1,0-1 0,0 1 1,0 0-1,1 0 1,0 0 0,1-1-1,-1 0 1,0 0 0,0 1 0,0-1 0,0 0 0,0-1 0,0 1 0,0 0 0,0-1 0,1 1 0,-1-1 0,2 0 0,7-4 2,-1 0 0,1 0 0,17-14-1,27-24 0,60-60-1,-114 101-5,0 1 1,0 0-1,0 0 1,1 0-1,-1 0 0,0 0 1,0 0-1,1 1 0,-1-1 1,1 0-1,-1 0 0,0 1 1,4-1-1,-5 1 2,0 0-1,1 0 1,-1 0-1,0 0 1,1 1-1,-1-1 1,0 0-1,0 0 1,1 1-1,-1-1 1,0 0-1,0 0 1,1 1-1,-1-1 1,0 0-1,0 1 1,0-1-1,1 0 1,-1 1-1,0-1 1,0 0-1,0 1 1,0-1-1,0 0 1,0 1-1,0-1 1,0 0-1,0 1 1,0-1-1,0 1 1,0-1-1,0 0 1,0 1-1,-1 8-24,0-1-1,-1 1 1,-3 10-1,4-18 29,-11 41-28,-8 57 0,18-83 40,0 1 0,2 0 0,-1 0 0,2 0 0,0 0 0,6 25 0,-2-20-13,0 0 1,-2 0-1,-1 0 0,0 0 1,-4 41-1,1-53-1,0 1 1,-1-1-1,-1 1 1,0-1-1,0 0 1,-1 0-1,0 0 0,0 0 1,-1-1-1,-1 0 1,1 0-1,-2 0 1,1-1-1,-10 9 0,15-15 5,-1 0 0,1-1 0,-1 1-1,0-1 1,0 0 0,1 0-1,-1 0 1,0 0 0,0 0-1,0 0 1,0 0 0,0 0-1,0-1 1,-1 1 0,1-1-1,0 0 1,0 1 0,0-1 0,0 0-1,-1 0 1,-2-1 0,3 0 3,1 1 1,-1-1 0,1 0 0,-1 0-1,1 0 1,-1 0 0,1 0 0,-1-1 0,1 1-1,0 0 1,0-1 0,0 1 0,0-1-1,0 1 1,0-1 0,0 1 0,0-1-1,1 0 1,-1 1 0,0-1 0,1 0 0,0 0-1,-1 0 1,1 1 0,0-1 0,0 0-1,0-2 1,0-5 24,1-1-1,0 1 1,0-1-1,1 1 0,0 0 1,0 0-1,1 0 1,1 0-1,0 0 1,5-10-1,10-14 75,26-35 0,-39 60-90,65-90 130,23-33-7,-76 103-131,-1-1 0,22-54 0,-37 79-31,10-32-29,-11 33-1,-1 1-1,1 0 0,-1-1 0,1 1 1,-1 0-1,0-1 0,0 1 0,0 0 1,0-1-1,-1 1 0,1-1 0,-2-2 1,2 4 29,0 1-1,0 0 1,-1-1 0,1 1 0,0 0 0,0-1 0,-1 1 0,1 0 0,0-1 0,-1 1 0,1 0 0,0 0 0,-1-1 0,1 1 0,-1 0 0,1 0 0,0 0 0,-1-1 0,1 1 0,-1 0 0,1 0 0,-1 0 0,1 0 0,0 0 0,-1 0 0,1 0 0,-1 0 0,1 0 0,-1 0 0,1 0 0,-1 0 0,1 0 0,0 1 0,-2-1 0,-12 8-318,5 0-5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4.726"/>
    </inkml:context>
    <inkml:brush xml:id="br0">
      <inkml:brushProperty name="width" value="0.05" units="cm"/>
      <inkml:brushProperty name="height" value="0.05" units="cm"/>
    </inkml:brush>
  </inkml:definitions>
  <inkml:trace contextRef="#ctx0" brushRef="#br0">181 5 18124,'-1'-1'117,"0"1"1,0-1 0,0 1-1,0 0 1,0-1-1,-1 1 1,1 0-1,0-1 1,0 1 0,0 0-1,0 0 1,-1 0-1,1 0 1,0 0-1,0 0 1,0 0 0,0 1-1,-1-1 1,1 0-1,0 1 1,0-1 0,0 1-1,0-1 1,0 1-1,0-1 1,0 1-1,0 0 1,0-1 0,-1 2-1,-29 24 1102,31-26-1180,-64 67 1111,56-58-1168,0 1 0,1 0 0,0 0 0,1 1 0,-8 16-1,14-27 11,0 0 0,-1 1 0,1-1-1,0 0 1,0 1 0,0-1 0,0 1-1,0-1 1,0 1 0,-1-1 0,1 0-1,0 1 1,0-1 0,0 1 0,0-1-1,1 1 1,-1-1 0,0 1 0,0-1-1,0 0 1,0 1 0,0-1 0,0 1-1,1-1 1,-1 0 0,0 1 0,0-1-1,1 0 1,-1 1 0,0-1 0,0 0-1,1 1 1,-1-1 0,0 0 0,1 1-1,-1-1 1,1 0 0,-1 0 0,0 0-1,1 1 1,-1-1 0,1 0 0,-1 0-1,0 0 1,1 0 0,-1 0 0,1 0-1,0 0 1,27-1-189,-16 0 104,-7 1 75,1 1 1,-1-1 0,1 1-1,-1 0 1,1 1 0,-1-1-1,0 1 1,0 0 0,0 1-1,0-1 1,0 1-1,0 0 1,-1 0 0,8 6-1,-6-3 5,-1 0 0,0 0 0,0 1 0,0-1 0,-1 1 0,0 0-1,0 1 1,-1-1 0,3 10 0,-1-1 10,-1 0-1,-1 0 0,0 0 1,-1 0-1,-1 1 1,-1-1-1,0 0 1,-1 1-1,-4 22 1,1-25 78,1 0 1,-2 0-1,-11 26 0,14-36-16,0 1-1,-1-1 1,1 0 0,-1 1-1,0-1 1,0 0-1,-1-1 1,1 1 0,-1-1-1,0 1 1,0-1-1,0 0 1,0 0 0,-7 3-1,9-6-27,1 1-1,-1-1 1,1 0-1,-1 1 1,1-1-1,-1 0 1,0 0-1,1 0 1,-1 0-1,1 0 1,-1 0-1,1-1 1,-1 1-1,0 0 1,1-1-1,-1 1 1,1-1-1,0 0 1,-1 1-1,1-1 1,-1 0-1,1 0 1,0 0-1,0 0 1,-1 0-1,1 0 1,0 0-1,0 0 1,0-1-1,0 1 1,0 0-1,1-1 1,-1 1-1,0-1 1,1 1-1,-1-1 1,0-2-1,-2-4 50,1 0-1,-1-1 0,2 1 1,-1 0-1,0-15 0,2 8-46,1 0-1,0 1 1,1-1 0,1 0-1,0 1 1,1-1 0,0 1-1,1 0 1,10-19 0,6-5-1141,50-68-1,-64 95 909,0 1 0,-1-1-1,10-21 1,-3-5-380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128"/>
    </inkml:context>
    <inkml:brush xml:id="br0">
      <inkml:brushProperty name="width" value="0.05" units="cm"/>
      <inkml:brushProperty name="height" value="0.05" units="cm"/>
    </inkml:brush>
  </inkml:definitions>
  <inkml:trace contextRef="#ctx0" brushRef="#br0">19 29 18716,'-12'-15'1728,"7"7"-1208,4 3-207,5 5 287,3 1 856,6 9-1064,0 2-96,1 2-192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707"/>
    </inkml:context>
    <inkml:brush xml:id="br0">
      <inkml:brushProperty name="width" value="0.05" units="cm"/>
      <inkml:brushProperty name="height" value="0.05" units="cm"/>
    </inkml:brush>
  </inkml:definitions>
  <inkml:trace contextRef="#ctx0" brushRef="#br0">1 80 17276,'3'-4'390,"0"1"0,1-1-1,0 1 1,-1-1 0,1 1 0,1 0 0,-1 0 0,0 1 0,1-1 0,5-1 0,0-1 135,1 1-1,0 1 1,15-4 0,-24 7-467,1-1-1,-1 1 1,1-1 0,-1 1 0,1 0-1,-1 0 1,1 0 0,-1 0 0,0 1 0,1-1-1,-1 1 1,1-1 0,-1 1 0,0 0 0,1 0-1,-1 0 1,4 2 0,-5-1-39,1 0 0,0-1 0,-1 1 0,1 0 0,-1 0 0,0 0 0,0 1 0,0-1 0,0 0 0,0 0 0,0 1 0,0-1 0,-1 0 0,1 1 0,-1-1 0,0 0 0,0 1 0,0 2 0,0 17-1,-2 0-1,-1 0 0,0 0 0,-7 23 0,4-24-5,2 1-1,0-1 0,1 1 1,1 24-1,2-44-2,0-1 0,0 1 0,0-1 0,0 1 0,0 0 0,0-1 0,1 1 0,-1-1 0,0 1 0,1-1 0,0 1 0,-1-1 0,1 1 0,0-1 0,0 0 0,-1 1 0,1-1 0,0 0 0,0 0 0,1 1 0,-1-1 0,0 0 0,0 0 0,0 0 0,1 0 0,-1-1 0,1 1 0,2 1 0,-1-2 18,0 1 0,0-1-1,0 0 1,0 0 0,0 0 0,0-1 0,0 1-1,0-1 1,0 0 0,0 0 0,0 0 0,0 0-1,0 0 1,4-3 0,7-4 81,-1-1 1,0-1-1,0 0 1,-1-1-1,0 0 1,11-15-1,-4 3 142,-1-1 0,21-37-1,-30 45-130,-1 0 0,9-27 1,-15 37-82,0 0 0,0 0 1,-1 0-1,0 0 0,0 0 0,-1-1 1,0 1-1,0 0 0,0 0 1,-2-11-1,1 16-53,1 0 1,0 0-1,0 0 1,-1-1-1,1 1 1,-1 0-1,1 0 1,-1 0-1,1 0 1,-1 0-1,0 0 1,1 0-1,-1 1 1,0-1-1,0 0 1,1 0-1,-1 0 1,0 1-1,0-1 1,0 1-1,0-1 1,0 0-1,0 1 1,0 0-1,0-1 1,-1 1-1,1 0 0,0-1 1,0 1-1,0 0 1,0 0-1,0 0 1,0 0-1,-1 0 1,1 0-1,0 0 1,0 0-1,0 1 1,0-1-1,0 0 1,-2 2-1,-1-1-180,0 1 0,1-1 1,0 1-1,-1 0 0,1 1 0,0-1 0,0 0 0,0 1 0,0 0 0,1 0 0,-3 3 0,3-3 7,0 0 0,0 0-1,0 0 1,1 0 0,-1 1-1,1-1 1,0 1-1,0-1 1,0 1 0,0-1-1,1 1 1,0 0 0,-1-1-1,1 1 1,1 6-1,8 3-817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094"/>
    </inkml:context>
    <inkml:brush xml:id="br0">
      <inkml:brushProperty name="width" value="0.05" units="cm"/>
      <inkml:brushProperty name="height" value="0.05" units="cm"/>
    </inkml:brush>
  </inkml:definitions>
  <inkml:trace contextRef="#ctx0" brushRef="#br0">66 1 19372,'0'0'81,"1"1"-1,-1-1 1,0 1-1,0-1 1,1 1-1,-1-1 1,0 1-1,0-1 1,0 1 0,0-1-1,0 1 1,0-1-1,0 1 1,0-1-1,0 1 1,0-1-1,0 1 1,0-1-1,0 1 1,0-1-1,0 1 1,0-1 0,0 1-1,-1-1 1,1 1-1,0-1 1,-1 1-1,-9 18 132,6-13 106,0 1 55,-30 61 1588,31-62-1859,1 0 1,0 0 0,0 0 0,1 1 0,0-1 0,0 0 0,0 1 0,1-1 0,0 10 0,0-15-88,0 0-1,0 0 0,1 0 1,-1 0-1,0 0 1,0-1-1,1 1 1,-1 0-1,0 0 1,1 0-1,-1-1 1,1 1-1,-1 0 1,1-1-1,-1 1 0,1 0 1,0-1-1,-1 1 1,1-1-1,0 1 1,-1-1-1,1 1 1,0-1-1,0 1 1,0-1-1,1 1 5,0-1-1,0 1 1,1-1-1,-1 0 1,0 0-1,0 0 1,0 0 0,0-1-1,0 1 1,3-1-1,4-2 13,-1 0 0,1 0-1,-1-1 1,8-5 0,53-39 63,-54 36-70,0 1-1,0 0 0,1 1 0,24-11 0,-39 21-23,0 0 0,-1-1 0,1 1-1,0 0 1,0-1 0,-1 1 0,1 0 0,0 0-1,0 0 1,0-1 0,-1 1 0,1 0 0,0 0-1,0 0 1,0 0 0,-1 1 0,1-1 0,0 0-1,0 0 1,0 0 0,-1 1 0,1-1 0,0 0-1,0 1 1,-1-1 0,1 1 0,0-1 0,-1 0-1,1 1 1,-1 0 0,1-1 0,0 1-1,-1-1 1,1 1 0,-1 0 0,1-1 0,-1 1-1,0 0 1,1 0 0,-1-1 0,0 1 0,1 1-1,0 3-1,0 0-1,-1 1 0,1-1 0,-1 0 0,-1 8 0,1-6 0,-5 37-26,4-35 26,-1 1-1,1 0 1,1-1 0,0 1 0,0 0-1,2 11 1,-2-21 4,1 1-1,-1 0 1,0 0 0,1 0-1,-1 0 1,1 0 0,-1-1 0,1 1-1,-1 0 1,1 0 0,-1-1-1,1 1 1,0 0 0,-1-1-1,1 1 1,0-1 0,0 1 0,-1-1-1,1 1 1,0-1 0,0 1-1,0-1 1,0 0 0,0 1-1,0-1 1,0 0 0,-1 0-1,1 0 1,0 0 0,0 0 0,0 0-1,0 0 1,0 0 0,0 0-1,0 0 1,0 0 0,0-1-1,0 1 1,-1 0 0,1-1 0,0 1-1,0-1 1,0 1 0,0-1-1,7-3 8,0-1 0,0 1-1,11-10 1,-16 11-7,27-19-42,9-8-198,1 2-1,49-25 1,-86 51 195,0 0 1,0 1-1,0 0 1,0 0 0,1 0-1,-1 0 1,1 0-1,-1 1 1,5-1-1,-7 1 31,0 0 0,0 0-1,0 1 1,0-1 0,0 0-1,-1 1 1,1-1-1,0 0 1,0 1 0,-1-1-1,1 1 1,0-1 0,-1 1-1,1 0 1,0-1 0,-1 1-1,1-1 1,-1 1 0,1 0-1,-1 0 1,1-1 0,-1 1-1,1 0 1,-1 0 0,0 0-1,0-1 1,1 1 0,-1 0-1,0 0 1,0 0 0,0 0-1,0 0 1,0 0 0,0-1-1,0 1 1,0 0 0,0 0-1,0 0 1,-1 1 0,-1 10-37,-1 0 0,-6 18 0,7-22 86,-1 1 0,1-1 0,0 1 0,0-1 0,0 17 0,2-25-42,0 1-1,0-1 1,0 1 0,0-1-1,0 1 1,0-1-1,0 1 1,0-1-1,0 1 1,0-1 0,0 1-1,0-1 1,0 1-1,1-1 1,-1 1-1,0-1 1,0 0 0,1 1-1,-1-1 1,0 1-1,0-1 1,1 0-1,-1 1 1,0-1 0,1 0-1,-1 1 1,1-1-1,-1 0 1,0 1-1,1-1 1,-1 0 0,1 0-1,-1 0 1,1 1-1,-1-1 1,1 0-1,-1 0 1,1 0 0,-1 0-1,1 0 1,-1 0-1,1 0 1,-1 0-1,1 0 1,1-1-37,-1 1-1,0-1 1,0 1 0,1-1-1,-1 1 1,0-1 0,0 0 0,0 0-1,0 0 1,0 0 0,0 0-1,0 0 1,0 0 0,2-2-1,6-15-105,0-4-95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580"/>
    </inkml:context>
    <inkml:brush xml:id="br0">
      <inkml:brushProperty name="width" value="0.05" units="cm"/>
      <inkml:brushProperty name="height" value="0.05" units="cm"/>
    </inkml:brush>
  </inkml:definitions>
  <inkml:trace contextRef="#ctx0" brushRef="#br0">0 156 14411,'13'-17'858,"0"1"1,1 0-1,0 2 0,24-20 1,-28 27-461,0 0 0,1 0 0,0 1 0,0 0 0,1 1 0,-1 0 0,1 1 0,18-5 0,-27 9-327,0-1 0,-1 1 0,1-1 1,-1 1-1,1 0 0,-1 0 0,1 0 1,0 0-1,-1 0 0,1 1 0,-1-1 1,1 1-1,-1 0 0,1 0 0,-1 0 0,1 0 1,2 2-1,-4-3-44,0 1-1,-1 0 1,1-1-1,0 1 1,-1 0 0,1 0-1,-1 0 1,1 0-1,-1 0 1,1-1 0,-1 1-1,0 0 1,1 0-1,-1 0 1,0 0-1,0 0 1,1 2 0,-2 0-4,1-1-1,0 0 1,0 1 0,-1-1 0,0 1 0,1-1 0,-1 0 0,0 0-1,0 1 1,-2 1 0,-15 26 242,-41 51 0,37-53-55,-37 62 1,53-80-161,1 1 0,0 0 0,1 1 0,0-1 0,1 1 0,0 0 0,-2 19 0,5-27-29,0 0 1,-1 0 0,2-1 0,-1 1 0,0 0-1,1 0 1,0 0 0,0-1 0,0 1-1,0 0 1,0-1 0,1 1 0,0-1 0,-1 0-1,1 1 1,1-1 0,-1 0 0,0 0 0,1 0-1,-1-1 1,1 1 0,0 0 0,0-1-1,0 0 1,0 0 0,1 0 0,5 3 0,-1-2 10,-1-1 0,0 0 0,1-1 0,0 0 0,-1 0 0,1 0 0,0-1 1,-1 0-1,1-1 0,0 0 0,-1 0 0,1 0 0,12-5 0,-8 2-76,-1 0-1,0 0 0,-1-1 0,1-1 0,-1 1 1,0-2-1,0 1 0,11-11 0,-18 14-52,0 0-1,0 0 0,0 0 0,-1 0 0,1 0 1,-1-1-1,0 1 0,0-1 0,0 0 1,0 1-1,-1-1 0,1 0 0,-1 0 1,0 0-1,0 0 0,-1 0 0,1 0 0,-1 0 1,0 0-1,0 0 0,0-1 0,-1 1 1,1 0-1,-1 0 0,0 0 0,0 0 1,0 0-1,-3-5 0,-12-18-550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046"/>
    </inkml:context>
    <inkml:brush xml:id="br0">
      <inkml:brushProperty name="width" value="0.05" units="cm"/>
      <inkml:brushProperty name="height" value="0.05" units="cm"/>
    </inkml:brush>
  </inkml:definitions>
  <inkml:trace contextRef="#ctx0" brushRef="#br0">0 1 15355,'12'8'1705,"14"-2"-929,4-2-312,7 1 752,3-1-272,3-1-600,1-2-440,-2-1-712,-3-1-1120,-6-6 1496,0-2-352,-5-1-321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420"/>
    </inkml:context>
    <inkml:brush xml:id="br0">
      <inkml:brushProperty name="width" value="0.05" units="cm"/>
      <inkml:brushProperty name="height" value="0.05" units="cm"/>
    </inkml:brush>
  </inkml:definitions>
  <inkml:trace contextRef="#ctx0" brushRef="#br0">4 5 13435,'1'7'858,"0"1"-1,-1 0 1,-1-1 0,-1 13 0,1-14-362,0-1 1,1 1-1,-1 0 1,1-1 0,1 1-1,-1 0 1,1-1-1,2 10 1,-3-14-441,1 0 1,-1 0-1,1 0 1,0 0-1,0-1 0,-1 1 1,1 0-1,0 0 1,0-1-1,0 1 1,0 0-1,0-1 1,0 1-1,0-1 1,0 1-1,0-1 0,0 0 1,0 1-1,0-1 1,0 0-1,0 0 1,0 0-1,1 1 1,-1-1-1,0 0 1,1-1-1,29-3 331,-1-5-287,-1-1 0,0-2 1,30-17-1,-34 16-89,0 2-1,1 0 1,54-14 0,-79 24-10,0 1 0,0-1 1,1 1-1,-1 0 0,0-1 0,0 1 0,1 0 1,-1 0-1,0 0 0,1 0 0,-1 0 0,0 0 1,0 0-1,1 1 0,-1-1 0,0 0 0,1 1 1,-1-1-1,0 1 0,0-1 0,0 1 0,0 0 1,0-1-1,0 1 0,0 0 0,0 0 1,0 0-1,0 0 0,0 0 0,0 0 0,0 0 1,-1 0-1,1 0 0,0 0 0,-1 0 0,1 0 1,-1 1-1,1-1 0,-1 0 0,0 0 0,1 1 1,-1-1-1,0 0 0,0 0 0,0 1 0,0 1 1,-1 7 43,0 1 1,0-1-1,-1 0 1,-6 19-1,4-15 34,-2 9 55,3-15-47,0 1 0,1 0 0,0 0 0,0 1-1,1-1 1,1 0 0,0 12 0,0-20-71,0 0 0,0-1 1,0 1-1,0 0 0,0 0 0,0-1 0,0 1 0,1 0 0,-1-1 0,0 1 0,0 0 1,1 0-1,-1-1 0,0 1 0,1-1 0,-1 1 0,1 0 0,-1-1 0,1 1 1,-1-1-1,1 1 0,0-1 0,-1 1 0,1-1 0,0 1 0,-1-1 0,1 0 0,0 1 1,0-1-1,1 0-73,-1 0 0,1 0-1,-1 0 1,1-1 0,-1 1 0,1 0 0,-1-1 0,1 0 0,-1 1 0,0-1-1,1 0 1,-1 1 0,2-3 0,3-1-234,-1 0 0,0 0 0,-1-1-1,1 0 1,6-9 0,1-9-156,0-2-130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6.483"/>
    </inkml:context>
    <inkml:brush xml:id="br0">
      <inkml:brushProperty name="width" value="0.05" units="cm"/>
      <inkml:brushProperty name="height" value="0.05" units="cm"/>
    </inkml:brush>
  </inkml:definitions>
  <inkml:trace contextRef="#ctx0" brushRef="#br0">9 321 16540 0 0,'-9'6'4927'0'0,"26"-2"-3261"0"0,-15-4-1897 0 0,4 1 329 0 0,1 0 0 0 0,-1 0-1 0 0,1-1 1 0 0,-1 0-1 0 0,1-1 1 0 0,-1 0 0 0 0,1 0-1 0 0,-1 0 1 0 0,1 0 0 0 0,-1-1-1 0 0,0 0 1 0 0,0-1 0 0 0,0 1-1 0 0,0-1 1 0 0,0 0-1 0 0,-1-1 1 0 0,8-4 0 0 0,6-8 153 0 0,1-1 0 0 0,-2-1 0 0 0,19-23 0 0 0,-2 3-79 0 0,-19 19-113 0 0,-1 0 0 0 0,-1-1 1 0 0,-1 0-1 0 0,0-1 0 0 0,10-25 0 0 0,-20 35-176 0 0,-2 10 50 0 0,-1 0-1 0 0,0 0 0 0 0,0 0 1 0 0,0 0-1 0 0,1 0 0 0 0,-1 0 0 0 0,1 0 1 0 0,-1 0-1 0 0,0 0 0 0 0,1 0 1 0 0,0 0-1 0 0,-1 1 0 0 0,1-1 0 0 0,1-1 1 0 0,-4 4-101 0 0,1 1 1 0 0,0 0 0 0 0,0 0-1 0 0,0 0 1 0 0,1 0 0 0 0,-1 0-1 0 0,1 0 1 0 0,-1 0 0 0 0,1 0-1 0 0,0 0 1 0 0,0 0 0 0 0,1 0-1 0 0,0 6 1 0 0,0 9-4 0 0,-1 10 87 0 0,2 0 0 0 0,1 0 1 0 0,11 50-1 0 0,2 7-1084 0 0,-13-70 288 0 0,1 0 0 0 0,1 0 0 0 0,0 0 0 0 0,1-1 0 0 0,8 14 0 0 0,-3-7-39 0 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857"/>
    </inkml:context>
    <inkml:brush xml:id="br0">
      <inkml:brushProperty name="width" value="0.05" units="cm"/>
      <inkml:brushProperty name="height" value="0.05" units="cm"/>
    </inkml:brush>
  </inkml:definitions>
  <inkml:trace contextRef="#ctx0" brushRef="#br0">1 0 18260,'8'15'1674,"-4"-11"-1816,1 0 0,-1 0 1,1 0-1,-1-1 0,1 0 0,0 0 1,0 0-1,1-1 0,-1 1 1,0-1-1,1-1 0,0 1 1,6 1-1,13 1-1675,39 3 0,-62-7 1731,65 2-2356,-67-2 2497,0 0 1,1 0-1,-1 0 0,0 0 1,0 0-1,1 0 0,-1 0 1,0 0-1,0 0 0,1 0 1,-1 0-1,0 0 1,0 0-1,0 0 0,1 0 1,-1 0-1,0 0 0,0 0 1,1 0-1,-1 1 0,0-1 1,0 0-1,0 0 0,1 0 1,-1 0-1,0 0 1,0 1-1,0-1 0,0 0 1,1 0-1,-1 0 0,0 1 1,0-1-1,0 0 0,0 0 1,0 0-1,0 1 0,0-1 1,0 0-1,0 0 1,1 1-1,-1-1 0,0 0 1,0 1-1,-9 10 1192,-22 10 366,29-19-1120,-35 21 1629,24-16-1600,0 1-1,1 0 1,-1 1 0,2 0 0,-17 17 0,28-26-516,0 0 0,0 0 0,0 0 0,0 0 0,0 0 0,0 0-1,0 1 1,0-1 0,0 0 0,0 0 0,0 0 0,0 0 0,0 0 0,0 0 0,0 1 0,0-1 0,0 0 0,0 0 0,0 0 0,0 0 0,0 0 0,0 0-1,0 1 1,0-1 0,0 0 0,0 0 0,0 0 0,0 0 0,0 0 0,0 0 0,0 0 0,1 1 0,-1-1 0,0 0 0,0 0 0,0 0 0,0 0 0,0 0 0,0 0-1,0 0 1,1 0 0,-1 0 0,0 0 0,0 0 0,0 0 0,0 0 0,0 0 0,0 0 0,1 0 0,-1 0 0,13 3-25,24-1-418,-27-2 314,1 0 13,14 2-383,38 5 0,-56-6 423,-1 1 0,1 0 0,-1 0 0,0 0 1,1 0-1,-1 1 0,0 0 0,0 1 0,-1-1 0,11 9 0,-15-11 89,1 1 0,-1-1-1,0 1 1,1-1 0,-1 1-1,0 0 1,0-1-1,0 1 1,0 0 0,0 0-1,-1 0 1,1 0 0,0-1-1,-1 1 1,0 0 0,1 0-1,-1 0 1,0 0-1,0 3 1,0-2 34,-1 0 0,0 0 0,0 0 0,0 0 0,0 0 0,0 0 0,0-1 0,-1 1 0,1 0 0,-1-1 0,-3 4-1,-3 3 154,-1 0 0,0-1 0,0 0 0,-1-1 0,-12 8 0,9-7-101,-1 1 0,0-2 0,-1 0 0,1-1 0,-1 0 0,-1-1 0,-17 3 0,32-7-152,-1-1 1,1 0-1,0 0 0,-1 0 1,1 0-1,-1 0 1,1 0-1,-1 0 0,1 0 1,-1-1-1,1 1 0,-1 0 1,-2-2-1,4 1 37,-1 1-1,1 0 1,-1-1 0,1 1-1,-1-1 1,1 1-1,0-1 1,-1 0-1,1 1 1,-1-1-1,1 1 1,0-1 0,0 0-1,-1 1 1,1-1-1,0 1 1,0-1-1,0 0 1,0 1 0,0-1-1,0-1 1,0-2-26,1 1 1,0-1-1,0 1 0,0-1 1,0 1-1,0-1 1,1 1-1,0 0 0,-1 0 1,4-4-1,20-25-393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261"/>
    </inkml:context>
    <inkml:brush xml:id="br0">
      <inkml:brushProperty name="width" value="0.05" units="cm"/>
      <inkml:brushProperty name="height" value="0.05" units="cm"/>
    </inkml:brush>
  </inkml:definitions>
  <inkml:trace contextRef="#ctx0" brushRef="#br0">182 8 15955,'9'-7'1915,"-18"6"-765,-20 8 377,13 0-1173,1 0 1,0 1-1,1 1 1,0 0-1,0 1 0,-17 17 1,47-39 491,0 0 0,36-17 0,-51 28-813,-1 1-25,0 0 1,1-1-1,-1 1 0,0 0 1,0 0-1,0 0 1,0-1-1,0 1 0,1 0 1,-1 0-1,0 0 1,0 0-1,0 0 1,0 0-1,1 0 0,-1-1 1,0 1-1,0 0 1,0 0-1,1 0 0,-1 0 1,0 0-1,0 0 1,0 0-1,1 0 0,-1 0 1,0 0-1,0 0 1,0 0-1,1 0 1,-1 0-1,0 0 0,0 0 1,0 0-1,1 0 1,-1 0-1,0 1 0,0-1 1,0 0-1,0 0 1,1 0-1,-1 0 0,0 0 1,0 0-1,0 1 1,0-1-1,1 0 0,-1 0 1,0 0-1,0 1 1,-4 11 192,0 4-200,5-8-4,0 1 0,1-1 0,0-1 0,0 1 0,1 0 0,0 0 0,0-1 0,0 0 0,1 1 0,1-1 0,5 7 0,-3-2-4,1 0 0,6 17-1,-13-25 8,1 0-1,-1 1 1,0 0-1,0-1 0,0 1 1,0 0-1,-1-1 0,0 1 1,0 0-1,-1 8 1,0-9 2,0 0 0,-1 0 1,0 0-1,1 0 1,-1 0-1,-1 0 1,1-1-1,-1 1 0,1-1 1,-1 1-1,0-1 1,0 0-1,0 0 1,-1 0-1,1-1 0,-1 1 1,1-1-1,-1 1 1,0-1-1,0-1 1,-6 3-1,2-1-12,1 0 0,-1-1 0,1 0 0,-1-1-1,0 1 1,0-1 0,0-1 0,0 0 0,1 0 0,-1 0 0,-9-3 0,16 3-42,-1 0 1,1-1-1,0 1 1,-1-1-1,1 1 1,0-1-1,0 0 1,-1 1-1,1-1 1,0 0-1,0 0 1,0 0-1,0 0 1,0 0-1,0 0 1,0 0-1,1 0 1,-1 0 0,0-1-1,1 1 1,-1 0-1,0 0 1,1-1-1,0 1 1,-1 0-1,1-1 1,0 1-1,-1-1 1,1 1-1,0 0 1,0-1-1,0 1 1,1 0-1,-1-1 1,0-1-1,1-3-76,1 0-1,-1 1 0,1-1 0,0 1 1,0 0-1,1-1 0,5-7 0,14-17-464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651"/>
    </inkml:context>
    <inkml:brush xml:id="br0">
      <inkml:brushProperty name="width" value="0.05" units="cm"/>
      <inkml:brushProperty name="height" value="0.05" units="cm"/>
    </inkml:brush>
  </inkml:definitions>
  <inkml:trace contextRef="#ctx0" brushRef="#br0">209 14 15499,'-20'3'4309,"-17"6"-1912,26-4-2115,0-1 1,0 1 0,1 1 0,0 0-1,0 0 1,0 1 0,1 0 0,0 1-1,0 0 1,1 1 0,0 0-1,0 0 1,-11 19 0,18-27-264,-1 1 1,1 0-1,1 0 1,-1 0-1,0 0 1,0 0-1,1 0 1,-1 0-1,1 0 0,0 0 1,-1 1-1,1-1 1,0 0-1,0 0 1,0 0-1,1 0 1,0 4-1,0-5-11,-1 0 1,1 0-1,0 0 1,0 0-1,-1 0 0,1 0 1,0 0-1,0 0 0,0 0 1,0 0-1,0 0 0,1-1 1,-1 1-1,0 0 0,0-1 1,0 1-1,1-1 0,-1 0 1,0 1-1,3-1 0,2 1-2,-1-1 0,1 0 0,0 0 0,-1 0 0,1-1 0,0 0 0,-1 0-1,1 0 1,-1-1 0,0 0 0,9-4 0,3-4-77,0-1-1,-1-1 1,0 0-1,-2-1 1,1-1-1,-1 0 1,-1-1-1,-1 0 1,20-32-1,-31 46 51,0 1 0,-1-1 0,1 0 0,-1 0 0,1 0 0,0 0 0,-1 1 0,0-1 0,1 0 0,-1 0 1,0 0-1,1 0 0,-1 0 0,0 0 0,0 0 0,0 0 0,0 0 0,0 0 0,0 0 0,0 0 0,0 0 0,0-1 0,-2 2 0,1 0 0,0 0 1,0 1-1,0-1 0,0 0 0,0 1 1,0-1-1,0 1 0,-1-1 0,1 1 1,1 0-1,-1 0 0,0-1 0,0 1 0,0 0 1,0 0-1,0 0 0,1 0 0,-2 1 1,-11 13-31,1 1 0,0 0 1,1 0-1,1 1 0,0 1 1,1 0-1,2 0 0,-1 0 1,2 1-1,1 0 0,-5 26 1,10-43 4,-1 0 1,1 1 0,0-1 0,0 0 0,0 0-1,0 0 1,0 0 0,1 1 0,-1-1 0,0 0 0,1 0-1,0 0 1,-1 0 0,1 0 0,0 0 0,0 0 0,0 0-1,1 0 1,-1 0 0,3 2 0,-3-3-31,1 0 0,0-1-1,-1 1 1,1 0 0,0-1 0,0 1 0,-1-1 0,1 0 0,0 0 0,0 0 0,0 0 0,0 0 0,-1 0-1,1 0 1,0 0 0,0-1 0,-1 1 0,1-1 0,0 1 0,0-1 0,-1 0 0,1 0 0,0 0-1,-1 0 1,3-1 0,6-5-118,-1 0 0,1-1-1,-1 0 1,0-1 0,10-13 0,17-22-544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087"/>
    </inkml:context>
    <inkml:brush xml:id="br0">
      <inkml:brushProperty name="width" value="0.05" units="cm"/>
      <inkml:brushProperty name="height" value="0.05" units="cm"/>
    </inkml:brush>
  </inkml:definitions>
  <inkml:trace contextRef="#ctx0" brushRef="#br0">141 0 16860,'-58'104'3294,"43"-82"-2687,2 1 1,0 1-1,2-1 0,-17 51 0,27-72-566,1 0-1,-1 0 1,1 0 0,-1 0-1,1 0 1,0 0-1,0 0 1,0 0 0,0 0-1,1 0 1,-1 0-1,0 0 1,1 0 0,-1 0-1,2 2 1,-1-3-31,-1 0-1,1 0 1,0 0 0,0 0 0,0 0-1,1 0 1,-1-1 0,0 1 0,0 0-1,0-1 1,1 1 0,-1 0 0,0-1-1,1 0 1,-1 1 0,0-1 0,1 0-1,-1 1 1,0-1 0,1 0 0,2 0-1,10-1-49,0 0-1,-1-1 0,24-5 0,-28 4-2,1 1 0,-1 0 0,1 0 0,0 1 0,0 1 0,-1-1 0,1 2 0,16 1 0,-25-1 42,0-1 0,0 1 0,1-1 0,-1 1 0,0-1 0,0 1 1,0 0-1,0 0 0,0-1 0,0 1 0,-1 0 0,1 0 0,0 0 1,0 0-1,0 0 0,-1 0 0,1 0 0,-1 0 0,1 1 0,-1-1 1,1 0-1,-1 0 0,0 0 0,1 0 0,-1 1 0,0-1 0,0 0 0,0 0 1,0 1-1,0-1 0,0 0 0,0 0 0,-1 1 0,1-1 0,0 0 1,-1 0-1,0 2 0,-2 6 41,0 1 0,-1-1 0,-6 13 1,7-17-15,-9 19 94,1-4 175,2 0 1,-12 34-1,20-52-267,1-1 1,-1 0-1,1 1 1,0-1-1,0 1 1,-1-1-1,1 1 0,0-1 1,0 0-1,0 1 1,1-1-1,-1 1 1,0-1-1,0 1 1,1-1-1,-1 0 0,1 1 1,-1-1-1,1 0 1,0 1-1,-1-1 1,2 1-1,0 0 6,-1-1 0,1 0-1,0 0 1,-1 0 0,1 0 0,0 0 0,0 0-1,0 0 1,0 0 0,0-1 0,0 1-1,0-1 1,4 1 0,6-1 42,1 0-1,0 0 1,-1-1 0,15-4 0,-19 4-86,98-20-1128,-96 18 903,0 0 0,0-1 0,-1 0 1,1 0-1,-1-1 0,0 0 0,0-1 1,9-8-1,-15 12 153,-1-1 0,1 1 0,-1-1-1,0 1 1,0-1 0,2-5 0,5-17-719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442"/>
    </inkml:context>
    <inkml:brush xml:id="br0">
      <inkml:brushProperty name="width" value="0.05" units="cm"/>
      <inkml:brushProperty name="height" value="0.05" units="cm"/>
    </inkml:brush>
  </inkml:definitions>
  <inkml:trace contextRef="#ctx0" brushRef="#br0">0 40 15003,'19'-2'1713,"9"-4"-889,7-3-336,5 2 944,4 1-584,-1 1-872,2 0 336,-11 5-216,-4 2-128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31.304"/>
    </inkml:context>
    <inkml:brush xml:id="br0">
      <inkml:brushProperty name="width" value="0.05" units="cm"/>
      <inkml:brushProperty name="height" value="0.05" units="cm"/>
    </inkml:brush>
  </inkml:definitions>
  <inkml:trace contextRef="#ctx0" brushRef="#br0">31 407 12275,'-8'11'1369,"-7"12"852,8-7 2002,29-25-878,0-11-2849,-1-1 0,0-1 0,-2-1 0,33-51 0,-29 40-327,134-219 475,-171 292-514,-18 80 0,31-116-125,-8 37-401,2 1-1,-3 45 1,11-77 121,5-15 53,1-9-102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0.876"/>
    </inkml:context>
    <inkml:brush xml:id="br0">
      <inkml:brushProperty name="width" value="0.05" units="cm"/>
      <inkml:brushProperty name="height" value="0.05" units="cm"/>
    </inkml:brush>
  </inkml:definitions>
  <inkml:trace contextRef="#ctx0" brushRef="#br0">117 90 12915,'46'-41'3800,"-42"37"-2967,1 0 0,-1-1 0,-1 0 0,1 0 1,-1 0-1,0-1 0,5-9 0,-22 27 1130,-93 134-1049,95-127-888,0 1 1,2 0-1,1 1 0,0 0 0,2 0 0,-6 23 0,12-37-6,0-1-1,0 1 0,0-1 0,1 1 1,0 0-1,0-1 0,1 1 0,0-1 1,3 12-1,-3-15-10,-1-1 0,1 0 0,1 1-1,-1-1 1,0 0 0,0 1 0,1-1 0,-1 0 0,1 0 0,0 0 0,0-1 0,0 1-1,0 0 1,0-1 0,0 1 0,0-1 0,0 0 0,1 1 0,-1-1 0,0 0 0,1 0-1,-1-1 1,1 1 0,-1 0 0,1-1 0,-1 0 0,6 1 0,2-2-27,-1 0 0,1 0 0,0 0-1,-1-2 1,1 1 0,-1-1 0,0 0 0,0-1 0,0 0 0,13-8 0,-12 6-318,1-1 0,-1 0 0,0-1 0,-1 0 0,0 0 1,0-1-1,14-19 0,-22 26 264,1 0-1,0-1 1,-1 1 0,0-1-1,1 0 1,-1 1 0,0-1 0,-1 0-1,1 0 1,0 1 0,-1-1 0,1 0-1,-1 0 1,0 0 0,0-5 0,-11-12-779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300"/>
    </inkml:context>
    <inkml:brush xml:id="br0">
      <inkml:brushProperty name="width" value="0.05" units="cm"/>
      <inkml:brushProperty name="height" value="0.05" units="cm"/>
    </inkml:brush>
  </inkml:definitions>
  <inkml:trace contextRef="#ctx0" brushRef="#br0">1 15 23869,'7'4'3017,"-5"-5"-1849,-1 1-272,3-2-536,1 2-352,-3-1-784,1-1-416,-3 1 928,-4-6-168,-6 3-200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890"/>
    </inkml:context>
    <inkml:brush xml:id="br0">
      <inkml:brushProperty name="width" value="0.05" units="cm"/>
      <inkml:brushProperty name="height" value="0.05" units="cm"/>
    </inkml:brush>
  </inkml:definitions>
  <inkml:trace contextRef="#ctx0" brushRef="#br0">118 12 11819,'3'-2'471,"0"1"1,0-1-1,0 1 1,1 0-1,-1 0 1,0 0-1,0 0 1,0 0-1,1 1 1,-1 0-1,0-1 1,1 1-1,-1 1 1,5-1-1,-3 2-71,1-1-1,-1 1 0,1 0 0,-1 0 1,0 0-1,0 1 0,9 5 1,0 2 30,-1 1 0,0 1 1,-1 0-1,17 22 0,-17-19-289,-1 1 1,0 1-1,-2-1 0,0 1 1,0 1-1,-2 0 0,0 0 1,-1 1-1,-1-1 0,-1 1 1,0 0-1,1 38 0,-5-26-84,-2 0 0,0-1 0,-2 1 0,-2-1 0,-1 0 0,-1 0 0,-17 43 0,-3-7-325,-2-1 0,-3-1 0,-3-2-1,-2-1 1,-70 83 0,68-103-9,6-9-98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196"/>
    </inkml:context>
    <inkml:brush xml:id="br0">
      <inkml:brushProperty name="width" value="0.05" units="cm"/>
      <inkml:brushProperty name="height" value="0.05" units="cm"/>
    </inkml:brush>
  </inkml:definitions>
  <inkml:trace contextRef="#ctx0" brushRef="#br0">1 1 16580,'26'7'1728,"11"6"-976,2-2-224,8-1 712,12 2-239,12-2-185,5-3-136,8-6-352,-4-2-144,-10-6-544,-4-3-328,-16 0 1784,-10-3-1144,-30 0 24,-11 0-96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1.258"/>
    </inkml:context>
    <inkml:brush xml:id="br0">
      <inkml:brushProperty name="width" value="0.05" units="cm"/>
      <inkml:brushProperty name="height" value="0.05" units="cm"/>
    </inkml:brush>
  </inkml:definitions>
  <inkml:trace contextRef="#ctx0" brushRef="#br0">2 15 6233 0 0,'0'2'1039'0'0,"-1"-2"-692"0"0,1 0-1 0 0,0 1 0 0 0,0-1 1 0 0,0 1-1 0 0,-1-1 0 0 0,1 0 1 0 0,0 1-1 0 0,0-1 0 0 0,0 1 1 0 0,0-1-1 0 0,0 1 0 0 0,0-1 1 0 0,0 1-1 0 0,0-1 1 0 0,0 1-1 0 0,0-1 0 0 0,0 0 1 0 0,1 1-1 0 0,1 2 2771 0 0,-2-2-2771 0 0,17 4 2821 0 0,30-8-4894 0 0,-38 2 2578 0 0,-3 0-901 0 0,270-25 307 0 0,-202 23-2552 0 0,128 11-1 0 0,-150-5-884 0 0,-32-3 2315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6.938"/>
    </inkml:context>
    <inkml:brush xml:id="br0">
      <inkml:brushProperty name="width" value="0.05" units="cm"/>
      <inkml:brushProperty name="height" value="0.05" units="cm"/>
    </inkml:brush>
  </inkml:definitions>
  <inkml:trace contextRef="#ctx0" brushRef="#br0">0 74 15803 0 0,'15'-5'4615'0'0,"4"-1"-3542"0"0,112-20 212 0 0,-68 12-1335 0 0,89-7 1 0 0,-135 20-293 0 0,0 1 0 0 0,0 0 0 0 0,24 5 0 0 0,-33-4-332 0 0,-1 1 0 0 0,1 0 0 0 0,0 0 0 0 0,-1 1 0 0 0,0 0 0 0 0,0 0 0 0 0,0 1 0 0 0,0-1 0 0 0,11 9-1 0 0,-17-10 210 0 0,1-1-1 0 0,-1 1 0 0 0,1-1 0 0 0,-1 1 1 0 0,0 0-1 0 0,0-1 0 0 0,0 1 1 0 0,0 0-1 0 0,0 0 0 0 0,0 0 0 0 0,0 0 1 0 0,1 3-1 0 0,0 8-3063 0 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586"/>
    </inkml:context>
    <inkml:brush xml:id="br0">
      <inkml:brushProperty name="width" value="0.05" units="cm"/>
      <inkml:brushProperty name="height" value="0.05" units="cm"/>
    </inkml:brush>
  </inkml:definitions>
  <inkml:trace contextRef="#ctx0" brushRef="#br0">539 45 14659,'3'-7'1211,"-1"3"-762,-1 0 0,0 1 0,0-1 0,0 0 0,0 0 0,0-8 0,-1 12-386,0 0-1,-1 0 0,1-1 0,0 1 1,-1 0-1,1 0 0,0 0 1,-1-1-1,1 1 0,0 0 0,-1 0 1,1 0-1,0 0 0,-1 0 0,1 0 1,-1-1-1,1 1 0,0 0 1,-1 0-1,1 0 0,-1 0 0,1 1 1,0-1-1,-1 0 0,1 0 1,0 0-1,-1 0 0,1 0 0,-1 0 1,1 1-1,0-1 0,-1 0 0,1 1 1,-15 5 318,15-6-362,-230 130 1061,191-104-976,1 2 1,1 2-1,-51 53 1,74-68-33,1 1 0,-19 30 0,28-38-52,-1 0 0,1 0 0,0 1 0,1-1 0,0 1 0,1 0 0,-1 0 0,0 11 0,3-17-20,0 0 0,0 0-1,0-1 1,0 1 0,0 0 0,1 0 0,-1 0-1,1-1 1,0 1 0,0 0 0,0-1 0,0 1 0,0-1-1,0 1 1,1-1 0,-1 1 0,1-1 0,0 0-1,0 0 1,0 0 0,0 0 0,0 0 0,0 0-1,0 0 1,1-1 0,-1 1 0,1-1 0,-1 0-1,1 0 1,0 0 0,-1 0 0,4 1 0,9 1-19,-1 0 0,0-1 0,1 0 0,25-1 0,-39-1 19,295-14 185,-189 6-108,-34 4-34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8.944"/>
    </inkml:context>
    <inkml:brush xml:id="br0">
      <inkml:brushProperty name="width" value="0.05" units="cm"/>
      <inkml:brushProperty name="height" value="0.05" units="cm"/>
    </inkml:brush>
  </inkml:definitions>
  <inkml:trace contextRef="#ctx0" brushRef="#br0">273 1 10906,'-7'1'181,"1"0"1,-1 1-1,1 0 0,0 0 0,-1 0 0,1 1 0,0 0 0,1 0 1,-1 1-1,1 0 0,-1 0 0,1 0 0,0 0 0,-5 7 0,-1 1 146,0 1 0,2 0-1,-1 0 1,-12 25 0,8-6 158,0 0 0,2 1 1,-10 49-1,-12 106 524,22-90-836,5 0 1,6 112 0,38 194-703,-34-381 453,10 60-239,-11-75 261,0 0 0,1-1-1,0 1 1,0-1 0,1 1 0,-1-1 0,9 12-1,-10-17 45,0 0 0,0 0-1,0 0 1,1 0-1,-1-1 1,0 1 0,1 0-1,-1-1 1,1 0 0,0 0-1,-1 0 1,1 0-1,0 0 1,0 0 0,0 0-1,0-1 1,-1 0 0,1 1-1,0-1 1,0 0-1,0-1 1,0 1 0,0 0-1,0-1 1,0 0 0,-1 1-1,6-3 1,7-3 28,-1-1 1,-1 0-1,1 0 1,12-10-1,-15 10 7,93-64 461,100-88 0,-187 142-410,0 1-1,-1-2 0,-1 0 1,0-1-1,14-26 0,51-109 310,-47 84-87,98-206 997,-106 213-817,-2-1 1,22-98-1,-42 147-385,0 0-1,-1 0 1,-1 0 0,-1 0-1,0 0 1,-4-29-1,2 36-84,1 1 0,-1 0 0,-1 0 0,1 0 0,-1 1 0,0-1 0,-1 1 0,0-1 0,0 1-1,0 0 1,-1 1 0,0-1 0,0 1 0,0 0 0,-12-9 0,7 8-97,-1 0 1,0 0-1,0 1 0,0 0 1,0 1-1,-1 1 0,0 0 1,-16-2-1,-102-5-282,99 9 642,-144-1-521,96 4-2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8.540"/>
    </inkml:context>
    <inkml:brush xml:id="br0">
      <inkml:brushProperty name="width" value="0.05" units="cm"/>
      <inkml:brushProperty name="height" value="0.05" units="cm"/>
    </inkml:brush>
  </inkml:definitions>
  <inkml:trace contextRef="#ctx0" brushRef="#br0">418 11 11386,'-15'-3'253,"1"0"-1,0 1 0,-1 0 1,1 1-1,-1 1 0,1 1 0,-1 0 1,1 0-1,-1 1 0,1 1 0,0 1 1,0 0-1,0 1 0,1 0 1,0 1-1,0 0 0,0 2 0,0-1 1,1 1-1,1 1 0,-1 0 1,1 1-1,-12 14 0,14-14-161,0 1-1,1 1 1,0 0-1,1 0 1,0 0 0,1 1-1,1 0 1,0 0-1,0 1 1,1-1 0,-3 22-1,5-16-68,1-1-1,1 1 1,1 0-1,0 0 0,1 0 1,1 0-1,1-1 1,6 20-1,0-8-39,1 0 0,1 0 0,1-1 0,2-1 0,1 0 0,1-1 0,1-1 0,34 37 0,-40-51 2,0-1 0,0-1 0,1 0 0,0 0 1,1-2-1,0 1 0,0-2 0,16 7 0,-18-10 4,0-1 0,0 1-1,0-2 1,1 0 0,-1 0-1,1-1 1,-1-1-1,1 0 1,0-1 0,-1 0-1,18-4 1,-20 2 21,0 1 0,0-2-1,0 1 1,0-2 0,-1 1 0,0-1 0,0 0-1,0-1 1,0 0 0,-1-1 0,14-14 0,-12 10 38,-1 0 1,-1-1 0,0 0 0,0 0-1,-1-1 1,-1 0 0,0 0 0,4-14 0,-3 2 37,-2 1 0,0-1 0,-1 0 0,-2-1 0,0 1 0,-2 0 0,0-1 0,-2 1 0,-9-42 0,8 50-128,-2 1 0,0-1 1,0 1-1,-2 1 1,-8-17-1,12 27 25,0 0 0,0 1 0,0-1 0,0 1 0,-1 0 0,1 0 0,-1 0 0,0 0 0,-1 0 0,1 1 0,-1 0 1,1 0-1,-1 0 0,0 1 0,0-1 0,0 1 0,0 0 0,0 1 0,-7-2 0,-36 0-201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1.909"/>
    </inkml:context>
    <inkml:brush xml:id="br0">
      <inkml:brushProperty name="width" value="0.05" units="cm"/>
      <inkml:brushProperty name="height" value="0.05" units="cm"/>
    </inkml:brush>
  </inkml:definitions>
  <inkml:trace contextRef="#ctx0" brushRef="#br0">0 0 17772,'1'1'396,"-1"0"0,1 0 0,0 0 0,-1 0 0,0 0 1,1 0-1,-1 0 0,1 0 0,-1 0 0,0 0 0,0 0 0,0 0 0,0 0 1,0 0-1,0 0 0,0 2 0,1 33 889,-1-20-573,12 137 1098,-8-124-1643,1 1 1,1-1 0,13 33 0,-16-53-262,1 1 1,1-1 0,0 0-1,0 0 1,1-1 0,6 9-1,-10-15-21,0 0 0,1 0-1,-1 0 1,0 0 0,0 0 0,1 0-1,-1-1 1,1 1 0,0-1 0,-1 0-1,5 2 1,-5-3 44,0 0 0,-1 1 0,1-1 0,0 0 0,0 0 0,0 0 1,0-1-1,0 1 0,0 0 0,-1-1 0,1 1 0,0-1 0,0 1 0,0-1 0,-1 0 0,1 0 0,0 0 0,-1 0 0,3-2 0,15-14-596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2.306"/>
    </inkml:context>
    <inkml:brush xml:id="br0">
      <inkml:brushProperty name="width" value="0.05" units="cm"/>
      <inkml:brushProperty name="height" value="0.05" units="cm"/>
    </inkml:brush>
  </inkml:definitions>
  <inkml:trace contextRef="#ctx0" brushRef="#br0">220 0 18916,'-13'58'2288,"-36"148"2009,-44 97-3300,80-268-1108,-25 74-889,34-95 139,1 0-1,0 1 1,0 14 0,3-27 676,0-1 102,-1 0-1,1 0 0,0-1 1,0 1-1,0 0 0,0 0 1,0 0-1,0 0 0,1 0 1,-1-1-1,0 1 1,0 0-1,0 0 0,1 0 1,0 1-1,4-4-763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3.362"/>
    </inkml:context>
    <inkml:brush xml:id="br0">
      <inkml:brushProperty name="width" value="0.05" units="cm"/>
      <inkml:brushProperty name="height" value="0.05" units="cm"/>
    </inkml:brush>
  </inkml:definitions>
  <inkml:trace contextRef="#ctx0" brushRef="#br0">195 9 15955,'12'-8'3854,"-16"16"-1073,-6 8-2558,-166 350 3660,168-352-3764,8-20-117,8-27-179,8-29-259,49-147-1147,-59 197 1443,-2 15 28,-2 23-11,-2-17 116,2 11-1,0-1 0,2 1 1,7 25-1,-9-36 23,1-1 0,1 0 0,-1 0 0,1 0 0,1 0 0,0 0 0,0-1 1,0 0-1,12 12 0,-7-10 307,-28-21-67,-2-1-183,1-1 1,0-1-1,1-1 0,0 0 1,1-1-1,2-1 0,-22-29 1,36 45-65,0 0 0,-1 1 1,1-1-1,0 0 0,0 0 1,0 0-1,1 0 0,-1-1 0,0-2 1,0 5-6,1-1 0,0 1 0,0 0 0,0-1 0,1 1 1,-1-1-1,0 1 0,0 0 0,0-1 0,0 1 0,0-1 0,0 1 1,0 0-1,1-1 0,-1 1 0,0 0 0,0-1 0,1 1 1,-1 0-1,0-1 0,0 1 0,1 0 0,-1-1 0,0 1 0,1 0 1,-1 0-1,0 0 0,1-1 0,0 1 0,3-1 10,0 1 0,1-1 0,-1 1 0,0 0 0,0 0 0,0 1-1,1-1 1,3 2 0,91 19-82,24 4 613,-95-25-468,-4-2 19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591"/>
    </inkml:context>
    <inkml:brush xml:id="br0">
      <inkml:brushProperty name="width" value="0.05" units="cm"/>
      <inkml:brushProperty name="height" value="0.05" units="cm"/>
    </inkml:brush>
  </inkml:definitions>
  <inkml:trace contextRef="#ctx0" brushRef="#br0">173 32 15875,'1'-3'495,"1"1"-114,0-1-1,0 1 1,-1-1 0,1 0-1,-1 0 1,0 0-1,1-7 1793,-6 14-1318,-4 7-16,-11 25 16,3 0 0,-19 57 0,-14 80-189,48-170-646,-15 54 145,3 0 0,3 1 0,-5 98 0,15-147-165,0 1 0,1-1-1,0 0 1,1 1 0,0-1-1,1 0 1,4 11-1,-6-18-53,-1 0 0,1 0 0,0-1-1,0 1 1,0 0 0,0 0 0,0 0-1,1-1 1,-1 1 0,0-1 0,1 1-1,-1-1 1,1 0 0,0 1-1,-1-1 1,1 0 0,0 0 0,0 0-1,0 0 1,0 0 0,0-1 0,0 1-1,0-1 1,0 1 0,0-1 0,0 0-1,0 1 1,0-1 0,0 0 0,0-1-1,0 1 1,0 0 0,0 0 0,0-1-1,0 1 1,0-1 0,0 0 0,3-1-1,1-2-141,0 0 0,0 0-1,-1-1 1,0 1-1,0-1 1,0 0 0,0-1-1,-1 1 1,0-1 0,0 0-1,4-9 1,12-19-632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997"/>
    </inkml:context>
    <inkml:brush xml:id="br0">
      <inkml:brushProperty name="width" value="0.05" units="cm"/>
      <inkml:brushProperty name="height" value="0.05" units="cm"/>
    </inkml:brush>
  </inkml:definitions>
  <inkml:trace contextRef="#ctx0" brushRef="#br0">70 34 17604,'12'-6'7796,"-20"25"-6373,-1 5-769,-38 125 831,42-127-1456,0 0-1,2 0 1,0 1-1,1 40 1,2-61-29,0-1 1,0 1-1,0-1 0,1 1 1,-1-1-1,0 1 0,1-1 1,-1 1-1,1-1 1,-1 1-1,1-1 0,0 1 1,-1-1-1,1 0 0,0 1 1,0-1-1,0 0 1,2 2-1,-2-2-3,0-1-1,0 1 1,0-1 0,0 1 0,0-1-1,1 0 1,-1 0 0,0 1 0,0-1 0,0 0-1,1 0 1,-1 0 0,0 0 0,0 0-1,0 0 1,1-1 0,-1 1 0,2-1-1,3-1-56,0-1 0,0 0 0,0 0 0,0-1-1,-1 1 1,0-1 0,9-8 0,6-9-555,-1 0 1,-1-1-1,0-1 1,-2-1-1,-1-1 0,-1 0 1,-1 0-1,-1-2 1,-2 1-1,13-48 1,-12 19-535</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382"/>
    </inkml:context>
    <inkml:brush xml:id="br0">
      <inkml:brushProperty name="width" value="0.05" units="cm"/>
      <inkml:brushProperty name="height" value="0.05" units="cm"/>
    </inkml:brush>
  </inkml:definitions>
  <inkml:trace contextRef="#ctx0" brushRef="#br0">29 0 18572,'-8'0'2472,"1"3"-1487,-3 4 3952,12-7-4473,1-1-360,0-1-904,0 0-489,-9 3 553,-2 8 104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741"/>
    </inkml:context>
    <inkml:brush xml:id="br0">
      <inkml:brushProperty name="width" value="0.05" units="cm"/>
      <inkml:brushProperty name="height" value="0.05" units="cm"/>
    </inkml:brush>
  </inkml:definitions>
  <inkml:trace contextRef="#ctx0" brushRef="#br0">10 297 16692,'-1'4'771,"-8"21"2401,10-17-1269,0-8-1805,-1 1 1,1-1-1,-1 0 0,1 0 1,-1 0-1,1 0 0,-1 0 1,0 0-1,1 0 0,-1-1 0,1 1 1,-1 0-1,1 0 0,-1 0 1,0 0-1,1 0 0,-1-1 1,1 1-1,-1 0 0,0 0 0,1-1 1,-1 1-1,1-1 0,6-6 191,1 0 0,-1-1 0,-1 0 0,0 0 0,0-1 0,0 0 0,-1 0 0,4-11 0,-3 10-136,95-202 634,-89 192-844,-12 20 55,0-1-1,0 1 1,1 0 0,-1 0 0,0 0 0,0 0 0,0-1 0,0 1-1,0 0 1,0 0 0,0 0 0,1 0 0,-1-1 0,0 1-1,0 0 1,0 0 0,0 0 0,1 0 0,-1 0 0,0 0 0,0 0-1,0 0 1,1 0 0,-1-1 0,0 1 0,0 0 0,0 0 0,1 0-1,-1 0 1,0 0 0,0 0 0,0 0 0,1 0 0,-1 0-1,0 1 1,0-1 0,0 0 0,1 0 0,-1 0 0,0 0 0,0 0-1,0 0 1,0 0 0,1 1 0,2 10-51,-2 15 9,-8 55 23,-21 93-1,19-126 32,9-43 279,-5 20-1448,3-23 36,2-15 533,1-7 159,4-1-104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7.419"/>
    </inkml:context>
    <inkml:brush xml:id="br0">
      <inkml:brushProperty name="width" value="0.05" units="cm"/>
      <inkml:brushProperty name="height" value="0.05" units="cm"/>
    </inkml:brush>
  </inkml:definitions>
  <inkml:trace contextRef="#ctx0" brushRef="#br0">1 455 12019 0 0,'4'-1'3434'0'0,"9"-1"-2533"0"0,61 4 1770 0 0,131-13-1 0 0,-53 0-4706 0 0,-107 10-3127 0 0,62 6 0 0 0,-81-2 1359 0 0</inkml:trace>
  <inkml:trace contextRef="#ctx0" brushRef="#br0" timeOffset="1">748 31 16428 0 0,'-51'-30'5083'0'0,"143"66"-5820"0"0,-63-22 768 0 0,0 1 0 0 0,50 37 1 0 0,-71-46-29 0 0,0 0 0 0 0,-1 0 1 0 0,1 1-1 0 0,-2 0 1 0 0,1 1-1 0 0,-1 0 1 0 0,0 0-1 0 0,-1 0 1 0 0,0 0-1 0 0,0 1 0 0 0,0 0 1 0 0,-1 0-1 0 0,-1 0 1 0 0,3 10-1 0 0,-5-13-18 0 0,0-1-1 0 0,-1 0 1 0 0,1 1-1 0 0,-1-1 1 0 0,0 0-1 0 0,-1 1 0 0 0,0-1 1 0 0,1 0-1 0 0,-2 1 1 0 0,1-1-1 0 0,-1 0 1 0 0,-3 9-1 0 0,0-6 25 0 0,1 1-1 0 0,-1-1 1 0 0,-1-1-1 0 0,1 1 1 0 0,-1-1-1 0 0,-12 11 1 0 0,-3 0-383 0 0,-1-1 0 0 0,-1-1 0 0 0,-47 25 0 0 0,29-16-2431 0 0,33-19 2676 0 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6.144"/>
    </inkml:context>
    <inkml:brush xml:id="br0">
      <inkml:brushProperty name="width" value="0.05" units="cm"/>
      <inkml:brushProperty name="height" value="0.05" units="cm"/>
    </inkml:brush>
  </inkml:definitions>
  <inkml:trace contextRef="#ctx0" brushRef="#br0">16 1 16171,'2'0'221,"-1"0"0,1 0 0,-1 1 0,1-1-1,-1 1 1,1-1 0,-1 1 0,0-1 0,1 1-1,-1 0 1,1 0 0,-1 0 0,0-1 0,0 1-1,0 0 1,1 1 0,-1-1 0,0 0 0,0 0-1,0 0 1,-1 1 0,2 1 0,21 38 2871,-16-27-2483,0-1-244,25 44 792,-2 2 0,26 72 1,-49-111-1110,-1 0 0,-1 0 0,-1 1 0,-1-1 0,-1 1 0,0 0 0,-2-1 1,0 1-1,-2 0 0,0 0 0,-6 23 0,2-20-256,-2 0-1,-1 0 1,0-1 0,-21 35 0,21-43 63,0-1 1,-1 0-1,-1-1 1,0 0 0,-1 0-1,0-1 1,-23 17-1,-12 0-297</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05.496"/>
    </inkml:context>
    <inkml:brush xml:id="br0">
      <inkml:brushProperty name="width" value="0.025" units="cm"/>
      <inkml:brushProperty name="height" value="0.025" units="cm"/>
      <inkml:brushProperty name="color" value="#008C3A"/>
    </inkml:brush>
  </inkml:definitions>
  <inkml:trace contextRef="#ctx0" brushRef="#br0">0 353 11314,'37'7'185,"-1"-1"1,1-2-1,0-2 0,0-1 0,68-8 0,183-44 64,-266 46-198,-10 3-46,299-59 205,-211 46 110,116-3-1,-80 15 43,393-20 371,202-48-740,-268 23-104,-46 26 88,-1 21 112,160-5 47,-242-10-95,157-6-49,1 21-19,-172 12 23,1321 69 47,-796 5 149,-7 67 199,-621-103-344,3-9-1,365 20 1,188-42-100,-375-11 71,352 22-27,-340-12 10,78-20-10,-170-3-18,-263 6 275,0 3-1,-1 2 0,1 2 1,-2 3-1,60 19 1,-110-30 229,-5-5-386,-13-8-117,-21-9-20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46.655"/>
    </inkml:context>
    <inkml:brush xml:id="br0">
      <inkml:brushProperty name="width" value="0.025" units="cm"/>
      <inkml:brushProperty name="height" value="0.025" units="cm"/>
      <inkml:brushProperty name="color" value="#008C3A"/>
    </inkml:brush>
  </inkml:definitions>
  <inkml:trace contextRef="#ctx0" brushRef="#br0">764 42 13195,'-6'-3'254,"0"0"1,0 0-1,0 1 1,-1 0-1,1 0 1,0 0-1,-11 0 1,-49-2 881,32 3-610,-1-1-317,0 2-1,0 2 1,0 0 0,1 3 0,-1 1-1,-60 19 1,74-18-191,1 1 0,0 1 0,0 1 0,1 1 0,0 0 1,1 2-1,1 0 0,0 1 0,0 0 0,2 1 0,0 1 0,-14 19 0,23-25 1,-1 1 0,2-1 0,-1 1 0,1 0 0,1 1 0,0-1 0,1 1 0,0 0 0,-2 19 0,2 11 42,1 60 0,3-57-47,-2 43 12,4 145-3,0-184-38,3-1 0,18 81 0,-21-118 11,1 1 0,0-1 0,0-1 0,1 1 1,1 0-1,0-1 0,0 0 0,1-1 0,0 1 1,14 12-1,-9-10 5,1-2 0,1 0 0,0 0 0,0-1 0,1-1 0,28 11 0,265 88-228,-290-101 166,1-2 0,-1 0-1,1-1 1,0-1 0,23-1-1,-30-2 32,-1 0 0,1 0 0,-1-1 0,0-1 0,0 0 0,0-1 0,0 0 0,-1 0 0,20-12 0,-1-4 63,-1-1 0,-1-1-1,-1-2 1,-1-1 0,-1 0 0,-1-2-1,-2-1 1,0 0 0,-2-2 0,22-45-1,-32 55-17,0-1-1,-2 0 0,0 0 1,-2 0-1,6-41 0,-4-112-489,0 25 496,29-169 1,-31 281 4,-1 11 10,0 10-27,-2 0 0,0 0 0,-1-1 0,-1 1 0,0 0 0,-1 0 0,-3-19 0,3 32-23,-1 0-1,1 0 1,-1 1-1,1-1 1,-1 1 0,0-1-1,0 1 1,0-1-1,0 1 1,0 0-1,0 0 1,-1 0 0,1 0-1,-1 1 1,1-1-1,-1 1 1,0-1-1,1 1 1,-1 0 0,0 0-1,0 0 1,0 0-1,0 1 1,0-1-1,-4 1 1,-10-2-153,0 1 0,-1 1 0,-21 3 0,20-2 134,-33 3-126,1 3-59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1.055"/>
    </inkml:context>
    <inkml:brush xml:id="br0">
      <inkml:brushProperty name="width" value="0.025" units="cm"/>
      <inkml:brushProperty name="height" value="0.025" units="cm"/>
      <inkml:brushProperty name="color" value="#008C3A"/>
    </inkml:brush>
  </inkml:definitions>
  <inkml:trace contextRef="#ctx0" brushRef="#br0">106 141 15099,'-2'-2'302,"-1"0"0,1 1-1,0-1 1,0 0 0,0 0 0,0 0-1,0-1 1,-1-1 0,2 3-253,1 1 0,0-1 0,-1 1 0,1-1 0,0 1 1,0-1-1,-1 1 0,1-1 0,0 1 0,0-1 0,0 1 0,0-1 1,0 0-1,-1 1 0,1-1 0,0 1 0,0-1 0,1 1 0,-1-1 0,0 0 1,0 1-1,0-1 0,0 1 0,0-1 0,0 1 0,1-1 0,-1 1 0,0-1 1,1 1-1,-1-1 0,0 1 0,1-1 0,-1 1 0,0-1 0,1 1 0,-1 0 1,1-1-1,-1 1 0,1 0 0,-1-1 0,1 1 0,-1 0 0,1 0 1,0-1-1,60-24 1449,81-30-120,-126 50-1346,0 1 0,0 1 1,0 0-1,0 2 0,1-1 0,-1 2 0,18 1 1,-31-1-42,0 1 1,0-1-1,0 1 1,0-1-1,0 1 1,0 0-1,0 0 1,0 0-1,0 1 1,0-1-1,-1 1 1,1-1-1,4 5 1,-7-6 7,-1 1 0,1-1 0,0 0-1,0 1 1,0-1 0,0 0 0,0 1 0,-1-1 0,1 0 0,0 1 0,0-1-1,0 0 1,-1 1 0,1-1 0,0 0 0,-1 1 0,1-1 0,0 0 0,-1 0-1,1 1 1,0-1 0,-1 0 0,1 0 0,0 0 0,-1 0 0,1 0 0,0 1-1,-1-1 1,1 0 0,-1 0 0,1 0 0,0 0 0,-1 0 0,1 0 0,-1 0-1,0 0 1,-21 4 19,20-4-13,-114 24 237,-218 76 0,343-104-266,84-36-46,70-4 124,-140 40-191,-1 1 0,0 0-1,1 2 1,0 1 0,32 3-1,-55-3 129,0 0 1,0 0-1,0 0 0,1 0 1,-1 0-1,0 0 0,0 0 0,0 0 1,0 0-1,0 0 0,0 0 1,1 0-1,-1 0 0,0 0 1,0 0-1,0 0 0,0 0 0,0 0 1,0 0-1,1 0 0,-1 0 1,0 0-1,0 0 0,0 1 0,0-1 1,0 0-1,0 0 0,0 0 1,0 0-1,0 0 0,1 0 0,-1 0 1,0 0-1,0 1 0,0-1 1,0 0-1,0 0 0,0 0 0,0 0 1,0 0-1,0 0 0,0 0 1,0 1-1,0-1 0,0 0 0,0 0 1,0 0-1,0 0 0,0 0 1,0 0-1,0 1 0,0-1 1,-7 4-338,7-4 321,-13 2-660,0 0 1,0-1-1,0-1 1,0 0-1,-26-3 0,4-12-61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4.250"/>
    </inkml:context>
    <inkml:brush xml:id="br0">
      <inkml:brushProperty name="width" value="0.025" units="cm"/>
      <inkml:brushProperty name="height" value="0.025" units="cm"/>
      <inkml:brushProperty name="color" value="#008C3A"/>
    </inkml:brush>
  </inkml:definitions>
  <inkml:trace contextRef="#ctx0" brushRef="#br0">1 3089 11234,'0'1'102,"1"1"0,-1 0 0,1-1 0,0 1 0,0-1 0,-1 1 0,1-1 0,0 1 0,0-1 0,1 0 0,-1 1 1,0-1-1,0 0 0,0 0 0,1 0 0,-1 0 0,1 0 0,-1 0 0,1 0 0,-1-1 0,1 1 0,-1 0 0,1-1 0,0 0 0,-1 1 0,1-1 0,0 0 0,-1 0 0,1 1 0,0-1 0,0-1 0,-1 1 0,4 0 0,7-2 171,0 0 1,0 0-1,19-7 1,-26 7-130,137-50 1714,-47 16-1152,256-67 106,-221 61-633,-95 28-108,0 2 0,0 2 1,1 2-1,51-7 0,-65 13-66,-1-1 0,0-1 0,0-1 0,34-13 0,77-41 35,-94 40-30,1 1 0,0 2-1,56-14 1,-56 19-9,1-1-1,71-35 1,-103 43-1,36-12-30,1 1 0,1 2 0,67-9 0,14-5-5,300-53-90,-168 54 128,19-3-33,-272 28 29,216-40-20,-161 26 25,94-35-1,-59 11 11,97-37 16,-14 12-34,62-20 15,31 16 0,-170 46-21,103-36 1,318-120 45,-108 8-58,-157 58 24,-174 79-8,100-23 0,-18 15-2,281-77 1,-418 109 6,361-133-4,-219 65-10,4 8 1,2 8 0,267-56-1,-442 117 15,411-87-1,-9-28-22,-150 4 64,-11-20-65,-29 14 29,-204 112-39,-1-1 42,1 1 0,0 0 0,1 0-1,-1 1 1,1 1 0,-1-1 0,1 2 0,0 0 0,1 0 0,11 0 0,19 0-2044,53-10 0,-52 6 1584,7 0-356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138"/>
    </inkml:context>
    <inkml:brush xml:id="br0">
      <inkml:brushProperty name="width" value="0.025" units="cm"/>
      <inkml:brushProperty name="height" value="0.025" units="cm"/>
      <inkml:brushProperty name="color" value="#008C3A"/>
    </inkml:brush>
  </inkml:definitions>
  <inkml:trace contextRef="#ctx0" brushRef="#br0">2 0 16107,'-1'13'1857,"1"3"-1145,6 4-208,4 2 712,4 0-239,2 4-113,5 3-240,2-3-96,0-5-240,1-4-72,1-8-208,-4-5-248,2-5-536,-1-5-328,1-14 888,-2-6-200,2-8-145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589"/>
    </inkml:context>
    <inkml:brush xml:id="br0">
      <inkml:brushProperty name="width" value="0.025" units="cm"/>
      <inkml:brushProperty name="height" value="0.025" units="cm"/>
      <inkml:brushProperty name="color" value="#008C3A"/>
    </inkml:brush>
  </inkml:definitions>
  <inkml:trace contextRef="#ctx0" brushRef="#br0">244 1 16908,'-31'44'1936,"-4"6"-1240,-3 8-224,0 2 857,5 0-393,6 0-160,6-7-296,5-7-248,11-13-688,5-9-392,5-15 696,-1-2-160,-1-8-104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945"/>
    </inkml:context>
    <inkml:brush xml:id="br0">
      <inkml:brushProperty name="width" value="0.025" units="cm"/>
      <inkml:brushProperty name="height" value="0.025" units="cm"/>
      <inkml:brushProperty name="color" value="#008C3A"/>
    </inkml:brush>
  </inkml:definitions>
  <inkml:trace contextRef="#ctx0" brushRef="#br0">76 6 16620,'3'-6'1648,"-4"11"-944,-6 3-232,-2 10 792,-1-1-199,0 7-241,-1 3-208,2 2-200,0 3-128,2-4-392,3-2-248,4-5-560,0-2-192,-2-12 792,2-11-913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366"/>
    </inkml:context>
    <inkml:brush xml:id="br0">
      <inkml:brushProperty name="width" value="0.025" units="cm"/>
      <inkml:brushProperty name="height" value="0.025" units="cm"/>
      <inkml:brushProperty name="color" value="#008C3A"/>
    </inkml:brush>
  </inkml:definitions>
  <inkml:trace contextRef="#ctx0" brushRef="#br0">0 5 15851,'1'-1'101,"-1"1"0,1-1 0,0 1 0,-1-1 0,1 1 0,0 0 0,-1-1 0,1 1-1,0 0 1,-1 0 0,1 0 0,0-1 0,-1 1 0,1 0 0,0 0 0,0 0 0,-1 0 0,1 0-1,0 0 1,0 0 0,-1 1 0,1-1 0,1 0 0,24 3 373,-22-2-154,36 5 663,75 20 1,-94-19-911,0 1 0,0 0 0,-1 2 0,38 23 0,-53-30-67,0 0-1,-1 0 0,1 1 1,-1 0-1,0 0 0,0 0 1,-1 1-1,1-1 0,-1 1 0,0 0 1,0 0-1,0 0 0,-1 0 1,0 0-1,0 1 0,0-1 1,1 8-1,-3-7 10,1 1 1,-1 0-1,-1 0 0,0-1 1,1 1-1,-2 0 0,1-1 1,-1 1-1,0-1 0,-1 0 0,1 1 1,-1-1-1,0 0 0,-7 8 1,-2 4 89,-1-1 0,-1-1 0,0 0 0,-1 0 0,-1-2 0,-1 0 0,0-1 0,0 0 0,-1-2 0,-37 18 0,50-26-85,-1-1 0,0 0 0,0-1 1,1 0-1,-1 1 0,0-2 1,-7 1-1,11-1-50,0 0 0,0 0 0,0 0 0,0-1 0,0 1 0,0 0 0,0-1 1,0 0-1,0 1 0,0-1 0,0 0 0,1 0 0,-1 0 0,0 0 0,0-1 0,1 1 0,-1 0 0,1-1 1,-1 1-1,1-1 0,0 1 0,0-1 0,-1 0 0,0-2 0,0-1 5,1-1-1,0 1 0,-1 0 1,2-1-1,-1 0 1,1 1-1,0-1 1,0 1-1,0-1 0,1 1 1,2-11-1,11-31-236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909"/>
    </inkml:context>
    <inkml:brush xml:id="br0">
      <inkml:brushProperty name="width" value="0.025" units="cm"/>
      <inkml:brushProperty name="height" value="0.025" units="cm"/>
      <inkml:brushProperty name="color" value="#008C3A"/>
    </inkml:brush>
  </inkml:definitions>
  <inkml:trace contextRef="#ctx0" brushRef="#br0">189 1 16179,'-1'3'317,"-1"1"0,1-1 0,0 0 0,-1 1 0,0-1 0,0 0 0,0 0 0,0 0 0,-5 5 0,-8 12 674,-9 23-442,2 1 0,1 1 0,3 1 0,-15 54 0,23-62-497,2 0-1,1 0 1,2 1-1,2 0 1,3 68-1,1-94-130,0 0-1,1 0 0,1 0 0,0 0 0,9 22 1,-10-31 9,-1 0 1,1 0-1,0-1 0,0 1 1,1-1-1,-1 1 1,1-1-1,0 0 1,0 0-1,0 0 1,0 0-1,0-1 1,0 1-1,1-1 1,-1 0-1,1 0 1,0 0-1,0 0 1,-1-1-1,1 0 1,0 1-1,6-1 1,24 0-288,3-6-111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7.840"/>
    </inkml:context>
    <inkml:brush xml:id="br0">
      <inkml:brushProperty name="width" value="0.05" units="cm"/>
      <inkml:brushProperty name="height" value="0.05" units="cm"/>
    </inkml:brush>
  </inkml:definitions>
  <inkml:trace contextRef="#ctx0" brushRef="#br0">377 168 7578 0 0,'24'-21'1404'0'0,"-21"18"-514"0"0,0 0 0 0 0,-1-1 1 0 0,1 1-1 0 0,-1 0 0 0 0,0-1 0 0 0,0 1 1 0 0,0-1-1 0 0,2-6 0 0 0,-4 8-395 0 0,1 0 1 0 0,0-1-1 0 0,-1 1 0 0 0,0-1 1 0 0,0 1-1 0 0,0 0 0 0 0,0-1 1 0 0,0 1-1 0 0,0-1 0 0 0,0 1 1 0 0,-1 0-1 0 0,1-1 0 0 0,-1 1 1 0 0,0 0-1 0 0,-1-3 0 0 0,1 2-339 0 0,-1 0 0 0 0,0 0 1 0 0,0 0-1 0 0,-1 0 0 0 0,1 0 0 0 0,0 0 0 0 0,-4-3 0 0 0,2 2-188 0 0,-1 0-1 0 0,1 0 1 0 0,0 1-1 0 0,-1-1 1 0 0,0 1-1 0 0,0 0 1 0 0,0 1-1 0 0,0-1 1 0 0,0 1-1 0 0,-1 0 1 0 0,1 0-1 0 0,-1 0 1 0 0,1 1-1 0 0,-1 0 1 0 0,1 0-1 0 0,-1 0 1 0 0,0 1-1 0 0,0 0 1 0 0,1 0-1 0 0,-1 0 1 0 0,0 1-1 0 0,0 0 1 0 0,-6 1-1 0 0,1 2-87 0 0,0 0 0 0 0,0 1 1 0 0,0 0-1 0 0,1 1 0 0 0,-1 0 0 0 0,2 1 0 0 0,-11 8 0 0 0,-2 3-187 0 0,-35 39-1 0 0,42-40 149 0 0,1 0 0 0 0,1 0-1 0 0,-12 23 1 0 0,21-33 45 0 0,0 0 1 0 0,0 1-1 0 0,1 0 1 0 0,0 0-1 0 0,1-1 1 0 0,0 2-1 0 0,0-1 0 0 0,0 0 1 0 0,1 0-1 0 0,0 0 1 0 0,1 12-1 0 0,0-17 74 0 0,1-1 1 0 0,-1 0-1 0 0,1 1 1 0 0,0-1-1 0 0,0 0 1 0 0,0 1-1 0 0,0-1 1 0 0,0 0-1 0 0,0 0 1 0 0,0 0-1 0 0,1 0 0 0 0,-1 0 1 0 0,1 0-1 0 0,-1-1 1 0 0,1 1-1 0 0,0 0 1 0 0,0-1-1 0 0,0 1 1 0 0,0-1-1 0 0,0 0 1 0 0,0 1-1 0 0,0-1 0 0 0,0 0 1 0 0,0 0-1 0 0,1-1 1 0 0,2 2-1 0 0,7 1-64 0 0,0 0 0 0 0,0-1 0 0 0,23 1 0 0 0,-23-2 37 0 0,167-2-3647 0 0,-70-2-2421 0 0,-68 3 3115 0 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377"/>
    </inkml:context>
    <inkml:brush xml:id="br0">
      <inkml:brushProperty name="width" value="0.025" units="cm"/>
      <inkml:brushProperty name="height" value="0.025" units="cm"/>
      <inkml:brushProperty name="color" value="#008C3A"/>
    </inkml:brush>
  </inkml:definitions>
  <inkml:trace contextRef="#ctx0" brushRef="#br0">0 33 16099,'0'2'1929,"2"4"-1201,-1 1-232,3 3 1000,2 6-495,1-1-177,5 3-352,1 0-152,4-3-376,3-3-240,3-7-448,1-2-256,2-8-129,0-5 721,-2-8-264,-1-4-240</inkml:trace>
  <inkml:trace contextRef="#ctx0" brushRef="#br0" timeOffset="1">321 1 15803,'-13'18'1633,"-5"11"-881,-4 4-224,2 4 776,1 3-207,5 3-281,1-1-224,8-6-400,2-3-232,3-12-632,3-4-224,1-15 639,4-7-183,2-9-208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765"/>
    </inkml:context>
    <inkml:brush xml:id="br0">
      <inkml:brushProperty name="width" value="0.025" units="cm"/>
      <inkml:brushProperty name="height" value="0.025" units="cm"/>
      <inkml:brushProperty name="color" value="#008C3A"/>
    </inkml:brush>
  </inkml:definitions>
  <inkml:trace contextRef="#ctx0" brushRef="#br0">62 0 17220,'-1'20'1688,"-14"6"-1136,5 1-224,-3 6 680,2 3-255,5 0-433,0-2-384,6-5-745,5-2-151,-1-9 712,0-8-240,-4-12-168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198"/>
    </inkml:context>
    <inkml:brush xml:id="br0">
      <inkml:brushProperty name="width" value="0.025" units="cm"/>
      <inkml:brushProperty name="height" value="0.025" units="cm"/>
      <inkml:brushProperty name="color" value="#008C3A"/>
    </inkml:brush>
  </inkml:definitions>
  <inkml:trace contextRef="#ctx0" brushRef="#br0">96 1 15971,'-14'20'2342,"-15"27"-1,17-25-1533,1 2 1,-13 38 0,23-58-766,0 0 1,0 0 0,0 0 0,0 0 0,1 0-1,-1 0 1,1 0 0,0 0 0,0 0 0,2 7-1,-2-10-33,1 1 0,0-1-1,0 1 1,-1-1 0,1 1-1,0-1 1,0 0-1,0 1 1,1-1 0,-1 0-1,0 0 1,0 0 0,1 0-1,-1 0 1,0 0 0,1 0-1,-1-1 1,1 1 0,-1 0-1,1-1 1,-1 1 0,1-1-1,0 1 1,-1-1 0,1 0-1,0 0 1,-1 0-1,3 0 1,5 0-70,0-1-1,0 0 0,-1 0 1,1-1-1,-1 0 1,1 0-1,-1-1 1,0 0-1,0-1 1,0 0-1,-1 0 0,1 0 1,-1-1-1,0 0 1,0-1-1,0 0 1,-1 0-1,0 0 0,0 0 1,-1-1-1,7-10 1,-2-16-220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620"/>
    </inkml:context>
    <inkml:brush xml:id="br0">
      <inkml:brushProperty name="width" value="0.025" units="cm"/>
      <inkml:brushProperty name="height" value="0.025" units="cm"/>
      <inkml:brushProperty name="color" value="#008C3A"/>
    </inkml:brush>
  </inkml:definitions>
  <inkml:trace contextRef="#ctx0" brushRef="#br0">5 0 14579,'-5'13'2025,"5"1"-985,0-4-408,8-3 2369,5-2-1905,1-1-920,2 0-568,-3-4 464,-5-1-112,-5-2-216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9.059"/>
    </inkml:context>
    <inkml:brush xml:id="br0">
      <inkml:brushProperty name="width" value="0.025" units="cm"/>
      <inkml:brushProperty name="height" value="0.025" units="cm"/>
      <inkml:brushProperty name="color" value="#008C3A"/>
    </inkml:brush>
  </inkml:definitions>
  <inkml:trace contextRef="#ctx0" brushRef="#br0">1 409 16291,'12'-1'1001,"1"0"-1,-1-1 0,0-1 0,13-3 0,-15 3-619,1 0-1,0 1 0,-1 0 0,1 0 0,19 1 0,-29 1-371,0 0-1,0 0 1,0 0-1,0 0 1,0 0-1,1 0 1,-1 0 0,0 1-1,0-1 1,0 0-1,0 0 1,0 1-1,0-1 1,0 1 0,-1-1-1,1 1 1,0-1-1,0 1 1,0 0-1,0-1 1,-1 1 0,1 0-1,0 0 1,0-1-1,-1 1 1,1 0-1,-1 0 1,1 0 0,-1 0-1,1 0 1,-1 0-1,0 0 1,1 0-1,-1 0 1,0 0 0,0 0-1,0 0 1,0 0-1,0 0 1,0 0-1,0 0 1,0 0 0,0 0-1,0 0 1,0 0-1,-1 1 1,1-1-1,-1 1 1,-1 4 6,-1 0 0,0 0 0,0 0 0,-1 0 0,0-1 0,-5 8 0,-40 38 176,32-33 105,0 1-1,-24 33 1,39-50-266,1 0 0,0 0 1,0 0-1,0-1 0,0 1 0,1 0 1,-1 0-1,0 0 0,1 0 0,0 0 0,-1 1 1,1-1-1,0 0 0,0 0 0,0 2 0,0-3-14,1 1 0,-1-1-1,1 0 1,-1 0 0,1 0-1,0 0 1,-1 0 0,1 0-1,0 0 1,0 0 0,0 0-1,0 0 1,0 0 0,0 0 0,0-1-1,0 1 1,0 0 0,0-1-1,0 1 1,0-1 0,0 1-1,0-1 1,1 1 0,-1-1-1,3 1 1,3 0-77,1-1 0,0 1-1,0-1 1,0-1 0,0 1 0,0-1 0,0-1-1,-1 1 1,1-1 0,0-1 0,8-3 0,3-2-415,0-1 1,-1-1 0,19-13 0,-19 9 136,0 0 0,31-33 0,-13 6-391</inkml:trace>
  <inkml:trace contextRef="#ctx0" brushRef="#br0" timeOffset="1">475 0 15099,'0'20'1433,"3"5"-889,2-1-176,2 7 624,4 5-152,1 3-88,2 0-72,0-1-135,1 0-41,-8-1-72,-1 3-16,-11 0-56,-6 3-40,-12 2-136,-4 2-264,-12-4 152,0-2-48,1-12-32</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427"/>
    </inkml:context>
    <inkml:brush xml:id="br0">
      <inkml:brushProperty name="width" value="0.025" units="cm"/>
      <inkml:brushProperty name="height" value="0.025" units="cm"/>
      <inkml:brushProperty name="color" value="#008C3A"/>
    </inkml:brush>
  </inkml:definitions>
  <inkml:trace contextRef="#ctx0" brushRef="#br0">37 15 17188,'1'-9'1704,"0"3"-1296,-2 15-216,-5 9 728,3 10-384,2 6-135,1 9-297,-1 1-56,1 2-24,-2 0-40,2-6-312,2-7-177,-2-7-327,0-9 1072,-5-11-400,-2-6-128,-7-11-136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893"/>
    </inkml:context>
    <inkml:brush xml:id="br0">
      <inkml:brushProperty name="width" value="0.025" units="cm"/>
      <inkml:brushProperty name="height" value="0.025" units="cm"/>
      <inkml:brushProperty name="color" value="#008C3A"/>
    </inkml:brush>
  </inkml:definitions>
  <inkml:trace contextRef="#ctx0" brushRef="#br0">1 325 15771,'0'-6'247,"1"0"0,-1 0-1,1 1 1,1-1 0,-1 0-1,1 1 1,0-1 0,0 1-1,0-1 1,1 1 0,0 0-1,6-9 1,4-1 280,0 1-1,23-21 0,-12 14-208,133-119 928,-154 138-1229,-1 0 0,0 0 0,1 0 0,0 0 0,-1 1 0,1-1 0,0 1 0,0 0 0,-1 0 0,7-2 0,-8 3-13,0 0 1,0 0 0,1 0 0,-1 1 0,0-1 0,0 0-1,1 0 1,-1 1 0,0-1 0,0 1 0,1-1 0,-1 1-1,0-1 1,0 1 0,0 0 0,0-1 0,0 1 0,0 0-1,0 0 1,0 0 0,0 0 0,-1 0 0,1 0 0,0 0-1,-1 0 1,2 3 0,3 6-98,0 1 0,-1 0-1,-1 0 1,0 0 0,2 14-1,-3-12-5,1-1 0,1 0-1,6 16 1,2-7-73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2.934"/>
    </inkml:context>
    <inkml:brush xml:id="br0">
      <inkml:brushProperty name="width" value="0.025" units="cm"/>
      <inkml:brushProperty name="height" value="0.025" units="cm"/>
      <inkml:brushProperty name="color" value="#008C3A"/>
    </inkml:brush>
  </inkml:definitions>
  <inkml:trace contextRef="#ctx0" brushRef="#br0">2325 168 10162,'-228'-30'1511,"-233"1"-1,353 29-1263,0 5 0,0 5 0,0 4 0,-145 39 0,182-31-158,2 3 0,0 3 0,2 3 1,1 3-1,2 3 0,1 2 0,3 3 1,1 3-1,2 3 0,-93 99 0,132-126 56,0 0 0,2 1-1,0 1 1,2 0 0,0 1 0,2 0-1,-14 37 1,21-44-65,0 0 0,1 0 0,1 0 0,1 0 0,0 1 0,2-1 0,0 1 0,0-1 0,2 1 0,0-1 0,1 1 0,9 27 0,-2-18-28,1 0 0,1-1 0,2-1 0,0 0 0,2 0-1,1-2 1,0 0 0,2-1 0,1 0 0,30 24 0,-9-11-19,3-3 0,0-1 0,2-2 0,80 36 0,-35-26-46,2-4 1,1-4-1,1-5 0,1-3 0,1-5 1,1-4-1,0-5 0,1-3 0,-1-5 0,1-4 1,163-27-1,-84-4 157,-2-9 0,-2-6-1,-2-9 1,-3-6 0,283-154 0,-386 180 172,-1-4 0,-1-2 0,-3-3 0,-2-3 0,-2-2 0,53-63 0,-98 101-197,-1-1 1,0-1-1,-2 1 0,1-2 0,-2 1 1,0-1-1,-1 0 0,-1-1 0,0 0 0,-2 0 1,5-30-1,-8 33-37,0-1 1,-2 1 0,0 0-1,0 0 1,-1 0-1,-1 0 1,-1 1-1,0-1 1,-1 1-1,0-1 1,-1 2-1,-1-1 1,0 1-1,-16-23 1,-2 4-15,-2 1 1,-1 1-1,-2 1 0,0 2 1,-2 1-1,-1 1 0,-1 2 1,-1 1-1,-67-30 0,17 16-207,-1 5-1,-2 3 0,-117-21 0,109 30-645,-153-9 0,195 26 474,0 3 1,0 1-1,0 3 0,-71 16 0,31 7-273</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0.013"/>
    </inkml:context>
    <inkml:brush xml:id="br0">
      <inkml:brushProperty name="width" value="0.025" units="cm"/>
      <inkml:brushProperty name="height" value="0.025" units="cm"/>
      <inkml:brushProperty name="color" value="#008C3A"/>
    </inkml:brush>
  </inkml:definitions>
  <inkml:trace contextRef="#ctx0" brushRef="#br0">899 288 5345,'-292'76'4163,"231"-56"-3456,1 4 1,-95 50-1,134-62-584,2 1 0,0 1 0,0 1 0,1 1 0,1 0 0,0 1 0,-26 36 0,25-26 1,1 1 0,1 0-1,1 2 1,2 0 0,-11 37 0,9-14-3,2 1-1,3 1 1,2 0-1,3 0 0,2 1 1,6 83-1,-1-117-91,0-1-1,1 1 1,2-1-1,0 0 1,13 32-1,-13-42-20,0 1 0,1-1 0,1 0 0,0-1 0,1 1-1,0-1 1,0-1 0,1 1 0,0-2 0,18 15 0,-7-10 9,0-1 0,1-1 0,0-1 0,31 11 0,95 22 75,-47-15-28,178 75 63,-48-16-119,-167-67-42,112 22 1,-111-33 52,-1-3 0,1-3 0,-1-3 0,77-9 0,-50-3 92,-1-4 0,117-37 0,383-119 389,-525 154-311,-2-4 0,0-2-1,-1-2 1,-2-3-1,-1-3 1,89-65 0,268-264 1936,-405 352-2103,34-31 102,-1-3 0,68-88 0,-106 124-84,-1-1 1,0 1-1,-1-1 1,1 1-1,-2-1 1,1 0-1,-1 0 1,0 0-1,-1-1 1,0 1-1,0 0 1,-1-1-1,0 1 1,0 0-1,-1-1 1,0 1-1,0 0 1,-1 0-1,0 0 1,-1 0-1,-4-11 1,-6-9 219,-1 1 1,-1 0 0,-2 1-1,-28-35 1,22 33-75,-2 0 0,0 2 0,-2 1 1,-57-42-1,40 38-117,-2 1 0,-87-38 0,15 22-114,-2 5 0,-133-25 1,42 22-734,-338-25 1,501 63 521,-1 3 0,1 2 0,0 2 0,0 2 0,-52 12 0,2 15-318</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014"/>
    </inkml:context>
    <inkml:brush xml:id="br0">
      <inkml:brushProperty name="width" value="0.025" units="cm"/>
      <inkml:brushProperty name="height" value="0.025" units="cm"/>
      <inkml:brushProperty name="color" value="#008C3A"/>
    </inkml:brush>
  </inkml:definitions>
  <inkml:trace contextRef="#ctx0" brushRef="#br0">45 31 12707,'0'-7'1312,"3"3"-648,-3-2-208,0 0 728,2 0 721,0 5-1121,-2 7-224,0 7-64,-2 7-184,-3 5-112,1 10-360,-2 1-192,-1 2-320,0 3-120,0-3 552,0-2-176,1-4-160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8.310"/>
    </inkml:context>
    <inkml:brush xml:id="br0">
      <inkml:brushProperty name="width" value="0.05" units="cm"/>
      <inkml:brushProperty name="height" value="0.05" units="cm"/>
    </inkml:brush>
  </inkml:definitions>
  <inkml:trace contextRef="#ctx0" brushRef="#br0">69 0 19196 0 0,'1'1'51'0'0,"0"-1"1"0"0,0 0-1 0 0,0 1 1 0 0,0-1-1 0 0,0 0 0 0 0,-1 1 1 0 0,1-1-1 0 0,0 1 0 0 0,0-1 1 0 0,-1 1-1 0 0,1-1 0 0 0,0 1 1 0 0,-1 0-1 0 0,1-1 0 0 0,-1 1 1 0 0,1 0-1 0 0,-1-1 0 0 0,1 1 1 0 0,-1 0-1 0 0,1 0 0 0 0,-1 0 1 0 0,0-1-1 0 0,1 1 1 0 0,-1 0-1 0 0,0 1 0 0 0,0 1-109 0 0,0 0 1 0 0,-1 0-1 0 0,0 0 0 0 0,1 0 0 0 0,-1 0 1 0 0,-1-1-1 0 0,0 5 0 0 0,1-7 65 0 0,-17 48-286 0 0,-23 96-1 0 0,25-58-8589 0 0,15-82 7479 0 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558"/>
    </inkml:context>
    <inkml:brush xml:id="br0">
      <inkml:brushProperty name="width" value="0.025" units="cm"/>
      <inkml:brushProperty name="height" value="0.025" units="cm"/>
      <inkml:brushProperty name="color" value="#008C3A"/>
    </inkml:brush>
  </inkml:definitions>
  <inkml:trace contextRef="#ctx0" brushRef="#br0">116 0 11450,'-2'38'1537,"-4"-3"-929,1 1-280,-1-1 984,3-5-704,0 1-224,2-4-384,1 2-200,0-5-952,0-1 952,-2-4-184,2 1-128</inkml:trace>
  <inkml:trace contextRef="#ctx0" brushRef="#br0" timeOffset="1">45 886 13707,'-4'40'1120,"1"-7"-832,0-1-168,3-5 88,2-3-128,-1-5 48,2-1-88,-3-3-152</inkml:trace>
  <inkml:trace contextRef="#ctx0" brushRef="#br0" timeOffset="2">28 1594 12515,'-4'52'1240,"0"-1"-792,-1 1-176,2-2 344,1 3-216,-1-3-136,0-1-32,0-3-224</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976"/>
    </inkml:context>
    <inkml:brush xml:id="br0">
      <inkml:brushProperty name="width" value="0.025" units="cm"/>
      <inkml:brushProperty name="height" value="0.025" units="cm"/>
      <inkml:brushProperty name="color" value="#008C3A"/>
    </inkml:brush>
  </inkml:definitions>
  <inkml:trace contextRef="#ctx0" brushRef="#br0">20 0 6873,'3'125'2873,"0"-52"-1660,-7 87-1,1-76 423,4-59-49,-2-1 0,-6 41 0,-4-33 184,10-22-3891,1-10 1624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5.952"/>
    </inkml:context>
    <inkml:brush xml:id="br0">
      <inkml:brushProperty name="width" value="0.025" units="cm"/>
      <inkml:brushProperty name="height" value="0.025" units="cm"/>
      <inkml:brushProperty name="color" value="#008C3A"/>
    </inkml:brush>
  </inkml:definitions>
  <inkml:trace contextRef="#ctx0" brushRef="#br0">0 81 18252,'1'11'876,"0"0"0,0 0 0,1 0-1,0 0 1,5 13 0,-3-14-552,0 0 0,0 0-1,1-1 1,0 0 0,10 14-1,-14-22-302,0 1 0,1 0 0,-1 0 0,1-1-1,0 1 1,-1-1 0,1 0 0,0 1-1,0-1 1,0 0 0,0 0 0,0 0-1,0 0 1,0 0 0,0-1 0,0 1-1,0-1 1,0 1 0,0-1 0,3 0 0,-1 0-38,-1 0 0,1-1 1,-1 0-1,1 0 1,-1 0-1,1 0 1,-1-1-1,0 1 1,0-1-1,0 0 1,5-3-1,4-5-355,0-1-1,0 0 1,-1-1 0,13-17-1,6-11-2556,45-82 1,-92 142 3777,-5 20-204,2 0 0,1 2 0,3 1 0,1 0 0,2 1 0,2 0 0,2 1-1,-4 49 1,9-5-3037,2-79 1840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057"/>
    </inkml:context>
    <inkml:brush xml:id="br0">
      <inkml:brushProperty name="width" value="0.025" units="cm"/>
      <inkml:brushProperty name="height" value="0.025" units="cm"/>
      <inkml:brushProperty name="color" value="#008C3A"/>
    </inkml:brush>
  </inkml:definitions>
  <inkml:trace contextRef="#ctx0" brushRef="#br0">216 28 13355,'0'-1'229,"2"-1"171,-1 0 1,0 0-1,0 0 0,0 0 1,0-1-1,0 1 1,-1 0-1,1-1 0,0-4 1,-8 17 3897,-9 15-3120,-87 219 512,68-154-1493,48-152-192,1 11-75,29-97-269,-43 148 335,0-1 1,0 1-1,0 0 1,0-1-1,0 1 1,0 0-1,0-1 1,1 1-1,-1 0 1,0-1-1,0 1 1,0 0-1,0-1 1,1 1-1,-1 0 1,0 0-1,0-1 1,0 1-1,1 0 1,-1 0-1,0-1 1,1 1-1,-1 0 1,0 0-1,0 0 1,1-1-1,-1 1 1,0 0-1,1 0 1,4 10-49,-2 27 15,-2-30 21,3 36-18,0 20 57,22 98-1,-35-188 45,-1 1 0,-1 0 0,-1 1 0,-1 0 0,-2 1 0,0 1 0,-2 0 0,-35-38 0,34 47 5,6 4 27,20 14 72,30 20-25,65 35-963,-88-51 794,1-1 1,-1-1-1,2 0 0,29 6 0,-25-10-152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413"/>
    </inkml:context>
    <inkml:brush xml:id="br0">
      <inkml:brushProperty name="width" value="0.025" units="cm"/>
      <inkml:brushProperty name="height" value="0.025" units="cm"/>
      <inkml:brushProperty name="color" value="#008C3A"/>
    </inkml:brush>
  </inkml:definitions>
  <inkml:trace contextRef="#ctx0" brushRef="#br0">236 12 15131,'14'-10'2103,"-13"9"-996,-2 1-52,-22 19 1288,-5 14-1900,2 0 0,2 2 0,1 0 1,1 2-1,2 0 0,2 2 0,2 0 0,-23 81 0,36-109-379,0 1 1,1-1-1,1 1 1,0-1-1,1 17 1,0-25-70,0 0 0,0 0 0,1 0 1,-1 0-1,1 0 0,0 0 0,0-1 1,0 1-1,0 0 0,0 0 0,1-1 1,-1 1-1,1-1 0,0 1 0,0-1 1,-1 0-1,2 0 0,-1 0 0,0 0 1,0 0-1,1 0 0,-1-1 1,1 1-1,-1-1 0,1 1 0,4 1 1,0-2-160,0 1 1,-1-1 0,1 0-1,0-1 1,0 1 0,0-1-1,12-2 1,48-12-527,-52 11 609,28-8-382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895"/>
    </inkml:context>
    <inkml:brush xml:id="br0">
      <inkml:brushProperty name="width" value="0.025" units="cm"/>
      <inkml:brushProperty name="height" value="0.025" units="cm"/>
      <inkml:brushProperty name="color" value="#008C3A"/>
    </inkml:brush>
  </inkml:definitions>
  <inkml:trace contextRef="#ctx0" brushRef="#br0">9 266 10490,'22'-48'5017,"-19"40"2392,-10 26-6173,1 0 0,-5 21 0,8-25-1095,1 1 1,0-1-1,0 1 0,2 0 1,0 0-1,2 17 1,-2-30-150,0-1 0,0 1 1,1 0-1,-1 0 0,0 0 0,1 0 0,-1 0 1,1-1-1,0 1 0,0 0 0,0 0 0,0-1 1,0 1-1,0-1 0,0 1 0,0-1 0,0 1 1,1-1-1,-1 0 0,1 1 0,-1-1 0,1 0 1,-1 0-1,1 0 0,0 0 0,0-1 0,-1 1 1,1 0-1,0-1 0,3 1 0,-2-1-114,0 0 1,1 0-1,-1-1 1,0 1-1,0-1 0,0 0 1,1 0-1,-1 0 0,0-1 1,-1 1-1,1 0 1,0-1-1,0 0 0,-1 0 1,1 0-1,-1 0 0,4-4 1,0-1-325,0-1 0,0 0 0,-1 0 0,0 0 0,0-1 0,-1 1 0,0-1 0,-1 0 0,0 0 0,0-1 0,-1 1 0,2-14 0,-1-17-855</inkml:trace>
  <inkml:trace contextRef="#ctx0" brushRef="#br0" timeOffset="1">74 29 19364,'-12'-8'2081,"2"0"-1225,3 3-360,1 2 984,5 0 409,2 1-1729,5 2-1225,-2 0 1017,3 3-240,1 2-144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283"/>
    </inkml:context>
    <inkml:brush xml:id="br0">
      <inkml:brushProperty name="width" value="0.025" units="cm"/>
      <inkml:brushProperty name="height" value="0.025" units="cm"/>
      <inkml:brushProperty name="color" value="#008C3A"/>
    </inkml:brush>
  </inkml:definitions>
  <inkml:trace contextRef="#ctx0" brushRef="#br0">0 4 17084,'0'0'125,"0"0"1,1 1-1,-1-1 1,0 1-1,0-1 0,0 1 1,1-1-1,-1 1 1,0-1-1,0 0 1,1 1-1,-1-1 1,0 0-1,1 1 1,-1-1-1,0 0 1,1 1-1,-1-1 1,0 0-1,1 0 1,-1 1-1,1-1 1,-1 0-1,1 0 0,-1 0 1,1 0-1,-1 1 1,1-1-1,-1 0 1,0 0-1,1 0 1,-1 0-1,1 0 1,-1 0-1,1 0 1,0-1-1,24-5 2985,-5 1-1775,-18 5-1292,1 0 0,-1 0 0,1 0 0,-1 0 0,1 1 0,-1-1-1,0 1 1,1 0 0,-1-1 0,0 1 0,0 0 0,0 1 0,1-1 0,-1 0 0,0 0 0,-1 1 0,1-1 0,0 1 0,0 0 0,-1 0 0,1-1-1,0 1 1,-1 0 0,0 0 0,0 0 0,1 1 0,-1-1 0,0 0 0,-1 0 0,1 1 0,0-1 0,-1 0 0,1 1 0,-1-1 0,0 4-1,1 3-31,0 0-1,-1 0 0,0 1 0,-1-1 0,0 0 0,0 0 0,-1 0 0,-3 10 0,-5 6 109,-1-1-1,-1-1 1,-1 0-1,-22 31 0,27-39-39,8-14-81,0-1-1,0 0 1,0 0 0,0 0 0,1 0 0,-1 1 0,0-1-1,0 0 1,0 0 0,0 0 0,0 0 0,0 1-1,0-1 1,0 0 0,0 0 0,1 0 0,-1 0-1,0 0 1,0 0 0,0 0 0,0 1 0,0-1-1,1 0 1,-1 0 0,0 0 0,0 0 0,0 0-1,0 0 1,1 0 0,-1 0 0,0 0 0,0 0-1,0 0 1,1 0 0,-1 0 0,0 0 0,0 0-1,0 0 1,0 0 0,1 0 0,-1 0 0,0 0-1,4-1-106,-1-1 0,0 1 0,0 0 0,0-1 0,0 0-1,5-3 1,6-5-484,-1-1 0,0 0 0,0-1 0,-1-1 0,17-23 0,-5 0-175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672"/>
    </inkml:context>
    <inkml:brush xml:id="br0">
      <inkml:brushProperty name="width" value="0.025" units="cm"/>
      <inkml:brushProperty name="height" value="0.025" units="cm"/>
      <inkml:brushProperty name="color" value="#008C3A"/>
    </inkml:brush>
  </inkml:definitions>
  <inkml:trace contextRef="#ctx0" brushRef="#br0">71 19 18556,'-1'-1'130,"1"1"0,0-1 0,0 0 0,-1 1 0,1-1 1,0 0-1,0 1 0,0-1 0,0 0 0,0 1 0,0-1 0,0 0 0,0 0 0,0 1 0,0-1 1,0 0-1,0 1 0,0-1 0,1 0 0,-1 1 0,0-1 0,0 0 0,1 1 0,-1-1 1,1 0-1,0 0-22,0 1 1,0 0-1,-1 0 1,1 0 0,0 0-1,0 0 1,-1 0 0,1 1-1,0-1 1,0 0-1,-1 0 1,1 0 0,0 1-1,-1-1 1,1 0 0,0 1-1,-1-1 1,2 1-1,33 28 1389,-24-16-1419,-1 0 1,0 0 0,0 1 0,-2 0-1,0 0 1,0 1 0,-1 0-1,-1 1 1,-1-1 0,0 1-1,-1 0 1,0 1 0,-2-1-1,0 1 1,0 31 0,-3-29-207,0-1 1,-1 1-1,-1-1 0,-1 0 1,-1 0-1,0 0 1,-1-1-1,-1 0 0,-1 0 1,0 0-1,-1-1 1,-1 0-1,0-1 1,-15 17-1,15-22 4,-1-1 0,1 0 0,-1 0 0,-1-1 0,-14 8 0,-13 4-371</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295"/>
    </inkml:context>
    <inkml:brush xml:id="br0">
      <inkml:brushProperty name="width" value="0.025" units="cm"/>
      <inkml:brushProperty name="height" value="0.025" units="cm"/>
      <inkml:brushProperty name="color" value="#008C3A"/>
    </inkml:brush>
  </inkml:definitions>
  <inkml:trace contextRef="#ctx0" brushRef="#br0">1 1 14147,'0'27'1552,"0"4"-1080,0 10-207,1 3 743,4 10-496,2 2-8,1 5-352,3-3-264,1 1-416,1-3 264,-1-2 144,-4-1-96,0-2-80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585"/>
    </inkml:context>
    <inkml:brush xml:id="br0">
      <inkml:brushProperty name="width" value="0.025" units="cm"/>
      <inkml:brushProperty name="height" value="0.025" units="cm"/>
      <inkml:brushProperty name="color" value="#008C3A"/>
    </inkml:brush>
  </inkml:definitions>
  <inkml:trace contextRef="#ctx0" brushRef="#br0">56 0 8282,'-1'53'776,"-3"20"1472,3 1 1,18 140-1,-10-156-2083,-2 0 0,-6 112-1,-1 13-1821,2 1-5327,-11-61 8365,-13 259 9860,24-324-11388,-14-58 115,1-6-213,0-14-13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58.773"/>
    </inkml:context>
    <inkml:brush xml:id="br0">
      <inkml:brushProperty name="width" value="0.05" units="cm"/>
      <inkml:brushProperty name="height" value="0.05" units="cm"/>
    </inkml:brush>
  </inkml:definitions>
  <inkml:trace contextRef="#ctx0" brushRef="#br0">8 359 11939 0 0,'-8'11'1867'0'0,"13"-4"1080"0"0,20 0-32 0 0,-25-7-2917 0 0,5 1 202 0 0,0-1 1 0 0,-1 0 0 0 0,1 0 0 0 0,0-1 0 0 0,-1 1-1 0 0,1-1 1 0 0,-1 0 0 0 0,1-1 0 0 0,8-2 0 0 0,41-22 852 0 0,-42 21-848 0 0,30-19 247 0 0,0-1 0 0 0,-2-3 0 0 0,0-1 0 0 0,-2-1 0 0 0,47-50 0 0 0,-36 23 122 0 0,-45 52-549 0 0,0 0 0 0 0,-1 0 0 0 0,0-1-1 0 0,0 0 1 0 0,0 0 0 0 0,0 0-1 0 0,-1 0 1 0 0,0 0 0 0 0,1-8 0 0 0,-4 7-1033 0 0,-5 12 325 0 0,-6 12-115 0 0,8-8 695 0 0,1 0 0 0 0,0 1 1 0 0,0-1-1 0 0,1 1 0 0 0,0-1 0 0 0,1 1 0 0 0,0 0 0 0 0,0 0 0 0 0,1 0 1 0 0,0 0-1 0 0,1 0 0 0 0,0 0 0 0 0,1-1 0 0 0,0 1 0 0 0,1 0 0 0 0,0-1 1 0 0,5 13-1 0 0,0-5-591 0 0,1 0 0 0 0,0-1 0 0 0,1 0 1 0 0,0-1-1 0 0,2 0 0 0 0,-1-1 1 0 0,2 0-1 0 0,20 17 0 0 0,-11-12-289 0 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052"/>
    </inkml:context>
    <inkml:brush xml:id="br0">
      <inkml:brushProperty name="width" value="0.025" units="cm"/>
      <inkml:brushProperty name="height" value="0.025" units="cm"/>
      <inkml:brushProperty name="color" value="#008C3A"/>
    </inkml:brush>
  </inkml:definitions>
  <inkml:trace contextRef="#ctx0" brushRef="#br0">1 3 19444,'3'-3'1857,"-2"3"-1289,2 0-264,3 0 888,-1 0-512,4 2-1136,1-2 1712,-7 3-1232,-4-1-40,-4 4-16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7.695"/>
    </inkml:context>
    <inkml:brush xml:id="br0">
      <inkml:brushProperty name="width" value="0.025" units="cm"/>
      <inkml:brushProperty name="height" value="0.025" units="cm"/>
      <inkml:brushProperty name="color" value="#008C3A"/>
    </inkml:brush>
  </inkml:definitions>
  <inkml:trace contextRef="#ctx0" brushRef="#br0">174 52 18276,'1'-2'231,"4"-4"284,-1-1 1,1 1-1,-2-1 0,1 0 1,3-9-1,-19 25 1724,-16 27-1955,1 1-1,2 2 0,1 0 0,3 2 0,-18 44 0,39-85-282,-6 13 11,1 0 0,1 1 0,-5 25 0,8-36-10,1-1 1,-1 1 0,1 0 0,0-1 0,0 1 0,0-1-1,0 1 1,0-1 0,1 1 0,-1-1 0,1 1 0,0-1 0,-1 1-1,1-1 1,0 0 0,0 1 0,1-1 0,-1 0 0,0 0-1,1 0 1,0 0 0,-1 0 0,1 0 0,0 0 0,0 0-1,0-1 1,0 1 0,0-1 0,4 3 0,2-2-46,-1 0-1,1 0 1,0-1 0,0 1-1,0-2 1,0 1 0,1-1-1,-1-1 1,0 1 0,0-1-1,0-1 1,8-1 0,3-2 36,-1-1-1,1-1 1,33-17 0,-38 16 2,0 0 1,-1-1 0,0-1 0,22-22-1,2-8-151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491"/>
    </inkml:context>
    <inkml:brush xml:id="br0">
      <inkml:brushProperty name="width" value="0.025" units="cm"/>
      <inkml:brushProperty name="height" value="0.025" units="cm"/>
      <inkml:brushProperty name="color" value="#008C3A"/>
    </inkml:brush>
  </inkml:definitions>
  <inkml:trace contextRef="#ctx0" brushRef="#br0">10 313 13203,'-9'26'2543,"9"-15"-598,0-11-1817,1 0 1,-1 0-1,0 0 1,1 0 0,-1 0-1,0 0 1,1 0-1,-1 0 1,0 0-1,1 0 1,-1 0-1,0 0 1,1 0 0,-1 0-1,0 0 1,0-1-1,1 1 1,-1 0-1,0 0 1,1 0-1,-1-1 1,0 1 0,0 0-1,1 0 1,-1-1-1,0 1 1,0 0-1,0 0 1,1-1 0,-1 1-1,0-1 1,101-127 3760,-47 55-3396,-32 44-391,3-4-23,39-40 0,-51 65-73,-13 8-6,0 0 0,1 0 0,-1 0 0,0 1 0,0-1 0,0 0 0,1 0 0,-1 0 0,0 1 0,0-1 0,0 0 0,0 0 0,0 1 0,0-1 0,0 0 1,0 0-1,1 1 0,-1-1 0,0 0 0,0 0 0,0 1 0,0-1 0,0 0 0,0 0 0,0 1 0,-1-1 0,1 0 0,0 0 0,0 1 0,0-1 0,0 0 0,-11 33-1,9-26 0,-62 186 93,51-147-835,3 0-1,-7 61 0,18-94 483,-1-13 247,0 0 0,0 0-1,0 0 1,0 0 0,0 0 0,0-1 0,0 1-1,0 0 1,0 0 0,0 0 0,0 0 0,1 0-1,-1 0 1,0 0 0,0 1 0,0-1 0,0 0-1,0 0 1,0 0 0,0 0 0,0 0 0,0 0-1,0 0 1,0 0 0,0 0 0,0 0 0,1 0 0,-1 0-1,0 0 1,0 0 0,0 0 0,0 0 0,0 0-1,0 0 1,0 0 0,0 0 0,0 1 0,0-1-1,5-22-526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4.300"/>
    </inkml:context>
    <inkml:brush xml:id="br0">
      <inkml:brushProperty name="width" value="0.025" units="cm"/>
      <inkml:brushProperty name="height" value="0.025" units="cm"/>
      <inkml:brushProperty name="color" value="#008C3A"/>
    </inkml:brush>
  </inkml:definitions>
  <inkml:trace contextRef="#ctx0" brushRef="#br0">7 0 18140,'0'0'2176,"0"3"-1375,-2 1-233,2 0 1072,-1 2-464,1 0-248,0 0-375,0-1-177,0-3-416,0-1-384,-3-2-993,4-1 1033,2 0-120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3.939"/>
    </inkml:context>
    <inkml:brush xml:id="br0">
      <inkml:brushProperty name="width" value="0.025" units="cm"/>
      <inkml:brushProperty name="height" value="0.025" units="cm"/>
      <inkml:brushProperty name="color" value="#008C3A"/>
    </inkml:brush>
  </inkml:definitions>
  <inkml:trace contextRef="#ctx0" brushRef="#br0">122 32 15603,'10'-13'1296,"5"-6"4657,-15 19-5879,-7 13 905,-21 33 67,6-12-724,-23 50 0,35-63-202,2 1 1,0-1-1,-6 35 1,12-50-99,1 0 0,0 0 0,1 0 1,-1 0-1,1-1 0,0 1 1,1 0-1,-1 0 0,1 0 1,0 0-1,1-1 0,-1 1 1,1 0-1,0-1 0,1 0 1,-1 1-1,1-1 0,0 0 1,5 6-1,-6-9-12,0 0 0,0-1 0,0 1 0,0-1 0,0 1 0,0-1-1,0 1 1,0-1 0,1 0 0,-1 0 0,0 0 0,1-1 0,-1 1 0,1 0 0,-1-1 0,5 1 0,-2-1-28,-1-1 0,0 1 0,1-1 0,-1 0 0,0 0 0,1 0 0,-1 0 0,0-1 0,4-2 1,3-2-267,0-1 1,0 0 0,-1-1 0,1 0 0,13-16-1,-11 10-150,-2 0 0,1 0 0,-2-1 0,16-30 1,-10 12-358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5.645"/>
    </inkml:context>
    <inkml:brush xml:id="br0">
      <inkml:brushProperty name="width" value="0.025" units="cm"/>
      <inkml:brushProperty name="height" value="0.025" units="cm"/>
      <inkml:brushProperty name="color" value="#008C3A"/>
    </inkml:brush>
  </inkml:definitions>
  <inkml:trace contextRef="#ctx0" brushRef="#br0">0 136 11378,'5'-7'768,"0"1"0,1-1-1,-1 1 1,1 0-1,0 0 1,1 0-1,0 1 1,-1 0-1,2 1 1,-1-1 0,10-3-1,11-4 419,52-15 0,-71 24-906,8-2-34,0 0 0,1 1 1,-1 1-1,1 0 0,-1 1 0,1 1 1,25 2-1,-41-1-232,0 0-1,0 1 1,0-1 0,0 0 0,0 1 0,-1-1-1,1 1 1,0 0 0,0-1 0,-1 1 0,1 0-1,0 0 1,-1 0 0,1 0 0,-1 0 0,1 1-1,-1-1 1,0 0 0,0 1 0,1-1 0,-1 1-1,0-1 1,0 1 0,1 1 0,-2 0-2,1 0 1,-1 0-1,0 0 1,1 0-1,-1 0 1,0 0 0,-1 0-1,1-1 1,0 1-1,-1 0 1,0 0-1,0 0 1,-2 4-1,-3 7 19,-1 0-1,0-1 1,-1-1 0,-17 22-1,-23 19 46,-2-1-1,-2-3 1,-2-2-1,-68 45 1,101-82-355,20-13-48,9-8 72,-6 9 214,0 0-1,-1 1 1,1-1 0,0 1-1,0-1 1,0 1-1,0 0 1,0 0-1,1 0 1,-1 0-1,0 0 1,0 0-1,1 0 1,-1 1-1,0 0 1,1-1-1,-1 1 1,1 0 0,3 0-1,-4 1 29,0-1-1,0 1 1,0-1 0,-1 1 0,1 0-1,0 0 1,0 0 0,-1 0-1,1 0 1,-1 1 0,1-1 0,-1 0-1,1 1 1,-1-1 0,0 1-1,0 0 1,0-1 0,0 1 0,0 0-1,0-1 1,0 1 0,0 0-1,-1 0 1,1 3 0,7 25-25,-7-21 41,1 1-1,1-1 1,0 0 0,5 11-1,-7-18 18,0 0 0,1 1-1,-1-1 1,1 0 0,-1 0 0,1 0-1,0 0 1,0 0 0,0-1-1,0 1 1,0-1 0,0 1 0,0-1-1,1 0 1,-1 1 0,0-1-1,1 0 1,-1-1 0,1 1 0,2 0-1,4 0 78,0 0-1,0-1 0,0-1 1,0 0-1,0 0 0,0 0 0,0-1 1,0-1-1,0 1 0,-1-1 1,1-1-1,-1 0 0,11-6 1,-4 1 77,0-1 1,0 0 0,-1-1-1,0-1 1,21-23 0,-10 2 53,-24 31-245,0 1 0,0-1 0,0 1-1,0 0 1,0-1 0,0 0 0,-1 1 0,1-1 0,-1 1 0,1-1-1,-1 0 1,0 0 0,1 1 0,-1-1 0,0 0 0,0 1 0,0-1-1,0 0 1,-1-2 0,1 4-26,-1-1 1,1 1-1,0-1 0,-1 1 0,1 0 1,0-1-1,-1 1 0,1 0 0,0-1 1,-1 1-1,1 0 0,-1 0 0,1-1 0,-1 1 1,1 0-1,-1 0 0,1 0 0,-1 0 1,1 0-1,-1 0 0,1 0 0,-1-1 1,1 1-1,0 1 0,-1-1 0,1 0 1,-1 0-1,1 0 0,-1 0 0,1 0 1,-1 0-1,1 0 0,-1 1 0,1-1 1,-1 0-1,1 0 0,0 1 0,-1-1 1,1 0-1,-1 1 0,-14 14-614,7-4 121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6.965"/>
    </inkml:context>
    <inkml:brush xml:id="br0">
      <inkml:brushProperty name="width" value="0.025" units="cm"/>
      <inkml:brushProperty name="height" value="0.025" units="cm"/>
      <inkml:brushProperty name="color" value="#008C3A"/>
    </inkml:brush>
  </inkml:definitions>
  <inkml:trace contextRef="#ctx0" brushRef="#br0">424 2 15587,'6'-1'2944,"-8"4"-1009,-19 11-228,-32 16-918,-90 38 362,-24 13-8,161-78-1096,1 0-1,0 0 0,0 1 1,0 0-1,-5 5 1,9-8-43,1-1 0,-1 1-1,0 0 1,1-1 0,-1 1 0,1 0 0,-1 0 0,1-1 0,0 1 0,-1 0-1,1 0 1,0 0 0,-1 0 0,1-1 0,0 1 0,0 0 0,0 0 0,0 0-1,0 0 1,0 0 0,0 0 0,0-1 0,0 1 0,0 0 0,1 0 0,-1 0-1,0 0 1,0 0 0,1-1 0,-1 1 0,1 0 0,-1 0 0,1-1 0,-1 1-1,1 0 1,-1 0 0,1-1 0,0 1 0,-1-1 0,1 1 0,0-1 0,1 2 0,6 3-21,-1-1 0,2 1 1,-1-1-1,0-1 0,1 1 1,0-1-1,11 2 0,70 9-204,-59-10 169,44 3-344,90-4-1,-134-3 98,-26 0 169,-1 1 0,0-1 1,1 1-1,-1 0 0,0 0 1,0 0-1,0 0 1,7 4-1,-10-5 90,0 1 0,0-1 0,-1 1 0,1-1 1,0 1-1,0 0 0,-1-1 0,1 1 0,0 0 0,-1-1 0,1 1 0,-1 0 0,1 0 0,-1-1 0,1 1 1,-1 0-1,1 0 0,-1 0 0,0 0 0,0 0 0,1 0 0,-1 0 0,0-1 0,0 1 0,0 0 0,0 0 1,0 0-1,0 0 0,0 0 0,0 0 0,0 0 0,-1 0 0,1 0 0,0 0 0,-1 0 0,1-1 1,0 1-1,-1 0 0,1 0 0,-1 0 0,0 0 0,1-1 0,-1 1 0,1 0 0,-1-1 0,-1 2 1,-6 5-366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2.591"/>
    </inkml:context>
    <inkml:brush xml:id="br0">
      <inkml:brushProperty name="width" value="0.025" units="cm"/>
      <inkml:brushProperty name="height" value="0.025" units="cm"/>
      <inkml:brushProperty name="color" value="#008C3A"/>
    </inkml:brush>
  </inkml:definitions>
  <inkml:trace contextRef="#ctx0" brushRef="#br0">28 38 17148,'-8'-5'1279,"6"8"196,2-2-1365,1 0-1,-1 0 1,0 0-1,1 0 1,-1 0 0,0 0-1,1 0 1,-1-1 0,1 1-1,0 0 1,-1 0 0,1 0-1,0-1 1,-1 1-1,1 0 1,0-1 0,1 1-1,6 4 62,0-2-1,0 1 0,1-1 0,-1 0 0,1-1 1,0 0-1,0 0 0,-1-1 0,14 0 0,11 0 55,38-5-1,-29-2-166,1-2 0,-1-1 0,72-28 0,-77 25-15,-27 11 24,-17 8-23,-19 10-19,1-4-5,-1-1 1,-1-1-1,-42 11 0,-86 12 56,144-32-71,10-2-4,-18 5 51,-1-1 0,0-1 0,0-1 0,0-1 0,0-1 0,-28-2 0,44-1 24,9 0-50,10-1-16,5 4-30,0 1 0,0 1 0,23 5 1,30 3-114,16-7-177,-77-3 236,0-1-1,0 0 1,0-1 0,0 0-1,15-6 1,-26 8 67,0 0 1,0 0-1,0-1 0,-1 1 1,1 0-1,0 0 1,0-1-1,0 1 1,0-1-1,0 1 0,-1-1 1,1 1-1,0-1 1,0 0-1,-1 1 0,1-1 1,-1 0-1,1 0 1,0 1-1,-1-1 1,1 0-1,-1 0 0,0 0 1,1 1-1,-1-1 1,0 0-1,1-1 0,-2 1 9,1 0 0,-1 0 0,1 0 0,-1 0 0,1 0 0,-1 0 0,0 1 0,0-1 0,1 0 0,-1 0 0,0 1 0,0-1 0,0 1 0,0-1 0,0 0 0,0 1 0,0 0 0,0-1 0,0 1 0,0 0 0,0-1 0,0 1 0,-2 0-1,-28-5 129,-1 2-1,1 1 1,-1 1-1,-56 7 1,60-4-45,-2 0-272,1 1 1,-36 9 0,65-12 141,0 0 1,0 0 0,0 0-1,0 0 1,0 0-1,0 0 1,0 0 0,0 0-1,0 0 1,0-1-1,0 1 1,0 0-1,0 0 1,0 0 0,0 0-1,0 0 1,0 0-1,0 0 1,0 0 0,0 0-1,0 0 1,0 0-1,0 0 1,0 0 0,0 0-1,0 0 1,0 0-1,9-6-149,-6 5 17,11-8-283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429"/>
    </inkml:context>
    <inkml:brush xml:id="br0">
      <inkml:brushProperty name="width" value="0.025" units="cm"/>
      <inkml:brushProperty name="height" value="0.025" units="cm"/>
      <inkml:brushProperty name="color" value="#008C3A"/>
    </inkml:brush>
  </inkml:definitions>
  <inkml:trace contextRef="#ctx0" brushRef="#br0">126 4 16964,'1'-4'3373,"-4"8"-1291,-12 17-632,-17 33-1259,25-40-70,-44 95 789,47-98-818,1 0-1,0 1 0,0-1 0,1 0 0,0 1 1,1 0-1,1-1 0,0 14 0,0-22-78,1 0-1,-1 0 0,0 0 1,1-1-1,0 1 0,0 0 0,0 0 1,0-1-1,0 1 0,0 0 1,1-1-1,0 1 0,-1-1 1,1 0-1,0 0 0,0 1 1,0-1-1,0 0 0,0-1 1,1 1-1,-1 0 0,0-1 1,1 1-1,0-1 0,3 2 1,-2-2-34,1 0 0,-1 0 1,0-1-1,0 1 1,0-1-1,0 0 0,1-1 1,-1 1-1,0 0 0,0-1 1,0 0-1,0 0 1,0-1-1,0 1 0,0-1 1,0 1-1,5-5 1,0 0-165,0-1 0,0-1 0,-1 0 0,0 0 1,0 0-1,-1-1 0,0 0 0,-1-1 1,1 1-1,-2-1 0,0 0 0,7-19 1,2-11-343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876"/>
    </inkml:context>
    <inkml:brush xml:id="br0">
      <inkml:brushProperty name="width" value="0.025" units="cm"/>
      <inkml:brushProperty name="height" value="0.025" units="cm"/>
      <inkml:brushProperty name="color" value="#008C3A"/>
    </inkml:brush>
  </inkml:definitions>
  <inkml:trace contextRef="#ctx0" brushRef="#br0">29 18 22229,'-8'-5'1936,"-1"1"-1424,3 1-240,2 0 785,3 0-81,2 3-1264,5 8-937,0 2 1786,4 5-729,4 4-105,6 7-151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4.858"/>
    </inkml:context>
    <inkml:brush xml:id="br0">
      <inkml:brushProperty name="width" value="0.05" units="cm"/>
      <inkml:brushProperty name="height" value="0.05" units="cm"/>
    </inkml:brush>
  </inkml:definitions>
  <inkml:trace contextRef="#ctx0" brushRef="#br0">2 15 5313 0 0,'-2'-8'12660'0'0,"2"8"-12352"0"0,14-5 3476 0 0,28 4-6392 0 0,-29 1 3918 0 0,540 8-2513 0 0,-521-7-1060 0 0,45-6 1 0 0,-39 3-2834 0 0,-28 1 2611 0 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4.235"/>
    </inkml:context>
    <inkml:brush xml:id="br0">
      <inkml:brushProperty name="width" value="0.025" units="cm"/>
      <inkml:brushProperty name="height" value="0.025" units="cm"/>
      <inkml:brushProperty name="color" value="#008C3A"/>
    </inkml:brush>
  </inkml:definitions>
  <inkml:trace contextRef="#ctx0" brushRef="#br0">67 44 16572,'1'-1'432,"0"-1"0,0 1 0,0-1 0,0 1 0,0-1 0,0 1 0,0 0 0,1 0 0,-1-1 0,1 1 0,-1 0 0,1 0 0,2-1 0,31-17 1030,-31 18-1437,-1 0 0,1 0 0,0 0 0,0 0 0,0 1 0,0 0 0,0 0 0,0 0 0,0 0 0,0 0 0,0 1 0,0 0 0,-1-1-1,1 2 1,0-1 0,0 0 0,-1 1 0,1-1 0,-1 1 0,1 0 0,-1 1 0,0-1 0,0 0 0,0 1 0,0 0 0,0-1 0,0 1-1,-1 0 1,0 1 0,1-1 0,-1 0 0,0 1 0,-1-1 0,1 1 0,0 0 0,-1-1 0,0 1 0,0 0 0,0 0 0,-1 0-1,1 4 1,0 4-11,-1 1 0,0-1-1,-1 0 1,0 0-1,-1 0 1,-1 0-1,0 0 1,0 0 0,-1-1-1,-1 0 1,-9 18-1,-3 3 111,-2-2-1,-37 48 1,-55 42 661,111-119-772,-1-1 0,1 1 0,-1-1 0,1 1 0,-1 0 0,1-1 0,-1 1 0,1 0 0,0 0 0,-1-1 0,1 1 0,0 0 0,0 0 0,-1-1-1,1 1 1,0 0 0,0 0 0,0 1 0,0-1-8,1-1 0,-1 0 0,0 1 0,0-1 0,1 0 0,-1 1-1,0-1 1,1 0 0,-1 1 0,0-1 0,1 0 0,-1 0 0,1 0 0,-1 1-1,0-1 1,1 0 0,-1 0 0,1 0 0,-1 0 0,1 0 0,-1 1-1,1-1 1,0 0 0,34-4 56,-30 3-49,254-48-930,-200 38 750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5.432"/>
    </inkml:context>
    <inkml:brush xml:id="br0">
      <inkml:brushProperty name="width" value="0.025" units="cm"/>
      <inkml:brushProperty name="height" value="0.025" units="cm"/>
      <inkml:brushProperty name="color" value="#008C3A"/>
    </inkml:brush>
  </inkml:definitions>
  <inkml:trace contextRef="#ctx0" brushRef="#br0">3137 327 11642,'-69'-24'965,"-116"-25"0,-75 3 359,88 18-583,-188-19 567,297 44-1115,1 3 0,-1 2 0,-110 20 0,71 1-85,1 5-1,2 4 1,1 4-1,-128 68 1,80-24-52,-269 196 1,359-233-3,2 2 0,2 3 0,2 2 0,2 2 0,-57 82 1,81-100-11,2 2 1,2 1-1,1 0 1,2 2-1,2 0 1,1 0 0,2 1-1,2 1 1,1 0-1,-4 59 1,11-58-24,2 0-1,1 0 1,3-1 0,16 79-1,-13-92-23,1-2-1,1 1 0,1-1 1,2-1-1,1 0 0,0-1 1,2 0-1,24 30 0,-16-28-8,1-1-1,0-1 0,2-1 0,1-1 0,1-2 0,0-1 0,54 27 0,-37-25-13,2-2 0,0-2-1,1-3 1,87 16 0,-14-14-111,233 2 1,124-43-78,-306 7 172,-2-7 1,-1-8-1,-1-7 1,205-77-1,-228 59 47,151-84 0,-220 99 2,-2-4 1,-1-2 0,98-89 0,-99 72 167,-3-3 0,86-112-1,-141 162-69,-2 0 0,0-1 0,-1-1 0,-1 0 0,-1-1 0,0 1 0,-2-1 0,-1-1 0,6-36 0,-10 41-8,-1 1-1,-1-1 1,-1 1-1,0-1 1,-1 1-1,-1-1 1,0 1-1,-1 0 1,-2 0-1,1 0 0,-2 1 1,0 0-1,-11-18 1,0 6 8,-1 2 0,-1 0 0,-1 1 0,-37-33 0,-107-79 68,161 133-171,-159-116-238,-6 7 1,-288-146-1,409 236-253,0 2 0,-2 2 0,-93-22 0,113 34 263,0 2-1,-1 2 0,0 1 0,1 1 0,-1 1 1,0 2-1,0 1 0,-32 8 0,-61 28-487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6.986"/>
    </inkml:context>
    <inkml:brush xml:id="br0">
      <inkml:brushProperty name="width" value="0.025" units="cm"/>
      <inkml:brushProperty name="height" value="0.025" units="cm"/>
      <inkml:brushProperty name="color" value="#008C3A"/>
    </inkml:brush>
  </inkml:definitions>
  <inkml:trace contextRef="#ctx0" brushRef="#br0">14230 0 10210,'-44'25'670,"-71"29"1,74-36-394,-276 105 1065,-8-20-930,-142 52-414,-188 97-54,122-91-1,-13-44-134,424-92 127,-496 103-188,-280 56 215,179-72 136,-3-31 95,566-65-159,-642 94-1,13 67-20,670-145-14,-1040 306-17,22 56 2,361-52 26,521-225-5,-787 446 133,595-267-91,31 38-7,162-87 194,185-174-21,-87 128 0,72-77 10,6 4 0,4 4 0,-82 223 0,111-230-152,6 0-1,-20 137 1,1 264 380,48-392-290,-9 248 470,31-1 90,-6-314-539,24 90 0,32 62-2,-33-118-218,-4 1 0,15 111 0,-41-197-50,-2-7-30,1-1 0,-1 1 0,-1-1 0,0 1 0,0-1 0,-2 16 0,2-24 88,0 1 0,0-1 0,0 1 0,-1-1 0,1 1 0,0-1 0,0 1 0,0-1 0,0 1 0,0-1 0,-1 1 0,1-1 0,0 1 0,0-1 0,-1 1 0,1-1 0,0 0 0,-1 1 0,1-1 1,0 1-1,-1-1 0,1 0 0,0 1 0,-1-1 0,1 0 0,-1 0 0,1 1 0,-1-1 0,1 0 0,-1 0 0,1 0 0,-1 0 0,1 0 0,-2 1 0,1-2-21,0 1 0,0-1 0,-1 0 0,1 1 0,0-1 0,0 0 0,0 0 0,0 0 0,0 0 0,0 0 0,0 0 0,-1-2 0,-22-36-724,3-13 316,16 38 523,-1-1 0,0 2 0,-1-1 1,-10-16-1,3 13 52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7.407"/>
    </inkml:context>
    <inkml:brush xml:id="br0">
      <inkml:brushProperty name="width" value="0.025" units="cm"/>
      <inkml:brushProperty name="height" value="0.025" units="cm"/>
      <inkml:brushProperty name="color" value="#008C3A"/>
    </inkml:brush>
  </inkml:definitions>
  <inkml:trace contextRef="#ctx0" brushRef="#br0">1 91 14059,'20'112'1704,"17"66"-315,-31-156-1236,2 0 0,0-1-1,1 0 1,1 0 0,24 36 0,-27-48-105,1 1 1,0-1-1,1-1 0,0 0 0,0 0 0,1-1 0,0 0 1,0 0-1,1-1 0,-1-1 0,1 1 0,0-2 1,1 0-1,18 5 0,-23-8-7,2 1 0,-1-1 0,0 0 0,0-1 0,0 0 0,0 0-1,0-1 1,1 0 0,-1 0 0,0-1 0,0 0 0,-1 0 0,1-1 0,0 0 0,-1-1 0,0 1 0,0-1 0,0-1 0,0 1 0,0-1 0,-1-1 0,9-8 0,-6 3 44,0-1 0,-1 0 1,-1-1-1,0 0 0,0 0 1,-1-1-1,-1 1 0,6-22 1,19-118 40,1-78-783,-21 155 442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187"/>
    </inkml:context>
    <inkml:brush xml:id="br0">
      <inkml:brushProperty name="width" value="0.025" units="cm"/>
      <inkml:brushProperty name="height" value="0.025" units="cm"/>
      <inkml:brushProperty name="color" value="#008C3A"/>
    </inkml:brush>
  </inkml:definitions>
  <inkml:trace contextRef="#ctx0" brushRef="#br0">1 1 8394,'11'11'1192,"4"2"-640,2 1-128,4-2 1153,4-4-849,2 1-56,5-6-136,3-2-48,8-2-120,5-2-128,6-1-504,2 1 296,3 4-72,1 4-56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764"/>
    </inkml:context>
    <inkml:brush xml:id="br0">
      <inkml:brushProperty name="width" value="0.025" units="cm"/>
      <inkml:brushProperty name="height" value="0.025" units="cm"/>
      <inkml:brushProperty name="color" value="#008C3A"/>
    </inkml:brush>
  </inkml:definitions>
  <inkml:trace contextRef="#ctx0" brushRef="#br0">6 1 12283,'0'71'976,"-1"2"-752,-3-2-112,4-7 320,0-2-96,0-11-168,3-5-104,1-11-240,0-7-112,-1-11 240,-1 2-48,-2 1-48</inkml:trace>
  <inkml:trace contextRef="#ctx0" brushRef="#br0" timeOffset="1">2 1312 10658,'4'39'640,"2"-9"-824,-1-3-272,3-1 576,-1 0-128,2 2-184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181"/>
    </inkml:context>
    <inkml:brush xml:id="br0">
      <inkml:brushProperty name="width" value="0.025" units="cm"/>
      <inkml:brushProperty name="height" value="0.025" units="cm"/>
      <inkml:brushProperty name="color" value="#008C3A"/>
    </inkml:brush>
  </inkml:definitions>
  <inkml:trace contextRef="#ctx0" brushRef="#br0">24 0 8658,'2'59'976,"-1"-3"-584,-1-1-128,2-4 480,-1 1-112,1 1-119,-2 1-89,-3 5-216,0 3-32,0 2-176,-1 2-552,-1 1 496,1 1-56,0 1-56</inkml:trace>
  <inkml:trace contextRef="#ctx0" brushRef="#br0" timeOffset="1">6 1260 9258,'0'70'664,"1"1"-496,1-2-80,-2-5 328,0-1-224,0-1-112,-2 1-8,2-4-1040,0-2 944,-4-4-136,1-2-64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636"/>
    </inkml:context>
    <inkml:brush xml:id="br0">
      <inkml:brushProperty name="width" value="0.025" units="cm"/>
      <inkml:brushProperty name="height" value="0.025" units="cm"/>
      <inkml:brushProperty name="color" value="#008C3A"/>
    </inkml:brush>
  </inkml:definitions>
  <inkml:trace contextRef="#ctx0" brushRef="#br0">0 65 13067,'46'-3'1056,"-8"-3"-720,-1 2-112,2 0 400,-5-1-104,2 1-136,0-2-63,-1 1-105,1-1-88,2 0-448,2 2-393,1-2 601,1 2-96,7 2-120</inkml:trace>
  <inkml:trace contextRef="#ctx0" brushRef="#br0" timeOffset="1">1018 65 11106,'70'10'1105,"2"-2"-585,-2 0-176,5-4 520,2-1-88,8-3-144,2 0-72,2-5-152,-2 0-47,1-2-161,1 1-64,0 2-432,1-2-177,-3 3 401,-1 2-80,-4-2-88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022"/>
    </inkml:context>
    <inkml:brush xml:id="br0">
      <inkml:brushProperty name="width" value="0.025" units="cm"/>
      <inkml:brushProperty name="height" value="0.025" units="cm"/>
      <inkml:brushProperty name="color" value="#008C3A"/>
    </inkml:brush>
  </inkml:definitions>
  <inkml:trace contextRef="#ctx0" brushRef="#br0">1 12 10850,'194'12'2732,"-134"-6"-1756,0-2 0,0-3 0,82-10 0,-124 7-897,176-20-466,-167 21 200,0 1 0,0 2 0,0 0 0,0 2 0,31 8-1,-35-6 115,42 7 0,-54-12 134,-1-1 0,1 0 0,-1 0 0,1-1 0,-1-1 0,17-4-1,-2-1 258,1 1-1,51-4 1,-68 9-373,-1 1-1,0 0 1,0 0 0,0 1 0,0 0-1,0 1 1,0 0 0,-1 0 0,1 0-1,0 1 1,-1 0 0,0 1-1,14 8 1,-35-11-324,-2-2 151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950"/>
    </inkml:context>
    <inkml:brush xml:id="br0">
      <inkml:brushProperty name="width" value="0.025" units="cm"/>
      <inkml:brushProperty name="height" value="0.025" units="cm"/>
      <inkml:brushProperty name="color" value="#008C3A"/>
    </inkml:brush>
  </inkml:definitions>
  <inkml:trace contextRef="#ctx0" brushRef="#br0">156 61 14739,'6'18'8430,"-9"-26"-7987,2 7-426,1-1 1,-1 1 0,1 0-1,-1-1 1,0 1 0,1 0-1,-1 0 1,0 0-1,0 0 1,0-1 0,0 1-1,0 0 1,0 1 0,0-1-1,0 0 1,0 0-1,-1 0 1,1 1 0,0-1-1,0 0 1,-1 1 0,1 0-1,-1-1 1,1 1 0,0 0-1,-1-1 1,1 1-1,-1 0 1,1 0 0,0 0-1,-3 0 1,2 1-12,1 0 0,-1 0-1,0 0 1,1 0 0,-1 1 0,0-1 0,1 0-1,0 1 1,-1-1 0,1 1 0,0-1-1,0 1 1,0 0 0,0-1 0,0 1 0,0 0-1,0 0 1,0 0 0,1-1 0,-1 1 0,1 0-1,-1 3 1,0 2-1,0 1-1,1-1 1,0 0-1,0 0 1,0 1 0,1-1-1,0 0 1,1 0-1,2 9 1,-3-14 1,-1 0 1,1 0-1,-1 0 0,1-1 1,0 1-1,0 0 1,0 0-1,0 0 0,0-1 1,1 1-1,-1 0 1,0-1-1,1 1 0,-1-1 1,1 0-1,0 1 1,-1-1-1,1 0 1,0 0-1,0 0 0,0 0 1,0-1-1,-1 1 1,1 0-1,0-1 0,0 1 1,1-1-1,-1 0 1,0 1-1,0-1 0,0 0 1,0 0-1,0-1 1,0 1-1,0 0 1,3-2-1,-2 1 26,1 0 0,-1-1 1,0 1-1,1-1 0,-1 0 1,0 0-1,0-1 0,0 1 0,0 0 1,-1-1-1,1 0 0,-1 0 0,0 1 1,1-1-1,-1-1 0,0 1 0,-1 0 1,1 0-1,-1-1 0,1 1 1,-1-1-1,0 1 0,0-1 0,-1 0 1,1 1-1,-1-1 0,0 0 0,0 0 1,0 1-1,-1-6 0,1 4 22,0 0-1,-1 0 1,0 0 0,0 0-1,0 0 1,0 1 0,-1-1-1,0 0 1,0 1 0,0 0-1,-1-1 1,1 1-1,-1 0 1,0 0 0,0 0-1,0 1 1,-1-1 0,0 1-1,1 0 1,-1 0-1,0 0 1,-8-4 0,9 6-30,-1-1 1,1 1 0,-1 0-1,0 0 1,0 1 0,1-1 0,-1 1-1,0 0 1,0 0 0,1 0-1,-1 1 1,0-1 0,0 1-1,1 0 1,-1 0 0,-5 2-1,4 0-15,0-1-1,0 1 0,0 0 0,1 1 0,-1-1 1,1 1-1,0 0 0,0 0 0,1 0 0,-6 7 1,5-4-21,-1 1 0,1-1 0,0 1 1,0 0-1,1 0 0,0 0 0,1 0 0,0 1 1,0-1-1,1 0 0,0 1 0,0 0 1,1-1-1,1 13 0,-1-19 10,0 1 1,0-1-1,1 0 1,-1 0-1,1 0 0,-1 0 1,1 0-1,0 0 0,0 0 1,0 0-1,0-1 0,0 1 1,0 0-1,1 0 1,-1-1-1,1 1 0,-1-1 1,1 1-1,-1-1 0,1 0 1,0 0-1,0 0 0,-1 1 1,1-2-1,0 1 1,0 0-1,0 0 0,0-1 1,0 1-1,0-1 0,0 1 1,0-1-1,1 0 0,-1 0 1,0 0-1,0 0 1,0 0-1,0 0 0,0-1 1,0 1-1,3-2 0,5-1 1,0 0 0,-1-1-1,0 0 1,0 0-1,0-1 1,0-1 0,11-8-1,-3 0 42,0 0-1,0-1 1,-1 0-1,25-35 0,-34 35 50,-7 15-86,0 0 0,0 0 0,0-1-1,0 1 1,0 0 0,0 0 0,0 0 0,0 0 0,0 0 0,0-1-1,0 1 1,0 0 0,0 0 0,-1 0 0,1 0 0,0 0 0,0 0 0,0-1-1,0 1 1,0 0 0,0 0 0,-1 0 0,1 0 0,0 0 0,0 0 0,0 0-1,0 0 1,0 0 0,-1 0 0,1 0 0,0 0 0,0 0 0,0 0 0,0 0-1,-1 0 1,1 0 0,0 0 0,0 0 0,0 0 0,0 0 0,-1 0 0,1 0-1,0 0 1,0 0 0,-3 1 15,1 0-1,0 0 1,0 0-1,-1 1 1,1-1 0,0 0-1,0 1 1,0 0-1,-3 2 1,-13 16 25,0 1-1,2 1 1,0 0 0,-16 31-1,37-94-40,-3 34-11,3-29 2,-4 34 2,-1 0-1,0 0 1,0 0 0,0 0 0,0 0 0,-1 0 0,1 0 0,-1 0 0,1 0 0,-1 0 0,1 0 0,-1 1 0,0-1 0,-1-2 0,1 3 2,1 1 1,0 0-1,-1-1 1,1 1 0,0 0-1,-1-1 1,1 1 0,0 0-1,-1-1 1,1 1-1,-1 0 1,1 0 0,-1 0-1,1-1 1,0 1 0,-1 0-1,1 0 1,-1 0-1,1 0 1,-1 0 0,1 0-1,-1 0 1,1 0 0,-1 0-1,1 0 1,-1 0-1,1 0 1,-1 0 0,1 0-1,-1 1 1,-14 11-42,-5 23 11,17-28 25,0 0 0,0 1 1,1-1-1,0 1 0,0-1 1,0 1-1,1 0 0,1 0 0,-1-1 1,1 1-1,0 0 0,1 0 1,3 14-1,-4-20 9,0-1 1,1 0-1,-1 1 1,1-1-1,-1 0 1,1 0-1,0 1 1,0-1-1,-1 0 1,1 0-1,0 0 1,0 0-1,0 0 1,0 0-1,0 0 0,0-1 1,0 1-1,1 0 1,-1 0-1,0-1 1,0 1-1,3 0 1,-2-1 1,0 0 0,0 0 0,1 0 1,-1 0-1,0 0 0,0 0 0,0-1 1,0 1-1,0-1 0,0 0 0,0 0 1,0 1-1,2-3 0,3-1 9,0 0-1,-1-1 1,1 0-1,-1 0 1,-1-1 0,1 0-1,4-6 1,-3 4 10,-2-1 1,1 0-1,-1 0 0,-1 0 1,1 0-1,-2-1 1,1 1-1,-1-1 0,-1 0 1,1 0-1,-2 0 1,0-1-1,1-15 0,-3 24-18,1 0-1,0 0 0,0 0 0,-1 0 1,1 0-1,-1 0 0,1 0 0,-1 0 1,0 1-1,0-1 0,0 0 0,0 0 1,0 1-1,0-1 0,0 1 0,-3-4 1,2 5-3,1-1 1,0 0-1,-1 0 1,1 1 0,0-1-1,-1 1 1,1-1-1,-1 1 1,1 0 0,-1-1-1,1 1 1,-1 0 0,1 0-1,-1 0 1,1 0-1,-1 0 1,-1 1 0,-2 0-6,0 1 0,1-1 1,0 1-1,-1 0 0,1 1 0,0-1 1,0 0-1,0 1 0,0 0 1,1 0-1,-1 0 0,-4 6 0,2-1-89,0 0-1,1 1 1,0 0-1,0 0 0,1 0 1,0 0-1,-4 18 1,6-20-75,0 0 1,1-1-1,0 1 1,1 0-1,-1-1 1,1 1-1,0 0 1,1 0-1,0-1 1,0 1-1,0 0 1,4 8-1,-4-13 117,0 0 0,0 0 0,0 0 0,1 0 0,-1 0 0,0 0 0,1 0-1,2 2 1,15 10-573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5.339"/>
    </inkml:context>
    <inkml:brush xml:id="br0">
      <inkml:brushProperty name="width" value="0.05" units="cm"/>
      <inkml:brushProperty name="height" value="0.05" units="cm"/>
    </inkml:brush>
  </inkml:definitions>
  <inkml:trace contextRef="#ctx0" brushRef="#br0">376 0 12147 0 0,'0'1'47'0'0,"1"-1"1"0"0,0 1 0 0 0,-1-1 0 0 0,1 1 0 0 0,-1-1-1 0 0,1 1 1 0 0,0-1 0 0 0,-1 1 0 0 0,1-1 0 0 0,-1 1 0 0 0,0 0-1 0 0,1-1 1 0 0,-1 1 0 0 0,1 0 0 0 0,-1 0 0 0 0,0-1-1 0 0,0 1 1 0 0,1 0 0 0 0,-1 0 0 0 0,0-1 0 0 0,0 1 0 0 0,0 0-1 0 0,0 0 1 0 0,0 0 0 0 0,0-1 0 0 0,0 1 0 0 0,0 0-1 0 0,0 0 1 0 0,0 0 0 0 0,-1-1 0 0 0,1 1 0 0 0,0 0 0 0 0,0 0-1 0 0,-1-1 1 0 0,1 1 0 0 0,0 0 0 0 0,-1-1 0 0 0,1 1-1 0 0,-1 0 1 0 0,1-1 0 0 0,-1 1 0 0 0,1-1 0 0 0,-1 1 0 0 0,1-1-1 0 0,-2 2 1 0 0,0 0-92 0 0,-7 10-4 0 0,-1 1 1 0 0,0-2 0 0 0,-1 1 0 0 0,-1-2-1 0 0,0 1 1 0 0,-15 9 0 0 0,-83 44 540 0 0,41-27 82 0 0,53-28-411 0 0,-35 23 367 0 0,47-29-504 0 0,0-1 1 0 0,0 1 0 0 0,1 0-1 0 0,-1 1 1 0 0,1-1-1 0 0,0 1 1 0 0,0-1 0 0 0,0 1-1 0 0,-3 7 1 0 0,6-10-29 0 0,0 0 1 0 0,0-1-1 0 0,0 1 0 0 0,0 0 1 0 0,0 0-1 0 0,0-1 0 0 0,0 1 1 0 0,0 0-1 0 0,0-1 0 0 0,0 1 1 0 0,1-1-1 0 0,-1 1 0 0 0,0 0 0 0 0,1-1 1 0 0,-1 1-1 0 0,0-1 0 0 0,1 1 1 0 0,-1 0-1 0 0,0-1 0 0 0,1 1 1 0 0,-1-1-1 0 0,1 1 0 0 0,-1-1 1 0 0,1 0-1 0 0,0 1 0 0 0,-1-1 1 0 0,1 0-1 0 0,-1 1 0 0 0,1-1 0 0 0,0 0 1 0 0,-1 1-1 0 0,1-1 0 0 0,0 0 1 0 0,-1 0-1 0 0,1 0 0 0 0,0 0 1 0 0,1 0-1 0 0,30 7 205 0 0,-30-7-181 0 0,133 14 756 0 0,62 9-83 0 0,-169-18-1329 0 0,1 1 0 0 0,-1 2 0 0 0,-1 1 0 0 0,47 22-1 0 0,-47-17-571 0 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1.455"/>
    </inkml:context>
    <inkml:brush xml:id="br0">
      <inkml:brushProperty name="width" value="0.025" units="cm"/>
      <inkml:brushProperty name="height" value="0.025" units="cm"/>
      <inkml:brushProperty name="color" value="#008C3A"/>
    </inkml:brush>
  </inkml:definitions>
  <inkml:trace contextRef="#ctx0" brushRef="#br0">1 41 19188,'1'4'422,"1"-1"0,-1 0 0,0 0-1,0 1 1,0-1 0,0 0 0,0 1 0,-1-1 0,0 1-1,1-1 1,-2 5 0,3 12 739,3 0-510,0-1 0,13 34 0,-14-45-574,0 1-1,1-1 0,0 0 1,0 0-1,0 0 0,1 0 1,1-1-1,6 6 0,-11-11-85,1 1 0,-1-1 0,1-1-1,0 1 1,-1 0 0,1-1 0,0 1-1,0-1 1,0 0 0,0 0 0,0 0 0,0 0-1,1-1 1,-1 1 0,0-1 0,0 0-1,0 0 1,1 0 0,3 0 0,-2-2-157,-1 1 0,1-1 1,0 1-1,-1-2 1,1 1-1,-1 0 0,0-1 1,1 0-1,-1 0 0,-1 0 1,6-5-1,1-2-440,0-2 0,-1 1 0,-1-1 0,0 0 0,0-1 0,-1 0 0,8-21 0,-9 16-1414,7-30-1,-12 43 1650,0-1 0,0 1 0,-1-1 0,0 1 0,0-1 0,0 1 0,0-1-1,-1 1 1,0 0 0,-2-8 0,3 12 458,0 1 0,0-1 1,-1 1-1,1-1 0,0 1 0,0-1 0,0 0 0,0 1 0,-1-1 1,1 1-1,0-1 0,0 1 0,-1 0 0,1-1 0,0 1 0,-1-1 1,1 1-1,-1 0 0,1-1 0,-1 1 0,1 0 0,0-1 1,-1 1-1,1 0 0,-1 0 0,1-1 0,-1 1 0,1 0 0,-2 0 1,1 0 76,1 1 1,-1-1 0,0 1 0,1-1-1,-1 1 1,1 0 0,-1-1 0,1 1-1,-1 0 1,1 0 0,-1-1 0,1 1-1,0 0 1,-1 0 0,1 1 0,-10 39 3395,4 24-2432,3 1 0,6 67 0,-1-57-928,3 54-129,-1 86-1851,-7-205 1494,-4-8-97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2.731"/>
    </inkml:context>
    <inkml:brush xml:id="br0">
      <inkml:brushProperty name="width" value="0.025" units="cm"/>
      <inkml:brushProperty name="height" value="0.025" units="cm"/>
      <inkml:brushProperty name="color" value="#008C3A"/>
    </inkml:brush>
  </inkml:definitions>
  <inkml:trace contextRef="#ctx0" brushRef="#br0">69 15 17236,'-2'-14'2459,"-2"23"-845,-4 24-306,-39 189 340,56-267-1776,-1-1 0,1-54 0,-6 121 65,1 0-1,1 0 1,7 21 0,-9-32 37,-1-4 23,1 5 3,1 1 1,8 16-1,-12-26 4,1-1-1,0 1 1,-1-1 0,1 1 0,0-1-1,0 1 1,0-1 0,0 0 0,0 0-1,0 1 1,0-1 0,0 0 0,1 0-1,-1 0 1,0 0 0,1 0 0,-1 0-1,1-1 1,-1 1 0,1 0 0,-1-1-1,1 1 1,-1-1 0,1 0 0,-1 1 0,1-1-1,3 0 1,-5 0-1,0 0-1,1-1 1,-1 1 0,0 0-1,1-1 1,-1 1 0,0 0 0,0-1-1,1 1 1,-1 0 0,0-1-1,0 1 1,0-1 0,1 1-1,-1 0 1,0-1 0,0 1-1,0-1 1,0 1 0,0 0-1,0-1 1,0 1 0,0-1-1,0 1 1,0-1 0,0 1-1,0-1 1,0 1 0,0 0 0,0-1-1,-1 1 1,1-1 0,0 1-1,0 0 1,0-1 0,-1 1-1,1 0 1,0-1 0,-1 1-1,1 0 1,0-1 0,-1 1-1,-11-18 84,4 9 57,0 0-1,0 1 0,-1 1 1,0-1-1,-1 1 0,1 1 1,-1-1-1,0 2 0,-13-6 0,21 11 51,7 4-177,9 3-206,7-1-779,-1-1 1,37 4-1,-54-8 948,18 2-547</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137"/>
    </inkml:context>
    <inkml:brush xml:id="br0">
      <inkml:brushProperty name="width" value="0.025" units="cm"/>
      <inkml:brushProperty name="height" value="0.025" units="cm"/>
      <inkml:brushProperty name="color" value="#008C3A"/>
    </inkml:brush>
  </inkml:definitions>
  <inkml:trace contextRef="#ctx0" brushRef="#br0">111 0 17916,'-6'7'3053,"-7"13"-2095,-2 16-446,1 0-1,2 1 1,-13 66-1,14-33-308,-2 82 0,12-149-195,0 16 95,1 0 0,3 26 0,-3-42-95,1 1 1,-1-1 0,1 0 0,-1 1 0,1-1 0,0 0-1,1 1 1,-1-1 0,0 0 0,1 0 0,0 0 0,0 0 0,0 0-1,0-1 1,0 1 0,0-1 0,1 1 0,-1-1 0,1 0-1,4 4 1,-3-6-76,-1 1-1,0 0 1,1-1 0,-1 1-1,0-1 1,1 0-1,-1 0 1,0 0-1,0-1 1,1 1-1,-1-1 1,0 0-1,0 0 1,1 0 0,-1 0-1,0-1 1,0 1-1,5-4 1,7-4-284,-2-1 1,18-14 0,3-8-93,1-7-138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555"/>
    </inkml:context>
    <inkml:brush xml:id="br0">
      <inkml:brushProperty name="width" value="0.025" units="cm"/>
      <inkml:brushProperty name="height" value="0.025" units="cm"/>
      <inkml:brushProperty name="color" value="#008C3A"/>
    </inkml:brush>
  </inkml:definitions>
  <inkml:trace contextRef="#ctx0" brushRef="#br0">10 208 18300,'2'-3'3321,"-2"10"-2801,-2 6 1568,2 10-888,-1 6-263,-1 5-497,2 4-200,2 0-112,1-2-80,1-10-80,3-6-120,2-16-312,2-9-401,1-17-535,-4-7 1112,1-12-256,-2-1-200</inkml:trace>
  <inkml:trace contextRef="#ctx0" brushRef="#br0" timeOffset="1">16 2 21821,'-6'-2'1888,"0"2"-1408,2 2-208,4 1 832,0-1-455,3 1-1186,1 2 1402,5 5-905,1 4-24,1 3-16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960"/>
    </inkml:context>
    <inkml:brush xml:id="br0">
      <inkml:brushProperty name="width" value="0.025" units="cm"/>
      <inkml:brushProperty name="height" value="0.025" units="cm"/>
      <inkml:brushProperty name="color" value="#008C3A"/>
    </inkml:brush>
  </inkml:definitions>
  <inkml:trace contextRef="#ctx0" brushRef="#br0">1 90 20652,'1'-4'359,"0"0"0,0-1 0,1 1 0,-1 0 0,1 0-1,0 0 1,0 0 0,1 0 0,-1 1 0,1-1 0,0 1-1,-1-1 1,2 1 0,-1 0 0,0 0 0,7-4 0,-7 4-346,0 1 0,0 0 0,-1 0 0,1 0 1,1 0-1,-1 1 0,0-1 0,0 1 1,1 0-1,-1 0 0,1 0 0,-1 0 0,1 1 1,-1-1-1,1 1 0,-1 0 0,1 0 0,-1 0 1,1 1-1,-1-1 0,1 1 0,6 2 0,-7-1-16,0 0 0,0 1 0,1-1 0,-2 1 0,1 0 0,0 0 0,-1 0 0,1 0 0,-1 1 1,0-1-1,0 1 0,0-1 0,0 1 0,-1 0 0,0-1 0,0 1 0,0 0 0,0 0 0,0 0 0,-1 0 0,1 0 0,-1 0 0,-1 6 0,1 5-6,-2 0 1,1 0 0,-2-1 0,0 1-1,-5 14 1,-35 74 171,1-1 388,41-101-537,1 0 1,-1 0 0,1 0 0,0 0 0,-1 0-1,1 0 1,0 0 0,0 1 0,0-1 0,0 0 0,0 0-1,0 0 1,0 0 0,0 0 0,1 1 0,-1-1-1,0 0 1,1 0 0,-1 0 0,0 0 0,1 0-1,0 0 1,-1 0 0,2 2 0,0-2-10,-1 0 0,1 0-1,-1-1 1,1 1 0,-1 0 0,1-1 0,0 1 0,-1-1-1,1 1 1,0-1 0,-1 0 0,1 1 0,0-1-1,2 0 1,7-1-198,0-1 0,-1 1-1,1-1 1,12-5-1,58-24-1772,-49 18 1435,-4 2-107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4.456"/>
    </inkml:context>
    <inkml:brush xml:id="br0">
      <inkml:brushProperty name="width" value="0.025" units="cm"/>
      <inkml:brushProperty name="height" value="0.025" units="cm"/>
      <inkml:brushProperty name="color" value="#008C3A"/>
    </inkml:brush>
  </inkml:definitions>
  <inkml:trace contextRef="#ctx0" brushRef="#br0">1 33 16596,'0'-2'156,"0"1"0,0-1 0,0 1 0,1-1 0,-1 1 0,0-1 0,1 1 0,-1 0 1,1-1-1,-1 1 0,1-1 0,0 1 0,0 0 0,-1 0 0,1-1 0,0 1 1,0 0-1,0 0 0,0 0 0,1 0 0,-1 0 0,2-1 0,-2 2-7,1-1 0,-1 1 0,1 0 0,0 0 0,-1 0 0,1 0-1,-1 0 1,1 0 0,0 0 0,-1 0 0,1 1 0,-1-1 0,1 0 0,-1 1 0,1 0 0,-1-1-1,2 2 1,4 1 57,-1 1 1,-1 0-1,1 0 0,-1 1 0,1 0 0,-1 0 0,-1 0 0,6 7 0,0 5-129,0 1 0,-2 0-1,0 0 1,0 1 0,-2 0-1,-1 0 1,5 29 0,-1 14-41,0 66 1,-8-73-316,-2 0 1,-3-1-1,-2 1 0,-21 85 0,16-98 14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33.375"/>
    </inkml:context>
    <inkml:brush xml:id="br0">
      <inkml:brushProperty name="width" value="0.025" units="cm"/>
      <inkml:brushProperty name="height" value="0.025" units="cm"/>
      <inkml:brushProperty name="color" value="#008C3A"/>
    </inkml:brush>
  </inkml:definitions>
  <inkml:trace contextRef="#ctx0" brushRef="#br0">218 60 12275,'-9'-12'644,"4"5"-275,1 1 1,-1 0-1,-1 0 0,-10-9 0,15 14-319,-1 0 0,1 0-1,0 1 1,0-1 0,0 0-1,0 1 1,-1-1 0,1 1-1,0 0 1,0-1 0,-1 1-1,1 0 1,0 0 0,-1-1-1,1 1 1,0 0 0,-1 1-1,1-1 1,0 0 0,-1 0-1,1 0 1,0 1 0,-1-1-1,1 1 1,0-1 0,0 1-1,0-1 1,-1 1 0,1 0-1,0 0 1,0-1 0,0 1-1,0 0 1,-1 2 0,-9 8 223,1 2 0,0 0 0,1 0 1,-13 25-1,-23 61 526,40-86-760,1 1 0,0 0 0,1 0 0,1 0 0,0 1 0,1-1 0,0 1 0,4 27 0,3 8 130,16 58 0,-16-78-155,5 24-6,21 82 56,-26-116-51,1 1-1,1-2 1,0 1 0,17 25 0,-21-39 4,0 0-1,1 0 0,0-1 1,0 1-1,0-1 1,1 0-1,-1-1 0,1 0 1,0 1-1,12 4 0,-8-4-1,1-1-1,0 0 1,0-1-1,1 0 1,-1-1-1,13 1 1,10-1 7,0-2 0,-1-2 1,56-9-1,-89 11-22,126-25 58,-114 22-50,1-1-1,-1-1 0,0 0 0,0-1 0,0 0 1,-1 0-1,19-15 0,-24 14-2,1 0 0,-1 0 0,-1 0 1,1-1-1,-2 0 0,1 0 0,-1 0 0,0-1 0,0 1 1,-1-1-1,0 0 0,-1 0 0,1-9 0,2-13 42,-1 0 0,-1-48 0,-3 63-29,0 0-1,-1 0 1,-1 1-1,0-1 1,-1 0-1,-1 1 1,-1-1 0,0 1-1,0 0 1,-2 1-1,0-1 1,-1 1-1,0 1 1,-1-1-1,0 1 1,-1 1-1,0 0 1,-1 0-1,-1 1 1,-15-11-1,-6-1 29,-1 1-1,0 2 1,-2 2-1,-60-23 1,-157-36-1194,253 77 1143,-3-2-35,-1 1 0,1 1 0,0-1 0,-1 0 0,1 1 0,0 0 0,0 0 0,-1 0 0,-4 1 0,2 5-223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2.282"/>
    </inkml:context>
    <inkml:brush xml:id="br0">
      <inkml:brushProperty name="width" value="0.05" units="cm"/>
      <inkml:brushProperty name="height" value="0.05" units="cm"/>
    </inkml:brush>
  </inkml:definitions>
  <inkml:trace contextRef="#ctx0" brushRef="#br0">0 2960 9570,'8'3'4383,"28"-3"-3138,14-4-548,60-13 0,145-46 388,-95 15-3,-64 18-518,172-70 620,-234 87-1178,48-12-1,25-9 8,29-17-1,28-12-3,-59 14 37,84-33-24,-156 70-37,1 2-1,0 1 0,65-8 1,-57 10 23,-1-1 1,59-20 0,-53 13-47,61-9 0,47-6 70,-84 14-27,-45 10-1,0 0 0,44-2-1,-25 4-8,-1-2 0,49-12-1,-47 8 6,82-8 0,-57 14 2,0-4-1,0-2 0,-1-4 1,80-26-1,43-18-28,127-45-47,-255 78 49,10-4-50,100-26 0,108-15 26,126-29 61,-267 66-24,216-81 0,-235 71 23,32-12 7,23-25-25,76-29-59,213-21-322,-256 85 223,84-22 54,200-96 60,-260 71 50,135-46-28,-331 126 36,259-83-89,3 22-308,-239 60 356,0-2-1,-1-2 1,104-47 0,118-47 74,-245 97-34,42-23 1,-44 19 118,44-15 1,-74 31 150,-8 2-247,2 0-35,-1 0 0,1 0 0,-1 0 0,1 0 0,-1 0 0,1 0 0,-1-1 0,1 1 0,-1 0 0,1 0 0,-1 0 0,1-1 0,0 1 0,-1 0 0,1-1 0,-1 1 0,1 0 0,0-1 0,-1 1 0,1-1 0,0 1 0,-1 0 0,1-1 0,0 1 0,0-1 0,0 1-1,-1-1 1,1 0 0,-2-15-34,0-2-33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4.632"/>
    </inkml:context>
    <inkml:brush xml:id="br0">
      <inkml:brushProperty name="width" value="0.05" units="cm"/>
      <inkml:brushProperty name="height" value="0.05" units="cm"/>
    </inkml:brush>
  </inkml:definitions>
  <inkml:trace contextRef="#ctx0" brushRef="#br0">2 13 17932,'-2'-13'3201,"11"16"-639,12 17-534,2 7-1439,-7-7-242,1 0 0,1-1 0,0-1-1,30 22 1,-44-36-447,1-1 0,-1 0 0,1 0 0,0 0 0,1-1 0,-1 0 0,0 0 0,0 0 0,1-1-1,-1 0 1,1 0 0,0 0 0,-1 0 0,1-1 0,0 0 0,-1 0 0,1-1 0,0 0 0,-1 0 0,1 0 0,-1 0-1,1-1 1,-1 0 0,0 0 0,10-6 0,-9 4-127,0-1 0,0 0 1,0 0-1,0 0 0,-1-1 0,0 0 0,0 0 0,0 0 1,-1-1-1,0 0 0,4-7 0,8-16-738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047"/>
    </inkml:context>
    <inkml:brush xml:id="br0">
      <inkml:brushProperty name="width" value="0.05" units="cm"/>
      <inkml:brushProperty name="height" value="0.05" units="cm"/>
    </inkml:brush>
  </inkml:definitions>
  <inkml:trace contextRef="#ctx0" brushRef="#br0">184 1 17684,'-7'18'1880,"-8"8"-1032,4 4-264,-5 13 833,-7 3-201,5 10-320,-1 3-184,3 2-320,3 1-223,2-3-474,2-5-295,2-8-488,4-7-232,-2-15 944,2-5-320,-5-6-201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8.150"/>
    </inkml:context>
    <inkml:brush xml:id="br0">
      <inkml:brushProperty name="width" value="0.05" units="cm"/>
      <inkml:brushProperty name="height" value="0.05" units="cm"/>
    </inkml:brush>
  </inkml:definitions>
  <inkml:trace contextRef="#ctx0" brushRef="#br0">309 30 13243 0 0,'-1'-2'178'0'0,"0"1"1"0"0,0-1-1 0 0,0 1 1 0 0,-1 0-1 0 0,1-1 1 0 0,0 1-1 0 0,-1 0 1 0 0,1 0-1 0 0,-1-1 1 0 0,1 1 0 0 0,-1 0-1 0 0,1 1 1 0 0,-1-1-1 0 0,0 0 1 0 0,1 0-1 0 0,-1 1 1 0 0,0-1-1 0 0,0 1 1 0 0,0-1-1 0 0,-3 1 1 0 0,-6-1 194 0 0,1 1 1 0 0,-19 1 0 0 0,-9 0-175 0 0,17-2-120 0 0,17 1-53 0 0,0 0-1 0 0,0 0 1 0 0,0 0-1 0 0,1-1 1 0 0,-1 1 0 0 0,0-1-1 0 0,0 0 1 0 0,-3-2-1 0 0,3 1-872 0 0,6 1-7 0 0,11 4-733 0 0,20 9-127 0 0,-20-5 1416 0 0,8 4-186 0 0,26 20 0 0 0,-42-27 421 0 0,0 0 1 0 0,0 1 0 0 0,0-1-1 0 0,0 1 1 0 0,-1 0 0 0 0,0 0-1 0 0,0 1 1 0 0,-1-1 0 0 0,6 12-1 0 0,-8-14 117 0 0,-1 0 0 0 0,1 1-1 0 0,-1-1 1 0 0,0 0 0 0 0,-1 0-1 0 0,1 0 1 0 0,-1 1 0 0 0,1-1-1 0 0,-1 0 1 0 0,0 0 0 0 0,0 0-1 0 0,0 0 1 0 0,0 0 0 0 0,-1 0 0 0 0,1 0-1 0 0,-1-1 1 0 0,0 1 0 0 0,0-1-1 0 0,0 1 1 0 0,0-1 0 0 0,0 1-1 0 0,-3 1 1 0 0,-13 11 784 0 0,-1-2-1 0 0,-38 22 1 0 0,49-30-635 0 0,1-2 0 0 0,-1 1 1 0 0,0-1-1 0 0,-1-1 1 0 0,1 1-1 0 0,0-1 0 0 0,-1-1 1 0 0,1 1-1 0 0,-1-2 0 0 0,1 1 1 0 0,-10-1-1 0 0,13-1-178 0 0,1 0 1 0 0,0 0-1 0 0,0 0 0 0 0,-1-1 1 0 0,1 0-1 0 0,0 0 0 0 0,0 0 1 0 0,1 0-1 0 0,-1 0 0 0 0,-4-4 0 0 0,5 3-892 0 0,-1 0 0 0 0,1 0-1 0 0,-1 0 1 0 0,1-1-1 0 0,-4-5 1 0 0,7 7-57 0 0,0 1 716 0 0</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432"/>
    </inkml:context>
    <inkml:brush xml:id="br0">
      <inkml:brushProperty name="width" value="0.05" units="cm"/>
      <inkml:brushProperty name="height" value="0.05" units="cm"/>
    </inkml:brush>
  </inkml:definitions>
  <inkml:trace contextRef="#ctx0" brushRef="#br0">0 0 16347,'4'10'1665,"-1"6"-977,-1 4-240,-2 7 808,0 3-255,0 3-353,0 2-112,1-5-416,-1-3-280,2-8-576,-2-5-217,0-7 721,-8-7-800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786"/>
    </inkml:context>
    <inkml:brush xml:id="br0">
      <inkml:brushProperty name="width" value="0.05" units="cm"/>
      <inkml:brushProperty name="height" value="0.05" units="cm"/>
    </inkml:brush>
  </inkml:definitions>
  <inkml:trace contextRef="#ctx0" brushRef="#br0">0 23 16115,'1'-1'115,"-1"0"0,0 1 0,0-1 0,0 0 0,1 1 0,-1-1 0,0 0 0,1 1 0,-1-1 0,1 1 0,-1-1 0,0 1 0,1-1 0,-1 1-1,1-1 1,0 1 0,-1 0 0,1-1 0,-1 1 0,1 0 0,-1-1 0,1 1 0,0 0 0,-1 0 0,2-1 0,17-3 688,-18 4-616,20-3 290,0 1-1,1 2 1,-1 0 0,0 1 0,34 6 0,-16 1-331,-1 2 0,40 15 0,-58-18-116,-1 1 0,1 1 0,-2 1 0,27 17 1,-40-23-25,0 0 1,0 1 0,0-1-1,0 1 1,-1 0 0,0 0-1,0 1 1,3 6 0,-5-9 0,0 1 0,-1-1 0,0 0 0,0 1 0,0-1 0,0 1 0,-1-1 0,1 1 0,-1 0 0,0-1 0,0 1 0,0 0 0,-1-1 0,1 1 0,-3 6 0,1-4 12,-1 0 0,0 0 1,-1 0-1,1 0 0,-1 0 0,0-1 1,-1 0-1,1 0 0,-1 0 0,0 0 1,0-1-1,-1 0 0,1 0 0,-1 0 1,-9 4-1,-5 2 86,-1-1 0,0 0 0,-29 7 0,23-9-16,0 0 1,-1-1 0,1-2-1,-1-1 1,0-1-1,-40-2 1,63-1-202,0 0 1,0 0 0,0 0 0,0-1 0,-5-2-1,9 4 92,0 0 0,0-1 0,1 1 0,-1 0 0,0-1-1,0 1 1,1-1 0,-1 1 0,0 0 0,1-1 0,-1 0-1,0 1 1,1-1 0,-1 1 0,1-1 0,-1 0 0,1 1-1,-1-1 1,1 0 0,-1 1 0,1-1 0,0 0 0,-1 0-1,1 0 1,0 1 0,0-1 0,0 0 0,0 0 0,0 0-1,-1 0 1,1 1 0,1-1 0,-1 0 0,0 0 0,0 0-1,0 0 1,1-1 0,6-5-276</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1.930"/>
    </inkml:context>
    <inkml:brush xml:id="br0">
      <inkml:brushProperty name="width" value="0.05" units="cm"/>
      <inkml:brushProperty name="height" value="0.05" units="cm"/>
    </inkml:brush>
  </inkml:definitions>
  <inkml:trace contextRef="#ctx0" brushRef="#br0">1 96 16243,'14'-2'1097,"9"-4"-953,0 0-56,1-1 200,8 0-56,9-2-136,2-1-248,8 0-296,0 0-128,-5-3 472,0 5-136,-6 0-81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339"/>
    </inkml:context>
    <inkml:brush xml:id="br0">
      <inkml:brushProperty name="width" value="0.05" units="cm"/>
      <inkml:brushProperty name="height" value="0.05" units="cm"/>
    </inkml:brush>
  </inkml:definitions>
  <inkml:trace contextRef="#ctx0" brushRef="#br0">0 101 17028,'22'-1'434,"0"-2"0,0-1 0,0 0 1,28-11-1,8-1-645,216-34-3460,-229 46 2899,0 1 0,0 3 0,0 1 0,53 10 0,-2 1 2224,1-4-1,158-6 0,-152-12-1488,-52 2-94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695"/>
    </inkml:context>
    <inkml:brush xml:id="br0">
      <inkml:brushProperty name="width" value="0.05" units="cm"/>
      <inkml:brushProperty name="height" value="0.05" units="cm"/>
    </inkml:brush>
  </inkml:definitions>
  <inkml:trace contextRef="#ctx0" brushRef="#br0">1 13 14827,'2'2'150,"5"3"193,1 0 0,-1 0 0,1-1 0,0 0 0,1 0 0,-1-1 0,1 0 0,-1 0 0,1-1 1,15 2-1,22-4-805,-1-2 0,1-2 1,75-18-1,-62 11-1507,84-6 1,-130 17 1590,1 0 1,0 1 0,0 0-1,-1 1 1,15 5-1,-11-2 1396,-1 1-1,1 1 0,-2 0 1,1 2-1,-1-1 0,15 13 1,-25-18-862,-1-1 0,0 1 1,1-1-1,-1 0 1,1 0-1,0-1 0,0 1 1,0-1-1,0 0 0,-1 0 1,1-1-1,0 0 0,9 0 1,2-2-62,1 0 0,29-9 0,-33 7-75,0 1 0,1 0 0,-1 1 1,25-1-1,-15 11-154,-22-8 123,-1 0 1,1 0 0,-1 0 0,0 1 0,1-1 0,-1 0 0,0 0 0,1 0-1,-1 1 1,0-1 0,1 0 0,-1 0 0,0 1 0,1-1 0,-1 0-1,0 1 1,0-1 0,1 0 0,-1 1 0,0-1 0,0 0 0,0 1 0,0-1-1,0 1 1,1-1 0,-1 0 0,0 1 0,0-1 0,0 1 0,0-1 0,0 0-1,0 1 1,0-1 0,0 1 0,0-1 0,-1 0 0,1 1 0,0-1-1,0 1 1,0-1 0,0 0 0,0 1 0,-1-1 0,1 0 0,0 1 0,0-1-1,-1 0 1,1 1 0,0-1 0,-1 0 0,1 0 0,0 1 0,0-1 0,-1 0-1,1 0 1,-1 0 0,1 1 0,-1-1 0,-12 6-117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462"/>
    </inkml:context>
    <inkml:brush xml:id="br0">
      <inkml:brushProperty name="width" value="0.05" units="cm"/>
      <inkml:brushProperty name="height" value="0.05" units="cm"/>
    </inkml:brush>
  </inkml:definitions>
  <inkml:trace contextRef="#ctx0" brushRef="#br0">73 0 18692,'-5'35'1696,"-4"6"-1144,0 5-207,1 10 599,-1 3-96,2 0-240,0-1-144,1-5-376,2-4-208,1-7-464,2-5-320,-1-8 168,2-4 432,0-2-184,-3 2-257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943"/>
    </inkml:context>
    <inkml:brush xml:id="br0">
      <inkml:brushProperty name="width" value="0.05" units="cm"/>
      <inkml:brushProperty name="height" value="0.05" units="cm"/>
    </inkml:brush>
  </inkml:definitions>
  <inkml:trace contextRef="#ctx0" brushRef="#br0">299 0 15147,'-28'74'1428,"-29"85"1070,49-130-2905,1 0 0,1 1 0,-3 49 0,2-4-2276,-3-1 0,-33 119 1,8-43 3133,17-60 3389,-12 178 0,29-234-3580,-26 362 1507,23-334 412,1-60-3398,-2-2 780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4.073"/>
    </inkml:context>
    <inkml:brush xml:id="br0">
      <inkml:brushProperty name="width" value="0.05" units="cm"/>
      <inkml:brushProperty name="height" value="0.05" units="cm"/>
    </inkml:brush>
  </inkml:definitions>
  <inkml:trace contextRef="#ctx0" brushRef="#br0">316 10 12387,'0'0'86,"0"-1"-1,0 1 1,0 0 0,0 0 0,0-1 0,1 1 0,-1 0 0,0 0-1,0-1 1,0 1 0,0 0 0,0-1 0,0 1 0,0 0 0,0 0-1,0-1 1,0 1 0,0 0 0,0-1 0,0 1 0,0 0 0,0 0-1,-1-1 1,1 1 0,0 0 0,0-1 0,0 1 0,0 0 0,0 0-1,-1 0 1,1-1 0,0 1 0,0 0 0,0 0 0,-1-1 0,-10 3 2340,-12 12-23,9 1-2192,-1 0 0,2 1 0,0 0 0,1 1 0,1 0 0,0 1 0,1 0 0,1 1 0,1 0 0,1 1 0,0 0 0,2 0 0,0 0 0,-3 31 0,8-48-230,-1-1 0,1 1 0,0-1 0,0 0 0,0 1 1,1-1-1,-1 1 0,1-1 0,-1 0 0,1 1 0,0-1 0,-1 0 1,1 0-1,1 1 0,-1-1 0,0 0 0,0 0 0,3 2 0,-1-1-40,0-1 0,0 0-1,0-1 1,0 1 0,0-1-1,1 1 1,-1-1 0,0 0-1,1 0 1,-1 0 0,1-1-1,3 1 1,4 0-94,-5 0 39,0 0 0,0 0 0,-1 0 0,1 0 0,0 1-1,6 3 1,-11-5 100,0 1-1,1 0 1,-1 0-1,0-1 1,0 1-1,0 0 1,-1 0 0,1 0-1,0 0 1,0 0-1,0 0 1,-1 0-1,1 1 1,-1-1-1,1 0 1,-1 0 0,1 0-1,-1 1 1,1-1-1,-1 0 1,0 0-1,0 1 1,0-1-1,0 0 1,0 1 0,0-1-1,0 0 1,0 1-1,0-1 1,-1 0-1,1 0 1,-1 1-1,1-1 1,-1 2-1,-4 7 49,1-1 0,-1 1 0,0-1 0,-1 0 0,-11 14 0,-40 40 381,39-44-281,-81 91 282,98-106-1345,9-2 443,8-4-127,-16 2 560,3-1-14,-1 1 0,0-1-1,1 1 1,-1 0 0,0 0-1,1 0 1,-1 0 0,1 0-1,-1 1 1,0-1-1,1 1 1,-1-1 0,0 1-1,1 0 1,-1 0 0,0 0-1,0 0 1,0 0 0,0 0-1,0 1 1,0-1 0,0 1-1,-1-1 1,1 1 0,2 3-1,-2-1 102,0 0 0,0 0-1,0 1 1,-1-1 0,1 1-1,-1 0 1,0-1-1,-1 1 1,1 0 0,-1-1-1,0 1 1,0 7 0,-2 8 206,-1 0 0,0 0 0,-2-1 0,0 1 0,-1-1 0,-14 30 0,-3-1 397,-39 57 0,61-102-631,-1-1-1,0 1 1,1 0 0,0 0 0,0 0 0,-1 0 0,2 0 0,-1 0 0,0 0 0,0 5 0,1-6-11,0 0 1,1 0 0,-1 0-1,0 0 1,1 0 0,0 0-1,-1 0 1,1 0 0,0-1-1,0 1 1,0 0 0,0 0-1,0-1 1,0 1 0,0-1-1,1 1 1,-1-1 0,3 2-1,2 3 8,-1-1 0,0 1 0,0 0 0,0 0 0,-1 0-1,1 1 1,-2 0 0,5 7 0,-1 6 256,9 33 1,1 2 225,-17-53-501,1 0 0,0 1-1,0-1 1,0 0 0,0 0 0,0 0 0,0 1 0,1-1 0,-1 0-1,1-1 1,-1 1 0,1 0 0,0 0 0,0-1 0,-1 1 0,1-1-1,1 0 1,1 2 0,-2-3-9,0 1-1,0-1 0,0 0 1,0 0-1,0 0 1,1 0-1,-1 0 0,0-1 1,0 1-1,0-1 1,0 1-1,0-1 1,0 0-1,0 0 0,0 1 1,0-1-1,-1-1 1,1 1-1,0 0 0,-1 0 1,4-3-1,18-18-244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325"/>
    </inkml:context>
    <inkml:brush xml:id="br0">
      <inkml:brushProperty name="width" value="0.05" units="cm"/>
      <inkml:brushProperty name="height" value="0.05" units="cm"/>
    </inkml:brush>
  </inkml:definitions>
  <inkml:trace contextRef="#ctx0" brushRef="#br0">229 17 12203,'-1'-1'197,"1"0"1,0 0-1,-1 1 1,1-1 0,0 0-1,-1 0 1,1 0 0,-1 1-1,1-1 1,-1 0-1,1 0 1,-1 1 0,0-1-1,1 0 1,-1 1 0,0-1-1,0 1 1,1-1-1,-1 1 1,0-1 0,0 1-1,0 0 1,0-1 0,0 1-1,1 0 1,-1 0-1,0 0 1,0-1 0,0 1-1,0 0 1,0 0-1,-2 1 1,-31 1 1804,19 2-1700,1 1 1,0 1-1,0 0 1,1 0-1,-16 11 1,23-13-239,1-1 0,-1 1 0,1 1 0,0-1 0,0 1 1,0-1-1,1 2 0,0-1 0,0 0 0,0 1 0,1 0 0,-1-1 0,-4 14 0,8-17-47,-1 0 0,0 0 0,1 1 0,0-1 0,-1 0 0,1 0 0,0 1 0,0-1 0,0 0 0,1 1 0,-1-1 0,0 0 0,1 0 0,0 1 0,-1-1 0,1 0 0,0 0 0,0 0 0,2 3 0,-1-3-66,0 1 0,0-1 0,1 0 0,-1 0 0,1 0 0,-1 0 0,1 0 0,0-1 0,0 1 0,0-1 1,-1 0-1,6 2 0,1-1-128,0 0 0,-1-1 0,1 0 0,0 0 0,0-1 0,0 0 0,0 0 0,16-4 0,0-1-215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701"/>
    </inkml:context>
    <inkml:brush xml:id="br0">
      <inkml:brushProperty name="width" value="0.05" units="cm"/>
      <inkml:brushProperty name="height" value="0.05" units="cm"/>
    </inkml:brush>
  </inkml:definitions>
  <inkml:trace contextRef="#ctx0" brushRef="#br0">96 1 14435,'-16'15'2092,"9"-9"-1611,1 0 0,0 0 0,0 1 0,1-1 0,0 1 0,-7 12 0,6-6-214,0 0 0,2 0 0,-1 1 1,-2 17-1,5-24-219,1 0-1,0 0 1,1 0 0,0 0-1,0 0 1,0 0-1,1 0 1,0 0 0,0 0-1,4 11 1,-5-17-43,1 0 0,-1 0 1,1 0-1,-1 1 0,1-1 0,0 0 0,0 0 0,-1 0 1,1 0-1,0 0 0,0 0 0,0-1 0,0 1 0,0 0 1,0 0-1,0-1 0,0 1 0,0 0 0,0-1 1,1 1-1,-1-1 0,0 0 0,0 1 0,0-1 0,1 0 1,-1 0-1,0 1 0,1-1 0,-1 0 0,0 0 0,0-1 1,1 1-1,-1 0 0,0 0 0,0-1 0,1 1 1,-1 0-1,0-1 0,0 1 0,2-2 0,2-1 6,0 0 0,0 0 0,0 0 0,-1-1 0,1 1 0,-1-1 0,7-8 0,-2 0 29,-1 1-1,0-2 1,-1 1 0,9-21-1,-13 28-14,-1 0 0,0 0 0,-1 0 0,1-1 0,-1 1-1,0-1 1,0 1 0,-1-1 0,0 1 0,0-1 0,0 1-1,-1-1 1,1 1 0,-4-11 0,3 14-73,0 0-1,0 0 1,-1 0 0,1 1-1,0-1 1,-1 0 0,0 1 0,1 0-1,-1-1 1,0 1 0,1 0 0,-1 0-1,0-1 1,0 2 0,0-1-1,0 0 1,0 0 0,0 1 0,-1-1-1,1 1 1,0-1 0,0 1-1,0 0 1,0 0 0,-1 0 0,1 0-1,0 0 1,0 1 0,0-1 0,0 1-1,0-1 1,-1 1 0,1 0-1,-3 1 1,1 2-339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8.836"/>
    </inkml:context>
    <inkml:brush xml:id="br0">
      <inkml:brushProperty name="width" value="0.05" units="cm"/>
      <inkml:brushProperty name="height" value="0.05" units="cm"/>
    </inkml:brush>
  </inkml:definitions>
  <inkml:trace contextRef="#ctx0" brushRef="#br0">188 28 15131 0 0,'0'-2'106'0'0,"0"1"-1"0"0,0-1 1 0 0,0 1 0 0 0,0-1-1 0 0,-1 1 1 0 0,1 0-1 0 0,0-1 1 0 0,-1 1-1 0 0,1 0 1 0 0,0-1 0 0 0,-1 1-1 0 0,0 0 1 0 0,1-1-1 0 0,-2-1 1 0 0,1 3-62 0 0,1-1 1 0 0,-1 1-1 0 0,1-1 0 0 0,-1 1 1 0 0,0 0-1 0 0,1-1 1 0 0,-1 1-1 0 0,1 0 0 0 0,-1-1 1 0 0,0 1-1 0 0,1 0 1 0 0,-1 0-1 0 0,0 0 0 0 0,1 0 1 0 0,-1 0-1 0 0,0-1 1 0 0,1 1-1 0 0,-1 0 0 0 0,0 0 1 0 0,1 1-1 0 0,-2-1 1 0 0,-1 1-22 0 0,0 0 1 0 0,1 0 0 0 0,-1 0 0 0 0,1 0 0 0 0,-1 1 0 0 0,1-1 0 0 0,0 1 0 0 0,-1 0 0 0 0,1-1 0 0 0,0 1 0 0 0,0 0 0 0 0,0 0 0 0 0,-2 4 0 0 0,-2 4-76 0 0,0 0 0 0 0,0 0 0 0 0,1 1 0 0 0,0 0 1 0 0,1 0-1 0 0,0 0 0 0 0,-3 20 0 0 0,-9 85-254 0 0,14-105 280 0 0,-4 180-288 0 0,4-76 288 0 0,-6-74 66 0 0,6-33 406 0 0,0 0 1 0 0,1 0 0 0 0,-2 14 0 0 0,3-44 1064 0 0,-6-29 1 0 0,-16-62-2678 0 0,13 72 1192 0 0,2 27-1132 0 0,4 13-238 0 0,5 10 516 0 0,1-2 703 0 0,1 0 1 0 0,-1 0-1 0 0,2 0 1 0 0,-1 0-1 0 0,1 0 1 0 0,0-1 0 0 0,0 0-1 0 0,0 0 1 0 0,1-1-1 0 0,0 1 1 0 0,0-1-1 0 0,1 0 1 0 0,-1-1-1 0 0,1 0 1 0 0,0 0-1 0 0,1 0 1 0 0,-1-1 0 0 0,0 0-1 0 0,10 2 1 0 0,2 1 440 0 0,-1-1 1 0 0,1-1 0 0 0,0-1-1 0 0,0-1 1 0 0,1 0 0 0 0,36-3 0 0 0,-50 1 40 0 0,0-1 0 0 0,1 0 0 0 0,-1 0 0 0 0,0 0-1 0 0,0-1 1 0 0,0 0 0 0 0,-1-1 0 0 0,12-5 0 0 0,-16 8-295 0 0,1-1 0 0 0,-1 0 0 0 0,0-1 0 0 0,1 1 0 0 0,-1 0-1 0 0,0 0 1 0 0,0 0 0 0 0,0-1 0 0 0,0 1 0 0 0,0 0 0 0 0,0-1-1 0 0,0 1 1 0 0,0-1 0 0 0,-1 0 0 0 0,1 1 0 0 0,-1-1 0 0 0,1 1-1 0 0,-1-1 1 0 0,1 0 0 0 0,-1 1 0 0 0,0-1 0 0 0,0 0 0 0 0,0 1-1 0 0,0-1 1 0 0,0 0 0 0 0,0 0 0 0 0,0 1 0 0 0,-1-1 0 0 0,1 0-1 0 0,-1 1 1 0 0,1-1 0 0 0,-1 1 0 0 0,0-1 0 0 0,1 0 0 0 0,-1 1-1 0 0,0 0 1 0 0,-1-2 0 0 0,2 2-111 0 0,-1 0-1 0 0,1 0 0 0 0,-1 0 1 0 0,1 0-1 0 0,-1 0 0 0 0,0 1 1 0 0,1-1-1 0 0,-1 0 0 0 0,0 0 1 0 0,1 1-1 0 0,-1-1 1 0 0,0 0-1 0 0,0 1 0 0 0,1-1 1 0 0,-1 1-1 0 0,0-1 0 0 0,0 1 1 0 0,0 0-1 0 0,0-1 1 0 0,0 1-1 0 0,0 0 0 0 0,0 0 1 0 0,0-1-1 0 0,0 1 0 0 0,0 0 1 0 0,0 0-1 0 0,-1 0 0 0 0,0 1-17 0 0,1-1-1 0 0,-1 1 1 0 0,0-1-1 0 0,0 1 1 0 0,1 0-1 0 0,-1 0 1 0 0,1 0-1 0 0,-1 0 0 0 0,1 0 1 0 0,-1 0-1 0 0,1 0 1 0 0,-1 0-1 0 0,1 1 1 0 0,-1 1-1 0 0,0-1 3 0 0,0 0 1 0 0,0 0-1 0 0,1 0 0 0 0,-1 0 1 0 0,1 0-1 0 0,-1 1 0 0 0,1-1 1 0 0,0 1-1 0 0,0-1 0 0 0,0 1 1 0 0,1-1-1 0 0,-1 1 0 0 0,0 0 1 0 0,1-1-1 0 0,0 1 0 0 0,-1 0 0 0 0,1-1 1 0 0,0 1-1 0 0,1 0 0 0 0,-1 0 1 0 0,1 3-1 0 0,0-4 24 0 0,1 1-1 0 0,-1-1 1 0 0,1 0 0 0 0,0 1-1 0 0,-1-1 1 0 0,1 0 0 0 0,0 0-1 0 0,0 0 1 0 0,1 0-1 0 0,-1 0 1 0 0,0-1 0 0 0,1 1-1 0 0,-1-1 1 0 0,1 1 0 0 0,-1-1-1 0 0,5 1 1 0 0,-1 0 65 0 0,-1-1 0 0 0,0 0-1 0 0,1 0 1 0 0,-1-1 0 0 0,1 1 0 0 0,-1-1-1 0 0,1-1 1 0 0,6 0 0 0 0,1-1 126 0 0,0-1-1 0 0,0-1 1 0 0,0 0 0 0 0,0-1-1 0 0,0 0 1 0 0,15-9 0 0 0,-25 12-112 0 0,1 0 0 0 0,-1 1 0 0 0,0-1-1 0 0,0-1 1 0 0,-1 1 0 0 0,1 0 0 0 0,0-1 0 0 0,-1 1 0 0 0,0-1 0 0 0,1 0 0 0 0,2-6 0 0 0,1 3-80 0 0,-6 6 27 0 0,0 0-1 0 0,0 0 1 0 0,1 0-1 0 0,-1 0 1 0 0,0 0-1 0 0,0-1 1 0 0,0 1-1 0 0,0 0 1 0 0,0 0-1 0 0,1 0 1 0 0,-1 0 0 0 0,0 0-1 0 0,0 0 1 0 0,0 0-1 0 0,0 0 1 0 0,0-1-1 0 0,0 1 1 0 0,1 0-1 0 0,-1 0 1 0 0,0 0-1 0 0,0 0 1 0 0,0 0 0 0 0,0-1-1 0 0,0 1 1 0 0,0 0-1 0 0,0 0 1 0 0,0 0-1 0 0,0 0 1 0 0,0-1-1 0 0,0 1 1 0 0,0 0-1 0 0,0 0 1 0 0,0 0-1 0 0,0 0 1 0 0,0-1 0 0 0,0 1-1 0 0,0 0 1 0 0,0 0-1 0 0,0 0 1 0 0,0 0-1 0 0,0-1 1 0 0,0 1-1 0 0,0 0 1 0 0,0 0-1 0 0,0 0 1 0 0,0 0 0 0 0,-1 0-1 0 0,1-1 1 0 0,0 1-1 0 0,0 0 1 0 0,0 0-1 0 0,0 0 1 0 0,0 0-1 0 0,0 0 1 0 0,0 0-1 0 0,-1 0 1 0 0,1 0-1 0 0,0-1 1 0 0,-1 7-253 0 0,0-1 0 0 0,0 1 0 0 0,-1-1 0 0 0,-4 10 0 0 0,6-15 256 0 0,-1 3 6 0 0,1-1 0 0 0,-1 1 1 0 0,1-1-1 0 0,0 1 0 0 0,0-1 1 0 0,0 0-1 0 0,0 1 1 0 0,0-1-1 0 0,0 1 0 0 0,1-1 1 0 0,-1 1-1 0 0,1-1 0 0 0,-1 1 1 0 0,1-1-1 0 0,0 0 0 0 0,0 0 1 0 0,0 1-1 0 0,2 2 0 0 0,1 0-9 0 0,-1 0 0 0 0,1 0 0 0 0,-1-1 0 0 0,1 1 0 0 0,1-1 0 0 0,7 7-1 0 0,-8-8-247 0 0,1 0 0 0 0,0 0 0 0 0,0 0 0 0 0,0 0 0 0 0,0-1 0 0 0,1 1 0 0 0,-1-2 0 0 0,1 1 0 0 0,-1 0 0 0 0,1-1 0 0 0,0 0 0 0 0,-1 0 1 0 0,1-1-1 0 0,10 0 0 0 0,-3-1-448 0 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120"/>
    </inkml:context>
    <inkml:brush xml:id="br0">
      <inkml:brushProperty name="width" value="0.05" units="cm"/>
      <inkml:brushProperty name="height" value="0.05" units="cm"/>
    </inkml:brush>
  </inkml:definitions>
  <inkml:trace contextRef="#ctx0" brushRef="#br0">40 0 14651,'-3'38'6331,"-12"23"-3687,-1 14-1926,15-67-746,-3 34 97,4-39-214,0 0 1,0-1 0,0 1 0,0 0 0,1 0-1,-1-1 1,1 1 0,0 0 0,0-1 0,0 1 0,0-1-1,2 4 1,-3-26-919,-4 3 556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540"/>
    </inkml:context>
    <inkml:brush xml:id="br0">
      <inkml:brushProperty name="width" value="0.05" units="cm"/>
      <inkml:brushProperty name="height" value="0.05" units="cm"/>
    </inkml:brush>
  </inkml:definitions>
  <inkml:trace contextRef="#ctx0" brushRef="#br0">2 186 14771,'-2'-2'1817,"2"1"-1169,10 1-184,5-2 944,6 1-400,2 0-184,7-2-415,-1-2-281,2 1-577,4 0-271,-6-3 584,-2-1-136,-3 1-184</inkml:trace>
  <inkml:trace contextRef="#ctx0" brushRef="#br0" timeOffset="1">481 1 16283,'0'10'1633,"-3"3"-953,-2 0-264,-2 4 984,1 1-375,1 3-385,-1 0-128,2-2-192,1-1-112,1-2-304,2-2-216,0 1-560,2-4-225,-1-4 801,1-1-168</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258"/>
    </inkml:context>
    <inkml:brush xml:id="br0">
      <inkml:brushProperty name="width" value="0.05" units="cm"/>
      <inkml:brushProperty name="height" value="0.05" units="cm"/>
    </inkml:brush>
  </inkml:definitions>
  <inkml:trace contextRef="#ctx0" brushRef="#br0">1 11 15011,'31'5'6408,"5"2"-5282,0-5-1039,-1-2 0,1-2 0,0-1 1,50-11-1,-86 14-93,7-2-648,0 1 0,0 0-1,0 0 1,12 1 0,-19 0 610,0 0 0,0 0 0,0 1-1,0-1 1,0 0 0,0 0 0,0 1 0,0-1-1,0 0 1,0 0 0,0 1 0,0-1 0,0 0-1,0 0 1,0 0 0,0 1 0,0-1 0,-1 0 0,1 0-1,0 0 1,0 1 0,0-1 0,0 0 0,-1 0-1,1 0 1,0 0 0,0 0 0,0 1 0,-1-1-1,1 0 1,0 0 0,0 0 0,0 0 0,-1 0-1,1 0 1,-14 9-873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631"/>
    </inkml:context>
    <inkml:brush xml:id="br0">
      <inkml:brushProperty name="width" value="0.05" units="cm"/>
      <inkml:brushProperty name="height" value="0.05" units="cm"/>
    </inkml:brush>
  </inkml:definitions>
  <inkml:trace contextRef="#ctx0" brushRef="#br0">3 47 13243,'-3'13'2168,"3"-3"-1127,4-10-345,5 0 2088,4-1-1543,3-1-169,5-5-384,4 2-128,0-1-192,4-1-144,-2 2-488,-1 0-336,0-1 552,-5-1-72,-5-2-72,-3-1-48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004"/>
    </inkml:context>
    <inkml:brush xml:id="br0">
      <inkml:brushProperty name="width" value="0.05" units="cm"/>
      <inkml:brushProperty name="height" value="0.05" units="cm"/>
    </inkml:brush>
  </inkml:definitions>
  <inkml:trace contextRef="#ctx0" brushRef="#br0">190 1 16388,'0'3'460,"-1"0"0,0 1 0,-1-1 0,1 0 0,0 0 0,-1 0 0,0 0 0,0 0 0,0 0 0,-3 4 0,-4 4 258,-23 38 334,5-11-510,2 2 0,-21 43 0,41-71-492,0 0-1,0 0 1,1 1 0,0-1-1,2 1 1,-1 0 0,1-1-1,1 1 1,0 0-1,1 0 1,1 0 0,2 15-1,-3-25-98,1 1 0,-1-1 0,1 0 0,0 0 0,0 0 0,0 0-1,1 1 1,-1-2 0,1 1 0,-1 0 0,1 0 0,0 0 0,0-1-1,1 1 1,-1-1 0,0 0 0,1 0 0,-1 1 0,1-2 0,0 1-1,0 0 1,0 0 0,0-1 0,0 0 0,0 1 0,6 0-1,-3-1-27,-1-1 0,1 1 0,0-1 0,0-1 0,0 1-1,0-1 1,-1 0 0,1 0 0,0-1 0,-1 0 0,1 0-1,-1 0 1,1-1 0,7-4 0,16-12-451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442"/>
    </inkml:context>
    <inkml:brush xml:id="br0">
      <inkml:brushProperty name="width" value="0.05" units="cm"/>
      <inkml:brushProperty name="height" value="0.05" units="cm"/>
    </inkml:brush>
  </inkml:definitions>
  <inkml:trace contextRef="#ctx0" brushRef="#br0">56 2 15747,'5'-1'4550,"-15"9"-1630,5-2-2731,-1 0 0,2 0 0,-1 1 0,1 0 0,0 0 0,0 0 0,0 0 0,1 0 1,1 1-1,-1 0 0,1 0 0,-1 9 0,3-16-192,-1-1-1,1 1 1,0-1 0,0 1 0,0-1 0,0 1 0,0-1-1,0 0 1,0 1 0,0-1 0,0 1 0,0-1 0,0 1-1,0-1 1,1 1 0,-1-1 0,0 1 0,0-1 0,0 0-1,1 1 1,-1-1 0,0 1 0,0-1 0,1 0 0,-1 1-1,0-1 1,1 0 0,-1 1 0,0-1 0,1 0-1,-1 0 1,1 1 0,-1-1 0,0 0 0,1 0 0,-1 0-1,1 1 1,-1-1 0,1 0 0,-1 0 0,1 0 0,-1 0-1,1 0 1,-1 0 0,0 0 0,1 0 0,-1 0 0,1 0-1,-1 0 1,1 0 0,-1-1 0,1 1 0,-1 0 0,1 0-1,-1 0 1,0-1 0,1 1 0,2-2-216,0 1-1,0-1 1,-1 0 0,1 0-1,-1 0 1,5-5 0,-3 2 87,-1-1 0,1 1 0,-1-1 1,-1 0-1,4-7 0,2-11-396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892"/>
    </inkml:context>
    <inkml:brush xml:id="br0">
      <inkml:brushProperty name="width" value="0.05" units="cm"/>
      <inkml:brushProperty name="height" value="0.05" units="cm"/>
    </inkml:brush>
  </inkml:definitions>
  <inkml:trace contextRef="#ctx0" brushRef="#br0">1 1 15771,'1'4'1745,"-1"2"-953,0-1-352,0 3 1176,0-1-591,3-2-705,2 3-416,-4-4 216,-5-3-296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358"/>
    </inkml:context>
    <inkml:brush xml:id="br0">
      <inkml:brushProperty name="width" value="0.05" units="cm"/>
      <inkml:brushProperty name="height" value="0.05" units="cm"/>
    </inkml:brush>
  </inkml:definitions>
  <inkml:trace contextRef="#ctx0" brushRef="#br0">1 358 17524,'0'0'69,"0"0"1,1 1 0,-1-1-1,0 0 1,1 1 0,-1-1-1,1 0 1,-1 1-1,1-1 1,-1 0 0,0 0-1,1 1 1,-1-1 0,1 0-1,-1 0 1,1 0-1,-1 0 1,1 0 0,-1 0-1,1 0 1,-1 0 0,1 0-1,-1 0 1,1 0-1,-1 0 1,1 0 0,-1 0-1,1 0 1,-1 0 0,1-1-1,-1 1 1,1 0-1,-1 0 1,0 0 0,1-1-1,-1 1 1,1 0 0,-1-1-1,0 1 1,1 0 0,-1-1-1,0 1 1,1-1-1,18-22 863,-15 18-490,38-55 331,-2-2-1,-4-2 1,31-72 0,-65 129-771,-7 11 12,-6 11 50,-4 8 87,1 2 1,1-1-1,-10 31 1,18-40-105,0 0 0,1 0 1,0 1-1,2-1 0,-1 1 1,2-1-1,0 19 0,1-34-62,0 1 1,0-1-1,0 1 0,0-1 0,0 1 0,0-1 1,0 1-1,0 0 0,0-1 0,1 1 0,-1-1 1,0 1-1,0-1 0,0 1 0,1-1 0,-1 1 1,0-1-1,1 1 0,-1-1 0,0 1 0,1-1 1,-1 0-1,0 1 0,1 0 0,0-1-28,-1-1 0,1 1 0,0 0 1,-1 0-1,1 0 0,-1 0 0,1 0 0,-1 0 0,0-1 0,1 1 0,-1 0 0,1 0 1,-1-1-1,1 1 0,-1 0 0,1-1 0,-1 1 0,0 0 0,1-1 0,-1 0 0,3-2-111,0 0-1,-1 0 0,0-1 1,0 1-1,4-8 0,1-18-210,-1-2-118</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746"/>
    </inkml:context>
    <inkml:brush xml:id="br0">
      <inkml:brushProperty name="width" value="0.05" units="cm"/>
      <inkml:brushProperty name="height" value="0.05" units="cm"/>
    </inkml:brush>
  </inkml:definitions>
  <inkml:trace contextRef="#ctx0" brushRef="#br0">109 0 18596,'5'5'565,"0"-1"-1,0 1 1,-1 0 0,1 0-1,-2 1 1,1-1 0,0 1-1,2 7 1,7 8 106,-5-8-583,0 1 0,-1 0-1,0 1 1,-1-1 0,-1 1-1,0 0 1,-1 1 0,-1-1-1,0 1 1,-1-1 0,-1 1-1,0 0 1,-1 0 0,-1 0-1,0-1 1,-2 1 0,1 0 0,-2-1-1,-5 16 1,-8 20-50,-28 58 0,33-86-615,0 1 0,-2-2 0,0 0 0,-26 30 0,38-51 510,1 1 22,0-1 0,0 0 0,0 1 0,0-1 0,0 0 1,0 0-1,0 0 0,0 0 0,-1 0 0,1 0 0,0 0 0,-1 0 1,1-1-1,0 1 0,-1-1 0,1 1 0,-1-1 0,1 1 0,-1-1 0,0 0 1,1 1-1,-1-1 0,-1 0 0,-11-7-748</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1.927"/>
    </inkml:context>
    <inkml:brush xml:id="br0">
      <inkml:brushProperty name="width" value="0.05" units="cm"/>
      <inkml:brushProperty name="height" value="0.05" units="cm"/>
    </inkml:brush>
  </inkml:definitions>
  <inkml:trace contextRef="#ctx0" brushRef="#br0">42 0 18756,'9'3'1600,"-5"8"-1160,-4 7-151,-1 9 719,-4 6-200,1 7-464,1 3-120,-3 4-88,2-4-32,1-5-32,-1-5-112,3-11-448,-1-3-256,-2-10 640,-2-8-152,-5-2-72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9.290"/>
    </inkml:context>
    <inkml:brush xml:id="br0">
      <inkml:brushProperty name="width" value="0.05" units="cm"/>
      <inkml:brushProperty name="height" value="0.05" units="cm"/>
    </inkml:brush>
  </inkml:definitions>
  <inkml:trace contextRef="#ctx0" brushRef="#br0">31 2 16532 0 0,'-13'0'736'0'0,"1"0"-232"0"0,9-2 8 0 0,2 2-8 0 0,0 5-488 0 0,1-1-152 0 0,0-1-240 0 0,0 4-24 0 0,5 0-56 0 0,0 3-240 0 0,0 2-689 0 0,5-1-191 0 0,2-1 424 0 0,6 6 1168 0 0,2 3-961 0 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331"/>
    </inkml:context>
    <inkml:brush xml:id="br0">
      <inkml:brushProperty name="width" value="0.05" units="cm"/>
      <inkml:brushProperty name="height" value="0.05" units="cm"/>
    </inkml:brush>
  </inkml:definitions>
  <inkml:trace contextRef="#ctx0" brushRef="#br0">1 67 16700,'11'0'1576,"3"0"-1040,8 0-200,8 0 640,4 0-200,9-3-640,5-3-272,-1-4 689,0-1-537,-1-6-56,0-2-88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702"/>
    </inkml:context>
    <inkml:brush xml:id="br0">
      <inkml:brushProperty name="width" value="0.05" units="cm"/>
      <inkml:brushProperty name="height" value="0.05" units="cm"/>
    </inkml:brush>
  </inkml:definitions>
  <inkml:trace contextRef="#ctx0" brushRef="#br0">170 12 15419,'0'0'107,"0"-1"-1,0 1 0,0-1 0,0 1 1,0 0-1,0-1 0,0 1 0,0-1 0,0 1 1,0 0-1,0-1 0,0 1 0,0-1 1,-1 1-1,1 0 0,0-1 0,0 1 1,0 0-1,-1-1 0,1 1 0,0 0 1,0-1-1,-1 1 0,1 0 0,0-1 1,-1 1-1,1 0 0,0 0 0,-1-1 1,1 1-1,-1 0 0,-14 4 1844,-13 17 173,17-8-1863,0 0 1,1 0 0,1 1-1,0 0 1,1 1 0,1 0-1,0 1 1,-7 24 0,5-10-102,1 2 0,2-1 0,-4 49 0,9-64-86,1 0 1,0 0 0,1 0 0,4 24 0,-4-35-53,1 0-1,-1-1 1,1 0 0,-1 1-1,1-1 1,1 0-1,-1 0 1,6 7-1,-6-9-9,-1 0-1,1 0 0,0 0 1,0-1-1,1 1 0,-1 0 0,0-1 1,1 0-1,-1 0 0,0 0 0,1 0 1,0 0-1,-1 0 0,1 0 0,-1-1 1,6 1-1,-5-1 2,1-1 0,-1 1 0,1-1 0,-1 0 0,1 0 0,-1 0 0,1 0 0,-1 0 0,0-1 0,0 1 0,1-1 0,-1 0 0,0 0 0,-1-1 0,1 1 0,0 0 0,-1-1 0,1 0 0,-1 1 0,0-1 0,0 0 0,3-5 0,-3 6-4,-1-1 0,0 1 1,0 0-1,0 0 1,0-1-1,0 1 0,0-1 1,0 1-1,-1-1 0,0 1 1,1-1-1,-1 1 1,0-1-1,0 1 0,0-1 1,0 1-1,-1-1 0,1 1 1,-1-1-1,0 1 1,1-1-1,-1 1 0,0-1 1,0 1-1,-1 0 0,1 0 1,0 0-1,-1-1 1,1 1-1,-1 1 0,0-1 1,-2-2-1,1 2-6,1 1 0,-1 0 0,1 0 0,-1 0 0,1 0 1,-1 1-1,1-1 0,-1 1 0,0 0 0,0-1 0,1 1 0,-1 0 0,0 1 0,1-1 0,-1 0 0,-4 2 0,5-2-5,0 1-1,0-1 1,1 1-1,-1-1 1,0 1 0,1 0-1,-1-1 1,0 1-1,1 0 1,-1 0-1,1 0 1,-1 0-1,1 0 1,0 1-1,0-1 1,-1 0 0,1 1-1,0-1 1,0 1-1,0-1 1,0 1-1,0-1 1,1 1-1,-1 0 1,-1 3-1,2-5 3,0 1-1,1-1 0,-1 0 0,0 1 0,0-1 0,0 0 0,0 1 0,0-1 0,0 0 0,0 0 1,1 1-1,-1-1 0,0 0 0,0 1 0,0-1 0,1 0 0,-1 0 0,0 1 0,0-1 0,1 0 1,-1 0-1,0 0 0,1 1 0,-1-1 0,0 0 0,1 0 0,-1 0 0,0 0 0,1 0 1,-1 0-1,0 0 0,1 0 0,-1 0 0,0 0 0,1 0 0,-1 0 0,0 0 0,1 0 0,-1 0 1,0 0-1,1 0 0,-1 0 0,0 0 0,1 0 0,0-1 0,16-4-73,1-4-75,-1-1-1,0-1 1,-1 0 0,-1-1 0,21-21-1,29-20-469,-64 52 606,0 0 1,0 0-1,-1 1 1,1-1-1,0 1 0,0-1 1,0 1-1,0-1 1,0 1-1,0-1 0,0 1 1,0 0-1,0 0 1,0-1-1,0 1 0,1 0 1,0 0-1,-1 1 15,-1-1 0,0 0-1,1 0 1,-1 1 0,0-1-1,1 0 1,-1 1 0,0-1-1,0 1 1,1-1-1,-1 0 1,0 1 0,0-1-1,0 1 1,0-1 0,1 1-1,-1-1 1,0 0 0,0 1-1,0-1 1,0 1 0,0-1-1,0 1 1,0-1 0,0 1-1,0 0 1,-11 41 306,8-35-268,-7 25 152,-19 63 555,25-81-681,2 0 0,-1 0 0,2 1 1,-1 20-1,2-34-46,0-1 0,0 1 0,0 0 0,0-1 0,0 1 0,0-1 0,1 1 1,-1-1-1,0 1 0,0 0 0,0-1 0,0 1 0,1-1 0,-1 1 0,0-1 0,1 1 0,-1-1 1,0 0-1,1 1 0,-1-1 0,0 1 0,1-1 0,-1 0 0,1 1 0,-1-1 0,1 0 0,-1 1 1,1-1-1,-1 0 0,1 0 0,-1 1 0,1-1 0,0 0 0,3 0 28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8.815"/>
    </inkml:context>
    <inkml:brush xml:id="br0">
      <inkml:brushProperty name="width" value="0.05" units="cm"/>
      <inkml:brushProperty name="height" value="0.05" units="cm"/>
    </inkml:brush>
  </inkml:definitions>
  <inkml:trace contextRef="#ctx0" brushRef="#br0">4 1 18164,'-3'0'2080,"3"1"-1344,7 6-287,-1 1 1471,4 2-1088,3 2-136,1 1-328,2 2-40,0-4-143,-1-1-41,3-3-280,0-1-257,-1-6-607,2-3-320,0-8 1048,-1-4-272,0-8-176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9.236"/>
    </inkml:context>
    <inkml:brush xml:id="br0">
      <inkml:brushProperty name="width" value="0.05" units="cm"/>
      <inkml:brushProperty name="height" value="0.05" units="cm"/>
    </inkml:brush>
  </inkml:definitions>
  <inkml:trace contextRef="#ctx0" brushRef="#br0">211 0 17692,'0'0'2112,"-6"8"-1368,-5 14-256,-5 7 1241,-1 8-601,-5 5-224,-2 12-480,-1 8-112,3 7-79,0 1-57,5-4-240,4-4-137,3-8-423,4-8-336,8-20 1248,2-15-504,7-25-128,2-13-112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1.642"/>
    </inkml:context>
    <inkml:brush xml:id="br0">
      <inkml:brushProperty name="width" value="0.05" units="cm"/>
      <inkml:brushProperty name="height" value="0.05" units="cm"/>
    </inkml:brush>
  </inkml:definitions>
  <inkml:trace contextRef="#ctx0" brushRef="#br0">194 21 15067,'13'-19'3265,"-9"17"-1347,-8 14-798,-15 34-627,-3-1-1,-2 0 1,-1-2-1,-47 58 1,46-71-278,26-30-217,0 0-1,0 0 1,0 0 0,0-1 0,0 1-1,0 0 1,0 0 0,0 0 0,0 0-1,0 0 1,0 0 0,0 0 0,0 0-1,0 0 1,0 0 0,0 0 0,0 0-1,0 0 1,0-1 0,0 1 0,0 0-1,0 0 1,0 0 0,0 0 0,0 0-1,0 0 1,0 0 0,0 0 0,0 0-1,0 0 1,0 0 0,0 0-1,0 0 1,0 0 0,0-1 0,0 1-1,0 0 1,0 0 0,0 0 0,0 0-1,0 0 1,0 0 0,0 0 0,-1 0-1,1 0 1,0 0 0,0 0 0,0 0-1,0 0 1,0 0 0,0 0 0,0 0-1,0 0 1,0 0 0,0 0 0,0 0-1,0 0 1,-1 0 0,1 0 0,0 0-1,0 0 1,0 0 0,0 0 0,0 0-1,0 0 1,0 0 0,0 0 0,2-7-192,22-48-1703,-3 0 0,24-99 1,-43 142 1809,-5 15 232,-5 19 201,6-11-214,-4 16 477,-5 47 0,10-67-473,1 0 1,0 0 0,0 0 0,0 1 0,1-1-1,1 0 1,-1 0 0,1 0 0,0 0 0,1-1 0,-1 1-1,5 6 1,-6-11-125,0 0 0,1-1 0,-1 1-1,0 0 1,1-1 0,0 0 0,-1 1-1,1-1 1,0 0 0,0 0 0,0 0-1,0 0 1,0 0 0,0 0 0,0-1 0,0 1-1,0 0 1,0-1 0,0 0 0,0 0-1,1 1 1,-1-1 0,0 0 0,0-1-1,0 1 1,0 0 0,0-1 0,0 1-1,1-1 1,-1 0 0,0 1 0,0-1 0,-1 0-1,1 0 1,0 0 0,0-1 0,0 1-1,-1 0 1,1-1 0,0 1 0,-1-1-1,0 1 1,1-1 0,-1 0 0,0 0-1,0 0 1,0 0 0,0 1 0,0-1 0,0 0-1,0-1 1,-1 1 0,1 0 0,-1 0-1,1-4 1,-2 1-45,1 1 0,-1-1 0,0 0 0,-1 1 0,1-1-1,-1 1 1,0 0 0,0 0 0,0-1 0,0 1 0,-1 1 0,1-1 0,-1 0 0,0 0 0,-1 1 0,1 0-1,0 0 1,-1 0 0,0 0 0,0 0 0,0 1 0,-4-3 0,0 1 40,-1-1-1,0 1 1,0 0 0,-1 1 0,1 0 0,-1 1-1,1 0 1,-1 0 0,-15 0 0,24 2 5,0 0 0,-1 0 0,1 0 0,-1 0 0,1 0 0,0 0 0,-1 1 1,1-1-1,-1 0 0,1 1 0,0-1 0,-3 2 0,4-2-5,0 1-1,0-1 1,0 0 0,0 0-1,-1 1 1,1-1 0,0 0-1,0 0 1,0 1 0,0-1-1,0 0 1,0 0 0,0 1-1,0-1 1,0 0-1,0 1 1,0-1 0,0 0-1,0 0 1,0 1 0,0-1-1,0 0 1,0 0 0,0 1-1,0-1 1,1 0-1,-1 0 1,0 1 0,0-1-1,0 0 1,0 0 0,0 1-1,1-1 1,-1 0 0,1 0-1,1 3 35,1-1-1,0 1 1,0-1-1,0 0 0,0 0 1,0-1-1,7 4 1,35 8 20,0-1 0,1-2 0,57 4 0,-81-12-129,-3-5-68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2.920"/>
    </inkml:context>
    <inkml:brush xml:id="br0">
      <inkml:brushProperty name="width" value="0.05" units="cm"/>
      <inkml:brushProperty name="height" value="0.05" units="cm"/>
    </inkml:brush>
  </inkml:definitions>
  <inkml:trace contextRef="#ctx0" brushRef="#br0">209 38 15195,'1'-2'462,"0"1"-182,0-1 0,0 1 0,0-1 0,0 1-1,0-1 1,-1 0 0,1 0 0,-1 1 0,1-1 0,-1 0 0,1 0 0,-1 0 0,0 1 0,0-1-1,0 0 1,0 0 0,0-2 0,-1 3-192,1 1-1,-1 0 0,1 0 1,0 0-1,-1 0 1,1-1-1,0 1 1,-1 0-1,1 0 1,-1 0-1,1 0 1,-1 0-1,1 0 0,0 0 1,-1 0-1,1 0 1,-1 0-1,1 0 1,0 0-1,-1 0 1,1 0-1,-1 1 1,1-1-1,0 0 0,-1 0 1,1 0-1,-1 1 1,1-1-1,0 0 1,-1 0-1,1 1 1,-14 9 850,5-2-634,1 0 1,-1 1-1,1 1 0,1-1 1,-9 15-1,-27 55 277,42-78-573,-19 39 328,-24 73 0,37-92-291,1 0 0,2 0 0,0 1 0,1-1 0,0 35 0,3-52-72,0 0 1,0 0 0,1 0 0,0 0-1,-1 0 1,1 0 0,0 0-1,1-1 1,-1 1 0,1 0 0,-1-1-1,1 1 1,0-1 0,1 0-1,-1 1 1,0-1 0,1 0 0,4 3-1,-4-4 17,-1 0-1,1-1 0,0 1 1,0-1-1,0 0 1,0 0-1,1 0 0,-1 0 1,0 0-1,0-1 0,1 1 1,-1-1-1,0 0 0,1 0 1,-1 0-1,0-1 0,0 1 1,1-1-1,-1 0 0,0 0 1,0 0-1,4-2 0,16-6-147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511"/>
    </inkml:context>
    <inkml:brush xml:id="br0">
      <inkml:brushProperty name="width" value="0.05" units="cm"/>
      <inkml:brushProperty name="height" value="0.05" units="cm"/>
    </inkml:brush>
  </inkml:definitions>
  <inkml:trace contextRef="#ctx0" brushRef="#br0">107 26 16420,'19'-21'5041,"-17"16"-1180,-12 15-1996,-12 14-1361,-23 33 1,37-45-512,0 0 1,1 0-1,1 0 1,0 1-1,-7 20 1,13-32 6,-1 1 1,1 0 0,-1 0 0,1 0-1,-1-1 1,1 1 0,0 0 0,0 0-1,0 0 1,0 0 0,0 0 0,1-1-1,-1 1 1,1 0 0,-1 0-1,2 2 1,-2-3-37,1 0 1,0 0-1,0 0 0,-1-1 0,1 1 0,0 0 1,0-1-1,0 1 0,0 0 0,0-1 0,0 1 1,0-1-1,0 0 0,0 1 0,0-1 0,0 0 1,0 1-1,0-1 0,0 0 0,2 0 0,2 0-225,-1-1-1,1 1 1,0-1-1,-1 0 1,1-1 0,-1 1-1,1-1 1,-1 0-1,0 0 1,0 0-1,6-4 1,1-2-205,-1 0 0,13-15 0,-2 0-459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979"/>
    </inkml:context>
    <inkml:brush xml:id="br0">
      <inkml:brushProperty name="width" value="0.05" units="cm"/>
      <inkml:brushProperty name="height" value="0.05" units="cm"/>
    </inkml:brush>
  </inkml:definitions>
  <inkml:trace contextRef="#ctx0" brushRef="#br0">23 22 20788,'-11'-3'2241,"5"3"-1393,0-3 2673,8 3-2833,2 1-360,-1-1-768,1 0-528,2-4 824,-6-2-168,0-1-128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331"/>
    </inkml:context>
    <inkml:brush xml:id="br0">
      <inkml:brushProperty name="width" value="0.05" units="cm"/>
      <inkml:brushProperty name="height" value="0.05" units="cm"/>
    </inkml:brush>
  </inkml:definitions>
  <inkml:trace contextRef="#ctx0" brushRef="#br0">1 257 16764,'32'-55'9389,"-1"6"-8752,72-85 0,-82 117-720,-21 17 81,0-1 0,0 1 0,0 0-1,0 0 1,1 0 0,-1 0 0,0 0 0,0 0 0,0 0 0,0 0 0,1 0 0,-1 0 0,0-1 0,0 1-1,0 0 1,0 0 0,1 0 0,-1 0 0,0 0 0,0 0 0,0 0 0,0 0 0,1 1 0,-1-1-1,0 0 1,0 0 0,0 0 0,0 0 0,1 0 0,-1 0 0,0 0 0,0 0 0,0 0 0,0 0-1,0 0 1,1 1 0,-1-1 0,-2 13-55,-20 52-105,12-39 69,1 1 1,1 0-1,1 0 0,-5 49 1,13-66-767,3-12-37,5-17 149,-2-2 184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723"/>
    </inkml:context>
    <inkml:brush xml:id="br0">
      <inkml:brushProperty name="width" value="0.05" units="cm"/>
      <inkml:brushProperty name="height" value="0.05" units="cm"/>
    </inkml:brush>
  </inkml:definitions>
  <inkml:trace contextRef="#ctx0" brushRef="#br0">39 0 19468,'3'1'231,"-1"0"0,0 0 0,1 0 0,-1 1 0,0-1 0,0 1 0,0-1 0,0 1 0,0 0 0,0 0 0,0 0 0,0 0 0,1 3 0,21 33 928,-20-32-940,13 23 249,1 1 66,-1 0 0,18 46 0,-32-66-478,1 1 1,-1-1 0,-1 1-1,0 0 1,0 0 0,-1 0-1,-1 0 1,0 1 0,0-1-1,-1 0 1,-4 19 0,-2-7-244,-1-1 0,-1 0 0,-1 0 0,-1-1 1,-1-1-1,0 0 0,-2 0 0,0-1 0,-1-1 0,-32 30 1,10-19-216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1.696"/>
    </inkml:context>
    <inkml:brush xml:id="br0">
      <inkml:brushProperty name="width" value="0.05" units="cm"/>
      <inkml:brushProperty name="height" value="0.05" units="cm"/>
    </inkml:brush>
  </inkml:definitions>
  <inkml:trace contextRef="#ctx0" brushRef="#br0">10 78 13459 0 0,'0'0'47'0'0,"-1"1"0"0"0,0-1 1 0 0,1 1-1 0 0,-1-1 0 0 0,0 0 0 0 0,1 1 0 0 0,-1-1 1 0 0,1 1-1 0 0,-1 0 0 0 0,1-1 0 0 0,-1 1 0 0 0,1-1 1 0 0,-1 1-1 0 0,1 0 0 0 0,0-1 0 0 0,-1 1 1 0 0,1 0-1 0 0,-1 1 0 0 0,18 4 748 0 0,-1-3-242 0 0,0 0-1 0 0,0-1 1 0 0,0-1-1 0 0,0-1 1 0 0,23-1-1 0 0,81-17 521 0 0,-84 12-1104 0 0,106-22-1391 0 0,-2-10-4097 0 0,-105 25 3498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39.756"/>
    </inkml:context>
    <inkml:brush xml:id="br0">
      <inkml:brushProperty name="width" value="0.05" units="cm"/>
      <inkml:brushProperty name="height" value="0.05" units="cm"/>
    </inkml:brush>
  </inkml:definitions>
  <inkml:trace contextRef="#ctx0" brushRef="#br0">290 13 13339 0 0,'-2'-2'106'0'0,"0"1"-1"0"0,-1-1 1 0 0,1 1 0 0 0,-1 0-1 0 0,1 0 1 0 0,-1 0 0 0 0,1 0-1 0 0,-1 0 1 0 0,0 1 0 0 0,1-1-1 0 0,-1 1 1 0 0,0 0 0 0 0,1 0-1 0 0,-1 0 1 0 0,-3 0 0 0 0,-43 6 779 0 0,48-6-908 0 0,-1 1 0 0 0,1-1 1 0 0,0 1-1 0 0,-1-1 0 0 0,1 1 0 0 0,0-1 0 0 0,-1 1 0 0 0,1 0 0 0 0,0-1 0 0 0,0 1 0 0 0,0 0 0 0 0,0 0 0 0 0,0 0 0 0 0,0 0 0 0 0,0 0 0 0 0,0 0 0 0 0,0 0 0 0 0,0 1 0 0 0,1-1 0 0 0,-2 2 0 0 0,1 0-44 0 0,0 0-1 0 0,0 0 0 0 0,0 0 1 0 0,0 0-1 0 0,1 0 1 0 0,0 0-1 0 0,-1 0 1 0 0,1 6-1 0 0,1 2-128 0 0,1-1-1 0 0,0 1 1 0 0,0-1-1 0 0,5 15 1 0 0,38 75-781 0 0,-29-67 755 0 0,18 51 0 0 0,-31-73 447 0 0,0 0 0 0 0,0 1 1 0 0,-1-1-1 0 0,-1 0 0 0 0,0 1 1 0 0,0-1-1 0 0,-1 1 0 0 0,-3 21 1 0 0,2-28-50 0 0,0-1 0 0 0,-1 1 0 0 0,1-1 0 0 0,-1 0 0 0 0,0 1 1 0 0,0-1-1 0 0,-1 0 0 0 0,1 0 0 0 0,-1-1 0 0 0,0 1 0 0 0,0 0 0 0 0,0-1 1 0 0,0 0-1 0 0,-1 0 0 0 0,1 0 0 0 0,-1 0 0 0 0,0 0 0 0 0,0-1 0 0 0,0 0 1 0 0,0 1-1 0 0,-8 1 0 0 0,3 0 100 0 0,-1-1-1 0 0,0 0 1 0 0,-1 0 0 0 0,1-2-1 0 0,0 1 1 0 0,-1-1-1 0 0,1 0 1 0 0,-19-2 0 0 0,24 0-207 0 0,0 0-1 0 0,0 0 1 0 0,0-1 0 0 0,0 0 0 0 0,0 0 0 0 0,0 0-1 0 0,1 0 1 0 0,-1-1 0 0 0,1 1 0 0 0,0-1 0 0 0,0 0-1 0 0,0-1 1 0 0,0 1 0 0 0,0-1 0 0 0,1 0 0 0 0,0 1-1 0 0,-1-2 1 0 0,1 1 0 0 0,1 0 0 0 0,-1 0 0 0 0,1-1-1 0 0,-1 0 1 0 0,1 1 0 0 0,1-1 0 0 0,-3-10 0 0 0,1 8-73 0 0,2-1 0 0 0,-1 1 0 0 0,1-1 0 0 0,0 1 0 0 0,0-1 0 0 0,1 1 0 0 0,0-1 0 0 0,1 1 0 0 0,0-1 0 0 0,0 1 0 0 0,0-1 0 0 0,1 1 0 0 0,0 0 0 0 0,0-1 0 0 0,1 1 0 0 0,0 0 0 0 0,5-7 0 0 0,1 2-148 0 0,0 1-1 0 0,1 0 0 0 0,1 1 0 0 0,0 0 1 0 0,0 0-1 0 0,0 2 0 0 0,2-1 0 0 0,-1 1 0 0 0,25-11 1 0 0,2 2-2283 0 0,0 2 1 0 0,46-11-1 0 0,-63 20 1286 0 0,0 1 889 0 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55.656"/>
    </inkml:context>
    <inkml:brush xml:id="br0">
      <inkml:brushProperty name="width" value="0.05" units="cm"/>
      <inkml:brushProperty name="height" value="0.05" units="cm"/>
    </inkml:brush>
  </inkml:definitions>
  <inkml:trace contextRef="#ctx0" brushRef="#br0">0 163 13347,'1'-2'219,"0"0"1,1 0-1,-1 0 1,1 0-1,-1 0 1,1 0-1,0 0 1,-1 0-1,1 0 1,4-2-1,0-1 307,4-4-309,1 0-1,-1 0 0,2 1 1,-1 0-1,1 1 0,0 1 0,18-7 1,-24 10-205,1 1 0,0 0 1,0 1-1,0-1 0,0 2 1,0-1-1,0 0 1,0 1-1,0 1 0,0-1 1,0 1-1,0 0 0,0 1 1,0-1-1,-1 1 1,9 4-1,-11-4-9,1 0 0,0 0 0,0-1 0,0 1 0,1-1 0,-1 0 0,0-1 0,0 1 0,1-1-1,-1 0 1,0 0 0,0-1 0,1 0 0,-1 0 0,0 0 0,0 0 0,7-3 0,-5 0 8,0 1 0,-1-1-1,1 0 1,-1 0 0,0-1 0,0 0 0,-1 0-1,1-1 1,-1 1 0,0-1 0,5-9 0,-9 11 98,-7 6-35,-6 5 35,-2 5 73,-12 10 273,-41 25 0,60-42-364,-1 0 0,0-1-1,0 0 1,-1-1 0,1 0-1,-1 0 1,0-1 0,0 0-1,1 0 1,-14 0-1,19-3-34,0 1 1,0 0-1,1-1 0,-1 0 0,0 0 0,1 0 0,-1 0 0,-4-2 0,7 3-44,-1-1 0,1 1 1,0 0-1,-1 0 0,1 0 0,0-1 0,-1 1 1,1 0-1,0 0 0,0-1 0,-1 1 0,1 0 1,0-1-1,0 1 0,0 0 0,-1-1 0,1 1 1,0 0-1,0-1 0,0 1 0,0 0 1,0-1-1,0 1 0,0 0 0,-1-1 0,1 0 1,1 1-6,-1-1 1,1 1-1,-1-1 1,1 0 0,-1 1-1,1-1 1,0 1 0,-1-1-1,1 1 1,0-1-1,-1 1 1,1 0 0,0-1-1,-1 1 1,1 0-1,0 0 1,0-1 0,1 1-1,49-14 10,-22 7-318,-1-1 1,45-20-1,-110 44 545,-48 13-1,31-11 22,-103 34 119,372-137-2162,-210 83 1711,20-8-436,1 1-1,0 2 0,40-8 1,-53 16 95,-13 4 124,-1-3 274,-1-1 1,1 0-1,-1 0 1,1 0 0,-1 1-1,1-2 1,-1 1 0,0 0-1,-2 1 1,-44 11 1017,-66 10 0,101-20-922,12-3-80,0 0-1,0 0 1,1 1 0,-1-1-1,0 0 1,0 0 0,0 0 0,0 0-1,1 0 1,-1 0 0,0 0-1,0 0 1,0 0 0,0-1 0,1 1-1,-1 0 1,0-1 0,0 1-1,0 0 1,1-1 0,-1 1 0,0-1-1,1 1 1,-1-1 0,0 1-1,1-1 1,-2 0 0,0-9-73</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05.233"/>
    </inkml:context>
    <inkml:brush xml:id="br0">
      <inkml:brushProperty name="width" value="0.05" units="cm"/>
      <inkml:brushProperty name="height" value="0.05" units="cm"/>
    </inkml:brush>
  </inkml:definitions>
  <inkml:trace contextRef="#ctx0" brushRef="#br0">20 157 14163,'0'-1'179,"-1"0"1,1-1-1,-1 1 1,1-1-1,0 1 0,0-1 1,0 1-1,0-1 1,0 1-1,0-1 1,0 1-1,0 0 0,1-1 1,-1 1-1,1-1 1,-1 1-1,1-1 0,-1 1 1,1 0-1,0-1 1,-1 1-1,1 0 0,1-2 1,6-9 1105,1-12 315,-9 23-1545,1 0 0,-1 0 0,0 0 0,1-1 0,-1 1 0,0 0 0,0 0 0,0 0 0,0 0 0,0 0 0,0 0 0,0 0 0,-1-1 0,1 1 0,0 0 0,0 0 0,-1 0 0,1 0 0,-1 0 0,0-1 0,1 2-53,-1 1 0,1-1-1,-1 0 1,1 1 0,-1-1 0,1 0 0,-1 1 0,1-1 0,-1 0 0,1 1-1,0-1 1,-1 1 0,1-1 0,0 1 0,-1-1 0,1 1 0,0-1 0,0 1-1,0-1 1,-1 1 0,1 0 0,0-1 0,0 1 0,0-1 0,0 2 0,-6 18 3,4-11-7,1 1 0,0-1-1,0 19 1,1-29 4,0 1-1,0 0 1,0 0-1,0 0 1,0 0-1,1 0 1,-1 0 0,0 0-1,0 0 1,0-1-1,0 1 1,0 0-1,0 0 1,1 0-1,-1 0 1,0 0 0,0 0-1,0 0 1,0 0-1,0 0 1,1 0-1,-1 0 1,0 0-1,0 0 1,0 0-1,0 0 1,0 0 0,1 0-1,-1 0 1,0 0-1,0 0 1,0 0-1,0 0 1,0 0-1,0 0 1,1 1 0,-1-1-1,0 0 1,0 0-1,0 0 1,0 0-1,0 0 1,0 0-1,0 0 1,1 0-1,-1 1 1,0-1 0,0 0-1,0 0 1,0 0-1,0 0 1,0 0-1,0 1 1,0-1-1,0 0 1,0 0 0,0 0-1,0 0 1,0 0-1,0 1 1,0-1-1,0 0 1,0 0-1,0 0 1,0 1-1,6-11 132,-1-3 107,-1 0 0,0 0-1,-1 0 1,0-1 0,1-23 0,-6 25 132,-5 12-45,5 1-296,1 1 1,-1-1-1,1 1 1,-1-1-1,1 1 1,-1 0 0,1 0-1,-2 3 1,-3 9-12,1 0 0,0 1 0,0-1 0,2 1 0,-4 25 0,7-39-21,0-1 0,0 0 0,-1 1 0,1-1 0,0 0 0,0 1 0,0-1 0,0 0 0,0 0 0,0 1 0,0-1 0,0 0 0,0 1 0,0-1 0,0 0 0,0 1 1,0-1-1,0 0 0,0 1 0,0-1 0,1 0 0,-1 1 0,0-1 0,0 0 0,0 0 0,0 1 0,1-1 0,-1 0 0,0 0 0,0 1 0,1-1 0,5-8-6,7-19 10,-3-10 36,10-60-1,-34 143-1100,9-17-324,-1 33 0,7-76 747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1.056"/>
    </inkml:context>
    <inkml:brush xml:id="br0">
      <inkml:brushProperty name="width" value="0.05" units="cm"/>
      <inkml:brushProperty name="height" value="0.05" units="cm"/>
    </inkml:brush>
  </inkml:definitions>
  <inkml:trace contextRef="#ctx0" brushRef="#br0">37 58 14771,'-19'20'7498,"27"-37"-6407,-6-16-542,-2 32-518,0 0-1,1 0 1,-1 0 0,0 0-1,-1 0 1,1 0 0,0 0 0,0-1-1,0 1 1,-1 0 0,1 0 0,0 0-1,-1 0 1,1 0 0,-1 0 0,1 0-1,-1 1 1,0-1 0,1 0-1,-1 0 1,0 0 0,0 0 0,0 1-1,1-1 1,-1 0 0,0 1 0,-2-2-1,2 2-23,1 1 1,-1-1-1,0 0 0,1 0 0,-1 0 0,1 1 0,-1-1 0,1 0 1,-1 1-1,1-1 0,-1 0 0,1 1 0,-1-1 0,1 1 0,-1-1 1,1 1-1,0-1 0,-1 1 0,1-1 0,0 1 0,-1-1 0,1 1 1,0 0-1,0-1 0,-1 1 0,1-1 0,0 1 0,0 0 0,0-1 1,0 2-1,-2 19-70,4-23 60,0 0 0,0 0 0,0 0 0,0-1-1,0 1 1,-1 0 0,1-1 0,1-2 0,-2 2 76,5-7-1048,1 23 125,0 4 515</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4.953"/>
    </inkml:context>
    <inkml:brush xml:id="br0">
      <inkml:brushProperty name="width" value="0.05" units="cm"/>
      <inkml:brushProperty name="height" value="0.05" units="cm"/>
    </inkml:brush>
  </inkml:definitions>
  <inkml:trace contextRef="#ctx0" brushRef="#br0">21 67 14979,'5'-2'1221,"-5"1"-1142,0 1 1,1 0-1,-1-1 1,0 1-1,1 0 1,-1-1-1,0 1 1,1 0-1,-1 0 0,0-1 1,1 1-1,-1 0 1,1 0-1,-1 0 1,0-1-1,1 1 1,-1 0-1,1 0 1,-1 0-1,1 0 1,-1 0-1,1 0 1,-1 0-1,1 0 0,-1 0 1,0 0-1,1 0 1,-1 0-1,1 0 1,-1 1-1,1-1 1,-1 0-1,0 0 1,1 0-1,-1 1 1,1-1-1,-1 0 0,0 0 1,1 1-1,-1-1 1,0 0-1,1 1 1,-1-1-1,0 1 1,0-1-1,1 0 1,-1 1-1,0 0 1,2 0 1456,0-6-937,-2-9 38,0 11-480,-1 1 0,0-1-1,0 0 1,0 0 0,-1 0 0,1 1-1,-1-1 1,0 0 0,1 1-1,-5-4 1,6 5-127,0 1-1,-1-1 0,1 1 1,-1 0-1,1-1 0,-1 1 1,1 0-1,-1-1 0,1 1 1,-1 0-1,1 0 0,-1-1 1,1 1-1,-1 0 0,0 0 1,1 0-1,-1 0 1,1 0-1,-1 0 0,0 0 1,1 0-1,-2 0 0,1 1-16,0-1 0,1 1 0,-1-1-1,0 1 1,0 0 0,1-1-1,-1 1 1,0 0 0,1 0 0,-1 0-1,1 0 1,-1-1 0,1 1 0,-1 0-1,1 0 1,0 0 0,-1 0 0,1 0-1,0 1 1,-5 30 27,5-30-43,0 0 0,0 0 0,0-1 1,0 1-1,0 0 0,0 0 1,1 0-1,-1-1 0,1 1 0,-1 0 1,1 0-1,-1-1 0,1 1 1,0 0-1,1 1 0,-2-3 5,1 1 0,-1-1 0,0 0-1,0 0 1,0 0 0,0 0 0,1 0 0,-1 0-1,0 0 1,0 0 0,0 0 0,0 0 0,1 0-1,-1 0 1,0 0 0,0 0 0,0 0 0,0 0-1,1 0 1,-1 0 0,0 0 0,0 0 0,0 0 0,0 0-1,1 0 1,-1 0 0,0 0 0,0 0 0,0-1-1,0 1 1,0 0 0,0 0 0,1 0 0,-1 0-1,0 0 1,0 0 0,0-1 0,0 1 0,0 0-1,0 0 1,0 0 0,5-12 90,0-9 80,-5-17 197,0 22-298,0 14-197,0 6-160,3 13 190,4 6-55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7.464"/>
    </inkml:context>
    <inkml:brush xml:id="br0">
      <inkml:brushProperty name="width" value="0.05" units="cm"/>
      <inkml:brushProperty name="height" value="0.05" units="cm"/>
    </inkml:brush>
  </inkml:definitions>
  <inkml:trace contextRef="#ctx0" brushRef="#br0">448 73 10650,'-2'-4'187,"1"0"1,-1 0-1,0 0 0,-1 0 0,1 0 0,-1 0 1,0 0-1,0 1 0,0-1 0,0 1 0,-1 0 1,1 0-1,-1 0 0,0 1 0,-5-4 0,3 3 9,0 1-1,0 0 1,0 0-1,0 1 0,0-1 1,0 1-1,0 1 0,0-1 1,-1 1-1,-8 1 1,3 0-68,1 1 0,0 0 0,-1 1 0,1 0 1,0 1-1,1 0 0,-1 1 0,1 0 0,0 1 1,0 0-1,0 1 0,-11 9 0,7-1-86,0 1 1,0 0-1,2 1 1,0 1-1,1 0 0,0 0 1,2 1-1,0 0 1,1 1-1,-6 26 1,2 0-29,2 1 0,2 0 0,-2 71 0,8-73-14,2 0 0,6 48 0,-4-75-7,1-1-1,1 0 1,0 0 0,1-1 0,1 1-1,1-1 1,0 0 0,13 21-1,-16-32 9,0 1 0,0-1 0,0 0 0,1 0 0,-1 0-1,1 0 1,0-1 0,1 0 0,-1 0 0,1-1-1,0 1 1,0-1 0,0 0 0,0-1 0,0 1 0,1-1-1,-1-1 1,1 1 0,-1-1 0,1 0 0,0 0-1,-1-1 1,1 0 0,0 0 0,-1-1 0,1 0 0,0 0-1,-1-1 1,12-3 0,-1-1 49,0-1 1,-1-1-1,1-1 0,-2 0 1,1-1-1,-1-1 1,-1 0-1,0-1 0,24-26 1,-12 6 51,-2-2 1,-1 0 0,-1-1-1,-2-1 1,-2-1 0,-1-1-1,-2 0 1,-2-1 0,-1-1-1,-2 0 1,-2 0 0,-2-1 0,2-54-1,-8 77-75,0 0 1,-1 0-1,-1 0 0,-7-27 0,9 41-37,-1-1 1,-1 1-1,1 0 1,-1 0-1,1 0 1,-1 0-1,-1 0 1,1 1-1,0-1 1,-1 1-1,0-1 0,1 1 1,-1 0-1,-1 0 1,1 0-1,0 0 1,-1 1-1,1 0 1,-1-1-1,0 1 1,0 0-1,0 1 0,-8-3 1,7 3-48,-1 0 0,0 1 0,1 0 0,-1 0 0,0 1 0,1-1 0,-1 1 0,1 1 0,-1-1 0,1 1 1,-10 3-1,-6 5-159,-31 20 1,23-13 75,-12 5-161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468"/>
    </inkml:context>
    <inkml:brush xml:id="br0">
      <inkml:brushProperty name="width" value="0.05" units="cm"/>
      <inkml:brushProperty name="height" value="0.05" units="cm"/>
    </inkml:brush>
  </inkml:definitions>
  <inkml:trace contextRef="#ctx0" brushRef="#br0">7 1 16500,'0'2'1248,"1"11"-944,-1 2-136,-1 9 480,-1 3-160,1 9-208,-1 3-32,2 2-368,0 2-272,-1-5 384,1-3-48,1-2-120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742"/>
    </inkml:context>
    <inkml:brush xml:id="br0">
      <inkml:brushProperty name="width" value="0.05" units="cm"/>
      <inkml:brushProperty name="height" value="0.05" units="cm"/>
    </inkml:brush>
  </inkml:definitions>
  <inkml:trace contextRef="#ctx0" brushRef="#br0">74 1 9666,'-8'258'2904,"-1"1"-92,14 0-3905,-11 273 382,-6-303-3809,12-1 4114,0-120 2123,-7 210 3086,2-152-3483,3-124 198,-2-1 0,-18 76 0,20-109-1481,1 1 1,1-1-1,-1 1 1,1-1 0,1 1-1,-1-1 1,5 17-1,0 11-1452,-5-35 1352,0-1-1,0 1 1,0 0 0,0-1 0,0 1 0,0-1-1,0 1 1,0-1 0,0 1 0,0 0-1,0-1 1,0 1 0,0-1 0,-1 1-1,1-1 1,0 1 0,0-1 0,-1 1-1,1-1 1,0 1 0,-1-1 0,1 1-1,-1 0 1,-5 1-450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9.780"/>
    </inkml:context>
    <inkml:brush xml:id="br0">
      <inkml:brushProperty name="width" value="0.05" units="cm"/>
      <inkml:brushProperty name="height" value="0.05" units="cm"/>
    </inkml:brush>
  </inkml:definitions>
  <inkml:trace contextRef="#ctx0" brushRef="#br0">40 1 16788,'0'3'528,"0"-3"-452,-1 0-1,1 1 1,0-1-1,0 0 1,0 1-1,0-1 1,0 1-1,0-1 1,0 0-1,0 1 1,0-1-1,0 0 1,0 1-1,0-1 1,0 1-1,0-1 1,0 0-1,0 1 1,0-1-1,1 0 1,-1 1-1,0-1 1,0 0-1,0 1 1,1-1-1,-1 0 1,0 0-1,0 1 1,1-1-1,-1 0 1,0 1-1,0-1 1,1 0-1,-1 0 1,0 0-1,1 0 1,-1 1-1,0-1 1,1 0-1,-1 0 1,1 0-1,-1 0 1,0 0-1,1 0 1,-1 0-1,0 0 1,1 0-1,-1 0 1,1 0-1,-1 0 1,0 0-1,1 0 1,-1 0 0,0 0-1,1-1 0,5 2 348,21 0 216,192 7 1305,-153-9-1886,87-12-1,-137 11-4,-16 2-52,0 0 1,0 1-1,0-1 1,0 0-1,0 0 1,-1 0-1,1 0 1,0 0-1,0 0 1,0 0-1,0 0 0,0 0 1,0 0-1,0 0 1,0 0-1,0 0 1,0 0-1,0 0 1,0 0-1,0 0 1,0 0-1,0 0 0,0 1 1,0-1-1,0 0 1,0 0-1,0 0 1,0 0-1,0 0 1,0 0-1,0 0 1,0 0-1,0 0 0,0 0 1,0 0-1,0 0 1,0 0-1,0 0 1,0 0-1,1 0 1,-1 0-1,0 0 1,0 0-1,0 0 0,0 0 1,0 1-1,0-1 1,0 0-1,0 0 1,0 0-1,0 0 1,0 0-1,0 0 0,-24 10 139,11-5-127,-20 7 49,0-1 0,-1-2-1,0-1 1,0-2 0,-1-1-1,1-2 1,-1-1 0,0-2-1,0-2 1,1 0 0,-1-3-1,-39-9 1,186 11 93,-58 0-179,-1-3 0,0-2 0,0-2 1,59-19-1,-150 37-9,0-2 1,-42 2-1,14-6 53,-1-2 0,-70-10 1,136 9-28,0 1 1,1 0 0,-1 0 0,0-1 0,0 1 0,0 0 0,0 0 0,1 0 0,-1 0-1,0 0 1,0 0 0,0 0 0,0 1 0,1-1 0,-1 0 0,0 0 0,0 0 0,0 1 0,1-1-1,-1 1 1,0-1 0,1 0 0,-1 1 0,0-1 0,1 1 0,-1 0 0,0-1 0,1 1 0,-1-1-1,1 1 1,-1 0 0,1 0 0,-1-1 0,1 1 0,0 0 0,-1 1 0,1-1 6,0 1 0,0-1 1,1 1-1,-1 0 0,0-1 0,1 0 1,-1 1-1,1-1 0,0 1 1,-1-1-1,1 0 0,0 1 0,0-1 1,0 0-1,0 0 0,0 1 1,0-1-1,0 0 0,2 1 0,-3-2 3,0 1-1,1-1 0,-1 1 0,1-1 0,-1 0 0,0 1 0,1-1 0,-1 0 0,1 1 0,-1-1 0,1 0 0,-1 1 0,1-1 0,-1 0 0,1 0 0,0 0 0,-1 0 1,1 1-1,-1-1 0,1 0 0,-1 0 0,1 0 0,0 0 0,-1 0 0,1-1 0,-1 1 0,1 0 0,-1 0 0,1 0 0,-1 0 0,1 0 0,0-1 0,-1 1 0,1 0 0,-1-1 1,0 1-1,1 0 0,-1-1 0,1 1 0,-1 0 0,1-1 0,-1 1 0,0-1 0,1 1 0,-1-1 0,13-18-21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0.802"/>
    </inkml:context>
    <inkml:brush xml:id="br0">
      <inkml:brushProperty name="width" value="0.05" units="cm"/>
      <inkml:brushProperty name="height" value="0.05" units="cm"/>
    </inkml:brush>
  </inkml:definitions>
  <inkml:trace contextRef="#ctx0" brushRef="#br0">154 39 16532,'5'-9'1508,"-5"8"-1356,1 0 0,0 1 0,-1-1-1,1 0 1,-1 0 0,1 0 0,-1 0-1,1 0 1,-1-1 0,0 1 0,1 0-1,-1 0 1,0 0 0,0 0 0,0 0-1,0 0 1,0 0 0,0-1 0,0 1-1,0 0 1,0 0 0,-1 0 0,1 0-1,-1-2 1,1 3-84,-1 0 0,1 0 0,-1 0 0,1-1 1,-1 1-1,1 0 0,-1 0 0,1 0 0,-1 0 0,1 0 0,-1 0 0,1 0 1,-1 0-1,1 0 0,-1 0 0,1 0 0,-1 0 0,1 0 0,-1 1 0,1-1 0,-1 0 1,1 0-1,0 1 0,-1-1 0,1 0 0,-1 0 0,1 1 0,0-1 0,-1 0 0,1 1 1,0-1-1,-1 0 0,0 2 0,-13 12 317,2 1-168,0 2 0,1-1 0,0 1 0,-10 25 0,-25 77 238,42-103-395,-1-1 0,2 1 0,0 0-1,-1 23 1,4-34-51,0 0 0,0-1 0,0 1 0,0 0 1,1-1-1,-1 1 0,1 0 0,1-1 0,-1 1 0,0-1 0,1 0 0,0 1 0,0-1 0,1 0 0,-1 0 0,1 0 0,-1-1 0,1 1 0,6 5 0,-5-7-18,-1 0 0,0-1 1,0 1-1,1-1 0,-1 0 0,0 0 0,1 0 1,-1 0-1,1-1 0,0 1 0,-1-1 0,1 0 1,-1 0-1,1 0 0,0-1 0,-1 1 0,1-1 1,-1 0-1,1 0 0,-1 0 0,0 0 0,1-1 1,4-3-1,2 0-119,0-1 1,-1 0 0,0 0-1,0-1 1,0-1-1,10-11 1,-10 9 154,-1-2-1,0 1 1,0-1 0,-1 0-1,-1-1 1,0 1 0,0-1-1,-2-1 1,5-17 0,3-25-189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222"/>
    </inkml:context>
    <inkml:brush xml:id="br0">
      <inkml:brushProperty name="width" value="0.05" units="cm"/>
      <inkml:brushProperty name="height" value="0.05" units="cm"/>
    </inkml:brush>
  </inkml:definitions>
  <inkml:trace contextRef="#ctx0" brushRef="#br0">33 1 18740,'-13'0'2032,"6"1"-1263,0 2-353,3-2 1176,2-1-616,4 0-816,3 0-544,2-1 320,4 1-152,3 4-128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0.188"/>
    </inkml:context>
    <inkml:brush xml:id="br0">
      <inkml:brushProperty name="width" value="0.05" units="cm"/>
      <inkml:brushProperty name="height" value="0.05" units="cm"/>
    </inkml:brush>
  </inkml:definitions>
  <inkml:trace contextRef="#ctx0" brushRef="#br0">112 1 18532 0 0,'0'0'50'0'0,"-1"0"-1"0"0,0 1 1 0 0,1-1 0 0 0,-1 1-1 0 0,0 0 1 0 0,1-1 0 0 0,-1 1 0 0 0,1-1-1 0 0,-1 1 1 0 0,1 0 0 0 0,-1-1-1 0 0,1 1 1 0 0,-1 0 0 0 0,1 0-1 0 0,0-1 1 0 0,-1 1 0 0 0,1 0 0 0 0,0 0-1 0 0,0 0 1 0 0,-1 0 0 0 0,1-1-1 0 0,0 1 1 0 0,0 0 0 0 0,0 0-1 0 0,0 1 1 0 0,-2 33-196 0 0,2-24 212 0 0,-2 15-123 0 0,2 1-1 0 0,2-1 1 0 0,0 0-1 0 0,11 50 1 0 0,40 98-368 0 0,-37-114 84 0 0,-15-54 171 0 0,0-1 1 0 0,0 1 0 0 0,-1-1 0 0 0,0 1 0 0 0,0-1-1 0 0,0 1 1 0 0,-1-1 0 0 0,-2 11 0 0 0,2-15 29 0 0,1 0 0 0 0,-1 1 0 0 0,1-1 0 0 0,0 1 0 0 0,-1-1-1 0 0,1 1 1 0 0,0-1 0 0 0,0 1 0 0 0,0-1 0 0 0,0 1 0 0 0,0-1 0 0 0,0 1 0 0 0,0-1 0 0 0,1 1 0 0 0,-1-1 0 0 0,1 3 0 0 0,-59-80 2205 0 0,-11-14 1298 0 0,60 76-2737 0 0,-1-1 0 0 0,2-1 0 0 0,0 0 0 0 0,-7-21 0 0 0,14 36-609 0 0,0 1-1 0 0,1-1 1 0 0,-1 0 0 0 0,1 0-1 0 0,0-1 1 0 0,-1 1 0 0 0,1 0-1 0 0,0 0 1 0 0,0 0 0 0 0,0 0-1 0 0,0 0 1 0 0,-1 0 0 0 0,2 0-1 0 0,-1 0 1 0 0,0 0-1 0 0,0 0 1 0 0,0-1 0 0 0,0 1-1 0 0,1 0 1 0 0,-1 0 0 0 0,0 0-1 0 0,1 0 1 0 0,-1 0 0 0 0,1 0-1 0 0,-1 0 1 0 0,1 0 0 0 0,0 1-1 0 0,-1-1 1 0 0,2-1 0 0 0,-1 2-95 0 0,1-1-1 0 0,-1 1 1 0 0,0 0 0 0 0,1 0 0 0 0,-1-1 0 0 0,1 1 0 0 0,-1 0 0 0 0,0 0 0 0 0,1 1 0 0 0,-1-1 0 0 0,1 0 0 0 0,-1 0-1 0 0,1 1 1 0 0,-1-1 0 0 0,0 1 0 0 0,1-1 0 0 0,-1 1 0 0 0,0 0 0 0 0,0-1 0 0 0,3 3 0 0 0,18 8-1738 0 0,2-1 0 0 0,-1-1 1 0 0,40 11-1 0 0,-20-8-1045 0 0,-3 0-594 0 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627"/>
    </inkml:context>
    <inkml:brush xml:id="br0">
      <inkml:brushProperty name="width" value="0.05" units="cm"/>
      <inkml:brushProperty name="height" value="0.05" units="cm"/>
    </inkml:brush>
  </inkml:definitions>
  <inkml:trace contextRef="#ctx0" brushRef="#br0">0 301 16652,'8'-15'1411,"0"0"1,1 0-1,20-23 1,-4 4-798,-7 8-285,5-8-96,1 2-1,34-36 0,-58 68-229,23-19 107,-23 19-106,0 0 0,1-1 0,-1 1 0,0-1 0,1 1 0,-1 0-1,0 0 1,1-1 0,-1 1 0,1 0 0,-1-1 0,1 1 0,-1 0 0,0 0 0,1 0 0,-1 0 0,1 0 0,-1-1 0,1 1 0,-1 0 0,1 0 0,-1 0 0,1 0 0,-1 0-1,1 0 1,-1 1 0,1-1 0,-1 0 0,1 0 0,-1 0 0,1 0 0,-1 1 0,1-1 0,-1 0 0,1 0 0,-1 1 0,0-1 0,1 0 0,-1 1 0,0-1 0,1 0 0,-1 1-1,0-1 1,1 0 0,-1 1 0,0-1 0,0 1 0,1-1 0,-1 1 0,0-1 0,0 1 0,0 0 0,1 8 19,-1-1 1,0 1-1,-1 0 0,0 0 1,0-1-1,-1 1 1,-3 8-1,0 6 23,-19 80 87,10-54-245,-11 95-1,25-140 171,-3 23 428,3-26-478,0 0 1,0-1 0,0 1 0,0-1 0,0 1 0,0 0 0,0-1 0,0 1 0,0-1 0,0 1 0,0-1 0,-1 1 0,1 0 0,0-1 0,0 1 0,-1-1 0,1 1-1,0-1 1,-1 1 0,1-1 0,0 1 0,-1-1 0,1 0 0,-1 1 0,1-1 0,-1 0 0,1 1 0,-1-1 0,1 0 0,-1 1 0,0-1 0,-3-5 69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935"/>
    </inkml:context>
    <inkml:brush xml:id="br0">
      <inkml:brushProperty name="width" value="0.05" units="cm"/>
      <inkml:brushProperty name="height" value="0.05" units="cm"/>
    </inkml:brush>
  </inkml:definitions>
  <inkml:trace contextRef="#ctx0" brushRef="#br0">9 1 15531,'-3'48'1185,"0"-2"-1105,0-4-320,3-6 568,0-6-8,0-7-256</inkml:trace>
  <inkml:trace contextRef="#ctx0" brushRef="#br0" timeOffset="1">16 881 8322,'0'61'112,"0"-3"-120,2-8-24,0-1 992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322"/>
    </inkml:context>
    <inkml:brush xml:id="br0">
      <inkml:brushProperty name="width" value="0.05" units="cm"/>
      <inkml:brushProperty name="height" value="0.05" units="cm"/>
    </inkml:brush>
  </inkml:definitions>
  <inkml:trace contextRef="#ctx0" brushRef="#br0">2 1 7202,'0'41'824,"2"2"-592,-2 6-120,-2 1 968,2 2-992,-1 4-40,1 0 24,0 3-8,0-8 16,1-2 16,1-3 24,2-5 16,-1-2-928,1-3 792,-1-3-96,1 1-40</inkml:trace>
  <inkml:trace contextRef="#ctx0" brushRef="#br0" timeOffset="1">44 1079 9330,'1'61'1080,"1"1"-448,-2 1-200,0-3 793,0-2-297,0-7-408,0-4-296,-2-12-8,2-2 40,0-6-200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8.551"/>
    </inkml:context>
    <inkml:brush xml:id="br0">
      <inkml:brushProperty name="width" value="0.05" units="cm"/>
      <inkml:brushProperty name="height" value="0.05" units="cm"/>
    </inkml:brush>
  </inkml:definitions>
  <inkml:trace contextRef="#ctx0" brushRef="#br0">2 9 14979,'-1'7'992,"5"-2"-848,6-1-56,9-4 233,7 0-129,8 0-72,5-1-16,10 1-16,4-2-40,1 1-344,2 1-225,1-5 457,-2-2-56,-5-1-120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002"/>
    </inkml:context>
    <inkml:brush xml:id="br0">
      <inkml:brushProperty name="width" value="0.05" units="cm"/>
      <inkml:brushProperty name="height" value="0.05" units="cm"/>
    </inkml:brush>
  </inkml:definitions>
  <inkml:trace contextRef="#ctx0" brushRef="#br0">1 1 13987,'27'8'1408,"-1"1"-1064,-2-2-152,-2-1 505,4-3-209,1-2-128,6 3-216,3-1-136,8 0-264,6 3-184,6-2 368,4 0-48,2-2-80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393"/>
    </inkml:context>
    <inkml:brush xml:id="br0">
      <inkml:brushProperty name="width" value="0.05" units="cm"/>
      <inkml:brushProperty name="height" value="0.05" units="cm"/>
    </inkml:brush>
  </inkml:definitions>
  <inkml:trace contextRef="#ctx0" brushRef="#br0">0 1 13331,'21'9'532,"0"-1"1,0 0-1,1-2 0,0 0 1,0-2-1,0 0 0,1-2 1,-1 0-1,1-2 0,39-3 1,29-10-110,59-5-1273,-127 17 525,0 1 1,1 2-1,-1 0 1,36 8-1,12 12-375,-56-16 649,0 0 0,0-2-1,0 0 1,1 0 0,0-2-1,29 2 1,-38-5 73,0 0 0,-1 0 0,0-1 1,1 0-1,-1-1 0,0 1 0,0-1 0,0-1 0,-1 1 0,1-1 0,-1 0 0,8-6 0,22-15 307,-35 24-308,1 1 0,-1 0 1,0 0-1,1-1 0,-1 1 0,0 0 0,1 0 0,-1 0 0,1 0 1,-1-1-1,0 1 0,1 0 0,-1 0 0,1 0 0,-1 0 0,1 0 0,-1 0 1,0 0-1,1 0 0,-1 0 0,1 0 0,-1 0 0,0 1 0,1-1 0,-1 0 1,1 0-1,-1 0 0,0 0 0,1 1 0,-1-1 0,1 0 0,-1 0 1,0 1-1,0-1 0,1 0 0,-1 1 0,5 16 831,-5-5 176,0-22 282,2-3-1197,2-1 32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861"/>
    </inkml:context>
    <inkml:brush xml:id="br0">
      <inkml:brushProperty name="width" value="0.05" units="cm"/>
      <inkml:brushProperty name="height" value="0.05" units="cm"/>
    </inkml:brush>
  </inkml:definitions>
  <inkml:trace contextRef="#ctx0" brushRef="#br0">1 1 14659,'7'17'1248,"0"9"-888,0 7-167,2 10 279,-1 5-352,0 10-1929,-3 5 1753,-2 4-384,0 2-160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405"/>
    </inkml:context>
    <inkml:brush xml:id="br0">
      <inkml:brushProperty name="width" value="0.05" units="cm"/>
      <inkml:brushProperty name="height" value="0.05" units="cm"/>
    </inkml:brush>
  </inkml:definitions>
  <inkml:trace contextRef="#ctx0" brushRef="#br0">66 1 10866,'-4'50'528,"0"-3"-376,-1-2-136</inkml:trace>
  <inkml:trace contextRef="#ctx0" brushRef="#br0" timeOffset="1">0 1769 11434,'3'46'1065,"0"-3"-873,1-6-320,-1-1 504,0-4-1777,1-3 1297,1-4-240,0 1-152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809"/>
    </inkml:context>
    <inkml:brush xml:id="br0">
      <inkml:brushProperty name="width" value="0.05" units="cm"/>
      <inkml:brushProperty name="height" value="0.05" units="cm"/>
    </inkml:brush>
  </inkml:definitions>
  <inkml:trace contextRef="#ctx0" brushRef="#br0">9 1 12779,'3'48'2097,"1"14"1,-5-56-1227,1 0-1,-1 0 1,0 0 0,-3 9 1374,-2-23-5279,3 1 2386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2.220"/>
    </inkml:context>
    <inkml:brush xml:id="br0">
      <inkml:brushProperty name="width" value="0.05" units="cm"/>
      <inkml:brushProperty name="height" value="0.05" units="cm"/>
    </inkml:brush>
  </inkml:definitions>
  <inkml:trace contextRef="#ctx0" brushRef="#br0">0 0 11586,'2'5'250,"1"0"0,-1 0-1,1 0 1,0 0 0,1-1-1,-1 0 1,1 1 0,6 4-1,35 29 666,32 15 277,31 26 329,135 117-206,-212-166-1059,47 56 0,-55-58 17,1-1-1,1-1 1,35 28 0,-54-50-274,170 138 700,-27-17-305,-132-111-287,-1 2 0,0-1 0,26 37 0,-31-37-102,1-1-1,0 0 1,0 0 0,1-1 0,1-1 0,26 18 0,129 90 2,-140-98-6,-11-11-4,-1 0 1,36 16 0,-30-17-3,29 20 1,-8-1-12,215 153 41,-96-72-11,16 14 8,-141-90-14,55 63 1,24 24 9,62 14-44,-34-27 4,-112-81 19,-1 2 1,34 40-1,81 96 31,-105-124-46,81 65 0,-115-100 15,189 145 22,-136-100-3,60 66 1,-66-59-21,2-2-1,2-3 1,101 69 0,-103-85 1,-1 3 0,-2 2 0,-2 3 0,56 61 0,-95-91 3,105 113 0,-97-108 0,1 0-1,1-2 1,48 29 0,-35-26 0,139 83 16,-144-83-12,-2 1-1,-1 2 0,40 41 0,1 8 6,2-3 0,95 72 0,460 281-20,-534-361-14,-2 4-1,103 99 1,40 14 63,-58-49-21,-141-102-23,-1 2 0,56 67 0,-49-47-7,70 67-1,-85-95 23,0-1 0,1-1 0,1-2 0,55 29 0,-62-38 0,-10-5-16,-1 0 1,0 1-1,1 0 0,-1 1 1,13 10-1,-22-16-5,0 0 1,-1 0-1,1 0 1,0 0-1,0 0 0,0 0 1,-1 0-1,1 0 0,0 0 1,0 0-1,-1 0 1,1 0-1,0 0 0,0 0 1,-1 0-1,1 0 0,0 0 1,0 0-1,-1 0 1,1 0-1,0 0 0,0 0 1,0 0-1,-1 1 0,1-1 1,0 0-1,0 0 1,0 0-1,-1 0 0,1 1 1,0-1-1,0 0 0,0 0 1,0 0-1,0 1 1,-1-1-1,1 0 0,0 0 1,0 1-1,0-1 0,0 0 1,0 0-1,0 0 1,0 1-1,0-1 0,0 0 1,0 0-1,0 1 0,0-1 1,0 0-1,0 0 1,0 1-1,0-1 0,0 0 1,0 0-1,1 1 0,-1-1 1,0 0-1,0 0 1,0 0-1,0 1 0,0-1 1,1 0-1,-1 0 0,0 0 1,0 0-1,0 1 1,0-1-1,1 0 0,-24-1-50,-2-4-120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0.628"/>
    </inkml:context>
    <inkml:brush xml:id="br0">
      <inkml:brushProperty name="width" value="0.05" units="cm"/>
      <inkml:brushProperty name="height" value="0.05" units="cm"/>
    </inkml:brush>
  </inkml:definitions>
  <inkml:trace contextRef="#ctx0" brushRef="#br0">7 19 14835 0 0,'-7'-19'7279'0'0,"15"27"-6972"0"0,1 12-1007 0 0,-4-5 457 0 0,3 2 200 0 0,0-1 1 0 0,2-1-1 0 0,0 0 1 0 0,0 0-1 0 0,25 25 0 0 0,-29-34-42 0 0,0-1 1 0 0,1 0-1 0 0,-1-1 0 0 0,1 1 0 0 0,0-1 0 0 0,0 0 0 0 0,0-1 0 0 0,0 1 0 0 0,1-1 1 0 0,-1-1-1 0 0,1 0 0 0 0,0 0 0 0 0,0 0 0 0 0,0-1 0 0 0,15 0 0 0 0,-20-1-383 0 0,1 0-1 0 0,0 0 1 0 0,-1-1 0 0 0,0 0-1 0 0,1 1 1 0 0,-1-1-1 0 0,1-1 1 0 0,-1 1 0 0 0,0 0-1 0 0,0-1 1 0 0,0 0-1 0 0,5-2 1 0 0,3-4-1833 0 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115"/>
    </inkml:context>
    <inkml:brush xml:id="br0">
      <inkml:brushProperty name="width" value="0.05" units="cm"/>
      <inkml:brushProperty name="height" value="0.05" units="cm"/>
    </inkml:brush>
  </inkml:definitions>
  <inkml:trace contextRef="#ctx0" brushRef="#br0">1 1 19548,'2'0'267,"0"0"-1,0 0 1,0 0 0,0 0-1,0 0 1,0 0 0,0 0-1,0 1 1,0-1 0,0 1-1,0 0 1,0-1 0,0 1-1,0 0 1,0 0 0,3 2-1,30 27 1507,-17-14-1480,-7-7-114,11 10 101,1-2 1,1 0-1,0-1 1,28 13 0,-51-29-368,1 1 0,-1 0 0,1-1 0,-1 1 0,1-1 0,0 1 0,-1-1 0,1 0 0,0 0 0,-1 0 0,1 0 0,0 0 0,-1 0 0,1 0 0,0 0 0,-1-1 0,1 1 0,-1 0 0,1-1 0,0 0 0,-1 1 0,1-1 0,-1 0 0,0 0 0,1 0 0,1-1 0,0-1-106,-1-1 0,1 1 0,-1-1-1,1 1 1,-1-1 0,-1 1 0,1-1 0,0 0 0,1-8 0,5-18-635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499"/>
    </inkml:context>
    <inkml:brush xml:id="br0">
      <inkml:brushProperty name="width" value="0.05" units="cm"/>
      <inkml:brushProperty name="height" value="0.05" units="cm"/>
    </inkml:brush>
  </inkml:definitions>
  <inkml:trace contextRef="#ctx0" brushRef="#br0">0 5 17868,'3'-5'1776,"-3"14"-1096,0 8-264,-1 9 897,1 6-217,0 11-408,0 7-184,0 10-168,3 6-72,0 1-96,0-1-8,-1-6-48,1 0-88,-1-9-536,-1-7-352,-1-15 736,-3-11-128,3-16-96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893"/>
    </inkml:context>
    <inkml:brush xml:id="br0">
      <inkml:brushProperty name="width" value="0.05" units="cm"/>
      <inkml:brushProperty name="height" value="0.05" units="cm"/>
    </inkml:brush>
  </inkml:definitions>
  <inkml:trace contextRef="#ctx0" brushRef="#br0">49 0 19924,'-11'68'3430,"-1"10"-2721,-10 96 317,20-145-860,1 0 0,1-1 1,2 1-1,6 29 0,-7-52-168,0 0 0,1 0-1,0-1 1,0 1-1,0 0 1,1-1 0,-1 1-1,1-1 1,1 0 0,-1 0-1,1 0 1,0 0 0,0 0-1,6 5 1,-6-8-118,-1 0 1,1 0-1,-1 0 1,1 0-1,0-1 1,-1 1-1,1-1 1,0 0-1,0 0 1,0 0-1,0-1 1,0 1-1,0-1 0,0 0 1,0 0-1,0-1 1,0 1-1,0-1 1,0 0-1,0 0 1,0 0-1,6-3 1,-3 1-29,0-1 1,0 0 0,0-1-1,0 1 1,-1-1-1,1-1 1,5-6 0,16-17-677</inkml:trace>
  <inkml:trace contextRef="#ctx0" brushRef="#br0" timeOffset="1">348 103 16227,'0'0'2017,"0"5"-1265,-2 9-312,1 6 1633,1 12-1137,0 2-216,3 5-304,1-1-96,2-5-120,1-1-96,3-11-368,0-5-280,0-14-2265,-2-8 2481,0-16-352,-1-9-296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282"/>
    </inkml:context>
    <inkml:brush xml:id="br0">
      <inkml:brushProperty name="width" value="0.05" units="cm"/>
      <inkml:brushProperty name="height" value="0.05" units="cm"/>
    </inkml:brush>
  </inkml:definitions>
  <inkml:trace contextRef="#ctx0" brushRef="#br0">17 0 20740,'-10'0'1825,"8"6"-1321,-2 0-224,4 1 896,1-3-848,7 2-1096,-3-3 776,4 0-264,1-2-112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751"/>
    </inkml:context>
    <inkml:brush xml:id="br0">
      <inkml:brushProperty name="width" value="0.05" units="cm"/>
      <inkml:brushProperty name="height" value="0.05" units="cm"/>
    </inkml:brush>
  </inkml:definitions>
  <inkml:trace contextRef="#ctx0" brushRef="#br0">1 9 19540,'2'-1'145,"1"-1"0,0 1 1,0 0-1,0 0 0,1 1 0,-1-1 0,0 0 0,0 1 0,0 0 0,1 0 0,-1 0 1,0 0-1,0 0 0,0 1 0,0-1 0,1 1 0,-1 0 0,0 0 0,0 0 0,0 1 1,0-1-1,-1 1 0,1-1 0,0 1 0,-1 0 0,1 0 0,-1 0 0,1 0 1,-1 1-1,0-1 0,4 6 0,5 7 35,-1 0 0,0 1 1,-1 1-1,11 26 0,20 77 258,-19-55-155,-8-28-130,30 97 439,-38-115-499,-1 1 0,-1 0 1,-1 0-1,-1 38 1,-2-45-152,-2-1 0,0 1 0,0-1 0,-1 0 0,-1 0 0,0 0 1,0-1-1,-1 1 0,-1-1 0,0-1 0,0 1 0,-1-1 0,-1-1 0,1 1 0,-2-2 0,-13 12 1,-5-5-113,-2-10-65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160"/>
    </inkml:context>
    <inkml:brush xml:id="br0">
      <inkml:brushProperty name="width" value="0.05" units="cm"/>
      <inkml:brushProperty name="height" value="0.05" units="cm"/>
    </inkml:brush>
  </inkml:definitions>
  <inkml:trace contextRef="#ctx0" brushRef="#br0">1 190 21813,'10'10'1960,"8"-10"-1288,5-3-264,13-10 921,6-3-465,11-4-256,0-4-144,0-3-336,-1 1-200,-9 1-808,-11 4-2121,-7 7 2617,-9 5-368,-16 8-320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812"/>
    </inkml:context>
    <inkml:brush xml:id="br0">
      <inkml:brushProperty name="width" value="0.05" units="cm"/>
      <inkml:brushProperty name="height" value="0.05" units="cm"/>
    </inkml:brush>
  </inkml:definitions>
  <inkml:trace contextRef="#ctx0" brushRef="#br0">0 1 18508,'0'16'1848,"10"10"-1200,-3 2-287,5 11 1351,4 4-944,4 7-368,3 2-64,-2-4-392,5-2-240,-3-10-368,-3-4-144,-4-8 624,-3-7-216,-6-5-152</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291"/>
    </inkml:context>
    <inkml:brush xml:id="br0">
      <inkml:brushProperty name="width" value="0.05" units="cm"/>
      <inkml:brushProperty name="height" value="0.05" units="cm"/>
    </inkml:brush>
  </inkml:definitions>
  <inkml:trace contextRef="#ctx0" brushRef="#br0">177 839 16508,'10'10'1896,"16"-13"-1080,2-6-280,13-11 1593,6-4-1081,6-8-464,4-2-64,-2-6-400,-5 1-256,-12 2-576,-7 1-232,-20 4 736,-7 2-216,-11 3-128</inkml:trace>
  <inkml:trace contextRef="#ctx0" brushRef="#br0" timeOffset="1">1 165 19180,'17'-6'1728,"13"-5"-1191,6-5-217,12-4 632,4-1-224,7-1-752,1-1-512,-6 2 520,-1 5-168,-11 7-136</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664"/>
    </inkml:context>
    <inkml:brush xml:id="br0">
      <inkml:brushProperty name="width" value="0.05" units="cm"/>
      <inkml:brushProperty name="height" value="0.05" units="cm"/>
    </inkml:brush>
  </inkml:definitions>
  <inkml:trace contextRef="#ctx0" brushRef="#br0">121 0 22181,'-10'8'385,"-1"0"0,2 0 0,-1 1 0,1 0 0,1 1 0,-1 0 1,2 0-1,-11 17 0,14-19-372,0 0 0,0 0 1,1 0-1,0 1 0,0-1 0,1 1 1,0 0-1,0-1 0,1 1 0,0 0 0,1 0 1,0 0-1,1 9 0,0-15-22,-1 0 0,1 0 0,0 0 0,0 0 0,0 0 0,1 0 0,-1-1 0,1 1-1,-1 0 1,1-1 0,0 0 0,0 1 0,0-1 0,0 0 0,1 0 0,-1 0 0,0 0 0,1 0 0,-1-1 0,1 1-1,0-1 1,0 0 0,-1 1 0,1-1 0,0-1 0,5 2 0,7 1-39,0-1 1,0 0-1,0-2 1,18 0-1,-15 0 12,15-1-71,-14 0 30,-1 1 0,1 1 0,0 0 0,27 6 1,-41-6 62,-1 1 1,1-1 0,-1 1 0,0 0 0,1 0 0,-1 0 0,0 0 0,0 1-1,-1 0 1,1 0 0,0 0 0,-1 0 0,0 0 0,1 1 0,-2-1 0,1 1-1,0 0 1,-1 0 0,1 0 0,-1 0 0,0 1 0,-1-1 0,3 5 0,-2 1 92,0-1 0,-1 1 1,0 0-1,0-1 0,-1 1 1,0-1-1,-1 1 0,0 0 0,-1-1 1,0 1-1,0-1 0,-1 0 1,-7 18-1,8-23-64,0 1 0,0 0 0,-1-1 0,0 0 0,0 1 0,0-1 0,0 0 0,-1-1 0,0 1 0,0-1 0,0 1 0,0-1 0,0 0 0,0-1 0,-1 1 0,1-1 0,-1 0 0,0 0 0,0 0 0,0 0 0,0-1 0,0 0 0,0 0 0,0-1 1,0 1-1,0-1 0,-7 0 0,9-1-169,-1 0 0,1 0 0,0 0 0,0 0 0,0 0 0,0-1 0,0 1 0,0-1 0,0 0 0,0 0 0,0 0 0,1 0 0,-1 0 0,1-1 0,0 1 0,-1-1 0,1 0 0,0 1 0,1-1 0,-1 0 0,0 0 0,1 0 0,-2-5 0,-8-27-847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211"/>
    </inkml:context>
    <inkml:brush xml:id="br0">
      <inkml:brushProperty name="width" value="0.05" units="cm"/>
      <inkml:brushProperty name="height" value="0.05" units="cm"/>
    </inkml:brush>
  </inkml:definitions>
  <inkml:trace contextRef="#ctx0" brushRef="#br0">1 321 21925,'8'-1'1824,"7"-6"-1280,2-2-232,16-8 720,4-2-239,8-7-345,3 1-240,1-4-544,-2-4-320,-2-3-601,-8 0 1017,-7-4-208,-5-3-224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1.091"/>
    </inkml:context>
    <inkml:brush xml:id="br0">
      <inkml:brushProperty name="width" value="0.05" units="cm"/>
      <inkml:brushProperty name="height" value="0.05" units="cm"/>
    </inkml:brush>
  </inkml:definitions>
  <inkml:trace contextRef="#ctx0" brushRef="#br0">160 4 5249 0 0,'-1'-3'11957'0'0,"-11"21"-9808"0"0,-16 32-2707 0 0,8 3 827 0 0,2 2-1 0 0,3 0 1 0 0,-14 85-1 0 0,-3 23-6001 0 0,27-126 3574 0 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604"/>
    </inkml:context>
    <inkml:brush xml:id="br0">
      <inkml:brushProperty name="width" value="0.05" units="cm"/>
      <inkml:brushProperty name="height" value="0.05" units="cm"/>
    </inkml:brush>
  </inkml:definitions>
  <inkml:trace contextRef="#ctx0" brushRef="#br0">1 27 20164,'0'20'464,"1"0"0,0 0 0,2 0 0,0 0 0,1-1 0,8 23 0,0 3-134,62 222 307,-72-261-570,0-1 0,0 1 0,0-1 0,1 1 1,7 8-1,-10-13-48,1 0 1,0 0 0,-1-1 0,1 1-1,0 0 1,0-1 0,0 1-1,-1-1 1,1 1 0,0-1 0,0 1-1,0-1 1,0 0 0,0 1-1,0-1 1,0 0 0,0 0 0,0 0-1,0 0 1,0 0 0,0 0-1,0 0 1,0 0 0,0 0-1,0 0 1,0 0 0,0-1 0,0 1-1,0 0 1,0-1 0,0 1-1,0-1 1,0 1 0,-1-1 0,1 1-1,0-1 1,0 0 0,-1 1-1,1-1 1,0 0 0,0-1-1,8-8 118,-1 0 0,0 0-1,-1-1 1,0 0 0,-1 0-1,9-22 1,-3 7 9,39-77-174,63-185-1,-113 287-117,-1 0 1,1-1-1,-1 1 1,0 0-1,1-1 1,-1 1-1,0-1 1,0 1-1,0 0 0,0-1 1,0 1-1,0-1 1,-1 1-1,1-3 1,-1 4 113,1-1 1,-1 1 0,1 0 0,-1-1-1,1 1 1,-1-1 0,1 1-1,-1 0 1,0 0 0,1-1 0,-1 1-1,1 0 1,-1 0 0,0 0-1,1 0 1,-1 0 0,0-1 0,1 1-1,-1 0 1,1 1 0,-1-1-1,0 0 1,1 0 0,-1 0 0,0 0-1,1 0 1,-1 1 0,-18 4-736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993"/>
    </inkml:context>
    <inkml:brush xml:id="br0">
      <inkml:brushProperty name="width" value="0.05" units="cm"/>
      <inkml:brushProperty name="height" value="0.05" units="cm"/>
    </inkml:brush>
  </inkml:definitions>
  <inkml:trace contextRef="#ctx0" brushRef="#br0">0 35 18268,'14'29'1608,"4"-13"-1176,2-4-360,7-6 280,2-6-272,5-6-680,0-2-144,1-14 416,-7-5-264,-3-7-232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4.413"/>
    </inkml:context>
    <inkml:brush xml:id="br0">
      <inkml:brushProperty name="width" value="0.05" units="cm"/>
      <inkml:brushProperty name="height" value="0.05" units="cm"/>
    </inkml:brush>
  </inkml:definitions>
  <inkml:trace contextRef="#ctx0" brushRef="#br0">25 286 15531,'-4'9'377,"0"-1"0,1 2-1,0-1 1,0 0 0,1 1-1,0-1 1,-1 16 0,2 67 1176,2-77-1279,0 0 0,4 19 1,-4-31-202,-1 0 0,1 0 1,0 0-1,-1 0 1,1 0-1,1 0 1,-1-1-1,0 1 1,1 0-1,-1-1 1,1 1-1,0-1 1,0 0-1,0 1 1,0-1-1,0 0 1,1 0-1,2 2 1,-3-4-26,0 1 0,-1-1 0,1 0 1,0 0-1,0 0 0,-1 0 0,1 0 0,0 0 1,-1 0-1,1-1 0,0 1 0,-1-1 0,1 1 1,0-1-1,-1 1 0,1-1 0,-1 0 0,1 0 1,-1 0-1,0 0 0,1 0 0,-1 0 0,0 0 1,0 0-1,0-1 0,1 1 0,-1 0 0,-1-1 1,1 1-1,1-3 0,5-6 172,-1-1 1,9-21-1,-14 30-191,11-29 240,-1-1 1,-2-1-1,0 0 0,-3 0 0,-1-1 0,1-33 1,-7 56-71,-2 14-18,-4 21 29,-10 93 44,15-99-248,1 1-1,1-1 1,1 1-1,5 25 1,-6-43-6,0 1 1,1 0-1,-1 0 0,1 0 1,-1 0-1,1-1 1,0 1-1,0 0 0,0-1 1,0 1-1,0 0 0,0-1 1,0 1-1,0-1 1,3 2-1,-3-2 1,0-1 0,-1 1 0,1-1 0,0 0 1,0 1-1,0-1 0,0 0 0,0 0 0,0 0 0,0 0 0,0 0 0,0 0 0,0 0 1,0 0-1,0 0 0,0 0 0,0 0 0,0-1 0,0 1 0,0 0 0,1-1 0,2-2 3,0 1-1,1-1 1,-1 0-1,0 0 1,-1-1-1,1 1 1,-1-1-1,1 0 1,3-6-1,-1 1 0,1 0 0,-1-1 0,-1 0 0,0 0 0,0-1 0,-1 1 0,-1-1 0,4-17 0,-7 16-74,-5 15 78,4-2-2,0 1 0,0-1 0,0 1 1,0 0-1,0-1 0,1 1 0,-1 0 0,1 0 0,-1-1 0,1 1 0,-1 2 0,35-45 173,-9 5-130,8-12-5,-30 44-41,1 0 1,-1 0 0,1 1-1,0-1 1,0 1-1,0 0 1,0 0 0,8-3-1,-11 6-1,0-1-1,0 1 1,1-1-1,-1 1 1,0-1-1,0 1 0,1 0 1,-1 0-1,0 0 1,0 0-1,1 0 1,-1 0-1,0 0 1,1 0-1,-1 1 1,0-1-1,0 0 1,1 1-1,-1-1 1,0 1-1,0-1 0,2 2 1,-1-1 0,0 1 1,0 0-1,0 0 0,0 0 0,-1 0 1,1 0-1,0 1 0,-1-1 1,1 1-1,0 2 0,2 4 0,-1 1 0,1 0-1,-2 0 1,3 16-1,-2 5 78,-2 41-1,-1-44 168,1-1 0,4 32 0,-5-59-231,0 1 1,0 0-1,0 0 1,0 0-1,1-1 0,-1 1 1,0 0-1,0 0 1,0-1-1,1 1 1,-1 0-1,0 0 0,1-1 1,-1 1-1,1 0 1,-1-1-1,1 1 1,-1-1-1,1 1 1,-1-1-1,1 1 0,1 0 1,-2-1-2,1 0-1,-1 0 1,1 0 0,0 0 0,-1-1-1,1 1 1,-1 0 0,1 0-1,-1-1 1,1 1 0,-1 0 0,1-1-1,-1 1 1,1 0 0,-1-1 0,1 1-1,-1-1 1,0 1 0,1-1-1,-1 1 1,1-2 0,2-2 31,-1 0 1,0 0-1,0-1 1,0 1-1,3-10 1,-3-7-14,0 1-1,-1-1 1,-1 1 0,-1-1 0,-1 1 0,0 0 0,-2 0 0,-1 0 0,0 0 0,-12-30 0,15 47-29,-1 3-1,-8-19 34,11 19 20,26 4-5,-21-3-43,2-1-12,-1-1 0,1 0 0,-1-1 0,0 1 0,0-1-1,0-1 1,0 1 0,0-1 0,0 0 0,-1 0 0,8-6 0,11-5-18,-2 4 4,33-13 0,-48 21 13,0 0-1,0 0 1,0 1 0,0 0-1,0 0 1,1 0 0,-1 1 0,0 0-1,11 2 1,-15-2 3,-1 1 0,0 0 1,0 0-1,1 0 0,-1 1 0,0-1 1,0 0-1,0 1 0,0-1 0,-1 1 1,1 0-1,0-1 0,-1 1 0,1 0 0,-1 0 1,1 0-1,-1 0 0,0 1 0,0-1 1,0 0-1,0 0 0,0 1 0,-1-1 0,1 0 1,-1 1-1,1 2 0,1 9-10,-1 0-1,-1 1 1,-1 18-1,1-16 3,-5 51-7,2-39 18,1 32 1,2-60-1,0-1 0,0 1 0,0 0 1,0-1-1,0 1 0,0 0 0,0-1 1,0 1-1,0 0 0,0-1 0,0 1 1,1-1-1,-1 1 0,0 0 0,0-1 1,1 1-1,-1-1 0,0 1 0,1-1 1,-1 1-1,1-1 0,-1 1 0,1 0 1,0-1-1,0 0 0,-1 0 0,1 0 0,-1 0 0,1 0 0,-1-1 0,1 1 0,0 0 0,-1 0 0,1-1 0,-1 1 0,1 0 1,-1-1-1,1 1 0,-1 0 0,0-1 0,1 1 0,-1-1 0,1 1 0,-1-1 0,21-30 7,-6 3-2,-1-1-1,-1 0 1,-2-1-1,-1-1 1,-1 0-1,-2 0 1,6-52-1,-13 78 0,-1 6 0,-2 15 4,-1 25 4,4-36-14,0 0 0,1 0-1,0 0 1,0 0 0,0-1-1,1 1 1,-1 0 0,1-1-1,4 8 1,-5-10 3,1 0 0,-1 0-1,1 0 1,-1-1 0,1 1 0,0 0 0,0-1-1,0 0 1,0 1 0,0-1 0,0 0-1,0 0 1,0 0 0,0 0 0,0 0 0,1-1-1,-1 1 1,0-1 0,1 1 0,-1-1-1,0 0 1,5 0 0,1-1 0,1-1 0,0 1 0,-1-1-1,1-1 1,-1 0 0,0 0 0,0-1 0,0 0 0,0 0 0,-1-1-1,10-7 1,5-5 14,-1-1-1,25-28 0,-33 31 4,21-29 0,-30 38-2,0 0 1,0-1 0,-1 0-1,0 1 1,0-1 0,0 0-1,-1 0 1,1-9 0,-2 15-12,-1 1 0,0-1 0,0 0 0,0 0 0,0 0 0,0 0 0,0 0 0,0 1 1,0-1-1,0 0 0,0 0 0,0 0 0,0 0 0,0 1 0,-1-1 0,1 0 0,0 0 0,-1 0 0,1 1 0,-1-1 1,1 0-1,-1 1 0,1-1 0,-1 0 0,1 1 0,-1-1 0,0 0 0,-1 0 3,1 1-1,0 0 0,0 0 1,-1 0-1,1 0 0,0 0 1,0 0-1,-1 0 0,1 0 1,0 0-1,-1 0 0,1 1 1,0-1-1,0 0 0,-3 2 1,-4 2 15,1 0 1,-1 0-1,1 1 1,-8 6-1,5-3-17,1 1 0,1 1 0,0 0 0,0 0 0,1 0-1,0 1 1,1 0 0,0 1 0,1-1 0,0 1 0,1 0 0,0 0 0,1 1-1,-3 18 1,5-19-3,-1 0 0,2 0 0,0 0 0,0 1 0,1-1-1,5 21 1,-4-25-2,0-1 1,1 1-1,0-1 0,0 1 0,0-1 0,1 0 0,1 0 0,-1 0 0,1-1 0,9 10 0,-11-12-20,2 0 1,-1 0-1,0-1 0,1 0 0,0 1 0,-1-2 1,1 1-1,0 0 0,1-1 0,-1 0 0,0 0 1,1-1-1,-1 0 0,1 1 0,-1-2 1,1 1-1,-1-1 0,1 0 0,0 0 0,-1 0 1,10-2-1,-8 0-65,0 0 0,-1-1 0,1 0 0,-1 0 0,1 0 0,-1 0 0,0-1 0,0 0 0,0-1 0,-1 1 0,0-1 0,0 0 0,0 0-1,0-1 1,-1 0 0,6-8 0,11-24-237</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56.266"/>
    </inkml:context>
    <inkml:brush xml:id="br0">
      <inkml:brushProperty name="width" value="0.05" units="cm"/>
      <inkml:brushProperty name="height" value="0.05" units="cm"/>
    </inkml:brush>
  </inkml:definitions>
  <inkml:trace contextRef="#ctx0" brushRef="#br0">177 158 10146,'0'0'55,"-1"1"-1,0-1 1,1 0 0,-1 0-1,1 1 1,-1-1 0,0 0-1,1 1 1,-1-1 0,1 0-1,-1 1 1,1-1 0,0 1-1,-1-1 1,1 1 0,-1-1-1,1 1 1,0-1 0,-1 1-1,1-1 1,0 1-1,0 0 1,-1-1 0,1 1-1,0-1 1,0 1 0,0 0-1,0-1 1,0 2 0,-6 21 572,6-22-532,-3 26 338,0-1-1,2 1 1,2 31-1,14 81-82,-8-80-235,7 121-80,-7 2 0,-9-1 0,-30 229 0,-20-19-54,-25 279-27,66-519 28,-11 268-53,35 0 14,-11-405 53,-1 0-1,2 0 0,0-1 0,1 1 0,0-1 0,1 0 0,1 0 0,0 0 0,0 0 0,1-1 0,1-1 0,0 1 0,13 13 0,6 5-11,1-1 0,2-2 0,1 0-1,34 21 1,-40-32-3,1-1 0,1-1 0,-1-2 0,2 0 0,0-2 0,35 8-1,447 69-18,-211-67 34,-112-10 5,210 13 11,1-27-1,193-46-17,36-3 56,1133 24 208,-508 16-191,-80-109 72,-1112 113-132,195-19 25,-224 34 86,-34-6-110,1-1 1,-1 0-1,1 1 0,0-1 0,-1 0 0,1 0 1,0 0-1,-1-1 0,1 1 0,0-1 0,0 1 0,0-1 1,0 1-1,0-1 0,1 0 0,-4-4 0,-1-1 1,1-1-1,-1 0 1,-4-10 0,-6-21-11,2 0 0,2 0 0,1-1 0,-7-57 0,-3-6-2,13 67 4,-42-210 5,44 204-5,2 0 1,2 0-1,7-82 1,-1 93-8,-2 2-23,2-1 1,9-30-1,-13 59 24,0 1 1,1-1-1,-1 0 0,0 1 1,1-1-1,-1 0 0,0 1 1,1-1-1,-1 0 1,1 1-1,0-1 0,-1 1 1,1-1-1,-1 1 0,1-1 1,0 1-1,-1-1 1,1 1-1,0 0 0,-1-1 1,1 1-1,0 0 0,0 0 1,-1-1-1,1 1 1,0 0-1,0 0 0,0 0 1,0 0-1,29 5-78,-6-1 74,-14-5 9,0 0 0,0-1 1,0 0-1,17-6 0,-15 4 0,-1 1 0,1 0 0,18-2 0,-5 5 1,1 1 0,46 8 0,8 1 0,-33-7-1,0-3 0,0-2 0,0-1 0,0-3 0,82-21-1,8-13-6,257-114-1,-368 142 10,-1-2-1,-1 0 1,0-2 0,30-25-1,-39 28 0,-1-1 0,-1-1 0,0 0 0,-1 0 0,-1-1 0,0-1 0,10-20 0,108-245-3,-79 168 21,-4-2-1,38-156 1,-61 176-2,-5-2 0,-4 1 0,3-143 1,-26-192 91,9 422-104,-1-1 0,-1 1 0,1 0-1,-2-1 1,1 1 0,-6-11 0,7 17 1,-1 0 0,0 0 0,-1 1 0,1-1-1,-1 1 1,1 0 0,-1 0 0,0 0-1,0 0 1,0 0 0,-1 0 0,1 1 0,-1 0-1,1 0 1,-1 0 0,0 0 0,0 0-1,-4-1 1,-22-5 20,0 2-1,-1 1 1,-36-1-1,-12-2-8,-483-63-68,23 4-32,-153-26 87,-4 32-89,-604 32-944,272 71-4612,597-18 3417,-397-7 2253,1-31 2176,-418 3-571,177 94 766,1043-80-2527,12 0 93,1-1 0,-1-1 0,0 0 0,1-1-1,-1 0 1,0-1 0,1-1 0,-18-3 0,-5-11-95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2:00.462"/>
    </inkml:context>
    <inkml:brush xml:id="br0">
      <inkml:brushProperty name="width" value="0.05" units="cm"/>
      <inkml:brushProperty name="height" value="0.05" units="cm"/>
    </inkml:brush>
  </inkml:definitions>
  <inkml:trace contextRef="#ctx0" brushRef="#br0">1 564 8778,'0'0'196,"1"0"1,0 0-1,-1-1 1,1 1-1,-1 0 0,1 0 1,-1-1-1,1 1 1,-1 0-1,1 0 1,-1-1-1,1 1 1,-1-1-1,0 1 0,1 0 1,-1-1-1,1 1 1,-1-1-1,0 1 1,1-1-1,-1 1 0,0-1 1,0 1-1,1-1 1,-1 1-1,0-1 1,0 1-1,0-1 1,0 0-1,0 1 0,0-1 1,3-7 1725,29 6-945,223-37-994,-113 13-108,412-46-1032,592-2-1,352-24-269,-223 44 1191,-1243 54 243,686 2 312,0-29-40,-10-39-249,-103 8-119,2 30-18,-248 42 111,-270-4 112,-1 4 0,88 26 0,-118-24-78,0-3 0,1-3-1,0-2 1,79 0 0,-136-8-30,-1 0 0,1-1 0,-1 1 0,1 1 0,0-1 0,-1 0-1,1 0 1,-1 1 0,1-1 0,-1 0 0,1 1 0,-1 0 0,1-1 0,-1 1 0,1 0-1,-1 0 1,2 1 0,-2 0 19,0-1 0,-1 0 0,1 1 0,-1-1 1,0 0-1,1 1 0,-1-1 0,0 1 0,0-1 0,0 1 0,0-1 0,0 1 0,0-1 0,0 1 0,0-1 0,-1 0 0,1 1 0,-1 2 0,-11 41 513,2-8-222,1 0 0,2 1 1,-3 43-1,10-40-273,2 1 0,1-1 0,2 0 1,17 63-1,64 155-285,-76-231 255,-1 0-1,-2 1 1,0 0-1,-3 1 0,0 0 1,-2-1-1,-1 1 1,-1 0-1,-5 35 0,-2-11 173,4-34 24,0 0-1,1 0 0,2 0 0,0 1 1,0-1-1,6 30 0,0-35 176,-6-15-379,0 1-1,0-1 1,0 0-1,0 0 1,0 1-1,1-1 1,-1 0-1,0 0 1,0 1 0,0-1-1,0 0 1,0 0-1,1 1 1,-1-1-1,0 0 1,0 0-1,1 0 1,-1 1-1,0-1 1,0 0-1,0 0 1,1 0-1,-1 0 1,0 0 0,1 0-1,-1 1 1,0-1-1,0 0 1,1 0-1,-1 0 1,0 0-1,1 0 1,-1 0-1,0 0 1,0 0-1,1 0 1,-1 0 0,0-1-1,0 1 1,1 0-1,-1 0 1,0 0-1,1 0 1,-1 0-1,0 0 1,0 0-1,1-1 1,-1 1-1,0 0 1,0 0 0,0 0-1,1-1 1,8-17 367</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08.661"/>
    </inkml:context>
    <inkml:brush xml:id="br0">
      <inkml:brushProperty name="width" value="0.05" units="cm"/>
      <inkml:brushProperty name="height" value="0.05" units="cm"/>
    </inkml:brush>
  </inkml:definitions>
  <inkml:trace contextRef="#ctx0" brushRef="#br0">524 0 10722,'-63'3'1577,"-111"20"0,157-20-1400,0 0 0,1 2 0,0-1 0,-25 12 0,33-11-149,0-1 1,0 1-1,1 1 1,-1-1-1,1 1 0,0 0 1,1 1-1,-1 0 0,-9 14 1,4-2-15,1 1 0,0 1 0,2-1 1,0 2-1,1-1 0,2 1 1,0 1-1,-3 28 0,1 16 26,0 102 0,8-98-22,3 0 0,3-1 0,3 1 0,3-2 0,27 87 0,-33-137-29,1 0 1,1-1 0,1 0 0,1 0 0,0 0-1,1-1 1,1-1 0,14 16 0,-17-23 0,0 0 0,1-1 0,0 0 1,0 0-1,0-1 0,1-1 0,0 0 0,1 0 0,-1-1 1,1-1-1,0 0 0,0 0 0,23 3 0,-19-5 6,-1-1-1,1 0 1,0-2-1,0 1 1,0-2-1,-1 0 1,1-1-1,-1-1 1,0 0-1,28-12 1,-23 7-5,-1-2 1,0 0-1,-1-1 1,0-1 0,-1-1-1,-1 0 1,18-20 0,-5 0 57,-2-1 0,-1-2 0,-2 0 1,-1-2-1,-2-1 0,-2 0 0,16-50 1,-16 32 281,19-95 0,-32 121-163,-2-1-1,-1 0 0,-2 1 0,-4-54 1,0 68-113,0 1 0,-1 1 1,-1-1-1,-1 1 0,0 0 1,-2 0-1,1 0 0,-2 1 1,0 0-1,-1 1 0,0 0 1,-1 1-1,-1 0 0,0 0 1,0 1-1,-1 1 0,-1 0 1,0 1-1,-1 1 1,1 0-1,-28-11 0,37 17-110,-1 1 0,0 0 0,0 1-1,1 0 1,-1 0 0,0 0 0,0 0 0,0 1-1,0 0 1,0 0 0,0 1 0,0 0 0,0 0-1,0 0 1,0 1 0,0 0 0,1 0 0,-1 0-1,1 1 1,-1-1 0,1 1 0,-5 4 0,-18 15-277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2.542"/>
    </inkml:context>
    <inkml:brush xml:id="br0">
      <inkml:brushProperty name="width" value="0.05" units="cm"/>
      <inkml:brushProperty name="height" value="0.05" units="cm"/>
    </inkml:brush>
  </inkml:definitions>
  <inkml:trace contextRef="#ctx0" brushRef="#br0">270 84 11026,'-8'-1'145,"1"1"-1,-1 0 0,1 1 0,-1-1 1,1 1-1,-1 1 0,1-1 1,0 1-1,0 1 0,0-1 0,-12 7 1,9-3 5,1 0 0,0 1 1,0-1-1,0 2 0,1-1 1,0 1-1,-9 13 0,6-5-41,0 0 0,1 1 0,0 0 0,2 1 0,0-1 0,1 2 0,1-1 0,-7 36 0,10-31-102,0 1 0,2-1 0,1 0 0,1 0 1,1 0-1,1 1 0,0-2 0,2 1 0,1 0 0,1-1 1,12 27-1,-9-27-3,2 1 1,0-1-1,1-1 0,2 0 1,0-1-1,1-1 1,1 0-1,0-1 0,2-1 1,24 18-1,-33-28 9,1 0-1,-1-1 1,1 0-1,0-1 1,0 0-1,1-1 1,0 0-1,20 3 1,-25-6-2,0 0 0,0 0 0,0-1 0,1 0 0,-1-1 1,0 0-1,0 0 0,0 0 0,-1-1 0,1 0 0,0 0 0,-1-1 0,1 1 0,-1-2 0,0 1 1,10-7-1,-5 0 39,1-1 1,-1 0-1,-1-1 1,0 0 0,-1 0-1,0-1 1,-1 0-1,0-1 1,-1 0-1,9-26 1,0-7 125,-2-2 0,7-49 0,13-139 404,-32 203-484,-1 0 1,-2 0-1,-1 0 1,-1 1-1,-9-34 1,11 60-71,-1 1 0,0-1 0,0 0 0,-1 1 0,0 0 0,0 0 0,0-1 0,-1 2 0,0-1 0,-8-8 0,10 11-19,0 1 1,-1 0 0,0 1 0,1-1 0,-1 0 0,0 1-1,0 0 1,0 0 0,0 0 0,0 0 0,0 0-1,0 0 1,-1 1 0,1-1 0,0 1 0,0 0 0,0 0-1,-1 0 1,1 1 0,0-1 0,0 1 0,0 0 0,0-1-1,-4 3 1,-8 3-38,0 0-1,1 1 1,-1 1 0,2 1-1,-1 0 1,1 0-1,-15 15 1,-79 86-821,107-110 849,-79 91-421,46-54 132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3.209"/>
    </inkml:context>
    <inkml:brush xml:id="br0">
      <inkml:brushProperty name="width" value="0.05" units="cm"/>
      <inkml:brushProperty name="height" value="0.05" units="cm"/>
    </inkml:brush>
  </inkml:definitions>
  <inkml:trace contextRef="#ctx0" brushRef="#br0">262 23 11634,'-3'-3'81,"0"1"0,0-1-1,-1 1 1,1 0-1,-1 0 1,0 1-1,1-1 1,-1 1-1,0 0 1,0 0-1,0 0 1,0 0-1,0 1 1,0 0-1,0-1 1,0 2-1,0-1 1,0 0-1,0 1 1,0 0-1,0-1 1,-5 3-1,2 0-31,1 1 1,-1-1-1,1 1 0,0 0 0,1 0 0,-1 1 1,1 0-1,0 0 0,0 0 0,0 0 0,1 1 0,-5 7 1,-3 8-46,0 1 0,2 0 0,0 0 0,2 1 1,0 1-1,2-1 0,-6 41 0,4 2-41,1 105-1,7-119 6,14 90 0,-10-117 20,1-1 1,1-1-1,1 1 0,1-1 0,21 41 1,-24-56 3,0 0 1,0-1 0,1 1-1,0-1 1,0 0 0,1 0-1,0-1 1,0 0 0,0 0-1,1-1 1,0 0 0,0 0-1,16 6 1,-17-8 9,0-1 0,1 0-1,-1 0 1,0-1 0,1 0 0,0 0 0,-1-1 0,1 0 0,-1 0-1,1-1 1,-1 0 0,1 0 0,-1-1 0,1 0 0,-1 0 0,0-1-1,9-4 1,-2-1 54,-1-1-1,0 0 1,-1 0 0,0-1-1,-1-1 1,0 0-1,0 0 1,-2-1-1,1 0 1,-1-1 0,-1 0-1,8-16 1,2-9 208,-1-1 0,-2-1 0,12-50 0,-18 55-93,-1 0 0,-2-1-1,-1 1 1,-2-1 0,-1 0 0,-4-52-1,1 82-182,0 0-1,0 0 0,-1 0 0,1 0 0,-1 0 1,0 0-1,-1 0 0,0 0 0,0 1 1,0-1-1,0 1 0,-1 0 0,0 0 1,0 0-1,-6-5 0,5 7-24,1-1 0,-1 1 0,0 1-1,0-1 1,0 1 0,-1-1 0,1 1 0,0 1 0,-1-1-1,0 1 1,1 0 0,-1 0 0,1 1 0,-1 0-1,0 0 1,-8 1 0,-15 3 205,1 2 1,0 1-1,-34 13 1,58-18-168,-46 15 78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3.535"/>
    </inkml:context>
    <inkml:brush xml:id="br0">
      <inkml:brushProperty name="width" value="0.05" units="cm"/>
      <inkml:brushProperty name="height" value="0.05" units="cm"/>
    </inkml:brush>
  </inkml:definitions>
  <inkml:trace contextRef="#ctx0" brushRef="#br0">240 278 12427,'2'-17'808,"-2"17"-801,0-1 0,0 1 0,0 0 0,0 0 0,0 0 0,0 0 0,0 0 0,0 0 0,0 0 0,0 0 0,0 0 0,0 0 0,0-1 0,0 1 0,0 0 0,0 0 0,0 0 0,0 0 0,0 0 0,0 0 0,0 0 0,0 0 0,0 0 0,-1 0 0,1 0 0,0 0 0,0 0 0,0 0 0,0 0 0,0 0 0,0-1 1,0 1-1,0 0 0,0 0 0,0 0 0,0 0 0,-1 0 0,1 0 0,0 0 0,0 0 0,0 0 0,0 0 0,0 0 0,0 0 0,0 0 0,0 0 0,0 0 0,0 1 0,0-1 0,-1 0 0,1 0 0,0 0 0,0 0 0,0 0 0,0 0 0,0 0 0,0 0 0,0 0 0,0 0 0,0 0 0,0 0 0,0 0 0,0 0 0,0 0 1,0 0-1,0 1 0,0-1 0,-1 0 0,0 3 60,-1 0 0,0 0 0,1 0 1,-1 0-1,1 0 0,0 0 0,-1 6 1,-8 38 378,-5 90 0,10 52-280,5-135-97,-36 817 173,30-754-226,6-112-16,-6 261 46,8-225-28,1 0 1,3 0-1,1-1 0,17 57 1,-19-82-18,1-1 1,0 1-1,1-1 1,1-1-1,0 1 0,0-1 1,2-1-1,0 1 1,0-2-1,1 1 1,0-2-1,1 1 1,16 10-1,-12-11-9,0-1 1,1 0-1,1-1 0,-1-1 1,1-1-1,0 0 0,1-1 1,-1-1-1,1-1 0,31 1 1,142-3-31,61 4-184,66 53-561,-204-32 425,-67-18 320,1-1 0,61-1 1,98-10 359,-39 0-71,-159 4-243,0 0 0,0-1-1,0 0 1,0-1 0,19-5-1,-23 5-1,-1 0 0,0-1 1,0 0-1,-1 1 0,1-2 0,0 1 0,-1 0 0,0-1 0,0 0 0,0 0 1,0 0-1,5-8 0,2-7 23,0 0 1,-1-1-1,-1 0 0,13-43 1,15-91 101,-31 124-109,49-265 131,30-495 1,-90 431-37,-28 3 459,28 303-453,3 20 2,-2-1 0,-1 0 0,-2 1 0,-15-48 0,20 76-114,0 1 0,-1-1 0,1 1 0,-1 0 0,0 0 0,0 0 0,0 0 0,-1 1-1,1-1 1,-1 1 0,0 0 0,0 0 0,0 0 0,0 1 0,-1-1 0,1 1 0,-8-3 0,-5 0 16,0 1 1,-1 0 0,-27-2 0,6 1 14,24 3-28,-274-40 243,207 35-154,-131 4 0,126 10 22,-140 29-1,-82 41 64,-143 25-63,413-96-147,0-2 0,0-2 0,-50-2 0,77-1-17,-1 0 1,1-1 0,0 0-1,0-1 1,1-1 0,-1 1-1,1-2 1,-1 0 0,1 0-1,0-1 1,1 0 0,0-1-1,0 0 1,-13-12 0,17 12 18,0 0 0,1 0 0,0 0 0,0-1 0,1 0 1,0 0-1,0 0 0,-4-15 0,-2-25-145</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469"/>
    </inkml:context>
    <inkml:brush xml:id="br0">
      <inkml:brushProperty name="width" value="0.05" units="cm"/>
      <inkml:brushProperty name="height" value="0.05" units="cm"/>
    </inkml:brush>
  </inkml:definitions>
  <inkml:trace contextRef="#ctx0" brushRef="#br0">5 70 8642,'-5'-60'4187,"6"51"-849,1 41-1461,4 56-1304,3 0 1,31 127-1,-37-195-1560,-3-19 968,-1-1 0,1 0 0,0 1 0,0-1 0,0 0 0,0 1 0,-1-1 0,1 0 0,0 1 0,0-1 0,-1 0 0,1 1 0,0-1 0,0 0 0,-1 0 0,1 1 0,0-1 0,-1 0 1,1 0-1,0 0 0,-1 0 0,1 1 0,0-1 0,-1 0 0,1 0 0,-1 0 0,1 0 0,0 0 0,-1 0 0,1 0 0,0 0 0,-1 0 0,1 0 0,-1 0 0,1 0 0,0 0 0,-1 0 0,1-1 0,0 1 0,-1 0 0,1 0 0,0 0 0,-1 0 0,1-1 0,0 1 0,-1 0 0,1 0 0,0-1 0,-1 1 0,-12-10-461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1.872"/>
    </inkml:context>
    <inkml:brush xml:id="br0">
      <inkml:brushProperty name="width" value="0.05" units="cm"/>
      <inkml:brushProperty name="height" value="0.05" units="cm"/>
    </inkml:brush>
  </inkml:definitions>
  <inkml:trace contextRef="#ctx0" brushRef="#br0">26 38 14643 0 0,'4'-38'5068'0'0,"-18"103"-5043"0"0,10-38-249 0 0,-1-2 106 0 0,-1 44 1 0 0,5-63 103 0 0,1 0 0 0 0,0 0-1 0 0,1 0 1 0 0,0 0 0 0 0,0 0 0 0 0,0 0 0 0 0,1 0 0 0 0,0 0 0 0 0,0 0 0 0 0,0 0 0 0 0,1-1 0 0 0,5 9-1 0 0,-6-11 56 0 0,1 0-1 0 0,0 0 0 0 0,0-1 0 0 0,1 1 0 0 0,-1-1 0 0 0,1 0 0 0 0,-1 0 0 0 0,1 0 0 0 0,-1-1 1 0 0,1 1-1 0 0,0-1 0 0 0,0 0 0 0 0,0 0 0 0 0,0 0 0 0 0,0 0 0 0 0,0-1 0 0 0,0 0 0 0 0,0 1 1 0 0,0-2-1 0 0,8 0 0 0 0,4-1 295 0 0,0 0 1 0 0,0-1-1 0 0,29-10 1 0 0,-31 8-73 0 0,0 0-1 0 0,-1-1 1 0 0,0 0-1 0 0,14-10 1 0 0,-23 13-176 0 0,0 0-1 0 0,0 1 1 0 0,0-1-1 0 0,-1-1 1 0 0,0 1-1 0 0,1-1 1 0 0,-1 1-1 0 0,-1-1 1 0 0,1 0 0 0 0,0 0-1 0 0,-1 0 1 0 0,0 0-1 0 0,0 0 1 0 0,0-1-1 0 0,0 1 1 0 0,1-10-1 0 0,1-1 87 0 0,1-3-56 0 0,-5 13-469 0 0,-3 7-484 0 0,-3 6 617 0 0,1 0 1 0 0,-1 0 0 0 0,1 0 0 0 0,-6 15-1 0 0,10-20 203 0 0,-1 0-1 0 0,1 0 0 0 0,0 0 1 0 0,0 0-1 0 0,0 0 0 0 0,1 0 1 0 0,-1 1-1 0 0,1-1 1 0 0,0 0-1 0 0,0 1 0 0 0,0-1 1 0 0,0 0-1 0 0,0 1 0 0 0,1-1 1 0 0,-1 0-1 0 0,1 0 0 0 0,1 4 1 0 0,-1-6 7 0 0,0 1-1 0 0,0-1 1 0 0,0 1 0 0 0,1-1 0 0 0,-1 0 0 0 0,0 1 0 0 0,1-1 0 0 0,-1 0 0 0 0,1 0 0 0 0,-1 0 0 0 0,1 0 0 0 0,-1 0 0 0 0,1 0-1 0 0,0-1 1 0 0,-1 1 0 0 0,1 0 0 0 0,0-1 0 0 0,0 1 0 0 0,-1-1 0 0 0,1 0 0 0 0,0 0 0 0 0,0 1 0 0 0,0-1 0 0 0,0 0 0 0 0,-1-1-1 0 0,1 1 1 0 0,2 0 0 0 0,6-2 102 0 0,0 0 1 0 0,0-1-1 0 0,15-5 0 0 0,-18 6-27 0 0,15-7 58 0 0,0 0 0 0 0,0-1 0 0 0,34-23 0 0 0,-55 32-162 0 0,-1 1 0 0 0,1-1 0 0 0,-1 1 0 0 0,1-1 0 0 0,-1 1-1 0 0,1 0 1 0 0,0-1 0 0 0,-1 1 0 0 0,1 0 0 0 0,-1-1 0 0 0,1 1 0 0 0,0 0 0 0 0,-1 0 0 0 0,1 0 0 0 0,0-1 0 0 0,-1 1 0 0 0,1 0 0 0 0,0 0 0 0 0,-1 0 0 0 0,1 0 0 0 0,0 0 0 0 0,-1 0 0 0 0,1 0 0 0 0,0 1 0 0 0,-1-1-1 0 0,1 0 1 0 0,0 0 0 0 0,-1 0 0 0 0,1 1 0 0 0,0-1 0 0 0,-1 0 0 0 0,1 1 0 0 0,-1-1 0 0 0,1 0 0 0 0,-1 1 0 0 0,1-1 0 0 0,-1 1 0 0 0,1-1 0 0 0,-1 1 0 0 0,1-1 0 0 0,-1 1 0 0 0,1 0 0 0 0,1 4-63 0 0,0 0-1 0 0,-1 0 1 0 0,1-1 0 0 0,-1 1 0 0 0,1 7 0 0 0,-2-8 100 0 0,1 0-1 0 0,-1 0 1 0 0,1-1-1 0 0,0 1 1 0 0,0 0-1 0 0,0-1 0 0 0,1 1 1 0 0,2 3-1 0 0,-2-5 13 0 0,0 0-1 0 0,0-1 0 0 0,0 1 0 0 0,0-1 1 0 0,1 0-1 0 0,-1 1 0 0 0,0-1 1 0 0,1 0-1 0 0,-1 0 0 0 0,1-1 0 0 0,0 1 1 0 0,-1-1-1 0 0,1 1 0 0 0,0-1 1 0 0,-1 0-1 0 0,1 0 0 0 0,0 0 0 0 0,2 0 1 0 0,10-1 85 0 0,-1-1 1 0 0,16-4 0 0 0,-18 4-60 0 0,99-28 225 0 0,-46 11-311 0 0,-64 19 27 0 0,0 0 0 0 0,0-1-1 0 0,0 1 1 0 0,0 0 0 0 0,0 0-1 0 0,0 0 1 0 0,0-1 0 0 0,0 1-1 0 0,0 0 1 0 0,0 1 0 0 0,0-1-1 0 0,0 0 1 0 0,1 0 0 0 0,-1 0-1 0 0,0 1 1 0 0,2 0-1 0 0,-3-1 18 0 0,0 0 0 0 0,1 1-1 0 0,-1-1 1 0 0,1 1 0 0 0,-1-1-1 0 0,0 1 1 0 0,1-1 0 0 0,-1 1-1 0 0,0-1 1 0 0,0 1-1 0 0,1-1 1 0 0,-1 1 0 0 0,0 0-1 0 0,0-1 1 0 0,0 1 0 0 0,0-1-1 0 0,0 1 1 0 0,0-1 0 0 0,0 1-1 0 0,0 0 1 0 0,0-1 0 0 0,0 2-1 0 0,-1 5 31 0 0,-1-1 1 0 0,0 1-1 0 0,0-1 0 0 0,-6 11 0 0 0,-1 5 20 0 0,10-22-45 0 0,-1 1 0 0 0,0-1 0 0 0,1 0-1 0 0,-1 1 1 0 0,0-1 0 0 0,1 0 0 0 0,-1 1-1 0 0,1-1 1 0 0,-1 0 0 0 0,0 0-1 0 0,1 1 1 0 0,-1-1 0 0 0,1 0 0 0 0,-1 0-1 0 0,1 0 1 0 0,-1 0 0 0 0,1 1 0 0 0,-1-1-1 0 0,1 0 1 0 0,-1 0 0 0 0,1 0 0 0 0,-1 0-1 0 0,1 0 1 0 0,-1 0 0 0 0,1 0-1 0 0,-1 0 1 0 0,1-1 0 0 0,-1 1 0 0 0,1 0-1 0 0,-1 0 1 0 0,1 0 0 0 0,0-1 0 0 0,19-3 16 0 0,57-18 84 0 0,-41 10-357 0 0,60-12 0 0 0,-95 24 230 0 0,-1 0 0 0 0,1 0 0 0 0,-1 0 1 0 0,1 0-1 0 0,0 0 0 0 0,-1 0 0 0 0,1 0 1 0 0,0 0-1 0 0,-1 0 0 0 0,1 0 0 0 0,-1 0 1 0 0,1 0-1 0 0,0 0 0 0 0,-1 1 0 0 0,1-1 0 0 0,-1 0 1 0 0,1 0-1 0 0,-1 1 0 0 0,1-1 0 0 0,-1 0 1 0 0,1 1-1 0 0,-1-1 0 0 0,1 1 0 0 0,-1-1 1 0 0,1 0-1 0 0,-1 1 0 0 0,1-1 0 0 0,-1 1 1 0 0,0-1-1 0 0,1 1 0 0 0,-1-1 0 0 0,0 1 1 0 0,0 0-1 0 0,1-1 0 0 0,-1 1 0 0 0,0-1 1 0 0,0 1-1 0 0,0-1 0 0 0,0 1 0 0 0,0 0 0 0 0,0-1 1 0 0,0 1-1 0 0,0 0 0 0 0,0 0 0 0 0,-6 40-625 0 0,4-37 131 0 0,1 1 0 0 0,0-1 0 0 0,0 0 0 0 0,1 1 0 0 0,-1-1-1 0 0,1 1 1 0 0,1 5 0 0 0,2-1-1212 0 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874"/>
    </inkml:context>
    <inkml:brush xml:id="br0">
      <inkml:brushProperty name="width" value="0.05" units="cm"/>
      <inkml:brushProperty name="height" value="0.05" units="cm"/>
    </inkml:brush>
  </inkml:definitions>
  <inkml:trace contextRef="#ctx0" brushRef="#br0">0 29 16844,'17'-1'1224,"-1"2"-1016,4 2-72,7-3 312,5 3-128,5-3-168,2 0 8,-2-5-72,-1 1-160,-2-4-424,-5-1 456,-7 3-72,-4 3-48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9.632"/>
    </inkml:context>
    <inkml:brush xml:id="br0">
      <inkml:brushProperty name="width" value="0.05" units="cm"/>
      <inkml:brushProperty name="height" value="0.05" units="cm"/>
    </inkml:brush>
  </inkml:definitions>
  <inkml:trace contextRef="#ctx0" brushRef="#br0">0 39 16067,'9'-3'5080,"16"3"-3702,-21 0-926,18-1-197,0-1 1,0 0-1,0-2 0,0-1 1,24-9-1,-46 14-290,0 0-1,-1 0 1,1 0 0,0 0-1,0 0 1,0 0-1,0 0 1,0 0-1,-1 0 1,1-1 0,0 1-1,0 0 1,0 0-1,0 0 1,0 0-1,-1 0 1,1 0 0,0-1-1,0 1 1,0 0-1,0 0 1,0 0 0,0 0-1,0-1 1,0 1-1,0 0 1,0 0-1,0 0 1,0 0 0,0-1-1,0 1 1,0 0-1,0 0 1,0 0-1,0 0 1,0-1 0,0 1-1,0 0 1,0 0-1,0 0 1,0 0-1,0-1 1,0 1 0,0 0-1,0 0 1,0 0-1,0 0 1,1 0 0,-1-1-1,0 1 1,0 0-1,0 0 1,0 0-1,0 0 1,0 0 0,1-1-1,-9 1-393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333"/>
    </inkml:context>
    <inkml:brush xml:id="br0">
      <inkml:brushProperty name="width" value="0.05" units="cm"/>
      <inkml:brushProperty name="height" value="0.05" units="cm"/>
    </inkml:brush>
  </inkml:definitions>
  <inkml:trace contextRef="#ctx0" brushRef="#br0">0 42 14771,'1'1'131,"0"-1"1,0 0-1,-1 1 0,1-1 0,0 1 0,0-1 0,-1 1 1,1-1-1,0 1 0,0-1 0,-1 1 0,1 0 1,-1-1-1,1 1 0,-1 0 0,1 0 0,-1-1 0,1 1 1,-1 0-1,0 0 0,1 0 0,-1 1 0,14 27 56,-12-24-45,2 4-109,7 13 150,-11-21-181,0-1 0,1 0 0,-1 0 0,0 0 0,0 1 0,1-1 0,-1 0 0,0 0 0,0 0 0,0 0 0,1 0 0,-1 0 0,0 1 0,0-1 0,1 0 0,-1 0 0,0 0 0,1 0 0,-1 0 0,0 0 0,0 0 0,1 0 0,-1 0 0,0 0 0,0 0 0,1 0 0,-1-1 0,1 1 0,8-11-29,10-36-353,-15 34 183,1 1 1,0 0 0,10-16-1,-15 28 196,0 0-1,0 0 1,0 0-1,0 0 1,0 0-1,0 0 1,0-1-1,0 1 1,0 0-1,0 0 0,0 0 1,1 0-1,-1 0 1,0 0-1,0 0 1,0 0-1,0 0 1,0 0-1,0 0 1,0-1-1,0 1 1,0 0-1,1 0 0,-1 0 1,0 0-1,0 0 1,0 0-1,0 0 1,0 0-1,0 0 1,0 0-1,1 0 1,-1 0-1,0 0 1,0 0-1,0 0 1,0 0-1,0 0 0,0 0 1,0 0-1,1 0 1,-1 0-1,0 1 1,0-1-1,0 0 1,0 0-1,0 0 1,0 0-1,0 0 1,0 0-1,0 0 1,1 0-1,-1 0 0,0 0 1,0 0-1,0 1 1,0-1-1,0 0 1,0 0-1,0 0 1,0 0-1,3 13 57,0 14 189,-3-9-69,0 2 174,6 36 1,-6-56-356,-1 1 0,1-1 0,0 0 0,0 0 0,0 1 0,0-1 0,0 0 0,0 1 0,0-1 0,0 0 0,0 0 0,0 1 0,0-1 0,0 0 0,1 1 0,-1-1 0,0 0 0,0 0 0,0 1 0,0-1 0,0 0 0,0 0 0,1 0 0,-1 1 0,0-1 0,0 0-1,0 0 1,1 0 0,-1 1 0,0-1 0,0 0 0,1 0 0,-1 0 0,0 0 0,0 0 0,1 1 0,3-12-180,0-21 16,-4 1-3</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735"/>
    </inkml:context>
    <inkml:brush xml:id="br0">
      <inkml:brushProperty name="width" value="0.05" units="cm"/>
      <inkml:brushProperty name="height" value="0.05" units="cm"/>
    </inkml:brush>
  </inkml:definitions>
  <inkml:trace contextRef="#ctx0" brushRef="#br0">0 0 14475,'5'105'2085,"4"40"-60,-9-140-1932,0-3-65,0-1 0,0 1 0,0 0 0,0-1 0,1 1 0,-1-1 0,0 1 0,1-1 0,-1 1 0,1-1 0,0 1 0,-1-1 0,1 1-1,0-1 1,0 0 0,0 1 0,2 1 0,-3-3-23,0 0-1,0 0 0,1 0 0,-1 0 0,0 0 0,0 0 0,1 0 0,-1 0 1,0 0-1,0 0 0,1 0 0,-1-1 0,0 1 0,0 0 0,1 0 0,-1 0 1,0 0-1,0 0 0,1 0 0,-1-1 0,0 1 0,0 0 0,0 0 1,1 0-1,-1 0 0,0-1 0,0 1 0,0 0 0,0 0 0,0-1 0,1 1 1,-1 0-1,0 0 0,0-1 0,0 1 0,0 0 0,0 0 0,0-1 0,4-13-10,-4 12 13,18-118-571,-3 14-358,-15 107 914,0-1-1,0 0 1,0 0 0,0 0-1,0 0 1,0 0-1,0 0 1,0 1 0,0-1-1,0 0 1,0 0-1,0 0 1,0 0 0,0 0-1,0 1 1,0-1 0,0 0-1,0 0 1,1 0-1,-1 0 1,0 0 0,0 0-1,0 0 1,0 0-1,0 1 1,0-1 0,0 0-1,0 0 1,1 0-1,-1 0 1,0 0 0,0 0-1,0 0 1,0 0 0,0 0-1,0 0 1,1 0-1,-1 0 1,0 0 0,0 0-1,0 0 1,0 0-1,0 0 1,1 0 0,-1 0-1,0 0 1,0 0 0,0 0-1,0 0 1,0 0-1,0 0 1,0 0 0,1 0-1,-1 0 1,0 0-1,0-1 1,0 1 0,0 0-1,0 0 1,0 0-1,1 0 1,0 11 20,0 1 0,0-1 0,-2 19-1,1 5-15,2-4 28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1.744"/>
    </inkml:context>
    <inkml:brush xml:id="br0">
      <inkml:brushProperty name="width" value="0.05" units="cm"/>
      <inkml:brushProperty name="height" value="0.05" units="cm"/>
    </inkml:brush>
  </inkml:definitions>
  <inkml:trace contextRef="#ctx0" brushRef="#br0">1 0 15227,'4'16'960,"6"1"-840,-6 2-96,2 2 265,0-1-249,1-4-64,0-1-48,2-5-40,-1-2 15,-2-8-143,-2-1-88,2-4-160,3 0-672,-5 0 928,-1-2-120,1 3-112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178"/>
    </inkml:context>
    <inkml:brush xml:id="br0">
      <inkml:brushProperty name="width" value="0.05" units="cm"/>
      <inkml:brushProperty name="height" value="0.05" units="cm"/>
    </inkml:brush>
  </inkml:definitions>
  <inkml:trace contextRef="#ctx0" brushRef="#br0">1 42 3889,'0'-9'192,"1"-2"-144,-1-11-32</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584"/>
    </inkml:context>
    <inkml:brush xml:id="br0">
      <inkml:brushProperty name="width" value="0.05" units="cm"/>
      <inkml:brushProperty name="height" value="0.05" units="cm"/>
    </inkml:brush>
  </inkml:definitions>
  <inkml:trace contextRef="#ctx0" brushRef="#br0">1 225 14171,'3'27'879,"3"-19"-732,-6-8-144,1 0-1,-1 0 1,1 0 0,-1 0 0,1 0-1,-1 0 1,1-1 0,-1 1 0,1 0 0,-1 0-1,1 0 1,-1-1 0,1 1 0,-1 0-1,1-1 1,-1 1 0,0-1 0,1 1 0,-1 0-1,0-1 1,1 1 0,0-2 0,5-6-25,-1 0 0,1-1 0,-2 0 0,1 0 0,-1 0 0,3-11 0,16-63-266,-17 54 280,12-39 327,-18 68-310,0 0 1,0 0-1,0 0 1,0 0-1,0 1 0,0-1 1,0 0-1,0 0 1,0 0-1,0 0 0,0 0 1,0 1-1,0-1 1,0 0-1,0 0 0,0 0 1,0 0-1,0 0 1,0 1-1,0-1 0,0 0 1,0 0-1,0 0 1,0 0-1,1 0 1,-1 0-1,0 0 0,0 0 1,0 1-1,0-1 1,0 0-1,0 0 0,1 0 1,-1 0-1,0 0 1,0 0-1,0 0 0,0 0 1,0 0-1,1 0 1,-1 0-1,0 0 0,0 0 1,0 0-1,0 0 1,0 0-1,1 0 0,-1 0 1,0 0-1,0 0 1,0 0-1,0 0 1,0 0-1,0 0 0,1 0 1,-1-1-1,0 1 1,0 0-1,0 0 0,0 0 1,0 0-1,0 0 1,0 0-1,1 0 0,-1 0 1,0-1-1,0 1 1,0 0-1,0 0 0,4 10 164,3 23 309,-4-16-595,0 0 0,8 19-1,-8-31-69,-1-9 20,-2-9-71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7.974"/>
    </inkml:context>
    <inkml:brush xml:id="br0">
      <inkml:brushProperty name="width" value="0.05" units="cm"/>
      <inkml:brushProperty name="height" value="0.05" units="cm"/>
    </inkml:brush>
  </inkml:definitions>
  <inkml:trace contextRef="#ctx0" brushRef="#br0">930 74 9722,'0'-3'118,"0"1"1,-1-1-1,1 1 1,0-1-1,-1 1 1,0-1-1,1 1 0,-1-1 1,0 1-1,0 0 1,0-1-1,-1 1 0,1 0 1,0 0-1,-1 0 1,0 0-1,1 0 0,-1 0 1,0 1-1,0-1 1,0 0-1,0 1 0,0 0 1,0-1-1,-1 1 1,1 0-1,0 0 1,-1 0-1,-4-1 0,-6-1 215,-1 1-1,0 0 1,0 0-1,-20 2 1,11-1-321,-34-2 426,0 2 1,1 2 0,-71 12 0,112-9-404,0 0 0,0 2 0,0-1 0,1 2 1,0 0-1,0 1 0,0 0 0,1 1 1,1 0-1,0 1 0,0 1 0,1 0 0,0 0 1,-14 21-1,-9 16-58,2 1 0,-39 81 0,58-103 49,-6 8-27,3 0-1,1 2 1,1 0 0,2 1-1,2 0 1,1 1 0,3-1-1,0 2 1,1 76 0,7-82-10,1 0 1,1-1 0,2 1 0,1-1-1,23 62 1,-20-72-6,1 0-1,0-1 1,2 0-1,1-1 1,0-1 0,2 0-1,0-1 1,31 29-1,-22-27 2,1-2-1,1 0 0,0-2 1,1-1-1,1-1 1,0-1-1,1-2 0,1-1 1,-1-1-1,2-2 0,38 6 1,-45-11 9,1-1 1,0-1-1,0-1 1,-1-2-1,1 0 0,31-8 1,-38 6 2,1-2 0,-1 0 0,0-2 0,-1 0 0,0-1 0,0 0 0,-1-2 0,25-18 0,-26 14 11,0-1 0,0-1 1,-2 0-1,0 0 0,-1-2 1,0 0-1,-2 0 0,0-1 1,9-24-1,5-24 138,26-104 0,-33 101 31,-3-1 1,-3 0 0,4-96 0,-15 140-146,-2-1 0,0 1 0,-2-1 0,-1 1 0,-2 0 0,0 0 0,-2 0 0,-1 1 0,-1 1 0,-1-1 0,-23-36 0,27 51-98,-1 1 1,-1 0 0,0 1-1,0 0 1,-1 0 0,-1 1 0,1 0-1,-2 1 1,1 0 0,-14-6-1,9 6-39,-1 1 1,0 0-1,-1 1 0,0 1 0,0 1 0,0 1 0,-18-2 0,-16 1-149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9.017"/>
    </inkml:context>
    <inkml:brush xml:id="br0">
      <inkml:brushProperty name="width" value="0.05" units="cm"/>
      <inkml:brushProperty name="height" value="0.05" units="cm"/>
    </inkml:brush>
  </inkml:definitions>
  <inkml:trace contextRef="#ctx0" brushRef="#br0">282 31 11418,'-20'0'781,"0"0"0,-1 2-1,-21 4 1,36-5-707,0 1 0,0 0 0,0 0 0,0 0 0,0 1 0,0 0 0,0 0 0,1 1 1,0-1-1,-1 1 0,2 1 0,-1-1 0,-8 9 0,2 4-10,-1 0 0,2 0 0,1 1 0,0 0 0,1 0 0,1 1-1,0 0 1,2 1 0,0-1 0,2 1 0,0 0 0,1 0 0,1 0 0,1 21 0,3 5 8,1-1 1,3 0-1,1 0 1,3-1-1,17 48 1,23 51-48,81 156 0,-123-282-43,0 0 0,1-1-1,1 0 1,0 0-1,1-1 1,21 20 0,-25-28 4,0-1 0,0 0 1,1 0-1,-1-1 0,1 0 1,1-1-1,-1 1 0,1-2 1,-1 1-1,1-2 0,0 1 1,0-1-1,20 1 0,-11-3 7,-1-1-1,1-1 1,-1 0-1,1-1 1,-1-2-1,0 1 1,0-2-1,-1 0 1,0-2-1,28-14 1,-13 3 22,-1-2 1,-1 0 0,-1-2 0,37-37-1,-38 30-6,-1-2 0,-2 0 0,-1-1 0,-1-2 1,28-59-1,-28 44 358,-2-2 1,-3-1 0,19-87 0,-32 117-211,-1 0 0,-2 0 1,0 0-1,-1 0 0,-2 0 1,0-1-1,-2 1 0,0 0 1,-11-38-1,8 45-120,0 0-1,-1 1 1,0 0 0,-1 0-1,-1 1 1,0-1 0,-1 2-1,0 0 1,-1 0 0,-1 1-1,0 0 1,-1 1 0,0 0-1,-17-10 1,5 7-65,-1 1 0,0 0 0,-1 2 0,0 2 0,-1 0 0,-36-6 0,3 4-516,-117-4 0,175 15 531,-121 1-1229,110 1 1000,-1-1 0,1 2 0,-1 0 0,1 1 0,0 0 0,-18 9 0,15-4-205</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51.816"/>
    </inkml:context>
    <inkml:brush xml:id="br0">
      <inkml:brushProperty name="width" value="0.05" units="cm"/>
      <inkml:brushProperty name="height" value="0.05" units="cm"/>
    </inkml:brush>
  </inkml:definitions>
  <inkml:trace contextRef="#ctx0" brushRef="#br0">1492 276 12059,'-9'-16'410,"0"0"1,-1 0 0,-1 1 0,0 1 0,-1 0 0,-1 0 0,0 1 0,0 1 0,-29-20 0,23 20-146,-1 0 0,0 2 0,-1 1 0,1 0 0,-2 1 0,1 2 0,-38-8 0,-2 6 179,0 2 0,-67 2 0,-124 14 139,222-8-558,-9 1 45,0 1-1,0 2 1,-54 15-1,75-15-56,0 0 0,0 1 0,1 1 0,0 1 0,1 0 0,-1 1 0,2 1 0,0 1 0,-16 14 0,9-2-17,1 0-1,1 2 0,1 0 1,2 2-1,0 0 0,2 0 1,1 2-1,1 0 0,2 0 1,-13 55-1,14-36-29,2 0 1,2 0 0,2 1-1,2-1 1,3 1-1,9 66 1,-4-78-18,1 1 0,2-2 0,2 1 0,1-1-1,2-1 1,20 37 0,-19-45-9,2 0 1,1-1-1,1-1 0,2-1 0,0-1 0,1 0 1,43 33-1,-41-38 27,1-2 0,1-1 0,1 0 0,0-2 0,1-2-1,0 0 1,1-2 0,0-1 0,1-1 0,-1-2 0,2 0 0,-1-3 0,0 0 0,1-2 0,-1-1 0,1-1 0,-1-2 0,37-8 0,-20-1 30,-1-1-1,0-3 1,0-2 0,-2-1 0,0-3 0,-2-1 0,0-2-1,53-44 1,-32 18 71,-3-3-1,-3-2 1,-2-3 0,62-84-1,-81 93 28,-1-2-1,-3-1 1,46-104 0,-66 127-64,-1 0 1,-2-1-1,-1 0 1,-1-1-1,-2 0 1,-1 0-1,-2 0 1,-1 0-1,-3-38 1,0 56-22,0 0 1,-1 0 0,0 0 0,-1 1 0,0-1 0,-2 1 0,1 0 0,-1 1 0,-1-1 0,-1 1-1,-12-16 1,8 14-5,0 1-1,-1 1 1,0 0-1,-1 1 0,-1 0 1,0 1-1,0 1 0,-18-8 1,3 3-58,-1 2 0,0 1 0,-58-11 0,36 13-266,-79-4-1,29 11-909,-170 18 0,204-8 711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2.405"/>
    </inkml:context>
    <inkml:brush xml:id="br0">
      <inkml:brushProperty name="width" value="0.05" units="cm"/>
      <inkml:brushProperty name="height" value="0.05" units="cm"/>
    </inkml:brush>
  </inkml:definitions>
  <inkml:trace contextRef="#ctx0" brushRef="#br0">51 335 9210 0 0,'-31'3'4309'0'0,"31"-3"-4147"0"0,-1 0 0 0 0,0 0 0 0 0,0 1-1 0 0,0-1 1 0 0,0 0 0 0 0,0 1 0 0 0,0-1 0 0 0,0 0 0 0 0,0 1 0 0 0,1-1 0 0 0,-1 1 0 0 0,0-1 0 0 0,0 1 0 0 0,1 0-1 0 0,-1-1 1 0 0,0 1 0 0 0,1 0 0 0 0,-1-1 0 0 0,1 1 0 0 0,-1 0 0 0 0,1 0 0 0 0,-1 0 0 0 0,1 0 0 0 0,-1-1-1 0 0,1 1 1 0 0,0 0 0 0 0,-1 0 0 0 0,1 0 0 0 0,0 1 0 0 0,0-2-104 0 0,0 1 1 0 0,1-1 0 0 0,-1 0-1 0 0,0 0 1 0 0,1 0-1 0 0,-1 1 1 0 0,1-1-1 0 0,-1 0 1 0 0,0 0-1 0 0,1 0 1 0 0,-1 0-1 0 0,0 0 1 0 0,1 0 0 0 0,-1 0-1 0 0,1 0 1 0 0,-1 0-1 0 0,0 0 1 0 0,1 0-1 0 0,-1 0 1 0 0,1 0-1 0 0,-1 0 1 0 0,0 0-1 0 0,1 0 1 0 0,-1 0 0 0 0,1 0-1 0 0,-1-1 1 0 0,0 1-1 0 0,1 0 1 0 0,-1-1-1 0 0,16-4 723 0 0,-16 5-651 0 0,44-18 1851 0 0,76-45-1 0 0,-84 41-1620 0 0,-1-2 0 0 0,-1-1-1 0 0,-2-2 1 0 0,44-46 0 0 0,-65 61-290 0 0,0 0-1 0 0,-1 0 1 0 0,0-2-1 0 0,-1 1 1 0 0,8-17-1 0 0,-14 24-727 0 0,-2 7 171 0 0,-5 20-84 0 0,-9 31 238 0 0,-9 8 227 0 0,8-23 108 0 0,1 1 0 0 0,-11 58 0 0 0,22-84-188 0 0,0 0 0 0 0,1 20 0 0 0,1-29-361 0 0,1 0-1 0 0,-1 1 0 0 0,0-1 1 0 0,1 0-1 0 0,0 1 0 0 0,0-1 1 0 0,0 0-1 0 0,3 5 0 0 0,-4-7 368 0 0,0-1 0 0 0,1 1 0 0 0,-1-1-1 0 0,1 1 1 0 0,-1-1 0 0 0,1 1 0 0 0,-1-1 0 0 0,1 0 0 0 0,-1 1-1 0 0,1-1 1 0 0,-1 0 0 0 0,1 1 0 0 0,0-1 0 0 0,-1 0-1 0 0,1 0 1 0 0,0 0 0 0 0,-1 1 0 0 0,1-1 0 0 0,-1 0 0 0 0,1 0-1 0 0,1 0 1 0 0,-1 0-94 0 0,9 1-2213 0 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150"/>
    </inkml:context>
    <inkml:brush xml:id="br0">
      <inkml:brushProperty name="width" value="0.05" units="cm"/>
      <inkml:brushProperty name="height" value="0.05" units="cm"/>
    </inkml:brush>
  </inkml:definitions>
  <inkml:trace contextRef="#ctx0" brushRef="#br0">15 165 15051,'-9'16'1465,"3"1"-1049,18-11-112,11-10 656,24-13-456,12-6-112,22-5-64,10-2-32,2-1-240,0 1-168,-10 8-496,-7 8-592,-24 10 992,-12 4-192,-26 5-120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603"/>
    </inkml:context>
    <inkml:brush xml:id="br0">
      <inkml:brushProperty name="width" value="0.05" units="cm"/>
      <inkml:brushProperty name="height" value="0.05" units="cm"/>
    </inkml:brush>
  </inkml:definitions>
  <inkml:trace contextRef="#ctx0" brushRef="#br0">6 218 15603,'-6'9'1281,"12"-6"-833,10-3-112,15-2 376,10-3-144,12-4-88,8-1 16,8-4-240,3-2-256,2-4-432,-1-3 1616,-5-10-1176,-4-11 32,-7-9 41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009"/>
    </inkml:context>
    <inkml:brush xml:id="br0">
      <inkml:brushProperty name="width" value="0.05" units="cm"/>
      <inkml:brushProperty name="height" value="0.05" units="cm"/>
    </inkml:brush>
  </inkml:definitions>
  <inkml:trace contextRef="#ctx0" brushRef="#br0">78 0 15643,'8'0'208,"38"0"500,61 8 0,-95-7-702,0 2-1,0-1 1,0 1 0,0 1 0,-1 0 0,1 1 0,-1 0 0,0 1 0,0 0 0,10 8 0,-18-11-3,0-1 0,0 1 1,0 0-1,-1 0 1,1 0-1,-1 1 0,0-1 1,1 1-1,-2-1 1,1 1-1,0 0 0,-1-1 1,1 1-1,0 6 0,-1-2 14,0-1 0,-1 0 0,0 0 0,0 0 0,-1 0 0,1 0-1,-4 12 1,-3 4 76,-1 0 0,-2 0-1,-19 35 1,-17 23 167,-4-2 0,-3-3 0,-106 117 0,115-145-200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973"/>
    </inkml:context>
    <inkml:brush xml:id="br0">
      <inkml:brushProperty name="width" value="0.05" units="cm"/>
      <inkml:brushProperty name="height" value="0.05" units="cm"/>
    </inkml:brush>
  </inkml:definitions>
  <inkml:trace contextRef="#ctx0" brushRef="#br0">11 29 20060,'-1'2'175,"-8"24"1874,8-26-2006,1 1 0,1 0 1,-1-1-1,0 1 0,0 0 0,0 0 0,0-1 0,0 1 0,1 0 0,-1-1 1,0 1-1,1 0 0,-1-1 0,0 1 0,1 0 0,-1-1 0,1 1 0,-1-1 1,1 1-1,-1-1 0,1 1 0,-1-1 0,1 1 0,0-1 0,-1 0 0,1 1 1,0-1-1,-1 0 0,1 1 0,0-1 0,-1 0 0,1 0 0,1 0 0,7 2 168,1-1 0,-1 0-1,0 0 1,0-1 0,1 0-1,-1-1 1,9-2 0,68-16 159,-61 13-269,50-16 20,14-4-87,-88 26-35,1-1 0,-1 1 0,1 0 0,-1 0 0,1-1 1,0 1-1,-1 0 0,1 0 0,-1 0 0,1 1 0,-1-1 1,1 0-1,-1 1 0,1-1 0,-1 1 0,1-1 0,-1 1 1,3 1-1,-3-1 0,-1 0 0,1-1 0,0 1 0,-1 0 0,1 0-1,0 0 1,-1 1 0,1-1 0,-1 0 0,0 0 0,1 0 0,-1 0 0,0 0 0,0 0 0,0 1 0,1-1 0,-1 0 0,0 0 0,-1 1 0,0 7-2,-1 0 0,0 0 0,0-1 0,-1 1 0,-4 8 0,4-12 6,-11 28 113,-2-1 0,-1-1 0,-1 0 0,-27 33 0,40-59-193,1 0 1,-1 1-1,0-1 1,-1-1-1,-7 7 1,13-11 23,0 0-1,0 0 1,-1 0 0,1 0-1,0 0 1,0 0 0,0 0-1,0 0 1,0 0 0,0 0 0,0 0-1,0 0 1,-1 0 0,1 0-1,0 0 1,0 0 0,0 0-1,0 0 1,0 0 0,0 0 0,0 0-1,0 0 1,0 0 0,0-1-1,-1 1 1,1 0 0,0 0-1,0 0 1,0 0 0,0 0-1,0 0 1,0 0 0,0 0 0,0 0-1,0 0 1,0 0 0,0-1-1,0 1 1,0 0 0,0 0-1,0 0 1,0 0 0,0 0-1,0 0 1,0 0 0,0 0 0,0-1-1,0 1 1,0 0 0,0 0-1,0 0 1,0 0 0,0 0-1,0 0 1,0 0 0,0 0 0,0 0-1,0-1 1,0 1 0,0 0-1,0 0 1,0 0 0,0 0-1,0 0 1,0 0 0,1 0 0,2-9-665,11-4-106,6-2-302</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358"/>
    </inkml:context>
    <inkml:brush xml:id="br0">
      <inkml:brushProperty name="width" value="0.05" units="cm"/>
      <inkml:brushProperty name="height" value="0.05" units="cm"/>
    </inkml:brush>
  </inkml:definitions>
  <inkml:trace contextRef="#ctx0" brushRef="#br0">31 31 19172,'-1'3'1342,"-3"15"-874,-4 16 204,1 1-1,-2 45 1,9-71-623,-2 17 116,2 0 0,1 1 1,5 32-1,-4-52-79,0 1 0,0-1 0,0 0 0,1 1 0,0-1 0,7 12 0,-7-16-14,-1 1-1,1-1 0,0 0 1,0 0-1,0 0 0,0 0 1,0-1-1,0 1 0,1-1 1,-1 0-1,1 0 0,0 0 1,6 2-1,-4-3 9,0 1 1,0-2-1,0 1 0,0-1 1,0 1-1,0-2 0,0 1 0,0-1 1,1 0-1,-1 0 0,-1 0 1,1-1-1,0 0 0,0 0 0,-1-1 1,1 0-1,-1 0 0,0 0 1,6-4-1,4-5 100,0 0 1,0 0-1,-2-1 1,24-29 0,-23 24-79,-2 0 1,0-1 0,-1 0 0,14-33 0,-20 41-81,-1-1-1,-1 1 1,0-1-1,0 0 0,-1 1 1,-1-1-1,0 0 1,0 0-1,-1 0 1,-3-15-1,3 24-27,0 0 0,-1 0 0,0 0 0,0 0 0,0 0 0,0 1 0,-1-1 0,1 0 0,-1 0-1,1 1 1,-1-1 0,0 1 0,0 0 0,0-1 0,0 1 0,-1 0 0,1 0 0,-3-2 0,1 2-81,0 0 1,0 1-1,0-1 1,0 1 0,0-1-1,0 1 1,-1 1-1,1-1 1,0 0 0,-1 1-1,1 0 1,-6 1 0,-78 10-1722,64-10 1236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616"/>
    </inkml:context>
    <inkml:brush xml:id="br0">
      <inkml:brushProperty name="width" value="0.05" units="cm"/>
      <inkml:brushProperty name="height" value="0.05" units="cm"/>
    </inkml:brush>
  </inkml:definitions>
  <inkml:trace contextRef="#ctx0" brushRef="#br0">566 60 18092,'-3'-6'239,"-1"1"1,0 0 0,0 0-1,-1 0 1,1 1-1,-1 0 1,0 0-1,-1 0 1,-5-4 0,7 7-170,1-1 1,-1 1-1,0-1 1,0 1-1,0 1 1,0-1 0,0 0-1,0 1 1,-1 0-1,1 0 1,0 0-1,0 1 1,0-1 0,0 1-1,0 0 1,-5 1-1,-8 5 88,-1 0-1,1 1 0,0 1 1,0 1-1,1 0 1,1 1-1,0 1 0,-15 15 1,-2 4-11,1 2 0,-36 50 0,44-51-71,2 0 1,1 2-1,1 0 1,-19 53-1,32-72-50,0 0 0,2 1 0,0 0 0,1 0 0,0 0 0,1 1 0,1-1 0,1 0 0,0 1 0,1-1 0,1 0 0,1 1 0,5 17 0,-6-28-24,0 0 0,0 0 0,1 0 1,0-1-1,0 1 0,1-1 0,-1 0 1,1 0-1,1 0 0,-1 0 0,0-1 1,1 1-1,0-1 0,0-1 0,0 1 1,1-1-1,-1 0 0,1 0 1,0 0-1,0-1 0,0 0 0,0 0 1,0 0-1,0-1 0,0 0 0,1 0 1,-1-1-1,0 1 0,1-1 0,-1-1 1,1 1-1,9-3 0,2-2 2,-1 0 0,0-1-1,0-1 1,0 0 0,-1-1-1,0-1 1,-1 0 0,26-21-1,-25 17 4,-1-1-1,-1 0 0,0-1 1,0 0-1,-2-1 0,0 0 1,16-30-1,-25 40 2,0-1 0,0 0-1,-1 0 1,0 0 0,0 0 0,-1 0-1,0-1 1,0-10 0,-1 17-7,0-1-1,0 0 1,0 1 0,0-1-1,0 1 1,-1-1 0,1 1-1,0-1 1,-1 0 0,0 1-1,1-1 1,-1 1 0,0 0-1,0-1 1,0 1-1,1 0 1,-1-1 0,-1 1-1,1 0 1,0 0 0,0 0-1,0 0 1,-1 0 0,1 0-1,0 0 1,-1 0 0,1 1-1,-1-1 1,1 0 0,-1 1-1,1-1 1,-1 1 0,0 0-1,1-1 1,-1 1 0,1 0-1,-1 0 1,0 0 0,1 0-1,-1 1 1,1-1 0,-1 0-1,-2 1 1,1 0-7,1-1 0,0 1 0,0-1 0,-1 1 0,1 0 0,0 0 0,0 0 0,0 0 0,0 0 1,0 1-1,0-1 0,0 1 0,1-1 0,-1 1 0,0-1 0,1 1 0,-1 0 0,1 0 0,0 0 0,-1 0 0,1 0 0,0 0 0,0 0 0,0 0 0,1 1 0,-1-1 1,0 0-1,1 0 0,0 1 0,-1-1 0,1 0 0,0 1 0,0-1 0,0 0 0,1 1 0,-1-1 0,0 0 0,1 1 0,0-1 0,-1 0 0,1 0 0,0 0 0,0 1 1,0-1-1,1 0 0,-1 0 0,0-1 0,1 1 0,-1 0 0,1 0 0,0-1 0,0 1 0,-1-1 0,4 2 0,31 21-260,-30-21 227,0 0 1,-1 0-1,0 0 1,0 1-1,0 0 1,0 0-1,-1 0 1,1 0-1,-1 1 1,0-1-1,0 1 0,-1 0 1,1 1-1,-1-1 1,4 11-1,-3-1-147,-2 1 0,1 0-1,-2 0 1,0 0 0,-1 0 0,-4 30-1,3-32-8,2-3-7,3-15-78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270"/>
    </inkml:context>
    <inkml:brush xml:id="br0">
      <inkml:brushProperty name="width" value="0.05" units="cm"/>
      <inkml:brushProperty name="height" value="0.05" units="cm"/>
    </inkml:brush>
  </inkml:definitions>
  <inkml:trace contextRef="#ctx0" brushRef="#br0">386 1 18860,'-4'-1'146,"1"2"0,-1-1 0,0 0 0,1 1 0,-1-1 0,1 1 0,-1 0 0,1 1 0,-1-1 0,1 0 0,0 1 1,0 0-1,-1 0 0,1 0 0,-3 2 0,-6 6 8,0 1 0,-11 14 1,17-19 90,-29 33 103,3 0 1,2 2-1,-40 70 0,51-75-321,1 0 1,2 1-1,2 1 0,1 0 0,-8 41 0,19-67-20,0-1 1,1 1-1,0-1 0,1 1 1,0 0-1,0-1 1,2 1-1,2 13 0,-3-21-4,0-1 0,0 1-1,0 0 1,1-1 0,0 1 0,-1-1-1,1 0 1,0 0 0,1 0 0,-1 0-1,0 0 1,1 0 0,0 0-1,0-1 1,0 1 0,0-1 0,0 0-1,0 0 1,0 0 0,1 0 0,-1-1-1,1 1 1,-1-1 0,1 0-1,0 0 1,-1 0 0,1-1 0,4 1-1,3-1 11,-1 0 0,0-1-1,0 0 1,0 0-1,0-2 1,0 1 0,-1-1-1,1 0 1,-1-1-1,0 0 1,1-1 0,15-10-1,-11 5 44,0-1-1,0 0 1,-1-1-1,0 0 1,-1-1-1,17-23 0,-26 32-15,0-1-1,-1 1 1,0 0-1,1-1 0,-1 1 1,-1-1-1,1 0 0,-1 0 1,0 0-1,0 0 0,1-8 1,-2 12-23,-1-1 1,1 1-1,0-1 1,0 1-1,-1-1 1,1 1-1,0 0 1,-1-1-1,0 1 1,1-1-1,-1 1 1,0 0-1,1 0 1,-1-1-1,0 1 0,0 0 1,-2-1-1,1 0 1,1 1 0,-1 0 0,-1 0 0,1 0 0,0 0 0,0 0-1,0 1 1,0-1 0,-1 0 0,1 1 0,0 0 0,-1-1 0,1 1 0,-3 0-1,-4 1 19,0 0 0,0 0 0,1 1 0,-1 0 0,1 0 0,-1 1 0,1 0-1,-14 8 1,17-9-34,1 1 0,0-1 0,0 1 0,0 0 0,0 0 0,0 0 0,1 1 0,-1-1 0,1 1 0,0 0-1,0-1 1,0 2 0,1-1 0,-1 0 0,1 0 0,0 1 0,-2 5 0,4-9-2,0-1-1,0 1 1,0 0 0,0-1-1,0 1 1,0 0 0,0-1-1,0 1 1,0 0 0,0 0 0,0-1-1,0 1 1,0 0 0,0-1-1,1 1 1,-1-1 0,0 1 0,1 0-1,-1-1 1,0 1 0,1-1-1,-1 1 1,1-1 0,-1 1-1,0-1 1,1 1 0,0-1 0,-1 1-1,1-1 1,-1 0 0,1 1-1,-1-1 1,1 0 0,0 1 0,-1-1-1,1 0 1,0 0 0,-1 0-1,1 1 1,0-1 0,1 0 0,28-2 5,1-6 1,0-1 0,0-2-1,56-28 1,-60 25 5,1 2 1,0 0-1,1 2 1,46-10-1,-73 20-8,0 0 1,0-1-1,1 1 0,-1 0 1,0 0-1,0 0 0,1 0 0,-1 1 1,0-1-1,0 0 0,1 1 1,-1 0-1,0-1 0,3 2 0,-4-1 1,0 0-1,0 0 1,0 0-1,0 0 1,-1 0-1,1 0 1,0 0-1,0 0 1,-1 0-1,1 0 1,0 0-1,-1 0 1,1 1-1,-1-1 1,1 0-1,-1 0 1,0 1-1,1 1 1,-1 5 12,-1-1 1,1 1 0,-1 0-1,0 0 1,-1 0 0,-3 10-1,3-9-6,-5 16 17,5-11-335,-2-1 0,1 1-1,-2-1 1,0 0 0,-12 23 0,18-39-55</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670"/>
    </inkml:context>
    <inkml:brush xml:id="br0">
      <inkml:brushProperty name="width" value="0.05" units="cm"/>
      <inkml:brushProperty name="height" value="0.05" units="cm"/>
    </inkml:brush>
  </inkml:definitions>
  <inkml:trace contextRef="#ctx0" brushRef="#br0">1 203 19772,'16'-14'1240,"15"-7"-1127,4 0-25,8-3-152,1-4 1568,-12-3-1344,-4-2 96,-13 3 24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122"/>
    </inkml:context>
    <inkml:brush xml:id="br0">
      <inkml:brushProperty name="width" value="0.05" units="cm"/>
      <inkml:brushProperty name="height" value="0.05" units="cm"/>
    </inkml:brush>
  </inkml:definitions>
  <inkml:trace contextRef="#ctx0" brushRef="#br0">0 0 15707,'13'46'1097,"-9"4"-913,-1 3-184,4 3-424,-1-3 584,-2-10-232,-1-6-72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528"/>
    </inkml:context>
    <inkml:brush xml:id="br0">
      <inkml:brushProperty name="width" value="0.05" units="cm"/>
      <inkml:brushProperty name="height" value="0.05" units="cm"/>
    </inkml:brush>
  </inkml:definitions>
  <inkml:trace contextRef="#ctx0" brushRef="#br0">0 215 17052,'2'-8'176,"0"1"0,0 0 0,1 0 0,-1 0 0,2 1 0,-1-1 0,1 1 0,0 0 0,0 0 0,1 0 0,-1 0 0,1 1 0,1-1 0,-1 1 0,1 1 0,0-1 0,0 1 0,12-6 0,9-5 223,1 3 0,0 0 0,35-9-1,-27 10-97,55-10-1,-77 19-268,0 1-1,0 0 0,0 0 1,0 1-1,0 1 1,0 1-1,17 3 1,-28-4-21,1-1 0,-1 1 0,1 1 0,-1-1 0,0 0 0,1 1 0,-1 0 0,0-1 0,0 1 0,0 1 0,0-1 1,0 0-1,-1 1 0,1-1 0,-1 1 0,0 0 0,1 0 0,-1 0 0,0 0 0,-1 0 0,1 0 0,-1 1 1,1-1-1,-1 0 0,0 1 0,0-1 0,0 1 0,-1-1 0,1 1 0,-1 0 0,0 5 0,-1 3 58,0-1-1,-1 0 0,-1 0 0,1 0 0,-2 0 1,-8 20-1,-36 60 384,44-84-412,-61 86 433,64-92-488,1-1-1,0 1 0,-1-1 1,1 1-1,0-1 0,-1 1 1,1 0-1,0-1 0,0 1 1,-1-1-1,1 1 0,0 0 1,0-1-1,0 1 1,0 0-1,0-1 0,0 1 1,0 0-1,0-1 0,0 2 1,1-2 0,-1 1 0,0-1 0,1 0 0,-1 1 0,0-1 0,1 0 0,-1 0 0,1 1 0,-1-1 0,1 0 0,-1 0 0,1 0 0,-1 1 0,0-1 0,1 0 0,-1 0 0,1 0 0,-1 0-1,1 0 1,-1 0 0,2 0 0,36-9-608,-23 5 346,1 1-56,0 1 1,0 0-1,0 1 0,28 1 0,-41 0 312,0 0 0,0 0 0,-1 1 0,1-1 0,0 1-1,0 0 1,-1 0 0,1 0 0,-1 0 0,1 0 0,-1 0 0,1 1 0,-1-1-1,0 1 1,1 0 0,-1-1 0,0 1 0,0 0 0,0 0 0,-1 1 0,1-1-1,0 0 1,-1 0 0,0 1 0,1-1 0,-1 1 0,0 0 0,0-1 0,0 1-1,-1 0 1,1-1 0,-1 1 0,1 0 0,-1 0 0,0 4 0,-1 3 98,0 0 0,-1 0 0,0-1 0,-1 1 1,0 0-1,0-1 0,-1 0 0,0 0 0,-1 0 0,-7 10 0,-4 6 362,-2-1 1,-22 25-1,23-31 133,-34 29-1,43-41-470,0 0 0,0-1 0,0 0 0,0 0 0,-1-1 0,0 0 0,-14 4 0,21-7-124,0 0 1,0-1-1,0 0 1,0 1 0,0-1-1,0 0 1,0 0-1,1 0 1,-1 0 0,0 0-1,0-1 1,0 1 0,0-1-1,0 1 1,0-1-1,1 1 1,-1-1 0,0 0-1,0 0 1,1 0-1,-1 0 1,1 0 0,-1 0-1,1-1 1,-1 1-1,-1-3 1,1 1-6,1 0 0,-1 0 1,1 0-1,0 0 0,-1 0 0,2 0 0,-1 0 1,0-1-1,1 1 0,-1 0 0,1 0 0,0-1 1,0 1-1,0 0 0,1-5 0,8-32-324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2.888"/>
    </inkml:context>
    <inkml:brush xml:id="br0">
      <inkml:brushProperty name="width" value="0.05" units="cm"/>
      <inkml:brushProperty name="height" value="0.05" units="cm"/>
    </inkml:brush>
  </inkml:definitions>
  <inkml:trace contextRef="#ctx0" brushRef="#br0">257 18 18300 0 0,'0'-1'259'0'0,"1"0"1"0"0,-1 0 0 0 0,0 0-1 0 0,0 1 1 0 0,1-1-1 0 0,-1 0 1 0 0,0 0-1 0 0,0 0 1 0 0,0 0-1 0 0,0 0 1 0 0,0 0-1 0 0,0 0 1 0 0,0 0-1 0 0,0 0 1 0 0,0 1 0 0 0,-1-1-1 0 0,1-1 1 0 0,-1 2-205 0 0,1 0 1 0 0,-1 0 0 0 0,1 0-1 0 0,-1 0 1 0 0,1 0 0 0 0,0 0 0 0 0,-1 0-1 0 0,1 0 1 0 0,-1 0 0 0 0,1 0-1 0 0,0 1 1 0 0,-1-1 0 0 0,1 0 0 0 0,-1 0-1 0 0,1 0 1 0 0,0 1 0 0 0,-1-1-1 0 0,1 0 1 0 0,0 1 0 0 0,-1-1 0 0 0,1 0-1 0 0,0 1 1 0 0,-1 0 0 0 0,-21 28-316 0 0,15-18 237 0 0,0-1 1 0 0,-1 0-1 0 0,-1 0 0 0 0,-11 10 0 0 0,-11 13 0 0 0,-8 11-3 0 0,23-27-57 0 0,0 1 0 0 0,-22 33 0 0 0,29-36 11 0 0,-13 24-276 0 0,21-36 308 0 0,1-1 1 0 0,-1 1-1 0 0,0-1 1 0 0,1 1-1 0 0,-1-1 1 0 0,1 1-1 0 0,0 0 1 0 0,0-1-1 0 0,0 1 1 0 0,0-1-1 0 0,1 1 1 0 0,-1 0-1 0 0,1-1 1 0 0,-1 1-1 0 0,2 2 1 0 0,-1-2 10 0 0,1-1 1 0 0,-1 0-1 0 0,1 0 1 0 0,0 0 0 0 0,0 0-1 0 0,-1 0 1 0 0,1 0-1 0 0,0-1 1 0 0,0 1-1 0 0,1-1 1 0 0,-1 1-1 0 0,0-1 1 0 0,0 0 0 0 0,1 1-1 0 0,-1-1 1 0 0,1-1-1 0 0,-1 1 1 0 0,1 0-1 0 0,-1 0 1 0 0,4-1-1 0 0,6 2-14 0 0,1 0 0 0 0,22-1 0 0 0,-20-1-121 0 0,-1-1-1 0 0,1-1 1 0 0,0-1-1 0 0,14-4 1 0 0,28-10-3556 0 0,-14 3-2516 0 0,-26 10 2766 0 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930"/>
    </inkml:context>
    <inkml:brush xml:id="br0">
      <inkml:brushProperty name="width" value="0.05" units="cm"/>
      <inkml:brushProperty name="height" value="0.05" units="cm"/>
    </inkml:brush>
  </inkml:definitions>
  <inkml:trace contextRef="#ctx0" brushRef="#br0">1 277 16852,'8'3'604,"1"-1"1,-1-1-1,0 0 1,1 0 0,-1-1-1,1 0 1,0 0-1,14-3 1,-11 1-255,0-1 0,0-1 0,0 0 0,-1-1 0,20-10 0,-19 8-290,0 0 0,-1-1 0,0 0 0,-1-1 0,0 0 0,0-1 0,-1 0 0,0-1 0,-1 1 0,0-2 0,11-21 0,-16 28-36,-1-1-1,0 0 1,0-1-1,0 1 1,-1 0-1,0 0 1,0-1-1,-1-8 1,1 13-14,-2 0 1,1 0-1,0-1 1,0 1 0,-1 0-1,1 0 1,-1 0-1,1 0 1,-1 0 0,0 0-1,0 0 1,0 1 0,0-1-1,0 0 1,0 0-1,-1 1 1,1-1 0,-1 1-1,1-1 1,-1 1-1,1-1 1,-1 1 0,0 0-1,0 0 1,1 0-1,-1 0 1,0 0 0,0 0-1,-3 0 1,0 0 8,0 1 0,-1-1-1,1 1 1,-1 0 0,1 1 0,0-1 0,-1 1 0,1 0 0,0 0 0,-1 1 0,1-1-1,0 1 1,0 1 0,0-1 0,-5 4 0,-4 2 22,1 1 0,-1 1 0,2 0 0,-13 12 0,11-7-14,0 0 1,2 0 0,0 2-1,1-1 1,-14 27 0,20-34-20,1 1 1,0-1 0,0 1 0,1 0-1,1 0 1,-1 0 0,2 0 0,-1 0 0,1 0-1,1 0 1,0 1 0,2 16 0,-1-23-68,0 0 1,0 0 0,0 0-1,0 0 1,1 0 0,0 0 0,0 0-1,0 0 1,0 0 0,0-1-1,1 1 1,0-1 0,-1 0 0,1 0-1,0 0 1,1 0 0,-1 0-1,1-1 1,-1 1 0,1-1-1,0 0 1,-1 0 0,1-1 0,0 1-1,0-1 1,1 1 0,-1-1-1,0-1 1,0 1 0,1 0 0,-1-1-1,7 0 1,2-1-142,-1 0 0,1-1 0,-1 0 0,0-1 0,0 0 0,0-1 0,0 0 0,-1-1 0,0 0 0,14-9 0,-10 4-147,27-22 1,12-24-559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8.304"/>
    </inkml:context>
    <inkml:brush xml:id="br0">
      <inkml:brushProperty name="width" value="0.05" units="cm"/>
      <inkml:brushProperty name="height" value="0.05" units="cm"/>
    </inkml:brush>
  </inkml:definitions>
  <inkml:trace contextRef="#ctx0" brushRef="#br0">121 380 15395,'-15'15'849,"1"1"-1,0 0 1,2 1 0,0 0-1,0 1 1,-12 26-1,22-38-721,-1 0 0,0 0-1,1 0 1,0 0 0,1 1 0,-1-1-1,1 1 1,0-1 0,1 1 0,0-1-1,0 1 1,1 6 0,-1-10-110,1-1 1,0 1-1,0-1 1,0 1-1,0-1 0,0 1 1,0-1-1,1 1 1,-1-1-1,1 0 1,-1 0-1,1 0 1,0 0-1,0 0 1,0 0-1,0 0 0,1-1 1,-1 1-1,0-1 1,1 0-1,-1 1 1,1-1-1,-1 0 1,1 0-1,-1-1 0,1 1 1,0 0-1,-1-1 1,1 0-1,4 0 1,2 1-9,-1-2 1,1 1 0,-1-1 0,1-1 0,-1 1-1,1-1 1,-1-1 0,0 0 0,0 0 0,0 0-1,0-1 1,-1 0 0,1-1 0,-1 0 0,0 0-1,-1 0 1,9-9 0,4-5 25,-1-1-1,-1-1 1,0-1 0,16-28-1,-9 11 233,-2-2 1,-2-1-1,-1 0 0,-2-1 1,-2-1-1,16-79 0,-31 118-219,2-2 49,-1 1 1,0-1-1,0 0 0,-1 1 1,1-1-1,-2 0 1,1 1-1,-1-1 0,-3-12 1,4 18-82,0 1 1,0-1 0,0 0 0,-1 1-1,1-1 1,0 1 0,-1-1-1,1 0 1,0 1 0,-1-1 0,1 1-1,-1-1 1,1 1 0,-1-1-1,1 1 1,-1 0 0,1-1 0,-1 1-1,0 0 1,1-1 0,-1 1-1,1 0 1,-1 0 0,0-1 0,1 1-1,-1 0 1,0 0 0,1 0-1,-1 0 1,0 0 0,1 0 0,-1 0-1,0 0 1,1 0 0,-1 0-1,0 0 1,1 0 0,-1 1-1,0-1 1,1 0 0,-1 1 0,0-1-1,1 0 1,-1 1 0,1-1-1,-1 1 1,-3 1 25,1 1-1,0 0 1,-1 0-1,1 0 1,1 0-1,-6 6 1,0 5-21,0 0 1,1 0-1,0 1 0,1 0 0,1 0 1,1 1-1,0-1 0,1 1 1,-2 25-1,3-17-3,1 0 1,2 1 0,0-1-1,2 0 1,9 41-1,-7-46-190,2 0-1,-1 0 1,2-1-1,1 0 1,15 24-1,-19-33 72,1 0-1,1-1 0,-1 0 1,1 0-1,1-1 0,0 0 0,0 0 1,0-1-1,1 0 0,0 0 1,18 8-1,-5-8-316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0.724"/>
    </inkml:context>
    <inkml:brush xml:id="br0">
      <inkml:brushProperty name="width" value="0.05" units="cm"/>
      <inkml:brushProperty name="height" value="0.05" units="cm"/>
    </inkml:brush>
  </inkml:definitions>
  <inkml:trace contextRef="#ctx0" brushRef="#br0">1 0 17548,'0'1'80,"1"-1"0,0 0 0,-1 0 1,1 0-1,-1 1 0,0-1 0,1 0 1,-1 0-1,1 1 0,-1-1 0,1 0 1,-1 1-1,0-1 0,1 1 0,-1-1 1,0 0-1,1 1 0,-1-1 0,0 1 1,1-1-1,-1 1 0,0-1 0,0 1 0,0-1 1,0 1-1,1-1 0,-1 1 0,0-1 1,0 1-1,0 0 0,0-1 0,0 1 1,0-1-1,-1 1 0,4 32 460,-2-21 166,0 7-311,17 153 1447,-13-135-1597,3-1 1,20 60-1,-27-93-217,0 0 1,0 0 0,0 0-1,1 0 1,0 0 0,-1 0-1,1-1 1,0 1-1,4 3 1,-5-6-15,0 1-1,-1 0 1,1-1-1,0 1 1,0-1-1,0 1 1,1-1-1,-1 0 1,0 0-1,0 1 1,0-1-1,0 0 1,0 0-1,0 0 1,0 0-1,0 0 1,0 0-1,1 0 1,-1 0-1,0-1 1,0 1-1,0 0 1,0-1-1,0 1 1,0 0-1,0-1 1,0 0-1,0 1 1,0-1-1,0 1 1,0-1-1,1-1 1,2-3 38,1 1 1,-1-1-1,1 0 1,-1 0 0,-1 0-1,1-1 1,3-7-1,20-46 303,-19 39-243,20-50 378,32-123 0,-55 177-420,-5 16-69,0 0 0,0 0 0,0 0 0,0 0 0,0 0 0,0 0 0,0 0 0,0 0 0,0 1 0,0-1 0,0 0 0,0 0 0,0 0 1,0 0-1,0 0 0,0 0 0,0 0 0,0 0 0,0 0 0,0 0 0,0 0 0,0 0 0,0 0 0,0 0 0,0 0 0,0 0 0,0 0 0,0 0 0,0 1 0,0-1 0,0 0 0,0 0 0,0 0 0,1 0 0,-1 0 0,0 0 0,0 0 0,0 0 0,0 0 0,0 0 0,0 0 0,0 0 0,0 0 0,0 0 0,0 0 0,0 0 0,0 0 0,0 0 0,0 0 0,0 0 0,1 0 0,-1 0 0,0 0 0,0 0 0,0-1 0,0 28 56,0-18-60,-2 24 12,1 46 4,2-70-15,-1 0 0,2-1 0,-1 1-1,1 0 1,0-1 0,6 14 0,-8-21 1,0 0 1,1 0-1,-1 0 1,0-1-1,1 1 1,-1 0-1,1 0 1,-1 0-1,1 0 1,0 0-1,-1-1 1,1 1-1,0 0 1,-1 0-1,1-1 1,0 1-1,0-1 1,0 1-1,0-1 1,-1 1-1,1-1 1,0 1-1,0-1 1,0 0-1,0 1 1,0-1-1,0 0 1,0 0-1,0 0 1,0 0-1,0 0 1,0 0-1,0 0 1,0 0-1,0 0 0,0 0 1,0-1-1,0 1 1,0 0-1,0-1 1,0 1-1,0-1 1,0 1-1,0-1 1,0 0-1,5-3 0,0-1 0,-1 0-1,0 0 1,0-1-1,4-6 1,-8 11 1,60-89-19,2-3 66,-63 92-47,1 0 1,0 0-1,0 0 1,-1 1-1,1-1 1,0 0-1,0 0 1,0 0-1,0 1 1,0-1 0,0 0-1,0 1 1,0-1-1,0 1 1,1-1-1,0 1 1,-1 0-1,-1 0 0,1 0 0,-1 0 0,1 0 0,-1 0 1,0 1-1,1-1 0,-1 0 0,1 0 0,-1 0 0,1 1 0,-1-1 1,1 0-1,-1 1 0,0-1 0,1 0 0,-1 1 0,0-1 1,1 1-1,-1-1 0,0 0 0,0 1 0,1-1 0,-1 1 0,0 0 1,2 4 1,-1-1 0,1 1 0,-1 0 0,-1 0 0,1-1 1,-1 7-1,1 53-1,-1-29-332,1-1-1,9 50 0,-10-81 202,1 0 0,0-1-1,0 1 1,0 0 0,0 0 0,0-1-1,0 1 1,3 3 0,-3-5 98,-1-1 0,1 1 0,-1-1 0,1 1 0,0-1 0,-1 0 0,1 1 0,-1-1 0,1 1 0,0-1 0,-1 0 0,1 0 0,0 1 0,-1-1 0,1 0 0,0 0 0,0 0 0,-1 0 0,1 0 0,0 0 0,0 0 0,-1 0 0,1 0 0,0 0 1,-1 0-1,1-1 0,0 1 0,-1 0 0,1 0 0,0-1 0,-1 1 0,1 0 0,0-1 0,-1 1 0,1-1 0,-1 1 0,1-1 0,-1 1 0,1-1 0,-1 1 0,1-1 0,19-24-545,0-8-206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1.175"/>
    </inkml:context>
    <inkml:brush xml:id="br0">
      <inkml:brushProperty name="width" value="0.05" units="cm"/>
      <inkml:brushProperty name="height" value="0.05" units="cm"/>
    </inkml:brush>
  </inkml:definitions>
  <inkml:trace contextRef="#ctx0" brushRef="#br0">2 119 15755,'24'-17'1993,"6"0"-1001,3 0-360,0 0 1337,4 1-681,-4 4-384,2 1-272,-10 2-992,0 8-288,-14-1 544,-5 2-168,-8 8-152</inkml:trace>
  <inkml:trace contextRef="#ctx0" brushRef="#br0" timeOffset="1">0 294 17812,'26'0'2200,"7"-8"-1408,7-9-335,10-4 1103,10-1-672,-1-4-552,-3-2-24,-3 6-104,-19 4-248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027"/>
    </inkml:context>
    <inkml:brush xml:id="br0">
      <inkml:brushProperty name="width" value="0.05" units="cm"/>
      <inkml:brushProperty name="height" value="0.05" units="cm"/>
    </inkml:brush>
  </inkml:definitions>
  <inkml:trace contextRef="#ctx0" brushRef="#br0">12 259 16604,'0'-6'652,"-1"-3"1416,1 15-170,0 12-342,0-16-1497,3 213 2217,1-145-2237,13 74 0,-16-141 5,-1 1 0,1 0-1,0-1 1,0 1 0,1-1 0,-1 1 0,1-1 0,2 4 0,-4-7-34,0 0 0,0 0 1,0 0-1,0 0 0,1 1 0,-1-1 0,0 0 0,0 0 1,0 0-1,0 0 0,1 1 0,-1-1 0,0 0 1,0 0-1,0 0 0,1 0 0,-1 0 0,0 0 1,0 0-1,1 0 0,-1 0 0,0 0 0,0 0 0,1 0 1,-1 0-1,0 0 0,0 0 0,1 0 0,-1 0 1,0 0-1,0 0 0,0 0 0,1 0 0,-1 0 1,0 0-1,0-1 0,0 1 0,1 0 0,-1 0 1,9-19 349,-4-5-92,-1-1 1,-1 0 0,0 0 0,-4-49 0,-17-100 196,16 161-453,-1-8-1,0-1 0,-2 1 0,0 0 0,-10-25 0,15 45-12,-1 0-1,1 0 1,0 0 0,0 0-1,-1 0 1,1 0-1,-1 0 1,1 0 0,-1 1-1,1-1 1,-1 0-1,0 0 1,1 1 0,-1-1-1,0 0 1,0 1 0,1-1-1,-1 1 1,0-1-1,-1 0 1,1 1-1,1 1-1,-1-1 1,1 0-1,-1 0 0,1 1 1,0-1-1,-1 1 1,1-1-1,-1 0 1,1 1-1,0-1 1,-1 1-1,1-1 1,0 1-1,-1-1 1,1 1-1,0-1 1,0 1-1,-1-1 1,1 1-1,0 0 1,0-1-1,0 2 1,-6 42-62,6-24 31,3 31 1,-2-45 28,0 0 1,0 0 0,0 0-1,1 0 1,0 0-1,1 0 1,-1-1 0,1 1-1,4 5 1,-6-10 3,-1 0 0,1 0 0,0 0 0,-1 0 1,1 0-1,0-1 0,0 1 0,0 0 0,0 0 0,0-1 0,0 1 0,0-1 1,0 1-1,0-1 0,0 1 0,0-1 0,0 0 0,0 0 0,0 1 1,0-1-1,1 0 0,-1 0 0,2 0 0,-1-1 2,0 1 1,0-1-1,0 0 0,1 0 1,-1 0-1,0 0 0,0 0 1,0 0-1,0 0 0,0-1 1,1-1-1,5-5 13,0 0 0,-1 0 1,12-18-1,10-23 95,-2-1 0,-2-1 0,-3-2 0,20-66-1,-33 93-65,-9 26-43,0 1-1,0-1 0,0 0 0,0 0 0,0 0 0,0 0 0,0 0 1,0 0-1,0 1 0,0-1 0,0 0 0,1 0 0,-1 0 1,0 0-1,0 0 0,0 0 0,0 0 0,0 1 0,0-1 0,0 0 1,1 0-1,-1 0 0,0 0 0,0 0 0,0 0 0,0 0 0,0 0 1,0 0-1,1 0 0,-1 0 0,0 0 0,0 0 0,0 0 0,0 0 1,0 0-1,1 0 0,-1 0 0,0 0 0,0 0 0,0 0 0,0 0 1,0 0-1,0 0 0,1 0 0,-1 0 0,0 0 0,0 0 0,0 0 1,0-1-1,0 1 0,0 0 0,0 0 0,1 0 0,-1 0 1,0 0-1,0 0 0,0 0 0,0-1 0,0 1 0,0 0 0,0 0 1,0 0-1,3 15-12,1 134-62,3 35 32,-4-154-50,2 0 0,0 0 0,2 0 0,11 28 0,-16-53-20,0 0 0,1 0 1,0 0-1,0 0 0,0-1 0,0 1 1,0-1-1,1 0 0,0 0 1,8 6-1,-11-9 23,0 0 0,1 0 0,-1 0-1,1 0 1,-1 0 0,1 0 0,-1-1 0,1 1 0,0-1-1,-1 1 1,1-1 0,0 0 0,-1 1 0,1-1 0,0 0-1,0 0 1,-1 0 0,1-1 0,0 1 0,-1 0 0,1-1-1,0 1 1,-1-1 0,1 1 0,0-1 0,-1 0 0,1 1-1,-1-1 1,1 0 0,-1 0 0,0 0 0,1-1 0,-1 1 0,0 0-1,0 0 1,2-3 0,1-4-599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448"/>
    </inkml:context>
    <inkml:brush xml:id="br0">
      <inkml:brushProperty name="width" value="0.05" units="cm"/>
      <inkml:brushProperty name="height" value="0.05" units="cm"/>
    </inkml:brush>
  </inkml:definitions>
  <inkml:trace contextRef="#ctx0" brushRef="#br0">0 334 16540,'10'5'2264,"11"-8"-1272,13-12-304,9-5 1489,13-7-921,3-6-112,8-4-375,0-3-185,-1 2-392,-6 3-280,-12 5-769,-7 5-255,-18 7 872,-3 6-232,-10 6-176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857"/>
    </inkml:context>
    <inkml:brush xml:id="br0">
      <inkml:brushProperty name="width" value="0.05" units="cm"/>
      <inkml:brushProperty name="height" value="0.05" units="cm"/>
    </inkml:brush>
  </inkml:definitions>
  <inkml:trace contextRef="#ctx0" brushRef="#br0">0 0 16283,'16'56'2369,"0"1"-1337,-3 5-472,1 3 2569,2 3-2201,2 0-248,-5-4-336,0-2-240,0-11-344,-4-3-216,-2-12-408,-6-8-152,-1-11-432,-8-5-425,-5-12 1177,-3-2-248,-7-10-80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260"/>
    </inkml:context>
    <inkml:brush xml:id="br0">
      <inkml:brushProperty name="width" value="0.05" units="cm"/>
      <inkml:brushProperty name="height" value="0.05" units="cm"/>
    </inkml:brush>
  </inkml:definitions>
  <inkml:trace contextRef="#ctx0" brushRef="#br0">69 1016 12979,'-13'-26'737,"1"0"0,1-1 0,2-1 0,-9-38 0,16 57-481,0 1 1,1-1-1,1 0 0,0 1 0,0-1 0,0 0 0,1 1 1,0-1-1,1 1 0,0-1 0,0 1 0,1 0 0,0 0 0,1 0 1,-1 0-1,2 1 0,-1-1 0,1 1 0,7-9 0,-1 5-6,0 0-1,1 1 0,0 0 0,1 1 1,0 0-1,0 1 0,1 1 0,0 0 1,29-10-1,-30 13-216,0 0-1,0 1 1,1 1 0,-1 0-1,1 0 1,0 2 0,-1-1-1,1 2 1,-1 0 0,1 0-1,22 7 1,-30-6-28,0 0 0,0 1 0,0 0 1,0 0-1,0 0 0,0 1 0,-1 0 0,0 0 0,0 0 1,0 1-1,0-1 0,-1 1 0,8 11 0,-10-12 23,0-1 0,0 0 0,0 1 1,-1 0-1,1-1 0,-1 1 0,0 0 0,0-1 0,0 1 0,-1 0 0,1 0 0,-1 0 0,0 0 1,0-1-1,-1 1 0,1 0 0,-1 0 0,0 0 0,1 0 0,-2-1 0,1 1 0,0-1 0,-1 1 1,0-1-1,-2 4 0,-1 1 50,-1-1 0,0-1 0,0 1 0,0-1 0,-1 0 0,0 0 1,-1-1-1,1 0 0,-1 0 0,0-1 0,0 0 0,-9 3 0,2-1-158,0-2 1,-1 1-1,0-2 0,1 0 0,-32 1 0,20-6-889,26 2 938,0 0 0,0 0 0,0-1 0,0 1 0,0 0 1,0-1-1,0 1 0,0-1 0,1 1 0,-1-1 0,0 0 0,0 1 0,0-1 1,1 0-1,-1 0 0,0 1 0,1-1 0,-1 0 0,0 0 0,1 0 0,-1-1 1,0-8-456</inkml:trace>
  <inkml:trace contextRef="#ctx0" brushRef="#br0" timeOffset="1">690 183 19852,'7'0'2065,"16"0"-1161,4-5-312,19-10 1240,6-2-567,11-6-497,1-3-232,1 1-536,-4-1-328,-15 4-952,-7 4 127,-25 12 753,-8 6-248,-13 13-288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654"/>
    </inkml:context>
    <inkml:brush xml:id="br0">
      <inkml:brushProperty name="width" value="0.05" units="cm"/>
      <inkml:brushProperty name="height" value="0.05" units="cm"/>
    </inkml:brush>
  </inkml:definitions>
  <inkml:trace contextRef="#ctx0" brushRef="#br0">0 243 19308,'42'-10'2233,"2"-7"-1489,14-11-336,1-2 1152,4-4-792,-2-1-544,-9 0 8,-8 7-96,-11 3-208</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137"/>
    </inkml:context>
    <inkml:brush xml:id="br0">
      <inkml:brushProperty name="width" value="0.05" units="cm"/>
      <inkml:brushProperty name="height" value="0.05" units="cm"/>
    </inkml:brush>
  </inkml:definitions>
  <inkml:trace contextRef="#ctx0" brushRef="#br0">1 41 18364,'0'-30'2515,"1"20"-168,-1 29-552,0 195 389,-2-91-1891,17 149 0,-13-260-256,-1 0 1,2 0-1,0-1 0,8 23 0,-11-32-24,1 0 0,0 1 0,1-1 0,-1 0 0,0 0-1,1 0 1,-1 0 0,1 0 0,-1 0 0,1-1 0,0 1 0,0 0 0,0-1 0,0 0-1,0 1 1,0-1 0,0 0 0,0 0 0,1 0 0,-1 0 0,0 0 0,1-1 0,-1 1-1,1-1 1,-1 1 0,1-1 0,-1 0 0,1 0 0,-1 0 0,3-1 0,4-1 36,0 0 1,-1 0-1,1-1 1,-1-1-1,1 1 1,13-9-1,46-36 199,-32 22-150,144-111-1973,-175 133 1777,-1 0 1,1 0 0,-1 0-1,0-1 1,-1 1 0,1-1-1,-1 0 1,6-11 0,0-8-463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3.338"/>
    </inkml:context>
    <inkml:brush xml:id="br0">
      <inkml:brushProperty name="width" value="0.05" units="cm"/>
      <inkml:brushProperty name="height" value="0.05" units="cm"/>
    </inkml:brush>
  </inkml:definitions>
  <inkml:trace contextRef="#ctx0" brushRef="#br0">0 7 12923 0 0,'0'1'114'0'0,"0"-1"1"0"0,0 1 0 0 0,0-1-1 0 0,0 0 1 0 0,0 1-1 0 0,1-1 1 0 0,-1 1-1 0 0,0-1 1 0 0,0 1 0 0 0,0-1-1 0 0,0 1 1 0 0,1-1-1 0 0,-1 1 1 0 0,0-1 0 0 0,0 0-1 0 0,1 1 1 0 0,-1-1-1 0 0,0 1 1 0 0,1-1 0 0 0,-1 0-1 0 0,0 1 1 0 0,1-1-1 0 0,-1 0 1 0 0,0 1 0 0 0,1-1-1 0 0,-1 0 1 0 0,1 0-1 0 0,-1 0 1 0 0,1 1-1 0 0,-1-1 1 0 0,1 0 0 0 0,-1 0-1 0 0,1 0 1 0 0,-1 0-1 0 0,1 0 1 0 0,-1 0 0 0 0,1 0-1 0 0,25 4 334 0 0,-22-3-69 0 0,86 3 1896 0 0,175-14 0 0 0,-265 10-2275 0 0,79-8 12 0 0,20-2-2322 0 0,-34 11-3720 0 0,-50 1 3475 0 0</inkml:trace>
  <inkml:trace contextRef="#ctx0" brushRef="#br0" timeOffset="1">68 175 15595 0 0,'-1'-1'262'0'0,"1"0"1"0"0,0 0-1 0 0,0 0 0 0 0,0-1 0 0 0,0 1 0 0 0,0 0 0 0 0,0 0 0 0 0,0 0 1 0 0,0 0-1 0 0,0 0 0 0 0,1 0 0 0 0,-1 0 0 0 0,0 0 0 0 0,1 0 0 0 0,-1 0 1 0 0,0 0-1 0 0,1 0 0 0 0,-1 0 0 0 0,1 0 0 0 0,0 0 0 0 0,-1 0 1 0 0,1 1-1 0 0,0-1 0 0 0,0-1 0 0 0,2 0-66 0 0,0 0 0 0 0,-1 1 0 0 0,1-1 0 0 0,0 0 0 0 0,0 1 0 0 0,0 0 0 0 0,0 0 1 0 0,4-2-1 0 0,6 0-149 0 0,0 1 0 0 0,28-2-1 0 0,33 3-1055 0 0,126 16 0 0 0,-134-8-1265 0 0,-30-2 1959 0 0,-2 2-496 0 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540"/>
    </inkml:context>
    <inkml:brush xml:id="br0">
      <inkml:brushProperty name="width" value="0.05" units="cm"/>
      <inkml:brushProperty name="height" value="0.05" units="cm"/>
    </inkml:brush>
  </inkml:definitions>
  <inkml:trace contextRef="#ctx0" brushRef="#br0">41 8 21741,'5'-8'1765,"-6"10"-640,-7 19 179,-8 71-963,5 1-1,3 0 1,7 130 0,12-88-323,-9-120-19,1 1 0,1-1 0,0 0 1,1 0-1,1-1 0,12 23 0,-16-33-52,0 0 1,0-1-1,1 1 0,0-1 1,0 0-1,0 0 0,0 0 1,0 0-1,0-1 1,1 1-1,0-1 0,-1 0 1,1 0-1,0 0 1,0 0-1,0-1 0,0 1 1,0-1-1,6 1 0,-4-2-120,1 0 1,-1 0-1,0 0 0,1-1 0,-1 0 0,0 0 0,0 0 0,0-1 0,1 0 0,-2 0 0,1-1 0,9-5 0,23-16-346,0-5-206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912"/>
    </inkml:context>
    <inkml:brush xml:id="br0">
      <inkml:brushProperty name="width" value="0.05" units="cm"/>
      <inkml:brushProperty name="height" value="0.05" units="cm"/>
    </inkml:brush>
  </inkml:definitions>
  <inkml:trace contextRef="#ctx0" brushRef="#br0">1 52 20980,'8'23'1785,"2"-6"-1313,2 2-232,7 0 672,-1-5-152,5-7-592,3-5-488,3-14-760,1-7-224,-3-14 976,-1-7-240,-5-8-225</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306"/>
    </inkml:context>
    <inkml:brush xml:id="br0">
      <inkml:brushProperty name="width" value="0.05" units="cm"/>
      <inkml:brushProperty name="height" value="0.05" units="cm"/>
    </inkml:brush>
  </inkml:definitions>
  <inkml:trace contextRef="#ctx0" brushRef="#br0">50 0 17244,'-8'40'1696,"-3"15"-904,-1 4-288,4 5 841,1 1-241,4-5-384,3-6-208,6-9-472,-2-10-352,10-14 280,2-10-96,3-7-120</inkml:trace>
  <inkml:trace contextRef="#ctx0" brushRef="#br0" timeOffset="1">277 295 20876,'-5'38'2049,"0"-1"-1569,3 0-240,2 3 1152,2 2-1096,3-3-424,2-5-1112,0-7 1112,2-11-224,-1-7-128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743"/>
    </inkml:context>
    <inkml:brush xml:id="br0">
      <inkml:brushProperty name="width" value="0.05" units="cm"/>
      <inkml:brushProperty name="height" value="0.05" units="cm"/>
    </inkml:brush>
  </inkml:definitions>
  <inkml:trace contextRef="#ctx0" brushRef="#br0">1 3 18692,'0'0'39,"0"0"1,0 0-1,0 0 0,0 0 0,0 0 1,0-1-1,0 1 0,0 0 1,0 0-1,0 0 0,0 0 0,0 0 1,0 0-1,0 0 0,0 0 1,0 0-1,0-1 0,0 1 0,0 0 1,0 0-1,0 0 0,0 0 1,1 0-1,-1 0 0,0 0 0,0 0 1,0 0-1,0 0 0,0 0 1,0 0-1,0 0 0,0 0 0,0 0 1,1 0-1,-1 0 0,0 0 1,0 0-1,0 0 0,0 0 1,0 0-1,0 0 0,0 0 0,0 0 1,1 0-1,-1 0 0,0 0 1,0 0-1,0 0 0,0 0 0,0 0 1,0 0-1,0 0 0,0 0 1,0 0-1,1 0 0,-1 0 0,0 0 1,0 0-1,0 1 0,0-1 1,0 0-1,2 10 1176,-1 21 527,-1-27-1090,1 48 748,7 51-1,-5-81-1384,1 1 0,1-1 0,1 1 0,15 35 0,-19-53-41,1-1-1,0 1 0,0 0 0,0-1 1,0 1-1,1-1 0,-1 0 1,5 4-1,-6-7-16,-1 0 0,1 0 1,-1 1-1,1-2 0,-1 1 0,1 0 1,-1 0-1,1 0 0,0-1 0,0 1 1,-1-1-1,1 1 0,0-1 0,0 0 1,0 0-1,0 0 0,-1 0 0,1 0 0,0 0 1,0 0-1,0 0 0,-1-1 0,1 1 1,0-1-1,0 0 0,-1 1 0,3-2 1,1-1-180,0-1 0,-1 1 0,1-1 0,-1 0 1,0-1-1,0 1 0,0-1 0,-1 1 0,1-1 1,4-9-1,2-6-337,10-31 1,-5 8-222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196"/>
    </inkml:context>
    <inkml:brush xml:id="br0">
      <inkml:brushProperty name="width" value="0.05" units="cm"/>
      <inkml:brushProperty name="height" value="0.05" units="cm"/>
    </inkml:brush>
  </inkml:definitions>
  <inkml:trace contextRef="#ctx0" brushRef="#br0">8 94 18372,'-7'5'1888,"10"5"-999,5 0-337,7 3 1168,2 0-560,7 2-712,-2-3-472,-2-2 232,-3-5-56,-4-7-280</inkml:trace>
  <inkml:trace contextRef="#ctx0" brushRef="#br0" timeOffset="1">399 0 21453,'4'1'167,"-1"0"1,0 1-1,1-1 1,-1 1 0,0-1-1,0 1 1,0 0-1,0 0 1,-1 0 0,1 0-1,-1 1 1,1-1-1,2 5 1,28 40 378,-29-40-298,23 40 21,-3 1 0,-1 1 0,-3 1 0,-2 1 0,-2 1 0,-2 0 0,-3 1 0,5 56 0,-13-76-333,-3-1 1,0 1-1,-2 0 0,-2-1 1,-1 1-1,-1-1 1,-1 0-1,-2-1 0,-2 0 1,-1 0-1,-1-1 1,-1-1-1,-2 0 0,-1-1 1,-34 43-1,10-23-223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767"/>
    </inkml:context>
    <inkml:brush xml:id="br0">
      <inkml:brushProperty name="width" value="0.05" units="cm"/>
      <inkml:brushProperty name="height" value="0.05" units="cm"/>
    </inkml:brush>
  </inkml:definitions>
  <inkml:trace contextRef="#ctx0" brushRef="#br0">0 160 18460,'26'-3'2000,"3"-4"-1367,11-7-289,6-5 928,9-4-576,6 0-176,-5-1-544,-5 1-368,-14 10 1136,-9 3-784,-20 13-32,-6 8-24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7.173"/>
    </inkml:context>
    <inkml:brush xml:id="br0">
      <inkml:brushProperty name="width" value="0.05" units="cm"/>
      <inkml:brushProperty name="height" value="0.05" units="cm"/>
    </inkml:brush>
  </inkml:definitions>
  <inkml:trace contextRef="#ctx0" brushRef="#br0">1 230 15555,'35'10'1833,"11"-20"-913,6-8-336,12-11 1000,7-4-351,3-3-1081,-2-7 408,-13 7-328,-12 2-96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8.075"/>
    </inkml:context>
    <inkml:brush xml:id="br0">
      <inkml:brushProperty name="width" value="0.05" units="cm"/>
      <inkml:brushProperty name="height" value="0.05" units="cm"/>
    </inkml:brush>
  </inkml:definitions>
  <inkml:trace contextRef="#ctx0" brushRef="#br0">1 39 13883,'9'-35'3643,"-9"35"-3606,0 0 0,0 0-1,0 0 1,0 0-1,0-1 1,0 1 0,0 0-1,0 0 1,0 0-1,0 0 1,0 0-1,0 0 1,0 0 0,0 0-1,0-1 1,0 1-1,0 0 1,0 0 0,0 0-1,0 0 1,0 0-1,0 0 1,0 0 0,0 0-1,0 0 1,0-1-1,0 1 1,0 0 0,0 0-1,0 0 1,0 0-1,1 0 1,-1 0 0,0 0-1,0 0 1,0 0-1,0 0 1,0 0 0,0 0-1,0 0 1,0 0-1,0 0 1,1 0 0,-1 0-1,0 0 1,0 0-1,0 0 1,0 0 0,0 0-1,0 0 1,0 0-1,1 0 1,-1 0 0,0 0-1,0 0 1,0 0-1,0 0 1,0 0 0,0 0-1,0 0 1,0 0-1,0 0 1,0 0 0,1 0-1,-1 0 1,0 1-1,0-1 1,2 20 1223,-7 254 1199,-1-35-1241,6-227-1142,3 57 320,-2-63-341,0 1 0,0-1 0,0 0 0,1 1 0,0-1 0,0 0 0,6 11 0,-7-16-43,0 0 0,0 0 0,0 0 0,0 0 0,0 0 0,0 0 0,0 0 0,0 0 0,0-1 0,0 1 0,0 0 0,0-1-1,1 1 1,-1-1 0,0 1 0,1-1 0,-1 1 0,0-1 0,1 0 0,-1 0 0,0 0 0,1 0 0,-1 0 0,0 0 0,1 0 0,-1 0 0,1 0 0,1-1 0,3-1 19,0 0 1,0 0-1,0-1 0,8-5 1,-13 8-30,46-28-459,-1-2-1,-1-2 1,76-71 0,-84 66 81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9.799"/>
    </inkml:context>
    <inkml:brush xml:id="br0">
      <inkml:brushProperty name="width" value="0.05" units="cm"/>
      <inkml:brushProperty name="height" value="0.05" units="cm"/>
    </inkml:brush>
  </inkml:definitions>
  <inkml:trace contextRef="#ctx0" brushRef="#br0">0 1 20596,'13'8'2225,"-3"1"-1561,3 4-296,4 1 1152,3 3-807,2 2-121,-1-2-296,1 2-216,-2-8-536,0-1-360,-1-8 1496,-4-5-784,0-12-40,-2-3-112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223"/>
    </inkml:context>
    <inkml:brush xml:id="br0">
      <inkml:brushProperty name="width" value="0.05" units="cm"/>
      <inkml:brushProperty name="height" value="0.05" units="cm"/>
    </inkml:brush>
  </inkml:definitions>
  <inkml:trace contextRef="#ctx0" brushRef="#br0">9 0 18908,'-3'35'1688,"0"8"-1111,0 2-193,5 9 648,1-1-144,1-2-584,3-4-384,0-9-712,2-7 1448,-3-15-736,1 1-144,-2-10-64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4.179"/>
    </inkml:context>
    <inkml:brush xml:id="br0">
      <inkml:brushProperty name="width" value="0.05" units="cm"/>
      <inkml:brushProperty name="height" value="0.05" units="cm"/>
    </inkml:brush>
  </inkml:definitions>
  <inkml:trace contextRef="#ctx0" brushRef="#br0">206 104 14483 0 0,'13'-17'1881'0'0,"14"-21"2109"0"0,-25 36-3576 0 0,0-1-1 0 0,-1 0 1 0 0,1 0 0 0 0,-1 0 0 0 0,0-1 0 0 0,0 1-1 0 0,0 0 1 0 0,0 0 0 0 0,0-7 0 0 0,-1 10-391 0 0,0-1 1 0 0,0 1-1 0 0,0-1 1 0 0,-1 0-1 0 0,1 1 1 0 0,0-1-1 0 0,-1 1 1 0 0,1-1-1 0 0,-1 0 0 0 0,1 1 1 0 0,-1-1-1 0 0,1 1 1 0 0,-1-1-1 0 0,1 1 1 0 0,-1 0-1 0 0,1-1 1 0 0,-1 1-1 0 0,0 0 1 0 0,1-1-1 0 0,-1 1 1 0 0,1 0-1 0 0,-1 0 0 0 0,0-1 1 0 0,1 1-1 0 0,-1 0 1 0 0,0 0-1 0 0,0 0 1 0 0,1 0-1 0 0,-1 0 1 0 0,0 0-1 0 0,0 0 1 0 0,-27 0-259 0 0,25 1 226 0 0,-12 1-203 0 0,1 0 0 0 0,0 2 0 0 0,0-1 0 0 0,0 2 0 0 0,0 0 0 0 0,1 0 0 0 0,0 2 0 0 0,0-1 0 0 0,1 2 0 0 0,-1 0 0 0 0,2 0 0 0 0,-14 12 0 0 0,24-20 134 0 0,1 1 0 0 0,-1 0-1 0 0,0 0 1 0 0,0 0-1 0 0,0-1 1 0 0,1 1 0 0 0,-1 0-1 0 0,0 0 1 0 0,1 0-1 0 0,-1 0 1 0 0,1 0 0 0 0,-1 0-1 0 0,1 1 1 0 0,-1-1-1 0 0,1 0 1 0 0,0 0 0 0 0,0 0-1 0 0,0 0 1 0 0,-1 0-1 0 0,1 1 1 0 0,0-1 0 0 0,0 0-1 0 0,1 0 1 0 0,-1 2-1 0 0,1-1-22 0 0,0 0-1 0 0,0-1 1 0 0,0 1-1 0 0,0-1 0 0 0,0 1 1 0 0,1-1-1 0 0,-1 1 1 0 0,0-1-1 0 0,1 0 0 0 0,-1 0 1 0 0,1 0-1 0 0,-1 1 1 0 0,4 0-1 0 0,6 3-214 0 0,0 0-1 0 0,0-1 1 0 0,20 4 0 0 0,-28-7 304 0 0,28 6-114 0 0,-1 2 0 0 0,0 1 0 0 0,0 1 0 0 0,37 20 0 0 0,-65-30 131 0 0,-1 0-1 0 0,1 0 0 0 0,0 1 0 0 0,-1-1 1 0 0,1 0-1 0 0,0 1 0 0 0,-1-1 0 0 0,3 4 1 0 0,-4-4 29 0 0,1-1 0 0 0,-1 1 0 0 0,0-1 0 0 0,0 1 0 0 0,1-1 0 0 0,-1 1 0 0 0,0 0 0 0 0,0-1 0 0 0,0 1 0 0 0,0-1 1 0 0,0 1-1 0 0,0 0 0 0 0,0-1 0 0 0,0 1 0 0 0,0 0 0 0 0,0-1 0 0 0,0 1 0 0 0,0-1 0 0 0,0 1 0 0 0,-1 1 0 0 0,0-1 92 0 0,0 1 0 0 0,-1 0-1 0 0,1 0 1 0 0,-1-1 0 0 0,0 1-1 0 0,1-1 1 0 0,-1 1 0 0 0,0-1-1 0 0,0 0 1 0 0,0 1 0 0 0,0-1-1 0 0,0 0 1 0 0,0-1 0 0 0,-3 2 0 0 0,-16 5 187 0 0,1-1 1 0 0,-1-1 0 0 0,-1-1 0 0 0,1-1 0 0 0,0-1 0 0 0,-1 0-1 0 0,1-2 1 0 0,-32-3 0 0 0,48 2-494 0 0,0 0 0 0 0,0 0 0 0 0,0 0 0 0 0,0-1 0 0 0,-9-3 0 0 0,12 4-323 0 0,0 0 0 0 0,0-1 0 0 0,0 1 0 0 0,1 0 0 0 0,-1-1 0 0 0,0 1 0 0 0,1-1 0 0 0,-1 1-1 0 0,-1-4 1 0 0,3 3-745 0 0</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607"/>
    </inkml:context>
    <inkml:brush xml:id="br0">
      <inkml:brushProperty name="width" value="0.05" units="cm"/>
      <inkml:brushProperty name="height" value="0.05" units="cm"/>
    </inkml:brush>
  </inkml:definitions>
  <inkml:trace contextRef="#ctx0" brushRef="#br0">23 66 19444,'16'5'8095,"-12"-3"-8049,-1-1 1,1 1-1,0-1 1,0 0-1,0 0 1,0 0-1,0 0 1,0-1-1,0 0 1,6 0-1,-8 0-41,-1-1 0,1 0 0,-1 0 0,0 0 0,1 0 0,-1 0 0,0 0 0,0-1 0,0 1 0,0 0 0,0 0 0,0-1 0,0 1 1,0-1-1,0 1 0,-1-1 0,1 1 0,-1-1 0,1 0 0,-1 1 0,0-1 0,1 1 0,-1-1 0,0 0 0,0 1 0,0-1 0,0 0 0,0 1 0,-1-1 0,1 0 0,0 1 0,-1-1 0,1 1 0,-1-1 0,0 1 0,-1-4 0,2 4-4,-1 0 1,0-1-1,1 1 0,-1-1 0,0 1 0,0 0 0,0-1 0,0 1 0,0 0 0,0 0 0,0 0 0,0 0 0,0-1 1,0 2-1,-1-1 0,1 0 0,0 0 0,-1 0 0,1 1 0,-1-1 0,1 0 0,-1 1 0,1 0 0,-1-1 0,1 1 1,-1 0-1,1 0 0,-1 0 0,1 0 0,-1 0 0,0 0 0,1 0 0,-1 0 0,1 1 0,-1-1 0,1 1 0,-1-1 0,1 1 1,-1-1-1,-1 2 0,-1 2-7,0-1 1,0 1-1,0 0 0,0 0 1,1 0-1,-1 1 1,1-1-1,0 1 1,1 0-1,-1 0 1,1 0-1,0 0 0,0 0 1,1 0-1,-1 1 1,1-1-1,-1 11 1,5-14 15,3-7-67,2-9-510,-7 13 482,0-1 0,0 0-1,0 0 1,0 1-1,-1-1 1,1 0 0,-1 0-1,1 0 1,-1 0 0,0 0-1,0 0 1,0 0 0,0-1-1,-1-1-240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072"/>
    </inkml:context>
    <inkml:brush xml:id="br0">
      <inkml:brushProperty name="width" value="0.05" units="cm"/>
      <inkml:brushProperty name="height" value="0.05" units="cm"/>
    </inkml:brush>
  </inkml:definitions>
  <inkml:trace contextRef="#ctx0" brushRef="#br0">17 188 19092,'-3'11'590,"-1"0"0,1-1 1,1 1-1,0 0 0,1 0 0,0 1 0,0-1 0,3 19 0,-2-26-513,0 0 0,1-1 0,0 1 0,0 0 0,0-1 0,0 1 0,1-1 0,-1 1 0,1-1 0,0 1 0,0-1-1,0 0 1,0 0 0,1 0 0,-1 0 0,1-1 0,0 1 0,0-1 0,0 1 0,0-1 0,0 0 0,0 0 0,1 0 0,-1-1-1,1 1 1,-1-1 0,1 0 0,-1 0 0,5 1 0,-3-2-106,0 1 0,-1-1 1,1-1-1,0 1 0,-1 0 0,1-1 0,0 0 1,-1 0-1,1-1 0,-1 1 0,0-1 0,1 0 1,-1 0-1,0 0 0,0-1 0,0 0 0,0 1 1,-1-1-1,1 0 0,-1-1 0,0 1 0,4-6 1,2-1-362,-1-1 0,-1-1 0,0 1 0,0-1 0,-1 0 1,6-21-1,-4 11-665,-2-1 0,0 0 0,-2 0 0,0 0 0,-2-1 0,-1 1 0,-2-43 1,1 66 1057,0-1 0,0 0 1,0 0-1,0 0 1,-1 0-1,1 0 0,0 1 1,0-1-1,-1 0 1,1 0-1,0 1 1,-1-1-1,1 0 0,-1 0 1,1 1-1,-1-1 1,0 0-1,1 1 38,0 0-1,-1-1 1,1 1 0,0 0-1,-1 1 1,1-1 0,0 0-1,-1 0 1,1 0 0,0 0-1,-1 0 1,1 0 0,0 0-1,0 0 1,-1 1 0,1-1-1,0 0 1,-1 0 0,1 0-1,0 0 1,0 1 0,-1-1-1,1 0 1,0 0 0,0 1-1,0-1 1,0 0 0,-1 1-1,-12 25 2483,10-14-1903,0 1 1,1-1-1,0 1 0,1-1 1,0 1-1,2 16 0,11 77 1064,-8-85-1413,20 164 566,1 196-1,-25-356-896,0-1-530,1 1 0,4 27 0,-2-45 349,-1-7 81,3-11-151,1-15-180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620"/>
    </inkml:context>
    <inkml:brush xml:id="br0">
      <inkml:brushProperty name="width" value="0.05" units="cm"/>
      <inkml:brushProperty name="height" value="0.05" units="cm"/>
    </inkml:brush>
  </inkml:definitions>
  <inkml:trace contextRef="#ctx0" brushRef="#br0">1 11 14419,'6'-7'2257,"1"5"-937,-2 1-520,3 5 2257,-1 7-1337,1 9-568,1 8-192,0 8-391,-1 5-129,4 6-280,-1 2-152,1-4-328,-1-4-200,-1-5-489,-1-7-287,-5-15 904,-3-11-280,1 0-136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040"/>
    </inkml:context>
    <inkml:brush xml:id="br0">
      <inkml:brushProperty name="width" value="0.05" units="cm"/>
      <inkml:brushProperty name="height" value="0.05" units="cm"/>
    </inkml:brush>
  </inkml:definitions>
  <inkml:trace contextRef="#ctx0" brushRef="#br0">3 171 17220,'-3'-6'1776,"15"-2"-1048,3-2-256,10 0 1017,3-3-409,11-3-504,4-1-352,3-2-952,-3 1-1313,-4 0 1769,-5 1-344,-5-1-264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459"/>
    </inkml:context>
    <inkml:brush xml:id="br0">
      <inkml:brushProperty name="width" value="0.05" units="cm"/>
      <inkml:brushProperty name="height" value="0.05" units="cm"/>
    </inkml:brush>
  </inkml:definitions>
  <inkml:trace contextRef="#ctx0" brushRef="#br0">0 10 18636,'0'0'84,"0"-1"1,1 1-1,-1-1 1,0 1-1,0 0 0,0-1 1,0 1-1,0-1 1,1 1-1,-1 0 0,0-1 1,0 1-1,1-1 1,-1 1-1,0 0 1,1-1-1,-1 1 0,0 0 1,1 0-1,-1-1 1,1 1-1,-1 0 0,0 0 1,1-1-1,-1 1 1,1 0-1,-1 0 0,1 0 1,-1 0-1,1 0 1,-1 0-1,0 0 0,1 0 1,-1 0-1,1 0 1,-1 0-1,1 0 0,-1 0 1,1 0-1,0 0 1,0 2 78,0-1 1,1 0-1,-1 1 1,0-1-1,0 1 1,0-1-1,0 1 1,0-1-1,0 1 1,1 3-1,13 47 1179,-2 40-437,3 100 1,-12 93-302,-4-266-557,0 5-25,-1-8-11,1-1 0,1 1-1,0 0 1,1 0 0,7 24 0,-9-38-7,0 0 0,1-1 0,-1 1-1,1-1 1,0 1 0,0-1 0,-1 1 0,1-1 0,0 0 0,0 1 0,0-1 0,0 0-1,1 0 1,-1 1 0,0-1 0,0 0 0,1 0 0,-1-1 0,1 1 0,-1 0-1,1 0 1,-1-1 0,1 1 0,-1-1 0,1 1 0,0-1 0,-1 1 0,1-1-1,0 0 1,-1 0 0,1 0 0,0 0 0,-1 0 0,1-1 0,-1 1 0,1 0 0,0-1-1,1 0 1,6-2 11,0-1-1,0 0 0,-1-1 1,1 0-1,8-7 0,-11 8-7,55-42-717,80-77 1,-95 80-1146,-35 33 1307,-4 6-167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001"/>
    </inkml:context>
    <inkml:brush xml:id="br0">
      <inkml:brushProperty name="width" value="0.05" units="cm"/>
      <inkml:brushProperty name="height" value="0.05" units="cm"/>
    </inkml:brush>
  </inkml:definitions>
  <inkml:trace contextRef="#ctx0" brushRef="#br0">20 1 18084,'-7'46'6742,"-1"23"-5164,5-40-1606,2 1-1,4 56 1,-3-84 35,0 1-1,1-1 1,-1 0 0,1 0-1,0 0 1,0 1-1,0-1 1,0 0 0,0 0-1,0 0 1,0 0 0,1-1-1,-1 1 1,1 0 0,-1 0-1,4 2 1,-3-3-16,-1 0 1,1-1-1,-1 1 1,1 0-1,0-1 0,-1 1 1,1-1-1,0 0 1,-1 1-1,1-1 0,0 0 1,-1 0-1,1 0 1,0 0-1,0 0 0,-1-1 1,1 1-1,0 0 1,-1-1-1,1 1 0,-1-1 1,1 0-1,2-1 1,1-1-142,-1 0 1,0 0-1,0 0 1,0 0-1,0-1 0,-1 1 1,1-1-1,-1 0 1,0 0-1,0-1 1,-1 1-1,1 0 1,-1-1-1,0 0 1,0 1-1,1-8 1,5-22-378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372"/>
    </inkml:context>
    <inkml:brush xml:id="br0">
      <inkml:brushProperty name="width" value="0.05" units="cm"/>
      <inkml:brushProperty name="height" value="0.05" units="cm"/>
    </inkml:brush>
  </inkml:definitions>
  <inkml:trace contextRef="#ctx0" brushRef="#br0">0 4 22285,'0'-2'3376,"4"2"-1751,4 0-1121,-1 0-616,-6 0 184,-5-1-104,-6 1-176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040"/>
    </inkml:context>
    <inkml:brush xml:id="br0">
      <inkml:brushProperty name="width" value="0.05" units="cm"/>
      <inkml:brushProperty name="height" value="0.05" units="cm"/>
    </inkml:brush>
  </inkml:definitions>
  <inkml:trace contextRef="#ctx0" brushRef="#br0">6 50 20524,'-5'-2'4750,"25"6"-2797,-13-5-1914,0 0-1,1-1 1,-1 0-1,0 0 1,8-4-1,-13 6-40,1-1-1,-1 0 0,0 0 1,0 0-1,0 0 0,0 0 1,0-1-1,0 1 1,0-1-1,-1 1 0,1-1 1,0 0-1,-1 1 0,1-1 1,-1 0-1,0 0 1,0 0-1,0 0 0,0 0 1,1-3-1,-2 5 2,0 0 0,0-1 1,0 1-1,0 0 0,0 0 0,0 0 0,0 0 0,0 0 0,0 0 1,0 0-1,0-1 0,0 1 0,0 0 0,0 0 0,0 0 0,0 0 1,0 0-1,0 0 0,0 0 0,0-1 0,0 1 0,0 0 0,0 0 1,0 0-1,0 0 0,-1 0 0,1 0 0,0 0 0,0 0 0,0 0 0,0 0 1,0-1-1,0 1 0,0 0 0,-1 0 0,1 0 0,0 0 0,0 0 1,0 0-1,0 0 0,0 0 0,0 0 0,0 0 0,-1 0 0,1 0 1,-8 3-44,-7 5-217,11-6 3,1 0 0,0 1-1,0 0 1,0 0 0,0 0 0,1 0 0,-5 7-1,8-7-153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429"/>
    </inkml:context>
    <inkml:brush xml:id="br0">
      <inkml:brushProperty name="width" value="0.05" units="cm"/>
      <inkml:brushProperty name="height" value="0.05" units="cm"/>
    </inkml:brush>
  </inkml:definitions>
  <inkml:trace contextRef="#ctx0" brushRef="#br0">1 0 18796,'5'9'778,"-1"0"0,1-1 0,-1 1 0,-1 1 0,0-1 0,3 12 0,7 61 2097,-8-45-2330,2 21 123,-2-15-324,19 77 0,-23-119-342,-1 1-1,1 0 1,-1-1-1,1 1 1,-1 0-1,1-1 1,0 1-1,0-1 1,0 1-1,0-1 1,0 1-1,0-1 1,0 0-1,0 0 1,1 1-1,-1-1 1,1 0-1,-1 0 1,2 1-1,-1-2-12,-1 0-1,0 1 1,1-1-1,-1 0 1,0 0-1,1 0 1,-1 0-1,1 0 1,-1-1-1,0 1 1,1 0-1,-1-1 1,0 1-1,0-1 1,1 1-1,-1-1 1,0 1-1,0-1 1,2-1-1,2-2-114,1-1 0,-1 1 0,0-1 0,0-1-1,-1 1 1,1-1 0,6-11 0,-1-4-327,-1 1 1,0-2-1,-2 1 1,0-1-1,-2-1 1,0 1-1,-2-1 1,0 1-1,-2-1 1,-2-41 0,-6-7-407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799"/>
    </inkml:context>
    <inkml:brush xml:id="br0">
      <inkml:brushProperty name="width" value="0.05" units="cm"/>
      <inkml:brushProperty name="height" value="0.05" units="cm"/>
    </inkml:brush>
  </inkml:definitions>
  <inkml:trace contextRef="#ctx0" brushRef="#br0">75 42 18612,'-31'-21'2112,"5"5"-1135,9 12 1295,22 10-760,17 1-343,5 3-281,6 1-360,1-1-160,2-1-344,-1-5-344,-10-4 376,0-7-112,-9-13-152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4.646"/>
    </inkml:context>
    <inkml:brush xml:id="br0">
      <inkml:brushProperty name="width" value="0.05" units="cm"/>
      <inkml:brushProperty name="height" value="0.05" units="cm"/>
    </inkml:brush>
  </inkml:definitions>
  <inkml:trace contextRef="#ctx0" brushRef="#br0">242 70 17284 0 0,'2'-1'125'0'0,"-1"0"1"0"0,0-1-1 0 0,1 1 1 0 0,-1-1 0 0 0,0 1-1 0 0,0-1 1 0 0,0 1-1 0 0,0-1 1 0 0,0 0 0 0 0,0 1-1 0 0,0-1 1 0 0,-1 0-1 0 0,1 0 1 0 0,-1 0 0 0 0,1-3-1 0 0,-1 4-82 0 0,0 0-1 0 0,-1 0 1 0 0,1 0-1 0 0,0 0 1 0 0,-1 0-1 0 0,1 0 1 0 0,-1 0-1 0 0,0 0 1 0 0,1 0-1 0 0,-1 0 1 0 0,0 0-1 0 0,1 0 1 0 0,-1 0-1 0 0,0 0 1 0 0,0 1-1 0 0,0-1 1 0 0,0 0-1 0 0,0 0 1 0 0,0 1-1 0 0,0-1 1 0 0,0 1-1 0 0,0-1 1 0 0,0 1-1 0 0,0 0 1 0 0,0-1-1 0 0,0 1 1 0 0,-2 0-1 0 0,-14-5-155 0 0,-1 0-1 0 0,1 2 1 0 0,-30-3-1 0 0,39 6-13 0 0,-1 0 1 0 0,0 0-1 0 0,1 0 1 0 0,-1 1-1 0 0,1 0 0 0 0,-1 1 1 0 0,1 0-1 0 0,0 0 0 0 0,-13 6 1 0 0,18-6 35 0 0,1-1-1 0 0,-1 1 1 0 0,0 0 0 0 0,1 0 0 0 0,-1 0 0 0 0,1 0 0 0 0,0 1 0 0 0,0-1-1 0 0,0 1 1 0 0,0-1 0 0 0,0 1 0 0 0,0 0 0 0 0,1 0 0 0 0,-1 0 0 0 0,1 0-1 0 0,0 0 1 0 0,-1 4 0 0 0,2-6 100 0 0,-1 0 1 0 0,1 1-1 0 0,0-1 0 0 0,0 0 1 0 0,0 0-1 0 0,0 1 0 0 0,0-1 1 0 0,0 0-1 0 0,1 1 0 0 0,-1-1 1 0 0,0 0-1 0 0,1 1 1 0 0,-1-1-1 0 0,1 0 0 0 0,-1 0 1 0 0,1 0-1 0 0,-1 0 0 0 0,1 1 1 0 0,0-1-1 0 0,0 0 0 0 0,-1 0 1 0 0,1 0-1 0 0,0 0 0 0 0,0-1 1 0 0,0 1-1 0 0,0 0 0 0 0,0 0 1 0 0,1 0-1 0 0,-1-1 0 0 0,0 1 1 0 0,0-1-1 0 0,0 1 0 0 0,0-1 1 0 0,1 1-1 0 0,-1-1 0 0 0,0 0 1 0 0,1 1-1 0 0,-1-1 0 0 0,0 0 1 0 0,1 0-1 0 0,-1 0 0 0 0,0 0 1 0 0,2 0-1 0 0,6 0 366 0 0,0 0-1 0 0,-1-1 1 0 0,1 0 0 0 0,0 0-1 0 0,-1-1 1 0 0,1 0 0 0 0,14-5-1 0 0,-21 6-434 0 0,1 0 1 0 0,0 0-1 0 0,0 0 0 0 0,-1 0 0 0 0,1-1 0 0 0,-1 1 1 0 0,1-1-1 0 0,-1 0 0 0 0,0 0 0 0 0,1 1 1 0 0,-1-2-1 0 0,0 1 0 0 0,0 0 0 0 0,0 0 0 0 0,-1-1 1 0 0,1 1-1 0 0,-1-1 0 0 0,1 1 0 0 0,-1-1 1 0 0,0 0-1 0 0,0 1 0 0 0,0-1 0 0 0,0 0 0 0 0,0 0 1 0 0,-1 0-1 0 0,1-3 0 0 0,-1 5-46 0 0,0 1 0 0 0,0-1 1 0 0,0 1-1 0 0,0-1 0 0 0,0 1 0 0 0,0-1 0 0 0,0 1 0 0 0,0-1 0 0 0,0 1 1 0 0,0-1-1 0 0,-1 1 0 0 0,1-1 0 0 0,0 1 0 0 0,0 0 0 0 0,-1-1 1 0 0,1 1-1 0 0,0-1 0 0 0,0 1 0 0 0,-1 0 0 0 0,1-1 0 0 0,0 1 0 0 0,-1 0 1 0 0,1-1-1 0 0,-1 1 0 0 0,1 0 0 0 0,0 0 0 0 0,-1-1 0 0 0,1 1 1 0 0,-1 0-1 0 0,-8-4-1944 0 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5.967"/>
    </inkml:context>
    <inkml:brush xml:id="br0">
      <inkml:brushProperty name="width" value="0.05" units="cm"/>
      <inkml:brushProperty name="height" value="0.05" units="cm"/>
    </inkml:brush>
  </inkml:definitions>
  <inkml:trace contextRef="#ctx0" brushRef="#br0">22 0 15643,'2'181'6668,"-3"-65"-5153,6 8-440,33 209-1,-37-328-1075,0 1 1,0 0-1,1-1 1,4 10-1,-6-15-3,0 0 1,0 0-1,0 0 0,0 0 0,0 0 0,0-1 0,0 1 0,0 0 1,0 0-1,0 0 0,0 0 0,0 0 0,0 0 0,0 0 0,0 0 1,0 0-1,0 0 0,0 0 0,0 0 0,0 0 0,0 0 0,1 0 1,-1 0-1,0 0 0,0 0 0,0 0 0,0 0 0,0 0 0,0 0 1,0 0-1,0 0 0,0 0 0,0 0 0,0 0 0,0 0 0,0 0 1,0 0-1,0 0 0,0 0 0,0 0 0,1 0 0,-1 0 0,0 0 1,0 0-1,0 0 0,0 0 0,0 0 0,0 0 0,0 0 0,0 0 1,0 0-1,0 0 0,0 0 0,0 0 0,0 0 0,0 0 0,0 0 1,0 0-1,0 1 0,0-1 0,0 0 0,0 0 0,1-7-202,-3-17 32,-1 1 0,-1-1 0,-2 0 0,0 1 0,-1 0 0,-19-41 0,0 4-142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375"/>
    </inkml:context>
    <inkml:brush xml:id="br0">
      <inkml:brushProperty name="width" value="0.05" units="cm"/>
      <inkml:brushProperty name="height" value="0.05" units="cm"/>
    </inkml:brush>
  </inkml:definitions>
  <inkml:trace contextRef="#ctx0" brushRef="#br0">0 468 16620,'0'-11'1002,"1"1"1,0 0 0,0 0 0,1 0 0,1 0-1,4-13 1,18-31 802,145-249-391,-168 301-1384,-1-1-1,1 0 1,-1 1 0,1-1 0,0 1 0,0 0 0,0 0-1,3-3 1,-5 4-24,1 1 0,-1 0 0,1 0 0,-1 0 0,1-1 0,-1 1 0,0 0 0,1 0 0,-1 0 0,1 0 0,-1 0 0,1 0 0,-1 0 0,0 0 0,1 0 0,-1 0 0,1 0 0,-1 0 0,1 0 0,-1 0 0,1 0 0,0 1 0,10 12 55,51 92 21,-40-69-201,0 0-1,-3 1 0,16 41 0,7 72-2748,-41-145 2829,7 28-609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934"/>
    </inkml:context>
    <inkml:brush xml:id="br0">
      <inkml:brushProperty name="width" value="0.05" units="cm"/>
      <inkml:brushProperty name="height" value="0.05" units="cm"/>
    </inkml:brush>
  </inkml:definitions>
  <inkml:trace contextRef="#ctx0" brushRef="#br0">3 3 16027,'0'0'84,"0"0"0,0 0-1,0 0 1,0 0 0,0 0-1,0-1 1,0 1 0,0 0-1,0 0 1,0 0 0,0 0-1,0 0 1,0 0 0,0-1-1,0 1 1,0 0 0,0 0-1,1 0 1,-1 0 0,0 0-1,0 0 1,0 0 0,0 0-1,0-1 1,0 1 0,0 0-1,1 0 1,-1 0 0,0 0-1,0 0 1,0 0 0,0 0-1,0 0 1,1 0 0,-1 0-1,0 0 1,0 0 0,0 0-1,0 0 1,0 0 0,0 0-1,1 0 1,-1 0 0,0 0-1,0 0 1,0 0 0,0 0-1,0 0 1,1 1 0,0 9 2281,-5 30-769,2-12-813,0 250 1052,6-208-1628,25 134-1,-6-127-1111,-35-89-3784,-12-28 2517,11 9 907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351"/>
    </inkml:context>
    <inkml:brush xml:id="br0">
      <inkml:brushProperty name="width" value="0.05" units="cm"/>
      <inkml:brushProperty name="height" value="0.05" units="cm"/>
    </inkml:brush>
  </inkml:definitions>
  <inkml:trace contextRef="#ctx0" brushRef="#br0">6 486 16355,'-5'5'3744,"13"-3"-1306,13-4-372,-15-1-1856,0 0 0,0 0 0,0-1 0,-1 0 0,0 0 0,0 0 0,0-1 0,0 1 0,-1-1 0,1 0 0,-1-1 1,4-7-1,4-7 47,0-1 1,8-25-1,39-125 249,-6 16-429,-43 140-79,-10 15 1,0 0 0,0 0-1,1 0 1,-1 0 0,0 0 0,0 0-1,1 0 1,-1 1 0,0-1 0,0 0-1,1 0 1,-1 0 0,0 0 0,0 0-1,1 0 1,-1 0 0,0 1 0,0-1-1,1 0 1,-1 0 0,0 0 0,0 0-1,0 1 1,0-1 0,1 0 0,-1 0-1,0 1 1,0-1 0,0 0 0,0 0-1,0 0 1,0 1 0,0-1-1,9 35-81,-7-26 87,4 24-140,2-1 1,2-1 0,1 0-1,1 0 1,2-1 0,0 0-1,3-1 1,0-1-1,1-1 1,2 0 0,36 37-1,-25-37-158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896"/>
    </inkml:context>
    <inkml:brush xml:id="br0">
      <inkml:brushProperty name="width" value="0.05" units="cm"/>
      <inkml:brushProperty name="height" value="0.05" units="cm"/>
    </inkml:brush>
  </inkml:definitions>
  <inkml:trace contextRef="#ctx0" brushRef="#br0">290 1 16580,'2'0'143,"1"0"0,-1 0 1,0 1-1,1-1 0,-1 0 1,0 1-1,0 0 1,1 0-1,-1-1 0,0 1 1,0 1-1,0-1 1,0 0-1,0 0 0,0 1 1,0-1-1,-1 1 1,1 0-1,0-1 0,-1 1 1,1 0-1,-1 0 0,0 0 1,0 0-1,0 0 1,0 0-1,0 0 0,0 1 1,0-1-1,-1 0 1,1 0-1,-1 1 0,1 3 1,0 2 168,-1 0 0,1 0 0,-2 1 0,1-1 0,-1 0 0,0 0 1,-1 0-1,-4 13 0,-5 4 10,0 0 1,-1-1 0,-2 0-1,-19 26 1,-75 84 15,78-97-282,5-8-42,7-9-4,0 1 1,2 1-1,-20 34 1,36-55-11,-1-1 1,1 1-1,0 0 1,-1-1-1,1 1 0,0 0 1,-1-1-1,1 1 1,0 0-1,0-1 0,0 1 1,0 0-1,0-1 1,0 1-1,0 0 1,0-1-1,0 1 0,0 0 1,0 0-1,0-1 1,0 1-1,0 0 0,1 0 1,0 0-1,-1-1 1,1 0-1,-1 1 1,1-1 0,-1 0-1,1 1 1,0-1-1,-1 0 1,1 0-1,0 0 1,-1 1-1,1-1 1,0 0-1,-1 0 1,1 0 0,0 0-1,-1 0 1,1 0-1,1-1 1,38-10 6,-37 10-8,130-47-346,81-31-2110,-174 62 1944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9.358"/>
    </inkml:context>
    <inkml:brush xml:id="br0">
      <inkml:brushProperty name="width" value="0.05" units="cm"/>
      <inkml:brushProperty name="height" value="0.05" units="cm"/>
    </inkml:brush>
  </inkml:definitions>
  <inkml:trace contextRef="#ctx0" brushRef="#br0">178 111 17580,'-2'-3'178,"1"0"0,-1 0 0,1 0-1,-1 1 1,0-1 0,0 1 0,0-1 0,-1 1 0,1 0 0,0 0 0,-1 0 0,0 0 0,-2-1 0,3 2-87,0 0 0,0 1 1,1-1-1,-1 1 1,0 0-1,0 0 0,0-1 1,0 1-1,0 0 1,1 0-1,-1 1 0,0-1 1,0 0-1,0 1 1,0-1-1,1 1 0,-1-1 1,0 1-1,1 0 0,-1 0 1,0 0-1,1 0 1,-1 0-1,-1 2 0,-5 4 131,1 0 0,-1 1-1,2-1 1,-1 2-1,1-1 1,0 1-1,1 0 1,0 0-1,0 0 1,1 1-1,-5 15 1,3-4-23,1-1 1,1 1 0,1 0 0,-2 38-1,5-52-119,0 1-1,1 0 1,0-1-1,0 1 1,0-1-1,1 1 1,0-1-1,1 0 1,4 10-1,-5-13-30,0-1-1,0 1 0,1-1 0,-1 0 0,1 1 1,0-1-1,0-1 0,0 1 0,0 0 0,1-1 1,-1 1-1,1-1 0,-1 0 0,1 0 0,0 0 1,0-1-1,0 0 0,7 2 0,1-1 28,-1-1 0,1-1 0,0 0 0,-1 0-1,1-1 1,0-1 0,-1 0 0,1 0 0,-1-1 0,0-1-1,18-8 1,-8 3 46,0-2 0,0-1 0,-1-1 1,33-26-1,-41 29-78,-1-1 0,0 0 1,0-1-1,-1 0 1,-1-1-1,0 0 0,0 0 1,-2-1-1,12-26 1,-17 33-72,0 1 1,0 0-1,-1 0 1,1-1 0,-1 1-1,-1-1 1,1 1 0,-1-1-1,0 1 1,-1-1-1,0 1 1,0 0 0,0-1-1,-1 1 1,1 0 0,-2 0-1,1 0 1,-1 0 0,1 0-1,-2 0 1,1 1-1,-1-1 1,0 1 0,0 0-1,0 0 1,-6-5 0,3 4-130,0 1 0,0 0 0,-1 0 0,1 1 0,-1-1 0,0 2 0,0-1 1,-1 1-1,1 0 0,-1 1 0,-11-2 0,8 2 5,-1 1 0,0 0-1,1 1 1,-1 1 0,0 0-1,1 0 1,-18 5 0,-24 14-563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16.037"/>
    </inkml:context>
    <inkml:brush xml:id="br0">
      <inkml:brushProperty name="width" value="0.05" units="cm"/>
      <inkml:brushProperty name="height" value="0.05" units="cm"/>
    </inkml:brush>
  </inkml:definitions>
  <inkml:trace contextRef="#ctx0" brushRef="#br0">601 0 9034,'1'3'230,"-1"-1"1,1 1 0,0-1-1,-1 1 1,0 0-1,0-1 1,0 1-1,0-1 1,0 1-1,0-1 1,-1 1-1,1-1 1,-1 1-1,-1 3 1,0 7 545,1 11-156,2-1 0,0 0 0,2 0-1,8 39 1,-6-38-270,0 14 86,2 50-1,-4-34-250,1 42-14,-3-49-154,2 1 0,10 52 0,-2-54-9,-6-28 6,0 0 0,-2 0 0,3 36 0,-14 134 370,0 29-103,7-110-238,-25 185-1,-45 102 6,64-355-45,-9 71-7,-4 182 0,9-79 11,-29 478 2,24-374-10,-8 79-8,-18 443 51,-22 437-33,6-221 2,54-953-14,-57 767-9,-33-4 17,89-818-6,-35 266 2,-16 146 389,57-448-284,-1-10-66,0 0 0,0 0 1,1 0-1,-1 0 1,0 0-1,0 0 0,0 0 1,0 0-1,0-1 0,0 1 1,-1 0-1,1 0 1,0 0-1,0 0 0,-1 0 1,1 0-1,0 0 1,-1-1-1,1 1 0,-2 1 1,2-2 45,-6-13-514,3-2 336</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31.074"/>
    </inkml:context>
    <inkml:brush xml:id="br0">
      <inkml:brushProperty name="width" value="0.05" units="cm"/>
      <inkml:brushProperty name="height" value="0.05" units="cm"/>
    </inkml:brush>
  </inkml:definitions>
  <inkml:trace contextRef="#ctx0" brushRef="#br0">0 51 15827,'6'-11'1193,"0"0"0,12-17-1,-17 28-1109,0 0 0,0 0 0,0 0 0,0-1-1,0 1 1,0 1 0,0-1 0,0 0 0,0 0-1,0 0 1,0 0 0,0 1 0,0-1 0,0 0-1,-1 1 1,1-1 0,0 1 0,0-1 0,0 1-1,0-1 1,-1 1 0,2 1 0,0-1 36,17 11-8,1-2 0,1 0 1,-1-1-1,1 0 0,1-2 0,0-1 1,0-1-1,0 0 0,0-2 1,1 0-1,0-2 0,-1-1 1,1 0-1,35-6 0,-52 5-109,0 0-6,-1 0-1,1 0 1,0 1-1,10 0 1,-16 0 1,1 0 1,0 0-1,0 0 1,0 0-1,0 0 0,-1 0 1,1 1-1,0-1 1,0 0-1,0 1 1,-1-1-1,1 1 1,0-1-1,-1 0 0,1 1 1,0 0-1,-1-1 1,1 1-1,0-1 1,-1 1-1,1 0 1,-1-1-1,1 1 0,-1 0 1,0 0-1,1-1 1,-1 1-1,0 0 1,1 0-1,-1-1 0,0 1 1,0 0-1,0 0 1,0 0-1,0 0 1,0 0-1,0-1 1,0 1-1,0 0 0,0 1 1,-2 7-13,0 0 0,-1 0 0,0 0 0,-1-1 1,1 1-1,-7 9 0,-33 48 16,37-57 9,-154 201 548,96-130-59,62-77-459,1 0 0,-1 1 0,1-1-1,-1 0 1,1 1 0,0-1 0,0 1-1,1-1 1,-1 1 0,1-1 0,0 6 0,0 13-856,2-9-3351,-5-28 3503,0-8-220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59.565"/>
    </inkml:context>
    <inkml:brush xml:id="br0">
      <inkml:brushProperty name="width" value="0.05" units="cm"/>
      <inkml:brushProperty name="height" value="0.05" units="cm"/>
    </inkml:brush>
  </inkml:definitions>
  <inkml:trace contextRef="#ctx0" brushRef="#br0">134 92 10810,'3'-10'5995,"-6"-23"-1135,1 33-4413,2 0-437,-1 0 0,1 0 0,-1 0 0,1 0 0,-1-1 0,1 1 0,-1 0 0,1 0 0,0 0 0,-1 0 0,1-1 1,-1 1-1,1 0 0,0 0 0,-1 0 0,1-1 0,-1 1 0,1 0 0,0-1 0,-1 1 0,1 0 0,0-1 0,0 1 0,-1-1 1,1 1-1,0 0 0,0-1 0,0 1 0,-1-1 0,1 1 0,0-1 0,0 1 0,0 0 0,0-1 0,0 1 0,0-1 0,0 1 1,0-1-1,0 1 0,0-1 0,-1-2-61,-1 7 0,-1 8-5,2-11 60,1-1 7,-11-8 64,11 8-77,0 0 1,0 0 0,-1 0-1,1-1 1,0 1-1,0 0 1,0 0-1,-1 0 1,1 0 0,0 0-1,0 0 1,-1-1-1,1 1 1,0 0 0,0 0-1,-1 0 1,1 0-1,0 0 1,0 0 0,-1 0-1,1 0 1,0 0-1,0 0 1,-1 0-1,1 0 1,0 0 0,0 1-1,-1-1 1,1 0-1,0 0 1,0 0 0,0 0-1,-1 0 1,1 0-1,0 1 1,0-1-1,0 0 1,-1 0 0,1 0-1,0 0 1,0 1-1,0-1 1,0 0 0,-1 0-1,1 1 1,0-1-1,0 0 1,0 0 0,0 1-1,-3 20-50,6 23-56,-1-29-36,-2-25 27,-4-23 47,4 32 71,0 0 0,0 1 0,0-1-1,0 0 1,-1 1 0,1-1 0,0 0-1,0 1 1,-1-1 0,1 0-1,0 1 1,-1-1 0,1 0 0,0 1-1,-1-1 1,1 1 0,-1-1 0,1 1-1,-1-1 1,1 1 0,-1-1 0,0 1-1,1 0 1,-1-1 0,1 1 0,-1 0-1,0-1 1,1 1 0,-2 0 0,1 0-2,0 1 0,1 0 0,-1 0 0,0-1 0,0 1 0,1 0 0,-1 0 0,0 0 0,1 0 0,-1 0 0,1 0 0,-1 0 0,1 0 0,0 0 0,-1 2 0,-10 47-63,11-14 11,1-34 10,2-7 26,3-9-1,-5 9 20,1-1-1,-1 0 0,0 1 1,-1-1-1,1 0 0,-1 0 1,0 0-1,-1 0 0,0-6 1,1 12-1,0 0 0,0-1 0,-1 1-1,1 0 1,0 0 0,0-1 0,0 1 0,0 0 0,0 0 0,0 0 0,0-1 0,0 1 0,0 0 0,0 0 0,-1 0 0,1 0 0,0-1 0,0 1 0,0 0 0,0 0 0,-1 0 0,1 0 0,0 0 0,0 0-1,0-1 1,0 1 0,-1 0 0,1 0 0,0 0 0,0 0 0,0 0 0,-1 0 0,1 0 0,0 0 0,0 0 0,-1 0 0,1 0 0,0 0 0,0 0 0,0 0 0,-1 0 0,1 0 0,0 0 0,-8 10 26,-2 14 9,7-13-37,0 1 1,1-1-1,0 1 1,0 16-1,13-58-56,-8 19 54,0 0-2,-1-1 1,0 1-1,0-1 1,-1-20 0,-4 28 3,-1 12 0,-3 10 0,3-4-1,0 1 0,1-1 0,1 0-1,-1 16 1,5-64 225,-1 16-155,0 0 0,0 0-1,-2 0 1,0-1 0,-6-24 0,7 43-67,0 1-1,0-1 1,0 0 0,0 0 0,-1 0 0,1 0 0,0 0 0,0 0-1,0 1 1,0-1 0,0 0 0,0 0 0,-1 0 0,1 0-1,0 0 1,0 0 0,0 0 0,0 0 0,0 0 0,-1 0-1,1 0 1,0 0 0,0 0 0,0 0 0,-1 0 0,1 0 0,0 0-1,0 0 1,0 0 0,0 0 0,-1 0 0,1 0 0,0 0-1,0 0 1,0 0 0,0 0 0,0 0 0,-1 0 0,1 0-1,0 0 1,0 0 0,0 0 0,0-1 0,0 1 0,0 0 0,-1 0-1,1 0 1,0 0 0,0 0 0,0-1 0,0 1 0,0 0-1,0 0 1,0 0 0,0 0 0,0 0 0,0-1 0,0 1-1,0 0 1,0 0 0,0 0 0,0-1 0,0 1 0,0 0 0,-5 12 29,1 9-17,1-1 0,0 1 0,2 0-1,1 31 1,3-43-32,1-14 0,3-18 5,10-105 19,-22 171-33,2 72-1,3-108 25,7-153 52,-7 129-43,0 5-86,2 25-50,13 106-2254,-15-118 2297,1 8-117,-1-9 198,0 0-1,0 0 1,0 0-1,0 1 1,0-1 0,0 0-1,0 0 1,0 0-1,0 0 1,0 0-1,0 0 1,0 0-1,0 0 1,0 0-1,0 1 1,0-1 0,0 0-1,0 0 1,0 0-1,0 0 1,0 0-1,0 0 1,0 0-1,0 0 1,0 0-1,0 0 1,1 0 0,-1 0-1,0 0 1,0 1-1,0-1 1,0 0-1,0 0 1,0 0-1,0 0 1,0 0-1,0 0 1,0 0-1,0 0 1,1 0 0,-1 0-1,0 0 1,0 0-1,0 0 1,0 0-1,0 0 1,0 0-1,0 0 1,0 0-1,0 0 1,1 0 0,-1 0-1,0 0 1,0 0-1,0 0 1,0-1-1,0 1 1,0 0-1,0 0 1,0 0-1,0 0 1,0 0 0,0 0-1,0 0 1,0 0-1,1 0 1,-1 0-1,0 0 1,5-12-500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6.029"/>
    </inkml:context>
    <inkml:brush xml:id="br0">
      <inkml:brushProperty name="width" value="0.05" units="cm"/>
      <inkml:brushProperty name="height" value="0.05" units="cm"/>
    </inkml:brush>
  </inkml:definitions>
  <inkml:trace contextRef="#ctx0" brushRef="#br0">379 52 14139,'0'-2'107,"0"0"1,0 0-1,0 0 1,0 0-1,0 0 0,-1 0 1,1 0-1,-1 0 1,1 0-1,-1 0 0,0 0 1,1 0-1,-1 1 1,0-1-1,0 0 0,-1 0 1,1 1-1,0-1 1,0 1-1,-1-1 0,1 1 1,-1 0-1,1-1 0,-1 1 1,0 0-1,1 0 1,-1 0-1,0 0 0,0 0 1,0 1-1,0-1 1,0 1-1,0-1 0,0 1 1,0-1-1,0 1 1,-4 0-1,1 0 43,-1 1 1,0-1-1,1 1 1,-1 0-1,1 1 1,-1-1-1,1 1 1,-1 0-1,1 0 1,0 1-1,0 0 1,-7 5-1,0 2-101,0 1-1,1 0 0,1 1 1,0 0-1,1 1 0,0 0 1,-8 16-1,-45 104 89,59-127-119,-17 44 75,2 1 0,3 0-1,2 1 1,2 1 0,2 0 0,3 1 0,2 0 0,2-1 0,3 1 0,2 0-1,2 0 1,3-1 0,16 59 0,26 45-76,-44-140-20,1-1 0,1-1 0,0 0 0,2 0 0,-1-1 0,1 0 0,18 18 0,-25-29 3,0 0-1,0 0 1,0-1-1,0 1 1,1-1-1,-1 0 1,1 0-1,0-1 1,-1 1-1,1-1 1,0 1-1,0-1 1,0 0-1,0-1 1,0 1-1,0-1 0,0 1 1,0-1-1,0-1 1,0 1-1,0 0 1,0-1-1,0 0 1,0 0-1,0 0 1,0 0-1,0-1 1,0 0-1,-1 0 1,1 0-1,3-2 1,7-6 41,-1 0-1,0-1 1,-1-1 0,0 0 0,-1-1 0,13-17 0,0-4 179,-2-2-1,-1 0 1,-2-1 0,28-76 0,-22 36 290,24-129 0,-39 156-381,-3 0 1,-3-1-1,-1 0 0,-3 1 1,-8-73-1,6 111-107,-1-1-1,0 0 1,0 1-1,-1 0 1,-1 0-1,0 0 1,-1 0-1,0 1 1,-11-15-1,13 21-23,0 0-1,0 0 1,-1 1-1,1-1 1,-1 1-1,0 0 1,0 1-1,0-1 1,-1 1-1,0 0 1,1 0-1,-1 1 1,0 0-1,0 0 1,0 0-1,0 1 1,-1-1-1,1 2 1,0-1-1,-11 1 1,2 1-382,0 2-1,0-1 1,1 2 0,-23 8 0,21-7-195,0 0 1,0-1 0,-24 3 0,15-6-251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2.101"/>
    </inkml:context>
    <inkml:brush xml:id="br0">
      <inkml:brushProperty name="width" value="0.05" units="cm"/>
      <inkml:brushProperty name="height" value="0.05" units="cm"/>
    </inkml:brush>
  </inkml:definitions>
  <inkml:trace contextRef="#ctx0" brushRef="#br0">117 9 15947 0 0,'0'0'52'0'0,"-1"0"0"0"0,1-1-1 0 0,0 1 1 0 0,0 0-1 0 0,0 0 1 0 0,0 0-1 0 0,0-1 1 0 0,0 1 0 0 0,0 0-1 0 0,0 0 1 0 0,0 0-1 0 0,0-1 1 0 0,0 1-1 0 0,0 0 1 0 0,0 0 0 0 0,0 0-1 0 0,0-1 1 0 0,0 1-1 0 0,0 0 1 0 0,0 0 0 0 0,0 0-1 0 0,1-1 1 0 0,-1 1-1 0 0,0 0 1 0 0,0 0-1 0 0,0 0 1 0 0,0 0 0 0 0,0-1-1 0 0,0 1 1 0 0,1 0-1 0 0,-1 0 1 0 0,0 0-1 0 0,0 0 1 0 0,0 0 0 0 0,0 0-1 0 0,1-1 1 0 0,-1 1-1 0 0,0 0 1 0 0,0 0-1 0 0,0 0 1 0 0,0 0 0 0 0,1 0-1 0 0,-1 0 1 0 0,0 0-1 0 0,0 0 1 0 0,0 0 0 0 0,1 0-1 0 0,-1 0 1 0 0,0 0-1 0 0,0 0 1 0 0,1 0-1 0 0,20-1 398 0 0,24 6-831 0 0,-41-4 388 0 0,0 0 1 0 0,0 1-1 0 0,0-1 1 0 0,0 1-1 0 0,-1-1 0 0 0,1 1 1 0 0,-1 0-1 0 0,1 1 0 0 0,-1-1 1 0 0,0 0-1 0 0,1 1 1 0 0,-1 0-1 0 0,0 0 0 0 0,-1 0 1 0 0,1 0-1 0 0,2 5 0 0 0,-2-4 35 0 0,-1 1 0 0 0,0 0-1 0 0,0-1 1 0 0,-1 1-1 0 0,0 0 1 0 0,0 0 0 0 0,0 0-1 0 0,0 0 1 0 0,-1 0 0 0 0,1 0-1 0 0,-2 8 1 0 0,-2 7 90 0 0,0-1 1 0 0,-1 0-1 0 0,-2-1 0 0 0,1 1 1 0 0,-15 29-1 0 0,-25 42-730 0 0,-83 125-1 0 0,110-186-224 0 0,1-1 637 0 0,5 0-311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5.131"/>
    </inkml:context>
    <inkml:brush xml:id="br0">
      <inkml:brushProperty name="width" value="0.05" units="cm"/>
      <inkml:brushProperty name="height" value="0.05" units="cm"/>
    </inkml:brush>
  </inkml:definitions>
  <inkml:trace contextRef="#ctx0" brushRef="#br0">215 72 16019 0 0,'3'-5'366'0'0,"-1"0"303"0"0,1 0-1 0 0,-1 0 0 0 0,0 0 0 0 0,0 0 0 0 0,0-1 0 0 0,0-5 1 0 0,-2 10-573 0 0,1 0 0 0 0,-1 0 1 0 0,0 0-1 0 0,0 0 0 0 0,-1 0 1 0 0,1 0-1 0 0,0 1 0 0 0,0-1 1 0 0,0 0-1 0 0,-1 0 0 0 0,1 0 1 0 0,0 0-1 0 0,-1 0 0 0 0,1 1 1 0 0,0-1-1 0 0,-1 0 0 0 0,1 0 1 0 0,-2 0-1 0 0,1 0-102 0 0,0 0 0 0 0,-1 0-1 0 0,1 0 1 0 0,0 1 0 0 0,-1-1 0 0 0,1 1 0 0 0,0-1 0 0 0,-1 1-1 0 0,1-1 1 0 0,-1 1 0 0 0,1 0 0 0 0,0 0 0 0 0,-1 0 0 0 0,1 0-1 0 0,-3 0 1 0 0,-2 0-106 0 0,0 1-1 0 0,-1 1 0 0 0,1-1 0 0 0,0 1 1 0 0,0 0-1 0 0,0 0 0 0 0,1 1 1 0 0,-1-1-1 0 0,0 1 0 0 0,1 1 1 0 0,0-1-1 0 0,-5 5 0 0 0,-3 2-242 0 0,1 0-1 0 0,0 1 0 0 0,-16 21 1 0 0,25-29 196 0 0,1 0 0 0 0,0 0 0 0 0,0 0 0 0 0,0 0-1 0 0,0 0 1 0 0,0 1 0 0 0,1-1 0 0 0,-1 0 0 0 0,1 1 0 0 0,0 0 0 0 0,0-1 0 0 0,1 1 0 0 0,-1 4-1 0 0,1-5 56 0 0,0-1-1 0 0,0 0 0 0 0,1 0 0 0 0,-1 0 0 0 0,1 1 0 0 0,0-1 1 0 0,0 0-1 0 0,0 0 0 0 0,0 0 0 0 0,0 0 0 0 0,0 0 0 0 0,0-1 0 0 0,0 1 1 0 0,1 0-1 0 0,-1 0 0 0 0,1-1 0 0 0,0 1 0 0 0,-1-1 0 0 0,1 1 1 0 0,0-1-1 0 0,0 0 0 0 0,0 0 0 0 0,3 2 0 0 0,69 32-750 0 0,-53-26 855 0 0,-1 0 0 0 0,0 1 0 0 0,0 1 0 0 0,24 19 0 0 0,-43-30 27 0 0,-1 1-1 0 0,0-1 0 0 0,1 0 0 0 0,-1 1 0 0 0,0-1 0 0 0,1 1 1 0 0,-1-1-1 0 0,0 0 0 0 0,0 1 0 0 0,0-1 0 0 0,1 1 0 0 0,-1-1 1 0 0,0 1-1 0 0,0-1 0 0 0,0 1 0 0 0,0-1 0 0 0,0 0 0 0 0,0 1 1 0 0,0-1-1 0 0,0 1 0 0 0,0-1 0 0 0,0 1 0 0 0,0-1 0 0 0,0 1 1 0 0,0-1-1 0 0,0 1 0 0 0,0-1 0 0 0,-1 1 0 0 0,1-1 0 0 0,0 0 1 0 0,0 1-1 0 0,0-1 0 0 0,-1 1 0 0 0,1-1 0 0 0,0 0 0 0 0,-1 1 1 0 0,1-1-1 0 0,0 0 0 0 0,-1 1 0 0 0,1-1 0 0 0,0 0 0 0 0,-1 1 1 0 0,1-1-1 0 0,-1 0 0 0 0,1 0 0 0 0,0 0 0 0 0,-1 1 0 0 0,1-1 1 0 0,-1 0-1 0 0,1 0 0 0 0,-1 0 0 0 0,0 0 0 0 0,-26 11 1007 0 0,26-11-985 0 0,-14 5 266 0 0,-1-1 1 0 0,0-1-1 0 0,1-1 1 0 0,-1 0-1 0 0,0-1 1 0 0,0 0-1 0 0,0-1 1 0 0,0-1-1 0 0,0-1 0 0 0,-20-4 1 0 0,33 5-471 0 0,0 0-1 0 0,0 0 1 0 0,0-1 0 0 0,0 0-1 0 0,0 1 1 0 0,0-1 0 0 0,-4-4-1 0 0,6 5 60 0 0,0 1 0 0 0,0-1 0 0 0,0 0 0 0 0,1 0 0 0 0,-1 1 0 0 0,0-1 0 0 0,1 0 0 0 0,-1 0 0 0 0,1 0 0 0 0,-1 0 0 0 0,1 0 0 0 0,-1 0 0 0 0,1 0 0 0 0,0 0 0 0 0,-1 0 0 0 0,1 0 0 0 0,0 0 0 0 0,0 0 0 0 0,0 0 0 0 0,0-1 0 0 0,0 1 0 0 0,0 0 0 0 0,0 0 0 0 0,0 0 0 0 0,0 0 0 0 0,0 0 0 0 0,1-1-1 0 0,4-7-726 0 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16.104"/>
    </inkml:context>
    <inkml:brush xml:id="br0">
      <inkml:brushProperty name="width" value="0.05" units="cm"/>
      <inkml:brushProperty name="height" value="0.05" units="cm"/>
    </inkml:brush>
  </inkml:definitions>
  <inkml:trace contextRef="#ctx0" brushRef="#br0">76 33 14035,'-10'22'2622,"-12"27"1409,21-46-3873,0 0 1,1 0 0,-1 0-1,1 0 1,-1 0 0,1 1-1,0-1 1,0 0 0,0 0-1,0 0 1,1 0 0,-1 0-1,3 5 1,-3-7-145,0-1 0,0 0 0,0 1 0,0-1 0,1 1 0,-1-1 0,0 0 0,0 1 0,1-1 0,-1 0 0,0 0 0,0 1 0,1-1 0,-1 0 0,0 1 0,1-1 0,-1 0 0,0 0 0,1 0 0,-1 1 0,1-1 0,-1 0 0,0 0 0,1 0 0,-1 0 0,1 0 0,-1 0 0,0 0 0,1 0 0,-1 0 0,1 0 0,-1 0 0,1 0 0,-1 0 0,0 0 0,1 0 0,-1 0 0,1-1 0,-1 1 0,0 0 0,1 0 0,-1 0 0,0-1 0,1 1 0,-1 0 0,0 0 0,1-1 0,-1 1 0,0 0 0,1-1 0,14-18 296,-12 13-241,0 0 0,-1-1 0,0 1 0,0-1-1,0 0 1,-1 0 0,0 1 0,0-1 0,0 0 0,-1 0-1,0 0 1,-1 0 0,1 0 0,-1 0 0,-3-9 0,4 15-59,0 0 1,0 1 0,-1-1 0,1 0-1,0 0 1,-1 0 0,1 0 0,0 1-1,-1-1 1,1 0 0,-1 0 0,1 1-1,-1-1 1,1 0 0,-1 1 0,0-1-1,1 0 1,-1 1 0,0-1-1,1 1 1,-1-1 0,0 1 0,0 0-1,0-1 1,1 1 0,-1 0 0,0-1-1,0 1 1,0 0 0,0 0 0,0 0-1,0 0 1,1 0 0,-1 0 0,0 0-1,0 0 1,0 0 0,0 0 0,0 1-1,0-1 1,1 0 0,-1 0-1,0 1 1,0-1 0,0 1 0,1-1-1,-1 1 1,-1 0 0,-1 2 22,-1 0 0,1 0 0,0 0 0,0 0 0,1 1 0,-1-1 0,1 1 0,-4 6 0,2-2-20,1 0 1,0 0-1,0 1 1,1-1-1,0 1 1,1-1-1,0 1 1,0-1-1,1 1 1,0 0-1,0-1 1,1 1-1,0 0 1,3 8-1,-4-16-14,0 0 1,0 0-1,1-1 0,-1 1 0,0 0 0,1 0 0,-1-1 1,1 1-1,-1 0 0,1 0 0,-1-1 0,1 1 0,-1 0 0,1-1 1,0 1-1,0-1 0,-1 1 0,1-1 0,0 1 0,0-1 1,-1 0-1,1 1 0,0-1 0,0 0 0,0 0 0,1 1 1,0-1-2,-1-1 0,1 1 0,0 0 0,-1-1 1,1 1-1,0-1 0,-1 1 0,1-1 0,-1 0 0,1 0 1,-1 0-1,3-2 0,2-2 0,-1 0-1,1 0 1,-1-1 0,0 1 0,5-9-1,-6 6 14,1 0 0,-1 0 0,-1 0 0,3-9 0,-4 14 1,-1-1 1,-1 1-1,1-1 0,0 1 1,-1 0-1,0-1 1,0 1-1,0-1 0,0 1 1,0-1-1,-1 1 1,0-1-1,-1-3 0,2 6-7,0 1 0,0-1 0,-1 0 0,1 0-1,-1 0 1,1 1 0,0-1 0,-1 0 0,1 1 0,-1-1-1,0 0 1,1 1 0,-1-1 0,0 1 0,1-1 0,-1 1-1,0-1 1,1 1 0,-1-1 0,0 1 0,0 0 0,0-1 0,1 1-1,-1 0 1,0 0 0,0-1 0,-1 1 0,0 1 3,1-1 1,-1 0-1,0 1 1,0-1-1,0 1 1,1-1-1,-1 1 1,0 0-1,1 0 1,-1 0-1,1 0 1,-2 1-1,-3 3 13,0 0 0,0 1 0,1-1 0,0 1 0,-4 7 0,5-7-35,0 0 0,0 1 0,0 0 0,1-1-1,0 1 1,1 1 0,0-1 0,0 0 0,0 0-1,-1 14 1,7-10-186,3-14-285,8-16-1361,-12 11 1220,0 0 1,0 0-1,-1-1 0,0 1 1,0-1-1,1-13 1,-1-9-489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5.556"/>
    </inkml:context>
    <inkml:brush xml:id="br0">
      <inkml:brushProperty name="width" value="0.05" units="cm"/>
      <inkml:brushProperty name="height" value="0.05" units="cm"/>
    </inkml:brush>
  </inkml:definitions>
  <inkml:trace contextRef="#ctx0" brushRef="#br0">121 5 15227,'2'-4'313,"-5"4"-190,-10 5-41,9-2-67,0 1 0,1-1 0,-1 1 1,1-1-1,0 1 0,0 0 0,0 1 0,1-1 1,0 0-1,-1 1 0,-1 7 0,-3 8 12,-5 29 0,12-48-26,-18 86-22,-10 117-1,26-163-3,1 1 0,2-1-1,2 0 1,1 0 0,12 46-1,-13-75 13,1 0-1,-1 0 1,2-1-1,0 1 1,0-1-1,1-1 0,0 1 1,1-1-1,15 18 1,-18-24 12,1 1 1,0-1-1,0 0 1,0-1-1,0 1 1,1-1-1,0 0 0,-1 0 1,1-1-1,0 1 1,0-1-1,0-1 1,1 1-1,-1-1 1,0 0-1,0 0 1,1-1-1,-1 0 1,1 0-1,10-2 1,-3-1 46,-1-1 1,1 0-1,-1-1 1,0 0 0,-1-1-1,1 0 1,-1-1-1,0-1 1,-1 0-1,0 0 1,0-1-1,13-15 1,-3 2 117,-2-1 1,0-1-1,-2 0 0,26-47 1,-26 38 61,-2-1 1,-2 0-1,18-68 1,-26 80-160,-1 0 1,-1 0-1,-1-1 1,0 1-1,-2-1 0,-1 0 1,-5-33-1,4 50-101,1-1 0,0 1 0,-1 0 0,0 0 0,-1 0 0,1 0 0,-1 1 0,-1-1 0,1 1 0,-1-1 0,1 1 0,-1 0 0,-7-6 0,6 7 6,-1 0 0,0 1 0,1-1 0,-1 1 0,0 1 1,0-1-1,-1 1 0,1 0 0,0 0 0,-1 1 0,0 0 0,-11-1 0,-42 1-186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7.701"/>
    </inkml:context>
    <inkml:brush xml:id="br0">
      <inkml:brushProperty name="width" value="0.05" units="cm"/>
      <inkml:brushProperty name="height" value="0.05" units="cm"/>
    </inkml:brush>
  </inkml:definitions>
  <inkml:trace contextRef="#ctx0" brushRef="#br0">835 69 11034,'-3'-5'152,"-2"-1"0,1 1 0,0 0 1,-1 0-1,0 1 0,0 0 0,-1-1 0,1 2 0,-1-1 0,0 1 0,0 0 0,0 0 0,0 0 0,0 1 0,-1 0 0,1 0 0,-1 1 0,1 0 0,-1 0 0,0 0 0,-10 1 0,-7 2 142,-1 1 0,1 1-1,0 1 1,-35 12 0,55-16-287,-20 5 128,0-2-1,-1-1 0,1 0 0,-30-2 0,32-1-63,-1 0 0,1 2 0,-1 1 0,1 1 0,-32 9 0,39-8-57,0 1 1,0 1-1,1 1 0,-1 0 1,2 0-1,-1 2 1,-22 20-1,29-23-11,-1 1 0,1 1 1,1 0-1,-1 0 0,2 0 0,-1 0 0,1 1 0,1 0 0,0 0 0,0 1 0,1-1 1,-4 20-1,1 24-1,3 1 1,4 69-1,1-17 7,-5-25-16,0-35 37,2 0 0,9 71 0,-7-105-18,2 0 0,0 0 0,0 0 0,1 0 0,1-1 0,0 0 0,0 0 0,1 0 0,1-1 0,0 1 0,1-2 0,0 1-1,15 15 1,-9-14 8,0 0 0,1-1 0,1 0-1,0-1 1,0-1 0,1 0 0,0-1-1,0-1 1,21 5 0,-24-8 5,0-1-1,0-1 1,1 0-1,-1-1 1,1 0-1,-1-1 0,0-1 1,1 0-1,-1-1 1,0-1-1,0 0 1,21-8-1,-7-1 82,0-1-1,-1-2 1,0-1-1,-1 0 1,46-41-1,-28 16 152,-1-1 1,39-54-1,-47 53 18,-3-2-1,-2-2 1,38-79 0,-54 97-165,-2-1 1,-1 0 0,-2-1-1,-1 0 1,-1 0 0,-2-1 0,3-51-1,-8 71-89,-1-1-1,0 1 1,0 0-1,-1 0 1,-1 0-1,0 0 1,-1 0-1,0 1 1,-1-1-1,0 1 1,0 0-1,-2 1 0,1-1 1,-1 1-1,-11-12 1,8 11-9,-1 1 1,-1 0-1,0 0 0,0 1 1,-1 1-1,0 0 0,-1 1 1,1 0-1,-2 1 1,1 0-1,-29-6 0,25 8-61,-1 1-1,0 0 0,0 2 1,0 0-1,0 1 1,0 1-1,0 1 0,-28 6 1,19-1-130,0 2-1,1 0 1,1 2 0,0 1 0,-25 15 0,28-15-115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001"/>
    </inkml:context>
    <inkml:brush xml:id="br0">
      <inkml:brushProperty name="width" value="0.05" units="cm"/>
      <inkml:brushProperty name="height" value="0.05" units="cm"/>
    </inkml:brush>
  </inkml:definitions>
  <inkml:trace contextRef="#ctx0" brushRef="#br0">1 6 21133,'0'0'63,"0"-1"0,0 1 1,0 0-1,0 0 1,0 0-1,0-1 0,0 1 1,0 0-1,0 0 1,0-1-1,0 1 0,0 0 1,0 0-1,0 0 1,0-1-1,0 1 0,1 0 1,-1 0-1,0 0 1,0 0-1,0-1 0,0 1 1,1 0-1,-1 0 1,0 0-1,0 0 0,0 0 1,1 0-1,-1-1 1,0 1-1,0 0 0,0 0 1,1 0-1,-1 0 1,0 0-1,0 0 0,0 0 1,1 0-1,-1 0 1,0 0-1,1 0 0,12 4 1183,13 12 40,15 17-212,65 67 0,27 50-767,-95-105-223,-36-43-105,3 4-30,1 0-1,-1 0 1,1 0-1,0-1 1,9 6 0,-14-10-30,1 0 0,-1 0 0,1-1 0,0 1 0,-1 0 1,1-1-1,0 1 0,-1-1 0,1 0 0,0 1 0,-1-1 1,1 0-1,0 0 0,0 0 0,-1 0 0,1 0 1,0-1-1,-1 1 0,1-1 0,0 1 0,-1-1 0,1 1 1,0-1-1,-1 0 0,1 0 0,-1 1 0,1-1 0,-1-1 1,0 1-1,3-2 0,7-10-857,0 0 1,-1-1-1,0 0 1,12-25-1,-8 15 295,10-18-549</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377"/>
    </inkml:context>
    <inkml:brush xml:id="br0">
      <inkml:brushProperty name="width" value="0.05" units="cm"/>
      <inkml:brushProperty name="height" value="0.05" units="cm"/>
    </inkml:brush>
  </inkml:definitions>
  <inkml:trace contextRef="#ctx0" brushRef="#br0">433 171 15555,'0'0'60,"-1"0"-1,1-1 0,0 1 0,0 0 0,-1 0 1,1-1-1,0 1 0,-1 0 0,1 0 1,0 0-1,0-1 0,-1 1 0,1 0 0,-1 0 1,1 0-1,0 0 0,-1 0 0,1 0 0,0 0 1,-1 0-1,1 0 0,0 0 0,-1 0 1,1 0-1,0 0 0,-1 0 0,1 0 0,-1 0 1,1 0-1,0 0 0,-1 1 0,1-1 1,0 0-1,-1 0 0,1 0 0,0 0 0,0 1 1,-1-1-1,1 0 0,0 0 0,0 1 1,-1-1-1,1 0 0,0 1 0,0-1 0,-18 18 672,17-18-629,-15 21 878,0 0-1,1 0 1,1 2-1,-18 37 1,-34 102 421,62-151-1288,-76 217 685,-62 295 0,139-512-860,0 2-290,0 1 1,1 0 0,0 0 0,0 27-1,3-41 334,-1 0 0,0 0 0,0 0 0,0 0-1,0 0 1,0 0 0,0 0 0,0 0-1,0 0 1,1 0 0,-1-1 0,0 1 0,0 0-1,0 0 1,0 0 0,0 0 0,0 0 0,0 0-1,0 0 1,1 0 0,-1 0 0,0 0-1,0 1 1,0-1 0,0 0 0,0 0 0,0 0-1,0 0 1,1 0 0,-1 0 0,0 0-1,0 0 1,0 0 0,0 0 0,0 0 0,0 0-1,0 0 1,0 0 0,0 1 0,0-1 0,0 0-1,0 0 1,1 0 0,-1 0 0,0 0-1,0 0 1,0 0 0,0 0 0,0 1 0,0-1-1,0 0 1,0 0 0,0 0 0,0 0 0,0 0-1,0 0 1,0 0 0,0 0 0,0 1-1,0-1 1,0 0 0,0 0 0,-1 0 0,1 0-1,0 0 1,0 0 0,0 0 0,5-8-178,-4 6 103,14-26-488,2-6-215</inkml:trace>
  <inkml:trace contextRef="#ctx0" brushRef="#br0" timeOffset="1">398 817 17476,'3'-5'345,"-1"0"0,1 0 0,0 1 0,0-1 0,0 0 0,0 1 0,1 0 0,0 0 0,0 0 0,0 0 0,0 1 0,1-1 1,-1 1-1,1 0 0,0 1 0,9-5 0,-5 3-117,1 1 0,-1 0 0,1 0 0,-1 1 0,1 0 0,0 1 0,-1 0-1,17 0 1,-22 2-204,-1-1 0,0 0 0,0 1 0,0-1 0,1 1-1,-1 0 1,0 0 0,0 1 0,0-1 0,0 0-1,0 1 1,-1 0 0,1 0 0,0-1 0,-1 2 0,1-1-1,-1 0 1,0 0 0,0 1 0,0-1 0,0 1 0,0 0-1,0 0 1,-1-1 0,0 1 0,1 0 0,-1 0-1,0 1 1,0-1 0,-1 0 0,1 0 0,0 0 0,-1 5-1,1 3 3,-1-1 0,-1 0 0,0 0 0,0 1 0,-1-1 0,0 0 0,0 0 0,-1-1 0,-8 18 0,-1-3 64,-1-1 0,-2-1 0,0 0 0,-31 33 0,19-26 111,-2-1 1,-47 34 0,71-58-162,-28 19 174,31-22-207,0 0 0,1 0 1,-1 0-1,0 0 0,0-1 1,1 1-1,-1 0 0,0-1 0,0 1 1,0-1-1,0 0 0,0 1 1,0-1-1,0 0 0,-3-1 1,5 1-10,-1 0 1,1 0-1,0-1 1,0 1-1,0 0 1,-1 0-1,1 0 1,0-1 0,0 1-1,0 0 1,0-1-1,0 1 1,-1 0-1,1 0 1,0-1-1,0 1 1,0 0-1,0-1 1,0 1-1,0 0 1,0 0 0,0-1-1,0 1 1,0 0-1,0-1 1,0 1-1,0 0 1,1-1-1,-1 1 1,0 0-1,0 0 1,0-1 0,0 1-1,1 0 1,5-12-128,0 5 69,0 1 0,0 0 0,0 0 0,1 1 0,0 0 0,0 0 0,0 1 0,0 0 0,1 0 0,0 1 0,10-4 0,-14 6 36,0-1 0,0 1 0,0 0 0,0 0 0,0 1 0,0 0 0,0-1 0,0 1 0,0 0 0,0 1 1,0-1-1,0 1 0,0 0 0,0 0 0,0 0 0,0 0 0,0 1 0,0 0 0,-1 0 0,1 0 1,-1 0-1,1 0 0,-1 1 0,0-1 0,3 4 0,1 4-10,0 1-1,0 0 1,-1 0 0,-1 0-1,0 1 1,0 0 0,-1 0-1,4 20 1,-2-9 4,-6-22 36,0 0 0,0 1 0,1-1 0,-1 0 0,1 0 0,-1 0 0,1 1 0,-1-1 0,1 0 0,0 0 0,-1 0 0,1 0 0,0 0 0,0 0 0,0 0 0,0-1 0,0 1 0,0 0 0,0 0 0,1 0 0,-1-1 3,0 0 0,0 0 0,0 0 0,0 0 0,0 0 0,0 0 0,0 0 1,0 0-1,0 0 0,0-1 0,0 1 0,-1 0 0,1-1 0,0 1 0,0 0 1,0-1-1,0 1 0,0-1 0,1-1 0,5-4 57,-1-1 1,1 0-1,-1 0 0,7-11 1,-7 10-31,25-35 287,-3-1-1,34-71 0,-60 112-300,0-1 1,-1 1-1,0-1 0,0 1 0,0-1 0,0 0 0,0-5 1,0 9-27,-1 0 1,0 0 0,0-1 0,0 1 0,0 0 0,0 0 0,0 0-1,-1 0 1,1 0 0,0-1 0,0 1 0,0 0 0,0 0 0,0 0 0,0 0-1,0-1 1,0 1 0,0 0 0,0 0 0,0 0 0,0 0 0,-1 0-1,1 0 1,0 0 0,0-1 0,0 1 0,0 0 0,0 0 0,0 0-1,-1 0 1,1 0 0,0 0 0,0 0 0,0 0 0,0 0 0,-1 0 0,1 0-1,0 0 1,0 0 0,0 0 0,0 0 0,0 0 0,-1 0 0,1 0-1,0 0 1,0 0 0,0 0 0,-1 0 0,-13 12-726,13-11 636,-3 2-183,1 1 0,0 0 1,0 0-1,0 0 0,-3 5 1,6-7-267</inkml:trace>
  <inkml:trace contextRef="#ctx0" brushRef="#br0" timeOffset="4">1923 210 19292,'-1'-5'1696,"3"6"-398,9 10 362,20 28-252,-22-29-890,13 19-104,1-1 0,2-1 0,0-2 0,38 30 0,-54-49-433,0 0 0,1 0 0,0-1 0,0 0-1,0-1 1,1 0 0,20 5 0,-23-8-140,0 0-1,0 0 1,0-1-1,1 0 1,-1-1-1,0 0 1,0 0-1,0 0 1,-1-1 0,1 0-1,0-1 1,9-4-1,-5 1-44,0-1-1,-1 0 1,19-14 0,1-6-450</inkml:trace>
  <inkml:trace contextRef="#ctx0" brushRef="#br0" timeOffset="5">2581 1 17524,'-12'24'1735,"-16"48"1,5-12 14,-126 372 2644,109-302-4016,-47 162-1521,36-96-2665,42-156 2352,8-38 670</inkml:trace>
  <inkml:trace contextRef="#ctx0" brushRef="#br0" timeOffset="6">2581 1000 19148,'1'0'84,"-1"0"0,1 0 0,-1 0 0,0 0 0,1 1 1,-1-1-1,1 0 0,-1 0 0,0 0 0,1 0 0,-1 0 0,1 0 0,-1 0 0,1 0 0,-1 0 0,0 0 0,1 0 1,-1-1-1,1 1 0,-1 0 0,0 0 0,1 0 0,-1 0 0,0-1 0,1 1 0,-1 0 0,1 0 0,-1-1 0,0 1 1,0 0-1,1 0 0,-1-1 0,1 0 0,15-14 280,-14 12-138,162-182 3576,59-113-2962,-204 273-793,-19 25-46,0 1 1,0-1 0,0 0-1,0 0 1,0 0 0,0 0-1,0 0 1,0 0 0,0 0-1,0 0 1,0 0 0,0 0-1,0 0 1,0 0-1,0 0 1,0 0 0,0 0-1,0 0 1,0 1 0,0-1-1,0 0 1,0 0 0,0 0-1,0 0 1,0 0-1,0 0 1,0 0 0,0 0-1,0 0 1,0 0 0,0 0-1,0 0 1,0 0 0,0 0-1,0 0 1,0 0 0,0 0-1,0 0 1,0 0-1,0 0 1,0 0 0,1 0-1,-1 0 1,0 0 0,0 1-1,0-1 1,0 0 0,0 0-1,0 0 1,0 0-1,0 0 1,0 0 0,0-1-1,0 1 1,0 0 0,0 0-1,-2 12 37,-5 13-6,-57 188 219,53-166-892,3 0 0,-4 78 1,12-90-63,-1-23 249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010"/>
    </inkml:context>
    <inkml:brush xml:id="br0">
      <inkml:brushProperty name="width" value="0.05" units="cm"/>
      <inkml:brushProperty name="height" value="0.05" units="cm"/>
    </inkml:brush>
  </inkml:definitions>
  <inkml:trace contextRef="#ctx0" brushRef="#br0">0 70 13851,'2'5'888,"1"-4"-888,1 2-88,9-4-32,4-11-376,3-6 408,4-4-96,1-4-80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150"/>
    </inkml:context>
    <inkml:brush xml:id="br0">
      <inkml:brushProperty name="width" value="0.05" units="cm"/>
      <inkml:brushProperty name="height" value="0.05" units="cm"/>
    </inkml:brush>
  </inkml:definitions>
  <inkml:trace contextRef="#ctx0" brushRef="#br0">40 13 16940,'2'-7'1928,"0"1"-1304,-4 12-272,-3 8 913,-1 16-441,-1 8-128,1 12-352,2 7-152,2 9-88,1 0-64,1-1-224,1-5-96,1-10-216,-1-8-216,-1-15-289,0-6 689,-7-15-216,0-6-168</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555"/>
    </inkml:context>
    <inkml:brush xml:id="br0">
      <inkml:brushProperty name="width" value="0.05" units="cm"/>
      <inkml:brushProperty name="height" value="0.05" units="cm"/>
    </inkml:brush>
  </inkml:definitions>
  <inkml:trace contextRef="#ctx0" brushRef="#br0">1 295 14859,'4'1'1784,"-3"0"-1640,1 0 0,-1-1 0,1 1 0,-1-1 0,1 0 0,-1 1 0,1-1-1,0 0 1,-1 0 0,1 0 0,-1 0 0,1 0 0,-1 0 0,1 0 0,-1-1 0,4 0-1,2-3 25,-1 0-1,1 0 0,-1-1 0,0 1 1,0-2-1,0 1 0,-1-1 0,1 1 0,-1-1 1,-1-1-1,5-6 0,6-12 362,18-41 0,-10 7 72,5-11 298,-28 69-890,0 1-1,0-1 0,0 1 0,1 0 0,-1-1 0,0 1 0,0 0 0,0-1 1,0 1-1,0 0 0,0 0 0,1-1 0,-1 1 0,0 0 0,0-1 1,0 1-1,1 0 0,-1 0 0,0-1 0,1 1 0,-1 0 0,0 0 0,0 0 1,1-1-1,-1 1 0,0 0 0,1 0 0,-1 0 0,0 0 0,1 0 1,-1 0-1,0 0 0,1 0 0,-1 0 0,0 0 0,1 0 0,-1 0 1,0 0-1,1 0 0,-1 0 0,0 0 0,1 0 0,-1 0 0,0 0 0,1 0 1,-1 1-1,0-1 0,1 0 0,-1 0 0,1 0 0,7 15 99,-7-13-99,17 44 112,-4-12-339,22 42 1,-31-68 52,-1 0 1,1 0 0,1-1 0,0 0 0,0 0 0,0 0 0,1-1-1,-1 0 1,2 0 0,11 7 0,-15-12-224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8.508"/>
    </inkml:context>
    <inkml:brush xml:id="br0">
      <inkml:brushProperty name="width" value="0.05" units="cm"/>
      <inkml:brushProperty name="height" value="0.05" units="cm"/>
    </inkml:brush>
  </inkml:definitions>
  <inkml:trace contextRef="#ctx0" brushRef="#br0">320 37 14915,'-3'-3'158,"1"0"-1,-1 0 1,0 0-1,-1 0 1,1 1-1,0-1 1,-1 1-1,0 0 1,1 0-1,-1 0 0,0 0 1,0 1-1,0 0 1,0-1-1,0 1 1,0 1-1,0-1 1,-1 1-1,1-1 1,0 1-1,0 1 1,-6 0-1,4 0-31,-1 1 0,0 0 0,1 0 0,0 1-1,-1 0 1,1 0 0,0 0 0,0 1 0,1 0 0,-1 0-1,1 0 1,0 1 0,-6 6 0,-1 4-64,1-1 1,1 2-1,0-1 1,1 1-1,0 1 1,2 0-1,-10 31 1,3-1 70,-12 83-1,12 11 145,13-120-206,2 0 1,0 1-1,1-1 1,8 33-1,-9-49-52,0 0 0,1 0 0,0 0 0,0 0-1,0 0 1,1-1 0,-1 1 0,1-1 0,0 1 0,7 6 0,-8-9-11,1 0 1,-1-1-1,0 1 1,1-1-1,-1 1 1,0-1-1,1 0 1,0 0-1,-1 0 1,1-1-1,-1 1 0,1-1 1,0 1-1,0-1 1,-1 0-1,1 0 1,0 0-1,0 0 1,-1 0-1,1-1 1,0 1-1,3-2 1,2-1 35,0-1 1,0 1-1,0-1 1,-1-1-1,1 1 1,-1-1-1,0-1 1,-1 1-1,1-1 1,-1 0-1,0-1 1,-1 0-1,0 0 1,9-13-1,-9 11 49,0-1-1,0 1 1,-1-1-1,0 0 1,0 0-1,-1 0 1,-1 0-1,0 0 1,0-1-1,-1 1 1,0-21-1,-7 1 191,6 29-273,0 0 0,0 0-1,-1 0 1,1 0-1,-1 0 1,1 0-1,-1 0 1,1 1-1,-1-1 1,1 0-1,-1 0 1,0 0-1,1 1 1,-1-1-1,0 0 1,0 0-1,1 1 1,-1-1-1,0 1 1,0-1-1,0 1 1,0-1-1,0 1 1,0 0-1,0-1 1,-1 1 0,2 0-16,-1 0 1,1 0 0,0 0 0,-1 0 0,1 0-1,0 0 1,0 0 0,-1 0 0,1 0-1,0 0 1,-1 0 0,1 0 0,0 1 0,0-1-1,-1 0 1,1 0 0,0 0 0,0 0 0,-1 1-1,1-1 1,0 0 0,0 0 0,0 0 0,-1 1-1,1-1 1,0 0 0,0 0 0,0 1 0,0-1-1,0 0 1,-1 1 0,1-1 0,0 0-1,0 0 1,0 1 0,0-1 0,0 0 0,0 1-1,0-1 1,0 0 0,0 1 0,0-1 0,0 0-1,0 0 1,0 1 0,1-1 0,-1 0 0,0 1-1,0-1 1,0 0 0,0 0 0,0 1-1,1-1 1,-1 0 0,0 0 0,0 1 0,0-1-1,1 0 1,0 1-25,0 1-1,-1-1 0,1 0 0,0 0 1,0 0-1,0-1 0,0 1 0,0 0 1,0 0-1,0 0 0,1-1 1,-1 1-1,0 0 0,0-1 0,0 1 1,2-1-1,0 1-8,0-1-1,0 0 1,0 0 0,-1-1 0,1 1-1,0-1 1,0 1 0,-1-1-1,1 0 1,0 0 0,-1 0-1,1 0 1,3-3 0,32-24-335,-2 1 180,-35 27 198,-1-1 0,1 1-1,0 0 1,-1-1-1,1 1 1,0 0 0,0 0-1,-1-1 1,1 1-1,0 0 1,0 0 0,-1 0-1,1 0 1,0 0-1,0 0 1,0 0 0,-1 0-1,1 0 1,0 0-1,0 0 1,-1 1 0,1-1-1,0 0 1,0 1-1,-1-1 1,1 0-1,0 1 1,-1-1 0,1 1-1,0-1 1,-1 1-1,1-1 1,-1 1 0,1-1-1,-1 1 1,1 0-1,-1-1 1,1 1 0,-1 0-1,0-1 1,1 1-1,-1 0 1,0 1 0,2 4 40,0 0 0,-1 0 1,0-1-1,1 11 0,-2-13-30,3 132 589,-1-23-597,-1-105-359,1-6 109,4-15 27,3-10 10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035"/>
    </inkml:context>
    <inkml:brush xml:id="br0">
      <inkml:brushProperty name="width" value="0.05" units="cm"/>
      <inkml:brushProperty name="height" value="0.05" units="cm"/>
    </inkml:brush>
  </inkml:definitions>
  <inkml:trace contextRef="#ctx0" brushRef="#br0">1 498 16091,'2'1'150,"0"0"0,0-1-1,0 1 1,0-1-1,1 0 1,-1 0-1,0 0 1,0 0-1,0 0 1,1 0-1,-1 0 1,0-1 0,0 1-1,0-1 1,0 0-1,0 0 1,0 1-1,0-1 1,0 0-1,0-1 1,0 1-1,0 0 1,0-1 0,-1 1-1,1-1 1,-1 1-1,3-3 1,4-5 207,0 0 1,-1-1-1,10-16 1,-5 6-7,0-1 1,10-29 0,-19 43-251,0-1 1,-1 0-1,0 0 1,0 0-1,-1 0 1,0 0-1,0-1 0,-1 1 1,0 0-1,-2-10 1,3 17-88,-1 1-1,0-1 1,0 0 0,-1 1 0,1-1 0,0 0-1,0 1 1,0-1 0,0 0 0,0 1 0,-1-1-1,1 0 1,0 1 0,-1-1 0,1 0 0,0 1-1,-1-1 1,1 1 0,-1-1 0,1 1 0,-1-1 0,1 1-1,-1-1 1,1 1 0,-1 0 0,0-1 0,1 1-1,-1 0 1,1-1 0,-1 1 0,0 0 0,1 0-1,-1 0 1,0 0 0,0-1 0,1 1 0,-1 0-1,0 0 1,1 0 0,-1 0 0,0 1 0,1-1 0,-1 0-1,0 0 1,0 0 0,-2 2 12,1-1-1,0 0 1,0 1 0,0-1-1,-1 1 1,2 0-1,-1-1 1,0 1 0,0 0-1,0 0 1,-1 3 0,-4 8-3,0 0 0,1 1 0,0-1 0,1 1 0,1 0 1,-5 24-1,5-16-29,1 1 1,2 0-1,1 35 1,0-54 2,0 1 1,0-1 0,1 0 0,0 0-1,0 0 1,3 7 0,-4-10 2,1-1 0,-1 1 0,0 0 0,1-1 0,-1 1 0,1-1 0,-1 1 1,1-1-1,-1 1 0,1-1 0,-1 0 0,1 1 0,0-1 0,-1 1 0,1-1 0,-1 0 0,1 0 0,0 1 0,-1-1 1,1 0-1,0 0 0,-1 0 0,1 0 0,0 0 0,0 0 0,-1 0 0,1 0 0,0 0 0,-1 0 0,1 0 0,0 0 0,-1-1 1,1 1-1,0 0 0,-1 0 0,1-1 0,-1 1 0,1 0 0,0-1 0,-1 1 0,1-1 0,-1 1 0,1-1 0,-1 1 1,1-1-1,7-6 1,-1 0-1,0 0 1,0 0 0,-1-1 0,0 1 0,-1-2 0,6-9 0,32-69 19,-32 63-2,49-129 149,-51 124-62,-2 1 0,-1-1 1,4-44-1,-10 70-85,0 0-1,0 1 1,0-1-1,0 0 1,0 1-1,-1-1 1,-1-4 0,2 6-14,0 1 0,0-1 0,0 1 0,0-1 0,-1 1 0,1 0 0,0-1 0,0 1 1,-1-1-1,1 1 0,0 0 0,-1-1 0,1 1 0,0 0 0,-1 0 0,1-1 0,0 1 0,-1 0 1,1 0-1,-1-1 0,1 1 0,-1 0 0,1 0 0,-1 0 0,1 0 0,0 0 0,-2 0 0,0 0 6,1 1 0,-1 0-1,0 0 1,0 0-1,0 0 1,1 0-1,-1 0 1,0 1-1,1-1 1,-1 0 0,1 1-1,0 0 1,-1-1-1,1 1 1,0 0-1,0-1 1,0 1-1,-1 2 1,-9 18 23,1 0-1,1 0 1,1 1 0,-9 41 0,10-25-38,1 0 1,-1 45 0,7-73-136,0-1 0,1 1 0,0-1 1,4 18-1,-4-26 54,-1 0 0,1 0 0,0 0-1,0 0 1,0 0 0,0 0 0,0-1 0,0 1 0,0 0 0,1 0 0,-1-1-1,3 3 1,-2-3 28,-1 0 1,0-1-1,0 1 0,0-1 0,0 0 0,0 1 0,0-1 0,1 0 0,-1 0 1,0 0-1,0 0 0,0 0 0,1 0 0,-1 0 0,0 0 0,0 0 0,0 0 0,0-1 1,1 1-1,-1 0 0,0-1 0,0 1 0,0-1 0,2-1 0,15-13-469,0-8-215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5.778"/>
    </inkml:context>
    <inkml:brush xml:id="br0">
      <inkml:brushProperty name="width" value="0.05" units="cm"/>
      <inkml:brushProperty name="height" value="0.05" units="cm"/>
    </inkml:brush>
  </inkml:definitions>
  <inkml:trace contextRef="#ctx0" brushRef="#br0">99 0 14235 0 0,'-2'0'50'0'0,"0"1"0"0"0,0-1 0 0 0,0 0-1 0 0,0 1 1 0 0,0-1 0 0 0,0 1 0 0 0,0-1 0 0 0,0 1 0 0 0,0 0 0 0 0,0 0 0 0 0,1 0-1 0 0,-1 0 1 0 0,0 0 0 0 0,1 0 0 0 0,-1 1 0 0 0,0-1 0 0 0,1 0 0 0 0,0 1-1 0 0,-1-1 1 0 0,1 1 0 0 0,0 0 0 0 0,0 0 0 0 0,-1-1 0 0 0,2 1 0 0 0,-2 3-1 0 0,-4 5 1 0 0,0 2 0 0 0,-6 22 0 0 0,4-7 64 0 0,1 1 0 0 0,1 0 0 0 0,2 0 0 0 0,-1 29 0 0 0,4-4-12 0 0,7 66-1 0 0,-4-97 109 0 0,-1-1-1 0 0,-1 1 1 0 0,-1 0 0 0 0,-6 29-1 0 0,6-37 462 0 0,3-19 399 0 0,6-25-317 0 0,-3-4-962 0 0,-1-1 1 0 0,-2 1-1 0 0,-1-1 0 0 0,-6-56 0 0 0,3 74-375 0 0,4 28-1304 0 0,-1-2 1755 0 0,2-1 0 0 0,0 1 1 0 0,0 0-1 0 0,0-1 0 0 0,1 0 1 0 0,0 0-1 0 0,1 0 0 0 0,0 0 1 0 0,0-1-1 0 0,0 0 0 0 0,1 0 1 0 0,0 0-1 0 0,1-1 0 0 0,13 12 1 0 0,-12-12 299 0 0,0-1 0 0 0,0 1-1 0 0,1-1 1 0 0,-1-1 0 0 0,1 0 0 0 0,0 0 0 0 0,0 0 0 0 0,0-1 0 0 0,0-1 0 0 0,1 0-1 0 0,-1 0 1 0 0,1-1 0 0 0,0 0 0 0 0,9 0 0 0 0,-15-2 0 0 0,0 0 0 0 0,0 0 0 0 0,-1 0 0 0 0,1 0 0 0 0,0-1-1 0 0,-1 0 1 0 0,1 1 0 0 0,-1-1 0 0 0,0-1 0 0 0,0 1 0 0 0,0 0 0 0 0,0-1 0 0 0,0 0 0 0 0,0 1 0 0 0,-1-1 0 0 0,1 0 0 0 0,-1 0 0 0 0,0-1-1 0 0,3-3 1 0 0,-3 3-153 0 0,0 0 0 0 0,0 0 0 0 0,0 1 0 0 0,0-2 1 0 0,0 1-1 0 0,-1 0 0 0 0,0 0 0 0 0,0 0 0 0 0,0-1 0 0 0,0 1 0 0 0,-1-1 0 0 0,1 1 0 0 0,-1-1 0 0 0,0 1 0 0 0,-1 0 0 0 0,-1-9 0 0 0,2 13-28 0 0,0 0 0 0 0,0 0 1 0 0,0 0-1 0 0,0-1 1 0 0,0 1-1 0 0,0 0 0 0 0,0 0 1 0 0,0 0-1 0 0,0 0 1 0 0,0 0-1 0 0,-1 0 0 0 0,1 0 1 0 0,0 0-1 0 0,0-1 0 0 0,0 1 1 0 0,0 0-1 0 0,0 0 1 0 0,0 0-1 0 0,-1 0 0 0 0,1 0 1 0 0,0 0-1 0 0,0 0 0 0 0,0 0 1 0 0,0 0-1 0 0,0 0 1 0 0,0 0-1 0 0,-1 0 0 0 0,1 0 1 0 0,0 0-1 0 0,0 0 1 0 0,0 0-1 0 0,0 0 0 0 0,0 0 1 0 0,-1 0-1 0 0,1 0 0 0 0,0 0 1 0 0,0 0-1 0 0,0 0 1 0 0,0 0-1 0 0,0 0 0 0 0,-1 0 1 0 0,1 0-1 0 0,0 1 1 0 0,0-1-1 0 0,0 0 0 0 0,0 0 1 0 0,-10 8-407 0 0,-7 14-71 0 0,17-21 444 0 0,-4 4 22 0 0,1 0 1 0 0,0 0-1 0 0,0 0 1 0 0,0 0-1 0 0,1 1 1 0 0,0-1-1 0 0,0 1 0 0 0,0 0 1 0 0,1 0-1 0 0,0-1 1 0 0,0 1-1 0 0,0 0 0 0 0,1 0 1 0 0,0 0-1 0 0,0 0 1 0 0,0 0-1 0 0,1 0 1 0 0,2 9-1 0 0,-2-11 80 0 0,0 0 0 0 0,1 0 0 0 0,0-1 0 0 0,0 1 0 0 0,0 0 0 0 0,0-1 0 0 0,0 1 0 0 0,1-1 0 0 0,-1 0 0 0 0,1 0 0 0 0,0 0 0 0 0,0 0 0 0 0,0 0 0 0 0,1-1 0 0 0,-1 1 0 0 0,1-1 0 0 0,-1 0 0 0 0,1 0 0 0 0,0 0 0 0 0,0-1 0 0 0,0 1 0 0 0,-1-1 1 0 0,1 0-1 0 0,1 0 0 0 0,-1 0 0 0 0,0-1 0 0 0,5 1 0 0 0,0-1 116 0 0,0 1 1 0 0,0-2-1 0 0,-1 1 1 0 0,1-1 0 0 0,0 0-1 0 0,0-1 1 0 0,-1 0 0 0 0,1 0-1 0 0,-1-1 1 0 0,1 0-1 0 0,-1-1 1 0 0,0 1 0 0 0,0-2-1 0 0,-1 1 1 0 0,1-1-1 0 0,10-9 1 0 0,-9 6-142 0 0,-1 0 1 0 0,-1-1-1 0 0,0 0 0 0 0,0 0 1 0 0,-1 0-1 0 0,0-1 0 0 0,0 0 0 0 0,-1 0 1 0 0,-1 0-1 0 0,0-1 0 0 0,0 0 1 0 0,4-18-1 0 0,-7 9-406 0 0,-3 20-173 0 0,-4 11 74 0 0,4-5 389 0 0,0 0 0 0 0,1 0 0 0 0,0 0 1 0 0,0 0-1 0 0,0 0 0 0 0,1 0 0 0 0,0 0 1 0 0,0 0-1 0 0,1 0 0 0 0,-1 0 0 0 0,3 7 0 0 0,-3-11-4 0 0,1 1-1 0 0,-1-1 1 0 0,1 0-1 0 0,0 1 1 0 0,0-1-1 0 0,0 0 1 0 0,0 0-1 0 0,0 0 1 0 0,0 0-1 0 0,0 0 1 0 0,1 0-1 0 0,-1 0 1 0 0,1 0-1 0 0,0 0 1 0 0,-1-1-1 0 0,1 1 1 0 0,0 0-1 0 0,0-1 1 0 0,0 0-1 0 0,0 1 0 0 0,0-1 1 0 0,0 0-1 0 0,0 0 1 0 0,1 0-1 0 0,-1-1 1 0 0,0 1-1 0 0,1 0 1 0 0,-1-1-1 0 0,0 1 1 0 0,4-1-1 0 0,-5 0-207 0 0,0 0 0 0 0,0 0-1 0 0,0-1 1 0 0,0 1 0 0 0,0 0-1 0 0,0-1 1 0 0,0 1 0 0 0,0 0-1 0 0,0-1 1 0 0,-1 1 0 0 0,1-1-1 0 0,0 0 1 0 0,0 1 0 0 0,0-1-1 0 0,0-1 1 0 0,11-11-1169 0 0,-12 13 1473 0 0,8-11-939 0 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471"/>
    </inkml:context>
    <inkml:brush xml:id="br0">
      <inkml:brushProperty name="width" value="0.05" units="cm"/>
      <inkml:brushProperty name="height" value="0.05" units="cm"/>
    </inkml:brush>
  </inkml:definitions>
  <inkml:trace contextRef="#ctx0" brushRef="#br0">56 359 12643,'3'0'2323,"-3"5"-1273,-3 6 223,-11 27-193,3 1-1,1 0 1,1 1 0,-3 50 0,14-77-887,4-13-21,12-20 37,13-34-61,-3-1-1,43-115 1,-47 106 195,-2 0 0,24-119 1,-46 164-101,0 19-236,0 0-1,0-1 1,0 1 0,0 0 0,0 0-1,0 0 1,0 0 0,-1-1 0,1 1-1,0 0 1,0 0 0,0 0 0,0 0-1,0-1 1,0 1 0,-1 0 0,1 0-1,0 0 1,0 0 0,0 0 0,0 0-1,0-1 1,-1 1 0,1 0 0,0 0-1,0 0 1,0 0 0,-1 0 0,1 0-1,0 0 1,0 0 0,0 0 0,-1 0-1,1 0 1,0 0 0,0 0 0,0 0-1,-1 0 1,0 1 18,-1 0 1,1 0-1,-1 0 1,1 0-1,0 1 1,-1-1-1,1 0 1,0 1-1,0-1 1,0 1-1,0-1 1,-1 4-1,-15 29 38,2 0 0,1 2 1,2 0-1,1 0 0,2 1 0,2 0 0,-3 39 1,10-72-78,-2 10-34,2 1 0,1 22 0,-1-34-25,0-1 0,0 1 1,1-1-1,-1 1 0,1-1 0,-1 0 0,1 1 0,0-1 0,0 0 0,0 0 0,0 0 0,0 1 0,1-1 1,-1 0-1,0 0 0,1-1 0,0 1 0,-1 0 0,1 0 0,0-1 0,0 1 0,0-1 0,3 2 1,-3-2 36,0-1 1,-1 0-1,1 0 1,0 1-1,-1-1 1,1 0-1,0-1 1,-1 1-1,1 0 1,0 0-1,-1-1 0,1 1 1,0-1-1,-1 1 1,1-1-1,-1 0 1,1 1-1,-1-1 1,1 0-1,1-2 1,18-13-465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859"/>
    </inkml:context>
    <inkml:brush xml:id="br0">
      <inkml:brushProperty name="width" value="0.05" units="cm"/>
      <inkml:brushProperty name="height" value="0.05" units="cm"/>
    </inkml:brush>
  </inkml:definitions>
  <inkml:trace contextRef="#ctx0" brushRef="#br0">1 5 16243,'3'16'2702,"16"180"700,-19-194-3371,0 0-1,0 1 1,1-1-1,-1 0 1,1 1-1,-1-1 1,1 0-1,0 1 1,0-1-1,0 0 0,0 0 1,0 0-1,1 0 1,-1 0-1,3 2 1,-4-4-17,1 1 0,-1-1 1,1 0-1,-1 0 0,1 0 1,-1 1-1,1-1 0,0 0 0,-1 0 1,1 0-1,-1 0 0,1 0 1,-1 0-1,1 0 0,0 0 0,-1 0 1,1 0-1,-1 0 0,1-1 1,-1 1-1,1 0 0,-1 0 1,2-1-1,0 0 14,0-1 0,0 1 0,0-1 0,0 1 0,0-1 0,-1 0 0,1 0 0,1-2 0,18-27 149,-1-1-1,17-38 1,12-19-40,-37 75-123,-12 14-13,1 0 0,-1 0-1,0 0 1,0 0-1,1 0 1,-1 0-1,0 1 1,0-1 0,0 0-1,0 0 1,1 0-1,-1 1 1,0-1 0,0 0-1,0 0 1,0 0-1,0 1 1,0-1 0,1 0-1,-1 0 1,0 1-1,0-1 1,0 0 0,0 0-1,0 1 1,0-1-1,0 0 1,0 0 0,0 1-1,0-1 1,0 0-1,0 0 1,0 1-1,-1-1 1,-4 35 17,-10 45 31,16-75-871,4-10 188,6-11-542,-11 15 1050,9-13-994,1-1 1,14-15 0,-4 11-64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0.296"/>
    </inkml:context>
    <inkml:brush xml:id="br0">
      <inkml:brushProperty name="width" value="0.05" units="cm"/>
      <inkml:brushProperty name="height" value="0.05" units="cm"/>
    </inkml:brush>
  </inkml:definitions>
  <inkml:trace contextRef="#ctx0" brushRef="#br0">75 1 13627,'1'0'5218,"-1"1"-5094,-1-1 1,0 0 0,1 0 0,-1 0 0,1 1-1,-1-1 1,0 0 0,1 1 0,-1-1-1,1 1 1,-1-1 0,1 1 0,-1-1-1,1 1 1,-1-1 0,1 1 0,-1-1 0,1 1-1,0 0 1,-1-1 0,1 1 0,0-1-1,0 1 1,0 0 0,-1 0 0,-39 116 1012,68-158-287,-19 26-806,11-20-17,-19 33-23,0 0 0,0 0 0,0 0 0,0 0 0,-1-1 0,1 1 0,-1 0 0,0 0 0,1 0 0,-1-1 0,0 1 0,-1-4 0,1 5-4,0 1 0,0-1 0,0 1 0,-1 0 0,1-1 0,0 1 1,0-1-1,-1 1 0,1 0 0,0-1 0,0 1 0,-1 0 1,1 0-1,-1-1 0,1 1 0,0 0 0,-1 0 0,1-1 0,0 1 1,-1 0-1,1 0 0,-1 0 0,1 0 0,-1 0 0,1 0 1,0 0-1,-1 0 0,1 0 0,-1 0 0,1 0 0,-1 0 0,1 0 1,-1 0-1,1 0 0,0 0 0,-1 0 0,1 0 0,-1 1 1,1-1-1,0 0 0,-1 0 0,1 0 0,-1 1 0,1-1 0,0 0 1,-1 1-1,1-1 0,0 0 0,0 1 0,-1 0 0,-17 16 25,11-7 87,0 0 1,1 0 0,0 0-1,-5 13 1,9-18 12,0 1 1,0 1-1,0-1 0,0 0 1,1 0-1,0 0 0,0 1 0,1-1 1,0 10-1,1-13-79,0 0 0,0-1-1,0 1 1,0 0 0,1-1 0,-1 1 0,1-1-1,0 1 1,0-1 0,2 3 0,25 25-404,-19-21-376,-10-43-4051,1 14 3987,1-3-202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1.026"/>
    </inkml:context>
    <inkml:brush xml:id="br0">
      <inkml:brushProperty name="width" value="0.05" units="cm"/>
      <inkml:brushProperty name="height" value="0.05" units="cm"/>
    </inkml:brush>
  </inkml:definitions>
  <inkml:trace contextRef="#ctx0" brushRef="#br0">175 25 15459,'1'-1'147,"-1"0"0,1 1-1,-1-1 1,0 0-1,0 1 1,0-1 0,1 0-1,-1 0 1,0 0 0,0 1-1,0-1 1,0 0 0,0 0-1,0 1 1,0-1-1,0 0 1,-1 0 0,1 1-1,0-1 1,0 0 0,-1 0-1,1 1 1,0-1 0,-1 0-1,1 1 1,-1-2-1,0 2 17,0-1-1,0 1 1,0-1 0,0 1-1,0 0 1,0 0-1,0-1 1,0 1-1,0 0 1,0 0-1,0 0 1,0 0-1,0 0 1,0 0-1,0 0 1,-2 1-1,-2 0 88,-1 1-1,1-1 0,0 1 1,0 0-1,0 1 0,-7 4 0,2 2-194,0 0 0,0 1 0,0 0 0,1 0 0,1 1 0,-12 19 0,15-22-56,1 1 0,-1-1 0,2 1 0,-1-1-1,1 1 1,0 0 0,1 0 0,0 1 0,1-1 0,-1 13 0,2-21 2,0 0 1,-1 0 0,1 0 0,0-1 0,1 1 0,-1 0 0,0 0 0,0 0 0,0 0 0,0 0 0,1 0 0,-1 0 0,0 0 0,1-1-1,-1 1 1,1 0 0,-1 0 0,1 0 0,-1-1 0,1 1 0,-1 0 0,1-1 0,0 1 0,0 0 0,-1-1 0,1 1 0,0-1 0,1 1-1,-1-1 3,1 0-1,0 0 1,-1 0-1,1 0 1,0 0-1,-1 0 0,1 0 1,-1-1-1,1 1 1,-1-1-1,1 1 1,-1-1-1,1 0 0,1-1 1,7-4 10,0-1 1,-1 0-1,10-9 1,-19 15-15,20-19 41,-2 0 0,22-32 1,-32 40-35,1 3 14,-8 16-13,-10 29-30,4-19-15,2-6 26,-6 45-409,8-51 278,1 0 0,-1 0-1,1 0 1,0 0 0,1 0 0,-1 0 0,1 0-1,2 6 1,-3-10 152,0-1-1,1 1 1,-1-1 0,0 1-1,1 0 1,-1-1-1,0 0 1,1 1 0,-1-1-1,1 1 1,-1-1-1,1 1 1,-1-1 0,1 0-1,-1 1 1,1-1-1,-1 0 1,1 0-1,0 1 1,-1-1 0,1 0-1,-1 0 1,1 0-1,0 0 1,-1 0 0,1 0-1,0 0 1,-1 0-1,1 0 1,-1 0 0,1 0-1,0 0 1,-1 0-1,1 0 1,0-1 0,-1 1-1,1 0 1,-1 0-1,1-1 1,-1 1 0,1 0-1,0-2 1,22-15-272,2-8-18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2.100"/>
    </inkml:context>
    <inkml:brush xml:id="br0">
      <inkml:brushProperty name="width" value="0.05" units="cm"/>
      <inkml:brushProperty name="height" value="0.05" units="cm"/>
    </inkml:brush>
  </inkml:definitions>
  <inkml:trace contextRef="#ctx0" brushRef="#br0">140 346 18620,'0'-2'208,"1"0"0,-1 1 0,0-1 1,0 0-1,0 1 0,0-1 0,0 0 0,-1 1 0,1-1 1,0 0-1,-1 1 0,1-1 0,-1 1 0,1-1 0,-1 1 0,0-1 1,0 1-1,0-1 0,-2-2 0,3 4-139,-1 0 0,1 0 0,-1-1 0,1 1 0,-1 0 0,1 0 0,-1 0-1,0-1 1,1 1 0,-1 0 0,1 0 0,-1 0 0,1 0 0,-1 0 0,0 0 0,1 0 0,-1 0 0,1 0 0,-1 1 0,0-1-1,0 0 1,-18 15 924,10-4-923,0 1-1,0 1 1,1-1 0,0 2-1,2-1 1,-1 1 0,-4 16-1,2-3-93,2 0-1,-8 53 0,15-74 27,-1-1 1,1 0-1,0 1 1,0-1-1,1 0 0,1 6 1,-2-10-5,0 0 0,0-1 1,0 1-1,1 0 0,-1-1 1,0 1-1,0-1 0,1 1 1,-1-1-1,1 1 0,-1 0 1,0-1-1,1 1 0,-1-1 1,1 0-1,-1 1 0,1-1 1,-1 1-1,1-1 0,0 0 1,0 1-1,0-1-8,0 0 1,0 0-1,0 0 1,0 0-1,0 0 1,0 0-1,0-1 1,0 1-1,0 0 0,0-1 1,0 1-1,0-1 1,0 1-1,0-1 1,0 1-1,-1-1 1,1 0-1,0 1 1,0-2-1,14-13-497,-1 0 0,-1-2-1,-1 1 1,0-1 0,13-28 0,-13 25-48,5-11-659,-1-1 0,-1 0-1,17-59 1,-25 66 401,-2 0 0,0 0 0,-1-1 0,-2 1 0,-1-48 0,-8 25 1525,7 45-586,-1-1 0,0 1 0,0 0 0,-1 0 0,1 0 0,-1 0 0,1 1 0,-1-1 0,0 0 0,0 1 0,0-1-1,-3-2 1,4 4-11,0 1 0,1-1 0,-1 1 1,0-1-1,0 1 0,0-1 0,0 1 0,1-1 0,-1 1 0,0 0 0,0-1 0,0 1 0,0 0 0,0 0 0,0 0 0,0 0 0,0 0 0,0 0 0,0 0 0,0 0 0,0 0 0,0 0 0,0 1 0,0-1 0,-1 1 0,0 0 118,-1 0 0,1 1 1,0-1-1,0 1 0,0 0 0,0 0 1,1 0-1,-1 0 0,-2 3 0,-2 4 406,1 0-1,0 1 0,-8 18 1,8-11-475,0 0 1,1 1 0,1-1-1,1 1 1,0 0-1,1 0 1,1 0 0,1 0-1,1 0 1,0 0-1,1 0 1,1-1 0,10 30-1,-13-44-163,0-1 0,0 1-1,0-1 1,1 1-1,-1-1 1,1 0 0,-1 1-1,1-1 1,0 0 0,0 0-1,0 0 1,0 0-1,0-1 1,0 1 0,1 0-1,2 1 1,-3-3-10,0 1 0,0-1-1,0 1 1,1-1 0,-1 0 0,0 0 0,0 0 0,0 0 0,1 0-1,-1-1 1,0 1 0,0 0 0,0-1 0,0 0 0,0 0 0,0 1-1,0-1 1,0 0 0,0-1 0,3-1 0,53-37-344,-58 40 350,0 0 0,1-1 0,-1 1 0,0 0 0,1 0 0,-1-1 1,1 1-1,-1 0 0,1 0 0,-1 0 0,0 0 0,1 0 1,-1 0-1,1 0 0,-1 0 0,1 0 0,-1 0 0,0 0 1,1 0-1,-1 0 0,1 0 0,-1 0 0,1 0 0,-1 0 1,0 0-1,1 1 0,-1-1 0,1 0 0,-1 0 0,0 1 1,1-1-1,-1 0 0,0 0 0,1 1 0,-1-1 0,0 0 1,0 1-1,1-1 0,-1 0 0,0 1 0,0-1 0,1 1 0,-1-1 1,0 0-1,0 1 0,0-1 0,0 1 0,0 0 1,3 26 23,-2-19-17,0 9 24,2 18-22,-3-33-12,1 0 0,-1 0 0,0 0 0,1 0 0,0 0 0,-1-1 0,1 1 0,0 0 0,0-1 0,0 1 1,0 0-1,0-1 0,3 3 0,-3-3-13,0-1 1,0 0-1,0 1 1,0-1-1,0 0 1,0 1-1,0-1 1,0 0-1,0 0 1,1 0 0,-1 0-1,0 0 1,0 0-1,0-1 1,0 1-1,0 0 1,0-1-1,0 1 1,0 0-1,0-1 1,1 0-1,27-14-1003,-18 8-83,-8 6 869,0-1 0,0 0 0,0 0 0,-1 0 0,1 0 0,-1 0 0,5-5 0,3-7-338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3.252"/>
    </inkml:context>
    <inkml:brush xml:id="br0">
      <inkml:brushProperty name="width" value="0.05" units="cm"/>
      <inkml:brushProperty name="height" value="0.05" units="cm"/>
    </inkml:brush>
  </inkml:definitions>
  <inkml:trace contextRef="#ctx0" brushRef="#br0">78 0 14299,'-7'15'676,"0"0"0,1 0 0,1 0 0,0 0 0,2 1 1,-4 22-1,0-3 214,-5 34-60,3 0 1,3 0 0,3 1 0,3 0 0,9 72 0,-8-138-824,5 30 44,-6-33-52,1-1 1,-1 1-1,0-1 0,0 1 1,1-1-1,-1 1 1,0-1-1,0 1 0,1-1 1,-1 1-1,0-1 0,1 0 1,-1 1-1,1-1 1,-1 0-1,1 1 0,-1-1 1,1 0-1,-1 1 0,1-1 1,-1 0-1,1 0 1,-1 0-1,1 1 0,-1-1 1,1 0-1,-1 0 0,1 0 1,-1 0-1,1 0 1,0 0-1,-1 0 0,1 0 1,-1 0-1,1 0 1,-1 0-1,1-1 0,-1 1 1,1 0-1,-1 0 0,1-1 1,-1 1-1,1 0 1,-1 0-1,1-1 0,-1 1 1,1 0-1,-1-1 0,0 1 1,1-1-1,-1 1 1,1-2-1,7-7-41,0 0 0,-1-1 0,0-1 1,-1 1-1,9-20 0,1 0-32,-1 3 9,-8 13 28,1 0 0,0 1 0,16-20 1,-24 32 35,1 1 1,-1 0-1,0-1 1,0 1-1,0 0 1,1 0-1,-1-1 1,0 1-1,0 0 1,1 0-1,-1-1 1,0 1-1,1 0 1,-1 0-1,0 0 1,1-1-1,-1 1 1,0 0-1,1 0 1,-1 0-1,0 0 1,1 0-1,-1 0 1,1 0-1,-1 0 1,0 0-1,1 0 1,-1 0-1,0 0 1,1 0-1,0 0 1,2 11-7,-4 21-5,1-30 9,-7 37-41,5-26 72,3-30 76,4-11-21,-2 9 66,0-1 0,-1 0 0,-1 0 0,-1-1-1,-3-19 1,4 40-165,-1 1-1,0-1 0,0 1 1,1-1-1,-1 0 0,0 1 0,1-1 1,-1 1-1,0-1 0,1 0 1,-1 1-1,0-1 0,1 0 0,-1 1 1,1-1-1,-1 0 0,1 1 1,-1-1-1,1 0 0,-1 0 1,1 0-1,-1 0 0,1 0 0,-1 1 1,1-1-1,0 0 0,23 0-1073,-17-1 697,0-1 0,0 1 1,0-1-1,-1 0 0,13-6 0,0-3-205,0 0 0,0-2 1,-1 0-1,0-2 0,-2 1 0,1-2 0,-2 0 0,18-25 0,-27 28 1012,-6 13-392,0 0-1,0 0 0,0 0 1,0 0-1,0 0 0,0-1 1,0 1-1,0 0 0,0 0 1,0 0-1,0 0 0,0 0 1,0 0-1,0 0 1,0-1-1,0 1 0,0 0 1,0 0-1,0 0 0,0 0 1,-1 0-1,1 0 0,0 0 1,0 0-1,0 0 0,0 0 1,0-1-1,0 1 0,0 0 1,0 0-1,-1 0 0,1 0 1,0 0-1,0 0 0,0 0 1,0 0-1,0 0 0,0 0 1,0 0-1,-1 0 0,1 0 1,0 0-1,0 0 0,0 0 1,0 0-1,0 0 0,-1 0 1,0 1 109,-1 0-1,0 0 1,0-1 0,1 1 0,-1 0 0,0 1 0,1-1 0,-1 0-1,1 0 1,-2 3 0,-8 7 232,2 0-1,0 0 1,0 1-1,1 0 1,1 1-1,0 0 1,0 0-1,2 0 1,-1 1-1,2 0 1,0 0 0,-3 17-1,7-30-337,0 0 0,-1 1 0,1-1 1,0 0-1,0 0 0,0 1 0,0-1 0,0 0 0,0 0 0,1 0 0,-1 1 1,0-1-1,0 0 0,1 0 0,-1 0 0,1 1 0,-1-1 0,1 0 0,0 0 1,-1 0-1,1 0 0,0 0 0,0 0 0,-1 0 0,2 0 0,0-1-12,-1 1 1,1-1-1,-1 0 0,1 0 0,-1 0 1,1 0-1,-1 0 0,1-1 0,-1 1 0,1 0 1,-1-1-1,1 1 0,-1-1 0,0 1 1,1-1-1,-1 0 0,0 1 0,1-1 1,-1 0-1,1-1 0,11-8-23,0 0 1,0-1 0,-1-1-1,-1 0 1,0 0-1,11-18 1,0-3-420,26-53 1,-55 99-75,-22 46 409,21-40 199,1 2 1,-7 36 0,13-51-92,1 1 0,-1-1 0,1 0 0,0 1 0,0-1-1,1 1 1,0-1 0,0 0 0,0 0 0,1 1 0,0-1 0,0 0 0,6 10 0,5 5-329,16 40 0,-25-51 268,-1 1 0,0-1 0,0 1 0,-1 0 0,-1 0 0,1 14 0,-2-12 84,0 0 0,0 0 0,-1 0 0,-1 0 0,0-1 0,-1 1 1,0 0-1,-1-1 0,-1 0 0,-8 18 0,12-29-22,1 0 1,-1 0 0,0 0-1,0 0 1,0 0-1,0 0 1,0 0-1,0 0 1,0 0 0,0 0-1,-2 1 1,2-2-8,1 0 0,-1 1 0,1-1 0,-1 0 1,1 0-1,0 0 0,-1 0 0,1 0 0,-1 0 0,1 0 1,-1 0-1,1 0 0,0 0 0,-1-1 0,1 1 1,-1 0-1,1 0 0,0 0 0,-1 0 0,1-1 0,-1 1 1,1 0-1,0 0 0,-1-1 0,1 1 0,-2-2 13,1 0-1,0 1 0,0-1 0,0 0 1,0 0-1,0 0 0,1 0 0,-1 0 1,1 0-1,-1 0 0,1 0 0,-1 0 1,1-4-1,0-13-18,1 1 0,1-1 0,0 1 0,2-1 0,0 1 0,9-27 1,50-103-238,-59 140 225,38-78-50,-12 27 122,27-77 0,-55 128-39,0 5-3,-1-1-1,1 1 0,-1-1 0,-1 0 0,1 0 0,0 0 1,-1 1-1,0-1 0,0-6 0,0 9-15,0 1-1,0 0 1,0 0-1,0-1 1,0 1-1,0 0 1,0 0-1,0-1 1,0 1-1,0 0 1,0 0-1,0 0 1,-1-1-1,1 1 0,0 0 1,0 0-1,0 0 1,0-1-1,-1 1 1,1 0-1,0 0 1,0 0-1,0 0 1,0-1-1,-1 1 1,1 0-1,0 0 1,0 0-1,-1 0 1,1 0-1,0 0 1,0 0-1,0 0 1,-1 0-1,1 0 1,-1 0-1,-8 5 69,-8 15 18,8-6-38,2 1 1,0 0-1,0 0 1,-5 24-1,10-33-31,0 1 0,1-1 0,-1 1 0,2 0 0,-1 0 1,1 0-1,0-1 0,0 1 0,1 0 0,0 0 0,0-1 0,0 1 0,5 10 0,-5-15-29,0 0 0,0 0 0,0 0 0,0 0 0,0-1 0,0 1 0,1 0 0,-1-1 0,1 1 0,-1-1 0,1 0 0,0 1 0,-1-1 0,1 0 0,0 0 0,0 0 0,0 0 0,0 0 0,0-1 0,0 1 0,2 0 0,-1-1 3,0 0-1,0 0 0,-1 0 0,1 0 0,0-1 0,0 1 0,-1-1 0,1 0 0,0 0 0,-1 0 0,1 0 0,-1 0 0,1-1 0,-1 1 0,1-1 0,2-2 0,28-28-53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4.962"/>
    </inkml:context>
    <inkml:brush xml:id="br0">
      <inkml:brushProperty name="width" value="0.05" units="cm"/>
      <inkml:brushProperty name="height" value="0.05" units="cm"/>
    </inkml:brush>
  </inkml:definitions>
  <inkml:trace contextRef="#ctx0" brushRef="#br0">67 62 15915,'4'-11'1154,"9"-20"408,-13 30-1380,1-1 1,0 1 0,0-1-1,-1 1 1,1 0 0,0-1 0,0 1-1,0 0 1,1 0 0,-1 0-1,0-1 1,0 1 0,1 0 0,1-1-1,-2 2-116,0 0 1,-1 1-1,1-1 0,-1 0 0,1 0 1,-1 0-1,1 1 0,-1-1 0,1 0 1,-1 1-1,0-1 0,1 0 0,-1 1 1,1-1-1,-1 1 0,0-1 0,1 1 1,-1-1-1,0 1 0,0-1 0,1 1 1,-1-1-1,0 1 0,0-1 0,0 1 1,0-1-1,1 1 0,-1-1 0,0 1 1,0 0-1,0-1 0,0 1 0,0-1 1,0 1-1,-1-1 0,1 2 0,0 26 751,-10 38-32,-25 95 1,16-83-546,12-49-167,-6 23 37,3 1 0,-6 81-1,15-128-106,1 1 0,1-1 0,-1 1 0,1-1 0,2 9 0,-3-14-4,0 0 0,1 1 0,-1-1 1,1 0-1,-1 0 0,1 1 0,0-1 0,0 0 0,-1 0 0,1 0 0,0 0 0,0 0 1,0 0-1,0 0 0,0 0 0,0 0 0,1 0 0,-1-1 0,0 1 0,0 0 1,0-1-1,1 1 0,-1-1 0,0 1 0,1-1 0,-1 0 0,1 1 0,-1-1 0,0 0 1,1 0-1,1 0 0,6-2-103,0 1-1,0-1 1,0-1 0,0 0 0,-1 0-1,1-1 1,-1 0 0,15-9 0,61-49-1792,-50 34 1360,33-37 1,-22 15-197</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369"/>
    </inkml:context>
    <inkml:brush xml:id="br0">
      <inkml:brushProperty name="width" value="0.05" units="cm"/>
      <inkml:brushProperty name="height" value="0.05" units="cm"/>
    </inkml:brush>
  </inkml:definitions>
  <inkml:trace contextRef="#ctx0" brushRef="#br0">103 1 17884,'-1'0'97,"1"0"0,-1 0 1,0 0-1,0 0 0,0 0 1,1 1-1,-1-1 0,0 0 0,0 0 1,0 1-1,1-1 0,-1 1 1,0-1-1,1 1 0,-1-1 0,0 1 1,1-1-1,-1 1 0,1 0 1,-1-1-1,1 1 0,-1 0 0,1-1 1,-1 2-1,-11 21 264,11-21-219,-15 42 435,2-1 0,2 2-1,2 0 1,2 0 0,1 1 0,3-1 0,3 87-1,2-112-545,1 0 0,5 23 0,-6-36-163,1 1 0,1-1-1,-1 0 1,1 0 0,0 0 0,1 0-1,0 0 1,6 8 0,-8-13 73,-1-1 0,1 1 0,-1-1 0,1 1 0,-1-1 0,1 0 0,-1 0 0,1 1 0,0-1 0,0 0 0,0-1 0,0 1 0,0 0 0,0-1 0,0 1 0,0-1 0,0 1 0,0-1 0,0 0 0,0 0 0,0 0 0,0 0 0,0 0 0,0 0 0,0-1 0,0 1 0,0-1 0,0 1 0,3-2 0,15-10-518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725"/>
    </inkml:context>
    <inkml:brush xml:id="br0">
      <inkml:brushProperty name="width" value="0.05" units="cm"/>
      <inkml:brushProperty name="height" value="0.05" units="cm"/>
    </inkml:brush>
  </inkml:definitions>
  <inkml:trace contextRef="#ctx0" brushRef="#br0">33 15 17132,'-2'3'217,"0"-1"1,0 1 0,0 0 0,0 0-1,1 0 1,-1 0 0,1 0 0,0 0-1,0 0 1,0 0 0,-1 5 0,0-3 129,-1 8 84,0-1 0,1 0 0,0 1-1,1-1 1,1 1 0,0 14 0,0-20-334,1 0 0,0-1 1,0 1-1,0 0 1,1-1-1,0 1 1,0-1-1,1 0 1,-1 0-1,2 0 1,-1 0-1,0 0 0,6 5 1,-7-9-82,0 0 0,0 0-1,0 0 1,1-1 0,-1 1 0,1-1 0,-1 0 0,1 1 0,0-1 0,-1-1-1,1 1 1,0 0 0,0-1 0,-1 1 0,1-1 0,0 0 0,0 0-1,0 0 1,0 0 0,0 0 0,-1-1 0,1 1 0,0-1 0,0 0-1,4-2 1,2 0-147,0-1 0,-1 0-1,0-1 1,0 0 0,0 0-1,11-11 1,1-5-743,0-1 0,-2-1-1,0-1 1,-2-1 0,18-33-1,-3 4-1366,-32 76 3097,-22 58 1560,-18 74 1129,36-128-3186,1 1 1,1-1 0,1 51-1,2-73-483,0 0 0,0 0 1,1 1-1,-1-1 0,1 0 0,0 0 0,0 0 0,1 0 0,-1 0 0,1 0 0,3 4 0,-1-3-237,3-4-127</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6.115"/>
    </inkml:context>
    <inkml:brush xml:id="br0">
      <inkml:brushProperty name="width" value="0.05" units="cm"/>
      <inkml:brushProperty name="height" value="0.05" units="cm"/>
    </inkml:brush>
  </inkml:definitions>
  <inkml:trace contextRef="#ctx0" brushRef="#br0">33 4 20084,'6'-3'1697,"-5"9"-1281,-1 5-160,-4 11 768,0 5-360,-2 10-320,0 3-192,1 5-640,-1-1-424,0-8 808,3-5-152,3-12-88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6.262"/>
    </inkml:context>
    <inkml:brush xml:id="br0">
      <inkml:brushProperty name="width" value="0.05" units="cm"/>
      <inkml:brushProperty name="height" value="0.05" units="cm"/>
    </inkml:brush>
  </inkml:definitions>
  <inkml:trace contextRef="#ctx0" brushRef="#br0">17 46 15747 0 0,'-16'-45'6206'0'0,"23"55"-6911"0"0,3 7-472 0 0,2 0 1 0 0,0-1 0 0 0,1 0-1 0 0,29 27 1 0 0,8-10-476 0 0,-23-16 1461 0 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265"/>
    </inkml:context>
    <inkml:brush xml:id="br0">
      <inkml:brushProperty name="width" value="0.05" units="cm"/>
      <inkml:brushProperty name="height" value="0.05" units="cm"/>
    </inkml:brush>
  </inkml:definitions>
  <inkml:trace contextRef="#ctx0" brushRef="#br0">13 12 16412,'1'-1'209,"0"1"-93,-1 0 0,1 0-1,-1 0 1,1-1 0,-1 1 0,1 0 0,-1 0 0,1 0-1,-1-1 1,0 1 0,1 0 0,-1-1 0,1 1 0,-1 0-1,0-1 1,1 1 0,-1-1 0,0 1 0,1-1 0,-1 1-1,0 0 1,0-1 0,1 1 0,-1-1 0,0 1 0,0-1-1,0 0 1,-8 47 4727,1-7-4421,2-10-128,3 1-1,0-1 1,3 32-1,-1-58-279,0-1 1,1 1-1,-1-1 0,0 1 1,1 0-1,0-1 1,-1 1-1,1-1 0,0 0 1,0 1-1,1-1 0,-1 0 1,0 1-1,1-1 1,-1 0-1,1 0 0,0 0 1,0-1-1,0 1 0,0 0 1,0-1-1,0 1 1,0-1-1,0 1 0,1-1 1,-1 0-1,5 1 0,-2-1-57,0 0-1,0-1 0,0 0 1,-1 0-1,1-1 0,0 1 0,0-1 1,-1 0-1,1 0 0,0-1 0,-1 1 1,1-1-1,-1 0 0,6-4 1,-1 1 85,-1 0-1,1-1 1,-2-1 0,1 1 0,-1-1 0,0 0 0,0-1 0,9-14 0,5-15-119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698"/>
    </inkml:context>
    <inkml:brush xml:id="br0">
      <inkml:brushProperty name="width" value="0.05" units="cm"/>
      <inkml:brushProperty name="height" value="0.05" units="cm"/>
    </inkml:brush>
  </inkml:definitions>
  <inkml:trace contextRef="#ctx0" brushRef="#br0">17 38 17668,'-10'-2'2160,"5"2"-1424,4 4-352,2 2 1737,9 1-1345,-1 0-296,5 2-968,-1-2-480,0-1 800,1-2-160,4-1-136</inkml:trace>
  <inkml:trace contextRef="#ctx0" brushRef="#br0" timeOffset="1">296 0 15499,'4'6'1897,"6"11"-969,0 3-312,2 12 1376,2 5-735,1 13-265,2 8-128,-3 9-296,-1 3-120,-7 5-152,-3 5-72,-9 7-104,-7 1-88,-9-1-488,-5-1-416,-10-6 744,-2-2-152,-5-8-96</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2.258"/>
    </inkml:context>
    <inkml:brush xml:id="br0">
      <inkml:brushProperty name="width" value="0.05" units="cm"/>
      <inkml:brushProperty name="height" value="0.05" units="cm"/>
    </inkml:brush>
  </inkml:definitions>
  <inkml:trace contextRef="#ctx0" brushRef="#br0">29 13 10690,'-11'-12'1081,"10"12"-1036,1 0-1,0 0 1,-1 0 0,1-1-1,0 1 1,-1 0-1,1 0 1,0 0-1,-1 0 1,1 0-1,0 0 1,-1 0-1,1 0 1,0 0 0,-1 0-1,1 0 1,0 0-1,-1 0 1,1 1-1,0-1 1,-1 0-1,1 0 1,0 0-1,0 0 1,-1 0 0,1 1-1,-1 0 74,0 1 0,0-1 0,0 1 0,0-1 0,1 1 1,-1-1-1,1 1 0,-1-1 0,1 1 0,-1 0 0,1-1 0,0 1 0,0 0 0,0-1 0,0 4 0,2 10 331,0 1-1,1-1 1,1 1 0,8 20-1,73 196 266,-35-98-513,-27-72-166,3-2 0,2-1 1,2-2-1,3 0 0,68 86 0,-49-77 57,54 88 0,-3-5 137,-63-95-104,50 88 0,-39-40-36,42 75 434,-73-149-405,0 0-1,2-2 1,1 0 0,35 30-1,-32-32-103,-1 1-1,-1 2 0,38 53 0,28 82 102,-7-9-40,-62-121-74,1 0 0,38 44-1,83 78-7,296 343 28,-385-435-105,119 103 1,-30-31 52,34 53-121,74 74-843,-16-26 895,-48-46-22,-137-143 23,75 54 0,62 27-12,-87-61 102,-44-23 6,87 83 0,-88-74 5,72 53 1,13-7-5,104 75 5,-151-108 0,2-3 0,105 49-1,-13-12 8,160 75 11,447 172 0,-574-249-19,65 8-16,6-22 13,42 13 33,-73 1-16,4 1-41,-177-74 38,100 13 1,44 12 79,-128-19-56,99 25 640,-195-51-589,-10 0-328,-13 4 23,-5-1 97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3.745"/>
    </inkml:context>
    <inkml:brush xml:id="br0">
      <inkml:brushProperty name="width" value="0.05" units="cm"/>
      <inkml:brushProperty name="height" value="0.05" units="cm"/>
    </inkml:brush>
  </inkml:definitions>
  <inkml:trace contextRef="#ctx0" brushRef="#br0">111 8 17124,'1'0'96,"-1"-1"1,0 1 0,1-1 0,-1 1-1,1-1 1,-1 1 0,0-1-1,1 1 1,-1-1 0,1 1 0,0 0-1,-1-1 1,1 1 0,-1 0 0,1-1-1,-1 1 1,1 0 0,0 0 0,-1 0-1,2-1 1,-2 2-43,0-1 0,1 0 0,-1 0 0,0 0 1,1 1-1,-1-1 0,0 0 0,1 0 0,-1 1 0,0-1 0,1 0 0,-1 1 0,0-1 1,0 0-1,0 1 0,1-1 0,-1 0 0,0 1 0,0-1 0,0 0 0,0 1 0,0-1 1,1 1-1,1 30 1582,-5 20-376,-17 89-1,-24 50-757,3-17-398,40-169-103,-6 28 9,1 0 0,2 0 1,-1 65-1,5-95-4,0 1-1,0-1 0,1 0 0,-1 0 1,0 1-1,1-1 0,-1 0 1,1 0-1,0 0 0,0 0 0,0 0 1,0 0-1,0 0 0,0 0 0,1 0 1,-1 0-1,1 0 0,1 1 0,-1-2 9,0 0-1,0 0 0,0 0 0,1 0 0,-1-1 0,0 1 0,0-1 0,1 1 0,-1-1 0,0 0 0,1 0 0,-1 0 0,0 0 0,1-1 0,-1 1 0,0 0 0,4-2 0,13-4 102,0 0 0,-1-2 0,1 0 0,19-12 0,-25 12-239,0 0-1,1 2 1,0-1-1,0 2 1,0 0-1,1 1 1,0 0-1,20-2 1,-35 6 119,2-1-35,-1 1-1,0 0 0,0 0 0,0 0 1,0 0-1,1 0 0,-1 0 0,0 1 1,0-1-1,0 0 0,0 0 0,1 1 1,0 0-1,-5-1-322</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4.367"/>
    </inkml:context>
    <inkml:brush xml:id="br0">
      <inkml:brushProperty name="width" value="0.05" units="cm"/>
      <inkml:brushProperty name="height" value="0.05" units="cm"/>
    </inkml:brush>
  </inkml:definitions>
  <inkml:trace contextRef="#ctx0" brushRef="#br0">137 0 17060,'-1'5'389,"0"0"1,0-1-1,0 1 1,0-1 0,-1 1-1,0-1 1,0 0-1,-4 7 1,-5 12 433,-13 48-27,4 1 1,2 1-1,-13 136 1,16-23-193,15-148-468,1-1 1,12 73-1,-10-95-117,1 1 1,1-1-1,0 0 0,1-1 1,0 1-1,1-1 0,17 24 1,-20-32-5,0 0 1,1-1-1,0 0 0,-1 0 1,2 0-1,-1-1 1,0 0-1,1 0 0,0 0 1,0-1-1,0 1 1,0-2-1,1 1 0,-1-1 1,1 0-1,0 0 1,-1 0-1,1-1 0,14 1 1,-18-2-5,1 0 1,-1-1 0,0 1-1,0-1 1,1 1-1,-1-1 1,0 0-1,0 0 1,0-1-1,0 1 1,0 0 0,0-1-1,0 0 1,0 0-1,0 0 1,-1 0-1,5-4 1,19-23 55</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546"/>
    </inkml:context>
    <inkml:brush xml:id="br0">
      <inkml:brushProperty name="width" value="0.05" units="cm"/>
      <inkml:brushProperty name="height" value="0.05" units="cm"/>
    </inkml:brush>
  </inkml:definitions>
  <inkml:trace contextRef="#ctx0" brushRef="#br0">88 11 15355,'10'-11'3691,"-15"21"-189,-3 6-2696,-12 29 356,-20 66 1,34-88-1060,0 0 0,1 0 0,2 1 0,0 0 0,1 23 1,2-44-81,0-1 1,0 1-1,1 0 0,-1-1 1,0 1-1,1-1 1,0 1-1,0 0 1,0-1-1,0 0 1,0 1-1,0-1 0,0 0 1,1 1-1,-1-1 1,4 3-1,-3-4-8,-1 0-1,1 0 1,-1 0 0,1 0-1,0 0 1,0 0-1,0-1 1,-1 1-1,1-1 1,0 0-1,0 1 1,0-1 0,0 0-1,0 0 1,0 0-1,-1 0 1,1-1-1,0 1 1,0 0 0,0-1-1,0 1 1,-1-1-1,4-1 1,4-2-129,-1 0 0,0-1 0,0 0-1,-1 0 1,1-1 0,-1 0 0,0 0 0,-1-1 0,1 0 0,-1 0 0,-1 0 0,1-1 0,-1 0 0,5-11-1,-3 5-180,-1 0 0,0-1 0,-1 0 0,-1 0 0,0 0 0,-1 0 0,2-29 0,-6-14-514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918"/>
    </inkml:context>
    <inkml:brush xml:id="br0">
      <inkml:brushProperty name="width" value="0.05" units="cm"/>
      <inkml:brushProperty name="height" value="0.05" units="cm"/>
    </inkml:brush>
  </inkml:definitions>
  <inkml:trace contextRef="#ctx0" brushRef="#br0">7 0 20028,'-2'0'1937,"-1"2"-1273,2-1-296,1 3 952,1 1-272,1-1-832,2 0-592,-2-1 376,-1 4-104,-1 3-120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423"/>
    </inkml:context>
    <inkml:brush xml:id="br0">
      <inkml:brushProperty name="width" value="0.05" units="cm"/>
      <inkml:brushProperty name="height" value="0.05" units="cm"/>
    </inkml:brush>
  </inkml:definitions>
  <inkml:trace contextRef="#ctx0" brushRef="#br0">27 0 17644,'-3'17'3174,"-4"13"-2225,2 0 1,1 0-1,0 43 1,3-47-785,-1 5-445,1 0-1,2 0 1,1 1-1,10 54 0,-7-75-1137,-4-11 1389,-1 0 0,0 0 0,1 0 0,-1 0 0,1 0 0,-1 0 0,0 0 0,1 0 0,-1 0 0,0 0 0,1 0 0,-1 0 0,0-1 0,1 1 0,-1 0 0,0 0 0,1 0 0,-1 0 0,0-1 0,0 1 0,1 0 0,-1 0 0,0-1 0,0 1 0,1 0 0,-1-1 0,0 1 0,0 0 0,1-1 0,7-12-697</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873"/>
    </inkml:context>
    <inkml:brush xml:id="br0">
      <inkml:brushProperty name="width" value="0.05" units="cm"/>
      <inkml:brushProperty name="height" value="0.05" units="cm"/>
    </inkml:brush>
  </inkml:definitions>
  <inkml:trace contextRef="#ctx0" brushRef="#br0">1 0 16932,'3'2'253,"0"0"1,-1 0-1,1 1 1,0-1-1,-1 0 1,0 1-1,1 0 1,-1-1-1,0 1 1,0 0-1,-1 0 1,1 0-1,-1 0 1,2 4-1,3 5 396,10 19-355,-1 0-1,-2 1 1,-2 1-1,0 0 0,-3 0 1,0 1-1,-2 0 1,-2 1-1,0 35 0,-3-2-510,-4 1 0,-2-1 0,-23 107 0,20-140 50,-1 0 0,-15 35 0,-2-17-168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6.682"/>
    </inkml:context>
    <inkml:brush xml:id="br0">
      <inkml:brushProperty name="width" value="0.05" units="cm"/>
      <inkml:brushProperty name="height" value="0.05" units="cm"/>
    </inkml:brush>
  </inkml:definitions>
  <inkml:trace contextRef="#ctx0" brushRef="#br0">0 24 13811,'2'-23'9367,"2"35"-7773,6 44-168,11 42-462,-18-89-854,0 0 0,0 0 1,1-1-1,0 1 0,1-1 0,-1 0 1,2 0-1,7 9 0,-12-16-128,-1 0 0,1 0 0,0 0-1,0 0 1,-1 0 0,1 0 0,0-1 0,0 1 0,0 0-1,0 0 1,0-1 0,0 1 0,0 0 0,1-1 0,-1 1-1,0-1 1,0 0 0,0 1 0,1-1 0,-1 0 0,0 0-1,0 0 1,1 0 0,-1 0 0,0 0 0,0 0 0,1 0-1,-1 0 1,0 0 0,0-1 0,0 1 0,1 0 0,0-2-1,0 1-256,0-1 0,-1 0 0,1 0-1,0 0 1,-1 0 0,0 0-1,1 0 1,-1-1 0,0 1-1,0 0 1,0-1 0,-1 1 0,1 0-1,0-1 1,-1-4 0,3-7-740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6.681"/>
    </inkml:context>
    <inkml:brush xml:id="br0">
      <inkml:brushProperty name="width" value="0.05" units="cm"/>
      <inkml:brushProperty name="height" value="0.05" units="cm"/>
    </inkml:brush>
  </inkml:definitions>
  <inkml:trace contextRef="#ctx0" brushRef="#br0">237 245 13499 0 0,'-1'-1'147'0'0,"1"-1"0"0"0,-1 1 0 0 0,0 0 0 0 0,0 0-1 0 0,0 1 1 0 0,-1-1 0 0 0,1 0 0 0 0,0 0 0 0 0,0 0 0 0 0,0 1 0 0 0,-1-1 0 0 0,1 1 0 0 0,0-1 0 0 0,0 1 0 0 0,-1-1-1 0 0,1 1 1 0 0,-1 0 0 0 0,1-1 0 0 0,0 1 0 0 0,-1 0 0 0 0,1 0 0 0 0,-1 0 0 0 0,1 0 0 0 0,0 1 0 0 0,-1-1 0 0 0,1 0-1 0 0,0 0 1 0 0,-1 1 0 0 0,1-1 0 0 0,-2 2 0 0 0,-4 0-94 0 0,1 0-1 0 0,0 1 1 0 0,0-1-1 0 0,0 1 0 0 0,-6 5 1 0 0,8-5-67 0 0,0 0 0 0 0,0 1 0 0 0,0-1 0 0 0,0 1 0 0 0,0 0 0 0 0,1 0 0 0 0,0 0 0 0 0,0 1 0 0 0,0-1 0 0 0,0 1 0 0 0,1 0 0 0 0,-1-1 0 0 0,1 1 0 0 0,0 0 0 0 0,1 1 0 0 0,-1-1 0 0 0,1 0 0 0 0,0 0 0 0 0,1 1 0 0 0,-1-1 0 0 0,1 0 0 0 0,0 1 0 0 0,0-1 0 0 0,2 10 0 0 0,3 7-272 0 0,0 0 0 0 0,2 0-1 0 0,1-1 1 0 0,15 33 0 0 0,-2-6-362 0 0,-18-40 589 0 0,0 0 0 0 0,-1 1 0 0 0,1 0 0 0 0,-2-1 0 0 0,1 1 0 0 0,-2 0-1 0 0,1 0 1 0 0,-1 0 0 0 0,0 0 0 0 0,-1 0 0 0 0,0 0 0 0 0,0 0 0 0 0,-1-1-1 0 0,-5 17 1 0 0,3-15 84 0 0,-1 0-1 0 0,0 0 1 0 0,-1 0 0 0 0,0-1-1 0 0,0 0 1 0 0,-1 0-1 0 0,0-1 1 0 0,0 1 0 0 0,-1-2-1 0 0,0 1 1 0 0,-15 10-1 0 0,19-15 150 0 0,-1 1 0 0 0,0-1 0 0 0,0 0 1 0 0,0-1-1 0 0,0 1 0 0 0,-9 2 0 0 0,13-5-103 0 0,0 0 0 0 0,0 1-1 0 0,0-1 1 0 0,0 0 0 0 0,0 0 0 0 0,0 0 0 0 0,0 0 0 0 0,0 0 0 0 0,0 0 0 0 0,-1 0 0 0 0,1 0 0 0 0,0-1 0 0 0,0 1 0 0 0,0 0-1 0 0,0-1 1 0 0,0 1 0 0 0,0 0 0 0 0,1-1 0 0 0,-1 1 0 0 0,0-1 0 0 0,0 0 0 0 0,0 1 0 0 0,0-1 0 0 0,0 0 0 0 0,1 1 0 0 0,-1-1-1 0 0,0 0 1 0 0,1 0 0 0 0,-1 0 0 0 0,0 0 0 0 0,1 1 0 0 0,-1-1 0 0 0,1 0 0 0 0,0 0 0 0 0,-1 0 0 0 0,1 0 0 0 0,0 0 0 0 0,-1 0-1 0 0,1 0 1 0 0,0 0 0 0 0,0-2 0 0 0,-3-14 22 0 0,1 0-1 0 0,1-1 1 0 0,0 1-1 0 0,1-1 1 0 0,1 1-1 0 0,1 0 1 0 0,1-1-1 0 0,0 1 1 0 0,1 0-1 0 0,1 1 1 0 0,0-1-1 0 0,9-18 1 0 0,1 5-241 0 0,1 1 1 0 0,1 0-1 0 0,1 2 1 0 0,2 0-1 0 0,33-35 1 0 0,93-81-54 0 0,0 1 260 0 0,-138 133 1 0 0,1 0 135 0 0,0-1-1 0 0,-1 1 1 0 0,0-2 0 0 0,-1 1 0 0 0,10-19-1 0 0,-11 13 164 0 0,-12 27-1105 0 0,-10 27-17 0 0,6-5 698 0 0,1 0 0 0 0,1 1 0 0 0,2 0 0 0 0,2 0 0 0 0,1 1 0 0 0,2-1 0 0 0,1 1 0 0 0,7 59 0 0 0,-4-80 23 0 0,-1 1 0 0 0,2-1-1 0 0,0 0 1 0 0,0 0 0 0 0,1 0-1 0 0,1 0 1 0 0,1-1 0 0 0,-1 0-1 0 0,18 23 1 0 0,-24-36 70 0 0,0 0-1 0 0,0 0 1 0 0,0 0-1 0 0,0 0 1 0 0,0 0-1 0 0,0 0 1 0 0,0 0 0 0 0,0 0-1 0 0,0 0 1 0 0,0 0-1 0 0,0 0 1 0 0,0 0-1 0 0,0 0 1 0 0,0-1-1 0 0,0 1 1 0 0,0 0 0 0 0,0 0-1 0 0,0 0 1 0 0,0 0-1 0 0,0 0 1 0 0,0 0-1 0 0,0 0 1 0 0,0 0 0 0 0,0 0-1 0 0,0 0 1 0 0,0 0-1 0 0,0 0 1 0 0,0 0-1 0 0,0 0 1 0 0,0 0-1 0 0,1-1 1 0 0,-1 1 0 0 0,0 0-1 0 0,0 0 1 0 0,0 0-1 0 0,0 0 1 0 0,0 0-1 0 0,0 0 1 0 0,0 0 0 0 0,0 0-1 0 0,0 0 1 0 0,0 0-1 0 0,0 0 1 0 0,0 0-1 0 0,0 0 1 0 0,0 0 0 0 0,1 0-1 0 0,-1 0 1 0 0,0 0-1 0 0,0 0 1 0 0,0 0-1 0 0,0 0 1 0 0,0 0-1 0 0,0 0 1 0 0,0 0 0 0 0,0 0-1 0 0,0 0 1 0 0,0 0-1 0 0,0 0 1 0 0,0 0-1 0 0,0 0 1 0 0,1 0 0 0 0,-2-12 328 0 0,-5-15-876 0 0,-12-10-1051 0 0,-37-57 0 0 0,5 9 1786 0 0,32 50 672 0 0,1 0 0 0 0,1-2 1 0 0,3 1-1 0 0,-11-45 0 0 0,23 79-810 0 0,1-1 1 0 0,-1 1 0 0 0,1 0 0 0 0,0-1-1 0 0,0 1 1 0 0,0 0 0 0 0,0-1 0 0 0,0 1-1 0 0,0 0 1 0 0,1 0 0 0 0,-1-1 0 0 0,2-1-1 0 0,-2 3-96 0 0,1 0 0 0 0,-1 1 0 0 0,1-1 0 0 0,-1 1 0 0 0,1-1 0 0 0,-1 1 0 0 0,1-1 0 0 0,0 1 0 0 0,-1-1 0 0 0,1 1 0 0 0,0-1 0 0 0,-1 1 0 0 0,1 0 0 0 0,0-1 0 0 0,0 1 0 0 0,-1 0 0 0 0,1 0 0 0 0,0 0 0 0 0,0 0 0 0 0,-1-1 0 0 0,1 1 0 0 0,0 0 0 0 0,0 0 0 0 0,0 0 0 0 0,-1 1 0 0 0,1-1 0 0 0,0 0 0 0 0,0 0 0 0 0,-1 0 0 0 0,1 0 0 0 0,0 1 0 0 0,0-1 0 0 0,-1 0 0 0 0,1 1 0 0 0,0-1 0 0 0,-1 1 0 0 0,2 0 0 0 0,71 34-1585 0 0,110 47-8343 0 0,-140-68 6064 0 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7.070"/>
    </inkml:context>
    <inkml:brush xml:id="br0">
      <inkml:brushProperty name="width" value="0.05" units="cm"/>
      <inkml:brushProperty name="height" value="0.05" units="cm"/>
    </inkml:brush>
  </inkml:definitions>
  <inkml:trace contextRef="#ctx0" brushRef="#br0">96 22 16844,'1'-4'639,"4"-11"2402,-3 13-1470,-1 11-322,-4 36-800,-2 0 0,-2-1 0,-14 50 1,1-5-158,8-30-178,-16 89 101,24-117-182,1 1 1,2 50 0,1-82-44,-1 1 0,1-1 0,0 0 0,0 1 0,0-1 0,0 1 0,0-1 0,0 0 0,0 1 0,0-1 0,0 0 0,0 1 0,0-1 0,0 1 0,1-1 0,-1 0 0,0 1 0,0-1 0,0 0 0,0 1 0,1-1 0,-1 0 0,0 1 0,0-1 0,1 0 0,-1 1 0,0-1 0,1 0 0,-1 0 0,0 0 0,1 1 0,6-10-840,6-21-1039,-6-14 790,-4 19 374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8.612"/>
    </inkml:context>
    <inkml:brush xml:id="br0">
      <inkml:brushProperty name="width" value="0.05" units="cm"/>
      <inkml:brushProperty name="height" value="0.05" units="cm"/>
    </inkml:brush>
  </inkml:definitions>
  <inkml:trace contextRef="#ctx0" brushRef="#br0">6 305 13179,'-1'5'751,"-3"12"4370,7-24-2785,46-112 2315,-30 81-4144,0 0-1,39-53 1,-54 85-459,-3 4-32,1-1 0,-1 1 0,1 0 0,0 0 0,-1-1 0,1 1 0,0 0 0,0 1 0,0-1 0,1 0 0,-1 1 0,4-3 0,-6 4-14,0 1 0,1-1 0,-1 0 0,0 0 0,0 0 0,1 0 0,-1 0 0,0 1 0,0-1 0,1 0 0,-1 0 0,0 1 0,0-1 0,0 0 0,1 0 0,-1 1 0,0-1 0,0 0 0,0 0 0,0 1 0,0-1 0,0 0 0,1 1 0,-1-1 0,0 0 0,0 0 0,0 1 0,0-1 0,0 0 0,0 1 0,0-1 0,0 0 0,0 1 0,0-1 0,-1 0 0,1 1 0,-1 15 17,0-13-15,0 3-10,-9 64-142,3 1 0,2 82 0,5-150 85,3 25-806,-3-27 804,0 0 0,0 0-1,1 0 1,-1 0 0,0 0-1,1 0 1,-1 0 0,1 0-1,-1 1 1,1-2 0,0 1-1,-1 0 1,1 0 0,0 0-1,0 0 1,-1 0 0,1 0-1,0-1 1,2 2 0,5-3-390,0-7-148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248"/>
    </inkml:context>
    <inkml:brush xml:id="br0">
      <inkml:brushProperty name="width" value="0.05" units="cm"/>
      <inkml:brushProperty name="height" value="0.05" units="cm"/>
    </inkml:brush>
  </inkml:definitions>
  <inkml:trace contextRef="#ctx0" brushRef="#br0">3104 232 9754,'-1'1'50,"0"-1"0,0 0 0,0 0 0,0 0 0,0 0 0,0-1 0,0 1 0,0 0 0,1 0 0,-1 0-1,0-1 1,0 1 0,0-1 0,0 1 0,0 0 0,0-1 0,1 1 0,-1-1 0,0 0 0,0 1 0,1-1 0,-1 0 0,1 1 0,-1-1 0,0 0 0,1 0 0,-1 0 0,1 1-1,0-1 1,-1 0 0,1 0 0,0 0 0,-1 0 0,1 0 0,0 0 0,0 0 0,0 0 0,0 0 0,0 0 0,0 1 0,0-1 0,0 0 0,0 0 0,0 0 0,0 0 0,1 0-1,-1 0 1,0 0 0,2-1 0,1-7-4,0 0 0,1 1-1,9-16 1,-11 22-31,7-13 371,-1 1-1,-1-1 1,0-1-1,0 1 0,-2-1 1,7-31-1,-12 47-337,1 0 0,-1-1-1,0 1 1,0 0 0,0 0-1,0-1 1,0 1-1,0 0 1,0 0 0,0-1-1,1 1 1,-1 0 0,0 0-1,0-1 1,0 1 0,0 0-1,0-1 1,-1 1 0,1 0-1,0 0 1,0-1 0,0 1-1,0 0 1,0 0 0,0-1-1,0 1 1,0 0 0,-1 0-1,1 0 1,0-1 0,0 1-1,0 0 1,0 0-1,-1 0 1,1-1 0,0 1-1,0 0 1,0 0 0,-1 0-1,1 0 1,0 0 0,0-1-1,-1 1 1,-10 9 1035,-10 19-201,-242 415 285,13-19-1273,159-296 40,-150 164 0,100-128 48,44-49 18,-359 459-34,-167 260 104,287-377-35,1 8 0,99-146-18,179-237-578,57-92-152,7-15 505,7-7-61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855"/>
    </inkml:context>
    <inkml:brush xml:id="br0">
      <inkml:brushProperty name="width" value="0.05" units="cm"/>
      <inkml:brushProperty name="height" value="0.05" units="cm"/>
    </inkml:brush>
  </inkml:definitions>
  <inkml:trace contextRef="#ctx0" brushRef="#br0">15 380 15403,'-14'21'1635,"14"-21"-1613,0 0 0,0 0-1,0 0 1,0 0 0,0 0-1,0 0 1,0 0 0,0 0-1,1 0 1,-1 0 0,0 0-1,0 0 1,0 0 0,0 0-1,0 0 1,0 0 0,0 0-1,0 0 1,0 0 0,1 0-1,-1 0 1,0 0 0,0 0-1,0 0 1,0 0 0,0 1-1,0-1 1,0 0 0,0 0-1,0 0 1,0 0 0,0 0-1,0 0 1,0 0 0,0 0-1,0 0 1,0 1 0,0-1-1,1 0 1,-1 0 0,0 0-1,0 0 1,0 0 0,-1 0-1,1 0 1,0 0 0,0 1-1,0-1 1,0 0 0,0 0-1,0 0 1,0 0 0,0 0-1,0 0 1,0 0 0,0 0-1,0 0 1,0 1 0,0-1-1,0 0 1,0 0 0,0 0-1,0 0 1,-1 0 0,1 0-1,0 0 1,0 0 0,0 0-1,0 0 1,31-19 1797,-19 11-1789,74-54 554,-3-3-1,118-121 0,-148 126-228,-52 59-344,-1 1 0,0 0-1,0 0 1,0-1 0,0 1 0,0 0 0,1 0 0,-1-1 0,0 1 0,0 0 0,0 0-1,1 0 1,-1-1 0,0 1 0,0 0 0,1 0 0,-1 0 0,0 0 0,1 0 0,-1 0-1,0 0 1,0 0 0,1-1 0,-1 1 0,0 0 0,1 0 0,-1 0 0,0 0 0,0 0-1,1 1 1,-1-1 0,1 0 0,0 9 188,-5 14 9,4-23-201,-21 86 620,-30 150 216,48-208-1041,1-1 0,1 1 0,1-1-1,1 1 1,2-1 0,10 48 0,-2-39-138</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7.839"/>
    </inkml:context>
    <inkml:brush xml:id="br0">
      <inkml:brushProperty name="width" value="0.05" units="cm"/>
      <inkml:brushProperty name="height" value="0.05" units="cm"/>
    </inkml:brush>
  </inkml:definitions>
  <inkml:trace contextRef="#ctx0" brushRef="#br0">704 1 13971,'0'1'249,"-1"1"0,1 0-1,-1-1 1,1 1 0,-1 0 0,0-1 0,0 1 0,1 0-1,-1-1 1,0 1 0,0-1 0,-1 0 0,-1 3-1,-6 8 893,-88 173 2536,26-44-2556,-118 161-142,-36 68-2173,137-204-7,76-142 829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8.597"/>
    </inkml:context>
    <inkml:brush xml:id="br0">
      <inkml:brushProperty name="width" value="0.05" units="cm"/>
      <inkml:brushProperty name="height" value="0.05" units="cm"/>
    </inkml:brush>
  </inkml:definitions>
  <inkml:trace contextRef="#ctx0" brushRef="#br0">64 2 16412,'-3'-1'1832,"-1"8"-984,-1 4-312,0 15 1449,2 4-897,-1 15-264,1 5-144,0 14-320,1 1-208,1-1-600,-1-3-216,1-8-424,-2-8-64,-3-13 711,-2-15-287,-2-27-232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
    </inkml:context>
    <inkml:brush xml:id="br0">
      <inkml:brushProperty name="width" value="0.05" units="cm"/>
      <inkml:brushProperty name="height" value="0.05" units="cm"/>
    </inkml:brush>
  </inkml:definitions>
  <inkml:trace contextRef="#ctx0" brushRef="#br0">1 17 16139,'91'-10'3140,"148"3"0,-226 8-3094,1 0 0,-1 0-1,0 2 1,0-1-1,0 2 1,17 6 0,-25-7-23,1-1 0,-1 1 0,0 0 1,0 0-1,0 0 0,-1 1 0,1-1 0,-1 1 1,0 0-1,0 1 0,0-1 0,-1 1 1,0 0-1,1-1 0,-2 2 0,1-1 1,3 9-1,-3-4 70,-1 1 0,0 0 0,-1-1-1,0 1 1,0 0 0,-1 0 0,-1 0 0,0 0 0,0 0 0,-1-1 0,-1 1-1,-4 13 1,-4 8 384,-2-1-1,-27 49 1,17-39 392,-50 67 0,62-93-669,-1-1-1,-1 0 1,0-1 0,-1 0-1,0-2 1,-1 1-1,-23 13 1,34-23-181,-1 0 0,1 0-1,-1 0 1,0-1 0,1 1 0,-1-1 0,0 0 0,0 0 0,0-1 0,0 0-1,0 0 1,0 0 0,0 0 0,-8-2 0,10 1-80,-1 0 1,0-1-1,1 1 1,-1-1-1,1 0 0,0 0 1,0 0-1,-1 0 1,1 0-1,0-1 1,1 0-1,-1 1 1,0-1-1,1 0 0,0 0 1,0 0-1,0-1 1,0 1-1,-2-4 1,0-2-206,1-1 0,0 1 1,0 0-1,1-1 1,1 1-1,-1-1 0,1 0 1,1 0-1,0 1 1,0-1-1,1 0 0,0 0 1,1 1-1,0-1 1,1 1-1,0-1 0,5-11 1,19-19-846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406"/>
    </inkml:context>
    <inkml:brush xml:id="br0">
      <inkml:brushProperty name="width" value="0.05" units="cm"/>
      <inkml:brushProperty name="height" value="0.05" units="cm"/>
    </inkml:brush>
  </inkml:definitions>
  <inkml:trace contextRef="#ctx0" brushRef="#br0">106 38 18076,'0'-1'60,"0"1"0,0-1 0,0 1 0,0 0 0,0-1 0,0 1-1,0 0 1,0-1 0,0 1 0,0-1 0,0 1 0,0 0 0,0-1 0,0 1 0,0-1 0,0 1 0,0 0 0,-1-1 0,1 1 0,0 0 0,0-1 0,0 1 0,-1 0-1,1 0 1,0-1 0,0 1 0,-1 0 0,1 0 0,0-1 0,-1 1 0,1 0 0,0 0 0,-1 0 0,1-1 0,0 1 0,-1 0 0,0 0 0,-15 8 1027,11-4-820,0 0 0,1 1 0,-1 0 0,-4 7 0,1 2-102,0 0 1,1 1 0,1 0 0,0 0 0,1 0-1,0 1 1,2 0 0,-3 24 0,8-19-94,-2-21-68,0 1 0,1-1 0,-1 1 0,0-1 0,0 1 0,1-1 0,-1 0 0,0 1 0,1-1 0,-1 0 1,0 1-1,1-1 0,-1 0 0,0 0 0,1 1 0,-1-1 0,1 0 0,-1 0 0,1 0 0,-1 0 1,1 1-1,-1-1 0,0 0 0,2 0 0,0-1 3,-1 1 0,1-1 0,0 1 1,0-1-1,0 0 0,-1 1 0,1-1 0,0 0 1,-1 0-1,1-1 0,-1 1 0,1 0 0,-1 0 0,1-1 1,-1 1-1,2-4 0,13-17 98,0-2 0,-2 0 1,21-50-1,8-13 431,-41 90-333,-2 6-140,-6 48 90,0-5-296,1 0 1,4 62-1,1-110-30,1 1 0,-1-1-1,1 0 1,0 1 0,0-1 0,1 0-1,-1 0 1,1 1 0,3 5 0,-5-10 98,1 1 0,-1-1 0,1 1 0,-1-1 0,1 1 0,-1-1 0,1 1 0,-1-1 0,1 1 0,-1-1 0,1 0 0,0 1 0,-1-1 0,1 0 0,0 1 0,-1-1 0,1 0 0,0 0 0,0 0 0,-1 0 0,1 0 0,0 1 0,1-2 0,-1 1-3,1-1 1,0 1 0,-1-1 0,1 0 0,-1 0 0,1 0 0,-1 0 0,1 0 0,-1 0 0,0 0 0,0 0-1,1-1 1,-1 1 0,1-3 0,20-32-766,3-8-317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809"/>
    </inkml:context>
    <inkml:brush xml:id="br0">
      <inkml:brushProperty name="width" value="0.05" units="cm"/>
      <inkml:brushProperty name="height" value="0.05" units="cm"/>
    </inkml:brush>
  </inkml:definitions>
  <inkml:trace contextRef="#ctx0" brushRef="#br0">97 0 17196,'-41'62'2222,"31"-48"-1752,0 1-1,1 0 1,0 0-1,-6 19 1,14-34-456,1 0 0,0 1 0,0-1 0,-1 1 0,1 0 0,0-1 0,0 1 1,0-1-1,-1 1 0,1-1 0,0 1 0,0-1 0,0 1 0,0-1 0,0 1 0,0 0 0,0-1 0,1 1 0,-1-1 0,0 1 0,0-1 1,0 1-1,0-1 0,1 1 0,-1-1 0,0 1 0,1-1 0,-1 1 0,0-1 0,1 1 0,-1-1 0,0 1 0,1-1 0,-1 0 0,1 1 1,-1-1-1,1 0 0,-1 0 0,1 1 0,-1-1 0,1 0 0,-1 0 0,1 1 0,-1-1 0,1 0 0,-1 0 0,1 0 0,0 0 1,-1 0-1,1 0 0,-1 0 0,1 0 0,-1 0 0,2-1 0,33-6-443,-32 6 397,30-11-442,-9 3-38,34-7 1,-52 15 430,0 0 0,0 0 1,0 0-1,1 1 1,-1 0-1,0 0 0,0 1 1,1-1-1,-1 1 1,11 4-1,-15-4 122,0 0 1,0 0-1,0 0 1,0 0-1,0 0 0,0 0 1,0 1-1,-1-1 1,1 1-1,0-1 0,-1 1 1,1 0-1,-1 0 1,0 0-1,1 0 1,-1 0-1,0 0 0,0 0 1,0 0-1,-1 0 1,1 0-1,0 0 1,-1 1-1,0-1 0,1 0 1,-1 1-1,0-1 1,0 0-1,0 0 0,0 1 1,-1-1-1,1 0 1,-1 0-1,1 1 1,-1-1-1,-1 3 0,-1 4 203,0-1 0,-1 1 0,-1 0 0,1-1 0,-1 0 0,0 0-1,-10 10 1,12-15-144,0 1 0,0-1-1,0 0 1,-1 0 0,0 0-1,1 0 1,-1-1 0,0 1-1,0-1 1,-1 0 0,1 0-1,0-1 1,-1 1 0,1-1-1,-1 0 1,1 0 0,-1-1-1,1 1 1,-1-1 0,0 0-1,1 0 1,-1 0 0,1-1-1,-1 0 1,-7-2 0,-20-9 240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307"/>
    </inkml:context>
    <inkml:brush xml:id="br0">
      <inkml:brushProperty name="width" value="0.05" units="cm"/>
      <inkml:brushProperty name="height" value="0.05" units="cm"/>
    </inkml:brush>
  </inkml:definitions>
  <inkml:trace contextRef="#ctx0" brushRef="#br0">1 141 20196,'4'11'2025,"-1"9"-1481,-2 15-288,2 5 1184,3 11-792,1 5-240,3 3-288,0 0-48,1-12-144,2-5-104,0-18-256,2-7-192,-4-17-624,-1-10-224,-4-14 1024,-6-11-321,-5-13-103</inkml:trace>
  <inkml:trace contextRef="#ctx0" brushRef="#br0" timeOffset="1">44 131 15587,'1'-7'1961,"5"7"-921,2 0-352,9 1 1625,2 0-625,16-1-560,3-1-248,8-8-223,1-2-81,2-5-296,0-2-208,-6-3-504,-4 3-425,-15 2-607,-10 3 1144,-17 10-1144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7.695"/>
    </inkml:context>
    <inkml:brush xml:id="br0">
      <inkml:brushProperty name="width" value="0.05" units="cm"/>
      <inkml:brushProperty name="height" value="0.05" units="cm"/>
    </inkml:brush>
  </inkml:definitions>
  <inkml:trace contextRef="#ctx0" brushRef="#br0">68 318 8370 0 0,'5'-11'1534'0'0,"-1"0"0"0"0,0 0 0 0 0,-1-1 1 0 0,2-19-1 0 0,-4 24-862 0 0,0-1 1 0 0,-1 1-1 0 0,0 0 0 0 0,0 0 1 0 0,-1 0-1 0 0,1 0 1 0 0,-2 0-1 0 0,1-1 0 0 0,-3-6 1 0 0,4 13-664 0 0,-1 0 0 0 0,1 0 0 0 0,0 0 0 0 0,0 0 1 0 0,-1 1-1 0 0,1-1 0 0 0,-1 0 0 0 0,1 0 0 0 0,-1 0 0 0 0,1 0 0 0 0,-1 0 1 0 0,0 1-1 0 0,1-1 0 0 0,-1 0 0 0 0,0 1 0 0 0,1-1 0 0 0,-1 0 0 0 0,0 1 0 0 0,0-1 1 0 0,0 1-1 0 0,0-1 0 0 0,1 1 0 0 0,-1-1 0 0 0,0 1 0 0 0,-1-1 0 0 0,1 2-51 0 0,0-1-1 0 0,0 0 1 0 0,0 1-1 0 0,0-1 1 0 0,0 1-1 0 0,0-1 0 0 0,0 1 1 0 0,0 0-1 0 0,0-1 1 0 0,0 1-1 0 0,0 0 1 0 0,1-1-1 0 0,-1 1 0 0 0,0 0 1 0 0,1 0-1 0 0,-1 0 1 0 0,0 0-1 0 0,0 1 1 0 0,-4 8-235 0 0,0 0 1 0 0,0 0 0 0 0,-3 12-1 0 0,8-21 302 0 0,-4 10-132 0 0,-14 49-269 0 0,17-56 336 0 0,0 0 0 0 0,0 0 0 0 0,1 0 0 0 0,-1 1-1 0 0,1-1 1 0 0,0 0 0 0 0,0 0 0 0 0,1 1 0 0 0,0-1 0 0 0,-1 0-1 0 0,3 7 1 0 0,-2-10 51 0 0,0 0 0 0 0,-1 0 0 0 0,1 0 0 0 0,0-1 0 0 0,-1 1 0 0 0,1 0-1 0 0,0 0 1 0 0,0-1 0 0 0,0 1 0 0 0,-1-1 0 0 0,1 1 0 0 0,0-1 0 0 0,0 1 0 0 0,0-1-1 0 0,0 1 1 0 0,0-1 0 0 0,0 0 0 0 0,0 0 0 0 0,0 1 0 0 0,0-1 0 0 0,0 0 0 0 0,0 0-1 0 0,0 0 1 0 0,0 0 0 0 0,0 0 0 0 0,0 0 0 0 0,0-1 0 0 0,0 1 0 0 0,0 0 0 0 0,0 0-1 0 0,0-1 1 0 0,2 0 0 0 0,30-14 580 0 0,-1-5-164 0 0,-1-2 0 0 0,-1-2 1 0 0,-1 0-1 0 0,-2-2 0 0 0,0-1 0 0 0,-2-1 1 0 0,23-32-1 0 0,-40 47-353 0 0,1 0-1 0 0,-1 0 1 0 0,-1-1 0 0 0,-1 0 0 0 0,8-20 0 0 0,-36 66-1574 0 0,2-3 1269 0 0,7-7 156 0 0,2 0 0 0 0,1 0 1 0 0,-13 44-1 0 0,20-56 16 0 0,1 0 0 0 0,0 0 0 0 0,0 1-1 0 0,1-1 1 0 0,1 1 0 0 0,0-1 0 0 0,0 0 0 0 0,1 1 0 0 0,0-1 0 0 0,1 0 0 0 0,4 18-1 0 0,-5-26 56 0 0,0 1-1 0 0,0 0 1 0 0,0-1-1 0 0,0 1 1 0 0,1-1-1 0 0,-1 1 1 0 0,1-1-1 0 0,-1 0 1 0 0,1 0-1 0 0,0 1 1 0 0,0-1-1 0 0,0 0 1 0 0,0-1-1 0 0,0 1 0 0 0,0 0 1 0 0,1-1-1 0 0,-1 1 1 0 0,1-1-1 0 0,-1 1 1 0 0,1-1-1 0 0,-1 0 1 0 0,1 0-1 0 0,0-1 1 0 0,-1 1-1 0 0,1 0 1 0 0,0-1-1 0 0,0 1 1 0 0,-1-1-1 0 0,1 0 0 0 0,0 0 1 0 0,0 0-1 0 0,0-1 1 0 0,-1 1-1 0 0,1-1 1 0 0,0 1-1 0 0,0-1 1 0 0,2-1-1 0 0,5-1 121 0 0,-1-1 0 0 0,0 0 0 0 0,0 0 0 0 0,0-1 0 0 0,-1 0 0 0 0,0-1 0 0 0,1 0-1 0 0,-2 0 1 0 0,10-10 0 0 0,-10 9-64 0 0,-1 0-1 0 0,0 0 0 0 0,-1-1 1 0 0,0 0-1 0 0,0 0 1 0 0,-1 0-1 0 0,1-1 0 0 0,-2 0 1 0 0,1 1-1 0 0,-2-1 0 0 0,1 0 1 0 0,-1-1-1 0 0,0 1 1 0 0,-1 0-1 0 0,0-1 0 0 0,0 1 1 0 0,-1 0-1 0 0,-2-16 1 0 0,2 25-66 0 0,0 0 1 0 0,0 0 0 0 0,0 0 0 0 0,0 0 0 0 0,0 0 0 0 0,0-1 0 0 0,0 1 0 0 0,0 0 0 0 0,1 0-1 0 0,-1 0 1 0 0,0 0 0 0 0,0 0 0 0 0,0 0 0 0 0,0 0 0 0 0,0 0 0 0 0,0-1 0 0 0,0 1 0 0 0,0 0 0 0 0,0 0-1 0 0,0 0 1 0 0,0 0 0 0 0,0 0 0 0 0,0 0 0 0 0,-1 0 0 0 0,1-1 0 0 0,0 1 0 0 0,0 0 0 0 0,0 0 0 0 0,0 0-1 0 0,0 0 1 0 0,0 0 0 0 0,0 0 0 0 0,0 0 0 0 0,0 0 0 0 0,0 0 0 0 0,0-1 0 0 0,0 1 0 0 0,0 0-1 0 0,-1 0 1 0 0,1 0 0 0 0,0 0 0 0 0,0 0 0 0 0,0 0 0 0 0,0 0 0 0 0,0 0 0 0 0,0 0 0 0 0,0 0 0 0 0,0 0-1 0 0,-1 0 1 0 0,1 0 0 0 0,0 0 0 0 0,0 0 0 0 0,0 0 0 0 0,0 0 0 0 0,0 0 0 0 0,0 0 0 0 0,0 0 0 0 0,-1 0-1 0 0,1 0 1 0 0,0 0 0 0 0,0 0 0 0 0,0 0 0 0 0,0 0 0 0 0,-5 10-506 0 0,-1 12-11 0 0,4-10 389 0 0,1 0 0 0 0,0 0 0 0 0,0 0-1 0 0,1 0 1 0 0,1 0 0 0 0,3 22 0 0 0,-3-30 105 0 0,0 1 1 0 0,0-1-1 0 0,1 0 1 0 0,-1 0 0 0 0,1 0-1 0 0,0 0 1 0 0,0 0-1 0 0,0-1 1 0 0,1 1 0 0 0,-1-1-1 0 0,1 1 1 0 0,0-1-1 0 0,0 0 1 0 0,0 0 0 0 0,0 0-1 0 0,1 0 1 0 0,-1-1-1 0 0,1 1 1 0 0,0-1 0 0 0,-1 0-1 0 0,1 0 1 0 0,5 1-1 0 0,3 1-35 0 0,0 0 1 0 0,0-2-1 0 0,0 1 0 0 0,21 0 0 0 0,-27-2 96 0 0,1-1 1 0 0,-1-1-1 0 0,0 1 1 0 0,0-1-1 0 0,0 0 0 0 0,0 0 1 0 0,0-1-1 0 0,0 1 1 0 0,0-1-1 0 0,0-1 1 0 0,7-4-1 0 0,-11 6 41 0 0,-1 0 0 0 0,0-1-1 0 0,1 1 1 0 0,-1-1 0 0 0,0 1 0 0 0,0-1 0 0 0,0 1-1 0 0,0-1 1 0 0,0 0 0 0 0,0 0 0 0 0,-1 1 0 0 0,1-1 0 0 0,-1 0-1 0 0,1 0 1 0 0,-1 0 0 0 0,1 0 0 0 0,-1 0 0 0 0,0 1-1 0 0,0-1 1 0 0,0 0 0 0 0,-1-3 0 0 0,-6-46 944 0 0,5 39-813 0 0,-6-22 522 0 0,-17-47-1 0 0,0-2-332 0 0,25 83-427 0 0,0 0-1 0 0,0 0 1 0 0,0-1 0 0 0,0 1-1 0 0,0 0 1 0 0,0 0-1 0 0,1 0 1 0 0,-1 0 0 0 0,0-1-1 0 0,0 1 1 0 0,0 0-1 0 0,1 0 1 0 0,-1 0-1 0 0,0 0 1 0 0,0 0 0 0 0,0 0-1 0 0,1 0 1 0 0,-1 0-1 0 0,0 0 1 0 0,0-1-1 0 0,0 1 1 0 0,1 0 0 0 0,-1 0-1 0 0,0 0 1 0 0,0 0-1 0 0,1 0 1 0 0,-1 0-1 0 0,0 0 1 0 0,0 1 0 0 0,0-1-1 0 0,1 0 1 0 0,-1 0-1 0 0,0 0 1 0 0,0 0 0 0 0,1 0-1 0 0,-1 0 1 0 0,0 0-1 0 0,0 0 1 0 0,0 0-1 0 0,0 1 1 0 0,1-1 0 0 0,-1 0-1 0 0,0 0 1 0 0,0 0-1 0 0,0 1 1 0 0,18 6-590 0 0,-12-4 289 0 0,36 12-2696 0 0,86 19-1 0 0,-81-25 1188 0 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741"/>
    </inkml:context>
    <inkml:brush xml:id="br0">
      <inkml:brushProperty name="width" value="0.05" units="cm"/>
      <inkml:brushProperty name="height" value="0.05" units="cm"/>
    </inkml:brush>
  </inkml:definitions>
  <inkml:trace contextRef="#ctx0" brushRef="#br0">0 137 18076,'7'11'2048,"9"-11"-1055,6-6-321,12-7 1096,2-1-320,8-2-423,1-4-225,-2 3-712,-2 0-520,-9 3 1184,-6 1-760,-9 4-80,-6 0-64</inkml:trace>
  <inkml:trace contextRef="#ctx0" brushRef="#br0" timeOffset="1">5 389 14651,'35'-10'2241,"11"-3"-1129,3-4-480,3-8 2177,2 0-2129,-2 0-1544,-6 1 1144,-8 8-512,-5 6-257</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147"/>
    </inkml:context>
    <inkml:brush xml:id="br0">
      <inkml:brushProperty name="width" value="0.05" units="cm"/>
      <inkml:brushProperty name="height" value="0.05" units="cm"/>
    </inkml:brush>
  </inkml:definitions>
  <inkml:trace contextRef="#ctx0" brushRef="#br0">0 1 16748,'5'111'5915,"-3"-96"-5688,0 0 0,1 0 0,1-1 0,0 0 0,9 19 0,-12-31-214,0 1 1,0-1-1,0 0 1,0 0-1,0 0 0,1 0 1,-1 0-1,1 0 0,-1 0 1,1-1-1,0 1 0,0 0 1,0-1-1,0 0 0,0 1 1,0-1-1,0 0 0,0 0 1,1 0-1,-1 0 0,0 0 1,1-1-1,-1 1 0,0-1 1,1 0-1,-1 1 0,1-1 1,-1 0-1,0 0 0,1-1 1,-1 1-1,1 0 0,-1-1 1,0 0-1,1 1 0,-1-1 1,3-1-1,7-4 52,1-1-1,-1 0 1,0-1 0,0 0-1,10-11 1,-16 15-40,126-114 828,-131 117-833,1-1 0,-1 1 0,1 0 0,-1-1 0,1 1 0,0 0 1,-1 0-1,1 0 0,0 1 0,0-1 0,0 0 0,0 1 1,0-1-1,0 1 0,0-1 0,0 1 0,3 0 0,-4 1 2,1-1 1,-1 1-1,0 0 0,1 0 0,-1 0 0,0 0 0,0 0 0,1 0 1,-1 0-1,0 0 0,0 1 0,0-1 0,-1 0 0,1 1 1,0-1-1,0 1 0,-1-1 0,1 1 0,-1-1 0,1 1 0,-1-1 1,1 3-1,2 8 58,-2-7-45,0-1 0,0 1-1,0-1 1,1 0 0,0 1-1,2 3 1,-3-7-28,-1 0 0,1 0 0,0 0 0,0 0 1,-1-1-1,1 1 0,0 0 0,0-1 0,0 1 0,0-1 0,0 1 0,0-1 0,0 1 1,0-1-1,0 1 0,0-1 0,0 0 0,0 0 0,0 0 0,0 1 0,0-1 0,1 0 1,-1 0-1,0-1 0,0 1 0,0 0 0,0 0 0,0 0 0,0-1 0,0 1 0,2-1 0,10-5-120,0 0-1,22-14 1,-7 4-1776,-28 16 1851,1-1 0,-1 1 0,1 0 1,0-1-1,-1 1 0,1-1 0,-1 1 1,1-1-1,-1 1 0,0-1 0,1 1 0,-1-1 1,1 1-1,-1-1 0,0 0 0,0 1 1,1-1-1,-1 1 0,0-1 0,0 0 1,0 1-1,1-1 0,-1 0 0,0 0 0,1-13-587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523"/>
    </inkml:context>
    <inkml:brush xml:id="br0">
      <inkml:brushProperty name="width" value="0.05" units="cm"/>
      <inkml:brushProperty name="height" value="0.05" units="cm"/>
    </inkml:brush>
  </inkml:definitions>
  <inkml:trace contextRef="#ctx0" brushRef="#br0">9 7 17004,'-7'-7'1928,"6"7"-1320,4 0-456,2 5 1257,8 3-905,2-1-88,2 2-480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924"/>
    </inkml:context>
    <inkml:brush xml:id="br0">
      <inkml:brushProperty name="width" value="0.05" units="cm"/>
      <inkml:brushProperty name="height" value="0.05" units="cm"/>
    </inkml:brush>
  </inkml:definitions>
  <inkml:trace contextRef="#ctx0" brushRef="#br0">0 2 19884,'9'21'907,"-1"1"1,-2 1-1,0-1 0,-1 1 0,2 30 0,1 1-456,-1-13-197,-3-13-82,1-1 0,1 1 0,12 33 0,-17-59-144,1 1-1,-1 0 1,0 0-1,1-1 1,0 1-1,0 0 1,-1-1-1,1 0 1,1 1-1,1 1 1,-2-3-10,-1 0 1,0-1 0,0 1-1,1 0 1,-1-1-1,0 1 1,1-1 0,-1 0-1,0 1 1,1-1-1,-1 0 1,1 0-1,-1 0 1,1 0 0,-1 0-1,0 0 1,1 0-1,-1-1 1,0 1 0,1 0-1,-1-1 1,1 1-1,-1-1 1,0 0-1,0 1 1,2-2 0,5-3 64,-1-1 1,0 1-1,0-2 1,0 1-1,0-1 1,-1 0-1,6-10 1,40-61 411,-41 59-370,11-16-237,-2-1 1,-2 0-1,-1-1 1,15-50-1,-32 85-10,5-24-693,-4 26 791,-1-1-1,0 0 1,0 1 0,0-1-1,0 1 1,0-1-1,0 0 1,0 1 0,0-1-1,0 1 1,0-1-1,0 0 1,0 1 0,0-1-1,0 1 1,0-1-1,-1 0 1,1 1 0,0-1-1,-1 1 1,1-1-1,0 1 1,-1-1 0,1 1-1,0-1 1,-1 1-1,1-1 1,-1 1 0,1 0-1,-1-1 1,1 1 0,-1 0-1,1-1 1,-2 1-1,-7 2-545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314"/>
    </inkml:context>
    <inkml:brush xml:id="br0">
      <inkml:brushProperty name="width" value="0.05" units="cm"/>
      <inkml:brushProperty name="height" value="0.05" units="cm"/>
    </inkml:brush>
  </inkml:definitions>
  <inkml:trace contextRef="#ctx0" brushRef="#br0">0 39 16932,'15'26'1528,"2"-9"-1328,1-7-320,8-10 168,1-10-432,4-12 376,-1-4-368,-2-8-224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722"/>
    </inkml:context>
    <inkml:brush xml:id="br0">
      <inkml:brushProperty name="width" value="0.05" units="cm"/>
      <inkml:brushProperty name="height" value="0.05" units="cm"/>
    </inkml:brush>
  </inkml:definitions>
  <inkml:trace contextRef="#ctx0" brushRef="#br0">87 52 13779,'0'-1'82,"0"1"1,-1 0-1,1 0 0,-1-1 0,1 1 1,-1 0-1,1 0 0,0 0 0,-1 0 1,1 0-1,-1 0 0,1 0 1,-1 0-1,1 0 0,-1 0 0,1 0 1,-1 0-1,1 0 0,-1 0 1,1 0-1,-1 1 0,1-1 0,0 0 1,-1 0-1,1 0 0,-1 1 1,1-1-1,0 0 0,-1 1 0,1-1 1,0 0-1,-1 1 0,1-1 1,0 0-1,-1 1 0,1-1 0,0 1 1,-1 0-1,-14 16 1178,8-6-860,0 1 0,0-1 1,1 1-1,1 0 0,0 1 0,1-1 0,0 1 1,1 0-1,0 0 0,-1 18 0,4-30-382,0-1-1,0 0 1,0 1 0,0-1-1,0 1 1,0-1 0,0 1-1,0-1 1,0 1-1,0-1 1,0 0 0,0 1-1,0-1 1,0 1 0,0-1-1,1 1 1,-1-1-1,0 0 1,0 1 0,1-1-1,-1 0 1,0 1-1,0-1 1,1 0 0,-1 1-1,0-1 1,1 0 0,-1 1-1,1-1 1,-1 0-1,0 0 1,1 1 0,-1-1-1,1 0 1,-1 0 0,0 0-1,1 0 1,-1 0-1,1 0 1,-1 0 0,1 0-1,-1 0 1,1 0 0,-1 0-1,0 0 1,1 0-1,-1 0 1,1 0 0,-1 0-1,1 0 1,-1 0 0,0-1-1,1 1 1,-1 0-1,1 0 1,-1-1 0,0 1-1,1 0 1,0-1 0,26-19 295,-24 17-264,44-40 240,-31 27-213,1 0 0,0 1 0,1 1 0,1 1 0,0 0 0,26-12 0,-43 24-73,0 0 0,1 0 0,-1 0 0,0 1 1,1-1-1,-1 0 0,0 1 0,1 0 0,-1 0 1,1-1-1,-1 1 0,1 1 0,-1-1 0,0 0 0,1 1 1,-1-1-1,0 1 0,1 0 0,3 1 0,-4 0 2,0 0-1,0-1 1,0 1-1,-1 0 1,1 0-1,-1 0 1,1 0-1,-1 0 1,0 1-1,0-1 1,0 0-1,0 1 1,0-1-1,0 1 1,-1-1 0,1 1-1,-1-1 1,1 4-1,0 12 14,-1-12 20,0 1 0,1 0 0,0-1 0,0 1-1,4 11 1,-4-17-27,-1 0 0,1 0 0,0 0 0,-1 0 0,1 0 1,0 0-1,-1 0 0,1 0 0,0-1 0,0 1 0,0 0 0,0 0 0,0-1 0,0 1 0,0 0 0,0-1 0,0 1 0,0-1 1,0 0-1,0 1 0,0-1 0,0 0 0,1 0 0,-1 1 0,0-1 0,0 0 0,0 0 0,0 0 0,0-1 0,1 1 0,-1 0 1,0 0-1,0 0 0,0-1 0,0 1 0,0-1 0,0 1 0,0-1 0,2 0 0,11-6 88,0-1-1,0-1 1,-1 0-1,19-17 1,-17 14-120,1 0 0,26-15 0,-41 26 12,0 0 1,0 1 0,0-1-1,0 1 1,0-1 0,0 1-1,1-1 1,-1 1 0,0-1-1,0 1 1,0 0 0,0 0-1,1-1 1,-1 1 0,0 0-1,0 0 1,1 0 0,-1 1-1,0-1 1,0 0 0,0 0-1,1 1 1,-1-1 0,0 0-1,0 1 1,0 0 0,0-1-1,0 1 1,2 1 0,-1 0-11,-1 1 0,1-1 0,-1 1 0,0-1 0,0 1 1,0 0-1,0-1 0,-1 1 0,1 0 0,-1 0 0,0 0 1,1 3-1,1 47 195,-2-52-170,0-1 0,0 0 1,0 1-1,0-1 0,0 0 0,0 1 0,0-1 1,0 0-1,0 0 0,0 1 0,1-1 0,-1 0 1,0 0-1,0 1 0,0-1 0,0 0 1,1 0-1,-1 1 0,0-1 0,0 0 0,1 0 1,-1 0-1,0 1 0,0-1 0,1 0 0,-1 0 1,0 0-1,0 0 0,1 0 0,-1 0 1,0 0-1,1 1 0,-1-1 0,11-6 145,11-17 8,-19 20-144,24-30 37,24-27-224,-45 54 103,0 1 0,0 0 0,0 0 0,0 0 0,1 1 0,0 0 0,10-5 0,-16 9 59,0-1 1,0 1-1,0-1 0,-1 1 1,1-1-1,0 1 0,0 0 1,0 0-1,0-1 1,0 1-1,0 0 0,0 0 1,0 0-1,0 0 0,0 0 1,0 0-1,0 0 1,0 0-1,0 1 0,0-1 1,0 0-1,0 1 0,0-1 1,0 0-1,0 1 0,0-1 1,-1 1-1,1 0 1,0-1-1,0 1 0,-1 0 1,1-1-1,0 1 0,-1 0 1,1 0-1,0-1 1,-1 1-1,1 0 0,-1 0 1,0 0-1,1 0 0,0 1 1,0 5-179,0-1 0,0 1 0,-1-1 0,0 1 0,-1 9 1,1-1-1668,1-16 631,1-6 505</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266"/>
    </inkml:context>
    <inkml:brush xml:id="br0">
      <inkml:brushProperty name="width" value="0.05" units="cm"/>
      <inkml:brushProperty name="height" value="0.05" units="cm"/>
    </inkml:brush>
  </inkml:definitions>
  <inkml:trace contextRef="#ctx0" brushRef="#br0">1 18 16780,'0'-1'89,"0"1"1,1 0-1,-1-1 1,0 1-1,0 0 1,1 0-1,-1-1 1,0 1-1,0 0 1,1 0 0,-1-1-1,0 1 1,1 0-1,-1 0 1,1 0-1,-1-1 1,0 1-1,1 0 1,-1 0-1,0 0 1,1 0 0,-1 0-1,1 0 1,-1 0-1,1 0 1,-1 0-1,0 0 1,1 0-1,-1 0 1,0 0-1,1 0 1,-1 0 0,1 1-1,-1-1 1,6 15 2395,-5 31 241,-1-37-2562,-1 5 130,1-4-196,0 0-1,0 0 1,1-1-1,3 19 1,-4-26-94,1-1 1,-1 1-1,1-1 1,-1 1 0,1-1-1,0 0 1,-1 1-1,1-1 1,0 0 0,0 0-1,0 1 1,0-1-1,0 0 1,0 0 0,0 0-1,0 0 1,0 0-1,1 0 1,-1-1-1,0 1 1,0 0 0,1-1-1,-1 1 1,1-1-1,-1 1 1,1-1 0,-1 0-1,1 1 1,-1-1-1,1 0 1,-1 0 0,1 0-1,-1 0 1,1 0-1,-1-1 1,0 1-1,1 0 1,2-1 0,9-4 8,0-1 0,0 0 1,-1 0-1,0-1 1,0-1-1,-1 0 1,0 0-1,15-16 0,-12 12-45,0 0 0,0 1 0,2 1 0,18-11 0,-32 21 18,0-1 1,-1 0 0,1 0 0,0 1 0,0-1 0,0 1 0,-1-1 0,1 1 0,0 0-1,0 0 1,4 0 0,-6 0 6,1 0 1,0 0-1,-1 1 0,1-1 0,0 0 0,-1 0 0,1 1 0,-1-1 1,1 0-1,-1 1 0,1-1 0,-1 1 0,1-1 0,-1 1 0,1-1 1,-1 1-1,1-1 0,-1 1 0,0 0 0,1-1 0,-1 1 0,1 0 0,0 4-20,-1 0-1,1-1 0,-1 1 0,0 0 0,0 0 0,0 0 0,-1 6 0,0 17 32,2-28-2,-1 1 1,0-1 0,1 0-1,-1 0 1,0 0 0,1 0-1,-1 0 1,0 0 0,1 0-1,-1 0 1,1 0 0,-1 0-1,0 0 1,1 0-1,-1 0 1,0 0 0,1 0-1,-1-1 1,0 1 0,1 0-1,-1 0 1,0 0 0,1 0-1,-1-1 1,0 1-1,0 0 1,1 0 0,-1-1-1,0 1 1,0 0 0,0-1-1,1 1 1,-1 0 0,0 0-1,0-1 1,1 0-1,10-11 25,2-5 12,33-36 47,-42 49-88,1 0-1,-1-1 1,1 2 0,0-1 0,0 0 0,0 1 0,1 0-1,8-3 1,-13 5 3,0 1-1,0 0 0,0 0 1,0-1-1,0 1 1,0 0-1,0 0 0,0 0 1,0 0-1,0 0 0,0 0 1,0 0-1,0 0 1,0 1-1,0-1 0,0 0 1,0 1-1,0-1 1,0 0-1,0 1 0,0-1 1,-1 1-1,1 0 1,1 0-1,-1 0 4,1 1-1,-1 0 1,0-1-1,0 1 1,0 0-1,0 0 1,0 0 0,-1 0-1,1 0 1,0 0-1,0 3 1,0 6 31,0 0 0,0 0 0,-2 17 0,1-24-17,0 0 182,1 20-1041,-1-24 817,0 0-1,0 0 1,0 1 0,0-1 0,0 0-1,0 0 1,1 0 0,-1 0 0,0 0-1,0 0 1,0 0 0,0 0 0,0 0-1,0 0 1,0 0 0,1 1 0,-1-1-1,0 0 1,0 0 0,0 0 0,0 0-1,0 0 1,0 0 0,1 0 0,-1 0-1,0 0 1,0 0 0,0 0 0,0 0-1,0 0 1,0 0 0,1-1 0,-1 1-1,0 0 1,0 0 0,0 0 0,0 0-1,0 0 1,0 0 0,0 0 0,1 0-1,-1 0 1,0 0 0,0-1 0,10-10-546,-1-2 106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733"/>
    </inkml:context>
    <inkml:brush xml:id="br0">
      <inkml:brushProperty name="width" value="0.05" units="cm"/>
      <inkml:brushProperty name="height" value="0.05" units="cm"/>
    </inkml:brush>
  </inkml:definitions>
  <inkml:trace contextRef="#ctx0" brushRef="#br0">9 148 20188,'0'1'77,"0"-1"1,0 1-1,0-1 0,0 1 0,0-1 0,0 0 0,0 1 1,0-1-1,0 1 0,0-1 0,0 1 0,0-1 0,0 0 1,0 1-1,1-1 0,-1 1 0,0-1 0,0 0 0,1 1 1,-1-1-1,0 0 0,0 1 0,1-1 0,-1 0 0,0 1 1,1-1-1,-1 0 0,0 0 0,2 1 0,11-4 1159,-9 0-972,-1 1-1,1-1 1,-1 0-1,1 0 1,3-5-1,4-5 282,17-29 0,-25 37-510,0 0-1,-1-1 0,1 1 1,-1 0-1,-1-1 0,1 0 1,-1 1-1,0-1 0,1-9 1,-2 15-34,0-1 1,0 0-1,0 0 1,0 1-1,0-1 1,0 0-1,0 1 1,-1-1 0,1 0-1,0 1 1,0-1-1,0 0 1,-1 1-1,1-1 1,0 0-1,-1 1 1,1-1-1,0 1 1,-1-1-1,1 0 1,-1 1-1,0-1 1,0 1-2,1-1 1,-1 1-1,1 0 1,-1 0-1,0 0 1,1 0-1,-1 0 1,1 0-1,-1 0 1,0 0-1,1 0 1,-1 1-1,1-1 0,-1 0 1,0 0-1,1 0 1,-1 1-1,1-1 1,-2 1-1,-1 1-2,-1 1 0,0 0 1,1 0-1,0 0 0,-6 6 0,2 1-7,-1-1-1,1 2 1,1-1 0,0 1-1,1 0 1,0 0 0,0 0-1,1 1 1,0 0 0,1 0-1,1 0 1,-2 21 0,4-31 9,0 0 1,-1 0-1,1 0 1,1-1-1,-1 1 1,0 0-1,0 0 1,1 0-1,-1-1 1,1 1-1,-1 0 1,1-1-1,0 1 1,0 0-1,-1-1 1,1 1-1,0-1 1,1 1-1,-1-1 1,0 0-1,0 1 1,1-1 0,-1 0-1,0 0 1,1 0-1,-1 0 1,1 0-1,0 0 1,-1 0-1,1-1 1,0 1-1,-1-1 1,1 1-1,0-1 1,0 1-1,-1-1 1,1 0-1,0 0 1,0 0-1,0 0 1,-1 0-1,1-1 1,0 1-1,2-1 1,5-1-6,1 0 0,-1-1 0,0-1 0,-1 1 0,1-1-1,-1-1 1,10-6 0,45-38-109,-42 32-28,39-26 0,-60 42 136,1 1 0,-1 0 1,1-1-1,-1 1 0,1-1 1,0 1-1,-1 0 1,1-1-1,0 1 0,-1 0 1,1 0-1,0-1 0,-1 1 1,1 0-1,0 0 0,-1 0 1,1 0-1,0 0 1,-1 0-1,1 0 0,0 0 1,-1 0-1,1 0 0,0 1 1,-1-1-1,1 0 0,0 0 1,-1 1-1,1-1 1,0 0-1,-1 1 0,1-1 1,-1 1-1,1-1 0,-1 1 1,1-1-1,-1 1 1,1-1-1,-1 1 0,1-1 1,-1 1-1,1 0 0,1 4-3,-1 0 0,1 1-1,-1-1 1,0 0 0,0 7-1,-1-8 9,0 0 0,1-1 0,-1 1 0,1 0 0,0 0 0,0-1 0,2 5 0,-2-7 6,0 0-1,0 0 1,1 0 0,-1 0-1,0 0 1,0 0 0,0 0-1,1 0 1,-1-1-1,0 1 1,1 0 0,-1-1-1,1 1 1,-1-1 0,1 0-1,-1 1 1,1-1 0,-1 0-1,1 0 1,-1 0 0,1 0-1,-1 0 1,1 0 0,-1-1-1,1 1 1,-1 0 0,0-1-1,3 0 1,4-2-24,1-1 1,-1 0-1,12-7 0,-14 7-42,6-3-76,-6 3-55,0 0 0,0 0 0,1 1-1,-1 0 1,1 0 0,0 0 0,0 1 0,0 0 0,9-1 0,-15 3 145,0 0 1,-1 0-1,1 0 1,0 0-1,-1 0 1,1 0-1,0 1 1,-1-1-1,1 0 0,0 0 1,-1 1-1,1-1 1,-1 0-1,1 1 1,-1-1-1,1 1 1,-1-1-1,1 1 1,-1-1-1,1 1 1,-1-1-1,1 1 1,-1-1-1,0 1 1,1-1-1,-1 1 0,0 0 1,0-1-1,1 1 1,-1-1-1,0 1 1,0 0-1,0-1 1,0 1-1,0 0 1,0-1-1,0 1 1,0 0-1,0-1 1,0 1-1,0 1 1,-1 1-66,1 1 0,-1-1 1,0 1-1,0-1 1,0 1-1,-2 3 1,-11 16-418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311"/>
    </inkml:context>
    <inkml:brush xml:id="br0">
      <inkml:brushProperty name="width" value="0.05" units="cm"/>
      <inkml:brushProperty name="height" value="0.05" units="cm"/>
    </inkml:brush>
  </inkml:definitions>
  <inkml:trace contextRef="#ctx0" brushRef="#br0">7 87 20844,'-2'10'650,"0"1"0,1-1-1,0 0 1,1 0-1,0 0 1,0 1 0,1-1-1,0 0 1,5 16-1,-5-22-608,0 0 0,0-1 0,0 1-1,1-1 1,-1 1 0,1-1-1,0 0 1,0 1 0,0-1-1,1 0 1,-1 0 0,1-1 0,-1 1-1,1 0 1,0-1 0,0 0-1,0 1 1,0-1 0,1-1-1,-1 1 1,1 0 0,-1-1 0,1 1-1,-1-1 1,1 0 0,0-1-1,-1 1 1,8 0 0,-1-2-207,0 0-1,0 0 1,-1-1 0,1 0 0,-1-1 0,1 0 0,-1-1-1,0 0 1,0 0 0,-1-1 0,15-10 0,2-4-1038,0 0-1,30-33 1,-17 13-2108,42-57 0,-75 91 2762,-4 10 605,-4 12 456,-86 243 5744,-17 58-3375,103-300-2861,5-8-146</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928"/>
    </inkml:context>
    <inkml:brush xml:id="br0">
      <inkml:brushProperty name="width" value="0.05" units="cm"/>
      <inkml:brushProperty name="height" value="0.05" units="cm"/>
    </inkml:brush>
  </inkml:definitions>
  <inkml:trace contextRef="#ctx0" brushRef="#br0">68 1 22445,'0'1'99,"1"-1"0,-1 1 0,1 0 0,-1 0 0,1 0 0,-1-1 0,0 1 0,1 0 0,-1 0 0,0 0 0,0 0 0,0 0 0,1 0 0,-1 0 0,0 0 0,0 0 0,0 0 0,-1 0 0,1 0 0,0 0 0,0 0 0,-1 1 0,-9 28 207,5-14 307,2-3-284,-2 1-250,2-1 0,0 1 1,1-1-1,0 1 0,1 0 0,0 0 0,2 18 0,0-30-87,-1-1 0,1 1-1,0-1 1,-1 1 0,1-1 0,0 1 0,0-1 0,0 0-1,0 1 1,0-1 0,0 0 0,0 0 0,1 0-1,-1 0 1,0 0 0,1 0 0,-1 0 0,0 0 0,1-1-1,-1 1 1,1 0 0,-1-1 0,1 1 0,0-1-1,-1 0 1,1 0 0,2 1 0,6 0-74,-1-1 0,1 0 0,14-1 1,-16 0 8,4 0-38,0 0 0,-1 1 1,1 1-1,0 0 0,0 0 1,18 6-1,-28-7 98,1 1 0,0 0 1,0 1-1,-1-1 0,1 0 0,-1 1 0,1-1 0,-1 1 0,0 0 0,0 0 1,0 0-1,0 0 0,0 0 0,0 0 0,0 0 0,-1 1 0,1-1 0,-1 1 0,1-1 1,-1 1-1,0 0 0,0-1 0,0 1 0,-1 0 0,1 0 0,-1 0 0,1 0 1,-1-1-1,0 1 0,0 0 0,0 0 0,-1 0 0,0 3 0,-1 3 90,0 0-1,-1 0 1,-1-1 0,0 1-1,0-1 1,0 0 0,-1 0-1,0 0 1,-1 0-1,1-1 1,-1 0 0,-1 0-1,0-1 1,0 0-1,0 0 1,-12 7 0,13-9-28,0 0 0,0-1 0,0 0 0,-1 0 0,0 0 1,1-1-1,-1 0 0,0-1 0,0 1 0,-8-1 0,11 0-88,0-1-1,-1-1 1,1 1-1,0-1 0,-1 0 1,1 0-1,0 0 0,0 0 1,0-1-1,0 1 0,0-1 1,0 0-1,0 0 0,1-1 1,-1 1-1,1-1 1,-4-4-1,4 4-46,0 0 0,0 0-1,0 0 1,1-1 0,0 1 0,0-1 0,0 0 0,0 0 0,0 0-1,1 0 1,0 0 0,0 0 0,0 0 0,0 0 0,1-1 0,-1 1-1,1 0 1,0 0 0,0 0 0,1-1 0,1-6 0,10-22-609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8.206"/>
    </inkml:context>
    <inkml:brush xml:id="br0">
      <inkml:brushProperty name="width" value="0.05" units="cm"/>
      <inkml:brushProperty name="height" value="0.05" units="cm"/>
    </inkml:brush>
  </inkml:definitions>
  <inkml:trace contextRef="#ctx0" brushRef="#br0">39 14 13763 0 0,'-12'-13'2588'0'0,"12"13"-2540"0"0,0 0 0 0 0,0 0 0 0 0,-1 0-1 0 0,1 0 1 0 0,0 0 0 0 0,0 0-1 0 0,-1 0 1 0 0,1 0 0 0 0,0 0 0 0 0,0 0-1 0 0,-1 0 1 0 0,1 0 0 0 0,0 0-1 0 0,0 0 1 0 0,-1 0 0 0 0,1 0 0 0 0,0 0-1 0 0,0 0 1 0 0,-1 0 0 0 0,1 1 0 0 0,0-1-1 0 0,0 0 1 0 0,0 0 0 0 0,-1 0-1 0 0,1 0 1 0 0,0 1 0 0 0,0-1 0 0 0,0 0-1 0 0,0 0 1 0 0,-1 0 0 0 0,1 1 0 0 0,0-1-1 0 0,0 0 1 0 0,0 1 0 0 0,-2 3-64 0 0,1 0 0 0 0,0 0 1 0 0,0 1-1 0 0,0-1 0 0 0,0 8 1 0 0,-8 191 159 0 0,7-121 276 0 0,1-74-366 0 0,1 2 87 0 0,-1 0 0 0 0,2 0-1 0 0,-1 0 1 0 0,1 0 0 0 0,3 12 0 0 0,-4-21-87 0 0,0 0 0 0 0,1-1 1 0 0,-1 1-1 0 0,0-1 0 0 0,0 1 0 0 0,1 0 1 0 0,-1-1-1 0 0,0 1 0 0 0,1-1 0 0 0,-1 1 1 0 0,0-1-1 0 0,1 1 0 0 0,-1-1 0 0 0,1 1 1 0 0,-1-1-1 0 0,1 0 0 0 0,-1 1 0 0 0,1-1 1 0 0,-1 1-1 0 0,1-1 0 0 0,-1 0 0 0 0,1 0 1 0 0,0 1-1 0 0,-1-1 0 0 0,1 0 1 0 0,0 0-1 0 0,0 0 0 0 0,0 0 63 0 0,1 0 1 0 0,-1 0-1 0 0,1 0 0 0 0,-1 0 1 0 0,1-1-1 0 0,-1 1 0 0 0,1-1 1 0 0,-1 1-1 0 0,1-1 0 0 0,-1 1 1 0 0,2-2-1 0 0,31-24 1493 0 0,-32 24-1590 0 0,142-138 1705 0 0,-23 20-2047 0 0,-104 102-548 0 0,-5 5-1559 0 0,2 1-4394 0 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395"/>
    </inkml:context>
    <inkml:brush xml:id="br0">
      <inkml:brushProperty name="width" value="0.05" units="cm"/>
      <inkml:brushProperty name="height" value="0.05" units="cm"/>
    </inkml:brush>
  </inkml:definitions>
  <inkml:trace contextRef="#ctx0" brushRef="#br0">126 166 19148,'6'-2'250,"0"0"-1,0 0 1,0-1 0,-1 0-1,1 0 1,-1 0 0,1-1-1,-1 0 1,0 0 0,0 0-1,-1-1 1,1 1 0,-1-1-1,0 0 1,0 0 0,-1-1-1,0 1 1,0-1-1,0 0 1,0 0 0,-1 0-1,0 0 1,0 0 0,0-7-1,-1 11-232,-1 0 1,1 0-1,-1 0 0,0 0 0,1 0 0,-1 0 0,0 0 0,-1 0 0,1 0 0,0 0 0,0 0 0,-1 0 0,1 0 0,-1 1 0,0-1 0,-1-3 0,1 4-3,0 0-1,0 0 1,0 0-1,0 0 1,0 0-1,0 1 1,0-1-1,0 0 0,0 1 1,0-1-1,0 1 1,0-1-1,-1 1 1,1 0-1,0-1 1,0 1-1,-1 0 0,1 0 1,-2 0-1,-2 0 20,0 0-1,0 1 1,1 0-1,-1 0 1,0 1-1,1-1 1,-1 1-1,1 0 1,0 0-1,0 0 1,-1 1-1,-5 4 1,-4 5 44,1 0-1,1 1 1,0 1-1,0 0 1,1 0 0,1 1-1,-9 18 1,13-22-49,1-1 1,0 1-1,1 0 0,1 0 1,-1 0-1,2 0 0,-1 1 1,2 0-1,0-1 0,0 1 1,1 0-1,1 12 1,-1-21-63,1-1 0,-1 1 0,1-1 1,-1 1-1,1-1 0,0 1 0,0-1 1,0 0-1,0 1 0,0-1 0,1 0 1,-1 0-1,1 0 0,-1 0 0,1 0 1,0 0-1,0 0 0,0-1 1,0 1-1,0-1 0,0 1 0,0-1 1,0 0-1,1 0 0,-1 0 0,0 0 1,1 0-1,-1 0 0,1-1 0,-1 1 1,1-1-1,-1 0 0,4 0 0,2 0 3,0 0 0,0-1 0,-1-1 0,1 1 0,0-1 0,-1 0 0,0-1 0,1 0 0,-1 0 0,7-4 0,33-25-258,3-6-137</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828"/>
    </inkml:context>
    <inkml:brush xml:id="br0">
      <inkml:brushProperty name="width" value="0.05" units="cm"/>
      <inkml:brushProperty name="height" value="0.05" units="cm"/>
    </inkml:brush>
  </inkml:definitions>
  <inkml:trace contextRef="#ctx0" brushRef="#br0">130 1 15451,'-5'2'452,"0"0"0,0 1 0,0-1 0,1 1 0,-1 0 0,1 0 0,0 1 0,0-1 0,0 1 0,1 0 0,-7 8 0,0-1 1187,-3 3-410,5-7-888,1 1-1,0 0 0,0 0 1,1 0-1,-6 12 1,12-20-341,-1 0 0,1 1-1,0-1 1,0 0 0,0 0 0,0 1 0,0-1 0,-1 0 0,1 1 0,0-1 0,0 0 0,0 1 0,0-1 0,0 0 0,0 1 0,0-1 0,0 0 0,0 1 0,0-1 0,1 0 0,-1 1 0,0-1 0,0 0 0,0 1 0,0-1 0,0 0 0,1 1 0,-1-1 0,0 0 0,0 0 0,0 1 0,1-1 0,-1 0 0,1 1 0,13 2-163,23-7-246,-33 4 373,44-9-427,-27 4 301,1 2 0,0 0 0,0 1 0,36 2 0,-57 0 167,0 0 1,0 0-1,0 0 1,0 0-1,0 0 1,0 0-1,0 0 1,0 1 0,0-1-1,0 0 1,0 1-1,-1-1 1,1 0-1,0 1 1,0-1-1,0 1 1,-1 0-1,1-1 1,0 1-1,0 0 1,-1-1-1,1 1 1,-1 0-1,1 0 1,-1-1-1,2 3 1,-2-2 16,0 1 0,0-1 0,0 0 1,-1 1-1,1-1 0,0 1 0,0-1 0,-1 0 0,1 1 1,-1-1-1,1 0 0,-1 1 0,0-1 0,0 0 0,-1 2 0,-5 7 139,-1-1-1,0 0 0,-12 9 1,18-16-145,-6 5 73,-12 11 161,-26 18-1,42-33-356,-1 1 1,0-1-1,0-1 0,0 1 0,0-1 0,0 0 0,-1 0 0,1 0 0,-1-1 0,1 0 0,-12 1 1,16-2 90,0 0 0,0 0 0,0 0 1,1 0-1,-1 0 0,0-1 1,0 1-1,0 0 0,1-1 1,-1 1-1,0 0 0,0-1 1,1 1-1,-1-1 0,0 1 0,1-1 1,-1 1-1,1-1 0,-1 0 1,1 1-1,-1-1 0,1 0 1,-1 1-1,1-1 0,-1 0 0,1 0 1,0 0-1,-1 1 0,1-1 1,0 0-1,0 0 0,0 0 1,0 1-1,0-1 0,0 0 1,0 0-1,0 0 0,0 0 0,5-30-409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196"/>
    </inkml:context>
    <inkml:brush xml:id="br0">
      <inkml:brushProperty name="width" value="0.05" units="cm"/>
      <inkml:brushProperty name="height" value="0.05" units="cm"/>
    </inkml:brush>
  </inkml:definitions>
  <inkml:trace contextRef="#ctx0" brushRef="#br0">137 0 20892,'-8'21'392,"1"0"-1,1 0 0,1 0 0,1 1 0,1 0 0,0 0 0,2 0 0,1 0 0,2 22 1,6 24-13,26 104 1,-5-33-707,-28-134 206,2 17-98,-3-21 176,1-1-1,-1 1 1,0 0 0,0-1 0,0 1 0,0 0-1,0-1 1,0 1 0,0 0 0,0-1-1,0 1 1,-1 0 0,1-1 0,0 1 0,0 0-1,-1-1 1,1 1 0,0-1 0,-1 1 0,1 0-1,-1 0 1,0-1-31,0 0 1,0 0-1,-1 0 0,1 0 0,0-1 0,0 1 1,0 0-1,0-1 0,0 1 0,0-1 0,0 1 1,0-1-1,0 1 0,0-1 0,0 0 0,0 1 1,1-1-1,-1 0 0,0 0 0,0 1 0,1-1 1,-2-2-1,-18-25-698,17 25 619,-120-196 1095,118 182-121,5 16-786,0 1 0,0-1 0,1 1 1,-1-1-1,0 1 0,0-1 0,0 1 0,0 0 1,1-1-1,-1 1 0,0-1 0,0 1 0,1 0 1,-1-1-1,0 1 0,1 0 0,-1-1 0,0 1 1,1 0-1,-1-1 0,1 1 0,2-1 78,0 0 1,0 0-1,0 1 0,0-1 0,0 1 0,0 0 0,6 0 1,0 0-117,9-1-139,-1 0 0,1-1 0,-1-1 1,1-1-1,-1 0 0,0-1 1,-1-1-1,1-1 0,-1 0 0,19-12 1,16-15-170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901"/>
    </inkml:context>
    <inkml:brush xml:id="br0">
      <inkml:brushProperty name="width" value="0.05" units="cm"/>
      <inkml:brushProperty name="height" value="0.05" units="cm"/>
    </inkml:brush>
  </inkml:definitions>
  <inkml:trace contextRef="#ctx0" brushRef="#br0">0 56 18324,'1'1'133,"0"-1"1,0 1 0,-1 0-1,1-1 1,0 1-1,0 0 1,-1-1 0,1 1-1,-1 0 1,1 0-1,-1-1 1,1 1-1,-1 0 1,1 0 0,-1 0-1,0 0 1,1 0-1,-1 0 1,0 0 0,0 0-1,0-1 1,0 1-1,0 1 1,1 2 201,14 91 3211,-13-71-3273,1 0 0,1-1 0,2 0-1,13 40 1,-19-62-265,1 0 1,0 1-1,-1-1 0,1 1 0,0-1 1,-1 0-1,1 0 0,0 0 0,0 1 1,0-1-1,0 0 0,0 0 0,1 0 1,-1 0-1,0-1 0,0 1 0,1 0 1,-1 0-1,0-1 0,1 1 0,-1-1 1,3 1-1,-2-1 1,0 0-1,0 0 1,1 0-1,-1 0 1,0-1 0,0 1-1,0-1 1,0 0-1,0 0 1,0 1 0,0-1-1,0 0 1,-1-1-1,3 0 1,5-6 20,0 1 0,0-2-1,-1 1 1,12-18 0,87-142 337,-60 88-123,-29 52-120,-18 27-118,1 1 0,-1-1 0,0 1 0,1-1 0,-1 1 0,0 0 0,1-1 0,-1 1 0,1-1 0,-1 1 0,0 0 0,1 0 0,-1-1 0,1 1 0,-1 0 0,1 0 0,-1-1 0,1 1 0,0 0 0,-1 0 0,1 0 0,-1 0 0,2 0 0,4 9 84,-4 18 12,-2-26-100,-5 74 77,3-42-80,0 0 1,5 47-1,-3-78 5,0 0 1,0 0-1,1 0 0,-1-1 1,0 1-1,1 0 0,0 0 1,-1-1-1,1 1 0,0 0 1,0-1-1,0 1 0,0 0 1,0-1-1,0 0 0,0 1 1,0-1-1,1 0 0,2 3 1,-3-4 0,1 1 0,-1-1 0,1 1 0,-1-1 1,1 0-1,-1 0 0,1 1 0,-1-1 0,1 0 0,0-1 0,-1 1 1,1 0-1,-1 0 0,1-1 0,-1 1 0,1 0 0,-1-1 0,2 0 1,5-3 11,0-1 1,-1 1 0,0-1 0,0 0 0,0-1 0,9-9 0,113-133 142,-124 142-162,-3 3 2,-1 1-1,1 0 0,0 0 0,0 0 1,0 0-1,0 1 0,0-1 0,0 0 1,1 1-1,-1 0 0,1-1 1,-1 1-1,3-1 0,-4 2 2,-1 0-1,1 0 0,0 0 1,-1 0-1,1 0 1,-1 0-1,1 1 0,-1-1 1,1 0-1,-1 0 1,1 0-1,-1 1 0,1-1 1,-1 0-1,1 1 1,-1-1-1,1 0 0,-1 1 1,0-1-1,1 0 1,-1 1-1,0-1 1,1 1-1,-1-1 0,0 1 1,1-1-1,-1 1 1,0-1-1,0 1 0,0-1 1,1 1-1,-1-1 1,0 1-1,0-1 0,0 1 1,0 1-1,2 26-23,-1-22 18,-1 29-9,-1-23 16,1-1 0,0 1-1,1-1 1,1 1 0,3 14-1,-5-25 1,0-1-1,0 1 1,0-1-1,0 1 1,1-1-1,-1 1 0,0-1 1,0 1-1,1-1 1,-1 1-1,0-1 0,1 1 1,-1-1-1,0 0 1,1 1-1,-1-1 0,1 1 1,-1-1-1,0 0 1,1 0-1,-1 1 0,1-1 1,-1 0-1,1 0 1,-1 1-1,1-1 1,-1 0-1,1 0 0,0 0 1,0 0-1,0 0 1,0 0-1,1-1 1,-1 1-1,0-1 1,0 1-1,0-1 1,1 0-1,-1 1 1,0-1-1,0 0 1,0 0-1,1-1 1,24-30 29,2-15-16,-18 29-35,1 0 1,0 1-1,1 1 0,27-28 0,-38 43 14,-1 0 0,1 0-1,0 0 1,0 0 0,0 0-1,0 1 1,0-1 0,1 0-1,-1 1 1,0-1-1,0 1 1,0-1 0,0 1-1,1 0 1,-1-1 0,0 1-1,0 0 1,1 0-1,-1 0 1,0 0 0,0 0-1,1 0 1,1 1 0,-1-1-3,-1 1 1,0 0 0,0 0 0,0 0 0,0 0 0,0 0-1,0 0 1,0 0 0,0 1 0,0-1 0,0 0 0,-1 1 0,1-1-1,-1 0 1,1 1 0,-1-1 0,1 0 0,-1 1 0,1 2-1,3 21-88,-4-19 81,1 0-1,0 0 1,0 0 0,0-1 0,1 1 0,0 0 0,5 9-1,-7-14 16,1-1 0,-1 1-1,1-1 1,0 1-1,-1-1 1,1 1-1,0-1 1,0 1 0,-1-1-1,1 1 1,0-1-1,0 0 1,0 0 0,0 1-1,0-1 1,-1 0-1,1 0 1,0 0 0,0 0-1,0 0 1,0 0-1,0 0 1,-1 0 0,1-1-1,0 1 1,0 0-1,0 0 1,0-1 0,-1 1-1,1 0 1,0-1-1,0 1 1,-1-1 0,1 1-1,0-1 1,1-1-1,25-22-325,-7 3-173,-3 1-2154,38-32 0,-34 31 615,-12 13 845</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7.355"/>
    </inkml:context>
    <inkml:brush xml:id="br0">
      <inkml:brushProperty name="width" value="0.05" units="cm"/>
      <inkml:brushProperty name="height" value="0.05" units="cm"/>
    </inkml:brush>
  </inkml:definitions>
  <inkml:trace contextRef="#ctx0" brushRef="#br0">14 12 7762,'7'-4'1320,"-1"0"-432,-2 1-256,0 3 2889,-4 3-2545,-1 2-88,-6 4-191,1 1-137,-1-1-272,1 1-168,2-3-328,2-1 1424,1-5-1192,2-8 72,2 0 48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139"/>
    </inkml:context>
    <inkml:brush xml:id="br0">
      <inkml:brushProperty name="width" value="0.05" units="cm"/>
      <inkml:brushProperty name="height" value="0.05" units="cm"/>
    </inkml:brush>
  </inkml:definitions>
  <inkml:trace contextRef="#ctx0" brushRef="#br0">1 826 16580,'1'16'1109,"-1"-16"-1088,0 0 1,0 0-1,0 0 1,0 0 0,0 0-1,0 1 1,0-1-1,0 0 1,0 0-1,1 0 1,-1 0-1,0 0 1,0 0-1,0 0 1,0 0-1,0 0 1,0 0-1,0 0 1,1 0 0,-1 0-1,0 0 1,0 1-1,0-1 1,0 0-1,0 0 1,0 0-1,0 0 1,1 0-1,-1 0 1,0 0-1,0 0 1,0 0-1,0-1 1,0 1 0,0 0-1,1 0 1,-1 0-1,0 0 1,0 0-1,0 0 1,0 0-1,0 0 1,0 0-1,0 0 1,0 0-1,1 0 1,-1 0-1,0-1 1,0 1-1,16-23 1621,-9 12-1321,176-246 4254,-177 249-4496,30-34 222,-34 40-290,0 0 0,0 0 0,0 0-1,0 1 1,0-1 0,0 1 0,1-1 0,-1 1 0,0 0 0,1-1 0,-1 1 0,1 0 0,0 1 0,-1-1 0,5 0 0,-6 1-12,0 1 0,-1-1 0,1 0 1,0 1-1,-1-1 0,1 1 0,-1 0 1,1-1-1,0 1 0,-1-1 1,1 1-1,-1 0 0,1 0 0,-1-1 1,0 1-1,1 0 0,-1 0 0,0-1 1,0 1-1,1 0 0,-1 0 1,0 0-1,0-1 0,0 1 0,0 0 1,0 0-1,0 0 0,0 0 1,0 0-1,-2 32-28,1-29 22,-8 79 18,9-82-10,0-1 1,0 0 0,0 0-1,0 0 1,0 0 0,0 0-1,0 0 1,0 0-1,0 1 1,0-1 0,0 0-1,0 0 1,0 0-1,0 0 1,0 0 0,0 0-1,1 0 1,-1 1-1,0-1 1,0 0 0,0 0-1,0 0 1,0 0-1,0 0 1,0 0 0,0 0-1,0 0 1,0 0 0,0 1-1,1-1 1,-1 0-1,0 0 1,0 0 0,0 0-1,0 0 1,0 0-1,0 0 1,0 0 0,1 0-1,-1 0 1,0 0-1,0 0 1,0 0 0,0 0-1,0 0 1,0 0-1,1 0 1,-1 0 0,0 0-1,0 0 1,0 0 0,0 0-1,0 0 1,0 0-1,0 0 1,0-1 0,1 1-1,-1 0 1,0 0-1,0 0 1,0 0 0,0 0-1,0 0 1,0 0-1,12-10 54,11-14-18,-2-3-14,-15 18-42,0 1-1,0 1 1,1-1-1,-1 1 1,1 0-1,1 0 0,0 1 1,0 0-1,15-8 1,-22 13 12,-1 1 1,1-1-1,0 1 0,0 0 1,-1-1-1,1 1 0,0 0 1,0-1-1,-1 1 0,1 0 1,0 0-1,0 0 0,0 0 1,-1 0-1,1 0 1,0 0-1,0 0 0,0 0 1,-1 0-1,1 1 0,0-1 1,0 0-1,-1 0 0,1 1 1,0-1-1,0 0 0,-1 1 1,1-1-1,0 1 1,-1-1-1,1 1 0,-1-1 1,1 1-1,-1 0 0,1-1 1,-1 1-1,1 0 0,-1-1 1,1 1-1,-1 0 0,0-1 1,1 1-1,-1 1 1,1 4-19,0-1 1,-1 1 0,1 0 0,-1-1-1,-1 9 1,0 9-5,1-23 30,1 0 0,-1 0-1,0 1 1,0-1 0,0 0 0,0 0-1,0 1 1,0-1 0,1 0 0,-1 0 0,0 1-1,0-1 1,0 0 0,1 0 0,-1 0-1,0 0 1,0 1 0,0-1 0,1 0-1,-1 0 1,0 0 0,0 0 0,1 0 0,-1 0-1,0 0 1,1 0 0,-1 0 0,0 1-1,0-1 1,1 0 0,-1 0 0,0 0-1,0-1 1,1 1 0,-1 0 0,0 0 0,1 0-1,-1 0 1,0 0 0,0 0 0,1 0-1,-1 0 1,0 0 0,0-1 0,0 1-1,1 0 1,-1 0 0,0 0 0,0-1 0,0 1-1,1 0 1,-1 0 0,0 0 0,0-1-1,14-13-34,118-172-3386,-100 137 2298,-31 48 1105,33-49-1364,-2-1 0,42-95 0,-72 142 1418,9-27 138,-11 30-114,1 0 1,-1 0-1,0 0 0,1 0 1,-1-1-1,0 1 0,0 0 1,0 0-1,0-1 1,0 1-1,0 0 0,0 0 1,0-1-1,0 1 0,-1 0 1,1 0-1,0 0 0,-1-1 1,0-1-1,0 3-11,0 0 0,1 0-1,-1 0 1,1 0 0,-1 0 0,0 0-1,1 0 1,-1 0 0,1 0-1,-1 0 1,0 1 0,1-1 0,-1 0-1,1 0 1,-1 1 0,1-1 0,-1 0-1,1 0 1,-1 1 0,1-1-1,-1 1 1,1-1 0,-1 1 0,1-1-1,-1 0 1,1 1 0,0-1 0,-1 1-1,1 0 1,0 0 0,-13 16 685,8-7-579,1 0 0,0 0 0,0 0 1,1 0-1,0 0 0,1 1 0,-2 18 1,1 77 381,4-96-447,0 21 79,2 0 0,2-1 0,0 1 1,3-1-1,0 0 0,2-1 0,22 48 0,-32-77-194,0 0 0,1 1 1,-1-1-1,0 0 0,0 0 0,1 1 0,-1-1 0,0 0 0,0 1 0,0-1 0,0 0 0,1 1 0,-1-1 0,0 0 0,0 1 0,0-1 0,0 1 0,0-1 0,0 0 1,0 1-1,0-1 0,0 0 0,0 1 0,0-1 0,0 0 0,0 1 0,0-1 0,-1 1 0,1-1 0,0 0 0,0 1 0,0-1 0,0 0 0,-1 1 0,-12-6-402,-24-22 127,31 23 214,-26-21 184,-39-39-1,62 55 43,0 0 0,1 0 0,1-1-1,-1 0 1,2-1 0,-1 1 0,1-2 0,-8-21-1,14 31-92,-1 0-1,0 0 1,1-1-1,-1 1 1,1 0-1,-1 0 1,1-1-1,0 1 1,0 0-1,0-1 1,1 1 0,-1 0-1,0-1 1,1 1-1,-1 0 1,1 0-1,0-1 1,0 1-1,0 0 1,0 0-1,0 0 1,1 0-1,-1 0 1,0 0-1,1 1 1,-1-1-1,1 0 1,0 1-1,0-1 1,0 1-1,-1 0 1,1-1-1,1 1 1,-1 0-1,0 0 1,4-1-1,8-2 129,0 0-1,0 1 1,0 1-1,29-1 1,-19 1-70,16-1-103,-24 3-248,-1-1 1,0-1-1,0 0 1,0-1-1,25-8 1,-39 10 222,1 1 0,-1-1-1,0 0 1,1 1 0,-1-1 0,0 0 0,1 0 0,-1 0 0,0 0-1,0 0 1,0 0 0,1-2 0,1-15-361</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618"/>
    </inkml:context>
    <inkml:brush xml:id="br0">
      <inkml:brushProperty name="width" value="0.05" units="cm"/>
      <inkml:brushProperty name="height" value="0.05" units="cm"/>
    </inkml:brush>
  </inkml:definitions>
  <inkml:trace contextRef="#ctx0" brushRef="#br0">1 74 19428,'14'-4'1633,"-2"-4"-1674,2-9-87,-1-3 1353,-5-4-897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361"/>
    </inkml:context>
    <inkml:brush xml:id="br0">
      <inkml:brushProperty name="width" value="0.05" units="cm"/>
      <inkml:brushProperty name="height" value="0.05" units="cm"/>
    </inkml:brush>
  </inkml:definitions>
  <inkml:trace contextRef="#ctx0" brushRef="#br0">109 244 17692,'2'-4'630,"0"2"-449,-1 0-1,0 0 0,1 0 0,-1-1 0,0 1 1,0 0-1,0 0 0,0-1 0,-1 1 0,1 0 0,-1-1 1,1 1-1,-1-1 0,0 1 0,0 0 0,0-1 1,0 1-1,-1-4 0,1 6-124,0 0 0,0 0 0,0-1 0,0 1 0,0 0 0,-1 0 0,1-1 0,0 1 0,0 0 0,0 0 0,-1 0 0,1 0 0,0 0 0,0-1 0,-1 1 0,1 0 0,0 0 1,0 0-1,-1 0 0,1 0 0,0 0 0,-1 0 0,1 0 0,0 0 0,0 0 0,-1 0 0,1 0 0,0 0 0,0 0 0,-1 0 0,1 0 0,0 0 0,0 0 0,-1 0 0,-11 8 879,-7 14-105,8-6-742,0 0 0,1 1-1,1 0 1,1 0 0,0 1 0,2 0-1,0 1 1,1-1 0,-4 25 0,9-40-92,-1 0 1,1 0-1,0 0 1,0 0 0,1 0-1,-1 0 1,1 0-1,-1 0 1,1 0 0,1 2-1,-1-4 3,-1 0 0,1 0 0,-1 0 0,1 0 0,0 0 1,-1-1-1,1 1 0,0 0 0,0-1 0,0 1 0,-1 0 0,1-1 0,0 1 0,0-1 0,0 1 0,0-1 0,0 0 0,0 1 0,0-1 0,0 0 0,0 0 0,0 0 0,0 1 0,0-1 0,0 0 1,0 0-1,0-1 0,0 1 0,0 0 0,0 0 0,0 0 0,0-1 0,0 1 0,1-1 0,5-2 9,-1 0-1,1-1 1,-1 0 0,1 0 0,-1 0-1,-1-1 1,1 0 0,-1 0-1,0 0 1,0-1 0,9-11 0,2-7 171,23-45 0,-26 42 16,0-1 1,-2-1-1,0 0 1,-3 0-1,0-1 1,-2 0 0,5-53-1,-11 81-179,0 1 1,0-1-1,0 1 1,0-1-1,0 1 1,0-1-1,0 1 0,0-1 1,-1 1-1,1-1 1,-1 1-1,0-2 1,1 3-13,-1 0 0,1 0 1,0 0-1,-1 0 0,1 0 1,-1 1-1,1-1 0,0 0 1,-1 0-1,1 1 0,0-1 1,-1 0-1,1 0 0,0 1 1,0-1-1,-1 0 0,1 1 1,0-1-1,0 0 0,0 1 1,-1-1-1,1 1 0,0-1 1,0 0-1,0 1 0,0-1 1,0 1-1,-14 45-11,-2 105-85,15-124 86,2 1-1,0-1 1,8 41 0,-7-61 4,-1 0-1,1 0 1,1 0 0,-1 0 0,1 0-1,0-1 1,1 1 0,4 5 0,-7-10 1,1 0 1,-1 0 0,0-1 0,1 1 0,0-1 0,-1 0-1,1 1 1,0-1 0,0 0 0,-1 0 0,1 0 0,0 0-1,0 0 1,0 0 0,1-1 0,-1 1 0,0-1 0,0 1-1,0-1 1,0 0 0,0 0 0,1 0 0,-1 0 0,0 0-1,0 0 1,0-1 0,0 1 0,0-1 0,0 0 0,3-1-1,3-1-8,-1-1 0,0-1 0,0 1 0,-1-1 0,1 0 0,-1-1 0,0 1 0,-1-1 0,7-9 0,2-4-125,23-40 0,-26 38-138,0-1 0,9-28-1,-24 67 25,2 1-1,0 0 0,1-1 1,1 1-1,4 34 0,-4-47 258,1 0 0,0 0 0,0 0 0,0 0 0,1 0 0,-1 0 0,1 0 0,0-1-1,1 1 1,-1-1 0,1 1 0,0-1 0,0 0 0,1 0 0,3 4 0,-4-6 14,0 0-1,0-1 1,0 1 0,0 0 0,0-1-1,0 0 1,0 0 0,1 0-1,-1 0 1,1 0 0,-1-1 0,0 1-1,1-1 1,-1 0 0,1 0 0,-1 0-1,1-1 1,-1 1 0,1-1-1,-1 0 1,0 0 0,1 0 0,4-2-1,5-3 58,-1-1-1,0 0 1,0 0-1,-1-1 1,1-1-1,-2 0 1,18-17-1,-12 8 34,-1-1 0,0 0-1,21-36 1,-32 48-104,0 0 0,-1 0-1,1 0 1,-1-1 0,-1 1 0,1-1-1,-1 0 1,0 0 0,-1 1-1,0-1 1,-1 0 0,1-11 0,-1 18-12,0 1 0,0-1 1,0 0-1,0 1 1,0-1-1,0 0 1,0 1-1,-1-1 0,1 1 1,0-1-1,0 0 1,0 1-1,-1-1 1,1 1-1,0-1 0,0 1 1,-1-1-1,1 1 1,-1-1-1,1 1 1,0-1-1,-1 1 1,1 0-1,-1-1 0,1 1 1,-1-1-1,1 1 1,-1 0-1,0 0 1,1-1-1,-1 1 0,1 0 1,-1 0-1,1 0 1,-1-1-1,0 1 1,1 0-1,-1 0 0,0 0 1,1 0-1,-1 0 1,1 0-1,-1 1 1,0-1-1,1 0 0,-1 0 1,1 0-1,-1 0 1,1 1-1,-1-1 1,0 0-1,1 1 0,-1-1 1,1 0-1,-1 1 1,1-1-1,0 1 1,-1-1-1,1 0 0,-1 2 1,-4 2-21,0 0-1,0 1 1,1 0 0,-6 8-1,4-4 13,1 1 0,-1-1 0,2 2 1,-1-1-1,1 0 0,-3 17 0,5-20 24,0 0-1,1 1 1,1-1 0,-1 0-1,1 0 1,0 0 0,1 0-1,-1 1 1,1-1 0,1 0 0,2 9-1,-3-14-13,0 0-1,0 0 1,0 0-1,0 0 1,0 0-1,1-1 1,-1 1-1,0 0 1,1-1-1,0 1 1,-1-1-1,1 1 1,0-1-1,-1 0 1,1 0-1,0 0 1,0 0-1,0 0 1,0 0-1,0 0 1,0-1-1,1 1 1,-1-1-1,0 1 1,0-1-1,0 0 1,1 0-1,-1 0 1,0 0-1,0 0 1,0-1-1,4 0 0,-1 0-63,1-1-1,-1 1 0,1-1 0,-1-1 0,0 1 0,0-1 0,0 0 0,0 0 0,0 0 0,-1-1 0,9-7 0,-3-1-2,-1-1 1,0 0-1,-1 0 1,11-22-1,2-17-266</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784"/>
    </inkml:context>
    <inkml:brush xml:id="br0">
      <inkml:brushProperty name="width" value="0.05" units="cm"/>
      <inkml:brushProperty name="height" value="0.05" units="cm"/>
    </inkml:brush>
  </inkml:definitions>
  <inkml:trace contextRef="#ctx0" brushRef="#br0">19 1 20924,'-15'7'1225,"11"3"-2313,6-1 1144,8 5 112,2-1-136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188"/>
    </inkml:context>
    <inkml:brush xml:id="br0">
      <inkml:brushProperty name="width" value="0.05" units="cm"/>
      <inkml:brushProperty name="height" value="0.05" units="cm"/>
    </inkml:brush>
  </inkml:definitions>
  <inkml:trace contextRef="#ctx0" brushRef="#br0">30 0 14019,'3'9'892,"0"0"0,-1 0 0,0 0 0,-1 1 0,0-1 0,0 0 1,-2 12-1,-8 69 1863,4-52-1885,-6 43 153,4-42-695,2 1 0,1 55 0,4-90-305,0 0 0,0 0 0,1 0 0,0 0 0,0 0 0,0 0 0,1 0 0,0 0 0,-1-1 0,2 1 0,4 8 0,-5-12-19,-1 1 0,1-1 0,-1 1 0,1-1 0,0 0-1,0 1 1,-1-1 0,1 0 0,0 0 0,0-1 0,0 1-1,0 0 1,0-1 0,0 1 0,0-1 0,1 1 0,-1-1-1,0 0 1,0 0 0,0 0 0,0 0 0,0-1 0,0 1-1,0 0 1,1-1 0,-1 0 0,0 1 0,0-1-1,0 0 1,3-2 0,26-14-973,0-1 0,-1-1 1,53-46-1,-15 12-56,-24 21 59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8.666"/>
    </inkml:context>
    <inkml:brush xml:id="br0">
      <inkml:brushProperty name="width" value="0.05" units="cm"/>
      <inkml:brushProperty name="height" value="0.05" units="cm"/>
    </inkml:brush>
  </inkml:definitions>
  <inkml:trace contextRef="#ctx0" brushRef="#br0">3 0 9850 0 0,'-1'7'288'0'0,"0"0"0"0"0,0 0 0 0 0,1 0 0 0 0,0 0 0 0 0,1-1 0 0 0,0 1 0 0 0,0 0 0 0 0,0 0 0 0 0,1 0 0 0 0,3 8 0 0 0,-3-11-343 0 0,0 1-1 0 0,0-1 1 0 0,0-1 0 0 0,1 1 0 0 0,0 0 0 0 0,0-1 0 0 0,0 1 0 0 0,0-1 0 0 0,0 0 0 0 0,1 0 0 0 0,-1 0 0 0 0,1 0 0 0 0,0-1-1 0 0,0 1 1 0 0,0-1 0 0 0,6 3 0 0 0,0-1-788 0 0,1-1 0 0 0,-1 1 0 0 0,0-2 0 0 0,1 0-1 0 0,-1 0 1 0 0,1 0 0 0 0,13-1 0 0 0,-5-1-1244 0 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671"/>
    </inkml:context>
    <inkml:brush xml:id="br0">
      <inkml:brushProperty name="width" value="0.05" units="cm"/>
      <inkml:brushProperty name="height" value="0.05" units="cm"/>
    </inkml:brush>
  </inkml:definitions>
  <inkml:trace contextRef="#ctx0" brushRef="#br0">155 126 19060,'-11'5'505,"0"0"1,0 1-1,0 0 0,1 1 1,-1 0-1,2 0 0,-1 1 1,-10 11-1,15-14-321,0 1 0,0-1 0,1 1 0,0 0 0,0 0 0,1 1 0,-1-1-1,2 1 1,-1-1 0,0 1 0,1 0 0,1 0 0,-1 0 0,1 0 0,-1 9 0,2-14-166,0-1 0,0 1 0,0-1 0,0 1 0,0-1 0,0 1 0,0-1 0,0 1-1,1-1 1,-1 1 0,0-1 0,1 1 0,-1-1 0,1 0 0,0 1 0,-1-1 0,1 0 0,0 1 0,0-1 0,0 0 0,0 0 0,0 0 0,0 0 0,0 0 0,0 0 0,1 0-1,-1 0 1,0 0 0,1 0 0,-1-1 0,0 1 0,1 0 0,-1-1 0,1 0 0,-1 1 0,1-1 0,-1 0 0,1 0 0,-1 1 0,1-1 0,-1 0 0,1-1 0,-1 1-1,1 0 1,-1 0 0,3-1 0,5-2 2,-1 1 0,0-1 0,0 0 0,0-1 0,0 0 0,13-9 0,-2-1 2,-1-1 0,-1-1-1,0 0 1,16-22 0,50-79-120,-89 129-191,1-1 1,-1 1 0,2-1 0,0 1 0,0 1 0,1-1 0,1 0 0,-2 25 0,4-36 192,0 1 0,0 0 0,0 0 0,0-1 0,0 1 0,0 0 0,0-1 0,1 1 0,-1-1 0,1 1 0,-1 0 0,1-1 0,0 1 0,-1-1 0,1 1 0,0-1 0,0 1 0,0-1 0,0 0 0,0 0 1,2 2-1,-1-2-5,-1 0 1,1-1-1,-1 1 1,1-1-1,-1 1 1,1-1-1,-1 0 1,1 0-1,0 1 1,-1-1 0,1 0-1,-1-1 1,1 1-1,0 0 1,-1 0-1,1-1 1,-1 1-1,1-1 1,-1 1-1,1-1 1,-1 1 0,1-1-1,1-1 1,5-3-293,0-1 1,0 0 0,0 0 0,-1-1-1,0 1 1,0-2 0,-1 1 0,11-17-1,-1-2-447,21-44 0,-28 41 690,-9 29 156,0 0-1,0 0 1,0 0-1,0 0 1,0 0 0,0 0-1,0 0 1,0 0 0,0 0-1,-1 0 1,1 0-1,0 0 1,0 0 0,0 0-1,0 0 1,0 0 0,0 0-1,0 0 1,0 0 0,0 0-1,0 0 1,0 0-1,-1 0 1,1 0 0,0 0-1,0 0 1,0 0 0,0 0-1,0 0 1,0 0-1,0 0 1,0 0 0,0 0-1,0 0 1,0 0 0,0 0-1,0 0 1,-1 0 0,1 0-1,0 0 1,0 0-1,0 0 1,0 0 0,0 0-1,0 0 1,0-1 0,0 1-1,0 0 1,0 0-1,0 0 1,0 0 0,0 0-1,0 0 1,0 0 0,0 0-1,0 0 1,0 0 0,0 0-1,0-1 1,0 1-1,0 0 1,0 0 0,0 0-1,0 0 1,-10 16 534,1 4-81,0 1-1,1-1 0,2 2 0,0-1 1,1 1-1,1 0 0,1 0 0,1 0 0,1 0 1,0 0-1,2 0 0,1 0 0,1 1 1,10 37-1,6-4-196,-9-31-251,-1 0 0,-2 1 0,5 32 1,-10-52-21,-2 1 0,1-1 0,-1 1 0,0-1 0,-1 1 0,1-1 0,-1 1 0,0-1 0,-1 0 0,0 0 1,0 1-1,0-1 0,-1 0 0,0 0 0,0-1 0,0 1 0,-1-1 0,-4 7 0,6-10 14,0 0-1,1 0 0,-1 0 1,0 0-1,0-1 0,0 1 1,0 0-1,-1-1 0,1 0 1,0 1-1,-1-1 0,1 0 1,-1 0-1,1 0 0,-1-1 1,1 1-1,-1 0 0,0-1 1,1 0-1,-1 0 1,0 0-1,1 0 0,-1 0 1,0 0-1,1-1 0,-4 0 1,3 0-3,1-1 1,-1 1 0,0-1 0,1 0 0,-1 0-1,1 0 1,0 0 0,0 0 0,0-1-1,0 1 1,0-1 0,0 1 0,0-1 0,1 0-1,0 1 1,-1-1 0,1 0 0,0 0-1,0 0 1,1 0 0,-1 0 0,0-6 0,0-8-15,0 1 0,1-1 0,1 0 0,0 0 0,2 1 1,-1-1-1,8-21 0,2 0-30,2 0 0,19-35 1,-16 40 11,2 0 1,35-45 0,54-53 268,-28 36 490,-77 92-640,-1 0 0,1-1 1,-1 0-1,0 1 0,0-1 0,1-5 1,-2 8-72,-1 1 0,0 0 1,0-1-1,0 1 0,0-1 1,0 1-1,0-1 0,0 1 0,0 0 1,0-1-1,0 1 0,0-1 1,0 1-1,0 0 0,0-1 1,0 1-1,0-1 0,0 1 0,-1 0 1,1-1-1,0 1 0,0 0 1,0-1-1,-1 1 0,1-1 1,-1 1 5,0 0 0,0-1 1,0 1-1,1 0 0,-1 0 1,0 0-1,0 0 0,0 0 1,0 0-1,1 0 0,-1 0 1,0 0-1,0 0 0,0 1 0,0-1 1,1 0-1,-1 1 0,-1-1 1,-5 4 29,0 0 0,0 0 0,1 0 0,0 1 0,0 0 0,0 0 0,0 0 0,1 1 0,-1 0 0,1 0 0,1 0 0,0 1 0,-5 8 0,6-10-78,0 1-1,1 0 1,0 0-1,0 0 1,0 0 0,1 0-1,-2 11 1,3-14-39,0 1-1,0-1 1,0 1 0,1-1 0,-1 0-1,1 1 1,0-1 0,0 0-1,0 1 1,0-1 0,0 0 0,1 0-1,0 0 1,2 4 0,-2-5 38,0 0 1,0 0 0,0 0-1,0-1 1,0 1 0,0-1 0,0 0-1,0 1 1,0-1 0,1 0-1,-1 0 1,1-1 0,-1 1-1,0 0 1,1-1 0,-1 1 0,4-1-1,30 1-263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1.156"/>
    </inkml:context>
    <inkml:brush xml:id="br0">
      <inkml:brushProperty name="width" value="0.05" units="cm"/>
      <inkml:brushProperty name="height" value="0.05" units="cm"/>
    </inkml:brush>
  </inkml:definitions>
  <inkml:trace contextRef="#ctx0" brushRef="#br0">1 268 17340,'13'9'1944,"10"-3"-832,8-5-319,21-4 1071,9-4-256,28-6-271,13-3-153,16-2-320,1-4-200,2 1-416,1-1-528,-3 2-624,-6-4-448,-8-6 1024,-12-7-217,-14-14-231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2.340"/>
    </inkml:context>
    <inkml:brush xml:id="br0">
      <inkml:brushProperty name="width" value="0.05" units="cm"/>
      <inkml:brushProperty name="height" value="0.05" units="cm"/>
    </inkml:brush>
  </inkml:definitions>
  <inkml:trace contextRef="#ctx0" brushRef="#br0">228 342 18500,'-1'-1'92,"1"0"1,-1-1-1,1 1 0,-1 0 1,1 0-1,-1 0 0,0 0 1,1 0-1,-1 0 0,0 0 1,0 0-1,0 0 0,0 1 0,0-1 1,0 0-1,0 0 0,0 1 1,0-1-1,0 1 0,-1-1 1,1 1-1,0-1 0,0 1 1,0 0-1,-1 0 0,1-1 1,0 1-1,0 0 0,-1 0 1,1 0-1,0 0 0,0 1 1,-1-1-1,1 0 0,0 0 1,-2 2-1,-6 0 216,1 0 0,0 1 1,0 0-1,-9 5 0,1 0-95,1 2 0,0-1-1,-17 16 1,25-20-215,1 1-1,0 0 0,0 0 0,1 0 1,-1 1-1,2 0 0,-1 0 1,1 0-1,-4 9 0,7-15-1,1 1 0,-1-1-1,1 1 1,-1 0 0,1-1 0,0 1-1,-1 0 1,1-1 0,0 1-1,0 0 1,0-1 0,0 1 0,1 0-1,-1-1 1,1 3 0,0-3 3,-1 0 1,1 0-1,0 0 0,-1 0 1,1-1-1,0 1 0,0 0 1,0-1-1,-1 1 0,1 0 1,0-1-1,0 1 0,0-1 1,0 0-1,0 1 0,0-1 1,0 0-1,0 1 0,0-1 1,0 0-1,0 0 0,1 0 1,-1 0-1,0 0 0,0 0 1,0 0-1,2-1 1,6-1 12,1 0 1,-1-1-1,0 0 1,0-1 0,0 1-1,0-2 1,-1 1-1,1-1 1,-1-1 0,0 1-1,-1-1 1,0-1-1,11-11 1,8-10 221,43-64 1,-50 64-45,-1 0 0,-1-1 1,-2-1-1,-1 0 0,-1-1 0,-2-1 0,13-58 1,-24 76-15,-2 14-96,-2 7-12,-6 17-72,1 1 0,1 0 1,-5 37-1,-9 82-81,22-140 83,-8 77-36,8-71 31,0-1 0,0 1 0,1-1 0,1 1 0,-1-1-1,4 11 1,-4-18 6,0 0 0,-1 0 0,1 0 0,0-1 0,0 1 0,0 0 0,0 0 0,0-1 0,0 1 0,0 0 0,1-1 0,-1 0 0,1 1 0,-1-1 0,1 0 0,-1 1 0,1-1 0,0 0 0,-1 0 0,1 0 0,0-1 0,0 1 0,0 0 0,0-1 0,0 1 0,0-1 0,0 0 0,0 0 0,0 1 0,0-1 0,0 0 0,0-1 0,0 1 0,0 0 0,0-1 0,0 1 0,0-1 0,2 0 0,5-3 1,-1 1 1,0-1 0,0-1 0,0 1-1,-1-1 1,14-12 0,-10 7 9,0 0 1,-1-1-1,0-1 0,0 0 1,-2 0-1,1-1 1,-1 0-1,-1 0 0,-1 0 1,7-19-1,-13 23-35,-7 11 11,-6 10-8,3 2 5,0 1-1,1-1 1,1 1 0,0 1-1,1-1 1,1 1 0,0 1-1,1-1 1,1 1 0,-4 29-1,8-45 18,0 1 0,0-1-1,0 1 1,0 0 0,1-1-1,-1 1 1,0-1 0,1 1-1,-1 0 1,1-1 0,-1 0-1,1 1 1,0-1 0,0 1-1,-1-1 1,1 0 0,0 1-1,0-1 1,1 0 0,-1 0-1,2 2 1,0-1-1,0-1-1,-1 0 1,1 1 0,0-1-1,0-1 1,0 1 0,0 0 0,0-1-1,0 1 1,0-1 0,3 0-1,10-1-6,1 0-1,-1-1 1,25-8-1,-27 7 4,46-9-23,59-15 58,-118 27-9,0 0 0,-1 0 0,1 0 0,0 0 0,0-1-1,0 1 1,0 0 0,-1-1 0,1 1 0,0-1 0,0 1-1,-1-1 1,1 1 0,0-1 0,-1 1 0,1-1 0,-1 0 0,1 1-1,-1-1 1,1 0 0,-1 1 0,1-1 0,-1 0 0,1 0 0,-1 0-1,0 1 1,0-1 0,1 0 0,-1-1 0,0 0 63,-1-1-1,0 1 1,1-1 0,-1 1 0,0 0 0,0-1 0,0 1 0,-2-3 0,-5-9 149,-7-23 367,-13-41 0,24 63-661,0 0 1,1 0-1,1-1 0,1 0 1,0-27-1,1 42 0,0-1 0,0 1-1,0 0 1,0 0 0,0-1-1,1 1 1,-1 0 0,0 0-1,1 0 1,-1-1 0,1 1-1,-1 0 1,1 0 0,0 0-1,-1 0 1,1 0 0,0 0-1,0 0 1,0 0 0,0 0-1,0 1 1,0-1 0,0 0-1,0 0 1,0 1 0,0-1 0,2 0-1,2 0-66,-1 0-1,1 0 1,-1 1-1,1 0 0,0 0 1,5 0-1,5 1-9,24-2-488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3.258"/>
    </inkml:context>
    <inkml:brush xml:id="br0">
      <inkml:brushProperty name="width" value="0.05" units="cm"/>
      <inkml:brushProperty name="height" value="0.05" units="cm"/>
    </inkml:brush>
  </inkml:definitions>
  <inkml:trace contextRef="#ctx0" brushRef="#br0">15 173 19436,'-7'210'5019,"1"3"-4927,5-201-69,1-8-9,0-1-1,0 0 1,0 1 0,0-1-1,0 0 1,0 1 0,1-1 0,0 0-1,0 0 1,0 1 0,2 3 0,-3-7-12,0 1 0,0-1 0,0 0 0,0 0 1,0 0-1,0 0 0,0 1 0,0-1 0,1 0 0,-1 0 1,0 0-1,0 0 0,0 0 0,0 0 0,0 1 1,1-1-1,-1 0 0,0 0 0,0 0 0,0 0 0,0 0 1,1 0-1,-1 0 0,0 0 0,0 0 0,0 0 1,1 0-1,-1 0 0,0 0 0,0 0 0,0 0 0,0 0 1,1 0-1,-1 0 0,0 0 0,0 0 0,0 0 1,0 0-1,1 0 0,-1 0 0,0 0 0,0-1 0,0 1 1,0 0-1,1 0 0,-1 0 0,0 0 0,0 0 1,0 0-1,0-1 0,0 1 0,0 0 0,0 0 0,1 0 1,5-12 38,0 0 1,0 1-1,-1-2 1,0 1-1,-1 0 0,-1-1 1,3-13-1,-3 12-11,10-42 23,-3 0-1,-2-1 1,-3 0-1,-2-68 1,-2 119-64,-2 0 1,1 0 0,-1 0-1,0 0 1,0 0-1,0 0 1,-1 1 0,0-1-1,-4-8 1,5 13 7,1 1 1,0 0-1,0-1 1,0 1-1,-1-1 1,1 1-1,0 0 1,-1-1-1,1 1 1,0 0-1,-1-1 0,1 1 1,0 0-1,-1 0 1,1-1-1,0 1 1,-1 0-1,1 0 1,-1 0-1,1 0 1,-1-1-1,1 1 1,0 0-1,-1 0 1,1 0-1,-1 0 1,1 0-1,-1 0 1,0 0-1,-8 11-53,2 18-18,4-3 20,2 0-1,1 1 0,6 51 0,-4-62 52,1 0-1,1 0 0,1-1 1,0 1-1,0-1 1,2 0-1,13 23 0,-18-34 27,0-1-1,0 0 0,1 0 0,-1 0 0,1 0 0,0 0 1,-1 0-1,1 0 0,0-1 0,1 0 0,-1 1 1,0-1-1,1 0 0,-1-1 0,1 1 0,0-1 1,-1 1-1,1-1 0,0 0 0,0-1 0,0 1 1,0-1-1,0 1 0,0-1 0,0 0 0,-1-1 1,1 1-1,0-1 0,0 0 0,0 1 0,0-2 0,0 1 1,-1 0-1,1-1 0,-1 0 0,1 0 0,-1 0 1,6-4-1,5-5 121,-1 0 0,0-1 0,-1 0 1,-1-1-1,0 0 0,0-1 0,-2 0 0,0-1 1,0 0-1,9-23 0,-10 18 13,-1 0-1,0 0 1,-2 0 0,0-1 0,-1 0-1,-2 0 1,0 0 0,-1-24-1,-7-6 100,5 48-239,1 0-1,-1 0 0,0 0 0,-1 1 1,1-1-1,0 0 0,-1 0 0,0 1 0,1-1 1,-1 1-1,0-1 0,0 1 0,-4-3 1,5 4-20,0 0 1,0 1-1,0-1 0,0 1 1,0-1-1,0 1 1,0-1-1,0 1 1,-1 0-1,1-1 1,0 1-1,0 0 1,0 0-1,0 0 1,-1 0-1,1 0 1,0 0-1,0 0 1,0 0-1,0 0 0,-1 1 1,1-1-1,0 0 1,0 1-1,0-1 1,0 1-1,0-1 1,0 1-1,0 0 1,0-1-1,0 1 1,0 0-1,0 0 1,0 0-1,1 0 1,-1 0-1,0 0 0,1 0 1,-1 0-1,0 0 1,0 1-1,-2 3-91,1 0 0,-1 0 0,1 0 0,0 1 0,0-1 0,1 0 0,-2 10 0,2-10-69,1-1 0,-1 1-1,1 0 1,0-1 0,0 1-1,1 0 1,-1-1 0,1 1-1,0 0 1,0-1 0,1 0-1,-1 1 1,1-1 0,0 0-1,0 1 1,5 6-1,6 0-463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221"/>
    </inkml:context>
    <inkml:brush xml:id="br0">
      <inkml:brushProperty name="width" value="0.05" units="cm"/>
      <inkml:brushProperty name="height" value="0.05" units="cm"/>
    </inkml:brush>
  </inkml:definitions>
  <inkml:trace contextRef="#ctx0" brushRef="#br0">321 62 15323,'1'-4'356,"-1"-1"0,1 0 0,-1 0 0,0 0 0,-1 1 0,-1-9 0,2 11-286,0 1 0,-1 0 0,1 0 0,-1 0 1,1 0-1,-1 0 0,0 0 0,1 0 0,-1 0 0,0 0 1,0 0-1,0 1 0,0-1 0,1 0 0,-1 0 0,0 1 1,0-1-1,0 1 0,-1-1 0,1 1 0,0-1 0,0 1 0,0-1 1,0 1-1,0 0 0,0 0 0,-1 0 0,1 0 0,0 0 1,0 0-1,0 0 0,-1 0 0,-1 0 0,-2 2 97,0-1-1,0 0 1,0 1-1,0 0 1,0 0-1,0 1 1,0-1-1,1 1 1,-1 0-1,1 0 1,-8 8-1,-5 5 125,-19 24 1,36-40-292,-21 27 48,1 0 0,1 1 0,2 1 1,0 1-1,-16 43 0,24-50-50,1 1 0,1 0 0,2 0 0,0 1 0,1 0 0,2-1 0,0 51 0,3-67-14,0 0-1,0 0 1,1 0-1,-1 0 1,2 0-1,-1-1 0,1 1 1,0-1-1,1 1 1,0-1-1,6 8 1,-7-11-3,0 0 0,0 0 0,1-1 0,0 0 0,-1 0 0,1 0 0,0 0 0,0-1 0,1 1 0,-1-1 0,0 0 0,1 0 0,0-1 0,-1 1 1,1-1-1,0 0 0,0 0 0,-1-1 0,10 1 0,-4-2-5,0 0 0,-1-1 0,1 0 0,-1-1 0,1 0 1,-1 0-1,0-1 0,0 0 0,0 0 0,-1-1 0,1-1 0,-1 1 1,0-1-1,-1-1 0,0 1 0,0-1 0,7-9 0,-8 10 47,-2 0 1,1 0-1,-1 0 0,0 0 0,0-1 0,0 0 1,-1 1-1,0-1 0,-1-1 0,1 1 0,-1 0 1,-1 0-1,1-1 0,-1 1 0,-1-1 0,1 0 1,-1 1-1,-1-1 0,1 1 0,-1-1 0,-1 1 1,-3-14-1,3 16 3,-1 1 0,1 0 1,-1-1-1,0 1 1,0 0-1,0 0 0,0 1 1,-1-1-1,0 1 0,1-1 1,-1 1-1,0 0 0,-6-2 1,8 3-23,0 1 1,-1 0 0,1 0 0,-1 0 0,1 0-1,-1 0 1,0 0 0,1 1 0,-1-1 0,0 1-1,1 0 1,-1 0 0,0 0 0,1 0 0,-1 0-1,0 1 1,1-1 0,-1 1 0,1 0-1,-1-1 1,1 1 0,-1 1 0,1-1 0,-1 0-1,-3 3 1,6-4-7,-1 0 1,1 0-1,0 1 0,-1-1 0,1 0 0,-1 1 1,1-1-1,-1 0 0,1 1 0,0-1 0,-1 0 1,1 1-1,0-1 0,-1 1 0,1-1 0,0 1 1,0-1-1,-1 1 0,1-1 0,0 1 0,0-1 1,0 1-1,0-1 0,0 1 0,0-1 0,0 1 0,0-1 1,0 1-1,0 0 0,0 0 0,1-1-1,0 1 1,-1-1 0,1 1-1,0-1 1,-1 0-1,1 1 1,0-1 0,-1 1-1,1-1 1,0 0-1,0 0 1,0 0 0,-1 1-1,1-1 1,1 0-1,4 0-8,1 1 0,-1-1-1,0-1 1,9 0-1,2-4-19,-1 0 0,31-15 0,-35 14 20,0 0 0,1 1 1,0 0-1,0 2 0,0-1 1,14-1-1,-25 5 13,0 0 1,-1 0-1,1 0 0,-1 1 1,1-1-1,0 0 0,-1 1 0,1-1 1,-1 1-1,1-1 0,-1 1 1,1 0-1,-1 0 0,0-1 0,1 1 1,-1 0-1,0 0 0,0 1 1,1-1-1,-1 0 0,0 0 0,0 0 1,0 1-1,-1-1 0,1 1 1,0-1-1,1 4 0,1 2 34,-1 1-1,0 0 1,0 0-1,1 10 1,2 32 376,-2 61 1,2 33 659,-2-133-1098,0-14-406,3-21-381,6-57 193,-4 32 167</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739"/>
    </inkml:context>
    <inkml:brush xml:id="br0">
      <inkml:brushProperty name="width" value="0.05" units="cm"/>
      <inkml:brushProperty name="height" value="0.05" units="cm"/>
    </inkml:brush>
  </inkml:definitions>
  <inkml:trace contextRef="#ctx0" brushRef="#br0">0 636 14227,'3'2'293,"-1"-1"0,1 0 0,0-1 0,-1 1-1,1 0 1,0-1 0,-1 0 0,1 1 0,0-1 0,0 0 0,0 0-1,-1-1 1,1 1 0,0-1 0,0 1 0,2-2 0,46-18 2218,-39 14-1967,5-1-206,0-1 0,-1-1 1,0 0-1,0-1 0,17-15 0,-30 22-317,1-1 1,-1 1-1,0-1 0,0 1 0,-1-1 0,1 0 0,-1 0 0,0 0 0,0 0 0,0 0 0,2-8 1,-3 9-8,-1 0-1,0-1 1,1 1 0,-2 0 0,1-1 0,0 1 0,0 0 0,-1 0 0,0-1 0,0 1 0,0 0 0,0 0-1,0 0 1,-1 0 0,1 0 0,-1 0 0,0 0 0,-2-2 0,3 2-4,-1 1 1,1 0-1,-1-1 0,0 1 1,0 0-1,0 0 0,0 1 0,-1-1 1,1 0-1,0 1 0,-1-1 1,1 1-1,-1 0 0,1 0 1,-1 0-1,0 0 0,1 0 1,-1 0-1,0 1 0,0-1 1,0 1-1,1 0 0,-5 0 1,3 1-6,0 0 1,1 0 0,-1 0-1,1 1 1,-1-1 0,1 1 0,0 0-1,0-1 1,0 2 0,0-1 0,0 0-1,0 1 1,0-1 0,1 1 0,-1 0-1,1 0 1,-4 5 0,-1 4 15,0 1 1,0 0 0,1 1-1,1 0 1,0-1 0,-2 16-1,4-19 2,1 0-1,1 0 0,0-1 0,0 1 0,1 0 0,0 0 1,1 0-1,0 0 0,5 17 0,-6-25-18,1 0 0,-1 0 0,1 0 0,-1 0 0,1 0 0,0-1 0,0 1 0,0 0 0,0-1 0,0 1 0,1 0 0,-1-1 0,0 1 0,1-1 0,-1 0 0,1 1 0,-1-1 0,1 0 0,0 0 0,-1 0 0,1 0 0,0 0 0,0-1 0,0 1 0,-1-1 0,1 1 0,0-1 0,0 1 0,0-1 0,0 0 0,0 0 0,0 0 0,0 0 0,0 0 0,0-1 0,0 1 0,0 0 0,0-1 0,2 0 0,4-2 1,-1-1 1,0 1-1,0-1 0,0 0 1,0-1-1,-1 0 0,0 0 1,8-8-1,2-5 15,-1 0 0,0-2 0,-2 1-1,0-2 1,-1 0 0,-2 0 0,0-1 0,7-23-1,-5 6 45,-1-1-1,-2-1 1,7-73-1,-13 89-29,-2 1 0,0-1 0,-1 0 0,-2 0 0,-6-36 0,8 60-33,-1-1 0,1 1 0,0 0 0,0-1 0,-1 1 0,1 0 0,-1 0-1,1-1 1,-1 1 0,0 0 0,1 0 0,-1 0 0,0 0 0,0 0 0,0 0 0,0 0 0,0 0-1,0 0 1,0 0 0,0 0 0,0 1 0,0-1 0,0 0 0,0 1 0,-2-1 0,2 1-2,-1 0 0,1 1 0,0-1 1,0 0-1,0 1 0,0-1 0,0 1 0,0-1 1,0 1-1,0 0 0,0 0 0,0-1 1,0 1-1,0 0 0,0 0 0,0 0 0,0 0 1,1 0-1,-1 0 0,0 0 0,1 0 1,-1 0-1,1 0 0,-1 2 0,-6 15-11,1 0 0,0 0 0,2 0-1,0 1 1,-2 25 0,2-8-3,-17 151 40,21-165-121,0 0-1,1 0 1,1-1-1,1 1 1,1 0-1,10 32 0,-12-49-42,0 0-1,0 0 0,1 0 0,-1 0 0,1-1 0,0 1 0,0-1 0,0 0 0,1 0 1,0 0-1,0 0 0,6 5 0,-7-8 48,-1 1 0,1-1 0,0 0 0,0 1 0,0-1 0,0-1 0,0 1 0,0 0 0,0-1 0,0 1 0,0-1 0,0 0 0,0 0 0,0 0 0,0-1 0,0 1 0,0-1 0,0 1 0,0-1 0,0 0 0,0 0 0,5-3 0,-2 1-60,0-1 0,0 1-1,-1-1 1,7-5 0,20-25-862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123"/>
    </inkml:context>
    <inkml:brush xml:id="br0">
      <inkml:brushProperty name="width" value="0.05" units="cm"/>
      <inkml:brushProperty name="height" value="0.05" units="cm"/>
    </inkml:brush>
  </inkml:definitions>
  <inkml:trace contextRef="#ctx0" brushRef="#br0">63 228 16203,'0'0'68,"0"0"0,0-1-1,0 1 1,1-1-1,-1 1 1,0-1-1,0 1 1,0-1 0,0 1-1,0 0 1,-1-1-1,1 1 1,0-1-1,0 1 1,0-1-1,0 1 1,0 0 0,-1-1-1,1 1 1,0-1-1,0 1 1,0 0-1,-1-1 1,1 1 0,-1-1-1,-6 9 787,-5 21 160,-19 103 713,27-107-1687,1-1 0,1 1 0,2 36 0,5-34 97,-5-27-128,0 1-1,0-1 0,0 1 1,0-1-1,1 1 1,-1-1-1,0 0 0,0 1 1,1-1-1,-1 1 1,0-1-1,0 0 0,1 1 1,-1-1-1,0 0 1,1 1-1,-1-1 1,1 0-1,-1 1 0,0-1 1,1 0-1,-1 0 1,1 0-1,-1 1 0,1-1 1,-1 0-1,1 0 1,-1 0-1,1 0 0,-1 0 1,0 0-1,1 0 1,-1 0-1,1 0 0,-1 0 1,1 0-1,-1 0 1,1 0-1,-1 0 1,1-1-1,-1 1 0,1 0 1,-1 0-1,0 0 1,1-1-1,-1 1 0,1 0 1,-1-1-1,0 1 1,1 0-1,-1-1 0,0 1 1,1 0-1,-1-1 1,0 1-1,1-1 0,3-4 49,0 0 0,0-1 0,0 0 0,0 1-1,-1-1 1,0 0 0,2-8 0,15-49 259,-15 47-233,12-49 230,-3 0 1,-2-1-1,5-128 1,-17 167-217,0 27-95,0 0 0,0 0 0,-1 0 0,1 0 0,0 0 0,0 1 0,0-1 0,0 0 0,0 0 0,0 0 0,0 0 0,0 0 0,0 0 0,0 0 0,-1 0 0,1 0 0,0 0 0,0 0 0,0 0 0,0 0 0,0 0 0,0 0 0,0 0 0,0-1 0,0 1 0,0 0 0,-1 0 0,1 0 0,0 0 0,0 0 0,0 0 0,0 0 0,0 0 0,0 0 0,0 0 0,0 0 0,0 0 0,0 0 0,0 0 0,0 0 0,0-1 0,0 1-1,0 0 1,0 0 0,0 0 0,0 0 0,0 0 0,-4 11 16,-5 60 15,1 126-1,8-173-18,0-3-23,-1 6-238,1 1-1,1 0 1,1-1-1,2 1 1,7 29-1,-10-55 213,-1-1 20,0-1 0,0 1 0,0 0 0,0 0 0,0 0 0,0-1 0,0 1 0,1 0 0,-1 0 0,0-1 0,1 1 0,-1 0 0,0 0 0,1-1 0,-1 1-1,1 0 1,-1-1 0,1 1 0,0-1 0,-1 1 0,1-1 0,-1 1 0,1-1 0,0 1 0,0-1 0,-1 1 0,1-1 0,0 0 0,0 0 0,-1 1 0,1-1 0,0 0-1,0 0 1,-1 0 0,1 0 0,1 0 0,11-4-350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591"/>
    </inkml:context>
    <inkml:brush xml:id="br0">
      <inkml:brushProperty name="width" value="0.05" units="cm"/>
      <inkml:brushProperty name="height" value="0.05" units="cm"/>
    </inkml:brush>
  </inkml:definitions>
  <inkml:trace contextRef="#ctx0" brushRef="#br0">1 15 16572,'5'20'2168,"5"-6"-1328,5-10-352,2 1 1673,7-7-1449,3-4-536,1-5 8,-1-5-48,2-7-208</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045"/>
    </inkml:context>
    <inkml:brush xml:id="br0">
      <inkml:brushProperty name="width" value="0.05" units="cm"/>
      <inkml:brushProperty name="height" value="0.05" units="cm"/>
    </inkml:brush>
  </inkml:definitions>
  <inkml:trace contextRef="#ctx0" brushRef="#br0">119 17 19100,'-2'-2'83,"1"1"-1,0 0 1,0 0 0,-1-1 0,1 1-1,-1 0 1,1 0 0,-1 0-1,1 0 1,-1 1 0,0-1-1,1 0 1,-1 1 0,0-1 0,1 1-1,-1-1 1,0 1 0,0 0-1,0 0 1,1 0 0,-1 0-1,0 0 1,0 0 0,0 0 0,1 1-1,-1-1 1,0 1 0,0-1-1,1 1 1,-1 0 0,0 0 0,1 0-1,-1-1 1,1 1 0,-1 1-1,1-1 1,0 0 0,-1 0-1,1 0 1,0 1 0,0-1 0,0 1-1,0-1 1,0 1 0,-1 2-1,-4 6 113,1 1-1,0-1 0,1 1 1,0 0-1,-4 21 0,-5 41 280,12-65-404,0 0 1,0 0 0,1-1-1,1 1 1,-1 0-1,1 0 1,2 9-1,-3-17-61,0 1-1,1 0 1,-1-1-1,0 1 1,0-1-1,0 1 1,0-1-1,1 1 1,-1-1-1,0 1 1,1-1-1,-1 0 1,0 1-1,1-1 1,-1 1-1,0-1 1,1 0-1,-1 1 1,1-1-1,-1 0 1,0 1-1,1-1 1,-1 0-1,1 0 1,-1 1-1,1-1 1,-1 0-1,1 0 1,0 0-1,-1 0 1,1 0 0,-1 0-1,1 0 1,-1 0-1,1 0 1,-1 0-1,1 0 1,-1 0-1,1 0 1,-1 0-1,1 0 1,-1-1-1,1 1 1,-1 0-1,1 0 1,-1-1-1,1 1 1,-1 0-1,1-1 1,-1 1-1,1-1 1,19-20 167,6-21-124,-2-1 1,-2-1-1,19-55 0,-41 99-69,0 0 0,0 0 0,0-1 0,0 1 0,0 0 0,0-1 0,0 1 0,0 0 0,0 0 0,0-1 0,0 1 0,0 0 0,0-1 0,0 1 0,1 0 0,-1 0 0,0-1 0,0 1 0,0 0 0,0 0-1,1-1 1,-1 1 0,0 0 0,0 0 0,1 0 0,-1 0 0,0-1 0,0 1 0,1 0 0,-1 0 0,0 0 0,0 0 0,1 0 0,-1 0 0,0 0 0,1 0 0,2 13-641,-3 37-681,0-35 810,-1 1 129,2-1 0,-1 1 1,2 0-1,0-1 0,8 26 1,3-10-339</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483"/>
    </inkml:context>
    <inkml:brush xml:id="br0">
      <inkml:brushProperty name="width" value="0.05" units="cm"/>
      <inkml:brushProperty name="height" value="0.05" units="cm"/>
    </inkml:brush>
  </inkml:definitions>
  <inkml:trace contextRef="#ctx0" brushRef="#br0">94 356 12931,'-2'1'164,"0"0"1,0 1 0,-1-1-1,1 1 1,0-1 0,0 1-1,1 0 1,-1 0 0,0 0-1,0 0 1,1 0 0,0 0-1,-1 0 1,-1 4 0,0-1 108,-5 8 177,0 2 0,0-1 1,1 1-1,1 0 0,0 0 0,1 1 1,1-1-1,1 1 0,-3 26 0,6-40-387,0 0-1,0 1 1,0-1-1,0 0 1,0 0-1,1 0 0,-1 0 1,1 0-1,-1 0 1,3 4-1,-3-6-37,1 1 0,-1-1 1,1 1-1,-1-1 0,1 1 0,-1-1 0,1 1 0,0-1 0,-1 0 0,1 1 0,0-1 0,-1 0 1,1 1-1,0-1 0,-1 0 0,1 0 0,0 0 0,-1 0 0,1 0 0,0 1 0,-1-1 0,1-1 1,0 1-1,0 0 0,-1 0 0,1 0 0,0 0 0,-1 0 0,1-1 0,0 1 0,-1 0 0,1-1 1,0 1-1,-1 0 0,1-1 0,-1 1 0,1-1 0,-1 1 0,2-1 0,7-6 132,0-1 0,-1 0-1,1 0 1,-2-1 0,1 0-1,9-14 1,36-67 448,-34 51-344,-1-1-1,20-69 1,-31 84-217,-1-1 1,-1 1-1,-2-1 0,0 0 1,-2-45-1,-1 67-45,0 0-1,-1 1 1,0-1 0,0 1-1,0-1 1,-2-5-1,3 8-2,-1 0-1,1 0 1,-1 0-1,0 0 1,1 0-1,-1 0 0,0 1 1,1-1-1,-1 0 1,0 0-1,0 1 1,0-1-1,0 0 1,0 1-1,1-1 1,-3 0-1,2 1 0,0 0-1,0-1 0,-1 1 1,1 0-1,0 0 0,0 0 1,0 0-1,0 1 1,0-1-1,0 0 0,0 0 1,0 1-1,0-1 0,0 0 1,0 1-1,0-1 1,-1 1-1,-1 1-6,0 0 0,0 1 1,1-1-1,-1 0 0,1 1 0,-5 5 1,-12 20 19,1 2 0,2 0 0,0 0 0,2 2 1,-16 53-1,28-79 19,0 0-1,1 0 1,0-1-1,0 1 1,-1 12 0,2-17-22,0 0 1,0 0 0,1 0-1,-1 0 1,0 0-1,0 1 1,1-1-1,-1 0 1,1 0 0,-1 0-1,1 0 1,-1 0-1,1-1 1,0 1 0,-1 0-1,1 0 1,0 0-1,0 0 1,0-1 0,-1 1-1,1 0 1,0-1-1,0 1 1,0-1 0,0 1-1,0-1 1,0 1-1,0-1 1,0 0 0,1 1-1,-1-1 1,0 0-1,0 0 1,0 0-1,0 0 1,2 0 0,44-3-40,-36 2-9,1 0 0,-1 1 0,0 0 0,18 3 0,-25-2 27,-1-1-1,1 2 1,-1-1 0,0 0 0,0 0-1,1 1 1,-1 0 0,0 0-1,-1 0 1,1 0 0,0 0-1,0 0 1,-1 1 0,0-1-1,1 1 1,-1 0 0,0 0-1,0-1 1,2 6 0,0 0-131,-1 1 1,0 0-1,0 0 0,-1 0 1,0 0-1,-1 0 1,0 1-1,0-1 0,-1 0 1,0 1-1,0-1 1,-1 1-1,-1-1 0,-3 13 1,6-23-222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9.164"/>
    </inkml:context>
    <inkml:brush xml:id="br0">
      <inkml:brushProperty name="width" value="0.05" units="cm"/>
      <inkml:brushProperty name="height" value="0.05" units="cm"/>
    </inkml:brush>
  </inkml:definitions>
  <inkml:trace contextRef="#ctx0" brushRef="#br0">228 73 7826 0 0,'-2'-4'682'0'0,"-1"0"1"0"0,1 0 0 0 0,-1 0 0 0 0,0 0-1 0 0,0 1 1 0 0,0 0 0 0 0,-1 0 0 0 0,1 0-1 0 0,-8-5 1 0 0,8 7-581 0 0,0 0 1 0 0,1 0-1 0 0,-1 0 0 0 0,0 0 1 0 0,0 0-1 0 0,1 1 0 0 0,-1 0 0 0 0,0-1 1 0 0,0 1-1 0 0,0 0 0 0 0,0 0 1 0 0,0 1-1 0 0,0-1 0 0 0,1 0 0 0 0,-1 1 1 0 0,0 0-1 0 0,-5 1 0 0 0,-3 3-104 0 0,-1 0-1 0 0,1 0 1 0 0,0 1-1 0 0,0 1 1 0 0,1-1-1 0 0,0 2 1 0 0,-10 8 0 0 0,17-13-21 0 0,0-1 0 0 0,0 1 1 0 0,0 1-1 0 0,0-1 0 0 0,0 0 1 0 0,0 1-1 0 0,1-1 0 0 0,0 1 1 0 0,0 0-1 0 0,0 0 1 0 0,0 0-1 0 0,0 0 0 0 0,1 0 1 0 0,0 0-1 0 0,0 0 0 0 0,0 0 1 0 0,0 1-1 0 0,1-1 1 0 0,-1 0-1 0 0,1 1 0 0 0,0-1 1 0 0,1 0-1 0 0,0 9 0 0 0,0-11 20 0 0,0-1 0 0 0,-1 1 0 0 0,1 0 0 0 0,0 0-1 0 0,0 0 1 0 0,0-1 0 0 0,0 1 0 0 0,1-1-1 0 0,-1 1 1 0 0,0-1 0 0 0,1 1 0 0 0,-1-1 0 0 0,1 1-1 0 0,-1-1 1 0 0,1 0 0 0 0,3 2 0 0 0,-1-1 52 0 0,0-1 1 0 0,0 1 0 0 0,1 0-1 0 0,-1-1 1 0 0,1 0 0 0 0,8 1 0 0 0,2-1 127 0 0,0-1 1 0 0,0-1 0 0 0,22-3 0 0 0,-14-1-84 0 0,1 0 1 0 0,-1-2 0 0 0,-1-1 0 0 0,33-16 0 0 0,11-4-247 0 0,-66 28 147 0 0,1 0 0 0 0,-1 0 0 0 0,0 0 0 0 0,0 0 0 0 0,0 0 0 0 0,1 0 0 0 0,-1-1 0 0 0,0 1 0 0 0,0 0 0 0 0,1 0 0 0 0,-1 0 0 0 0,0 0 0 0 0,0 0 0 0 0,1 0 0 0 0,-1 0 0 0 0,0 0 0 0 0,0 0 0 0 0,1 0 0 0 0,-1 0-1 0 0,0 0 1 0 0,0 1 0 0 0,0-1 0 0 0,1 0 0 0 0,-1 0 0 0 0,0 0 0 0 0,0 0 0 0 0,0 0 0 0 0,1 0 0 0 0,-1 0 0 0 0,0 1 0 0 0,0-1 0 0 0,0 0 0 0 0,1 0 0 0 0,-1 0 0 0 0,0 0 0 0 0,0 1 0 0 0,0-1 0 0 0,0 0 0 0 0,0 0 0 0 0,0 0 0 0 0,1 1-1 0 0,-1-1 1 0 0,0 1 0 0 0,-1 14-22 0 0,-10 16 274 0 0,5-18-38 0 0,-7 15 192 0 0,13-27-335 0 0,-1 1 1 0 0,1-1-1 0 0,-1 1 1 0 0,1-1-1 0 0,-1 1 0 0 0,1-1 1 0 0,0 1-1 0 0,0-1 0 0 0,0 1 1 0 0,0-1-1 0 0,0 1 0 0 0,0-1 1 0 0,0 1-1 0 0,1 2 0 0 0,0-4-32 0 0,-1 0-1 0 0,1 1 1 0 0,-1-1-1 0 0,1 0 1 0 0,-1 1-1 0 0,1-1 1 0 0,0 0 0 0 0,-1 0-1 0 0,1 0 1 0 0,0 0-1 0 0,-1 1 1 0 0,1-1-1 0 0,0 0 1 0 0,-1 0-1 0 0,1 0 1 0 0,0 0-1 0 0,-1 0 1 0 0,1-1-1 0 0,0 1 1 0 0,-1 0-1 0 0,1 0 1 0 0,0-1-1 0 0,16-3 214 0 0,35-20-168 0 0,-1-1 1 0 0,54-37-1 0 0,-66 39-208 0 0,-39 23 124 0 0,1 0 0 0 0,-1 0 0 0 0,1 0 0 0 0,-1 0 0 0 0,0 1 0 0 0,1-1 0 0 0,-1 0 0 0 0,0 0 0 0 0,1 0-1 0 0,-1 1 1 0 0,0-1 0 0 0,1 0 0 0 0,-1 0 0 0 0,0 1 0 0 0,0-1 0 0 0,1 0 0 0 0,-1 1 0 0 0,0-1 0 0 0,0 0 0 0 0,1 1 0 0 0,-1-1-1 0 0,0 1 1 0 0,0-1 0 0 0,0 0 0 0 0,0 1 0 0 0,0-1 0 0 0,0 0 0 0 0,0 1 0 0 0,1-1 0 0 0,-1 1 0 0 0,0-1 0 0 0,0 0 0 0 0,0 1-1 0 0,-1 0 1 0 0,6 25-97 0 0,-4-14 72 0 0,0-9-153 0 0,0 0 1 0 0,0 0 0 0 0,1 0 0 0 0,-1 0 0 0 0,1 0 0 0 0,-1 0 0 0 0,1 0 0 0 0,0-1 0 0 0,0 1 0 0 0,0 0 0 0 0,0-1 0 0 0,4 3 0 0 0,-4-3-315 0 0,0 0 1 0 0,0-1 0 0 0,0 1 0 0 0,0-1 0 0 0,1 0 0 0 0,-1 0 0 0 0,0 0 0 0 0,1 0 0 0 0,-1 0-1 0 0,1 0 1 0 0,0 0 0 0 0,-1-1 0 0 0,1 0 0 0 0,-1 1 0 0 0,6-1 0 0 0,4-1-2692 0 0</inkml:trace>
  <inkml:trace contextRef="#ctx0" brushRef="#br0" timeOffset="1">879 1 9458 0 0,'-7'0'712'0'0,"1"1"0"0"0,-1 0-1 0 0,1 0 1 0 0,-1 0 0 0 0,1 1 0 0 0,0 0-1 0 0,0 1 1 0 0,-1-1 0 0 0,-10 7 0 0 0,16-8-686 0 0,-1 0 0 0 0,1 0 1 0 0,-1 0-1 0 0,1 0 1 0 0,0 0-1 0 0,0 0 1 0 0,0 0-1 0 0,0 0 1 0 0,0 1-1 0 0,0-1 1 0 0,0 0-1 0 0,0 1 1 0 0,0-1-1 0 0,-1 3 1 0 0,2-3-86 0 0,0 0 1 0 0,0 0 0 0 0,0 0-1 0 0,1 0 1 0 0,-1 1 0 0 0,0-1-1 0 0,0 0 1 0 0,0 0 0 0 0,1 0 0 0 0,-1 0-1 0 0,1 0 1 0 0,-1 0 0 0 0,1 0-1 0 0,-1 0 1 0 0,1 0 0 0 0,0 0-1 0 0,-1 0 1 0 0,1 0 0 0 0,0 0-1 0 0,0 0 1 0 0,0-1 0 0 0,1 2-1 0 0,9 8-74 0 0,1-1 0 0 0,0 0 1 0 0,1-1-1 0 0,0 0 0 0 0,0-1 0 0 0,22 8 0 0 0,-15-6 81 0 0,-1 0 0 0 0,23 15 1 0 0,-40-22 70 0 0,0-1-1 0 0,-1 1 1 0 0,1 0 0 0 0,0-1 0 0 0,0 1 0 0 0,-1 0-1 0 0,1 0 1 0 0,-1 0 0 0 0,0 0 0 0 0,0 0-1 0 0,0 0 1 0 0,0 0 0 0 0,0 1 0 0 0,0-1 0 0 0,0 0-1 0 0,-1 1 1 0 0,1-1 0 0 0,-1 0 0 0 0,1 1 0 0 0,-1-1-1 0 0,0 1 1 0 0,0-1 0 0 0,0 0 0 0 0,0 1 0 0 0,-1-1-1 0 0,1 1 1 0 0,-1-1 0 0 0,1 0 0 0 0,-1 1 0 0 0,0-1-1 0 0,0 0 1 0 0,0 0 0 0 0,0 0 0 0 0,0 1 0 0 0,-1-1-1 0 0,1 0 1 0 0,-1-1 0 0 0,1 1 0 0 0,-1 0-1 0 0,0 0 1 0 0,1-1 0 0 0,-1 1 0 0 0,-4 2 0 0 0,-2 2-88 0 0,-1-1 0 0 0,0 0 1 0 0,0-1-1 0 0,-1 0 0 0 0,1 0 1 0 0,-1-1-1 0 0,0 0 1 0 0,1-1-1 0 0,-1 0 0 0 0,0 0 1 0 0,-1-1-1 0 0,-15-1 0 0 0,13 0-944 0 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923"/>
    </inkml:context>
    <inkml:brush xml:id="br0">
      <inkml:brushProperty name="width" value="0.05" units="cm"/>
      <inkml:brushProperty name="height" value="0.05" units="cm"/>
    </inkml:brush>
  </inkml:definitions>
  <inkml:trace contextRef="#ctx0" brushRef="#br0">80 0 15587,'-43'212'7047,"27"-89"-5406,5 1 0,8 187 0,5-273-1587,0-13-21,-1 1 1,-1-1-1,-4 28 1,1-42 69,0-19 40,1-23 16,4-29-156,2 1 0,3 0 0,2 1 0,3-1-1,36-102 1,-45 154-33,19-45-192,-20 49 190,-1 0 0,1 0 1,0 0-1,0 1 0,0-1 0,1 1 0,-1-1 1,0 1-1,1 0 0,0 0 0,-1 0 0,1 0 1,5-2-1,-6 3 17,-1 1 0,0-1 0,0 1 0,0 0 0,0 0 0,1 0 0,-1-1 0,0 1 0,0 0 0,0 1 0,1-1 0,-1 0 0,0 0 0,0 0 0,0 1 0,0-1 0,1 1 0,-1-1 0,0 1 0,0-1 0,0 1 0,0-1 0,0 1 0,0 0 0,0 0 0,0 0 0,-1-1 0,1 1 0,0 0 0,0 0 0,-1 0 0,1 0 0,0 0 0,-1 0 0,1 0 0,-1 1 0,0-1 0,1 0 0,-1 0 0,0 2 0,3 6-34,-1-1 1,-1 1-1,0 0 1,0 10-1,-1-19 47,0 30 89,-2 1 1,-6 39 0,5-54 89,3-7 0,2-8 54,6-15 122,43-115 349,-43 103-682,0-1-1,-2 0 1,3-29-1,-9 27-59,-3 17-58,2 12 92,1 0 0,0-1 1,0 1-1,0 0 1,-1 0-1,1 0 1,0 0-1,0 0 0,-1 0 1,1 0-1,0 0 1,0 0-1,0 0 1,-1 0-1,1 0 0,0 0 1,0 0-1,-1 0 1,1 0-1,0 0 1,0 0-1,0 0 0,-1 0 1,1 0-1,0 0 1,0 0-1,0 0 1,-1 1-1,1-1 1,0 0-1,0 0 0,0 0 1,-1 0-1,1 0 1,0 1-1,0-1 1,0 0-1,0 0 0,0 0 1,0 1-1,-1-1 1,1 0-1,0 0 1,0 1-1,-1 0-67,0 0-1,0 1 1,0-1-1,0 1 1,0-1-1,1 1 1,-1-1-1,0 1 1,1-1-1,-1 1 1,1 0 0,0-1-1,-1 1 1,1 0-1,0-1 1,0 1-1,0 0 1,0-1-1,0 1 1,1 0 0,-1-1-1,0 1 1,1 0-1,-1-1 1,1 1-1,0-1 1,0 1-1,-1-1 1,1 1-1,0-1 1,0 0 0,0 1-1,3 1 1,-2 0-97,0-1 0,1 0 1,-1 0-1,1-1 0,0 1 0,-1 0 1,1-1-1,0 0 0,0 1 1,0-1-1,0 0 0,0-1 1,0 1-1,0 0 0,0-1 1,1 0-1,3 0 0,21-5-578,0-6-166</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7.619"/>
    </inkml:context>
    <inkml:brush xml:id="br0">
      <inkml:brushProperty name="width" value="0.05" units="cm"/>
      <inkml:brushProperty name="height" value="0.05" units="cm"/>
    </inkml:brush>
  </inkml:definitions>
  <inkml:trace contextRef="#ctx0" brushRef="#br0">86 66 15827,'-15'20'1358,"0"0"0,-12 23-1,22-35-1043,1 0-1,1 0 0,0 0 1,0 0-1,0 0 1,1 1-1,0-1 0,1 1 1,-1 11-1,2-19-280,0 0 1,0 0-1,0 0 0,0 0 0,0 0 0,0 0 1,0 0-1,0 0 0,0 0 0,1-1 0,-1 1 1,0 0-1,0 0 0,1 0 0,-1 0 0,1 0 1,-1-1-1,1 1 0,-1 0 0,1 0 0,0-1 0,-1 1 1,1 0-1,1 0 0,-1-1-9,0 0-1,0 1 1,0-1 0,0 0 0,0 0-1,0 0 1,0 0 0,0 0-1,0-1 1,0 1 0,-1 0-1,1 0 1,0-1 0,0 1 0,0 0-1,0-1 1,0 1 0,1-2-1,4-1 26,-1-1-1,0 0 0,1-1 0,-2 1 1,7-7-1,7-15-64,-1 0 0,-1-1 0,16-36 0,-18 35-273,-14 28 281,0 0 1,0 0 0,0 0 0,0 0 0,0 0-1,0 0 1,0 0 0,0 0 0,0 0 0,0 0-1,0 0 1,0 0 0,0 1 0,1-1 0,-1 0-1,0 0 1,0 0 0,0 0 0,0 0 0,0 0 0,0 0-1,0 0 1,0 0 0,0 0 0,0 0 0,0 0-1,1 0 1,-1 0 0,0 0 0,0 0 0,0 0-1,0 0 1,0-1 0,0 1 0,0 0 0,0 0 0,0 0-1,0 0 1,0 0 0,0 0 0,1 0 0,-1 0-1,0 0 1,0 0 0,0 0 0,0 0 0,0 0-1,0 0 1,0 0 0,0 0 0,0-1 0,0 1-1,0 0 1,0 0 0,0 0 0,0 0 0,0 0 0,0 0-1,0 0 1,0 0 0,0 0 0,0 0 0,0 0-1,0-1 1,0 1 0,0 0 0,0 0 0,0 9-183,-1 13 43,-3 1 11,2-16 123,1 0 0,0 0 0,0 0 0,0 0 0,1 0 0,0 0 0,1 1 0,2 12 0,-3-20 5,0 1 0,0 0 1,0-1-1,1 1 0,-1 0 1,0 0-1,0-1 0,1 1 1,-1 0-1,1-1 0,-1 1 0,1-1 1,-1 1-1,1-1 0,-1 1 1,1-1-1,-1 1 0,1-1 1,0 1-1,-1-1 0,1 0 1,0 1-1,-1-1 0,1 0 1,0 1-1,-1-1 0,1 0 1,0 0-1,0 0 0,0 0 1,1 0-29,1 0 1,-1-1 0,0 1 0,0-1 0,0 0 0,0 0 0,0 1-1,0-1 1,0-1 0,3-1 0,4-4-235,0-1 1,16-16-1,3-8-716,-2-2-1,32-53 1,-72 110 1352,1 0 0,1 2 0,-17 48 0,26-65-259,1 0 0,0 0 0,0 0 0,1 1 1,1-1-1,-1 1 0,1-1 0,0 1 0,1-1 0,0 0 1,1 1-1,0-1 0,0 0 0,0 0 0,1 0 1,7 15-1,2-4-79,9 18-153,34 76 0,-50-99 169,-1 0 0,0 0 0,-1 0-1,-1 0 1,0 1 0,0-1 0,-2 0-1,0 1 1,-3 24 0,1-28 75,0 1 1,-1-1 0,-1 0 0,-4 12-1,6-20-50,1 1 0,-1 0 0,0-1 0,0 1 0,0-1-1,-1 1 1,1-1 0,-1 0 0,0 0 0,0 0-1,0-1 1,0 1 0,0-1 0,-7 4 0,9-5-42,0-1 1,0 0 0,0 1-1,0-1 1,0 0-1,0 1 1,0-1-1,0 0 1,0 0 0,0 0-1,0 0 1,0 0-1,0 0 1,0 0-1,0-1 1,0 1 0,0 0-1,0-1 1,0 1-1,0 0 1,0-1 0,-2 0-1,2-1 3,-1 1-1,1-1 1,-1 1-1,1-1 1,0 0-1,0 1 1,-1-1 0,1 0-1,0 0 1,-1-4-1,-1-3 41,0-1 1,1 0-1,-2-18 0,3 3-50,0-1 0,2 1-1,0 0 1,2 0 0,1 1 0,0-1 0,2 1-1,1 0 1,13-31 0,-6 25-86,1 0 0,1 2 0,1 0 0,1 0 0,2 2 0,38-41 0,-41 52 38,20-23-66,-35 35 109,0 1-1,0-1 1,0 0-1,0 1 1,0-1-1,-1 0 1,1 0-1,-1 0 1,0-1-1,0 1 1,1-6-1,-2 8-4,0 1 0,0-1 1,0 0-1,0 1 0,0-1 0,0 1 0,0-1 1,0 1-1,0-1 0,0 0 0,-1 1 0,1-1 1,0 1-1,0-1 0,0 1 0,-1-1 0,1 1 1,0-1-1,-1 1 0,1 0 0,-1-1 0,1 1 1,0-1-1,-1 1 0,1 0 0,-1-1 0,1 1 1,-1 0-1,1 0 0,-1-1 0,1 1 0,-1 0 1,1 0-1,-1 0 0,1 0 0,-1 0 0,0-1 1,1 1-1,-1 0 0,1 0 0,-1 0 0,1 1 1,-1-1-1,0 0 0,1 0 0,-1 0 0,1 0 1,-1 0-1,0 1 0,-2 0 40,0 0 1,0 0-1,0 0 1,0 1-1,0-1 1,0 1-1,-4 3 1,1 1 32,0-1 0,1 2 0,0-1 1,0 0-1,1 1 0,-1 0 1,1 0-1,-5 14 0,8-19-110,0 0 0,0 1 0,0-1-1,1 1 1,-1-1 0,1 1 0,-1-1 0,1 1-1,0 0 1,0-1 0,0 1 0,0-1-1,1 1 1,-1-1 0,1 1 0,-1-1 0,1 1-1,0-1 1,0 1 0,0-1 0,0 0-1,0 1 1,1-1 0,-1 0 0,1 0 0,-1 0-1,1 0 1,0 0 0,0-1 0,0 1-1,3 2 1,0-2-19,-1 0 0,0-1 0,1 1 0,-1-1 0,1 0 0,0 0 0,-1-1-1,10 1 1,21-2-226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283"/>
    </inkml:context>
    <inkml:brush xml:id="br0">
      <inkml:brushProperty name="width" value="0.05" units="cm"/>
      <inkml:brushProperty name="height" value="0.05" units="cm"/>
    </inkml:brush>
  </inkml:definitions>
  <inkml:trace contextRef="#ctx0" brushRef="#br0">2 822 13315,'-1'1'217,"1"1"0,0 0 1,0 0-1,0 0 0,0 0 0,0 0 1,0 0-1,1 0 0,-1-1 0,0 1 1,1 0-1,0 0 0,-1 0 0,1-1 0,0 1 1,0 0-1,0-1 0,2 3 0,-2-3-49,0 0-1,1 0 0,-1-1 1,1 1-1,-1 0 0,1-1 0,-1 1 1,1-1-1,0 0 0,-1 1 1,1-1-1,0 0 0,-1 0 0,1 0 1,0 0-1,-1 0 0,1-1 0,-1 1 1,1 0-1,0-1 0,-1 1 1,3-2-1,6-2 211,1 0 0,-1-2-1,0 1 1,-1-1 0,1 0 0,-1-1 0,-1 0-1,14-14 1,4-7 407,28-38-1,-14 11-99,-3-1 0,46-92 1,-63 104-527,-1-1 0,-2 0 0,-3-2 0,12-58 0,-25 95-141,2 0 5,-1 1 0,-1-1 0,0 0 0,0 0 0,-1 1 0,0-1 0,-3-17 0,3 26-22,0 0 0,-1 0 1,1 0-1,0 0 0,0 1 1,0-1-1,0 0 0,-1 0 0,1 0 1,0 1-1,-1-1 0,1 0 1,-1 1-1,1-1 0,-1 0 1,1 1-1,-1-1 0,1 0 1,-1 1-1,0-1 0,1 1 1,-1-1-1,0 1 0,1-1 1,-1 1-1,0 0 0,0-1 1,1 1-1,-1 0 0,0 0 0,0-1 1,0 1-1,1 0 0,-1 0 1,0 0-1,0 0 0,0 0 1,0 0-1,1 0 0,-1 0 1,0 1-1,-1-1 0,-1 2-3,1-1 0,-1 1 0,0-1 0,1 1-1,-1 0 1,1 0 0,-1 0 0,1 0 0,0 1 0,0-1-1,-2 4 1,-10 17-13,2 0 0,1 1 0,0 1 0,-11 43 0,14-42 13,-16 48 9,4 1 1,4 2-1,2 0 1,-5 152-1,19-206-23,1 0 1,1 1-1,6 28 0,-7-44-31,1-1-1,0 0 1,0 0 0,1 0 0,0 0-1,0 0 1,1 0 0,0-1 0,0 0-1,0 0 1,1 0 0,0 0 0,0-1-1,7 7 1,-10-11 5,-1 0 1,1 0-1,0 0 0,0 0 0,0 0 0,-1 0 1,1 0-1,0 0 0,0-1 0,0 1 1,1-1-1,-1 1 0,0-1 0,0 0 0,0 0 1,0 0-1,0 0 0,0 0 0,0-1 1,3 0-1,-2 0-71,0 0 1,0-1-1,0 1 1,0-1-1,0 0 1,-1 0-1,1 0 1,0 0-1,-1-1 1,0 1-1,4-4 0,3-7-425,-1-1-1,0 0 1,-1 0-1,7-18 0,-13 30 480,11-28-279,-1-1 0,-2-1 0,-1 0 0,-1 0 0,-2-1 0,-1 0 0,-1 0 0,-3-43 0,-4 59 699,-1 13 397,5 4-698,-1 1 1,0 0-1,0 0 0,0 0 1,1 0-1,-1 0 0,0 0 1,1 1-1,-1-1 0,1 0 1,0 0-1,-1 0 0,1 0 1,0 1-1,0-1 0,-1 0 1,1 3-1,-2 13 398,-1 36 1,3-46-400,1-1 0,-1 0 0,1 1-1,0-1 1,1 0 0,-1 0 0,1 0 0,5 11 0,-6-15-39,1 0 0,-1-1 1,0 1-1,0-1 0,1 1 1,-1-1-1,1 0 0,-1 1 0,1-1 1,0 0-1,-1 0 0,1 0 1,0 0-1,0-1 0,0 1 0,0 0 1,0-1-1,0 1 0,-1-1 1,1 0-1,0 0 0,0 1 1,0-1-1,0-1 0,0 1 0,0 0 1,0 0-1,0-1 0,0 1 1,0-1-1,0 0 0,0 1 0,2-2 1,9-4 45,-1 0 0,0-1 1,20-14-1,-18 11-53,9-6 5,-13 8-37,0 1 0,1 1 0,0 0 0,0 0 0,0 1 0,16-5 0,-26 9 14,0 1-1,0 0 0,0-1 0,0 1 1,1 0-1,-1 0 0,0 0 1,0 0-1,0 0 0,1 0 0,-1 1 1,0-1-1,0 0 0,0 1 1,0-1-1,1 0 0,-1 1 0,0-1 1,0 1-1,0 0 0,0-1 1,0 1-1,0 0 0,0 0 0,-1 0 1,1-1-1,0 1 0,1 1 1,0 2-8,-1 0 0,1 1 1,0-1-1,-1 0 1,0 0-1,1 6 0,5 14-5,-6-23 12,-1-1 0,1 1 0,-1 0 0,1-1 0,-1 1 0,1-1 0,-1 1 0,1-1 0,-1 1 0,1-1 0,0 0 0,0 1 0,-1-1 0,1 0 0,0 1 0,-1-1 0,1 0 0,0 0 0,0 0 0,-1 1 0,1-1 0,0 0 0,0 0 0,0 0 0,-1 0 0,1-1 0,0 1 0,0 0 0,-1 0 0,1 0 0,0 0 0,0-1 0,-1 1 0,1 0 0,0-1 0,-1 1 0,1-1 0,-1 1 0,2-1 0,25-22-762,1-10-909,-2-1 1,27-46-1,37-81-2766,-40 54 1803,-45 95 3030,-1 0-1,0-1 0,-1 1 1,-1-1-1,0 1 0,0-1 1,-1-15-1,-5 12 519,3 16-856,1-1-1,0 1 1,0 0-1,-1 0 1,1 0-1,0-1 1,0 1 0,-1 0-1,1 0 1,0 0-1,-1 0 1,1-1 0,0 1-1,-1 0 1,1 0-1,0 0 1,-1 0-1,1 0 1,0 0 0,0 0-1,-1 0 1,1 0-1,0 0 1,-1 0-1,1 0 1,0 0 0,-1 1-1,-1 0 87,0 0-1,1 0 1,-1 0-1,1 0 1,-1 0-1,1 1 1,0-1-1,0 0 1,-1 1-1,1-1 1,0 1-1,0 0 1,-1 2-1,-8 24 261,1-1-1,1 1 0,2 1 1,-4 39-1,8-55-286,-17 141 868,16-122-802,2 1 0,6 55-1,-4-80-170,0 1 0,1-1-1,0 0 1,1 0-1,-1 0 1,6 10 0,-7-17-7,-1 1 0,1 0 0,0-1 0,0 1 0,0-1 0,0 1 1,1-1-1,-1 1 0,0-1 0,1 0 0,-1 0 0,1 0 0,-1 0 0,1 0 1,-1 0-1,1 0 0,0 0 0,0 0 0,-1-1 0,1 1 0,0-1 0,0 1 0,0-1 1,-1 0-1,1 0 0,0 0 0,0 0 0,0 0 0,0 0 0,0 0 0,-1-1 1,1 1-1,3-2 0,2-1-3,0 0 1,0-1-1,0-1 0,-1 1 1,1-1-1,-1 0 1,0 0-1,-1-1 0,1 0 1,8-12-1,4-7 6,21-41 0,-12 13 19,-3-2 0,19-60 0,21-118-9,-58 205-26,3-34 0,-9 61 13,0 0 1,0 0-1,0-1 1,1 1-1,-1 0 1,0 0-1,0 0 1,0 0 0,-1 0-1,1 0 1,0 0-1,0 0 1,0 0-1,-1 0 1,1 0-1,-1 0 1,0-2 0,1 4 1,-1-1 0,0 0 0,1 0 1,-1 0-1,1 0 0,-1 0 0,1 1 1,0-1-1,-1 0 0,1 1 0,-1-1 0,1 0 1,-1 0-1,1 1 0,0-1 0,-1 1 1,1-1-1,0 0 0,-1 1 0,1-1 1,0 1-1,0-1 0,-1 1 0,-18 36 147,8-7 91,1 0 0,2 0-1,1 0 1,1 1 0,-2 39 0,7-49-104,1 1 0,0-1-1,2 1 1,0-1 0,2 0 0,0 1-1,1-2 1,13 33 0,-16-49-127,0-1 0,0 1 1,0-1-1,0 1 0,0-1 0,1 0 0,-1 0 1,4 3-1,-5-5-7,-1-1 0,1 0-1,-1 1 1,1-1 0,-1 0 0,1 1-1,-1-1 1,1 0 0,-1 0 0,1 1-1,0-1 1,-1 0 0,1 0 0,0 0 0,-1 0-1,1 0 1,-1 0 0,1 0 0,0 0-1,-1 0 1,1 0 0,0 0 0,0-1-2,0 1 0,0-1 0,0 0 0,-1 1 0,1-1 0,0 0 1,0 0-1,-1 0 0,1 0 0,-1 1 0,1-1 0,-1 0 0,1 0 0,-1 0 0,1 0 1,-1 0-1,1-2 0,2-11-17,-1 0 1,0 0-1,0 1 0,-2-2 1,0 1-1,0 0 0,-1 0 1,-1 0-1,0 1 0,-1-1 1,-1 0-1,-9-23 0,12 35 21,0 0-1,0 1 1,0-1-1,0 0 1,0 0-1,0 0 1,-1 1-1,1-1 1,0 1-1,-1-1 1,0 1-1,1-1 1,-1 1-1,0 0 1,0 0-1,-3-2 1,5 3 3,-1 0-1,0 0 1,1 0 0,-1 0-1,1 0 1,-1 0 0,0 0-1,1 0 1,-1 0 0,1 0-1,-1 0 1,1 0 0,-1 0-1,0 0 1,1 1-1,-1-1 1,1 0 0,-1 0-1,1 1 1,-1-1 0,1 0-1,-1 1 1,0 0 0,0 0 6,0 0 1,0 1-1,1-1 0,-1 1 1,0-1-1,0 1 1,1-1-1,-1 1 1,1-1-1,0 1 1,-1 0-1,1 2 0,-1 0 26,1 0-1,-1 0 1,1 1-1,1-1 0,-1 0 1,0 0-1,1 1 0,0-1 1,0 0-1,0 0 0,1 0 1,-1 0-1,1 0 0,0 0 1,0 0-1,0-1 0,4 5 1,-4-5-9,1-1 0,-1 1-1,1-1 1,0 0 0,0 0 0,0 0 0,0 0 0,1 0 0,-1 0 0,0-1 0,1 0-1,-1 0 1,1 0 0,-1 0 0,1 0 0,0-1 0,-1 1 0,1-1 0,0 0 0,6-1-1,4-1 24,-1-1 0,1 0 0,-1-1 0,0-1 0,0 0 0,0-1 0,-1 0 0,0-1 0,19-14-1,8-9 49,46-45 0,-21 9-88,-76 89-70,1-1-1,-11 33 0,15-37 25,1 0-1,0 0 0,2 1 1,0 0-1,-2 27 0,9-36-549,4-12-222,6-15-550,-5 1 862,0 0 0,-1-1 0,-1 0 0,0 0 0,3-21 0,3-23-563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655"/>
    </inkml:context>
    <inkml:brush xml:id="br0">
      <inkml:brushProperty name="width" value="0.05" units="cm"/>
      <inkml:brushProperty name="height" value="0.05" units="cm"/>
    </inkml:brush>
  </inkml:definitions>
  <inkml:trace contextRef="#ctx0" brushRef="#br0">26 13 15843,'-10'-13'1529,"4"23"-1025,1 12-232,3 11 912,-1 3-480,5 2-984,2-2 440,5-6-224,5-5-40,9-8-80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059"/>
    </inkml:context>
    <inkml:brush xml:id="br0">
      <inkml:brushProperty name="width" value="0.05" units="cm"/>
      <inkml:brushProperty name="height" value="0.05" units="cm"/>
    </inkml:brush>
  </inkml:definitions>
  <inkml:trace contextRef="#ctx0" brushRef="#br0">135 559 14315,'-34'46'3969,"17"-25"-1986,2 0 0,-26 47 0,37-60-1736,0-1-35,1 0-1,0 0 0,0 0 0,0 1 0,1-1 0,0 1 0,-1 13 1,2-21-203,1 1 0,0-1 1,0 0-1,0 1 0,0-1 0,1 0 1,-1 1-1,0-1 0,0 0 1,0 1-1,0-1 0,0 0 1,0 1-1,0-1 0,1 0 0,-1 0 1,0 1-1,0-1 0,0 0 1,1 1-1,-1-1 0,0 0 1,0 0-1,1 0 0,-1 1 0,0-1 1,0 0-1,1 0 0,-1 0 1,0 0-1,1 0 0,-1 1 1,0-1-1,1 0 0,-1 0 0,0 0 1,1 0-1,-1 0 0,0 0 1,1 0-1,-1 0 0,0 0 1,1 0-1,-1 0 0,0 0 0,1-1 1,-1 1-1,0 0 0,1 0 1,-1 0-1,0 0 0,0 0 1,1-1-1,-1 1 0,0 0 0,0 0 1,1-1-1,-1 1 0,0 0 1,1-1-1,16-13 41,-16 14-50,20-22-95,20-26 0,-25 29-37,0 0 0,33-29 1,-48 47 126,0 0 0,0 1 1,0-1-1,1 0 1,-1 0-1,0 0 1,0 1-1,1-1 1,-1 1-1,0-1 1,1 1-1,-1-1 0,0 1 1,1 0-1,-1 0 1,3-1-1,-3 2 10,0-1 0,-1 1 0,1-1 0,0 1 0,-1-1 0,1 1 0,0-1 0,-1 1 0,1-1 0,-1 1 0,1 0 0,-1-1 0,1 1 0,-1 0 0,1 0 0,-1-1 0,0 1 0,0 0 0,1 0 0,-1 0 0,0-1 0,0 1-1,0 0 1,0 0 0,0 0 0,0 0 0,0-1 0,0 3 0,0 22 209,-1-18-93,1 1 0,0-1 0,1 1-1,0-1 1,2 9 0,-3-15-101,0 0 0,1 0-1,-1-1 1,0 1 0,1 0-1,-1 0 1,1-1 0,-1 1-1,1-1 1,0 1 0,-1 0 0,1-1-1,0 1 1,-1-1 0,1 1-1,0-1 1,-1 0 0,1 1-1,0-1 1,0 0 0,0 1 0,-1-1-1,1 0 1,0 0 0,0 0-1,0 0 1,0 0 0,-1 0-1,1 0 1,0 0 0,0 0 0,0 0-1,0 0 1,-1 0 0,1-1-1,0 1 1,0 0 0,0-1-1,0 0 1,34-17 350,-34 18-361,62-43 219,-45 28-376,1 2 1,0 0-1,1 1 1,1 1 0,0 1-1,27-9 1,-46 19 114,0-1 1,-1 0-1,1 1 1,0-1-1,0 1 1,0 0-1,0 0 0,0 0 1,0 0-1,0 0 1,0 0-1,0 0 1,0 1-1,-1-1 0,1 1 1,0-1-1,0 1 1,0 0-1,-1 0 1,4 1-1,-4 0 19,0-1-1,0 1 0,0 0 1,0 0-1,0-1 1,0 1-1,0 0 1,0 0-1,-1 0 1,1 0-1,-1 0 1,1 0-1,-1 0 0,0 0 1,0 0-1,0 0 1,0 0-1,-1 4 1,-1 10 87,-1-1 0,-7 24 0,6-25 186,0 0 0,-2 27 0,8-35-336,3-11-302,5-11-540,2-9 150,-2-1 0,15-52 0,-7 4 18</inkml:trace>
  <inkml:trace contextRef="#ctx0" brushRef="#br0" timeOffset="1">736 0 16812,'0'23'2384,"-5"16"-1144,-2 5-527,2 5 2543,2 4-1719,3 0-833,1-3-592,3-11 48,2 0-56,0-8-184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495"/>
    </inkml:context>
    <inkml:brush xml:id="br0">
      <inkml:brushProperty name="width" value="0.05" units="cm"/>
      <inkml:brushProperty name="height" value="0.05" units="cm"/>
    </inkml:brush>
  </inkml:definitions>
  <inkml:trace contextRef="#ctx0" brushRef="#br0">10 0 22077,'0'29'1944,"-1"-10"-1408,-1-9-528,2-16 1096,-3-7-111,-1-11-769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432"/>
    </inkml:context>
    <inkml:brush xml:id="br0">
      <inkml:brushProperty name="width" value="0.05" units="cm"/>
      <inkml:brushProperty name="height" value="0.05" units="cm"/>
    </inkml:brush>
  </inkml:definitions>
  <inkml:trace contextRef="#ctx0" brushRef="#br0">0 22 12867,'26'0'568,"4"-6"-552,2-2-8,4 1-16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821"/>
    </inkml:context>
    <inkml:brush xml:id="br0">
      <inkml:brushProperty name="width" value="0.05" units="cm"/>
      <inkml:brushProperty name="height" value="0.05" units="cm"/>
    </inkml:brush>
  </inkml:definitions>
  <inkml:trace contextRef="#ctx0" brushRef="#br0">0 1 10018,'86'31'480,"-2"-14"-488,-3-8-32,2-19 944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6.536"/>
    </inkml:context>
    <inkml:brush xml:id="br0">
      <inkml:brushProperty name="width" value="0.05" units="cm"/>
      <inkml:brushProperty name="height" value="0.05" units="cm"/>
    </inkml:brush>
  </inkml:definitions>
  <inkml:trace contextRef="#ctx0" brushRef="#br0">260 14 10290,'-4'-2'147,"-1"0"1,1 0-1,-1 0 0,1 1 0,-1 0 0,0 0 1,0 0-1,0 0 0,1 1 0,-1 0 1,0 0-1,0 0 0,-8 2 0,8 0-84,0 0 0,0 0 0,1 0 0,-1 0 0,1 1 0,-1 0 0,1 0 0,0 0 0,0 1-1,0-1 1,1 1 0,-1 0 0,-2 4 0,-8 12 3,1-1 0,0 2-1,2 0 1,1 0 0,0 1 0,2 0-1,-9 34 1,8-21-23,2 2 1,2-1-1,1 1 1,2 40-1,7 5-166,3 0 0,3-1 0,37 130 0,-42-186 83,2-1 0,0 1-1,2-1 1,19 37 0,-26-55 38,1-1 0,-1 0 0,1 0 0,0 0 0,0 0 0,0-1 0,0 1 0,1-1 0,0 0 0,0-1 0,0 1 0,0-1 0,1 0 0,-1 0 0,1-1 0,0 1 0,0-1 0,0-1 0,0 1 0,0-1 0,0 0 0,0 0 0,0-1 0,12 0 0,-4-2 32,0-1 1,0 0-1,0-1 0,0 0 1,0-1-1,-1-1 0,0 0 1,0 0-1,-1-2 0,1 0 1,-2 0-1,1-1 0,-1 0 1,17-19-1,-13 11 6,-1 0 0,0-1 0,-2-1 1,0 0-1,-1-1 0,-1 0 0,0 0 0,11-39 0,-13 30 134,-1-2-1,-1 1 1,-1-1-1,-2 1 0,-1-53 1,-3 66-68,0 1 1,-2-1 0,0 1-1,-1-1 1,-1 1 0,0 1-1,-1-1 1,-1 1 0,0 0-1,-1 0 1,0 1 0,-14-17 0,-6-2-310,-2 1 0,-1 2 0,-1 1 0,-1 1 0,-2 2 0,-1 1 0,-41-21 0,64 39-154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4.243"/>
    </inkml:context>
    <inkml:brush xml:id="br0">
      <inkml:brushProperty name="width" value="0.05" units="cm"/>
      <inkml:brushProperty name="height" value="0.05" units="cm"/>
    </inkml:brush>
  </inkml:definitions>
  <inkml:trace contextRef="#ctx0" brushRef="#br0">6 34 15627,'-3'11'1905,"1"-18"-844,4-21-1245,-2 28 140,0-1 1,0 1-1,0-1 0,0 1 0,0 0 0,0-1 0,0 1 0,0 0 1,0-1-1,1 1 0,-1-1 0,0 1 0,0 0 0,0 0 0,1-1 0,-1 1 1,0 0-1,0-1 0,1 1 0,-1 0 0,0 0 0,1-1 0,-1 1 1,0 0-1,1 0 0,-1 0 0,0 0 0,1-1 0,-1 1 0,0 0 1,1 0-1,-1 0 0,1 0 0,-1 0 0,0 0 0,1 0 0,-1 0 1,1 0-1,-1 0 0,0 0 0,1 0 0,-1 0 0,0 0 0,1 1 1,-1-1-1,1 0 0,14 17-2004,0-1 530,-9-18 1221,-1-12 423,-2 1 1107,-5 24-727,-7 25-322,9-35-147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49.882"/>
    </inkml:context>
    <inkml:brush xml:id="br0">
      <inkml:brushProperty name="width" value="0.05" units="cm"/>
      <inkml:brushProperty name="height" value="0.05" units="cm"/>
    </inkml:brush>
  </inkml:definitions>
  <inkml:trace contextRef="#ctx0" brushRef="#br0">145 4 10610 0 0,'-22'22'1029'0'0,"0"1"1"0"0,2 0-1 0 0,-26 40 0 0 0,42-56-1004 0 0,-1 1 1 0 0,1-1-1 0 0,0 1 1 0 0,1 0-1 0 0,0 0 1 0 0,0 1-1 0 0,1-1 1 0 0,0 1-1 0 0,0-1 1 0 0,1 1-1 0 0,0-1 1 0 0,0 1-1 0 0,1 0 1 0 0,0 0-1 0 0,1-1 1 0 0,0 1-1 0 0,3 10 1 0 0,-4-17-27 0 0,1-1 1 0 0,-1 0-1 0 0,0 0 0 0 0,1 0 1 0 0,0 0-1 0 0,-1 0 1 0 0,1 0-1 0 0,-1 0 0 0 0,1 0 1 0 0,0 0-1 0 0,0-1 0 0 0,0 1 1 0 0,0 0-1 0 0,-1 0 1 0 0,1-1-1 0 0,0 1 0 0 0,0 0 1 0 0,0-1-1 0 0,0 1 1 0 0,1-1-1 0 0,-1 1 0 0 0,0-1 1 0 0,0 0-1 0 0,0 0 0 0 0,0 1 1 0 0,0-1-1 0 0,0 0 1 0 0,1 0-1 0 0,-1 0 0 0 0,0 0 1 0 0,0 0-1 0 0,0 0 0 0 0,0 0 1 0 0,1-1-1 0 0,-1 1 1 0 0,0 0-1 0 0,0-1 0 0 0,0 1 1 0 0,0-1-1 0 0,2 0 0 0 0,5-3 72 0 0,1 1 0 0 0,-1-2 0 0 0,15-9 0 0 0,-18 11-61 0 0,6-5 47 0 0,1-1 1 0 0,-1 0-1 0 0,-1-1 0 0 0,0 0 1 0 0,13-15-1 0 0,38-62 303 0 0,-28 36-81 0 0,-15 24-84 0 0,-13 18-26 0 0,0 1 0 0 0,1 0 0 0 0,10-12 0 0 0,-21 25-151 0 0,0 1 1 0 0,1 1-1 0 0,-1-1 1 0 0,1 0-1 0 0,1 1 1 0 0,-1 0 0 0 0,1 0-1 0 0,0 0 1 0 0,1 0-1 0 0,0 1 1 0 0,0-1-1 0 0,-1 12 1 0 0,2-14-23 0 0,0-1 1 0 0,1 1 0 0 0,0-1-1 0 0,0 1 1 0 0,0 0 0 0 0,1-1 0 0 0,0 1-1 0 0,0-1 1 0 0,0 1 0 0 0,0-1-1 0 0,0 1 1 0 0,1-1 0 0 0,0 0-1 0 0,0 0 1 0 0,0 0 0 0 0,1 0-1 0 0,-1 0 1 0 0,1 0 0 0 0,0-1-1 0 0,0 1 1 0 0,0-1 0 0 0,0 0-1 0 0,6 4 1 0 0,-3-3 24 0 0,0-1 0 0 0,0 0 0 0 0,0 0-1 0 0,1 0 1 0 0,0-1 0 0 0,-1 0 0 0 0,1 0 0 0 0,0-1 0 0 0,0 0 0 0 0,0 0-1 0 0,0-1 1 0 0,0 1 0 0 0,0-2 0 0 0,0 1 0 0 0,0-1 0 0 0,12-2 0 0 0,9-4 44 0 0,0-2 1 0 0,46-19 0 0 0,-44 15-68 0 0,87-38-471 0 0,-117 51 468 0 0,0 0 0 0 0,0 0 0 0 0,1 0-1 0 0,-1 0 1 0 0,0 0 0 0 0,0-1 0 0 0,1 1-1 0 0,-1 0 1 0 0,0 0 0 0 0,0 0-1 0 0,1 0 1 0 0,-1 0 0 0 0,0 0 0 0 0,0 0-1 0 0,1 0 1 0 0,-1 0 0 0 0,0 0-1 0 0,0 0 1 0 0,1 0 0 0 0,-1 0 0 0 0,0 0-1 0 0,1 0 1 0 0,-1 0 0 0 0,0 1 0 0 0,0-1-1 0 0,0 0 1 0 0,1 0 0 0 0,-1 0-1 0 0,0 0 1 0 0,0 0 0 0 0,0 1 0 0 0,1-1-1 0 0,-1 0 1 0 0,0 0 0 0 0,0 0 0 0 0,1 1-1 0 0,-2 11-9 0 0,-12 19 201 0 0,10-25-148 0 0,-6 12 124 0 0,7-14-99 0 0,-1 0 0 0 0,1 1 0 0 0,0-1 1 0 0,0 0-1 0 0,1 1 0 0 0,-1-1 0 0 0,1 1 0 0 0,0-1 1 0 0,0 1-1 0 0,1-1 0 0 0,-1 1 0 0 0,1 0 0 0 0,0 5 1 0 0,1-10-24 0 0,-1 1 0 0 0,1 0 0 0 0,-1 0 0 0 0,1-1 0 0 0,0 1 0 0 0,0 0 0 0 0,-1-1 0 0 0,1 1 0 0 0,0-1 0 0 0,0 1 0 0 0,-1-1 0 0 0,1 1 0 0 0,0-1 0 0 0,0 0 0 0 0,0 1 0 0 0,0-1 0 0 0,0 0 0 0 0,0 0 0 0 0,-1 0 0 0 0,1 0 0 0 0,0 0 0 0 0,0 0 0 0 0,0 0 0 0 0,0 0 0 0 0,0 0 0 0 0,0 0 0 0 0,0 0 0 0 0,1-1 0 0 0,28-5 479 0 0,38-15-996 0 0,-1-3 1 0 0,99-50-1 0 0,-147 68 386 0 0,-19 6 93 0 0,0 0 0 0 0,0 0 0 0 0,1 0 0 0 0,-1 0 0 0 0,0 0 1 0 0,0 0-1 0 0,0 0 0 0 0,0 0 0 0 0,1 0 0 0 0,-1 0 0 0 0,0 0 0 0 0,0 0 0 0 0,0 0 0 0 0,0 0 0 0 0,1 0 1 0 0,-1 1-1 0 0,0-1 0 0 0,0 0 0 0 0,0 0 0 0 0,0 0 0 0 0,0 0 0 0 0,1 0 0 0 0,-1 1 0 0 0,0-1 0 0 0,0 0 1 0 0,0 0-1 0 0,0 0 0 0 0,0 0 0 0 0,0 1 0 0 0,0-1 0 0 0,0 0 0 0 0,0 0 0 0 0,0 0 0 0 0,0 0 0 0 0,0 1 1 0 0,0-1-1 0 0,0 0 0 0 0,0 0 0 0 0,0 0 0 0 0,0 1 0 0 0,0-1 0 0 0,0 0 0 0 0,0 0 0 0 0,-14 32 437 0 0,1-3-155 0 0,13-28-273 0 0,0-1 0 0 0,0 1 0 0 0,0 0 0 0 0,1 0 0 0 0,-1-1 0 0 0,0 1 0 0 0,0 0 0 0 0,0 0 0 0 0,1-1 0 0 0,-1 1 0 0 0,0 0 0 0 0,1-1 0 0 0,-1 1 0 0 0,1 0 0 0 0,-1-1 0 0 0,1 1 0 0 0,-1 0 0 0 0,1-1 0 0 0,-1 1 0 0 0,1-1 0 0 0,-1 1 0 0 0,1-1 0 0 0,0 0 0 0 0,-1 1 0 0 0,1-1 0 0 0,1 1 0 0 0,0 0 14 0 0,1 0-1 0 0,0-1 1 0 0,-1 1 0 0 0,1-1 0 0 0,0 1-1 0 0,0-1 1 0 0,5 0 0 0 0,5-1 47 0 0,1-1 0 0 0,17-4-1 0 0,-27 5-53 0 0,98-29 53 0 0,-76 20-565 0 0,-1 2-1 0 0,1 1 0 0 0,1 1 0 0 0,31-2 0 0 0,-57 7 474 0 0,0 1 1 0 0,-1 0-1 0 0,1 0 0 0 0,0 0 1 0 0,-1-1-1 0 0,1 1 0 0 0,0 0 1 0 0,0 0-1 0 0,-1 0 0 0 0,1 0 0 0 0,0 1 1 0 0,0-1-1 0 0,-1 0 0 0 0,1 0 1 0 0,0 0-1 0 0,0 0 0 0 0,-1 1 1 0 0,1-1-1 0 0,0 0 0 0 0,-1 1 0 0 0,1-1 1 0 0,0 1-1 0 0,-1-1 0 0 0,1 1 1 0 0,-1-1-1 0 0,1 1 0 0 0,-1-1 0 0 0,1 1 1 0 0,-1-1-1 0 0,1 1 0 0 0,-1 0 1 0 0,1-1-1 0 0,-1 1 0 0 0,0 0 1 0 0,1-1-1 0 0,-1 1 0 0 0,0 0 0 0 0,0-1 1 0 0,0 1-1 0 0,1 0 0 0 0,-1 0 1 0 0,0-1-1 0 0,0 1 0 0 0,0 0 1 0 0,0 0-1 0 0,0-1 0 0 0,0 1 0 0 0,-1 0 1 0 0,1 0-1 0 0,0 0 0 0 0,-2 6 79 0 0,-1 0 0 0 0,0 0 0 0 0,0-1-1 0 0,-6 10 1 0 0,1-2-170 0 0,-12 30-1015 0 0,13-29 495 0 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5.072"/>
    </inkml:context>
    <inkml:brush xml:id="br0">
      <inkml:brushProperty name="width" value="0.05" units="cm"/>
      <inkml:brushProperty name="height" value="0.05" units="cm"/>
    </inkml:brush>
  </inkml:definitions>
  <inkml:trace contextRef="#ctx0" brushRef="#br0">1 38 13475,'0'1'60,"1"0"1,0-1-1,0 1 1,-1 0-1,1 0 0,0-1 1,0 1-1,0 0 1,0-1-1,0 1 0,0-1 1,0 1-1,1-1 1,-1 0-1,1 1 1,-1-1-34,-1 0 1,1 0 0,-1 0 0,0-1 0,1 1 0,-1 0 0,0 0 0,1 0 0,-1 0-1,0-1 1,1 1 0,-1 0 0,0 0 0,1-1 0,-1 1 0,0 0 0,0-1-1,1 1 1,-1 0 0,0 0 0,0-1 0,1 1 0,-1-1 0,0 1 0,0 0 0,0-1-1,0 1 1,0-1 0,1-1 117,-1-1 0,0 1 1,0 0-1,0-1 0,0 1 0,0 0 0,0-1 0,0 1 0,-1 0 1,0-1-1,1 1 0,-3-5 0,3 7-125,0 0 1,0 0-1,0 0 0,0-1 1,0 1-1,0 0 0,0 0 1,0 0-1,0-1 0,0 1 1,0 0-1,0 0 0,-1 0 1,1 0-1,0-1 0,0 1 1,0 0-1,0 0 0,0 0 0,0 0 1,-1 0-1,1-1 0,0 1 1,0 0-1,0 0 0,0 0 1,-1 0-1,1 0 0,0 0 1,0 0-1,0 0 0,0 0 1,-1 0-1,1 0 0,0-1 1,0 1-1,0 0 0,-1 0 1,1 0-1,0 1 0,0-1 1,0 0-1,-1 0 0,1 0 1,0 0-1,-4 11 425,2 15-17,6-1-610,0-16-260,-4-9 436,0 0 0,0 0 0,0 0 0,1 0 0,-1 0 0,0 0 0,0 0 0,0 0 1,0 0-1,1 0 0,-1-1 0,0 1 0,0 0 0,0 0 0,0 0 0,1 0 0,-1 0 0,0 0 0,0-1 0,0 1 0,0 0 0,0 0 0,1 0 0,-1 0 0,0-1 0,0 1 0,0 0 0,0 0 0,0 0 0,0-1 0,0 1 0,0 0 0,0 0 0,0 0 0,0-1 0,0 1 0,0 0 0,0 0 1,0-1-1,5-16-201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0.932"/>
    </inkml:context>
    <inkml:brush xml:id="br0">
      <inkml:brushProperty name="width" value="0.05" units="cm"/>
      <inkml:brushProperty name="height" value="0.05" units="cm"/>
    </inkml:brush>
  </inkml:definitions>
  <inkml:trace contextRef="#ctx0" brushRef="#br0">20 1 10234,'-6'7'1527,"-2"3"1567,6-1 3284,0-10-6064,0 0-1447,4-3 719,0-2-134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3.622"/>
    </inkml:context>
    <inkml:brush xml:id="br0">
      <inkml:brushProperty name="width" value="0.05" units="cm"/>
      <inkml:brushProperty name="height" value="0.05" units="cm"/>
    </inkml:brush>
  </inkml:definitions>
  <inkml:trace contextRef="#ctx0" brushRef="#br0">2 0 13235,'-2'8'968,"5"-4"-808,-3-3-88,2 1 216,-1-2-56,2 0-176,0 0-112,-2 0 248,1 0-200,-2-2 0,2-8 8</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39.016"/>
    </inkml:context>
    <inkml:brush xml:id="br0">
      <inkml:brushProperty name="width" value="0.05" units="cm"/>
      <inkml:brushProperty name="height" value="0.05" units="cm"/>
    </inkml:brush>
  </inkml:definitions>
  <inkml:trace contextRef="#ctx0" brushRef="#br0">0 0 12107,'1'5'354,"1"-1"0,0 0 0,-1 0 0,1 0 1,4 6-1,6 12 129,5 33 3705,-14-41-3931,1 0-1,1 0 1,9 20 0,33 49-258,15 28 38,-58-103-31,38 72 25,-36-71-36,1 0 1,0 0 0,0 0-1,0-1 1,1-1 0,11 10-1,2 1 13,-2 1 0,0 1 0,-1 1 0,-1 1 0,24 40 0,-28-44 0,112 204 24,-78-134-45,-16-28 19,40 67-3,24 32 59,-57-91-22,3-2-1,61 76 0,30-10 46,-36-40-90,-71-63 10,-2 2 1,0 0-1,29 58 0,22 31 33,-19-50-36,4-3 1,89 79-1,-127-126-2,5 4 3,34 32 0,-2 3-1,54 71 0,-59-59 7,4-3-1,117 109 1,-132-140-16,275 266-6,-260-242 16,123 102 0,-151-140-3,39 29-3,-2 4 0,93 101 0,-79-59 12,-26-30-18,90 87 0,4-29-118,61 61-104,-158-134 85,3-3-1,2-1 0,81 53 0,-52-47 68,-3 3-1,108 101 1,124 99 69,-63-59 10,-173-130-11,128 87 0,-61-58 15,141 126 1,-227-174-11,3-3-1,1-3 1,115 60 0,-144-87 4,484 226-74,-165-72 68,-280-136-3,116 39 0,84 9-23,-97-32 25,157 25-25,-226-56 25,-58-7-5,-35-9 100,1 0 0,-1-1 0,1 0-1,20 0 1,-36-3-107,-1 0-1,1 0 1,0 0 0,0 0-1,0 0 1,0 0 0,0-1-1,0 1 1,-1 0 0,1-1-1,0 1 1,0-1 0,0 1-1,0-1 1,0 0 0,0 1-1,0-1 1,1 0 0,-1 0-1,0 1 1,-1-3 0,-10-9-122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0.304"/>
    </inkml:context>
    <inkml:brush xml:id="br0">
      <inkml:brushProperty name="width" value="0.05" units="cm"/>
      <inkml:brushProperty name="height" value="0.05" units="cm"/>
    </inkml:brush>
  </inkml:definitions>
  <inkml:trace contextRef="#ctx0" brushRef="#br0">149 147 13491,'7'-65'2743,"-7"46"-483,2 0 0,5-24 0,-12 114 462,-73 250-1638,4-21-988,67-239-98,7-56 2,0 0 1,0 0 0,1 0-1,-1-1 1,1 1-1,0 0 1,0 0 0,1-1-1,-1 1 1,4 5-1,-5-9 5,1 0-1,0 0 1,-1-1-1,1 1 1,0 0-1,-1 0 1,1 0-1,0 0 0,0-1 1,0 1-1,0 0 1,0-1-1,0 1 1,0-1-1,0 1 1,0-1-1,0 0 0,0 1 1,0-1-1,0 0 1,2 1-1,0-2 9,-1 1 0,1 0 0,-1 0 0,1-1 0,-1 1 0,0-1 0,1 0-1,-1 0 1,4-1 0,3-4 58,0 1-1,0-2 0,12-9 0,-21 16-69,66-65 370,-47 45-214,0 1 1,0 1-1,37-25 1,-51 41-192,-1-1 0,0 1 0,0 1 0,1-1 0,-1 0 0,1 1 0,-1 0 0,1 0 0,0 1 0,-1-1 0,1 1 0,0 0 0,9 1 0,-11-1-58,0 1 0,-1 0 0,1-1 0,0 1 0,0 0 0,-1 1 0,1-1 0,-1 0 0,1 1 0,-1-1 0,1 1 0,-1 0 0,0 0 0,0 0 0,0 0 0,0 0 0,0 0 1,0 1-1,-1-1 0,1 1 0,-1-1 0,0 1 0,1 0 0,0 2 0,-1 3-395,-5-7-180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1.381"/>
    </inkml:context>
    <inkml:brush xml:id="br0">
      <inkml:brushProperty name="width" value="0.05" units="cm"/>
      <inkml:brushProperty name="height" value="0.05" units="cm"/>
    </inkml:brush>
  </inkml:definitions>
  <inkml:trace contextRef="#ctx0" brushRef="#br0">16 44 17732,'34'-42'2514,"-34"42"-2485,0 0 0,0 0 0,0 0 0,0 0 0,1-1 0,-1 1 0,0 0 0,0 0 0,0 0 0,0 0 0,1 0 0,-1 0 0,0 0 0,0 0 0,0 0 0,1-1 1,-1 1-1,0 0 0,0 0 0,0 0 0,1 0 0,-1 0 0,0 0 0,0 0 0,0 1 0,1-1 0,-1 0 0,0 0 0,0 0 0,0 0 0,1 0 0,-1 0 0,0 0 0,0 0 0,0 0 0,0 0 1,1 1-1,-1-1 0,0 0 0,0 0 0,0 0 0,0 0 0,0 1 0,0-1 0,0 0 0,1 0 0,-1 0 0,0 0 0,0 1 0,0-1 0,0 0 0,0 0 0,0 0 0,0 1 0,0-1 0,0 0 1,0 0-1,0 0 0,0 1 0,2 12 527,-3 12-160,0 0 1,-1-1-1,-8 29 0,1 4-98,-25 268 476,32-279-741,2 1 0,2-1-1,2 0 1,3 0 0,11 46 0,-15-83-72,-1-1 0,2 1 0,-1 0 0,1-1 0,0 0 1,1 0-1,0 0 0,0 0 0,11 10 0,-14-15-35,0-1 0,1 0 0,-1 0-1,1 0 1,0 0 0,-1 0 0,1-1 0,0 1 0,0-1-1,0 0 1,0 0 0,0 0 0,1 0 0,-1 0-1,0-1 1,0 0 0,1 1 0,-1-1 0,0 0 0,0-1-1,1 1 1,-1 0 0,0-1 0,0 0 0,0 0 0,0 0-1,1 0 1,-1 0 0,4-3 0,12-8-410</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
    </inkml:context>
    <inkml:brush xml:id="br0">
      <inkml:brushProperty name="width" value="0.05" units="cm"/>
      <inkml:brushProperty name="height" value="0.05" units="cm"/>
    </inkml:brush>
  </inkml:definitions>
  <inkml:trace contextRef="#ctx0" brushRef="#br0">2 38 15139,'-1'-3'557,"1"0"0,0-1 0,-1 1 1,2 0-1,-1 0 0,0 0 0,0 0 0,2-5 0,-2 8-471,0 0-1,0-1 1,0 1 0,1 0 0,-1 0-1,0-1 1,0 1 0,0 0 0,0 0 0,1 0-1,-1-1 1,0 1 0,0 0 0,0 0-1,1 0 1,-1 0 0,0-1 0,0 1-1,1 0 1,-1 0 0,0 0 0,0 0 0,1 0-1,-1 0 1,0 0 0,1 0 0,-1 0-1,0 0 1,0 0 0,1 0 0,-1 0 0,0 0-1,0 0 1,1 0 0,14 12 1859,24 41-70,-31-41-1830,0-1 0,0 1 0,1-2 1,1 1-1,-1-1 0,2 0 0,-1-1 1,13 7-1,-21-14-162,1-1 0,0 1 0,-1-1 0,1 0 0,0 0 0,0 0 0,0-1 1,0 1-1,0-1 0,-1 1 0,1-1 0,0 0 0,0 0 0,0-1 0,0 1 0,0 0 0,0-1 0,0 0 0,0 0 1,0 0-1,3-1 0,1-2-107,-1 0 0,0 0 0,0 0 1,0-1-1,0 0 0,-1 0 0,8-9 1,11-14-648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450"/>
    </inkml:context>
    <inkml:brush xml:id="br0">
      <inkml:brushProperty name="width" value="0.05" units="cm"/>
      <inkml:brushProperty name="height" value="0.05" units="cm"/>
    </inkml:brush>
  </inkml:definitions>
  <inkml:trace contextRef="#ctx0" brushRef="#br0">70 1 13515,'-2'16'1872,"-3"11"-791,-3 6-377,-3 14 1864,1 8-1151,0 8-385,3 1-136,1 1-280,0-2-120,3-10-288,2-6-200,1-13-664,3-9-296,-2-17 792,4 1-176,2-9-152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874"/>
    </inkml:context>
    <inkml:brush xml:id="br0">
      <inkml:brushProperty name="width" value="0.05" units="cm"/>
      <inkml:brushProperty name="height" value="0.05" units="cm"/>
    </inkml:brush>
  </inkml:definitions>
  <inkml:trace contextRef="#ctx0" brushRef="#br0">25 92 19956,'13'-24'5176,"-12"22"-5083,1 1 1,-1-1-1,0 0 1,1 1-1,-1 0 0,1-1 1,-1 1-1,1 0 1,0 0-1,-1 0 0,1 0 1,0 0-1,0 0 1,0 0-1,0 0 0,0 1 1,0-1-1,0 1 1,0 0-1,0 0 0,0-1 1,0 1-1,0 0 1,0 1-1,0-1 0,3 1 1,-3 0-94,0 0 0,0 0 1,-1 0-1,1 1 0,0-1 0,-1 1 1,1-1-1,0 1 0,-1-1 0,0 1 1,0 0-1,1 0 0,-1 0 1,0 0-1,0 0 0,0 0 0,-1 0 1,1 0-1,-1 0 0,1 0 1,-1 0-1,1 0 0,-1 1 0,0 3 1,0 7-2,-1-1 1,0 1-1,0-1 1,-1 1 0,-1-1-1,0 0 1,-5 14-1,-42 83 32,7-16 48,42-92-76,1 1-1,-1-1 1,1 1 0,-1-1-1,1 1 1,-1 0 0,1-1-1,0 1 1,0-1-1,-1 1 1,1 0 0,0-1-1,1 1 1,-1 0-1,0-1 1,0 1 0,1 2-1,0-4 0,-1 0-1,0 1 0,1-1 1,-1 0-1,0 0 1,1 1-1,-1-1 0,1 0 1,-1 0-1,0 1 0,1-1 1,-1 0-1,1 0 1,-1 0-1,0 0 0,1 0 1,-1 1-1,1-1 1,-1 0-1,1 0 0,-1 0 1,1-1-1,18-5-36,16-15-409,-1-2-1,-1-1 1,31-29 0,-57 47 408,33-28-341</inkml:trace>
  <inkml:trace contextRef="#ctx0" brushRef="#br0" timeOffset="1">571 0 21221,'0'18'2056,"-3"6"-1432,1 3-256,1 9 904,1 1-351,0 3-793,1-2-512,2-7-897,0-2-983,1-9 1784,2-6-416,0-12-313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293"/>
    </inkml:context>
    <inkml:brush xml:id="br0">
      <inkml:brushProperty name="width" value="0.05" units="cm"/>
      <inkml:brushProperty name="height" value="0.05" units="cm"/>
    </inkml:brush>
  </inkml:definitions>
  <inkml:trace contextRef="#ctx0" brushRef="#br0">1 1 17228,'3'7'655,"0"1"1,-1 0 0,1 0 0,-1 0 0,-1 0-1,0 0 1,0 0 0,0 9 0,-7 69 3036,2-40-2621,3-32-837,0 0-179,0 0 0,1-1 0,0 1 0,3 14 0,-3-27-119,0 0 1,0 0-1,0-1 0,0 1 1,1 0-1,-1-1 1,0 1-1,0 0 0,0 0 1,1-1-1,-1 1 0,0 0 1,1-1-1,-1 1 0,1 0 1,-1-1-1,0 1 0,1-1 1,0 1-1,-1-1 1,1 1-1,-1-1 0,1 1 1,-1-1-1,1 0 0,0 1 1,-1-1-1,1 0 0,0 1 1,0-1-1,-1 0 0,1 0 1,0 0-1,0 0 1,-1 0-1,1 1 0,0-1 1,0-1-1,-1 1 0,1 0 1,0 0-1,-1 0 0,1 0 1,0 0-1,0-1 0,-1 1 1,1 0-1,0-1 0,-1 1 1,1 0-1,0-1 1,-1 1-1,1-1 0,3-2-448,0 0-1,0 0 0,-1 0 0,1-1 0,-1 1 1,0-1-1,3-4 0,5-13-642,1-5-205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0.988"/>
    </inkml:context>
    <inkml:brush xml:id="br0">
      <inkml:brushProperty name="width" value="0.05" units="cm"/>
      <inkml:brushProperty name="height" value="0.05" units="cm"/>
    </inkml:brush>
  </inkml:definitions>
  <inkml:trace contextRef="#ctx0" brushRef="#br0">55 5 14627 0 0,'-9'-3'3490'0'0,"9"3"-3465"0"0,0 0 0 0 0,-1 0 0 0 0,1 0-1 0 0,0 0 1 0 0,0 0 0 0 0,-1-1 0 0 0,1 1-1 0 0,0 0 1 0 0,0 0 0 0 0,-1 0 0 0 0,1 0-1 0 0,0 0 1 0 0,-1 0 0 0 0,1 0 0 0 0,0 0-1 0 0,0 0 1 0 0,-1 0 0 0 0,1 0 0 0 0,0 0-1 0 0,0 0 1 0 0,-1 0 0 0 0,1 0 0 0 0,0 0-1 0 0,-1 0 1 0 0,1 1 0 0 0,0-1 0 0 0,0 0-1 0 0,-1 0 1 0 0,1 0 0 0 0,0 0 0 0 0,0 0-1 0 0,0 1 1 0 0,-1-1 0 0 0,1 0 0 0 0,0 0-1 0 0,0 1 1 0 0,0-1 0 0 0,-1 0 0 0 0,1 0-1 0 0,0 0 1 0 0,0 1 0 0 0,0-1 0 0 0,0 0-1 0 0,0 0 1 0 0,0 1 0 0 0,0-1 0 0 0,0 0-1 0 0,0 1 1 0 0,0-1 0 0 0,0 0 0 0 0,0 0-1 0 0,0 1 1 0 0,0-1 0 0 0,0 0-1 0 0,0 1 1 0 0,0-1 0 0 0,0 0 0 0 0,0 1 0 0 0,-8 29-637 0 0,0 1 322 0 0,0 1 0 0 0,-2 33-1 0 0,9-56 251 0 0,1-1-1 0 0,-1 1 0 0 0,2-1 0 0 0,-1 1 0 0 0,1-1 0 0 0,0 0 1 0 0,1 1-1 0 0,0-1 0 0 0,0 0 0 0 0,1 0 0 0 0,0 0 0 0 0,0 0 1 0 0,5 7-1 0 0,-6-13 44 0 0,0 0 0 0 0,0 1 0 0 0,0-1 0 0 0,0-1 1 0 0,0 1-1 0 0,1 0 0 0 0,-1-1 0 0 0,1 1 0 0 0,-1-1 0 0 0,1 1 0 0 0,-1-1 1 0 0,1 0-1 0 0,0 0 0 0 0,-1-1 0 0 0,1 1 0 0 0,0 0 0 0 0,0-1 1 0 0,0 0-1 0 0,-1 1 0 0 0,1-1 0 0 0,0 0 0 0 0,0-1 0 0 0,0 1 1 0 0,0 0-1 0 0,3-2 0 0 0,9-1 145 0 0,0-1 0 0 0,0 0-1 0 0,18-9 1 0 0,-28 11-117 0 0,22-9 324 0 0,0-2 0 0 0,44-27 0 0 0,-59 31-213 0 0,0 1 0 0 0,0-2 0 0 0,-1 0 0 0 0,0 0 0 0 0,-1-1 0 0 0,0 0 1 0 0,12-18-1 0 0,-14 13-58 0 0,-8 15-89 0 0,1 1 0 0 0,-1 0 1 0 0,0-1-1 0 0,0 1 1 0 0,1-1-1 0 0,-1 1 1 0 0,0 0-1 0 0,0-1 0 0 0,0 1 1 0 0,0-1-1 0 0,1 1 1 0 0,-1-1-1 0 0,0 1 1 0 0,0 0-1 0 0,0-1 1 0 0,0 1-1 0 0,0-1 0 0 0,0 1 1 0 0,0-1-1 0 0,0 1 1 0 0,-1-1-1 0 0,1 1 1 0 0,0 0-1 0 0,0-1 1 0 0,0 1-1 0 0,0-1 0 0 0,0 1 1 0 0,-1 0-1 0 0,1-1 1 0 0,0 1-1 0 0,0-1 1 0 0,-1 0-1 0 0,-2 3-42 0 0,1 0 0 0 0,0 0 0 0 0,0 0 0 0 0,0 0 1 0 0,0 1-1 0 0,0-1 0 0 0,1 0 0 0 0,-1 1 0 0 0,1-1 0 0 0,-1 1 0 0 0,0 3 0 0 0,0-3 6 0 0,-19 31-115 0 0,13-22 120 0 0,1 0 0 0 0,0 1 0 0 0,-8 21 0 0 0,15-34 32 0 0,0 1 1 0 0,-1 0-1 0 0,1-1 1 0 0,0 1-1 0 0,0-1 1 0 0,0 1-1 0 0,0 0 1 0 0,0-1-1 0 0,0 1 1 0 0,0 0-1 0 0,0-1 1 0 0,0 1-1 0 0,0 0 1 0 0,0-1-1 0 0,0 1 1 0 0,0 0-1 0 0,0-1 1 0 0,1 1-1 0 0,-1-1 1 0 0,0 1-1 0 0,0 0 1 0 0,1-1-1 0 0,-1 1 1 0 0,1-1-1 0 0,-1 1 1 0 0,0-1-1 0 0,2 2 1 0 0,-1-2 4 0 0,1 1 1 0 0,-1 0 0 0 0,0 0 0 0 0,1-1 0 0 0,0 1 0 0 0,-1 0-1 0 0,1-1 1 0 0,-1 0 0 0 0,1 1 0 0 0,3-1 0 0 0,38-2 179 0 0,-28-1-83 0 0,0-1 1 0 0,0 0-1 0 0,0 0 1 0 0,-1-2 0 0 0,22-10-1 0 0,61-45 79 0 0,-80 50-224 0 0,-16 10 35 0 0,-1 1 0 0 0,1 0 0 0 0,-1-1 0 0 0,1 1 0 0 0,-1-1 0 0 0,1 1 0 0 0,-1 0 0 0 0,1-1 0 0 0,-1 1 0 0 0,1 0 0 0 0,-1 0 0 0 0,1 0 0 0 0,-1-1 0 0 0,1 1 1 0 0,-1 0-1 0 0,1 0 0 0 0,0 0 0 0 0,-1 0 0 0 0,1 0 0 0 0,-1 0 0 0 0,1 0 0 0 0,0 0 0 0 0,-1 0 0 0 0,1 0 0 0 0,-1 0 0 0 0,1 0 0 0 0,-1 1 0 0 0,1-1 0 0 0,-1 0 0 0 0,1 0 0 0 0,0 1 0 0 0,-1-1 0 0 0,1 0 0 0 0,0 1 0 0 0,-1 0 3 0 0,1 1 0 0 0,0-1 0 0 0,-1 1-1 0 0,1-1 1 0 0,-1 1 0 0 0,0-1 0 0 0,1 1-1 0 0,-1-1 1 0 0,0 1 0 0 0,0-1 0 0 0,0 1-1 0 0,0 2 1 0 0,-8 50 150 0 0,8-54-139 0 0,-1 1 12 0 0,1 0 0 0 0,-1 0 0 0 0,1 0 1 0 0,0 0-1 0 0,-1 0 0 0 0,1 0 0 0 0,0 1 0 0 0,0-1 0 0 0,0 0 1 0 0,0 0-1 0 0,0 0 0 0 0,0 0 0 0 0,0 0 0 0 0,1 0 1 0 0,-1 0-1 0 0,0 0 0 0 0,0 0 0 0 0,1 0 0 0 0,-1 0 0 0 0,1 0 1 0 0,-1 0-1 0 0,1 0 0 0 0,-1 0 0 0 0,1 0 0 0 0,0 0 0 0 0,0 0 1 0 0,-1 0-1 0 0,1-1 0 0 0,0 1 0 0 0,0 0 0 0 0,0 0 0 0 0,-1-1 1 0 0,1 1-1 0 0,0-1 0 0 0,0 1 0 0 0,0-1 0 0 0,0 1 1 0 0,0-1-1 0 0,3 1 0 0 0,1 0 102 0 0,0-1 0 0 0,1 0 0 0 0,-1 0 0 0 0,1 0 0 0 0,-1-1 0 0 0,0 1 0 0 0,7-3 0 0 0,135-39 572 0 0,-82 21-776 0 0,-47 15-6 0 0,-11 3-2 0 0,0 0 0 0 0,0 1 0 0 0,0 0 0 0 0,0 0 0 0 0,1 1 0 0 0,-1 0 0 0 0,1 0 0 0 0,-1 1 0 0 0,12 0 0 0 0,-18 1 85 0 0,0 0 0 0 0,0 0-1 0 0,0 0 1 0 0,0 0 0 0 0,0 0-1 0 0,0 0 1 0 0,0 0-1 0 0,-1 0 1 0 0,1 0 0 0 0,0 0-1 0 0,-1 0 1 0 0,1 0-1 0 0,-1 1 1 0 0,1-1 0 0 0,-1 0-1 0 0,1 0 1 0 0,-1 1-1 0 0,0-1 1 0 0,0 0 0 0 0,0 1-1 0 0,0-1 1 0 0,0 0-1 0 0,0 1 1 0 0,0-1 0 0 0,0 0-1 0 0,0 1 1 0 0,-1 1 0 0 0,-7 39 147 0 0,5-6-5103 0 0,0-29 4799 0 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713"/>
    </inkml:context>
    <inkml:brush xml:id="br0">
      <inkml:brushProperty name="width" value="0.05" units="cm"/>
      <inkml:brushProperty name="height" value="0.05" units="cm"/>
    </inkml:brush>
  </inkml:definitions>
  <inkml:trace contextRef="#ctx0" brushRef="#br0">1 0 19220,'0'7'2001,"1"2"-1433,7 2-272,-1-1 848,4 1-1280,-1-4 1392,0-4-1104,-3-3-80,-4-6-80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041"/>
    </inkml:context>
    <inkml:brush xml:id="br0">
      <inkml:brushProperty name="width" value="0.05" units="cm"/>
      <inkml:brushProperty name="height" value="0.05" units="cm"/>
    </inkml:brush>
  </inkml:definitions>
  <inkml:trace contextRef="#ctx0" brushRef="#br0">0 1 18468,'5'1'351,"0"0"-1,-1 1 1,1 0 0,-1 0-1,0 0 1,1 1 0,-1-1 0,0 1-1,0 0 1,-1 0 0,1 0-1,-1 1 1,1-1 0,-1 1 0,4 6-1,4 6 191,-1 0 1,12 27-1,-6-7-423,-1 1 0,-3 1 0,0 0 0,-3 1 0,-1 0 0,-1 1 0,-3 0 0,-1-1 0,-2 1 0,-2 0 0,-2 0 0,-10 55-1,7-68-762,-14 38-1,17-58 537,0 1 0,0-1 0,-1 0 0,0 0 0,-1 0 0,1 0 0,-1-1 0,0 1 0,-8 6 0,-5-4-421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994"/>
    </inkml:context>
    <inkml:brush xml:id="br0">
      <inkml:brushProperty name="width" value="0.05" units="cm"/>
      <inkml:brushProperty name="height" value="0.05" units="cm"/>
    </inkml:brush>
  </inkml:definitions>
  <inkml:trace contextRef="#ctx0" brushRef="#br0">0 111 15547,'15'5'1729,"10"-4"-1121,7 3-240,5-7 824,9-5-488,3-4-104,2-6-520,2-2-320,-10 0-536,-4 2 656,-15 4-176,-6 7-128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428"/>
    </inkml:context>
    <inkml:brush xml:id="br0">
      <inkml:brushProperty name="width" value="0.05" units="cm"/>
      <inkml:brushProperty name="height" value="0.05" units="cm"/>
    </inkml:brush>
  </inkml:definitions>
  <inkml:trace contextRef="#ctx0" brushRef="#br0">0 67 15923,'4'6'1385,"8"-4"-905,4-2-184,8-3 504,5-2-128,4 0-264,3-2-152,-1-2-488,1 0-320,-4-4 464,-2 3-112,-3-4-104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798"/>
    </inkml:context>
    <inkml:brush xml:id="br0">
      <inkml:brushProperty name="width" value="0.05" units="cm"/>
      <inkml:brushProperty name="height" value="0.05" units="cm"/>
    </inkml:brush>
  </inkml:definitions>
  <inkml:trace contextRef="#ctx0" brushRef="#br0">14 0 15403,'1'28'1433,"9"0"-969,-2 1-160,0 5 576,1 2-168,-6 3-152,-2 1-160,-4 2-296,-4-1-216,-4-1-1648,0-1 1624,0-10-200,1-2-184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357"/>
    </inkml:context>
    <inkml:brush xml:id="br0">
      <inkml:brushProperty name="width" value="0.05" units="cm"/>
      <inkml:brushProperty name="height" value="0.05" units="cm"/>
    </inkml:brush>
  </inkml:definitions>
  <inkml:trace contextRef="#ctx0" brushRef="#br0">248 130 13611,'2'-7'640,"-1"-1"1,1 0-1,-2 0 0,1 0 1,-1 0-1,0 0 0,-2-14 1,2 20-495,0-1 0,-1 1 1,1 0-1,-1-1 0,0 1 0,1 0 1,-1-1-1,0 1 0,0 0 1,-1 0-1,1 0 0,0 0 0,-1 0 1,1 0-1,-1 0 0,0 0 1,1 1-1,-1-1 0,0 0 0,0 1 1,0 0-1,0-1 0,-1 1 1,1 0-1,0 0 0,0 0 0,-1 1 1,1-1-1,-4 0 0,2 1-65,0 0 0,0 0 0,0 1 0,0 0 0,0 0 0,0 0 0,0 0 0,1 0 0,-1 1-1,0 0 1,1 0 0,0 0 0,-1 0 0,1 0 0,-4 4 0,-2 1 32,1 1 0,-1 1 0,1 0 1,-7 10-1,4-2-57,0 2 1,1-1 0,0 1-1,2 1 1,0 0 0,2 0 0,-6 23-1,7-17-42,1 0-1,1 1 0,1-1 0,1 0 1,3 36-1,0-45-2,1 0 0,1-1 0,10 32 0,-12-42-4,0 0 1,1 0-1,0 0 0,0 0 0,1 0 0,0 0 0,0-1 0,0 0 0,0 0 0,1 0 0,0 0 0,8 5 0,-10-8-3,-1-1-1,1 0 1,0 0 0,0 0-1,0 0 1,0 0 0,0-1-1,0 1 1,0-1 0,0 0-1,0 1 1,0-2 0,1 1-1,-1 0 1,0-1-1,0 1 1,0-1 0,0 0-1,0 0 1,-1 0 0,1 0-1,0-1 1,0 1 0,-1-1-1,1 1 1,-1-1 0,1 0-1,2-3 1,4-3 4,-1 0 0,1-1 0,-1-1 0,-1 1 0,11-19 0,-9 14-10,-2 1 0,0-2 1,0 1-1,-1-1 1,-1 0-1,-1-1 0,0 1 1,-1-1-1,2-27 1,-5 42 0,0 1 0,1-1 0,-1 0 0,0 0 0,0 0 0,0 0 0,0 0 0,0 0 0,-1 0 0,1 0 0,0 1 0,0-1 0,-1 0 0,1 0 0,0 0 0,-1 0 0,1 1 0,-1-1 0,1 0 0,-1 0 1,0 0-1,0 1 1,1 0 0,-1 0 0,0 0 0,1 0 0,-1 0 0,1 1 0,-1-1 0,0 0 0,1 0 0,-1 1 0,1-1 0,-1 0 0,1 1 0,-1-1 1,1 1-1,-1-1 0,1 1 0,0-1 0,-1 1 0,1-1 0,-1 2 0,-3 3 5,0 1 0,1 0 1,0 0-1,-3 8 0,4-7 0,0 0-1,0 0 1,1 1 0,0 10-1,1-16-3,0-1-1,0 1 1,0-1-1,0 0 1,0 1-1,1-1 1,-1 0-1,1 1 1,-1-1-1,1 0 1,-1 1-1,1-1 0,1 2 1,-1-2-2,-1-1 0,1 1 0,0-1 0,-1 1 1,1-1-1,0 0 0,0 1 0,-1-1 0,1 0 0,0 0 0,0 1 0,0-1 0,0 0 1,-1 0-1,1 0 0,0 0 0,0 0 0,0 0 0,0 0 0,-1 0 0,1-1 0,0 1 1,0 0-1,0 0 0,1-1 0,7-3-49,0-1 0,0 0 0,-1-1 1,1 1-1,-1-1 0,0-1 0,7-8 0,-8 8-20,1 1 0,-1-1-1,1 1 1,0 1-1,1-1 1,-1 1 0,15-6-1,-22 11 63,0 0 0,0-1 0,0 1 1,0 0-1,0 0 0,0 0 0,0 0 0,0 0 0,0 0 0,0 0 0,0 0 0,0 0 0,0 1 0,0-1 0,0 0 0,0 1 0,0-1 0,-1 0 0,1 1 0,0-1 1,0 1-1,0 0 0,0-1 0,-1 1 0,1 0 0,0-1 0,-1 1 0,1 0 0,0 0 0,-1-1 0,1 1 0,-1 0 0,1 0 0,-1 0 0,0 0 0,1 0 0,-1 0 0,0 0 1,1 0-1,-1 1 0,1 6 8,1 0 0,-1 1 0,-1 15 0,0-17 3,-2 152 138,2-157-197,0 0 0,0 0 0,0 0 1,0 0-1,0 0 0,0 0 0,1 0 0,-1 0 0,0 0 0,1 0 1,0 0-1,1 2 0,-2-4 30,0 1 0,1-1-1,-1 0 1,0 0 0,1 0 0,-1 0 0,0 0-1,1 0 1,-1 0 0,1 0 0,-1 0 0,0 0-1,1 0 1,-1 0 0,0 0 0,1-1 0,-1 1-1,0 0 1,1 0 0,-1 0 0,0 0 0,1-1-1,-1 1 1,0 0 0,1 0 0,-1-1 0,0 1-1,0 0 1,1 0 0,-1-1 0,0 1 0,0 0-1,0-1 1,1 1 0,-1 0 0,0-1 0,6-8-196,-1 0 0,-1 0 1,5-12-1,8-21-323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900"/>
    </inkml:context>
    <inkml:brush xml:id="br0">
      <inkml:brushProperty name="width" value="0.05" units="cm"/>
      <inkml:brushProperty name="height" value="0.05" units="cm"/>
    </inkml:brush>
  </inkml:definitions>
  <inkml:trace contextRef="#ctx0" brushRef="#br0">0 445 14275,'1'0'115,"-1"1"1,0 0-1,1-1 0,-1 1 1,1-1-1,-1 1 0,0-1 1,1 0-1,-1 1 0,1-1 1,0 1-1,-1-1 0,1 0 1,-1 1-1,1-1 0,0 0 1,-1 0-1,1 0 1,-1 1-1,1-1 0,0 0 1,-1 0-1,1 0 0,0 0 1,-1 0-1,1 0 0,0 0 1,-1 0-1,1 0 0,0-1 1,-1 1-1,1 0 0,0 0 1,-1 0-1,1-1 0,-1 1 1,1 0-1,-1-1 0,1 1 1,-1-1-1,1 1 0,-1 0 1,2-2-1,26-25 2365,-21 20-1979,-5 5-386,12-12 229,1 0 1,-2-1 0,0 0 0,-1-1-1,0-1 1,10-21 0,-21 38-343,-1-1 0,1 0-1,-1 1 1,0-1 0,1 0 0,-1 1 0,0-1 0,0 0 0,1 1 0,-1-1 0,0 0 0,0 0 0,0 1 0,0-1 0,0 0 0,0 0 0,0 1-1,0-1 1,0 0 0,-1 1 0,1-1 0,0 0 0,-1-1 0,1 2 0,-1 0-1,0 0 1,1 0-1,-1-1 0,0 1 1,1 0-1,-1 0 1,1 0-1,-1 0 1,0 0-1,1 0 1,-1 0-1,0 1 1,1-1-1,-1 0 1,0 0-1,1 0 1,-1 1-1,1-1 1,-2 1-1,-3 2 5,0 0 0,-1 0 0,1 0-1,-8 8 1,4-1 37,0 0-1,0 1 0,1 0 0,1 0 0,-1 1 1,2 0-1,0 0 0,0 1 0,1-1 1,1 1-1,0 0 0,1 1 0,0-1 1,1 1-1,0-1 0,1 1 0,2 25 0,-1-37-31,0 0-1,1 0 0,-1 0 0,0 0 0,1 0 0,0 0 0,-1-1 0,1 1 0,0 0 0,0 0 0,0 0 0,0-1 0,0 1 0,1-1 0,-1 1 0,0-1 0,1 1 0,-1-1 0,1 0 0,-1 1 0,1-1 0,0 0 0,1 1 0,0-2-1,-1 1 0,1-1 0,-1 1 0,0-1 0,1 0-1,-1 0 1,1 0 0,-1 0 0,1-1 0,-1 1 0,1 0 0,-1-1 0,1 0-1,-1 0 1,0 0 0,0 0 0,1 0 0,2-2 0,10-7-25,-1 0 0,-1-1 0,0 0 0,20-22 0,39-58-273,-40 45-38,41-79 1,-59 97 176,-2 0 0,0-1 0,-2-1 0,9-44 0,-16 43 76,-3 30 75,0 1 0,0 0 0,0-1 0,0 1 0,0 0 0,0-1 0,0 1 1,0 0-1,0-1 0,0 1 0,0-1 0,0 1 0,-1 0 0,1-1 0,0 1 0,0 0 0,0-1 0,0 1 0,-1 0 0,1 0 0,0-1 0,0 1 0,-1 0 0,1 0 0,0-1 0,0 1 0,-1 0 0,1 0 0,0 0 0,-1-1 1,1 1-1,0 0 0,-1 0 0,1 0 0,0 0 0,-1 0 0,-11 6 86,5 2-45,0 1 0,1-1 1,0 1-1,1 0 0,-9 18 1,-18 56 219,25-64-192,5-12-48,-29 89 270,28-85-265,0 1 0,1 0 0,1-1-1,0 1 1,1 0 0,1 16 0,-1-25-73,0-1 1,1 1 0,-1 0-1,1-1 1,0 1 0,-1 0 0,1-1-1,1 1 1,-1-1 0,0 1-1,0-1 1,1 0 0,0 0-1,-1 1 1,1-1 0,0 0-1,0-1 1,0 1 0,0 0-1,0 0 1,1-1 0,-1 1-1,4 1 1,-1-2-48,0 1 0,0-1 0,0 0 0,0-1 0,0 1 0,0-1 0,0 0 0,0 0 0,0-1 1,0 1-1,9-3 0,23-6-354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335"/>
    </inkml:context>
    <inkml:brush xml:id="br0">
      <inkml:brushProperty name="width" value="0.05" units="cm"/>
      <inkml:brushProperty name="height" value="0.05" units="cm"/>
    </inkml:brush>
  </inkml:definitions>
  <inkml:trace contextRef="#ctx0" brushRef="#br0">61 255 18212,'-12'20'1166,"1"1"1,-13 32-1,21-47-1016,1 0-1,0 0 0,0 0 1,1 1-1,-1-1 1,2 0-1,-1 1 1,1-1-1,0 1 1,0-1-1,0 1 1,1-1-1,3 11 1,-4-16-136,0 0-1,1 1 1,-1-1 0,1 0 0,-1 0-1,1 0 1,0 0 0,0 0 0,-1 0 0,1 0-1,0-1 1,0 1 0,0 0 0,0 0-1,0-1 1,0 1 0,0 0 0,0-1 0,0 1-1,0-1 1,0 1 0,0-1 0,0 0 0,1 1-1,-1-1 1,0 0 0,0 0 0,0 0-1,1 0 1,-1 0 0,0 0 0,0 0 0,0 0-1,1-1 1,1 0 0,2 0-4,0-1-1,-1 0 1,1 0 0,-1 0-1,1-1 1,-1 0 0,7-5-1,2-5-64,1 0-1,-2-1 1,0 0-1,-1-1 0,0 0 1,-1-1-1,-1 0 1,12-29-1,-7 8-125,-1-1 1,-2 0-1,7-41 0,-14 57 39,1-32-1,-6 40 96,-4 19 45,-6 25 47,-2 13-116,2 1-1,3 1 1,1-1-1,2 1 1,3 90 0,6-112-33,3-11-72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895"/>
    </inkml:context>
    <inkml:brush xml:id="br0">
      <inkml:brushProperty name="width" value="0.05" units="cm"/>
      <inkml:brushProperty name="height" value="0.05" units="cm"/>
    </inkml:brush>
  </inkml:definitions>
  <inkml:trace contextRef="#ctx0" brushRef="#br0">0 25 15467,'1'-1'116,"0"1"0,-1-1 0,1 1 0,0-1-1,-1 1 1,1-1 0,0 1 0,0 0 0,0-1-1,-1 1 1,1 0 0,0 0 0,0-1 0,0 1 0,0 0-1,0 0 1,-1 0 0,1 0 0,0 0 0,0 0-1,0 0 1,0 1 0,0-1 0,-1 0 0,1 0-1,0 1 1,1-1 0,-1 2 96,1-1-1,-1 0 0,1 1 1,-1-1-1,0 1 0,0-1 1,1 1-1,-1-1 0,0 1 1,-1 0-1,3 3 0,1 8 457,-1 0-1,1-1 0,0 15 1,-3-19-559,1 6 232,6 25 430,-8-37-711,1 1 0,-1-1 0,1 0 0,0 0 0,0 0 0,0 0 0,0 0 0,0 0-1,0-1 1,1 1 0,-1 0 0,0 0 0,3 2 0,-2-4-43,-1 0 0,0 1-1,0-1 1,0 0-1,1 0 1,-1 0 0,0 0-1,0 0 1,0 0 0,1 0-1,-1 0 1,0-1 0,0 1-1,0 0 1,1-1 0,-1 1-1,0-1 1,0 1 0,0-1-1,0 1 1,0-1 0,0 0-1,0 0 1,0 1 0,0-1-1,-1 0 1,1 0 0,1-2-1,26-32-21,-23 29-3,25-40-133,-23 34 70,0 0 0,1 1-1,0 0 1,1 0 0,0 1-1,1 0 1,11-9 0,-21 18 64,1 1 0,-1 0 1,0 0-1,1-1 0,-1 1 0,0 0 1,1 0-1,-1 0 0,1-1 0,-1 1 1,1 0-1,-1 0 0,1 0 0,-1 0 1,0 0-1,1 0 0,-1 0 0,1 0 1,-1 0-1,1 0 0,-1 0 0,1 0 1,-1 0-1,0 1 0,1-1 0,-1 0 1,1 0-1,-1 0 0,0 1 0,1-1 1,-1 0-1,1 0 0,-1 1 0,0-1 1,1 0-1,-1 1 0,0-1 0,0 0 1,1 1-1,-1-1 0,0 1 1,0-1-1,0 0 0,1 1 0,-1-1 1,0 1-1,0-1 0,0 1 0,4 23-93,-4-24 96,-3 81-88,0-9-19,3-71 78,0-1-1,0 1 0,0-1 1,-1 0-1,1 1 0,0-1 1,0 1-1,1-1 1,-1 1-1,0-1 0,0 1 1,0-1-1,0 1 0,0-1 1,0 1-1,1-1 0,-1 0 1,0 1-1,0-1 0,1 1 1,-1-1-1,0 0 0,0 1 1,1-1-1,-1 0 1,1 1-1,0 0 0,8-9-395,8-21 113,-3-7-17</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300"/>
    </inkml:context>
    <inkml:brush xml:id="br0">
      <inkml:brushProperty name="width" value="0.05" units="cm"/>
      <inkml:brushProperty name="height" value="0.05" units="cm"/>
    </inkml:brush>
  </inkml:definitions>
  <inkml:trace contextRef="#ctx0" brushRef="#br0">64 58 15267,'-32'82'3045,"3"-10"146,29-71-3138,0-1 0,-1 1 0,1-1 0,0 1 0,0-1 0,-1 1 0,1-1 0,0 1 0,0-1 0,0 1 0,0 0-1,-1-1 1,1 1 0,0-1 0,0 1 0,0 0 0,0-1 0,0 1 0,1-1 0,-1 1 0,0 0 0,0-1 0,0 1 0,0-1 0,1 1 0,-1-1 0,0 1-1,1-1 1,-1 2 0,1-3-24,0 1 0,0 0 0,0 0 0,0 0 0,0-1 0,0 1 0,0-1 0,0 1-1,0 0 1,0-1 0,-1 0 0,1 1 0,0-1 0,1-1 0,30-29-214,-13 8-155,27-40 0,-40 53 275,0 0 0,-1 0-1,0-1 1,-1 0 0,0 1 0,-1-1-1,3-15 1,-7 21 350,-4 14-83,-6 21 111,1 0 80,2 1 0,1 1 0,2-1 0,1 1 0,0 44 0,4-71-317,0 1-1,0 0 1,1-1-1,0 1 1,0-1 0,1 1-1,-1-1 1,4 6 0,-4-9-70,-1-1 1,1 0 0,0 1-1,0-1 1,0 0 0,0 0 0,0 0-1,0 0 1,0 0 0,0 0 0,1 0-1,-1 0 1,0 0 0,1 0 0,-1-1-1,0 1 1,1-1 0,-1 1 0,1-1-1,-1 1 1,1-1 0,-1 0-1,1 0 1,-1 0 0,1 0 0,-1 0-1,1 0 1,-1 0 0,1 0 0,-1 0-1,1-1 1,-1 1 0,3-2 0,3-1-173,-1 1 0,0-2 0,0 1 0,0-1 0,0 0 0,-1 0 0,1-1 0,-1 0 0,0 1 0,-1-2 0,1 1 0,-1-1 0,4-6 0,7-13-524,21-47 1,-29 58 593,18-41-730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2.559"/>
    </inkml:context>
    <inkml:brush xml:id="br0">
      <inkml:brushProperty name="width" value="0.05" units="cm"/>
      <inkml:brushProperty name="height" value="0.05" units="cm"/>
    </inkml:brush>
  </inkml:definitions>
  <inkml:trace contextRef="#ctx0" brushRef="#br0">318 206 16179 0 0,'10'-23'2301'0'0,"-12"40"-1698"0"0,0 0 1 0 0,-8 30-1 0 0,-1 5-757 0 0,-2 70-298 0 0,3 136 0 0 0,7-147-2643 0 0,-1-66 47 0 0,0-23 1313 0 0</inkml:trace>
  <inkml:trace contextRef="#ctx0" brushRef="#br0" timeOffset="1">7 269 15507 0 0,'-2'-6'142'0'0,"1"1"-1"0"0,-1-1 0 0 0,2 0 1 0 0,-1 1-1 0 0,0-1 0 0 0,1 0 1 0 0,0 1-1 0 0,1-1 1 0 0,-1 0-1 0 0,1 1 0 0 0,0-1 1 0 0,1 1-1 0 0,-1-1 0 0 0,1 1 1 0 0,0-1-1 0 0,0 1 0 0 0,1 0 1 0 0,-1 0-1 0 0,1 0 1 0 0,0 0-1 0 0,1 1 0 0 0,3-5 1 0 0,2-3-221 0 0,-1 1 1 0 0,1 0-1 0 0,1 1 1 0 0,0 0 0 0 0,1 1-1 0 0,0 0 1 0 0,0 1-1 0 0,1 0 1 0 0,0 0-1 0 0,0 1 1 0 0,0 1 0 0 0,1 0-1 0 0,0 1 1 0 0,1 0-1 0 0,-1 1 1 0 0,1 1-1 0 0,0 0 1 0 0,0 1 0 0 0,0 0-1 0 0,0 1 1 0 0,0 1-1 0 0,0 0 1 0 0,0 1-1 0 0,0 0 1 0 0,20 5 0 0 0,-17-2-117 0 0,-1 0 0 0 0,0 2 1 0 0,0 0-1 0 0,0 0 1 0 0,0 2-1 0 0,-1 0 0 0 0,-1 0 1 0 0,1 2-1 0 0,-1 0 1 0 0,15 14-1 0 0,-26-22 240 0 0,-1 0 0 0 0,0 1 0 0 0,0-1 0 0 0,0 1 0 0 0,0-1-1 0 0,-1 1 1 0 0,1-1 0 0 0,-1 1 0 0 0,1 0 0 0 0,-1 0 0 0 0,0 0 0 0 0,0 0 0 0 0,0 0-1 0 0,0 0 1 0 0,-1 0 0 0 0,1 0 0 0 0,-1 5 0 0 0,0-3 85 0 0,-1 0 1 0 0,0 0-1 0 0,0-1 1 0 0,0 1-1 0 0,0 0 1 0 0,-1 0-1 0 0,0-1 1 0 0,0 1-1 0 0,0-1 1 0 0,-3 5-1 0 0,-7 8 411 0 0,-1 0 0 0 0,-1-1-1 0 0,0-1 1 0 0,-19 17 0 0 0,25-25-396 0 0,-44 40 631 0 0,20-20-853 0 0,2 2 0 0 0,1 1 1 0 0,-44 58-1 0 0,68-77-1884 0 0,10-10-1430 0 0,14-13-1282 0 0,-4-1 2104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2.013"/>
    </inkml:context>
    <inkml:brush xml:id="br0">
      <inkml:brushProperty name="width" value="0.05" units="cm"/>
      <inkml:brushProperty name="height" value="0.05" units="cm"/>
    </inkml:brush>
  </inkml:definitions>
  <inkml:trace contextRef="#ctx0" brushRef="#br0">370 107 16876 0 0,'4'-4'369'0'0,"-1"1"1"0"0,1-1 0 0 0,-1 1-1 0 0,0-1 1 0 0,0 0 0 0 0,0 0-1 0 0,-1 0 1 0 0,0 0-1 0 0,3-6 1 0 0,-4 8-266 0 0,-1 1-1 0 0,0-1 1 0 0,1 1-1 0 0,-1-1 1 0 0,0 1-1 0 0,0-1 1 0 0,0 1-1 0 0,0-1 0 0 0,0 1 1 0 0,0 0-1 0 0,0-1 1 0 0,-1 1-1 0 0,1-1 1 0 0,0 1-1 0 0,-1-1 1 0 0,1 1-1 0 0,-1 0 1 0 0,1-1-1 0 0,-1 1 1 0 0,0 0-1 0 0,0-1 1 0 0,0 1-1 0 0,1 0 1 0 0,-1 0-1 0 0,0 0 1 0 0,0 0-1 0 0,-1 0 1 0 0,1 0-1 0 0,0 0 1 0 0,0 0-1 0 0,0 0 1 0 0,-1 1-1 0 0,-1-2 0 0 0,-2-1-103 0 0,0 1 0 0 0,-1-1-1 0 0,1 1 1 0 0,0 0-1 0 0,-1 0 1 0 0,0 1 0 0 0,1 0-1 0 0,-1 0 1 0 0,0 0-1 0 0,1 1 1 0 0,-1-1 0 0 0,0 2-1 0 0,0-1 1 0 0,0 0-1 0 0,1 1 1 0 0,-10 2-1 0 0,5 1-64 0 0,1 0-1 0 0,-1 0 0 0 0,0 1 0 0 0,1 1 1 0 0,0-1-1 0 0,1 1 0 0 0,-1 1 0 0 0,-8 8 1 0 0,3-3-30 0 0,-86 83-245 0 0,91-84 263 0 0,0 0 0 0 0,0 0 0 0 0,1 0 0 0 0,1 1 0 0 0,-1 0 0 0 0,2 1 0 0 0,-8 20 0 0 0,13-31 44 0 0,1 0 1 0 0,-1-1-1 0 0,1 1 1 0 0,-1 0-1 0 0,1 0 0 0 0,0 0 1 0 0,-1 0-1 0 0,1 0 1 0 0,0 0-1 0 0,1 0 1 0 0,-1 0-1 0 0,0 0 1 0 0,0 0-1 0 0,1 0 1 0 0,-1 0-1 0 0,1 0 0 0 0,0 0 1 0 0,-1-1-1 0 0,1 1 1 0 0,2 2-1 0 0,-2-2 8 0 0,1 0 0 0 0,0 0 1 0 0,0 0-1 0 0,0 0 0 0 0,1-1 0 0 0,-1 1 0 0 0,0-1 0 0 0,1 1 0 0 0,-1-1 0 0 0,0 0 0 0 0,1 0 1 0 0,5 1-1 0 0,6 1-32 0 0,1 0-1 0 0,0-2 1 0 0,0 0 0 0 0,20-1 0 0 0,-23 0-23 0 0,83-1-2954 0 0,-2 1-3447 0 0,-75 0 6194 0 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716"/>
    </inkml:context>
    <inkml:brush xml:id="br0">
      <inkml:brushProperty name="width" value="0.05" units="cm"/>
      <inkml:brushProperty name="height" value="0.05" units="cm"/>
    </inkml:brush>
  </inkml:definitions>
  <inkml:trace contextRef="#ctx0" brushRef="#br0">50 242 14363,'-3'-4'2180,"-2"9"-1356,-5 8 57,4 0-519,1 1-1,0 0 1,1 0-1,1 0 1,0 0 0,0 1-1,2-1 1,0 1 0,0 0-1,1-1 1,3 20-1,-2-32-324,-1-1 0,0 1 0,1 0 0,-1-1 0,1 1 0,0 0 0,0-1 0,0 1 0,-1-1 0,1 1 0,0-1 0,1 1 0,-1-1 0,2 2 0,-2-3-15,0 1-1,0-1 1,0 1-1,0-1 1,0 0 0,0 1-1,0-1 1,0 0 0,0 0-1,1 0 1,-1 0 0,0 0-1,0 0 1,0 0-1,0 0 1,0 0 0,0-1-1,0 1 1,0 0 0,0-1-1,0 1 1,0-1 0,0 1-1,0-1 1,0 1-1,0-1 1,1 0 0,6-5 7,-1-1-1,0 0 1,0 0 0,0 0 0,-1-1 0,0 0 0,9-15-1,30-66-245,-30 55-129,16-60 0,-26 77 150,-2 0-1,0 0 0,-1 0 0,0 0 0,-3-32 1,1 46 158,0 1 0,0-1 0,-1 1 0,1 0 0,-1-1 0,1 1 1,-1 0-1,0 0 0,0 0 0,0-1 0,0 1 0,-1 0 0,1 0 0,-1 0 1,-2-2-1,3 3 27,0 0-1,0 1 1,0-1 0,0 1 0,0-1 0,-1 1-1,1 0 1,0-1 0,0 1 0,-1 0 0,1 0-1,0 0 1,0 0 0,-1 0 0,1 0 0,0 0-1,0 0 1,0 1 0,-1-1 0,1 0 0,0 1-1,0-1 1,0 1 0,0-1 0,-1 1 0,1 0-1,0-1 1,0 1 0,0 0 0,1 0 0,-3 1-1,-2 3 30,0 1 0,0-1-1,1 1 1,-1 0 0,1 0-1,1 0 1,-1 0 0,1 1-1,-3 8 1,2-5 60,1 1 0,0-1 0,1 1 0,0 0 0,-1 16 0,2-25-65,1 0 0,0 0 0,0 0 0,0 0 0,0 0 0,1 0 0,-1 0 0,0 0 0,1 0 0,0 0 0,-1 0 0,1 0 0,0-1 0,0 1 0,0 0 0,0 0 0,0-1 0,0 1 0,1 0 0,-1-1 0,1 0 0,-1 1 0,1-1 0,-1 0 0,1 0 1,0 1-1,-1-1 0,1-1 0,0 1 0,0 0 0,0 0 0,4 0 0,4 1-130,1-1 1,-1 0-1,1-1 0,0-1 1,14-1-1,25 0-635,-48 3 711,1-1 1,-1 1-1,0-1 0,0 1 0,0 0 1,1 0-1,-1 0 0,0 0 1,0 0-1,0 1 0,0-1 0,-1 1 1,1-1-1,0 1 0,-1-1 1,1 1-1,-1 0 0,1 0 0,-1 0 1,0 0-1,0 0 0,0 0 1,0 0-1,0 1 0,0-1 0,0 0 1,-1 0-1,1 1 0,-1-1 1,0 3-1,1 0 23,-1 1-1,0-1 1,0 0 0,-1 1 0,1-1 0,-1 0-1,0 1 1,-1-1 0,1 0 0,-1 0-1,0 0 1,-3 6 0,-12 11-2</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0.569"/>
    </inkml:context>
    <inkml:brush xml:id="br0">
      <inkml:brushProperty name="width" value="0.05" units="cm"/>
      <inkml:brushProperty name="height" value="0.05" units="cm"/>
    </inkml:brush>
  </inkml:definitions>
  <inkml:trace contextRef="#ctx0" brushRef="#br0">0 0 17340,'2'1'131,"-1"-1"1,0 1 0,0-1-1,0 1 1,0 0 0,0-1-1,0 1 1,0 0 0,-1 0-1,1-1 1,0 1 0,0 0-1,0 0 1,-1 0 0,1 0 0,-1 0-1,1 0 1,-1 0 0,1 0-1,-1 1 1,1-1 0,-1 2-1,7 32 1011,-6-27-534,44 496 5073,-38 3-3910,-14-569-1250,1 16-466,-1-172-133,9 175-103,2 0 0,1 1 1,13-46-1,-13 73 9,-1-1 1,2 1-1,0 0 1,1 1-1,1 0 1,14-21-1,-18 29 65,1 0 1,0 0-1,0 0 0,1 1 0,-1 0 1,1 0-1,0 0 0,1 1 0,-1 0 1,1 0-1,-1 1 0,1 0 1,0 0-1,1 0 0,10-2 0,-16 4 101,0 1 1,0-1-1,0 1 0,0 0 0,0 0 0,0-1 0,0 1 0,0 1 0,0-1 0,0 0 1,0 0-1,0 1 0,0-1 0,0 1 0,0-1 0,0 1 0,0 0 0,-1 0 1,1 0-1,0 0 0,-1 0 0,1 0 0,0 1 0,-1-1 0,0 0 0,1 1 0,-1-1 1,0 1-1,0 0 0,1-1 0,-1 1 0,0 0 0,-1 0 0,1 0 0,0-1 0,-1 1 1,1 0-1,-1 0 0,1 0 0,-1 0 0,0 0 0,0 0 0,0 4 0,0 8 129,-1 1-1,0 0 0,-1-1 1,-7 25-1,7-30-71,-2 7 137,-1 1 0,-9 22-1,7-31 26,4-16-206,3-19-211,0 27 202,2-25-594,1 0 1,9-37 0,-10 52 6,1-1-1,0 1 1,1 1 0,0-1 0,1 0 0,0 1 0,1 0 0,11-15-1,-15 22 250,0 0-1,0 0 0,0 0 0,1 0 0,-1 0 1,1 0-1,0 0 0,0 1 0,-1 0 1,1-1-1,0 1 0,0 0 0,0 0 0,0 1 1,0-1-1,5 0 0,0 1-647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347"/>
    </inkml:context>
    <inkml:brush xml:id="br0">
      <inkml:brushProperty name="width" value="0.05" units="cm"/>
      <inkml:brushProperty name="height" value="0.05" units="cm"/>
    </inkml:brush>
  </inkml:definitions>
  <inkml:trace contextRef="#ctx0" brushRef="#br0">1 234 11859,'21'-15'3243,"-19"14"-2487,0 0-1,0 0 1,0 0 0,0 1 0,0-1-1,0 1 1,0-1 0,0 1 0,4 0 0,-6 2-406,0 1 1,0-1-1,0 1 1,-1-1-1,1 1 1,-1-1 0,-1 4-1,-9 23-114,-5 13-231,15-40-19,1 1 0,0 0 0,-1-1 0,1 1 0,0 0 0,0-1 0,0 1 0,1 0 0,-1-1 0,1 1 0,-1 0 0,1-1 0,0 1 0,1 2 0,-1-4-10,0 0 1,-1 0 0,1 1 0,0-1-1,0 0 1,0 0 0,1 0-1,-1 0 1,0 0 0,0-1-1,1 1 1,-1 0 0,0-1-1,1 1 1,-1 0 0,0-1-1,1 0 1,-1 1 0,1-1-1,-1 0 1,1 0 0,-1 0-1,1 0 1,-1 0 0,1 0-1,-1 0 1,1 0 0,-1 0-1,1-1 1,-1 1 0,0-1-1,1 1 1,1-2 0,4 0-92,-1-1 0,1 0 1,-1-1-1,0 0 0,9-6 0,0-4-106,-1 0 0,0-1 0,-1 0 0,0-1 0,-2-1-1,0 0 1,0-1 0,-2 1 0,10-27 0,-16 121 492,-3-77-272,0 1-1,0 0 1,0 0 0,0-1 0,0 1 0,1 0 0,-1-1 0,0 1 0,0 0 0,1 0 0,-1-1-1,0 1 1,1 0 0,-1-1 0,1 1 0,-1-1 0,1 1 0,-1 0 0,1-1 0,-1 1-1,1-1 1,-1 1 0,1-1 0,0 0 0,-1 1 0,1-1 0,0 0 0,-1 1 0,2-1-1,-1 0-16,1 0 0,-1 0-1,0-1 1,1 1 0,-1 0-1,0-1 1,0 1 0,1-1-1,-1 0 1,0 1 0,0-1-1,0 0 1,0 0 0,2-1-1,4-4-155,0-1-1,0-1 0,6-9 1,-2 0-134,-8 12 205,0 1 0,0-1 0,0 1 0,0-1 0,1 1 0,0 0 0,0 0 0,0 1 0,6-5 0,-9 8 102,-1-1 1,0 1-1,1 0 0,-1 0 0,0 0 0,1 0 0,-1 0 0,0 0 1,0 0-1,1 1 0,-1-1 0,0 0 0,1 0 0,-1 0 1,0 0-1,1 0 0,-1 0 0,0 0 0,0 1 0,1-1 1,-1 0-1,0 0 0,0 0 0,1 1 0,-1-1 0,0 0 0,0 0 1,0 1-1,1-1 0,-1 0 0,0 1 0,0-1 0,0 0 1,0 0-1,0 1 0,0-1 0,0 0 0,1 1 0,-1-1 0,0 0 1,0 1-1,0-1 0,2 19 248,-2-17-222,1 18 282,4 49 1390,16 87 0,-8-99-1160,-5-26-388,-2 1 0,5 50 0,-13-62-87,-5-29-15,-5-34-109,9 12-213,2 1 0,1-1 0,1 1 0,1-1-1,2 1 1,1 0 0,17-54 0,-4 30-139,3 1 1,2 1-1,36-62 0,-54 109 640,-8 15-67,-9 28 78,6-20-73,2-5-26,0-1 1,1 1-1,1 0 1,0 0-1,1 1 0,1 24 1,0-35-123,0 1 0,1-1 0,-1 0 0,1 0 0,-1 0 0,1 0 0,0 1 1,0-1-1,1 0 0,-1 0 0,1-1 0,-1 1 0,1 0 0,0 0 0,0-1 0,0 1 1,0-1-1,0 0 0,1 0 0,-1 1 0,1-1 0,-1-1 0,1 1 0,0 0 0,0-1 0,0 1 1,0-1-1,0 0 0,0 0 0,0 0 0,0-1 0,0 1 0,6 0 0,-5-1-5,0 0 0,0 0 0,0 0 0,1-1 1,-1 1-1,5-2 0,32-16-2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797"/>
    </inkml:context>
    <inkml:brush xml:id="br0">
      <inkml:brushProperty name="width" value="0.05" units="cm"/>
      <inkml:brushProperty name="height" value="0.05" units="cm"/>
    </inkml:brush>
  </inkml:definitions>
  <inkml:trace contextRef="#ctx0" brushRef="#br0">33 48 19764,'0'0'1841,"4"7"-1233,-1 4-280,2 9 1112,-3 3-512,3 3-688,-2 0-368,-2-3-760,0-3 1520,-2-13-720,0-7-80,-1-11-72</inkml:trace>
  <inkml:trace contextRef="#ctx0" brushRef="#br0" timeOffset="1">0 0 13771,'0'0'1336,"7"6"-1024,3 0-448,2-3 1329,4 0-697,5-2-456</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244"/>
    </inkml:context>
    <inkml:brush xml:id="br0">
      <inkml:brushProperty name="width" value="0.05" units="cm"/>
      <inkml:brushProperty name="height" value="0.05" units="cm"/>
    </inkml:brush>
  </inkml:definitions>
  <inkml:trace contextRef="#ctx0" brushRef="#br0">82 1 18908,'-28'27'2257,"22"-22"-1933,0 0 1,1 0-1,-1 0 1,1 1-1,1 0 1,-1 0-1,1 0 0,0 1 1,-4 7-1,8-14-323,0 0 1,0 1-1,0-1 0,0 0 0,0 0 0,0 0 0,0 0 1,0 0-1,-1 0 0,1 0 0,0 1 0,0-1 0,0 0 1,0 0-1,0 0 0,0 0 0,0 0 0,0 0 0,0 0 1,0 1-1,0-1 0,0 0 0,1 0 0,-1 0 0,0 0 1,0 0-1,0 0 0,0 1 0,0-1 0,0 0 0,0 0 1,0 0-1,0 0 0,0 0 0,0 0 0,0 0 0,1 0 1,-1 0-1,0 0 0,0 1 0,0-1 0,0 0 0,0 0 1,0 0-1,0 0 0,1 0 0,-1 0 0,0 0 0,0 0 0,10-2-185,13-9-392,-21 10 491,26-14-631,52-22-1091,-71 33 1606,1 1 0,0 0 0,0 1-1,0 0 1,0 0 0,15 0 0,-24 2 197,0 0-1,1 0 1,-1 0-1,0 0 1,0 0 0,0 0-1,1 0 1,-1 1 0,0-1-1,0 0 1,0 1-1,0-1 1,0 1 0,1-1-1,-1 1 1,0-1 0,0 1-1,0 0 1,0 0-1,1 1 1,-2-1 20,1 0 0,-1 0 1,0 0-1,1 0 0,-1 0 0,0 0 1,0 0-1,0 0 0,0 0 0,0 0 1,0 0-1,0 0 0,0 0 0,0 0 1,0 0-1,-1 0 0,1 0 0,-1 2 0,-2 5 159,-1-1 0,0 0-1,-1 0 1,-7 10 0,11-17-169,0 3 37,-59 69 1369,54-65-1257,-1 0 0,0-1 0,-1 0 0,1 0 0,-1 0 0,0-1 0,-12 6 0,19-11-176,1 1 0,-1-1 0,0 0 0,1 1 0,-1-1 0,0 0 0,0 0 0,1 0 0,-1 1 0,0-1 0,0 0 0,1 0 0,-1 0 0,0 0 0,0 0 0,1 0 0,-1 0 1,0-1-1,0 1 0,1 0 0,-1 0 0,0-1 0,1 1 0,-1 0 0,0-1 0,1 1 0,-2-1 0,2 0 2,-1 0 1,1 0 0,-1 0 0,1 0-1,-1 0 1,1 0 0,0-1 0,-1 1 0,1 0-1,0 0 1,0 0 0,0-1 0,0 1-1,0 0 1,0-2 0,1-6-58,1 0-1,0 0 1,4-12 0,-5 20 56,15-45-381</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679"/>
    </inkml:context>
    <inkml:brush xml:id="br0">
      <inkml:brushProperty name="width" value="0.05" units="cm"/>
      <inkml:brushProperty name="height" value="0.05" units="cm"/>
    </inkml:brush>
  </inkml:definitions>
  <inkml:trace contextRef="#ctx0" brushRef="#br0">80 1 15219,'-3'30'1052,"-3"17"234,2 0 1,3 0-1,4 60 0,-2-95-1193,1 1 0,0-1 1,1 0-1,0 1 0,1-1 0,1-1 0,0 1 0,0-1 1,1 1-1,0-2 0,1 1 0,0-1 0,1 0 0,0 0 0,1-1 1,0 0-1,12 9 0,-21-18-94,2 2-29,0 0-1,0 0 1,0-1-1,1 1 1,-1-1 0,0 0-1,0 0 1,1 0-1,-1 0 1,1 0-1,-1 0 1,1-1 0,3 1-1,-6-1 11,0-1 0,0 1 0,0-1 1,0 1-1,0 0 0,0-1 0,0 1 0,0-1 0,0 1 0,0-1 0,0 1 0,-1 0 1,1-1-1,0 1 0,0 0 0,0-1 0,-1 1 0,1-1 0,0 1 0,0 0 0,-1 0 1,1-1-1,0 1 0,-1 0 0,1-1 0,0 1 0,-1 0 0,1 0 0,-1 0 0,0-1 0,-13-10-272,-35-20-326,31 21 693,2 0 0,-1-1 0,1-1-1,1-1 1,0 0 0,-14-16 0,27 27-22,0 0-1,0-1 0,1 1 1,-1 0-1,1-1 0,-1 1 0,1-1 1,0 1-1,0-1 0,0 1 1,0-1-1,0 0 0,1 0 1,-1 1-1,1-1 0,0 0 0,-1 0 1,2 0-1,-1 0 0,0 1 1,0-1-1,1 0 0,0 0 1,-1 1-1,1-1 0,0 0 0,0 1 1,0-1-1,1 1 0,-1-1 1,1 1-1,-1 0 0,3-3 1,4-3 67,0 1 0,1 0 1,-1 1-1,1-1 1,1 2-1,-1-1 1,14-5-1,-2 2 156,-2-1 0,1 0 0,-1-2 0,30-25 1,-7-1-73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538"/>
    </inkml:context>
    <inkml:brush xml:id="br0">
      <inkml:brushProperty name="width" value="0.05" units="cm"/>
      <inkml:brushProperty name="height" value="0.05" units="cm"/>
    </inkml:brush>
  </inkml:definitions>
  <inkml:trace contextRef="#ctx0" brushRef="#br0">1 111 17572,'0'7'4727,"13"103"-1358,16 58-2986,-23-142-379,1-1 0,2-1 0,0 1 0,19 35 0,-25-56 0,0 1 1,0-1-1,0 1 1,0-1-1,1 0 1,4 4-1,-7-7-2,0-1 0,-1 1 0,1-1 0,0 0 0,-1 1 0,1-1 0,0 1-1,-1-1 1,1 0 0,0 0 0,0 0 0,0 1 0,-1-1 0,1 0 0,0 0-1,0 0 1,0 0 0,-1 0 0,2 0 0,-1-1 0,0 1 0,0-1 1,0 0-1,0 1 0,0-1 0,0 0 0,0 1 1,-1-1-1,1 0 0,0 0 0,0 0 0,-1 0 0,1 0 1,-1 0-1,1 0 0,-1 0 0,1 0 0,-1-1 1,6-18 4,-1 0 0,-1-1 1,-1 1-1,-1-1 1,-1-37-1,0 13-7,2-9-12,-2-3-54,3 1 0,19-92 0,-22 144 39,0-1 0,1 0 0,0 0 0,0 1 0,0-1 0,1 1 0,-1 0 0,6-8 0,-7 11 9,0 1 1,0-1 0,0 0 0,0 0 0,0 0-1,0 1 1,0-1 0,0 1 0,0-1-1,0 1 1,0-1 0,0 1 0,0-1 0,0 1-1,1 0 1,-1 0 0,0-1 0,0 1 0,0 0-1,1 0 1,-1 0 0,0 1 0,0-1-1,0 0 1,0 0 0,1 0 0,-1 1 0,0-1-1,0 1 1,0-1 0,0 1 0,0-1 0,0 1-1,0 0 1,0 0 0,0-1 0,0 1-1,0 0 1,1 1 0,0 1-12,0 0 1,0 0-1,0 0 0,0 0 1,0 1-1,0-1 0,-1 0 1,0 1-1,0-1 0,0 1 1,0-1-1,0 1 1,-1 0-1,1-1 0,-1 1 1,0 0-1,0-1 0,0 1 1,-1 0-1,0-1 0,1 1 1,-1-1-1,-2 5 0,-1 5 77,-1 0-1,0 0 0,-1-1 1,-14 23-1,7-17 131,0 0 0,-18 18 0,27-31-179,-1 0-1,0 0 1,-1 0 0,1-1-1,-1 0 1,0 0 0,0 0-1,0-1 1,-1 0-1,-10 4 1,16-7-37,1 0 0,-1 1 1,0-1-1,1 0 0,-1 0 0,0 0 1,1 0-1,-1 0 0,0 0 0,1 0 0,-1 0 1,0 0-1,1 0 0,-1 0 0,0-1 1,1 1-1,-1 0 0,1 0 0,-1-1 0,0 1 1,1 0-1,-1-1 0,1 1 0,-1 0 1,1-1-1,-1 1 0,1-1 0,-1 1 0,1-1 1,-1 1-1,1-1 0,0 1 0,-1-1 1,1 0-1,0 1 0,0-1 0,-1 1 0,1-1 1,0 0-1,0 1 0,0-1 0,0 0 1,0 1-1,0-1 0,0 0 0,0 1 0,0-1 1,0 0-1,0 1 0,0-1 0,0 0 1,1 1-1,-1-2 0,1-3-97,0-1 0,1 1 0,0-1 0,0 1 0,3-6 0,12-19-578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971"/>
    </inkml:context>
    <inkml:brush xml:id="br0">
      <inkml:brushProperty name="width" value="0.05" units="cm"/>
      <inkml:brushProperty name="height" value="0.05" units="cm"/>
    </inkml:brush>
  </inkml:definitions>
  <inkml:trace contextRef="#ctx0" brushRef="#br0">35 1 19028,'0'4'351,"-1"-1"1,1 1-1,-1 0 0,-1-1 1,1 1-1,0-1 0,-3 5 1,-4 12 471,3 2-145,-5 42 0,9-58-672,1 0 0,-1 0 0,2 1 0,-1-1 0,1 0 1,-1 0-1,2 0 0,-1 0 0,1 0 0,0 0 1,5 10-1,-7-15-4,0-1 0,0 1 1,1-1-1,-1 1 0,0-1 1,1 1-1,-1-1 0,0 1 0,1-1 1,-1 1-1,1-1 0,-1 0 1,1 1-1,-1-1 0,1 0 0,-1 1 1,1-1-1,-1 0 0,1 0 1,-1 1-1,1-1 0,-1 0 1,1 0-1,0 0 0,-1 0 0,1 0 1,-1 0-1,1 0 0,0 0 1,-1 0-1,1 0 0,-1 0 0,2-1 1,-1 0 8,1 0 0,-1 0-1,1 0 1,-1 0 0,1 0 0,-1-1 0,0 1 0,0 0 0,0-1 0,2-2 0,2-6 81,0 1 1,7-19 0,-8 14 39,0 1-1,0-1 1,-1 0 0,-1 1 0,-1-1-1,0-1 1,0 1 0,-3-17 0,2 30-135,0 0 0,0 0 0,0 0 0,0 1 1,0-1-1,0 0 0,0 0 0,0 0 1,-1 0-1,1 0 0,0 1 0,-1-1 1,1 0-1,0 0 0,-1 0 0,1 1 0,-1-1 1,0 0-1,1 1 0,-1-1 0,1 0 1,-1 1-1,0-1 0,0 1 0,1-1 1,-1 1-1,0-1 0,0 1 0,0 0 1,1-1-1,-1 1 0,0 0 0,0 0 0,-2-1 1,2 2-78,0-1 0,0 1 1,-1-1-1,1 1 0,0 0 1,0-1-1,0 1 0,0 0 0,0 0 1,0 0-1,0 0 0,0 0 1,0 0-1,0 0 0,0 0 1,1 0-1,-1 0 0,0 0 1,1 1-1,-1-1 0,1 0 0,-1 3 1,-4 24-749,6-16 197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407"/>
    </inkml:context>
    <inkml:brush xml:id="br0">
      <inkml:brushProperty name="width" value="0.05" units="cm"/>
      <inkml:brushProperty name="height" value="0.05" units="cm"/>
    </inkml:brush>
  </inkml:definitions>
  <inkml:trace contextRef="#ctx0" brushRef="#br0">80 1 17884,'-1'1'1552,"-9"9"-865,2 0 0,-1 1-1,1 0 1,-11 21 0,15-24-557,0 0 1,1 0-1,0 0 1,0 0-1,1 0 0,0 1 1,1-1-1,-2 15 1,3-23-135,0 1 1,0-1 0,0 1 0,0-1-1,0 1 1,0-1 0,0 0-1,1 1 1,-1-1 0,0 1-1,0-1 1,0 1 0,0-1-1,1 0 1,-1 1 0,0-1-1,0 1 1,1-1 0,-1 0-1,0 1 1,1-1 0,-1 0-1,0 0 1,1 1 0,-1-1-1,0 0 1,1 0 0,-1 1-1,1-1 1,-1 0 0,1 0-1,-1 0 1,0 0 0,1 0 0,-1 0-1,1 0 1,-1 0 0,1 0-1,-1 0 1,1 0 0,-1 0-1,0 0 1,1 0 0,-1 0-1,1 0 1,-1 0 0,1 0-1,-1-1 1,1 1 0,25-12-489,-22 10 407,21-12-457,4-2-341,35-13 0,-56 25 758,-1 2 0,1-1 0,0 1 1,0 0-1,0 1 0,0 0 0,0 0 1,1 1-1,-1 0 0,9 1 0,-16-1 135,0 0-1,0 0 1,0 1 0,0-1-1,0 0 1,0 0-1,-1 1 1,1-1 0,0 1-1,0-1 1,0 0-1,0 1 1,0 0-1,-1-1 1,1 1 0,0 0-1,-1-1 1,1 1-1,0 0 1,-1 0 0,1-1-1,-1 1 1,1 0-1,0 1 1,-1 0 40,0 0 0,1 0 0,-1-1 0,0 1 0,0 0 0,0 0 0,-1-1 0,1 1 1,0 0-1,-1 0 0,1-1 0,-2 4 0,-2 3 223,0-1 0,0 1 0,-1-1 0,-8 11 1,3-6 39,0-1 0,0 0 0,-1-1 1,0 0-1,-1 0 0,0-2 1,-1 1-1,0-2 0,-21 10 0,33-16-358,0-1-1,0 1 1,0-1 0,-1 1-1,1-1 1,0 1-1,0-1 1,-1 0-1,1 0 1,0 0-1,-1 0 1,1 0-1,0 0 1,-1 0-1,1 0 1,0 0 0,0-1-1,-1 1 1,1-1-1,0 1 1,0-1-1,-2 0 1,2 0-18,0 0 0,1-1 0,-1 1 0,0 0 0,1 0 0,0-1 0,-1 1 0,1 0 0,-1-1 0,1 1 0,0 0 0,0-1 0,0 1 0,0 0 0,0-1 0,0 1 0,0 0 0,1-1 0,-1 1 0,0 0 0,2-3 0,8-20-464,10-4-207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811"/>
    </inkml:context>
    <inkml:brush xml:id="br0">
      <inkml:brushProperty name="width" value="0.05" units="cm"/>
      <inkml:brushProperty name="height" value="0.05" units="cm"/>
    </inkml:brush>
  </inkml:definitions>
  <inkml:trace contextRef="#ctx0" brushRef="#br0">0 1 19652,'2'8'1849,"-2"9"-1161,0 8-248,-2 6 912,2 5-224,0 4-544,2 0-119,1-4-345,2-7-288,1-12-449,1-7-351,0-11 744,-2-8-192,2-7-152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2.480"/>
    </inkml:context>
    <inkml:brush xml:id="br0">
      <inkml:brushProperty name="width" value="0.05" units="cm"/>
      <inkml:brushProperty name="height" value="0.05" units="cm"/>
    </inkml:brush>
  </inkml:definitions>
  <inkml:trace contextRef="#ctx0" brushRef="#br0">74 1 18404 0 0,'-7'2'229'0'0,"1"0"0"0"0,0 0 0 0 0,1 1 0 0 0,-1 0-1 0 0,0 0 1 0 0,-7 6 0 0 0,11-7-170 0 0,0-1 0 0 0,0 0 0 0 0,1 1 0 0 0,-1-1 0 0 0,1 1 0 0 0,-1-1 0 0 0,1 1 0 0 0,0 0 0 0 0,-1 0 0 0 0,1 0 0 0 0,0 0-1 0 0,0 0 1 0 0,0 0 0 0 0,1 0 0 0 0,-1 0 0 0 0,0 0 0 0 0,1 0 0 0 0,0 0 0 0 0,-1 0 0 0 0,1 0 0 0 0,0 1 0 0 0,0-1 0 0 0,0 3 0 0 0,1-4-59 0 0,-1 0 1 0 0,1 1 0 0 0,0-1 0 0 0,0 0 0 0 0,0 0 0 0 0,0 1-1 0 0,0-1 1 0 0,0 0 0 0 0,0 0 0 0 0,0 0 0 0 0,0 0-1 0 0,0 0 1 0 0,1 0 0 0 0,-1-1 0 0 0,0 1 0 0 0,1 0 0 0 0,-1-1-1 0 0,0 1 1 0 0,1-1 0 0 0,-1 1 0 0 0,1-1 0 0 0,-1 1 0 0 0,1-1-1 0 0,-1 0 1 0 0,1 0 0 0 0,1 0 0 0 0,42 1 63 0 0,-34-1-63 0 0,0-1-1 0 0,0-1 0 0 0,0 0 0 0 0,0-1 0 0 0,0 0 1 0 0,0 0-1 0 0,-1-1 0 0 0,1-1 0 0 0,-1 0 1 0 0,12-8-1 0 0,-48 41-524 0 0,-25 33 0 0 0,14-15 620 0 0,24-31-229 0 0,0 1 0 0 0,2 1 0 0 0,-13 22 0 0 0,19-28-754 0 0,0 1 1 0 0,0-1-1 0 0,-4 21 1 0 0,4-14 163 0 0,-2-2 561 0 0</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295"/>
    </inkml:context>
    <inkml:brush xml:id="br0">
      <inkml:brushProperty name="width" value="0.05" units="cm"/>
      <inkml:brushProperty name="height" value="0.05" units="cm"/>
    </inkml:brush>
  </inkml:definitions>
  <inkml:trace contextRef="#ctx0" brushRef="#br0">1 31 17428,'7'-27'1860,"-7"27"-1835,0 0 0,0-1 0,0 1 0,1 0 0,-1 0 0,0 0 0,0-1 0,0 1 0,0 0 0,0 0 1,1 0-1,-1 0 0,0-1 0,0 1 0,0 0 0,0 0 0,1 0 0,-1 0 0,0 0 0,0 0 0,0 0 1,1 0-1,-1 0 0,0-1 0,0 1 0,1 0 0,-1 0 0,0 0 0,0 0 0,1 0 0,-1 0 0,0 0 1,0 0-1,1 1 0,7 12 768,3 24-174,-2 0-1,8 71 1,-6-35-388,-1-5-23,-3-20 56,1-1 0,15 47 0,-23-93-247,1 0 0,-1 0 0,0 0 0,0 0 0,1 0 0,-1 0 0,0 0 0,1 0 0,-1 0-1,1 0 1,0 0 0,-1 0 0,1 0 0,0 0 0,-1-1 0,1 1 0,0 0 0,1 1 0,-1-3-6,-1 1 1,1-1 0,-1 1-1,1-1 1,-1 1 0,1-1-1,-1 1 1,0-1 0,1 1-1,-1-1 1,0 0 0,0 1-1,1-1 1,-1 0 0,0 1-1,0-1 1,0 0 0,0 1-1,0-1 1,0-1 0,3-47 124,-5 31-161,0 1 1,-1 0-1,0-1 0,-2 1 0,0 0 0,-1 1 0,-15-31 1,10 35-88,11 12 108,-1 0-1,1 0 0,0 0 0,0-1 1,-1 1-1,1 0 0,0 0 0,0 0 0,-1 0 1,1 0-1,0 0 0,-1 0 0,1 0 0,0 0 1,0 0-1,-1 0 0,1 0 0,0 0 0,-1 0 1,1 0-1,0 0 0,0 1 0,-1-1 0,1 0 1,0 0-1,0 0 0,-1 0 0,1 1 0,-1 0-3,0 0-1,1 1 1,-1-1-1,1 0 1,-1 0-1,1 1 1,-1-1-1,1 1 0,0-1 1,0 0-1,0 1 1,0-1-1,0 1 1,0-1-1,0 0 1,0 1-1,1 1 0,0 5-16,1 1 0,0-1 0,1 0 0,-1 0 0,2 0 0,-1-1 0,1 1 0,0-1 0,8 10 0,-10-14 23,0-1 1,0 0-1,0 0 1,0 0-1,0 0 0,0 0 1,1 0-1,-1 0 1,1-1-1,-1 1 0,1-1 1,0 0-1,0 0 1,-1 0-1,1 0 0,0 0 1,0-1-1,0 1 1,0-1-1,0 0 0,0 0 1,0 0-1,0 0 1,-1-1-1,1 1 0,0-1 1,0 1-1,0-1 1,0 0-1,4-2 0,0-1 6,0 0-1,0 0 0,0-1 1,0 0-1,-1 0 0,0-1 1,0 0-1,8-10 0,4-8-28,16-28 0,-19 28-71,19-24 0,-34 47 90,1 0 0,-1 1 0,1-1 0,0 0 0,-1 1 0,1-1 0,0 0 0,0 1 0,-1-1 0,1 1 0,0-1 0,0 1 0,0-1 0,0 1 0,-1-1 0,1 1 0,0 0 0,0 0 0,0-1-1,1 1 1,-1 0 4,0 1-1,-1-1 1,1 0-1,0 1 1,-1-1-1,1 0 1,-1 1-1,1-1 0,-1 1 1,1-1-1,0 1 1,-1-1-1,0 1 1,1-1-1,-1 1 0,1-1 1,-1 1-1,0 0 1,1-1-1,-1 2 1,3 6 16,-1-1 0,0 1 1,2 15-1,-3-13 27,2 11 75,4 23 166,-7-41-244,1 0 1,0-1 0,-1 1 0,1-1 0,0 1 0,1-1 0,-1 1-1,0-1 1,1 0 0,-1 0 0,1 1 0,2 1 0,-3-3-25,0-1 1,0 0 0,0 1-1,-1-1 1,1 0 0,0 1-1,0-1 1,0 0-1,0 0 1,0 0 0,0 0-1,0 0 1,0 0 0,0 0-1,-1 0 1,1 0 0,0 0-1,0-1 1,0 1 0,0 0-1,0-1 1,0 1 0,-1 0-1,1-1 1,0 1 0,0-1-1,0 1 1,-1-1 0,1 0-1,0 1 1,0-2 0,20-22 175,-21 24-185,30-46 102,-24 35-167,1 0-1,0 0 0,1 1 0,0 0 0,0 0 1,1 0-1,15-12 0,-23 22 51,0-1 1,0 1-1,0-1 1,0 1-1,0-1 1,0 1-1,0 0 0,0 0 1,0-1-1,0 1 1,0 0-1,0 0 1,0 0-1,0 0 0,0 0 1,0 0-1,0 0 1,0 0-1,0 1 1,0-1-1,0 0 0,0 1 1,-1-1-1,1 0 1,0 1-1,0-1 1,0 1-1,0 0 0,0-1 1,-1 1-1,1 0 1,0-1-1,0 1 1,-1 0-1,1 0 0,-1-1 1,1 1-1,-1 0 1,1 0-1,-1 0 1,1 0-1,-1 0 0,0 0 1,1 2-1,2 6 24,0-1 0,-1 2 1,3 15-1,-4-20 16,0 5 51,6 28 225,-7-37-276,0 0-1,0 0 1,0 0 0,1 0-1,-1 0 1,0 0 0,0 0 0,1 0-1,-1 0 1,1 0 0,-1-1-1,1 1 1,-1 0 0,1 0 0,0 0-1,-1-1 1,1 1 0,0 0-1,0-1 1,-1 1 0,1-1 0,0 1-1,0-1 1,0 1 0,0-1-1,0 1 1,1-1 0,0-1 20,1 0 0,0 0 0,-1 0-1,1-1 1,-1 1 0,0-1 0,1 0 0,-1 1 0,0-1 0,0 0 0,0-1 0,0 1 0,0 0 0,-1 0 0,3-5-1,3-2 69,13-16-844,-2 0-1,18-33 1,-34 55 634,0 0 0,-1-1 1,1 1-1,-1-1 0,0 1 0,0 0 0,0-1 1,-1 0-1,1 1 0,-1-8 0,-4-10-605</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714"/>
    </inkml:context>
    <inkml:brush xml:id="br0">
      <inkml:brushProperty name="width" value="0.05" units="cm"/>
      <inkml:brushProperty name="height" value="0.05" units="cm"/>
    </inkml:brush>
  </inkml:definitions>
  <inkml:trace contextRef="#ctx0" brushRef="#br0">0 14 12971,'7'-2'600,"2"-2"-424,3-3-176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349"/>
    </inkml:context>
    <inkml:brush xml:id="br0">
      <inkml:brushProperty name="width" value="0.05" units="cm"/>
      <inkml:brushProperty name="height" value="0.05" units="cm"/>
    </inkml:brush>
  </inkml:definitions>
  <inkml:trace contextRef="#ctx0" brushRef="#br0">14 17 17692,'-3'9'591,"0"0"0,1 0 0,0 0 0,0 1 0,1-1 1,0 0-1,2 18 0,-1-17-409,1 1-1,1-1 1,0 0 0,0 0-1,1-1 1,0 1 0,1 0-1,0-1 1,0 0 0,1 0 0,10 14-1,-13-20-146,1 0 0,-1 0 0,1 0 0,-1-1 0,1 1 0,0-1 0,0 1 1,0-1-1,0 0 0,0-1 0,0 1 0,1 0 0,-1-1 0,1 0 0,-1 0 0,1 0 0,0 0 0,-1 0 0,1-1 0,0 1 0,-1-1 0,1 0 0,0 0 0,-1-1 0,1 1 0,0-1 0,-1 0 0,1 0 0,0 0 0,-1 0 0,0-1 0,1 1 0,-1-1 0,4-2 0,2-3 32,0 1-1,0-1 0,0-1 0,-1 1 1,-1-2-1,1 1 0,-1-1 1,-1 0-1,1 0 0,5-14 0,-6 11 21,0 0 0,-2 0 0,7-25 0,-10 33-66,0 0 0,0 0 1,-1 0-1,1 0 0,-1 0 0,0 0 0,0 0 1,-1-1-1,1 1 0,-1 0 0,0 0 0,0 0 1,0 0-1,0 0 0,-1 1 0,-3-7 1,5 10-18,0-1 0,0 0 1,-1 1-1,1-1 1,-1 0-1,1 1 1,0-1-1,-1 1 1,1-1-1,-1 0 1,1 1-1,-1-1 1,0 1-1,1 0 1,-1-1-1,1 1 1,-1-1-1,0 1 1,1 0-1,-1 0 1,0-1-1,0 1 0,1 0 1,-1 0-1,0 0 1,1 0-1,-1 0 1,0 0-1,0 0 1,1 0-1,-1 0 1,0 0-1,0 0 1,1 0-1,-1 0 1,0 1-1,1-1 1,-1 0-1,0 1 1,1-1-1,-1 0 1,0 1-1,1-1 0,-1 1 1,1-1-1,-1 1 1,1-1-1,-1 1 1,1-1-1,-1 1 1,1 0-1,0-1 1,-1 1-1,0 1 1,-1 2-3,0 0 0,0 0 0,1 0 1,-1 0-1,1 0 0,0 1 0,-1 7 1,1-11-69,1 1 0,0-1 0,0 1 1,-1-1-1,1 1 0,0 0 1,0-1-1,1 1 0,-1-1 1,0 1-1,0-1 0,1 1 0,-1 0 1,1-1-1,-1 0 0,1 1 1,0-1-1,0 1 0,0-1 0,0 0 1,-1 1-1,2-1 0,-1 0 1,0 0-1,0 0 0,0 0 1,0 0-1,1 0 0,-1 0 0,0 0 1,1-1-1,-1 1 0,3 0 1,-1 0-56,0-1 0,1 0 0,-1 0 0,0 0 0,0 0 0,0-1 0,1 1 0,-1-1 0,0 0 0,0 0 0,0 0 0,0 0 0,0-1 1,0 1-1,4-4 0,21-13-674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767"/>
    </inkml:context>
    <inkml:brush xml:id="br0">
      <inkml:brushProperty name="width" value="0.05" units="cm"/>
      <inkml:brushProperty name="height" value="0.05" units="cm"/>
    </inkml:brush>
  </inkml:definitions>
  <inkml:trace contextRef="#ctx0" brushRef="#br0">6 122 18964,'-2'24'1729,"1"-19"-1527,0-1 0,0 0 0,1 1 0,0-1 0,0 0 0,0 1 0,0-1 0,1 1 0,0-1 0,0 0 0,0 0 0,0 1 0,2 3 0,-2-7-139,-1 0-1,1-1 1,0 1-1,-1-1 1,1 1-1,0-1 1,-1 0-1,1 1 1,0-1-1,0 1 1,-1-1-1,1 0 1,0 0-1,0 0 1,-1 1-1,1-1 1,0 0-1,0 0 1,0 0 0,-1 0-1,1 0 1,0 0-1,0-1 1,0 1-1,-1 0 1,1 0-1,0 0 1,0-1-1,-1 1 1,2-1-1,24-15 563,-23 13-521,46-36 372,37-26-161,-76 58-314,1 1 1,0 0-1,0 0 0,1 1 1,-1 1-1,17-4 0,-25 7-9,1 0 0,-1 0 0,1 1 0,0 0 0,0 0 0,-1 0 0,1 0 0,0 0 0,0 1 0,-1-1 0,1 1 0,0 0-1,-1 0 1,1 1 0,6 3 0,-5-2 0,0 1 0,0 0 1,-1 0-1,1 1 0,-1 0 0,0 0 0,0 0 0,5 8 0,-7-9 20,0 0 0,1 0-1,0-1 1,0 1-1,0-1 1,0 0-1,6 5 1,-8-7-5,1-1-1,-1 1 1,0 0-1,1-1 1,-1 0-1,1 1 1,-1-1-1,0 0 1,1 0 0,-1 0-1,1 0 1,-1 0-1,1 0 1,-1 0-1,1 0 1,-1-1-1,0 1 1,1 0 0,-1-1-1,0 1 1,1-1-1,-1 0 1,0 1-1,1-1 1,-1 0-1,0 0 1,2-1-1,7-7 27,1-1-1,-2 0 0,16-20 0,-19 22-47,1-1 0,0 1 0,0 0-1,1 1 1,-1 0 0,2 0-1,12-8 1,-20 15 8,0-1 0,0 0 0,1 0 0,-1 1 0,0-1 0,1 1 0,-1-1 0,1 1 0,-1 0 0,1-1 0,-1 1-1,1 0 1,-1 0 0,1 0 0,-1 0 0,1 0 0,-1 1 0,1-1 0,-1 0 0,0 1 0,1-1 0,-1 1 0,1-1 0,-1 1 0,2 1 0,0 0-9,0 1 1,-1 0 0,1 0 0,-1 0-1,1 1 1,-1-1 0,2 6 0,15 17-20,-19-25 11,0-1-1,1 0 1,-1 1 0,0-1-1,1 0 1,-1 1 0,0-1-1,1 0 1,-1 0 0,0 1-1,1-1 1,-1 0 0,0 0-1,1 0 1,-1 0 0,1 1-1,-1-1 1,1 0 0,-1 0-1,0 0 1,1 0 0,-1 0-1,1 0 1,-1 0-1,1 0 1,-1 0 0,0 0-1,1-1 1,-1 1 0,1 0-1,-1 0 1,0 0 0,1 0-1,-1-1 1,1 1 0,-1 0-1,0 0 1,1-1 0,-1 1-1,0 0 1,0 0 0,1-1-1,0-1-19,0 1 0,-1 0 0,1 0 0,-1-1 0,1 1 0,-1-1 0,1 1 0,-1 0 0,0-1 0,0 1 0,1-3 0,-1-13-251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357"/>
    </inkml:context>
    <inkml:brush xml:id="br0">
      <inkml:brushProperty name="width" value="0.05" units="cm"/>
      <inkml:brushProperty name="height" value="0.05" units="cm"/>
    </inkml:brush>
  </inkml:definitions>
  <inkml:trace contextRef="#ctx0" brushRef="#br0">1 13 13867,'4'-13'4953,"0"24"-1850,0 29-629,-3-36-2343,3 60 1083,-2-26-1058,2 0 0,1 0 1,11 44-1,-9-66-1093,-5-23-206,-6-27 201,-4 6 330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826"/>
    </inkml:context>
    <inkml:brush xml:id="br0">
      <inkml:brushProperty name="width" value="0.05" units="cm"/>
      <inkml:brushProperty name="height" value="0.05" units="cm"/>
    </inkml:brush>
  </inkml:definitions>
  <inkml:trace contextRef="#ctx0" brushRef="#br0">1 137 16588,'7'-7'1704,"6"2"-928,3 4-240,6-3 977,9-1-233,7-3-496,2-4-128,6-2-160,0-2-248,-4-1-576,-4 0-384,-10 2 600,-11 4-144,-17 7-120</inkml:trace>
  <inkml:trace contextRef="#ctx0" brushRef="#br0" timeOffset="1">111 388 16668,'6'21'2384,"7"-9"-1296,10-15-344,4-9 1473,10-12-809,3-3-216,3-8-471,0-1-369,-6 2-928,-6 1-537,-14 9 905,-7 2-224,-20 15-184</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216"/>
    </inkml:context>
    <inkml:brush xml:id="br0">
      <inkml:brushProperty name="width" value="0.05" units="cm"/>
      <inkml:brushProperty name="height" value="0.05" units="cm"/>
    </inkml:brush>
  </inkml:definitions>
  <inkml:trace contextRef="#ctx0" brushRef="#br0">1 395 16307,'8'14'1793,"7"-8"-985,3-6-336,9-10 872,5-3-303,4-5-865,2-5-584,3-2 512,-7-2-200,-1-2-264</inkml:trace>
  <inkml:trace contextRef="#ctx0" brushRef="#br0" timeOffset="1.45">465 147 16219,'12'31'2633,"-12"-27"-2342,1-1 1,0 0-1,0 0 0,0 0 0,0 0 0,0 0 1,1 0-1,-1 0 0,1-1 0,2 4 0,-3-5-228,0-1 0,-1 1-1,1-1 1,0 0 0,0 0-1,-1 1 1,1-1 0,0 0-1,0 0 1,-1 0 0,1 0-1,0 0 1,0 0 0,-1 0-1,1 0 1,0 0 0,0 0-1,-1 0 1,1-1 0,0 1-1,0 0 1,-1 0 0,1-1-1,0 1 1,-1-1 0,1 1-1,-1 0 1,1-1 0,1 0-1,19-19 306,-15 14-179,7-7-101,1 0 0,1 0 0,0 2 0,31-19 0,-42 28-65,0 0 0,0 0 0,1 0 0,-1 0 0,1 1 0,0 0 0,-1 0 0,1 0 0,0 1 0,0-1 0,-1 1 0,1 0 0,0 1 0,0-1 0,0 1 0,-1 0 0,1 0 0,-1 0 0,1 1 0,-1-1 0,1 1 0,-1 0 0,0 1 0,0-1-1,5 4 1,-6-3 60,1 0 0,-1-1 0,1 0-1,0 1 1,-1-1 0,1-1 0,0 1-1,7 2 1,-9-4-47,0 0 1,0 0-1,0 0 1,0-1-1,0 1 1,0 0-1,0-1 0,0 1 1,0-1-1,-1 0 1,1 1-1,0-1 1,0 0-1,0 0 0,-1 0 1,1 0-1,0-1 1,-1 1-1,1 0 1,1-3-1,40-46 300,-33 36-485,1 1 1,23-21 0,-34 33 118,1 0 0,0 1 0,-1-1-1,1 1 1,0-1 0,-1 1 0,1-1 0,0 1 0,0-1 0,-1 1 0,1 0 0,0-1 0,0 1 0,0 0 0,0 0 0,-1-1-1,1 1 1,0 0 0,0 0 0,0 0 0,0 0 0,0 0 0,0 1 0,0-1-39,0 1 0,-1-1 0,1 1 0,-1-1 0,1 1 0,-1-1 0,1 1 0,-1 0 0,0-1 0,1 1 0,-1 0 0,0-1 0,0 1 1,1 0-1,-1 0 0,0-1 0,0 1 0,0 0 0,0 0 0,0 0 0,0 4-146,0-1 0,0 0-1,0 0 1,-1 1 0,0-1 0,0 0 0,0 0 0,-3 6 0,-4 2-412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637"/>
    </inkml:context>
    <inkml:brush xml:id="br0">
      <inkml:brushProperty name="width" value="0.05" units="cm"/>
      <inkml:brushProperty name="height" value="0.05" units="cm"/>
    </inkml:brush>
  </inkml:definitions>
  <inkml:trace contextRef="#ctx0" brushRef="#br0">1 194 19068,'10'-2'1392,"-6"5"-1232,0 0-288,6 1 32,3-2 328,3-4-368,7 1-152</inkml:trace>
  <inkml:trace contextRef="#ctx0" brushRef="#br0" timeOffset="1">230 76 15579,'-5'52'3919,"2"66"-1,3-103-3584,1-1-1,1 1 1,0 0 0,1-1-1,1 0 1,0 1 0,1-2-1,0 1 1,10 18-1,-14-30-305,0-1 0,0 1-1,0-1 1,0 1 0,0-1-1,0 1 1,0-1 0,1 0-1,-1 0 1,0 1 0,1-1-1,-1 0 1,1 0 0,-1-1-1,1 1 1,0 0 0,-1 0-1,1-1 1,3 2 0,-4-2 4,1-1 0,0 1 1,0 0-1,-1 0 1,1-1-1,0 1 1,0-1-1,-1 1 1,1-1-1,0 0 1,-1 0-1,1 0 1,-1 0-1,1 0 1,-1 0-1,2-2 1,5-5 133,0-1 0,0-1 1,-1 0-1,10-18 0,-10 18-84,17-30 156,21-31-522,52-110 0,-87 146-1667,-11 21 589,1 13 1327,-1 1-1,1 0 1,0 0 0,-1 0 0,1 0 0,-1-1 0,1 1 0,0 0 0,-1 0 0,1 0 0,-1 0 0,1 0 0,-1 0 0,1 0 0,-1 0 0,1 0-1,0 0 1,-1 1 0,1-1 0,-1 0 0,1 0 0,0 0 0,-1 0 0,1 1 0,-1-1 0,1 0 0,0 0 0,-1 1 0,1-1 0,0 0 0,-1 1 0,1-1-1,-16 16-969</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075"/>
    </inkml:context>
    <inkml:brush xml:id="br0">
      <inkml:brushProperty name="width" value="0.05" units="cm"/>
      <inkml:brushProperty name="height" value="0.05" units="cm"/>
    </inkml:brush>
  </inkml:definitions>
  <inkml:trace contextRef="#ctx0" brushRef="#br0">1 0 19772,'8'20'2161,"4"-7"-1297,2-4-368,5-6 1096,-1-1-71,3-2-1481,-3-5-2689,-9-5 2505,-5 0-400,-5-3-312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854"/>
    </inkml:context>
    <inkml:brush xml:id="br0">
      <inkml:brushProperty name="width" value="0.05" units="cm"/>
      <inkml:brushProperty name="height" value="0.05" units="cm"/>
    </inkml:brush>
  </inkml:definitions>
  <inkml:trace contextRef="#ctx0" brushRef="#br0">142 247 17508,'0'0'104,"0"-1"0,0 0-1,0 1 1,0-1 0,0 1 0,0-1 0,0 0 0,0 1 0,0-1 0,0 0-1,-1 1 1,1-1 0,0 1 0,0-1 0,-1 0 0,1 1 0,0-1 0,-1 1 0,1-1-1,-1 1 1,1-1 0,0 1 0,-1-1 0,1 1 0,-1 0 0,1-1 0,-1 1-1,1 0 1,-2-1 0,1 1 50,0 0 0,0 0 0,-1 0-1,1 0 1,0 0 0,-1 0 0,1 0-1,0 0 1,0 1 0,-1-1 0,1 0-1,0 1 1,-2 0 0,-3 2 309,0 1 1,1-1-1,-1 1 0,-7 7 0,5-3-356,1 0 1,0 1-1,0 0 0,1 0 0,0 0 0,0 1 0,1 0 0,0 0 0,1 1 0,0-1 0,1 1 0,0 0 0,1 0 1,0 0-1,1 0 0,-1 20 0,2-30-107,0 0 1,0 0 0,0 0-1,0 0 1,0 0-1,1 0 1,-1 0 0,0 0-1,0 0 1,1 0 0,-1-1-1,0 1 1,1 0-1,-1 0 1,1 0 0,-1 0-1,1 0 1,0-1 0,-1 1-1,1 0 1,0 0-1,-1-1 1,1 1 0,1 0-1,-1-1 1,0 0 0,0 0 0,0 1 0,1-1 1,-1-1-1,0 1 0,0 0 0,0 0 0,0 0 0,0 0 0,0-1 0,0 1 0,0-1 0,0 1 0,0-1 0,0 1 0,2-2 0,4-3 1,0-1 0,0 1-1,11-14 1,65-89-25,-61 76 9,2 1 0,39-41 0,-61 71 14,24-20-15,-26 20 16,1 0-1,-1 1 1,1-1 0,0 1 0,0-1 0,-1 1 0,1 0 0,0-1-1,0 1 1,-1 0 0,1-1 0,0 1 0,0 0 0,0 0-1,0 0 1,0 0 0,-1 0 0,1 0 0,0 0 0,0 0 0,0 0-1,0 0 1,-1 0 0,1 1 0,0-1 0,0 0 0,0 0-1,-1 1 1,1-1 0,0 1 0,0-1 0,-1 1 0,1-1 0,1 1-1,0 6 11,0-1 1,0 0-1,0 1 0,-1-1 0,0 1 0,0-1 0,0 1 0,-1 0 0,0-1 0,-1 10 0,1 19 30,0-29-32,1 0 8,-1 0-1,1 1 1,0-1 0,1 0-1,2 7 1,-4-12-12,0 0-1,1 0 1,0 1-1,-1-1 1,1 0-1,0 0 1,-1 0-1,1 0 1,0 0-1,0 0 1,0 0-1,0 0 1,0 0-1,0-1 1,0 1-1,0 0 1,0-1-1,1 1 1,-1-1-1,0 1 1,0-1-1,1 1 1,-1-1-1,0 0 1,0 0-1,1 0 1,-1 1-1,0-1 1,1 0-1,-1-1 1,2 1 0,2-1 6,1-1 0,-1 0 0,0 0 0,1 0 1,-1 0-1,0-1 0,0 0 0,-1 0 1,1 0-1,7-7 0,42-46 19,-46 47-31,29-34-55,-20 22-50,1 1-1,31-27 1,-48 46 95,0 0 0,0 0 1,0 1-1,0-1 0,0 0 0,0 0 1,0 1-1,0-1 0,1 1 1,-1-1-1,0 1 0,0 0 0,1-1 1,-1 1-1,0 0 0,1 0 1,-1 0-1,2 0 0,-2 0 5,-1 0-1,1 1 1,0-1-1,0 1 0,0-1 1,-1 1-1,1-1 1,0 1-1,-1-1 1,1 1-1,-1 0 1,1-1-1,-1 1 1,1 0-1,-1-1 1,1 1-1,-1 0 1,1 0-1,-1 0 1,1 1-1,0 5-13,1 1 0,-1-1 0,0 1 0,0 14 0,-1-13 26,1 11 0,-2-10 25,2 0 0,-1 0 1,2 0-1,1 11 1,-2-21-28,-1 1 1,0-1-1,0 1 1,0 0-1,0-1 1,0 1-1,1-1 1,-1 1-1,0-1 1,0 1-1,1-1 1,-1 0-1,0 1 1,1-1-1,-1 1 1,0-1-1,1 0 1,-1 1-1,1-1 1,-1 0-1,1 1 1,-1-1-1,0 0 1,1 0-1,-1 1 1,1-1-1,0 0 1,-1 0-1,1 0 1,-1 0-1,1 0 1,-1 0-1,1 0 1,-1 0-1,1 0 1,-1 0 0,1 0-1,-1 0 1,1 0-1,0 0 1,-1 0-1,1 0 1,-1-1-1,1 1 1,-1 0-1,0 0 1,1-1-1,-1 1 1,1 0-1,-1-1 1,1 1-1,-1 0 1,0-1-1,1 1 1,-1-1-1,1 0 1,21-27 110,20-43-65,21-31-226,-60 99 154,-1-1-1,1 1 0,0 0 1,1 0-1,-1 0 0,6-4 1,-9 7 19,1 0 0,-1-1 0,1 1 1,0 0-1,-1-1 0,1 1 0,0 0 0,-1 0 1,1-1-1,0 1 0,-1 0 0,1 0 0,0 0 1,-1 0-1,1 0 0,0 0 0,-1 0 0,1 0 1,0 0-1,-1 1 0,1-1 0,0 0 0,-1 0 1,1 0-1,-1 1 0,1-1 0,0 0 0,-1 1 1,1-1-1,-1 1 0,1-1 0,-1 1 0,1-1 0,-1 1 1,1-1-1,-1 1 0,0-1 0,1 1 0,-1-1 1,0 1-1,1 0 0,-1-1 0,0 1 0,0 0 1,0-1-1,1 1 0,-1-1 0,0 2 0,2 7 8,0 0 0,-1 0 0,0 1 0,-1-1 0,0 11 0,-1-10 30,2 0-1,-1 0 1,4 16-1,-4-25-44,0-1 0,0 1 0,0-1 0,0 0 0,0 1 0,0-1 0,0 1 0,0-1 0,0 0 0,0 1 0,0-1 0,0 0 0,1 1 0,-1-1 0,0 1 0,0-1 0,0 0 0,1 0 0,-1 1 0,0-1 0,1 0-1,-1 1 1,0-1 0,0 0 0,1 0 0,-1 0 0,1 1 0,-1-1 0,0 0 0,1 0 0,-1 0 0,0 0 0,1 0 0,-1 1 0,1-1 0,-1 0 0,0 0 0,1 0 0,-1 0 0,1 0 0,-1 0 0,0-1 0,1 1 0,-1 0 0,0 0-1,1 0 1,-1 0 0,1 0 0,-1 0 0,0-1 0,1 1 0,-1 0 0,0 0 0,1-1 0,-1 1 0,0 0 0,0 0 0,1-1 0,-1 1 0,0 0 0,0-1 0,1 1 0,-1 0 0,0-1 0,0 0 0,17-24-1240,-17 25 1246,56-113-2306,-32 68 1485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3.242"/>
    </inkml:context>
    <inkml:brush xml:id="br0">
      <inkml:brushProperty name="width" value="0.05" units="cm"/>
      <inkml:brushProperty name="height" value="0.05" units="cm"/>
    </inkml:brush>
  </inkml:definitions>
  <inkml:trace contextRef="#ctx0" brushRef="#br0">5 111 10906 0 0,'-1'-2'368'0'0,"0"-1"0"0"0,0 0-1 0 0,1 0 1 0 0,-1 1 0 0 0,1-1-1 0 0,0 0 1 0 0,0 0 0 0 0,0 0-1 0 0,0 0 1 0 0,1 1 0 0 0,-1-1 0 0 0,1 0-1 0 0,-1 0 1 0 0,1 1 0 0 0,0-1-1 0 0,0 0 1 0 0,0 1 0 0 0,0-1-1 0 0,2-2 1 0 0,0 2-140 0 0,0-1 0 0 0,0 0 0 0 0,0 1 0 0 0,1-1 0 0 0,-1 1 0 0 0,1 0-1 0 0,0 0 1 0 0,0 1 0 0 0,0-1 0 0 0,8-3 0 0 0,-7 3-230 0 0,0 1-1 0 0,0 0 0 0 0,0 0 1 0 0,0 1-1 0 0,1-1 1 0 0,-1 1-1 0 0,1 0 0 0 0,-1 1 1 0 0,1-1-1 0 0,-1 1 0 0 0,1 0 1 0 0,-1 0-1 0 0,1 1 1 0 0,-1 0-1 0 0,0 0 0 0 0,1 0 1 0 0,-1 0-1 0 0,0 1 1 0 0,1 0-1 0 0,5 4 0 0 0,-7-4 11 0 0,0 1 0 0 0,0 0 0 0 0,-1 0-1 0 0,0 1 1 0 0,0-1 0 0 0,0 1-1 0 0,0-1 1 0 0,0 1 0 0 0,-1 0 0 0 0,1 0-1 0 0,-1 0 1 0 0,0 1 0 0 0,0-1-1 0 0,-1 0 1 0 0,1 1 0 0 0,-1-1 0 0 0,0 1-1 0 0,0 0 1 0 0,0 7 0 0 0,-1-6 43 0 0,-1-1 1 0 0,1 1 0 0 0,-1-1 0 0 0,0 1-1 0 0,0-1 1 0 0,-1 1 0 0 0,0-1-1 0 0,0 0 1 0 0,0 0 0 0 0,0 0 0 0 0,-1 0-1 0 0,0 0 1 0 0,0-1 0 0 0,0 1 0 0 0,0-1-1 0 0,-7 7 1 0 0,-5 2 176 0 0,0 0 0 0 0,-26 15 0 0 0,-12 11 110 0 0,51-38-362 0 0,-12 12 89 0 0,14-13-79 0 0,0 0 0 0 0,-1 0 0 0 0,1 0 0 0 0,0 0 0 0 0,0 0 0 0 0,0 1 0 0 0,-1-1 0 0 0,1 0 0 0 0,0 0 0 0 0,0 0 0 0 0,0 0-1 0 0,0 0 1 0 0,0 1 0 0 0,-1-1 0 0 0,1 0 0 0 0,0 0 0 0 0,0 0 0 0 0,0 0 0 0 0,0 1 0 0 0,0-1 0 0 0,0 0 0 0 0,0 0 0 0 0,0 1-1 0 0,-1-1 1 0 0,1 0 0 0 0,0 0 0 0 0,0 0 0 0 0,0 1 0 0 0,0-1 0 0 0,0 0 0 0 0,0 0 0 0 0,0 0 0 0 0,0 1 0 0 0,0-1 0 0 0,1 0 0 0 0,-1 0-1 0 0,0 1 1 0 0,0-1 0 0 0,0 0 0 0 0,0 0 0 0 0,0 0 0 0 0,0 1 0 0 0,0-1 0 0 0,0 0 0 0 0,1 0 0 0 0,-1 0 0 0 0,0 0 0 0 0,0 1-1 0 0,0-1 1 0 0,0 0 0 0 0,1 0 0 0 0,-1 0 0 0 0,0 0 0 0 0,0 0 0 0 0,0 0 0 0 0,1 0 0 0 0,-1 1 0 0 0,58 11-998 0 0,-17-2-2411 0 0,59 5 0 0 0,-73-12 2938 0 0,-2 1-778 0 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259"/>
    </inkml:context>
    <inkml:brush xml:id="br0">
      <inkml:brushProperty name="width" value="0.05" units="cm"/>
      <inkml:brushProperty name="height" value="0.05" units="cm"/>
    </inkml:brush>
  </inkml:definitions>
  <inkml:trace contextRef="#ctx0" brushRef="#br0">29 126 15371,'-1'13'1099,"0"-1"1,-1 1-1,0-1 0,-6 17 0,4-15 333,0 0 1,-2 23-1,6-36-1374,0-1 0,-1 1 0,1 0 0,0 0 0,0-1 0,0 1 0,0 0 0,0 0 0,0-1 0,0 1 0,0 0 0,0 0 0,1-1 0,-1 1 0,0 0 0,0-1 0,1 1 0,-1 0 0,0-1 0,1 1 0,-1 0 0,1-1 0,-1 1 0,2 0 0,-2-1-26,1 0 0,0 0 0,0 0 0,-1 0 0,1 0 0,0 0 0,0 0 0,-1-1 0,1 1 0,0 0 0,-1-1-1,1 1 1,0 0 0,-1-1 0,1 1 0,0-1 0,-1 1 0,1-1 0,0 0 0,32-36 126,-29 32-126,29-36-133,70-80-619,-101 119 690,19-18-159,-20 20 178,0-1-1,0 0 1,0 0 0,0 0-1,1 1 1,-1-1 0,0 1-1,0-1 1,0 1 0,1-1-1,-1 1 1,0 0 0,1-1-1,-1 1 1,0 0 0,1 0-1,1 0 1,-2 1 13,-1-1 1,1 0 0,-1 1-1,1-1 1,-1 1-1,1-1 1,-1 1-1,1-1 1,-1 1 0,0-1-1,1 1 1,-1 0-1,0-1 1,0 1-1,1-1 1,-1 1 0,0 0-1,0-1 1,0 1-1,0 0 1,0-1-1,0 2 1,0 18 143,0-14-80,-2 17 155,1-17-142,1-1 0,-1 1 0,1-1 1,0 1-1,1-1 0,-1 1 0,2 5 1,-2-11-75,0 0 1,1 0 0,-1 1 0,0-1 0,0 0 0,0 0-1,0 1 1,1-1 0,-1 0 0,0 0 0,0 1 0,1-1-1,-1 0 1,0 0 0,1 0 0,-1 0 0,0 0 0,0 1-1,1-1 1,-1 0 0,0 0 0,1 0 0,-1 0 0,0 0-1,1 0 1,-1 0 0,0 0 0,1 0 0,-1 0 0,0 0 0,0 0-1,1 0 1,-1 0 0,0-1 0,1 1 0,-1 0 0,0 0-1,1 0 1,-1 0 0,0 0 0,0-1 0,1 1 0,-1 0-1,0 0 1,0-1 0,0 1 0,1 0 0,12-13 71,25-41-392,-30 41-12,0 0 1,1 1-1,0 0 0,1 1 0,22-20 1,-32 31 309,0 0 0,0 0 0,0 0 0,0-1 0,1 1 1,-1 0-1,0 0 0,0 0 0,0 0 0,1 0 0,-1-1 0,0 1 0,0 0 1,1 0-1,-1 0 0,0 0 0,0 0 0,1 0 0,-1 0 0,0 0 0,0 0 1,1 0-1,-1 0 0,0 0 0,0 0 0,1 0 0,-1 0 0,0 0 0,0 0 1,1 0-1,-1 0 0,0 0 0,0 1 0,0-1 0,1 0 0,-1 0 0,0 0 1,0 0-1,0 0 0,1 1 0,-1-1 0,0 0 0,0 1 0,3 14-264,-7 19-80,-2 8-1456,6-40 1474,5-6-90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678"/>
    </inkml:context>
    <inkml:brush xml:id="br0">
      <inkml:brushProperty name="width" value="0.05" units="cm"/>
      <inkml:brushProperty name="height" value="0.05" units="cm"/>
    </inkml:brush>
  </inkml:definitions>
  <inkml:trace contextRef="#ctx0" brushRef="#br0">31 59 19884,'0'3'385,"-1"0"-1,1 1 1,-1-1-1,0 0 1,0 0-1,0 0 1,0 0-1,0 0 1,-1 0-1,1 0 1,-1 0-1,-3 4 1,3-7-1251,-4 7 473,5-1 373,0-1 1,0 0-1,0 0 0,0 1 1,1-1-1,0 1 1,0-1-1,0 0 1,1 1-1,1 8 1,-1-13 41,-1 0 1,1 0 0,-1 1 0,1-1 0,-1 0 0,1 0-1,0 0 1,-1 0 0,1 0 0,0 0 0,0 0-1,0 0 1,0 0 0,0 0 0,0 0 0,0-1 0,0 1-1,0 0 1,2 0 0,-1-1 4,0 1 0,-1-1 0,1 0 0,0 0 0,0 0-1,0 0 1,0 0 0,0-1 0,0 1 0,0 0 0,0-1 0,-1 1 0,1-1 0,0 0 0,0 0-1,-1 0 1,3-1 0,11-8 70,-1 0 0,1-2 0,-2 1-1,0-2 1,0 0 0,12-17 0,-11 13-82,1 1 0,0 1 0,25-20 0,-39 34-14,0 1 1,0-1 0,0 0-1,0 0 1,0 1-1,0-1 1,0 1 0,0-1-1,1 1 1,-1-1-1,0 1 1,0 0 0,1-1-1,-1 1 1,0 0 0,0 0-1,1 0 1,-1 0-1,2 0 1,-3 1 3,1-1 1,0 1-1,0-1 0,-1 1 0,1-1 1,0 1-1,-1-1 0,1 1 1,0 0-1,-1-1 0,1 1 0,-1 0 1,1 0-1,-1-1 0,0 1 1,1 0-1,-1 0 0,0 0 0,1 0 1,-1 1-1,1 7 77,0 0-1,0 0 1,-1 0-1,-1 13 1,0-6 112,5 10 431,-4-25-609,0-1 0,0 0 0,0 0 0,0 1 0,0-1 0,0 0 0,0 0 0,1 1 0,-1-1 1,0 0-1,0 0 0,0 0 0,1 1 0,-1-1 0,0 0 0,0 0 0,1 0 0,-1 0 0,0 0 0,0 1 1,1-1-1,-1 0 0,0 0 0,0 0 0,1 0 0,-1 0 0,0 0 0,1 0 0,-1 0 0,12-9 335,0-6-168,1-2-831,23-21 1,-36 37 643,0 1 1,0-1-1,1 1 1,-1 0 0,0-1-1,1 1 1,-1 0-1,1-1 1,-1 1 0,0 0-1,1 0 1,-1-1 0,1 1-1,-1 0 1,1 0-1,-1 0 1,1-1 0,-1 1-1,1 0 1,-1 0-1,1 0 1,-1 0 0,1 0-1,-1 0 1,1 0-1,-1 0 1,1 0 0,-1 1-1,0-1 1,1 0 0,-1 0-1,1 0 1,-1 0-1,1 1 1,-1-1 0,1 0-1,-1 0 1,0 1-1,1-1 1,-1 0 0,0 1-1,1-1 1,-1 0-1,0 1 1,1-1 0,-1 1-1,0 0 1,3 7-335</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517"/>
    </inkml:context>
    <inkml:brush xml:id="br0">
      <inkml:brushProperty name="width" value="0.05" units="cm"/>
      <inkml:brushProperty name="height" value="0.05" units="cm"/>
    </inkml:brush>
  </inkml:definitions>
  <inkml:trace contextRef="#ctx0" brushRef="#br0">62 108 10802,'3'-15'1378,"-1"0"0,-1 0-1,0 0 1,-3-25-1,2 39-1333,0 1-1,1 0 1,-1 0-1,0 0 1,0-1-1,0 1 1,0 0-1,0 0 0,0 0 1,0-1-1,0 1 1,0 0-1,0 0 1,0 0-1,0-1 0,0 1 1,0 0-1,-1 0 1,1 0-1,0-1 1,0 1-1,0 0 1,0 0-1,0 0 0,0 0 1,0-1-1,-1 1 1,1 0-1,0 0 1,0 0-1,0 0 1,0 0-1,-1-1 0,1 1 1,0 0-1,0 0 1,0 0-1,0 0 1,-1 0-1,1 0 0,0 0 1,0 0-1,0 0 1,-1 0-1,1 0 1,0 0-1,0 0 1,-1 0-1,1 0 0,0 0 1,0 0-1,0 0 1,-1 0-1,1 0 1,0 0-1,0 0 1,0 0-1,0 0 0,-1 1 1,1-1-1,0 0 1,0 0-1,0 0 1,0 0-1,-1 1 0,-8 11 1005,2 4-608,0 1 0,0 0 0,2 1-1,-6 31 1,5-12-241,0 50-1,6-75-176,0 1 1,1-1-1,3 21 0,-3-31-19,-1 0 1,1 0-1,-1 0 1,1 0-1,0-1 0,-1 1 1,1 0-1,0 0 0,0-1 1,0 1-1,1-1 0,-1 1 1,0-1-1,3 3 0,-3-4-1,0 0 0,0 1 0,0-1 0,0 0 0,0 1 0,0-1-1,1 0 1,-1 0 0,0 0 0,0 0 0,0 0 0,0 0-1,0-1 1,1 1 0,-1 0 0,0-1 0,0 1 0,0 0-1,0-1 1,0 1 0,0-1 0,0 0 0,0 1 0,0-1-1,0 0 1,0 1 0,0-2 0,5-3 4,-1-1 0,0 1 0,-1-1-1,0 1 1,0-1 0,0-1 0,0 1 0,-1 0 0,4-11 0,19-66 23,-26 80-28,10-44 36,9-93 0,-21 172-117,2 0 0,1 1 0,2-1 0,1 0 1,10 40-1,-12-65-61,1 0 0,-1 0 0,1 0 0,0 0 0,7 10 0,-10-16 81,1 1 1,0-1-1,0 0 1,-1 0-1,1 0 1,0 0-1,0 0 1,0 0-1,0-1 1,0 1-1,0 0 1,0 0-1,0-1 1,1 1-1,-1 0 1,0-1-1,0 1 1,1-1-1,-1 0 1,0 1-1,0-1 1,1 0-1,-1 0 1,0 0-1,1 0 1,-1 0-1,0 0 1,1 0-1,-1 0 1,0-1-1,1 1 1,-1 0-1,0-1 1,0 1-1,0-1 1,1 1-1,-1-1 1,0 0-1,2-1 1,1-2-59,1-1 0,-1 0 0,0 0 0,0-1 0,-1 1 0,1-1 0,-1 0 0,-1 0 0,5-10 0,11-38-740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921"/>
    </inkml:context>
    <inkml:brush xml:id="br0">
      <inkml:brushProperty name="width" value="0.05" units="cm"/>
      <inkml:brushProperty name="height" value="0.05" units="cm"/>
    </inkml:brush>
  </inkml:definitions>
  <inkml:trace contextRef="#ctx0" brushRef="#br0">43 65 11731,'-2'-12'408,"2"7"-237,0 1 0,-1-1 1,0 1-1,0 0 0,0-1 0,0 1 0,-1 0 1,1 0-1,-4-5 0,5 9-151,0-1-1,0 1 1,0 0 0,0 0 0,0 0-1,0-1 1,0 1 0,0 0-1,-1 0 1,1 0 0,0 0 0,0-1-1,0 1 1,0 0 0,-1 0-1,1 0 1,0 0 0,0 0 0,0 0-1,0-1 1,-1 1 0,1 0-1,0 0 1,0 0 0,0 0 0,-1 0-1,1 0 1,0 0 0,0 0-1,-1 0 1,1 0 0,0 0 0,0 0-1,0 0 1,-1 0 0,1 0-1,0 0 1,0 0 0,-1 0 0,1 0-1,0 0 1,0 1 0,0-1-1,-1 0 1,-4 12 803,-1 21 366,-2 89 953,8-105-1890,1 0 0,0 0 0,1 0-1,1 0 1,7 19 0,-10-34-230,1 1 1,-1-1-1,1 1 0,0-1 0,0 0 0,0 1 1,1-1-1,-1 0 0,0 0 0,1 0 1,-1 0-1,1 0 0,0 0 0,0-1 1,0 1-1,0 0 0,0-1 0,0 1 1,0-1-1,0 0 0,0 0 0,1 0 0,-1 0 1,0 0-1,1 0 0,-1-1 0,1 1 1,-1-1-1,1 0 0,-1 0 0,1 1 1,-1-2-1,1 1 0,-1 0 0,1 0 1,-1-1-1,1 0 0,-1 1 0,1-1 1,-1 0-1,0 0 0,5-3 0,14-6-354,31-22-1,-37 22 87,0 0 0,0 2 0,1-1 0,20-6 0,-34 14 246,0 1 0,0-1 0,0 1 0,0-1 0,0 1 0,0-1 0,0 1 0,0 0 0,0 0 0,0 0 0,0 0 0,0 1 0,0-1 0,0 0 0,0 1 0,0 0 0,0-1 0,0 1 0,0 0 0,0 0 0,0 0 0,-1 0 0,1 0 0,0 0 0,2 3 0,-2-2 60,-1 1 0,0-1 0,1 0 0,-1 1 0,0-1 0,0 1 0,0-1 0,-1 1 0,1 0 0,-1-1 0,1 1 0,-1 0 0,0-1 0,0 1 0,0 0 0,0-1 0,-1 1 0,1 0 0,-2 3 0,-2 7 221,0 0-1,-1-1 1,0 1-1,-1-1 1,-1 0-1,0-1 0,0 0 1,-1 0-1,-11 11 1,12-14-156,-1-1 1,0 1-1,0-1 1,0-1 0,-1 1-1,0-1 1,-1-1 0,1 0-1,-1 0 1,0-1-1,-19 6 1,26-10-171,0 1 1,0 0-1,0-1 0,0 0 0,0 0 1,-1 0-1,1 0 0,0 0 0,0 0 1,0-1-1,0 0 0,0 1 0,0-1 1,0 0-1,0 0 0,1-1 0,-1 1 0,0-1 1,1 1-1,-1-1 0,1 0 0,-1 0 1,1 0-1,0 0 0,0 0 0,0-1 1,0 1-1,0-1 0,0 1 0,1-1 1,-1 0-1,1 0 0,0 1 0,0-1 1,-2-5-1,-3-26-387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2.824"/>
    </inkml:context>
    <inkml:brush xml:id="br0">
      <inkml:brushProperty name="width" value="0.05" units="cm"/>
      <inkml:brushProperty name="height" value="0.05" units="cm"/>
    </inkml:brush>
  </inkml:definitions>
  <inkml:trace contextRef="#ctx0" brushRef="#br0">19 60 16644,'-3'8'459,"0"0"1,1 0 0,0 0-1,0 0 1,1 0-1,0 1 1,0-1 0,1 11-1,0-3 638,-3 53 19,3 0 1,3 1-1,18 105 1,-19-168-1066,7 32 152,-9-37-195,1 0 0,-1 0 0,1 0 0,-1-1-1,1 1 1,0 0 0,0-1 0,0 1 0,0-1-1,0 1 1,0-1 0,0 1 0,1-1 0,-1 0-1,0 0 1,1 0 0,1 2 0,-2-3-14,0 0 1,-1 0 0,1 0-1,0 0 1,0 0 0,-1-1 0,1 1-1,0 0 1,0 0 0,-1 0-1,1-1 1,0 1 0,-1 0-1,1-1 1,0 1 0,-1-1-1,1 1 1,-1-1 0,1 1-1,0-1 1,-1 1 0,1-1-1,-1 0 1,0 1 0,1-1 0,-1 1-1,1-1 1,-1 0 0,0 0-1,1 0 1,9-26-249,-9 23 197,17-69-878,-14 55 544,0 0 0,1 0 0,1 0 0,11-24 0,-17 41 362,1-1 0,-1 1 0,1 0 1,0 0-1,-1 0 0,1 0 0,0 0 0,0 0 1,-1 0-1,1 0 0,0 0 0,0 1 0,0-1 1,0 0-1,0 0 0,1 1 0,-1-1 1,0 1-1,0-1 0,0 1 0,3-1 0,-3 1 22,0 0-1,1 0 0,-1 1 0,0-1 1,0 0-1,1 1 0,-1-1 0,0 1 1,0 0-1,0-1 0,1 1 0,-1 0 1,0-1-1,0 1 0,0 0 0,0 0 0,1 1 1,4 7 88,1-1 0,-2 1 1,1 0-1,4 12 0,-6-14-6,1 3 47,0 0 0,1-1 0,0 0 0,1 0 0,7 8 0,-12-14-90,0-1 1,1-1-1,-1 1 0,0 0 1,0 0-1,1-1 0,-1 1 1,1-1-1,0 0 0,-1 0 1,1 0-1,0 0 0,-1 0 1,1-1-1,0 1 0,0-1 0,0 0 1,0 0-1,0 0 0,-1 0 1,1 0-1,0-1 0,0 1 1,5-2-1,0-2-20,0 0 0,0 0 0,0 0-1,0-1 1,-1 0 0,13-12 0,40-43-448,-43 41 245,15-16-198,-18 18 17,1 0-1,1 1 1,25-19 0,-39 34 352,-1 0 1,0 0-1,1 0 1,-1 0-1,0 0 0,1 1 1,-1-1-1,1 0 0,-1 1 1,1-1-1,0 1 1,-1 0-1,1-1 0,-1 1 1,1 0-1,0 0 0,-1 0 1,1 0-1,0 0 1,-1 0-1,1 1 0,2 0 1,-1 0 71,-1 1 1,1 0-1,0 0 0,-1 0 1,0 1-1,1-1 1,-1 1-1,3 4 0,4 3 269,-8-9-285,0 1-1,0-1 0,0 0 0,0-1 0,1 1 0,-1 0 1,0 0-1,0-1 0,1 1 0,-1 0 0,1-1 1,-1 1-1,0-1 0,1 0 0,-1 1 0,1-1 0,-1 0 1,1 0-1,-1 0 0,1 0 0,-1 0 0,1 0 0,-1-1 1,1 1-1,-1 0 0,0-1 0,1 1 0,-1-1 0,1 1 1,-1-1-1,0 0 0,2-1 0,6-3-7,-1-1 0,1-1 0,12-12 0,-4 3-139,-10 11 5,0-1 0,0 1 1,1 1-1,0-1 0,0 1 0,0 1 0,0-1 1,17-3-1,-21 6 70,0 1-1,0-1 1,0 1 0,0 0 0,0 0 0,0 0-1,0 1 1,0 0 0,-1-1 0,1 1 0,0 0 0,0 1-1,-1-1 1,1 1 0,-1 0 0,1 0 0,-1 0 0,0 0-1,1 0 1,-1 1 0,0-1 0,4 6 0,2 4 112,0 0 1,0 1 0,-1 0 0,-1 1-1,0-1 1,-1 1 0,5 17-1,-4-7 148,-1-1-1,-1 1 0,4 42 1,-9-61-189,1 51 261,-1-54-284,0 1 0,0-1 1,-1 0-1,1 1 0,0-1 1,-1 0-1,0 1 0,0-1 1,1 0-1,-1 0 0,0 0 1,-1 0-1,1 0 0,0 0 1,0 0-1,-1 0 0,1 0 0,-1-1 1,-3 4-1,4-5-11,0 0 0,0 0 0,0 0 0,0 0 0,1 0 0,-1 0 0,0 0 0,0 0 0,0 0-1,0-1 1,0 1 0,1 0 0,-1 0 0,0-1 0,0 1 0,0-1 0,1 1 0,-1-1 0,0 1 0,1-1 0,-1 1 0,0-1 0,1 1 0,-1-1-1,1 0 1,-1 0 0,0-1 0,-14-21-24,7 2-1,1 0 0,2 0 0,0-1 0,1 0 0,1 0 0,1 0 1,0 0-1,2 0 0,1 0 0,1 0 0,6-30 0,-3 29 34,1 0 0,2 1 0,0 0 0,12-22 0,-13 29 24,1 1 0,0 0 1,2 1-1,-1 0 0,2 0 0,18-17 0,-29 29-30,0 1-1,1 0 0,-1-1 1,0 1-1,1 0 0,-1-1 0,1 1 1,-1 0-1,1 0 0,-1-1 0,1 1 1,-1 0-1,1 0 0,-1 0 1,1 0-1,-1 0 0,1 0 0,-1 0 1,1 0-1,-1 0 0,1 0 0,-1 0 1,1 0-1,-1 0 0,1 0 0,-1 0 1,1 0-1,-1 0 0,0 1 1,1-1-1,-1 0 0,1 0 0,-1 1 1,1-1-1,-1 0 0,0 1 0,1-1 1,-1 0-1,0 1 0,1-1 1,-1 0-1,0 1 0,1-1 0,-1 1 1,0-1-1,1 2 0,10 29 330,-6-15-125,-4-14-179,24 46 525,-23-45-520,-1-1 0,1 1-1,0-1 1,0 1 0,0-1 0,1 0-1,-1 0 1,1 0 0,-1 0 0,1 0 0,-1-1-1,1 1 1,0-1 0,6 3 0,-8-4-36,-1 0 1,1 0-1,0 0 1,0 1-1,0-1 1,0 0-1,0 0 1,0 0-1,0 0 1,0-1-1,0 1 1,0 0-1,0 0 1,0-1-1,0 1 1,0 0-1,-1-1 1,1 1-1,0-1 1,0 1-1,0-1 1,0 1-1,-1-1 1,1 0-1,1 0 1,-1-2-143,0 1 0,0 0 1,0 0-1,0 0 0,0 0 1,0-1-1,0 1 0,-1 0 0,1-1 1,-1-2-1,1-4-292,-1 1 1,0-1-1,0 1 0,-1-1 0,-2-8 1,-7-21-259,-2-5-269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258"/>
    </inkml:context>
    <inkml:brush xml:id="br0">
      <inkml:brushProperty name="width" value="0.05" units="cm"/>
      <inkml:brushProperty name="height" value="0.05" units="cm"/>
    </inkml:brush>
  </inkml:definitions>
  <inkml:trace contextRef="#ctx0" brushRef="#br0">1 1 14307,'6'23'1520,"4"1"-968,0-1-231,6-4 751,2-2-864,5-8 72,-1-4-200,6-9-208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664"/>
    </inkml:context>
    <inkml:brush xml:id="br0">
      <inkml:brushProperty name="width" value="0.05" units="cm"/>
      <inkml:brushProperty name="height" value="0.05" units="cm"/>
    </inkml:brush>
  </inkml:definitions>
  <inkml:trace contextRef="#ctx0" brushRef="#br0">85 140 16460,'0'98'3064,"-1"-71"-2413,0-1 0,2 0 0,1 0 0,1 0 0,9 38 0,-4-40-322,-4-12-259,0 1 1,0-1-1,-1 1 0,-1 0 1,1 16-1,-3-26-64,0 0 1,0 0-1,0 0 1,-1 0-1,1 1 1,-1-1-1,0 0 0,0 0 1,0 0-1,0 0 1,-1-1-1,1 1 1,-1 0-1,0 0 0,0-1 1,0 1-1,0-1 1,0 0-1,0 1 1,-1-1-1,1 0 0,-1 0 1,1-1-1,-1 1 1,0-1-1,-5 3 1,6-3 5,1 0 1,-1 0-1,0 0 1,0 0 0,0 0-1,0-1 1,0 1 0,0-1-1,0 1 1,0-1 0,-1 0-1,1 0 1,0 0 0,0 0-1,0 0 1,0-1-1,0 1 1,0 0 0,0-1-1,0 0 1,0 1 0,0-1-1,0 0 1,0 0 0,0 0-1,0 0 1,1 0 0,-1-1-1,1 1 1,-1-1-1,0 1 1,1-1 0,0 1-1,-1-1 1,1 0 0,0 1-1,0-1 1,0 0 0,0 0-1,0 0 1,1 0 0,-1 0-1,1 0 1,-1-3-1,-2-5 19,1-1-1,1 0 1,0 1-1,0-1 0,1 0 1,1 0-1,1-14 1,5-7 66,0 0 0,2 1 0,2 0 1,14-30-1,-3 15 320,52-79 0,-24 63-281,-49 60-359,0 0-1,-1 0 1,1-1-1,-1 1 1,1 0-1,-1-1 1,0 1-1,0-1 1,0 1-1,0 0 1,0-1-1,0 1 1,-1 0-1,1-1 1,-1 1-1,0 0 1,1-1-1,-1 1 1,0 0-1,0 0 1,-1 0-1,1 0 1,-3-3-1,-4-3-423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4.732"/>
    </inkml:context>
    <inkml:brush xml:id="br0">
      <inkml:brushProperty name="width" value="0.05" units="cm"/>
      <inkml:brushProperty name="height" value="0.05" units="cm"/>
    </inkml:brush>
  </inkml:definitions>
  <inkml:trace contextRef="#ctx0" brushRef="#br0">1 267 17508,'8'6'1760,"5"2"-1224,13-12-160,10-12 833,18-11-457,5-5-184,7-5-232,3-2-200,-3 2-536,-3 3-376,-16 7 648,-11 6-184,-20 14-136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5.169"/>
    </inkml:context>
    <inkml:brush xml:id="br0">
      <inkml:brushProperty name="width" value="0.05" units="cm"/>
      <inkml:brushProperty name="height" value="0.05" units="cm"/>
    </inkml:brush>
  </inkml:definitions>
  <inkml:trace contextRef="#ctx0" brushRef="#br0">1 585 15979,'11'16'1353,"15"-12"-841,4-6-176,19-10 528,3-7-144,8-7-432,3-4-360,-1-9 344,-7-2-160,-12-2-144,-7 0-96</inkml:trace>
  <inkml:trace contextRef="#ctx0" brushRef="#br0" timeOffset="1">470 13 13419,'-3'-12'1664,"4"11"-936,5 4-304,4 11 1721,3 5-1113,4 7-136,2 7-184,-2 10-103,2 4 47,-7 9-16,0 1-16,-5 3-176,-1-2-256,-8-10 0,-5 0 0,-3-21-216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6.863"/>
    </inkml:context>
    <inkml:brush xml:id="br0">
      <inkml:brushProperty name="width" value="0.05" units="cm"/>
      <inkml:brushProperty name="height" value="0.05" units="cm"/>
    </inkml:brush>
  </inkml:definitions>
  <inkml:trace contextRef="#ctx0" brushRef="#br0">186 268 18932,'0'-3'167,"-1"0"0,1-1 0,-1 1 0,1 0 0,-1-1 1,0 1-1,-1 0 0,1 0 0,0 0 0,-1 0 0,0 0 0,1 0 0,-5-4 0,5 5-107,-1 1 0,0 0 0,1 0 0,-1 0 0,0 0 0,1 0 0,-1 0-1,0 1 1,0-1 0,0 0 0,0 1 0,1 0 0,-1-1 0,0 1 0,0 0 0,0 0 0,0 0 0,0 0-1,0 0 1,0 1 0,0-1 0,0 0 0,0 1 0,0 0 0,-2 1 0,-3 1 60,1 0 0,0 1 0,0 0-1,0 0 1,1 0 0,-1 1 0,1 0 0,0 0 0,1 0 0,-1 1 0,1-1 0,0 1 0,0 0-1,1 0 1,-5 11 0,2-3-104,0 1 0,1-1-1,1 1 1,0 0 0,1 0 0,-1 19-1,3-26-12,1 0 0,1 0 1,-1 0-1,2 1 0,-1-1 0,3 9 0,-3-16-3,-1 0 0,0 0 0,1 0 0,-1 0 0,1 0 0,-1 0 0,1 0 0,-1 0 0,1 0 0,0 0 0,-1-1 0,1 1 0,0 0 0,0 0 0,-1-1 0,1 1 1,0 0-1,0-1 0,0 1 0,0-1 0,0 1 0,1 0 0,0-2 1,-1 1 0,1 0 0,-1-1 0,1 1 0,0-1 0,-1 1 0,1-1 0,-1 0 0,0 1 0,1-1 0,-1 0 0,0 0 0,1 0 0,-1 0 0,0 0 0,0-1 0,0 1 0,0 0 0,0 0 0,1-3 0,7-9 2,0 0 0,-1-1 0,-1-1 0,0 1 0,-1-1 0,-1 0-1,6-26 1,15-114 5,-23 130 3,0 0 0,-2-1 1,-1 1-1,-5-43 0,-2 49-24,7 19 14,0 0-1,-1-1 0,1 1 1,0 0-1,0 0 0,0-1 0,0 1 1,0 0-1,-1 0 0,1-1 1,0 1-1,0 0 0,0 0 1,-1 0-1,1 0 0,0-1 0,0 1 1,-1 0-1,1 0 0,0 0 1,0 0-1,-1 0 0,1 0 1,0 0-1,0 0 0,-1-1 0,1 1 1,0 0-1,0 0 0,-1 0 1,1 0-1,0 0 0,-1 1 1,1-1-1,0 0 0,0 0 1,-1 0-1,1 0 0,0 0 0,0 0 1,-1 0-1,1 0 0,0 1 1,0-1-1,0 0 0,-1 0 1,1 0-1,0 0 0,0 1 0,0-1 1,-1 0-1,1 0 0,0 1 1,0-1-1,-3 5 4,1-1 1,0 1-1,0 0 1,0 0-1,1 0 1,-1 0-1,1 0 1,-1 10-1,0 48 38,2-48-39,0 34 43,11 87-1,-7-115-13,0 0 0,1 0 0,2 0 0,0-1 0,0 0 0,16 28 0,-19-43-19,-1 1 0,1-1 0,0 1 0,0-1 1,1 0-1,-1-1 0,1 1 0,0-1 0,0 0 0,1 0 0,-1-1 0,1 1 0,12 4 0,-14-7-18,-1 0 0,1 0 0,1 0 0,-1 0 0,0-1 0,0 0 0,0 0 0,0 0 0,0 0 0,0-1 0,0 1 0,0-1 0,0 0 0,0 0 0,0-1 0,0 1 0,-1-1 0,1 0 0,0 0 0,-1 0 0,0 0 0,1-1 0,2-2 0,0-1-114,0 0-1,0-1 1,0 0 0,-1 0 0,0 0 0,-1-1 0,1 1-1,-1-1 1,-1 0 0,0 0 0,0 0 0,3-15 0,-2 3-558,-1 0 0,-1-1 0,-1 1 0,-2-25 1,1 31-34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3.746"/>
    </inkml:context>
    <inkml:brush xml:id="br0">
      <inkml:brushProperty name="width" value="0.05" units="cm"/>
      <inkml:brushProperty name="height" value="0.05" units="cm"/>
    </inkml:brush>
  </inkml:definitions>
  <inkml:trace contextRef="#ctx0" brushRef="#br0">20 332 14523 0 0,'-5'-1'682'0'0,"5"1"-566"0"0,-1 0 0 0 0,1 0 1 0 0,-1 0-1 0 0,1-1 0 0 0,-1 1 1 0 0,1 0-1 0 0,0 0 0 0 0,-1 0 1 0 0,1 0-1 0 0,-1 0 0 0 0,1 0 1 0 0,-1 0-1 0 0,1 0 0 0 0,-1 0 1 0 0,1 0-1 0 0,-1 0 0 0 0,1 0 1 0 0,-1 0-1 0 0,1 0 0 0 0,0 0 1 0 0,-1 1-1 0 0,1-1 0 0 0,-1 0 1 0 0,1 0-1 0 0,-1 1 0 0 0,1-1 1 0 0,0 0-1 0 0,-1 0 0 0 0,1 1 1 0 0,0-1-1 0 0,-1 0 0 0 0,1 1 1 0 0,-1 0-1 0 0,1-1 83 0 0,6 10-4808 0 0,0-6 2870 0 0</inkml:trace>
  <inkml:trace contextRef="#ctx0" brushRef="#br0" timeOffset="1">465 1 16452 0 0,'-2'3'301'0'0,"-1"0"1"0"0,1 0 0 0 0,0 0-1 0 0,-1 0 1 0 0,1-1 0 0 0,-1 1-1 0 0,-5 3 1 0 0,4-4-287 0 0,1 1 0 0 0,0 0 0 0 0,0-1 0 0 0,0 1 0 0 0,1 0 0 0 0,-1 1 0 0 0,-3 4 0 0 0,2 2-146 0 0,-1 0 0 0 0,1 0 0 0 0,1 0 0 0 0,0 1 0 0 0,1-1 0 0 0,0 1 0 0 0,0 0 0 0 0,1 0 0 0 0,0-1 0 0 0,1 1 0 0 0,1 0 0 0 0,0 0 0 0 0,0 0 0 0 0,4 15 0 0 0,-3-16-706 0 0,0 1 0 0 0,0-1 0 0 0,-1 1 1 0 0,0 0-1 0 0,-1-1 0 0 0,-2 19 0 0 0,-5-9-187 0 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041"/>
    </inkml:context>
    <inkml:brush xml:id="br0">
      <inkml:brushProperty name="width" value="0.05" units="cm"/>
      <inkml:brushProperty name="height" value="0.05" units="cm"/>
    </inkml:brush>
  </inkml:definitions>
  <inkml:trace contextRef="#ctx0" brushRef="#br0">75 840 13923,'1'-4'260,"-1"-1"-1,0 1 1,0 0 0,0-1-1,0 1 1,-1 0 0,0-1-1,0 1 1,0 0 0,0 0 0,-1 0-1,0 0 1,0 0 0,0 0-1,0 1 1,0-1 0,-5-4-1,7 7-184,0 1-1,-1-1 1,0 1-1,1-1 1,-1 1 0,1-1-1,-1 1 1,0-1-1,1 1 1,-1 0-1,0-1 1,1 1-1,-1 0 1,0 0-1,0-1 1,1 1-1,-1 0 1,0 0 0,0 0-1,1 0 1,-1 0-1,0 0 1,0 0-1,1 0 1,-1 0-1,0 0 1,0 1-1,1-1 1,-2 1-1,1 0 13,-1 0 0,1 0 0,-1 0-1,1 1 1,0-1 0,0 1-1,0-1 1,0 1 0,0-1-1,0 1 1,0-1 0,0 3-1,-2 4 72,0 1-1,1 0 1,0 0-1,-1 10 1,1-2-56,2 0 0,0 0 0,3 22 0,-2-31-89,0 1 1,1-1-1,0 1 1,1-1-1,0 0 1,0 0-1,1 0 0,6 11 1,-10-18-10,1 0-1,0 0 1,-1 0-1,1 0 1,0 0 0,0 0-1,-1 0 1,1 0-1,0 0 1,0 0-1,0 0 1,0 0 0,0-1-1,0 1 1,1 0-1,-1-1 1,0 1 0,0-1-1,0 1 1,1-1-1,-1 0 1,0 0 0,0 1-1,1-1 1,-1 0-1,0 0 1,0 0-1,1 0 1,-1 0 0,0 0-1,1-1 1,-1 1-1,0 0 1,0-1 0,1 1-1,-1-1 1,0 1-1,0-1 1,0 0 0,0 1-1,0-1 1,0 0-1,2-2 1,2-1 5,-1-1-1,0 0 1,0 0-1,0-1 1,-1 1 0,0-1-1,5-10 1,13-42-33,18-84 0,-38 139 15,0 0 0,0 0 0,0-1 0,0 1 1,1 0-1,-1 0 0,3-4 0,-4 7 9,1 0-1,-1-1 0,0 1 0,0 0 1,1 0-1,-1 0 0,0-1 0,0 1 1,1 0-1,-1 0 0,0 0 1,1-1-1,-1 1 0,0 0 0,0 0 1,1 0-1,-1 0 0,0 0 0,1 0 1,-1 0-1,0 0 0,1 0 1,-1 0-1,0 0 0,1 0 0,-1 0 1,0 0-1,1 0 0,0 1 2,0-1-1,0 1 1,0 0-1,-1 0 0,1-1 1,0 1-1,0 0 1,-1 0-1,1 0 1,-1 0-1,1 0 0,-1 0 1,1 1-1,11 27 79,-6-13 21,0-1 0,10 16 0,-15-28-74,1 0 0,0 0 1,0 0-1,0-1 0,0 1 0,0-1 1,0 0-1,1 1 0,-1-1 1,1 0-1,0 0 0,-1-1 1,1 1-1,0 0 0,0-1 1,5 2-1,-5-3-4,0 0 0,0 0 1,0 0-1,0 0 0,0-1 0,0 1 1,0-1-1,0 0 0,0 0 1,0 0-1,-1 0 0,1 0 0,0 0 1,-1-1-1,1 0 0,-1 1 0,1-1 1,-1 0-1,0 0 0,0 0 0,0-1 1,3-2-1,5-7 20,-1-1 1,14-25-1,-20 34-38,18-40 4,-15 31-68,1 0 1,0 0-1,13-18 0,-20 31 52,0-1 1,1 1-1,-1 0 1,0-1-1,0 1 1,1 0-1,-1-1 0,0 1 1,1 0-1,-1 0 1,0-1-1,1 1 1,-1 0-1,0 0 0,1-1 1,-1 1-1,0 0 1,1 0-1,-1 0 1,1 0-1,-1 0 0,1 0 1,-1 0-1,0 0 1,1 0-1,-1 0 1,1 0-1,-1 0 0,0 0 1,1 0-1,0 0 1,8 12-111,3 27 53,-10-32 41,-1-3 20,1 3 20,0 1 1,1 0-1,0-1 0,5 9 0,-8-15-8,1 0 1,-1 0-1,0 0 1,1-1-1,-1 1 1,1 0-1,-1 0 1,1-1-1,0 1 1,-1 0-1,1-1 1,0 1-1,0 0 1,-1-1-1,1 1 0,0-1 1,0 0-1,0 1 1,0-1-1,-1 0 1,1 1-1,0-1 1,0 0-1,0 0 1,0 0-1,0 1 1,0-1-1,0 0 1,0 0-1,0-1 1,0 1-1,0 0 0,0 0 1,-1 0-1,1-1 1,0 1-1,0 0 1,0-1-1,0 1 1,0-1-1,-1 1 1,1-1-1,0 1 1,0-1-1,-1 0 1,1 1-1,0-2 1,5-4 35,-1 0 0,-1 0 0,1 0 0,-1-1 0,0 0 1,0 0-1,-1 0 0,3-11 0,17-65 174,-17 57-179,-4 19-55,-2 4-1,1 1 0,-1-1 0,0 0 0,1 1 0,0-1 0,0 1 0,0 0 1,0-1-1,0 1 0,0 0 0,0 0 0,1-1 0,-1 1 0,4-3 0,-4 5 7,-1 0 1,1 0 0,-1 0-1,1 1 1,0-1 0,-1 0-1,1 0 1,-1 1-1,1-1 1,-1 0 0,1 1-1,-1-1 1,1 0 0,-1 1-1,1-1 1,-1 1 0,0-1-1,1 1 1,-1-1 0,0 1-1,1-1 1,-1 1-1,0-1 1,0 1 0,1-1-1,-1 1 1,0 0 0,0-1-1,0 1 1,9 26-108,-7-19 72,-1-5 27,2 4 10,-1 0 1,1 0-1,0-1 0,0 1 0,7 9 0,-9-15 12,0-1 1,-1 1-1,1 0 0,0 0 0,0 0 0,0-1 0,0 1 0,0 0 1,0-1-1,0 1 0,0-1 0,0 1 0,0-1 0,0 0 0,0 1 1,0-1-1,2 0 0,-1 0 2,-1 0 0,1 0 0,-1 0 0,1-1 0,-1 1 1,0-1-1,1 1 0,-1-1 0,0 0 0,1 0 0,-1 1 0,0-1 0,0 0 1,1 0-1,-1 0 0,0 0 0,1-2 0,7-8-15,-1-1 0,0 0 1,-1-1-1,-1 0 0,0 0 0,0 0 1,-2-1-1,6-21 0,11-30-638,-20 65 619,-1-1 0,0 1 0,0-1-1,0 1 1,0-1 0,1 1-1,-1-1 1,0 1 0,0-1-1,1 1 1,-1-1 0,1 1-1,-1-1 1,0 1 0,1 0-1,-1-1 1,1 1 0,-1 0 0,1-1-1,-1 1 1,1 0 0,0-1-1,5 9-363,3 26 69,-8-27 268,3 11 1,-2-9 107,-1 1 0,2-1 0,-1 0 1,1 0-1,1-1 0,-1 1 1,10 14-1,-13-22-30,1 0 1,-1-1-1,1 1 1,0 0-1,-1-1 1,1 1-1,-1 0 1,1-1-1,0 1 1,0-1-1,-1 1 1,1-1-1,0 1 1,0-1-1,-1 0 1,1 0-1,0 1 1,0-1-1,0 0 1,0 0-1,0 0 1,-1 0-1,1 0 1,0 0-1,0 0 1,0 0-1,1 0 1,0-1 15,0 0 1,-1 0 0,1 0-1,0 0 1,-1 0 0,1 0 0,-1-1-1,0 1 1,1 0 0,-1-1-1,0 1 1,1-3 0,4-5 115,-1 0 1,0-1 0,5-16-1,-1-5 11,-1-1 0,-1 0 1,-2-1-1,3-65 0,-9 30-119,-12-94 1,2 95-135,11 67 85,0 0-1,0 0 1,0 0 0,0 0 0,0 0-1,0 0 1,0 0 0,0 0-1,0 0 1,0 0 0,0 0-1,0 0 1,0 0 0,0 0-1,0 0 1,0 0 0,-1 0-1,1 0 1,0 0 0,0 0-1,0 0 1,0 0 0,0 0 0,0 0-1,0 0 1,0 0 0,0 0-1,0 0 1,0 0 0,0 0-1,0 0 1,0 0 0,0 0-1,0 0 1,0 0 0,0 0-1,0 0 1,0 0 0,0 0-1,-1 9-34,2 14-4,6 32 35,3 0 0,18 54 0,-20-83 85,0-1-1,2-1 1,1 0 0,1 0-1,1-1 1,24 30 0,-11-24 84,-25-28-150,0 0 0,0 0 0,0 0-1,1 0 1,-1 0 0,0 0-1,1 0 1,-1-1 0,0 1 0,1 0-1,-1-1 1,1 1 0,-1-1-1,1 0 1,-1 1 0,1-1-1,-1 0 1,1 0 0,-1 0 0,3 0-1,-3 0-4,-1-1 1,0 1-1,1 0 0,-1-1 0,0 1 0,0-1 0,1 1 1,-1 0-1,0-1 0,0 1 0,0-1 0,0 1 0,0-1 1,1 1-1,-1-1 0,0 1 0,0 0 0,0-1 0,0 1 0,0-1 1,0 1-1,-1-1 0,1 1 0,0-1 0,0 1 0,0-1 1,0 1-1,0 0 0,-1-1 0,1 1 0,-1-1 0,-6-14 129,1 7-118,0 1-1,-1 0 1,0 0 0,0 1 0,0 0-1,-1 0 1,0 1 0,-16-9 0,2 3-180,-1 1 0,-28-8 0,-9 7-368,83 8 543,-1-1 0,0-1 1,0-1-1,0 0 0,-1-2 0,0 0 0,0-2 1,21-13-1,-38 21-166,1-1-1,-1 0 1,0 0 0,0 0-1,0 0 1,-1-1 0,6-6-1,-8 9 121,0 0 0,-1 0 0,1 0-1,-1 0 1,1 0 0,-1-1 0,1 1-1,-1 0 1,0 0 0,1 0 0,-1-1-1,0 1 1,0 0 0,0 0 0,0-1-1,0 1 1,0 0 0,0 0 0,-1-1-1,1 1 1,0 0 0,-1 0 0,1-1-1,-1 1 1,1 0 0,-1 0 0,0 0-1,1 0 1,-1 0 0,0 0 0,0 0-1,0 0 1,0 0 0,-2-1 0,-19-16-519</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478"/>
    </inkml:context>
    <inkml:brush xml:id="br0">
      <inkml:brushProperty name="width" value="0.05" units="cm"/>
      <inkml:brushProperty name="height" value="0.05" units="cm"/>
    </inkml:brush>
  </inkml:definitions>
  <inkml:trace contextRef="#ctx0" brushRef="#br0">14 32 17292,'-12'3'1456,"11"0"-1144,11-7 416,3-8-216,3-9-224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130"/>
    </inkml:context>
    <inkml:brush xml:id="br0">
      <inkml:brushProperty name="width" value="0.05" units="cm"/>
      <inkml:brushProperty name="height" value="0.05" units="cm"/>
    </inkml:brush>
  </inkml:definitions>
  <inkml:trace contextRef="#ctx0" brushRef="#br0">3 246 18540,'6'-2'2620,"-5"10"-1397,-3 16-225,1-19-386,-2 21-257,1 0 0,1 0 0,1 0 0,2 0 1,0 0-1,2 0 0,13 48 0,-16-71-334,0 1 0,1-1-1,-1 0 1,1 0 0,0 0 0,0 0 0,0 0 0,4 5 0,-5-7-12,0 0 0,0-1 1,0 1-1,0 0 0,0-1 1,1 1-1,-1-1 0,0 1 1,0-1-1,0 1 0,0-1 1,1 0-1,-1 0 0,0 1 1,0-1-1,1 0 0,-1 0 1,0 0-1,0-1 0,1 1 1,-1 0-1,0 0 0,0-1 1,0 1-1,1-1 1,-1 1-1,0-1 0,0 1 1,0-1-1,1 0 0,4-4 17,0 0 1,0 0-1,-1 0 0,1 0 0,-1-1 1,-1 0-1,1 0 0,-1 0 0,0-1 1,4-8-1,6-14 42,10-32-1,-10 19-25,-1-2-1,11-74 0,-19 140-131,2-1-1,9 23 0,-13-35 79,1-1 1,0 0-1,1 0 0,0 0 0,0-1 0,0 1 1,10 9-1,-13-15 11,-1-1 1,1 0 0,-1 1 0,1-1-1,0 0 1,0 0 0,0 0-1,-1 0 1,1 0 0,0 0 0,0 0-1,0-1 1,0 1 0,1-1 0,-1 1-1,0-1 1,0 0 0,0 0-1,0 0 1,0 0 0,0 0 0,0-1-1,1 1 1,-1 0 0,0-1-1,0 0 1,0 1 0,0-1 0,0 0-1,-1 0 1,1 0 0,0 0 0,0-1-1,-1 1 1,1 0 0,0-1-1,-1 1 1,2-3 0,4-4 6,-1 0-1,0 0 1,-1 0 0,0-1 0,0 1-1,0-1 1,-2-1 0,5-13 0,-3 7-2,-1 0 1,0-1-1,-2 1 1,2-21 0,-4 34-16,0 1 0,0-1 0,-1 1 0,1 0 0,0-1-1,-1 1 1,1 0 0,-1-1 0,-1-2 0,2 5 8,0 0-1,-1 0 1,1 0 0,0-1-1,0 1 1,0 0-1,0 0 1,0 0-1,0 0 1,-1-1-1,1 1 1,0 0-1,0 0 1,0 0-1,0 0 1,-1 0-1,1 0 1,0 0-1,0 0 1,0-1-1,0 1 1,-1 0 0,1 0-1,0 0 1,0 0-1,0 0 1,-1 0-1,1 0 1,0 0-1,0 0 1,-1 0-1,1 0 1,0 0-1,0 0 1,-8 12-131,4-2 91,1 1 1,1-1-1,0 1 0,0-1 0,1 1 1,0 0-1,1-1 0,0 1 0,1 0 0,0-1 1,1 1-1,0-1 0,7 21 0,-8-29 40,0-1 0,-1 0-1,1 1 1,0-1 0,0 0 0,0 1-1,1-1 1,-1 0 0,0 0-1,0 0 1,0 0 0,1 0 0,-1 0-1,1 0 1,-1-1 0,1 1-1,-1 0 1,1-1 0,-1 1-1,1-1 1,-1 0 0,1 1 0,0-1-1,-1 0 1,1 0 0,0 0-1,-1 0 1,1 0 0,-1-1 0,1 1-1,0 0 1,-1-1 0,1 1-1,1-2 1,6-1-15,-1-1-1,1-1 1,-1 1 0,12-11-1,-14 11 9,23-16-13,2-3 34,1 1 0,1 2 0,56-25 0,-152 17 2473,48 21-2325,1-1 1,1 0 0,-1-1 0,1-1 0,-15-15-1,28 25-188,0 0-1,0-1 0,0 1 1,-1 0-1,1 0 1,0-1-1,0 1 0,0 0 1,0-1-1,0 1 0,0 0 1,0 0-1,0-1 0,0 1 1,0 0-1,0-1 1,0 1-1,0 0 0,0 0 1,1-1-1,-1 1 0,0 0 1,0-1-1,0 1 0,0 0 1,0 0-1,1 0 1,-1-1-1,0 1 0,0 0 1,0 0-1,1 0 0,-1-1 1,0 1-1,0 0 0,1 0 1,-1 0-1,0 0 1,0 0-1,1-1 0,-1 1 1,0 0-1,0 0 0,1 0 1,-1 0-1,1 0 0,14-4-946,21-4-750,0-1 1,41-16 0,-25 3 597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518"/>
    </inkml:context>
    <inkml:brush xml:id="br0">
      <inkml:brushProperty name="width" value="0.05" units="cm"/>
      <inkml:brushProperty name="height" value="0.05" units="cm"/>
    </inkml:brush>
  </inkml:definitions>
  <inkml:trace contextRef="#ctx0" brushRef="#br0">159 1 15979,'-4'0'392,"-1"1"0,1 0 0,0 0-1,-1 0 1,1 1 0,0-1-1,-1 1 1,1 0 0,0 0-1,1 1 1,-1-1 0,0 1 0,1 0-1,-4 3 1,-6 6 558,0 2 1,-11 14 0,24-28-951,-33 47 830,32-44-811,-1-1 0,1 1 0,0-1 1,-1 1-1,1-1 0,0 1 0,1 0 0,-1 0 0,0-1 0,1 1 1,0 0-1,0 0 0,-1 0 0,2 0 0,-1 0 0,0-1 0,2 6 1,-2-7-28,1 0 1,-1 0-1,1-1 1,-1 1-1,1-1 1,-1 1-1,1 0 1,0-1-1,-1 1 1,1-1-1,0 0 1,-1 1-1,1-1 1,0 1-1,0-1 1,-1 0-1,1 0 1,0 1-1,0-1 1,0 0-1,0 0 1,-1 0-1,1 0 1,0 0-1,0 0 1,0 0-1,0 0 1,-1 0-1,1-1 1,0 1-1,0 0 1,1-1-1,30-12-480,-24 9 338,11-6-173,31-12-290,-48 21 624,0 0-1,0 0 1,0 1 0,0-1-1,0 1 1,1 0-1,-1 0 1,0-1 0,0 1-1,0 1 1,0-1-1,0 0 1,1 0-1,-1 1 1,0-1 0,0 1-1,0 0 1,0 0-1,3 1 1,-3 0 66,-1 0 1,1 0-1,-1-1 0,0 1 1,1 1-1,-1-1 0,0 0 1,0 0-1,0 0 0,-1 1 1,1-1-1,0 0 0,-1 1 1,0-1-1,1 0 0,-1 1 1,0-1-1,0 1 0,0-1 1,-1 0-1,1 1 0,-1-1 1,0 3-1,-1 4 221,-1 1-1,1-1 0,-2 0 1,-5 12-1,-14 12 465,23-31-826,-1-1 0,0 0-1,0 0 1,-1 0 0,1 0-1,0 0 1,0 0 0,0 0-1,-1 0 1,1 0 0,0-1 0,-1 1-1,1 0 1,-1-1 0,1 1-1,-1-1 1,1 0 0,-1 1-1,1-1 1,-1 0 0,1 0-1,-1 0 1,-2-1 0,3 1 52,0-1 0,1 1 0,-1-1 0,0 0 0,1 0 0,-1 1 0,1-1 0,-1 0 0,1 0 0,-1 0 0,1 0 0,-1 1 0,1-1 0,0 0 0,0 0 0,-1 0 0,1 0 0,0 0 0,0 0 0,0 0 0,0 0 0,0 0 0,0 0 0,0 0 0,1 0 0,-1 0 0,0 0 0,0 0 0,1 1 0,-1-1 0,1 0 0,-1 0 0,0 0 0,2-1 0,9-15-500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047"/>
    </inkml:context>
    <inkml:brush xml:id="br0">
      <inkml:brushProperty name="width" value="0.05" units="cm"/>
      <inkml:brushProperty name="height" value="0.05" units="cm"/>
    </inkml:brush>
  </inkml:definitions>
  <inkml:trace contextRef="#ctx0" brushRef="#br0">144 392 18892,'6'-12'1773,"-11"7"-525,3 5-1113,1 0 0,-1-1 0,1 2 0,-1-1 0,0 0 0,1 0 0,-1 0 0,1 1 0,-1-1 0,1 1 1,-1-1-1,1 1 0,-3 1 0,-4 3 2,-1 2 1,1-1-1,1 1 0,-1 0 1,1 0-1,0 1 1,1 0-1,0 0 1,0 0-1,1 1 0,0 0 1,1 0-1,-1 0 1,2 1-1,-1 0 1,1-1-1,1 1 0,0 0 1,0 0-1,0 18 1,2-25-124,1 1 0,-1-1-1,0 0 1,1 0 0,0 0 0,0 0 0,0 0 0,0 0 0,0 0 0,0 0 0,1 0-1,0-1 1,2 5 0,-3-6-6,0 0 0,0 0 0,1 0 1,-1 1-1,1-1 0,-1-1 0,1 1 0,-1 0 0,1 0 0,-1 0 0,1-1 0,0 1 0,-1-1 0,1 1 0,0-1 0,-1 0 0,1 0 0,0 0 0,-1 0 0,1 0 0,0 0 1,0 0-1,-1 0 0,1-1 0,0 1 0,1-1 0,3-2 8,0 1 1,0-1-1,0-1 1,0 1-1,-1-1 1,0 0-1,0 0 0,0-1 1,0 1-1,0-1 1,7-11-1,-1-1 20,0 0 0,16-31 0,-13 16-15,-2 0-1,-1 0 0,-1-1 1,6-36-1,-13 48-20,0 0-1,-1 0 0,-1-1 1,-1 1-1,-1-1 1,-1 1-1,-7-34 1,7 47-12,0 1 1,0 0-1,-1 1 1,0-1-1,-1 0 1,1 1-1,-1 0 1,-6-7-1,9 11 6,-1 0-1,1 0 1,-1 0 0,0 1-1,0-1 1,0 1-1,0-1 1,0 1 0,0 0-1,0 0 1,0 0 0,0 0-1,-1 0 1,1 1 0,0-1-1,-1 0 1,1 1-1,0 0 1,-1 0 0,1-1-1,0 2 1,-1-1 0,1 0-1,-1 0 1,1 1 0,0-1-1,-1 1 1,-2 1-1,-1 1-6,0 0 0,-1 1-1,1 0 1,1 1-1,-1-1 1,1 1-1,-1 0 1,1 0-1,1 1 1,-1 0-1,1 0 1,0 0-1,-4 8 1,-3 7-9,1 1 0,-13 39 0,15-36 43,1 0-1,1 1 1,1 0 0,1 0 0,2 0 0,0 0 0,5 52-1,-2-73-11,-1-1 0,1 1 0,0-1 0,0 0 0,1 1 0,-1-1 0,1 0 0,0 0 0,0 0 0,1 0 0,-1 0 0,1-1 0,4 6 0,-5-7-5,0-1 0,0 0 0,0 1-1,0-1 1,1 0 0,-1 0 0,0 0 0,1 0-1,-1-1 1,0 1 0,1-1 0,-1 1-1,1-1 1,-1 0 0,1 0 0,-1 0 0,1 0-1,-1 0 1,0 0 0,1-1 0,-1 1-1,1-1 1,-1 0 0,0 0 0,5-2 0,7-5-57,0-1 1,0 0 0,0-1-1,-1 0 1,-1-1 0,0-1-1,17-20 1,-13 14-6,1 0 0,26-19 0,-42 36 68,0 0 0,1-1 0,-1 1 0,1 0 1,-1 0-1,0 0 0,1 1 0,-1-1 0,1 0 0,0 0 0,-1 1 0,1-1 0,0 1 0,-1 0 0,1-1 0,0 1 0,0 0 0,-1 0 0,1 0 0,0 0 0,-1 0 0,1 1 0,0-1 0,0 0 0,-1 1 0,1-1 0,-1 1 0,1 0 0,0-1 0,-1 1 0,1 0 0,-1 0 0,0 0 0,1 0 0,-1 0 0,0 1 1,1-1-1,-1 0 0,0 0 0,0 1 0,0-1 0,0 1 0,0-1 0,0 3 0,5 8 145,-1 1 1,-1-1-1,0 1 1,4 23-1,-4-18-63,2 9 59,-4-14-122,1 1 1,1-1-1,0 1 0,7 12 0,-11-25-66,0-1-1,0 0 1,0 1 0,0-1-1,1 1 1,-1-1 0,0 1-1,0-1 1,0 1-1,0-1 1,1 0 0,-1 1-1,0-1 1,0 0 0,1 1-1,-1-1 1,0 0 0,1 1-1,-1-1 1,0 0-1,1 1 1,-1-1 0,1 0-1,-1 0 1,0 0 0,1 1-1,-1-1 1,1 0 0,-1 0-1,1 0 1,-1 0-1,0 0 1,1 0 0,-1 0-1,1 0 1,-1 0 0,1 0-1,-1 0 1,1 0 0,-1 0-1,0 0 1,1 0-1,-1 0 1,1-1 0,-1 1-1,1 0 1,-1 0 0,0 0-1,1-1 1,-1 1-1,0 0 1,1-1 0,-1 1-1,0 0 1,1-1 0,-1 1-1,0 0 1,1-1 0,-1 1-1,0 0 1,0-1-1,1 0 1,12-33-1361,-11 28 1367,8-24-767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486"/>
    </inkml:context>
    <inkml:brush xml:id="br0">
      <inkml:brushProperty name="width" value="0.05" units="cm"/>
      <inkml:brushProperty name="height" value="0.05" units="cm"/>
    </inkml:brush>
  </inkml:definitions>
  <inkml:trace contextRef="#ctx0" brushRef="#br0">1 0 18116,'6'0'2304,"-3"6"-1215,-3 7-449,0 8 1648,-2 8-623,2 0-729,0 4-352,3-2-312,0-1-256,1-7-544,2-6-392,-2-14 768,1-8-144,-3-17-145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907"/>
    </inkml:context>
    <inkml:brush xml:id="br0">
      <inkml:brushProperty name="width" value="0.05" units="cm"/>
      <inkml:brushProperty name="height" value="0.05" units="cm"/>
    </inkml:brush>
  </inkml:definitions>
  <inkml:trace contextRef="#ctx0" brushRef="#br0">0 261 16916,'4'1'245,"-1"-1"0,0 1 1,0-1-1,1 0 0,-1-1 0,0 1 1,0 0-1,0-1 0,1 0 1,-1 1-1,0-1 0,0-1 1,0 1-1,0 0 0,0-1 1,-1 1-1,1-1 0,0 0 0,-1 0 1,1 0-1,-1 0 0,4-4 1,4-4 286,0-1 1,-1-1-1,13-20 1,-8 11-184,13-31 1,-24 46-327,0-1 1,-1 1-1,1-1 1,-2 0-1,1 0 1,-1 0-1,1 0 1,-2 0-1,1-11 0,-1 17-23,0 1 0,0-1-1,0 0 1,0 0-1,0 1 1,-1-1-1,1 0 1,0 0-1,0 1 1,0-1 0,-1 0-1,1 1 1,0-1-1,-1 0 1,1 1-1,-1-1 1,1 1-1,0-1 1,-1 0 0,0 1-1,1-1 1,-1 1-1,1 0 1,-1-1-1,1 1 1,-1-1 0,0 1-1,1 0 1,-1-1-1,0 1 1,0 0-1,1 0 1,-1 0-1,0 0 1,1-1 0,-1 1-1,0 0 1,0 0-1,1 0 1,-1 0-1,0 1 1,0-1-1,1 0 1,-1 0 0,0 0-1,1 1 1,-2-1-1,-2 2-4,1-1-1,0 1 0,0 0 1,0 0-1,0 0 0,0 0 1,0 0-1,-4 6 0,-1 2-6,1 0-1,0 1 1,1 0-1,0 0 1,0 1-1,2 0 0,-1 0 1,1 0-1,1 0 1,-2 14-1,3-16 22,1 1 1,0-1-1,1 1 0,0-1 1,0 1-1,1-1 0,1 0 1,-1 1-1,2-1 0,0 0 0,0 0 1,7 16-1,-8-24-13,-1 1 0,0-1 0,1 1 0,0-1 0,-1 0 0,1 1 0,0-1-1,0 0 1,0 0 0,0 0 0,1-1 0,-1 1 0,1 0 0,-1-1 0,1 0 0,-1 1 0,4 0 0,-4-2-41,0 0 0,0 0 0,0 0 0,1 0 0,-1 0 0,0 0 1,0 0-1,0-1 0,0 1 0,0-1 0,0 0 0,0 1 0,0-1 1,0 0-1,-1 0 0,1 0 0,0-1 0,0 1 0,-1 0 0,1-1 1,-1 1-1,1-1 0,-1 1 0,2-3 0,4-7-47,0 1-1,0-1 0,-1 0 0,-1 0 1,6-16-1,8-26-275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375"/>
    </inkml:context>
    <inkml:brush xml:id="br0">
      <inkml:brushProperty name="width" value="0.05" units="cm"/>
      <inkml:brushProperty name="height" value="0.05" units="cm"/>
    </inkml:brush>
  </inkml:definitions>
  <inkml:trace contextRef="#ctx0" brushRef="#br0">8 46 18644,'-3'53'1301,"-1"3"345,4 79 1,1-120-1413,0 0 1,1 0 0,1 0 0,1-1 0,0 1-1,1-1 1,0 0 0,1 0 0,1 0-1,9 14 1,-14-25-234,-1-1 0,1 1-1,0 0 1,0-1 0,0 0 0,1 1-1,-1-1 1,5 3 0,-6-5-29,0 0 0,-1 0-1,1 1 1,0-2 0,0 1 0,0 0 0,0 0 0,0 0 0,0 0 0,0 0 0,0-1 0,0 1 0,0 0-1,-1-1 1,1 1 0,0-1 0,0 1 0,0-1 0,-1 1 0,1-1 0,0 0 0,-1 1 0,1-1 0,0 0 0,-1 0-1,1 1 1,-1-1 0,1 0 0,-1 0 0,1-1 0,15-22-463,15-21 1,-29 42 461,1 0 1,0 0-1,0 0 1,0 0-1,1 1 1,-1-1-1,1 1 1,-1 0-1,1 0 1,4-2-1,-7 4 31,0-1-1,1 1 0,-1-1 1,0 1-1,0 0 1,1 0-1,-1 0 1,0 0-1,0 0 1,1 0-1,-1 0 1,0 0-1,1 0 1,-1 1-1,0-1 1,0 1-1,0-1 0,1 0 1,-1 1-1,0 0 1,0-1-1,0 1 1,1 1-1,1 0 28,-1 0 0,0 1 0,0-1 0,-1 1 0,1-1-1,-1 1 1,1 0 0,-1-1 0,2 6 0,1 5 177,-1 0-1,0 0 1,1 19 0,-2-15 142,0 0 0,-2 0 0,0 1 0,0-1-1,-2 0 1,0 0 0,-7 26 0,9-42-321,-1 0 0,1 0 0,0 0 0,-1 0 0,1 1 0,-1-1 0,1 0 0,-1 0 0,0 0 0,1 0 0,-1 0 0,0 0 0,0 0 0,0 0 0,0-1 0,0 1 0,1 0 0,-2 0 0,1-1 0,0 1 0,0-1 0,0 1 0,0-1 0,0 1 0,0-1 0,-2 1 0,1-1-60,0-1-1,1 1 0,-1-1 0,0 1 0,0-1 0,1 1 0,-1-1 1,0 0-1,1 0 0,-1 0 0,1 0 0,-1 0 0,1 0 1,-1 0-1,-1-3 0,-4-4-807,0 0 1,0-1 0,1 0-1,-9-16 1,11 16 340,-1-1 0,1 0 1,-4-17-1,2-4-850</inkml:trace>
  <inkml:trace contextRef="#ctx0" brushRef="#br0" timeOffset="1">298 6 15907,'0'0'69,"0"0"-1,0-1 0,0 1 0,0 0 0,0 0 0,0-1 1,0 1-1,0 0 0,0 0 0,0 0 0,0-1 1,0 1-1,0 0 0,1 0 0,-1 0 0,0-1 0,0 1 1,0 0-1,0 0 0,0 0 0,0 0 0,1 0 1,-1-1-1,0 1 0,0 0 0,0 0 0,1 0 0,-1 0 1,0 0-1,0 0 0,0 0 0,1 0 0,-1-1 1,0 1-1,0 0 0,0 0 0,1 0 0,-1 0 0,0 0 1,0 0-1,0 0 0,1 0 0,-1 0 0,1 1 1,2 12 2006,-2 33 91,-1-30-1642,14 152 939,-10-143-1445,1 0 1,1-1-1,1 0 1,18 40-1,-4-27-314,-19-34 116,-1-1-1,1 0 1,0 0 0,0 0-1,0 0 1,0 0 0,0 0-1,0 0 1,0-1 0,1 1-1,-1-1 1,4 2 0,-6-4-84,0-1 1,0 0-1,-1 0 1,1 1 0,-1-1-1,0 0 1,1 1-1,-1-1 1,0 0 0,0 1-1,-2-3 1,-8-13-812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777"/>
    </inkml:context>
    <inkml:brush xml:id="br0">
      <inkml:brushProperty name="width" value="0.05" units="cm"/>
      <inkml:brushProperty name="height" value="0.05" units="cm"/>
    </inkml:brush>
  </inkml:definitions>
  <inkml:trace contextRef="#ctx0" brushRef="#br0">14 187 14723,'-9'-11'2313,"5"-1"-1209,5 1-432,8-1 1320,7-2-543,5 1-201,11-4-736,2-3-520,-1-5 96,-4 1-112,-19-3-88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2.618"/>
    </inkml:context>
    <inkml:brush xml:id="br0">
      <inkml:brushProperty name="width" value="0.05" units="cm"/>
      <inkml:brushProperty name="height" value="0.05" units="cm"/>
    </inkml:brush>
  </inkml:definitions>
  <inkml:trace contextRef="#ctx0" brushRef="#br0">127 192 20756,'-2'0'118,"-1"0"0,0 1 0,1-1 0,-1 1 0,0 0 0,1 0 0,-1 0 0,1 0 0,0 1 0,-1-1 0,1 1 0,0-1 0,0 1 0,0 0 0,0 0 0,0 0 0,0 0 0,0 0 0,0 0 0,-1 4 0,-4 5 72,0 1 0,-9 24 0,12-27-52,-1 3-100,-2 4 10,0 0 1,1 1-1,1-1 1,0 1-1,-3 23 1,8-39-48,0-1 0,0 0 0,0 1 0,0-1 1,0 0-1,0 1 0,0-1 0,0 1 1,0-1-1,0 0 0,0 1 0,0-1 1,0 0-1,0 1 0,0-1 0,0 0 1,1 1-1,-1-1 0,0 0 0,0 0 1,0 1-1,1-1 0,-1 0 0,0 1 1,0-1-1,0 0 0,1 0 0,-1 0 1,0 1-1,1-1 0,-1 0 0,0 0 1,1 0-1,-1 0 0,0 1 0,1-1 0,-1 0 1,0 0-1,1 0 0,-1 0 0,0 0 1,1 0-1,-1 0 0,0 0 0,1 0 1,-1 0-1,0 0 0,1 0 0,-1 0 1,0-1-1,1 1 0,-1 0 0,0 0 1,1 0-1,19-11-22,-17 9 26,10-6-24,25-14-46,-35 21 57,-1 0 1,1 0-1,-1 0 0,1 0 1,0 1-1,0-1 0,-1 1 1,1-1-1,0 1 1,0 0-1,0 0 0,4 1 1,-5 0 11,-1 0-1,1 0 1,-1 0 0,1 0-1,-1 0 1,1 0 0,-1 0-1,0 0 1,1 0 0,-1 1 0,0-1-1,0 0 1,0 1 0,0-1-1,0 1 1,-1 0 0,1-1-1,0 1 1,-1 0 0,1-1-1,-1 1 1,1 0 0,-1-1 0,0 1-1,0 0 1,0 0 0,0-1-1,0 4 1,-1 5 58,1 0 1,-1-1-1,-1 1 0,-2 9 1,0-4 127,-1 0-1,0-1 1,-2 0 0,1 0 0,-2 0 0,-13 20 0,17-30-282,3-5-79,3-11-332,8-16-603,91-227-4794,-41 98 2043,-57 148 3908,-2 7 47,-1 0 1,1 0-1,0-1 1,0 1-1,0 0 0,0 0 1,0 0-1,0 0 1,1 0-1,-1 0 0,1 1 1,-1-1-1,1 0 1,3-2-1,-4 4-52,-1 0 1,1 0-1,0 0 0,-1 0 0,1 0 1,-1 0-1,1 0 0,-1 0 1,1 0-1,-1 0 0,1 1 0,-1-1 1,1 0-1,-1 0 0,1 1 0,-1-1 1,1 0-1,-1 0 0,0 1 1,1-1-1,-1 1 0,0-1 0,1 0 1,-1 1-1,0-1 0,1 1 0,-1-1 1,0 1-1,0-1 0,1 1 1,-1-1-1,0 1 0,0-1 0,0 1 1,0-1-1,0 1 0,0-1 1,0 2-1,6 26 659,-5-25-513,7 72 2650,-6-47-2144,2 0-1,0-1 0,15 49 1,-19-75-730,1 0 1,-1 0-1,1 0 0,-1 0 1,1 0-1,-1 0 0,1 0 1,-1 0-1,1 0 0,0 0 1,-1 0-1,1 0 1,0-1-1,0 1 0,2 1 1,-3-2-4,0 0 1,1 0-1,-1 0 1,1 0-1,-1 0 1,0 0-1,1 0 1,-1 0-1,1 0 0,-1 0 1,0 0-1,1 0 1,-1 0-1,1-1 1,-1 1-1,0 0 1,1 0-1,-1 0 1,0-1-1,1 1 1,-1 0-1,0 0 1,0-1-1,1 1 1,-1 0-1,0-1 1,0 1-1,1-1 1,1-2-101,0-1 0,0 0 0,-1 1 0,1-1 0,-1 0 0,0 0 0,1-5 0,1-12-778,-2 1 0,0-1 0,-2 0 0,0 0 0,-1 1 0,-1-1 0,-1 1 0,0-1 1,-2 1-1,-10-24 0,9 28 1220,0 0 0,-1 1 0,-1 0 1,-13-16-1,4 11 832,17 19-1006,1 0 0,-1 0 0,0 1 0,1-1 0,-1 0 0,0 1 0,0-1 0,0 1 0,0-1 0,1 1 1,-1-1-1,0 1 0,0 0 0,0-1 0,0 1 0,0 0 0,0 0 0,0-1 0,0 1 0,0 0 0,0 0 0,-1 1 0,1-1-42,1 1 1,-1-1-1,1 1 0,-1 0 0,1-1 0,-1 1 0,1 0 0,0 0 0,0-1 0,-1 1 0,1 0 1,0 0-1,0 0 0,0-1 0,0 1 0,0 0 0,0 0 0,0 0 0,0-1 0,0 1 0,0 0 1,0 0-1,1-1 0,-1 1 0,0 0 0,0 0 0,1-1 0,-1 1 0,1 0 0,-1 0 0,1 0 0,15 25-281,-13-23 86,0 0-1,0 0 1,0 0 0,0-1 0,1 1 0,-1-1-1,1 1 1,0-1 0,-1-1 0,1 1-1,0 0 1,7 1 0,15 0-400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4.241"/>
    </inkml:context>
    <inkml:brush xml:id="br0">
      <inkml:brushProperty name="width" value="0.05" units="cm"/>
      <inkml:brushProperty name="height" value="0.05" units="cm"/>
    </inkml:brush>
  </inkml:definitions>
  <inkml:trace contextRef="#ctx0" brushRef="#br0">8 74 14243 0 0,'0'-1'159'0'0,"-1"1"-1"0"0,1 0 1 0 0,0 0 0 0 0,-1-1-1 0 0,1 1 1 0 0,-1 0-1 0 0,1 0 1 0 0,-1-1 0 0 0,1 1-1 0 0,0-1 1 0 0,-1 1 0 0 0,1 0-1 0 0,0-1 1 0 0,-1 1-1 0 0,1-1 1 0 0,0 1 0 0 0,0-1-1 0 0,0 1 1 0 0,-1-1 0 0 0,1 1-1 0 0,0-1 1 0 0,0 1-1 0 0,0-1 1 0 0,0 1 0 0 0,0-1-1 0 0,0 1 1 0 0,0-1 0 0 0,0 1-1 0 0,0-1 1 0 0,0 1 0 0 0,0-1-1 0 0,0 1 1 0 0,0-1-1 0 0,0 0 1 0 0,1 0-27 0 0,0 0 1 0 0,0-1-1 0 0,0 1 1 0 0,0 0-1 0 0,1 0 1 0 0,-1 0-1 0 0,0 0 1 0 0,0 0-1 0 0,1 0 1 0 0,-1 0-1 0 0,2-1 1 0 0,42-15 73 0 0,-45 16-92 0 0,32-6-97 0 0,-1 0 0 0 0,1 2 1 0 0,1 1-1 0 0,-1 2 0 0 0,0 1 1 0 0,0 2-1 0 0,1 1 0 0 0,-1 1 1 0 0,0 2-1 0 0,0 1 0 0 0,43 15 1 0 0,-69-19-35 0 0,1 0 0 0 0,-1 0 0 0 0,0 1 1 0 0,1 0-1 0 0,-1 1 0 0 0,7 4 1 0 0,-12-7 11 0 0,0 0 0 0 0,0 0 0 0 0,0 0 0 0 0,0 0 0 0 0,0 0 0 0 0,0 0 0 0 0,0 0 1 0 0,-1 0-1 0 0,1 1 0 0 0,0-1 0 0 0,-1 0 0 0 0,1 0 0 0 0,-1 1 0 0 0,1-1 1 0 0,-1 0-1 0 0,1 1 0 0 0,-1-1 0 0 0,0 0 0 0 0,0 1 0 0 0,0-1 0 0 0,0 0 1 0 0,0 1-1 0 0,0-1 0 0 0,0 1 0 0 0,0-1 0 0 0,-1 0 0 0 0,1 1 0 0 0,-1-1 1 0 0,1 0-1 0 0,-1 1 0 0 0,1-1 0 0 0,-1 0 0 0 0,1 0 0 0 0,-1 0 0 0 0,0 1 1 0 0,0-1-1 0 0,0 0 0 0 0,-1 1 0 0 0,-11 13-168 0 0,-1 0 0 0 0,0 0-1 0 0,-1-2 1 0 0,-1 1 0 0 0,0-2 0 0 0,-23 13 0 0 0,36-23-281 0 0,0 1 0 0 0,0-1 0 0 0,0 1 0 0 0,0-1 0 0 0,0 1 1 0 0,0 0-1 0 0,1 0 0 0 0,-1 0 0 0 0,-3 7 0 0 0,5-9 235 0 0,1 1-1 0 0,-1-1 1 0 0,1 0-1 0 0,-1 1 1 0 0,1-1-1 0 0,0 0 1 0 0,-1 1-1 0 0,1-1 1 0 0,0 1-1 0 0,0-1 1 0 0,0 1-1 0 0,0-1 1 0 0,0 0-1 0 0,0 1 1 0 0,0-1-1 0 0,0 1 1 0 0,1-1-1 0 0,-1 0 1 0 0,1 1-1 0 0,-1-1 1 0 0,1 1-1 0 0,-1-1 1 0 0,1 0-1 0 0,0 0 1 0 0,0 1-1 0 0,-1-1 1 0 0,1 0 0 0 0,2 2-1 0 0,23 25-282 0 0,25 34 0 0 0,-50-61 678 0 0,0 0 0 0 0,0 0 0 0 0,0 1 0 0 0,-1-1-1 0 0,1 0 1 0 0,0 1 0 0 0,-1-1 0 0 0,1 0 0 0 0,0 1 0 0 0,-1-1 0 0 0,0 0 0 0 0,1 1 0 0 0,-1-1 0 0 0,0 1 0 0 0,0-1 0 0 0,0 1 0 0 0,0-1 0 0 0,0 1-1 0 0,0-1 1 0 0,0 1 0 0 0,0-1 0 0 0,-1 0 0 0 0,0 2 0 0 0,0 0 180 0 0,0-1-1 0 0,-1 0 1 0 0,1 0-1 0 0,-1 0 1 0 0,1 0-1 0 0,-1-1 1 0 0,0 1-1 0 0,0 0 1 0 0,0-1-1 0 0,1 1 1 0 0,-2-1-1 0 0,-2 2 1 0 0,-8 3 859 0 0,1-1 1 0 0,-1 0 0 0 0,-26 5 0 0 0,38-9-1246 0 0,-18 2 419 0 0,0-1 0 0 0,0 0-1 0 0,0-1 1 0 0,0-1 0 0 0,0-1-1 0 0,-31-5 1 0 0,7-7-892 0 0,19-2-4499 0 0,24 12 3017 0 0,1-3-350 0 0</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055"/>
    </inkml:context>
    <inkml:brush xml:id="br0">
      <inkml:brushProperty name="width" value="0.05" units="cm"/>
      <inkml:brushProperty name="height" value="0.05" units="cm"/>
    </inkml:brush>
  </inkml:definitions>
  <inkml:trace contextRef="#ctx0" brushRef="#br0">10 393 11674,'3'13'873,"-1"0"0,0 0 0,-1 0 0,-1 0 0,-1 17 0,0-12 188,1 0 1,3 18-1,-2-30-873,-1-1 0,2 0 0,-1 0 0,1 0 0,-1 0 0,2 0 0,-1-1 1,0 1-1,1 0 0,0-1 0,4 6 0,-6-9-139,0 0 0,-1-1 0,1 1 0,0 0 0,0 0 0,0-1 1,0 1-1,-1-1 0,1 1 0,0-1 0,0 1 0,0-1 0,0 1 0,0-1 0,1 0 1,-1 1-1,0-1 0,0 0 0,0 0 0,0 0 0,0 0 0,2 0 0,-1-1 2,0 1 0,0-1 0,0 0-1,0 0 1,0 0 0,-1 0 0,1 0-1,0 0 1,0 0 0,-1 0 0,3-2-1,2-4 42,0 0 0,0 0 0,0-1 0,6-10 0,3-10-22,-2 0 0,-1-1 1,-1-1-1,-1 0 0,-2 0 1,-1-1-1,-1 1 1,-2-1-1,-1-1 0,-1 1 1,-2-1-1,-5-50 0,3 67-43,-1-1-1,-6-20 0,7 31-20,1 1 0,-1 0 0,0 0-1,0-1 1,-1 2 0,1-1-1,-1 0 1,1 0 0,-1 1 0,-1-1-1,1 1 1,-5-4 0,6 6-6,0 0 1,0 0 0,0 0-1,0 0 1,1 0-1,-1 1 1,0-1 0,0 1-1,0-1 1,-1 1-1,1 0 1,0 0 0,0 0-1,0 0 1,0 0-1,0 0 1,0 1 0,0-1-1,0 1 1,0-1-1,0 1 1,0 0 0,0 0-1,1 0 1,-1 0-1,0 0 1,0 0 0,1 0-1,-1 1 1,1-1-1,-3 3 1,-4 4-4,1 0 0,0 0 1,1 1-1,-10 16 0,8-11 3,0 1 0,0 0-1,2 0 1,0 1 0,1-1-1,0 1 1,1 0 0,-3 30-1,7-44 3,0 0-1,0-1 0,0 1 0,0 0 0,0-1 0,0 1 0,0 0 1,0-1-1,1 1 0,-1-1 0,1 1 0,-1-1 0,1 1 0,0-1 0,0 1 1,-1-1-1,1 1 0,0-1 0,0 0 0,0 1 0,1-1 0,-1 0 1,0 0-1,2 1 0,-1-1-1,1 0 0,-1 0 0,0 0 0,1-1 0,-1 0 0,1 1 0,-1-1 0,1 0 0,-1 0 0,0 0 1,1 0-1,-1 0 0,1-1 0,-1 1 0,5-2 0,29-9-55,-18 5 10,0 1 1,0 0 0,1 1 0,-1 1-1,22 0 1,-35 3 42,0 0 0,0 1-1,0 0 1,0-1-1,0 2 1,0-1 0,0 1-1,-1-1 1,1 1 0,0 1-1,-1-1 1,1 1-1,-1-1 1,0 1 0,0 0-1,0 1 1,0-1 0,-1 1-1,1 0 1,-1 0 0,0 0-1,0 0 1,4 8-1,-5-8-37,0-1-1,0 1 1,0 0-1,-1 0 1,1 0-1,-1 0 0,0 0 1,0 0-1,0 1 1,-1-1-1,0 0 0,1 0 1,-1 0-1,-1 1 1,1-1-1,-1 0 1,0 0-1,1 0 0,-2 1 1,-1 5-1,-8 2-103</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955"/>
    </inkml:context>
    <inkml:brush xml:id="br0">
      <inkml:brushProperty name="width" value="0.05" units="cm"/>
      <inkml:brushProperty name="height" value="0.05" units="cm"/>
    </inkml:brush>
  </inkml:definitions>
  <inkml:trace contextRef="#ctx0" brushRef="#br0">0 1 18620,'3'121'5307,"7"60"-3535,-1-21-1072,-8-117-499,-2-25-108,1-1 0,1 1-1,1-1 1,1 0 0,6 24-1,-9-40-89,0 0 0,1 0 0,-1-1 0,0 1 0,1 0 0,-1-1 0,0 1 0,1 0 0,-1-1 0,1 1 0,0-1 0,-1 1 0,1 0 0,-1-1 0,1 0 0,0 1 0,-1-1 0,1 1 0,0-1 0,0 0 0,-1 1 0,1-1 0,0 0 0,0 0 0,-1 0 0,1 0 0,0 1 0,0-1 0,0 0 0,-1 0 0,1 0 0,0-1 0,0 1 0,0 0 0,-1 0-1,1 0 1,1-1 0,29-15 23,-23 11-14,36-18-277,2 1 1,0 3-1,2 1 0,0 3 1,97-18-1,-117 28-49</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244"/>
    </inkml:context>
    <inkml:brush xml:id="br0">
      <inkml:brushProperty name="width" value="0.05" units="cm"/>
      <inkml:brushProperty name="height" value="0.05" units="cm"/>
    </inkml:brush>
  </inkml:definitions>
  <inkml:trace contextRef="#ctx0" brushRef="#br0">1 981 14515,'3'-1'123,"1"-1"-1,-1 1 1,0-1 0,1 0-1,-1 0 1,0 0 0,0 0-1,0-1 1,0 1-1,0-1 1,-1 0 0,1 0-1,-1 0 1,0 0 0,0 0-1,0 0 1,0-1 0,2-4-1,2-8 218,-1 0 0,7-32 0,-6 21 155,58-326 1891,-56 279-1856,-4 0 0,-11-138-1,6 196-408,1 7-15,-1 0-1,0 0 0,0 0 0,-1 0 0,0 0 0,0 0 0,-1 1 0,-5-11 0,8 19-98,0 0-1,0 0 0,0-1 1,-1 1-1,1 0 1,0 0-1,0 0 0,0 0 1,0 0-1,0-1 0,-1 1 1,1 0-1,0 0 1,0 0-1,0 0 0,0 0 1,-1 0-1,1 0 0,0 0 1,0 0-1,0 0 1,-1 0-1,1 0 0,0-1 1,0 1-1,0 0 1,-1 0-1,1 1 0,0-1 1,0 0-1,0 0 0,0 0 1,-1 0-1,1 0 1,0 0-1,0 0 0,0 0 1,-1 0-1,1 0 0,0 0 1,0 0-1,0 1 1,0-1-1,0 0 0,-1 0 1,1 0-1,0 0 0,0 0 1,0 1-1,0-1 1,0 0-1,0 0 0,-1 1 1,-3 12 202,0 24-68,1 1 0,2 0 0,2 0 0,8 52 0,-6-63-61,14 106 606,5-1-1,75 244 1,-93-362-680,-1-3-104,1 0 0,0 1 0,0-1 0,1-1 0,1 1 0,9 14 0,-15-25 63,1 1 0,-1-1 0,0 1 0,0-1 0,0 0 1,1 1-1,-1-1 0,0 0 0,0 0 0,1 1 0,-1-1 1,0 0-1,0 1 0,1-1 0,-1 0 0,0 0 0,1 0 1,-1 1-1,0-1 0,1 0 0,-1 0 0,1 0 0,-1 0 1,0 0-1,1 0 0,-1 0 0,1 1 0,-1-1 0,0 0 1,1 0-1,-1-1 0,1 1 0,-1 0 0,0 0 0,1 0 1,-1 0-1,1 0 0,-1 0 0,0 0 0,1-1 1,-1 1-1,0 0 0,1 0 0,-1-1 0,0 1 0,1 0 1,-1 0-1,0-1 0,0 1 0,1 0 0,-1-1 0,0 1 1,0 0-1,0-1 0,1 1 0,-1 0 0,0-1 0,0 1 1,0-1-1,5-23-542,-4 24 578,1-36-564,-1-12-217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726"/>
    </inkml:context>
    <inkml:brush xml:id="br0">
      <inkml:brushProperty name="width" value="0.05" units="cm"/>
      <inkml:brushProperty name="height" value="0.05" units="cm"/>
    </inkml:brush>
  </inkml:definitions>
  <inkml:trace contextRef="#ctx0" brushRef="#br0">5 234 17972,'1'-13'1647,"-3"19"-176,-1 27 155,3-14-1170,6 37 0,-5-48-430,1 0-1,0 0 0,0-1 0,1 1 1,0-1-1,0 0 0,7 11 0,-10-17-17,1 0 0,-1 0 0,1 0 0,0 0 0,0 0 0,-1 0-1,1 0 1,0 0 0,0 0 0,0-1 0,0 1 0,0 0 0,0-1-1,0 1 1,0-1 0,0 1 0,0-1 0,0 1 0,0-1 0,0 0-1,0 1 1,1-1 0,-1 0 0,0 0 0,0 0 0,0 0 0,2 0-1,-1-1 6,0 0-1,0 0 1,0 0-1,0 0 0,0 0 1,0-1-1,-1 1 1,1-1-1,-1 1 1,1-1-1,-1 1 0,1-1 1,1-3-1,4-6 57,-1 0-1,0-1 1,7-21 0,10-44 200,-23 77-269,0 0 1,0-1-1,0 1 1,0 0-1,1-1 0,-1 1 1,0 0-1,0-1 1,0 1-1,0 0 1,0 0-1,0-1 0,0 1 1,1 0-1,-1 0 1,0-1-1,0 1 1,0 0-1,1 0 0,-1-1 1,0 1-1,0 0 1,1 0-1,-1 0 0,0 0 1,0-1-1,1 1 1,-1 0-1,0 0 1,1 0-1,-1 0 0,0 0 1,1 0-1,-1 0 1,9 9 10,7 28 2,-12-26-12,2 4 19,1-1 0,1 0 0,0-1 1,1 1-1,1-2 0,11 14 0,-18-23-13,0-1-1,-1 1 1,1 0 0,0-1-1,0 0 1,1 1 0,-1-1-1,0-1 1,1 1 0,-1 0-1,1-1 1,-1 0 0,1 0 0,0 0-1,0 0 1,-1 0 0,1-1-1,0 0 1,0 1 0,0-2-1,0 1 1,0 0 0,-1-1-1,1 1 1,0-1 0,0 0-1,-1-1 1,1 1 0,-1-1-1,7-3 1,0-2 36,0 0 0,-1-1 0,0 0 0,0-1 0,-1 0-1,0-1 1,0 1 0,9-18 0,-6 9 23,-2 0-1,0-1 1,0 0-1,6-27 1,-13 42-60,-2 0 1,1 0-1,0-1 1,-1 1-1,1 0 1,-1-1 0,-1 1-1,1-5 1,-1 9-8,1-1 1,0 0 0,0 0-1,0 0 1,-1 1-1,1-1 1,0 0 0,-1 0-1,1 1 1,-1-1 0,1 0-1,-1 1 1,1-1-1,-1 1 1,1-1 0,-1 0-1,1 1 1,-1-1 0,0 1-1,1 0 1,-1-1-1,0 1 1,0-1 0,1 1-1,-1 0 1,0 0-1,0-1 1,1 1 0,-1 0-1,0 0 1,0 0 0,0 0-1,0 0 1,1 0-1,-1 0 1,0 0 0,0 0-1,0 0 1,1 1 0,-1-1-1,0 0 1,0 1-1,1-1 1,-1 0 0,0 1-1,-1 0 1,-2 1 15,-1 1 0,0-1 0,1 1 0,0 0 0,-1 1 1,1-1-1,1 1 0,-1-1 0,0 1 0,1 0 0,-5 8 0,33-38 96,-12 7-478,-2 0 0,0-1 1,-1 0-1,12-36 0,-7 7-77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175"/>
    </inkml:context>
    <inkml:brush xml:id="br0">
      <inkml:brushProperty name="width" value="0.05" units="cm"/>
      <inkml:brushProperty name="height" value="0.05" units="cm"/>
    </inkml:brush>
  </inkml:definitions>
  <inkml:trace contextRef="#ctx0" brushRef="#br0">6 29 22237,'-5'9'1624,"8"-6"-1272,5-3-232,11-2-16,-1-5 488,7-3-544,1 0-80,1-2-72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584"/>
    </inkml:context>
    <inkml:brush xml:id="br0">
      <inkml:brushProperty name="width" value="0.05" units="cm"/>
      <inkml:brushProperty name="height" value="0.05" units="cm"/>
    </inkml:brush>
  </inkml:definitions>
  <inkml:trace contextRef="#ctx0" brushRef="#br0">74 1 18516,'-6'4'406,"1"0"0,-1 0 0,1 1-1,0 0 1,1 0 0,-1 0 0,1 1 0,0 0 0,0-1 0,1 1 0,0 1-1,0-1 1,0 0 0,-1 7 0,2-8-432,0 0 1,0 1-1,1-1 0,0 0 1,0 0-1,1 1 0,-1-1 0,1 0 1,0 1-1,1-1 0,-1 0 1,1 0-1,0 1 0,0-1 1,1 0-1,0 0 0,0 0 0,3 7 1,-4-11-66,0 1 0,0-1 1,0 0-1,0 0 0,0 0 1,1 0-1,-1 0 1,0 0-1,0 0 0,1-1 1,-1 1-1,0 0 0,1-1 1,-1 1-1,0-1 0,1 1 1,-1-1-1,1 1 0,-1-1 1,1 0-1,-1 0 0,1 0 1,-1 0-1,1 0 0,0 0 1,-1-1-1,1 1 0,-1 0 1,0-1-1,1 1 0,-1-1 1,1 1-1,1-2 0,6-3-418,-1 0-1,0 0 1,0-1 0,9-9-1,0 1-147,-11 10 457,0 0-1,0 0 1,0 0 0,1 1-1,9-4 1,-14 6 201,-1 1 0,1-1 0,0 1 0,-1-1 0,1 1 0,0 0 0,-1 0 0,1 0 0,0 0 0,-1 0 0,1 0 0,0 1 0,-1-1 1,1 0-1,-1 1 0,1-1 0,0 1 0,-1 0 0,1-1 0,-1 1 0,0 0 0,1 0 0,-1 0 0,0 0 0,1 0 0,-1 0 0,0 0 0,0 1 0,0-1 1,2 3-1,0 2 93,-1 0 0,1 0 1,-1 0-1,0 1 1,-1-1-1,1 0 0,-1 1 1,0 0-1,-1-1 1,0 1-1,0 0 1,-1 9-1,-3 9 500,-10 45 0,10-55-415,-16 52 747,18-62-897,0 0 1,0-1 0,0 1 0,-1-1-1,1 1 1,-1-1 0,0 0-1,0 0 1,-1-1 0,1 1 0,-6 3-1,9-6-37,-1-1 0,0 0 0,1 1-1,-1-1 1,0 1 0,1-1-1,-1 0 1,0 0 0,0 1 0,0-1-1,1 0 1,-1 0 0,0 0-1,0 0 1,0 0 0,1 0 0,-1 0-1,0 0 1,0 0 0,0-1-1,1 1 1,-1 0 0,0 0-1,0-1 1,1 1 0,-1 0 0,0-1-1,1 1 1,-1-1 0,0 1-1,1-1 1,-1 1 0,1-1 0,-1 1-1,0-1 1,1 0 0,0 1-1,-1-1 1,1 0 0,-1 0 0,1 1-1,0-1 1,-1-1 0,-1-4 1,-1 0 1,1 0 0,0 0-1,1 0 1,-2-7 0,-2-44-180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097"/>
    </inkml:context>
    <inkml:brush xml:id="br0">
      <inkml:brushProperty name="width" value="0.05" units="cm"/>
      <inkml:brushProperty name="height" value="0.05" units="cm"/>
    </inkml:brush>
  </inkml:definitions>
  <inkml:trace contextRef="#ctx0" brushRef="#br0">1 0 14683,'15'44'1018,"-2"0"0,-2 0 0,7 60 1,0-8 387,-14-76-1152,33 145 1473,-27-132-1303,0-1 0,30 61-1,-38-89-389,1 0 0,-1 0 0,1 0 0,0 0 0,5 4 0,-7-7-34,-1 0 0,1-1 1,-1 1-1,1-1 0,-1 1 1,1-1-1,-1 0 1,1 1-1,0-1 0,-1 1 1,1-1-1,0 0 0,-1 0 1,1 1-1,0-1 1,-1 0-1,1 0 0,0 0 1,0 0-1,-1 0 0,1 0 1,0 0-1,0 0 1,-1 0-1,1 0 0,0 0 1,-1 0-1,1-1 0,0 1 1,-1 0-1,1 0 1,0-1-1,-1 1 0,1 0 1,0-1-1,-1 1 0,1-1 1,-1 1-1,1-1 1,-1 1-1,1-1 0,-1 0 1,1 1-1,0-2 0,0-1-12,1-1-1,-1 1 1,0-1 0,0 1-1,0-1 1,0 1-1,0-1 1,-1 0-1,0 1 1,0-1 0,0-6-1,-7-42-66,2 29 83,-1 0 0,-1 1 0,0-1 0,-2 1 0,-1 1 0,-1 0 0,-22-34 0,31 53 2,1-1-1,-1 1 1,0 0-1,0 0 0,0 0 1,0 1-1,0-1 1,0 0-1,-4-1 0,6 3-4,0 0-1,0 0 0,0 0 0,-1 0 0,1 0 1,0 0-1,0 0 0,0 0 0,0 0 0,0 0 1,-1 0-1,1 0 0,0 0 0,0 0 0,0 0 1,0 0-1,0 0 0,-1 0 0,1 0 0,0 0 1,0 0-1,0 0 0,0 0 0,0 0 0,-1 0 0,1 0 1,0 0-1,0 0 0,0 0 0,0 1 0,0-1 1,0 0-1,0 0 0,-1 0 0,1 0 0,0 0 1,0 0-1,0 1 0,0-1 0,0 0 0,0 0 1,0 0-1,0 0 0,0 0 0,0 1 0,0-1 1,0 0-1,4 17-2,1-6-8,-1-1 1,2 1-1,0-1 1,0-1-1,1 1 1,0-1-1,0-1 1,1 1-1,12 10 1,-17-16 23,0-1-1,1 1 1,-1-1 0,0 0 0,1 0 0,-1-1-1,1 1 1,0 0 0,-1-1 0,1 0-1,0 0 1,0 0 0,0-1 0,0 1-1,0-1 1,0 0 0,0 0 0,0 0 0,0-1-1,0 1 1,0-1 0,-1 0 0,1 0-1,0 0 1,0-1 0,-1 1 0,1-1-1,-1 0 1,1 0 0,5-5 0,3-3 57,-1 0 1,-1-1-1,1 0 1,-2-1-1,0-1 0,0 1 1,-1-1-1,0 0 1,9-24-1,-10 18 34,0 1 0,-2-1 0,0 0 0,0-1-1,-2 1 1,1-38 0,-5 49 29,-1 13-72,-1 11-23,2 3-30,1 0 0,1 0 0,1 0 0,0-1 0,2 1 0,0 0 0,1-1 0,1 0 0,0 0-1,13 23 1,-18-39 2,0-1 0,0 1-1,0 0 1,1 0-1,-1-1 1,0 1-1,1 0 1,-1-1-1,1 0 1,0 1-1,-1-1 1,1 0-1,0 0 1,0 0-1,0 0 1,0 0-1,0 0 1,0 0-1,0-1 1,0 1-1,0-1 1,0 0-1,0 1 1,4-1-1,-3-1 10,0 0 0,1 0 0,-1 0 0,0 0 0,0 0 0,0 0 0,0-1 0,0 0 0,-1 1 0,1-1 0,0 0 0,-1 0 0,0-1 0,1 1 0,2-5 0,7-7-279,0-2 0,-1 1 0,-1-2 0,-1 1 0,-1-1 0,0-1 0,7-21 0,-15 39 228,0 0 0,0-1 0,0 1 0,0 0 0,0-1 1,0 1-1,0 0 0,0 0 0,0-1 0,0 1 0,0 0 0,0-1 0,0 1 0,-1 0 1,1-1-1,0 1 0,0 0 0,0 0 0,0-1 0,0 1 0,-1 0 0,1 0 1,0-1-1,0 1 0,-1 0 0,1 0 0,0-1 0,0 1 0,-1 0 0,1 0 0,0 0 1,0 0-1,-1 0 0,1-1 0,0 1 0,-1 0 0,1 0 0,0 0 0,-1 0 1,1 0-1,0 0 0,0 0 0,-1 0 0,1 0 0,0 0 0,-1 0 0,1 0 0,0 0 1,-1 0-1,1 1 0,-8 0-609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548"/>
    </inkml:context>
    <inkml:brush xml:id="br0">
      <inkml:brushProperty name="width" value="0.05" units="cm"/>
      <inkml:brushProperty name="height" value="0.05" units="cm"/>
    </inkml:brush>
  </inkml:definitions>
  <inkml:trace contextRef="#ctx0" brushRef="#br0">17 26 19532,'-8'-3'2633,"7"-1"-1633,-3-3-472,1 1 2297,3 2-1417,1 2-2376,1 2 936,3 2-256,4-2-128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
    </inkml:context>
    <inkml:brush xml:id="br0">
      <inkml:brushProperty name="width" value="0.05" units="cm"/>
      <inkml:brushProperty name="height" value="0.05" units="cm"/>
    </inkml:brush>
  </inkml:definitions>
  <inkml:trace contextRef="#ctx0" brushRef="#br0">45 208 16900,'4'17'2296,"2"8"-1408,-3 3-424,1 5 2241,0 4-1897,2 2-224,-2-3-608,2-3-384,0-10-584,-2-6-200,-1-14 848,0-7-216,-3-9-273</inkml:trace>
  <inkml:trace contextRef="#ctx0" brushRef="#br0" timeOffset="1">0 0 18164,'0'0'2024,"3"3"-1408,-1 6-279,-1-1 1303,2 4-1000,0-1-584,0-2 32,-1-8-80,3-1-96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857"/>
    </inkml:context>
    <inkml:brush xml:id="br0">
      <inkml:brushProperty name="width" value="0.05" units="cm"/>
      <inkml:brushProperty name="height" value="0.05" units="cm"/>
    </inkml:brush>
  </inkml:definitions>
  <inkml:trace contextRef="#ctx0" brushRef="#br0">68 76 21117,'-7'7'205,"1"0"1,0 0 0,0 1 0,1 0 0,0 0 0,0 0 0,1 0 0,0 1 0,0 0 0,1 0 0,0 0 0,1 0 0,0 0 0,0 0 0,0 11-1,1 4-147,0 1 0,2 0 0,0-1 0,8 39 0,-7-52-58,0 0 0,1 0-1,0 0 1,1-1 0,6 14-1,-9-22-2,0 0-1,0-1 1,0 1-1,0 0 1,0-1-1,1 1 1,-1 0-1,0-1 1,1 0-1,-1 1 1,1-1-1,0 0 1,-1 0-1,1 0 1,0 0-1,-1 0 1,1 0-1,0 0 1,0-1-1,0 1 0,0-1 1,0 1-1,0-1 1,0 0-1,0 0 1,0 0-1,0 0 1,0 0-1,0 0 1,0 0-1,0-1 1,0 1-1,0-1 1,0 1-1,0-1 1,3-2-1,-2 2-9,7-4-75,1 0-1,-1 1 1,1 0-1,20-4 1,-27 8 65,0-1 0,-1 1 0,1 0 1,0 0-1,0 1 0,-1-1 1,1 1-1,-1 0 0,1 0 1,0 0-1,-1 0 0,0 0 1,1 1-1,-1 0 0,0 0 0,0 0 1,0 0-1,0 0 0,4 4 1,0 1-7,0 1 0,0 1 0,0-1 0,-1 1 0,0 1 0,-1-1 0,0 1 0,-1 0 0,1 0 1,-2 0-1,5 19 0,-4-9 116,-1 1 1,-1 0 0,0 0-1,-2 0 1,-2 23-1,-3-7 241,4-36-299,1 1-1,0 0 1,-1 0-1,0-1 0,1 1 1,-1-1-1,0 1 0,0-1 1,0 1-1,0-1 0,0 1 1,0-1-1,0 0 0,0 0 1,-1 1-1,1-1 1,0 0-1,-3 1 0,3-2-17,0 0 1,0 1-1,1-1 0,-1 0 0,0 0 0,0 0 0,0 0 1,0 0-1,0 0 0,0-1 0,0 1 0,0 0 0,0 0 1,0-1-1,1 1 0,-1 0 0,0-1 0,0 1 1,0-1-1,1 1 0,-1-1 0,0 0 0,1 1 0,-1-1 1,0 0-1,1 1 0,-1-1 0,1 0 0,-1 0 0,1 0 1,-1 1-1,0-2 0,-12-32 20,6 0-127,1 0 0,1 0 0,3 0-1,1-40 1,16-138-409,-13 196 476,11-98-123,6-79-78,-19 226 258,2 0 1,1 0 0,2-1-1,1 1 1,14 44 0,-18-72 19,0 1 1,1-1-1,0 1 1,-1-1-1,6 6 1,-7-10-29,-1 0 1,1 0 0,0 1-1,0-1 1,0-1-1,0 1 1,0 0-1,0 0 1,0 0 0,1 0-1,-1-1 1,0 1-1,0-1 1,1 1-1,-1-1 1,0 1 0,1-1-1,-1 0 1,0 0-1,1 1 1,-1-1-1,0 0 1,1 0 0,-1 0-1,0-1 1,1 1-1,-1 0 1,1 0-1,1-1 1,1-1 36,0 0-1,0-1 1,0 1 0,-1-1-1,1 0 1,0 0-1,-1 0 1,0 0 0,6-7-1,23-38 255,-27 39-264,40-75 283,-34 60-275,2 0 0,0 0 0,28-34 0,-40 56-56,0 1 0,-1 0 1,1 0-1,0 0 1,0 1-1,0-1 0,0 0 1,0 0-1,0 0 1,0 1-1,1-1 0,-1 0 1,0 1-1,0-1 1,1 1-1,-1 0 0,0-1 1,0 1-1,3 0 1,-3 0-1,0 0 1,0 1 0,1-1 0,-1 0-1,0 1 1,0-1 0,0 1 0,0 0 0,0-1-1,0 1 1,-1 0 0,1-1 0,0 1 0,0 0-1,0 0 1,-1 0 0,1 0 0,0 1 0,3 6 1,0 0 0,0 0 0,-1 0 0,4 15 0,-5-14 0,8 26 2,-4-15 19,0 1-1,1-1 1,15 29 0,-22-48-31,0 0 0,1-1 0,-1 1 0,1 0 0,-1 0 0,1 0 0,-1 0 0,1 0 0,-1-1 0,1 1 0,0 0 0,0-1 0,-1 1 0,1 0 0,0-1 0,0 1 0,0-1 0,0 1 0,0-1 0,-1 0 0,1 1 0,0-1 0,0 0 0,0 0 0,0 1 0,2-1 0,-1-1-46,-1 1 1,0-1-1,1 0 1,-1 1-1,0-1 0,0 0 1,1 0-1,-1 0 1,0 0-1,0 0 0,0 0 1,0 0-1,0 0 1,0-1-1,1-1 0,4-9-415,-1 1-1,0-1 1,4-14-1,-8 25 456,28-101-1131,-11 49 361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4.672"/>
    </inkml:context>
    <inkml:brush xml:id="br0">
      <inkml:brushProperty name="width" value="0.05" units="cm"/>
      <inkml:brushProperty name="height" value="0.05" units="cm"/>
    </inkml:brush>
  </inkml:definitions>
  <inkml:trace contextRef="#ctx0" brushRef="#br0">0 9 15163 0 0,'13'-4'6456'0'0,"-13"4"-6361"0"0,0 0 0 0 0,0 0 0 0 0,0 0 1 0 0,0 0-1 0 0,0 0 0 0 0,0 0 1 0 0,0-1-1 0 0,-1-2 2573 0 0,1 3-2572 0 0,0 0-1 0 0,0 0 0 0 0,0 0 0 0 0,-1 0 1 0 0,1 0-1 0 0,0 0 0 0 0,0 0 1 0 0,0 0-1 0 0,-7 3 186 0 0</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476"/>
    </inkml:context>
    <inkml:brush xml:id="br0">
      <inkml:brushProperty name="width" value="0.05" units="cm"/>
      <inkml:brushProperty name="height" value="0.05" units="cm"/>
    </inkml:brush>
  </inkml:definitions>
  <inkml:trace contextRef="#ctx0" brushRef="#br0">46 398 15139,'0'1'112,"0"0"0,0 0 0,0 0 0,0 0 0,-1 0 0,1 0 0,0 0 0,-1 0 0,1 0 0,-1 0 0,1 0 0,-1-1 0,1 1 0,-1 0 0,1 0 0,-1 0 0,0-1 0,0 1 0,1 0 0,-1-1 0,-1 2 0,1-2-9,0 0 0,1-1 0,-1 1 0,0 0 0,0 0 0,1 0 1,-1 0-1,0-1 0,0 1 0,1 0 0,-1-1 0,0 1 0,1-1 0,-1 1 0,0-1 0,1 1 0,-1-1 0,1 1 0,-1-1 0,1 1 0,-1-1 0,1 0 0,-1 1 0,1-1 0,0 0 0,-1 0 0,1 1 0,0-2 0,0 2-68,0-1 0,0 1 0,0 0 0,0 0 0,0 0 1,0-1-1,-1 1 0,1 0 0,0 0 0,0-1 0,0 1 0,0 0 0,0 0 0,0-1 0,0 1 0,0 0 0,-1 0 0,1 0 0,0 0 1,0-1-1,0 1 0,0 0 0,-1 0 0,1 0 0,0 0 0,0-1 0,0 1 0,-1 0 0,1 0 0,0 0 0,0 0 0,-1 0 0,1 0 1,0 0-1,0 0 0,0 0 0,-1 0 0,1 0 0,0 0 0,0 0 0,-1 0 0,1 0 0,0 0 0,0 0 0,-1 0 0,1 0 1,0 0-1,0 0 0,0 0 0,-1 1 0,1-1 0,0 0 0,-1 0 0,-4 18 713,3 27-184,2-42-507,3 43 405,-3-43-408,1-1 0,-1 1 0,1 0 1,0 0-1,0 0 0,0 0 0,0 0 0,0-1 0,1 1 1,-1 0-1,1-1 0,1 3 0,-2-4-32,0-1 1,-1 0-1,1 1 0,-1-1 0,1 0 1,-1 1-1,1-1 0,0 0 1,-1 0-1,1 1 0,-1-1 1,1 0-1,0 0 0,-1 0 1,1 0-1,0 0 0,-1 0 0,1 0 1,0 0-1,-1 0 0,1 0 1,0-1-1,-1 1 0,1 0 1,0 0-1,-1 0 0,1-1 0,-1 1 1,1 0-1,-1-1 0,1 1 1,-1-1-1,1 1 0,-1-1 1,1 1-1,-1-1 0,1 0 0,15-21 421,-6 2-250,-1-1 0,0 0 0,-2 0 0,7-33-1,11-87 195,-16 64-337,1-92 1,-13 258-102,1 62 18,9-38 53,-5-97-6,1 1 0,0-1 0,1 0-1,11 27 1,-14-41-11,0 0 1,0 1-1,0-1 0,1 0 0,-1 0 0,1 0 1,-1 0-1,1 0 0,0 0 0,-1 0 0,1-1 0,4 3 1,-5-3-1,1-1 0,-1 1 0,1-1 0,-1 1 1,1-1-1,-1 0 0,1 1 0,-1-1 1,1 0-1,0 0 0,-1 0 0,1 0 0,-1-1 1,1 1-1,-1 0 0,1-1 0,-1 1 0,1-1 1,-1 1-1,1-1 0,2-1 0,3-3 9,0 0 1,0-1-1,0 0 0,0 0 0,-1 0 0,0-1 0,-1 0 0,1 0 1,-1-1-1,7-14 0,4-10 0,15-43 1,-25 60-7,0-1 0,-1 1 0,-1-1 0,0 0 0,-2 0 0,1-1-1,-2 1 1,-1-27 0,0 41-4,0 1 0,0-1 0,-1 0-1,1 1 1,-1-1 0,1 0-1,-1 1 1,0-1 0,0 0 0,1 1-1,-1-1 1,-3-2 0,4 4-2,-1 0 1,1-1 0,-1 1-1,0 0 1,0-1 0,1 1-1,-1 0 1,0 0 0,1 0-1,-1-1 1,0 1 0,0 0-1,1 0 1,-1 0 0,0 0-1,0 1 1,1-1 0,-1 0-1,0 0 1,1 0 0,-1 0-1,0 1 1,1-1-1,-1 0 1,0 1 0,1-1-1,-1 1 1,0-1 0,1 0-1,-1 1 1,1-1 0,-1 1-1,1 0 1,-1-1 0,1 1-1,-1 0 1,-6 7 8,1 0 0,0 1 0,0 0 0,1 0 0,0 0 0,1 0 0,0 1 0,-4 12 0,1 2-15,0 2 0,-3 30 0,10-55 2,-2 17 2,0 0-1,1 18 0,1-32-28,0 0 0,1 0 0,-1 0 0,1 0 0,0 0 0,0 0 0,0 0 0,0-1 0,0 1 0,1 0 0,0-1 0,0 1 0,0-1 0,0 0 0,5 6 0,-6-8-47,0 0 0,1 0 0,-1 0 1,1 0-1,-1 0 0,1 0 1,-1 0-1,1-1 0,-1 1 1,1-1-1,0 1 0,-1-1 1,1 0-1,0 1 0,-1-1 0,1 0 1,0 0-1,-1 0 0,4-1 1,-2 1-54,1-1 1,-1 0-1,0-1 1,0 1 0,0 0-1,0-1 1,0 0-1,0 0 1,4-3-1,1-3-143,1 0 1,-1-1-1,0 0 0,11-17 0,8-19-594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891"/>
    </inkml:context>
    <inkml:brush xml:id="br0">
      <inkml:brushProperty name="width" value="0.05" units="cm"/>
      <inkml:brushProperty name="height" value="0.05" units="cm"/>
    </inkml:brush>
  </inkml:definitions>
  <inkml:trace contextRef="#ctx0" brushRef="#br0">30 0 17052,'-11'40'2028,"7"-27"-1428,0 1 1,0-1 0,2 1-1,0 0 1,0 0-1,1 25 1,1-38-569,0 0 0,1 0 0,-1-1 0,0 1 0,0 0 0,0 0 0,1-1 1,-1 1-1,0 0 0,1 0 0,-1-1 0,1 1 0,-1 0 0,1-1 0,-1 1 1,1-1-1,-1 1 0,1 0 0,-1-1 0,1 1 0,0-1 0,-1 0 0,1 1 0,0-1 1,1 1-1,0-1-12,-1 1 1,1-1 0,0 0-1,0 0 1,0 0 0,0 0-1,0 0 1,0 0 0,0-1 0,3 0-1,4-2-47,0 0-1,0-1 1,11-6-1,-19 10 35,7-5-32,0 1 0,1 1 1,0 0-1,-1 0 1,1 0-1,0 1 1,17-1-1,-24 2 41,1 1 1,-1 0-1,1 0 0,0 0 0,-1 1 1,1-1-1,-1 0 0,1 1 0,-1 0 1,1-1-1,-1 1 0,1 0 0,-1 1 1,0-1-1,0 0 0,1 0 1,-1 1-1,0 0 0,0-1 0,0 1 1,-1 0-1,1 0 0,0 0 0,-1 0 1,1 0-1,-1 0 0,0 0 0,1 1 1,-1-1-1,0 0 0,-1 1 0,2 2 1,-1 4 82,1 0 0,-1-1 0,-1 1 0,0 0 1,0 0-1,-1-1 0,0 1 0,0 0 1,-1-1-1,0 1 0,-5 12 0,5-15-112,0 0 0,-1-1-1,0 1 1,1-1 0,-2 0-1,1 0 1,0 0 0,-1 0-1,0-1 1,0 1 0,-1-1-1,1 0 1,-1 0 0,0-1-1,0 1 1,0-1 0,-9 4-1,-6-3-106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1.662"/>
    </inkml:context>
    <inkml:brush xml:id="br0">
      <inkml:brushProperty name="width" value="0.05" units="cm"/>
      <inkml:brushProperty name="height" value="0.05" units="cm"/>
    </inkml:brush>
  </inkml:definitions>
  <inkml:trace contextRef="#ctx0" brushRef="#br0">1 0 16884,'17'36'1568,"5"6"-1072,2 9-192,5 4 592,-1-1-184,1-6-255,0-7-105,-9-11-328,0-8-120,-7-14-465,-5-8-263,-9-13 680,-8-9-168,-14-11-88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112"/>
    </inkml:context>
    <inkml:brush xml:id="br0">
      <inkml:brushProperty name="width" value="0.05" units="cm"/>
      <inkml:brushProperty name="height" value="0.05" units="cm"/>
    </inkml:brush>
  </inkml:definitions>
  <inkml:trace contextRef="#ctx0" brushRef="#br0">0 171 17652,'3'-12'1640,"8"8"-1008,7 2-208,9 2 1065,6-1-233,7-6-512,4-2-128,2-4-56,0-4-16,-7-3-215,-3-3-177,-12 2-513,-7 2-311,-11 6 1280,-7 3-728,-18 10-40,-8 2-144</inkml:trace>
  <inkml:trace contextRef="#ctx0" brushRef="#br0" timeOffset="1">93 381 15419,'16'25'1921,"8"-12"-785,5-12-304,5-11 1281,2-4-401,6-14-448,-2 0-104,-3-7-463,-4 4-377,-8 5-1024,-8 5-401,-10 12 889,-4 6-280,-13 16-144</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608"/>
    </inkml:context>
    <inkml:brush xml:id="br0">
      <inkml:brushProperty name="width" value="0.05" units="cm"/>
      <inkml:brushProperty name="height" value="0.05" units="cm"/>
    </inkml:brush>
  </inkml:definitions>
  <inkml:trace contextRef="#ctx0" brushRef="#br0">0 677 16331,'2'2'127,"0"0"-1,0 0 0,0-1 0,0 1 0,0 0 0,0-1 0,0 1 0,1-1 0,-1 0 0,1 1 0,-1-1 0,1-1 0,-1 1 0,1 0 0,-1 0 0,4-1 0,-4 0-49,0 0 0,1 0 1,-1-1-1,0 1 0,1-1 0,-1 0 0,0 0 0,0 1 0,0-2 0,0 1 0,1 0 0,-2 0 0,1-1 0,0 1 1,0-1-1,0 1 0,-1-1 0,4-3 0,4-8 104,1 0 1,-2 0-1,0-1 1,-1 0-1,0 0 1,-1-1-1,7-24 0,19-111-678,-31 140 459,5-35-247,-5 31 111,0 0 1,1 0-1,1 1 0,9-27 1,-12 40 173,0-1 1,0 1 0,0 0 0,0 0-1,0 0 1,0 0 0,0 0 0,0 0-1,0 0 1,0 0 0,1 0 0,-1 0-1,0 0 1,0 0 0,0 0 0,0 0-1,0-1 1,0 1 0,0 0 0,0 0-1,0 0 1,1 0 0,-1 0 0,0 0-1,0 0 1,0 0 0,0 0 0,0 0-1,0 0 1,0 0 0,0 0 0,0 0-1,1 0 1,-1 1 0,0-1 0,0 0-1,0 0 1,0 0 0,0 0 0,0 0-1,0 0 1,0 0 0,0 0 0,0 0-1,1 0 1,-1 0 0,0 0 0,0 0-1,0 0 1,0 1 0,0-1 0,0 0 0,0 0-1,0 0 1,0 0 0,0 0 0,0 0-1,0 0 1,0 1 0,6 10 70,2 14 93,3 25 230,-5-20 133,1-1 1,2 1 0,11 28-1,-19-56-461,0 0 1,0 0-1,0-1 0,0 1 0,1 0 1,-1 0-1,0-1 0,1 1 0,-1 0 1,1-1-1,3 3 0,-4-4-33,0 1-1,-1-1 0,1 0 0,0 0 1,0 1-1,0-1 0,0 0 0,0 0 1,0 0-1,0 0 0,0 0 0,0 0 1,0-1-1,0 1 0,0 0 0,0 0 1,0-1-1,0 1 0,0 0 0,-1-1 1,1 1-1,0-1 0,0 1 0,0-1 1,-1 0-1,1 1 0,0-1 0,-1 0 1,1 1-1,1-2 0,8-12 129,-1 0 0,0 0 0,-1-1 0,-1 0 0,0 0 0,8-26 0,3-5-17,-8 22-72,26-56 48,-32 71-123,1 1 0,0 0 0,1 0-1,-1 0 1,2 1 0,10-11-1,-16 17 3,1 0 0,-1 0-1,0 0 1,1 0 0,-1 0-1,1 0 1,-1 0 0,1 1-1,-1-1 1,1 1 0,0-1-1,-1 1 1,1 0 0,-1-1-1,1 1 1,0 0 0,-1 0-1,1 0 1,0 0 0,-1 0-1,1 1 1,0-1 0,-1 1-1,1-1 1,0 1 0,-1-1-1,1 1 1,-1 0 0,1-1-1,-1 1 1,0 0-1,1 0 1,-1 0 0,0 1-1,0-1 1,0 0 0,1 0-1,0 2 1,4 6 7,1-1 0,-1 1 0,-1 1 0,7 15 0,-9-20 8,6 17 42,-6-14 4,1 0 1,0 0-1,0-1 1,0 0 0,8 11-1,-11-18-50,-1 1-1,0-1 0,1 1 1,-1-1-1,1 0 0,-1 1 0,0-1 1,1 0-1,-1 1 0,1-1 1,-1 0-1,1 1 0,-1-1 1,1 0-1,0 0 0,-1 0 1,1 0-1,-1 1 0,1-1 1,-1 0-1,1 0 0,0 0 1,-1 0-1,1 0 0,-1 0 1,1-1-1,-1 1 0,1 0 0,0 0 1,-1 0-1,1 0 0,-1-1 1,1 1-1,-1 0 0,1 0 1,-1-1-1,1 1 0,-1-1 1,0 1-1,1 0 0,-1-1 1,1 1-1,0-2 0,12-21 217,-13 21-218,30-84 377,-23 61-382,2 1 0,0 0 0,1 0 0,21-34 0,-29 55-18,0 0-1,0 1 1,0-1 0,1 0-1,-1 1 1,1 0-1,0-1 1,-1 1-1,6-2 1,-7 3 9,0 1 0,0-1 0,0 1 0,0 0 0,0 0 0,0-1 0,0 1 0,0 0 0,0 0 0,0 0 0,0 0 0,0 0 0,0 0 0,0 1 0,0-1 0,0 0 0,0 0 0,0 1 0,0-1 0,0 0 0,0 1 0,0-1 1,-1 1-1,1 0 0,0-1 0,0 1 0,0 0 0,-1-1 0,1 1 0,0 0 0,-1 0 0,1-1 0,0 1 0,-1 0 0,1 1 0,3 6-96,0 0 0,-1-1 0,0 1 0,-1 1 0,0-1 0,0 0 0,0 1 0,-1-1 0,-1 1 0,1-1 0,-1 1 0,-3 16 0,3-24 88,0-1 0,0 1-1,0 0 1,0 0-1,0-1 1,0 1 0,0 0-1,-1-1 1,1 1-1,0 0 1,0 0-1,-1-1 1,1 1 0,0-1-1,-1 1 1,1 0-1,-1-1 1,1 1-1,-1-1 1,1 1 0,-1-1-1,0 1 1,1-1-1,-1 0 1,1 1 0,-1-1-1,0 0 1,1 1-1,-1-1 1,0 0-1,-1 1 1,-7-8-281</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041"/>
    </inkml:context>
    <inkml:brush xml:id="br0">
      <inkml:brushProperty name="width" value="0.05" units="cm"/>
      <inkml:brushProperty name="height" value="0.05" units="cm"/>
    </inkml:brush>
  </inkml:definitions>
  <inkml:trace contextRef="#ctx0" brushRef="#br0">2 5 17812,'-1'-5'2016,"1"7"-1320,1 5-704,-1 3 1721,2 0-1201,4 3-240,1 1-448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459"/>
    </inkml:context>
    <inkml:brush xml:id="br0">
      <inkml:brushProperty name="width" value="0.05" units="cm"/>
      <inkml:brushProperty name="height" value="0.05" units="cm"/>
    </inkml:brush>
  </inkml:definitions>
  <inkml:trace contextRef="#ctx0" brushRef="#br0">1 124 16131,'20'20'966,"-1"0"-1,0 1 1,-2 0-1,22 36 1,50 101 1858,-72-125-2394,10 20 74,-8-14-139,2-1 0,26 37 0,-46-74-341,0 1-1,1 0 1,-1 0-1,0-1 1,1 1-1,-1-1 1,1 1-1,-1-1 0,1 1 1,0-1-1,0 0 1,-1 0-1,1 0 1,0 0-1,0 0 1,0 0-1,0-1 1,0 1-1,0-1 1,3 1-1,-4-1-8,0 0 1,-1-1-1,1 1 0,0 0 1,0-1-1,0 1 0,0 0 1,0-1-1,-1 1 0,1-1 1,0 1-1,0-1 0,-1 0 1,1 1-1,-1-1 0,1 0 0,1-1 1,-1-1 8,1 1-1,-1-1 1,1 0 0,-1 0 0,0 0-1,0 0 1,0-4 0,8-43 291,6-100 1,-13-55-318,-3 169-95,1-2-130,1 5-462,-3-1 0,-5-35 0,7 66 585,-1 0-1,1 0 0,-1 0 1,0 1-1,0-1 0,-1 0 1,-1-3-1,3 6 82,0 0 0,-1-1 0,1 1 0,0-1 0,-1 1 0,1 0 0,-1-1 0,1 1 0,0 0 0,-1-1 0,1 1 0,-1 0 0,1 0 0,-1-1 0,1 1 0,-1 0 1,1 0-1,-1 0 0,1 0 0,-1 0 0,0 0 0,1 0 0,-1 0 0,1 0 0,-1 0 0,1 0 0,-1 0 0,1 0 0,-1 0 0,1 0 0,-1 0 0,1 1 0,-1-1 0,1 0 0,-1 0 0,1 1 0,-1-1 0,1 0 0,-1 1 0,1-1 0,0 0 0,-1 1 0,1-1 0,0 1 0,-1-1 0,1 1 0,0-1 0,-1 1 0,-13 19-730</inkml:trace>
  <inkml:trace contextRef="#ctx0" brushRef="#br0" timeOffset="1">411 461 12571,'25'30'1928,"0"-4"-800,-1-5-432,0-8 1953,2-5-1353,-3-8-479,0-5-377,-3-9-880,-1-5 1952,-5-8-1456,-2-3-16,1-3-16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022"/>
    </inkml:context>
    <inkml:brush xml:id="br0">
      <inkml:brushProperty name="width" value="0.05" units="cm"/>
      <inkml:brushProperty name="height" value="0.05" units="cm"/>
    </inkml:brush>
  </inkml:definitions>
  <inkml:trace contextRef="#ctx0" brushRef="#br0">41 297 16548,'-8'24'1245,"1"-3"-362,0 2-1,2-1 1,0 0 0,2 1-1,0 0 1,1 30 0,2-52-845,0 0 0,0 0 0,0-1 0,0 1 0,0 0 0,0 0 0,0 0 0,0 0 0,0 0 0,1 0 0,-1-1 0,0 1 0,1 0 0,-1 0 0,0 0 0,1-1 0,-1 1 0,1 0 0,0 0 0,-1-1 0,1 1 0,0 0 0,0-1-10,0 0-1,-1 0 0,1 0 0,0 0 0,0 0 0,-1 0 1,1 0-1,0-1 0,-1 1 0,1 0 0,-1 0 0,1-1 1,0 1-1,-1 0 0,1-1 0,-1 1 0,1-1 1,-1 1-1,1-1 0,-1 1 0,1-2 0,5-4 84,-1 0 0,0-1 0,5-11 0,14-30 126,20-33 63,-39 73-289,0 0-1,1 1 0,0 0 1,0 0-1,1 0 1,-1 1-1,13-9 0,-17 13-9,1 1 0,-1-1 0,1 1 0,-1 0 0,1 0 0,-1 0 0,1 0 0,0 0 0,-1 0 0,1 1 0,0-1 0,0 1 0,0 0-1,0 0 1,-1 0 0,1 0 0,0 1 0,0-1 0,0 1 0,-1-1 0,1 1 0,0 0 0,-1 0 0,1 0 0,-1 0 0,5 4 0,3 2 7,-1 1 1,-1 0 0,0 0 0,0 1 0,9 12-1,9 9 61,-25-28-60,0-1-1,0 0 1,0 1-1,1-1 1,-1 0 0,0 0-1,1 0 1,-1 0-1,1 0 1,0 0 0,-1-1-1,1 1 1,-1 0-1,1-1 1,0 1-1,0-1 1,-1 0 0,1 1-1,0-1 1,0 0-1,2 0 1,-2-1 4,0 0 0,0 0 0,0 0 0,0 0-1,0 0 1,0-1 0,0 1 0,0 0 0,0-1 0,-1 1 0,1-1 0,0 0 0,-1 0-1,0 0 1,1 1 0,0-4 0,50-93 167,-38 66-209,27-40 1,-38 67 6,0 1 0,1 0 0,-1 0 0,1 0 0,0 0 0,0 1 0,7-5 0,-10 7 15,0 0-1,0 0 0,0 1 1,1-1-1,-1 1 0,0-1 1,0 1-1,1-1 0,-1 1 0,0 0 1,1 0-1,-1-1 0,0 1 1,1 0-1,-1 0 0,0 1 1,1-1-1,-1 0 0,0 0 0,1 1 1,-1-1-1,0 0 0,1 1 1,-1 0-1,0-1 0,0 1 1,0 0-1,0-1 0,1 1 0,-1 0 1,0 0-1,1 2 0,4 5 5,-1 0-1,0 0 1,-1 1-1,0 0 1,0 0-1,-1 0 0,0 0 1,2 15-1,4 10 171,-9-34-156,0 1 1,0 0-1,0-1 1,1 1-1,-1-1 1,0 1-1,0-1 0,0 1 1,1 0-1,-1-1 1,0 1-1,1-1 0,-1 1 1,0-1-1,1 0 1,-1 1-1,0-1 0,1 1 1,-1-1-1,1 0 1,-1 1-1,1-1 0,-1 0 1,1 1-1,-1-1 1,2 0-1,-2 0 1,1 0 0,0-1-1,-1 1 1,1 0 0,-1-1 0,1 1-1,-1-1 1,1 1 0,0 0 0,-1-1-1,1 0 1,-1 1 0,0-1-1,1 1 1,-1-1 0,0 1 0,1-1-1,-1-1 1,16-41 231,-13 35-213,1-4 4,28-73 42,-28 77-98,0-1 0,1 0 0,0 1 0,1 0 0,0 0 0,0 1 0,7-8 0,-11 13 12,0 1 0,-1-1 1,1 0-1,0 1 1,0-1-1,0 1 1,0 0-1,0 0 1,0 0-1,0 0 1,0 0-1,0 0 1,0 0-1,1 1 1,-1-1-1,0 1 1,0 0-1,1 0 0,-1-1 1,0 1-1,1 1 1,-1-1-1,0 0 1,1 1-1,-1-1 1,0 1-1,0-1 1,0 1-1,1 0 1,2 2-1,1 1 12,0 1 0,-1 1 0,1-1 0,-1 1 0,0-1 0,-1 1 0,8 12-1,-12-17 5,0 0 0,1 0-1,-1 0 1,0-1-1,1 1 1,-1 0-1,1 0 1,-1-1-1,1 1 1,-1 0-1,1-1 1,0 1-1,-1-1 1,1 1-1,0-1 1,0 1-1,-1-1 1,1 1-1,0-1 1,0 0-1,-1 1 1,1-1-1,0 0 1,0 0-1,0 1 1,0-1-1,0 0 1,-1 0-1,1 0 1,0 0-1,0 0 1,0 0 0,0 0-1,0-1 1,0 1-1,-1 0 1,2-1-1,1-1-25,0-1 0,0 1 0,-1-1 0,1 0 0,-1 0 0,0 0 0,3-4 0,1-2-178,-2 3-35,0 1 0,-1 0 0,2 0 0,-1 0 0,1 0 0,-1 0 0,1 1 0,0 0 0,1 0 0,-1 1 0,1-1 0,10-4-1,-4 5-435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459"/>
    </inkml:context>
    <inkml:brush xml:id="br0">
      <inkml:brushProperty name="width" value="0.05" units="cm"/>
      <inkml:brushProperty name="height" value="0.05" units="cm"/>
    </inkml:brush>
  </inkml:definitions>
  <inkml:trace contextRef="#ctx0" brushRef="#br0">1 70 17868,'2'1'262,"-1"1"1,1 0-1,-1-1 1,0 1 0,1 0-1,-1 0 1,0 0-1,0-1 1,0 1-1,0 0 1,-1 1-1,1-1 1,0 0-1,0 2 1,0-1 370,9 28 1055,11 28-428,-21-58-1255,0 0 0,0-1 1,1 1-1,-1-1 1,0 1-1,0-1 0,1 1 1,-1-1-1,0 1 0,1-1 1,-1 1-1,1-1 0,-1 0 1,1 1-1,-1-1 1,1 1-1,-1-1 0,1 0 1,-1 0-1,1 1 0,-1-1 1,1 0-1,0 0 0,-1 0 1,1 0-1,-1 1 1,1-1-1,0 0 0,-1 0 1,1 0-1,-1 0 0,1-1 1,0 1-1,-1 0 0,1 0 1,-1 0-1,1 0 1,-1-1-1,1 1 0,-1 0 1,1 0-1,0-1 0,-1 1 1,1 0-1,-1-1 0,0 1 1,1-1-1,-1 1 1,1 0-1,-1-1 0,0 1 1,1-1-1,-1 0 0,27-36-428,-20 25 270,1 1 16,30-37-557,-36 45 663,1 1 0,0-1 0,0 1 0,0 0 1,0 0-1,0 0 0,0 0 0,1 0 0,-1 0 0,1 1 1,-1 0-1,1 0 0,4-1 0,-6 2 46,0-1 0,0 1 0,-1 0-1,1 1 1,0-1 0,-1 0 0,1 0 0,0 1 0,-1-1 0,1 1-1,0-1 1,-1 1 0,1 0 0,-1 0 0,1 0 0,-1 0-1,1 0 1,-1 0 0,0 0 0,0 0 0,1 0 0,-1 1 0,0-1-1,1 3 1,3 3 105,-1 1 0,-1-1 0,0 1 0,3 9 0,-4-11 1,0 0-1,0 0 1,1-1 0,-1 1-1,7 8 1,-9-14-114,0 1-1,1-1 1,-1 0-1,1 1 1,-1-1-1,1 0 1,-1 1-1,1-1 1,-1 0-1,1 1 1,-1-1 0,1 0-1,0 0 1,-1 0-1,1 0 1,-1 1-1,1-1 1,0 0-1,-1 0 1,1 0-1,-1 0 1,1 0-1,0-1 1,-1 1 0,1 0-1,-1 0 1,1 0-1,-1 0 1,1-1-1,0 1 1,-1 0-1,1 0 1,-1-1-1,1 1 1,-1-1-1,1 1 1,-1 0 0,0-1-1,1 1 1,-1-1-1,1 1 1,-1-1-1,1 0 1,17-26-16,-16 23 12,7-12-67,30-47-267,-34 57 269,-1 0-1,1 1 1,0-1 0,1 1 0,-1 0 0,1 0 0,11-6-1,-16 10 45,0 0-1,1 0 1,-1 0-1,1 1 1,-1-1-1,1 1 1,-1-1-1,1 1 1,-1-1-1,1 1 1,-1 0-1,1-1 1,-1 1-1,1 0 1,0 0-1,-1 0 1,1 1-1,-1-1 1,1 0-1,0 0 1,-1 1-1,1-1 1,-1 1-1,1 0 1,-1-1-1,0 1 1,1 0-1,-1 0 1,0 0-1,1 0 1,-1 0-1,0 0 1,0 0-1,0 0 1,0 0-1,0 1 1,0-1-1,0 0 1,0 1-1,-1-1 1,1 1-1,0-1 1,0 4-1,0-2-20,0 1 0,0-1 0,0 1 1,-1-1-1,1 1 0,-1 0 0,0-1 0,0 1 0,0 0 0,-1-1 0,1 1 0,-1 0 0,0-1 0,0 1 0,0-1 0,0 1 1,-1-1-1,-2 5 0,-13 8-132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316"/>
    </inkml:context>
    <inkml:brush xml:id="br0">
      <inkml:brushProperty name="width" value="0.05" units="cm"/>
      <inkml:brushProperty name="height" value="0.05" units="cm"/>
    </inkml:brush>
  </inkml:definitions>
  <inkml:trace contextRef="#ctx0" brushRef="#br0">1 418 15915,'5'-5'540,"0"0"-1,-1-1 1,1 1 0,-1-1-1,0 0 1,-1 0-1,1 0 1,3-10-1,17-56 1581,-21 63-1846,23-95 1286,-24 93-1417,-1-1 1,0 1 0,0-1-1,-1 0 1,-1 1-1,0-1 1,-2-13 0,2 24-126,1 0 0,0-1 0,-1 1 0,1 0 0,-1-1 0,1 1 0,-1 0 0,1 0 0,-1-1 0,0 1 0,0 0 0,0 0 1,0 0-1,-1-1 0,1 1-8,1 1 1,0 0 0,-1 0 0,1-1-1,-1 1 1,1 0 0,-1 0 0,0 0-1,1 0 1,-1 0 0,1 0 0,-1 0-1,1 0 1,-1 0 0,1 0 0,-1 0-1,1 0 1,-1 1 0,1-1-1,-1 0 1,1 0 0,-1 0 0,1 1-1,-1-1 1,0 1 0,-1 1 19,-1 0 1,1 1-1,0-1 0,0 1 1,0-1-1,0 1 0,0 0 1,1 0-1,-1 0 0,-1 5 1,-5 16 8,2 0 0,1 0 0,1 1 0,1-1 1,1 1-1,1 0 0,1 0 0,1-1 0,2 1 0,8 40 0,-9-59-34,-1 0-1,1 0 0,1 0 0,-1 0 0,4 6 1,-5-10-4,0-1 1,-1 0-1,1 0 1,0 1-1,0-1 1,0 0-1,0 0 1,0 0-1,0 0 1,0 0-1,1-1 1,-1 1-1,0 0 1,0 0-1,1-1 1,-1 1-1,0-1 1,1 1-1,-1-1 1,0 1 0,1-1-1,-1 0 1,1 0-1,-1 0 1,1 0-1,-1 0 1,0 0-1,1 0 1,1-1-1,1 0 4,0-1 0,0 0 0,-1 1-1,1-2 1,-1 1 0,0 0 0,1-1 0,-1 1-1,0-1 1,0 0 0,2-3 0,29-41 26,-25 34-21,45-75 24,-41 62-30,2 1 0,1 1 0,1 0 0,25-26 1,-41 48-6,1 0 0,0 1 0,-1-1 0,1 1 0,0 0 0,0-1 1,0 1-1,0 0 0,0 0 0,0 0 0,0 1 0,0-1 0,0 0 1,0 1-1,0-1 0,4 1 0,-4 0 1,0 0 1,0 1-1,0-1 0,-1 0 1,1 1-1,0 0 0,0 0 1,-1-1-1,1 1 0,0 0 0,-1 0 1,1 0-1,-1 1 0,1-1 1,1 3-1,4 4 7,-1 1 1,0 1-1,0-1 1,-1 1-1,5 15 1,-3-9 7,-6-14-13,3 6 8,0 0 1,0-1-1,0 0 1,6 8-1,-9-14-3,0 0 0,0 0 0,0 0 0,0 0 0,0 0 0,0 0 0,0 0 0,1 0 0,-1 0 0,0 0 0,0 0 0,1-1 0,-1 1-1,0-1 1,1 1 0,-1-1 0,1 1 0,-1-1 0,1 0 0,-1 0 0,1 0 0,-1 0 0,1 0 0,-1 0 0,1 0 0,-1 0 0,0 0 0,1-1-1,-1 1 1,1 0 0,1-2 0,1-1 10,0 1 0,0-1 0,0 0 0,-1-1 0,1 1 0,-1-1 0,0 0-1,0 1 1,4-7 0,23-46 73,-13 24-67,-2 2-22,20-29-88,-32 54 62,0 0 1,1 0 0,0 1 0,0-1 0,1 1 0,-1 0 0,1 0 0,7-4 0,-11 7 13,1 0 0,0 0-1,0 0 1,-1 0 0,1 1 0,0-1 0,0 1-1,0-1 1,0 1 0,0 0 0,0-1 0,0 1-1,0 0 1,0 1 0,0-1 0,0 0 0,0 0 0,0 1-1,0-1 1,2 2 0,0 0-11,-2 0-1,1 0 1,0 0 0,0 0-1,-1 0 1,1 1 0,-1-1 0,1 1-1,-1-1 1,3 7 0,1 0 65,-2 0 0,0 1 0,0-1 0,0 1 0,-1 0 0,3 20 0,-6-30-30,1 13 77,-1-13-88,0 1 0,0-1 1,0 0-1,0 1 0,0-1 1,0 0-1,0 1 0,0-1 1,0 0-1,0 1 0,0-1 1,0 0-1,0 0 0,0 1 1,0-1-1,0 0 0,0 1 1,0-1-1,-1 0 0,1 0 1,0 1-1,0-1 0,0 0 1,-1 0-1,1 0 0,0 1 1,0-1-1,0 0 0,-1 0 1,1 0-1,0 1 0,-1-1 1,1 0-1,-1 0 0,-5-3 89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5.142"/>
    </inkml:context>
    <inkml:brush xml:id="br0">
      <inkml:brushProperty name="width" value="0.05" units="cm"/>
      <inkml:brushProperty name="height" value="0.05" units="cm"/>
    </inkml:brush>
  </inkml:definitions>
  <inkml:trace contextRef="#ctx0" brushRef="#br0">266 86 16668 0 0,'1'-2'256'0'0,"-1"0"1"0"0,1 0 0 0 0,-1 0 0 0 0,1 0-1 0 0,-1 0 1 0 0,0 1 0 0 0,0-1 0 0 0,0 0-1 0 0,0 0 1 0 0,0 0 0 0 0,0 0 0 0 0,-1 0 0 0 0,1 0-1 0 0,0 0 1 0 0,-1 1 0 0 0,0-1 0 0 0,1 0-1 0 0,-1 0 1 0 0,-2-3 0 0 0,1 2-103 0 0,0 0 0 0 0,-1 1 0 0 0,1-1 0 0 0,-1 0 0 0 0,0 1 1 0 0,1-1-1 0 0,-1 1 0 0 0,0 0 0 0 0,-1 0 0 0 0,-2-1 0 0 0,0 0-213 0 0,1 0 1 0 0,0 1-1 0 0,-1 0 0 0 0,1 0 0 0 0,-1 1 1 0 0,0 0-1 0 0,1 0 0 0 0,-1 0 0 0 0,0 1 1 0 0,0-1-1 0 0,0 1 0 0 0,0 1 0 0 0,-9 1 1 0 0,6 1-33 0 0,1 1 0 0 0,0 0 1 0 0,0 0-1 0 0,0 1 0 0 0,1 0 1 0 0,-1 0-1 0 0,1 1 1 0 0,0 0-1 0 0,1 0 0 0 0,0 1 1 0 0,0 0-1 0 0,0 0 1 0 0,1 0-1 0 0,0 1 0 0 0,0-1 1 0 0,1 1-1 0 0,-6 13 0 0 0,7-15 28 0 0,1 1-1 0 0,-1-1 1 0 0,1 0-1 0 0,0 1 1 0 0,1-1-1 0 0,0 1 0 0 0,0 0 1 0 0,0 0-1 0 0,1-1 1 0 0,0 1-1 0 0,0 0 0 0 0,0-1 1 0 0,1 1-1 0 0,0 0 1 0 0,1-1-1 0 0,-1 1 1 0 0,1-1-1 0 0,1 1 0 0 0,-1-1 1 0 0,1 0-1 0 0,0 0 1 0 0,0 0-1 0 0,1 0 0 0 0,4 5 1 0 0,-5-8 91 0 0,-1-1 0 0 0,1 1 1 0 0,0 0-1 0 0,0-1 0 0 0,0 0 1 0 0,0 0-1 0 0,0 0 0 0 0,0 0 0 0 0,1 0 1 0 0,-1 0-1 0 0,1-1 0 0 0,-1 0 1 0 0,1 0-1 0 0,-1 0 0 0 0,1 0 0 0 0,0 0 1 0 0,0-1-1 0 0,-1 0 0 0 0,1 1 0 0 0,0-1 1 0 0,0-1-1 0 0,0 1 0 0 0,-1-1 1 0 0,1 1-1 0 0,0-1 0 0 0,-1 0 0 0 0,6-2 1 0 0,-2 0 228 0 0,-1 0-1 0 0,1-1 1 0 0,-1 0 0 0 0,0 0 0 0 0,0 0 0 0 0,0-1 0 0 0,0 0-1 0 0,-1 0 1 0 0,0 0 0 0 0,0-1 0 0 0,0 0 0 0 0,-1 1 0 0 0,4-8-1 0 0,-1 0 85 0 0,0 1 0 0 0,-1-1 0 0 0,0-1 0 0 0,-1 1 0 0 0,-1-1 0 0 0,5-26 0 0 0,-8 35-428 0 0,-1 0 0 0 0,1 0 1 0 0,-1 0-1 0 0,0 0 0 0 0,0 0 1 0 0,-1 0-1 0 0,1 0 0 0 0,-1 0 1 0 0,0 0-1 0 0,-1 0 1 0 0,1 0-1 0 0,-1 0 0 0 0,0 0 1 0 0,0 1-1 0 0,0-1 0 0 0,-1 1 1 0 0,0 0-1 0 0,0-1 0 0 0,0 1 1 0 0,0 1-1 0 0,0-1 0 0 0,-8-6 1 0 0,10 9-111 0 0,-1 0 1 0 0,1 0 0 0 0,0 1-1 0 0,0-1 1 0 0,-1 1-1 0 0,1-1 1 0 0,0 1 0 0 0,-1-1-1 0 0,1 1 1 0 0,-1 0-1 0 0,1 0 1 0 0,-1 0 0 0 0,1-1-1 0 0,0 1 1 0 0,-1 1-1 0 0,1-1 1 0 0,-1 0 0 0 0,1 0-1 0 0,-1 0 1 0 0,1 1-1 0 0,0-1 1 0 0,-1 1 0 0 0,1-1-1 0 0,0 1 1 0 0,-1 0-1 0 0,1-1 1 0 0,0 1 0 0 0,0 0-1 0 0,0 0 1 0 0,0 0-1 0 0,-1 0 1 0 0,0 2 0 0 0,-2 1-359 0 0,0 0 0 0 0,0 0 0 0 0,1 0 0 0 0,0 1 0 0 0,0 0 0 0 0,0-1 0 0 0,-3 9 0 0 0,1 6-661 0 0</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861"/>
    </inkml:context>
    <inkml:brush xml:id="br0">
      <inkml:brushProperty name="width" value="0.05" units="cm"/>
      <inkml:brushProperty name="height" value="0.05" units="cm"/>
    </inkml:brush>
  </inkml:definitions>
  <inkml:trace contextRef="#ctx0" brushRef="#br0">0 298 17700,'19'28'1953,"-12"-15"-1114,1-1-1,1 0 0,0 0 1,1-1-1,19 18 1,-26-26-770,0-2 1,0 1-1,-1 0 1,1-1-1,0 1 1,0-1-1,1 0 1,-1 0-1,0 0 1,0 0-1,1 0 1,-1-1-1,0 0 0,0 1 1,1-1-1,-1-1 1,0 1-1,1 0 1,-1-1-1,0 0 1,1 1-1,-1-1 1,0 0-1,0-1 1,0 1-1,0-1 1,0 1-1,0-1 1,-1 0-1,1 0 1,4-4-1,2-3-110,1 0 1,-1 0-1,-1-1 1,0 0-1,0-1 1,-1 0-1,11-23 0,32-90-1139,-42 102 902,38-119-2142,-45 139 2364,-1 1 1,0-1 0,1 1 0,-1 0 0,1-1-1,0 1 1,-1 0 0,1-1 0,0 1 0,0 0-1,0 0 1,2-2 0,-3 3 48,0 0 0,1 0 0,-1 0 0,0 0 0,1 0 0,-1 0 0,0 0 0,0 0 0,1 0 0,-1 1 0,0-1-1,0 0 1,1 0 0,-1 0 0,0 1 0,0-1 0,1 0 0,-1 0 0,0 0 0,0 1 0,0-1 0,1 0 0,-1 1 0,0-1 0,0 0 0,0 0 0,0 1 0,0-1 0,0 0 0,0 1-1,0-1 1,0 0 0,0 1 0,0-1 0,6 44 180,-5-41-152,9 236 2164,4 42-45,0-147-1768,-13-128-356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6.675"/>
    </inkml:context>
    <inkml:brush xml:id="br0">
      <inkml:brushProperty name="width" value="0.05" units="cm"/>
      <inkml:brushProperty name="height" value="0.05" units="cm"/>
    </inkml:brush>
  </inkml:definitions>
  <inkml:trace contextRef="#ctx0" brushRef="#br0">0 162 20876,'2'34'1083,"1"-1"0,1 1-1,15 51 1,-17-76-1017,0-1-1,1 1 1,0 0 0,1-1 0,5 9 0,-9-16-56,1 0 1,-1 0 0,1 0 0,0 0-1,-1-1 1,1 1 0,0 0 0,0 0-1,-1-1 1,1 1 0,0-1-1,0 1 1,0 0 0,0-1 0,0 0-1,0 1 1,0-1 0,0 0 0,0 1-1,0-1 1,0 0 0,1 0 0,0 0 2,-1-1 0,1 1 0,0-1 1,-1 0-1,1 0 0,-1 0 0,1 0 1,-1 0-1,1 0 0,-1 0 0,0 0 1,0 0-1,1-1 0,-1 1 0,0 0 1,0-1-1,0 1 0,1-3 0,10-18 46,-1-1-1,0 0 1,-2-1 0,0 0-1,7-38 1,-7 27-56,24-59 1,-33 93-6,0 0 0,1 0 0,-1 0 1,0 0-1,1 1 0,-1-1 0,1 0 0,-1 0 0,1 1 0,-1-1 1,1 0-1,-1 1 0,1-1 0,0 0 0,-1 1 0,1-1 0,0 1 1,-1-1-1,1 1 0,0 0 0,1-1 0,-1 1 1,-1 0 0,1 0-1,0 1 1,-1-1 0,1 0 0,-1 0-1,1 1 1,0-1 0,-1 1 0,1-1 0,-1 0-1,1 1 1,-1-1 0,1 1 0,-1-1-1,0 1 1,1-1 0,-1 1 0,0 0-1,1-1 1,-1 2 0,4 8-1,0-1-1,4 21 1,-5-19 14,3 9 14,0 3 91,1 0 0,1-1 1,17 33-1,-25-54-100,1 1 1,0-1-1,0 0 1,0 1-1,0-1 1,0 0-1,0 1 0,0-1 1,1 0-1,-1 0 1,0 0-1,0 0 0,1 0 1,-1 0-1,1-1 1,-1 1-1,4 1 0,-4-2-2,0 0-1,1 0 0,-1 0 0,0 0 1,0-1-1,0 1 0,1 0 0,-1 0 0,0-1 1,0 1-1,0-1 0,0 1 0,0-1 0,0 0 1,0 1-1,0-1 0,0 0 0,2-1 1,1-3 11,0 0 1,0 0 0,0 0 0,0-1 0,-1 1 0,0-1 0,3-8 0,8-29-300,-1 0 0,12-83-1,-19 91-180,-4 32-265,0 8 239,3 24 43,3 42 318,-7-69 102,1 17 8,0 7 104,1-1 0,1 0 0,12 38 0,-16-61-108,1-1 1,-1 0-1,0 0 1,1 1 0,-1-1-1,1 0 1,0 0-1,-1 0 1,1 0 0,0 0-1,0 0 1,0 0-1,0 0 1,-1 0-1,1 0 1,0 0 0,1-1-1,0 2 1,-1-2-37,0 0 1,0 0 0,-1 0-1,1 0 1,0 0-1,-1 0 1,1 0-1,0 0 1,0 0 0,-1-1-1,1 1 1,0 0-1,-1-1 1,1 1-1,0 0 1,-1-1 0,1 1-1,-1-1 1,1 1-1,0-1 1,-1 1-1,1-1 1,0 0 0,3-4-180,-1-1 1,1 1 0,-1-1-1,0 0 1,4-12 0,5-21-300,-2-4-195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7.157"/>
    </inkml:context>
    <inkml:brush xml:id="br0">
      <inkml:brushProperty name="width" value="0.05" units="cm"/>
      <inkml:brushProperty name="height" value="0.05" units="cm"/>
    </inkml:brush>
  </inkml:definitions>
  <inkml:trace contextRef="#ctx0" brushRef="#br0">64 364 17100,'-25'72'3306,"-6"21"-190,29-84-2826,0 0 0,0 1-1,1-1 1,1 1-1,-1-1 1,2 1-1,1 15 1,-2-23-268,0 0 0,0-1 0,1 1 0,-1 0 0,1 0 1,-1-1-1,1 1 0,-1-1 0,1 1 0,0 0 0,0-1 0,0 0 0,0 1 1,0-1-1,0 1 0,0-1 0,0 0 0,1 0 0,-1 0 0,0 0 0,1 0 1,-1 0-1,1 0 0,-1 0 0,1 0 0,-1-1 0,1 1 0,0-1 0,-1 1 1,1-1-1,0 1 0,-1-1 0,1 0 0,0 0 0,3 0 0,-1-1-11,0 0-1,0 0 1,-1 0-1,1 0 1,0-1 0,0 0-1,0 0 1,-1 0-1,1 0 1,-1 0-1,0-1 1,0 1 0,0-1-1,4-4 1,4-7 5,-1-1 1,0 1 0,-1-2 0,-1 1-1,-1-1 1,0 0 0,-1-1-1,0 0 1,5-31 0,-3 0 2,-3 1 0,1-67 0,-6 107-19,0-28-25,-4-39-1,3 66 7,0-1 0,-1 1 0,1 0 0,-2 0 0,1 0 0,-1 0 0,0 1 0,-1-1 0,0 1 0,-7-11 0,10 17 10,0-1 1,0 1-1,0 0 0,0 0 1,0 0-1,0 0 1,0 0-1,0 0 1,0 0-1,-1 1 0,1-1 1,0 0-1,-1 1 1,1-1-1,0 0 1,-1 1-1,1 0 1,-1-1-1,1 1 0,-1 0 1,1 0-1,-1 0 1,1 0-1,-1 0 1,1 0-1,-1 0 0,1 0 1,-1 1-1,1-1 1,0 1-1,-1-1 1,1 1-1,-1-1 0,1 1 1,0 0-1,0 0 1,-1-1-1,0 3 1,-3 1-23,0 1-1,0-1 1,1 1 0,0 1 0,0-1 0,0 1 0,-4 8 0,-1 5-15,0 0 1,2 1-1,0 0 1,1 0 0,0 1-1,2-1 1,1 1-1,0 1 1,1 22-1,2-42 43,0-1-1,0 1 1,0-1-1,0 0 1,0 1-1,0-1 1,0 0-1,0 1 1,1-1-1,-1 0 1,0 1-1,1-1 1,-1 0-1,1 1 1,0-1-1,-1 0 1,1 0-1,0 0 1,0 0-1,0 1 1,0-1-1,0 0 1,0-1-1,1 3 1,0-3-3,-1 0 0,1 0 0,-1-1 0,0 1 0,1 0 0,-1 0 0,1-1 0,-1 1 0,1-1 0,-1 1 0,0-1 0,1 1 0,-1-1 0,0 0 0,0 0 0,0 0 0,1 0 0,-1 0 0,0 0 0,0 0 0,0 0 0,1-2 0,7-6-46,2-4-38,1 1 0,0 1 0,1 0 0,0 0-1,20-11 1,-29 20 79,-1 0-1,0 1 1,1-1 0,-1 1-1,1 0 1,0 0-1,-1 0 1,1 1 0,0-1-1,-1 1 1,1 0 0,0 0-1,-1 0 1,1 1-1,0-1 1,-1 1 0,1 0-1,0 0 1,-1 0-1,1 0 1,-1 1 0,0-1-1,1 1 1,-1 0 0,0 0-1,0 0 1,0 0-1,0 1 1,-1-1 0,4 5-1,3 2 41,-2 1 0,1 0 0,-1 1 0,-1 0 0,0 0-1,-1 0 1,0 0 0,0 1 0,3 15 0,-5-17 56,-1-1 0,0 1 0,-1 0 0,0 0 0,0 0 0,-1 0 0,-1 0 0,1 0 0,-1 0 0,-1-1 0,0 1 0,-4 10 0,-6 3 138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188"/>
    </inkml:context>
    <inkml:brush xml:id="br0">
      <inkml:brushProperty name="width" value="0.05" units="cm"/>
      <inkml:brushProperty name="height" value="0.05" units="cm"/>
    </inkml:brush>
  </inkml:definitions>
  <inkml:trace contextRef="#ctx0" brushRef="#br0">1 183 20628,'17'25'1428,"-1"1"-1,23 50 0,1 2-490,-21-44-734,-6-11-76,1 0 1,0 0-1,21 22 0,-34-44-119,0 0 0,0 0 0,0 0 0,0 0 0,0 0 0,0-1 0,0 1 0,0 0 0,0-1 0,0 1 0,0 0 0,1-1 0,-1 1 0,2-1 0,-3 0-1,1 0-1,-1 0 0,1 0 0,0 0 0,-1 0 0,1 0 0,-1 0 0,1 0 1,-1-1-1,1 1 0,-1 0 0,1 0 0,0-1 0,-1 1 0,0 0 0,1-1 1,-1 1-1,1 0 0,-1-1 0,1 1 0,-1-1 0,1 0 0,0-1 9,1-1 0,-1 1 1,0-1-1,0 0 0,0 1 0,-1-1 0,1 0 0,-1 0 0,1 0 0,-1 1 0,0-1 0,0-3 0,-3-19 39,-1 0 0,0 0 0,-2 1 0,-1 0 0,-1 0 1,-1 1-1,0 0 0,-2 0 0,-16-24 0,22 40-52,4 4-2,-1 1 0,1-1 0,-1 1 0,1 0 0,-1-1 0,0 1 0,0 0 0,0 0 0,0 0 0,-4-2 0,6 4-1,0 0 1,0 0-1,-1 0 0,1 0 0,0 0 0,0 0 1,0 1-1,0-1 0,0 0 0,-1 0 0,1 0 0,0 0 1,0 0-1,0 0 0,0 0 0,0 0 0,0 0 1,-1 0-1,1 0 0,0 0 0,0 1 0,0-1 0,0 0 1,0 0-1,0 0 0,0 0 0,0 0 0,0 0 1,0 1-1,0-1 0,0 0 0,0 0 0,0 0 1,0 0-1,-1 0 0,1 1 0,0-1 0,0 0 0,1 0 1,-1 0-1,0 0 0,0 0 0,0 1 0,0-1 1,0 0-1,0 0 0,0 0 0,0 0 0,0 0 1,0 0-1,0 1 0,0-1 0,0 0 0,0 0 0,0 0 1,1 0-1,-1 0 0,0 0 0,0 0 0,0 0 1,0 1-1,5 10-22,2 1 3,0-1 0,0-1-1,1 1 1,0-1 0,1-1 0,12 11 0,-16-15 15,0-1 0,0 0 0,1 0 0,-1-1 0,1 0 0,0 0 0,0 0 0,0-1 0,0 1 0,0-1 0,1-1 0,-1 1 0,0-1 0,10 0 0,-13-1 8,1 0 1,-1-1-1,1 1 1,-1-1 0,1 0-1,-1 0 1,0 0-1,1-1 1,-1 1-1,0-1 1,0 1-1,0-1 1,0 0-1,4-4 1,-2 1 6,-1 0-1,1 0 1,-1 0 0,0-1-1,-1 1 1,0-1 0,4-8 0,0-3 24,-2 1 0,0-1 1,-1 0-1,0 0 1,1-22-1,-4 19 40,-1-34-1,0 47-61,-1 0 0,0 0 1,-1 0-1,1 0 0,-1 1 0,0-1 0,-1 0 0,-4-7 0,7 13-11,0 1 0,0-1-1,0 1 1,-1-1 0,1 1-1,0-1 1,0 1 0,-1 0-1,1-1 1,0 1 0,-1-1-1,1 1 1,0 0 0,-1-1-1,1 1 1,0 0 0,-1-1-1,1 1 1,-1 0 0,1 0-1,-1-1 1,1 1 0,-1 0-1,1 0 1,-1 0 0,1 0-1,-1 0 1,1 0 0,-1 0-1,0 0 1,0 0-1,1 1 0,-1-1 1,0 1-1,1 0 0,-1-1 0,1 1 0,-1 0 1,1 0-1,-1-1 0,1 1 0,-1 0 0,1 0 1,0 0-1,-1-1 0,1 3 0,-7 36-14,6-12-55,1 1 0,1 0 1,1-1-1,2 1 0,1-1 1,1 0-1,1 0 0,1-1 0,14 31 1,-19-51-115,0-1 1,0 1-1,0-1 1,8 8-1,-11-12 117,1 0-1,0 0 0,0 0 0,-1 0 0,1 0 0,0-1 1,0 1-1,0 0 0,0-1 0,0 1 0,0 0 0,1-1 1,-1 0-1,0 1 0,0-1 0,0 0 0,0 1 0,0-1 0,1 0 1,-1 0-1,0 0 0,0 0 0,0 0 0,1 0 0,-1 0 1,0-1-1,0 1 0,0 0 0,0-1 0,1 1 0,1-2 0,1-1-51,0-1 0,0 0 0,-1 0-1,1-1 1,-1 1 0,0-1-1,0 0 1,-1 1 0,1-1-1,3-11 1,12-34-814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591"/>
    </inkml:context>
    <inkml:brush xml:id="br0">
      <inkml:brushProperty name="width" value="0.05" units="cm"/>
      <inkml:brushProperty name="height" value="0.05" units="cm"/>
    </inkml:brush>
  </inkml:definitions>
  <inkml:trace contextRef="#ctx0" brushRef="#br0">31 294 14435,'3'53'2143,"-3"-33"-1343,1 0 0,1 0 0,1 0 0,8 29 0,-10-47-726,-1-1 1,1 1-1,-1 0 1,1 0-1,0-1 1,0 1-1,0-1 1,0 1-1,0 0 1,0-1-1,0 0 1,0 1-1,1-1 1,-1 0-1,0 0 1,1 0-1,-1 1 1,1-2-1,0 1 1,-1 0-1,4 1 1,-4-2-31,1 0-1,-1 0 1,1 0 0,-1 0 0,1-1-1,-1 1 1,1 0 0,0-1 0,-1 1-1,0-1 1,1 1 0,-1-1 0,1 0-1,-1 0 1,0 0 0,1 0-1,-1 0 1,0 0 0,0 0 0,0 0-1,0 0 1,0 0 0,0-1 0,2-2-1,3-6 29,0-1 0,0 0-1,-1 0 1,0 0 0,-1-1 0,0 1-1,-1-1 1,2-16 0,-2 5-6,-1 0 0,-1 1 1,-3-36-1,0 37-1,-1-1 1,-1 1-1,-1 0 0,-1 1 0,-1-1 0,-1 1 1,-1 0-1,-11-19 0,18 35-49,0 1 0,0 0-1,0 0 1,-1 0 0,1 0 0,-1 1 0,0-1-1,0 1 1,0 0 0,0-1 0,0 1 0,-4-2 0,6 4-12,0-1 1,0 1 0,0 0 0,-1 0-1,1 0 1,0-1 0,0 1 0,0 0 0,0 0-1,0 0 1,0 1 0,0-1 0,0 0-1,0 0 1,0 0 0,0 1 0,0-1 0,-1 1-1,0 0-3,1 0 0,-1 1 0,1-1 0,0 0 1,-1 1-1,1-1 0,0 0 0,0 1 0,0 0 0,0-1 0,0 1 0,0 0 0,-1 2 0,-3 11-18,1 0 1,0 0-1,1 0 1,1 0 0,-1 31-1,3-13 1,8 60 0,-7-84 17,1 1 0,0 0 0,1-1 0,0 1 0,4 9 1,-6-17-19,1 0 1,-1 1 0,0-1 0,0 0 0,1 0 0,-1 0 0,1 0 0,0 0 0,-1-1 0,1 1-1,0 0 1,0-1 0,0 0 0,0 1 0,1-1 0,-1 0 0,0 0 0,0 0 0,1 0-1,-1 0 1,1-1 0,-1 1 0,1-1 0,4 1 0,1-2-148,0 0-1,0 0 1,0 0 0,0-1-1,0 0 1,-1-1 0,10-4-1,54-30-1899,-35 17 554,31-12-210,-39 21 829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9.214"/>
    </inkml:context>
    <inkml:brush xml:id="br0">
      <inkml:brushProperty name="width" value="0.05" units="cm"/>
      <inkml:brushProperty name="height" value="0.05" units="cm"/>
    </inkml:brush>
  </inkml:definitions>
  <inkml:trace contextRef="#ctx0" brushRef="#br0">1 1 14867,'15'96'6278,"50"192"-3633,-57-260-2399,10 39 303,-15-60-488,-1 0 0,1 0 0,1 0-1,-1-1 1,1 0 0,6 9 0,-9-15-63,-1 1 0,0-1 0,0 0 1,0 1-1,0-1 0,0 0 0,0 0 1,1 1-1,-1-1 0,0 0 0,0 0 1,0 0-1,1 1 0,-1-1 0,0 0 1,0 0-1,1 0 0,-1 1 0,0-1 1,0 0-1,1 0 0,-1 0 0,0 0 0,0 0 1,1 0-1,-1 0 0,0 0 0,1 0 1,-1 0-1,0 0 0,1 0 0,-1 0 1,0 0-1,0 0 0,1 0 0,-1 0 1,0 0-1,1 0 0,-1 0 0,0 0 1,0 0-1,1-1 0,-1 1 0,0 0 1,0 0-1,1 0 0,-1 0 0,0-1 1,0 1-1,1 0 0,-1 0 0,0-1 1,0 1-1,0 0 0,0 0 0,0-1 0,1 1 1,-1 0-1,0-1 0,0 1 0,0 0 1,0-1-1,2-17-143,-4 4 90,0 1 1,-1 0 0,-1-1-1,0 1 1,-1 1 0,-1-1-1,0 1 1,-8-14 0,-64-88 388,73 108-275,-1 0 147,5 10-81,6 10-32,-3-12-143,-1-1 1,1 1 0,-1-1-1,1 0 1,-1 0 0,1 0-1,0 1 1,-1-2 0,1 1 0,0 0-1,0 0 1,0-1 0,0 1-1,0-1 1,0 1 0,0-1-1,0 0 1,3 1 0,-2-2-79,1 1 0,-1-1 0,1 0 0,-1 0 0,1 0 0,-1 0 0,0-1 0,0 1 0,6-4 0,3-4-538,1-1 1,-1 0-1,18-21 0,-23 24 347,134-154-3771,-124 147 4372,-17 14-253,1 0 0,-1 0 0,0 0 0,0 0 0,1 0 1,-1 0-1,0 0 0,0 0 0,1 0 0,-1 0 0,0 0 1,1 0-1,-1 0 0,0 0 0,0 0 0,1 0 0,-1 0 0,0 1 1,0-1-1,0 0 0,1 0 0,-1 0 0,0 0 0,0 0 0,0 1 1,1-1-1,-1 0 0,0 0 0,0 1 0,0-1 0,0 0 0,1 0 1,-1 0-1,0 1 0,0-1 0,0 0 0,0 1 0,1 3 222,-1 1-1,1-1 0,-1 1 0,0-1 0,-1 1 1,0 4-1,-5 36 959,3-24-718,1 0 0,0-1 0,2 30-1,0-49-469,0 0 0,0 0 0,0 1-1,1-1 1,-1 0 0,0 0-1,1 1 1,-1-1 0,1 0 0,-1 0-1,1 0 1,-1 0 0,1 1-1,0-1 1,0 0 0,1 1 0,-1-1-18,0-1 0,0 1 0,-1-1 0,1 0 0,0 1 0,0-1 0,0 0 0,0 0 0,0 0 0,-1 1 0,1-1 0,0 0 0,0 0 0,0 0 0,0-1 0,0 1 0,0 0 0,1 0 0,5-3-59,-1 0 1,0 0 0,0 0-1,0 0 1,7-6 0,2-1-97,-13 9 136,15-9-207,1 0-1,23-7 1,-36 15 231,-1 0-1,1 1 1,0 0 0,-1 0-1,1 0 1,0 0 0,0 1-1,0 0 1,0 0 0,-1 0 0,1 1-1,0-1 1,0 1 0,0 0-1,5 3 1,-8-4 21,-1 1 1,0-1-1,1 1 0,-1 0 1,0-1-1,0 1 0,0 0 0,0 0 1,1 0-1,-1 0 0,0 0 1,-1 0-1,1 0 0,0 1 1,0-1-1,0 0 0,-1 0 1,1 1-1,0-1 0,-1 0 1,1 3-1,-1-1 10,0-1 0,0 0-1,0 0 1,0 0 0,-1 1 0,1-1 0,-1 0 0,1 0 0,-1 0-1,0 0 1,0 0 0,0 0 0,-1 2 0,-3 3 10,0 0-1,-1 0 1,1 0 0,-1-1-1,-1 0 1,-8 7 0,4-5-42,-1-1 1,0 1-1,-1-2 0,-12 6 1,-19 1-32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148"/>
    </inkml:context>
    <inkml:brush xml:id="br0">
      <inkml:brushProperty name="width" value="0.05" units="cm"/>
      <inkml:brushProperty name="height" value="0.05" units="cm"/>
    </inkml:brush>
  </inkml:definitions>
  <inkml:trace contextRef="#ctx0" brushRef="#br0">52 470 17316,'-4'3'266,"1"-1"0,-1 1 1,1-1-1,0 1 0,0 0 1,0 0-1,0 0 0,1 1 1,-1-1-1,1 1 0,0-1 1,0 1-1,0 0 0,1 0 1,-1 0-1,1 0 0,0 0 0,0 0 1,-1 8-1,0 4 220,0 0 0,1 0 0,2 29 1,1-28-340,0 0 1,7 24 0,-8-36-140,0-1 0,0 0 1,1 0-1,-1 0 0,1 0 0,0 0 0,0-1 1,1 1-1,-1-1 0,1 1 0,-1-1 1,1 0-1,0 0 0,0 0 0,5 3 0,-7-5 1,0-1 0,0 1-1,0-1 1,0 0-1,0 1 1,0-1 0,0 0-1,1 1 1,-1-1-1,0 0 1,0 0 0,0 0-1,0 0 1,1 0 0,-1 0-1,0-1 1,0 1-1,0 0 1,0 0 0,1-1-1,-1 1 1,1-2-1,1 1 11,-1-1 0,0 0-1,1 0 1,-1 0-1,0 0 1,0 0 0,0 0-1,3-5 1,1-4 46,-1 1 1,0-1 0,6-18 0,-1-7 75,-1-1 1,-2 0 0,-2 0-1,-1-1 1,-2 1 0,-2-1-1,-5-50 1,4 82-117,0-1 0,0 0 0,0 1 1,0-1-1,-5-10 0,6 17-24,0 1 0,0-1 0,0 0 0,0 0 0,0 0 0,0 0 0,0 0 1,0 0-1,0 0 0,0 1 0,0-1 0,0 0 0,0 0 0,0 0 0,0 0 0,0 0 0,0 0 0,0 0 1,-1 0-1,1 0 0,0 1 0,0-1 0,0 0 0,0 0 0,0 0 0,0 0 0,0 0 0,0 0 0,0 0 1,0 0-1,-1 0 0,1 0 0,0 0 0,0 0 0,0 0 0,0 0 0,0 0 0,0 0 0,0 0 0,0 0 1,-1 0-1,1 0 0,0 0 0,0 0 0,0 0 0,0 0 0,0 0 0,0 0 0,0 0 0,-1 0 0,1 0 1,0 0-1,0 0 0,0 0 0,0 0 0,0 0 0,0 0 0,0 0 0,0 0 0,0 0 0,0-1 0,-1 1 1,1 0-1,0 0 0,0 0 0,0 0 0,-2 11 16,3 17-76,1 0 0,1-1 0,2 1 0,0-1 0,19 53 0,-20-71-113,0 0 1,0 0-1,1 0 1,0 0-1,7 8 1,-11-16 94,0 1 0,0-1 1,0 0-1,0 0 0,0 0 1,1 0-1,-1 0 0,0 0 1,1 0-1,-1 0 0,1 0 1,-1-1-1,1 1 0,-1-1 1,1 1-1,2 0 0,-3-1-12,1-1 0,-1 1-1,0 0 1,1-1-1,-1 1 1,0-1 0,0 1-1,1-1 1,-1 0 0,0 1-1,0-1 1,0 0 0,0 0-1,0 0 1,0 0 0,0 0-1,0 0 1,0 0 0,0 0-1,-1 0 1,1-1-1,0 1 1,0-2 0,6-11-565,-1 0 1,-1-1 0,0 1-1,-1-1 1,-1 0 0,3-28-1,-2-95-1670,-15-52 1129,-7 67 3156,38 258 2549,-16-85-3641,3 0 0,3-1 0,18 59 0,-27-104-783,1 1 0,0-1 0,-1 0 0,2 0 0,-1 0 1,0 0-1,1-1 0,0 1 0,4 4 0,-6-7-79,1 0 0,-1 0-1,0 0 1,1-1-1,-1 1 1,1 0 0,-1-1-1,1 1 1,-1-1 0,1 0-1,-1 1 1,1-1-1,-1 0 1,1 0 0,-1 0-1,1 0 1,0 0-1,-1 0 1,1-1 0,-1 1-1,1-1 1,-1 1-1,1-1 1,-1 1 0,1-1-1,-1 0 1,0 1-1,1-1 1,0-1 0,7-5-131,-1 1-1,0-1 1,-1-1 0,1 1 0,5-10-1,29-26-504,-39 40 567,0 0 0,1 1 0,-1-1 0,1 1 0,0 0-1,0 0 1,0 0 0,0 1 0,0 0 0,0-1-1,6 0 1,-8 2 66,0 0 1,0 0-1,1 0 0,-1 0 0,0 0 0,0 0 1,0 1-1,1-1 0,-1 1 0,0-1 0,0 1 0,0 0 1,0 0-1,0 0 0,0 0 0,0 0 0,-1 0 1,1 0-1,0 1 0,1 1 0,0 0 46,0 0 0,-1 1-1,0-1 1,0 1 0,0 0 0,0-1-1,0 1 1,-1 0 0,0 0 0,1 5-1,1 2 188,-2 0-1,1 1 1,-2-1 0,0 1-1,0-1 1,-4 23-1,3-26-95,-1-1 0,-1 0-1,1 1 1,-1-1 0,-1 0-1,1 0 1,-1-1-1,0 1 1,-1-1 0,1 0-1,-1 0 1,-1 0-1,-6 6 1,10-10-215,-1 0 0,0 0 1,1-1-1,-1 1 0,0 0 0,0-1 1,0 0-1,0 0 0,0 0 0,0 0 0,-1 0 1,1-1-1,0 1 0,0-1 0,-1 0 0,1 0 1,0 0-1,0 0 0,0-1 0,-1 1 1,1-1-1,0 0 0,0 0 0,0 0 0,0 0 1,0 0-1,0-1 0,0 0 0,0 1 0,1-1 1,-1 0-1,1 0 0,-4-4 0,0 0-174,0 0 0,0-1 0,0 1 0,-7-15 0,-2-4-624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661"/>
    </inkml:context>
    <inkml:brush xml:id="br0">
      <inkml:brushProperty name="width" value="0.05" units="cm"/>
      <inkml:brushProperty name="height" value="0.05" units="cm"/>
    </inkml:brush>
  </inkml:definitions>
  <inkml:trace contextRef="#ctx0" brushRef="#br0">12 239 18212,'4'-3'324,"0"0"0,0 0 1,-1 0-1,1-1 0,-1 1 0,0-1 0,0 0 1,0 0-1,0 0 0,-1 0 0,0-1 1,1 1-1,-2-1 0,1 1 0,0-1 0,-1 0 1,0 0-1,0 0 0,-1 1 0,1-1 1,-1 0-1,0 0 0,0 0 0,-1 0 0,-1-8 1,2 13-300,0-1-1,0 1 1,0-1 0,0 1 0,0-1 0,0 1 0,0-1 0,0 1-1,-1 0 1,1-1 0,0 1 0,0-1 0,0 1 0,-1-1-1,1 1 1,0 0 0,0-1 0,-1 1 0,1 0 0,0-1 0,-1 1-1,1 0 1,0 0 0,-1-1 0,1 1 0,-1 0 0,1 0 0,0-1-1,-1 1 1,1 0 0,-1 0 0,1 0 0,-1 0 0,1 0-1,0 0 1,-1 0 0,1 0 0,-1 0 0,1 0 0,-1 0 0,1 0-1,-1 0 1,1 0 0,0 0 0,-1 0 0,1 0 0,-1 1 0,1-1-1,-1 0 1,1 0 0,0 0 0,-1 1 0,1-1 0,0 0-1,-1 1 1,1-1 0,0 0 0,-1 1 0,1-1 0,-3 3 22,1 0 0,0 0 0,0 0 0,0 0 0,0 0 0,-1 5 0,-2 6-3,0 0-1,1 1 1,1 0-1,1-1 1,-2 23 0,4-27-48,-1 1 1,2-1 0,0 1-1,0-1 1,1 0 0,0 1 0,0-1-1,7 16 1,-8-24 3,0 0-1,0 0 0,0 0 1,0 0-1,1 0 0,-1 0 1,1-1-1,-1 1 0,1 0 1,-1-1-1,1 1 1,0-1-1,0 1 0,0-1 1,0 0-1,0 0 0,3 2 1,-3-3 1,0 0 0,0 0 0,0 1 0,-1-1 0,1 0 0,0-1 0,0 1 0,0 0 0,-1-1 0,1 1 0,0-1 0,0 1 0,-1-1 0,1 0 0,0 1 0,-1-1 0,1 0 0,-1 0 0,1 0 0,-1-1 0,0 1 0,3-2 0,9-13-13,-1 0 0,0 0 0,-1-1 0,-1-1 0,0 0 0,7-21 0,27-46-167,-42 83 165,-1 0 0,0 0 0,0 0 0,1 0 0,-1 1 0,0-1-1,1 1 1,0-1 0,-1 1 0,1-1 0,0 1 0,0 0 0,0 0-1,4-2 1,-5 3 10,0 0 0,0 0 0,0 0 0,0 0 0,0 1-1,0-1 1,0 0 0,0 1 0,-1-1 0,1 0 0,0 1-1,0-1 1,0 1 0,0-1 0,0 1 0,-1 0 0,1-1 0,0 1-1,-1 0 1,1 0 0,0-1 0,-1 1 0,1 0 0,-1 0-1,1 0 1,-1 0 0,1 0 0,-1 0 0,0 0 0,1 0-1,-1 0 1,0 0 0,0 1 0,13 47 48,-10-37 12,-1 0 0,2-1 0,-1 1 0,2-1 0,-1 0 0,9 14 0,-12-24-46,-1 0 1,1 0-1,-1-1 0,1 1 0,0 0 0,-1-1 1,1 1-1,0-1 0,-1 1 0,1-1 0,0 1 1,0-1-1,-1 1 0,1-1 0,0 0 0,0 1 1,0-1-1,0 0 0,-1 0 0,1 0 0,0 0 1,0 0-1,0 0 0,0 0 0,0 0 0,0 0 1,-1 0-1,1 0 0,0 0 0,0 0 0,0-1 1,0 1-1,-1 0 0,1-1 0,0 1 1,0-1-1,-1 1 0,1-1 0,0 1 0,0-1 1,-1 1-1,1-1 0,-1 0 0,1 1 0,0-2 1,4-4 25,0 0 1,-1 0-1,0-1 1,4-6-1,-8 12-34,30-59 6,21-36-322,-44 84 179,1-1-1,1 2 0,0-1 1,1 1-1,11-11 1,-20 21 115,0 0 1,0 0 0,0 0-1,0 0 1,0 0-1,1 0 1,-1 0 0,0 1-1,0-1 1,1 0 0,-1 1-1,0-1 1,1 1 0,-1-1-1,1 1 1,-1 0-1,0-1 1,1 1 0,-1 0-1,1 0 1,-1 0 0,1 0-1,-1 0 1,1 0 0,-1 1-1,0-1 1,1 0-1,-1 1 1,1-1 0,-1 1-1,0 0 1,1-1 0,-1 1-1,0 0 1,0 0 0,0 0-1,0 0 1,0 0-1,0 0 1,0 0 0,0 0-1,0 0 1,0 0 0,0 1-1,0-1 1,-1 0 0,1 0-1,0 3 1,4 8-21,-1-1 1,0 1-1,-1-1 1,3 18-1,-5-25 45,3 24 233,0 1-1399,-4-29 1151,0 0 0,0-1 1,0 1-1,0 0 0,0 0 0,-1 0 0,1 0 0,0 0 0,0 0 0,0 0 0,0 0 0,0 0 1,0 0-1,0 0 0,0-1 0,0 1 0,0 0 0,0 0 0,0 0 0,0 0 0,0 0 1,0 0-1,0 0 0,1 0 0,-1 0 0,0 0 0,0-1 0,0 1 0,0 0 0,0 0 0,0 0 1,0 0-1,0 0 0,0 0 0,0 0 0,0 0 0,0 0 0,0 0 0,0 0 0,0 0 1,1 0-1,-1 0 0,0 0 0,0 0 0,0 0 0,0 0 0,0 0 0,0 0 0,0 0 0,0 0 1,0 0-1,0 0 0,1 0 0,-1 0 0,0 0 0,0 0 0,0 0 0,0 0 0,0 0 1,0 0-1,0 0 0,0 0 0,0 0 0,0 0 0,1 0 0,2-22-376,2-14 18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1.130"/>
    </inkml:context>
    <inkml:brush xml:id="br0">
      <inkml:brushProperty name="width" value="0.05" units="cm"/>
      <inkml:brushProperty name="height" value="0.05" units="cm"/>
    </inkml:brush>
  </inkml:definitions>
  <inkml:trace contextRef="#ctx0" brushRef="#br0">7 0 21509,'-1'7'2248,"1"11"-1624,-3 6-320,2 3 1705,-1 3-1281,2 3-408,3 0-848,-2-1-544,5-8 920,1-1-145,3-6-111</inkml:trace>
  <inkml:trace contextRef="#ctx0" brushRef="#br0" timeOffset="1">257 628 21645,'17'39'1936,"-9"-15"-1344,-2-10-368,-7-6 176,-4-11 368,-9-4-600,-3-8-224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3.466"/>
    </inkml:context>
    <inkml:brush xml:id="br0">
      <inkml:brushProperty name="width" value="0.05" units="cm"/>
      <inkml:brushProperty name="height" value="0.05" units="cm"/>
    </inkml:brush>
  </inkml:definitions>
  <inkml:trace contextRef="#ctx0" brushRef="#br0">71 50 14659,'1'-3'569,"12"-20"2109,-12 11 827,-11 58-293,-31 212-2117,10-75-1027,30-178-98,-2 17 184,4-19-25,3-15-40,15-59 109,9-75 0,-18 84-166,9-88 8,-18 138-53,2 3-30,2 9 18,1 12-15,-4 2-2,1 0 0,0-1 0,6 16 0,-7-24 39,-1-1 1,1 0-1,0 1 1,1-1-1,-1 0 0,1 0 1,-1 0-1,1 0 1,0-1-1,1 1 1,-1-1-1,8 6 1,-9-8 5,0-1-1,0 1 1,0 0 0,0-1 0,0 0 0,0 1 0,0-1 0,0 0 0,0 0 0,0 0-1,1 0 1,-1 0 0,0-1 0,0 1 0,0-1 0,0 1 0,0-1 0,0 0 0,0 0 0,0 0-1,0 0 1,-1 0 0,4-2 0,3-3 17,0 0 1,-1 0-1,12-13 0,8-13 89,37-59 0,-44 61-36,-19 30-68,-1-1 1,0 0-1,1 1 1,-1-1-1,0 1 0,1-1 1,-1 1-1,0-1 0,1 1 1,-1 0-1,1-1 0,-1 1 1,1-1-1,-1 1 1,1 0-1,-1-1 0,1 1 1,-1 0-1,1 0 0,1-1 1,1 10 65,-6 27 20,2-32-75,-12 80 146,4-33-139,3 0 0,1 0 0,3 62 0,2-111-83,0-1 0,0 1 0,0-1 0,0 1 0,0-1 0,0 1 0,1-1-1,-1 1 1,1-1 0,-1 0 0,1 1 0,-1-1 0,1 1 0,0-1 0,-1 0-1,1 0 1,0 1 0,0-1 0,0 0 0,1 1 0,-1-2 28,-1 0 1,1 0-1,-1 0 0,0 0 1,1 0-1,-1 0 1,1 0-1,-1 0 1,0 0-1,1 0 0,-1 0 1,1 0-1,-1 0 1,0 0-1,1-1 1,-1 1-1,0 0 0,1 0 1,-1 0-1,0-1 1,1 1-1,-1 0 0,0 0 1,1-1-1,9-16-121,2-11-321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5.606"/>
    </inkml:context>
    <inkml:brush xml:id="br0">
      <inkml:brushProperty name="width" value="0.05" units="cm"/>
      <inkml:brushProperty name="height" value="0.05" units="cm"/>
    </inkml:brush>
  </inkml:definitions>
  <inkml:trace contextRef="#ctx0" brushRef="#br0">21 0 13387 0 0,'1'1'175'0'0,"0"0"1"0"0,0-1-1 0 0,0 1 1 0 0,0 0-1 0 0,0 0 1 0 0,0 0-1 0 0,0 0 1 0 0,0 0-1 0 0,-1 0 1 0 0,1 0-1 0 0,0 0 1 0 0,0 1-1 0 0,-1-1 1 0 0,1 0-1 0 0,-1 0 1 0 0,1 1-1 0 0,-1-1 1 0 0,0 0-1 0 0,0 1 1 0 0,1-1-1 0 0,-1 0 1 0 0,0 1-1 0 0,0-1 1 0 0,0 0-1 0 0,-1 3 1 0 0,-4 47-872 0 0,3-32 1052 0 0,-12 55-254 0 0,10-57-163 0 0,1 0 0 0 0,0 0 1 0 0,1 1-1 0 0,0-1 0 0 0,3 29 1 0 0,-1-42-407 0 0,1 1-1 0 0,1-1 1 0 0,-1 0 0 0 0,1 0 0 0 0,-1 0 0 0 0,3 4 0 0 0,0-2-864 0 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213"/>
    </inkml:context>
    <inkml:brush xml:id="br0">
      <inkml:brushProperty name="width" value="0.05" units="cm"/>
      <inkml:brushProperty name="height" value="0.05" units="cm"/>
    </inkml:brush>
  </inkml:definitions>
  <inkml:trace contextRef="#ctx0" brushRef="#br0">127 44 13939,'1'0'144,"-1"-1"-1,0 0 1,0 0-1,0 1 1,1-1-1,-1 0 1,0 0 0,0 1-1,0-1 1,0 0-1,-1 0 1,1 1-1,0-1 1,0 0 0,0 0-1,-1 1 1,1-1-1,0 0 1,-1 1-1,1-1 1,0 0 0,-1 1-1,1-1 1,-1 0-1,0 0-17,0 1 0,0 0 0,0 0 0,1-1 0,-1 1 0,0 0 0,0 0 0,0 0 0,1 0 0,-1 0 0,0 0 0,0 0 0,0 0 0,0 1 0,1-1 0,-1 0 0,0 0 0,-1 1 0,-2 1 192,-1 0-1,0 1 1,1 0-1,-1-1 1,-6 8-1,3-3-154,0 2 0,0-1 0,1 1 0,1 1 0,-9 15 0,12-20-145,0 1 0,0 0-1,1 0 1,-1 1 0,2-1 0,-1 0 0,1 1-1,0-1 1,0 1 0,1 12 0,0-17-4,0-1 0,0 1 1,0 0-1,1-1 0,-1 1 0,0-1 1,1 1-1,-1-1 0,1 1 0,0-1 1,0 1-1,-1-1 0,1 0 0,0 1 1,0-1-1,0 0 0,1 0 0,-1 0 0,0 1 1,0-1-1,1 0 0,-1-1 0,0 1 1,1 0-1,-1 0 0,1-1 0,-1 1 1,1-1-1,-1 1 0,1-1 0,-1 1 1,1-1-1,0 0 0,-1 0 0,1 0 1,0 0-1,-1 0 0,1 0 0,-1 0 1,1-1-1,2 0 0,3-1 99,0 1-1,0-2 1,0 1-1,-1-1 1,1 0-1,-1 0 1,0-1-1,9-6 1,-8 4 70,0 0-1,0-1 1,0-1 0,0 1 0,-1-1-1,-1 0 1,10-17 0,-13 21-107,0 0 0,0 0 0,-1-1 0,1 1 1,-1-1-1,0 1 0,0-1 0,0 0 0,-1 1 0,0-1 0,0 0 1,0 1-1,0-1 0,-1 0 0,0 1 0,0-1 0,0 1 0,-3-9 1,3 11-93,0 0 0,-1 0 1,1 0-1,0 0 1,-1 0-1,0 0 0,1 1 1,-1-1-1,0 0 1,0 1-1,0-1 1,0 1-1,0 0 0,0 0 1,0-1-1,0 1 1,-1 1-1,1-1 0,0 0 1,-1 1-1,1-1 1,0 1-1,-1-1 1,1 1-1,-1 0 0,1 0 1,-1 0-1,1 1 1,0-1-1,-1 1 0,1-1 1,-1 1-1,1 0 1,-3 1-1,-3 1-252,-1 0-1,1 1 0,0 0 1,0 1-1,0 0 1,0 0-1,-12 12 1,4 1-259,3 2-168</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661"/>
    </inkml:context>
    <inkml:brush xml:id="br0">
      <inkml:brushProperty name="width" value="0.05" units="cm"/>
      <inkml:brushProperty name="height" value="0.05" units="cm"/>
    </inkml:brush>
  </inkml:definitions>
  <inkml:trace contextRef="#ctx0" brushRef="#br0">1 76 14523,'2'2'238,"0"0"-1,0 0 0,0-1 1,0 1-1,0-1 1,1 1-1,-1-1 0,1 0 1,-1 0-1,1 0 1,-1 0-1,1 0 1,-1-1-1,6 2 0,41-1 1195,-30-2-710,302-13 3169,158-51-3480,-452 60-422,-15 1-5,-1 2 1,0 0-1,0 0 0,1 1 1,-1 1-1,1 0 1,11 1-1,-18 3-880,-9-6 253,3-1 303</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500"/>
    </inkml:context>
    <inkml:brush xml:id="br0">
      <inkml:brushProperty name="width" value="0.05" units="cm"/>
      <inkml:brushProperty name="height" value="0.05" units="cm"/>
    </inkml:brush>
  </inkml:definitions>
  <inkml:trace contextRef="#ctx0" brushRef="#br0">20 5 17340,'2'-5'1792,"1"11"-1136,-3 4-304,0 6 1177,1 5-553,1 7-448,-1 6-232,-1 2-192,0 0 0,0 0-56,2-5-48,-2-2-256,0-5-200,0-8-408,-3-5-216,-3-11 775,-3-4-215,-4-10-200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920"/>
    </inkml:context>
    <inkml:brush xml:id="br0">
      <inkml:brushProperty name="width" value="0.05" units="cm"/>
      <inkml:brushProperty name="height" value="0.05" units="cm"/>
    </inkml:brush>
  </inkml:definitions>
  <inkml:trace contextRef="#ctx0" brushRef="#br0">1 142 17732,'17'-11'665,"1"1"0,0 1 0,0 1 0,1 1 0,34-9 0,-9 2 266,1-1-570,0 1-1,1 3 1,0 1 0,0 3 0,56-2-1,-98 9-346,1 0 0,-1 0 0,1 1-1,-1-1 1,1 1 0,-1 0 0,1 1-1,-1-1 1,0 1 0,0 0 0,0 0-1,0 0 1,0 0 0,5 4-1,-7-4 6,0 0-1,0 1 1,0-1-1,0 0 0,-1 1 1,1-1-1,-1 1 0,0 0 1,1-1-1,-1 1 0,0 0 1,0 0-1,-1-1 0,1 1 1,-1 0-1,1 0 0,-1 0 1,0 0-1,0 0 0,0 0 1,-1 0-1,0 5 0,-2 2 78,0-1-1,0 1 1,-1-1-1,-1 1 1,1-1-1,-1 0 1,-1-1-1,0 1 1,0-1-1,0 0 1,-1-1-1,-10 9 1,7-7 29,-1 0 0,-1 0 0,1-1 0,-1 0 0,-1-1-1,1-1 1,-1 0 0,-17 5 0,26-9-133,1-2 0,-1 1 0,0 0-1,1-1 1,-1 1 0,0-1 0,1 0 0,-1 0-1,0-1 1,-3 0 0,6 1 15,0 0 0,1-1-1,-1 1 1,1 0 0,-1 0 0,0-1 0,1 1 0,-1 0 0,1-1 0,-1 1-1,1-1 1,0 1 0,-1 0 0,1-1 0,-1 1 0,1-1 0,0 1-1,-1-1 1,1 1 0,0-1 0,-1 0 0,1 1 0,0-2 0,0 1-3,0-1 0,0 1 0,0-1 0,0 1 0,0 0 0,1-1 0,-1 1 1,1-1-1,-1 1 0,1 0 0,-1-1 0,1 1 0,0 0 0,1-2 0,13-17-65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272"/>
    </inkml:context>
    <inkml:brush xml:id="br0">
      <inkml:brushProperty name="width" value="0.05" units="cm"/>
      <inkml:brushProperty name="height" value="0.05" units="cm"/>
    </inkml:brush>
  </inkml:definitions>
  <inkml:trace contextRef="#ctx0" brushRef="#br0">0 230 18308,'6'-1'1872,"15"-5"-1128,5-6-287,10-6 871,4-5-216,6-3-448,1 0-264,-2-1-384,-5 3-160,-10 2-472,-6 5-216,-14 4 632,-7 3-160,-8 6-136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695"/>
    </inkml:context>
    <inkml:brush xml:id="br0">
      <inkml:brushProperty name="width" value="0.05" units="cm"/>
      <inkml:brushProperty name="height" value="0.05" units="cm"/>
    </inkml:brush>
  </inkml:definitions>
  <inkml:trace contextRef="#ctx0" brushRef="#br0">194 0 18636,'-4'3'259,"1"0"0,0 0 0,0 0-1,0 0 1,0 1 0,1-1 0,-1 1 0,1-1 0,-3 8 0,-16 43 741,8-18-659,-51 89-159,11-22-78,51-99-96,1-1 0,-1 1 0,1 0 0,0 0 1,-1-1-1,2 1 0,-1 0 0,0 8 0,1-11-2,0 0 0,0 0 0,1 1-1,-1-1 1,0 0 0,1 0 0,-1 0-1,1 1 1,-1-1 0,1 0 0,0 0-1,-1 0 1,1 0 0,0 0 0,0 0-1,0 0 1,0 0 0,0-1 0,0 1-1,0 0 1,0 0 0,0-1 0,0 1-1,0-1 1,0 1 0,1-1 0,-1 1-1,0-1 1,0 0 0,2 1 0,9 1 53,0-1 1,0 1 0,0-2 0,-1 0 0,25-2 0,63-17 70,-51 10-235,130-26-605,-130 25 497</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069"/>
    </inkml:context>
    <inkml:brush xml:id="br0">
      <inkml:brushProperty name="width" value="0.05" units="cm"/>
      <inkml:brushProperty name="height" value="0.05" units="cm"/>
    </inkml:brush>
  </inkml:definitions>
  <inkml:trace contextRef="#ctx0" brushRef="#br0">32 0 20548,'-3'4'219,"0"-1"0,0 1 0,0-1 1,1 1-1,-1 0 0,1 0 0,0 0 0,0 0 0,1 0 0,-1 0 0,1 1 0,0-1 0,0 0 0,0 1 0,0-1 0,1 9 0,0 5-55,0-1 0,6 34 0,-4-39-152,0 0-1,1 0 1,1 0 0,0 0-1,0 0 1,1-1 0,1 0-1,11 18 1,-14-25 8,-1-1-1,1 1 1,0-1-1,1 0 0,-1 0 1,0 0-1,1 0 1,0 0-1,0-1 1,-1 0-1,1 0 1,1 0-1,-1 0 1,0 0-1,0-1 1,1 0-1,-1 0 1,1 0-1,-1-1 0,1 1 1,-1-1-1,1 0 1,-1 0-1,1-1 1,-1 1-1,8-3 1,-3 0 30,-1 0 0,1-1 0,-1 0 1,0 0-1,-1-1 0,1 0 0,-1 0 0,0-1 1,0 0-1,0 0 0,-1-1 0,0 0 0,0 0 1,-1 0-1,0-1 0,0 1 0,3-11 0,-4 12-17,-2-1-1,1 1 0,-1-1 1,0 0-1,-1 0 0,1 0 0,-1 0 1,-1 0-1,1 0 0,-1-8 0,-1 11-19,0-1-1,0 0 0,0 0 0,0 0 0,-1 1 1,1-1-1,-1 0 0,0 1 0,-1 0 0,1-1 0,-1 1 1,0 0-1,0 0 0,0 1 0,-5-5 0,6 5-40,-1 1 0,1 1 0,-1-1 0,0 0-1,1 1 1,-1-1 0,0 1 0,0 0 0,0 0-1,0 0 1,0 0 0,0 1 0,0-1-1,0 1 1,0-1 0,0 1 0,0 0 0,0 1-1,0-1 1,-4 1 0,5-1-126,0 1 1,0 0-1,0-1 0,0 1 0,0 0 1,0 0-1,1 0 0,-1 0 1,0 1-1,0-1 0,1 0 0,-1 1 1,1-1-1,-1 1 0,1-1 1,0 1-1,0 0 0,-1 0 0,1 0 1,0-1-1,1 1 0,-1 0 1,0 0-1,0 0 0,1 0 0,-1 0 1,1 1-1,0-1 0,0 3 1,0-4 78,0 0 1,0 1 0,0-1-1,0 0 1,0 0 0,0 0 0,0 1-1,1-1 1,-1 0 0,1 0-1,-1 0 1,1 0 0,-1 1 0,1-1-1,-1 0 1,1 0 0,0 0-1,0 0 1,0-1 0,-1 1 0,1 0-1,0 0 1,0 0 0,0-1-1,0 1 1,3 1 0,21 2-1169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532"/>
    </inkml:context>
    <inkml:brush xml:id="br0">
      <inkml:brushProperty name="width" value="0.05" units="cm"/>
      <inkml:brushProperty name="height" value="0.05" units="cm"/>
    </inkml:brush>
  </inkml:definitions>
  <inkml:trace contextRef="#ctx0" brushRef="#br0">84 0 18548,'-17'30'1465,"6"-15"-892,2 1-1,0 1 0,1 0 1,1 0-1,0 1 0,-7 30 1,14-46-524,-1 0 1,1 0 0,0-1-1,0 1 1,-1 0-1,1 0 1,0 0 0,1 0-1,-1-1 1,0 1-1,0 0 1,1 0 0,-1 0-1,1-1 1,0 1 0,-1 0-1,1-1 1,0 1-1,0-1 1,0 1 0,0-1-1,2 3 1,-1-3-24,0 0 0,-1 0 0,1-1 0,0 1 0,0 0 0,0-1 1,0 0-1,0 1 0,0-1 0,0 0 0,0 0 0,0 0 0,0 0 0,0 0 1,-1 0-1,1-1 0,2 0 0,10-3 13,-1 0-1,0-1 1,-1-1 0,19-10-1,24-19 25,19-10-18,-72 44-45,0 0-1,0 0 1,0 0-1,0 1 1,0-1-1,0 1 1,0-1-1,0 1 1,4-1-1,-5 1 1,0 0 1,-1 1-1,1-1 0,0 0 0,-1 0 0,1 0 0,-1 0 0,1 1 1,0-1-1,-1 0 0,1 1 0,-1-1 0,1 0 0,0 1 0,-1-1 1,1 1-1,-1-1 0,0 1 0,1-1 0,0 2 0,0 2 3,1-1 0,-1 1 0,0 0 0,-1 0 0,1-1-1,-1 1 1,1 0 0,-1 6 0,0 4 9,0-10-6,1-1-1,-1 1 1,0-1 0,1 0-1,0 1 1,0-1 0,0 1-1,0-1 1,1 0-1,-1 0 1,1 0 0,2 4-1,-2-5-2,-1-1 0,1 0 0,0 1-1,0-1 1,-1 0 0,1 0 0,0 0-1,0 0 1,0 0 0,0 0 0,0 0-1,1-1 1,-1 1 0,0-1-1,0 1 1,0-1 0,1 0 0,-1 0-1,0 0 1,4-1 0,8-1-72,0-1-1,0 0 1,25-10 0,-26 8-404,0 1-1,0 0 0,0 1 1,20-2-1,-25 4 67,-12 3-158,-7 0-72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410"/>
    </inkml:context>
    <inkml:brush xml:id="br0">
      <inkml:brushProperty name="width" value="0.05" units="cm"/>
      <inkml:brushProperty name="height" value="0.05" units="cm"/>
    </inkml:brush>
  </inkml:definitions>
  <inkml:trace contextRef="#ctx0" brushRef="#br0">158 99 16820,'-3'-1'254,"0"0"1,1 0 0,-1 0-1,0 0 1,0 0 0,0 0-1,1 1 1,-1 0-1,0-1 1,0 1 0,0 0-1,0 0 1,0 1 0,0-1-1,1 0 1,-1 1 0,-5 2-1,3-1-72,1 0 0,0 0 1,0 1-1,0-1 0,0 1 0,1 0 0,-1 1 0,1-1 0,-1 0 0,-2 5 0,-1 3-91,-1 0 0,2 1 0,0 0 0,0 0 0,1 0 0,-7 26-1,10-31-87,1 0-1,0 0 0,0 0 0,0 0 1,1 1-1,0-1 0,0 0 0,1 1 1,0-1-1,0 0 0,1 0 0,4 12 1,-5-16-1,1-1 0,-1 1 0,1-1 1,-1 0-1,1 0 0,0 1 1,-1-1-1,1-1 0,0 1 1,1 0-1,-1 0 0,0-1 0,0 1 1,1-1-1,2 2 0,-1-2 3,-1 0-1,1 0 1,0 0 0,-1-1-1,1 0 1,0 1-1,0-1 1,0 0-1,0-1 1,-1 1-1,1-1 1,0 0-1,5-1 1,5-3 6,0-1 1,-1-1-1,0 1 0,0-2 1,-1 0-1,0 0 1,0-1-1,16-17 0,-3 1 45,-1-1 0,30-43-1,-48 60-39,43-65 83,-45 68-88,-1-1-1,1 0 1,-2 0-1,1 0 1,-1 0-1,1 0 1,-2-1-1,1 1 1,-1-8-1,0 14-9,-1 1-1,0-1 1,0 1-1,0 0 1,0-1 0,0 1-1,0-1 1,0 1-1,0 0 1,0-1-1,0 1 1,-1-1-1,1 1 1,0 0-1,0-1 1,0 1-1,0 0 1,-1-1 0,1 1-1,0 0 1,0-1-1,0 1 1,-1 0-1,1-1 1,0 1-1,-1 0 1,1 0-1,0-1 1,-1 1 0,1 0-1,0 0 1,-1 0-1,1-1 1,0 1-1,-1 0 1,1 0-1,-1 0 1,1 0-1,0 0 1,-1 0-1,1 0 1,-1 0 0,1 0-1,0 0 1,-1 0-1,1 0 1,-1 0-1,1 0 1,0 0-1,-1 0 1,1 0-1,0 1 1,-1-1 0,1 0-1,-1 0 1,1 0-1,0 1 1,0-1-1,-1 1 1,-22 17-15,11-3 12,1 0-1,1 0 1,0 1 0,1 1 0,1-1-1,0 1 1,2 1 0,0 0 0,0 0-1,2 0 1,0 0 0,-2 32 0,6-47 7,0-1 1,0 0 0,0 0-1,0 0 1,0 0 0,0 0-1,0 0 1,1 0 0,-1 1-1,1-1 1,0 0 0,-1 0-1,1 0 1,0-1 0,0 1-1,0 0 1,0 0 0,1 0-1,-1-1 1,0 1 0,1-1-1,-1 1 1,1-1 0,0 1-1,-1-1 1,1 0 0,0 0-1,2 1 1,-1-1 1,0-1-1,1 1 1,-1-1 0,0 0 0,0 0 0,0-1-1,0 1 1,0-1 0,0 1 0,0-1 0,0 0-1,0 0 1,0 0 0,-1-1 0,1 1 0,0-1-1,-1 1 1,5-5 0,6-4 12,-1-1-1,0 0 1,-1-1-1,0 0 1,-1-1-1,-1 0 1,0-1-1,0 0 1,6-16-1,-9 13-14,-9 11-21,2 7 16,0 0 0,-1-1 0,1 1 0,0 0 0,-1-1 0,1 1 0,0 0 1,0 0-1,0 0 0,0 0 0,0 0 0,0 0 0,0 1 0,0-1 0,-1 3 0,-5 6 15,0 1-1,1 0 0,0 1 1,1-1-1,0 1 0,1 0 1,0 1-1,1-1 0,1 1 1,0-1-1,-1 22 0,3-32-5,0 0-1,0 0 0,1 0 0,-1 1 0,0-1 0,1 0 1,0 0-1,-1 0 0,1 0 0,0 0 0,0 0 1,0-1-1,1 1 0,-1 0 0,0 0 0,1-1 0,-1 1 1,3 1-1,-1-1 1,-1 0 0,1 0 1,0-1-1,0 1 0,1-1 1,-1 0-1,0 0 0,0 0 1,1-1-1,5 2 0,4-2-7,1 0-1,-1-1 1,1 0 0,23-6-1,39-12-266,115-45 0,-191 64 282,0 0 1,0 0-1,0 0 1,0-1-1,1 1 0,-1 0 1,0 0-1,0 0 0,0 0 1,0-1-1,0 1 1,0 0-1,0 0 0,0 0 1,0-1-1,0 1 0,0 0 1,0 0-1,0 0 1,0-1-1,0 1 0,0 0 1,-1 0-1,1 0 0,0 0 1,0-1-1,0 1 1,0 0-1,0 0 0,0 0 1,0 0-1,0 0 0,-1-1 1,1 1-1,0 0 1,0 0-1,0 0 0,0 0 1,-1 0-1,1 0 0,0 0 1,0 0-1,0-1 1,0 1-1,-1 0 0,1 0 1,0 0-1,0 0 0,0 0 1,-1 0-1,1 0 1,-15-8 504,11 6-290,-2-2-86,0-1 0,0 0 0,0 0 0,1-1 0,0 1 0,0-1 0,0 0 0,1-1 0,0 1 0,0-1 0,1 0 0,0 0 0,0 0 0,0 0 0,1 0 0,0-1 0,1 1 0,-1-1 0,1-11 0,1 18-188,0-1 0,0 1 0,1-1 0,-1 1 1,0-1-1,1 1 0,0 0 0,-1-1 0,1 1 0,0 0 1,-1-1-1,1 1 0,0 0 0,0 0 0,0 0 0,0 0 1,0 0-1,1 0 0,-1 0 0,0 0 0,0 0 1,1 0-1,-1 1 0,0-1 0,1 1 0,-1-1 0,1 1 1,-1-1-1,2 1 0,6-2-142,-1 1 0,1 0 0,-1 1 0,11 1-1,-3-1 117,24-1-381</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843"/>
    </inkml:context>
    <inkml:brush xml:id="br0">
      <inkml:brushProperty name="width" value="0.05" units="cm"/>
      <inkml:brushProperty name="height" value="0.05" units="cm"/>
    </inkml:brush>
  </inkml:definitions>
  <inkml:trace contextRef="#ctx0" brushRef="#br0">21 10 18212,'3'-2'402,"1"1"0,-1-1 0,1 1 0,0 0 0,0 0-1,-1 1 1,1-1 0,0 1 0,0-1 0,6 2 0,40 4 1966,-48-5-2296,0 1 0,0-1-1,0 1 1,0-1 0,0 1 0,0-1-1,0 1 1,0 0 0,0 0-1,0 0 1,0 0 0,-1 0-1,1 1 1,0-1 0,-1 1-1,1-1 1,-1 1 0,0-1 0,1 1-1,0 2 1,-1-2-41,-1 0 0,0 0 1,1 0-1,-1 0 0,0 1 0,0-1 1,-1 0-1,1 0 0,0 0 0,-1 0 1,1 0-1,-1 0 0,0 0 0,1 0 1,-1 0-1,0 0 0,0 0 0,0 0 1,-1-1-1,-1 3 0,-46 62 176,34-49-167,1 1 1,1 1-1,1 0 0,1 1 0,-12 25 0,22-41-31,-1 0 1,1-1-1,0 1 0,0 0 1,1 0-1,-1 0 0,1 0 0,0 0 1,0 0-1,0 0 0,1 0 0,0 4 1,0-6-5,-1-1 1,1 1-1,0 0 1,0 0 0,0 0-1,0-1 1,0 1-1,1 0 1,-1-1-1,0 0 1,1 1 0,-1-1-1,1 1 1,0-1-1,-1 0 1,1 0-1,0 0 1,-1 0 0,1 0-1,0-1 1,0 1-1,0 0 1,0-1-1,0 0 1,2 1 0,6 0-56,0 0 1,0-1 0,0 0 0,0-1 0,0 0 0,0 0-1,0-1 1,-1-1 0,1 1 0,-1-2 0,15-6-1,-12 5-209,1-2 0,-1 0-1,-1 0 1,1-1-1,-1-1 1,-1 0-1,18-18 1,-5-8-180,-8 1-168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6.182"/>
    </inkml:context>
    <inkml:brush xml:id="br0">
      <inkml:brushProperty name="width" value="0.05" units="cm"/>
      <inkml:brushProperty name="height" value="0.05" units="cm"/>
    </inkml:brush>
  </inkml:definitions>
  <inkml:trace contextRef="#ctx0" brushRef="#br0">138 72 13523 0 0,'0'-3'502'0'0,"-1"1"-1"0"0,0-1 1 0 0,1 1 0 0 0,-1-1-1 0 0,0 1 1 0 0,0-1 0 0 0,0 1-1 0 0,-1 0 1 0 0,1 0-1 0 0,0-1 1 0 0,-1 1 0 0 0,0 0-1 0 0,1 0 1 0 0,-1 1 0 0 0,0-1-1 0 0,0 0 1 0 0,-2-1 0 0 0,2 2-476 0 0,0 0 0 0 0,0 0 1 0 0,0 1-1 0 0,0-1 0 0 0,0 0 0 0 0,0 1 1 0 0,0 0-1 0 0,0-1 0 0 0,0 1 0 0 0,0 0 1 0 0,0 0-1 0 0,0 0 0 0 0,0 0 0 0 0,0 1 1 0 0,0-1-1 0 0,0 0 0 0 0,0 1 0 0 0,0 0 1 0 0,0-1-1 0 0,0 1 0 0 0,-3 2 0 0 0,-2 1-153 0 0,-1 1 1 0 0,1-1-1 0 0,-11 11 0 0 0,16-13 73 0 0,-1 0 0 0 0,1 0-1 0 0,0 0 1 0 0,0 0 0 0 0,0 0 0 0 0,1 1 0 0 0,-1-1-1 0 0,1 0 1 0 0,-1 1 0 0 0,1-1 0 0 0,0 1 0 0 0,0 0-1 0 0,0-1 1 0 0,-2 6 0 0 0,4-7 21 0 0,-1 0 0 0 0,0 0 1 0 0,1-1-1 0 0,-1 1 0 0 0,0 0 0 0 0,1 0 0 0 0,-1 0 0 0 0,1 0 1 0 0,-1-1-1 0 0,1 1 0 0 0,-1 0 0 0 0,1-1 0 0 0,0 1 0 0 0,-1 0 1 0 0,1-1-1 0 0,0 1 0 0 0,0-1 0 0 0,-1 1 0 0 0,1-1 0 0 0,0 1 1 0 0,0-1-1 0 0,0 1 0 0 0,0-1 0 0 0,-1 0 0 0 0,1 0 0 0 0,0 1 1 0 0,0-1-1 0 0,0 0 0 0 0,0 0 0 0 0,0 0 0 0 0,0 0 0 0 0,0 0 1 0 0,0 0-1 0 0,0 0 0 0 0,1-1 0 0 0,35-4-257 0 0,-22 1 246 0 0,1-1 1 0 0,-1-1 0 0 0,0-1 0 0 0,0 0 0 0 0,-1-1-1 0 0,0 0 1 0 0,-1-1 0 0 0,1-1 0 0 0,-2 0-1 0 0,1-1 1 0 0,12-15 0 0 0,-29 56-2480 0 0,-3 1 2508 0 0,1-7 106 0 0,2-1-1 0 0,-2 27 1 0 0,5-40-84 0 0,1-1 1 0 0,1 0 0 0 0,0 0-1 0 0,0 0 1 0 0,0 0 0 0 0,1 0-1 0 0,1-1 1 0 0,0 1-1 0 0,4 9 1 0 0,19 34-246 0 0,-17-36 121 0 0,0 2 0 0 0,-1-1 0 0 0,-1 1 0 0 0,8 28 0 0 0,-15-45 191 0 0,0 0 1 0 0,0-1-1 0 0,0 1 0 0 0,0 0 0 0 0,0 0 0 0 0,0 0 1 0 0,0 0-1 0 0,0 0 0 0 0,0 0 0 0 0,0-1 0 0 0,0 1 0 0 0,-1 0 1 0 0,1 0-1 0 0,0 0 0 0 0,-1 0 0 0 0,1-1 0 0 0,-1 1 1 0 0,1 0-1 0 0,0 0 0 0 0,-1-1 0 0 0,0 1 0 0 0,1 0 1 0 0,-1-1-1 0 0,0 2 0 0 0,-1-1 104 0 0,0 0 1 0 0,-1 1 0 0 0,1-1-1 0 0,0 0 1 0 0,0 0 0 0 0,-1 0-1 0 0,1-1 1 0 0,0 1-1 0 0,-4 0 1 0 0,-7 1 727 0 0,0-1 0 0 0,-24-2-1 0 0,26 1-491 0 0,2 0-241 0 0,1-1-1 0 0,0 0 1 0 0,-1-1-1 0 0,1 0 1 0 0,0 0-1 0 0,0 0 0 0 0,1-1 1 0 0,-1-1-1 0 0,0 1 1 0 0,1-1-1 0 0,-7-5 1 0 0,9 6-287 0 0,1 0 1 0 0,0-1-1 0 0,1 1 1 0 0,-1-1 0 0 0,0 1-1 0 0,1-1 1 0 0,0 0 0 0 0,-4-7-1 0 0,5 8-234 0 0,1 0 0 0 0,0 0 0 0 0,-1 0 0 0 0,1-1 0 0 0,0 1 0 0 0,1 0-1 0 0,-1 0 1 0 0,1-1 0 0 0,-1 1 0 0 0,1 0 0 0 0,0-1 0 0 0,0 1 0 0 0,1-7 0 0 0,0 9 30 0 0,-1 0 0 0 0,1-1 0 0 0,-1 1 0 0 0,1 0 0 0 0,0 0 0 0 0,-1 0 0 0 0,1-1 0 0 0,0 1 0 0 0,0 0 0 0 0,0 0 0 0 0,0 0 0 0 0,0 0 0 0 0,0 0 0 0 0,0 1 0 0 0,0-1 0 0 0,0 0 0 0 0,0 0 0 0 0,1 1 0 0 0,-1-1 0 0 0,0 1 0 0 0,0-1 1 0 0,1 1-1 0 0,1-1 0 0 0,9-3-10 0 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248"/>
    </inkml:context>
    <inkml:brush xml:id="br0">
      <inkml:brushProperty name="width" value="0.05" units="cm"/>
      <inkml:brushProperty name="height" value="0.05" units="cm"/>
    </inkml:brush>
  </inkml:definitions>
  <inkml:trace contextRef="#ctx0" brushRef="#br0">2 41 16396,'-1'10'1552,"12"-2"-944,9-2-256,17-5 712,5 1-240,11-5 1033,0-4-1433,4-5 32,-2 2 32</inkml:trace>
  <inkml:trace contextRef="#ctx0" brushRef="#br0" timeOffset="1">568 0 19172,'-7'18'1977,"0"3"-1265,0 1-320,2 2 1048,4 5-312,2-1-696,4 4-440,0-2-744,1-3-184,-1-5-472,-3-2-1033,-2-13 1745,-2-7-496,-6-12-136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686"/>
    </inkml:context>
    <inkml:brush xml:id="br0">
      <inkml:brushProperty name="width" value="0.05" units="cm"/>
      <inkml:brushProperty name="height" value="0.05" units="cm"/>
    </inkml:brush>
  </inkml:definitions>
  <inkml:trace contextRef="#ctx0" brushRef="#br0">1 41 14859,'0'-1'109,"0"0"-1,1-1 1,-1 1-1,1 0 0,0 0 1,-1 0-1,1 0 1,0 0-1,-1 0 1,1 0-1,0 0 1,0 0-1,0 0 0,0 0 1,0 1-1,0-1 1,0 0-1,0 1 1,0-1-1,1 1 1,-1-1-1,0 1 0,2-1 1,33-6 995,-31 6-773,45-5 740,0 2-1,1 2 0,56 6 0,-106-4-1060,6 1 103,0-1 1,0 2-1,1-1 1,-1 1 0,7 3-1,-12-5-85,-1 0 0,0 1-1,0-1 1,0 1-1,0 0 1,0-1-1,0 1 1,0 0 0,0 0-1,0 0 1,0-1-1,-1 1 1,1 0 0,0 0-1,-1 0 1,1 0-1,0 0 1,-1 0 0,1 1-1,-1-1 1,0 0-1,1 0 1,-1 0 0,0 0-1,0 1 1,1-1-1,-1 0 1,0 0-1,0 0 1,0 1 0,-1-1-1,1 0 1,0 0-1,0 0 1,-1 1 0,1-1-1,0 0 1,-2 2-1,-3 7 203,-1 1-1,0-1 0,-11 14 0,10-15-98,1 0 0,0 1 0,0-1 0,-5 16-1,10-24-132,1-1-1,0 1 1,0 0-1,-1 0 1,1 0-1,0-1 0,0 1 1,0 0-1,0 0 1,0 0-1,0-1 1,0 1-1,0 0 1,0 0-1,1 0 0,-1 0 1,0-1-1,0 1 1,1 0-1,-1 0 1,1-1-1,-1 1 1,1 0-1,-1-1 1,1 1-1,-1 0 0,1-1 1,-1 1-1,1-1 1,0 1-1,-1-1 1,1 1-1,0-1 1,-1 0-1,1 1 0,0-1 1,0 0-1,-1 1 1,1-1-1,0 0 1,0 0-1,0 0 1,-1 0-1,1 1 0,1-2 1,8 2-131,-1 0 0,1-1 0,13-1 0,-1 0-127,-19 1 196,1 0-1,-1 0 1,1 1 0,-1 0 0,1-1 0,-1 1-1,0 1 1,1-1 0,-1 0 0,0 1 0,0-1-1,0 1 1,0 0 0,5 5 0,-6-5 44,-1-1 1,0 1-1,0 0 0,1 0 1,-1 0-1,-1 0 1,1 0-1,0 0 0,0 0 1,-1 0-1,1 0 1,-1 1-1,0-1 1,0 0-1,0 0 0,0 0 1,0 1-1,0-1 1,0 0-1,-1 0 0,1 0 1,-1 0-1,1 0 1,-1 1-1,-1 1 0,-2 3 73,1 0 0,-1-1-1,-1 1 1,1-1-1,-1 0 1,0 0-1,0-1 1,-1 1-1,1-1 1,-1 0-1,-8 4 1,-4 3 336,0-2 0,-37 16 0,37-19-39,0 0 0,0-2-1,-38 7 1,48-11-370,0 0 0,0-1 0,0 1 0,0-2 0,0 1 0,0-1-1,0 0 1,0-1 0,0 0 0,0 0 0,1 0 0,-9-5 0,13 5 7,0 0 0,1 0-1,-1 0 1,0 0 0,1 0 0,0 0 0,0-1 0,-1 1 0,1-1-1,1 0 1,-1 0 0,0 1 0,1-1 0,-1 0 0,1 0 0,0-1-1,0 1 1,0 0 0,0-4 0,-7-32-284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2.885"/>
    </inkml:context>
    <inkml:brush xml:id="br0">
      <inkml:brushProperty name="width" value="0.05" units="cm"/>
      <inkml:brushProperty name="height" value="0.05" units="cm"/>
    </inkml:brush>
  </inkml:definitions>
  <inkml:trace contextRef="#ctx0" brushRef="#br0">256 154 15499,'-1'-3'248,"-1"1"0,1-1 0,0 1 0,-1 0 0,1 0 0,-1 0 0,0 0 0,0 0 0,0 0 0,0 0-1,0 0 1,0 1 0,0-1 0,-1 1 0,1-1 0,0 1 0,-1 0 0,1 0 0,-1 0 0,0 1 0,1-1 0,-1 0 0,0 1-1,1 0 1,-1 0 0,0-1 0,-3 2 0,-3-1 181,0 0 1,-1 1-1,1 1 1,0 0-1,0 0 0,-15 5 1,13-1-378,0-1 1,0 1 0,0 1-1,1 0 1,0 0 0,1 1 0,0 0-1,0 1 1,-8 10 0,17-19-56,-1 0 1,1 1-1,0-1 1,-1 0 0,1 1-1,0-1 1,0 0-1,-1 1 1,1-1 0,0 0-1,0 1 1,0-1-1,0 0 1,-1 1 0,1-1-1,0 1 1,0-1-1,0 0 1,0 1 0,0-1-1,0 1 1,0-1-1,0 0 1,0 1 0,0-1-1,0 1 1,0 0-1,10-1-56,15-9-71,-12 2 20,1 1-1,0 1 0,0 0 1,1 1-1,-1 0 0,1 1 0,24-1 1,-35 4 87,0 0 0,0 0 0,0 0 0,-1 0 0,1 1 0,0-1 0,0 1 0,0 0 0,-1 1 0,1-1 0,-1 0 0,1 1 1,-1 0-1,1 0 0,-1 0 0,0 0 0,0 1 0,0-1 0,0 1 0,0 0 0,-1 0 0,1 0 0,-1 0 0,0 0 0,0 0 0,0 1 1,0-1-1,0 1 0,-1-1 0,0 1 0,1 0 0,-1-1 0,-1 1 0,2 5 0,-1 5 93,-1-1 1,0 1-1,0 0 0,-2 0 0,0 0 1,0 0-1,-1-1 0,-1 1 0,0-1 1,-1 0-1,0 0 0,-1 0 0,-1-1 0,0 0 1,0 0-1,-1-1 0,-14 15 0,21-24-16,-1 0 0,1-1 0,-1 1 0,0-1 0,1 1-1,-1-1 1,0 0 0,0 0 0,0 0 0,0 0 0,0 0 0,0 0-1,0 0 1,0-1 0,0 1 0,0-1 0,-1 1 0,1-1-1,0 0 1,0 0 0,0 0 0,-3 0 0,3-1-21,0 0 0,0 0 0,1 0 0,-1 0 0,0 0 0,1 0 0,-1-1 1,1 1-1,-1 0 0,1-1 0,0 1 0,-1-1 0,1 1 0,0-1 0,0 0 0,0 0 0,0 1 1,0-1-1,1 0 0,-1 0 0,1 0 0,-1 0 0,1 0 0,-1-3 0,0-5-39,0 1-1,0-1 0,1 0 1,0 1-1,1-1 0,0 0 1,1 1-1,0-1 0,6-17 1,-6 21-30,0 1 1,0-1-1,1 1 1,0 0 0,0 0-1,1 0 1,-1 0-1,1 1 1,0-1-1,0 1 1,1 0 0,-1 0-1,1 1 1,0-1-1,0 1 1,0 0-1,8-3 1,22-6-245,39-8 0,-50 15 173,-1-1-1,0-1 1,0-1 0,-1-1-1,25-14 1,-32 14 84,0-2 0,-1 1 0,-1-2 0,1 0 1,-2-1-1,0 0 0,0 0 0,14-25 0,-23 34 57,-1 0-1,-1 0 0,1 0 0,-1-1 1,1 1-1,-1 0 0,1-9 0,-2 12-22,0 0-1,0 0 0,0 0 1,0 0-1,0 0 0,0 1 0,0-1 1,0 0-1,0 0 0,0 0 1,0 0-1,-1 1 0,1-1 0,0 0 1,-1 0-1,1 0 0,0 1 1,-1-1-1,1 0 0,-1 1 0,1-1 1,-1 0-1,1 1 0,-1-1 1,0 0-1,1 1 0,-1-1 0,0 1 1,0-1-1,1 1 0,-1 0 1,0-1-1,0 1 0,1 0 0,-1 0 1,0-1-1,0 1 0,0 0 1,0 0-1,0 0 0,1 0 0,-1 0 1,0 0-1,0 0 0,0 0 1,-1 1-1,-2 0 26,0 0 0,0 1 1,0 0-1,0-1 0,1 1 1,-1 1-1,0-1 0,1 1 1,0-1-1,0 1 0,0 0 0,0 0 1,-3 4-1,-4 5 39,1-1-1,-10 20 1,11-17-31,1 0-1,-6 19 1,11-27-42,0 0 0,0 0 0,1 0 0,0 0 0,0 1 0,1-1 0,-1 0 0,2 9 0,-1-13-46,1 0-1,-1-1 1,0 1-1,1 0 1,-1-1 0,1 1-1,0-1 1,-1 1-1,1-1 1,0 0-1,0 1 1,0-1-1,0 0 1,0 1-1,0-1 1,0 0-1,1 0 1,-1 0-1,0 0 1,1 0-1,-1 0 1,1 0-1,-1-1 1,1 1-1,-1-1 1,1 1-1,-1-1 1,1 1-1,-1-1 1,1 0 0,0 1-1,-1-1 1,1 0-1,0 0 1,2-1-1,4 0-210,0 0 0,0 0-1,0-1 1,0 0 0,13-6 0,15-9-279,7-6-175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319"/>
    </inkml:context>
    <inkml:brush xml:id="br0">
      <inkml:brushProperty name="width" value="0.05" units="cm"/>
      <inkml:brushProperty name="height" value="0.05" units="cm"/>
    </inkml:brush>
  </inkml:definitions>
  <inkml:trace contextRef="#ctx0" brushRef="#br0">141 1 16259,'-6'1'506,"1"0"0,-1 1-1,0 0 1,1 0-1,-1 1 1,1-1-1,-1 1 1,1 0-1,0 1 1,-5 3-1,-2 3 742,0 0-1,-16 21 0,25-28-1104,0 0-27,0 0 1,1 0 0,-1 1-1,1-1 1,0 1-1,-2 4 1,3-7-111,1-1 1,0 1-1,0-1 1,0 1-1,0-1 1,0 1-1,0 0 1,0-1-1,0 1 1,0-1 0,0 1-1,0-1 1,0 1-1,0 0 1,0-1-1,0 1 1,1-1-1,-1 1 1,0-1-1,0 1 1,1 0-1,0 0-13,0-1-1,0 1 0,0 0 1,0-1-1,0 1 1,0 0-1,0-1 0,0 1 1,0-1-1,0 0 1,0 1-1,0-1 0,0 0 1,0 0-1,2 0 1,9 1-147,0-1-1,1 0 1,-1-1 0,20-4 0,-22 3 28,1 0-1,0 1 1,-1 0 0,1 0-1,0 2 1,20 2 0,-30-3 122,1 0 0,0 0 1,-1 1-1,1-1 0,-1 1 1,1-1-1,0 1 0,-1-1 1,1 1-1,-1 0 0,0 0 1,1 0-1,-1 0 0,0 0 1,1 0-1,-1 0 0,0 1 1,0-1-1,0 0 0,0 1 1,0-1-1,0 1 0,-1-1 1,1 1-1,0-1 0,-1 1 1,1-1-1,-1 1 0,1 0 1,-1-1-1,0 1 0,0 0 1,0-1-1,0 1 0,0 0 1,0-1-1,0 1 0,0 0 1,-1-1-1,0 4 1,-1 2 89,-1 0 1,0-1 0,0 1-1,-1 0 1,1-1 0,-1 0-1,-1 0 1,-5 6 0,5-6-63,-1 1 0,0-2 0,0 1 0,-1-1 0,0 0 0,0 0 0,0-1 0,0 0 0,-1 0 0,1 0 0,-1-1 0,0 0 0,0-1 0,-14 2 0,21-3-67,0-1 0,-1 0 0,1 0 1,0 0-1,-1 0 0,1 0 0,-1 0 0,1 0 0,0 0 0,0-1 0,-1 1 0,1 0 0,0-1 0,-1 1 1,1-1-1,0 0 0,0 1 0,0-1 0,0 0 0,0 0 0,0 0 0,0 1 0,0-1 0,0 0 1,0 0-1,0-1 0,0 1 0,1 0 0,-1 0 0,0 0 0,1 0 0,-1-1 0,1 1 0,-1 0 0,1-1 1,0 1-1,-1-2 0,6-18-531</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756"/>
    </inkml:context>
    <inkml:brush xml:id="br0">
      <inkml:brushProperty name="width" value="0.05" units="cm"/>
      <inkml:brushProperty name="height" value="0.05" units="cm"/>
    </inkml:brush>
  </inkml:definitions>
  <inkml:trace contextRef="#ctx0" brushRef="#br0">3 157 20012,'0'1'137,"0"1"-1,1-1 0,-1 0 0,1 0 1,-1 0-1,1 0 0,0 0 0,-1 0 1,1 0-1,0 0 0,0 0 0,0 0 1,0 0-1,-1-1 0,1 1 0,0 0 1,1-1-1,-1 1 0,0-1 1,0 1-1,0-1 0,0 1 0,0-1 1,0 0-1,2 1 0,0-1 26,-1 0-1,0-1 1,1 1 0,-1-1-1,1 1 1,-1-1 0,0 0-1,0 0 1,1 0-1,-1 0 1,0 0 0,2-2-1,6-4 68,-1 0 0,0-1 0,0 0 0,9-11-1,-12 13-198,0-1-1,0 0 0,-1 0 0,0-1 0,0 1 1,0-1-1,-1 0 0,0-1 0,-1 1 1,3-10-1,-6 17-27,0 0 0,0-1 0,1 1 0,-1 0 0,0 0 0,0 0 0,0 0 0,-1 0 1,1 0-1,0-1 0,0 1 0,-1 0 0,1 0 0,0 0 0,-2-2 0,2 3-1,-1 0-1,1-1 1,0 1-1,-1-1 1,1 1-1,-1 0 1,1-1-1,-1 1 0,1 0 1,-1-1-1,0 1 1,1 0-1,-1 0 1,1 0-1,-1 0 1,1 0-1,-1-1 1,0 1-1,1 0 1,-1 0-1,0 0 1,-2 1-1,0 0 0,1-1 0,-1 1 0,0 0 0,1 0 0,-1 0 0,1 0 0,-1 1 0,1-1 0,0 1 0,-3 1 0,-7 9-11,1 0 1,0 0 0,1 1-1,1 0 1,0 1-1,0 0 1,1 0 0,1 1-1,1 0 1,0 0-1,1 1 1,0 0 0,1 0-1,-2 26 1,5-38-2,1 1 0,0-1 1,0 1-1,0-1 0,1 1 0,-1-1 1,1 1-1,0-1 0,0 0 0,1 1 1,-1-1-1,1 0 0,0 0 0,5 8 1,-5-10-48,0-1 1,-1 1-1,1 0 1,1-1-1,-1 1 1,0-1-1,0 0 1,0 1-1,1-1 1,-1 0-1,1 0 1,-1-1-1,0 1 1,1-1-1,0 1 1,-1-1-1,1 0 1,-1 1-1,1-1 1,-1-1-1,1 1 1,0 0-1,-1-1 1,1 1-1,-1-1 1,1 0 0,3-1-1,4-2-240,-1-1 0,0 1 1,0-1-1,0-1 0,-1 1 0,0-2 0,0 1 0,11-13 1,0-1-167,-2-1 1,16-25 0,5-14-566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313"/>
    </inkml:context>
    <inkml:brush xml:id="br0">
      <inkml:brushProperty name="width" value="0.05" units="cm"/>
      <inkml:brushProperty name="height" value="0.05" units="cm"/>
    </inkml:brush>
  </inkml:definitions>
  <inkml:trace contextRef="#ctx0" brushRef="#br0">112 80 17612,'-31'54'2094,"-20"41"238,45-83-1892,1 0 0,1 1-1,0 0 1,0 0 0,-2 24 0,6-34-385,0-1 0,-1 0-1,1 0 1,0 1-1,1-1 1,-1 0 0,0 0-1,1 0 1,-1 0 0,1 1-1,-1-1 1,3 3 0,-2-4-49,0 0 0,-1 0 1,1 0-1,0 0 1,0-1-1,0 1 0,0 0 1,0-1-1,0 1 0,0-1 1,0 1-1,0-1 1,0 0-1,1 1 0,-1-1 1,0 0-1,0 0 0,0 0 1,0 0-1,1 0 1,-1 0-1,0 0 0,0 0 1,0 0-1,2-1 0,4 0-118,0-1-1,-1-1 1,1 1-1,-1-1 0,0 0 1,1 0-1,-2-1 0,12-7 1,43-44-1186,-18 17 129,-41 37 1126,-1 0 0,1 1 1,0-1-1,0 0 0,0 1 1,-1-1-1,1 1 0,0-1 1,0 1-1,0-1 0,0 1 0,0 0 1,0-1-1,0 1 0,0 0 1,0 0-1,0 0 0,0 0 1,1 0-1,-1 0 33,-1 0 1,1 1-1,-1-1 0,1 0 1,-1 1-1,1-1 0,-1 1 1,0-1-1,1 1 0,-1-1 1,0 1-1,0-1 0,1 1 1,-1-1-1,0 1 0,0 0 1,0-1-1,0 1 0,1-1 1,-1 1-1,0-1 0,0 1 1,0 1-1,-1 6 104,1 0 1,-1-1-1,-3 13 0,2-15-32,-2 17 259,0-9-40,1-1 0,1 1 0,1-1 0,-1 1-1,2 0 1,0 13 0,1-25-238,-1 0 0,0 1 0,0-1 0,1 0 0,-1 1 0,1-1 0,-1 0 0,1 1 0,-1-1 0,1 0 0,0 0-1,0 0 1,-1 0 0,1 1 0,0-1 0,0 0 0,0-1 0,0 1 0,0 0 0,0 0 0,1 0 0,-1-1 0,0 1 0,0 0 0,1-1 0,-1 1 0,0-1 0,1 0 0,-1 1 0,0-1-1,1 0 1,-1 0 0,0 0 0,1 0 0,-1 0 0,1 0 0,-1 0 0,0 0 0,2-1 0,5-1 51,0 1 0,-1-2 0,1 1 0,-1-1 0,12-6 0,29-17-866,-1-3 0,-2-2 0,66-56 1,-104 79 368,0 1 1,-1-1-1,0 0 1,9-18-1,6-7-590,-16 26 814,42-62-1134,-43 62 1479,0 0 1,-1 0-1,0 0 0,0-1 1,0 1-1,-1-1 0,0 0 1,0-9-1,-1 16-119,-1 1 1,0-1-1,0 1 0,0-1 1,0 1-1,0-1 1,0 1-1,0-1 0,0 1 1,0-1-1,0 1 1,0-1-1,0 1 0,0-1 1,0 1-1,0 0 1,-1-1-1,1 1 0,0-1 1,0 1-1,-1-1 1,1 1-1,0 0 0,0-1 1,-1 1-1,1-1 1,0 1-1,-1 0 0,1-1 1,-1 1-1,0-1 0,0 2 18,0-1-1,0 0 1,0 0-1,0 0 1,0 1-1,1-1 1,-1 0-1,0 1 1,0-1-1,0 1 1,0-1-1,0 1 1,1-1-1,-2 2 1,-26 29 1032,15-12-899,1 1 1,0 1-1,2 0 1,1 1-1,0-1 1,2 2-1,0-1 1,2 1-1,0 0 1,2 0-1,0 0 1,2 43-1,1-58-139,1 0-1,1 0 1,0 0-1,0 0 1,0-1-1,6 12 1,-7-17-41,0 0 1,0 1 0,0-1 0,0 0 0,1 0 0,-1 0 0,1 0 0,0 0 0,0 0-1,-1-1 1,1 1 0,0 0 0,0-1 0,1 0 0,-1 1 0,0-1 0,0 0 0,1 0-1,-1 0 1,1-1 0,-1 1 0,0 0 0,1-1 0,3 1 0,-4-1-10,-1 0 0,0 0 0,0 0 0,0 0 1,0 0-1,0-1 0,0 1 0,0 0 0,0 0 1,0-1-1,0 1 0,0-1 0,0 1 0,0-1 1,0 1-1,0-1 0,0 1 0,-1-1 0,1 0 0,0 0 1,0 1-1,-1-1 0,1 0 0,0 0 0,0-1 1,0 0-17,-1 0 0,1 0 0,-1-1 1,1 1-1,-1 0 0,0 0 1,0 0-1,0 0 0,0-1 0,0 1 1,-1-4-1,-1-3-144,-1 0 0,0 1 0,0-1-1,-9-14 1,1 5-159,-1 2 0,0 0 0,-1 0 0,-1 1 0,0 1 0,-1 0-1,-1 1 1,0 0 0,-1 2 0,-26-15 0,50 28 534,-1-1 0,1 1 0,-1-2 1,1 1-1,9-1 0,0 1 29,14 1-106,0-2 0,0 0 0,0-2 0,0-2 0,37-8 0,-37 0-645,-29 12 489,0 0 1,-1-1-1,1 1 1,-1 0-1,1 0 0,-1-1 1,1 1-1,-1 0 1,1-1-1,-1 1 1,1 0-1,-1-1 1,1 1-1,-1-1 0,1 1 1,-1 0-1,0-1 1,1 1-1,-1-1 1,0 0-1,0 1 1,1-1-1,-1 1 0,0-1 1,0 1-1,0-1 1,0 0-1,1 1 1,-1-1-1,0 1 1,0-1-1,0 0 0,0 1 1,-1-1-1,1 1 1,0-1-1,0 0 1,0 1-1,0-1 1,-1 1-1,1-1 1,0 1-1,0-1 0,-1 1 1,1-1-1,0 1 1,-1-1-1,1 1 1,-1-1-1,0 0 1,-21-11-290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764"/>
    </inkml:context>
    <inkml:brush xml:id="br0">
      <inkml:brushProperty name="width" value="0.05" units="cm"/>
      <inkml:brushProperty name="height" value="0.05" units="cm"/>
    </inkml:brush>
  </inkml:definitions>
  <inkml:trace contextRef="#ctx0" brushRef="#br0">0 79 18732,'25'-1'1896,"9"-10"-1215,5 1-241,7-2 576,-1-1-648,-6 1 0,-4 2-56,-14 0-272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280"/>
    </inkml:context>
    <inkml:brush xml:id="br0">
      <inkml:brushProperty name="width" value="0.05" units="cm"/>
      <inkml:brushProperty name="height" value="0.05" units="cm"/>
    </inkml:brush>
  </inkml:definitions>
  <inkml:trace contextRef="#ctx0" brushRef="#br0">1 224 13795,'0'1'192,"1"0"1,0 0-1,-1 0 1,1 0-1,0 0 0,0 0 1,0-1-1,0 1 1,0 0-1,0 0 1,0-1-1,0 1 0,0-1 1,0 1-1,0-1 1,0 1-1,0-1 0,0 0 1,1 0-1,-1 1 1,0-1-1,0 0 1,0 0-1,1 0 0,-1 0 1,0 0-1,0-1 1,0 1-1,2-1 0,4 0 349,0 0 0,-1 0 0,0-1 0,8-3-1,-4 0-157,1 0-1,-1-1 1,0-1-1,0 0 1,-1 0-1,0-1 1,-1 0 0,10-11-1,-12 13-306,-1-1-1,0 0 1,0 0-1,-1 0 1,0-1-1,0 0 1,-1 1-1,0-1 1,0-1-1,0 1 1,1-17-1,-3 23-69,-1 0 0,0 0 0,0 0 0,0 0 0,0 0-1,0 0 1,0-1 0,-1 1 0,1 0 0,-1 0 0,0 0-1,1 0 1,-1 0 0,0 0 0,0 0 0,-2-1 0,3 2-6,-1 0 1,0 0-1,0 0 1,-1 0 0,1 0-1,0 1 1,0-1 0,0 1-1,0-1 1,-1 1-1,1-1 1,0 1 0,0 0-1,-1-1 1,1 1-1,0 0 1,-1 0 0,1 0-1,-2 0 1,-2 1-7,0 0 1,0 0 0,1 0-1,-1 1 1,1 0-1,-1-1 1,1 2 0,0-1-1,0 0 1,0 1-1,0 0 1,-6 5 0,0 3 0,-1 0 0,2 1 0,0 0 0,0 0 0,1 1 0,1 0 0,0 1 0,1 0 0,1 0 1,0 0-1,0 0 0,1 1 0,1 0 0,1-1 0,-1 21 0,3-32 9,0 0 0,0 0 0,0 0 0,0 0 0,1 0-1,-1 0 1,1 0 0,0 0 0,0 0 0,0-1 0,0 1 0,0 0 0,1-1 0,-1 1 0,1 0 0,0-1 0,-1 0-1,1 1 1,1-1 0,-1 0 0,0 0 0,0 0 0,1-1 0,2 3 0,0-2-9,-1 0 0,1-1 0,0 1 0,0-1 0,0 0 0,1 0 0,-1-1 0,0 1 0,0-1 0,0 0 0,0-1 0,1 1 0,4-2 0,2-1-1,-1 0 1,1-1-1,-1 0 0,0 0 1,0-1-1,0-1 0,13-9 1,35-25-27</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869"/>
    </inkml:context>
    <inkml:brush xml:id="br0">
      <inkml:brushProperty name="width" value="0.05" units="cm"/>
      <inkml:brushProperty name="height" value="0.05" units="cm"/>
    </inkml:brush>
  </inkml:definitions>
  <inkml:trace contextRef="#ctx0" brushRef="#br0">65 2 20292,'0'0'50,"0"0"1,1 0-1,-1 0 0,0-1 0,0 1 0,0 0 0,0 0 0,0 0 0,1 0 1,-1 0-1,0 0 0,0 0 0,0 0 0,0 0 0,0 0 0,1 0 0,-1 0 1,0 0-1,0 0 0,0 0 0,1 0 0,-1 0 0,0 0 0,0 0 0,0 0 1,0 0-1,1 0 0,-1 0 0,0 0 0,0 0 0,0 0 0,0 0 0,0 0 1,1 1-1,-1-1 0,0 0 0,0 0 0,0 0 0,0 0 0,0 0 0,0 0 1,0 1-1,1-1 0,-1 0 0,0 0 0,0 0 0,0 0 0,0 0 0,0 1 1,0-1-1,0 0 0,0 0 0,0 0 0,0 0 0,0 1 0,0-1 0,0 0 0,0 0 1,0 0-1,0 1 0,0-1 0,0 0 0,0 0 0,0 0 0,0 0 0,0 0 1,-1 1-1,1-1 0,0 19 591,-1-16-217,-6 74 918,-21 83 0,-6 68-1332,34-228-45,0 1 0,-1 0 0,1 0 0,0 0 0,0 0 0,0 0 0,0 0 0,0 0 0,0-1 0,0 1 0,1 0 0,-1 0 0,0 0 0,0 0 0,1 0 1,-1 0-1,0-1 0,1 1 0,-1 0 0,1 0 0,0 0 0,0-1-7,-1 0 0,1 0 0,-1 0 0,1 0 0,0 0 0,-1 0 0,1 0 0,-1-1 0,1 1 0,-1 0 0,1 0 0,0-1 0,-1 1 0,1 0 0,-1-1 0,1 1 0,-1 0 0,0-1 0,1 1 0,-1-1 0,1 1 0,-1-1 0,26-36-798,-10 3 342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6.288"/>
    </inkml:context>
    <inkml:brush xml:id="br0">
      <inkml:brushProperty name="width" value="0.05" units="cm"/>
      <inkml:brushProperty name="height" value="0.05" units="cm"/>
    </inkml:brush>
  </inkml:definitions>
  <inkml:trace contextRef="#ctx0" brushRef="#br0">1 132 16884,'1'2'176,"-1"0"0,1-1 0,0 1 0,0 0 0,0 0 0,1-1 0,-1 1 0,0-1 0,1 1 0,-1-1 0,1 0 0,-1 1 0,1-1 0,-1 0 0,1 0 0,0 0 0,0 0 0,0 0 0,-1 0 0,1-1 0,0 1 0,0-1 0,0 1 0,0-1 0,0 0 0,0 0 0,0 0 0,0 0 0,0 0 0,0 0 0,0 0 0,0-1 0,0 1 0,0-1 0,0 1 0,0-1 0,0 0 0,0 0 0,-1 0 0,1 0 0,2-1 0,4-3 52,0-1 0,-1 1 0,1-1 0,-1 0 1,0-1-1,-1 0 0,8-9 0,-11 12-181,0 1 0,-1-1 0,1 0 0,-1 0-1,0-1 1,0 1 0,0 0 0,0-1 0,-1 0 0,0 1 0,0-1-1,0 0 1,-1 1 0,1-1 0,-1 0 0,0-5 0,0 10-41,0-1 0,0 1 1,0-1-1,-1 0 1,1 1-1,0-1 0,0 1 1,0-1-1,0 1 0,-1-1 1,1 0-1,0 1 0,-1-1 1,1 1-1,0-1 1,-1 1-1,1-1 0,0 1 1,-1 0-1,1-1 0,-1 1 1,1-1-1,-1 1 0,1 0 1,-1-1-1,1 1 1,-1 0-1,1 0 0,-1 0 1,0-1-1,1 1 0,-1 0 1,1 0-1,-1 0 0,0 0 1,1 0-1,-1 0 1,1 0-1,-1 0 0,0 0 1,1 0-1,-1 0 0,1 0 1,-1 1-1,1-1 0,-1 0 1,0 0-1,1 1 1,-1-1-1,1 0 0,-1 1 1,-3 1 10,1 0 0,-1 1 0,1-1 0,0 1 0,0-1 0,-5 6 1,-4 9-28,0 1 1,1 0-1,1 0 1,0 1-1,2 1 1,0 0-1,1 0 1,1 0-1,1 0 1,1 1 0,-3 38-1,7-57-35,-1 0 1,1 1-1,1-1 0,-1 0 0,0 1 1,0-1-1,1 0 0,-1 1 1,1-1-1,0 0 0,0 0 0,0 1 1,0-1-1,0 0 0,0 0 0,2 2 1,-1-3-33,-1 0-1,0 0 1,1 0 0,-1 0 0,0 0 0,1 0 0,-1-1 0,1 1 0,-1-1-1,1 1 1,0-1 0,-1 0 0,1 1 0,-1-1 0,1 0 0,0 0 0,-1 0-1,1 0 1,0 0 0,-1-1 0,1 1 0,-1 0 0,1-1 0,1 0 0,8-3-131,0-1 1,0 0 0,-1-1 0,13-8-1,-22 13 196,42-28-705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6.662"/>
    </inkml:context>
    <inkml:brush xml:id="br0">
      <inkml:brushProperty name="width" value="0.05" units="cm"/>
      <inkml:brushProperty name="height" value="0.05" units="cm"/>
    </inkml:brush>
  </inkml:definitions>
  <inkml:trace contextRef="#ctx0" brushRef="#br0">372 27 14403 0 0,'1'-1'77'0'0,"-1"1"-1"0"0,1-1 1 0 0,-1 1-1 0 0,0-1 1 0 0,1 0-1 0 0,-1 1 1 0 0,1-1-1 0 0,-1 0 1 0 0,0 1-1 0 0,1-1 1 0 0,-1 0-1 0 0,0 0 1 0 0,0 1-1 0 0,0-1 1 0 0,0 0-1 0 0,1 1 1 0 0,-1-1-1 0 0,0 0 1 0 0,0 0-1 0 0,0 1 1 0 0,-1-1-1 0 0,1 0 1 0 0,0 0-1 0 0,0 1 1 0 0,0-1-1 0 0,0 0 1 0 0,-1 0-1 0 0,1 1 1 0 0,-1-2-1 0 0,0 1-10 0 0,0 1 0 0 0,0-1 0 0 0,-1 0 0 0 0,1 1 0 0 0,0 0 0 0 0,0-1 0 0 0,0 1 1 0 0,-1 0-1 0 0,1-1 0 0 0,0 1 0 0 0,-1 0 0 0 0,1 0 0 0 0,0 0 0 0 0,0 0 0 0 0,-3 1 0 0 0,-6 0 4 0 0,0 0-1 0 0,0 2 1 0 0,-13 3-1 0 0,-5 4-27 0 0,1 2-1 0 0,0 0 1 0 0,1 1-1 0 0,-41 29 1 0 0,56-34-16 0 0,0 1 1 0 0,0-1-1 0 0,1 2 1 0 0,0 0-1 0 0,1 0 1 0 0,0 1-1 0 0,0 0 1 0 0,1 0-1 0 0,1 1 1 0 0,0 0-1 0 0,1 0 1 0 0,-6 15-1 0 0,11-26-31 0 0,1 1 0 0 0,-1 0 0 0 0,0-1 0 0 0,1 1 0 0 0,0 0 0 0 0,-1-1 1 0 0,1 1-1 0 0,0 0 0 0 0,0-1 0 0 0,0 1 0 0 0,0 0 0 0 0,0 0 0 0 0,0-1 0 0 0,1 1 0 0 0,-1 0 0 0 0,0-1 0 0 0,1 1 0 0 0,-1 0 0 0 0,1-1 0 0 0,0 1 0 0 0,0-1 0 0 0,0 1 0 0 0,-1-1 0 0 0,3 3 0 0 0,-1-2 20 0 0,0-1 0 0 0,1 1 1 0 0,-1-1-1 0 0,1 1 0 0 0,-1-1 0 0 0,1 0 1 0 0,-1 0-1 0 0,1 0 0 0 0,0 0 0 0 0,-1-1 1 0 0,1 1-1 0 0,0-1 0 0 0,4 1 0 0 0,8-1 110 0 0,-1 0-1 0 0,0-1 0 0 0,1-1 1 0 0,24-6-1 0 0,61-21-593 0 0,-87 24-1099 0 0,0 0-1 0 0,23-14 1 0 0,-26 13 1393 0 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256"/>
    </inkml:context>
    <inkml:brush xml:id="br0">
      <inkml:brushProperty name="width" value="0.05" units="cm"/>
      <inkml:brushProperty name="height" value="0.05" units="cm"/>
    </inkml:brush>
  </inkml:definitions>
  <inkml:trace contextRef="#ctx0" brushRef="#br0">437 22 14875,'0'-1'179,"-1"0"-1,1 0 0,0 0 1,-1 0-1,1 0 1,0 0-1,-1 0 1,1 0-1,-1 1 1,0-1-1,1 0 0,-1 0 1,1 0-1,-1 1 1,0-1-1,0 1 1,0-1-1,1 0 1,-1 1-1,0-1 0,0 1 1,0 0-1,0-1 1,0 1-1,0 0 1,0-1-1,0 1 0,0 0 1,0 0-1,-1 0 1,-32-3 2077,32 3-2066,-8 0 30,0 1-1,1 0 1,-1 1 0,1 0 0,-1 0-1,1 1 1,0 0 0,-17 9-1,12-4-68,0 0-1,1 1 0,0 1 0,-21 20 0,8-1 18,1 0-1,1 2 1,-31 54-1,53-82-154,-34 61 130,33-56-136,0-1 0,0 1 0,0 0 0,1 0 0,0 0 0,-1 14 0,3-21-5,0 0 0,0 0-1,0 0 1,0 0-1,0 0 1,0-1 0,0 1-1,0 0 1,0 0 0,1 0-1,-1 0 1,0 0-1,0 0 1,1 0 0,-1 0-1,1-1 1,-1 1-1,1 0 1,-1 0 0,1-1-1,-1 1 1,1 0 0,0-1-1,-1 1 1,3 1-1,-2-2 4,0 1 0,1-1 0,-1 0 0,1 0 0,-1 0 0,1 1 0,-1-1 0,1 0 0,-1-1 0,1 1-1,-1 0 1,1 0 0,-1-1 0,3 0 0,3-2 19,0 0 0,-1 0 0,1-1 0,0 1 0,8-8 0,2-5 18,0 0-1,0-1 0,-2-1 1,0-1-1,-1 0 0,-1-1 1,15-30-1,-21 43-59,-3 11 6,0 9-6,-4-13 15,22 60-79,-17-50 103,0 0 0,-1 0 0,-1 1 0,0-1 0,0 1 0,-1 0 0,1 12 0,-3-23-7,0 0 0,0 1 1,-1-1-1,1 1 0,0-1 1,0 0-1,0 1 0,-1-1 1,1 0-1,0 1 0,0-1 0,-1 0 1,1 0-1,0 1 0,-1-1 1,1 0-1,0 0 0,-1 0 1,1 1-1,0-1 0,-1 0 1,1 0-1,0 0 0,-1 0 0,1 0 1,-1 0-1,1 1 0,0-1 1,-1 0-1,1 0 0,-1 0 1,1-1-1,0 1 0,-1 0 1,1 0-1,-1 0 0,1 0 0,0 0 1,-1 0-1,1 0 0,0-1 1,-1 1-1,1 0 0,-1-1 1,-18-8 672,18 7-936,-1 0 1,1 0-1,0 0 0,0-1 1,0 1-1,0 0 0,0 0 1,1-1-1,-1 1 1,0 0-1,1-1 0,0 1 1,0-1-1,0 1 1,0-1-1,0 1 0,0 0 1,1-4-1,1-8-563</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922"/>
    </inkml:context>
    <inkml:brush xml:id="br0">
      <inkml:brushProperty name="width" value="0.05" units="cm"/>
      <inkml:brushProperty name="height" value="0.05" units="cm"/>
    </inkml:brush>
  </inkml:definitions>
  <inkml:trace contextRef="#ctx0" brushRef="#br0">294 59 13579,'3'-6'686,"0"2"6,-1 0 0,0 0-1,-1 0 1,1 0-1,-1-1 1,1-4-1,-2 8-557,0 1 0,0-1-1,0 0 1,0 0 0,0 1-1,0-1 1,0 0 0,0 0-1,-1 1 1,1-1 0,0 0-1,0 1 1,-1-1 0,1 0-1,-1 1 1,1-1 0,-1 0-1,1 1 1,-1-1 0,1 1-1,-1-1 1,1 1 0,-1-1 0,1 1-1,-1-1 1,0 1 0,1 0-1,-1-1 1,0 1 0,0 0-1,1 0 1,-1 0 0,0-1-1,1 1 1,-1 0 0,0 0-1,0 0 1,0 0 0,1 0-1,-1 0 1,0 0 0,0 0-1,0 1 1,-5 0 78,0-1 0,1 2 0,-1-1 1,1 1-1,-1-1 0,1 2 0,0-1 0,0 0 0,0 1 1,0 0-1,0 0 0,-5 5 0,-5 4-51,1 1 0,-17 19 0,11-9-81,1 1 1,1 1 0,1 0-1,-13 28 1,22-36-71,0-1 0,1 1 0,1 1 0,1-1 0,0 1 0,1 0 0,-2 36-1,6-49-12,0 1 0,0-1-1,1 0 1,0 1 0,0-1 0,0 0-1,1 0 1,0 1 0,0-1-1,3 5 1,-4-9 2,-1 1 1,1-1 0,0 0-1,0 0 1,0 0-1,0 0 1,0 0 0,0 0-1,0 0 1,0 0-1,0 0 1,1 0 0,-1-1-1,0 1 1,0 0-1,1-1 1,-1 1 0,1-1-1,-1 0 1,0 1-1,1-1 1,-1 0 0,1 0-1,-1 0 1,1 0-1,-1 0 1,0 0 0,1 0-1,-1 0 1,1-1-1,-1 1 1,1-1 0,-1 1-1,0-1 1,1 1-1,-1-1 1,0 0 0,0 1-1,0-1 1,1 0-1,0-2 1,6-3 8,0-1 0,-1 0 0,0-1 0,0 1 0,-1-2 0,0 1 0,0 0 0,6-14 0,0-2 24,17-51-1,-29 74-31,2-5-7,0 0 0,0 0 1,0 0-1,-1-1 0,0 1 1,0-12-1,-1 18 5,0 0 0,0 0 0,-1 0 0,1 0 0,0 0 0,0 0 1,0 0-1,0 0 0,0 0 0,0 0 0,0 0 0,0 0 0,0 0 0,0 0 0,0 0 0,0 0 0,0 0 0,-1 0 0,1 0 0,0 0 0,0 0 0,0 0 0,0 0 0,0 0 1,0 0-1,0 0 0,0 0 0,0 0 0,0 0 0,0 0 0,0 0 0,0 0 0,0 0 0,-1 0 0,1 0 0,0 0 0,0 0 0,0 0 0,0 0 0,0 0 0,0 0 0,0 0 0,0 0 1,0 0-1,0-1 0,0 1 0,0 0 0,0 0 0,0 0 0,0 0 0,0 0 0,0 0 0,0 0 0,0 0 0,0 0 0,0 0 0,0 0 0,0-1 0,-5 12-71,-3 14-23,7-18 64,-2 26-92,3-31 118,0 0-1,0-1 1,0 1 0,0 0 0,0 0 0,1 0 0,-1 0 0,1-1 0,-1 1 0,1 0 0,0 0 0,0-1 0,1 4 0,-1-5 4,-1 0 0,1 1 0,-1-1 1,1 0-1,-1 0 0,1 1 1,-1-1-1,1 0 0,-1 0 0,1 0 1,0 0-1,-1 0 0,1 0 0,-1 0 1,1 0-1,0 0 0,-1 0 0,1 0 1,-1 0-1,1 0 0,-1 0 1,1 0-1,-1-1 0,1 1 0,0 0 1,-1 0-1,1-1 0,-1 1 0,0 0 1,1-1-1,-1 1 0,1 0 0,-1-1 1,1 0-1,20-20-12,-14 13 9,-7 7 3,1 1 0,-1-1 1,1 1-1,-1-1 0,1 1 1,-1-1-1,1 1 1,0-1-1,-1 1 0,1 0 1,-1-1-1,1 1 0,0 0 1,-1 0-1,1-1 0,0 1 1,-1 0-1,1 0 1,0 0-1,0 0 0,-1 0 1,2 0-1,-2 0 1,1 1-1,-1-1 1,0 0 0,1 1 0,-1-1-1,0 1 1,1-1 0,-1 1 0,0-1-1,0 1 1,1-1 0,-1 1 0,0-1-1,0 1 1,0-1 0,0 1 0,0-1-1,0 1 1,0-1 0,0 1 0,0 0-1,-5 37-19,4-35 22,-21 84 68,-5 27 176,26-100-518,4-9-1011,14-14-1143,-11 4 2477,7-3-840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389"/>
    </inkml:context>
    <inkml:brush xml:id="br0">
      <inkml:brushProperty name="width" value="0.05" units="cm"/>
      <inkml:brushProperty name="height" value="0.05" units="cm"/>
    </inkml:brush>
  </inkml:definitions>
  <inkml:trace contextRef="#ctx0" brushRef="#br0">58 1 16772,'1'5'2192,"-1"7"-1272,-1 3-264,0 6 1401,-2 10-761,-2 5-160,0 11-303,-4 2-121,-2 4-272,2 1-112,2-2-288,1-5-216,5-7-448,1-7-313,4-11-551,5-6 1104,5-15-256,5-1-240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777"/>
    </inkml:context>
    <inkml:brush xml:id="br0">
      <inkml:brushProperty name="width" value="0.05" units="cm"/>
      <inkml:brushProperty name="height" value="0.05" units="cm"/>
    </inkml:brush>
  </inkml:definitions>
  <inkml:trace contextRef="#ctx0" brushRef="#br0">138 128 17868,'-2'3'396,"1"0"0,-1 1 0,0-1 0,-1 0 0,1 0 0,0 0 0,-1-1 0,-4 5 0,-11 12 747,2 5-494,0 1-1,-14 33 0,24-45-570,0 0 0,1 1 1,1-1-1,0 1 0,1 0 1,-2 22-1,5-35-55,0 1 1,0-1-1,0 1 0,0-1 0,0 1 1,0-1-1,0 1 0,1-1 0,-1 1 0,0-1 1,1 1-1,0-1 0,-1 0 0,1 1 1,1 1-1,-1-2-4,0 0 1,-1-1-1,1 1 1,0-1-1,0 1 1,0-1-1,-1 1 1,1-1-1,0 1 1,0-1-1,0 0 1,0 0-1,0 1 1,0-1-1,0 0 1,0 0-1,0 0 1,1 0-1,3-1 29,-1 0-1,0 0 0,0 0 1,0 0-1,0-1 1,0 0-1,0 0 0,-1 0 1,8-5-1,13-12 112,-1-1 0,0-1-1,-2-1 1,22-29 0,65-104 121,-101 143-271,2-1 2,-1 0-1,0-1 1,-1 1-1,-1-2 0,7-19 1,-13 22-11,-7 14-3,-12 18-10,4 1-41,0 1 1,2 1-1,0 0 0,2 1 1,0 0-1,2 0 1,1 1-1,0 1 0,-6 51 1,13-70-129,1 0 1,-1 0-1,2 1 1,-1-1-1,1 0 1,4 14-1,-5-19 148,1-1 1,0 1-1,-1 0 0,1 0 0,0-1 1,0 1-1,0-1 0,0 1 0,0-1 0,0 1 1,1-1-1,-1 0 0,0 0 0,1 1 1,-1-1-1,1 0 0,0 0 0,-1 0 1,1-1-1,-1 1 0,1 0 0,0-1 0,0 1 1,0-1-1,-1 1 0,1-1 0,0 0 1,0 0-1,0 0 0,0 0 0,3 0 1,29-9-473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9.292"/>
    </inkml:context>
    <inkml:brush xml:id="br0">
      <inkml:brushProperty name="width" value="0.05" units="cm"/>
      <inkml:brushProperty name="height" value="0.05" units="cm"/>
    </inkml:brush>
  </inkml:definitions>
  <inkml:trace contextRef="#ctx0" brushRef="#br0">12 15 17516,'-1'3'769,"0"1"0,0-1 1,1 1-1,0 0 1,0-1-1,0 1 0,0 0 1,1 3-1,0 13 280,-6 21 16,3-30-893,0-1 0,1 1 1,1 0-1,0 14 0,0-24-165,0-1 0,0 0 0,0 0 0,0 1 1,0-1-1,0 0 0,0 1 0,1-1 0,-1 0 0,0 0 0,0 1 0,0-1 0,0 0 0,0 0 0,1 1 0,-1-1 0,0 0 0,0 0 0,0 0 0,1 1 1,-1-1-1,0 0 0,0 0 0,1 0 0,-1 0 0,0 1 0,0-1 0,1 0 0,-1 0 0,0 0 0,1 0 0,-1 0 0,0 0 0,0 0 0,1 0 1,-1 0-1,0 0 0,1 0 0,-1 0 0,0 0 0,1 0 0,-1 0 0,0 0 0,0 0 0,1 0 0,-1-1 0,0 1 0,0 0 0,1 0 0,-1 0 1,0 0-1,0-1 0,1 1 0,-1 0 0,13-11 83,8-14-8,-1 0 1,-2-2-1,17-31 0,-12 19-55,-43 111-94,10-42 50,5-17 18,0 0 0,1 0 0,0 1 0,1 0-1,0-1 1,2 1 0,-1 16 0,2-30 1,0 1 1,0-1 0,0 0-1,0 1 1,0-1 0,0 1-1,0-1 1,0 0 0,0 1-1,0-1 1,0 1-1,0-1 1,1 0 0,-1 1-1,0-1 1,0 0 0,0 1-1,1-1 1,-1 0 0,0 1-1,1-1 1,-1 0 0,0 0-1,0 1 1,1-1 0,-1 0-1,1 0 1,-1 1-1,0-1 1,1 0 0,-1 0-1,0 0 1,1 0 0,14-5 35,11-17-113,-26 22 74,123-139-2149,-123 138 2133,0 1-1,0 0 1,0 0-1,0 0 1,0 0 0,0-1-1,0 1 1,0 0-1,0 0 1,0 0 0,1 0-1,-1 0 1,0-1-1,0 1 1,0 0 0,0 0-1,0 0 1,1 0-1,-1 0 1,0 0 0,0 0-1,0 0 1,0 0-1,0 0 1,1-1 0,-1 1-1,0 0 1,0 0 0,0 0-1,1 0 1,-1 0-1,0 0 1,0 0 0,0 0-1,0 0 1,1 0-1,-1 1 1,0-1 0,0 0-1,0 0 1,0 0-1,1 0 1,-1 0 0,0 0-1,0 0 1,0 0-1,0 0 1,0 11-260,-7 15 126,-36 97 207,43-134 13,4-10-57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1.484"/>
    </inkml:context>
    <inkml:brush xml:id="br0">
      <inkml:brushProperty name="width" value="0.05" units="cm"/>
      <inkml:brushProperty name="height" value="0.05" units="cm"/>
    </inkml:brush>
  </inkml:definitions>
  <inkml:trace contextRef="#ctx0" brushRef="#br0">8 253 17596,'1'0'113,"0"0"0,-1 0 0,1 0 0,-1 1 0,1-1-1,-1 0 1,1 0 0,-1-1 0,1 1 0,-1 0 0,1 0 0,-1 0 0,1 0 0,-1 0 0,1 0 0,-1-1 0,1 1 0,-1 0 0,1-1 0,-1 1 0,1 0 0,-1-1 0,0 1 0,1 0 0,-1-1-1,0 1 1,1 0 0,-1-1 0,1 0 0,14-15 500,-10 11-499,0-1 1,0 0-1,0-1 0,-1 1 1,0-1-1,0 0 1,-1 0-1,0 0 1,0-1-1,-1 1 1,3-9-1,-5 16-107,0 0 0,0-1 0,0 1 0,0 0 0,0 0 0,0 0 0,0 0 0,0 0 0,0 0 0,0-1 0,0 1 0,0 0 0,0 0 0,0 0-1,0 0 1,0 0 0,0-1 0,0 1 0,0 0 0,0 0 0,0 0 0,0 0 0,0 0 0,0-1 0,0 1 0,0 0 0,0 0 0,0 0 0,0 0 0,0 0 0,0 0 0,0-1-1,0 1 1,-1 0 0,1 0 0,0 0 0,0 0 0,0 0 0,0 0 0,0 0 0,0 0 0,-1 0 0,1 0 0,0 0 0,0-1 0,0 1 0,0 0 0,0 0 0,0 0 0,-1 0 0,1 0-1,0 0 1,0 0 0,0 0 0,0 0 0,-1 0 0,-8 8 200,-7 14-28,6-3-161,0 0 0,1 1 0,1 0 0,-9 39 0,16-58-15,1 0-1,0 0 0,-1 1 1,1-1-1,0 0 0,0 0 1,0 0-1,0 1 0,0-1 1,0 0-1,0 0 0,1 0 0,-1 1 1,0-1-1,1 0 0,-1 0 1,1 0-1,0 2 0,-1-3 3,1 1-1,-1-1 0,1 0 0,0 1 0,-1-1 1,1 0-1,-1 0 0,1 1 0,0-1 1,-1 0-1,1 0 0,-1 0 0,1 0 1,0 0-1,-1 0 0,1 0 0,0 0 0,-1 0 1,1 0-1,0 0 0,-1 0 0,1-1 1,1 1-1,3-2 23,-1 0 1,1-1 0,0 1-1,-1-1 1,1 0 0,5-5-1,8-9 57,0 0 0,-1-1 0,-1-1 0,17-25 0,-25 33-71,-6 11-52,-9 19-191,1 1-129,4 0-357,3-20 683,-1 0 0,0 0 0,0 1-1,0-1 1,0 0 0,0 0 0,0 1 0,0-1 0,1 0 0,-1 0 0,0 0 0,0 1 0,0-1 0,1 0 0,-1 0 0,0 0-1,0 0 1,0 1 0,1-1 0,-1 0 0,0 0 0,0 0 0,1 0 0,-1 0 0,0 0 0,1 0 0,-1 0 0,0 0 0,0 0-1,1 0 1,-1 0 0,0 0 0,0 0 0,1 0 0,-1 0 0,2-1-86,0 0-1,0 0 1,0 0-1,0 0 1,0 0-1,-1-1 1,1 1 0,-1-1-1,1 1 1,-1-1-1,1 0 1,-1 1-1,2-5 1,54-87-2077,-83 156 2154,7-23 354,-67 149 1983,83-176-2123,-1 0 0,1 1 0,1-1 0,0 1 0,1 24 0,1-26-148,0 0-1,-1-1 1,0 1-1,-1-1 0,0 1 1,-1-1-1,-8 21 0,11-31-17,-1 0 0,1 0 0,-1 1 0,0-1 0,0 0 0,1 0 0,-1 0 0,0 0 0,0 0 0,0 0-1,0 0 1,0 0 0,-1-1 0,1 1 0,0 0 0,0-1 0,-2 2 0,3-2-3,-1 0 0,1 0 0,0 0 0,0 0 0,-1 0 0,1 0 0,0 0 0,-1-1 0,1 1 1,0 0-1,0 0 0,-1 0 0,1 0 0,0 0 0,0 0 0,-1 0 0,1 0 0,0-1 0,0 1 0,0 0 0,-1 0 0,1 0 0,0-1 0,0 1 0,0 0 0,-1 0 1,1-1-1,0 1 0,0 0 0,-1-16 49,3 5-39,1 0 0,1 0 0,0 0 0,1 1 0,0 0-1,0 0 1,13-17 0,-6 8-3,53-83-20,39-65-11,-81 127 44,-2-2 0,18-51 0,-36 86 1,-1 0 0,0-1 0,0 1 1,0 0-1,0-16 0,-2 23-21,0-1 0,0 1-1,0 0 1,0-1 0,0 1-1,0-1 1,0 1 0,0 0-1,0-1 1,0 1 0,0-1-1,0 1 1,0 0 0,0-1-1,0 1 1,-1-1 0,1 1-1,0 0 1,0-1 0,-1 1-1,1 0 1,0-1 0,0 1-1,-1 0 1,1-1 0,0 1 0,-1 0-1,1 0 1,0-1 0,-1 1-1,1 0 1,0 0 0,-1 0-1,1 0 1,-1-1 0,1 1-1,0 0 1,-1 0 0,1 0-1,-1 0 1,1 0 0,-1 0-1,1 0 1,0 0 0,-1 0-1,1 0 1,-1 0 0,1 0-1,0 1 1,-1-1 0,1 0-1,-1 0 1,1 0 0,-1 1-1,-17 12 77,8-2-85,0 0 0,1 1 1,0 0-1,1 0 1,1 1-1,0 0 0,0 0 1,1 1-1,1 0 1,1 0-1,0 0 1,0 1-1,2 0 0,0-1 1,-1 21-1,3-33-30,0 1-1,1-1 1,-1 0-1,0 1 0,1-1 1,-1 0-1,1 0 1,0 1-1,0-1 1,0 0-1,2 4 1,-2-5 26,0 0 0,0-1 1,0 1-1,0 0 0,0 0 0,0-1 1,0 1-1,0 0 0,0-1 1,0 1-1,0-1 0,1 0 0,-1 1 1,0-1-1,0 0 0,0 0 1,1 0-1,-1 0 0,0 0 0,0 0 1,2 0-1,19-2-179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1.721"/>
    </inkml:context>
    <inkml:brush xml:id="br0">
      <inkml:brushProperty name="width" value="0.05" units="cm"/>
      <inkml:brushProperty name="height" value="0.05" units="cm"/>
    </inkml:brush>
  </inkml:definitions>
  <inkml:trace contextRef="#ctx0" brushRef="#br0">63 1 16476,'-25'82'9433,"1"21"-7016,19-78-2329,1 0-1,2 0 0,0 0 0,2 1 0,0-1 1,8 44-1,-6-63-72,-1 1 0,1-1-1,0 0 1,1 0 0,0 0 0,0 0 0,0 0 0,8 9 0,-10-14-32,0 1 1,0-1 0,1 1 0,-1-1 0,0 0-1,1 0 1,-1 0 0,1 0 0,-1 0-1,1 0 1,0 0 0,-1-1 0,1 1-1,0-1 1,0 1 0,-1-1 0,1 1 0,0-1-1,0 0 1,0 0 0,-1 0 0,1 0-1,0 0 1,0 0 0,0-1 0,-1 1-1,1-1 1,0 1 0,0-1 0,-1 1-1,1-1 1,0 0 0,-1 0 0,1 0 0,-1 0-1,2-1 1,1-2-145,0 1 0,0-1 0,0 1 0,-1-1 0,0 0-1,0-1 1,0 1 0,0 0 0,0-1 0,-1 0 0,3-8 0,-1 1-52,-1 0 0,0 0-1,2-24 1,-2-14-402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109"/>
    </inkml:context>
    <inkml:brush xml:id="br0">
      <inkml:brushProperty name="width" value="0.05" units="cm"/>
      <inkml:brushProperty name="height" value="0.05" units="cm"/>
    </inkml:brush>
  </inkml:definitions>
  <inkml:trace contextRef="#ctx0" brushRef="#br0">15 12 17860,'-3'-5'2344,"2"0"-1367,-3 4 1479,2 4-1184,1 1-175,1 3-377,-2 0-256,1 1-528,1-1-368,0-2-849,0-3 1073,1 4-144,4-3-208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544"/>
    </inkml:context>
    <inkml:brush xml:id="br0">
      <inkml:brushProperty name="width" value="0.05" units="cm"/>
      <inkml:brushProperty name="height" value="0.05" units="cm"/>
    </inkml:brush>
  </inkml:definitions>
  <inkml:trace contextRef="#ctx0" brushRef="#br0">416 10 14019,'-7'-2'283,"0"0"-1,-1 0 1,1 1-1,0-1 1,-1 2 0,1-1-1,0 1 1,-1 0-1,1 1 1,-1-1 0,-13 5-1,11-2-95,-1 1 1,1 0-1,0 0 0,0 1 1,1 1-1,-1-1 0,-11 11 1,3-1-71,1 2 0,1-1 0,0 2 1,2 0-1,0 1 0,-23 41 1,22-30-8,1 0 1,2 2 0,0-1 0,3 1 0,0 1 0,2 0 0,2 0 0,1 0 0,1 1 0,3 39 0,1-46-72,2 0 0,0 0 0,2 0 0,1 0 0,1-1 0,2 0 0,0 0 0,1-1 0,2 0 0,1-1 0,0-1 0,34 43 0,-39-56-40,0-1-1,1 0 1,1-1 0,-1 0 0,1 0 0,15 8 0,-20-13 17,0 0 1,0-1-1,0 0 0,1 0 1,-1 0-1,0-1 0,1 1 0,-1-1 1,1-1-1,-1 1 0,1-1 1,0 0-1,-1 0 0,1 0 0,-1-1 1,9-2-1,-4-1 53,0 0 0,0 0 0,-1-1 0,0-1 0,0 0-1,0 0 1,0-1 0,-1 1 0,0-2 0,8-9 0,3-6 162,-2 0 1,25-41-1,-17 20 53,-2-1 0,-2-1 0,-2-1-1,18-70 1,-29 88-214,-2 0 1,-1 0-1,-2-1 0,-1 0 0,-1 1 1,-1-1-1,-2 0 0,-10-56 0,9 73-121,-2-1-1,1 1 0,-2 0 0,0 0 1,0 0-1,-1 1 0,-1 0 0,0 0 0,-1 1 1,0 0-1,0 1 0,-16-13 0,19 17 36,0 1 0,-1 1 0,1-1 0,-1 1 0,0 0 0,-1 1 0,1-1 0,0 1 0,-1 1 0,0 0-1,0 0 1,0 0 0,0 1 0,0 0 0,0 1 0,0 0 0,0 0 0,0 0 0,0 1 0,0 0 0,0 1 0,0 0 0,-7 3 0,-20 13-238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3.759"/>
    </inkml:context>
    <inkml:brush xml:id="br0">
      <inkml:brushProperty name="width" value="0.05" units="cm"/>
      <inkml:brushProperty name="height" value="0.05" units="cm"/>
    </inkml:brush>
  </inkml:definitions>
  <inkml:trace contextRef="#ctx0" brushRef="#br0">498 257 14323,'-11'-6'183,"1"0"0,-1 1 0,0 0 0,-1 1 0,1 0 0,-1 1 0,0 0 0,0 1-1,0 0 1,0 1 0,0 0 0,0 1 0,0 0 0,0 1 0,0 1 0,0 0 0,0 0 0,0 1 0,1 1 0,-20 8 0,17-6-104,-1 2 1,2 0 0,-1 0 0,1 1 0,1 1-1,0 0 1,0 0 0,1 2 0,0-1 0,1 1-1,0 1 1,1 0 0,0 0 0,1 1 0,-10 24-1,8-11 33,2 1 0,1-1 0,1 1 0,1 1 0,2-1 0,1 0 0,1 1 0,1 0 0,1-1 0,10 49 0,-5-46-59,1 0-1,2-1 0,1-1 0,2 1 0,0-2 0,2 0 1,1 0-1,2-1 0,30 39 0,-37-55-53,0 0 1,0-1-1,1 0 0,0 0 0,0-1 1,1 0-1,1-1 0,-1-1 1,1 0-1,1-1 0,17 6 0,-20-8 17,1-2-1,0 1 0,0-2 0,0 0 1,0 0-1,0-1 0,0 0 0,0-1 1,0-1-1,-1 0 0,1 0 0,0-1 1,-1-1-1,13-5 0,-7 1 61,0 0-1,0-2 1,-1 0-1,-1-1 0,1-1 1,-2 0-1,0-1 1,21-24-1,-8 4 201,-2-2-1,37-66 1,-44 68-76,-2-1 1,-1-1-1,-1-1 0,-2 0 1,-2 0-1,10-64 0,-17 75-189,-1 0-1,-1 0 0,-2-1 0,0 1 0,-2 0 1,-1 0-1,-1 0 0,0 0 0,-2 1 1,-20-46-1,14 44-349,-1 0-1,-2 0 1,0 1 0,-32-36 0,33 44 45,-1 2-1,0 0 1,-1 0 0,0 2 0,-1 0 0,-35-19-1,9 15-509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3.158"/>
    </inkml:context>
    <inkml:brush xml:id="br0">
      <inkml:brushProperty name="width" value="0.05" units="cm"/>
      <inkml:brushProperty name="height" value="0.05" units="cm"/>
    </inkml:brush>
  </inkml:definitions>
  <inkml:trace contextRef="#ctx0" brushRef="#br0">171 17 8978 0 0,'0'0'43'0'0,"0"0"1"0"0,0 0-1 0 0,0 0 0 0 0,0 0 1 0 0,0-1-1 0 0,0 1 0 0 0,-1 0 1 0 0,1 0-1 0 0,0 0 1 0 0,0 0-1 0 0,0 0 0 0 0,0 0 1 0 0,0 0-1 0 0,0 0 0 0 0,0 0 1 0 0,0 0-1 0 0,0 0 0 0 0,0 0 1 0 0,0 0-1 0 0,0 0 1 0 0,0 0-1 0 0,0-1 0 0 0,0 1 1 0 0,-1 0-1 0 0,1 0 0 0 0,0 0 1 0 0,0 0-1 0 0,0 0 1 0 0,0 0-1 0 0,0 0 0 0 0,0 0 1 0 0,0 0-1 0 0,0 0 0 0 0,0 0 1 0 0,0 0-1 0 0,0 0 0 0 0,-1 0 1 0 0,1 0-1 0 0,0 0 1 0 0,0 0-1 0 0,0 0 0 0 0,0 0 1 0 0,0 1-1 0 0,0-1 0 0 0,0 0 1 0 0,0 0-1 0 0,0 0 0 0 0,0 0 1 0 0,0 0-1 0 0,0 0 1 0 0,0 0-1 0 0,-1 0 0 0 0,1 0 1 0 0,0 0-1 0 0,0 0 0 0 0,0 0 1 0 0,0 0-1 0 0,0 0 0 0 0,0 0 1 0 0,0 1-1 0 0,0-1 1 0 0,0 0-1 0 0,0 0 0 0 0,0 0 1 0 0,0 0-1 0 0,0 0 0 0 0,0 0 1 0 0,0 0-1 0 0,-8 10 1270 0 0,-8 12-116 0 0,-13 26 594 0 0,-32 70 0 0 0,50-94-1544 0 0,1 1 1 0 0,2 0-1 0 0,0 1 1 0 0,2 0-1 0 0,-4 27 1 0 0,10-17 429 0 0,0-36-634 0 0,0 1 1 0 0,0-1-1 0 0,1 1 0 0 0,-1-1 0 0 0,0 1 1 0 0,0-1-1 0 0,0 1 0 0 0,0-1 0 0 0,1 1 0 0 0,-1-1 1 0 0,0 1-1 0 0,1-1 0 0 0,-1 1 0 0 0,0-1 1 0 0,1 0-1 0 0,-1 1 0 0 0,0-1 0 0 0,1 0 1 0 0,-1 1-1 0 0,1-1 0 0 0,-1 0 0 0 0,1 1 1 0 0,0-1 27 0 0,0 0 0 0 0,0 0 1 0 0,0 0-1 0 0,0 0 1 0 0,-1 0-1 0 0,1-1 0 0 0,0 1 1 0 0,0 0-1 0 0,0 0 0 0 0,0-1 1 0 0,-1 1-1 0 0,1-1 1 0 0,0 1-1 0 0,0 0 0 0 0,-1-1 1 0 0,1 0-1 0 0,0 1 0 0 0,-1-1 1 0 0,2 0-1 0 0,7-7 280 0 0,-1-1 1 0 0,1 0-1 0 0,-2-1 0 0 0,1 1 1 0 0,-1-1-1 0 0,-1-1 0 0 0,1 1 0 0 0,-2-1 1 0 0,9-21-1 0 0,-9 14-221 0 0,1 1 0 0 0,-2-1 0 0 0,0 0 0 0 0,-2 0 0 0 0,0 0 0 0 0,0-19-1 0 0,-2 26-163 0 0,-1 0-1 0 0,0 0 0 0 0,-1 0 1 0 0,0 0-1 0 0,0 0 0 0 0,-7-16 1 0 0,9 26-3 0 0,0 1 1 0 0,0-1 0 0 0,-1 1-1 0 0,1 0 1 0 0,0-1 0 0 0,0 1-1 0 0,0-1 1 0 0,0 1 0 0 0,0 0-1 0 0,-1-1 1 0 0,1 1 0 0 0,0 0-1 0 0,0-1 1 0 0,-1 1-1 0 0,1 0 1 0 0,0-1 0 0 0,0 1-1 0 0,-1 0 1 0 0,1 0 0 0 0,0-1-1 0 0,-1 1 1 0 0,1 0 0 0 0,-1 0-1 0 0,1 0 1 0 0,0-1 0 0 0,-1 1-1 0 0,1 0 1 0 0,0 0 0 0 0,-1 0-1 0 0,0 0 1 0 0,-6 10-918 0 0,-1 21-21 0 0,8-31 973 0 0,-5 24-235 0 0,0 31 1 0 0,4-46 226 0 0,1 0 0 0 0,0 0 0 0 0,1 1 0 0 0,0-1 0 0 0,1 0 0 0 0,3 14 0 0 0,-4-22 10 0 0,-1 0 0 0 0,0 0 0 0 0,1 0-1 0 0,-1 0 1 0 0,1-1 0 0 0,-1 1 0 0 0,1 0 0 0 0,0 0 0 0 0,-1 0-1 0 0,1 0 1 0 0,0-1 0 0 0,0 1 0 0 0,-1 0 0 0 0,1-1 0 0 0,0 1 0 0 0,0-1-1 0 0,0 1 1 0 0,0-1 0 0 0,0 1 0 0 0,0-1 0 0 0,0 0 0 0 0,1 1 0 0 0,0-1 9 0 0,0 1 1 0 0,1-1 0 0 0,-1 0-1 0 0,0 0 1 0 0,1 0-1 0 0,-1-1 1 0 0,0 1 0 0 0,1 0-1 0 0,2-2 1 0 0,4-1 51 0 0,0-1 0 0 0,-1 1 0 0 0,16-11 0 0 0,-5 2 5 0 0,0-2 0 0 0,-1 0 0 0 0,0 0-1 0 0,-1-2 1 0 0,-1 0 0 0 0,0-1-1 0 0,-2-1 1 0 0,1 0 0 0 0,-2-1-1 0 0,15-29 1 0 0,-38 153-2458 0 0,9-93 2395 0 0,-5 70 33 0 0,6-72-32 0 0,0 0 0 0 0,0 0 0 0 0,2 0 0 0 0,-1 1 1 0 0,6 16-1 0 0,-7-25 1 0 0,1 0 1 0 0,0 0-1 0 0,-1-1 0 0 0,1 1 1 0 0,0-1-1 0 0,0 1 1 0 0,0 0-1 0 0,0-1 1 0 0,0 0-1 0 0,1 1 0 0 0,-1-1 1 0 0,0 0-1 0 0,1 1 1 0 0,-1-1-1 0 0,1 0 1 0 0,-1 0-1 0 0,1 0 1 0 0,-1-1-1 0 0,4 3 0 0 0,-1-3 18 0 0,-1 1 0 0 0,0 0-1 0 0,0-1 1 0 0,0 0 0 0 0,1 0 0 0 0,-1 0-1 0 0,0 0 1 0 0,0 0 0 0 0,1-1-1 0 0,4-1 1 0 0,6-2 93 0 0,0-1 0 0 0,-1-1-1 0 0,25-14 1 0 0,-37 20-113 0 0,18-12 135 0 0,-1-1 0 0 0,0 0-1 0 0,-1-2 1 0 0,-1 0 0 0 0,0 0 0 0 0,-1-2 0 0 0,-1 0 0 0 0,-1 0 0 0 0,0-1 0 0 0,-1-1-1 0 0,-1 0 1 0 0,10-24 0 0 0,-18 36-155 0 0,0 1-1 0 0,-1-1 0 0 0,0 0 0 0 0,0 0 1 0 0,-1 0-1 0 0,0-1 0 0 0,0 1 1 0 0,-1 0-1 0 0,1 0 0 0 0,-2-8 1 0 0,1 15 8 0 0,0 0 1 0 0,0 0 0 0 0,0 0-1 0 0,0 0 1 0 0,0-1 0 0 0,0 1-1 0 0,0 0 1 0 0,0 0 0 0 0,0 0-1 0 0,0 0 1 0 0,0 0 0 0 0,0 0-1 0 0,0 0 1 0 0,0 0 0 0 0,-1 0 0 0 0,1 0-1 0 0,0 0 1 0 0,0 0 0 0 0,0 0-1 0 0,0 0 1 0 0,0 0 0 0 0,0 0-1 0 0,0 0 1 0 0,0-1 0 0 0,0 1-1 0 0,0 0 1 0 0,0 0 0 0 0,0 0-1 0 0,0 0 1 0 0,0 0 0 0 0,0 0-1 0 0,0 0 1 0 0,-1 0 0 0 0,1 0 0 0 0,0 0-1 0 0,0 0 1 0 0,0 0 0 0 0,0 0-1 0 0,0 0 1 0 0,0 0 0 0 0,0 0-1 0 0,0 0 1 0 0,0 0 0 0 0,0 0-1 0 0,0 0 1 0 0,0 0 0 0 0,0 0-1 0 0,-1 1 1 0 0,1-1 0 0 0,0 0 0 0 0,0 0-1 0 0,0 0 1 0 0,0 0 0 0 0,0 0-1 0 0,0 0 1 0 0,0 0 0 0 0,0 0-1 0 0,0 0 1 0 0,0 0 0 0 0,0 0-1 0 0,0 0 1 0 0,0 0 0 0 0,0 0-1 0 0,0 0 1 0 0,0 0 0 0 0,-6 8-230 0 0,-3 9-6 0 0,2 5 138 0 0,-29 104-38 0 0,32-108 129 0 0,0 1 1 0 0,2 0 0 0 0,0 1 0 0 0,2 33-1 0 0,0-51-32 0 0,0 1 0 0 0,0-1-1 0 0,1 1 1 0 0,-1-1 0 0 0,1 0-1 0 0,-1 1 1 0 0,1-1 0 0 0,0 1-1 0 0,0-1 1 0 0,0 0 0 0 0,0 0-1 0 0,0 0 1 0 0,1 0 0 0 0,-1 1-1 0 0,1-2 1 0 0,-1 1 0 0 0,1 0-1 0 0,0 0 1 0 0,0 0 0 0 0,0-1-1 0 0,2 3 1 0 0,-1-3-124 0 0,-1-1 0 0 0,0 1 0 0 0,1 0 0 0 0,-1-1 0 0 0,0 1 0 0 0,1-1 0 0 0,-1 0-1 0 0,1 0 1 0 0,-1 0 0 0 0,1 0 0 0 0,-1 0 0 0 0,1 0 0 0 0,-1-1 0 0 0,0 1 0 0 0,1-1 0 0 0,-1 0 0 0 0,1 0 0 0 0,-1 0-1 0 0,0 0 1 0 0,0 0 0 0 0,4-2 0 0 0,1-2-791 0 0,0 0 0 0 0,-1 0 0 0 0,1-1 1 0 0,-1 0-1 0 0,0 0 0 0 0,9-13 0 0 0,4-4-1948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57.133"/>
    </inkml:context>
    <inkml:brush xml:id="br0">
      <inkml:brushProperty name="width" value="0.05" units="cm"/>
      <inkml:brushProperty name="height" value="0.05" units="cm"/>
    </inkml:brush>
  </inkml:definitions>
  <inkml:trace contextRef="#ctx0" brushRef="#br0">6 46 11610 0 0,'-5'-3'4063'0'0,"5"3"-3860"0"0,0 0 0 0 0,0 0 0 0 0,0-1 0 0 0,0 1 0 0 0,0 0 0 0 0,0 0 0 0 0,0-1 1 0 0,0 1-1 0 0,0 0 0 0 0,0 0 0 0 0,0-1 0 0 0,0 1 0 0 0,0 0 0 0 0,0 0 0 0 0,0-1 0 0 0,0 1 1 0 0,0 0-1 0 0,0-1 0 0 0,0 1 0 0 0,0 0 0 0 0,0 0 0 0 0,1-1 0 0 0,12-5 1947 0 0,21 0-2437 0 0,-33 6 458 0 0,297-24 218 0 0,-97 25-4855 0 0,-165 2 2817 0 0</inkml:trace>
  <inkml:trace contextRef="#ctx0" brushRef="#br0" timeOffset="1">73 147 8634 0 0,'8'2'9026'0'0,"11"-4"-6501"0"0,26-8-3259 0 0,-39 8 1511 0 0,178-36 400 0 0,-105 26-2752 0 0,123-3 0 0 0,-150 14 956 0 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423"/>
    </inkml:context>
    <inkml:brush xml:id="br0">
      <inkml:brushProperty name="width" value="0.05" units="cm"/>
      <inkml:brushProperty name="height" value="0.05" units="cm"/>
    </inkml:brush>
  </inkml:definitions>
  <inkml:trace contextRef="#ctx0" brushRef="#br0">0 156 14611,'16'13'1232,"4"-10"-936,3-3-128,13-1 513,4-2-273,12 0-440,4 1-192,5 0-272,2 0-673,2 2 937,-1-1-200,1 1-168</inkml:trace>
  <inkml:trace contextRef="#ctx0" brushRef="#br0" timeOffset="1">979 110 9282,'45'-10'1504,"-7"-1"-768,-2 1-175,-4 0 1015,4 0-392,4 1-264,4 2-279,5 3-225,5-1-456,4 1-280,1-3 304,-4-3-113,0-3-103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863"/>
    </inkml:context>
    <inkml:brush xml:id="br0">
      <inkml:brushProperty name="width" value="0.05" units="cm"/>
      <inkml:brushProperty name="height" value="0.05" units="cm"/>
    </inkml:brush>
  </inkml:definitions>
  <inkml:trace contextRef="#ctx0" brushRef="#br0">0 94 10850,'19'1'681,"-1"-1"0,0 0 0,0-2 0,1 0 0,-1-1 0,-1 0 0,34-12 0,-39 10-602,1 0 0,0 2 0,0 0 0,0 0 1,0 1-1,0 1 0,22-1 0,-16 4-359,0 0 1,0 1-1,0 1 0,30 10 1,-33-8 137,0-1 1,0 0 0,1-2 0,0 1-1,0-2 1,0-1 0,0 0 0,0-1-1,0 0 1,29-6 0,50-20-220,-70 17 487,1 1 0,0 2 0,1 0 0,36-1 0,101-10 3858,-66 5-2026,-79 11-1699,0 2 0,35 3 0,-41-1-238,1-2 1,0 0-1,-1 0 1,1-2 0,0 0-1,25-5 1,-38 6-35,-1-1 0,0 1-1,0-1 1,0 1 0,0 0 0,0 0 0,0-1 0,1 1 0,-1 0 0,0 0-1,0 0 1,0 0 0,0 0 0,1 0 0,-1 1 0,0-1 0,0 0-1,0 1 1,0-1 0,0 0 0,1 1 0,-1-1 0,0 1 0,0 0 0,0-1-1,0 1 1,-1 0 0,2 1 0,-1 0-69,0-1 0,-1 1 1,1 0-1,-1 0 0,0 0 0,0 0 1,0 0-1,0 0 0,0 0 0,0 0 0,0 0 1,0 0-1,-1 0 0,1 0 0,-1 0 1,-1 3-1,-1 2-197</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8.987"/>
    </inkml:context>
    <inkml:brush xml:id="br0">
      <inkml:brushProperty name="width" value="0.05" units="cm"/>
      <inkml:brushProperty name="height" value="0.05" units="cm"/>
    </inkml:brush>
  </inkml:definitions>
  <inkml:trace contextRef="#ctx0" brushRef="#br0">2 0 14035,'-2'11'1728,"4"11"-1448,2-3-144,5-4-216,1-3 513,6-4-818,6-5-215,6-10 464,2-7-136,1-13-72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014"/>
    </inkml:context>
    <inkml:brush xml:id="br0">
      <inkml:brushProperty name="width" value="0.05" units="cm"/>
      <inkml:brushProperty name="height" value="0.05" units="cm"/>
    </inkml:brush>
  </inkml:definitions>
  <inkml:trace contextRef="#ctx0" brushRef="#br0">119 2 14363,'0'0'82,"-1"0"0,1 0-1,0-1 1,-1 1 0,1 0 0,-1 0-1,1 0 1,0 0 0,-1 0 0,1 0-1,-1 0 1,1 0 0,0 0 0,-1 0-1,1 0 1,0 0 0,-1 0 0,1 0 0,-1 0-1,1 0 1,0 1 0,-1-1 0,1 0-1,0 0 1,-1 0 0,1 1 0,0-1-1,-1 0 1,1 0 0,0 1 0,0-1-1,-1 0 1,1 1 0,0-1 0,0 0-1,-1 1 1,1-1 0,0 0 0,0 1-1,0-1 1,0 0 0,0 1 0,-1 0 0,-9 22 813,8-19-620,2-4-271,-61 158 2695,53-134-2240,1 0 0,2 1 1,0 0-1,-2 41 0,7-60-397,0 0 0,1 0-1,0 0 1,0 0-1,0-1 1,0 1-1,1 0 1,0-1-1,0 1 1,1-1 0,-1 0-1,1 0 1,0 0-1,1 0 1,7 9-1,-9-12-53,1 1 0,0-1 0,-1 0 0,1 0 0,0-1 0,0 1 0,0 0 1,0-1-1,0 0 0,0 1 0,1-1 0,-1-1 0,0 1 0,1 0 0,-1-1 0,0 0 0,1 0 0,-1 0 0,1 0 0,-1 0 0,0-1 0,1 1 0,-1-1 0,0 0 0,0 0 0,1 0 0,-1 0 0,5-4 0,-3 2-113,0 0-1,-1 0 0,1 0 1,-1-1-1,0 0 1,0 0-1,0 0 1,-1 0-1,1 0 1,-1-1-1,0 0 1,5-9-1,-3 0-90,0 1 0,0 0 0,-2-1 0,3-14 0,2-17-243</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451"/>
    </inkml:context>
    <inkml:brush xml:id="br0">
      <inkml:brushProperty name="width" value="0.05" units="cm"/>
      <inkml:brushProperty name="height" value="0.05" units="cm"/>
    </inkml:brush>
  </inkml:definitions>
  <inkml:trace contextRef="#ctx0" brushRef="#br0">0 8 18052,'6'-4'1792,"-6"1"401,2 3-1289,2 3-368,0-1-144,2 6-352,-3-1-320,-3 0 280,-2 3-96,-13-3 8</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2.626"/>
    </inkml:context>
    <inkml:brush xml:id="br0">
      <inkml:brushProperty name="width" value="0.05" units="cm"/>
      <inkml:brushProperty name="height" value="0.05" units="cm"/>
    </inkml:brush>
  </inkml:definitions>
  <inkml:trace contextRef="#ctx0" brushRef="#br0">9 403 15419,'-4'13'1665,"3"-11"-1454,0 1 1,1-1-1,-1 0 1,0 0 0,1 0-1,0 0 1,-1 1-1,1-1 1,0 0 0,0 0-1,1 5 1,11-17 2470,6-17-2095,-2 0 0,-1-2 0,13-34 0,-7 14-291,6-11-195,-11 21-47,2 2 1,37-60-1,-55 97-54,0-1 0,1 1 0,-1-1 0,1 0 0,-1 1-1,0-1 1,1 1 0,-1-1 0,1 1 0,-1-1-1,1 1 1,0-1 0,-1 1 0,1 0 0,-1-1 0,1 1-1,0 0 1,-1 0 0,2-1 0,-2 1 0,1 0-1,-1 1 1,0-1 0,0 0-1,1 0 1,-1 1 0,0-1-1,1 0 1,-1 0 0,0 1 0,0-1-1,0 0 1,1 0 0,-1 1-1,0-1 1,0 0 0,0 1-1,0-1 1,1 0 0,-1 1-1,0-1 1,0 1 0,0-1 0,0 0-1,0 1 1,1 30-13,-1-30 13,-9 125-33,-2 51-1623,11-154 1304,-7 43 0,1-40-103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6.006"/>
    </inkml:context>
    <inkml:brush xml:id="br0">
      <inkml:brushProperty name="width" value="0.05" units="cm"/>
      <inkml:brushProperty name="height" value="0.05" units="cm"/>
    </inkml:brush>
  </inkml:definitions>
  <inkml:trace contextRef="#ctx0" brushRef="#br0">23 1 13411,'-1'7'522,"0"1"1,1-1-1,0 1 0,1-1 1,-1 0-1,2 1 0,2 13 0,21 50 818,18 24-885,-36-82-366,0 0-1,2-1 1,-1 0 0,1 0 0,12 11-1,-20-23-70,-1 1-1,1 0 1,0 0-1,-1-1 1,1 1-1,0-1 1,-1 1-1,1 0 1,0-1-1,0 1 1,0-1-1,-1 0 1,1 1-1,0-1 1,0 0-1,0 1 1,0-1-1,0 0 0,0 0 1,0 0-1,0 0 1,-1 0-1,2 0 1,-1 0-3,0-1 0,-1 1-1,1-1 1,-1 1 0,0-1 0,1 0 0,-1 1-1,1-1 1,-1 0 0,0 1 0,0-1 0,1 0 0,-1 1-1,0-1 1,0 0 0,0 0 0,0 1 0,0-1-1,0 0 1,0 0 0,0 0 0,0-5 14,-1 0-1,1 1 1,-1-1 0,-1 0 0,1 1-1,-3-7 1,0 5-49,0-1-1,-1 0 1,0 1 0,-1 0-1,1 0 1,-1 1-1,0-1 1,-9-6 0,10 10-6,0-1 1,0 1-1,0 0 1,0 0 0,0 0-1,-1 1 1,1 0 0,-1 0-1,0 0 1,1 1-1,-1 0 1,0 0 0,-7 0-1,12 1 23,-1 0-1,1 0 0,0 0 0,-1 0 0,1 0 0,0 1 1,-1-1-1,1 0 0,0 1 0,0-1 0,-1 1 0,1-1 1,0 1-1,0 0 0,0-1 0,0 1 0,0 0 0,0 0 1,0 0-1,0 0 0,0 0 0,0 0 0,0 0 1,1 0-1,-2 2 0,1 0 0,0 0 0,0-1 1,1 1-1,-1 0 0,1 0 0,0-1 1,0 1-1,0 0 0,0 0 0,0-1 1,0 1-1,2 3 0,-2-2 14,1 0-1,0-1 0,0 1 1,0 0-1,0-1 0,1 1 1,0-1-1,-1 0 0,1 1 1,0-1-1,1 0 0,-1 0 1,1 0-1,-1-1 0,1 1 1,0-1-1,0 1 0,0-1 1,5 3-1,-5-4 26,1-1 0,-1 0 0,1 0 1,-1 0-1,1 0 0,-1 0 0,1-1 0,-1 0 0,1 0 0,-1 1 0,0-2 1,1 1-1,-1 0 0,0-1 0,0 0 0,0 1 0,0-1 0,3-3 1,8-6 166,0-1 1,15-15 0,-22 19-103,5-4 59,0 2 34,-1-2 1,0 1-1,-1-1 0,0 0 1,-1-1-1,10-19 1,-19 32-189,0-1 1,0 1-1,0 0 1,0 0 0,1 0-1,-1 0 1,0 0-1,0 0 1,0-1-1,0 1 1,0 0 0,0 0-1,0 0 1,0 0-1,0 0 1,0-1 0,0 1-1,0 0 1,0 0-1,0 0 1,0 0-1,0-1 1,0 1 0,0 0-1,0 0 1,0 0-1,0 0 1,0-1 0,0 1-1,0 0 1,0 0-1,0 0 1,0 0-1,0 0 1,0-1 0,-1 1-1,1 0 1,0 0-1,0 0 1,0 0 0,0 0-1,0 0 1,0 0-1,-1 0 1,1-1-1,0 1 1,0 0 0,0 0-1,-11 3 75,-9 9-125,-25 24-256,25-20 26,-29 20-1,44-32 238,-2-1 0,1 0 0,0 0 0,-1 0 0,1 0 0,-1-1 0,0 0 0,1-1-1,-13 2 1,17-3 54,1 0-1,-1 0 0,1 0 0,-1-1 0,0 1 0,1 0 0,-1 0 0,1-1 0,-1 1 0,1-1 0,-1 0 0,1 1 0,0-1 0,-1 0 1,1 0-1,0 0 0,-1 0 0,1 0 0,0 0 0,0 0 0,0 0 0,0-1 0,0 1 0,0 0 0,0 0 0,1-1 0,-1 1 1,0-1-1,1 1 0,-1-1 0,1 1 0,-1-1 0,1-1 0,-1 1 28,1 0 0,0 0 0,0-1-1,0 1 1,0 0 0,0 0 0,1 0 0,-1 0 0,0 0 0,1 0 0,0 0-1,-1 0 1,1 0 0,0 0 0,0 0 0,0 0 0,0 0 0,1 1 0,-1-1-1,0 0 1,1 1 0,-1-1 0,1 1 0,3-3 0,26-10-312,-27 12 201,1 1 1,-1-1-1,1 0 1,-1 0 0,0 0-1,0-1 1,0 0-1,0 1 1,0-1-1,-1-1 1,1 1-1,-1 0 1,3-5-1,12-27-177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7.677"/>
    </inkml:context>
    <inkml:brush xml:id="br0">
      <inkml:brushProperty name="width" value="0.05" units="cm"/>
      <inkml:brushProperty name="height" value="0.05" units="cm"/>
    </inkml:brush>
  </inkml:definitions>
  <inkml:trace contextRef="#ctx0" brushRef="#br0">2 0 12651,'-1'9'992,"4"2"-632,4-4-96,7-5 336,5-1-72,7-1-144,0-1-56,1 1-39,-1-2-177,-2 2 24,0 2-112,-2-1 0,-1 2-24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100"/>
    </inkml:context>
    <inkml:brush xml:id="br0">
      <inkml:brushProperty name="width" value="0.05" units="cm"/>
      <inkml:brushProperty name="height" value="0.05" units="cm"/>
    </inkml:brush>
  </inkml:definitions>
  <inkml:trace contextRef="#ctx0" brushRef="#br0">0 36 12011,'19'8'1520,"-2"0"-888,6-4-168,3 2 944,7-3-567,0-2-89,7 0-240,0 2-104,4 2-424,1-4-248,-1-4-408,-2-4-617,-2-6 1017,1-1-240,-2-2-184</inkml:trace>
  <inkml:trace contextRef="#ctx0" brushRef="#br0" timeOffset="1">925 109 12579,'25'6'1232,"-2"-9"-768,-1-6-160,2-2 488,2-5-40,1-1-568,-1-2-448,-3 2 304,0 3-64,-3 5-120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523"/>
    </inkml:context>
    <inkml:brush xml:id="br0">
      <inkml:brushProperty name="width" value="0.05" units="cm"/>
      <inkml:brushProperty name="height" value="0.05" units="cm"/>
    </inkml:brush>
  </inkml:definitions>
  <inkml:trace contextRef="#ctx0" brushRef="#br0">1 101 9578,'51'0'1344,"-2"-3"-776,-9-4-39,-2 0 463,-7-5-376,-4 2-16</inkml:trace>
  <inkml:trace contextRef="#ctx0" brushRef="#br0" timeOffset="1">882 1 11282,'39'7'1265,"-5"1"-833,2 2-208,3-1 888,0-3-856,1-3-184,1-6 48,2-4-112,3-6-48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6.026"/>
    </inkml:context>
    <inkml:brush xml:id="br0">
      <inkml:brushProperty name="width" value="0.05" units="cm"/>
      <inkml:brushProperty name="height" value="0.05" units="cm"/>
    </inkml:brush>
  </inkml:definitions>
  <inkml:trace contextRef="#ctx0" brushRef="#br0">31 2 12035 0 0,'-30'3'9134'0'0,"140"-6"-10774"0"0,49 2 100 0 0,-154 1 1399 0 0,-2 0-263 0 0,0-1-1 0 0,0 1 1 0 0,0 0 0 0 0,0 1-1 0 0,0-1 1 0 0,0 1 0 0 0,0-1-1 0 0,0 1 1 0 0,0 0 0 0 0,0 0-1 0 0,0 0 1 0 0,0 0-1 0 0,0 1 1 0 0,-1-1 0 0 0,5 4-1 0 0,-5-1-739 0 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087"/>
    </inkml:context>
    <inkml:brush xml:id="br0">
      <inkml:brushProperty name="width" value="0.05" units="cm"/>
      <inkml:brushProperty name="height" value="0.05" units="cm"/>
    </inkml:brush>
  </inkml:definitions>
  <inkml:trace contextRef="#ctx0" brushRef="#br0">0 162 13451,'3'1'62,"-1"0"0,1 0 0,-1 0 0,1 0 0,-1-1 0,1 0 0,0 1 0,-1-1 0,1 0 0,0 0 0,0 0 0,-1 0 0,1-1 0,0 1 0,-1-1 0,1 0 0,-1 1 0,4-3 0,6-2-151,-1-1 1,18-12 0,-8 6 66,1-2-269,1 2-1,0 1 1,27-9 0,-42 17 190,0 1 0,0 0-1,0 1 1,1 0 0,-1 0 0,0 1-1,1-1 1,-1 2 0,1 0 0,-1 0 0,0 0-1,0 1 1,13 4 0,-12-3 70,5 3 93,0 0 0,0-1 1,1-1-1,-1 0 0,1-1 1,0-1-1,0 0 0,0-1 1,17-1-1,75-13 895,27-3-90,236-11-1561,-328 24 697,77 5 0,-69 0 439,-22-3-200,0-1 1,0-1 0,49-12-1,-47 8-1408,0 1 0,60-3-1,-56 11 509,47 7 1,25 3 3961,148-25-2226,-59 0-3127,-163 13 1641</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522"/>
    </inkml:context>
    <inkml:brush xml:id="br0">
      <inkml:brushProperty name="width" value="0.05" units="cm"/>
      <inkml:brushProperty name="height" value="0.05" units="cm"/>
    </inkml:brush>
  </inkml:definitions>
  <inkml:trace contextRef="#ctx0" brushRef="#br0">0 8 10930,'60'6'494,"0"-2"0,0-3-1,0-3 1,88-13 0,-131 14-476,-1 0 0,31 4-1,18-2 658,84-5-574,-130 6-493,0-1 0,0 2 0,0 1 0,0 0 0,31 13 0,-35-11-365,0-1 0,0-1 0,17 4 0,-25-7 535,0 0 0,-1-1 0,1 0 0,0 0-1,0 0 1,-1 0 0,1-1 0,0-1 0,11-2 0,0-4 132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0.332"/>
    </inkml:context>
    <inkml:brush xml:id="br0">
      <inkml:brushProperty name="width" value="0.05" units="cm"/>
      <inkml:brushProperty name="height" value="0.05" units="cm"/>
    </inkml:brush>
  </inkml:definitions>
  <inkml:trace contextRef="#ctx0" brushRef="#br0">105 82 18020,'-4'2'476,"-20"15"1396,24-17-1847,0 0 1,-1 0 0,1 0-1,0 0 1,0 0-1,0 1 1,0-1-1,0 0 1,-1 0 0,1 0-1,0 0 1,0 1-1,0-1 1,0 0-1,0 0 1,0 0 0,0 1-1,0-1 1,0 0-1,0 0 1,0 1-1,0-1 1,0 0 0,0 0-1,0 0 1,0 1-1,0-1 1,0 0-1,0 0 1,0 1 0,0-1-1,0 0 1,0 0-1,0 0 1,0 1 0,1-1-1,15 4 1168,38-6-541,0-2 0,82-16 0,-3 0-528,-90 17-94,-25 2-4,-14 2-6,-5-1 6,-53 13 3,-1-2 0,-1-3 0,-83 2 0,106-8-6,-146 3 228,163-4-186,20 1 27,27 1-21,95-7-41,219-34 0,-335 36-26,37-9 54,-130 36 253,35-7-130,17-5-36,0-2 1,0-1-1,-1-1 0,-53 8 0,83-17-144,0 0 0,-1 0 0,1 0 0,0 0 0,0 0 0,0 0 0,0 0 0,0-1 0,0 1 0,0-1 0,0 1-1,0-1 1,0 0 0,0 0 0,0 0 0,0 0 0,0 0 0,1 0 0,-1 0 0,-2-3 0,3 3-3,1 0-1,-1 0 1,1 1-1,0-1 1,-1 0-1,1 0 1,0 0-1,-1 0 1,1 0-1,0 0 1,0 1-1,0-1 1,0 0-1,0 0 1,0 0-1,0 0 1,0 0-1,1-1 1,0 0-6,-1-1 1,1 1-1,0 0 0,1 0 1,-1 0-1,0 0 1,0 0-1,1 1 0,-1-1 1,3-2-1,5-3-29,1 0 0,0 1 0,1 0 0,-1 0 0,1 1 0,0 0 0,1 1 0,12-3 0,3-2-8,110-38-94,-189 69 144,-89 34 58,123-50-39,-1-1 0,0 0 0,0-2 0,0 0 0,-35 0 0,49-3-16,0 0-1,0 0 1,0-1-1,0 1 1,0-1-1,1-1 1,-1 1 0,0-1-1,1 1 1,-1-1-1,1-1 1,-7-3 0,-12-13-12</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454"/>
    </inkml:context>
    <inkml:brush xml:id="br0">
      <inkml:brushProperty name="width" value="0.05" units="cm"/>
      <inkml:brushProperty name="height" value="0.05" units="cm"/>
    </inkml:brush>
  </inkml:definitions>
  <inkml:trace contextRef="#ctx0" brushRef="#br0">112 30 17228,'3'-7'1568,"-2"6"-1370,-1 0 0,1 0 0,-1 0 1,1 0-1,-1-1 0,0 1 1,1 0-1,-1 0 0,0 0 0,0 0 1,0-1-1,0 1 0,0 0 1,0 0-1,0 0 0,0 0 0,-1-3 1,0 5 12,0 0 1,-1-1 0,1 1-1,0 0 1,0 0-1,0 0 1,0 0 0,0 0-1,1 0 1,-1 0-1,0 0 1,0 0 0,1 1-1,-2 1 1,-22 44 573,1 1 1,-18 61-1,37-100-682,2 1 0,-1-1-1,1 1 1,1-1 0,-1 1-1,1 17 1,1-25-89,0 0 1,1 0-1,-1 0 0,0 0 0,1 0 1,-1 0-1,1 0 0,-1 0 1,1-1-1,0 1 0,0 0 0,0 0 1,0-1-1,0 1 0,0 0 0,0-1 1,1 1-1,-1-1 0,1 0 0,-1 1 1,1-1-1,-1 0 0,1 0 0,0 0 1,-1 0-1,1 0 0,0 0 0,0-1 1,0 1-1,0-1 0,0 1 0,0-1 1,0 1-1,-1-1 0,1 0 0,0 0 1,0 0-1,4-1 0,0 1-57,0-1-1,-1 0 0,1 0 0,-1-1 1,1 0-1,-1 0 0,1 0 1,-1 0-1,0-1 0,0 0 1,0 0-1,0 0 0,-1-1 0,1 1 1,5-7-1,-5 4-56,0-1 1,0 1-1,-1-1 1,1 1-1,-1-1 0,-1-1 1,0 1-1,0 0 0,0-1 1,2-13-1,2-26-277</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922"/>
    </inkml:context>
    <inkml:brush xml:id="br0">
      <inkml:brushProperty name="width" value="0.05" units="cm"/>
      <inkml:brushProperty name="height" value="0.05" units="cm"/>
    </inkml:brush>
  </inkml:definitions>
  <inkml:trace contextRef="#ctx0" brushRef="#br0">9 1 20804,'-6'0'1905,"5"4"-1369,-1-3-192,2 2 712,0 0-632,2 1-1120,-2 1 736,4 3-296,-1 2-152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343"/>
    </inkml:context>
    <inkml:brush xml:id="br0">
      <inkml:brushProperty name="width" value="0.05" units="cm"/>
      <inkml:brushProperty name="height" value="0.05" units="cm"/>
    </inkml:brush>
  </inkml:definitions>
  <inkml:trace contextRef="#ctx0" brushRef="#br0">0 347 19516,'0'0'69,"0"0"0,0 0-1,0 0 1,0 0 0,0 1 0,0-1 0,0 0-1,0 0 1,0 0 0,0 0 0,0 0-1,0 1 1,0-1 0,0 0 0,0 0-1,0 0 1,0 0 0,0 1 0,0-1-1,0 0 1,0 0 0,1 0 0,-1 0-1,0 0 1,0 1 0,0-1 0,0 0 0,0 0-1,0 0 1,0 0 0,1 0 0,-1 0-1,0 0 1,0 0 0,0 0 0,0 1-1,0-1 1,0 0 0,1 0 0,-1 0-1,0 0 1,0 0 0,0 0 0,0 0 0,1 0-1,-1 0 1,0 0 0,9-7 1305,9-15 18,121-201 1452,-97 150-2598,-25 49-244,-11 21-10,-7 17 3,-23 63-666,-64 144 1,75-199-623,8-19 400,2-15 378,3-9-28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763"/>
    </inkml:context>
    <inkml:brush xml:id="br0">
      <inkml:brushProperty name="width" value="0.05" units="cm"/>
      <inkml:brushProperty name="height" value="0.05" units="cm"/>
    </inkml:brush>
  </inkml:definitions>
  <inkml:trace contextRef="#ctx0" brushRef="#br0">205 3 18212,'0'0'81,"1"-1"0,-1 1 1,0 0-1,0 0 0,1 0 0,-1-1 1,0 1-1,1 0 0,-1 0 0,0 0 1,1-1-1,-1 1 0,1 0 0,-1 0 1,0 0-1,1 0 0,-1 0 0,0 0 1,1 0-1,-1 0 0,1 0 0,-1 0 1,0 0-1,1 0 0,-1 0 0,0 0 1,1 1-1,-1-1 0,0 0 0,1 0 1,-1 0-1,0 0 0,1 1 0,0-1 1,-1 16 1813,-15 31-127,11-34-1532,-19 57 235,-55 199 618,76-248-669,9-28-128,11-31-132,-3 2-311,-2-1-1,17-70 0,-30 88-92,0 19 238,0-1 0,0 1-1,0 0 1,0 0 0,0 0-1,0 0 1,0 0-1,0 0 1,-1 0 0,1 0-1,0 0 1,0 0-1,0-1 1,0 1 0,0 0-1,-1 0 1,1 0 0,0 0-1,0 0 1,0 0-1,0 0 1,0 0 0,-1 0-1,1 0 1,0 0-1,0 0 1,0 0 0,0 0-1,0 0 1,-1 1 0,1-1-1,0 0 1,0 0-1,0 0 1,0 0 0,0 0-1,0 0 1,-1 0-1,1 0 1,0 0 0,0 0-1,0 1 1,0-1 0,0 0-1,0 0 1,0 0-1,0 0 1,0 0 0,0 0-1,-1 1 1,-1 2-56,0 0 0,-1 1 0,1-1 0,0 1 0,-2 7 0,-5 13-62,2 0 1,0 1-1,2 0 0,1 0 1,0 1-1,1 32 0,6-42 136,-3-16-11,0 0 0,0 0 0,0 0 0,1 1 1,-1-1-1,0 0 0,0 0 0,0 0 0,0 0 0,0 0 0,0 0 1,0 0-1,0 0 0,0 1 0,0-1 0,1 0 0,-1 0 0,0 0 1,0 0-1,0 0 0,0 0 0,0 0 0,0 0 0,1 0 0,-1 0 0,0 0 1,0 0-1,0 0 0,0 0 0,0 0 0,1 0 0,-1 0 0,0 0 1,0 0-1,0 0 0,0 0 0,0 0 0,0 0 0,1 0 0,-1 0 1,0 0-1,0 0 0,0 0 0,0 0 0,0 0 0,0-1 0,1 0 6,0 0 0,0 0 0,-1-1 0,1 1 0,0 0 0,-1-1 0,0 1 0,1-1 0,-1 1 0,0 0 0,0-1 0,0 1 0,0-1 0,0 1 0,0-1 0,0-1 0,-1-4 9,0 1-1,-1-1 0,0 1 0,0-1 0,0 1 0,-1-1 0,0 1 1,0 0-1,-8-10 0,-3-3 19,-27-26-1,-4-6 16,45 51-48,-1 0 0,1 0 0,0 0 0,0 0 0,0-1 0,0 1 0,-1 0 0,1 0 0,0 0 0,0-1 0,0 1 0,0 0 0,0 0 0,0 0-1,-1-1 1,1 1 0,0 0 0,0 0 0,0-1 0,0 1 0,0 0 0,0 0 0,0-1 0,0 1 0,0 0 0,0 0 0,0 0 0,0-1 0,0 1-1,1 0 1,-1 0 0,0-1 0,0 1 0,0 0 0,0 0 0,0 0 0,0-1 0,0 1 0,1 0 0,-1 0 0,12-2 13,16 6 4,-28-4-18,72 19-60,-43-11-361,1-1 0,0-1 0,45 4 0,-46-10 114</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9.976"/>
    </inkml:context>
    <inkml:brush xml:id="br0">
      <inkml:brushProperty name="width" value="0.05" units="cm"/>
      <inkml:brushProperty name="height" value="0.05" units="cm"/>
    </inkml:brush>
  </inkml:definitions>
  <inkml:trace contextRef="#ctx0" brushRef="#br0">45 115 10578,'8'-28'2811,"4"-39"0,-8 47-442,-22 117 3231,-2 13-4582,-7 114 1,27-218-1019,-3 42-256,2-1-1,11 94 0,-5-120-603,-2-17 471,-4-11-29,-2-15-130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0.723"/>
    </inkml:context>
    <inkml:brush xml:id="br0">
      <inkml:brushProperty name="width" value="0.05" units="cm"/>
      <inkml:brushProperty name="height" value="0.05" units="cm"/>
    </inkml:brush>
  </inkml:definitions>
  <inkml:trace contextRef="#ctx0" brushRef="#br0">47 0 16644,'-4'4'265,"0"0"0,1 0-1,-1 0 1,1 0 0,0 1 0,0 0 0,1-1 0,-1 1 0,1 0 0,0 0 0,1 0 0,-1 1 0,1-1 0,-1 7 0,-1 12 804,-1 43-1,4-53-733,-1-1-95,3 98 1251,-2-101-1380,1 0 0,1 0 0,0 0 0,1 0 0,-1 0 0,2-1 0,0 1 0,6 12 0,-9-21-99,0 1-1,0-1 1,0 0 0,0 1-1,0-1 1,0 0 0,0 0-1,0 0 1,0 0 0,1 0-1,-1 0 1,1 0-1,-1 0 1,0 0 0,1 0-1,0-1 1,-1 1 0,1-1-1,-1 1 1,1-1-1,2 1 1,-2-1-6,1-1-1,-1 1 1,1-1-1,0 1 1,-1-1 0,1 0-1,-1 1 1,0-1-1,1-1 1,-1 1 0,0 0-1,3-2 1,6-6-97,-1 0 1,0 0 0,-1 0 0,10-13-1,-14 16-31,40-50-813,-3-1 0,51-94 0,-66 102 234</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126"/>
    </inkml:context>
    <inkml:brush xml:id="br0">
      <inkml:brushProperty name="width" value="0.05" units="cm"/>
      <inkml:brushProperty name="height" value="0.05" units="cm"/>
    </inkml:brush>
  </inkml:definitions>
  <inkml:trace contextRef="#ctx0" brushRef="#br0">226 0 17436,'-17'38'1760,"-8"9"-1008,-1 5-304,4 8 865,1 4-201,0 1-296,1-2-176,4-6-264,0-2-64,5-9-128,1-6-72,3-12-384,1-6-264,2-8-584,2-5 920,1-9-168,1-2-152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6.496"/>
    </inkml:context>
    <inkml:brush xml:id="br0">
      <inkml:brushProperty name="width" value="0.05" units="cm"/>
      <inkml:brushProperty name="height" value="0.05" units="cm"/>
    </inkml:brush>
  </inkml:definitions>
  <inkml:trace contextRef="#ctx0" brushRef="#br0">7 282 13163 0 0,'0'0'87'0'0,"-1"0"0"0"0,1 0 0 0 0,0 0-1 0 0,-1 0 1 0 0,1 0 0 0 0,0 0 0 0 0,-1 0 0 0 0,1 1 0 0 0,0-1 0 0 0,-1 0 0 0 0,1 0 0 0 0,0 0 0 0 0,0 1 0 0 0,-1-1-1 0 0,1 0 1 0 0,0 0 0 0 0,0 1 0 0 0,-1-1 0 0 0,1 0 0 0 0,0 1 0 0 0,0-1 0 0 0,0 0 0 0 0,0 1 0 0 0,-1-1-1 0 0,1 0 1 0 0,0 1 0 0 0,0-1 0 0 0,0 0 0 0 0,0 1 0 0 0,0-1 0 0 0,0 0 0 0 0,0 1 0 0 0,0 0 0 0 0,14 0 1778 0 0,-8-1-2274 0 0,37-1 849 0 0,-20 0-1355 0 0,0 1 1 0 0,0 1-1 0 0,0 1 1 0 0,42 8 0 0 0,-43-3 771 0 0</inkml:trace>
  <inkml:trace contextRef="#ctx0" brushRef="#br0" timeOffset="1">540 1 15603 0 0,'-1'0'39'0'0,"1"0"0"0"0,-1 0-1 0 0,0 0 1 0 0,0 0 0 0 0,1 0 0 0 0,-1 1-1 0 0,0-1 1 0 0,0 0 0 0 0,1 0-1 0 0,-1 1 1 0 0,0-1 0 0 0,1 0 0 0 0,-1 1-1 0 0,0-1 1 0 0,1 1 0 0 0,-1-1-1 0 0,1 1 1 0 0,-1-1 0 0 0,1 1 0 0 0,-1 0-1 0 0,1-1 1 0 0,-1 1 0 0 0,1-1-1 0 0,0 1 1 0 0,-1 0 0 0 0,1-1-1 0 0,-1 3 1 0 0,2-2-91 0 0,0 0 0 0 0,0 0 0 0 0,0 0 0 0 0,0 0 0 0 0,0 0 0 0 0,0 0 0 0 0,0 0 0 0 0,0 0 0 0 0,0 0-1 0 0,1-1 1 0 0,-1 1 0 0 0,0 0 0 0 0,1-1 0 0 0,-1 1 0 0 0,2 0 0 0 0,8 3-84 0 0,0-1 0 0 0,0 0 0 0 0,20 2 0 0 0,-19-3 113 0 0,-1 0-1 0 0,1 0 1 0 0,12 6 0 0 0,-23-8 66 0 0,0 0 0 0 0,-1 1 1 0 0,1 0-1 0 0,0-1 1 0 0,0 1-1 0 0,0-1 1 0 0,-1 1-1 0 0,1 0 0 0 0,0-1 1 0 0,-1 1-1 0 0,1 0 1 0 0,-1 0-1 0 0,1 0 1 0 0,-1 0-1 0 0,1-1 0 0 0,-1 1 1 0 0,1 0-1 0 0,-1 0 1 0 0,0 0-1 0 0,1 0 0 0 0,-1 0 1 0 0,0 0-1 0 0,0 0 1 0 0,0 0-1 0 0,0 0 1 0 0,0 0-1 0 0,0 0 0 0 0,0 0 1 0 0,0 0-1 0 0,0 0 1 0 0,0 0-1 0 0,-1 0 1 0 0,1 0-1 0 0,0 0 0 0 0,-2 1 1 0 0,0 6 265 0 0,-2-1 0 0 0,1 0 0 0 0,-7 11-1 0 0,5-10-111 0 0,-8 13 188 0 0,-1 0 0 0 0,-1-1 1 0 0,-27 28-1 0 0,-58 46-1898 0 0,100-94 1360 0 0,-1 1 0 0 0,1-1 0 0 0,-1 0 0 0 0,1 1 0 0 0,-1-1 0 0 0,1 1 0 0 0,0-1 0 0 0,-1 1 0 0 0,1-1 0 0 0,0 0 0 0 0,0 1 0 0 0,-1-1-1 0 0,1 1 1 0 0,0-1 0 0 0,0 1 0 0 0,0-1 0 0 0,-1 1 0 0 0,1-1 0 0 0,0 1 0 0 0,0 0 0 0 0,0-1 0 0 0,0 1 0 0 0,0-1 0 0 0,0 1 0 0 0,0-1 0 0 0,0 1 0 0 0,0-1 0 0 0,1 1 0 0 0,-1-1 0 0 0,0 1 0 0 0,0 0 0 0 0,5 5-2244 0 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515"/>
    </inkml:context>
    <inkml:brush xml:id="br0">
      <inkml:brushProperty name="width" value="0.05" units="cm"/>
      <inkml:brushProperty name="height" value="0.05" units="cm"/>
    </inkml:brush>
  </inkml:definitions>
  <inkml:trace contextRef="#ctx0" brushRef="#br0">16 450 19100,'-1'2'108,"-2"3"287,1 1-1,-1-1 0,1 1 0,1 0 1,-3 7-1,4-13-377,0 0 0,0 0 0,0 0 1,0 1-1,0-1 0,0 0 0,0 0 0,0 0 0,0 0 0,0 0 1,0 1-1,0-1 0,0 0 0,0 0 0,0 0 0,0 0 0,0 0 1,0 0-1,0 1 0,1-1 0,-1 0 0,0 0 0,0 0 0,0 0 1,0 0-1,0 0 0,0 0 0,0 0 0,0 1 0,0-1 1,0 0-1,1 0 0,-1 0 0,0 0 0,0 0 0,0 0 0,0 0 1,0 0-1,0 0 0,0 0 0,1 0 0,-1 0 0,0 0 0,0 0 1,0 0-1,0 0 0,0 0 0,1 0 0,-1 0 0,0 0 0,0 0 1,0 0-1,0 0 0,0 0 0,0 0 0,1 0 0,-1 0 1,0 0-1,12-8 733,14-15 227,8-15-513,-1-1 0,-2-2 1,27-48-1,68-138-135,-122 219-304,9-13 31,-13 21-55,0 0 0,0 0 0,0 0 0,0 0 0,0 0 1,0 0-1,0-1 0,0 1 0,0 0 0,0 0 0,0 0 1,0 0-1,0 0 0,0 0 0,1 0 0,-1 0 0,0 0 0,0-1 1,0 1-1,0 0 0,0 0 0,0 0 0,0 0 0,0 0 1,1 0-1,-1 0 0,0 0 0,0 0 0,0 0 0,0 0 1,0 0-1,0 0 0,0 0 0,1 0 0,-1 0 0,0 0 1,0 0-1,0 0 0,0 0 0,0 0 0,0 0 0,0 0 1,1 0-1,-1 0 0,0 0 0,0 0 0,0 1 0,0-1 1,0 0-1,0 0 0,0 0 0,0 0 0,0 0 0,1 0 0,-1 0 1,0 0-1,0 0 0,0 0 0,0 1 0,0-1 0,0 0 1,0 0-1,0 0 0,0 0 0,0 0 0,-4 39 107,0-14-127,-51 335-1765,53-335 1378,4-18 8,5-10-130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211"/>
    </inkml:context>
    <inkml:brush xml:id="br0">
      <inkml:brushProperty name="width" value="0.05" units="cm"/>
      <inkml:brushProperty name="height" value="0.05" units="cm"/>
    </inkml:brush>
  </inkml:definitions>
  <inkml:trace contextRef="#ctx0" brushRef="#br0">1 7 13283,'7'10'1368,"0"-1"-896,2-5-136,6 0 705,10-1-497,2-1-32,10-2-176,5-2-200,4-2-424,4-2-232,7-2 416,-1-1-136,4-1-72</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659"/>
    </inkml:context>
    <inkml:brush xml:id="br0">
      <inkml:brushProperty name="width" value="0.05" units="cm"/>
      <inkml:brushProperty name="height" value="0.05" units="cm"/>
    </inkml:brush>
  </inkml:definitions>
  <inkml:trace contextRef="#ctx0" brushRef="#br0">1 42 12499,'46'13'1136,"-5"-10"-800,1-3-144,1-5 496,6-2-184,5-4-224,6 2-168,5-1 496,-1 3-543,1 4 31,-1-3 24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2.558"/>
    </inkml:context>
    <inkml:brush xml:id="br0">
      <inkml:brushProperty name="width" value="0.05" units="cm"/>
      <inkml:brushProperty name="height" value="0.05" units="cm"/>
    </inkml:brush>
  </inkml:definitions>
  <inkml:trace contextRef="#ctx0" brushRef="#br0">35 112 10458,'-3'8'5463,"-6"13"-3380,7-11-1198,-1-2-396,1 0 1,0 0-1,1 0 1,0 0-1,0 0 1,0 0-1,2 16 1,-1-24-479,0 0 0,0 0 0,0 0 0,0 0 0,0 0 0,0 1 0,0-1 0,0 0 0,0 0 0,0 0 0,1 0 0,-1 0 0,0 0 0,0 0 0,0 1 0,0-1 0,0 0 0,0 0 0,0 0 0,0 0 0,0 0 0,0 0 0,1 0 0,-1 0 0,0 0 0,0 0 0,0 0 0,0 0 0,0 0 0,0 0 0,1 0 0,-1 0 0,0 0 0,0 0 0,0 0 0,0 0 0,0 0 0,0 0 0,1 0 0,-1 0 0,0 0 0,0 0 0,0 0 0,0 0 0,0 0 0,0 0 0,0 0 0,1 0 0,-1 0 0,0 0 0,0 0 0,0 0 0,0 0 0,0-1 0,0 1 0,0 0 0,0 0 0,9-10 288,4-13-56,-8 13-119,-1 1-1,-1-2 1,1 1-1,-2 0 1,1-1-1,-2 1 1,1-1-1,-1 0 1,-1-15-1,0 25-109,0 0 0,0 0-1,0 0 1,0 1 0,0-1 0,0 0-1,-1 0 1,1 1 0,0-1-1,0 0 1,-1 1 0,1-1 0,0 0-1,-1 0 1,1 1 0,0-1 0,-1 1-1,1-1 1,-1 0 0,0 1 0,1-1-1,-1 1 1,1-1 0,-2 1 0,2 0-2,-1 0 0,0 0 0,0 0 0,1 0 1,-1 0-1,0 0 0,1 0 0,-1 1 0,0-1 1,1 0-1,-1 0 0,0 1 0,1-1 0,-1 1 1,0-1-1,1 1 0,-1-1 0,1 1 0,-2 0 1,-1 3 26,-1 0 1,1 0 0,0 0 0,0 1 0,-3 7 0,3-5-34,0 0 0,0 1 0,1-1 1,0 1-1,1 0 0,-1 0 0,2-1 0,-1 1 1,1 0-1,1 9 0,-1-17-7,0 1 0,0 0 0,0-1 0,0 1-1,0-1 1,0 1 0,0 0 0,1-1 0,-1 1 0,0-1 0,1 1 0,-1 0 0,0-1 0,1 1 0,-1-1 0,0 1-1,1-1 1,-1 0 0,1 1 0,-1-1 0,1 1 0,-1-1 0,1 0 0,-1 1 0,1-1 0,0 0 0,-1 0 0,1 1-1,-1-1 1,1 0 0,0 0 0,-1 0 0,1 0 0,0 0 0,-1 0 0,1 0 0,0 0 0,-1 0 0,1 0-1,-1 0 1,1 0 0,0 0 0,-1-1 0,1 1 0,-1 0 0,1 0 0,0-1 0,-1 1 0,1 0 0,-1-1 0,1 1-1,-1-1 1,1 1 0,0-1 0,4-3 0,-1 0 0,1 1 1,-1-1-1,8-9 0,-5 3 54,1 0 0,-1 0 0,-1-1-1,0 0 1,0 0 0,-1 0 0,-1-1 0,0 1 0,0-1 0,-1 0 0,2-15 0,-5 26-41,0 0 0,0 0 0,0 0 1,0 0-1,1 0 0,-1 0 0,0 0 0,-1 1 1,1-1-1,0 0 0,0 0 0,0 0 0,-1 0 1,1 0-1,0 0 0,-1 0 0,1 0 0,-1 1 1,1-1-1,-1 0 0,1 0 0,-1 1 0,1-1 1,-1 0-1,0 1 0,1-1 0,-1 0 0,0 1 1,0-1-1,0 1 0,1-1 0,-1 1 0,0 0 1,0-1-1,0 1 0,0 0 0,0 0 0,0-1 1,0 1-1,0 0 0,0 0 0,0 0 0,1 0 1,-3 0-1,0 1 13,0 0-1,0-1 1,0 1 0,0 0 0,1 1-1,-1-1 1,0 0 0,0 1 0,1 0-1,-1-1 1,1 1 0,-3 3 0,0 0-119,0 0 0,0 0-1,1 1 1,-1-1 0,2 1 0,-1 0 0,1 1 0,-1-1 0,2 0 0,-1 1 0,1 0 0,0-1 0,-1 10 0,3-16 86,0 0 1,0 0-1,0 0 0,0 0 0,0 0 0,0 0 0,0 0 1,0 0-1,0 0 0,0 0 0,0 0 0,0 0 1,0 0-1,0 0 0,0 0 0,1 0 0,-1 0 0,0 0 1,0 0-1,0 0 0,0 0 0,0 0 0,0 0 0,0 0 1,0 0-1,0 0 0,0 0 0,0 0 0,0 0 0,0 0 1,0 0-1,0 0 0,0 0 0,0 1 0,0-1 1,0 0-1,0 0 0,0 0 0,0 0 0,0 0 0,0 0 1,0 0-1,0 0 0,0 0 0,0 0 0,0 0 0,0 0 1,0 0-1,0 0 0,0 0 0,3-5-164,1-7-212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036"/>
    </inkml:context>
    <inkml:brush xml:id="br0">
      <inkml:brushProperty name="width" value="0.05" units="cm"/>
      <inkml:brushProperty name="height" value="0.05" units="cm"/>
    </inkml:brush>
  </inkml:definitions>
  <inkml:trace contextRef="#ctx0" brushRef="#br0">0 51 12131,'191'16'3992,"-151"-15"-3566,0-2 0,72-11 0,-38-4-564,48-7-88,-105 21 246,1 1 0,0 0 1,0 1-1,31 5 0,-40-3 107,-1 0 0,0 1-1,13 5 1,-17-6-51,-1 0-1,1 0 1,0 0 0,0-1-1,-1 0 1,1 1 0,0-2 0,0 1-1,0 0 1,0-1 0,0 0-1,0 1 1,0-2 0,0 1 0,0 0-1,0-1 1,0 0 0,0 0-1,0 0 1,4-2 0,4-4-761,0 0 0,13-11 1,-24 18 680,10-7-529</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474"/>
    </inkml:context>
    <inkml:brush xml:id="br0">
      <inkml:brushProperty name="width" value="0.05" units="cm"/>
      <inkml:brushProperty name="height" value="0.05" units="cm"/>
    </inkml:brush>
  </inkml:definitions>
  <inkml:trace contextRef="#ctx0" brushRef="#br0">1 1 15203,'3'37'1593,"-3"2"-1145,0 4-224,0 1 872,1 3-648,2 3-208,4 4-544,-1 0-240,3 5 440,-1 1-136,-2 3-64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909"/>
    </inkml:context>
    <inkml:brush xml:id="br0">
      <inkml:brushProperty name="width" value="0.05" units="cm"/>
      <inkml:brushProperty name="height" value="0.05" units="cm"/>
    </inkml:brush>
  </inkml:definitions>
  <inkml:trace contextRef="#ctx0" brushRef="#br0">32 1 12115,'0'63'1344,"-6"6"-680,2 2-224,-3 5 616,1 4-151,0 4-353,3-3-368,3 1-560,0-6 448,0-12-200,3-3-128</inkml:trace>
  <inkml:trace contextRef="#ctx0" brushRef="#br0" timeOffset="1">52 1398 12755,'-2'97'1642,"20"161"0,-13-204-877,-1 0 0,-3 0 0,-9 78 0,5-111-507,1 1 1,1-1-1,3 38 0,-1-89-939,-8 0 474</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1.412"/>
    </inkml:context>
    <inkml:brush xml:id="br0">
      <inkml:brushProperty name="width" value="0.05" units="cm"/>
      <inkml:brushProperty name="height" value="0.05" units="cm"/>
    </inkml:brush>
  </inkml:definitions>
  <inkml:trace contextRef="#ctx0" brushRef="#br0">47 18 15355,'3'-18'2289,"-3"29"-632,-4 33-448,-12 96-296,-14 236-1801,30-372 639,2-2-81</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190"/>
    </inkml:context>
    <inkml:brush xml:id="br0">
      <inkml:brushProperty name="width" value="0.05" units="cm"/>
      <inkml:brushProperty name="height" value="0.05" units="cm"/>
    </inkml:brush>
  </inkml:definitions>
  <inkml:trace contextRef="#ctx0" brushRef="#br0">7 88 19732,'-1'15'708,"-2"1"-34,2 1 1,0 0 0,0 0-1,5 30 1,-4-44-643,0 0 1,1 1 0,0-1-1,0 0 1,0 0-1,0 0 1,0 0 0,1 0-1,-1 0 1,1 0-1,0-1 1,0 1 0,0-1-1,0 1 1,0-1-1,0 1 1,1-1 0,-1 0-1,1 0 1,0 0-1,0-1 1,-1 1 0,1-1-1,0 1 1,0-1-1,0 0 1,1 0 0,-1 0-1,0-1 1,0 1-1,5-1 1,-3 0-48,0 0-1,0-1 1,-1 0-1,1 0 1,0 0-1,-1 0 1,1-1-1,0 0 1,-1 0-1,0 0 1,0-1-1,0 1 1,0-1-1,0 0 1,0 0-1,0 0 1,-1-1-1,0 1 1,3-5-1,8-9-657,0-1 0,17-34 0,-29 49 537,56-114-2455,-46 85 1627</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611"/>
    </inkml:context>
    <inkml:brush xml:id="br0">
      <inkml:brushProperty name="width" value="0.05" units="cm"/>
      <inkml:brushProperty name="height" value="0.05" units="cm"/>
    </inkml:brush>
  </inkml:definitions>
  <inkml:trace contextRef="#ctx0" brushRef="#br0">129 0 13907,'-4'18'1888,"-3"13"-863,-3 6-369,-2 12 1312,1 7-488,-4 6-471,2 4-209,-1 1-320,3-1-128,-1-9-264,3-5-200,2-16-584,3-9-256,4-26 760,1 4-136,9-20-185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6.935"/>
    </inkml:context>
    <inkml:brush xml:id="br0">
      <inkml:brushProperty name="width" value="0.05" units="cm"/>
      <inkml:brushProperty name="height" value="0.05" units="cm"/>
    </inkml:brush>
  </inkml:definitions>
  <inkml:trace contextRef="#ctx0" brushRef="#br0">69 1 15995 0 0,'0'2'18'0'0,"-1"-1"0"0"0,0 1-1 0 0,1 0 1 0 0,-1 0-1 0 0,0 0 1 0 0,0 0-1 0 0,0-1 1 0 0,0 1-1 0 0,0 0 1 0 0,0-1 0 0 0,-3 3-1 0 0,1 0 54 0 0,-5 10-10 0 0,1 0 1 0 0,0 0-1 0 0,1 0 1 0 0,1 1-1 0 0,0 0 1 0 0,-4 22-1 0 0,7-28-79 0 0,1 0-1 0 0,0 0 1 0 0,0 0-1 0 0,1 0 1 0 0,0 0 0 0 0,0 0-1 0 0,1 0 1 0 0,1 0-1 0 0,-1 0 1 0 0,1 0-1 0 0,1 0 1 0 0,4 12 0 0 0,-5-18 44 0 0,0 1 0 0 0,0-1 0 0 0,0 0 0 0 0,1 1 0 0 0,-1-1 0 0 0,1 0 1 0 0,0 0-1 0 0,0-1 0 0 0,0 1 0 0 0,5 3 0 0 0,-7-6 60 0 0,0 1 0 0 0,0-1-1 0 0,0 1 1 0 0,0-1 0 0 0,0 1 0 0 0,0-1-1 0 0,0 0 1 0 0,0 0 0 0 0,0 1-1 0 0,0-1 1 0 0,0 0 0 0 0,0 0 0 0 0,0 0-1 0 0,1 0 1 0 0,-1 0 0 0 0,0-1-1 0 0,0 1 1 0 0,0 0 0 0 0,0 0 0 0 0,0-1-1 0 0,0 1 1 0 0,0-1 0 0 0,0 1-1 0 0,0-1 1 0 0,0 1 0 0 0,0-1 0 0 0,0 0-1 0 0,0 1 1 0 0,0-1 0 0 0,-1 0 0 0 0,1 0-1 0 0,0 1 1 0 0,0-1 0 0 0,-1 0-1 0 0,1 0 1 0 0,-1 0 0 0 0,1 0 0 0 0,0 0-1 0 0,-1 0 1 0 0,1-2 0 0 0,78-152 2692 0 0,-71 134-2737 0 0,-7 19-251 0 0,-2 5-40 0 0,-1 8 19 0 0,-1 7-7 0 0,-4 28-138 0 0,7-43 258 0 0,0 0 0 0 0,0 0 0 0 0,0 0 1 0 0,0-1-1 0 0,1 1 0 0 0,-1 0 0 0 0,1 0 1 0 0,0-1-1 0 0,0 1 0 0 0,0 0 0 0 0,0-1 1 0 0,0 1-1 0 0,3 3 0 0 0,-4-6-6 0 0,0 1-1 0 0,1-1 1 0 0,-1 1-1 0 0,1-1 1 0 0,-1 0-1 0 0,1 1 1 0 0,-1-1-1 0 0,1 0 1 0 0,-1 1-1 0 0,1-1 1 0 0,-1 0-1 0 0,1 1 1 0 0,-1-1-1 0 0,1 0 1 0 0,0 0 0 0 0,-1 0-1 0 0,1 0 1 0 0,-1 0-1 0 0,1 0 1 0 0,0 0-1 0 0,-1 0 1 0 0,1 0-1 0 0,-1 0 1 0 0,1 0-1 0 0,0 0 1 0 0,-1 0-1 0 0,1 0 1 0 0,-1 0-1 0 0,1 0 1 0 0,-1-1 0 0 0,1 1-1 0 0,-1 0 1 0 0,1-1-1 0 0,0 1 1 0 0,0-1-1 0 0,19-16-3369 0 0,-15 13 3823 0 0,8-10-1320 0 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3.376"/>
    </inkml:context>
    <inkml:brush xml:id="br0">
      <inkml:brushProperty name="width" value="0.05" units="cm"/>
      <inkml:brushProperty name="height" value="0.05" units="cm"/>
    </inkml:brush>
  </inkml:definitions>
  <inkml:trace contextRef="#ctx0" brushRef="#br0">67 105 14603,'3'-7'593,"1"1"-1,0 0 1,1 0 0,0 0-1,0 1 1,0-1-1,0 1 1,1 0 0,6-4-1,1 1 235,-1 0-1,1 1 0,21-8 0,-32 14-763,-1 0 0,1 1 0,0-1 0,0 0-1,0 1 1,-1-1 0,1 1 0,0 0 0,0 0-1,0 0 1,0 0 0,0 0 0,0 0-1,0 0 1,0 0 0,0 1 0,0-1 0,-1 1-1,1-1 1,0 1 0,2 1 0,-3 0-39,0-1-1,0 0 1,0 0 0,-1 1 0,1-1 0,0 0-1,-1 1 1,1-1 0,-1 1 0,0-1-1,1 1 1,-1-1 0,0 1 0,0-1 0,0 1-1,0-1 1,0 1 0,0-1 0,-1 1 0,1-1-1,0 1 1,-1-1 0,1 0 0,-1 1 0,1-1-1,-1 1 1,0-1 0,0 0 0,0 2 0,-11 17 145,0-1 1,-2 0 0,1-1-1,-2 0 1,-1-1 0,0-1-1,-1 0 1,-33 23 0,49-39-164,-28 18 277,27-17-256,0 0-1,0 0 1,1-1 0,-1 1-1,0-1 1,0 1 0,0-1-1,0 1 1,0-1 0,0 0-1,0 0 1,0 0 0,0 0-1,-3-1 1,5 1-20,-1 0 0,0 0 0,1-1 0,-1 1 0,1 0 0,0 0 0,-1-1 0,1 1 0,-1 0 0,1-1 0,-1 1 0,1 0 0,0-1 0,-1 1 0,1-1 0,0 1 0,-1-1 0,1 1 0,0-1 0,0 1 0,-1-1 0,1 1 0,0-1 0,0 1 0,0-1 0,0 1 0,0-1 0,0-1 0,5-18 60,-2 16-81,-1-1 0,1 1-1,0 0 1,0 0-1,0 0 1,6-5-1,-8 8 0,1 0 0,0-1 0,-1 1-1,1 0 1,0 0 0,0 0 0,0 0-1,-1 0 1,1 1 0,0-1 0,0 0-1,0 1 1,0 0 0,1-1 0,-1 1-1,0 0 1,0 0 0,0 0 0,0 0-1,0 0 1,0 1 0,0-1 0,0 1-1,0-1 1,0 1 0,3 1 0,-2 0-10,0 0 0,-1 1 0,1-1 1,0 1-1,-1-1 0,1 1 1,-1 0-1,0 0 0,0 0 0,0 1 1,0-1-1,-1 0 0,1 1 0,1 3 1,4 33-138,-6-33 154,0 0 0,0 0 0,1 0 0,3 12 0,-4-19 15,-1 1-1,0-1 0,1 1 1,-1-1-1,0 1 0,1-1 1,-1 1-1,1-1 1,-1 1-1,1-1 0,-1 1 1,1-1-1,-1 0 0,1 1 1,-1-1-1,1 0 1,0 0-1,-1 1 0,1-1 1,0 0-1,-1 0 0,1 0 1,-1 0-1,1 0 1,0 0-1,-1 0 0,1 0 1,0 0-1,-1 0 0,1 0 1,0 0-1,-1 0 1,1 0-1,0-1 0,-1 1 1,1 0-1,-1 0 0,1-1 1,-1 1-1,1 0 1,0-1-1,-1 1 0,1-1 1,-1 1-1,1-1 1,24-24 205,-25 24-202,32-39 245,-19 22-205,2 0 0,21-21-1,-35 38-93,-1 0 0,1 1 0,0-1-1,-1 0 1,1 1 0,0-1-1,0 0 1,-1 1 0,1-1 0,0 1-1,0 0 1,0-1 0,0 1 0,0 0-1,0-1 1,0 1 0,0 0-1,0 0 1,1 0 0,-2 0-17,1 1-1,-1-1 1,1 1 0,-1-1-1,1 1 1,-1-1 0,0 1-1,1 0 1,-1-1 0,0 1 0,1 0-1,-1-1 1,0 1 0,0 0-1,0-1 1,0 1 0,1 0 0,-1-1-1,0 1 1,0 0 0,0-1-1,-1 1 1,1 0 0,0-1-1,0 2 1,-2 6-442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874"/>
    </inkml:context>
    <inkml:brush xml:id="br0">
      <inkml:brushProperty name="width" value="0.05" units="cm"/>
      <inkml:brushProperty name="height" value="0.05" units="cm"/>
    </inkml:brush>
  </inkml:definitions>
  <inkml:trace contextRef="#ctx0" brushRef="#br0">1087 15 7906,'-11'-3'323,"-1"-1"-1,-1 2 1,1-1 0,0 2 0,-1 0 0,-13 0-1,-73 10 1994,7 0-1182,-212 27-1224,222-23-152,-53 2-1347,72-9-645,-106 23 1,126-17 1415</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9.405"/>
    </inkml:context>
    <inkml:brush xml:id="br0">
      <inkml:brushProperty name="width" value="0.05" units="cm"/>
      <inkml:brushProperty name="height" value="0.05" units="cm"/>
    </inkml:brush>
  </inkml:definitions>
  <inkml:trace contextRef="#ctx0" brushRef="#br0">1317 51 5241,'-14'-5'296,"0"0"0,0 1-1,-1 0 1,1 1 0,-1 1 0,0 0 0,0 1-1,0 1 1,0 0 0,0 1 0,0 1-1,0 0 1,-23 7 0,-17 9 78,27-8-228,-54 12-1,74-21-146,1 0 0,-1 0 1,0 0-1,0-1 0,1-1 0,-1 1 0,0-1 0,0-1 0,1 1 0,-1-1 0,1 0 0,-8-4 0,-8-5 8,9 4-28,0 1 1,-18-7-1,26 12 7,0-1 0,0 1 0,-1 1 0,1-1 0,0 1 0,0 0 0,-1 0 1,1 1-1,-6 1 0,-35 8-96,32-5 107,0-2 0,-1 0-1,0-1 1,0 0 0,-20-1-1,17-4 145,0 0 0,1-1 0,-1-1-1,1-1 1,0-1 0,-20-9 0,16 6 107,17 8-194,1 0-1,-1 1 1,0-1-1,0 1 1,0 0-1,0 0 1,0 1-1,-1 0 1,1-1-1,0 2 1,0-1-1,-10 2 1,3 2 50,0 0 1,1 1-1,-21 11 0,12-6-63,16-9 16,0 1 1,0-1-1,0 0 1,0-1 0,0 1-1,0-1 1,0 1-1,0-1 1,0-1 0,0 1-1,0 0 1,-5-2-1,5 1 34,0 0-1,-1 1 1,1-1-1,0 1 0,0 0 1,-1 0-1,1 1 0,0-1 1,-1 1-1,-5 2 1,-2 2 100,10-3-111,0-1 0,0 0 0,-1 0 1,1-1-1,0 1 0,-1 0 0,1-1 1,0 1-1,-5-1 0,6 0-114,0 1-1,0-1 1,0 0-1,0 0 0,0 1 1,0-1-1,0 1 1,0-1-1,1 1 1,-1-1-1,0 1 1,0 0-1,0-1 0,1 1 1,-1 0-1,0 0 1,1 0-1,-1-1 1,0 1-1,1 0 1,-1 0-1,1 0 1,-1 0-1,1 0 0,0 0 1,0 0-1,-1 0 1,1 0-1,0 0 1,0 0-1,0 2 1,-2 9-205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0.604"/>
    </inkml:context>
    <inkml:brush xml:id="br0">
      <inkml:brushProperty name="width" value="0.05" units="cm"/>
      <inkml:brushProperty name="height" value="0.05" units="cm"/>
    </inkml:brush>
  </inkml:definitions>
  <inkml:trace contextRef="#ctx0" brushRef="#br0">33 32 16596,'4'-9'828,"7"-13"2207,-11 22-3014,0 0 0,0 0-1,0 0 1,0 0 0,0 0-1,0 0 1,0 0 0,0 0 0,0 0-1,1 0 1,-1 0 0,0 0-1,0 0 1,0 0 0,0 0 0,0 0-1,0 0 1,0 0 0,0 0 0,0 0-1,0 0 1,0 0 0,1 0-1,-1 0 1,0 0 0,0 0 0,0 0-1,0 0 1,0 0 0,0 0-1,0 0 1,0 0 0,0 0 0,0 0-1,0 0 1,0 0 0,0 0-1,1 0 1,-1 0 0,0 0 0,0 0-1,0 0 1,0 0 0,0 1 0,0-1-1,0 0 1,0 0 0,0 0-1,0 0 1,0 0 0,0 0 0,0 0-1,0 0 1,0 0 0,0 0-1,0 0 1,0 0 0,0 1 0,0-1-1,0 0 1,0 0 0,0 0-1,0 0 1,0 16 910,-17 135 1010,3-46-1790,9-50-103,-9 104 18,14-134-52,0 0-1,2-1 0,0 1 0,9 31 0,-10-52-9,0 0 0,0 0 0,0 0 0,1 0-1,-1-1 1,1 1 0,0 0 0,1-1 0,-1 0 0,0 1 0,1-1 0,4 4 0,-5-6-7,-1 0 1,1 0 0,0 1-1,0-1 1,0-1 0,0 1 0,1 0-1,-1 0 1,0-1 0,0 1 0,0-1-1,1 0 1,-1 0 0,0 0-1,0 0 1,1 0 0,-1 0 0,0 0-1,0-1 1,1 1 0,-1-1 0,0 0-1,3-1 1,2-1-94,-1-1-1,1 1 1,-1-1 0,0 0-1,0-1 1,-1 0 0,1 0-1,-1 0 1,8-10 0,-3 1-47,1-1 1,14-30-1,-4-2-141</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042"/>
    </inkml:context>
    <inkml:brush xml:id="br0">
      <inkml:brushProperty name="width" value="0.05" units="cm"/>
      <inkml:brushProperty name="height" value="0.05" units="cm"/>
    </inkml:brush>
  </inkml:definitions>
  <inkml:trace contextRef="#ctx0" brushRef="#br0">3 0 16107,'-3'9'1769,"3"0"-1249,3-2-336,0-2 1152,3 1-1400,-2 1 312,3-4-360,0 0-104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491"/>
    </inkml:context>
    <inkml:brush xml:id="br0">
      <inkml:brushProperty name="width" value="0.05" units="cm"/>
      <inkml:brushProperty name="height" value="0.05" units="cm"/>
    </inkml:brush>
  </inkml:definitions>
  <inkml:trace contextRef="#ctx0" brushRef="#br0">43 142 16331,'-4'6'1947,"3"-10"-737,2-13 317,3 7-1260,0 1 0,0-1 0,1 1-1,0 0 1,1 0 0,-1 1 0,2 0 0,-1 0 0,1 0-1,1 1 1,-1 0 0,16-12 0,-22 19-260,0-1 0,0 1 0,0-1 0,0 0 1,0 1-1,0 0 0,0-1 0,0 1 0,0 0 0,0-1 0,0 1 1,0 0-1,0 0 0,0 0 0,0 0 0,0 0 0,0 0 0,0 0 1,1 0-1,-1 0 0,0 0 0,0 1 0,0-1 0,1 1 1,-1 0-3,0 0 1,0 0-1,0 1 1,0-1-1,0 0 1,0 0 0,-1 0-1,1 1 1,0-1-1,-1 0 1,1 1 0,-1-1-1,0 1 1,1-1-1,-1 3 1,1 6 8,-1-1 0,0 1 0,-1-1-1,-2 16 1,-6 12 44,0-1-1,-26 61 1,-41 65 571,54-117-328,20-40-214,-1 0-1,1 1 0,0 0 1,-2 9-1,4-15-80,0 0-1,0 0 1,0 1 0,0-1-1,0 0 1,0 0-1,0 1 1,0-1-1,0 0 1,0 0-1,0 0 1,0 1 0,0-1-1,0 0 1,1 0-1,-1 1 1,0-1-1,0 0 1,0 0-1,0 0 1,0 1-1,1-1 1,-1 0 0,0 0-1,0 0 1,0 0-1,1 0 1,-1 1-1,0-1 1,0 0-1,0 0 1,1 0 0,-1 0-1,0 0 1,0 0-1,1 0 1,-1 0-1,0 0 1,0 0-1,1 0 1,-1 0 0,0 0-1,0 0 1,1 0-1,-1 0 1,0 0-1,0 0 1,0 0-1,1 0 1,-1 0 0,0 0-1,0-1 1,1 1-1,-1 0 1,13-6 48,1-3-285,-1-1 0,0 0 0,-1-1 0,0 0 0,0-1-1,-1 0 1,-1-1 0,0 0 0,-1 0 0,-1-1 0,0-1-1,-1 1 1,0-1 0,8-28 0,-1-13-445</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959"/>
    </inkml:context>
    <inkml:brush xml:id="br0">
      <inkml:brushProperty name="width" value="0.05" units="cm"/>
      <inkml:brushProperty name="height" value="0.05" units="cm"/>
    </inkml:brush>
  </inkml:definitions>
  <inkml:trace contextRef="#ctx0" brushRef="#br0">110 30 17564,'2'-20'2074,"-1"11"-792,-1 22 442,-26 284-276,6-113-1069,20-165-254,0-19-123,0 0 0,0 0 0,0 0 0,0 0 0,0 0 0,0 0 0,1 0 0,-1 0 0,0 0 1,0 0-1,0 0 0,0 0 0,0 0 0,0 0 0,0 0 0,0 0 0,1 0 0,-1 0 0,0 0 0,0 0 0,0 0 0,0 0 0,0 0 0,0 0 0,0 0 0,1 0 1,-1 0-1,0 0 0,0 0 0,0 0 0,0 0 0,0 0 0,0 0 0,0 0 0,0 0 0,0 0 0,0 0 0,1 0 0,-1-1 0,0 1 0,0 0 0,0 0 0,0 0 1,0 0-1,0 0 0,0 0 0,0 0 0,0 0 0,0-1 0,0 1 0,0 0 0,0 0 0,0 0 0,0 0 0,0 0 0,0 0 0,0 0 0,0 0 0,0-1 0,0 1 1,0 0-1,0 0 0,11-35 81,-1-13-188,-3 0 1,-1-1-1,-3 0 0,-3-58 0,0 94 54,-1 1-1,-1 0 0,-4-16 0,0 19-35,1 15 35,0 15-2,3 19 18,1 0-1,2 0 0,1 1 1,3-1-1,1-1 1,21 72-1,-25-103 37,15 43-11,-16-49 14,0 1-1,0 0 1,1 0 0,-1 0-1,1-1 1,0 1-1,0-1 1,0 0-1,0 1 1,0-1 0,0 0-1,1 0 1,3 3-1,-6-5 2,1 0-1,-1 1 0,1-1 1,-1 0-1,0 0 0,1 1 1,-1-1-1,1 0 0,-1 0 0,1 0 1,-1 0-1,1 0 0,-1 0 1,1 0-1,-1 0 0,1 0 1,-1 0-1,1 0 0,-1 0 1,1 0-1,-1 0 0,1 0 1,-1 0-1,1 0 0,-1-1 0,1 1 1,-1 0-1,1 0 0,-1-1 1,0 1-1,1-1 0,0 0 5,-1 1 1,1-1-1,-1 0 0,0 0 0,0 0 0,0 0 0,1 0 0,-1 0 0,0 0 1,0 0-1,0-1 0,0 1 0,-1 0 0,1-1 0,-1-3 23,0-1-1,-1 1 1,0 0-1,-4-9 0,-63-82-69,8 14-227,53 70 200,1-1 1,0 0-1,0 0 1,-7-23-1,14 36 64,0-1-1,0 1 1,0-1 0,0 1 0,0-1-1,-1 1 1,1-1 0,0 0-1,0 1 1,0-1 0,0 1 0,0-1-1,1 1 1,-1-1 0,0 1-1,0-1 1,0 1 0,0-1 0,1 1-1,-1-1 1,0 1 0,0-1-1,1 1 1,-1-1 0,0 1 0,1 0-1,-1-1 1,0 1 0,1-1 0,-1 1-1,1 0 1,-1-1 0,1 1-1,-1 0 1,1 0 0,-1-1 0,1 1-1,-1 0 1,1 0 0,-1 0-1,1 0 1,-1 0 0,1 0 0,-1 0-1,1 0 1,-1 0 0,1 0-1,0 0 1,30 3-54,-29-2 53,38 8-108,-10-2-157,1-1 0,0-1 0,43 1 0,-26-7 82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079"/>
    </inkml:context>
    <inkml:brush xml:id="br0">
      <inkml:brushProperty name="width" value="0.05" units="cm"/>
      <inkml:brushProperty name="height" value="0.05" units="cm"/>
    </inkml:brush>
  </inkml:definitions>
  <inkml:trace contextRef="#ctx0" brushRef="#br0">40 51 11394,'0'1'7842,"0"-2"-7410,-4-4-224,1 1-608,-1-2-256,-3-5 528,-2-1-120,-4 0-128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466"/>
    </inkml:context>
    <inkml:brush xml:id="br0">
      <inkml:brushProperty name="width" value="0.05" units="cm"/>
      <inkml:brushProperty name="height" value="0.05" units="cm"/>
    </inkml:brush>
  </inkml:definitions>
  <inkml:trace contextRef="#ctx0" brushRef="#br0">1024 28 11514,'-7'-1'478,"1"0"-1,-1 0 1,1 0-1,-1-1 1,1 1-1,-11-6 1,12 4-315,0 1-1,-1 0 1,1 1 0,0-1 0,-1 1 0,1 0 0,-1 0 0,0 1 0,1 0 0,-10 0 0,-221 28-5326,182-22 3864,-77 19-1,110-20 1623,1-1-1,-1-1 1,0-1-1,0-1 1,0-1-1,0 0 1,0-2-1,0 0 0,-36-10 1,-7-6-9,-62-13-461,84 24 31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590"/>
    </inkml:context>
    <inkml:brush xml:id="br0">
      <inkml:brushProperty name="width" value="0.05" units="cm"/>
      <inkml:brushProperty name="height" value="0.05" units="cm"/>
    </inkml:brush>
  </inkml:definitions>
  <inkml:trace contextRef="#ctx0" brushRef="#br0">1 37 13763,'0'4'1728,"1"5"-1352,2-5-192,3 2-72,1-5 393,7-5-225,2-5-48,4-1-104,0 1-120,0-1-240,0 3-96,2 2-809,-5 0 977,-3 4-184,2 1-112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7.463"/>
    </inkml:context>
    <inkml:brush xml:id="br0">
      <inkml:brushProperty name="width" value="0.05" units="cm"/>
      <inkml:brushProperty name="height" value="0.05" units="cm"/>
    </inkml:brush>
  </inkml:definitions>
  <inkml:trace contextRef="#ctx0" brushRef="#br0">95 207 10658 0 0,'-15'9'8318'0'0,"14"-22"-4190"0"0,-6-66-3303 0 0,7 79-835 0 0,0-1 0 0 0,0 1 0 0 0,0 0 0 0 0,0 0 0 0 0,0 0 0 0 0,0-1 0 0 0,0 1 0 0 0,0 0 0 0 0,0 0 0 0 0,-1-1 0 0 0,1 1 0 0 0,0 0 0 0 0,0 0 0 0 0,0-1 0 0 0,0 1 0 0 0,0 0 0 0 0,0 0 0 0 0,0 0 0 0 0,-1-1 0 0 0,1 1 0 0 0,0 0 0 0 0,0 0 0 0 0,0 0 0 0 0,-1 0 0 0 0,1-1 0 0 0,0 1 0 0 0,0 0 1 0 0,0 0-1 0 0,-1 0 0 0 0,1 0 0 0 0,0 0 0 0 0,0 0 0 0 0,0 0 0 0 0,-1 0 0 0 0,1 0 0 0 0,0 0 0 0 0,0 0 0 0 0,-1 0 0 0 0,1 0 0 0 0,0 0 0 0 0,0 0 0 0 0,-1 0 0 0 0,1 0 0 0 0,0 0 0 0 0,0 0 0 0 0,-1 0 0 0 0,1 0 0 0 0,0 0 0 0 0,0 0 0 0 0,0 0 0 0 0,-1 0 0 0 0,1 0 0 0 0,0 1 0 0 0,0-1 0 0 0,0 0 0 0 0,-1 0 0 0 0,1 0 0 0 0,0 0 0 0 0,0 1 0 0 0,0-1 0 0 0,0 0 0 0 0,-1 0 0 0 0,1 0 0 0 0,0 1 0 0 0,0-1 0 0 0,0 0 0 0 0,0 1 0 0 0,-13 11-380 0 0,7-3 302 0 0,0 1 0 0 0,0 0 0 0 0,1 0 1 0 0,1 1-1 0 0,0-1 0 0 0,0 1 0 0 0,1 0 1 0 0,0 0-1 0 0,1 0 0 0 0,0 0 0 0 0,1 0 1 0 0,0 1-1 0 0,1-1 0 0 0,1 17 0 0 0,1-18-73 0 0,0 0 0 0 0,1-1 0 0 0,0 1-1 0 0,1-1 1 0 0,0 0 0 0 0,5 10 0 0 0,35 51-145 0 0,-40-64 288 0 0,2 3 4 0 0,1 0 3 0 0,-1 1 0 0 0,0 0 1 0 0,0 0-1 0 0,-1 0 0 0 0,5 16 0 0 0,-9-23 35 0 0,-1-1 0 0 0,1 0 0 0 0,-1 1-1 0 0,1-1 1 0 0,-1 0 0 0 0,0 1 0 0 0,0-1-1 0 0,0 1 1 0 0,-1-1 0 0 0,1 0 0 0 0,0 1 0 0 0,-1-1-1 0 0,0 0 1 0 0,1 1 0 0 0,-1-1 0 0 0,0 0-1 0 0,0 0 1 0 0,0 0 0 0 0,-1 0 0 0 0,1 0-1 0 0,0 0 1 0 0,-1 0 0 0 0,1 0 0 0 0,-1 0-1 0 0,0-1 1 0 0,1 1 0 0 0,-1-1 0 0 0,0 1-1 0 0,0-1 1 0 0,0 0 0 0 0,0 1 0 0 0,-3 0-1 0 0,2-1 71 0 0,1 1-1 0 0,-1-1 1 0 0,0 1-1 0 0,0-1 1 0 0,0 0-1 0 0,0 0 1 0 0,0 0-1 0 0,0-1 1 0 0,0 1-1 0 0,0-1 1 0 0,0 0-1 0 0,0 0 1 0 0,-6 0-1 0 0,8-1-58 0 0,-1 1-1 0 0,0-1 1 0 0,0 0-1 0 0,0 0 1 0 0,1 0-1 0 0,-1 0 1 0 0,0 0-1 0 0,1 0 0 0 0,-1-1 1 0 0,1 1-1 0 0,-1-1 1 0 0,1 1-1 0 0,0-1 1 0 0,0 1-1 0 0,0-1 1 0 0,0 0-1 0 0,0 1 1 0 0,0-1-1 0 0,0 0 1 0 0,0 0-1 0 0,0 0 1 0 0,0-2-1 0 0,-2-5-75 0 0,1 1-1 0 0,-1-1 1 0 0,2 0-1 0 0,-1 0 1 0 0,1 0-1 0 0,0 0 1 0 0,1-1-1 0 0,0 1 1 0 0,1 0 0 0 0,0 0-1 0 0,0 0 1 0 0,1 0-1 0 0,0 0 1 0 0,0 1-1 0 0,1-1 1 0 0,1 0-1 0 0,-1 1 1 0 0,1 0-1 0 0,0 0 1 0 0,11-15-1 0 0,10-9-151 0 0,0 1 0 0 0,42-38-1 0 0,-55 57 154 0 0,39-34 53 0 0,62-76 0 0 0,-111 119 86 0 0,1 0-1 0 0,-1 0 1 0 0,0 0 0 0 0,0 0 0 0 0,-1-1 0 0 0,1 1 0 0 0,-1 0 0 0 0,0-1 0 0 0,1 1 0 0 0,-2-1 0 0 0,1 1 0 0 0,1-8 0 0 0,-2 9-65 0 0,-1 1 1 0 0,1-1-1 0 0,0 1 1 0 0,-1 0-1 0 0,1-1 1 0 0,-1 1-1 0 0,1 0 1 0 0,-1-1-1 0 0,1 1 0 0 0,-1 0 1 0 0,0 0-1 0 0,0-1 1 0 0,0 1-1 0 0,0 0 1 0 0,0 0-1 0 0,0 0 1 0 0,0 0-1 0 0,0 0 1 0 0,0 0-1 0 0,0 1 1 0 0,0-1-1 0 0,-1 0 1 0 0,1 0-1 0 0,0 1 1 0 0,0-1-1 0 0,-1 1 1 0 0,1-1-1 0 0,-1 1 0 0 0,1 0 1 0 0,0 0-1 0 0,-1-1 1 0 0,1 1-1 0 0,-1 0 1 0 0,1 0-1 0 0,-3 0 1 0 0,1 0-67 0 0,0 0 0 0 0,0 0 0 0 0,0 0 0 0 0,-1 1 1 0 0,1-1-1 0 0,0 1 0 0 0,0 0 0 0 0,0-1 0 0 0,0 1 0 0 0,0 1 0 0 0,0-1 1 0 0,0 0-1 0 0,0 1 0 0 0,0-1 0 0 0,1 1 0 0 0,-1 0 0 0 0,1 0 1 0 0,-1 0-1 0 0,1 0 0 0 0,0 1 0 0 0,-1-1 0 0 0,1 1 0 0 0,-2 3 0 0 0,2-2-106 0 0,0 0-1 0 0,0 0 0 0 0,0 0 1 0 0,0 0-1 0 0,1 0 0 0 0,0 1 1 0 0,0-1-1 0 0,0 0 0 0 0,0 1 1 0 0,1-1-1 0 0,0 0 0 0 0,0 1 1 0 0,0-1-1 0 0,0 1 0 0 0,1-1 0 0 0,0 0 1 0 0,1 5-1 0 0,0-3-326 0 0,0-1 0 0 0,1 1 0 0 0,0-1 0 0 0,0 0-1 0 0,1 0 1 0 0,0 0 0 0 0,-1-1 0 0 0,1 1 0 0 0,1-1 0 0 0,-1 0 0 0 0,1 0 0 0 0,8 5-1 0 0,5 3 241 0 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964"/>
    </inkml:context>
    <inkml:brush xml:id="br0">
      <inkml:brushProperty name="width" value="0.05" units="cm"/>
      <inkml:brushProperty name="height" value="0.05" units="cm"/>
    </inkml:brush>
  </inkml:definitions>
  <inkml:trace contextRef="#ctx0" brushRef="#br0">1 33 10594,'23'8'721,"0"1"451,44 9-1,-59-16-1272,0-1 1,1 0 0,-1-1 0,0 0-1,0 0 1,1-1 0,-1 0-1,0 0 1,12-4 0,-2-2-847,28-14 0,-31 13 135,1 1 0,20-7 0,-30 12 605,0 1 0,0 0 0,0 0 0,0 0 0,0 1-1,0 0 1,0 0 0,0 1 0,0-1 0,7 3 0,11 4 107,31 14 0,-33-12 896,43 11 0,-32-14-16,0-3-1,0 0 1,1-3 0,-1 0-1,42-7 1,-29 3-924,-27 3-154,-1 0 0,1 1 0,26 3 0,-18 4-25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0.395"/>
    </inkml:context>
    <inkml:brush xml:id="br0">
      <inkml:brushProperty name="width" value="0.05" units="cm"/>
      <inkml:brushProperty name="height" value="0.05" units="cm"/>
    </inkml:brush>
  </inkml:definitions>
  <inkml:trace contextRef="#ctx0" brushRef="#br0">1 208 6473,'36'-4'649,"1"-4"7,0-3-112,0 0 360,-1-4 0,0 1-16,-2 0 1,-1 1-89,-1-2-88,-2 7-376,0 2-104,0-1-216,0 1-112,3-3 80,3 1-8,7 1-16</inkml:trace>
  <inkml:trace contextRef="#ctx0" brushRef="#br0" timeOffset="1">970 90 7994,'50'12'776,"1"-2"-280,1-6-152,8-4 208,3-6-8,2-11-120,2 0-240,1-6-840,-1 3 768,0 0-296,4 7-128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1.031"/>
    </inkml:context>
    <inkml:brush xml:id="br0">
      <inkml:brushProperty name="width" value="0.05" units="cm"/>
      <inkml:brushProperty name="height" value="0.05" units="cm"/>
    </inkml:brush>
  </inkml:definitions>
  <inkml:trace contextRef="#ctx0" brushRef="#br0">0 126 7314,'27'1'421,"0"-1"0,-1-2 0,1 0 1,0-2-1,-1 0 0,0-2 0,27-10 1,21-11 354,-28 10-419,95-24-1,-125 38-418,-1 1 0,1 0 0,0 1 0,0 1 0,-1 1 0,1 0 0,0 1 0,-1 0 0,0 1 0,23 8-1,34 18-381,-42-16 266,1-1 0,1-2 0,50 11 0,-48-18 297,1-1 0,0-2 0,62-8 0,-67 4 332,-1 1 0,1 2 0,-1 1-1,1 1 1,58 10 0,-71-7-185,111 23 1367,-110-25-1511,0 0-1,-1-2 0,1 0 1,0-1-1,25-4 0,109-38 67,-103 27-320,61-12-1,-93 25 48,0 1 0,1 1 0,-1 0 1,0 1-1,0 1 0,0 1 0,28 5 0,46 20-347,18 4 198,-94-28 227,0-1-1,1 0 1,-1-1-1,1-1 1,22-2-1,15-6-27,-37 4 17,1 1 0,0 1 1,-1 1-1,1 0 0,0 1 0,0 1 1,31 6-1,1 6-8,-5-1 18,63 9 0,-92-20 11,1 0-1,0 0 1,0-1-1,0-1 1,0-1-1,0-1 1,28-7-1,44-22 16,-50 17 78,46-12-1,-70 24-24,-1 1 1,1 0-1,0 0 0,0 2 0,0-1 0,0 2 0,19 2 0,-1 5 334,45 15 0,-54-14-179,2-2 0,-1 0 0,1-2-1,27 3 1,-44-7-121,-1-1 1,1 0-1,-1-1 0,1 0 1,-1 0-1,1 0 0,-1-1 0,0 0 1,0-1-1,0 0 0,0 0 0,0 0 1,-1-1-1,1 0 0,-1 0 1,0 0-1,0-1 0,6-7 0,-5 6 20,15-14 728,-22 20-827,1 0-1,-1-1 1,1 1-1,0 0 1,-1 0-1,1 0 1,0 0-1,-1-1 1,1 1-1,0 0 1,-1 0-1,1 0 1,0 0-1,0 1 1,-1-1 0,1 0-1,0 0 1,-1 0-1,1 0 1,0 1-1,-1-1 1,1 0-1,-1 1 1,1-1-1,0 0 1,-1 1-1,1-1 1,-1 1-1,1-1 1,-1 1-1,1-1 1,-1 1-1,0-1 1,1 1-1,-1-1 1,1 2-1,5 3-528,-3-10 865,-2-14 361,-1 16-943,0-11 228</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216"/>
    </inkml:context>
    <inkml:brush xml:id="br0">
      <inkml:brushProperty name="width" value="0.05" units="cm"/>
      <inkml:brushProperty name="height" value="0.05" units="cm"/>
    </inkml:brush>
  </inkml:definitions>
  <inkml:trace contextRef="#ctx0" brushRef="#br0">146 5 16468,'0'0'76,"0"0"1,0 0-1,1 0 1,-1 0-1,0 0 1,0-1 0,0 1-1,0 0 1,0 0-1,0 0 1,0 0 0,0 0-1,0 0 1,0 0-1,0 0 1,0-1 0,0 1-1,0 0 1,0 0-1,0 0 1,0 0 0,0 0-1,0 0 1,0 0-1,0-1 1,-1 0 766,1 1-767,0 0 1,0 0-1,0 0 1,-1 0 0,1 0-1,0 0 1,0 0-1,0 0 1,0 0-1,0 0 1,0 0 0,0 0-1,-1 0 1,1 0-1,0 0 1,0 0 0,0 0-1,0 0 1,0 0-1,0 0 1,0 0 0,-1 0-1,1 0 1,-7 9 1610,-7 15-549,3-1-566,-53 115 1257,52-107-1430,2-1-1,-12 54 1,21-81-367,1 0 1,-1 0 0,1 0-1,0 0 1,0 0-1,0 1 1,0-1-1,0 0 1,1 0 0,-1 0-1,1 0 1,0 0-1,0-1 1,0 1-1,0 0 1,1 0 0,1 2-1,-3-4-19,1 0-1,0 0 1,0-1-1,0 1 1,-1 0-1,1-1 1,0 1-1,0 0 1,0-1-1,0 0 1,0 1-1,0-1 1,0 1-1,0-1 1,0 0-1,1 0 1,-1 0-1,2 0 1,-1 0-4,1 0 0,-1-1 0,1 1 1,-1-1-1,0 0 0,1 0 0,-1 1 1,0-2-1,0 1 0,1 0 1,1-2-1,5-4-195,0 0 1,-1-1-1,0 1 1,-1-2-1,0 1 1,0-1-1,-1 0 1,0 0-1,0-1 1,-1 1-1,4-12 1,-2 3-235,-1 1 0,-1-1 0,-1 0 0,0-1 1,1-32-1,-3-5-511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684"/>
    </inkml:context>
    <inkml:brush xml:id="br0">
      <inkml:brushProperty name="width" value="0.05" units="cm"/>
      <inkml:brushProperty name="height" value="0.05" units="cm"/>
    </inkml:brush>
  </inkml:definitions>
  <inkml:trace contextRef="#ctx0" brushRef="#br0">3 9 20484,'-2'-5'1929,"1"1"263,5 4-1200,-1 0-551,2 0-265,-1 0-673,-1 2-351,-2 0 696,-1 4-136,2 1-112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103"/>
    </inkml:context>
    <inkml:brush xml:id="br0">
      <inkml:brushProperty name="width" value="0.05" units="cm"/>
      <inkml:brushProperty name="height" value="0.05" units="cm"/>
    </inkml:brush>
  </inkml:definitions>
  <inkml:trace contextRef="#ctx0" brushRef="#br0">48 0 14715,'-1'2'529,"0"0"-1,0-1 0,0 1 1,0 0-1,0-1 1,0 1-1,0 0 1,1 0-1,-1 0 0,0 2 1,2-3-413,-1-1 0,0 1 0,0-1 0,1 1-1,-1-1 1,0 1 0,1-1 0,-1 1 0,0-1 0,1 1 0,-1-1 0,1 0 0,-1 1 0,1-1 0,-1 0 0,1 1 0,-1-1 0,1 0 0,-1 1 0,1-1-1,-1 0 1,1 0 0,-1 0 0,1 0 0,0 0 0,-1 1 0,1-1 0,-1 0 0,1 0 0,0 0 0,-1-1 0,1 1 0,-1 0 0,1 0 0,-1 0-1,1 0 1,0-1 0,29-3 1347,-21 3-1235,0-1 1,0 1-1,0 1 1,0 0-1,12 1 1,-19-1-210,-1 0 0,1 1 0,0-1 1,0 1-1,0-1 0,-1 1 0,1 0 0,0 0 1,-1 0-1,1 0 0,-1 0 0,1 0 0,-1 0 1,1 1-1,-1-1 0,0 0 0,0 1 0,1-1 1,-1 1-1,0 0 0,0-1 0,-1 1 0,1 0 1,0-1-1,-1 1 0,1 0 0,-1 0 0,1 0 1,-1-1-1,1 4 0,-1 2 11,0 0 0,-1 0 0,1 0 0,-1 0 0,-1 0 0,1 0-1,-1 0 1,0 0 0,-1-1 0,1 1 0,-5 6 0,-7 12 119,-22 31 0,31-50-116,-38 50 189,26-36-64,1 2 0,-22 39 0,39-59-172,4-5-46,7-5-121,2-8-567,0 0 0,-1-1 1,-1 0-1,0-1 0,-2 0 0,0-1 1,-1 0-1,0-1 0,7-28 0,-1-3-607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508"/>
    </inkml:context>
    <inkml:brush xml:id="br0">
      <inkml:brushProperty name="width" value="0.05" units="cm"/>
      <inkml:brushProperty name="height" value="0.05" units="cm"/>
    </inkml:brush>
  </inkml:definitions>
  <inkml:trace contextRef="#ctx0" brushRef="#br0">127 9 18620,'6'-8'1576,"-2"10"178,-3 19 335,-1-14-2259,-3 50 727,-2 0 0,-14 59 0,-3 26 649,21-135-1133,0-4-39,0 0 0,1 0-1,0 0 1,-1 0-1,1 1 1,0-1-1,0 0 1,1 0 0,-1 0-1,1 0 1,0 0-1,-1 0 1,1 0 0,3 5-1,-4-8-31,0 1-1,0-1 1,1 0-1,-1 0 1,0 1-1,0-1 1,1 0 0,-1 0-1,0 1 1,1-1-1,-1 0 1,0 0-1,1 0 1,-1 0-1,1 1 1,-1-1-1,0 0 1,1 0-1,-1 0 1,0 0 0,1 0-1,-1 0 1,1 0-1,-1 0 1,0 0-1,1 0 1,-1 0-1,1-1 1,-1 1-1,0 0 1,1 0 0,-1 0-1,1 0 1,10-13-17,2-19-61,-8 15 40,-1-1 1,-1 0 0,-1-1 0,-1 1 0,0 0 0,-2-1 0,0 1 0,0 0 0,-8-29 0,9 45 31,0 0 1,-1 1-1,1-1 1,-1 0-1,0 1 1,1-1-1,-1 1 1,0-1-1,0 1 1,0-1-1,0 1 1,0-1-1,0 1 1,0 0-1,-1 0 1,1 0-1,-3-2 1,3 3 2,0 0 0,0 0 0,0-1-1,0 1 1,0 1 0,0-1 0,0 0 0,0 0 0,0 0 0,-1 1 0,1-1 0,0 0 0,0 1 0,1-1 0,-1 1 0,0-1 0,0 1 0,0-1 0,0 1-1,0 0 1,0-1 0,1 1 0,-1 0 0,0 0 0,1 0 0,-1 0 0,1-1 0,-1 1 0,1 0 0,-1 2 0,-8 12-5,2 1 1,0 0-1,0 0 1,2 1-1,0-1 1,1 1-1,1 1 1,0-1 0,0 23-1,3-36 8,0 0-1,0 0 0,1 0 1,-1-1-1,1 1 1,0 0-1,2 5 1,-3-8-2,0 0 1,0-1-1,1 1 1,-1-1-1,0 1 1,1 0-1,-1-1 1,1 1-1,-1-1 0,1 1 1,-1-1-1,1 0 1,-1 1-1,1-1 1,-1 1-1,1-1 1,0 0-1,-1 0 1,1 1-1,0-1 1,0 0 0,1 0 0,-1 0 0,0 0 0,0 0 0,0 0 0,0-1 0,0 1 0,0 0 0,0-1 0,0 1 0,0-1 0,0 1 0,0-1 0,0 1 0,0-1 0,0 0 0,0 0 0,4-3 3,-1 0 0,-1-1 0,1 1 0,-1-1 0,0 0 0,0 0 0,0 0-1,0 0 1,-1 0 0,0 0 0,0-1 0,-1 1 0,1-1 0,-1 0 0,0 1 0,-1-1 0,0 0 0,0-8 0,0 4-2,0 1 0,-1-1 1,-1 1-1,0 0 0,0-1 0,0 1 1,-1 0-1,-1 0 0,0 0 1,-6-11-1,-19-16-14,28 34 13,-1 0 0,0 1 0,0-1-1,0 0 1,0 1 0,0 0 0,0-1 0,0 1 0,-1 0 0,1 0 0,0 0 0,-1 0 0,1 1 0,-1-1 0,-2 0 0,4 1 1,0 0-1,1 0 1,-1 0 0,1 0 0,-1 0 0,1 0 0,-1 0-1,1 0 1,-1 0 0,1 0 0,-1 0 0,1 1 0,-1-1-1,1 0 1,-1 0 0,1 1 0,-1-1 0,1 0 0,-1 0-1,1 1 1,0-1 0,-1 0 0,1 1 0,0-1 0,-1 1-1,1-1 1,0 1 0,-1-1 0,1 0 0,0 1 0,0-1-1,-1 1 1,1-1 0,0 1 0,0-1 0,0 1 0,0-1-1,0 1 1,0-1 0,0 1 0,0 0 0,0-1 0,0 1-1,0-1 1,0 1 0,0-1 0,0 1 0,1 0 0,-1 1 7,1 1-1,0-1 1,0 0 0,0 0 0,1 0 0,-1 1 0,0-1 0,1-1 0,2 5-1,1-2-146,0 0-1,0-1 0,0 1 0,1-1 1,-1 0-1,1 0 0,-1-1 0,1 1 1,0-1-1,0-1 0,0 1 0,0-1 0,1 0 1,10 0-1,-6-1-167,-1-1 0,1 0 1,-1 0-1,1-2 0,-1 1 1,0-1-1,0-1 0,10-4 0,25-15-608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099"/>
    </inkml:context>
    <inkml:brush xml:id="br0">
      <inkml:brushProperty name="width" value="0.05" units="cm"/>
      <inkml:brushProperty name="height" value="0.05" units="cm"/>
    </inkml:brush>
  </inkml:definitions>
  <inkml:trace contextRef="#ctx0" brushRef="#br0">1 1 13611,'0'1'952,"4"-1"-768,2 0-72,7 2 528,2 2-144,8 3-15,3 2-1,8-1-24,7 1-40,7-6-448,1-2-976,8-5 960,1-6-168,2-6-209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583"/>
    </inkml:context>
    <inkml:brush xml:id="br0">
      <inkml:brushProperty name="width" value="0.05" units="cm"/>
      <inkml:brushProperty name="height" value="0.05" units="cm"/>
    </inkml:brush>
  </inkml:definitions>
  <inkml:trace contextRef="#ctx0" brushRef="#br0">0 69 11074,'43'2'584,"4"6"-1224,2 2 56,4 5-80,0-1-64,2-1 392,-2-2-200,-2-5-240</inkml:trace>
  <inkml:trace contextRef="#ctx0" brushRef="#br0" timeOffset="1">1170 41 11242,'60'1'929,"3"0"-681,3-1-120,6 0 176,1-4-144,3-3-728,-2-2 640,-1-2-224,2-1-80</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5.003"/>
    </inkml:context>
    <inkml:brush xml:id="br0">
      <inkml:brushProperty name="width" value="0.05" units="cm"/>
      <inkml:brushProperty name="height" value="0.05" units="cm"/>
    </inkml:brush>
  </inkml:definitions>
  <inkml:trace contextRef="#ctx0" brushRef="#br0">0 11 10034,'66'8'1008,"2"-1"-728,6 2-80,2-2 417,3-3-281,1-1-24,9-4-40,-2-5 144,4-1-320,-1-3 32,-7 1-24</inkml:trace>
  <inkml:trace contextRef="#ctx0" brushRef="#br0" timeOffset="1">1408 0 9946,'69'5'1432,"-2"1"-823,-4-2-233,0-1 1144,-4-2-904,-3-1-48,0-1-360,2 1-200,1-3-320,1 3-624,1 0 752,-1 1-128,-1 4-144</inkml:trace>
  <inkml:trace contextRef="#ctx0" brushRef="#br0" timeOffset="2">2537 39 14307,'32'-1'1416,"1"-4"-880,-2 1-223,2-2 535,-3 1-192,-1 0-400,-2 1-272,-7 0 56,-3 2-80,-9 4-136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7.894"/>
    </inkml:context>
    <inkml:brush xml:id="br0">
      <inkml:brushProperty name="width" value="0.05" units="cm"/>
      <inkml:brushProperty name="height" value="0.05" units="cm"/>
    </inkml:brush>
  </inkml:definitions>
  <inkml:trace contextRef="#ctx0" brushRef="#br0">28 21 14187 0 0,'-10'4'1680'0'0,"3"-4"-167"0"0,3 1 7 0 0,-2 2 2369 0 0,7-1-3201 0 0,1-2-600 0 0,2 1-288 0 0,-4-7-3161 0 0,12 3 2209 0 0,-2-5 1176 0 0,2-6-1192 0 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6.124"/>
    </inkml:context>
    <inkml:brush xml:id="br0">
      <inkml:brushProperty name="width" value="0.05" units="cm"/>
      <inkml:brushProperty name="height" value="0.05" units="cm"/>
    </inkml:brush>
  </inkml:definitions>
  <inkml:trace contextRef="#ctx0" brushRef="#br0">381 273 8090,'-15'-14'526,"-1"0"0,0 1 0,-1 0 1,-22-11-1,30 19-2,0 0 0,-1 0-1,1 1 1,-1 1 0,0 0 0,0 0 0,0 1 0,-1 0 0,1 0 0,-13 1 0,21 1-262,-1 1 0,1-1 0,-1 1 0,1 0 0,-1 0 0,1-1 0,-1 2 0,1-1 0,0 0 0,-1 0 0,1 1 0,0-1 0,0 1 0,0 0 0,-2 2 0,3-3-111,0 0 1,0 0 0,0 1-1,0-1 1,0 1 0,0-1 0,0 1-1,0-1 1,0 1 0,1-1 0,-1 1-1,1 0 1,-1 0 0,1-1-1,0 1 1,0 0 0,-1-1 0,1 1-1,0 0 1,1 0 0,-1-1-1,1 4 1,-1-4-133,0-1 0,1 1 0,-1-1 0,0 1 0,1-1 0,-1 0 0,0 1 0,1-1 0,-1 0 0,1 1-1,-1-1 1,1 0 0,-1 1 0,1-1 0,-1 0 0,1 0 0,-1 1 0,1-1 0,-1 0 0,1 0 0,-1 0 0,1 0 0,0 0 0,-1 0 0,1 0 0,-1 0 0,1 0-1,-1 0 1,1 0 0,-1 0 0,1-1 0,0 1 0,-1 0 0,1 0 0,-1 0 0,1-1 0,-1 1 0,0 0 0,1-1 0,-1 1 0,1 0 0,0-2 0,20-14 114,-19 13-92,0 1 0,1-1-1,-1 0 1,0-1-1,-1 1 1,1 0-1,0 0 1,-1-1 0,0 1-1,0-1 1,0 1-1,0-1 1,-1 0-1,1-6 1,-1 9-21,0-1 1,0 1-1,0-1 1,-1 0-1,1 1 1,0-1-1,-1 1 1,1-1-1,-1 1 1,0-1-1,1 1 1,-1 0-1,0-1 1,0 1-1,0 0 1,0-1-1,0 1 0,0 0 1,0 0-1,-1 0 1,1 0-1,0 0 1,-1 0-1,1 0 1,0 1-1,-1-1 1,1 0-1,-1 1 1,1-1-1,-1 1 1,1 0-1,-1-1 1,0 1-1,1 0 1,-3 0-1,-2 0 5,1 0 1,0 1-1,0 0 1,0 0-1,0 0 1,0 0-1,1 1 1,-1 0-1,0 0 0,1 0 1,-1 1-1,1-1 1,0 1-1,0 0 1,-7 6-1,6-5-6,1 1 0,-1-1 0,1 1-1,0 0 1,0 0 0,1 0 0,0 1 0,0-1 0,0 1 0,0 0-1,1 0 1,-2 7 0,4-12-16,-1-1-1,1 0 1,0 1-1,0-1 1,0 1 0,-1-1-1,1 1 1,0-1-1,0 1 1,0-1-1,0 1 1,0-1 0,0 1-1,0-1 1,0 1-1,0-1 1,0 1-1,0-1 1,0 1 0,0-1-1,1 1 1,-1-1-1,0 0 1,0 1-1,0-1 1,1 1 0,-1-1-1,0 1 1,0-1-1,1 0 1,-1 1-1,1-1 1,-1 0 0,0 1-1,1-1 1,-1 0-1,0 1 1,1-1-1,-1 0 1,1 0 0,-1 0-1,1 1 1,-1-1-1,1 0 1,-1 0-1,1 0 1,-1 0 0,1 0-1,-1 0 1,1 0-1,-1 0 1,1 0-1,-1 0 1,1 0 0,-1 0-1,1 0 1,-1-1-1,1 1 1,2-1 11,1 0 0,-1-1 0,0 1 0,1-1 0,-1 0 0,5-4 0,3-4 25,0 0 0,-1-1 0,0-1 0,13-19 0,-19 25 2,0 0 1,-1 0-1,1-1 0,-1 1 1,0-1-1,-1 0 1,0 0-1,0 0 0,0 0 1,-1 0-1,1-10 1,-2 16-35,0 0 0,0 1 1,0-1-1,0 1 0,0-1 0,0 0 1,0 1-1,0-1 0,0 0 1,0 1-1,0-1 0,-1 1 1,1-1-1,0 1 0,0-1 1,-1 0-1,1 1 0,0-1 0,-1 1 1,1-1-1,0 1 0,-1-1 1,1 1-1,-1 0 0,1-1 1,0 1-1,-1-1 0,1 1 0,-1 0 1,0-1-1,1 1 0,-1 0 1,1 0-1,-1-1 0,1 1 1,-1 0-1,0 0 0,1 0 1,-1 0-1,1 0 0,-1 0 0,0 0 1,1 0-1,-1 0 0,1 0 1,-1 0-1,0 0 0,1 0 1,-1 1-1,1-1 0,-1 0 0,0 0 1,1 1-1,-1-1 0,-3 2 29,0 1-1,0-1 0,0 1 0,0 0 0,1-1 1,-5 6-1,-1 1-12,1 1-1,0-1 1,1 2 0,0-1 0,1 1-1,0 0 1,0 0 0,1 1 0,1-1 0,0 1-1,-5 23 1,9-33-23,0-1 0,0 1 0,0 0 0,0 0 0,0 0 1,0-1-1,0 1 0,0 0 0,1 0 0,-1-1 0,1 1 0,1 3 0,-2-5-1,0 1 0,1 0 0,-1-1 0,1 0 0,-1 1 0,1-1 1,-1 1-1,1-1 0,-1 1 0,1-1 0,-1 0 0,1 1 0,0-1 0,-1 0 0,1 0 0,-1 1 0,1-1 0,0 0 1,-1 0-1,1 0 0,0 0 0,-1 0 0,2 0 0,0 0-2,1-1 0,-1 0 1,1 1-1,-1-1 0,0 0 0,1 0 1,-1-1-1,0 1 0,0 0 0,0-1 1,0 1-1,0-1 0,0 0 0,0 1 1,2-4-1,2-3 2,-1 0-1,1 0 1,-1 0 0,-1-1 0,6-14-1,-7 18 5,-2-1 0,1 1-1,-1 0 1,0-1-1,0 1 1,0-1 0,-1 1-1,0-1 1,0 0 0,-2-10-1,2 16 0,0-1-1,0 0 1,0 0 0,0 0-1,0 1 1,0-1 0,-1 0-1,1 0 1,0 1 0,0-1-1,-1 0 1,1 1 0,-1-1-1,1 0 1,-1 1-1,1-1 1,-1 0 0,1 1-1,-1-1 1,1 1 0,-1-1-1,0 1 1,1-1 0,-1 1-1,0 0 1,1-1 0,-1 1-1,0 0 1,0-1-1,1 1 1,-1 0 0,0 0-1,0 0 1,1 0 0,-1 0-1,0 0 1,0 0 0,0 0-1,1 0 1,-1 0 0,0 0-1,0 0 1,1 1-1,-1-1 1,0 0 0,0 0-1,1 1 1,-1-1 0,0 1-1,1-1 1,-1 0 0,0 1-1,1 0 1,-1-1 0,1 1-1,-1 0 1,-4 3-1,0 1-1,0-1 1,0 1 0,1 0 0,-4 6 0,2-2-8,1-1 1,-8 19-1,12-23 1,0-1-1,0 0 1,0 1 0,0-1-1,0 1 1,1-1 0,-1 1-1,1-1 1,0 1 0,0 0-1,1 6 1,0-10 3,-1 1 1,0 0-1,0-1 1,0 1-1,1-1 1,-1 1-1,0-1 1,1 1-1,-1-1 1,1 1-1,-1-1 0,0 1 1,1-1-1,-1 1 1,1-1-1,-1 0 1,1 1-1,-1-1 1,1 0-1,0 1 1,-1-1-1,1 0 1,-1 0-1,1 0 1,-1 1-1,1-1 0,0 0 1,-1 0-1,1 0 1,0 0-1,-1 0 1,1 0-1,-1 0 1,1 0-1,0-1 1,-1 1-1,1 0 1,-1 0-1,1 0 1,0-1-1,-1 1 0,1 0 1,-1-1-1,1 1 1,-1 0-1,1-1 1,-1 1-1,1-1 1,27-22-48,-28 23 49,13-13-32,0-1 0,-1-1 0,0 0 1,-2-1-1,16-28 0,-65 120-201,38-74 232,-7 18-12,1-1 0,0 1 1,2 0-1,0 1 0,-3 35 0,7-55 14,1 0-1,0 0 1,0 0-1,0 0 1,0 0-1,0 0 1,0 0-1,0 0 1,0 0-1,0 0 1,0 0-1,0 0 1,1 0-1,-1 0 1,0-1-1,1 1 1,-1 0 0,1 0-1,-1 0 1,1 0-1,-1 0 1,1-1-1,-1 1 1,1 0-1,0 0 1,0-1-1,1 2 1,-1-2 1,1-1-1,-1 1 1,0 0 0,0-1-1,0 1 1,1-1 0,-1 0 0,0 1-1,0-1 1,0 0 0,0 0-1,0 0 1,0 0 0,0 0 0,0 0-1,-1 0 1,1 0 0,0 0 0,0 0-1,-1 0 1,1-2 0,7-10 10,-2-1 0,0 0 0,0 0 0,-2 0 0,0-1 1,0 0-1,-1 0 0,-1 0 0,-1 0 0,0-30 0,-1 42-14,0 0-1,-1 0 1,1 1-1,-1-1 0,1 0 1,-1 0-1,0 0 1,0 0-1,0 1 1,-1-1-1,1 0 0,-3-3 1,3 6-1,1-1 1,-1 0-1,0 1 1,0-1-1,0 0 0,0 1 1,0-1-1,0 1 1,0-1-1,0 1 1,0-1-1,0 1 1,0 0-1,0 0 0,0 0 1,0-1-1,0 1 1,0 0-1,0 0 1,-1 0-1,1 1 0,0-1 1,0 0-1,0 0 1,0 1-1,0-1 1,0 0-1,0 1 1,0-1-1,0 1 0,0-1 1,0 1-1,0 0 1,1-1-1,-3 2 1,-3 4-20,-1 0 0,1 0 0,0 1 0,0 0 0,1 0 1,0 0-1,0 1 0,1-1 0,-6 14 0,0 3-16,1 0-1,-6 27 1,8-7-104,7-42 132,0-1 1,0 1-1,0-1 0,0 1 0,1-1 0,-1 1 1,0-1-1,1 0 0,-1 1 0,1-1 0,1 3 0,-2-4 7,0 1-1,1-1 1,-1 0-1,0 0 1,1 1-1,-1-1 1,1 0-1,-1 0 1,1 1-1,-1-1 1,1 0-1,-1 0 1,1 0-1,-1 0 1,0 0-1,1 0 1,-1 0-1,1 0 1,-1 0-1,1 0 0,-1 0 1,1 0-1,-1 0 1,1 0-1,-1 0 1,1-1-1,-1 1 1,1 0-1,-1 0 1,0-1-1,1 1 1,-1 0-1,1 0 1,0-1-1,3-3-17,1 0 1,-1 0-1,0 0 0,0 0 1,-1-1-1,1 1 0,-1-1 0,0 0 1,0 0-1,4-10 0,19-59-83,-26 73 104,5-13 5,-1 0 0,0-1 0,-1 0 0,-1 1 0,-1-1 0,0 0 0,0 0 0,-2 0 0,-3-26 0,4 40-4,-1-1 1,1 1-1,0 0 1,-1-1-1,1 1 0,0 0 1,-1 0-1,0 0 1,1-1-1,-1 1 0,0 0 1,1 0-1,-1 0 1,0 0-1,0 0 1,0 0-1,0 0 0,0 0 1,0 0-1,-1 0 1,1 1-1,0 0 0,0 0 0,0 0 0,0 0 0,0 0 0,0 0 0,0 0 0,0 0 0,0 0 0,1 0 0,-1 1 0,0-1 0,0 0-1,0 1 1,0-1 0,1 1 0,-1-1 0,0 1 0,0-1 0,1 1 0,-2 1 0,-2 2-3,0 0-1,0 1 1,1 0-1,-1 0 0,1 0 1,0 0-1,-3 9 1,2-3-67,0 0 0,1 0 0,0 1 1,1-1-1,0 1 0,1-1 0,1 1 0,0 19 1,0-30 46,0-1 0,0 1 1,0-1-1,0 1 1,0-1-1,1 1 0,-1-1 1,0 1-1,0-1 1,0 1-1,0-1 0,0 1 1,1-1-1,-1 1 0,0-1 1,0 0-1,1 1 1,-1-1-1,0 1 0,1-1 1,-1 0-1,1 1 1,-1-1-1,0 0 0,1 0 1,-1 1-1,1-1 1,-1 0-1,0 0 0,1 0 1,-1 1-1,1-1 1,-1 0-1,1 0 0,-1 0 1,1 0-1,-1 0 0,1 0 1,-1 0-1,1 0 1,-1 0-1,1 0 0,-1 0 1,1 0-1,-1 0 1,1-1-1,-1 1 0,1 0 1,-1 0-1,0 0 1,1-1-1,-1 1 0,1 0 1,-1-1-1,0 1 0,1 0 1,-1-1-1,0 1 1,1 0-1,-1-1 0,0 1 1,1-1-1,-1 1 1,0-2-1,10-13-340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8.734"/>
    </inkml:context>
    <inkml:brush xml:id="br0">
      <inkml:brushProperty name="width" value="0.05" units="cm"/>
      <inkml:brushProperty name="height" value="0.05" units="cm"/>
    </inkml:brush>
  </inkml:definitions>
  <inkml:trace contextRef="#ctx0" brushRef="#br0">38 0 13043,'-8'41'1112,"-5"7"-936,5 5-88,1 7 584,6 4-600,1-3-80,4-4 16,3-3 32,8-7-48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155"/>
    </inkml:context>
    <inkml:brush xml:id="br0">
      <inkml:brushProperty name="width" value="0.05" units="cm"/>
      <inkml:brushProperty name="height" value="0.05" units="cm"/>
    </inkml:brush>
  </inkml:definitions>
  <inkml:trace contextRef="#ctx0" brushRef="#br0">173 0 11987,'-17'82'1400,"4"0"-808,0-6-320,6-9 832,2-4-872,7-8 40,2-5-88,5-6-280</inkml:trace>
  <inkml:trace contextRef="#ctx0" brushRef="#br0" timeOffset="1">67 1494 10154,'-5'79'888,"1"-6"-600,-2-3-136,2-6 713,0-2-529,-1 0-200,3-1-16,-4 0-96,0-4-56,-1-4-216,4-2-488,-3-5 640,2-1-105,0-7-103</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594"/>
    </inkml:context>
    <inkml:brush xml:id="br0">
      <inkml:brushProperty name="width" value="0.05" units="cm"/>
      <inkml:brushProperty name="height" value="0.05" units="cm"/>
    </inkml:brush>
  </inkml:definitions>
  <inkml:trace contextRef="#ctx0" brushRef="#br0">131 1 10578,'-3'17'178,"-65"481"5488,32-177-4807,18-185-836,17-117-377,1 0 0,0-1-1,4 29 1,-1-23-1429,-3-22 1677,0 1 0,0-1 0,0 0 0,0 0 0,0 0 0,0 0-1,0 0 1,-1 0 0,1 0 0,-1 0 0,-1 2 0,-5 6-618</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4.130"/>
    </inkml:context>
    <inkml:brush xml:id="br0">
      <inkml:brushProperty name="width" value="0.05" units="cm"/>
      <inkml:brushProperty name="height" value="0.05" units="cm"/>
    </inkml:brush>
  </inkml:definitions>
  <inkml:trace contextRef="#ctx0" brushRef="#br0">2 5919 13131,'-2'-2'1311,"5"-6"-881,5-8 99,11-12-12,2 0 0,1 2 0,1 0 0,48-41 1,-8 7-245,145-165 296,70-132 228,-121 170-639,306-283 1,-312 325-151,65-58-25,-117 117 40,-4-3 1,98-121-1,-114 113-29,3 3 0,112-99 0,464-421 867,-236 239-327,-115 115-565,-253 214 87,1 2-1,3 3 1,89-49 0,35-19 25,-145 83-79,-1-1 0,55-55 1,-22 10-3,-26 25 8,2 2 0,2 2 0,62-45 0,-29 37 1,-36 24 1,-1-2 1,68-60-1,3-30 42,-72 71 38,3 2-1,79-62 1,33 4 94,45-33-65,15-63-13,-140 125 71,134-103 1,-183 159-118,-11 9 1,-1-2-1,18-17 1,-34 29-79,0 0 1,1 0-1,-1-1 1,0 1-1,0 0 1,0 0-1,0-1 1,0 1-1,-1 0 1,1-1-1,0 1 1,0 0-1,0 0 1,0-1-1,0 1 1,0 0-1,0 0 1,0-1-1,-1 1 1,1 0-1,0 0 1,0-1-1,0 1 1,0 0-1,-1 0 1,1 0-1,0 0 1,0-1-1,-1 1 1,1 0-1,0 0 1,0 0-1,-1 0 1,1 0-1,0 0 1,0 0-1,-1-1 1,1 1-1,0 0 1,-1 0-1,1 0 1,0 0-1,0 0 1,-1 0-1,1 0 1,0 1-1,0-1 1,-1 0-1,-17-3-1488,17 2 1201,2 0-218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8.566"/>
    </inkml:context>
    <inkml:brush xml:id="br0">
      <inkml:brushProperty name="width" value="0.05" units="cm"/>
      <inkml:brushProperty name="height" value="0.05" units="cm"/>
    </inkml:brush>
  </inkml:definitions>
  <inkml:trace contextRef="#ctx0" brushRef="#br0">195 33 17300,'7'-18'1832,"-2"4"-743,-10 24 509,-73 159-208,47-107-1277,3 2-1,-24 78 0,48-131-98,2 0-1,-1 1 0,2-1 0,-1 0 1,2 1-1,0 17 0,0-26-4,0-1 0,1 0 0,-1 0 0,0 0 0,1 0 0,0 0 0,-1 0-1,1 1 1,0-1 0,0-1 0,0 1 0,0 0 0,1 0 0,-1 0 0,0-1 0,1 1-1,-1 0 1,1-1 0,0 1 0,-1-1 0,1 0 0,0 0 0,0 0 0,0 1 0,0-2-1,0 1 1,0 0 0,0 0 0,0-1 0,0 1 0,0-1 0,1 0 0,-1 1 0,0-1-1,0 0 1,0 0 0,1 0 0,-1-1 0,0 1 0,4-2 0,21-4 136,1-1 1,-1-2-1,-1 0 0,0-2 1,0-1-1,-1-1 0,33-23 1,-49 30-77,0-1 0,-1 1 0,0-1 0,14-16 0,-3-1 64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9.158"/>
    </inkml:context>
    <inkml:brush xml:id="br0">
      <inkml:brushProperty name="width" value="0.05" units="cm"/>
      <inkml:brushProperty name="height" value="0.05" units="cm"/>
    </inkml:brush>
  </inkml:definitions>
  <inkml:trace contextRef="#ctx0" brushRef="#br0">108 92 21549,'-2'1'143,"0"0"-1,0 0 1,0 1 0,0-1 0,0 1 0,0-1 0,1 1 0,-1 0 0,0 0 0,1 0 0,0 0-1,-1 0 1,-1 4 0,-14 32 137,16-34-92,-15 40-39,3 0 0,2 1 0,1 1-1,-4 53 1,15-94 42,0-7-48,6-15 39,8-27 36,-7 9-88,0 0 0,-3 0 0,0-1 0,-2-70 1,-6 91-54,3 15-75,-1 0 0,1 0 0,0 0 0,0 0 0,0-1 0,0 1-1,0 0 1,0 0 0,0 0 0,0 0 0,-1 0 0,1 0 0,0 0 0,0 0-1,0 0 1,0 0 0,0 0 0,0 0 0,-1 0 0,1 0 0,0 0 0,0 0-1,0 0 1,0 0 0,0 0 0,-1 0 0,1 0 0,0 0 0,0 0 0,0 0-1,0 0 1,0 0 0,0 0 0,-1 0 0,1 0 0,0 0 0,0 0 0,0 0-1,0 0 1,0 0 0,0 0 0,0 1 0,-1-1 0,1 0 0,0 0 0,-1 2 6,0-1 1,0 1-1,0 0 1,0 0-1,0 0 1,1-1 0,-1 1-1,1 0 1,-1 0-1,1 0 1,0 2-1,-1 5 4,0 0 0,1 0 0,0 0 0,1 0 0,0 0 0,4 15 0,-5-22-12,1 0 0,-1 0 0,1 0 0,0 0 0,0 0 0,0 0 0,0 0 0,0 0 0,0-1 0,1 1 0,-1 0 1,0-1-1,1 1 0,-1-1 0,1 0 0,0 1 0,0-1 0,-1 0 0,1 0 0,0 0 0,0 0 0,0 0 0,0-1 0,0 1 0,0 0 0,0-1 0,0 0 0,0 1 0,0-1 0,0 0 0,1 0 1,-1 0-1,0 0 0,4-1 0,5-2 5,1 0-1,0-1 1,-1-1 0,0 1 0,0-2 0,0 1 0,-1-2-1,16-11 1,2-4 26,41-42 0,38-54 220,-129 168-86,-41 95-81,53-119-86,2 0-1,1 0 1,-7 50 0,14-69-80,-1-1 0,1 1 0,0 0 0,1 0 0,2 12 1,-3-17 70,0-1 0,1 0 0,-1 1 0,0-1 0,1 0 0,-1 0 0,1 0 0,0 1 0,-1-1 0,1 0 0,0 0 0,0 0 0,0 0 0,0 0 0,0 0 0,0 0 0,0 0 0,0-1 0,0 1 0,0 0 0,1-1 0,-1 1 0,0 0 0,0-1 0,1 0 0,-1 1 0,0-1 0,1 0 0,-1 1 0,0-1 0,1 0 0,-1 0 0,0 0 0,3-1 0,1 0-177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340"/>
    </inkml:context>
    <inkml:brush xml:id="br0">
      <inkml:brushProperty name="width" value="0.05" units="cm"/>
      <inkml:brushProperty name="height" value="0.05" units="cm"/>
    </inkml:brush>
  </inkml:definitions>
  <inkml:trace contextRef="#ctx0" brushRef="#br0">0 12 16980,'0'-6'1968,"2"1"-1272,8 5-256,-1 0 1153,3 4-745,4 2-128,4-1-248,3 1-160,7-3-456,6-2-384,9-3 1320,-2-6-808,5 3-40,2-1-32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774"/>
    </inkml:context>
    <inkml:brush xml:id="br0">
      <inkml:brushProperty name="width" value="0.05" units="cm"/>
      <inkml:brushProperty name="height" value="0.05" units="cm"/>
    </inkml:brush>
  </inkml:definitions>
  <inkml:trace contextRef="#ctx0" brushRef="#br0">98 43 17948,'0'5'198,"0"-1"1,0 0-1,-1 1 1,1-1-1,-1 1 1,0-1-1,0 0 1,-1 0-1,1 1 1,-1-1-1,0 0 1,-4 6-1,-6 17 507,-5 26-514,3 1 0,1 0 0,3 1 1,-4 93-1,13-144-191,4 27 51,-3-30-41,0-1 0,1 1-1,-1 0 1,0 0 0,1 0 0,-1 0-1,1 0 1,-1 0 0,1-1 0,-1 1-1,1 0 1,0-1 0,-1 1 0,1 0-1,0-1 1,0 1 0,-1 0 0,1-1-1,0 1 1,0-1 0,0 0 0,0 1-1,-1-1 1,1 0 0,0 1-1,0-1 1,0 0 0,0 0 0,0 0-1,1 0 1,4 0 40,-1-1-1,0 0 1,0 0 0,0 0-1,0-1 1,-1 1-1,1-1 1,0-1 0,8-4-1,38-29 267,-48 33-296,78-68 599,142-162 0,-86 53-954,-134 175 482,-6 7-81,-12 13-76,8-8-18,-13 13-59</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194"/>
    </inkml:context>
    <inkml:brush xml:id="br0">
      <inkml:brushProperty name="width" value="0.05" units="cm"/>
      <inkml:brushProperty name="height" value="0.05" units="cm"/>
    </inkml:brush>
  </inkml:definitions>
  <inkml:trace contextRef="#ctx0" brushRef="#br0">1 1 16412,'8'21'1608,"1"1"-1056,-1-5-272,5 2 584,0-2-264,3-1-232,0-6-56,5 0-288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8.338"/>
    </inkml:context>
    <inkml:brush xml:id="br0">
      <inkml:brushProperty name="width" value="0.05" units="cm"/>
      <inkml:brushProperty name="height" value="0.05" units="cm"/>
    </inkml:brush>
  </inkml:definitions>
  <inkml:trace contextRef="#ctx0" brushRef="#br0">0 18 16796 0 0,'2'-1'287'0'0,"0"0"1"0"0,-1 0 0 0 0,1-1 0 0 0,-1 1 0 0 0,1-1-1 0 0,-1 0 1 0 0,1 1 0 0 0,-1-1 0 0 0,2-3 0 0 0,0 16-381 0 0,1 0 0 0 0,-2 0-1 0 0,1 1 1 0 0,-1-1 0 0 0,0 21 0 0 0,-5 61 292 0 0,1-25-142 0 0,2-53-40 0 0,-1 3-8 0 0,1 0 1 0 0,0 0 0 0 0,2 0-1 0 0,0 0 1 0 0,1 0-1 0 0,1-1 1 0 0,7 23-1 0 0,-10-39 26 0 0,-1-1-1 0 0,0 1 1 0 0,1 0 0 0 0,-1 0-1 0 0,1 0 1 0 0,-1 0 0 0 0,1-1-1 0 0,0 1 1 0 0,-1 0-1 0 0,1-1 1 0 0,0 1 0 0 0,-1 0-1 0 0,1-1 1 0 0,0 1 0 0 0,0-1-1 0 0,0 1 1 0 0,-1-1 0 0 0,1 1-1 0 0,0-1 1 0 0,0 0-1 0 0,0 1 1 0 0,0-1 0 0 0,1 0-1 0 0,1 0 63 0 0,-1 0 0 0 0,0 0-1 0 0,0 0 1 0 0,1 0 0 0 0,-1-1 0 0 0,0 1-1 0 0,1-1 1 0 0,-1 1 0 0 0,4-3-1 0 0,4-2 257 0 0,1-1-1 0 0,-1 0 1 0 0,10-8 0 0 0,-14 10-286 0 0,10-8 25 0 0,0-2 1 0 0,0 0-1 0 0,-1 0 1 0 0,-1-2-1 0 0,-1 0 1 0 0,0 0-1 0 0,-1-1 1 0 0,0-1-1 0 0,-2 0 1 0 0,12-26-1 0 0,-15 27-1879 0 0,-1 1-1 0 0,-1-1 0 0 0,-1 0 1 0 0,4-21-1 0 0,-8 28-1092 0 0</inkml:trace>
  <inkml:trace contextRef="#ctx0" brushRef="#br0" timeOffset="1">185 240 11731 0 0,'-5'9'318'0'0,"4"-7"-183"0"0,0-1 0 0 0,0 1 0 0 0,0-1 0 0 0,0 1 0 0 0,0-1-1 0 0,0 1 1 0 0,0-1 0 0 0,1 1 0 0 0,-1 0 0 0 0,0 0 0 0 0,1-1-1 0 0,0 1 1 0 0,-1 0 0 0 0,1 0 0 0 0,0-1 0 0 0,0 1 0 0 0,0 0-1 0 0,0 0 1 0 0,0 0 0 0 0,1-1 0 0 0,-1 1 0 0 0,0 0 0 0 0,1 0-1 0 0,-1-1 1 0 0,1 1 0 0 0,1 2 0 0 0,3 4-131 0 0,0 1 0 0 0,1 0 1 0 0,0-1-1 0 0,0 0 0 0 0,10 8 0 0 0,-11-11-768 0 0,1-1 0 0 0,-1 1-1 0 0,1-1 1 0 0,0-1 0 0 0,0 1-1 0 0,0-1 1 0 0,1 0 0 0 0,9 3 0 0 0,3-1-2008 0 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632"/>
    </inkml:context>
    <inkml:brush xml:id="br0">
      <inkml:brushProperty name="width" value="0.05" units="cm"/>
      <inkml:brushProperty name="height" value="0.05" units="cm"/>
    </inkml:brush>
  </inkml:definitions>
  <inkml:trace contextRef="#ctx0" brushRef="#br0">81 0 16516,'-5'4'292,"0"-1"1,0 1 0,0 0 0,0 0 0,1 0 0,0 0 0,-1 1 0,2 0 0,-1 0 0,0 0-1,1 0 1,-4 8 0,4-5-186,-1 0 0,1 0 0,0 1 0,1-1-1,0 0 1,0 1 0,1 0 0,0 9 0,1-16-96,0 1 1,0-1-1,0 0 1,0 0-1,0 0 1,1 1-1,-1-1 1,1 0-1,0 0 1,0 0-1,-1 0 1,1 0-1,1 0 1,-1 0-1,0 0 1,0-1-1,1 1 1,-1 0-1,1-1 1,2 3-1,-1-2-1,0 0 0,0-1 0,0 0 0,0 1 0,1-1 0,-1 0 0,0 0 0,0-1 0,1 1 0,-1-1 0,1 0 0,3 0 0,4 0 8,-1-1-1,0-1 1,0 0 0,0 0 0,0-1 0,0-1 0,0 1 0,9-6 0,-6 2 35,1-1 1,-2 0-1,1-1 1,-1 0-1,0-1 1,-1-1 0,0 0-1,-1 0 1,0-1-1,-1 0 1,0-1-1,8-15 1,-16 26-33,0 1 0,0-1 0,-1 0 0,1 0 0,0 0 1,-1 0-1,0 1 0,1-1 0,-1 0 0,0-3 0,0 5-14,0 0 0,0-1-1,0 1 1,0 0 0,0 0-1,0-1 1,-1 1 0,1 0 0,0 0-1,0 0 1,0-1 0,0 1-1,0 0 1,-1 0 0,1 0 0,0 0-1,0 0 1,-1-1 0,1 1-1,0 0 1,0 0 0,0 0-1,-1 0 1,1 0 0,0 0 0,0 0-1,-1 0 1,1 0 0,0 0-1,0 0 1,-1 0 0,1 0-1,0 0 1,0 0 0,-1 0 0,1 0-1,0 0 1,0 0 0,0 0-1,-1 0 1,1 1 0,-4 0 23,1 1 0,0 0 0,-1 0 0,1 0 0,0 1 0,0-1 0,0 1 0,-3 4 0,-1 1-14,1 1-1,0 0 1,0 0 0,1 1 0,0-1-1,0 1 1,1 0 0,1 1 0,-5 19-1,8-29-11,-1 0-1,1 1 0,0-1 0,0 0 0,-1 0 1,1 1-1,0-1 0,0 0 0,0 0 1,1 1-1,-1-1 0,0 0 0,0 0 0,1 0 1,-1 1-1,0-1 0,1 0 0,0 0 1,-1 0-1,1 0 0,-1 0 0,1 0 0,0 0 1,0 0-1,0 0 0,0 0 0,-1 0 0,1-1 1,0 1-1,0 0 0,1-1 0,-1 1 1,0 0-1,0-1 0,0 0 0,0 1 0,0-1 1,1 1-1,-1-1 0,0 0 0,0 0 1,0 0-1,1 0 0,-1 0 0,0 0 0,0 0 1,1 0-1,0-1 0,8 0 27,-1-1 0,0 0 0,0 0 0,0-1 0,10-4 0,14-9 98,41-25 1,6-3 2,-78 42-132,1 1 0,-1 0 0,0 0 1,0 1-1,0-1 0,1 0 0,-1 1 1,0-1-1,1 1 0,-1 0 0,5-1 0,-6 2 0,0-1 0,-1 1 0,1-1 0,0 1 0,0-1-1,-1 1 1,1 0 0,0-1 0,-1 1 0,1 0 0,0-1-1,-1 1 1,1 0 0,-1 0 0,1 0 0,-1 0 0,0-1 0,1 1-1,-1 0 1,0 0 0,0 0 0,1 0 0,-1 0 0,0 0-1,0 0 1,0 0 0,0 0 0,0 0 0,0 0 0,-1 1-1,1 19-40,-1-9 52,1 0 0,0 1 0,1-1 0,0 0 0,4 14 0,-5-24 9,1 0 0,-1 0 0,1 0 0,0 0 0,0 0 0,0 0 0,0 0 0,0 0-1,0 0 1,1-1 0,-1 1 0,1 0 0,-1-1 0,1 1 0,-1-1 0,1 0 0,0 1 0,0-1 0,-1 0 0,1 0 0,0 0-1,0-1 1,0 1 0,0 0 0,0-1 0,1 1 0,-1-1 0,0 0 0,0 1 0,0-1 0,0 0 0,0 0 0,0-1 0,1 1-1,3-1 1,2-1 58,0-1 1,0 0-1,-1 0 0,1 0 0,-1-1 0,1 0 0,-1-1 1,-1 0-1,1 0 0,-1 0 0,11-11 0,-13 13-40,-1-1 0,0 0-1,1 0 1,-1 0 0,0 0-1,-1 0 1,1-1 0,-1 1-1,0-1 1,0 0 0,0 0-1,-1 0 1,1 1 0,-1-1 0,0-1-1,-1 1 1,1 0 0,-1 0-1,0 0 1,-1-6 0,0 8-19,0 1 0,0 0 0,-1 0 0,1 0 0,-1 0 0,1 0 0,-1 0 0,1 1 0,-1-1 0,0 0 0,0 1 1,0-1-1,0 1 0,0 0 0,0 0 0,0 0 0,0 0 0,-1 0 0,-1-1 0,2 2-14,1-1-1,0 1 0,0-1 1,0 1-1,-1-1 1,1 1-1,0 0 0,0 0 1,-1 0-1,1 0 1,0 0-1,0 0 1,-1 0-1,1 0 0,0 0 1,-1 1-1,1-1 1,0 0-1,0 1 1,0-1-1,-1 1 0,1-1 1,0 1-1,0 0 1,0-1-1,0 1 1,0 0-1,0 0 0,0 0 1,0 0-1,1 0 1,-1 0-1,0 0 0,0 0 1,1 0-1,-1 1 1,1-1-17,-1-1 0,1 0 0,0 1-1,0-1 1,0 1 0,0-1 0,0 0 0,0 1 0,0-1 0,0 0 0,0 1 0,1-1 0,-1 0 0,0 1-1,0-1 1,0 0 0,0 1 0,0-1 0,1 0 0,-1 1 0,0-1 0,0 0 0,1 1 0,-1-1 0,0 0-1,0 0 1,1 1 0,-1-1 0,0 0 0,1 0 0,-1 0 0,0 0 0,1 1 0,-1-1 0,0 0 0,1 0-1,-1 0 1,0 0 0,1 0 0,15 2-821,-16-2 782,67-2-1766,-52 0 1536,22-1-381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3.321"/>
    </inkml:context>
    <inkml:brush xml:id="br0">
      <inkml:brushProperty name="width" value="0.05" units="cm"/>
      <inkml:brushProperty name="height" value="0.05" units="cm"/>
    </inkml:brush>
  </inkml:definitions>
  <inkml:trace contextRef="#ctx0" brushRef="#br0">1 46 18708,'10'-3'520,"0"0"1,0 0-1,0 1 1,0 0-1,1 1 1,-1 0-1,20 2 0,-28-1-442,0 0 0,1 1-1,-1-1 1,0 1-1,1 0 1,-1-1 0,0 1-1,0 0 1,0 0 0,1 1-1,-1-1 1,0 0-1,-1 1 1,1-1 0,0 1-1,2 2 1,-3-2-40,0 1 1,0-1 0,0 0-1,0 1 1,0-1 0,0 0-1,-1 1 1,1-1 0,-1 1-1,0-1 1,0 1 0,0-1-1,0 1 1,0 0 0,-1-1-1,1 1 1,-1-1 0,1 0-1,-2 3 1,-3 10 33,-1 0 1,-1 0-1,0-1 1,-14 19-1,10-15 128,-14 30 0,25-48-190,-1 1 0,1-1 0,0 1 1,-1 0-1,1-1 0,0 1 0,0 0 1,-1-1-1,1 1 0,0 0 1,0-1-1,0 1 0,0 0 0,0-1 1,0 1-1,0 0 0,0 0 0,0-1 1,0 1-1,0 0 0,0-1 1,1 1-1,-1 0 0,0-1 0,0 1 1,1 1-1,0-2 0,0 0 0,0 0 0,-1 0 0,1 1 0,0-1-1,0 0 1,0 0 0,0 0 0,-1 0 0,1 0 0,0 0 0,0-1 0,0 1 0,-1 0 0,1 0 0,0-1 0,0 1 0,0-1 0,37-20 141,-20 8-119,-1 0 0,0-2 0,-1 0-1,0-1 1,-1 0 0,-1-1 0,-1-1 0,18-30 0,-28 39-20,-7 11-1,-9 13 0,11-12-11,0 0 0,0 1 0,1-1 0,0 1-1,0-1 1,0 1 0,0-1 0,0 1 0,1-1-1,-1 1 1,1 0 0,0 0 0,0-1 0,0 1 0,1 4-1,0-6 2,0 0-1,0-1 0,0 1 0,0 0 1,0 0-1,0 0 0,0-1 0,1 1 1,-1-1-1,1 1 0,-1-1 0,1 1 1,-1-1-1,1 0 0,0 0 0,0 0 0,0 0 1,-1 0-1,1 0 0,0 0 0,0-1 1,0 1-1,0-1 0,0 1 0,1-1 1,-1 0-1,0 0 0,2 0 0,11 0 7,0 0-1,0-2 0,-1 0 0,1 0 0,-1-2 1,0 0-1,1 0 0,18-9 0,4-5-5,62-38 0,-84 46 0,1-1 1,-1 0 0,-1-1-1,14-14 1,-21 15-7,-16 15-3,-18 14 5,-2 7 13,1 1 1,-35 42 0,61-67-10,1 0-1,1 0 1,-1 0 0,0 0 0,0 0 0,0 0 0,0 0 0,1 0-1,-1 0 1,0 1 0,1-1 0,-1 0 0,1 0 0,0 1-1,-1-1 1,1 0 0,0 1 0,0-1 0,0 0 0,0 1 0,0-1-1,0 0 1,0 1 0,0-1 0,1 3 0,0-3-1,0 0 0,1 0 0,-1 0 0,1 0 0,-1 0 0,1-1 0,-1 1 0,1 0-1,0-1 1,-1 1 0,1-1 0,0 1 0,-1-1 0,1 0 0,0 1 0,-1-1 0,1 0 0,0 0 0,2-1 0,9 0-28,7-1 41,-19 2-19,-1 0 0,0 0 0,0 0 0,0 0 0,1 0 0,-1 0 0,0 0 0,0 0 0,0 0 0,1 0 0,-1 0 0,0 0 0,0 0 0,0 0 0,1 0 0,-1 0 0,0 0 0,0 0 0,0 0 0,0 0 0,1 1 0,-1-1 0,0 0 0,0 0 0,0 0 0,0 0-1,1 0 1,-1 1 0,0-1 0,0 0 0,0 0 0,0 0 0,0 1 0,0-1 0,0 0 0,0 0 0,0 0 0,0 0 0,0 1 0,0-1 0,0 0 0,0 0 0,0 1 0,0-1 0,0 0 0,0 0 0,0 0 0,0 1 0,0-1 0,0 0 0,0 0 0,0 0 0,0 0 0,0 1-1,0-1 1,0 0 0,0 0 0,-1 1 0,1-1-22,0 1-1,-1-1 0,1 1 0,0-1 1,0 1-1,-1-1 0,1 1 0,0-1 0,0 1 1,0 0-1,0-1 0,0 1 0,0-1 1,0 1-1,0 0 0,0-1 0,0 1 1,0-1-1,1 1 0,-1-1 0,0 1 1,0-1-1,0 1 0,1-1 0,-1 1 1,0-1-1,1 1 0,-1-1 0,1 1 0,4 5-199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5.650"/>
    </inkml:context>
    <inkml:brush xml:id="br0">
      <inkml:brushProperty name="width" value="0.05" units="cm"/>
      <inkml:brushProperty name="height" value="0.05" units="cm"/>
    </inkml:brush>
  </inkml:definitions>
  <inkml:trace contextRef="#ctx0" brushRef="#br0">34 1 18572,'1'2'129,"0"0"1,0 0-1,0 1 0,-1-1 0,1 0 1,-1 1-1,1-1 0,-1 1 1,0-1-1,0 1 0,0-1 0,0 1 1,-1 4-1,-9 37 72,4-22 242,-2 20-122,2 0 0,-2 57 0,8-98-313,0 0 0,0 0 0,-1 0 1,1-1-1,0 1 0,0 0 0,0 0 1,0 0-1,0 0 0,1 0 0,-1 0 1,0 0-1,0 0 0,1 0 0,-1-1 0,0 1 1,1 0-1,-1 0 0,1 0 0,-1-1 1,1 1-1,-1 0 0,1 0 0,0-1 1,-1 1-1,1 0 0,0-1 0,1 2 1,-1-3 5,0 1 1,0-1 0,0 1 0,-1-1 0,1 1 0,0-1 0,0 1-1,0-1 1,-1 0 0,1 1 0,0-1 0,-1 0 0,1 1 0,-1-1 0,1 0-1,0 0 1,-1 0 0,0 0 0,1 0 0,-1 0 0,0 1 0,1-1 0,-1 0-1,0 0 1,0-2 0,4-12 107,0-1-1,-2 1 0,0-1 1,-1 1-1,0-1 0,-1 0 1,-3-19-1,2 31-55,0 4-18,-2 11 11,1 16-20,2-22-36,1 0 0,0 0 0,0 0 0,0 0 0,1 0 0,-1 0 0,1-1 0,0 1 0,1 0 0,-1-1 0,1 0 0,0 1 0,0-1 0,0 0 0,1 0 0,-1-1 0,1 1 0,0-1 0,0 0 0,0 0 0,0 0 0,1 0 0,-1-1 1,1 0-1,-1 0 0,1 0 0,0 0 0,0-1 0,0 0 0,0 0 0,6 0 0,0 1 19,0-2 0,1 0 0,-1 0 1,0-1-1,0 0 0,1-1 0,-1 0 1,0-1-1,-1 0 0,1-1 0,0 0 1,-1 0-1,15-10 0,-14 6 24,0 0-1,0-1 1,0 0 0,-1-1-1,-1 0 1,0-1 0,9-14-1,-12 18 0,-2-1-1,1 0 0,-1 0 0,0 0 0,-1 0 0,0-1 0,0 0 0,-1 1 1,0-1-1,0 0 0,-1 0 0,0-9 0,-1 17-35,0 0-1,0 0 1,0 1 0,0-1-1,0 0 1,0 0-1,0 1 1,0-1 0,0 0-1,0 0 1,-1 1 0,1-1-1,0 0 1,0 0-1,-1 1 1,1-1 0,-1 0-1,1 1 1,0-1 0,-1 1-1,1-1 1,-1 0-1,0 0 1,0 1-2,0 0-1,1 0 1,-1 0-1,0 0 1,1 1-1,-1-1 1,0 0-1,1 0 1,-1 1-1,1-1 1,-1 0-1,0 1 1,1-1-1,-1 0 1,1 1-1,-1-1 1,1 1-1,-1-1 1,1 1-1,-1 0 1,-21 33 116,21-34-123,-37 86 90,34-76-87,1-1 0,1 1 0,-1 0 0,2 0-1,-1 0 1,1 0 0,1 14 0,0-21-14,1 0 0,-1-1 0,1 1 0,0-1 1,0 1-1,0-1 0,0 1 0,0-1 0,0 0 0,1 0 0,-1 1 0,1-1 0,-1 0 0,1 0 0,0 0 0,0-1 0,0 1 1,0 0-1,0-1 0,0 1 0,1-1 0,-1 0 0,0 0 0,1 0 0,-1 0 0,1 0 0,-1 0 0,1 0 0,5 0 1,8 1 36,0-1 1,0 0 0,30-2 0,-23 0 93,11 0-163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259"/>
    </inkml:context>
    <inkml:brush xml:id="br0">
      <inkml:brushProperty name="width" value="0.05" units="cm"/>
      <inkml:brushProperty name="height" value="0.05" units="cm"/>
    </inkml:brush>
  </inkml:definitions>
  <inkml:trace contextRef="#ctx0" brushRef="#br0">113 0 18772,'0'15'470,"0"1"0,-2-1 0,0 0 1,0-1-1,-10 30 0,0 4 172,-55 380 614,64-410-1197,-9 68 1363,14-105-1201,1 0 0,0 0 0,2 1 0,0-1 0,12-25 0,-5 11-87,-2 1-50,67-175 35,-61 169-179,2 1 0,2 1 0,32-45 0,-52 80 60,5-6-31,1-1 0,1 0 1,-1 1-1,11-8 0,-16 14 26,0 0-1,0 0 0,0 0 0,0 0 1,0 0-1,1 1 0,-1-1 1,0 0-1,0 1 0,1-1 0,-1 1 1,0-1-1,1 1 0,-1 0 0,0 0 1,1 0-1,-1-1 0,1 1 1,-1 0-1,0 1 0,1-1 0,-1 0 1,0 0-1,1 1 0,-1-1 0,0 0 1,1 1-1,-1-1 0,0 1 1,0 0-1,1-1 0,-1 1 0,0 0 1,0 0-1,0 0 0,0 0 0,0 0 1,0 0-1,1 2 0,2 3-12,0 1 0,-1-1 0,0 1 0,0 0-1,-1 0 1,1 0 0,-1 0 0,-1 1 0,0-1-1,0 0 1,0 1 0,-1-1 0,0 1 0,0-1 0,-1 0-1,0 1 1,0-1 0,-5 13 0,4-13 15,0 0 1,-1 0 0,1-1-1,-1 1 1,-1-1-1,1 0 1,-1 1 0,0-2-1,-1 1 1,1 0-1,-1-1 1,0 0 0,-1 0-1,1-1 1,-1 1-1,0-1 1,0-1 0,0 1-1,-10 4 1,6-5-26,0-1 0,1 0-1,-1 0 1,-12 0 0,20-1-89,-1-1-1,0 0 1,1 0 0,-1 0-1,0 0 1,0 0-1,1-1 1,-1 1 0,0-1-1,1 0 1,-1 0-1,1 0 1,-1 0 0,1 0-1,-1-1 1,1 1-1,0-1 1,0 1 0,-1-1-1,-1-2 1,4 4 87,-1-1-1,1 1 1,0-1 0,-1 0 0,1 1-1,0-1 1,-1 0 0,1 1 0,0-1-1,0 0 1,-1 1 0,1-1-1,0 0 1,0 1 0,0-1 0,0 0-1,0 0 1,0 1 0,0-1 0,0 0-1,0 1 1,1-1 0,-1 0-1,0 1 1,0-1 0,1 0 0,-1 1-1,0-1 1,1 0 0,-1 1 0,0-1-1,1 0 1,9-9-659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696"/>
    </inkml:context>
    <inkml:brush xml:id="br0">
      <inkml:brushProperty name="width" value="0.05" units="cm"/>
      <inkml:brushProperty name="height" value="0.05" units="cm"/>
    </inkml:brush>
  </inkml:definitions>
  <inkml:trace contextRef="#ctx0" brushRef="#br0">74 16 17220,'10'-14'1851,"-7"13"-223,-12 23 743,1-1-1580,-10 28-268,2 0 0,-18 101-1,33-122-414,5-17 63,-4-11-162,0 0 1,1 0-1,-1 0 0,1 0 0,-1 0 0,0 0 0,1 0 0,-1 0 0,0 0 0,1 0 0,-1 0 0,0 0 0,1 0 0,-1 0 1,0 0-1,1-1 0,-1 1 0,0 0 0,1 0 0,-1 0 0,0-1 0,1 1 0,-1 0 0,0 0 0,0-1 0,1 1 1,-1 0-1,0-1 0,0 1 0,0 0 0,1-1 0,2-4 52,1 0-1,-1 0 1,0 0 0,-1-1-1,1 1 1,-1-1 0,0 0-1,-1 0 1,2-6 0,6-58 300,-7 48-244,3-68 35,-5 90-155,0-1 0,0 1 0,1-1 0,-1 1 0,0 0 0,0-1 0,0 1 0,0-1-1,0 1 1,-1-1 0,1 1 0,0-1 0,0 1 0,0-1 0,0 1 0,0-1-1,-1 1 1,1 0 0,0-1 0,0 1 0,-1-1 0,1 1 0,0 0 0,-1-1-1,1 1 1,0 0 0,-1-1 0,0 1 0,1 1 0,0-1 0,-1 0 0,1 0 0,0 1 0,-1-1 0,1 0-1,0 0 1,-1 1 0,1-1 0,0 0 0,0 1 0,0-1 0,-1 1 0,1-1 0,0 0 0,0 1 0,0-1-1,0 1 1,-1-1 0,1 1 0,0-1 0,0 0 0,0 1 0,0-1 0,0 1 0,-1 11-117,0 0-1,0 1 1,2-1 0,0 12 0,0-21 35,-1 0 0,0 0-1,1 0 1,0-1 0,-1 1 0,1 0 0,0-1 0,1 1 0,-1-1 0,0 1 0,1-1 0,-1 1-1,1-1 1,0 0 0,0 0 0,0 0 0,0 0 0,0 0 0,0 0 0,0-1 0,1 1 0,-1-1-1,0 1 1,4 0 0,4 0-251,0 0 0,0-1-1,0 0 1,1-1 0,-1 0-1,0-1 1,0 0 0,0 0 0,0-1-1,0 0 1,19-8 0,12-3-514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072"/>
    </inkml:context>
    <inkml:brush xml:id="br0">
      <inkml:brushProperty name="width" value="0.05" units="cm"/>
      <inkml:brushProperty name="height" value="0.05" units="cm"/>
    </inkml:brush>
  </inkml:definitions>
  <inkml:trace contextRef="#ctx0" brushRef="#br0">153 7 15675,'0'0'111,"-1"-1"0,1 1 0,-1-1 1,1 1-1,-1-1 0,1 1 0,-1-1 0,1 1 0,-1 0 0,1-1 0,-1 1 0,0 0 0,1-1 0,-1 1 0,1 0 0,-1 0 0,0 0 0,1-1 0,-1 1 0,0 0 0,1 0 0,-1 0 0,0 0 0,1 0 1,-1 0-1,0 0 0,1 0 0,-1 1 0,0-1 0,1 0 0,-1 0 0,0 0 0,1 1 0,-1-1 0,1 0 0,-1 1 0,0-1 0,1 1 0,-1-1 0,0 1 0,-24 17 1544,14-9-1486,2 0 0,-1 1 0,2 1 0,-1-1 0,1 1 0,1 1 0,0-1 0,1 1 0,0 1 0,0-1 0,2 1 0,-6 20 0,10-32-167,-1 0 0,1 0 1,0 0-1,0 1 0,0-1 0,-1 0 1,1 0-1,0 0 0,0 1 0,1-1 1,-1 0-1,0 0 0,0 0 0,1 1 1,-1-1-1,0 0 0,1 0 0,-1 0 1,1 0-1,-1 0 0,1 0 0,0 0 1,0 0-1,-1 0 0,1 0 1,0 0-1,0 0 0,0-1 0,0 1 1,0 0-1,0-1 0,0 1 0,0-1 1,0 1-1,0-1 0,0 1 0,0-1 1,1 1-1,-1-1 0,0 0 0,0 0 1,0 0-1,1 0 0,-1 0 0,0 0 1,0 0-1,0 0 0,2-1 0,4 0 0,0 0-1,0-1 0,-1 0 1,1 0-1,-1-1 0,1 1 1,8-6-1,9-10 35,0 0 1,0-2-1,-2 0 0,-1-1 0,35-45 1,-71 104 81,1-9-103,-3 3-20,-21 62 1,37-93-31,1 0 0,-1 1 0,1-1 0,-1 0 0,1 0 0,0 0 0,0 0 0,0 0 0,-1 1 1,1-1-1,0 0 0,0 0 0,1 0 0,-1 0 0,0 1 0,0-1 0,0 0 0,1 0 0,-1 0 1,1 0-1,-1 0 0,1 0 0,-1 0 0,1 0 0,-1 0 0,1 0 0,0 0 0,1 1 1,-1-2-17,1 1 1,0-1 0,-1 1 0,1-1 0,0 1 0,-1-1 0,1 0 0,0 0-1,-1 0 1,1 0 0,0 0 0,0-1 0,-1 1 0,1 0 0,0-1 0,-1 1-1,1-1 1,2-1 0,40-19-475,-19 8 53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459"/>
    </inkml:context>
    <inkml:brush xml:id="br0">
      <inkml:brushProperty name="width" value="0.05" units="cm"/>
      <inkml:brushProperty name="height" value="0.05" units="cm"/>
    </inkml:brush>
  </inkml:definitions>
  <inkml:trace contextRef="#ctx0" brushRef="#br0">247 14 16099,'-1'-1'121,"1"0"0,-1 0-1,0 0 1,0 0 0,0 0-1,0 0 1,0 0-1,0 1 1,0-1 0,0 0-1,0 1 1,0-1 0,0 1-1,-1-1 1,1 1-1,0-1 1,0 1 0,0 0-1,-1 0 1,1 0 0,0 0-1,0 0 1,-1 0-1,1 0 1,0 0 0,0 0-1,-1 0 1,1 1 0,-2 0-1,-39 14 1715,40-14-1586,-17 9 119,0 0 1,0 1-1,1 2 1,1-1-1,0 2 1,-29 31-1,45-44-362,0 0-1,-1 0 1,1 1-1,0-1 1,0 1-1,0-1 1,0 1 0,1-1-1,-1 1 1,0-1-1,1 1 1,-1 0-1,0 2 1,6 3-33,11-6-88,79-18-816,-75 12 609,0 0 0,0 2-1,1 0 1,-1 2 0,37 1 0,-55 0 293,0 0 0,0 0 0,0 1 0,0-1 0,0 1 1,0-1-1,0 1 0,0 0 0,0-1 0,0 1 0,-1 0 1,1 0-1,0 1 0,0-1 0,-1 0 0,1 1 0,-1-1 1,1 0-1,-1 1 0,1 1 0,-1-1 30,-1-1 0,1 1-1,-1-1 1,0 1 0,0 0 0,0-1-1,0 1 1,0-1 0,0 1 0,0-1-1,-1 1 1,1 0 0,0-1 0,-1 1-1,1-1 1,-1 1 0,0-1-1,1 0 1,-1 1 0,0-1 0,0 0-1,0 1 1,0-1 0,0 0 0,0 0-1,-2 1 1,-6 7 51,0-1-1,0 0 0,-1 0 1,0-1-1,0-1 0,-1 0 1,0 0-1,0-1 1,0 0-1,-1-1 0,1 0 1,-20 3-1,30-7-31,0 0-1,0 0 1,0 1-1,0-1 1,0 0-1,0 0 0,0 0 1,0 0-1,0 0 1,0 0-1,0-1 1,0 1-1,0 0 1,0 0-1,0-1 0,0 1 1,1-1-1,-1 1 1,0-1-1,0 1 1,0-1-1,1 1 1,-1-1-1,0 0 1,0 1-1,1-1 0,-1 0 1,1 0-1,-1 1 1,0-1-1,1 0 1,0 0-1,-1 0 1,1 0-1,-1 0 0,1 0 1,0 0-1,0 0 1,0 0-1,-1-1 1,5-9-12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8.778"/>
    </inkml:context>
    <inkml:brush xml:id="br0">
      <inkml:brushProperty name="width" value="0.05" units="cm"/>
      <inkml:brushProperty name="height" value="0.05" units="cm"/>
    </inkml:brush>
  </inkml:definitions>
  <inkml:trace contextRef="#ctx0" brushRef="#br0">1 480 16796,'2'2'605,"1"0"-1,0-1 1,-1 1 0,1 0 0,0-1 0,0 0 0,0 1 0,6 0 0,-8-1-499,1-1 1,0 0-1,0 0 1,0-1-1,0 1 1,0 0-1,-1-1 1,1 1-1,0-1 1,0 1-1,-1-1 1,1 0-1,0 0 1,-1 0-1,1 0 1,2-2-1,2-1-13,-1-1-1,0 1 0,0-1 0,0 0 0,0 0 0,-1-1 1,0 1-1,6-13 0,-17 33-70,-13 34-26,19-47 2,1 1 0,-1 0 0,0 0 1,1 0-1,-1 0 0,1 0 0,0 0 0,0 1 1,0-1-1,1 0 0,-1 0 0,1 0 0,-1 0 0,3 4 1,-2-6 1,0 1 1,1-1-1,-1 1 0,1-1 1,-1 0-1,1 0 1,0 1-1,-1-1 1,1 0-1,0 0 1,0-1-1,0 1 1,0 0-1,0-1 0,0 1 1,0-1-1,0 1 1,0-1-1,0 0 1,0 0-1,0 0 1,0 0-1,0 0 0,0-1 1,3 0-1,10-1 6,0-1 1,18-6-1,-29 8-7,125-49-238,-89 32-450,71-20-1,-109 37 616,-1 1-1,1-1 0,0 1 1,0-1-1,-1 1 0,1 0 1,0 0-1,0 0 0,-1 0 0,1 0 1,0 0-1,3 1 0,-4 0 10,-1 0-1,1-1 1,-1 1-1,0-1 1,1 1 0,-1 0-1,0-1 1,0 1-1,1 0 1,-1 0-1,0-1 1,0 1-1,0 0 1,0-1-1,0 1 1,0 0-1,0 0 1,0-1-1,0 1 1,0 0-1,0 0 1,-1-1-1,1 1 1,0 0-1,0-1 1,-1 1-1,1 0 1,0-1-1,-1 2 1,2 0-1347,3-5 936,7-4 16,11-17-367,0-1 1,-1-1-1,26-42 1,42-91 255,-80 141 681,-2 5 182,-1 0-1,0 0 1,8-26-1,-38 86 2128,20-37-2209,-71 182 2626,66-167-2467,3 0-1,0 1 1,1 0-1,1 0 1,1 48-1,2-71-331,2-1-1,-1 1 0,0 0 1,1 0-1,-1 0 0,1 0 1,0 0-1,0-1 0,0 1 1,0 0-1,0-1 0,1 1 1,-1-1-1,1 1 0,0-1 1,-1 0-1,1 0 0,3 3 1,-4-5-25,0 1 1,0 0 0,0-1 0,0 1-1,0-1 1,0 1 0,1-1-1,-1 0 1,0 1 0,0-1 0,1 0-1,-1 0 1,0 0 0,0 0-1,1 0 1,-1 0 0,2-1 0,-1 1-4,1-1 0,-1 0 1,0 0-1,1 0 1,-1 0-1,0-1 0,0 1 1,1-1-1,-1 1 1,0-1-1,1-2 0,5-4 20,-1 0-1,-1 0 0,0-1 0,0 0 0,-1-1 0,7-15 0,-3 3 10,12-45 0,-20 64-38,-1-1 1,0 1 0,1-1 0,-1 1 0,0-1 0,-1 0-1,0-4 1,1 8-2,0-1 0,0 1 0,0 0 0,0-1-1,0 1 1,0 0 0,-1-1 0,1 1 0,0 0 0,0-1 0,0 1-1,0 0 1,-1-1 0,1 1 0,0 0 0,0 0 0,-1-1 0,1 1-1,0 0 1,0 0 0,-1-1 0,1 1 0,0 0 0,-1 0-1,1 0 1,0 0 0,0 0 0,-1-1 0,0 2-2,0-1 0,0 0 0,1 1-1,-1-1 1,0 1 0,0-1 0,1 1 0,-1-1 0,0 1 0,1 0 0,-1-1 0,1 1-1,-1 0 1,1 0 0,-1-1 0,1 1 0,-1 1 0,-5 9-12,0 1 0,0 0-1,-6 22 1,11-29 23,-1 0 0,1-1-1,0 1 1,1 0 0,-1 0-1,1-1 1,0 1 0,0 0-1,0 0 1,1 0 0,-1 0-1,1-1 1,3 8 0,-3-10 0,0 0 1,0 0-1,1-1 1,-1 1 0,1 0-1,-1-1 1,1 1-1,0-1 1,0 1-1,-1-1 1,1 0 0,0 0-1,0 1 1,0-2-1,1 1 1,-1 0 0,0 0-1,0-1 1,0 1-1,1-1 1,-1 1 0,0-1-1,0 0 1,1 0-1,1 0 1,5-1 22,0 0 0,0 0 1,-1-1-1,1 0 0,10-3 0,-4-1-22,0 0 0,0-1 0,-1 0 1,0-1-1,0-1 0,-1 0 0,0 0 0,-1-2 0,0 1 0,0-2 0,-2 0 0,1 0 0,-1 0 0,10-20 0,-19 32-12,0-1-1,-1 0 1,1 0-1,-1 1 1,1-1-1,-1 0 1,0 0-1,1 0 1,-1 0-1,0 0 1,0 1-1,1-1 1,-1 0 0,0 0-1,0 0 1,0 0-1,0 0 1,0 0-1,0 0 1,-1 0-1,1 0 1,0 1-1,0-1 1,-1 0-1,1 0 1,-1-1-1,0 2 2,0 0 0,1 0-1,-1 0 1,0 0 0,0 0 0,0 0-1,0 0 1,1 0 0,-1 0 0,0 0-1,0 0 1,0 1 0,0-1 0,1 0-1,-1 1 1,0-1 0,0 0 0,1 1-1,-1-1 1,0 1 0,1-1 0,-1 1-1,1 0 1,-1-1 0,0 1-1,1 0 1,-1 1 0,-9 8 25,1 1 1,-15 23-1,21-31-9,1 1 1,0 0-1,0-1 1,0 1 0,1 0-1,-1 0 1,1 0-1,0 0 1,0 0-1,1 0 1,-1 0-1,1 0 1,0 0-1,0 8 1,1-10-7,-1-1 1,1 0-1,-1 0 1,1 1-1,0-1 1,0 0-1,0 0 0,-1 0 1,1 0-1,0 0 1,0 0-1,0 0 0,1 0 1,-1 0-1,0 0 1,0-1-1,0 1 0,1 0 1,-1-1-1,0 1 1,1-1-1,-1 0 1,0 1-1,1-1 0,-1 0 1,1 0-1,-1 0 1,0 0-1,1 0 0,-1 0 1,2 0-1,5-1 23,0 0 0,0 0 0,0-1 0,8-3 0,2-1 19,-1-2-1,28-15 1,10-5-35,-55 28-17,0 0 1,1 0-1,-1 0 1,0 0-1,0 0 0,0-1 1,0 1-1,1 0 0,-1 0 1,0 0-1,0 0 0,0 0 1,0 0-1,1 0 0,-1 0 1,0 0-1,0 0 0,0 0 1,1 0-1,-1 0 1,0 0-1,0 0 0,0 0 1,0 0-1,1 0 0,-1 0 1,0 0-1,0 0 0,0 0 1,0 0-1,1 0 0,-1 0 1,0 1-1,0-1 0,0 0 1,0 0-1,1 0 1,-1 0-1,0 0 0,0 0 1,0 1-1,0-1 0,0 0 1,0 0-1,0 0 0,0 0 1,1 1-1,-1-1 0,0 0 1,0 0-1,0 0 0,0 1 1,0-1-1,0 0 0,0 0 1,0 0-1,0 0 1,0 1-1,0-1 0,0 0 1,0 1-1,-5 12-54,4-10 45,-11 28-68,8-21 62,0-1 1,0 1-1,1 0 0,1 0 1,-1 0-1,2 0 0,-2 15 1,3-23 19,0 0 1,0-1-1,1 1 1,-1-1-1,0 1 1,0-1-1,1 1 1,-1-1 0,1 1-1,0-1 1,-1 1-1,1-1 1,0 1-1,0-1 1,0 0-1,0 0 1,0 1-1,0-1 1,0 0-1,0 0 1,2 1 0,-1-1-1,1 1 1,-1-1-1,1-1 1,-1 1 0,1 0-1,-1-1 1,1 1 0,-1-1-1,1 0 1,-1 0 0,1 0-1,2 0 1,4-1-25,-1 0 0,1-1 1,-1 0-1,0-1 0,1 0 0,14-7 1,-13 4-125,0-1 0,0 0 0,-1-1 0,1 1 0,-2-2 0,1 0 0,-1 0 0,13-19 0,0-7-788,23-50 0,-31 57 361,1 1 0,1 0 0,30-38 0,-13 28 340,2 3-1,1 0 0,2 3 1,48-33-1,-85 64 254,0 0 1,0 0-1,0 0 0,0 1 0,0-1 0,-1 0 0,1 0 1,0 0-1,0 0 0,0 1 0,0-1 0,0 0 1,0 0-1,0 0 0,0 0 0,1 0 0,-1 1 0,0-1 1,0 0-1,0 0 0,0 0 0,0 0 0,0 1 0,0-1 1,0 0-1,0 0 0,0 0 0,0 0 0,1 0 0,-1 0 1,0 0-1,0 1 0,0-1 0,0 0 0,0 0 0,0 0 1,1 0-1,-1 0 0,0 0 0,0 0 0,0 0 0,0 0 1,0 0-1,1 0 0,-1 0 0,0 0 0,0 0 0,0 0 1,0 0-1,1 0 0,-1 0 0,0 0 0,0 0 0,0 0 1,0 0-1,0 0 0,1 0 0,-1 0 0,0 0 0,0 0 1,0 0-1,0-1 0,0 1 0,1 0 0,-1 0 0,-5 14 493,-15 28 376,-1-3-372,3 1 0,1 1 0,-18 70 0,34-108-496,-5 25 327,-6 56 1,12-77-297,-1 0-1,1-1 0,0 1 0,1 0 1,0-1-1,0 1 0,0-1 1,1 1-1,0-1 0,0 1 1,0-1-1,1 0 0,0 0 1,6 8-1,-9-13-47,1 0 1,-1-1-1,0 1 1,1-1-1,-1 1 0,0-1 1,1 1-1,-1-1 1,1 1-1,-1-1 0,1 0 1,-1 1-1,1-1 0,-1 1 1,1-1-1,0 0 1,-1 0-1,1 1 0,-1-1 1,1 0-1,0 0 1,-1 0-1,2 1 0,0-14 80,-10-23-28,-52-99-90,34 82 56,-19-58 0,44 107-2,0 0-1,0-1 1,0 1-1,0 0 1,0 0-1,1 0 1,0-1-1,0-3 1,0 7-14,0 0-1,1 0 1,-1 0 0,0 0-1,1 0 1,-1 0 0,0 0 0,1 0-1,-1 0 1,1 1 0,0-1-1,-1 0 1,1 0 0,0 1 0,-1-1-1,1 0 1,0 1 0,0-1 0,-1 1-1,1-1 1,0 1 0,0-1-1,0 1 1,0 0 0,0-1 0,0 1-1,0 0 1,0 0 0,0-1-1,0 1 1,0 0 0,0 0 0,0 0-1,0 0 1,0 1 0,0-1-1,1 0 1,12 3-70,1 0 1,-1 0-1,0 2 0,18 7 1,-18-6-364,1-1 1,0 0 0,22 4 0,-26-11 48,-13-7-139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257"/>
    </inkml:context>
    <inkml:brush xml:id="br0">
      <inkml:brushProperty name="width" value="0.05" units="cm"/>
      <inkml:brushProperty name="height" value="0.05" units="cm"/>
    </inkml:brush>
  </inkml:definitions>
  <inkml:trace contextRef="#ctx0" brushRef="#br0">41 23 20812,'-22'-7'1993,"11"0"-1345,4 1-296,8 5 520,6-1-800,3 2 208,2 2-200,-5-2-360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827"/>
    </inkml:context>
    <inkml:brush xml:id="br0">
      <inkml:brushProperty name="width" value="0.05" units="cm"/>
      <inkml:brushProperty name="height" value="0.05" units="cm"/>
    </inkml:brush>
  </inkml:definitions>
  <inkml:trace contextRef="#ctx0" brushRef="#br0">168 177 17892,'-2'-2'183,"0"-1"-1,-1 1 1,1 0 0,0 0-1,-1-1 1,1 2 0,-1-1 0,0 0-1,0 1 1,0-1 0,0 1-1,0 0 1,0 0 0,-4-1 0,4 2-119,1-1 1,-1 2 0,1-1 0,-1 0 0,1 1 0,-1-1-1,1 1 1,-1 0 0,1-1 0,-1 1 0,1 1 0,0-1 0,-1 0-1,1 0 1,0 1 0,0-1 0,0 1 0,-2 2 0,-4 4-8,1 0 0,0 0 1,0 1-1,1-1 0,0 2 1,0-1-1,1 1 0,-6 16 1,8-19-58,1 0 0,0 0 0,0 0 0,0 0 0,1 0 0,0 0 0,0 0 1,1 0-1,0 1 0,1-1 0,-1 0 0,1 0 0,4 13 0,-5-18 1,0-1 0,1 0 0,0 1-1,-1-1 1,1 0 0,-1 1 0,1-1 0,0 0 0,0 0-1,0 0 1,0 0 0,0 0 0,0 0 0,0 0 0,0 0-1,0 0 1,1 0 0,-1-1 0,0 1 0,0 0 0,1-1-1,1 1 1,-1-1 1,1 1 0,-1-1-1,0-1 1,0 1 0,1 0 0,-1 0-1,0-1 1,0 1 0,0-1 0,0 0-1,0 0 1,1 0 0,1-1 0,5-4 4,-1 1 1,1-2-1,-1 0 1,0 0-1,8-9 1,5-8 116,0-2 0,-2 0 0,-1-1 0,-1-1 0,-1-1 1,-2 0-1,-1-1 0,10-32 0,-22 57-52,1-1 1,0 0-1,-1 0 0,0 0 0,-1 0 1,1 1-1,-1-1 0,-1-9 1,1 15-67,0-1 0,0 1 0,-1 0 0,1 0 1,0 0-1,0 0 0,0 0 0,0 0 1,0-1-1,0 1 0,0 0 0,0 0 0,-1 0 1,1 0-1,0 0 0,0 0 0,0 0 1,0 0-1,0 0 0,-1-1 0,1 1 0,0 0 1,0 0-1,0 0 0,0 0 0,-1 0 1,1 0-1,0 0 0,0 0 0,0 0 0,0 0 1,0 0-1,-1 0 0,1 0 0,0 1 1,0-1-1,0 0 0,0 0 0,-1 0 0,1 0 1,0 0-1,0 0 0,0 0 0,0 0 1,0 0-1,0 0 0,-1 1 0,1-1 1,0 0-1,0 0 0,0 0 0,0 0 0,0 0 1,0 1-1,0-1 0,0 0 0,0 0 1,0 0-1,0 0 0,0 1 0,-6 7 48,1 0 0,1 1 0,-1-1-1,1 1 1,1 0 0,0 0 0,0 1 0,1-1 0,-2 13-1,0-4-5,-4 21-5,-5 44 1,12-67-46,0 0 1,1 0 0,1 0-1,0 0 1,6 27 0,-6-40-37,0 0 0,0 0 0,0 1 1,0-1-1,0 0 0,1 0 0,-1 0 0,1 0 1,0-1-1,0 1 0,0 0 0,0-1 0,0 1 1,1-1-1,-1 0 0,1 0 0,0 0 1,-1 0-1,1 0 0,6 2 0,-6-3-43,0 0 0,0-1 0,0 0 0,1 1 0,-1-1 0,0 0 0,0-1 0,0 1 0,1 0 0,-1-1 0,0 0 0,0 0 0,0 0 0,0 0 0,0 0 0,0-1 0,0 1 0,0-1 0,-1 0 0,1 0 0,3-3-1,5-5-57,0-1-1,-2 0 0,1-1 0,-1 0 0,-1 0 0,8-14 0,14-37-580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8.787"/>
    </inkml:context>
    <inkml:brush xml:id="br0">
      <inkml:brushProperty name="width" value="0.05" units="cm"/>
      <inkml:brushProperty name="height" value="0.05" units="cm"/>
    </inkml:brush>
  </inkml:definitions>
  <inkml:trace contextRef="#ctx0" brushRef="#br0">224 37 11602 0 0,'-1'-2'316'0'0,"1"1"0"0"0,-1 0-1 0 0,1 0 1 0 0,-1 0-1 0 0,0 0 1 0 0,1 0-1 0 0,-1 0 1 0 0,0 0 0 0 0,0 0-1 0 0,0 0 1 0 0,0 0-1 0 0,0 0 1 0 0,0 0-1 0 0,0 1 1 0 0,0-1-1 0 0,0 0 1 0 0,0 1 0 0 0,0-1-1 0 0,-2 0 1 0 0,-26-11 1437 0 0,27 11-1640 0 0,-2 0-117 0 0,-1 0 0 0 0,1 0 0 0 0,0 1 0 0 0,-1-1 0 0 0,1 1 0 0 0,-1 0 0 0 0,1 0 0 0 0,-1 1 0 0 0,1-1 0 0 0,0 1 0 0 0,-1 0 0 0 0,1 0 0 0 0,0 0 0 0 0,-1 1 0 0 0,1 0 0 0 0,0-1 0 0 0,0 2 0 0 0,0-1 0 0 0,1 0 0 0 0,-1 1 0 0 0,0-1 0 0 0,-5 7 0 0 0,1-2-68 0 0,0 1 0 0 0,1 0 1 0 0,0 0-1 0 0,0 1 0 0 0,1 0 1 0 0,0 0-1 0 0,1 0 0 0 0,-7 14 1 0 0,12-21 48 0 0,-1 0 0 0 0,0-1 0 0 0,0 1 0 0 0,1 0 0 0 0,-1 0 0 0 0,1 0 0 0 0,-1-1 0 0 0,1 1-1 0 0,0 0 1 0 0,0 0 0 0 0,0 0 0 0 0,0 0 0 0 0,0 0 0 0 0,0 0 0 0 0,0 0 0 0 0,1-1 0 0 0,-1 1 0 0 0,1 0 0 0 0,-1 0 0 0 0,2 2 0 0 0,-1-2 3 0 0,0-1-1 0 0,1 0 0 0 0,-1 0 1 0 0,0 0-1 0 0,0 0 1 0 0,1 0-1 0 0,-1 0 0 0 0,1 0 1 0 0,-1-1-1 0 0,1 1 1 0 0,-1 0-1 0 0,1-1 1 0 0,0 1-1 0 0,-1-1 0 0 0,1 0 1 0 0,0 0-1 0 0,-1 1 1 0 0,3-1-1 0 0,6 0 23 0 0,0-1-1 0 0,0 0 1 0 0,1 0-1 0 0,-1-1 1 0 0,-1-1-1 0 0,11-3 1 0 0,-6 1 100 0 0,0-1-1 0 0,19-11 1 0 0,-13 5 2 0 0,-17 10-105 0 0,1 1 0 0 0,-1-1-1 0 0,0 1 1 0 0,0 0 0 0 0,1-1 0 0 0,-1 2 0 0 0,1-1-1 0 0,-1 0 1 0 0,7 0 0 0 0,-9 1-8 0 0,0 0 1 0 0,0 1-1 0 0,0-1 0 0 0,0 0 1 0 0,0 1-1 0 0,0-1 1 0 0,0 0-1 0 0,0 1 0 0 0,0 0 1 0 0,0-1-1 0 0,0 1 0 0 0,-1-1 1 0 0,1 1-1 0 0,0 0 0 0 0,0 0 1 0 0,-1-1-1 0 0,1 1 0 0 0,0 0 1 0 0,-1 0-1 0 0,1 0 0 0 0,-1 0 1 0 0,1 0-1 0 0,-1 0 0 0 0,1 0 1 0 0,-1 0-1 0 0,0 0 0 0 0,1 0 1 0 0,-1 0-1 0 0,0 0 0 0 0,0 0 1 0 0,0 0-1 0 0,0 0 1 0 0,0 0-1 0 0,0 2 0 0 0,1 5-6 0 0,-1 2 93 0 0,0-1 0 0 0,1 0 0 0 0,1 0 0 0 0,0 1 0 0 0,5 14 0 0 0,-7-22-66 0 0,1-1-1 0 0,0 1 1 0 0,0-1-1 0 0,0 1 1 0 0,-1-1-1 0 0,1 0 1 0 0,1 1 0 0 0,-1-1-1 0 0,0 0 1 0 0,0 0-1 0 0,0 0 1 0 0,1 0 0 0 0,-1 0-1 0 0,0 0 1 0 0,1 0-1 0 0,-1 0 1 0 0,1 0 0 0 0,-1-1-1 0 0,1 1 1 0 0,-1-1-1 0 0,1 1 1 0 0,-1-1 0 0 0,1 0-1 0 0,0 1 1 0 0,-1-1-1 0 0,1 0 1 0 0,0 0 0 0 0,-1 0-1 0 0,1 0 1 0 0,0 0-1 0 0,-1-1 1 0 0,1 1 0 0 0,0 0-1 0 0,-1-1 1 0 0,1 1-1 0 0,-1-1 1 0 0,1 0 0 0 0,-1 1-1 0 0,1-1 1 0 0,1-1-1 0 0,15-7-1090 0 0,1 0-1 0 0,-1-2 0 0 0,0 0 1 0 0,30-25-1 0 0,-25 16 96 0 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190"/>
    </inkml:context>
    <inkml:brush xml:id="br0">
      <inkml:brushProperty name="width" value="0.05" units="cm"/>
      <inkml:brushProperty name="height" value="0.05" units="cm"/>
    </inkml:brush>
  </inkml:definitions>
  <inkml:trace contextRef="#ctx0" brushRef="#br0">59 39 15547,'-8'31'1660,"-11"30"0,13-44-1225,0 0-1,1 1 0,1 0 0,0 0 0,1 0 0,0 36 0,3-52-444,0 1-1,0-1 1,1 0 0,-1 1-1,1-1 1,0 0-1,-1 1 1,1-1 0,0 0-1,0 0 1,0 0 0,1 0-1,-1 0 1,0 0 0,1 0-1,2 3 1,-2-4-24,-1 0 0,0-1 0,1 1 1,-1 0-1,1-1 0,-1 1 0,1-1 1,-1 0-1,1 1 0,0-1 0,-1 0 0,1 0 1,-1 0-1,1 0 0,-1 0 0,1 0 1,0 0-1,-1-1 0,1 1 0,-1-1 0,1 1 1,-1-1-1,1 1 0,-1-1 0,0 0 1,2-1-1,5-3-125,-1 0 0,0-1 1,0 0-1,0 0 0,-1 0 0,0-1 0,0 0 1,-1-1-1,6-10 0,37-77-749,-41 79 801,52-129 456,-135 418 2769,68-241-2961,2 1-1,1-1 1,1 1-1,2 46 1,2-74-252,1-1 0,0 1 0,0-1 0,0 1 1,0-1-1,4 8 0,-5-12 81,0 1-1,0 0 1,1-1 0,-1 1-1,0 0 1,1-1 0,-1 1-1,1-1 1,-1 1 0,0-1-1,1 1 1,-1-1 0,1 1-1,0-1 1,-1 0 0,1 1-1,-1-1 1,1 0 0,-1 1-1,1-1 1,0 0 0,-1 0-1,1 0 1,0 1 0,-1-1 0,1 0-1,0 0 1,-1 0 0,1 0-1,0 0 1,-1 0 0,1 0-1,0 0 1,-1-1 0,1 1-1,0 0 1,-1 0 0,1 0-1,0-1 1,-1 1 0,1 0-1,-1-1 1,1 1 0,-1-1-1,1 1 1,-1 0 0,1-1-1,-1 1 1,1-1 0,-1 1-1,1-1 1,-1 0 0,17-20-312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605"/>
    </inkml:context>
    <inkml:brush xml:id="br0">
      <inkml:brushProperty name="width" value="0.05" units="cm"/>
      <inkml:brushProperty name="height" value="0.05" units="cm"/>
    </inkml:brush>
  </inkml:definitions>
  <inkml:trace contextRef="#ctx0" brushRef="#br0">43 133 17844,'4'1'284,"-1"0"1,0 0-1,1 0 0,-1-1 1,0 1-1,1-1 1,-1 0-1,1 0 0,-1 0 1,0 0-1,1-1 1,-1 1-1,1-1 0,-1 0 1,5-2-1,7-2 380,-1-1 0,14-9-1,-23 13-484,64-39 1078,-62 36-1171,0 0-1,0-1 1,0 1-1,-1-1 1,0 0 0,10-14-1,-16 19-82,0 1 0,1 0-1,-1 0 1,0 0-1,0 0 1,0-1 0,0 1-1,0 0 1,0 0 0,1 0-1,-1-1 1,0 1 0,0 0-1,0 0 1,0 0-1,0-1 1,0 1 0,0 0-1,0 0 1,0 0 0,0-1-1,0 1 1,0 0-1,0 0 1,0 0 0,0-1-1,0 1 1,0 0 0,0 0-1,0 0 1,-1-1 0,1 1-1,0 0 1,0 0-1,0 0 1,0-1 0,0 1-1,0 0 1,-1 0 0,1 0-1,0-1 1,-12 1 51,-12 5-3,9 2-37,1 0-1,-1 0 1,1 2-1,0 0 0,1 0 1,0 1-1,-16 17 1,13-11-15,0 1 0,2 0 1,0 2-1,-20 34 0,29-43-1,0-1 0,1 2 0,0-1 0,0 0 0,2 1-1,-1-1 1,-1 12 0,4-19-19,0 0 0,-1 0-1,1 0 1,0 0 0,0-1 0,1 1-1,-1 0 1,0 0 0,1 0 0,0 0-1,0 0 1,0-1 0,0 1 0,0 0-1,1-1 1,-1 1 0,1-1 0,-1 1-1,1-1 1,0 0 0,0 1 0,0-1-1,0 0 1,1 0 0,-1-1 0,0 1-1,1 0 1,-1-1 0,1 0-1,5 3 1,1-2-93,0-1 0,0 1 0,1-1 0,-1-1 0,1 0 0,-1 0 0,0-1 0,1 0 0,-1-1-1,0 0 1,0 0 0,16-7 0,33-12-262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1.947"/>
    </inkml:context>
    <inkml:brush xml:id="br0">
      <inkml:brushProperty name="width" value="0.05" units="cm"/>
      <inkml:brushProperty name="height" value="0.05" units="cm"/>
    </inkml:brush>
  </inkml:definitions>
  <inkml:trace contextRef="#ctx0" brushRef="#br0">42 75 15619,'3'-5'298,"-1"0"0,1 0 0,-1 0-1,1 1 1,1-1 0,-1 1 0,1 0-1,-1 0 1,1 0 0,1 0 0,5-4 0,-8 6-117,1 0 0,0 0 0,0 1 0,0-1 0,0 0 0,0 1 0,0 0 0,1 0 0,-1 0 0,0 0 0,1 1 1,-1-1-1,0 1 0,1 0 0,-1 0 0,1 0 0,-1 0 0,0 0 0,5 2 0,-6-2-120,-1 1-1,1 0 1,-1-1-1,1 1 1,-1 0-1,0 0 0,1 0 1,-1 0-1,0 0 1,0 0-1,1 0 1,-1 0-1,0 0 1,0 1-1,-1-1 1,1 0-1,0 1 1,0-1-1,-1 1 1,2 1-1,-1 0-2,-1 1 1,1 0-1,-1-1 0,1 1 1,-1 0-1,0-1 1,0 1-1,-1 5 0,-2 5 4,-1-1 0,0 0-1,-9 23 1,-49 80 60,45-88-11,2 0 0,0 0-1,2 2 1,1-1 0,-10 41 0,21-67-84,1 0 0,-1 1 0,1-1 0,0 0 1,-1 1-1,1-1 0,1 0 0,-1 1 0,1-1 0,-1 0 0,2 5 0,-1-7-13,0 1-1,0-1 0,0 0 0,-1 0 1,1 1-1,0-1 0,1 0 0,-1 0 1,0 0-1,0 0 0,0-1 0,1 1 0,-1 0 1,0 0-1,1-1 0,-1 1 0,0-1 1,1 1-1,-1-1 0,1 1 0,-1-1 1,1 0-1,-1 0 0,1 0 0,-1 0 0,1 0 1,1 0-1,8-1-9,1-1 0,-1 0 0,0 0 0,0-1 0,0-1 0,0 0 0,17-9 0,-19 9-322,-1-1-1,0 0 1,0 0 0,0-1 0,-1 0 0,0 0-1,0-1 1,0 0 0,9-12 0,-15 17 254,0 0 1,1 0-1,-1 0 0,0 0 1,0 0-1,0 0 0,-1 0 1,1 0-1,0-1 0,-1 1 1,1 0-1,-1 0 1,0-1-1,0 1 0,0 0 1,0-1-1,0 1 0,0 0 1,-1 0-1,1-1 0,-2-1 1,-9-19-858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336"/>
    </inkml:context>
    <inkml:brush xml:id="br0">
      <inkml:brushProperty name="width" value="0.05" units="cm"/>
      <inkml:brushProperty name="height" value="0.05" units="cm"/>
    </inkml:brush>
  </inkml:definitions>
  <inkml:trace contextRef="#ctx0" brushRef="#br0">1 40 17972,'11'5'1664,"11"-2"-1040,7-1-264,15-2 553,9-3-473,7-3-792,2-3-136,-8-2 448,-4-1-225,-7 4-295</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787"/>
    </inkml:context>
    <inkml:brush xml:id="br0">
      <inkml:brushProperty name="width" value="0.05" units="cm"/>
      <inkml:brushProperty name="height" value="0.05" units="cm"/>
    </inkml:brush>
  </inkml:definitions>
  <inkml:trace contextRef="#ctx0" brushRef="#br0">12 147 15891,'-4'17'1241,"2"-8"-873,0-1-1,1 1 1,0 0 0,0 0 0,0 0 0,2 0-1,-1-1 1,1 1 0,2 11 0,-3-19-309,1 0 0,0 1-1,-1-1 1,1 0 0,0 0 0,-1 0 0,1 0 0,0 0 0,0 0 0,0 0 0,0 0-1,0 0 1,0 0 0,0-1 0,0 1 0,0 0 0,1-1 0,-1 1 0,0-1 0,0 1-1,1-1 1,-1 0 0,0 1 0,1-1 0,-1 0 0,0 0 0,1 0 0,-1 0 0,0 0 0,1 0-1,-1 0 1,0-1 0,0 1 0,1 0 0,0-1 0,7-2 42,-1 0 1,0 0-1,0-1 1,9-5-1,-15 8-77,72-45 106,13-7-133,-83 51 0,1-1 0,-1 1 0,1 0 0,0 1 0,0-1 0,-1 1 0,1 0 0,7-1 0,-10 2 10,-1 0 0,0 0 1,1 1-1,-1-1 1,0 0-1,1 1 0,-1-1 1,0 1-1,0-1 0,0 1 1,1 0-1,-1-1 0,0 1 1,0 0-1,0 0 1,0 0-1,0 0 0,0 0 1,0 0-1,0 0 0,-1 0 1,1 0-1,0 0 0,-1 0 1,1 1-1,-1-1 1,1 0-1,-1 0 0,1 1 1,-1-1-1,0 0 0,0 1 1,0-1-1,0 2 0,2 10 167,-1 0-1,-2 19 1,0-24-48,1 1 1,0-1 0,0 1-1,1 0 1,0-1-1,0 1 1,1-1-1,0 0 1,4 10-1,-5-17-99,0 1 0,0-1 0,0 0 0,0 1 0,0-1-1,0 0 1,1 0 0,-1 0 0,0 0 0,1 0 0,-1 0 0,1 0 0,-1-1 0,1 1-1,-1 0 1,1-1 0,-1 1 0,1-1 0,0 0 0,-1 1 0,1-1 0,0 0 0,-1 0-1,1 0 1,0 0 0,0 0 0,-1-1 0,1 1 0,-1 0 0,1-1 0,0 1-1,1-2 1,8-2 44,0 0-1,-1-1 0,16-9 0,-24 13-62,81-50-246,34-19-2243,-93 64 1200,-16 6-83,-12 5-1588,2-5 2802,0 1 0,0 0-1,0 0 1,1-1 0,-1 1 0,0-1-1,0 0 1,0 1 0,0-1 0,-2 0 0,-14-1-523</inkml:trace>
  <inkml:trace contextRef="#ctx0" brushRef="#br0" timeOffset="1">528 1 13339,'8'9'960,"2"3"-800,2 1-240,6-1 384,2-2-112,13-4-144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209"/>
    </inkml:context>
    <inkml:brush xml:id="br0">
      <inkml:brushProperty name="width" value="0.05" units="cm"/>
      <inkml:brushProperty name="height" value="0.05" units="cm"/>
    </inkml:brush>
  </inkml:definitions>
  <inkml:trace contextRef="#ctx0" brushRef="#br0">152 0 18436,'-53'39'3809,"35"-28"-2572,-24 21 0,38-28-1116,0 0 1,0 0-1,1 0 0,-1 0 0,1 1 0,0 0 1,0-1-1,0 1 0,1 0 0,-3 8 0,5-12-126,0-1-1,-1 1 0,1 0 0,0-1 1,0 1-1,0 0 0,0-1 0,0 1 1,1-1-1,-1 1 0,0 0 0,0-1 1,0 1-1,0-1 0,1 1 0,-1 0 1,0-1-1,1 1 0,-1-1 0,0 1 1,1-1-1,-1 1 0,1-1 0,-1 1 1,1-1-1,-1 0 0,1 1 0,-1-1 1,1 1-1,-1-1 0,1 0 1,-1 0-1,1 1 0,0-1 0,-1 0 1,1 0-1,-1 0 0,1 0 0,0 0 1,-1 1-1,1-1 0,1-1 0,34 2-689,-27-1 457,29-1-484,-17-1 166,0 2 0,0 0 1,41 7-1,-57-6 537,-1 0 0,0 0 1,0 0-1,0 0 0,0 1 0,0 0 0,0 0 0,0 0 0,-1 0 1,1 0-1,-1 1 0,1-1 0,-1 1 0,0 0 0,0 0 0,0 1 0,-1-1 1,1 0-1,-1 1 0,1 0 0,-1-1 0,0 1 0,-1 0 0,1 0 0,1 6 1,-3-5 114,1 0 0,-1 0 0,0 0 0,0 0 0,-1 0 0,1 0 0,-1 0 0,0 0 0,-1 0 0,1 0 0,-1 0 0,0 0 1,0-1-1,-1 1 0,1-1 0,-1 0 0,-6 8 0,3-5 127,0 0 0,0 0 1,-1 0-1,0-1 0,0 0 0,-1-1 0,1 1 1,-17 7-1,21-12-244,0 1 0,-1-1 0,1 0 1,0 0-1,-1-1 0,0 1 0,1 0 1,-1-1-1,1 0 0,-1 0 0,0 0 1,-4-1-1,6 0-68,0 0-1,0 1 1,0-1 0,0 0-1,0 0 1,0 0 0,0 0 0,1 0-1,-1 0 1,0 0 0,1-1-1,-1 1 1,1-1 0,-1 1 0,1-1-1,0 0 1,0 1 0,-1-1 0,1 0-1,0 0 1,1 0 0,-1 0-1,0-2 1,-4-28-426,5-4-255</inkml:trace>
  <inkml:trace contextRef="#ctx0" brushRef="#br0" timeOffset="1">545 135 18348,'20'8'2224,"-1"-2"-1319,-3-3-385,5-4 1552,2-4-1120,6-5-440,1-3-111,0-1-393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629"/>
    </inkml:context>
    <inkml:brush xml:id="br0">
      <inkml:brushProperty name="width" value="0.05" units="cm"/>
      <inkml:brushProperty name="height" value="0.05" units="cm"/>
    </inkml:brush>
  </inkml:definitions>
  <inkml:trace contextRef="#ctx0" brushRef="#br0">83 0 17772,'2'5'1712,"-8"13"-1128,-5 7-280,-2 12 1097,0 6-473,-2 11-544,4 2-200,4-1-232,0-4-96,5-13-360,2-8-152,4-23-489,4-11-359,-1-24 1024,-3-6-304,0-13-88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083"/>
    </inkml:context>
    <inkml:brush xml:id="br0">
      <inkml:brushProperty name="width" value="0.05" units="cm"/>
      <inkml:brushProperty name="height" value="0.05" units="cm"/>
    </inkml:brush>
  </inkml:definitions>
  <inkml:trace contextRef="#ctx0" brushRef="#br0">1 57 14475,'2'-24'1760,"4"9"-903,6 5-281,6 6 992,5 1-128,10 4-271,4 4-97,6-4-376,3 1-160,0-2-200,-3 0-136,-6 0-416,-2 0-280,-14 0-576,-5 1-120,-13 2 800,-4 4-249,-15 5-127</inkml:trace>
  <inkml:trace contextRef="#ctx0" brushRef="#br0" timeOffset="1">23 207 16828,'11'15'1952,"16"-10"-840,6-3-376,14-5 969,3-4-233,5-3-392,-1-2-272,-5-1-719,-6 3-498,-16 3 1234,-8 3-889,-16 4-80,-6 3-64</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438"/>
    </inkml:context>
    <inkml:brush xml:id="br0">
      <inkml:brushProperty name="width" value="0.05" units="cm"/>
      <inkml:brushProperty name="height" value="0.05" units="cm"/>
    </inkml:brush>
  </inkml:definitions>
  <inkml:trace contextRef="#ctx0" brushRef="#br0">0 15 15699,'8'25'1473,"7"-10"-1017,5-8-216,12-4 184,1-3-392,4-15 160,0-3-184,2-14-232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905"/>
    </inkml:context>
    <inkml:brush xml:id="br0">
      <inkml:brushProperty name="width" value="0.05" units="cm"/>
      <inkml:brushProperty name="height" value="0.05" units="cm"/>
    </inkml:brush>
  </inkml:definitions>
  <inkml:trace contextRef="#ctx0" brushRef="#br0">15 208 14675,'-6'34'1355,"4"-24"-1065,-1 0 1,2 0-1,-1 0 0,1 0 1,1 1-1,0-1 0,1 0 1,0 1-1,2 10 0,-3-20-238,1 1-1,-1-1 0,1 0 0,-1 0 1,1 0-1,0 0 0,-1 0 1,1 0-1,0 0 0,0 0 0,-1 0 1,1 0-1,0 0 0,0-1 0,0 1 1,0 0-1,0-1 0,1 1 1,-1 0-1,0-1 0,0 0 0,0 1 1,0-1-1,1 0 0,-1 1 0,0-1 1,0 0-1,0 0 0,1 0 1,-1 0-1,0 0 0,0 0 0,1 0 1,-1-1-1,2 0 0,5-1 105,-1-1 0,0 0 0,1 0 0,10-7 0,-11 6-48,51-31 394,-35 20-331,0 1-1,2 0 1,0 2 0,49-16-1,-71 27-165,0 0-1,0 0 0,0 1 1,0 0-1,0-1 0,0 1 0,0 0 1,0 0-1,0 1 0,0-1 1,0 1-1,0-1 0,0 1 1,0 0-1,0 0 0,4 3 1,-5-3-2,0 1 1,-1-1-1,1 1 1,0 0-1,-1-1 1,1 1 0,-1 0-1,1 0 1,-1 0-1,0 1 1,0-1-1,0 0 1,0 0-1,0 1 1,-1-1 0,1 0-1,-1 1 1,1-1-1,-1 0 1,0 5-1,0 7 62,-1 1-1,-4 23 1,2-26 47,2-1 1,-1 1-1,2 0 1,0 17-1,0-28-94,0 0-1,1-1 0,-1 1 0,0 0 0,0 0 1,0 0-1,1 0 0,-1 0 0,0 0 0,1 0 1,-1-1-1,1 1 0,-1 0 0,1 0 0,0-1 0,-1 1 1,1 0-1,0-1 0,-1 1 0,1 0 0,0-1 1,0 1-1,-1-1 0,1 1 0,0-1 0,0 0 1,0 1-1,0-1 0,0 0 0,0 0 0,0 1 1,-1-1-1,3 0 0,1 0-126,1 0-1,0-1 1,0 0-1,0 0 1,6-2 0,10-1-808,-23 4 560</inkml:trace>
  <inkml:trace contextRef="#ctx0" brushRef="#br0" timeOffset="1">363 7 19476,'13'-7'1472,"-4"7"-1127,-2 0-321,0 6 80,0 0-2457,0 2 2097,1 2-360,9-1-248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9.253"/>
    </inkml:context>
    <inkml:brush xml:id="br0">
      <inkml:brushProperty name="width" value="0.05" units="cm"/>
      <inkml:brushProperty name="height" value="0.05" units="cm"/>
    </inkml:brush>
  </inkml:definitions>
  <inkml:trace contextRef="#ctx0" brushRef="#br0">134 4 15043 0 0,'-5'-1'580'0'0,"1"0"0"0"0,-1 0 0 0 0,0 0-1 0 0,1 1 1 0 0,-1 0 0 0 0,0 0 0 0 0,1 0 0 0 0,-1 1-1 0 0,-4 0 1 0 0,3 1-577 0 0,-1-1 1 0 0,1 1-1 0 0,0-1 0 0 0,0 2 0 0 0,1-1 0 0 0,-1 1 1 0 0,0 0-1 0 0,1 0 0 0 0,0 0 0 0 0,-9 8 0 0 0,13-10-54 0 0,0 0 0 0 0,0 0 0 0 0,0-1-1 0 0,0 2 1 0 0,1-1 0 0 0,-1 0-1 0 0,0 0 1 0 0,1 0 0 0 0,-1 0 0 0 0,1 0-1 0 0,-1 0 1 0 0,1 1 0 0 0,-1-1-1 0 0,1 0 1 0 0,0 0 0 0 0,0 0 0 0 0,0 1-1 0 0,0-1 1 0 0,0 0 0 0 0,0 1-1 0 0,0-1 1 0 0,0 2 0 0 0,1 0-26 0 0,0-1 0 0 0,0 1 0 0 0,0-1 1 0 0,1 1-1 0 0,-1-1 0 0 0,1 0 0 0 0,-1 0 0 0 0,1 0 1 0 0,0 0-1 0 0,2 3 0 0 0,4 2-149 0 0,0-1 1 0 0,1 0-1 0 0,-1 0 0 0 0,15 7 1 0 0,5-1-140 0 0,37 12 0 0 0,-48-20 346 0 0,0 2 0 0 0,0 0 0 0 0,-1 1 1 0 0,0 0-1 0 0,-1 1 0 0 0,0 1 0 0 0,24 18 1 0 0,-38-26 52 0 0,-1-1 1 0 0,1 1 0 0 0,-1-1-1 0 0,1 0 1 0 0,-1 1 0 0 0,1-1 0 0 0,-1 1-1 0 0,1 0 1 0 0,-1-1 0 0 0,1 1 0 0 0,-1-1-1 0 0,0 1 1 0 0,1 0 0 0 0,-1-1-1 0 0,0 1 1 0 0,0 0 0 0 0,1-1 0 0 0,-1 1-1 0 0,0 0 1 0 0,0-1 0 0 0,0 1-1 0 0,0 0 1 0 0,0 0 0 0 0,0-1 0 0 0,0 1-1 0 0,0 0 1 0 0,0-1 0 0 0,0 1 0 0 0,-1 1-1 0 0,1-1 40 0 0,-1 0-1 0 0,0 0 1 0 0,0 0-1 0 0,0 0 1 0 0,0 0-1 0 0,0 0 1 0 0,0 0-1 0 0,-1 0 1 0 0,1-1-1 0 0,0 1 1 0 0,0 0-1 0 0,-1-1 1 0 0,-1 2-1 0 0,-6 1 300 0 0,0 0-1 0 0,-1-1 1 0 0,-12 2-1 0 0,3-3-70 0 0,0 1 0 0 0,0-2-1 0 0,0-1 1 0 0,-26-3 0 0 0,36 3-470 0 0,-17-3-423 0 0,25 4 435 0 0,1 0 0 0 0,-1-1 1 0 0,1 1-1 0 0,-1 0 0 0 0,1 0 1 0 0,-1 0-1 0 0,1 0 0 0 0,-1-1 1 0 0,1 1-1 0 0,-1 0 0 0 0,1-1 1 0 0,-1 1-1 0 0,1 0 0 0 0,0-1 0 0 0,-1 1 1 0 0,1 0-1 0 0,0-1 0 0 0,-1 1 1 0 0,1-1-1 0 0,0 1 0 0 0,-1-1 1 0 0,1 1-1 0 0,0-1 0 0 0,0 1 1 0 0,0-1-1 0 0,-1 1 0 0 0,1-1 1 0 0,0 1-1 0 0,0-1 0 0 0,0 1 1 0 0,0-1-1 0 0,0 1 0 0 0,0-1 1 0 0,0 1-1 0 0,0-1 0 0 0,0 1 1 0 0,0-1-1 0 0,0 1 0 0 0,1-1 0 0 0,-1 1 1 0 0,0-1-1 0 0,3-2-1907 0 0,1 1-231 0 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342"/>
    </inkml:context>
    <inkml:brush xml:id="br0">
      <inkml:brushProperty name="width" value="0.05" units="cm"/>
      <inkml:brushProperty name="height" value="0.05" units="cm"/>
    </inkml:brush>
  </inkml:definitions>
  <inkml:trace contextRef="#ctx0" brushRef="#br0">124 1 17316,'-3'15'553,"0"0"1,-1-1 0,0 1 0,-8 16-1,-4 10 343,-43 176 1350,51-172-1915,1 0 0,0 88 0,6-128-303,2-1 1,-1 1 0,0 0 0,1-1 0,0 1-1,0 0 1,0-1 0,1 1 0,0-1 0,2 5-1,-4-8-18,0-1-1,1 1 0,0 0 0,-1-1 1,1 1-1,-1-1 0,1 1 0,0-1 0,-1 1 1,1-1-1,0 1 0,0-1 0,-1 1 1,1-1-1,0 0 0,0 0 0,0 1 1,0-1-1,-1 0 0,1 0 0,0 0 1,1 0-1,0 0 6,0-1 0,0 1 0,1-1 1,-1 0-1,0 1 0,0-1 0,0 0 0,-1 0 1,1-1-1,0 1 0,0 0 0,2-3 0,19-18 211,32-39-1,-9 10 0,357-344-409,-402 392 171,-5 5-154,-11 10-117</inkml:trace>
  <inkml:trace contextRef="#ctx0" brushRef="#br0" timeOffset="1">316 415 17300,'3'30'1640,"4"-1"-1136,5-5-352,9-5 336,2-5-488,12-14 184,0-6-304,11-14-256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775"/>
    </inkml:context>
    <inkml:brush xml:id="br0">
      <inkml:brushProperty name="width" value="0.05" units="cm"/>
      <inkml:brushProperty name="height" value="0.05" units="cm"/>
    </inkml:brush>
  </inkml:definitions>
  <inkml:trace contextRef="#ctx0" brushRef="#br0">122 1 16091,'-21'19'975,"2"2"1,-20 25-1,34-40-765,0 1 0,0 0 0,1 1 0,0-1 1,1 1-1,0-1 0,0 1 0,0 0 1,1 0-1,0 0 0,-1 15 0,3-22-187,0 0 0,0 0 0,0 0-1,0 0 1,0 0 0,0 0 0,0 0-1,0 0 1,1 1 0,-1-1 0,0 0 0,1 0-1,-1 0 1,1 0 0,-1 0 0,1 0-1,0-1 1,-1 1 0,1 0 0,0 0 0,0 0-1,-1-1 1,1 1 0,0 0 0,0-1-1,0 1 1,0 0 0,0-1 0,0 1 0,0-1-1,0 0 1,0 1 0,0-1 0,0 0-1,0 0 1,0 1 0,0-1 0,1 0-1,-1 0 1,0 0 0,0-1 0,2 1 0,4-1-2,1 0 0,-1-1 0,0 0 1,1 0-1,8-4 0,21-12-155,69-42 0,-73 39 9,2 1 1,48-21 0,-77 39 102,-1 0 0,1 0 1,-1 1-1,1 0 0,0 0 0,11-1 1,-16 2 20,0 0 0,0 0 0,0 1 0,0-1 0,0 0 0,0 0 0,0 1-1,-1-1 1,1 0 0,0 1 0,0-1 0,0 1 0,0-1 0,0 1 0,-1 0 0,1-1 0,0 1 0,0 1 0,0-1 4,0 0 0,-1 0 0,1 1 0,-1-1-1,1 0 1,-1 1 0,0-1 0,1 1 0,-1-1 0,0 0 0,0 1 0,0-1-1,0 1 1,0-1 0,-1 0 0,1 3 0,-5 14 107,0 0 1,-15 32-1,13-34 58,0 0 1,2 1-1,-5 17 0,10-33-143,0 0 0,0 0 0,-1 0 0,1 0 0,0 0 0,0 0 0,0 0 0,0 0 0,0 0 0,0 1 0,1-1 0,-1 0 0,0 0 0,0 0 0,1 0-1,-1 0 1,1 0 0,-1 0 0,2 1 0,-2-1-5,1-1 0,0 0 0,-1 1 0,1-1 0,0 1 0,-1-1 0,1 0 0,0 0 0,0 0 0,-1 1-1,1-1 1,0 0 0,0 0 0,-1 0 0,1 0 0,0 0 0,0 0 0,0 0 0,-1-1 0,2 1 0,4-2 66,0 0 1,0-1-1,-1 0 1,1 1-1,6-6 1,87-68 246,-65 48-681,62-39 1,-95 66 318,0 0 1,1 0-1,-1 0 0,0 1 0,1-1 0,-1 0 1,1 1-1,-1-1 0,1 1 0,-1 0 0,1-1 1,-1 1-1,1 0 0,0 0 0,-1 0 1,3 0-1,-4 0 17,1 1 1,-1-1-1,1 1 1,-1-1-1,1 0 1,-1 1-1,0-1 1,1 1-1,-1-1 1,1 1-1,-1-1 1,0 1-1,0-1 1,1 1-1,-1-1 1,0 1-1,0 0 1,1-1-1,-1 1 1,0-1-1,0 1 1,0 0-1,0-1 1,0 1-1,0-1 1,0 1-1,0 0 1,-2 8-21,1-1-1,-1 1 1,0-1 0,-5 11-1,3-9 98,2-4-30,-6 26 204,8-31-225,0-1 0,0 1-1,0-1 1,0 1 0,0-1-1,0 1 1,0-1 0,0 1 0,0-1-1,0 1 1,0 0 0,0-1-1,0 1 1,0-1 0,0 1-1,1-1 1,-1 1 0,0-1-1,0 0 1,1 1 0,-1-1-1,0 1 1,1-1 0,-1 1 0,0-1-1,1 0 1,-1 1 0,1-1-1,-1 0 1,0 1 0,1-1-1,-1 0 1,1 0 0,-1 1-1,1-1 1,-1 0 0,1 0-1,-1 0 1,1 0 0,-1 0 0,1 0-1,0 0 1,-1 0 0,1 0-1,-1 0 1,1 0 0,-1 0-1,1 0 1,0 0 0,10-4 85,0 0 0,-1-1 0,0 0 0,0 0 0,0-1-1,0 0 1,10-10 0,11-5-15,-29 19-83,18-11-117,1 0 1,0 1-1,0 1 1,1 0-1,35-10 1,-55 21 87,0-1 1,0 1-1,0-1 1,0 1 0,0 0-1,0-1 1,0 1-1,0 0 1,0 0 0,0 1-1,0-1 1,0 0-1,0 1 1,0-1 0,0 1-1,0 0 1,0-1-1,0 1 1,2 2 0,-3-2 8,1 1 0,-1 0 1,0-1-1,0 1 0,0 0 1,-1 0-1,1-1 0,0 1 1,-1 0-1,1 0 0,-1 0 0,1 0 1,-1 0-1,0 0 0,0 0 1,0 0-1,0 0 0,0 0 1,-1 0-1,0 2 0,-1 10 44,-1 0 0,-9 23-1,8-27 37,1 1-1,0-1 0,0 1 1,1 0-1,1-1 0,-1 15 0,2-25-66,-1 1-1,1 0 1,0-1 0,0 1-1,0-1 1,1 1-1,-1-1 1,0 1-1,0 0 1,0-1-1,0 1 1,0-1-1,1 1 1,-1-1-1,0 1 1,0-1-1,1 1 1,-1-1-1,0 1 1,1-1-1,-1 0 1,1 1-1,-1-1 1,1 1 0,-1-1-1,0 0 1,1 0-1,-1 1 1,2-1-1,-1 0-34,0 0 1,0 0-1,0 0 0,0 0 0,0 0 1,1 0-1,-1 0 0,0-1 0,0 1 1,0 0-1,0-1 0,0 1 0,2-2 1,30-23-515,-2-3 294,6-5-104</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132"/>
    </inkml:context>
    <inkml:brush xml:id="br0">
      <inkml:brushProperty name="width" value="0.05" units="cm"/>
      <inkml:brushProperty name="height" value="0.05" units="cm"/>
    </inkml:brush>
  </inkml:definitions>
  <inkml:trace contextRef="#ctx0" brushRef="#br0">57 28 18860,'-15'19'1966,"10"-14"-1613,1 1-1,-1-1 1,1 1-1,0 1 1,0-1 0,0 0-1,1 1 1,0 0-1,-2 8 1,5-15-336,-1 1 1,1 0-1,0-1 0,0 1 1,0 0-1,0-1 0,0 1 1,0 0-1,0-1 0,0 1 1,1 0-1,-1-1 0,0 1 1,0-1-1,0 1 0,1 0 1,-1-1-1,0 1 1,1-1-1,-1 1 0,1 0 1,-1-1-1,0 1 0,1-1 1,-1 0-1,1 1 0,-1-1 1,2 1-1,-1 0-35,1-1 1,-1 1-1,1-1 0,0 1 0,-1-1 0,1 0 1,0 0-1,-1 0 0,1 0 0,0 0 0,1 0 1,5-1-178,-1-1 1,0 1-1,0-1 1,10-4-1,15-10-771,35-23 0,-44 24 592,1 2 1,1 0 0,31-11 0,-55 23 390,1 0 0,0 1-1,0-1 1,0 1 0,-1-1-1,1 1 1,0 0 0,0 0-1,0 0 1,0 0 0,0 0 0,-1 0-1,1 1 1,2 0 0,-3-1 5,-1 1 0,1-1 0,-1 1 0,1-1 0,-1 1 0,0-1 0,1 1 0,-1 0 1,0-1-1,1 1 0,-1 0 0,0-1 0,0 1 0,1 0 0,-1-1 0,0 1 0,0 0 1,0 0-1,0-1 0,0 1 0,0 0 0,0-1 0,0 1 0,0 0 0,-1 0 0,1-1 0,0 1 1,0 0-1,-1-1 0,1 1 0,0 0 0,-1-1 0,1 1 0,0-1 0,-1 1 0,0 0 1,-6 11 428,0-1 0,-17 19 0,18-22-252,0-1 0,0 0 0,1 1 0,0 0 0,0 1 0,1-1 0,-5 14 1,9-22-191,0 1 0,0 0 1,0-1-1,0 1 1,0 0-1,0-1 1,0 1-1,0 0 1,0-1-1,0 1 1,0 0-1,1-1 1,-1 1-1,0-1 0,0 1 1,1 0-1,-1-1 1,1 1-1,-1-1 1,0 1-1,1-1 1,-1 1-1,1-1 1,-1 0-1,1 1 1,-1-1-1,1 1 0,0-1 1,-1 0-1,1 0 1,-1 1-1,1-1 1,0 0-1,-1 0 1,1 0-1,0 0 1,-1 1-1,1-1 1,-1 0-1,1 0 0,0 0 1,-1 0-1,1-1 1,1 1-1,36-3-316,-33 2 178,29 1-1411,4-1-1497,-24-2 2282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599"/>
    </inkml:context>
    <inkml:brush xml:id="br0">
      <inkml:brushProperty name="width" value="0.05" units="cm"/>
      <inkml:brushProperty name="height" value="0.05" units="cm"/>
    </inkml:brush>
  </inkml:definitions>
  <inkml:trace contextRef="#ctx0" brushRef="#br0">54 45 15939,'-2'2'208,"1"-1"-1,0 1 1,0 0 0,1 0-1,-1 0 1,0 0-1,1 0 1,-1 0-1,1 1 1,-1-1-1,1 0 1,0 0-1,0 0 1,0 0-1,0 0 1,1 4-1,-1-6-130,1 1-1,-1 0 0,0-1 0,1 1 0,-1-1 0,0 0 1,1 1-1,-1-1 0,1 1 0,-1-1 0,0 1 0,1-1 0,-1 0 1,1 1-1,0-1 0,-1 0 0,1 0 0,-1 1 0,1-1 1,-1 0-1,1 0 0,0 0 0,1 0 47,1 0 0,-1 0 0,0 0 0,0 0 1,0 0-1,0-1 0,0 1 0,0-1 0,3-1 0,2-1-3,0-1 0,-1 1 0,1-1 1,-1 0-1,9-8 0,-13 10-133,0 1 1,0-1 0,0 0 0,-1 0-1,1 0 1,0 0 0,-1 0-1,0 0 1,1 0 0,-1 0 0,0-1-1,0 1 1,0 0 0,0-1 0,-1 1-1,1-1 1,-1 1 0,1 0-1,-1-1 1,0-2 0,0 4 2,0 1 1,0 0-1,0-1 1,0 1-1,0 0 1,-1-1-1,1 1 1,0 0-1,0-1 1,0 1-1,0 0 1,-1-1-1,1 1 1,0 0-1,0-1 0,-1 1 1,1 0-1,0 0 1,0 0-1,-1-1 1,1 1-1,0 0 1,-1 0-1,1 0 1,0-1-1,-1 1 1,1 0-1,0 0 1,-1 0-1,1 0 1,0 0-1,-1 0 0,-15 3-128,-13 14 79,20-9 136,0 0 0,0 0 0,0 1 0,1 1 0,1-1 0,0 1 0,0 1 0,1-1 0,0 1 0,1 0 0,0 0 0,-5 18 0,9-27-48,1 0 0,-1 0 0,1 0-1,0 0 1,-1 0 0,1 0-1,0 0 1,0 0 0,1 0 0,-1 1-1,0-1 1,1 0 0,-1 0 0,1 0-1,-1 0 1,1 0 0,0-1 0,0 1-1,1 2 1,0-3-10,-1 1 0,0-1 0,1 0 0,0 0 0,-1 0 0,1 0 0,0 0 0,-1 0 0,1-1 0,0 1 0,0 0 0,-1-1 0,1 0 0,0 1 0,0-1 0,0 0 0,0 0 0,0 0 0,0 0 0,0 0 0,2-1 0,8-1-38,0-1 0,-1 0 0,1 0 0,-1-1 0,0-1 1,12-6-1,64-42-370,-59 35 264,49-30-592,-103 87 631,26-39 86,-6 8 24,-1 0 0,2 0-1,-1 0 1,1 1 0,1 0 0,-1 0-1,2 0 1,-7 20 0,10-28-34,0-1 0,0 1 0,0-1 1,0 1-1,-1 0 0,1-1 1,0 1-1,0-1 0,0 1 0,0 0 1,0-1-1,1 1 0,-1 0 1,0-1-1,0 1 0,0-1 0,0 1 1,1-1-1,-1 1 0,0 0 1,1-1-1,-1 1 0,0-1 0,1 1 1,-1-1-1,0 1 0,1-1 1,-1 0-1,1 1 0,-1-1 0,1 0 1,-1 1-1,1-1 0,-1 0 0,1 1 1,0-1-1,-1 0 0,1 0 1,-1 0-1,1 0 0,0 1 0,-1-1 1,1 0-1,-1 0 0,1 0 1,0 0-1,-1 0 0,1 0 0,-1-1 1,1 1-1,0 0 0,-1 0 1,2-1-1,2 0 17,1-1 0,0 1 0,0-1 0,-1-1 0,7-3 0,21-14-117,9-5-60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016"/>
    </inkml:context>
    <inkml:brush xml:id="br0">
      <inkml:brushProperty name="width" value="0.05" units="cm"/>
      <inkml:brushProperty name="height" value="0.05" units="cm"/>
    </inkml:brush>
  </inkml:definitions>
  <inkml:trace contextRef="#ctx0" brushRef="#br0">91 1 17268,'-9'4'807,"-37"18"869,42-20-1529,1 0-1,0 0 1,0 0-1,1 0 1,-1 1-1,0-1 0,1 1 1,-1-1-1,1 1 1,0 0-1,-2 3 1,3-5-135,1 0 0,0 0 1,0 0-1,-1 0 1,1-1-1,0 1 1,0 0-1,0 0 1,0 0-1,0 0 0,0 0 1,1-1-1,-1 1 1,0 0-1,0 0 1,0 0-1,1 0 0,-1-1 1,1 1-1,-1 0 1,0 0-1,1-1 1,-1 1-1,1 0 0,0-1 1,-1 1-1,1 0 1,-1-1-1,1 1 1,0-1-1,-1 1 1,1-1-1,0 1 0,0-1 1,0 0-1,-1 1 1,1-1-1,0 0 1,0 0-1,0 0 0,0 1 1,1-1-1,40 7-1213,-39-7 1090,24 1-771,25 2-698,-49-3 1471,1 0 1,-1 1 0,0-1 0,0 1 0,0 0 0,0 0-1,0 1 1,0-1 0,0 0 0,0 1 0,-1 0-1,4 2 1,-5-2 147,0-1-1,0 1 0,0 0 1,0 0-1,0 0 0,0 1 1,-1-1-1,1 0 0,0 0 1,-1 0-1,0 1 1,0-1-1,1 0 0,-1 0 1,-1 0-1,1 1 0,0-1 1,0 0-1,-1 0 0,0 1 1,1-1-1,-1 0 0,0 0 1,-1 2-1,-3 8 597,-1 0 0,-12 17 0,18-28-609,-10 15 751,-1 0-1,0 0 1,-1-1-1,-20 19 0,31-34-757,1 1 0,-1 0-1,0 0 1,0-1 0,0 1-1,0-1 1,0 1 0,0-1 0,0 1-1,0-1 1,0 1 0,0-1-1,0 0 1,-2 1 0,3-1-15,0 0 1,-1-1-1,1 1 1,0 0-1,-1 0 1,1 0-1,0 0 1,0 0-1,-1-1 1,1 1-1,0 0 1,0 0-1,-1 0 1,1-1-1,0 1 1,0 0-1,0 0 1,-1-1-1,1 1 1,0 0-1,0-1 1,0 1-1,0 0 1,0-1-1,0 1 1,0 0-1,0 0 1,-1-1-1,1 1 1,0-1-1,0-2 5,1 0 0,-1 0 0,0-1 0,1 1 0,-1 0 1,1 0-1,0 0 0,2-5 0,11-20-52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448"/>
    </inkml:context>
    <inkml:brush xml:id="br0">
      <inkml:brushProperty name="width" value="0.05" units="cm"/>
      <inkml:brushProperty name="height" value="0.05" units="cm"/>
    </inkml:brush>
  </inkml:definitions>
  <inkml:trace contextRef="#ctx0" brushRef="#br0">1 37 19908,'24'0'1905,"7"0"-1433,8-5-456,3-3 800,-1 0-384,2-1-272,0 2-280</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351"/>
    </inkml:context>
    <inkml:brush xml:id="br0">
      <inkml:brushProperty name="width" value="0.05" units="cm"/>
      <inkml:brushProperty name="height" value="0.05" units="cm"/>
    </inkml:brush>
  </inkml:definitions>
  <inkml:trace contextRef="#ctx0" brushRef="#br0">166 1 15763,'-3'2'130,"0"1"-1,0 1 1,0-1-1,1 0 1,-1 1-1,1-1 1,0 1-1,0 0 1,1-1-1,-1 1 1,1 0-1,-1 0 0,0 5 1,-3 7 94,0-1-40,-65 188 1159,51-141-1044,-13 84 1,32-145-296,-2 9 52,1-1 0,0 1-1,1 17 1,0-25-39,0 0-1,1 0 1,-1-1-1,0 1 1,0 0-1,1 0 1,-1-1-1,1 1 1,0 0-1,-1-1 1,1 1-1,0-1 1,0 1-1,0-1 1,0 1-1,0-1 1,0 0-1,1 1 1,-1-1-1,0 0 1,1 0-1,-1 0 1,1 0-1,-1 0 1,1 0-1,-1-1 1,1 1-1,0 0 1,1 0-1,2-1 19,-1 1-1,1-1 1,0 0-1,-1-1 1,1 1-1,0-1 1,-1 0-1,1 0 1,-1 0-1,1-1 1,-1 0-1,0 1 1,7-5-1,4-3 63,0-1-1,17-15 1,-1-1-11,-1-2 1,-1-1 0,-2-2 0,-1 0 0,-2-2 0,-1 0-1,-1-2 1,27-59 0,-45 85-140,-3 6-4,1 0 0,-1 0 0,0 1 0,0-1 0,0 0 0,0 0 0,-1 0 0,1 0-1,-1 0 1,1-1 0,-1 1 0,-1-4 0,1 7 38,0-1 0,0 1 0,0 0 0,0 0-1,0-1 1,-1 1 0,1 0 0,0 0 0,0-1-1,0 1 1,-1 0 0,1 0 0,0 0 0,0-1 0,-1 1-1,1 0 1,0 0 0,-1 0 0,1 0 0,0-1-1,0 1 1,-1 0 0,1 0 0,0 0 0,-1 0 0,1 0-1,0 0 1,-1 0 0,1 0 0,0 0 0,-1 0-1,1 0 1,0 0 0,-1 0 0,1 0 0,0 1 0,0-1-1,-1 0 1,1 0 0,0 0 0,-1 0 0,1 0-1,0 1 1,0-1 0,-1 0 0,1 0 0,0 0 0,0 1-1,0-1 1,-1 1 0,-15 12-249,16-12 238,-17 16-377</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790"/>
    </inkml:context>
    <inkml:brush xml:id="br0">
      <inkml:brushProperty name="width" value="0.05" units="cm"/>
      <inkml:brushProperty name="height" value="0.05" units="cm"/>
    </inkml:brush>
  </inkml:definitions>
  <inkml:trace contextRef="#ctx0" brushRef="#br0">2 1 14155,'-1'16'1392,"1"6"-904,0 3-176,0 4 729,5 3-353,7 4-688,3-1-304,10-9 328,2-6-112,10-10-112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194"/>
    </inkml:context>
    <inkml:brush xml:id="br0">
      <inkml:brushProperty name="width" value="0.05" units="cm"/>
      <inkml:brushProperty name="height" value="0.05" units="cm"/>
    </inkml:brush>
  </inkml:definitions>
  <inkml:trace contextRef="#ctx0" brushRef="#br0">203 1 14579,'-37'22'1507,"1"2"-1,1 2 1,-49 47 0,83-72-1481,0-1 1,0 1 0,1 0 0,-1 0-1,0-1 1,0 1 0,1 0 0,-1 0-1,1 0 1,-1 0 0,1-1 0,-1 1-1,1 0 1,-1 0 0,1 2 0,0-3-13,0 0 1,1 1-1,-1-1 1,0 0-1,1 0 0,-1 0 1,0 0-1,1 1 1,-1-1-1,1 0 1,-1 0-1,0 0 1,1 0-1,-1 0 1,1 0-1,-1 0 1,0 0-1,1 0 1,-1 0-1,1 0 0,-1-1 1,0 1-1,1 0 1,-1 0-1,1-1 1,35-14 229,32-24-117,-30 16-73,62-27 1,-97 49-54,1-1 0,-1 1 0,1 0 0,0 0 1,0 0-1,-1 1 0,1-1 0,0 1 0,0 0 0,0 0 0,0 0 0,5 1 0,-8 0-1,1-1 0,0 1-1,-1 0 1,1 0-1,-1 0 1,1 0 0,-1 0-1,1 0 1,-1 1 0,0-1-1,1 0 1,-1 1-1,0-1 1,0 0 0,0 1-1,0 0 1,0-1-1,-1 1 1,1 0 0,0-1-1,-1 1 1,1 0 0,-1 0-1,0-1 1,1 1-1,-1 3 1,1 21 5,-1-19 0,0-1 1,1 0 0,-1 1-1,1-1 1,1 0-1,-1 1 1,1-1-1,2 6 1,-3-11-3,0 0 1,0 0 0,0 0-1,0 0 1,0 0 0,0-1 0,0 1-1,0 0 1,0-1 0,0 1-1,0-1 1,0 1 0,1-1-1,-1 1 1,0-1 0,0 0-1,0 1 1,1-1 0,-1 0-1,0 0 1,1 0 0,-1 0 0,0 0-1,0 0 1,1-1 0,-1 1-1,0 0 1,3-2 0,38-14 66,-36 13-59,24-12 26,6-2 3,38-13 1,-63 26-56,0 1 1,0 0-1,0 1 1,1 0-1,-1 1 0,1 0 1,-1 1-1,15 1 0,-23-1 7,1 1-1,-1 0 0,1-1 0,-1 1 0,0 1 1,1-1-1,-1 0 0,0 1 0,0 0 1,0-1-1,0 1 0,0 0 0,0 1 0,4 3 1,-2 1-61,0-1 1,-1 1 0,0 0-1,6 13 1,12 19-591,-21-38 625,-1 0 0,1 0 1,0 0-1,-1 0 0,1-1 0,0 1 0,-1 0 0,1-1 1,0 1-1,0 0 0,0-1 0,-1 1 0,1-1 0,0 1 1,0-1-1,0 0 0,0 1 0,0-1 0,0 0 0,0 0 1,0 1-1,0-1 0,0 0 0,0 0 0,0 0 1,0 0-1,0 0 0,0-1 0,0 1 0,0 0 0,0 0 1,0-1-1,0 1 0,0-1 0,1 0 0,2-1-55,0-1 0,0 0 0,0 0 0,0 0 0,6-8 0,13-13-290</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614"/>
    </inkml:context>
    <inkml:brush xml:id="br0">
      <inkml:brushProperty name="width" value="0.05" units="cm"/>
      <inkml:brushProperty name="height" value="0.05" units="cm"/>
    </inkml:brush>
  </inkml:definitions>
  <inkml:trace contextRef="#ctx0" brushRef="#br0">150 0 15011,'-10'24'1142,"0"-1"-1,-26 41 1,20-37-162,-13 30-1,23-45-757,1 1 0,1 1-1,0-1 1,0 1 0,1-1 0,-2 27-1,5-38-215,0 0 0,0-1 0,0 1-1,0-1 1,0 1 0,0 0 0,1-1-1,-1 1 1,1-1 0,-1 1 0,1-1 0,-1 1-1,1-1 1,0 1 0,-1-1 0,1 0-1,0 1 1,0-1 0,0 0 0,0 0-1,1 1 1,-1-1 0,0 0 0,0 0-1,1 0 1,-1-1 0,0 1 0,1 0 0,-1 0-1,1-1 1,-1 1 0,1-1 0,-1 1-1,1-1 1,-1 0 0,1 1 0,0-1-1,-1 0 1,1 0 0,-1 0 0,3-1 0,8 0-152,0-1 0,0 0 1,0-1-1,17-6 0,-19 6 43,7-3-53,1 0-178,32-6 1,-46 11 286,0 0 0,0 1 1,0-1-1,0 1 1,0 0-1,1 0 0,-1 1 1,0-1-1,0 1 0,0 0 1,0 0-1,-1 1 0,1-1 1,4 3-1,-6-3 62,-1 0-1,1 0 1,-1 0 0,1 1 0,-1-1-1,0 1 1,1-1 0,-1 1 0,0 0-1,0-1 1,0 1 0,-1 0-1,1 0 1,0-1 0,0 1 0,-1 0-1,0 0 1,1 0 0,-1 0 0,0 0-1,0 0 1,0 0 0,0 0 0,0 0-1,0 0 1,0 0 0,-1-1 0,1 1-1,-1 0 1,0 0 0,1 0 0,-2 2-1,-2 5 175,-1 0 0,0 0-1,0 0 1,-12 14 0,4-7 344,-1 1 1,-1-2 0,-29 24 0,37-33-344,-1 0 0,0-1 0,0 0 0,-1 0 0,1-1 1,-1 0-1,0-1 0,0 0 0,-1 0 0,-15 2 0,22-5-220,0 0-1,0 0 1,0 0 0,0 0-1,0 0 1,0-1 0,1 1 0,-1-1-1,0 0 1,0 0 0,1 0-1,-1 0 1,0 0 0,1-1 0,-1 1-1,1-1 1,0 0 0,-1 0-1,1 0 1,0 0 0,0 0 0,0 0-1,0 0 1,1-1 0,-1 1-1,-1-5 1,1 3-145,0 0 0,0-1 0,1 1 0,-1-1 0,1 1 0,1-1 0,-1 1-1,0-1 1,1 0 0,0 1 0,0-1 0,1 0 0,-1 1 0,1-1 0,0 1 0,2-6 0,6-8-726</inkml:trace>
  <inkml:trace contextRef="#ctx0" brushRef="#br0" timeOffset="1">572 287 16884,'8'-3'1600,"-4"13"-1008,-4 4-240,-4 9 1000,-2 3-519,-1 6-441,1 2-40,2-1-160,-1-4-112,4-11-232,1-5-248,4-13-464,2-10 703,1-13-127,-1-4-120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39.759"/>
    </inkml:context>
    <inkml:brush xml:id="br0">
      <inkml:brushProperty name="width" value="0.05" units="cm"/>
      <inkml:brushProperty name="height" value="0.05" units="cm"/>
    </inkml:brush>
  </inkml:definitions>
  <inkml:trace contextRef="#ctx0" brushRef="#br0">58 33 13027 0 0,'9'-18'2373'0'0,"-8"5"2157"0"0,-12 26-3986 0 0,7-5-633 0 0,-9 18-120 0 0,-15 42 1 0 0,25-60 202 0 0,1 0 1 0 0,0 0 0 0 0,0 0 0 0 0,1 1-1 0 0,0-1 1 0 0,1 0 0 0 0,-1 1-1 0 0,2-1 1 0 0,-1 0 0 0 0,3 11 0 0 0,-3-17-1 0 0,1-1 0 0 0,-1 1 0 0 0,0-1 0 0 0,1 1-1 0 0,-1-1 1 0 0,1 1 0 0 0,0-1 0 0 0,0 0 0 0 0,-1 1 0 0 0,1-1 0 0 0,0 0 0 0 0,0 1 0 0 0,0-1 0 0 0,0 0 0 0 0,1 0 0 0 0,-1 0 0 0 0,0 0 0 0 0,0 0 0 0 0,1 0 0 0 0,-1 0 0 0 0,0-1 0 0 0,3 2 0 0 0,-1-1-6 0 0,-1-1 1 0 0,1 1-1 0 0,0-1 1 0 0,0 0-1 0 0,0 0 0 0 0,0 0 1 0 0,-1 0-1 0 0,1 0 1 0 0,0-1-1 0 0,0 1 0 0 0,4-2 1 0 0,3-2-14 0 0,0 0 0 0 0,0 0 0 0 0,0-1 0 0 0,0 0 0 0 0,13-11-1 0 0,-11 6 31 0 0,-1 0 0 0 0,1-1-1 0 0,-2 0 1 0 0,0-1-1 0 0,0-1 1 0 0,-1 1 0 0 0,0-1-1 0 0,-1-1 1 0 0,-1 0-1 0 0,0 0 1 0 0,-1 0-1 0 0,-1-1 1 0 0,7-23 0 0 0,-13 31-145 0 0,-5 13 20 0 0,-4 11-26 0 0,2-3 154 0 0,2 0 0 0 0,-1 0 0 0 0,2 0 0 0 0,0 1 0 0 0,1-1 0 0 0,0 1 0 0 0,-1 19 0 0 0,4-31-2 0 0,1-1-1 0 0,0 0 1 0 0,0 0 0 0 0,0 1-1 0 0,1-1 1 0 0,-1 0-1 0 0,1 0 1 0 0,-1 0 0 0 0,1 1-1 0 0,0-1 1 0 0,-1 0-1 0 0,1 0 1 0 0,0 0 0 0 0,0 0-1 0 0,1 0 1 0 0,-1-1-1 0 0,0 1 1 0 0,1 0 0 0 0,2 2-1 0 0,-2-2-5 0 0,1 0 0 0 0,1 0 1 0 0,-1 0-1 0 0,0 0 0 0 0,0-1 0 0 0,0 1 0 0 0,1-1 0 0 0,-1 0 0 0 0,1 0 0 0 0,-1 0 0 0 0,5 0 0 0 0,4 0-16 0 0,-1 0 0 0 0,1-1 0 0 0,0-1 0 0 0,0 0-1 0 0,0 0 1 0 0,14-5 0 0 0,-3 0-46 0 0,-1-1 0 0 0,0-2-1 0 0,0 0 1 0 0,-1-1 0 0 0,0-1-1 0 0,38-28 1 0 0,-53 35 209 0 0,-9 5 68 0 0,-8 15 126 0 0,10-11-138 0 0,0 0 0 0 0,0-1 0 0 0,1 1 1 0 0,0 0-1 0 0,0 0 0 0 0,0 0 0 0 0,1 5 1 0 0,2-10-124 0 0,-1 0 0 0 0,1 1 0 0 0,-1-1 0 0 0,1 0 0 0 0,-1 0 0 0 0,1-1 0 0 0,-1 1 0 0 0,0 0 0 0 0,1-1 0 0 0,3-1 0 0 0,103-44-468 0 0,-72 28-172 0 0,44-13 1 0 0,-81 30 561 0 0,1 1 0 0 0,0 0 1 0 0,-1-1-1 0 0,1 1 0 0 0,0 0 0 0 0,-1 0 1 0 0,1 0-1 0 0,0 0 0 0 0,-1 0 0 0 0,1 0 1 0 0,0 0-1 0 0,0 0 0 0 0,-1 0 1 0 0,1 0-1 0 0,0 0 0 0 0,-1 0 0 0 0,1 0 1 0 0,0 1-1 0 0,-1-1 0 0 0,1 0 1 0 0,0 1-1 0 0,-1-1 0 0 0,1 0 0 0 0,-1 1 1 0 0,1-1-1 0 0,-1 0 0 0 0,1 1 0 0 0,0-1 1 0 0,-1 1-1 0 0,0-1 0 0 0,1 1 1 0 0,-1 0-1 0 0,1-1 0 0 0,-1 1 0 0 0,0-1 1 0 0,1 1-1 0 0,-1 0 0 0 0,0-1 1 0 0,0 1-1 0 0,1 0 0 0 0,-1-1 0 0 0,0 1 1 0 0,0 0-1 0 0,0-1 0 0 0,0 1 0 0 0,0 0 1 0 0,0 1-1 0 0,0 5 135 0 0,0 1 0 0 0,0-1-1 0 0,-4 15 1 0 0,2-6-20 0 0,2-14-92 0 0,-1-1-1 0 0,1 0 0 0 0,0 0 1 0 0,0 1-1 0 0,0-1 1 0 0,0 0-1 0 0,0 1 0 0 0,0-1 1 0 0,0 0-1 0 0,0 0 1 0 0,0 1-1 0 0,1-1 0 0 0,-1 0 1 0 0,1 0-1 0 0,-1 1 1 0 0,1-1-1 0 0,-1 0 0 0 0,1 0 1 0 0,-1 0-1 0 0,1 0 1 0 0,0 0-1 0 0,0 0 0 0 0,0 0 1 0 0,-1 0-1 0 0,1 0 1 0 0,0 0-1 0 0,0 0 0 0 0,0 0 1 0 0,0-1-1 0 0,1 1 1 0 0,-1 0-1 0 0,0-1 0 0 0,0 1 1 0 0,0-1-1 0 0,0 1 1 0 0,1-1-1 0 0,-1 0 0 0 0,0 0 1 0 0,0 1-1 0 0,1-1 1 0 0,-1 0-1 0 0,0 0 0 0 0,1 0 1 0 0,-1 0-1 0 0,0 0 1 0 0,0-1-1 0 0,1 1 0 0 0,-1 0 1 0 0,0 0-1 0 0,3-2 0 0 0,13-3 76 0 0,0-1 0 0 0,0-1 0 0 0,0-1 0 0 0,0 0 0 0 0,25-19 0 0 0,21-9-3625 0 0,-63 36 3484 0 0,0 0 0 0 0,0 0 1 0 0,0 0-1 0 0,0 0 1 0 0,0 0-1 0 0,0 0 1 0 0,0 0-1 0 0,1 0 1 0 0,-1 0-1 0 0,0 0 1 0 0,0-1-1 0 0,0 1 1 0 0,0 0-1 0 0,0 0 1 0 0,0 0-1 0 0,0 0 0 0 0,1 0 1 0 0,-1 0-1 0 0,0 0 1 0 0,0 0-1 0 0,0 0 1 0 0,0 0-1 0 0,0 0 1 0 0,0 0-1 0 0,1 0 1 0 0,-1 1-1 0 0,0-1 1 0 0,0 0-1 0 0,0 0 0 0 0,0 0 1 0 0,0 0-1 0 0,0 0 1 0 0,0 0-1 0 0,1 0 1 0 0,-1 0-1 0 0,0 0 1 0 0,0 0-1 0 0,0 0 1 0 0,0 0-1 0 0,0 1 1 0 0,0-1-1 0 0,0 0 1 0 0,0 0-1 0 0,0 0 0 0 0,0 0 1 0 0,0 0-1 0 0,0 0 1 0 0,0 0-1 0 0,0 1 1 0 0,0-1-1 0 0,1 0 1 0 0,-1 0-1 0 0,0 0 1 0 0,-2 11-945 0 0,-5 9 3 0 0,-16 40-2948 0 0,17-45 3152 0 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022"/>
    </inkml:context>
    <inkml:brush xml:id="br0">
      <inkml:brushProperty name="width" value="0.05" units="cm"/>
      <inkml:brushProperty name="height" value="0.05" units="cm"/>
    </inkml:brush>
  </inkml:definitions>
  <inkml:trace contextRef="#ctx0" brushRef="#br0">38 23 18252,'-2'-3'2040,"1"-1"-1167,0-4-345,-1 3 1080,1 2-392,-1 5-464,1 1-271,-2 5-385,0 4-176,-1 1-521,0 0-263,-2-3 1696,1-2-984,3-3-48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459"/>
    </inkml:context>
    <inkml:brush xml:id="br0">
      <inkml:brushProperty name="width" value="0.05" units="cm"/>
      <inkml:brushProperty name="height" value="0.05" units="cm"/>
    </inkml:brush>
  </inkml:definitions>
  <inkml:trace contextRef="#ctx0" brushRef="#br0">37 0 15971,'3'1'173,"-1"1"-1,1-1 0,0 1 1,-1-1-1,1 1 0,-1 0 1,0 0-1,1 0 0,-1 1 1,0-1-1,0 0 1,0 1-1,-1-1 0,1 1 1,-1 0-1,1-1 0,-1 1 1,0 0-1,0 0 0,0 0 1,0 0-1,-1 0 0,1 0 1,-1 0-1,0 0 0,1 0 1,-2 5-1,1 9 303,-2-1 0,1 1-1,-8 26 1,9-41-437,-35 116 1438,5-15-430,29-101-1022,1-1 0,-1 1 0,1 0 1,0 0-1,0-1 0,-1 1 0,1 0 0,1 0 0,-1 0 0,0 2 1,1-4-20,-1 0 1,0 1 0,0-1 0,0 0 0,0 1 0,0-1 0,1 0 0,-1 0-1,0 0 1,0 1 0,1-1 0,-1 0 0,0 0 0,0 0 0,1 1 0,-1-1-1,0 0 1,0 0 0,1 0 0,-1 0 0,0 0 0,1 0 0,-1 0 0,0 1-1,0-1 1,1 0 0,-1 0 0,0 0 0,1 0 0,-1 0 0,0-1 0,1 1-1,-1 0 1,1 0 0,2-2 11,1 1 1,0-1-1,-1 0 0,1-1 1,-1 1-1,1-1 0,4-4 1,60-58 30,-36 33-63,1 1 0,59-41-1,-87 69-3,0 0-1,0 0 1,0 0-1,10-3 0,-14 6 17,0 0 0,-1 0 0,1 0 0,0-1-1,-1 1 1,1 0 0,0 0 0,-1 0 0,1 0 0,0 0-1,-1 0 1,1 0 0,0 1 0,-1-1 0,1 0-1,-1 0 1,1 0 0,0 1 0,-1-1 0,1 0-1,-1 1 1,1-1 0,-1 0 0,1 1 0,-1-1-1,1 1 1,-1-1 0,1 1 0,-1-1 0,1 1-1,-1-1 1,0 1 0,1-1 0,-1 1 0,0 0-1,1-1 1,-1 1 0,0-1 0,0 1 0,0 0 0,0-1-1,0 1 1,0 0 0,0-1 0,0 1 0,0 0-1,0-1 1,0 1 0,0 1 0,-1 14-29,-1 0 1,-1 0-1,-5 23 0,4-25-29,0 1 1,2 0-1,0 0 0,-1 21 0,3-35 10,0 0 0,0-1-1,0 1 1,0 0 0,0 0 0,1 0 0,-1-1 0,0 1-1,0 0 1,0 0 0,1-1 0,-1 1 0,0 0-1,1-1 1,-1 1 0,1 0 0,-1-1 0,1 1-1,-1 0 1,1-1 0,-1 1 0,1-1 0,0 1 0,-1-1-1,1 1 1,0-1 0,1 1-27,-1-1 0,1 0 0,-1 0 0,1 0 0,-1 1 0,1-2 0,-1 1-1,0 0 1,1 0 0,-1 0 0,1-1 0,-1 1 0,2-1 0,6-3-198,0 1-1,-1-2 0,12-7 1,-18 11 260,29-19-707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953"/>
    </inkml:context>
    <inkml:brush xml:id="br0">
      <inkml:brushProperty name="width" value="0.05" units="cm"/>
      <inkml:brushProperty name="height" value="0.05" units="cm"/>
    </inkml:brush>
  </inkml:definitions>
  <inkml:trace contextRef="#ctx0" brushRef="#br0">141 434 15035,'-10'3'512,"0"1"-1,1 1 0,-1 0 1,1 1-1,0-1 0,1 2 1,0-1-1,0 1 0,0 0 1,1 1-1,0 0 1,0 0-1,1 0 0,0 1 1,-8 15-1,14-23-462,-1 0 0,0 1 0,1-1 1,-1 0-1,1 1 0,0-1 0,-1 0 0,1 1 0,0-1 1,0 1-1,0-1 0,0 1 0,0-1 0,0 1 0,0-1 1,0 0-1,1 1 0,-1-1 0,0 1 0,1-1 0,-1 0 1,1 1-1,1 1 0,-1-2-31,0 0-1,0-1 1,1 1-1,-1 0 1,0 0-1,1-1 1,-1 1-1,0-1 1,1 1-1,-1-1 1,1 0-1,-1 0 1,1 1-1,-1-1 1,0 0-1,1 0 1,-1 0-1,1 0 1,-1-1-1,1 1 1,-1 0-1,1-1 1,1 0-1,10-3-62,-1-1-1,0 0 1,0-1-1,-1 0 1,0 0-1,0-2 1,0 1-1,17-18 1,-5 3-471,-2-1 0,28-38 0,-60 77-42,-16 31 0,23-39 633,0 0 0,1 0 0,0 1 0,0-1 0,1 1 0,0 0 0,-1 13-1,3-21-52,-1 0 0,1 0-1,0 0 1,0 0 0,0 0-1,0-1 1,0 1 0,0 0-1,0 0 1,1 0 0,-1 0-1,0 0 1,0 0 0,1 0-1,-1-1 1,0 1 0,1 0-1,-1 0 1,1 0 0,-1-1-1,1 1 1,0 0 0,-1-1-1,1 1 1,-1 0 0,1-1-1,0 1 1,0-1 0,-1 1-1,1-1 1,0 0-1,0 1 1,0-1 0,0 0-1,-1 1 1,1-1 0,0 0-1,0 0 1,0 0 0,0 0-1,0 1 1,0-2 0,0 1-1,0 0 1,-1 0 0,3 0-1,3-2 87,0 1-1,0-1 0,0-1 1,0 1-1,8-6 0,9-5 42,-1-1 0,-1-1 0,-1-2 0,0 0 0,-1-1 0,25-29 0,-5-3-28,49-81-1,-66 96-143,-1-2 0,-2 0 0,-2-2 0,14-42-1,-27 65-40,-6 18-21,-11 33-31,-34 95 9,17-54 223,4 2 0,-20 99 0,46-175-106,-1 0 0,1 0-1,0 0 1,0 0 0,0 0-1,0 0 1,0 0 0,1-1-1,-1 1 1,1 0 0,-1 0-1,1 0 1,-1 0 0,2 2-1,-1-4-5,-1 0-1,0 1 0,0-1 0,0 0 1,1 1-1,-1-1 0,0 0 1,1 0-1,-1 0 0,0 1 0,0-1 1,1 0-1,-1 0 0,0 0 0,1 0 1,-1 0-1,0 1 0,1-1 1,-1 0-1,0 0 0,1 0 0,-1 0 1,1 0-1,-1 0 0,0 0 0,1 0 1,0-1 1,0 1 0,0-1 0,0 1 0,0-1 0,0 1 1,0-1-1,-1 0 0,1 1 0,0-1 0,0 0 0,-1 0 0,1 0 1,0-1-1,4-6 15,0-1 0,-1 1 0,0-1 0,0 0 0,-1-1 0,-1 1 0,3-16 0,-1 4-1,-2 1-1,-1-33 1,-2 43-19,1-4-25,2 20-8,-1-1 33,1 1-1,-1-1 0,1 0 0,1 0 0,-1 1 0,0-1 0,1-1 0,0 1 0,1 0 0,-1-1 0,1 1 0,-1-1 0,1 0 0,0 0 0,1-1 1,-1 1-1,1-1 0,0 0 0,-1 0 0,1-1 0,0 1 0,1-1 0,-1 0 0,0 0 0,1-1 0,-1 0 0,1 0 0,-1 0 0,7 0 0,3-1 10,0 0-1,-1-1 0,1-1 1,-1 0-1,1-1 0,-1-1 0,0 0 1,0-1-1,21-10 0,-1-3 19,-1-1 0,44-32 1,-84 57-21,1 0 0,0 1 0,0 0 0,1 0 0,-6 11 0,3-6 8,-11 18 118,-18 37 1,31-55-60,1 1-1,0 0 1,0 0 0,2 0 0,-1 0 0,-1 18 0,5-30-65,0 0 0,0 1 0,0-1 1,0 1-1,0-1 0,0 0 0,0 1 0,0-1 0,0 1 1,0-1-1,1 0 0,-1 1 0,1-1 0,-1 0 0,1 0 1,0 1-1,-1-1 0,1 0 0,0 0 0,0 0 0,0 0 0,0 0 1,0 0-1,0 0 0,0 0 0,1 1 0,0-1-48,-1-1-1,1 0 0,0 0 0,-1 1 1,1-1-1,0 0 0,-1 0 0,1 0 1,0-1-1,-1 1 0,1 0 0,-1-1 1,1 1-1,0-1 0,-1 1 0,1-1 1,-1 0-1,1 0 0,-1 1 0,0-1 1,1 0-1,1-2 0,3-2-104,0 0 0,-1-1 0,1 0 0,-1 0 1,0 0-1,-1-1 0,1 0 0,-1 0 0,-1 0 0,1 0 0,-1 0 0,4-16 0,8-36-456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406"/>
    </inkml:context>
    <inkml:brush xml:id="br0">
      <inkml:brushProperty name="width" value="0.05" units="cm"/>
      <inkml:brushProperty name="height" value="0.05" units="cm"/>
    </inkml:brush>
  </inkml:definitions>
  <inkml:trace contextRef="#ctx0" brushRef="#br0">24 1 17084,'-7'34'1104,"-2"6"-1016,3 3-168,5 1 1784,4-2-1512,10-3 88,8-6 24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812"/>
    </inkml:context>
    <inkml:brush xml:id="br0">
      <inkml:brushProperty name="width" value="0.05" units="cm"/>
      <inkml:brushProperty name="height" value="0.05" units="cm"/>
    </inkml:brush>
  </inkml:definitions>
  <inkml:trace contextRef="#ctx0" brushRef="#br0">135 1 16692,'-16'16'1954,"-27"20"1,31-26-1050,-1 0 1,1 1-1,1 0 1,-15 18-1,26-29-887,0 1 0,0-1 0,0 0 0,-1 0 0,1 0 0,0 0 0,0 0 0,0 0 0,0 1 0,0-1 0,0 0 0,0 0 0,-1 0 0,1 0 0,0 1 0,0-1 0,0 0 0,0 0 0,0 0 0,0 0 0,0 1 0,0-1 0,0 0 0,0 0 0,0 0 0,0 1-1,0-1 1,0 0 0,0 0 0,0 0 0,0 1 0,0-1 0,0 0 0,0 0 0,1 0 0,-1 0 0,0 1 0,0-1 0,0 0 0,0 0 0,0 0 0,1 0 0,8 0 126,13-8-261,42-29-284,-46 26 149,37-19 1,-34 25 125,-20 5 124,-1 0 1,1 0-1,0 0 1,-1 0-1,1 0 0,-1 0 1,1 0-1,-1 0 1,1 1-1,-1-1 1,1 0-1,0 0 1,-1 1-1,0-1 1,1 0-1,-1 1 1,1-1-1,-1 1 0,1 0 1,0 1 14,0 0 1,0 0-1,0 0 0,-1 1 0,1-1 1,-1 0-1,0 0 0,1 1 0,-1-1 1,-1 4-1,5 24 244,-3-29-247,-1 0-1,1 0 1,-1 0-1,1 0 1,-1 0-1,1 0 1,0 0 0,-1 0-1,1-1 1,0 1-1,0 0 1,-1-1-1,1 1 1,0 0-1,0-1 1,0 1 0,0-1-1,0 1 1,0-1-1,0 0 1,0 1-1,0-1 1,0 0-1,0 0 1,0 0 0,1 0-1,16 0-2,1-1-1,-2-1 1,1 0-1,33-10 1,8-1-164,-50 11 128,50-5-208,-55 7 218,-1-1-1,0 1 0,1 1 0,-1-1 1,1 0-1,-1 1 0,0 0 1,0 0-1,1 0 0,-1 0 1,0 0-1,0 1 0,0-1 0,4 3 1,-6-2 24,0 0 1,0-1-1,0 1 1,0 0 0,0 0-1,0-1 1,0 1 0,-1 0-1,1 0 1,-1 0-1,1 0 1,-1 0 0,0 0-1,0 0 1,0 0-1,0 0 1,0 0 0,0 0-1,-1 0 1,1 0-1,-1 0 1,1 0 0,-1 0-1,-1 2 1,-1 4 1,0 0 0,-1-1 0,0 1 1,-8 10-1,5-11-443,4-7 327,3-4 63,1-7-129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453"/>
    </inkml:context>
    <inkml:brush xml:id="br0">
      <inkml:brushProperty name="width" value="0.05" units="cm"/>
      <inkml:brushProperty name="height" value="0.05" units="cm"/>
    </inkml:brush>
  </inkml:definitions>
  <inkml:trace contextRef="#ctx0" brushRef="#br0">0 327 18100,'7'0'347,"0"-1"-1,0 0 1,0 0 0,0-1-1,0 0 1,0 0 0,-1-1-1,12-6 1,48-33 682,-61 39-879,21-15 293,0-2-1,31-31 0,-49 42-360,1 0 0,-2 0 0,1-1 1,-1 0-1,0 0 0,-1-1 0,0 0 0,-1 0 1,5-16-1,-9 24-64,0 1 1,-1 0-1,1 0 1,-1-1-1,0 1 1,0 0-1,0-1 1,0 1-1,0 0 1,0 0-1,-1-1 1,1 1-1,-1 0 1,1-1-1,-2-2 1,1 4-9,0 0 1,0 0-1,0-1 1,0 1-1,0 1 1,0-1 0,-1 0-1,1 0 1,0 0-1,0 0 1,-1 1-1,1-1 1,0 1-1,-1-1 1,1 1-1,-1-1 1,1 1-1,0 0 1,-1 0-1,1 0 1,-1 0-1,1 0 1,-1 0-1,1 0 1,-1 0 0,-1 1-1,-5 1 2,0 0 0,0 0 0,1 1 0,-1 0 0,1 1 0,-1-1 0,1 1-1,0 1 1,1-1 0,-12 11 0,0 1-8,1 1-1,-21 28 0,25-29-5,1 1-1,0 0 0,2 0 1,0 1-1,1 1 0,0-1 1,2 1-1,0 1 0,-4 24 1,10-42 3,1-1 1,-1 1 0,1 0 0,0 0-1,0 0 1,-1 0 0,2 0-1,-1-1 1,0 1 0,0 0-1,0 0 1,1 0 0,-1 0-1,1-1 1,-1 1 0,1 0 0,0-1-1,0 1 1,0 0 0,0-1-1,0 1 1,0-1 0,0 1-1,0-1 1,1 0 0,-1 1-1,1-1 1,-1 0 0,1 0 0,-1 0-1,1 0 1,-1 0 0,1 0-1,0-1 1,0 1 0,-1-1-1,1 1 1,0-1 0,0 1 0,0-1-1,-1 0 1,1 0 0,0 0-1,0 0 1,0 0 0,2-1-1,9 0 7,-1-1 0,1 0-1,-1-1 1,1-1-1,13-6 1,23-11 29,51-31 1,9-4-20,-106 55-18,0-1 0,0 1-1,0 0 1,1 0-1,-1 0 1,0 0 0,1 1-1,-1-1 1,6 1 0,-9 0-1,1 0 1,-1 0-1,1 0 1,-1 0 0,1 0-1,-1 1 1,1-1 0,-1 0-1,1 0 1,-1 1 0,1-1-1,-1 0 1,0 1 0,1-1-1,-1 0 1,1 1-1,-1-1 1,0 0 0,1 1-1,-1-1 1,0 1 0,1 0-1,-1 1 0,1-1 0,-1 1-1,0-1 1,0 1 0,0 0-1,0-1 1,0 1 0,0 0-1,0-1 1,0 1 0,-1 1-1,-9 36 2,-5 27-11,14-60 19,0 0 0,1 0 1,0 0-1,0 0 1,0-1-1,1 1 1,0 0-1,3 10 0,-3-14 0,0 0-1,0 0 0,0 0 0,0-1 0,0 1 1,0 0-1,1-1 0,-1 1 0,1-1 0,-1 0 1,1 1-1,0-1 0,-1 0 0,1 0 0,0 0 0,0 0 1,0 0-1,0-1 0,0 1 0,0 0 0,0-1 1,0 0-1,0 1 0,0-1 0,0 0 0,0 0 1,0 0-1,0 0 0,0-1 0,0 1 0,2-1 1,8-1 23,-1-1 0,1 0 0,-1 0 0,12-6 0,117-60 195,-93 43-172,97-36 1,-138 59-61,1 2 1,-1-1 0,1 1 0,9-1 0,-16 1 4,1 1 1,0 0 0,0 0-1,-1 0 1,1 0 0,0 0-1,-1 0 1,1 0 0,0 0-1,-1 0 1,1 1 0,0-1-1,-1 0 1,1 0 0,0 1-1,-1-1 1,1 0 0,-1 1-1,1-1 1,-1 0 0,1 1-1,-1-1 1,1 1 0,-1-1-1,1 1 1,-1-1 0,1 1-1,-1 0 1,0-1 0,1 1-1,-1-1 1,0 1 0,1 0-1,-1-1 1,0 1 0,0 0-1,0-1 1,0 1 0,0 0-1,0-1 1,0 1 0,0 0-1,0-1 1,0 1 0,0 0-1,0-1 1,0 1 0,0 0-1,-1-1 1,1 1 0,0 0-1,0-1 1,-1 1 0,-2 8 0,-1-2 1,0 1-1,0 0 1,-7 7 0,7-9-16,1-1 0,-1 0 0,1 1 0,0 0 0,0 0 0,1 0 1,0 0-1,-3 11 0,5-17 5,0 0 0,0 0 0,0 1 0,0-1 1,0 0-1,0 0 0,0 0 0,0 0 0,0 0 0,1 1 1,-1-1-1,0 0 0,0 0 0,0 0 0,0 0 0,0 0 0,0 0 1,0 0-1,0 1 0,1-1 0,-1 0 0,0 0 0,0 0 1,0 0-1,0 0 0,0 0 0,0 0 0,1 0 0,-1 0 0,0 0 1,0 0-1,0 0 0,0 0 0,1 0 0,-1 0 0,0 0 0,0 0 1,0 0-1,0 0 0,0 0 0,1 0 0,-1 0 0,0 0 1,0 0-1,0 0 0,0 0 0,0 0 0,1 0 0,-1 0 0,0 0 1,0 0-1,0-1 0,0 1 0,0 0 0,0 0 0,0 0 0,1 0 1,-1 0-1,0 0 0,0-1 0,0 1 0,0 0 0,0 0 1,13-10-76,-10 8 37,16-11-111,5 0-61</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870"/>
    </inkml:context>
    <inkml:brush xml:id="br0">
      <inkml:brushProperty name="width" value="0.05" units="cm"/>
      <inkml:brushProperty name="height" value="0.05" units="cm"/>
    </inkml:brush>
  </inkml:definitions>
  <inkml:trace contextRef="#ctx0" brushRef="#br0">31 0 20012,'1'15'1777,"-2"6"-1233,-4 5-208,1 7 816,0 6-440,-2 2-1200,0-3 672,2-8-176,3-12-104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323"/>
    </inkml:context>
    <inkml:brush xml:id="br0">
      <inkml:brushProperty name="width" value="0.05" units="cm"/>
      <inkml:brushProperty name="height" value="0.05" units="cm"/>
    </inkml:brush>
  </inkml:definitions>
  <inkml:trace contextRef="#ctx0" brushRef="#br0">103 2 12587,'1'0'87,"-1"0"0,1-1 1,-1 1-1,1 0 1,0 0-1,-1 0 0,1 0 1,0 0-1,-1-1 0,1 1 1,0 0-1,-1 1 1,1-1-1,0 0 0,-1 0 1,1 0-1,0 0 1,-1 0-1,1 1 0,-1-1 1,1 0-1,0 1 0,-1-1 1,1 0-1,-1 1 1,1-1-1,-1 0 0,1 1 1,-1-1-1,1 1 1,-1-1-1,1 1 0,-1 0 1,0-1-1,1 1 0,-1-1 1,0 1-1,0-1 1,1 1-1,-1 0 0,0-1 1,0 1-1,0 0 0,0-1 1,0 2-1,0 4 379,0 0 0,0 0-1,-1 0 1,-2 9 0,2-10 0,-14 54 1788,-28 70 0,-12 49-189,53-172-2007,1 0 0,-1 0 1,2 0-1,-1 0 1,1 0-1,0 0 1,0 1-1,2 10 1,-1-15-52,0-1-1,-1 1 1,1 0 0,0-1 0,0 1 0,0-1-1,1 1 1,-1-1 0,0 1 0,1-1 0,-1 0 0,0 0-1,1 0 1,-1 0 0,1 0 0,0 0 0,-1 0-1,1 0 1,0 0 0,0-1 0,0 1 0,-1-1 0,1 1-1,0-1 1,0 0 0,0 0 0,0 0 0,0 0-1,-1 0 1,5-1 0,16-1-98,1-1 1,0-2-1,-1 0 1,0-1-1,22-10 1,-17 7-147,0 0-1,46-7 1,-69 15 195,-1 1 0,1 0 0,0 0 0,0 0 0,-1 0 1,1 0-1,0 1 0,5 1 0,-9-2 35,1 0 0,-1 0 0,1 1 0,-1-1 1,1 0-1,-1 1 0,1-1 0,-1 0 0,1 1 0,-1-1 0,1 1 1,-1-1-1,0 0 0,1 1 0,-1-1 0,0 1 0,1-1 1,-1 1-1,0 0 0,0-1 0,1 2 0,-1-1 8,0 0 0,0 0 0,0 1 0,-1-1 0,1 0 1,0 0-1,0 0 0,-1 1 0,1-1 0,-1 0 0,1 0 0,-1 0 0,1 0 0,-2 2 0,-5 5 64,0 1 1,0-1-1,-1-1 0,1 0 1,-2 0-1,1 0 0,-1-1 0,-19 10 1,7-5 149,-2-1 1,-43 14 0,50-20-163,0 0 1,-24 2-1,34-5-162,1-1 0,-1 0 0,0 0 0,1 0 0,-1-1 0,1 0 0,-1 0 0,1 0 0,-1-1 0,-7-3 0,11 4 47,1 0 0,-1 0 1,1 0-1,-1-1 0,1 1 0,0 0 0,0-1 0,-1 1 0,1-1 1,0 1-1,0-1 0,0 1 0,1-1 0,-1 0 0,0 1 0,1-1 1,-1 0-1,1 0 0,-1 1 0,1-1 0,0 0 0,0 0 1,0 0-1,0 0 0,0 0 0,0 1 0,0-1 0,1 0 0,-1 0 1,1 0-1,1-3 0,8-16-606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759"/>
    </inkml:context>
    <inkml:brush xml:id="br0">
      <inkml:brushProperty name="width" value="0.05" units="cm"/>
      <inkml:brushProperty name="height" value="0.05" units="cm"/>
    </inkml:brush>
  </inkml:definitions>
  <inkml:trace contextRef="#ctx0" brushRef="#br0">1 134 18820,'13'7'1078,"-5"-2"-110,0-1-1,0 0 0,15 5 1,-20-9-792,1 1 0,-1 0 1,1-1-1,0 0 1,-1 1-1,1-2 1,0 1-1,-1 0 1,1-1-1,0 1 1,-1-1-1,6-2 1,7-4-60,-1-1 0,0 0 0,0-1 0,-1 0 0,0-1 0,0-1 0,-2 0 0,1-1 1,-1 0-1,17-24 0,-20 18-86,-9 17-31,0 1 0,0 0 1,0 0-1,0-1 0,0 1 1,0 0-1,0-1 0,0 1 1,0 0-1,0 0 0,0-1 0,0 1 1,0 0-1,0 0 0,0-1 1,0 1-1,0 0 0,-1 0 1,1-1-1,0 1 0,0 0 1,0 0-1,0-1 0,-1 1 1,1 0-1,0 0 0,0 0 0,0 0 1,-1-1-1,1 1 0,0 0 1,-1 0-1,-1 0 1,1 0 0,-1 0 0,0 0 0,0 0-1,1 1 1,-1-1 0,0 1 0,1-1 0,-1 1 0,0-1 0,1 1 0,-1 0-1,1 0 1,-1 0 0,1 0 0,-2 2 0,-10 7-1,1 1 1,0 0-1,1 0 1,0 2-1,-15 21 1,20-24-3,0-1 1,0 1-1,1 0 1,1 1-1,-1-1 1,2 1-1,-1 0 1,-2 21-1,5-30 4,1 0 0,0-1-1,0 1 1,0 0 0,0 0 0,0-1-1,0 1 1,1 0 0,-1 0-1,1-1 1,-1 1 0,1 0 0,0-1-1,-1 1 1,1-1 0,0 1 0,0-1-1,0 1 1,0-1 0,0 1 0,1-1-1,0 1 1,1 0 0,-1-1 0,1 1 0,-1-1 1,1 0-1,0 0 0,0 0 0,0 0 0,-1 0 0,1-1 1,0 1-1,0-1 0,3 0 0,7 0 10,0-1 1,0-1-1,-1 0 0,23-6 1,-11 0 0,0-1 1,-1-1 0,0-1-1,40-27 1,74-67-401,-137 105 381,0 0 1,0 0-1,0 0 1,0 0 0,0 0-1,0 0 1,0 0-1,0 1 1,0-1-1,0 0 1,0 0-1,0 0 1,0 0-1,0 0 1,0 0 0,0 0-1,0 0 1,0 0-1,0 0 1,0 0-1,0 0 1,0 0-1,0 0 1,0 0-1,0 0 1,0 0 0,0 0-1,0 0 1,0 0-1,0 0 1,0 0-1,0 0 1,0 0-1,1 0 1,-1 0-1,0 0 1,0 0 0,0 0-1,0 0 1,0 0-1,0 0 1,0 0-1,0 0 1,0 0-1,0 0 1,0 0-1,0 0 1,0 0 0,0 0-1,0 0 1,0 0-1,0 0 1,0 0-1,0 0 1,0 0-1,1 0 1,-1 0-1,-3 9-128,-8 14 67,9-18 27,1-2 68,-28 64-531,26-58 429,0 0 1,0 0-1,1 1 0,0-1 1,0 15-1,2-23 73,0-1 0,0 0 0,-1 1 0,1-1-1,0 0 1,0 0 0,0 1 0,0-1 0,0 0 0,0 1 0,1-1 0,-1 0 0,0 1 0,0-1 0,0 0 0,0 0-1,0 1 1,0-1 0,0 0 0,1 1 0,-1-1 0,0 0 0,0 0 0,0 1 0,1-1 0,-1 0 0,0 0 0,0 0 0,1 1-1,-1-1 1,0 0 0,0 0 0,1 0 0,-1 0 0,0 0 0,1 0 0,-1 1 0,0-1 0,0 0 0,1 0 0,-1 0-1,0 0 1,1 0 0,-1 0 0,0 0 0,1 0 0,-1 0 0,0 0 0,1-1 0,-1 1 0,0 0 0,0 0 0,1 0 0,-1 0-1,0 0 1,1 0 0,-1-1 0,0 1 0,0 0 0,1 0 0,-1 0 0,0-1 0,16-8-177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164"/>
    </inkml:context>
    <inkml:brush xml:id="br0">
      <inkml:brushProperty name="width" value="0.05" units="cm"/>
      <inkml:brushProperty name="height" value="0.05" units="cm"/>
    </inkml:brush>
  </inkml:definitions>
  <inkml:trace contextRef="#ctx0" brushRef="#br0">38 16 22029,'-10'-16'1720,"-2"16"-1472,2 3-360,5 5 1248,5 1-600,3-6-496,4-3-48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3.627"/>
    </inkml:context>
    <inkml:brush xml:id="br0">
      <inkml:brushProperty name="width" value="0.05" units="cm"/>
      <inkml:brushProperty name="height" value="0.05" units="cm"/>
    </inkml:brush>
  </inkml:definitions>
  <inkml:trace contextRef="#ctx0" brushRef="#br0">48 0 14259 0 0,'-10'9'512'0'0,"1"1"-160"0"0,2 0 0 0 0,3 3-24 0 0,0 1-192 0 0,-4 2-96 0 0,6 2-8 0 0,-1-2-72 0 0,3-1-40 0 0,0-3-104 0 0,4 3-112 0 0,2-5-784 0 0,4-2-336 0 0,7 0 552 0 0,2-3 880 0 0,5 2-881 0 0</inkml:trace>
  <inkml:trace contextRef="#ctx0" brushRef="#br0" timeOffset="1">358 119 10802 0 0,'-3'4'400'0'0,"0"-1"-1"0"0,0 1 0 0 0,0-1 0 0 0,0 0 1 0 0,0 0-1 0 0,-1 0 0 0 0,1-1 0 0 0,-6 4 1 0 0,-8 6 594 0 0,-3 4-346 0 0,-25 23 484 0 0,42-36-1056 0 0,0 1 1 0 0,0-1 0 0 0,0 1 0 0 0,0-1-1 0 0,0 1 1 0 0,1 0 0 0 0,0 0 0 0 0,0 0-1 0 0,-3 8 1 0 0,5-11-139 0 0,0 0-1 0 0,0 0 1 0 0,1 0-1 0 0,-1 0 1 0 0,0 0 0 0 0,1-1-1 0 0,-1 1 1 0 0,0 0-1 0 0,1 0 1 0 0,-1 0 0 0 0,1-1-1 0 0,-1 1 1 0 0,1 0-1 0 0,-1-1 1 0 0,1 1-1 0 0,0 0 1 0 0,-1-1 0 0 0,1 1-1 0 0,0-1 1 0 0,0 1-1 0 0,-1-1 1 0 0,1 1-1 0 0,0-1 1 0 0,1 1 0 0 0,26 13-1184 0 0,-18-10 797 0 0,-3 1 173 0 0,25 10-536 0 0,-1 2 0 0 0,0 2-1 0 0,53 43 1 0 0,-82-60 950 0 0,0 0-1 0 0,1 0 1 0 0,-2 0-1 0 0,1 0 1 0 0,0 0-1 0 0,0 1 1 0 0,-1-1-1 0 0,1 1 1 0 0,-1-1-1 0 0,1 1 1 0 0,-1 0-1 0 0,0-1 1 0 0,0 1-1 0 0,-1 0 1 0 0,1 0 0 0 0,0 0-1 0 0,-1 0 1 0 0,0 0-1 0 0,0 3 1 0 0,0-3 125 0 0,-1 1-1 0 0,0-1 1 0 0,0 1 0 0 0,0-1 0 0 0,0 0 0 0 0,-1 1 0 0 0,1-1 0 0 0,-1 0-1 0 0,0 0 1 0 0,0 0 0 0 0,0 0 0 0 0,0 0 0 0 0,-5 3 0 0 0,-3 4 366 0 0,-1-1 0 0 0,0-1-1 0 0,-1 0 1 0 0,0-1 0 0 0,0 0 0 0 0,-22 9 0 0 0,18-10-465 0 0,1 0 0 0 0,-1-2-1 0 0,0 0 1 0 0,-32 4 0 0 0,42-7-502 0 0,0-1 1 0 0,1 1 0 0 0,-1-1-1 0 0,0-1 1 0 0,0 1-1 0 0,0-1 1 0 0,0 0 0 0 0,1 0-1 0 0,-1-1 1 0 0,0 1-1 0 0,1-1 1 0 0,-1-1 0 0 0,1 1-1 0 0,0-1 1 0 0,0 0-1 0 0,0 0 1 0 0,-5-4 0 0 0,-3-9-2113 0 0,6-3-402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0.216"/>
    </inkml:context>
    <inkml:brush xml:id="br0">
      <inkml:brushProperty name="width" value="0.05" units="cm"/>
      <inkml:brushProperty name="height" value="0.05" units="cm"/>
    </inkml:brush>
  </inkml:definitions>
  <inkml:trace contextRef="#ctx0" brushRef="#br0">6 114 19684 0 0,'-5'10'2485'0'0,"14"-18"-322"0"0,6-5-1584 0 0,5 1-757 0 0,1 1 1 0 0,0 0-1 0 0,1 2 1 0 0,0 0 0 0 0,45-10-1 0 0,-13 8-4113 0 0,78-6 1 0 0,-100 14 2708 0 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722"/>
    </inkml:context>
    <inkml:brush xml:id="br0">
      <inkml:brushProperty name="width" value="0.05" units="cm"/>
      <inkml:brushProperty name="height" value="0.05" units="cm"/>
    </inkml:brush>
  </inkml:definitions>
  <inkml:trace contextRef="#ctx0" brushRef="#br0">307 229 16291,'0'-3'326,"0"0"0,0-1-1,0 1 1,0-1-1,0 1 1,-1 0-1,1-1 1,-1 1 0,0 0-1,0-1 1,-1-2-1,1 5-246,0 0 0,1 0 0,-1 0 0,0 0 0,0 0 0,0 1 0,0-1 0,1 0 0,-1 0 0,0 1 0,0-1 0,0 1 0,0-1 0,-1 1 0,1-1 0,0 1 0,0 0 0,0-1 0,0 1 0,0 0 0,0 0 0,-1 0 0,1 0 0,0 0 0,0 0 0,0 0-1,0 0 1,-1 1 0,1-1 0,0 0 0,0 1 0,0-1 0,0 1 0,-2 0 0,-7 5 192,0 0 0,0 1 0,0 0 0,1 0 0,0 1 0,1 0 0,-1 0 0,-11 18-1,8-13-67,-12 17-75,1 0-1,2 2 1,1 0 0,1 2 0,-16 40 0,33-68-128,-1 0-1,1 1 1,0-1 0,1 1 0,-1-1 0,1 1 0,1-1 0,-1 8 0,1-13-2,0 1 1,0-1-1,1 0 1,-1 0 0,0 0-1,1 0 1,-1 0 0,0 0-1,1 0 1,-1 0-1,1 0 1,-1 0 0,1 0-1,0 0 1,0 0-1,-1 0 1,1-1 0,0 1-1,0 0 1,1 1 0,0-2-4,0 1 1,0-1 0,0 1 0,0-1 0,0 1 0,0-1 0,-1 0 0,1 0 0,0 0-1,0 0 1,0-1 0,0 1 0,0 0 0,0-1 0,0 1 0,2-2 0,9-3-26,0-1 1,0 0 0,0-1 0,-1-1 0,0 0 0,-1-1-1,0 0 1,0 0 0,-1-1 0,11-13 0,7-11-40,-2-1 0,23-39 0,-30 43 81,-1-1 0,-2-1 0,-1 0 0,-2-1 0,-1 0 1,-1-1-1,8-53 0,-19 64 92,-2 21 5,-3 7-63,-5 12 8,-16 48 16,2 2-1,-24 106 0,42-152-78,2 0 0,0 0 0,1 0 0,1 0 1,1 0-1,2 30 0,-1-48-33,0 1 1,1-1-1,-1 0 1,0 1 0,1-1-1,0 0 1,-1 1 0,1-1-1,0 0 1,0 0 0,0 0-1,0 0 1,1 0-1,-1 0 1,1 0 0,-1 0-1,1 0 1,0 0 0,-1-1-1,1 1 1,0-1-1,0 0 1,0 1 0,0-1-1,0 0 1,0 0 0,1 0-1,-1 0 1,0-1-1,1 1 1,-1-1 0,0 1-1,1-1 1,-1 0 0,0 0-1,1 0 1,-1 0-1,1 0 1,-1 0 0,0-1-1,1 1 1,2-2 0,20-7-321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5.328"/>
    </inkml:context>
    <inkml:brush xml:id="br0">
      <inkml:brushProperty name="width" value="0.05" units="cm"/>
      <inkml:brushProperty name="height" value="0.05" units="cm"/>
    </inkml:brush>
  </inkml:definitions>
  <inkml:trace contextRef="#ctx0" brushRef="#br0">0 181 16163,'1'7'557,"0"1"1,0-1-1,0 1 0,1-1 0,0 0 0,6 13 0,-7-18-446,0-1 1,0 1 0,0 0 0,0-1-1,0 0 1,1 1 0,-1-1 0,0 0 0,1 0-1,-1 1 1,1-1 0,-1 0 0,1-1-1,0 1 1,-1 0 0,1 0 0,0-1-1,0 1 1,-1-1 0,1 1 0,0-1 0,0 0-1,0 0 1,0 0 0,-1 0 0,1 0-1,0 0 1,0 0 0,0-1 0,-1 1-1,1-1 1,0 1 0,0-1 0,1 0-1,6-3 36,-1 0 0,1 0 0,-1-1 0,0 0 0,-1-1 0,1 1 0,-1-2 0,0 1 0,0-1 0,-1 0 0,0 0 0,9-15 1,-9 13-124,-1 1 1,0-1-1,-1-1 1,0 1-1,0-1 1,-1 1-1,0-1 1,-1 0 0,0 0-1,-1 0 1,1-18-1,-2 26-18,-1-1-1,1 1 1,0-1-1,-1 0 0,0 1 1,1-1-1,-1 1 1,0-1-1,0 1 1,0 0-1,-3-4 0,3 5-3,1 0-1,-1 0 1,0 1-1,0-1 0,0 0 1,1 1-1,-1-1 1,0 1-1,0-1 0,0 1 1,0-1-1,0 1 0,0-1 1,0 1-1,0 0 1,0 0-1,0 0 0,-1-1 1,1 1-1,0 0 0,0 0 1,0 1-1,0-1 1,0 0-1,0 0 0,0 0 1,0 1-1,0-1 0,0 0 1,0 1-1,-2 0 1,-3 3 2,-1 1 0,0-1 0,1 1 1,0 0-1,0 1 0,0-1 0,1 1 0,0 0 1,0 1-1,-6 10 0,-3 6-4,-19 46-1,20-37-2,-13 49 1,23-68 1,0 0 0,1 0 1,0 0-1,1 0 0,1 1 0,1 22 0,0-33 1,-1-1 0,1 1 0,-1-1 0,1 1 0,0-1 0,0 1 0,0-1 0,0 0 0,0 0 0,0 1 0,1-1 0,-1 0 0,1 0 0,-1 0 0,1 0 0,0-1 0,0 1-1,0 0 1,4 2 0,-2-2-2,0-1 0,0 1 0,0-1-1,0 0 1,0 0 0,0-1-1,0 1 1,0-1 0,0 0 0,1 0-1,3 0 1,10-3-26,0 0 1,-1-2-1,0 1 0,24-11 1,9-8-90,-1-2 1,80-55 0,0 0-129,-106 69 241,-23 11 6,1-1 0,-1 1 0,0 0 0,0 0 1,1 0-1,-1 0 0,0 0 0,0 0 0,1 0 0,-1 0 0,0 0 0,0 0 0,1 0 0,-1 0 0,0 0 0,0 0 1,1 0-1,-1 0 0,0 0 0,0 1 0,1-1 0,-1 0 0,0 0 0,0 0 0,1 0 0,-1 0 0,0 1 0,0-1 1,0 0-1,0 0 0,1 0 0,-1 0 0,0 1 0,0-1 0,0 0 0,0 0 0,0 1 0,0-1 0,1 0 0,-2 15 54,-8 12 18,8-26-68,-10 26 87,4-14-11,2 1 0,-1 1 0,2-1-1,0 0 1,-3 22 0,6-35-72,1 0-1,0 0 1,0 0 0,0 0 0,0 0-1,0 0 1,0 0 0,0 0 0,0 0-1,0 0 1,0 0 0,1 0 0,-1 0-1,0 0 1,1 0 0,-1 0 0,1 0-1,-1 0 1,1 0 0,-1-1 0,1 1-1,0 0 1,-1 0 0,1-1 0,0 1-1,0 0 1,-1-1 0,2 2 0,0-2 3,0 1 0,0-1 0,0 0 0,0 0 0,0 1 1,0-1-1,0-1 0,1 1 0,-1 0 0,0 0 0,0-1 0,-1 1 1,4-2-1,9-3 27,-1-1 1,0 0-1,13-10 1,-24 15-38,106-69-29,19-12-425,-124 80 420,1 0 0,-1 0 1,1 0-1,0 1 0,0 0 1,-1 0-1,1 0 0,5-1 1,-9 2 23,1 0 0,-1 0 0,1 0 0,0 0 0,-1 0 0,1 0 0,-1 0 0,1 0 0,-1 1 0,1-1 0,-1 0 0,1 0 1,-1 0-1,1 1 0,-1-1 0,1 0 0,-1 1 0,0-1 0,1 0 0,-1 1 0,1-1 0,-1 0 0,0 1 0,1 0 0,0 0 2,-1 1 0,0-1 0,0 0 0,0 1 0,1-1 0,-1 0 0,0 1 0,0-1 0,-1 0 0,1 1 0,0-1 0,0 0 0,-1 0 0,1 1 0,-1 0 0,-5 14 44,-1-1 0,-10 18 1,10-21 99,0 0 1,1 1 0,-8 25-1,14-37-130,0 0-1,-1-1 0,1 1 1,0 0-1,0-1 1,0 1-1,0 0 0,0-1 1,0 1-1,0 0 1,0-1-1,0 1 0,0 0 1,0-1-1,0 1 0,0-1 1,1 1-1,-1 0 1,0-1-1,0 1 0,1 0 1,-1-1-1,0 1 0,1-1 1,-1 1-1,1-1 1,-1 1-1,1-1 0,-1 1 1,1-1-1,-1 0 0,1 1 1,-1-1-1,1 0 1,-1 1-1,1-1 0,0 0 1,-1 0-1,1 1 1,0-1-1,-1 0 0,1 0 1,0 0-1,-1 0 0,1 0 1,0 0-1,-1 0 1,1 0-1,0 0 0,0 0 1,4-1-7,-1 0 1,1 0-1,-1 0 1,1 0 0,8-4-1,57-31-953,-63 31 857,1 1 0,-1-2 0,0 1 0,-1-1 1,1 0-1,9-12 0,-12 8-304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012"/>
    </inkml:context>
    <inkml:brush xml:id="br0">
      <inkml:brushProperty name="width" value="0.05" units="cm"/>
      <inkml:brushProperty name="height" value="0.05" units="cm"/>
    </inkml:brush>
  </inkml:definitions>
  <inkml:trace contextRef="#ctx0" brushRef="#br0">92 0 18660,'-1'19'1228,"0"0"0,-2 0 0,-8 34-1,-23 55 29,11-41-982,16-47-180,5-16-73,1 0-1,-1 0 0,0 1 0,1-1 0,0 1 0,0-1 1,0 1-1,1-1 0,-1 1 0,1-1 0,0 1 0,1 6 0,0-11-20,-1 1-1,0-1 0,0 1 1,1-1-1,-1 1 1,1-1-1,-1 0 0,0 1 1,1-1-1,-1 1 0,1-1 1,-1 0-1,1 0 0,-1 1 1,1-1-1,-1 0 0,1 0 1,-1 1-1,1-1 0,-1 0 1,1 0-1,0 0 1,-1 0-1,1 0 0,-1 0 1,1 0-1,-1 0 0,1 0 1,-1 0-1,1 0 0,0 0 1,-1 0-1,1-1 0,-1 1 1,1 0-1,-1 0 0,1-1 1,-1 1-1,1 0 1,-1-1-1,1 0 0,25-17-300,82-87-1006,-8 6 242,-97 96 1062,0 1 0,0-1-1,1 1 1,0-1 0,-1 1 0,1 0 0,6-2 0,-10 4 13,1 0 1,-1 0-1,1 0 0,-1 0 1,1 0-1,-1 0 1,1 0-1,-1 0 1,1 0-1,0 0 0,-1 0 1,1 0-1,-1 0 1,1 0-1,-1 0 0,1 0 1,-1 1-1,1-1 1,-1 0-1,0 0 0,1 1 1,-1-1-1,1 0 1,0 1-1,-1 0 17,1 0 0,-1 0 0,1 1 1,-1-1-1,0 0 0,1 0 0,-1 0 0,0 0 0,0 1 0,0-1 1,0 0-1,0 0 0,0 0 0,0 0 0,0 3 0,-5 17 291,-1 0-1,0 0 1,-2-1 0,0 0-1,-21 34 1,5-5 66,17-39-636,9-12 145</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964"/>
    </inkml:context>
    <inkml:brush xml:id="br0">
      <inkml:brushProperty name="width" value="0.05" units="cm"/>
      <inkml:brushProperty name="height" value="0.05" units="cm"/>
    </inkml:brush>
  </inkml:definitions>
  <inkml:trace contextRef="#ctx0" brushRef="#br0">0 324 16099,'0'1'138,"1"0"0,-1 0 0,1 0 0,-1 0 0,1-1-1,-1 1 1,1 0 0,-1 0 0,1-1 0,0 1-1,-1-1 1,1 1 0,0 0 0,0-1 0,-1 1 0,1-1-1,0 0 1,0 1 0,0-1 0,0 1 0,0-1 0,-1 0-1,1 0 1,0 0 0,0 0 0,0 1 0,0-1-1,0 0 1,1-1 0,32-2 1986,-12-3-1539,-1 0 0,0-2 0,0 0 1,0-2-1,-1 0 0,31-22 0,-17 8-228,-2-1 1,53-53-1,-79 72-331,35-41 126,-38 44-143,-1-1 0,1 1 0,-1 0 0,0-1 0,-1 1-1,1-1 1,-1 0 0,1 1 0,-1-1 0,0 0 0,0 0-1,0-6 1,-1 9-7,0 0 0,0 0 0,-1 0-1,1 0 1,0 0 0,0 0 0,-1 0 0,1 1-1,0-1 1,-1 0 0,1 0 0,-1 0 0,1 1-1,-1-1 1,0 0 0,1 0 0,-1 1-1,0-1 1,1 1 0,-1-1 0,0 0 0,0 1-1,1 0 1,-1-1 0,0 1 0,0-1 0,0 1-1,0 0 1,0 0 0,1-1 0,-1 1-1,0 0 1,0 0 0,0 0 0,0 0 0,0 0-1,0 0 1,0 0 0,0 0 0,-1 1 0,-3 0 5,-1 0 1,0 0-1,1 0 0,-11 5 1,-3 3 2,1 1 1,0 1-1,1 0 1,0 2-1,1 0 0,-27 27 1,17-12-1,2 1 0,-39 58 0,57-76-9,-22 36 13,26-43-12,0 0 0,1 0 0,-1 0 0,1 0 0,0 0 0,0 1 0,0-1-1,1 0 1,-1 7 0,1-10-1,0 0 0,1-1 0,-1 1 0,0 0 0,0 0 0,0-1 0,0 1 0,1 0 0,-1-1 0,0 1 0,1 0 0,-1-1 0,0 1 0,1 0 0,-1-1 0,1 1 0,-1-1 0,1 1 0,-1-1 0,1 1 0,0-1 0,-1 1 0,1-1 0,0 0 0,-1 1 0,1-1 0,0 0 0,-1 0 0,1 1 0,0-1 0,-1 0 0,1 0 0,0 0 0,0 0 0,-1 0 0,1 0 0,0 0 0,0 0 0,0 0 0,30-8 33,-28 7-29,24-12 7,-1 0 0,-1-1 0,0-2 0,34-27 1,11-7-27,-68 48 9,0 1 1,0-1 0,1 1-1,-1 0 1,1 0 0,0-1-1,-1 2 1,1-1 0,3-1-1,-6 2 3,1 0 0,-1 0 0,1 0 0,-1 0 0,0 0 0,1 1 0,-1-1 0,0 0 0,1 0 0,-1 0 0,0 0 0,1 0 0,-1 1 0,0-1 1,1 0-1,-1 0 0,0 0 0,0 1 0,1-1 0,-1 0 0,0 0 0,0 1 0,1-1 0,-1 0 0,0 1 0,0-1 0,1 18-28,-9 19-25,6-29 48,0-1-1,1 1 1,0-1-1,0 1 1,0-1-1,1 1 1,1 10-1,-1-16 8,1 0 1,-1-1-1,1 1 0,-1-1 0,1 1 0,0-1 1,0 1-1,0-1 0,0 1 0,0-1 0,0 0 0,0 0 1,0 1-1,1-1 0,-1 0 0,0 0 0,1 0 0,-1 0 1,1-1-1,-1 1 0,1 0 0,-1-1 0,1 1 0,-1-1 1,1 1-1,0-1 0,-1 0 0,1 1 0,0-1 0,-1 0 1,1 0-1,0 0 0,2-1 0,6 0-3,0 0 1,0 0-1,0-1 0,13-5 0,17-7-50,-1-2 0,48-28 0,45-20-154,-130 63 198,1 0 1,-1 1 0,1-1-1,-1 0 1,1 1 0,-1-1 0,1 1-1,0 0 1,-1 0 0,1 0 0,-1 0-1,4 0 1,-5 1 7,-1-1 0,1 1 0,0-1-1,0 1 1,-1-1 0,1 1 0,0 0 0,-1-1 0,1 1-1,-1 0 1,1-1 0,-1 1 0,1 0 0,-1 0 0,1-1-1,-1 1 1,0 0 0,1 0 0,-1 0 0,0 0 0,0 0-1,0 0 1,0-1 0,1 1 0,-1 0 0,-1 0 0,1 0-1,0 0 1,0 0 0,0 0 0,0 0 0,-1 0 0,1-1 0,0 1-1,-1 1 1,-3 12-139,0-1 0,-1 1 0,0-1 0,-1-1 0,-1 1 0,-12 19 0,15-29-61</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007"/>
    </inkml:context>
    <inkml:brush xml:id="br0">
      <inkml:brushProperty name="width" value="0.05" units="cm"/>
      <inkml:brushProperty name="height" value="0.05" units="cm"/>
    </inkml:brush>
  </inkml:definitions>
  <inkml:trace contextRef="#ctx0" brushRef="#br0">234 126 19892,'-1'0'134,"-1"0"-1,0 0 0,0 0 1,1 0-1,-1 0 1,0 1-1,1-1 0,-1 1 1,0-1-1,1 1 1,-1 0-1,0 0 1,1 0-1,0-1 0,-1 1 1,-1 2-1,-24 20 63,25-21-66,-22 21 186,2 2 1,0 0-1,2 2 0,1 0 0,1 1 1,-15 32-1,29-53-307,1 0 0,1 0 0,-1 0-1,-1 10 1,4-16-7,-1 1 0,1-1 0,0 1-1,0-1 1,0 0 0,0 1 0,0-1 0,0 1-1,0-1 1,0 1 0,0-1 0,1 0-1,-1 1 1,0-1 0,1 0 0,0 1 0,-1-1-1,1 0 1,0 1 0,-1-1 0,1 0-1,0 0 1,0 0 0,0 0 0,0 0 0,0 0-1,0 0 1,1 0 0,-1 0 0,0-1 0,2 2-1,0-1 4,1 0 0,0-1 0,-1 1 0,1-1 0,0 1 0,0-1 0,-1-1 0,1 1 0,0 0 0,-1-1 0,1 0 0,0 0-1,-1 0 1,1 0 0,5-3 0,4-2 5,0-1-1,20-14 0,-3-2-4,-1-2 0,-1 0 0,-1-2 0,-2-1 0,0-1 0,-2-1 0,-2-1 0,0-1 0,-2-1 0,15-38 0,-29 60-8,-3 6 1,1 0 0,-1 0 0,0-1 0,0 1-1,-1-1 1,0 0 0,2-10 0,-4 16 2,1 0 0,0 0 0,0 0 0,0 0 0,0 1 0,0-1-1,0 0 1,0 0 0,0 0 0,-1 0 0,1 0 0,0 0 0,0 0 0,0 1 0,0-1 0,0 0 0,-1 0 0,1 0 0,0 0 0,0 0 0,0 0 0,0 0 0,-1 0 0,1 0 0,0 0 0,0 0 0,0 0 0,0 0 0,-1 0 0,1 0 0,0 0 0,0 0 0,0 0 0,0 0 0,0 0 0,-1 0 0,1 0 0,0-1 0,0 1 0,0 0 0,0 0 0,0 0 0,-1 0 0,1 0 0,0 0-1,0 0 1,0-1 0,0 1 0,0 0 0,0 0 0,0 0 0,0 0 0,0 0 0,0-1 0,-1 1 0,1 0 0,0 0 0,-11 16 0,-6 18 50,0 1 0,2 0 0,2 1-1,1 1 1,-12 68 0,22-90 11,0-1 0,1 1 0,1 24 0,0-37-46,0 1 1,0 0-1,0-1 1,0 1 0,1-1-1,0 1 1,-1 0-1,1-1 1,0 0 0,0 1-1,0-1 1,1 1-1,-1-1 1,0 0-1,1 0 1,0 0 0,-1 0-1,1 0 1,0 0-1,0 0 1,0-1 0,0 1-1,0-1 1,1 1-1,-1-1 1,0 0 0,5 2-1,0-2 10,-1-1 0,0 0 0,0 0 1,0 0-1,1-1 0,-1 0 0,0 0 0,0 0 0,0-1 0,0 0 0,-1 0 0,12-6 0,5-4 41,37-26 0,-26 14-37,-2-2 0,-1-1 1,35-41-1,-74 80-36,0 0-1,1 0 1,1 0-1,-1 1 1,2 0-1,0 1 1,1-1 0,0 1-1,1 0 1,0 1-1,2-1 1,-1 0-1,1 22 1,2-32 7,0 0 0,0 0 1,1 0-1,0 0 0,-1 0 1,2-1-1,-1 1 0,0 0 0,1-1 1,0 1-1,-1 0 0,1-1 0,1 0 1,-1 0-1,0 1 0,4 2 0,-2-3 1,0 0-1,0 0 0,1 0 1,-1 0-1,1-1 0,-1 1 1,1-1-1,0 0 0,0-1 1,9 3-1,1-2-5,0 0 0,0-1 0,0-1-1,0-1 1,0 0 0,0 0 0,21-6 0,-35 7 4,12-3-9,0 0-1,-1-1 1,0-1 0,15-6 0,-25 10 10,0 0 1,0 0-1,1-1 1,-1 1-1,0-1 1,0 1-1,0-1 1,-1 1-1,1-1 1,0 0-1,-1 0 1,1 0-1,-1 0 1,1 0-1,-1-1 1,0 1-1,0 0 1,0-1-1,0 1 1,0 0-1,-1-1 1,1 1-1,-1-1 1,0 1-1,1-1 1,-1 1-1,0-1 1,-1-4-1,-4-9 33,0 0 0,-1 0 0,0 0 0,-1 1 0,-14-22 0,12 22 58,1 0 0,0 0 0,1-1 0,1 0 0,-5-18 0,11 34-86,0-1 0,-1 1 0,1-1-1,0 1 1,0-1 0,0 1-1,0-1 1,0 1 0,-1-1 0,1 1-1,0-1 1,0 1 0,0-1-1,0 0 1,1 1 0,-1-1 0,0 1-1,0-1 1,0 1 0,0-1-1,0 1 1,1-1 0,-1 1 0,0-1-1,1 1 1,-1-1 0,0 1-1,1 0 1,-1-1 0,0 1 0,1 0-1,-1-1 1,1 1 0,-1 0-1,0-1 1,1 1 0,-1 0 0,1 0-1,-1-1 1,1 1 0,-1 0-1,1 0 1,0 0 0,-1 0 0,1 0-1,-1 0 1,1 0 0,-1 0-1,1 0 1,-1 0 0,1 0 0,-1 0-1,2 0 1,34 13-524,-22-8 167,-6-2 284,0-1-1,0-1 0,1 1 0,-1-1 0,0-1 1,15 0-1,19-5-253</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610"/>
    </inkml:context>
    <inkml:brush xml:id="br0">
      <inkml:brushProperty name="width" value="0.05" units="cm"/>
      <inkml:brushProperty name="height" value="0.05" units="cm"/>
    </inkml:brush>
  </inkml:definitions>
  <inkml:trace contextRef="#ctx0" brushRef="#br0">327 78 15779,'12'-9'636,"-6"5"-378,-1 0-1,1 0 1,-1-1 0,0 0-1,0 0 1,0 0 0,-1 0 0,0-1-1,6-9 1,-10 15-218,1-1 0,-1 1 0,0 0 0,0 0 0,0-1 0,0 1 0,0 0 0,0 0 0,0-1 0,0 1 0,0 0 0,0-1 0,0 1 0,0 0 0,0 0 0,0-1 0,0 1 0,0 0 0,0 0 0,0-1 0,0 1 0,0 0 0,-1 0 0,1-1 0,0 1 0,0 0 1,0 0-1,0 0 0,-1-1 0,1 1 0,0 0 0,0 0 0,0 0 0,-1-1 0,1 1 0,0 0 0,0 0 0,-1 0 0,-14-1 838,-14 6 21,18-1-691,-1 1 0,1 0 1,1 1-1,-1 0 0,1 0 0,0 1 0,-12 11 0,-59 62 300,58-55-461,2 2 1,0 0 0,-32 58 0,45-70-42,1 1 0,0 0 0,1 0 0,1 0 0,0 1 0,1-1 0,1 1 0,1 0 1,-1 30-1,3-45-4,0 1 0,0 0 0,0 0 0,0 0 0,1 0 1,-1 0-1,1-1 0,0 1 0,0 0 0,0-1 0,0 1 1,0 0-1,1-1 0,-1 1 0,1-1 0,0 0 0,-1 0 0,1 1 1,0-1-1,0 0 0,1 0 0,-1-1 0,0 1 0,1 0 1,-1-1-1,1 0 0,-1 1 0,1-1 0,-1 0 0,1 0 1,0-1-1,0 1 0,4 0 0,4 0 7,-1 0 0,0-1 0,1-1 0,-1 1 0,0-2 0,0 1 0,0-1 0,0-1 0,0 0 0,15-7 0,-14 5 3,1 0 0,0-1-1,-1-1 1,0 0-1,-1-1 1,0 0-1,18-18 1,-26 25-10,0-1 1,-1 0-1,0 0 1,1 0-1,-1 0 0,0 0 1,0 0-1,0-1 1,0 1-1,1-4 0,-2 5 0,0 0 0,0 0 0,0 0 0,0 0 0,0 0 0,0 0 0,0 0 0,0 0 0,-1 0 0,1 1 0,0-1 0,0 0 0,-1 0 0,1 0 0,-1 0-1,1 0 1,-1 1 0,1-1 0,-2-1 0,1 1 0,-1 0 0,0-1 0,1 1 0,-1 0 1,0 0-1,0 1 0,0-1 0,0 0 0,0 1 0,0-1 0,0 1 0,0-1 0,0 1 0,-1 0 0,1 0 0,0 0 0,0 0 0,0 0 0,0 1 1,0-1-1,-3 2 0,-3 0 1,-1 1 1,1 0 0,0 1-1,0 0 1,0 0-1,-8 7 1,13-9-3,-1 0 0,1 0 0,0 1 0,0-1 0,1 1 1,-1 0-1,0 0 0,1 0 0,0 0 0,-1 0 0,1 1 0,1-1 0,-1 1 0,0-1 0,-1 8 0,3-10 0,0 0-1,0-1 1,0 1-1,0 0 0,0 0 1,0 0-1,0 0 1,0 0-1,1-1 0,-1 1 1,0 0-1,1 0 1,-1 0-1,1-1 0,-1 1 1,1 0-1,-1-1 1,1 1-1,-1 0 0,1-1 1,-1 1-1,1-1 1,0 1-1,0 0 0,-1-1 1,1 0-1,0 1 1,0-1-1,-1 0 0,1 1 1,0-1-1,0 0 1,0 0-1,0 1 0,1-1 1,32 1 20,-33-1-21,14-2 4,1 0-1,-1-1 0,0 0 0,0-2 0,17-7 0,72-36 25,-69 30-23,-7 2 0,-21 12-8,1 0 1,-1 0 0,1 0-1,0 1 1,0 0-1,0 0 1,9-1 0,-17 4 2,1 0 0,0 0 0,-1 0 0,1 0 0,-1 0 0,1 0 0,-1 0 0,1 0 0,-1 0-1,1 0 1,0 0 0,-1 0 0,1 1 0,-1-1 0,1 0 0,-1 0 0,1 1 0,-1-1 0,1 0 0,-1 0 0,1 1 0,-1-1 0,0 1 0,1-1 0,-1 0 0,1 1 0,-1-1 0,1 1 0,-1 1 0,0-1 0,1 0 0,-1 1-1,0-1 1,0 0 0,1 1 0,-1-1 0,0 0 0,0 1-1,-1-1 1,1 3 0,-14 37-10,13-39 8,-30 59 48,21-43-809,1 0 1,0 1-1,-9 29 0,18-47 745,0-1 1,1 0-1,-1 0 0,0 0 0,0 0 0,0 0 0,0 0 0,0 1 0,0-1 0,0 0 0,0 0 0,0 0 0,0 0 0,0 0 0,0 0 1,0 0-1,1 1 0,-1-1 0,0 0 0,0 0 0,0 0 0,0 0 0,0 0 0,0 0 0,1 0 0,-1 0 0,0 0 0,0 0 0,0 0 0,0 0 1,0 0-1,0 0 0,1 0 0,-1 0 0,0 0 0,0 0 0,0 0 0,0 0 0,0 0 0,1 0 0,-1 0 0,0 0 0,0 0 0,0 0 1,0 0-1,0 0 0,0 0 0,1 0 0,-1-1 0,0 1 0,9-3-307,10-8-459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092"/>
    </inkml:context>
    <inkml:brush xml:id="br0">
      <inkml:brushProperty name="width" value="0.05" units="cm"/>
      <inkml:brushProperty name="height" value="0.05" units="cm"/>
    </inkml:brush>
  </inkml:definitions>
  <inkml:trace contextRef="#ctx0" brushRef="#br0">1 457 17868,'0'8'731,"0"-4"-393,0-1 1,0 1-1,0 0 0,0-1 0,1 1 1,1 6-1,-1-9-263,-1 0 0,1 0 0,-1 0 1,1 0-1,-1-1 0,1 1 0,0 0 0,-1 0 1,1-1-1,0 1 0,0-1 0,-1 1 0,1 0 0,0-1 1,0 1-1,0-1 0,0 0 0,0 1 0,0-1 1,0 0-1,0 0 0,0 1 0,0-1 0,0 0 1,0 0-1,-1 0 0,1 0 0,0 0 0,0 0 1,0 0-1,2-1 0,8-2 156,0 1 1,0-2-1,0 1 0,0-2 1,-1 1-1,0-2 1,14-8-1,64-50-9,-88 64-221,25-20-56,23-24 1,-41 38 9,-1-1 1,0 0 0,0-1-1,0 0 1,-1 1 0,-1-2-1,1 1 1,3-11 0,-7 18 34,-1 1 1,0-1 0,1 0 0,-1 1-1,0-1 1,0 1 0,1-1-1,-1 0 1,0 0 0,0 1 0,0-1-1,0 0 1,0 1 0,0-1-1,0 0 1,0 1 0,0-1 0,0 0-1,0 0 1,0 1 0,-1-1-1,1 0 1,0 1 0,-1-1 0,1 1-1,0-1 1,-1 0 0,1 1 0,0-1-1,-1 1 1,1-1 0,-1 1-1,-1-2 1,1 2-8,-1 0-1,1 0 1,-1 0 0,0 0 0,1 0-1,-1 0 1,0 1 0,1-1-1,-1 1 1,1-1 0,-1 1 0,1-1-1,-1 1 1,1 0 0,-1 0-1,-1 1 1,-13 9-36,0 1 1,0 0-1,1 1 0,1 1 1,-20 25-1,9-8 31,-36 64 0,59-92 25,-6 11 13,0 0 0,1 1 0,0 0 0,-6 24 0,12-36-10,0 0 1,1 0 0,-1 0 0,1 0-1,0 1 1,0-1 0,0 0 0,0 0 0,1 0-1,-1 1 1,1-1 0,0 0 0,1 3 0,-1-4 1,0 0 0,1 0 1,-1 0-1,1-1 1,-1 1-1,1 0 1,0-1-1,-1 1 1,1-1-1,0 1 0,0-1 1,0 0-1,0 0 1,0 0-1,0 0 1,1 0-1,-1-1 1,0 1-1,0 0 0,4-1 1,4 2 17,0-2-1,0 0 1,0 0 0,0 0 0,0-1-1,0-1 1,0 0 0,0 0 0,-1-1-1,14-5 1,2-3 23,0-1 0,40-26 1,-30 14 2,-1-2 0,-1-1 0,-2-2 0,51-59 0,-47 45-16,-3-1 1,-2-2-1,32-64 0,-55 98-26,-1 0-1,-1-1 1,0 0 0,-1 0 0,-1 0-1,3-18 1,-6 29-10,1 1 1,-1 0-1,0-1 0,-1 1 1,1-1-1,0 1 0,0 0 1,0-1-1,-1 1 0,1 0 0,-1 0 1,1-1-1,-1 1 0,-1-2 1,2 3-1,0-1 0,-1 1 0,1-1 0,-1 1 0,0 0 0,1-1 0,-1 1 1,1 0-1,-1 0 0,1-1 0,-1 1 0,0 0 0,1 0 0,-1 0 0,0 0 0,1 0 1,-1 0-1,0 0 0,1 0 0,-1 0 0,1 0 0,-1 0 0,0 0 0,1 0 0,-1 1 1,0-1-1,1 0 0,-1 0 0,1 1 0,-2 0 0,-4 3 0,-1 0-1,1 0 1,0 1-1,0 0 1,1 0-1,-1 0 0,-8 12 1,-31 49-13,31-45 10,-16 27 24,-41 86 0,57-101 10,2 0 0,0 0 0,-11 63-1,21-88-68,1 0 0,0 0 0,1 0 0,0 0 0,0 1 0,1-1-1,1 11 1,-1-17 37,-1 0-1,1 0 1,0 0 0,0-1-1,-1 1 1,1 0-1,1 0 1,-1 0-1,0-1 1,0 1 0,1 0-1,-1-1 1,1 0-1,-1 1 1,1-1-1,-1 0 1,1 1 0,0-1-1,0 0 1,0-1-1,-1 1 1,1 0 0,0 0-1,0-1 1,0 1-1,0-1 1,0 1-1,1-1 1,-1 0 0,0 0-1,4 0 1,2-1 8,0-1-1,1 1 1,-1-1 0,0 0 0,0-1 0,0 0 0,11-6-1,25-16-102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497"/>
    </inkml:context>
    <inkml:brush xml:id="br0">
      <inkml:brushProperty name="width" value="0.05" units="cm"/>
      <inkml:brushProperty name="height" value="0.05" units="cm"/>
    </inkml:brush>
  </inkml:definitions>
  <inkml:trace contextRef="#ctx0" brushRef="#br0">184 307 15755,'-53'59'2574,"25"-29"-1129,2 2 0,-30 43 0,53-70-1275,0 1 0,0-1 0,0 1 0,1 0 0,-2 6 0,3-10-136,1-1 0,-1 0-1,1 1 1,0-1-1,0 0 1,0 0-1,0 1 1,0-1 0,0 0-1,0 1 1,0-1-1,0 0 1,1 1-1,-1-1 1,0 0 0,1 0-1,-1 1 1,1-1-1,0 0 1,-1 0-1,1 0 1,0 0 0,0 0-1,0 0 1,-1 0-1,1 0 1,0 0-1,0 0 1,1 0 0,-1-1-1,2 2 1,1 0-7,0-1 0,0 0 0,0 0 1,0 0-1,0 0 0,0-1 1,0 1-1,0-1 0,1 0 0,-1-1 1,0 1-1,0-1 0,6-1 1,4-2-38,1 0 0,19-10 0,-11 2-63,-1-1 1,0 0-1,-1-2 1,0 0-1,-2-1 1,1-2-1,-2 0 1,31-39-1,-19 17-99,-2-2 0,-1-2 0,31-69 0,-47 88 131,-5 15 50,-1-1 0,0 0 0,0 0 0,-1 0 0,-1 0 0,0-1 0,2-22 0,-5 34-6,0 0-1,1-1 0,-1 1 1,0 0-1,0 0 1,0-1-1,0 1 1,0 0-1,0-1 1,0 1-1,0 0 1,0-1-1,0 1 1,0 0-1,0 0 1,0-1-1,0 1 0,0 0 1,0-1-1,0 1 1,-1 0-1,1-1 1,0 1-1,0 0 1,0 0-1,0-1 1,-1 1-1,1 0 1,0 0-1,0-1 1,0 1-1,-1 0 0,1 0 1,0 0-1,0 0 1,-1-1-1,1 1 1,0 0-1,-1 0 1,1 0-1,0 0 1,0 0-1,-1 0 1,1 0-1,0 0 1,-1 0-1,1 0 0,-1 0 1,-13 11 121,3 3-10,0 0-1,1 0 0,0 1 0,-10 23 0,-28 71 376,38-84-389,-51 144 588,57-153-666,0 0 0,1 0 0,0 1-1,2-1 1,0 1 0,0-1 0,2 1 0,3 25 0,-3-39-25,0 0 0,0 0 1,0 0-1,0 0 0,0 0 1,1 0-1,-1 0 0,1 0 1,0 0-1,0-1 0,0 1 1,0-1-1,0 1 0,1-1 1,-1 0-1,1 0 0,3 2 1,18 4-70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277"/>
    </inkml:context>
    <inkml:brush xml:id="br0">
      <inkml:brushProperty name="width" value="0.05" units="cm"/>
      <inkml:brushProperty name="height" value="0.05" units="cm"/>
    </inkml:brush>
  </inkml:definitions>
  <inkml:trace contextRef="#ctx0" brushRef="#br0">125 76 12067,'13'-35'3159,"-10"27"644,-11 21-1783,-20 24-1,1-2-766,10-11-642,8-13-424,0 1 0,1 1 0,1-1 1,0 1-1,-11 28 0,18-40-182,-1-1 0,1 1 0,0 0 0,0-1 0,-1 1 0,1 0 0,0 0 0,0 0 0,0-1 1,-1 1-1,1 0 0,0 0 0,0 0 0,0-1 0,1 1 0,-1 0 0,0 0 0,0 0 0,0-1 0,0 1 0,1 0 0,-1 0 0,0-1 0,1 1 0,-1 0 1,1-1-1,-1 1 0,1 0 0,-1-1 0,1 1 0,-1-1 0,1 1 0,0-1 0,-1 1 0,1-1 0,0 1 0,-1-1 0,1 1 0,0-1 0,0 0 0,-1 0 1,1 1-1,0-1 0,0 0 0,-1 0 0,1 0 0,0 0 0,0 0 0,0 0 0,-1 0 0,1 0 0,0 0 0,0 0 0,1-1 0,5 0 6,-1 0 0,0-1-1,0 0 1,0 0 0,11-6 0,1-2-4,0-2 0,-1 0 1,0 0-1,24-26 0,52-65-29,-39 40-55,-47 58 38,-6 12 21,-6 16 16,4-21 4,-30 88 21,21-67 38,1 1 1,1 0 0,1 1 0,1 0 0,-2 28 0,8-52-48,0 1 0,-1 0 0,1-1 0,1 1 0,-1 0 0,0-1 0,0 1 0,1 0 0,-1-1 0,1 1-1,-1 0 1,1-1 0,0 1 0,1 2 0,-1-4-3,0 1-1,0 0 1,-1-1-1,1 1 1,0 0-1,0-1 0,0 1 1,0-1-1,0 0 1,1 1-1,-1-1 1,0 0-1,0 0 1,0 0-1,0 1 1,0-1-1,0 0 1,0 0-1,0-1 1,1 1-1,-1 0 1,0 0-1,0-1 1,2 0-1,8-2 36,0-2 0,0 1-1,0-2 1,-1 1 0,0-1-1,0-1 1,14-12 0,61-61 80,1-22-185,-78 92-187,-35 57 285,-34 80 1,61-126-36,-1 0 1,0 0-1,1 1 1,-1-1 0,1 0-1,-1 0 1,1 1 0,0-1-1,-1 0 1,1 1 0,0-1-1,0 0 1,0 1 0,0-1-1,0 0 1,0 1 0,0-1-1,1 0 1,-1 1-1,0-1 1,1 0 0,-1 0-1,1 1 1,-1-1 0,1 0-1,0 0 1,0 0 0,-1 0-1,1 0 1,1 1 0,2 0-132,-1 0 0,1-1 0,-1 0 0,1 1 0,0-1 1,-1-1-1,1 1 0,0-1 0,6 1 0,-2 0-109,-1-1 1,1 0-1,0 0 0,-1-1 0,1 0 0,-1 0 1,1-1-1,-1 1 0,0-2 0,12-4 0,6-4-169</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746"/>
    </inkml:context>
    <inkml:brush xml:id="br0">
      <inkml:brushProperty name="width" value="0.05" units="cm"/>
      <inkml:brushProperty name="height" value="0.05" units="cm"/>
    </inkml:brush>
  </inkml:definitions>
  <inkml:trace contextRef="#ctx0" brushRef="#br0">206 67 15299,'0'-1'99,"0"1"1,0-1-1,0 1 0,0 0 0,0-1 0,0 1 1,0-1-1,-1 1 0,1 0 0,0-1 0,0 1 0,0 0 1,-1-1-1,1 1 0,0 0 0,-1-1 0,1 1 0,0 0 1,-1-1-1,1 1 0,0 0 0,-1 0 0,1 0 1,0-1-1,-1 1 0,1 0 0,-1 0 0,1 0 0,0 0 1,-1 0-1,1 0 0,-1 0 0,1 0 0,-1 0 1,1 0-1,0 0 0,-1 0 0,1 0 0,-1 0 0,1 0 1,-1 0-1,1 0 0,0 0 0,-1 1 0,1-1 0,-1 0 1,-21 10 1793,6 3-1453,0-1 0,1 2 0,0 0 0,1 1 0,0 1 0,1 0 0,1 0 0,1 1 0,0 1 0,-15 36 0,25-52-410,0 0 0,0 0 1,1 0-1,-1 0 0,0 0 0,1 0 1,0 0-1,0 0 0,-1 1 0,1-1 1,1 0-1,-1 0 0,0 0 1,0 0-1,1 0 0,-1 0 0,1 0 1,0 1-1,1 1 0,-1-3-15,0 1 0,0-1-1,1 0 1,-1 0 0,0 0 0,1 0-1,-1 0 1,1 0 0,0-1-1,-1 1 1,1 0 0,-1-1 0,1 1-1,0-1 1,0 0 0,-1 1-1,1-1 1,0 0 0,0 0 0,-1 0-1,1 0 1,0 0 0,0-1 0,1 0-1,12-1-16,0-2 0,0 0 0,0-1 0,0-1 0,-1 0 0,16-9 0,81-55-591,-84 51 295,22-12-601,-49 31 886,-1 0-1,1 0 1,0 1 0,0-1 0,0 0 0,0 0 0,0 0-1,0 0 1,0 0 0,0 0 0,0 0 0,0 0-1,0 0 1,0 1 0,0-1 0,0 0 0,0 0-1,0 0 1,0 0 0,0 0 0,0 0 0,0 0 0,0 0-1,0 1 1,0-1 0,0 0 0,0 0 0,1 0-1,-1 0 1,0 0 0,0 0 0,0 0 0,0 0-1,0 0 1,0 0 0,0 0 0,0 0 0,0 1 0,0-1-1,0 0 1,0 0 0,1 0 0,-1 0 0,0 0-1,0 0 1,0 0 0,0 0 0,0 0 0,0 0 0,0 0-1,0 0 1,0 0 0,1 0 0,-1 0 0,0 0-1,0 0 1,0 0 0,0 0 0,0 0 0,0 0-1,0 0 1,-8 14-355,-13 17 98,-13 10 85,22-29 227,1 1 0,1 0 0,0 1 0,-11 19 0,21-33-38,0 0 0,0 0 0,0 1 0,0-1 0,-1 0 0,1 0-1,0 0 1,0 0 0,0 1 0,0-1 0,0 0 0,0 0 0,-1 0 0,1 0 0,0 1 0,0-1 0,0 0 0,0 0 0,0 1 0,0-1 0,0 0 0,0 0-1,0 0 1,0 1 0,0-1 0,0 0 0,0 0 0,0 0 0,0 1 0,0-1 0,0 0 0,0 0 0,1 0 0,-1 1 0,0-1 0,0 0 0,0 0 0,0 0 0,0 0-1,0 1 1,1-1 0,-1 0 0,0 0 0,0 0 0,0 0 0,0 0 0,1 1 0,-1-1 0,0 0 0,0 0 0,0 0 0,1 0 0,-1 0 0,0 0 0,0 0-1,0 0 1,1 0 0,-1 0 0,0 0 0,0 0 0,0 0 0,1 0 0,-1 0 0,0 0 0,15-5 149,-15 5-149,28-15-323,-1 0 0,-1-2 0,-1-1 0,24-21 0,-30 21-399,0-1 0,-1 0 0,-1-1 0,-1-1 0,-1 0-1,0-2 1,12-26 0,1-3-408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0.702"/>
    </inkml:context>
    <inkml:brush xml:id="br0">
      <inkml:brushProperty name="width" value="0.05" units="cm"/>
      <inkml:brushProperty name="height" value="0.05" units="cm"/>
    </inkml:brush>
  </inkml:definitions>
  <inkml:trace contextRef="#ctx0" brushRef="#br0">251 49 18476 0 0,'-1'-4'449'0'0,"0"0"0"0"0,0 0 0 0 0,-1 0 0 0 0,0 0-1 0 0,1 0 1 0 0,-2 1 0 0 0,1-1 0 0 0,-4-5 0 0 0,5 8-411 0 0,0 1-1 0 0,0-1 0 0 0,0 0 1 0 0,-1 0-1 0 0,1 1 1 0 0,0-1-1 0 0,0 0 1 0 0,0 1-1 0 0,-1-1 1 0 0,1 1-1 0 0,0 0 0 0 0,0-1 1 0 0,-1 1-1 0 0,1 0 1 0 0,0 0-1 0 0,-1 0 1 0 0,1 0-1 0 0,0 0 1 0 0,-1 0-1 0 0,1 0 1 0 0,0 0-1 0 0,-1 1 0 0 0,1-1 1 0 0,0 0-1 0 0,-1 1 1 0 0,1-1-1 0 0,0 1 1 0 0,0 0-1 0 0,0-1 1 0 0,0 1-1 0 0,-2 1 0 0 0,-54 27-353 0 0,43-23 263 0 0,-1 1 0 0 0,1 0 0 0 0,1 1 0 0 0,-1 1 0 0 0,2 0 1 0 0,-13 12-1 0 0,22-19-13 0 0,0 1 0 0 0,0 0 0 0 0,1 0 0 0 0,-1 0 0 0 0,1 0 0 0 0,0 1 1 0 0,0-1-1 0 0,0 0 0 0 0,-2 5 0 0 0,4-6-3 0 0,0-1 0 0 0,0 1 0 0 0,0-1 0 0 0,0 1 0 0 0,0-1 0 0 0,0 1 0 0 0,0-1 0 0 0,0 1 0 0 0,0-1 0 0 0,1 1 0 0 0,-1-1 0 0 0,1 0 0 0 0,-1 1 0 0 0,1-1 0 0 0,-1 0 0 0 0,1 1 0 0 0,0-1 0 0 0,0 0 0 0 0,0 0 1 0 0,0 1-1 0 0,0-1 0 0 0,0 0 0 0 0,0 0 0 0 0,0 0 0 0 0,0 0 0 0 0,0 0 0 0 0,3 1 0 0 0,13 9-406 0 0,1 0 1 0 0,1-1 0 0 0,0-1 0 0 0,30 10 0 0 0,-29-12 199 0 0,-1 0 1 0 0,0 1 0 0 0,-1 2 0 0 0,32 20 0 0 0,-49-29 297 0 0,0 0 1 0 0,1 0 0 0 0,-1 0 0 0 0,0 0 0 0 0,0 0 0 0 0,0 0-1 0 0,1 0 1 0 0,-1 1 0 0 0,-1-1 0 0 0,1 0 0 0 0,0 1-1 0 0,0-1 1 0 0,0 1 0 0 0,-1-1 0 0 0,1 1 0 0 0,-1-1 0 0 0,1 1-1 0 0,-1-1 1 0 0,1 1 0 0 0,-1 0 0 0 0,0-1 0 0 0,0 4 0 0 0,0-3 93 0 0,-1 0 0 0 0,0 1 0 0 0,0-1 0 0 0,0 0 0 0 0,0 0 0 0 0,0 1 0 0 0,0-1 0 0 0,0 0 0 0 0,-1 0 0 0 0,1 0 0 0 0,-1-1 0 0 0,1 1 0 0 0,-4 3 0 0 0,-6 3 542 0 0,0 0 1 0 0,-1 0-1 0 0,0-1 0 0 0,-14 7 1 0 0,24-13-612 0 0,-2 1 56 0 0,0-1 0 0 0,0 1 0 0 0,0-1-1 0 0,0 1 1 0 0,-1-1 0 0 0,1-1 0 0 0,0 1 0 0 0,-1-1-1 0 0,1 1 1 0 0,-8-2 0 0 0,10 1-245 0 0,-1 0 1 0 0,1-1 0 0 0,0 1-1 0 0,-1-1 1 0 0,1 1 0 0 0,0-1 0 0 0,0 0-1 0 0,0 0 1 0 0,0 0 0 0 0,0 0-1 0 0,0-1 1 0 0,0 1 0 0 0,0-1-1 0 0,0 1 1 0 0,0-1 0 0 0,1 1-1 0 0,-1-1 1 0 0,0 0 0 0 0,1 0-1 0 0,0 0 1 0 0,-3-4 0 0 0,4 5-119 0 0,-1-1 0 0 0,1 0 1 0 0,0 1-1 0 0,-1-1 0 0 0,1 0 0 0 0,0 0 1 0 0,0 1-1 0 0,0-1 0 0 0,0 0 0 0 0,1 0 1 0 0,-1 1-1 0 0,1-4 0 0 0,4-11-1704 0 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1.287"/>
    </inkml:context>
    <inkml:brush xml:id="br0">
      <inkml:brushProperty name="width" value="0.05" units="cm"/>
      <inkml:brushProperty name="height" value="0.05" units="cm"/>
    </inkml:brush>
  </inkml:definitions>
  <inkml:trace contextRef="#ctx0" brushRef="#br0">209 11 15883,'-61'115'2753,"-29"62"-231,77-148-2248,3-1 1,0 2-1,2-1 1,-7 43-1,14-67-262,1 1 1,-1-1-1,1 1 0,0-1 1,1 1-1,-1-1 0,1 0 0,3 11 1,-3-15-37,-1 1 0,1-1 1,-1 0-1,1 0 0,0 0 1,0 1-1,0-1 0,0 0 1,0 0-1,-1 0 0,2 0 1,-1-1-1,0 1 0,0 0 1,0 0-1,0-1 0,0 1 1,1 0-1,-1-1 0,0 1 1,1-1-1,-1 0 0,0 1 1,1-1-1,-1 0 0,0 0 1,1 0-1,-1 0 0,1 0 1,-1 0-1,0 0 0,1-1 1,-1 1-1,0 0 0,1-1 1,-1 1-1,0-1 0,0 0 1,2 0-1,6-3-122,-1-1 1,0 0-1,-1 0 0,1 0 0,-1-1 1,0 0-1,0-1 0,-1 0 1,6-7-1,53-76-962,-56 76 928,221-362-786,-220 355 1493,-15 24 261,-22 35 293,-8 16-252,3 2-1,-41 97 1,57-113-583,2 0 0,2 0 1,2 1-1,2 0 0,-4 47 1,11-80-188,1 0 1,0 1 0,1-1-1,0 0 1,0 0 0,3 10-1,-4-17-47,1 0 0,-1 1 0,0-1 0,1 0 0,-1 0 0,0 0 0,1 0 0,0 0 0,-1 0 0,1 0 0,0 0 0,-1 0 0,1 0 0,0 0 0,0 0 0,0 0 0,0 0 0,0-1 0,0 1 0,0 0 0,0-1 0,0 1 0,0-1 0,0 1 0,0-1 0,0 1 0,1-1-1,-1 0 1,0 0 0,0 0 0,0 1 0,1-1 0,-1 0 0,0-1 0,0 1 0,0 0 0,1 0 0,-1 0 0,0-1 0,0 1 0,0 0 0,0-1 0,0 1 0,1-1 0,-1 0 0,0 1 0,0-1 0,1-1 0,1-1-1,1 0 1,-1 0 0,0 0 0,0 0-1,-1 0 1,1-1 0,-1 1-1,0-1 1,1 1 0,-2-1 0,1 0-1,0 0 1,-1 0 0,0 0 0,0 0-1,0-1 1,0 1 0,-1 0-1,1-6 1,-1-1-98,0-1 0,0 1-1,-1 0 1,-1-1 0,0 1 0,-4-13-1,-1 4-186,-2 1-1,0-1 0,-1 2 0,-21-31 1,7 13 256,24 36 31,0 0 0,0-1 0,0 1 0,0 0 0,0 0 0,-1 0 0,1-1 0,0 1 0,0 0 0,0 0 0,0-1 0,0 1 0,0 0 0,0 0 0,0-1 0,0 1 0,0 0 0,0 0 0,0-1 0,0 1 0,0 0 1,0 0-1,0-1 0,1 1 0,-1 0 0,0 0 0,0 0 0,0-1 0,0 1 0,0 0 0,0 0 0,1 0 0,-1-1 0,0 1 0,0 0 0,0 0 0,1 0 0,-1 0 0,0 0 0,0 0 0,0-1 0,1 1 0,-1 0 0,0 0 0,0 0 0,1 0 0,-1 0 0,0 0 1,0 0-1,1 0 0,-1 0 0,0 0 0,0 0 0,1 0 0,-1 0 0,0 0 0,20 1 220,-17-1-148,0 0-43,26 2 52,48-2 0,-67-2-153,0 1-1,0-1 1,0 0-1,0-1 1,0 0-1,0-1 1,-1 0-1,12-7 1,12-10-100</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327"/>
    </inkml:context>
    <inkml:brush xml:id="br0">
      <inkml:brushProperty name="width" value="0.05" units="cm"/>
      <inkml:brushProperty name="height" value="0.05" units="cm"/>
    </inkml:brush>
  </inkml:definitions>
  <inkml:trace contextRef="#ctx0" brushRef="#br0">28 0 14675,'0'2'1881,"-19"91"4141,15-69-5602,1 0 1,2-1 0,0 1 0,3 25-1,-2-44-378,1 0 0,0 0-1,0 0 1,0 0 0,1 0-1,0 0 1,0 0 0,4 7-1,-5-10-29,1 1 0,0-1-1,0 0 1,0 0 0,0 0-1,0 0 1,0 0 0,1 0-1,-1-1 1,1 1 0,-1-1 0,1 1-1,-1-1 1,1 0 0,0 0-1,-1 0 1,6 0 0,1 0-2,1-1 0,-1 0 0,1 0 0,0-1 0,-1 0 0,1-1-1,-1 0 1,0 0 0,0-1 0,1 0 0,-2-1 0,10-4 0,17-11 24,48-34-1,-80 51-31,21-15 8,-18 12-2,1-1 1,1 1-1,-1 0 1,1 1-1,-1 0 0,1 0 1,1 0-1,10-2 1,-19 6-6,1 0 0,-1 0 0,0 0 1,0 0-1,1 0 0,-1 0 0,0 0 0,1 0 1,-1 0-1,0 0 0,1 0 0,-1 0 0,0 0 1,1 0-1,-1 0 0,0 1 0,0-1 0,1 0 1,-1 0-1,0 0 0,0 0 0,1 1 0,-1-1 1,0 0-1,0 0 0,0 1 0,1-1 0,-1 0 1,0 0-1,0 1 0,0-1 0,0 0 0,0 1 1,0-1-1,0 0 0,1 0 0,-1 1 0,0-1 1,0 1-1,-1 13 87,1-11-68,-14 68 291,9-55-212,2 0 0,0 1 0,0 0-1,1 32 1,2-47-95,0-1-1,0 0 0,0 0 1,0 0-1,0 0 1,0 0-1,0 0 0,0 0 1,1 0-1,-1 0 0,0 0 1,1 0-1,-1 0 0,1 0 1,-1 0-1,1 0 1,-1 0-1,1 0 0,0 0 1,0 0-1,-1-1 0,1 1 1,0 0-1,0 0 1,0-1-1,0 1 0,0-1 1,0 1-1,0-1 0,0 1 1,0-1-1,0 0 0,0 1 1,0-1-1,0 0 1,0 0-1,0 0 0,0 0 1,0 0-1,0 0 0,0 0 1,0 0-1,1 0 1,-1 0-1,0 0 0,0-1 1,0 1-1,1-1 0,7-3 10,0 0 0,0 0 0,-1-1-1,12-8 1,-17 11-12,76-54 32,61-38-45,-116 80-17,-1 1 1,2 1 0,-1 2 0,31-9 0,-46 16 3,-1 1 1,1 1-1,0-1 1,-1 1-1,1 1 1,0-1-1,16 3 1,-22-2 15,0 1 0,-1 0 0,1-1-1,-1 1 1,1 0 0,-1 0 0,1 0 0,-1 1 0,1-1 0,-1 1 0,0-1 0,0 1 0,0 0 0,0 0 0,0-1 0,0 1 0,-1 1-1,1-1 1,0 0 0,-1 0 0,0 1 0,1-1 0,-1 1 0,0-1 0,0 1 0,-1-1 0,1 1 0,0 0 0,-1 3 0,1 4-9,-1-1-1,0 0 1,-3 16 0,1 7-63,1-30-956,-1-9 748,-3-13 237,4 19-25,-6-22-211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734"/>
    </inkml:context>
    <inkml:brush xml:id="br0">
      <inkml:brushProperty name="width" value="0.05" units="cm"/>
      <inkml:brushProperty name="height" value="0.05" units="cm"/>
    </inkml:brush>
  </inkml:definitions>
  <inkml:trace contextRef="#ctx0" brushRef="#br0">23 3 21237,'9'-2'1680,"-8"2"-1216,-1 1-280,0 5 1648,-3 2-1159,-10-2-281,-4-6-56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011"/>
    </inkml:context>
    <inkml:brush xml:id="br0">
      <inkml:brushProperty name="width" value="0.05" units="cm"/>
      <inkml:brushProperty name="height" value="0.05" units="cm"/>
    </inkml:brush>
  </inkml:definitions>
  <inkml:trace contextRef="#ctx0" brushRef="#br0">526 31 17404,'-5'-4'148,"0"1"0,0-1 1,-1 1-1,1 1 0,-1-1 0,0 1 1,0 0-1,1 0 0,-1 0 0,-1 1 1,1 0-1,0 0 0,0 1 0,0-1 1,0 2-1,-1-1 0,1 0 0,0 1 1,0 0-1,-6 2 0,-9 4 99,0-1 0,0 2 0,0 1-1,-23 14 1,21-10-150,0 2 0,1 0-1,0 1 1,2 2-1,-32 33 1,39-38-58,2 2 0,0-1 0,0 2 0,1-1 0,1 1 0,1 1 0,0 0 0,2 0 0,-7 21 0,11-31-19,1-1 0,0 1 0,0-1 0,0 1 0,1 0 0,0-1 0,0 1 0,1 0 0,0-1 0,0 1 0,0-1 0,1 1 0,4 11 0,-4-15-14,0 0 1,0 0 0,1 1 0,-1-1-1,1-1 1,-1 1 0,1 0 0,0-1-1,0 1 1,0-1 0,1 0-1,-1 0 1,0 0 0,1 0 0,-1-1-1,1 1 1,0-1 0,-1 0 0,1 0-1,0 0 1,0-1 0,0 0-1,0 1 1,6-2 0,2 1 4,0-2 0,-1 0 0,1 0 0,-1-1 0,0-1 1,0 1-1,0-2 0,0 0 0,-1 0 0,16-11 0,-11 6 6,0-1-1,-1 0 1,0-1-1,-1-1 0,0 0 1,11-15-1,-20 22-2,0 0-1,0 0 1,-1-1-1,1 1 1,-2-1-1,4-8 1,-6 14-12,1-1 1,-1 1 0,1 0-1,-1 0 1,0 0 0,0 0 0,1 0-1,-1 0 1,0-1 0,0 1-1,0 0 1,0 0 0,-1 0 0,1 0-1,0 0 1,0-1 0,-1 1-1,1 0 1,-1 0 0,1 0-1,-1 0 1,1 0 0,-1 0 0,1 0-1,-1 0 1,0 0 0,0 0-1,0 1 1,1-1 0,-1 0 0,0 0-1,0 1 1,0-1 0,0 0-1,0 1 1,0-1 0,0 1-1,0 0 1,-1-1 0,1 1 0,0 0-1,0 0 1,0-1 0,0 1-1,-2 0 1,-5 0 6,-1 0 1,0 1-1,1 0 1,-1 0-1,1 1 0,-1 0 1,1 1-1,0 0 0,-15 7 1,12-5-2,1 0 0,0 1 0,0 1 0,1-1 0,0 2 1,-15 15-1,22-22-6,0 1 0,1 0 0,0 0 0,-1 0 1,1 0-1,0 1 0,0-1 0,0 0 0,0 0 0,-1 4 0,2-6-1,0 1 0,0 0 0,0 0 0,1-1 0,-1 1 0,0 0 0,0 0 0,0-1 0,0 1 0,1 0 0,-1 0 0,0-1 0,1 1 0,-1 0 0,0-1 0,1 1 0,-1 0 0,1-1 0,-1 1 0,1-1-1,0 1 1,-1-1 0,1 1 0,-1-1 0,1 1 0,0-1 0,-1 0 0,1 1 0,0-1 0,0 0 0,-1 1 0,1-1 0,0 0 0,0 0 0,-1 0 0,1 0 0,1 0 0,7 1-16,0 0-1,0-1 1,0 0 0,-1-1 0,1 0 0,0 0 0,0-1-1,0 0 1,9-3 0,79-34-250,-83 33 230,-5 1 9,1 1-25,-1 0 1,1 0 0,0 0 0,13-1-1,-22 4 50,0 1 0,0 0 0,0 0 0,0 0 0,1 0 0,-1 0 0,0 0 0,0 0 0,0 0 0,0 1 0,0-1 0,0 0 0,-1 1 0,1-1 0,0 0 0,0 1 0,0-1 0,0 1 0,0 0 0,0-1 0,-1 1 0,1 0 0,0-1 0,0 1 0,-1 0 0,1 0 0,-1 0 0,1-1-1,-1 1 1,1 0 0,-1 0 0,1 0 0,-1 0 0,0 0 0,1 0 0,-1 0 0,0 0 0,0 0 0,0 0 0,0 0 0,0 0 0,0 1 0,0 7 39,0-1 0,-1 1 0,0-1 0,-3 10 0,3-13-22,-20 74 226,14-61-257,2 0-1,0 0 1,1 1 0,1 0 0,-1 32-1,4-50-9,-1-1-1,1 1 0,0-1 0,0 1 1,0 0-1,0-1 0,0 1 1,0-1-1,0 1 0,0-1 0,0 1 1,0-1-1,1 1 0,-1-1 0,0 1 1,0-1-1,0 1 0,1-1 0,-1 1 1,0-1-1,0 1 0,1-1 1,-1 1-1,0-1 0,1 0 0,-1 1 1,1-1-1,-1 0 0,0 1 0,1-1 1,-1 0-1,1 1 0,-1-1 1,1 0-1,-1 0 0,1 0 0,-1 0 1,1 1-1,-1-1 0,1 0 0,0 0 1,-1 0-1,1 0 0,-1 0 1,1 0-1,-1 0 0,1 0 0,-1-1 1,1 1-1,-1 0 0,1 0 0,-1 0 1,1 0-1,-1-1 0,1 1 0,-1 0 1,1-1-1,3-1-54,0-1 0,-1 1 0,0-1 0,1 0 0,3-5 0,21-30-330,5-12-126</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680"/>
    </inkml:context>
    <inkml:brush xml:id="br0">
      <inkml:brushProperty name="width" value="0.05" units="cm"/>
      <inkml:brushProperty name="height" value="0.05" units="cm"/>
    </inkml:brush>
  </inkml:definitions>
  <inkml:trace contextRef="#ctx0" brushRef="#br0">151 26 15171,'5'-6'500,"-4"5"-391,0-1-1,1 1 1,-1-1-1,0 1 0,0 0 1,1-1-1,-1 1 0,1 0 1,-1 0-1,1 0 0,0 0 1,-1 0-1,1 1 1,0-1-1,-1 0 0,1 1 1,0-1-1,3 0 0,-5 2-86,1-1-1,-1 0 0,0 0 0,0 0 0,0 0 0,1 0 0,-1 0 0,0 1 0,0-1 0,0 0 0,1 0 0,-1 0 0,0 1 0,0-1 0,0 0 0,0 0 0,0 0 0,1 1 1,-1-1-1,0 0 0,0 0 0,0 1 0,0-1 0,0 0 0,0 0 0,0 1 0,0-1 0,0 0 0,0 1 0,0-1 0,0 0 0,0 0 0,0 1 0,0-1 0,0 0 0,0 0 1,-1 1-1,-2 10 529,-1 0 1,0 0 0,0-1 0,-2 1 0,-6 9 0,-3 8 80,-6 13 37,-63 138 1249,76-159-1810,1 1-1,1 0 1,1 1-1,1-1 1,1 1-1,-1 40 0,9-34-490,-5-28 353,0 1 0,0-1 0,0 1-1,0-1 1,1 1 0,-1-1 0,0 1 0,0-1-1,1 1 1,-1-1 0,0 0 0,1 1 0,-1-1-1,1 1 1,-1-1 0,0 0 0,1 1 0,-1-1-1,1 0 1,-1 0 0,1 1 0,-1-1 0,1 0-1,-1 0 1,1 0 0,0 1 0,-1-1 0,1 0-1,-1 0 1,1 0 0,-1 0 0,1 0 0,-1 0-1,1 0 1,-1-1 0,1 1 0,0 0 0,-1 0-1,1 0 1,-1 0 0,1-1 0,-1 1 0,1 0-1,-1 0 1,0-1 0,1 1 0,-1 0 0,1-1-1,0 0 1,3-3-299,0 0-1,0 0 1,-1 0-1,0 0 1,1-1-1,-1 1 1,-1-1-1,5-8 1,16-48-3208,-16 40 1954,6-18-246,-1-1-1,7-46 1,-20 91 2423,1 0-1,0 0 0,0 0 1,0 0-1,0 0 1,1 0-1,0 0 1,0 0-1,0 0 0,1 0 1,-1-1-1,1 1 1,0 0-1,4 4 1,-4-5-440,1 0 0,0 0 0,0 0 0,1 0 0,-1 0 0,1-1 0,0 0 1,0 1-1,0-1 0,0-1 0,0 1 0,1-1 0,-1 0 0,1 0 0,0 0 1,-1 0-1,1-1 0,0 0 0,0 0 0,0 0 0,0-1 0,0 1 0,8-2 1,1-1 11,0-1 0,-1 0 1,1-1-1,-1 0 0,0-2 1,0 1-1,-1-1 0,0-1 1,0 0-1,0-1 1,-1-1-1,0 1 0,0-2 1,-1 1-1,-1-1 0,0-1 1,9-13-1,-16 22-156,0-1 1,-1 0-1,1 1 0,-1-1 1,1 0-1,-1 0 0,0 0 1,0-1-1,-1 1 0,1 0 1,-1 0-1,1 0 0,-1-6 0,0 8-8,0 0-1,0 1 1,-1-1-1,1 0 1,0 1-1,0-1 1,-1 1-1,1-1 0,0 0 1,-1 1-1,1-1 1,0 1-1,-1-1 1,1 1-1,-1-1 1,1 1-1,-1-1 1,1 1-1,-1 0 0,1-1 1,-1 1-1,1 0 1,-1-1-1,0 1 1,0-1-1,-1 1-1,-1 0 0,1 0 1,0 0-1,0 0 0,0 0 0,0 1 0,0-1 0,0 0 0,0 1 0,0 0 1,0-1-1,-3 3 0,-4 2-1,1-1 0,1 2-1,-1-1 1,1 1 0,0 0 0,0 1 0,0-1-1,1 1 1,0 1 0,1-1 0,-6 10 0,0 2 5,1 0 1,1 0-1,-13 38 1,18-43 3,0-1 0,2 1 0,-1 0 0,1 0 0,1 20 0,1-31-1,0 1-1,0 0 0,1-1 0,0 1 1,0 0-1,0-1 0,0 1 1,0-1-1,1 1 0,-1-1 1,4 5-1,-4-6-1,1 0 0,-1-1 0,1 1 0,0-1 0,0 1 0,-1-1 0,1 0 0,0 0 0,0 0 0,0 0 0,0 0 0,0 0 0,1 0 0,-1-1 0,0 1 0,0-1 0,0 0 0,1 1 1,-1-1-1,4-1 0,1 1 3,0-1 0,-1 0-1,1-1 1,-1 0 0,1 0 0,-1 0 0,0-1 0,11-5 0,47-35 37,-53 35-38,58-43 22,-4-3 0,114-120 0,-191 189-52,1 0-1,0 1 1,-14 29 0,20-34 42,0-1-1,0 1 0,1 0 0,1 0 0,0 1 1,1-1-1,0 0 0,-1 18 0,3-26-9,0 0-1,0 0 0,1 0 0,-1 0 0,1 0 1,0 0-1,0 0 0,0 0 0,0 0 0,1-1 1,-1 1-1,1 0 0,-1-1 0,1 1 1,2 2-1,-2-4-35,-1 0 0,0 0 0,1 1 0,-1-1 0,1-1 0,0 1 0,-1 0-1,1 0 1,0-1 0,-1 1 0,1 0 0,0-1 0,0 0 0,-1 1 0,1-1 0,0 0 0,0 0 0,0 0 0,-1 0 0,1 0 0,0-1 0,0 1 0,0-1 0,-1 1 0,1-1 0,3-1 0,0-1-303,1 0 1,0-1 0,-1 1-1,0-1 1,1-1-1,-2 1 1,1-1-1,0 0 1,-1 0 0,5-7-1,2-5-288,0-1-1,9-21 1,0-8-595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087"/>
    </inkml:context>
    <inkml:brush xml:id="br0">
      <inkml:brushProperty name="width" value="0.05" units="cm"/>
      <inkml:brushProperty name="height" value="0.05" units="cm"/>
    </inkml:brush>
  </inkml:definitions>
  <inkml:trace contextRef="#ctx0" brushRef="#br0">6 0 14715,'-1'27'1104,"-4"1"-1144,7 0-288,1-2 912,7-7-560,4-3-136</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491"/>
    </inkml:context>
    <inkml:brush xml:id="br0">
      <inkml:brushProperty name="width" value="0.05" units="cm"/>
      <inkml:brushProperty name="height" value="0.05" units="cm"/>
    </inkml:brush>
  </inkml:definitions>
  <inkml:trace contextRef="#ctx0" brushRef="#br0">111 157 13739,'-17'22'1303,"1"1"0,1 1-1,-13 28 1,22-40-875,1 0 0,0 0 0,0 1 0,2 0 0,-1 0-1,2 0 1,0 0 0,-1 20 0,3-31-357,0 0 0,0 0 0,0 0 0,0 0 0,1 0 1,-1-1-1,0 1 0,1 0 0,0 0 0,-1 0 0,1 0 0,0 0 0,0 0 0,0-1 0,0 1 1,0 0-1,0-1 0,1 1 0,-1-1 0,3 3 0,-2-3-21,0 0 0,0 0 0,0-1 0,0 1 0,0 0 1,0-1-1,1 0 0,-1 1 0,0-1 0,0 0 0,0 0 0,0 0 0,1-1 0,-1 1 0,4-1 0,5-3 25,0 1-1,0-2 1,0 0 0,-1 0-1,16-10 1,2-5-53,0 0 1,-1-2-1,42-44 1,-55 51-82,-1 0 1,-1-1-1,-1-1 0,0 0 1,-1-1-1,0 0 1,11-33-1,-18 43 17,-1 1-1,-1-1 1,1 1-1,-1-1 1,0 1-1,-1-1 1,-1-14-1,1 20 32,0 0 0,0-1 0,-1 1 0,0 0 0,1 0 0,-1 0 0,0 0 0,0 0 0,0 0 0,0 0 0,0 0 0,0 0 0,-1 0-1,1 1 1,-1-1 0,1 0 0,-1 1 0,0-1 0,1 1 0,-1 0 0,0-1 0,0 1 0,0 0 0,0 0 0,0 0 0,0 1 0,0-1-1,-1 0 1,1 1 0,-3-1 0,-1 1 2,-1 0-1,0 0 1,0 1-1,0 0 1,1 0-1,-1 0 0,0 1 1,1 0-1,-1 0 1,1 1-1,0 0 1,0 0-1,0 0 1,0 1-1,-10 8 1,-1 2 78,1 0 0,1 1 0,-24 30 0,34-40-44,-26 39 112,28-40-118,1 0 1,0 0-1,1 0 0,-1 0 1,1 0-1,-1 0 0,1 0 1,0 0-1,1 0 1,-1 5-1,1-7-14,0-1 0,1 1 0,-1-1-1,1 0 1,-1 1 0,1-1 0,-1 0 0,1 1 0,0-1 0,0 0-1,-1 0 1,1 0 0,0 0 0,0 0 0,0 0 0,0 0 0,1 0 0,-1 0-1,0 0 1,0 0 0,0-1 0,1 1 0,-1 0 0,0-1 0,1 1-1,-1-1 1,1 0 0,-1 1 0,0-1 0,1 0 0,1 0 0,8 2-60,1-1-1,21 0 1,-24-1 10,0 0 6,10-1-50,0 1 0,1 1 0,-1 1 0,0 1 0,20 5 1,-35-7 54,1 1 1,-1 0 0,0 0 0,0 0-1,1 0 1,-1 0 0,-1 1 0,1 0 0,0 0-1,-1 0 1,1 0 0,-1 0 0,0 1 0,0-1-1,0 1 1,-1 0 0,1 0 0,-1 0-1,0 0 1,0 1 0,0-1 0,-1 0 0,0 1-1,0-1 1,0 1 0,1 7 0,-2-9 20,1 1 0,-1 0 0,0-1 0,0 1 1,-1-1-1,1 1 0,-1 0 0,0-1 0,1 1 1,-2-1-1,1 1 0,0-1 0,-1 0 0,-1 4 1,-13 4-103</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6.822"/>
    </inkml:context>
    <inkml:brush xml:id="br0">
      <inkml:brushProperty name="width" value="0.05" units="cm"/>
      <inkml:brushProperty name="height" value="0.05" units="cm"/>
    </inkml:brush>
  </inkml:definitions>
  <inkml:trace contextRef="#ctx0" brushRef="#br0">533 110 14019,'0'-1'98,"0"0"0,1-1 0,-1 1 0,0 0 1,0-1-1,0 1 0,0 0 0,0-1 0,0 1 0,-1-1 0,1 1 0,0 0 0,-1-1 1,1 1-1,-1 0 0,1 0 0,-1-1 0,0 1 0,1 0 0,-1 0 0,0 0 0,-1-2 1,-1 1 26,1 0 1,0 1 0,-1-1 0,0 1 0,1-1 0,-1 1-1,0 0 1,0 0 0,0 0 0,-3-1 0,-6 0 342,0 0 0,0 1 1,0 1-1,-17 0 1,10 2-164,1 0 0,0 2 1,0 0-1,0 1 1,0 0-1,1 2 0,0 0 1,0 1-1,0 0 1,1 1-1,1 1 0,0 1 1,0 0-1,-14 15 1,26-23-271,0 0-1,1 1 1,-1-1 0,1 1 0,-4 6 0,6-10-31,0 1-1,0-1 1,0 0 0,-1 1-1,1-1 1,0 0-1,0 1 1,0-1-1,0 0 1,0 0 0,0 1-1,0-1 1,0 0-1,0 1 1,0-1 0,0 0-1,0 1 1,0-1-1,0 0 1,0 1-1,0-1 1,0 0 0,1 1-1,-1-1 1,0 0-1,0 1 1,0-1 0,1 1-1,0-1 1,0 0 0,-1 0 0,1 0 0,0 0 0,0 0 0,0 0 0,0 0 0,0 0 0,0 0 0,0 0 0,-1 0 0,1-1 0,0 1 0,0 0 0,0 0 0,1-2 0,12-4 3,-1-1-1,20-13 1,-25 13-21,1 1-1,1 0 0,-1 1 1,1 0-1,0 1 1,0 0-1,15-4 1,-23 8 7,0 0 1,0 0-1,0-1 1,0 1-1,0 0 0,0 1 1,0-1-1,0 0 1,0 1-1,0-1 1,0 1-1,0-1 0,0 1 1,0 0-1,0 0 1,0 0-1,0 0 0,-1 0 1,1 0-1,0 1 1,-1-1-1,1 0 1,-1 1-1,0-1 0,1 1 1,-1 0-1,0-1 1,0 1-1,0 0 0,0 0 1,1 2-1,0 3-14,1 1 0,-1 0-1,0 0 1,-1 0 0,0 0-1,0 15 1,-1 19-14,-3 1 0,-1-1 0,-2 1 1,-2-2-1,-16 50 0,-2-13 272,-63 130 0,-46 33 816,133-238-1035,-1 3 28,-1-1 0,0 1-1,1-1 1,-2 0 0,1 0 0,-1 0 0,1-1-1,-8 5 1,12-8-41,0-1-1,-1 0 1,1 1-1,-1-1 1,1 0 0,-1 1-1,1-1 1,0 0-1,-1 0 1,1 0-1,-1 1 1,1-1-1,-1 0 1,1 0-1,-1 0 1,1 0 0,-1 0-1,0 0 1,1 0-1,-1 0 1,1 0-1,-1 0 1,1 0-1,-1 0 1,1 0 0,-1-1-1,1 1 1,-1 0-1,1 0 1,-1 0-1,1-1 1,0 1-1,-1 0 1,1-1-1,-1 1 1,1 0 0,0-1-1,-1 1 1,1-1-1,0 1 1,-1 0-1,1-1 1,0 1-1,0-1 1,-1 1-1,1-1 1,0 1 0,0-1-1,0 1 1,0-1-1,-1 0 1,1-4 5,-1 1 0,1-1 0,-1 0-1,1 1 1,1-8 0,3-16-77,2-1-1,1 1 1,1 0-1,1 1 1,2 0-1,0 0 1,2 1-1,19-29 1,18-22-419,76-88 0,88-69-354,-4 5 211,-196 212 595,-8 11 14,-1-1 0,0 1 0,0-1-1,5-11 1,-9 14-2,-9 9 40,-11 13 62,-1 5 81,1 1 0,2 1 0,-17 30 0,25-39-54,1 2 0,0-1 0,1 1 0,1 0 1,1 0-1,-4 24 0,8-38-84,1-1 1,-1 1-1,1-1 1,0 1-1,0-1 1,0 1 0,1-1-1,-1 0 1,1 1-1,0-1 1,0 0-1,0 1 1,0-1 0,1 0-1,-1 0 1,3 4-1,-2-5-12,0-1 0,-1 1 0,1-1 0,0 0 0,0 1 1,0-1-1,0 0 0,0 0 0,0 0 0,0-1 0,0 1 0,1-1 0,-1 1 0,0-1 0,0 1 0,1-1 0,-1 0 0,0 0 0,0 0 0,1-1 0,-1 1 0,0 0 0,0-1 0,1 0 0,-1 1 0,2-2 0,9-3 15,0 0 0,-1-1-1,1 0 1,-1-1-1,-1-1 1,16-12 0,63-61 76,-80 71-93,19-18-29,0-1 1,-3-1-1,0-2 0,-2 0 0,23-42 0,-46 73 15,-1 0 0,1 1 0,-1-1 0,1 0 0,-1 0 0,0 1 0,1-1 0,-1 0 0,0 0 0,0 1 0,1-1 0,-1 0 0,0 0 0,0 0 0,0 0 0,0 1-1,0-1 1,0 0 0,0 0 0,0 0 0,-1 0 0,1-1 0,-1 2-1,0 0 0,0 0 0,0 0 0,0 0 1,0 0-1,0 1 0,1-1 0,-1 0 0,0 0 0,0 1 0,0-1 0,0 1 0,0-1 1,1 0-1,-1 1 0,0 0 0,0-1 0,1 1 0,-1-1 0,0 1 0,1 0 0,-2 1 0,-10 10-23,1 0-1,0 2 0,0-1 0,1 1 1,-12 24-1,6-6 59,-21 58-1,34-82 1,0 1-1,1 0 0,0 0 1,0 0-1,1 0 1,0 14-1,1-21-16,0-1 0,0 1-1,0 0 1,1 0 0,-1 0 0,0 0 0,1-1-1,-1 1 1,1 0 0,0 0 0,0-1-1,-1 1 1,1 0 0,0-1 0,0 1 0,1-1-1,-1 1 1,0-1 0,0 0 0,1 0-1,-1 1 1,1-1 0,-1 0 0,1 0 0,-1 0-1,1 0 1,0-1 0,-1 1 0,1 0-1,0-1 1,0 1 0,-1-1 0,1 0 0,0 1-1,0-1 1,3 0 0,1 0 17,0-1 1,0 1-1,0-1 0,0 0 1,0-1-1,-1 0 1,1 1-1,-1-2 0,1 1 1,5-4-1,6-4 72,26-21 0,-30 21-53,22-17 1,-1-2-1,-1-1 0,-2-1 0,-1-2 0,-1-1 1,34-54-1,-55 71-108,-8 16 59,0 1-1,0 0 1,0 0 0,0 0-1,0 0 1,0 0 0,0 0-1,0 0 1,0 0 0,-1 0 0,1 0-1,0-1 1,0 1 0,0 0-1,0 0 1,0 0 0,0 0-1,0 0 1,-1 0 0,1 0-1,0 0 1,0 0 0,0 0-1,0 0 1,0 0 0,0 0-1,-1 0 1,1 0 0,0 0 0,0 0-1,0 0 1,0 0 0,0 0-1,0 0 1,0 0 0,-1 1-1,1-1 1,0 0 0,0 0-1,0 0 1,0 0 0,0 0-1,0 0 1,0 0 0,0 0-1,0 0 1,0 0 0,0 1 0,-1-1-1,1 0 1,0 0 0,0 0-1,0 0 1,0 0 0,0 0-1,0 0 1,0 1 0,0-1-1,-23 28-92,5 2 49,2 0 1,-15 42 0,24-56 46,2 1 1,0 0 0,1 0 0,1 0 0,0 0 0,0 27-1,3-42 6,0 0-1,0 0 0,0 0 0,0 0 1,0 0-1,1 0 0,-1 0 0,1 0 1,-1 0-1,1 0 0,0 0 0,-1 0 1,1-1-1,0 1 0,1 0 0,-1 0 1,1 1-1,-1-2 0,0-1 1,0 1-1,0-1 1,0 1-1,0-1 1,0 0-1,0 1 1,1-1-1,-1 0 0,0 0 1,0 0-1,0 0 1,0 0-1,0 0 1,0 0-1,0 0 1,1 0-1,-1 0 1,0 0-1,0-1 0,0 1 1,1-1-1,5-3 29,0 0-1,0 0 0,0 0 1,0-1-1,-1 0 0,11-11 1,4-5 10,-1-1 0,-2 0 0,0-2 0,-1 0 1,-1-1-1,-1 0 0,16-41 0,-31 65-47,1-1 0,0 1 0,-1-1 0,1 1 0,-1-1-1,0 1 1,1-1 0,-1 0 0,0 1 0,0-1 0,0 0 0,0 1-1,-1-1 1,0-2 0,1 3 0,0 1 1,0 0-1,0 0 0,0 0 0,0 0 1,-1 0-1,1-1 0,0 1 0,0 0 1,0 0-1,0 0 0,-1 0 0,1 0 0,0 0 1,0 0-1,0 0 0,-1 0 0,1 0 1,0 0-1,0 0 0,0 0 0,-1 0 1,1 0-1,0 0 0,0 0 0,0 0 1,-1 0-1,1 0 0,0 0 0,0 0 1,0 0-1,-1 0 0,1 0 0,0 1 0,0-1 1,-13 12-20,8-4 18,0-1-1,0 1 1,1 0 0,0 1-1,0-1 1,1 1-1,0-1 1,1 1-1,0 0 1,0 0 0,1 0-1,0 0 1,0 1-1,1-1 1,2 12 0,-2-19 9,0 0 1,1-1 0,-1 1 0,1 0 0,-1-1 0,1 1 0,0 0 0,0-1 0,0 1 0,0-1 0,0 0 0,0 1 0,0-1 0,0 0 0,1 0 0,-1 0 0,0 1 0,1-1 0,-1 0 0,3 1 0,-1-1 4,0-1 1,-1 1-1,1 0 1,0-1 0,0 0-1,-1 0 1,1 0-1,0 0 1,0 0 0,0 0-1,4-2 1,4-1 24,-1 0 1,1-1 0,-1-1-1,0 0 1,12-8 0,29-23-47,-2-2 1,86-87-1,-154 167-591,9-23 591,1 0 0,1 1 0,1 0 1,0 1-1,2-1 0,0 1 0,1 0 0,0 22 0,4-40 15,0 0 0,0 0 0,0 1 0,1-1 0,-1 0 0,1 0 0,0 0 0,0 0-1,0 0 1,1 0 0,-1 0 0,1 0 0,3 5 0,-4-7-3,0 0 0,0 0 0,1 0 0,-1 1 1,1-1-1,-1-1 0,1 1 0,-1 0 0,1 0 0,-1-1 0,1 1 0,0 0 0,-1-1 0,1 0 0,0 1 0,-1-1 1,1 0-1,0 0 0,0 0 0,-1 0 0,1 0 0,0 0 0,-1-1 0,1 1 0,0-1 0,-1 1 0,3-1 1,3-3-27,1 1 0,-1-1 1,0-1-1,0 1 0,0-1 1,-1 0-1,0 0 0,0-1 1,0 0-1,9-13 0,-8 10-183,-1 1 0,-1-1 0,1-1-1,-2 1 1,1-1 0,-1 0-1,-1 0 1,3-11 0,-5 17 12,0 0 1,-1 0-1,1 0 1,-1-1-1,0 1 1,-1 0-1,1 0 1,-1 0-1,1 0 1,-3-7 0,2 8 119,0 1 0,-1-1 0,1 1 0,-1 0 0,1 0 1,-1-1-1,1 1 0,-1 0 0,0 0 0,0 1 1,0-1-1,0 0 0,-1 1 0,1-1 0,0 1 1,-1 0-1,-4-2 0,-10-2-455</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287"/>
    </inkml:context>
    <inkml:brush xml:id="br0">
      <inkml:brushProperty name="width" value="0.05" units="cm"/>
      <inkml:brushProperty name="height" value="0.05" units="cm"/>
    </inkml:brush>
  </inkml:definitions>
  <inkml:trace contextRef="#ctx0" brushRef="#br0">19 2 18772,'-5'-1'1984,"3"2"-1407,-1 6-329,0-1 1640,1 4-1384,1 1-536,-1-1 1128,1 0-1056,4 3 72,6-1 8</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741"/>
    </inkml:context>
    <inkml:brush xml:id="br0">
      <inkml:brushProperty name="width" value="0.05" units="cm"/>
      <inkml:brushProperty name="height" value="0.05" units="cm"/>
    </inkml:brush>
  </inkml:definitions>
  <inkml:trace contextRef="#ctx0" brushRef="#br0">222 380 18644,'-23'6'838,"1"2"0,0 1 0,1 0 0,-23 14 1,37-19-647,1 1 1,-1-1-1,1 1 1,0 0 0,0 1-1,1-1 1,-1 1-1,1 0 1,1 0 0,-1 1-1,1 0 1,0 0-1,0 0 1,1 0 0,-4 13-1,6-18-162,0-1 0,1 1 1,-1 0-1,1 0 0,0 0 0,-1-1 0,1 1 0,0 0 0,0 0 0,0 0 0,0-1 0,0 1 1,1 0-1,-1 0 0,0 0 0,1-1 0,-1 1 0,1 0 0,0 0 0,0-1 0,0 1 1,0-1-1,0 1 0,0-1 0,0 1 0,0-1 0,0 0 0,1 1 0,-1-1 0,0 0 0,1 0 1,-1 0-1,1 0 0,0 0 0,-1 0 0,1 0 0,0-1 0,-1 1 0,1-1 0,0 1 0,2-1 1,3 1-4,0 0 0,1-1 0,-1 0 1,1 0-1,-1-1 0,1 0 0,-1 0 1,14-5-1,3-3-51,0-1 1,0-1-1,-1-1 0,0-1 1,-1-1-1,-1-1 0,0-1 1,-1-1-1,-1 0 0,-1-2 1,0 0-1,-1-1 0,-2-1 1,17-27-1,-26 37-49,0-1 0,0 0 1,-2 0-1,5-15 0,-9 26 59,1 0 0,-1 0 0,0 0 0,0-1 0,1 1 0,-1 0 0,0 0 0,0 0 0,0-1 0,-1 1 0,1 0 0,0 0 0,0 0 0,-1 0 0,1-1 0,0 1 0,-1 0 0,0-1 0,0 1 4,1 1-1,-1-1 1,1 1 0,-1 0-1,0-1 1,1 1-1,-1 0 1,0-1 0,1 1-1,-1 0 1,0 0-1,1 0 1,-1 0 0,0 0-1,1 0 1,-1-1-1,0 2 1,1-1 0,-1 0-1,0 0 1,0 0-1,0 0 1,-4 2-19,1-1 1,0 1-1,0 0 1,0 0-1,0 0 1,1 1 0,-1-1-1,-5 5 1,-3 6 13,0 1 0,1-1 0,0 2 0,1 0 0,-16 30 0,15-22 52,1 1 0,1 0 0,-10 40 0,18-59-17,0 1 0,0 0 0,0 0 0,1-1 0,0 1 0,0 0 0,0 0 0,1-1 0,0 1 0,0 0 0,3 7 0,-3-11-6,0 0 0,0 1 1,0-1-1,1 0 0,-1 0 0,1 1 1,0-1-1,-1 0 0,1-1 1,0 1-1,0 0 0,0-1 1,1 1-1,-1-1 0,0 1 0,0-1 1,1 0-1,-1 0 0,1 0 1,-1 0-1,1-1 0,-1 1 0,1-1 1,0 1-1,-1-1 0,5 0 1,2 0 14,0-1 0,0 0 0,0-1-1,0 0 1,0 0 0,0 0 0,-1-2 0,1 1 0,-1-1 0,15-9 0,2-2 43,-2-2-1,26-23 1,-18 11-25,-1-2-1,-1-1 1,30-44-1,60-113-48,-109 174-15,-2 0 0,1-1 0,-2 0-1,0 0 1,-1-1 0,-1 1 0,3-20 0,-7 29-21,-4 6 7,-5 13-17,-12 30-6,-8 24 5,-39 135 1,60-171 49,0 1 0,3 0 0,0 0 0,2 0 0,1 0 0,2 0 0,5 37 0,-1-46 1,-2-14 10,-1-12-27,-3-10-50,-59-191-944,27 102 845,24 61 491,9 41-321,0 1 0,0 0 0,-1 0 1,1 0-1,0 0 0,0 0 0,0 0 1,0-1-1,0 1 0,0 0 0,0 0 1,0 0-1,0 0 0,0 0 0,0-1 1,0 1-1,0 0 0,0 0 0,1 0 1,-1 0-1,0 0 0,0-1 0,0 1 1,0 0-1,0 0 0,0 0 1,0 0-1,0 0 0,0 0 0,0 0 1,1 0-1,-1-1 0,0 1 0,0 0 1,0 0-1,0 0 0,0 0 0,0 0 1,1 0-1,-1 0 0,0 0 0,0 0 1,0 0-1,0 0 0,0 0 0,1 0 1,-1 0-1,0 0 0,0 0 0,0 0 1,0 0-1,0 0 0,1 0 0,9 7 195,11 14-203,-20-21-16,7 10-192,2-2-1,-1 1 0,1-1 0,0 0 1,1-1-1,0 0 0,0-1 1,18 7-1,13 1-196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1.139"/>
    </inkml:context>
    <inkml:brush xml:id="br0">
      <inkml:brushProperty name="width" value="0.05" units="cm"/>
      <inkml:brushProperty name="height" value="0.05" units="cm"/>
    </inkml:brush>
  </inkml:definitions>
  <inkml:trace contextRef="#ctx0" brushRef="#br0">152 1 13259 0 0,'1'0'54'0'0,"-1"1"0"0"0,0-1 0 0 0,1 1 0 0 0,-1-1 1 0 0,0 1-1 0 0,0-1 0 0 0,1 1 0 0 0,-1 0 0 0 0,0-1 0 0 0,0 1 0 0 0,0-1 1 0 0,0 1-1 0 0,0 0 0 0 0,0-1 0 0 0,0 1 0 0 0,0-1 0 0 0,0 1 0 0 0,0 0 1 0 0,0-1-1 0 0,0 1 0 0 0,0-1 0 0 0,-1 1 0 0 0,1 0 0 0 0,0-1 1 0 0,0 1-1 0 0,-1-1 0 0 0,1 1 0 0 0,-1 0 0 0 0,-9 25 301 0 0,9-23-232 0 0,-23 52 293 0 0,3 1 0 0 0,2 1 1 0 0,2 1-1 0 0,4 1 0 0 0,-8 66 0 0 0,21-123-410 0 0,-3 28 232 0 0,-1 1 1 0 0,-15 57-1 0 0,21-140 3820 0 0,8-18-3804 0 0,20-117-237 0 0,-20 138-162 0 0,29-83-1 0 0,-37 126 90 0 0,0 0-1 0 0,1 0 0 0 0,0 0 1 0 0,0 0-1 0 0,0 1 0 0 0,9-11 0 0 0,-11 15 20 0 0,0 0 0 0 0,1 0 0 0 0,-1-1 0 0 0,0 1 0 0 0,0 1-1 0 0,1-1 1 0 0,-1 0 0 0 0,0 0 0 0 0,1 0 0 0 0,-1 1 0 0 0,1-1 0 0 0,-1 1-1 0 0,1-1 1 0 0,0 1 0 0 0,-1-1 0 0 0,1 1 0 0 0,-1 0 0 0 0,1 0 0 0 0,0 0-1 0 0,-1 0 1 0 0,1 0 0 0 0,-1 0 0 0 0,1 0 0 0 0,0 1 0 0 0,-1-1 0 0 0,1 1-1 0 0,-1-1 1 0 0,1 1 0 0 0,-1-1 0 0 0,1 1 0 0 0,-1 0 0 0 0,3 1-1 0 0,9 7-116 0 0,0 0 0 0 0,19 18-1 0 0,-28-23 195 0 0,1 0-1 0 0,-1 0 0 0 0,0 1 1 0 0,-1 0-1 0 0,1 0 0 0 0,-1 0 1 0 0,0 0-1 0 0,0 0 0 0 0,0 0 0 0 0,1 7 1 0 0,-4-10-1 0 0,1 0 0 0 0,-1 0 1 0 0,0-1-1 0 0,0 1 0 0 0,-1 0 1 0 0,1 0-1 0 0,0-1 0 0 0,-1 1 1 0 0,1 0-1 0 0,-1 0 0 0 0,1-1 0 0 0,-1 1 1 0 0,0-1-1 0 0,1 1 0 0 0,-1 0 1 0 0,0-1-1 0 0,0 1 0 0 0,0-1 1 0 0,-1 0-1 0 0,1 1 0 0 0,0-1 0 0 0,-2 1 1 0 0,-33 25 556 0 0,30-23-520 0 0,-5 3 126 0 0,-1 0-1 0 0,0-1 1 0 0,-22 7 0 0 0,27-10-355 0 0,0-1 1 0 0,0-1-1 0 0,0 1 0 0 0,0-1 1 0 0,-1 0-1 0 0,1-1 1 0 0,0 1-1 0 0,-11-2 0 0 0,17 1-53 0 0,0 0 0 0 0,0-1 1 0 0,0 1-1 0 0,0 0 0 0 0,0 0 0 0 0,0 0 0 0 0,0-1 0 0 0,0 1 0 0 0,0-1 0 0 0,0 1 0 0 0,0-1 0 0 0,1 1 0 0 0,-1-1 0 0 0,0 1 0 0 0,0-1 0 0 0,1 1 1 0 0,-1-1-1 0 0,0 0 0 0 0,1 0 0 0 0,-1 1 0 0 0,0-1 0 0 0,1 0 0 0 0,-1 0 0 0 0,1 0 0 0 0,0 0 0 0 0,-1 0 0 0 0,1 1 0 0 0,-1-3 0 0 0,1-6-1962 0 0</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205"/>
    </inkml:context>
    <inkml:brush xml:id="br0">
      <inkml:brushProperty name="width" value="0.05" units="cm"/>
      <inkml:brushProperty name="height" value="0.05" units="cm"/>
    </inkml:brush>
  </inkml:definitions>
  <inkml:trace contextRef="#ctx0" brushRef="#br0">109 247 16996,'-16'18'1864,"1"10"-984,-4 4-312,0 5 1505,4 6-945,3-1-552,3-4-464,5-8-880,4-8 856,7-18-256,5-7-184</inkml:trace>
  <inkml:trace contextRef="#ctx0" brushRef="#br0" timeOffset="1">142 1 19084,'6'0'1728,"-3"7"-1367,-2 9-578,1 4 778,-1 3-297,5 5-336,2 5-152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643"/>
    </inkml:context>
    <inkml:brush xml:id="br0">
      <inkml:brushProperty name="width" value="0.05" units="cm"/>
      <inkml:brushProperty name="height" value="0.05" units="cm"/>
    </inkml:brush>
  </inkml:definitions>
  <inkml:trace contextRef="#ctx0" brushRef="#br0">225 1 20372,'-2'0'115,"-110"25"3008,100-22-2798,0 1 1,1 1-1,-1 0 1,1 0-1,0 1 1,0 1-1,-9 7 1,19-13-303,0-1 1,1 0 0,-1 1 0,0-1 0,1 1 0,-1-1 0,1 1 0,-1-1 0,1 1-1,-1-1 1,1 1 0,-1 0 0,1-1 0,-1 1 0,1 0 0,0-1 0,-1 1 0,1 0-1,0-1 1,0 1 0,0 0 0,0 0 0,-1-1 0,1 1 0,0 1 0,1-2-17,-1 1 0,1-1 1,0 1-1,-1-1 0,1 1 1,-1-1-1,1 1 0,0-1 1,-1 1-1,1-1 0,0 0 1,-1 1-1,1-1 0,0 0 1,0 0-1,-1 0 0,1 1 1,0-1-1,1 0 0,41 0-344,18-7-252,-33 2 164,45 0 1,-65 5 382,0 1-1,0-1 1,0 1 0,0 1 0,0 0 0,-1 0 0,1 0 0,-1 1 0,1 0 0,8 5 0,-14-7 59,-1 0 0,1 0-1,0 0 1,-1 0 0,0 0 0,1 0 0,-1 0 0,0 1 0,1-1 0,-1 0 0,0 1 0,0-1 0,0 1 0,0 0 0,0-1 0,0 1 0,-1 0 0,1-1 0,-1 1 0,1 0 0,0 3 0,-1-3 15,-1 0 0,1 1 0,-1-1 1,1 0-1,-1 0 0,0 0 0,0 1 1,0-1-1,0 0 0,0 0 0,0 0 1,0-1-1,-1 1 0,-2 3 0,-5 4 121,0-1 0,-1 0 0,0-1 0,-21 13 0,1-4 225,-42 17 1,59-28-344,-1 0 0,0-1 1,0 0-1,0-1 0,-25 1 1,38-4-67,0 0 1,-1 1-1,1-1 1,0 0 0,0-1-1,0 1 1,-1 0-1,1 0 1,0 0-1,0-1 1,0 1 0,0-1-1,0 1 1,-1-1-1,1 1 1,0-1 0,-1 0-1,2 0-16,0 1 0,-1-1 0,1 0 0,0 1 0,0-1 0,-1 1 0,1-1 0,0 0 0,0 1 0,0-1 0,0 1 0,0-1-1,0 0 1,0 1 0,0-1 0,0 0 0,0 1 0,0-1 0,0 1 0,0-1 0,0 0 0,1 0 0,1-4-103,1 0 0,-1 1-1,1-1 1,0 1 0,1 0 0,4-6 0,25-22-338,12-6-175</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9.035"/>
    </inkml:context>
    <inkml:brush xml:id="br0">
      <inkml:brushProperty name="width" value="0.05" units="cm"/>
      <inkml:brushProperty name="height" value="0.05" units="cm"/>
    </inkml:brush>
  </inkml:definitions>
  <inkml:trace contextRef="#ctx0" brushRef="#br0">231 0 17916,'-11'25'831,"-1"-2"0,-16 24 1,-10 21 321,21-32-635,1 0 0,2 2 0,-11 44 0,21-66-462,1 0 1,1 1-1,0-1 1,1 0 0,1 1-1,0-1 1,1 1-1,1-1 1,1 0 0,6 24-1,-8-37-134,0 0-1,1 0 0,-1 0 0,1 0 1,-1-1-1,1 1 0,0-1 1,4 5-1,-6-7 57,0 0 0,0 0 0,0 0 0,0 1 0,0-1 0,0 0 0,1 0-1,-1 0 1,0 0 0,0 0 0,0 0 0,1 0 0,-1 1 0,0-1 0,0 0 0,0 0 0,0 0 0,1 0 0,-1 0-1,0 0 1,0 0 0,0 0 0,1 0 0,-1 0 0,0 0 0,0 0 0,1 0 0,-1 0 0,0 0 0,0 0 0,0 0-1,0-1 1,1 1 0,-1 0 0,0 0 0,0 0 0,0 0 0,1 0 0,-1 0 0,0 0 0,0-1 0,1-18-789,-4-1 601,-2 0 0,-1 0 1,0 0-1,-1 1 0,-14-26 0,-15-40 1608,33 75-1015,0-1 0,0 0 1,1 1-1,0-1 0,1 0 1,1-13-1,-1 22-327,1 1 0,1-1 1,-1 1-1,0 0 0,0-1 0,0 1 0,1-1 0,-1 1 0,1 0 0,-1-1 0,1 1 0,0 0 0,-1-1 1,1 1-1,0 0 0,0 0 0,0 0 0,0 0 0,0 0 0,0 0 0,0 0 0,0 0 0,0 0 1,0 0-1,1 1 0,-1-1 0,0 0 0,1 1 0,-1-1 0,0 1 0,1-1 0,-1 1 0,1 0 0,-1 0 1,3 0-1,4 0 29,0 0 1,1 1 0,-1 0-1,0 0 1,8 3 0,-11-3-70,24 6-693,1-1 0,39 2 0,-57-7 457,0-1 0,0-1 0,0 0 0,0 0 0,0-1 0,-1-1 0,1 0 0,-1-1 0,12-4 0,35-24-607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2.805"/>
    </inkml:context>
    <inkml:brush xml:id="br0">
      <inkml:brushProperty name="width" value="0.05" units="cm"/>
      <inkml:brushProperty name="height" value="0.05" units="cm"/>
    </inkml:brush>
  </inkml:definitions>
  <inkml:trace contextRef="#ctx0" brushRef="#br0">2 15 13355,'-1'-3'1504,"8"0"-904,7 0-40,6 0 665,5 2-81,0-1-32,7 2-112,1 4-87,3 2-137,-1 0-208,1-2-744,0 1-488,-9-7 624,-5 2-184,-11-3-120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243"/>
    </inkml:context>
    <inkml:brush xml:id="br0">
      <inkml:brushProperty name="width" value="0.05" units="cm"/>
      <inkml:brushProperty name="height" value="0.05" units="cm"/>
    </inkml:brush>
  </inkml:definitions>
  <inkml:trace contextRef="#ctx0" brushRef="#br0">2 26 18020,'-2'5'1616,"11"-7"-1056,8-5-208,13 3 769,3 0-233,7 4-400,3 0-272,0 1-664,-1 3 1728,-11-5-1200,-6-5 16,-10-5-32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614"/>
    </inkml:context>
    <inkml:brush xml:id="br0">
      <inkml:brushProperty name="width" value="0.05" units="cm"/>
      <inkml:brushProperty name="height" value="0.05" units="cm"/>
    </inkml:brush>
  </inkml:definitions>
  <inkml:trace contextRef="#ctx0" brushRef="#br0">0 1 16492,'32'0'1240,"5"4"-1024,3 5-72,8 5 272,-4 2-112,-2 10-176,-7 2-168,-17 10-400,-16 2 1240,-16 3-792,-13 3-8,-16 1 16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015"/>
    </inkml:context>
    <inkml:brush xml:id="br0">
      <inkml:brushProperty name="width" value="0.05" units="cm"/>
      <inkml:brushProperty name="height" value="0.05" units="cm"/>
    </inkml:brush>
  </inkml:definitions>
  <inkml:trace contextRef="#ctx0" brushRef="#br0">135 0 17764,'2'10'388,"0"-1"0,-1 1 1,0 0-1,0 0 0,-1-1 1,0 1-1,-2 11 0,-17 69 1033,12-62-827,-54 198 1198,28-110-1384,29-103-372,0-2-14,1-1 0,0 1 0,1 0 0,0 0 0,1 0 0,0 1 0,2 17 0,-1-29-21,0 1 0,0-1 0,0 1 0,0 0 0,0-1 0,1 1 0,-1-1 0,0 1 0,0-1 0,1 1 0,-1-1 0,0 1 0,1-1 0,-1 0 0,0 1 0,1-1 0,-1 1 0,1-1 0,-1 0 0,1 1 0,-1-1 0,1 0 0,-1 0 0,1 1 0,-1-1 0,1 0 0,-1 0 0,1 0 0,-1 0 0,1 0 0,0 0 0,-1 0 0,1 0 0,-1 0 0,1 0 0,-1 0 0,1 0 0,0 0 0,-1 0 0,1 0 0,-1 0 0,1-1-1,-1 1 1,1 0 0,-1 0 0,1-1 0,25-15 9,-23 14-8,81-53-1247,146-71 0,-184 104 785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420"/>
    </inkml:context>
    <inkml:brush xml:id="br0">
      <inkml:brushProperty name="width" value="0.05" units="cm"/>
      <inkml:brushProperty name="height" value="0.05" units="cm"/>
    </inkml:brush>
  </inkml:definitions>
  <inkml:trace contextRef="#ctx0" brushRef="#br0">160 79 17004,'0'0'98,"-1"0"0,0 1 0,0-1 0,1 0 1,-1 0-1,0 1 0,1-1 0,-1 1 0,0-1 1,1 0-1,-1 1 0,1-1 0,-1 1 0,0 0 1,1-1-1,-1 1 0,1-1 0,0 1 0,-1 0 0,1-1 1,0 1-1,-1 0 0,1-1 0,-1 2 0,-12 26 173,9-21 111,-20 48 277,2 0 1,2 1-1,3 2 1,2 0-1,-12 101 1,26-156-654,0 6 24,0 0 1,0 0-1,1 1 1,1-1 0,-1 0-1,4 16 1,-4-24-28,0-1 1,0 1-1,0-1 1,0 1 0,0-1-1,0 1 1,0 0-1,0-1 1,1 1-1,-1-1 1,0 1-1,0-1 1,1 1-1,-1-1 1,0 1-1,1-1 1,-1 0-1,0 1 1,1-1 0,-1 1-1,0-1 1,1 0-1,-1 1 1,1-1-1,-1 0 1,1 1-1,-1-1 1,1 0-1,-1 0 1,1 0-1,-1 1 1,1-1 0,-1 0-1,1 0 1,-1 0-1,1 0 1,0 0-1,-1 0 1,1 0-1,-1 0 1,1 0-1,-1 0 1,1 0-1,-1-1 1,1 1-1,-1 0 1,1 0 0,-1 0-1,1-1 1,-1 1-1,1 0 1,-1-1-1,1 1 1,-1 0-1,1-1 1,-1 1-1,1-1 1,2-3 16,0 1 0,0-1 0,0 0 0,0 0 0,4-8 0,8-22 32,-2 0 0,-1-1 0,-1-1-1,-2 0 1,-2 0 0,-2-1 0,0 0-1,-3 0 1,-1 0 0,-5-41 0,4 73-47,-6-42 22,5 44-26,1 1 0,0 0 0,-1-1 0,0 1 0,0 0 0,1 0-1,-1 0 1,-1 0 0,1 0 0,0 0 0,0 0 0,-1 0 0,1 0 0,-1 0 0,0 1 0,-2-4 0,3 5-1,1 0 0,-1 0 0,1 0 1,-1 0-1,1 0 0,-1 0 0,1 0 0,-1 0 0,1 0 1,-1 0-1,1 0 0,0 0 0,-1 0 0,1 0 1,-1 0-1,1 0 0,-1 1 0,1-1 0,-1 0 1,1 0-1,0 1 0,-1-1 0,1 0 0,-1 0 1,1 1-1,0-1 0,-1 1 0,1-1 0,0 0 1,0 1-1,-1 0 0,-8 16-10,6-5 3,0 0 1,0 0 0,1 1-1,1-1 1,-1 15 0,2-22 3,0 1 1,0-1 0,0 0-1,1 1 1,0-1 0,0 0-1,0 0 1,1 0 0,-1 0-1,1 0 1,0 0-1,1 0 1,-1 0 0,7 7-1,-7-10 7,0 0-1,0-1 0,1 1 0,-1-1 1,1 1-1,-1-1 0,1 0 1,0 0-1,0 0 0,-1 0 0,1-1 1,0 1-1,0-1 0,0 1 0,-1-1 1,1 0-1,0 0 0,0-1 1,0 1-1,0 0 0,0-1 0,-1 0 1,1 0-1,0 0 0,3-1 0,8-4 12,-1-1-1,0 0 0,19-13 0,12-14 50,-1-1 0,71-80 1,-65 64-28,-19 24-41,-18 22 0,-12 6 4,1-1 0,-1 0 0,0 1 0,0-1 0,1 1 0,-1-1 0,0 1 0,0-1 0,0 0 0,1 1 0,-1-1 0,0 1 0,0-1 0,0 1 0,0-1 0,0 1 0,0-1-1,0 1 1,0-1 0,0 1 0,0-1 0,0 1 0,-1-1 0,1 1 0,0-1 0,0 0 0,0 1 0,-1 0 0,-13 44-21,-25 50 1,4-8-8,28-69 8,-40 123 64,40-117-117,1 2-1,1-1 1,-2 44-1,6-61 59,1 0 0,1 0-1,-1-1 1,4 12 0,-4-18 31,0 1 0,0-1 1,1 0-1,-1 0 0,0 1 0,1-1 1,-1 0-1,1 0 0,0 0 0,-1 1 1,1-1-1,0 0 0,0 0 0,0 0 1,0 0-1,0 0 0,0-1 0,0 1 1,0 0-1,0 0 0,0-1 0,0 1 1,0 0-1,1-1 0,-1 1 0,0-1 1,0 0-1,1 1 0,-1-1 0,0 0 1,1 0-1,-1 0 0,0 0 0,2 0 0,0 0-12,0-1 0,0 0 0,0 0 0,-1 0 0,1 0 0,0-1-1,-1 1 1,4-3 0,27-21 17</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808"/>
    </inkml:context>
    <inkml:brush xml:id="br0">
      <inkml:brushProperty name="width" value="0.05" units="cm"/>
      <inkml:brushProperty name="height" value="0.05" units="cm"/>
    </inkml:brush>
  </inkml:definitions>
  <inkml:trace contextRef="#ctx0" brushRef="#br0">0 0 19196,'3'0'2033,"2"0"-1361,3 5-240,5-1 960,6 2-496,2-1-240,6-2-264,4 0-239,2-3-762,-3 0 609,-10 0-128,-6-1-120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5.259"/>
    </inkml:context>
    <inkml:brush xml:id="br0">
      <inkml:brushProperty name="width" value="0.05" units="cm"/>
      <inkml:brushProperty name="height" value="0.05" units="cm"/>
    </inkml:brush>
  </inkml:definitions>
  <inkml:trace contextRef="#ctx0" brushRef="#br0">117 1 16315,'1'36'1482,"-2"-1"-1,-11 66 0,-23 69 1097,11-67-1608,11-42-518,2-15-113,2 1-1,-3 47 1,12-92-326,0 0 1,-1 0-1,1-1 1,0 1-1,0 0 0,0 0 1,0-1-1,1 1 1,-1 0-1,0 0 0,1-1 1,-1 1-1,1 0 1,-1-1-1,1 1 1,0-1-1,0 1 0,0-1 1,0 1-1,2 2 1,-2-4-6,0 1 1,1-1 0,-1 0-1,0 0 1,0 0-1,0 0 1,1 0 0,-1 0-1,0 0 1,0 0 0,0-1-1,0 1 1,0 0 0,1-1-1,-1 1 1,0-1 0,0 1-1,0-1 1,0 1-1,0-1 1,0 0 0,1-1-1,10-8 43,-1 0-1,0-1 1,12-16-1,-21 25-44,246-332 111,-239 321-111,2-4-526,16-30 0,-25 43 411,0 0-1,0 0 1,-1 0 0,0 0 0,1 0 0,-2 0 0,1 0 0,0 0 0,-1-1 0,0 1 0,0 0-1,0 0 1,0-1 0,-2-4 0,2 7 70,-1 1-1,1-1 1,-1 1 0,0-1-1,1 1 1,-1 0 0,0-1-1,0 1 1,0 0 0,0 0-1,-2-2 1,-17-7-601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1.591"/>
    </inkml:context>
    <inkml:brush xml:id="br0">
      <inkml:brushProperty name="width" value="0.05" units="cm"/>
      <inkml:brushProperty name="height" value="0.05" units="cm"/>
    </inkml:brush>
  </inkml:definitions>
  <inkml:trace contextRef="#ctx0" brushRef="#br0">281 104 8122 0 0,'1'-1'450'0'0,"-1"0"1"0"0,1 0-1 0 0,0 0 1 0 0,0 0-1 0 0,-1 0 1 0 0,1 0 0 0 0,-1 0-1 0 0,1 0 1 0 0,-1-1-1 0 0,0 1 1 0 0,1 0-1 0 0,-1 0 1 0 0,0 0-1 0 0,0-1 1 0 0,0 1-1 0 0,0 0 1 0 0,0-1-1 0 0,0 1 1 0 0,0 0 0 0 0,0 0-1 0 0,0-1 1 0 0,-1 1-1 0 0,0-1 1 0 0,1 1-254 0 0,-1 0 1 0 0,0 0-1 0 0,0 0 0 0 0,0 1 1 0 0,0-1-1 0 0,0 0 0 0 0,0 1 1 0 0,0-1-1 0 0,0 0 1 0 0,-1 1-1 0 0,1 0 0 0 0,0-1 1 0 0,0 1-1 0 0,0 0 1 0 0,0-1-1 0 0,-1 1 0 0 0,1 0 1 0 0,-2 0-1 0 0,-6 0-154 0 0,1 1 1 0 0,0-1-1 0 0,0 2 0 0 0,0-1 1 0 0,-13 5-1 0 0,4 0-59 0 0,1 1 1 0 0,0 1-1 0 0,1 1 0 0 0,0 0 0 0 0,0 1 1 0 0,1 0-1 0 0,0 2 0 0 0,0-1 1 0 0,2 2-1 0 0,-1-1 0 0 0,2 2 1 0 0,-14 19-1 0 0,24-32 6 0 0,1-1 1 0 0,0 1-1 0 0,-1-1 1 0 0,1 1-1 0 0,-1-1 0 0 0,1 1 1 0 0,0-1-1 0 0,0 1 1 0 0,-1-1-1 0 0,1 1 1 0 0,0 0-1 0 0,0-1 1 0 0,0 1-1 0 0,0-1 0 0 0,0 1 1 0 0,0 0-1 0 0,0-1 1 0 0,0 1-1 0 0,0 0 1 0 0,0-1-1 0 0,0 1 0 0 0,0-1 1 0 0,0 1-1 0 0,0 0 1 0 0,1-1-1 0 0,-1 1 1 0 0,0-1-1 0 0,0 1 0 0 0,1 0 1 0 0,0 0-16 0 0,0-1 1 0 0,0 1-1 0 0,0-1 0 0 0,0 1 1 0 0,0-1-1 0 0,0 1 0 0 0,0-1 1 0 0,0 1-1 0 0,0-1 0 0 0,0 0 1 0 0,0 0-1 0 0,1 0 0 0 0,-1 0 1 0 0,2 0-1 0 0,43-6-521 0 0,-44 6 531 0 0,154-28-1090 0 0,-123 24 724 0 0,0 2 1 0 0,58 2-1 0 0,-89 0 402 0 0,0 1 1 0 0,0-1-1 0 0,0 1 1 0 0,-1-1-1 0 0,1 1 0 0 0,0 0 1 0 0,0-1-1 0 0,0 1 0 0 0,2 2 1 0 0,8 1 1752 0 0,-11-5-1674 0 0,0 1 0 0 0,0-1 1 0 0,0 1-1 0 0,0-1 0 0 0,0 0 0 0 0,0 0 1 0 0,0 0-1 0 0,-1 1 0 0 0,1-1 0 0 0,0 0 0 0 0,0 0 1 0 0,-1 0-1 0 0,1 0 0 0 0,-1 0 0 0 0,2-2 1 0 0,4-11 361 0 0,1-1 0 0 0,-2 1 0 0 0,0-1 0 0 0,0 0 1 0 0,2-20-1 0 0,4-41-1495 0 0,-9 61 398 0 0,-2 15 461 0 0,0-1-1 0 0,1 1 0 0 0,-1-1 1 0 0,0 1-1 0 0,0-1 1 0 0,1 1-1 0 0,-1-1 0 0 0,0 1 1 0 0,1-1-1 0 0,-1 1 1 0 0,1-1-1 0 0,-1 1 0 0 0,0 0 1 0 0,1-1-1 0 0,-1 1 1 0 0,1 0-1 0 0,-1-1 0 0 0,1 1 1 0 0,-1 0-1 0 0,1 0 1 0 0,-1-1-1 0 0,1 1 1 0 0,0 0-1 0 0,-1 0 0 0 0,1 0 1 0 0,-1 0-1 0 0,1 0 1 0 0,-1 0-1 0 0,1 0 0 0 0,0 0 1 0 0,-1 0-1 0 0,1 0 1 0 0,-1 0-1 0 0,1 0 0 0 0,-1 0 1 0 0,1 0-1 0 0,-1 1 1 0 0,1-1-1 0 0,0 0 0 0 0,-1 0 1 0 0,1 1-1 0 0,28 11-4591 0 0,-24-10 3932 0 0,14 7-1828 0 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6.922"/>
    </inkml:context>
    <inkml:brush xml:id="br0">
      <inkml:brushProperty name="width" value="0.05" units="cm"/>
      <inkml:brushProperty name="height" value="0.05" units="cm"/>
    </inkml:brush>
  </inkml:definitions>
  <inkml:trace contextRef="#ctx0" brushRef="#br0">9 115 15979,'-3'24'1239,"0"1"-263,0 34 0,3-54-790,0 1-1,1 0 1,-1 0 0,1-1-1,1 1 1,-1-1-1,1 1 1,0-1-1,0 1 1,0-1-1,5 8 1,-5-11-134,-1 0 0,1 0 0,0 0 1,0 0-1,0-1 0,0 1 1,0-1-1,0 1 0,0-1 1,1 0-1,-1 1 0,0-1 1,1 0-1,-1 0 0,1-1 0,4 2 1,-2-2-52,0 0 0,0 1 0,1-2 0,-1 1 0,0-1-1,0 0 1,0 0 0,5-2 0,8-3-222,-1-1-1,0-1 0,25-16 0,-8 2-413,-1-1-1,40-36 1,-55 42 366,0 0 0,-1-1 0,-1-2 0,-1 1 0,13-23-1,-25 34 349,-5 6 117,-12 11 320,3 1-143,0 2 0,1 0-1,0 0 1,-15 26 0,-25 60 1053,28-42-682,21-51-667,0-1-1,0 1 0,0-1 0,0 1 0,1 0 0,-1-1 0,1 1 0,1 0 0,-1-1 0,2 7 0,-2-10-60,0 0 1,1 0-1,-1 0 1,0 0 0,1 0-1,-1-1 1,1 1-1,-1 0 1,1 0-1,-1 0 1,1-1 0,0 1-1,0 0 1,-1-1-1,1 1 1,0 0-1,0-1 1,0 1 0,-1-1-1,1 0 1,0 1-1,0-1 1,0 1-1,0-1 1,0 0 0,0 0-1,0 0 1,0 0-1,0 0 1,0 0-1,0 0 1,0 0 0,0 0-1,0 0 1,0 0-1,1-1 1,3 0 20,-1 0 1,1-1-1,-1 0 0,0 0 1,9-5-1,5-5 23,0-1-1,-1-2 1,-1 1-1,0-2 1,0 0-1,13-20 1,71-115 331,-92 139-311,-5 8-23,0 0-1,-1-1 1,1 1 0,-1-1 0,0 0 0,0 0 0,1-6 0,-22 36 451,3 3-297,2 0-1,-16 40 1,25-56-146,2-1 1,-1 1-1,1 0 1,1 0 0,0 1-1,1-1 1,0 0-1,1 1 1,1 13-1,1-19-53,0-1-1,0-1 0,0 1 1,1 0-1,0 0 1,0-1-1,0 0 0,1 0 1,0 0-1,0 0 1,0 0-1,0-1 0,1 1 1,0-1-1,0 0 1,0-1-1,0 1 0,0-1 1,1 0-1,-1-1 1,11 4-1,-15-6-5,0 1 1,1-1-1,-1 0 0,0 0 0,1 0 1,-1 0-1,0 0 0,1 0 1,-1-1-1,0 1 0,1 0 1,-1-1-1,0 1 0,1-1 0,-1 1 1,0-1-1,0 0 0,0 1 1,1-1-1,-1 0 0,0 0 1,0 0-1,0 0 0,1-1 0,21-33 116,-16 23-97,37-62 133,-10 16-51,71-92 0,-98 144-191,-13 17-23,-14 20-51,14-23 156,-2 1 1,1-1-1,-1-1 1,0 1-1,-1-1 1,1-1-1,-2 1 1,-16 8-1,26-15 8,0 0 0,0 0 1,0 0-1,-1 0 0,1 0 0,0 0 0,0 0 0,0 0 0,-1 0 0,1 0 0,0 0 0,0 0 0,0 1 0,0-1 1,-1 0-1,1 0 0,0 0 0,0 0 0,0 0 0,0 1 0,0-1 0,0 0 0,-1 0 0,1 0 0,0 0 0,0 1 0,0-1 1,0 0-1,0 0 0,0 0 0,0 1 0,0-1 0,0 0 0,0 0 0,0 0 0,0 1 0,0-1 0,0 0 0,0 0 1,0 1-3,0-1 1,1 0 0,-1 0 0,0 0 0,0 0 0,0 0 0,1 0 0,-1 0 0,0 0 0,0 0 0,1 0 0,-1 0 0,0 0-1,0 0 1,0 0 0,1 0 0,-1 0 0,0 0 0,0 0 0,1 0 0,-1 0 0,0-1 0,0 1 0,0 0 0,0 0 0,1 0 0,-1 0-1,0 0 1,0 0 0,0-1 0,0 1 0,1 0 0,-1 0 0,0 0 0,0-1 0,0 1 0,10-8 46,1 0 0,-1 0 0,1 1 0,1 0 0,-1 1 0,1 1 1,0 0-1,13-4 0,-24 9-50,5-2-4,0 0 1,0 0-1,0 0 0,1 1 1,-1 0-1,7 0 0,-11 1 0,-1 0 0,1 0 0,0 1 0,-1-1 1,1 0-1,-1 1 0,1-1 0,-1 1 0,1 0 0,-1-1 0,1 1 0,-1 0 0,1 0 0,-1 0 0,0 0 0,1 0 0,-1 1 0,0-1 0,0 0 0,0 0 0,0 1 0,0-1 0,0 1 0,-1-1 0,1 1 0,0-1 0,-1 1 0,2 2 0,1 8-8,-1 1 1,0 0-1,0-1 0,-1 1 1,-1 0-1,0 0 0,-1 0 1,-4 20-1,-3 8-30,-17 51 0,-13 5 387,56-158-55,28-111 125,-38 137-382,-2 0 0,2-71-1,-11 94-44,-2 12-11,4 1 20,0-1-1,0 1 1,0 0-1,0 0 1,1 0-1,-1 0 1,0 0 0,1 0-1,-1 0 1,1 0-1,-1 1 1,1-1-1,0 0 1,-1 0-1,1 2 1,0-2 0,-1 0 0,1 1 0,0-1 0,0 0 0,0 1-1,0-1 1,0 0 0,0 1 0,0-1 0,0 0 0,0 0 0,1 1 0,-1-1 0,1 0 0,-1 1 0,1-1-1,-1 0 1,1 0 0,0 0 0,-1 0 0,1 0 0,0 0 0,0 0 0,0 0 0,0 0 0,0 0 0,2 1-1,-1-1 3,1 0 0,-1 0 0,1-1-1,0 0 1,-1 1 0,1-1-1,-1 0 1,1 0 0,0 0 0,-1-1-1,1 1 1,-1-1 0,6-1-1,74-25-6,-61 19-32,-1 1 0,1 0 0,0 2 0,1 0 0,29-2 0,-49 7 29,0 0-1,0 0 1,0 0 0,0 0-1,-1 0 1,1 1 0,0-1-1,0 0 1,0 1 0,-1-1-1,1 1 1,0 0 0,-1 0-1,1 0 1,0-1 0,-1 1-1,1 1 1,1 0 0,-2-1 1,0 1 0,-1-1 0,1 1 0,0-1 0,0 1 0,-1-1 0,1 1 0,-1-1 0,0 1 0,1-1 0,-1 1 0,0-1 0,0 1 0,0 0 0,0-1 0,0 4 0,-2 6-19,-1-1 0,0 1 0,-1-1 0,0 0 1,-5 10-1,2-5 16,-8 19-17,2-6 74,1 1 0,2 0 1,0 1-1,-6 39 0,16-67-35,-1 0-1,1 0 1,0 0-1,0 0 1,0 1-1,0-1 1,0 0-1,0 0 1,0 0-1,1 0 0,-1 0 1,1 1-1,0-1 1,0 0-1,0 0 1,0 0-1,2 2 1,-2-3-1,0 0 0,0 0-1,1 0 1,-1-1 0,0 1 0,1 0 0,-1-1 0,1 0 0,-1 1 0,1-1-1,-1 0 1,1 1 0,-1-1 0,1 0 0,-1 0 0,1 0 0,-1-1 0,1 1 0,-1 0-1,1 0 1,-1-1 0,1 1 0,-1-1 0,0 1 0,3-3 0,11-5 20,0 0 1,-1-1-1,-1-1 0,1 0 1,-2-1-1,22-24 1,-11 13 4,-21 20-34,65-68 11,-61 62-21,1 0 0,-1 0 0,-1-1-1,0 0 1,0 0 0,-1 0-1,5-14 1,-9 22 6,0 0 0,1 0 0,-1 0 0,0 0 0,0 0 0,1 0 0,-1 0 0,0 0 0,0 0 0,0 0 0,0 0 0,-1 0 0,1 0 0,0 0 0,0 0 0,-1-1 0,1 1 1,-1 1 0,1 0 0,0-1 0,-1 1 1,1 0-1,0 0 0,-1 0 0,1-1 0,0 1 0,-1 0 0,1 0 1,0 0-1,-1 0 0,1-1 0,-1 1 0,1 0 0,0 0 0,-1 0 0,1 0 1,-1 0-1,1 0 0,-1 0 0,1 0 0,0 0 0,-1 1 0,0-1 0,-1 1-5,-1 0 0,1 0-1,-1 0 1,1 0-1,0 0 1,0 1-1,0-1 1,-1 1-1,1 0 1,-2 3-1,2-3 4,0 1-1,0-1 0,0 1 0,1 0 0,-1 0 1,1 0-1,0 0 0,0 0 0,0 0 1,0 0-1,-1 5 0,2-7 6,0 0 1,0 0-1,0 0 1,0 0-1,0 0 0,1 0 1,-1 0-1,0 0 1,0 0-1,1 0 1,-1 0-1,1 0 0,-1 0 1,1 0-1,-1 0 1,1 0-1,-1 0 0,1 0 1,0-1-1,-1 1 1,1 0-1,0 0 0,0-1 1,0 1-1,0-1 1,-1 1-1,1-1 0,0 1 1,0-1-1,0 1 1,0-1-1,0 0 0,0 1 1,0-1-1,0 0 1,0 0-1,1 0 1,0 0-1,7 0 11,0 0 0,0-1 0,0 0-1,-1-1 1,1 0 0,-1 0 0,1-1 0,-1 0 0,10-4 0,73-43 77,-75 40-72,77-50 68,-80 51-67,-1-2-1,0 1 1,0-1-1,17-23 1,-22 20-3,-16 14-3,-17 16-9,14-6 2,1 1 0,0 1 1,1 0-1,0 0 0,1 1 1,1 0-1,0 1 0,0 0 1,2 0-1,-1 0 0,2 1 1,0 0-1,1 0 0,0 0 1,-1 16-1,5-25-9,0 0-1,-1 0 1,2-1 0,-1 1-1,1 0 1,0-1 0,0 1-1,0-1 1,5 11 0,-5-13-42,0-1 1,0 0-1,0 1 1,1-1-1,-1 0 1,1 0-1,0 0 1,0 0-1,0-1 1,-1 1-1,1 0 1,1-1-1,-1 1 1,0-1-1,0 0 1,1 0-1,-1 0 1,0 0-1,1 0 1,-1 0-1,1 0 0,-1-1 1,6 1-1,-2-1 1,0-1-1,1 0 1,-1 0-1,0 0 1,0-1-1,0 0 1,0 0-1,-1-1 0,1 1 1,7-6-1,26-19-262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309"/>
    </inkml:context>
    <inkml:brush xml:id="br0">
      <inkml:brushProperty name="width" value="0.05" units="cm"/>
      <inkml:brushProperty name="height" value="0.05" units="cm"/>
    </inkml:brush>
  </inkml:definitions>
  <inkml:trace contextRef="#ctx0" brushRef="#br0">38 14 17540,'14'-10'2120,"-3"7"-1264,-8 11-271,-3 11 1127,-4 14-456,-6 8-200,0 11-448,-2 3-167,1-2-353,1-3-376,4-13-793,3-11 1857,3-20-880,6-11-120,3-19-72</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741"/>
    </inkml:context>
    <inkml:brush xml:id="br0">
      <inkml:brushProperty name="width" value="0.05" units="cm"/>
      <inkml:brushProperty name="height" value="0.05" units="cm"/>
    </inkml:brush>
  </inkml:definitions>
  <inkml:trace contextRef="#ctx0" brushRef="#br0">1 7 19156,'5'-7'1664,"-5"20"-1207,-1 3-193,1 5 648,0 2-824,6 0-1056,5-3-1689,11-10 2201,5-7-408,13-7-344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147"/>
    </inkml:context>
    <inkml:brush xml:id="br0">
      <inkml:brushProperty name="width" value="0.05" units="cm"/>
      <inkml:brushProperty name="height" value="0.05" units="cm"/>
    </inkml:brush>
  </inkml:definitions>
  <inkml:trace contextRef="#ctx0" brushRef="#br0">213 435 18436,'-7'8'396,"1"0"-1,-1-1 1,-1 1 0,1-1-1,-1-1 1,-1 1 0,-15 8-1,-6 6 677,10-6-402,9-8-444,1 0 1,0 1-1,0 0 0,1 1 0,0 0 1,1 1-1,-9 11 0,17-21-225,-1 1 0,1-1 0,0 1-1,0-1 1,-1 1 0,1-1 0,0 0 0,0 1-1,0-1 1,0 1 0,0-1 0,-1 1 0,1-1-1,0 1 1,0-1 0,0 1 0,0-1-1,0 1 1,1-1 0,-1 1 0,0-1 0,0 1-1,0-1 1,0 1 0,0-1 0,1 1-1,-1-1 1,0 1 0,0-1 0,1 0 0,-1 1-1,0-1 1,1 1 0,-1-1 0,0 0-1,1 1 1,-1-1 0,1 0 0,-1 0 0,1 1-1,-1-1 1,0 0 0,1 0 0,-1 0-1,1 1 1,-1-1 0,1 0 0,-1 0 0,1 0-1,-1 0 1,1 0 0,-1 0 0,1 0-1,-1 0 1,1 0 0,-1 0 0,2-1 0,37-2-402,-32 3 339,40-8-424,41-5-271,-80 13 689,-1 0 0,1 0 0,0 0 0,-1 1 1,0 0-1,1 1 0,-1 0 0,0 0 0,8 3 0,-13-4 65,1 0 0,-1 0 0,0 0 0,0 0 0,0 1 0,0-1 1,0 1-1,0-1 0,-1 1 0,1 0 0,0-1 0,-1 1 0,1 0 0,-1 0 0,0 0 0,0 0 0,0 1 0,0-1 0,1 4 0,-1-3 16,-1 0 0,0 0 0,0 0 1,0 0-1,0 0 0,-1 0 0,1 0 0,-1 0 0,1 0 0,-1 0 0,0 0 0,-1 0 0,-1 3 1,-3 4 55,0 0 0,-1 0 0,0-1 0,-1 0 0,0-1 0,-17 15 0,11-12 63,0-1-1,-24 13 1,32-19-107,0-1 0,-1 0-1,1-1 1,-1 0 0,0 0 0,0 0 0,0-1 0,-14 1 0,19-2-64,0 1 1,0-2-1,0 1 0,1 0 1,-1 0-1,0-1 0,0 1 0,0-1 1,0 1-1,0-1 0,1 0 1,-1 0-1,0 0 0,1 0 0,-1 0 1,1 0-1,-1 0 0,1 0 1,-1-1-1,1 1 0,0-1 0,-1 1 1,1-1-1,0 1 0,0-1 1,0 0-1,1 1 0,-1-1 0,0 0 1,0 0-1,1 0 0,0 1 1,-1-1-1,1 0 0,0 0 0,0 0 1,0 0-1,0 0 0,0 0 1,0-2-1,1-6-64,0 0 1,1 0-1,0 0 0,1 0 1,0 0-1,5-10 0,15-29-395</inkml:trace>
  <inkml:trace contextRef="#ctx0" brushRef="#br0" timeOffset="1">540 0 18740,'0'7'205,"0"-1"-1,0 1 1,-1-1 0,0 0 0,0 0-1,0 1 1,-1-1 0,1 0-1,-2 0 1,-4 10 0,-3 10 145,-19 61 1177,-23 110 0,46-162-1371,1 0 0,1 1 1,2-1-1,2 1 0,1-1 0,8 50 0,-8-80-182,-1-1-26,1 0 0,0-1 0,0 1-1,0-1 1,0 1 0,0-1 0,1 1 0,2 3-1,0-3-452,-2-11 93,-5-13-162,-6-8 175,-2 0-1,0 1 1,-24-41-1,-3-7 637,29 57-41,-14-35 556,22 49-657,0 1 0,0-1 0,0 0-1,1 1 1,-1-1 0,1 0 0,0 0-1,0 1 1,0-1 0,0 0 0,1 0-1,0-3 1,0 5-59,0 0 1,0 0-1,0 1 0,0-1 0,0 0 1,1 1-1,-1-1 0,0 1 0,1 0 1,-1-1-1,1 1 0,-1 0 0,1 0 1,0 0-1,-1 0 0,1 0 0,0 0 1,0 1-1,0-1 0,0 0 0,0 1 1,-1 0-1,1-1 0,3 1 0,6-1 162,0 0 0,0 1-1,12 2 1,-12-1-162,37 2-167,-21 0-77,0-1 0,-1-1-1,1-1 1,0-2 0,32-6-1,7-13-91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785"/>
    </inkml:context>
    <inkml:brush xml:id="br0">
      <inkml:brushProperty name="width" value="0.05" units="cm"/>
      <inkml:brushProperty name="height" value="0.05" units="cm"/>
    </inkml:brush>
  </inkml:definitions>
  <inkml:trace contextRef="#ctx0" brushRef="#br0">369 29 20980,'1'-1'93,"-1"0"-1,0 0 0,1 0 0,-1 0 1,0 0-1,1 1 0,-1-1 0,0 0 1,0 0-1,0 0 0,0 0 0,0 0 1,0 0-1,0 0 0,0 0 0,-1 0 1,1 0-1,0 0 0,0 1 1,-1-1-1,1 0 0,-1 0 0,1 0 1,-1 0-1,1 1 0,-1-1 0,1 0 1,-2-1-1,1 2-4,-1 0 1,1-1-1,-1 1 0,1 0 1,-1 0-1,1 0 1,-1 0-1,1 0 0,-1 0 1,1 0-1,-1 1 1,1-1-1,0 1 0,-1-1 1,-2 2-1,-7 3 255,0 1-1,0 0 1,-14 10-1,-17 18-159,1 1-1,2 2 1,1 2-1,-54 73 1,86-104-174,3-5 0,0 1 1,1-1-1,-1 1 0,1 0 1,0 0-1,0 0 0,-3 8 1,5-11-11,0-1 0,0 1 1,0-1-1,0 1 1,0-1-1,0 0 1,0 1-1,0-1 1,1 1-1,-1-1 1,0 0-1,0 1 1,0-1-1,1 1 1,-1-1-1,0 0 1,0 1-1,1-1 1,-1 0-1,0 0 1,1 1-1,-1-1 1,0 0-1,1 1 0,-1-1 1,1 0-1,-1 0 1,0 0-1,1 0 1,-1 1-1,1-1 1,-1 0-1,0 0 1,1 0-1,-1 0 1,1 0-1,-1 0 1,1 0-1,-1 0 1,0 0-1,1 0 1,-1 0-1,1-1 1,0 1-1,27-4-61,-23 3 46,20-3-59,93-13-239,-107 16 260,-1 1 0,1 0 0,-1 1 0,1 0 0,-1 0 0,1 1 0,-1 1 0,19 6 0,-25-7 39,-1-1 0,0 1 1,0-1-1,0 1 0,0 0 0,-1 0 0,1 1 0,0-1 0,-1 0 0,1 1 0,-1 0 0,0-1 0,0 1 1,0 0-1,0 0 0,-1 0 0,1 1 0,-1-1 0,0 0 0,1 0 0,-2 1 0,1-1 0,0 1 0,-1-1 1,1 1-1,-1-1 0,0 1 0,0-1 0,-1 1 0,0 5 0,-2 2 9,0 0 0,0-1 0,-1 1 0,0-1 0,-1 0 0,0 0 0,-1-1 0,-10 14 0,0-2 58,0-1 0,-2-1 0,-19 17 0,31-31-58,-1 1 1,0-1 0,0 0-1,-1 0 1,1 0-1,-1-1 1,0-1 0,0 1-1,0-1 1,-1-1-1,1 1 1,-15 1 0,20-4-61,0 0 0,0 0 1,1 0-1,-1 0 1,0-1-1,0 1 1,0-1-1,0 0 0,1 0 1,-1 0-1,0 0 1,1 0-1,-1 0 0,0-1 1,1 1-1,0-1 1,-1 0-1,1 0 1,0 0-1,0 0 0,0 0 1,0 0-1,0 0 1,1-1-1,-1 1 1,1-1-1,0 1 0,-1-1 1,1 0-1,0 1 1,0-1-1,1 0 1,-1 0-1,0-5 0,0-5-78,1-1 0,0 1 0,1-1 0,0 1-1,1 0 1,6-25 0,17-41-556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472"/>
    </inkml:context>
    <inkml:brush xml:id="br0">
      <inkml:brushProperty name="width" value="0.05" units="cm"/>
      <inkml:brushProperty name="height" value="0.05" units="cm"/>
    </inkml:brush>
  </inkml:definitions>
  <inkml:trace contextRef="#ctx0" brushRef="#br0">69 1 14539,'2'0'126,"1"0"-1,-1 0 1,0 0 0,0 0-1,1 1 1,-1-1 0,0 1-1,0-1 1,0 1 0,0 0-1,0 0 1,0 0 0,0 0-1,0 0 1,0 0 0,0 0-1,-1 1 1,3 1 0,-2 0-39,-1 0 0,0-1 1,0 1-1,0 0 1,0 0-1,0 0 1,-1 0-1,1 0 0,-1 0 1,0 0-1,1 0 1,-2 0-1,1 5 1,-5 34 996,-1 0 0,-3-1 1,-14 44-1,3-12-167,13-43-592,-7 23 439,2 1 0,-10 110 0,22-158-715,0 0 1,0 0-1,1 0 1,0 0 0,0 1-1,0-1 1,1 0 0,0-1-1,5 12 1,-7-16-41,1 0-1,0 1 1,0-1-1,0 0 1,0 0-1,0 0 1,0 0-1,0 0 1,0 0-1,0 0 1,0-1 0,0 1-1,1 0 1,-1-1-1,0 1 1,0-1-1,1 1 1,-1-1-1,2 1 1,-1-1-5,1 0 0,-1 0 0,0-1 0,0 1 0,1-1 0,-1 1 0,0-1 0,0 0 0,0 0 0,0 0 0,0 0 0,0 0-1,0 0 1,0 0 0,3-4 0,2-1-1,0-2 0,0 1-1,-1-1 1,0 0-1,0 0 1,-1 0 0,0-1-1,0 0 1,-1 0-1,3-9 1,-1-1-26,0-1-1,-1 1 1,4-39-1,-10 24-64,-5 23 10,6 11 74,-1 0 0,1 0 0,-1 1 0,1-1 0,-1 0 0,1 0 0,-1 0 0,1 0-1,-1 1 1,1-1 0,-1 0 0,1 0 0,0 1 0,-1-1 0,1 0 0,-1 1 0,1-1 0,0 1 0,-1-1 0,1 0 0,0 1 0,0-1 0,-1 1 0,1-1 0,0 1 0,0-1 0,0 1 0,-5 9-8,2 0 1,-1 0-1,2 0 0,-1 0 0,1 1 0,1-1 1,0 0-1,0 1 0,1 0 0,1-1 0,-1 1 1,2-1-1,2 13 0,-3-20 22,-1-1-1,1 1 1,0-1 0,0 1 0,0-1-1,0 1 1,1-1 0,-1 0-1,1 0 1,-1 0 0,1 0 0,0 0-1,-1 0 1,1 0 0,0 0-1,0-1 1,1 1 0,-1-1 0,0 1-1,4 1 1,-2-2 12,0 0 1,1 0-1,-1-1 0,0 1 1,1-1-1,-1 0 1,1 0-1,-1 0 0,0 0 1,1-1-1,5-1 0,6-3 45,1-1-1,-1 0 1,0-1-1,-1-1 0,17-10 1,-3-2-2,0-1 1,-1-1-1,-1-2 1,-2-1-1,0 0 1,-2-2-1,27-39 1,-47 62-72,-1-1 0,1 1 0,-1-1 0,1 0 0,-1 0 0,1-7 0,-3 12 5,0 0 1,1 0-1,-1 0 1,0 0-1,0 0 0,0 0 1,0-1-1,0 1 1,0 0-1,0 0 0,0 0 1,0 0-1,0 0 1,0-1-1,0 1 1,0 0-1,0 0 0,0 0 1,0 0-1,0 0 1,0-1-1,0 1 0,0 0 1,0 0-1,-1 0 1,1 0-1,0 0 0,0 0 1,0 0-1,0-1 1,0 1-1,0 0 0,0 0 1,0 0-1,-1 0 1,1 0-1,0 0 0,0 0 1,0 0-1,0 0 1,0 0-1,0-1 0,-1 1 1,1 0-1,0 0 1,0 0-1,0 0 0,0 0 1,0 0-1,-1 0 1,1 0-1,0 0 0,0 0 1,0 0-1,0 0 1,0 1-1,-1-1 0,1 0 1,0 0-1,0 0 1,-19 16-34,5 1 56,1 0 0,0 1 0,1 0 0,1 1 0,1 1 0,1-1 0,1 2 0,0-1 0,-7 34 0,14-49-3,0-1 1,1 1-1,-1-1 0,1 0 1,0 1-1,0-1 0,1 1 1,1 7-1,-2-10-7,1 0-1,0-1 0,0 1 1,-1 0-1,1-1 0,0 1 1,0-1-1,1 1 1,-1-1-1,0 0 0,0 1 1,1-1-1,-1 0 1,1 0-1,-1 0 0,1 0 1,-1 0-1,1 0 0,0 0 1,-1 0-1,1-1 1,0 1-1,0-1 0,1 1 1,6 0 19,0 0 0,0-1 1,0 0-1,0 0 0,-1-1 0,1 0 1,0-1-1,0 0 0,-1 0 0,1-1 1,-1 0-1,0 0 0,8-5 1,6-4 13,-1 0 1,-1-1-1,30-26 1,-34 25-23,0-2 0,-2 0 1,0 0-1,16-25 0,39-76-146,-63 107 88,-10 20-35,0 0 0,1 0-1,-2 18 1,-2 1 33,-1 2 21,-2 7 87,1 1 1,1 1 0,-1 41-1,9-79-56,0 0 0,0 1-1,0-1 1,0 0 0,0 0-1,1 0 1,-1 0 0,1 0-1,-1 0 1,2 2-1,-2-3-34,0-1-1,1 0 0,-1 1 1,0-1-1,0 0 0,1 1 1,-1-1-1,0 0 0,0 0 1,1 1-1,-1-1 0,0 0 0,1 0 1,-1 0-1,1 1 0,-1-1 1,0 0-1,1 0 0,-1 0 1,0 0-1,1 0 0,-1 0 1,1 0-1,-1 0 0,0 0 1,1 0-1,-1 0 0,1 0 0,-1 0 1,1 0-1,1-1-141,0 0 0,0 0 1,-1-1-1,1 1 0,0 0 0,-1-1 0,1 1 1,-1-1-1,1 0 0,-1 1 0,0-1 0,0 0 0,0 0 1,0 0-1,0 0 0,1-3 0,4-12-195,-2 1-1,0-1 1,2-20-1,3-27-575</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903"/>
    </inkml:context>
    <inkml:brush xml:id="br0">
      <inkml:brushProperty name="width" value="0.05" units="cm"/>
      <inkml:brushProperty name="height" value="0.05" units="cm"/>
    </inkml:brush>
  </inkml:definitions>
  <inkml:trace contextRef="#ctx0" brushRef="#br0">0 1 15811,'0'37'1361,"0"6"-1121,2 1-184,2 2 480,6-3-872,3-1-168,5-15 376,4-6-120,2-10-96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354"/>
    </inkml:context>
    <inkml:brush xml:id="br0">
      <inkml:brushProperty name="width" value="0.05" units="cm"/>
      <inkml:brushProperty name="height" value="0.05" units="cm"/>
    </inkml:brush>
  </inkml:definitions>
  <inkml:trace contextRef="#ctx0" brushRef="#br0">147 0 17508,'-24'65'3006,"-3"7"-819,21-46-1760,1 1 0,1 0 0,2 0 1,0 0-1,2 0 0,1 0 0,1 0 0,11 51 1,13 92-349,-25-152-81,0 0-1,-1 0 0,-1 1 1,-1-1-1,-1 0 1,0 0-1,-8 23 0,9-37 7,1-1 0,-1 1 0,0 0 0,0-1 0,0 1-1,0-1 1,-1 0 0,1 1 0,-1-1 0,0 0 0,0-1-1,0 1 1,0-1 0,0 1 0,-1-1 0,-3 2-1,6-3 0,0-1 0,-1 0 0,1 1 0,0-1-1,0 0 1,0 0 0,-1 1 0,1-1-1,0 0 1,0 0 0,-1 0 0,1-1-1,0 1 1,0 0 0,0 0 0,-1-1 0,1 1-1,0-1 1,0 1 0,0-1 0,-2 0-1,2-1 1,-1 0 0,0 1 0,0-1 0,1 0-1,-1 0 1,1 0 0,0-1 0,-1 1 0,1 0-1,0-1 1,0 1 0,1 0 0,-1-1 0,0-3-1,-2-8-9,1 0 0,1 0-1,0-1 1,1 1-1,1 0 1,0 0-1,1-1 1,1 1-1,5-18 1,2-2-42,2 1 0,26-51 0,-9 31-69,3 1-1,52-67 1,88-82-375,-156 181 442,-14 17 93,-8 13 71,-7 10 3,-27 46 269,36-58-323,0 0 1,1 0 0,0 0-1,0 1 1,1 0-1,-3 13 1,5-21-52,0 1 0,0 0 0,0-1 0,0 1 0,0 0 0,0-1 0,0 1 0,0 0 0,1-1 0,-1 1 0,1 0 1,-1-1-1,1 1 0,-1-1 0,1 1 0,0-1 0,0 1 0,0-1 0,0 0 0,0 1 0,0-1 0,0 0 0,0 0 0,1 0 1,-1 0-1,0 0 0,1 0 0,-1 0 0,1 0 0,-1 0 0,1-1 0,-1 1 0,1 0 0,0-1 0,-1 0 0,1 1 0,0-1 0,-1 0 1,4 0-1,4 0 20,0 0 1,0 0 0,0-1 0,0-1 0,0 1-1,11-5 1,35-13 55,62-30-1,-39 14-59,-72 32-29,1 1-1,-1-1 1,0 1 0,1 1-1,-1-1 1,14 0-1,-19 2 4,1 0-1,-1 0 1,1 0-1,-1 1 0,0-1 1,1 0-1,-1 1 1,1-1-1,-1 1 0,0-1 1,0 1-1,1 0 1,-1 0-1,0 0 0,0-1 1,0 1-1,0 0 1,0 1-1,0-1 1,0 0-1,0 0 0,0 0 1,0 0-1,-1 1 1,1-1-1,0 0 0,-1 1 1,1-1-1,-1 0 1,0 1-1,1-1 0,-1 1 1,0-1-1,0 1 1,0-1-1,0 0 0,0 2 1,-1 29 24,0-26-5,1 0 0,0 0 0,0 0 0,0 0 0,1-1 0,0 1 0,2 7 0,-3-11-10,1 0-1,0-1 0,0 1 0,0 0 0,0-1 0,1 1 0,-1-1 0,0 0 0,1 1 0,-1-1 0,1 0 0,-1 0 0,1 0 0,0 0 0,-1 0 0,1 0 0,0 0 0,0 0 0,0-1 0,0 1 0,-1-1 0,1 1 0,0-1 0,0 0 1,0 0-1,0 0 0,2 0 0,7 0-33,0-1 0,0 0 1,0 0-1,-1-2 0,1 1 0,11-5 1,66-28-1126,-46 18 148,-21 8 408,-3 1-582,0 1 1,30-7 0,-47 14 1091,0 0 0,0-1-1,-1 1 1,1 0 0,0-1 0,0 1 0,0 0 0,0 0 0,0 0 0,0 0 0,0 0 0,0 0 0,0 0 0,0 0 0,0 1 0,0-1 0,0 0 0,0 1 0,0-1 0,0 0 0,0 1-1,-1-1 1,1 1 0,0-1 0,0 1 0,0 0 0,-1-1 0,1 1 0,0 0 0,-1-1 0,1 1 0,0 2 0,0 0-86,0 0-1,-1 0 1,0 0-1,0 0 1,0 1 0,0-1-1,0 0 1,-1 4 0,0-4 111,1 0 1,-1 0-1,1-1 1,0 1-1,0 0 1,0 0-1,0 0 1,1-1 0,-1 1-1,2 4 1,-1-6 47,-1-1 1,0 1 0,1-1 0,-1 0 0,1 1-1,0-1 1,-1 1 0,1-1 0,-1 0 0,1 1-1,-1-1 1,1 0 0,0 0 0,-1 0 0,1 1-1,0-1 1,-1 0 0,1 0 0,0 0-1,-1 0 1,1 0 0,0 0 0,-1 0 0,1 0-1,0 0 1,-1-1 0,1 1 0,0 0 0,-1 0-1,1 0 1,0-1 0,23-11-83,3-7-38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806"/>
    </inkml:context>
    <inkml:brush xml:id="br0">
      <inkml:brushProperty name="width" value="0.05" units="cm"/>
      <inkml:brushProperty name="height" value="0.05" units="cm"/>
    </inkml:brush>
  </inkml:definitions>
  <inkml:trace contextRef="#ctx0" brushRef="#br0">190 217 16179,'-18'15'867,"-1"1"1,2 1-1,0 0 0,2 1 0,0 1 0,-22 34 0,30-42-526,0 0 0,0 0-1,1 1 1,0 0 0,1 0 0,1 0 0,-5 19 0,8-30-305,1 0 1,0 0-1,0 0 1,0 0-1,0 0 1,0 0-1,0 0 1,0-1-1,0 1 1,1 0-1,-1 0 1,0 0-1,0 0 1,1 0-1,-1 0 0,1-1 1,-1 1-1,0 0 1,1 0-1,0-1 1,-1 1-1,1 0 1,-1-1-1,1 1 1,0 0-1,1 0 1,0 0 3,0 0 0,0-1-1,0 1 1,0-1 0,0 1 0,0-1 0,0 0 0,0 0 0,0 1 0,0-2 0,4 1 0,3-2 24,-1 1 0,1-2 0,0 1 0,14-7 0,-1-2-69,-1-1 0,-1-2-1,1 0 1,-2-1-1,0 0 1,-1-2-1,-1 0 1,19-25 0,-11 10-35,-1-2 0,-2 0 0,-2-1 0,20-45 0,-35 69 38,17-45 10,-20 52 2,-1 0 0,0 0-1,0 0 1,0 0 0,0-1 0,-1 1 0,0 0 0,0-1 0,0 1 0,-1-5 0,1 9-7,0-1-1,0 1 1,0 0 0,-1 0-1,1-1 1,0 1 0,0 0-1,0 0 1,-1 0 0,1 0-1,0-1 1,0 1 0,-1 0-1,1 0 1,0 0 0,0 0-1,-1 0 1,1 0 0,0 0-1,-1-1 1,1 1 0,0 0-1,0 0 1,-1 0 0,1 0-1,0 0 1,-1 1 0,1-1-1,0 0 1,0 0 0,-1 0-1,1 0 1,0 0 0,-1 0-1,1 0 1,0 0 0,0 1-1,-1-1 1,1 0-1,0 0 1,0 0 0,0 1-1,-1-1 1,1 0 0,0 0-1,0 0 1,0 1 0,0-1-1,-1 0 1,1 1 0,0-1-1,0 1 1,-14 15 85,-2 10-56,1 1 0,1 1 0,2 0 0,1 1 0,1 1 0,1-1 0,1 1-1,2 1 1,-2 32 0,7-57-285,1 1 1,0-1-1,1 1 0,-1 0 0,1-1 0,0 1 1,1-1-1,3 9 0,-4-12 182,0-1 0,0 0 0,0 0 0,0 0 0,1-1 0,-1 1 0,0 0 0,1 0 0,0-1 0,-1 1 0,1-1 0,0 1 0,0-1 0,0 0 0,0 1 0,0-1 0,0 0 0,0 0 0,0-1 0,0 1 0,1 0 0,-1-1 0,0 1 1,0-1-1,1 0 0,3 0 0,-2 0-66,1-1 1,-1 0-1,1 0 1,-1 0-1,6-3 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486"/>
    </inkml:context>
    <inkml:brush xml:id="br0">
      <inkml:brushProperty name="width" value="0.05" units="cm"/>
      <inkml:brushProperty name="height" value="0.05" units="cm"/>
    </inkml:brush>
  </inkml:definitions>
  <inkml:trace contextRef="#ctx0" brushRef="#br0">60 1 16444,'-46'210'7484,"46"-206"-7369,-4 13 370,0 0 0,-1 21 0,5-35-428,0 0-1,-1 0 0,1 0 0,0-1 0,0 1 0,1 0 0,-1 0 0,1 0 0,-1 0 0,1-1 0,0 1 0,0 0 1,0-1-1,0 1 0,1 0 0,-1-1 0,1 0 0,-1 1 0,1-1 0,0 0 0,3 4 0,-2-5-24,-1 0-1,1 0 0,-1 0 1,1-1-1,0 1 1,-1 0-1,1-1 0,0 0 1,-1 0-1,1 0 0,0 0 1,-1 0-1,1 0 0,0-1 1,-1 1-1,1-1 1,4-2-1,6-1 45,-1-1 0,15-9 0,-26 13-70,27-16 67,0-1 0,-2-1-1,0-2 1,29-29 0,82-101 53,-117 129-106,-20 22-20,0-1 0,0 1 0,0 0 0,0 0 1,0 0-1,0 0 0,0 0 0,0-1 0,0 1 1,0 0-1,0 0 0,0 0 0,0 0 0,0 0 0,0 0 1,0-1-1,0 1 0,0 0 0,1 0 0,-1 0 1,0 0-1,0 0 0,0 0 0,0 0 0,0 0 1,0 0-1,0-1 0,1 1 0,-1 0 0,0 0 0,0 0 1,0 0-1,0 0 0,0 0 0,1 0 0,-1 0 1,0 0-1,0 0 0,0 0 0,0 0 0,0 0 1,0 0-1,1 0 0,-1 0 0,0 0 0,0 0 0,0 0 1,0 1-1,0-1 0,1 0 0,-1 0 0,0 0 1,0 0-1,0 0 0,0 0 0,0 0 0,0 0 1,0 0-1,0 1 0,0-1 0,1 0 0,-1 0 0,0 0 1,-3 14 15,-10 20 28,0-8-11,-37 89 49,44-98-49,0-1-1,2 1 0,0 0 1,1 1-1,-1 18 0,3-35-25,1 1-1,0 0 1,0 0 0,0 0-1,0-1 1,0 1 0,1 0-1,-1 0 1,0 0 0,1-1-1,0 1 1,-1 0 0,1-1-1,0 1 1,0 0 0,0-1-1,0 1 1,0-1 0,0 1-1,0-1 1,0 0 0,1 1-1,-1-1 1,1 0 0,-1 0-1,1 0 1,-1 0 0,1 0-1,-1 0 1,1-1 0,0 1-1,-1 0 1,4 0 0,1 0 7,1-1 0,-1 0 1,0 0-1,0 0 1,0-1-1,0 1 1,0-1-1,0-1 0,6-1 1,11-5-2,-1-1 1,0-1 0,-1-1-1,0-1 1,20-15 0,90-79-823,-108 87 433,-23 19 355,1-1 0,-1 1-1,1 0 1,-1-1 0,0 1 0,1 0 0,-1 0-1,1-1 1,-1 1 0,1 0 0,-1 0 0,1 0-1,-1 0 1,1-1 0,-1 1 0,1 0 0,-1 0 0,1 0-1,-1 0 1,1 0 0,0 1 0,2 6-301,-7 14 10,4-21 310,-46 126-498,11-32-167,43-105-805,0-6 1104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2.153"/>
    </inkml:context>
    <inkml:brush xml:id="br0">
      <inkml:brushProperty name="width" value="0.05" units="cm"/>
      <inkml:brushProperty name="height" value="0.05" units="cm"/>
    </inkml:brush>
  </inkml:definitions>
  <inkml:trace contextRef="#ctx0" brushRef="#br0">7 54 20508 0 0,'-1'0'59'0'0,"1"0"1"0"0,0 0-1 0 0,0 0 0 0 0,-1 0 0 0 0,1 0 0 0 0,0 0 0 0 0,0 0 0 0 0,-1 0 0 0 0,1-1 0 0 0,0 1 0 0 0,0 0 1 0 0,0 0-1 0 0,-1 0 0 0 0,1 0 0 0 0,0 0 0 0 0,0 0 0 0 0,-1 0 0 0 0,1 0 0 0 0,0-1 0 0 0,0 1 0 0 0,0 0 0 0 0,0 0 1 0 0,-1 0-1 0 0,1 0 0 0 0,0-1 0 0 0,0 1 0 0 0,0 0 0 0 0,0 0 0 0 0,0 0 0 0 0,0-1 0 0 0,-1 1 0 0 0,1 0 1 0 0,0 0-1 0 0,0 0 0 0 0,0-1 0 0 0,0 1 0 0 0,0 0 0 0 0,0 0 0 0 0,0-1 0 0 0,0 1 0 0 0,0 0 0 0 0,0 0 1 0 0,0-1-1 0 0,0 1 0 0 0,0 0 0 0 0,0 0 0 0 0,0 0 0 0 0,0-1 0 0 0,1 1 0 0 0,-1 0 0 0 0,0 0 0 0 0,0-1 0 0 0,0 1 1 0 0,16-12 1181 0 0,24-7-833 0 0,-26 15-467 0 0,0 1 0 0 0,0 0 0 0 0,0 1 0 0 0,1 1 0 0 0,20 1 0 0 0,74 9-3769 0 0,-39-2 1066 0 0,-40-6 1593 0 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925"/>
    </inkml:context>
    <inkml:brush xml:id="br0">
      <inkml:brushProperty name="width" value="0.05" units="cm"/>
      <inkml:brushProperty name="height" value="0.05" units="cm"/>
    </inkml:brush>
  </inkml:definitions>
  <inkml:trace contextRef="#ctx0" brushRef="#br0">3 0 19836,'-2'0'1497,"2"8"-1153,0-1-208,5 1 304,0 1-752,3-2 312,4 2-176,3-2-64</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2.343"/>
    </inkml:context>
    <inkml:brush xml:id="br0">
      <inkml:brushProperty name="width" value="0.05" units="cm"/>
      <inkml:brushProperty name="height" value="0.05" units="cm"/>
    </inkml:brush>
  </inkml:definitions>
  <inkml:trace contextRef="#ctx0" brushRef="#br0">181 66 23421,'-6'27'1515,"4"-19"-1177,0 0 0,0 1 0,1-1 0,0 1 0,0 0 0,1-1 0,0 10 0,1-16-295,-1 0 0,1 0 0,-1 0 0,1 0 0,0 0 1,0 0-1,0 0 0,0-1 0,0 1 0,0 0 0,1-1 0,-1 1 0,0 0 0,3 1 0,-1-1-20,-1 0 1,1-1-1,0 1 1,0-1-1,0 1 1,1-1-1,-1 0 1,0 0-1,0-1 1,1 1-1,4 0 0,5-1-200,-1 0-1,1-1 0,-1 0 0,0-1 0,0 0 0,1-1 1,-1-1-1,18-7 0,-7 1-647,0-1 0,-1-1 0,27-19-1,-21 9-837,-2-1-1,0-1 0,25-32 1,-51 56 1666,0 0 1,0 0-1,0 0 1,0 0-1,0 0 1,0 1-1,0-1 1,0 0 0,0 0-1,0 0 1,0 0-1,0 0 1,0 0-1,0 0 1,0 0-1,0 1 1,0-1-1,0 0 1,0 0-1,0 0 1,0 0 0,0 0-1,0 0 1,0 0-1,1 0 1,-1 0-1,0 1 1,0-1-1,0 0 1,0 0-1,0 0 1,0 0-1,0 0 1,0 0 0,0 0-1,0 0 1,1 0-1,-1 0 1,0 0-1,0 0 1,0 0-1,0 0 1,0 0-1,0 0 1,0 0 0,0 0-1,1 0 1,-1 0-1,0 0 1,0 0-1,0 0 1,0 0-1,0 0 1,0 0-1,1 0 1,-4 12 464,-196 444 9132,-99 63-6222,278-487-4640,0-2 0,-27 28 0,35-47 608,6-9-245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3:16.525"/>
    </inkml:context>
    <inkml:brush xml:id="br0">
      <inkml:brushProperty name="width" value="0.05" units="cm"/>
      <inkml:brushProperty name="height" value="0.05" units="cm"/>
    </inkml:brush>
  </inkml:definitions>
  <inkml:trace contextRef="#ctx0" brushRef="#br0">6 133 14155,'-4'12'943,"2"2"-88,3-13-849,-1-1 0,1 0 0,-1 1 0,0-1 0,1 0 1,-1 1-1,1-1 0,0 0 0,-1 0 0,1 1 0,-1-1 0,1 0 1,-1 0-1,1 0 0,-1 0 0,1 0 0,0 0 0,-1 0 0,1 0 1,-1 0-1,1 0 0,-1 0 0,1 0 0,0 0 0,-1 0 0,1 0 1,0-1-1,104-18-477,-21 3 415,163-9-1,-155 23 64,394-15-17,316-38 21,-51 27 25,-1 36-48,-266 12 13,534 37-129,-714-29 129,589 52 5,2-27 0,1879-36 1,-1728-44-43,661-7 48,-704 35-10,1564-9 21,-1759-15 5,77-1 15,1 45-11,-622-3-60,419 25 854,0-33-1207,-542-11-1696,-122 4 1530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3.539"/>
    </inkml:context>
    <inkml:brush xml:id="br0">
      <inkml:brushProperty name="width" value="0.05" units="cm"/>
      <inkml:brushProperty name="height" value="0.05" units="cm"/>
    </inkml:brush>
  </inkml:definitions>
  <inkml:trace contextRef="#ctx0" brushRef="#br0">38 278 11386 0 0,'5'-4'4339'0'0,"7"-3"-3090"0"0,-4 5-1127 0 0,0 0 0 0 0,-1 0 0 0 0,0 0 1 0 0,1-1-1 0 0,-1 0 0 0 0,0-1 0 0 0,-1 1 0 0 0,1-1 0 0 0,-1-1 0 0 0,1 1 0 0 0,-1-1 0 0 0,-1 0 0 0 0,1-1 0 0 0,-1 1 0 0 0,0-1 0 0 0,0 0 0 0 0,0 0 0 0 0,-1-1 1 0 0,0 1-1 0 0,0-1 0 0 0,-1 0 0 0 0,0 0 0 0 0,0 0 0 0 0,0-1 0 0 0,-1 1 0 0 0,0-1 0 0 0,-1 1 0 0 0,0-1 0 0 0,0 0 0 0 0,0 1 0 0 0,-1-1 0 0 0,0 0 0 0 0,-3-13 1 0 0,2 17-84 0 0,0 0 0 0 0,0-1 0 0 0,-1 1 0 0 0,0 0 0 0 0,0 0 0 0 0,0 0 0 0 0,0 0 1 0 0,0 0-1 0 0,-1 1 0 0 0,-6-7 0 0 0,8 9-53 0 0,0-1 1 0 0,0 1 0 0 0,0 0-1 0 0,-1 0 1 0 0,1 1-1 0 0,0-1 1 0 0,-1 0-1 0 0,1 0 1 0 0,-1 0-1 0 0,1 1 1 0 0,-1-1 0 0 0,1 1-1 0 0,-1-1 1 0 0,1 1-1 0 0,-1 0 1 0 0,0 0-1 0 0,1 0 1 0 0,-1 0-1 0 0,1 0 1 0 0,-1 0 0 0 0,0 0-1 0 0,1 0 1 0 0,-1 0-1 0 0,1 1 1 0 0,-1-1-1 0 0,1 1 1 0 0,-1-1-1 0 0,1 1 1 0 0,-1 0 0 0 0,1-1-1 0 0,-1 1 1 0 0,1 0-1 0 0,-2 2 1 0 0,-5 4-59 0 0,0 0 0 0 0,0 1 0 0 0,1 0 0 0 0,0 0 0 0 0,1 0 0 0 0,-10 19 0 0 0,-27 59-155 0 0,40-79 187 0 0,0 0 0 0 0,0 1 1 0 0,1-1-1 0 0,0 1 0 0 0,0-1 0 0 0,1 1 1 0 0,0 0-1 0 0,0 10 0 0 0,1-16 6 0 0,1 1 1 0 0,-1 0-1 0 0,0 0 0 0 0,1-1 0 0 0,0 1 0 0 0,-1 0 0 0 0,1 0 1 0 0,0-1-1 0 0,1 1 0 0 0,-1-1 0 0 0,0 1 0 0 0,1-1 1 0 0,-1 0-1 0 0,1 1 0 0 0,0-1 0 0 0,0 0 0 0 0,0 0 0 0 0,0 0 1 0 0,0 0-1 0 0,0-1 0 0 0,1 1 0 0 0,-1-1 0 0 0,0 1 1 0 0,1-1-1 0 0,-1 0 0 0 0,4 1 0 0 0,1 1 12 0 0,1 0-1 0 0,0-1 1 0 0,-1-1-1 0 0,1 1 1 0 0,0-1-1 0 0,0-1 1 0 0,0 1-1 0 0,0-1 1 0 0,0-1-1 0 0,0 1 1 0 0,0-2-1 0 0,0 1 1 0 0,-1-1-1 0 0,15-5 1 0 0,-10 3 102 0 0,-1-1 1 0 0,-1 0 0 0 0,1-1-1 0 0,-1 0 1 0 0,0-1 0 0 0,-1 0-1 0 0,1-1 1 0 0,-1 1 0 0 0,10-13 0 0 0,-19 20-85 0 0,1-1 0 0 0,-1 1 1 0 0,0-1-1 0 0,1 1 0 0 0,-1-1 1 0 0,0 1-1 0 0,1 0 0 0 0,-1-1 1 0 0,1 1-1 0 0,-1 0 0 0 0,0-1 1 0 0,1 1-1 0 0,-1 0 1 0 0,1-1-1 0 0,-1 1 0 0 0,1 0 1 0 0,0 0-1 0 0,-1 0 0 0 0,1 0 1 0 0,-1 0-1 0 0,1-1 0 0 0,-1 1 1 0 0,1 0-1 0 0,-1 0 0 0 0,1 0 1 0 0,-1 0-1 0 0,1 0 1 0 0,0 1-1 0 0,-1-1 0 0 0,1 0 1 0 0,-1 0-1 0 0,1 0 0 0 0,-1 0 1 0 0,1 1-1 0 0,-1-1 0 0 0,1 0 1 0 0,-1 0-1 0 0,1 1 0 0 0,-1-1 1 0 0,0 0-1 0 0,1 1 1 0 0,-1-1-1 0 0,1 1 0 0 0,-1-1 1 0 0,0 0-1 0 0,1 1 0 0 0,-1-1 1 0 0,0 1-1 0 0,0-1 0 0 0,1 1 1 0 0,-1-1-1 0 0,0 1 0 0 0,0-1 1 0 0,0 1-1 0 0,1 1 0 0 0,11 41 99 0 0,-7-24-1 0 0,-4-18-87 0 0,-1 0 1 0 0,1-1-1 0 0,-1 1 1 0 0,1 0 0 0 0,-1 0-1 0 0,1-1 1 0 0,0 1-1 0 0,0 0 1 0 0,-1-1 0 0 0,1 1-1 0 0,0-1 1 0 0,0 1-1 0 0,-1-1 1 0 0,1 1 0 0 0,0-1-1 0 0,0 0 1 0 0,0 1-1 0 0,0-1 1 0 0,0 0 0 0 0,0 0-1 0 0,0 1 1 0 0,-1-1-1 0 0,1 0 1 0 0,0 0 0 0 0,0 0-1 0 0,0 0 1 0 0,0 0-1 0 0,0-1 1 0 0,0 1 0 0 0,0 0-1 0 0,0 0 1 0 0,0-1-1 0 0,1 1 1 0 0,36-17 251 0 0,-25 11-195 0 0,14-8 1 0 0,27-9-76 0 0,-49 22-45 0 0,-1-1 0 0 0,1 1 0 0 0,0 0 0 0 0,0 1 0 0 0,-1-1 0 0 0,1 1 0 0 0,0 0 0 0 0,0 0 0 0 0,9 2 1 0 0,-12-1 18 0 0,0-1 0 0 0,0 1 0 0 0,1 0 1 0 0,-1 0-1 0 0,0 0 0 0 0,0 1 0 0 0,-1-1 1 0 0,1 0-1 0 0,0 1 0 0 0,0-1 0 0 0,-1 1 1 0 0,1-1-1 0 0,0 1 0 0 0,-1 0 0 0 0,0 0 1 0 0,1 0-1 0 0,-1 0 0 0 0,1 3 0 0 0,2 4-174 0 0,0 0 0 0 0,4 18 0 0 0,-6-20 96 0 0,0-1-47 0 0,5 13-741 0 0,0-17 214 0 0,3-10-178 0 0,5-10-299 0 0,51-69-4061 0 0,-47 58 4216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4.246"/>
    </inkml:context>
    <inkml:brush xml:id="br0">
      <inkml:brushProperty name="width" value="0.05" units="cm"/>
      <inkml:brushProperty name="height" value="0.05" units="cm"/>
    </inkml:brush>
  </inkml:definitions>
  <inkml:trace contextRef="#ctx0" brushRef="#br0">197 1 6553 0 0,'-9'14'511'0'0,"1"1"0"0"0,0 1 0 0 0,1-1 0 0 0,1 1 0 0 0,-9 32 0 0 0,-9 87 2527 0 0,22-120-2849 0 0,1 0 0 0 0,0 1 0 0 0,2-1 1 0 0,0 0-1 0 0,0 1 0 0 0,1-1 0 0 0,5 15 0 0 0,-2-11-780 0 0,1-1 1 0 0,16 31 0 0 0,-22-48 231 0 0,-6-23 816 0 0,-4 3 537 0 0,-1 0 0 0 0,0 1 0 0 0,-2 0 0 0 0,0 1 0 0 0,-25-25 0 0 0,9 9 284 0 0,28 32-1240 0 0,-3-3 296 0 0,0-1 1 0 0,1 1-1 0 0,-1-1 1 0 0,1 0-1 0 0,0 0 1 0 0,-4-10-1 0 0,7 15-341 0 0,0 0 0 0 0,0 0 0 0 0,0-1 0 0 0,0 1 1 0 0,0 0-1 0 0,0 0 0 0 0,0-1 0 0 0,0 1 0 0 0,0 0 0 0 0,0 0 0 0 0,0-1 0 0 0,0 1 0 0 0,0 0 0 0 0,0 0 0 0 0,0-1 1 0 0,0 1-1 0 0,0 0 0 0 0,0 0 0 0 0,1 0 0 0 0,-1-1 0 0 0,0 1 0 0 0,0 0 0 0 0,0 0 0 0 0,0 0 0 0 0,1 0 1 0 0,-1-1-1 0 0,0 1 0 0 0,0 0 0 0 0,0 0 0 0 0,1 0 0 0 0,-1 0 0 0 0,0 0 0 0 0,0 0 0 0 0,0-1 0 0 0,1 1 0 0 0,-1 0 1 0 0,0 0-1 0 0,0 0 0 0 0,1 0 0 0 0,-1 0 0 0 0,0 0 0 0 0,0 0 0 0 0,1 0 0 0 0,-1 0 0 0 0,0 0 0 0 0,0 0 0 0 0,1 0 1 0 0,-1 0-1 0 0,0 0 0 0 0,0 1 0 0 0,0-1 0 0 0,1 0 0 0 0,-1 0 0 0 0,0 0 0 0 0,1 0 0 0 0,21 6-1109 0 0,-9-2 865 0 0,27 0-951 0 0,0-1-1 0 0,51-3 1 0 0,23-7-5888 0 0,-70-1 3365 0 0,-41 8 3667 0 0,0-1 0 0 0,-1 0 0 0 0,1 0 0 0 0,-1 0-1 0 0,1 0 1 0 0,-1 0 0 0 0,0 0 0 0 0,1-1 0 0 0,-1 1 0 0 0,0-1 0 0 0,0 1 0 0 0,0-1 0 0 0,0 0 0 0 0,2-4-1 0 0,-3 5 256 0 0,-1 0 0 0 0,1 0 0 0 0,-1 0 0 0 0,0 0 0 0 0,0-1 0 0 0,0 1 0 0 0,0 0 0 0 0,0 0 0 0 0,0 0 0 0 0,0-1 0 0 0,0 1 0 0 0,0 0-1 0 0,0 0 1 0 0,-1 0 0 0 0,1 0 0 0 0,-1-1 0 0 0,1 1 0 0 0,-1 0 0 0 0,1 0 0 0 0,-1 0 0 0 0,1 0 0 0 0,-1 0 0 0 0,0 0 0 0 0,0 0 0 0 0,1 0 0 0 0,-1 1-1 0 0,0-1 1 0 0,0 0 0 0 0,0 0 0 0 0,0 1 0 0 0,0-1 0 0 0,0 0 0 0 0,0 1 0 0 0,0-1 0 0 0,-2 0 0 0 0,-2-2 424 0 0,0 0 1 0 0,-1 1-1 0 0,0-1 1 0 0,1 1-1 0 0,-10-2 1 0 0,10 4-406 0 0,0-1 1 0 0,1 1-1 0 0,-1 1 1 0 0,0-1 0 0 0,1 1-1 0 0,-1-1 1 0 0,0 1-1 0 0,1 1 1 0 0,-7 1-1 0 0,0 1 360 0 0,1 1-1 0 0,-18 10 0 0 0,27-14-583 0 0,0 0-1 0 0,0-1 0 0 0,0 1 1 0 0,0 0-1 0 0,0 0 0 0 0,0 0 1 0 0,0 0-1 0 0,0 1 0 0 0,0-1 1 0 0,1 0-1 0 0,-1 0 0 0 0,0 0 1 0 0,1 1-1 0 0,-1-1 0 0 0,1 0 1 0 0,0 0-1 0 0,-1 1 0 0 0,1-1 1 0 0,0 0-1 0 0,0 1 0 0 0,0-1 1 0 0,0 0-1 0 0,0 1 0 0 0,0-1 1 0 0,0 1-1 0 0,0-1 0 0 0,0 0 1 0 0,1 1-1 0 0,-1-1 0 0 0,0 0 1 0 0,1 0-1 0 0,0 1 0 0 0,-1-1 1 0 0,1 0-1 0 0,0 0 0 0 0,1 2 1 0 0,3 6-232 0 0,0-1 0 0 0,1 0 0 0 0,13 13 0 0 0,-18-20 247 0 0,7 7-168 0 0,1 0 1 0 0,0 0 0 0 0,1-1 0 0 0,-1 0 0 0 0,1 0-1 0 0,1-1 1 0 0,14 6 0 0 0,-22-11 173 0 0,-1 0 1 0 0,0 0-1 0 0,0 0 0 0 0,0 0 0 0 0,0 0 1 0 0,0 1-1 0 0,0-1 0 0 0,-1 0 0 0 0,1 1 1 0 0,0 0-1 0 0,-1-1 0 0 0,1 1 0 0 0,-1 0 1 0 0,1 0-1 0 0,-1 0 0 0 0,0 0 0 0 0,0 0 1 0 0,0 0-1 0 0,0 0 0 0 0,0 0 0 0 0,-1 0 1 0 0,2 3-1 0 0,-2-3 66 0 0,0 0-1 0 0,0 0 1 0 0,0 0 0 0 0,-1 1 0 0 0,1-1-1 0 0,0 0 1 0 0,-1 0 0 0 0,0 0 0 0 0,1 0 0 0 0,-1 0-1 0 0,0 0 1 0 0,0 0 0 0 0,0 0 0 0 0,0 0-1 0 0,0-1 1 0 0,-1 1 0 0 0,1 0 0 0 0,0-1-1 0 0,-1 1 1 0 0,1-1 0 0 0,-1 1 0 0 0,0-1-1 0 0,-2 2 1 0 0,-2 0 96 0 0,-1 1-1 0 0,1-2 0 0 0,-1 1 1 0 0,0-1-1 0 0,0 0 0 0 0,0 0 1 0 0,0-1-1 0 0,0 0 0 0 0,0 0 1 0 0,0-1-1 0 0,0 0 0 0 0,-1 0 1 0 0,1 0-1 0 0,0-1 0 0 0,0 0 1 0 0,0-1-1 0 0,0 1 1 0 0,0-2-1 0 0,0 1 0 0 0,1-1 1 0 0,-1 1-1 0 0,-9-7 0 0 0,4-5-2050 0 0,9 6-1100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4.757"/>
    </inkml:context>
    <inkml:brush xml:id="br0">
      <inkml:brushProperty name="width" value="0.05" units="cm"/>
      <inkml:brushProperty name="height" value="0.05" units="cm"/>
    </inkml:brush>
  </inkml:definitions>
  <inkml:trace contextRef="#ctx0" brushRef="#br0">298 264 15675 0 0,'-1'-2'181'0'0,"0"1"1"0"0,0 0-1 0 0,-1-1 0 0 0,1 1 0 0 0,-1 0 0 0 0,1 0 0 0 0,-1 0 0 0 0,0 0 0 0 0,1 0 1 0 0,-1 1-1 0 0,0-1 0 0 0,0 0 0 0 0,1 1 0 0 0,-1-1 0 0 0,0 1 0 0 0,0 0 0 0 0,0 0 1 0 0,0 0-1 0 0,0-1 0 0 0,1 2 0 0 0,-1-1 0 0 0,-3 0 0 0 0,-45 7-682 0 0,48-6 586 0 0,-15 2-229 0 0,0 2-1 0 0,1 0 1 0 0,0 1-1 0 0,-1 0 0 0 0,-22 14 1 0 0,33-17 100 0 0,0 1 0 0 0,0 0-1 0 0,1-1 1 0 0,0 2 0 0 0,0-1 0 0 0,0 1 0 0 0,0-1 0 0 0,1 1 0 0 0,-1 1 0 0 0,1-1 0 0 0,0 1 0 0 0,1-1 0 0 0,0 1 0 0 0,0 0 0 0 0,0 0 0 0 0,0 1 0 0 0,-1 8 0 0 0,3-13 32 0 0,0 0 0 0 0,1 1 0 0 0,-1-1-1 0 0,1 0 1 0 0,0 0 0 0 0,0 1 0 0 0,0-1 0 0 0,0 0 0 0 0,0 1-1 0 0,0-1 1 0 0,1 0 0 0 0,-1 1 0 0 0,1-1 0 0 0,0 0 0 0 0,-1 0-1 0 0,1 0 1 0 0,0 0 0 0 0,0 0 0 0 0,1 0 0 0 0,-1 0 0 0 0,0 0-1 0 0,1 0 1 0 0,-1 0 0 0 0,1 0 0 0 0,-1-1 0 0 0,1 1 0 0 0,0-1-1 0 0,0 1 1 0 0,-1-1 0 0 0,1 0 0 0 0,0 0 0 0 0,0 0 0 0 0,1 0-1 0 0,-1 0 1 0 0,0 0 0 0 0,0 0 0 0 0,0-1 0 0 0,1 1 0 0 0,-1-1-1 0 0,3 1 1 0 0,7 0 43 0 0,-1 0 1 0 0,1-1-1 0 0,-1-1 0 0 0,1 1 1 0 0,-1-2-1 0 0,20-4 0 0 0,-15 1 110 0 0,1 0 0 0 0,-1-1 0 0 0,-1-1 0 0 0,1 0 0 0 0,-1-1 0 0 0,0-1 0 0 0,-1 0-1 0 0,0-1 1 0 0,-1-1 0 0 0,0 0 0 0 0,15-17 0 0 0,-15 14-3 0 0,-1-1 0 0 0,0 0 1 0 0,-1-1-1 0 0,-1 0 0 0 0,0-1 0 0 0,-2 0 0 0 0,0 0 0 0 0,0-1 1 0 0,8-36-1 0 0,-14 46-118 0 0,-1 0 0 0 0,0 0 0 0 0,0 0 0 0 0,-1 0 0 0 0,0 0 0 0 0,-1 0 0 0 0,0 0 0 0 0,0 0 0 0 0,-1 0 0 0 0,0 0 0 0 0,-3-8 1 0 0,4 13-38 0 0,0 1-1 0 0,0-1 1 0 0,0 1 0 0 0,0-1 0 0 0,-1 1 0 0 0,1 0 0 0 0,-1-1 0 0 0,1 1 0 0 0,-1 0 0 0 0,0 0 0 0 0,0 0 0 0 0,0 0 0 0 0,0 1 0 0 0,-1-1 0 0 0,1 1 0 0 0,0-1 0 0 0,-1 1 0 0 0,1 0 0 0 0,-1-1 0 0 0,1 1 0 0 0,-1 0 0 0 0,1 1 0 0 0,-1-1 0 0 0,0 0 0 0 0,1 1 0 0 0,-1 0 0 0 0,0 0 0 0 0,0-1 0 0 0,1 2 0 0 0,-1-1 0 0 0,0 0 0 0 0,0 0 0 0 0,1 1 0 0 0,-1 0 0 0 0,-4 1 0 0 0,-1 1-5 0 0,0 0 0 0 0,1 0 0 0 0,-1 1 0 0 0,1 0 1 0 0,0 1-1 0 0,0 0 0 0 0,-12 11 0 0 0,16-13 14 0 0,-1 0 0 0 0,1 0-1 0 0,0 0 1 0 0,0 1 0 0 0,0 0 0 0 0,1-1-1 0 0,-1 1 1 0 0,1 0 0 0 0,0 0 0 0 0,0 0-1 0 0,0 1 1 0 0,1-1 0 0 0,-1 0 0 0 0,1 1-1 0 0,0-1 1 0 0,0 6 0 0 0,1-8-32 0 0,0-1-1 0 0,0 1 1 0 0,0 0 0 0 0,1 0 0 0 0,-1 0-1 0 0,1 0 1 0 0,0 0 0 0 0,-1 0 0 0 0,1 0 0 0 0,0-1-1 0 0,0 1 1 0 0,0 0 0 0 0,0-1 0 0 0,0 1-1 0 0,1-1 1 0 0,-1 1 0 0 0,0-1 0 0 0,1 1-1 0 0,-1-1 1 0 0,3 1 0 0 0,3 3-147 0 0,0-1 0 0 0,1 1 1 0 0,11 3-1 0 0,7 4-218 0 0,-13-4-145 0 0,1 0-1 0 0,-1 1 0 0 0,0 1 0 0 0,-1 0 0 0 0,12 12 0 0 0,-20-17 343 0 0,0 0 0 0 0,0 0 0 0 0,0 0-1 0 0,-1 1 1 0 0,0-1 0 0 0,0 1 0 0 0,0 0-1 0 0,-1 0 1 0 0,0 0 0 0 0,0 0-1 0 0,0 0 1 0 0,-1 1 0 0 0,0-1 0 0 0,0 0-1 0 0,0 10 1 0 0,-2-9 207 0 0,1-1 0 0 0,-1 0 0 0 0,1 0 0 0 0,-2 0 0 0 0,1 0 0 0 0,-1 0 0 0 0,0 0 0 0 0,0 0 0 0 0,0-1 0 0 0,-1 1 0 0 0,0-1 0 0 0,0 0 0 0 0,0 1 0 0 0,-5 4 0 0 0,6-2-851 0 0,2-3 772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5.259"/>
    </inkml:context>
    <inkml:brush xml:id="br0">
      <inkml:brushProperty name="width" value="0.05" units="cm"/>
      <inkml:brushProperty name="height" value="0.05" units="cm"/>
    </inkml:brush>
  </inkml:definitions>
  <inkml:trace contextRef="#ctx0" brushRef="#br0">20 113 15955 0 0,'1'0'209'0'0,"0"0"0"0"0,0-1 0 0 0,1 1 0 0 0,-1 0 0 0 0,0 0-1 0 0,0 0 1 0 0,1 0 0 0 0,-1 0 0 0 0,0 0 0 0 0,0 0 0 0 0,0 0-1 0 0,1 0 1 0 0,-1 0 0 0 0,0 1 0 0 0,0-1 0 0 0,2 1 0 0 0,15 2-229 0 0,-6-3 132 0 0,0-1 0 0 0,0-1 0 0 0,0 0 0 0 0,-1 0 0 0 0,1-2 1 0 0,-1 1-1 0 0,1-1 0 0 0,15-9 0 0 0,-26 12-47 0 0,0 1-1 0 0,0-1 0 0 0,0 0 1 0 0,0 0-1 0 0,0 0 1 0 0,0 0-1 0 0,0 0 1 0 0,-1 0-1 0 0,1 0 1 0 0,0 0-1 0 0,-1 0 1 0 0,1-1-1 0 0,-1 1 1 0 0,0 0-1 0 0,1 0 1 0 0,-1 0-1 0 0,0-1 1 0 0,1 1-1 0 0,-1 0 1 0 0,0 0-1 0 0,0-1 1 0 0,0 1-1 0 0,0 0 1 0 0,0-1-1 0 0,-1 1 1 0 0,1 0-1 0 0,0 0 1 0 0,0 0-1 0 0,-1-1 1 0 0,1 1-1 0 0,-1 0 0 0 0,1 0 1 0 0,-1 0-1 0 0,0 0 1 0 0,1 0-1 0 0,-1 0 1 0 0,-1-2-1 0 0,0-1-36 0 0,-1 1-1 0 0,0-1 0 0 0,0 0 1 0 0,0 1-1 0 0,0 0 0 0 0,0 0 0 0 0,-1 0 1 0 0,1 0-1 0 0,-6-3 0 0 0,7 5-84 0 0,0 0-1 0 0,-1 0 0 0 0,1 0 1 0 0,0 1-1 0 0,-1-1 1 0 0,1 1-1 0 0,-1 0 0 0 0,1-1 1 0 0,0 1-1 0 0,-1 0 0 0 0,1 0 1 0 0,-1 0-1 0 0,1 1 0 0 0,-1-1 1 0 0,1 1-1 0 0,0-1 1 0 0,-4 2-1 0 0,1 0-24 0 0,1 0 0 0 0,-1 1 0 0 0,1 0 0 0 0,-1-1 0 0 0,1 2 0 0 0,0-1 0 0 0,-7 7 0 0 0,3-2-3 0 0,2 0-1 0 0,-1 1 1 0 0,1-1 0 0 0,0 1 0 0 0,1 0 0 0 0,0 1-1 0 0,-7 16 1 0 0,11-22 41 0 0,0 0-1 0 0,0 0 1 0 0,0 0-1 0 0,0 0 1 0 0,0 0-1 0 0,1 0 1 0 0,0 0-1 0 0,0 0 1 0 0,0 0-1 0 0,0 0 1 0 0,1 0-1 0 0,-1 0 1 0 0,1-1-1 0 0,0 1 1 0 0,0 0-1 0 0,0 0 1 0 0,4 7-1 0 0,-2-8 4 0 0,-1 0 0 0 0,1 0 0 0 0,0 0 0 0 0,-1 0-1 0 0,1-1 1 0 0,1 1 0 0 0,-1-1 0 0 0,0 0 0 0 0,0 0 0 0 0,1 0-1 0 0,-1 0 1 0 0,1 0 0 0 0,0-1 0 0 0,0 0 0 0 0,-1 0 0 0 0,1 0-1 0 0,0 0 1 0 0,5 0 0 0 0,0 0 54 0 0,-1-1-1 0 0,1 0 0 0 0,0-1 1 0 0,-1 0-1 0 0,1 0 1 0 0,-1-1-1 0 0,0 0 1 0 0,1 0-1 0 0,-1-1 1 0 0,0 0-1 0 0,-1-1 1 0 0,1 1-1 0 0,0-1 1 0 0,9-8-1 0 0,-1 1 41 0 0,-1-1 0 0 0,0 0 0 0 0,-1-1 0 0 0,0-1 0 0 0,15-20 1 0 0,-17 15-450 0 0,-13 17-180 0 0,-7 11 314 0 0,-4 8 388 0 0,1 1 0 0 0,1 0 0 0 0,0 1 0 0 0,1 0 0 0 0,-10 33 0 0 0,18-51-102 0 0,1 0 0 0 0,-1 1 0 0 0,1-1-1 0 0,0 0 1 0 0,-1 1 0 0 0,1-1 0 0 0,0 1-1 0 0,0-1 1 0 0,0 0 0 0 0,0 1 0 0 0,0-1 0 0 0,0 1-1 0 0,0-1 1 0 0,1 0 0 0 0,-1 1 0 0 0,0-1 0 0 0,1 0-1 0 0,-1 1 1 0 0,1-1 0 0 0,-1 0 0 0 0,1 1 0 0 0,0-1-1 0 0,-1 0 1 0 0,1 0 0 0 0,0 0 0 0 0,0 0 0 0 0,0 0-1 0 0,0 0 1 0 0,0 0 0 0 0,0 0 0 0 0,0 0 0 0 0,0 0-1 0 0,1 0 1 0 0,-1-1 0 0 0,0 1 0 0 0,0-1 0 0 0,1 1-1 0 0,-1-1 1 0 0,0 1 0 0 0,1-1 0 0 0,-1 1 0 0 0,0-1-1 0 0,1 0 1 0 0,-1 0 0 0 0,1 0 0 0 0,-1 0 0 0 0,3 0-1 0 0,6 0 43 0 0,0-1 0 0 0,0 0 0 0 0,-1 0 0 0 0,1-1 0 0 0,15-5 0 0 0,-19 5-278 0 0,-1-1 1 0 0,1 0-1 0 0,-1 0 0 0 0,0 0 1 0 0,0 0-1 0 0,0-1 1 0 0,0 0-1 0 0,0 0 0 0 0,-1 0 1 0 0,0-1-1 0 0,0 1 1 0 0,0-1-1 0 0,-1 0 0 0 0,4-6 1 0 0,-1 0 99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5.736"/>
    </inkml:context>
    <inkml:brush xml:id="br0">
      <inkml:brushProperty name="width" value="0.05" units="cm"/>
      <inkml:brushProperty name="height" value="0.05" units="cm"/>
    </inkml:brush>
  </inkml:definitions>
  <inkml:trace contextRef="#ctx0" brushRef="#br0">29 31 16588 0 0,'-3'-2'638'0'0,"1"1"1"0"0,0 0-1 0 0,-1-1 1 0 0,1 0-1 0 0,0 1 1 0 0,0-1 0 0 0,0 0-1 0 0,0 0 1 0 0,0 0-1 0 0,0 0 1 0 0,-2-5 0 0 0,4 7-668 0 0,0 0 1 0 0,0 0 0 0 0,0-1 0 0 0,0 1 0 0 0,0 0 0 0 0,0 0 0 0 0,0 0 0 0 0,0 0 0 0 0,0-1 0 0 0,0 1 0 0 0,0 0 0 0 0,1 0 0 0 0,-1 0-1 0 0,0-1 1 0 0,0 1 0 0 0,0 0 0 0 0,0 0 0 0 0,0 0 0 0 0,1 0 0 0 0,-1 0 0 0 0,0 0 0 0 0,0 0 0 0 0,0-1 0 0 0,1 1 0 0 0,-1 0 0 0 0,0 0-1 0 0,0 0 1 0 0,0 0 0 0 0,1 0 0 0 0,-1 0 0 0 0,0 0 0 0 0,0 0 0 0 0,0 0 0 0 0,1 0 0 0 0,-1 0 0 0 0,0 0 0 0 0,0 0 0 0 0,0 0 0 0 0,1 0 0 0 0,-1 0-1 0 0,0 0 1 0 0,0 0 0 0 0,0 0 0 0 0,1 1 0 0 0,-1-1 0 0 0,11 2-5775 0 0,2 6 503 0 0,-3-4 2294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4.061"/>
    </inkml:context>
    <inkml:brush xml:id="br0">
      <inkml:brushProperty name="width" value="0.05" units="cm"/>
      <inkml:brushProperty name="height" value="0.05" units="cm"/>
    </inkml:brush>
  </inkml:definitions>
  <inkml:trace contextRef="#ctx0" brushRef="#br0">162 218 15387 0 0,'17'-38'6226'0'0,"-3"8"-5794"0"0,-5 9-342 0 0,-3 8-45 0 0,0 0 0 0 0,5-23 1 0 0,-10 33-37 0 0,0 1 0 0 0,-1-1 0 0 0,1 0 0 0 0,-1 1 0 0 0,0-1 0 0 0,1 0 0 0 0,-1 1 0 0 0,-1-1 0 0 0,1 0 0 0 0,0 1 0 0 0,-1-1 0 0 0,1 0 0 0 0,-1 1 0 0 0,0-1 0 0 0,0 1 1 0 0,0-1-1 0 0,0 1 0 0 0,0 0 0 0 0,0-1 0 0 0,-3-2 0 0 0,3 4-14 0 0,-1 0 0 0 0,1 0 0 0 0,-1 0 0 0 0,0 0 0 0 0,0 0 0 0 0,1 0 0 0 0,-1 1 0 0 0,0-1 0 0 0,0 1 0 0 0,0-1 0 0 0,0 1 0 0 0,0-1 0 0 0,0 1 0 0 0,1 0 0 0 0,-1 0 0 0 0,0 0 0 0 0,0 0 0 0 0,0 1 0 0 0,0-1 0 0 0,0 0 0 0 0,0 1 0 0 0,0-1 0 0 0,0 1 0 0 0,1 0 0 0 0,-1-1 0 0 0,0 1 0 0 0,0 0 0 0 0,1 0 0 0 0,-3 2 0 0 0,-5 2-34 0 0,0 1 0 0 0,1 0 0 0 0,-16 14 0 0 0,11-7 59 0 0,1 0-1 0 0,0 1 1 0 0,1 1-1 0 0,0 0 0 0 0,-12 23 1 0 0,19-29 9 0 0,-1 0-1 0 0,2 0 1 0 0,-1 0 0 0 0,1 1 0 0 0,1 0 0 0 0,-1-1 0 0 0,2 1 0 0 0,-1 0 0 0 0,1 0-1 0 0,1 0 1 0 0,1 16 0 0 0,0-21-37 0 0,-1-1 0 0 0,1 0 0 0 0,0 1 0 0 0,1-1 0 0 0,-1 0-1 0 0,1 0 1 0 0,-1 0 0 0 0,1 0 0 0 0,1 0 0 0 0,-1 0 0 0 0,0 0 0 0 0,1-1 0 0 0,0 1 0 0 0,5 4-1 0 0,-3-4 3 0 0,0 0-1 0 0,0 0 0 0 0,1-1 0 0 0,0 0 0 0 0,-1 0 0 0 0,1 0 0 0 0,0 0 0 0 0,13 2 0 0 0,2 0-119 0 0,-1-2-1 0 0,1-1 1 0 0,0 0-1 0 0,0-2 1 0 0,23-2-1 0 0,-14 0-1136 0 0,-1-2 0 0 0,1-1-1 0 0,28-9 1 0 0,-25 4-868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6.312"/>
    </inkml:context>
    <inkml:brush xml:id="br0">
      <inkml:brushProperty name="width" value="0.05" units="cm"/>
      <inkml:brushProperty name="height" value="0.05" units="cm"/>
    </inkml:brush>
  </inkml:definitions>
  <inkml:trace contextRef="#ctx0" brushRef="#br0">297 179 14875 0 0,'0'-1'117'0'0,"0"1"-1"0"0,0-1 1 0 0,0 0 0 0 0,0 1-1 0 0,-1-1 1 0 0,1 1-1 0 0,0-1 1 0 0,0 1 0 0 0,0-1-1 0 0,0 1 1 0 0,-1-1-1 0 0,1 1 1 0 0,0-1 0 0 0,0 1-1 0 0,-1-1 1 0 0,1 1 0 0 0,-1-1-1 0 0,1 1 1 0 0,0 0-1 0 0,-1-1 1 0 0,1 1 0 0 0,-1-1-1 0 0,1 1 1 0 0,-1 0-1 0 0,1 0 1 0 0,-1-1 0 0 0,1 1-1 0 0,-1 0 1 0 0,0-1-1 0 0,-20-8 405 0 0,17 7-232 0 0,-2-1-285 0 0,-1 1 0 0 0,1-1 0 0 0,-1 1-1 0 0,0 0 1 0 0,0 1 0 0 0,0 0 0 0 0,0 0 0 0 0,0 0 0 0 0,0 1 0 0 0,0 0 0 0 0,0 0 0 0 0,0 1 0 0 0,0 0 0 0 0,0 0-1 0 0,0 1 1 0 0,1 0 0 0 0,-1 0 0 0 0,0 0 0 0 0,1 1 0 0 0,-1 0 0 0 0,1 0 0 0 0,0 1 0 0 0,0 0 0 0 0,1 0 0 0 0,-1 0 0 0 0,1 1-1 0 0,-1-1 1 0 0,1 1 0 0 0,1 1 0 0 0,-9 10 0 0 0,10-11-12 0 0,-7 8 0 0 0,1 0 0 0 0,0 1 0 0 0,-7 15 1 0 0,15-26-8 0 0,-1-1 1 0 0,1 1 0 0 0,0 0 0 0 0,0 0 0 0 0,0 0 0 0 0,0 0 0 0 0,0 0 0 0 0,1 0 0 0 0,0 1-1 0 0,-1-1 1 0 0,1 0 0 0 0,0 0 0 0 0,1 0 0 0 0,-1 0 0 0 0,0 1 0 0 0,1-1 0 0 0,0 0 0 0 0,-1 0-1 0 0,1 0 1 0 0,1 0 0 0 0,-1 0 0 0 0,3 4 0 0 0,-3-6 9 0 0,1 1 0 0 0,0 0 1 0 0,-1-1-1 0 0,1 0 0 0 0,0 1 0 0 0,0-1 0 0 0,0 0 1 0 0,1 0-1 0 0,-1 0 0 0 0,0 0 0 0 0,0 0 0 0 0,0-1 0 0 0,1 1 1 0 0,-1-1-1 0 0,0 1 0 0 0,1-1 0 0 0,-1 0 0 0 0,0 0 1 0 0,1 0-1 0 0,-1 0 0 0 0,0 0 0 0 0,1 0 0 0 0,-1-1 0 0 0,4-1 1 0 0,4 0 90 0 0,-1-1 0 0 0,1 0 0 0 0,-1-1 1 0 0,14-7-1 0 0,-8 1 27 0 0,0 0-1 0 0,-1-1 1 0 0,0 0 0 0 0,-1-1-1 0 0,-1 0 1 0 0,15-18 0 0 0,1-7 146 0 0,28-46 0 0 0,-52 78-234 0 0,5-8 1 0 0,-1 0 0 0 0,-1-1-1 0 0,1 0 1 0 0,-2 0 0 0 0,0 0-1 0 0,5-22 1 0 0,-11 36-36 0 0,1 0 0 0 0,-1 0 0 0 0,0-1 0 0 0,0 1 0 0 0,0 0 0 0 0,0 0 0 0 0,0-1 0 0 0,0 1 0 0 0,0 0 0 0 0,0 0 0 0 0,1-1 0 0 0,-1 1 0 0 0,0 0 0 0 0,0-1-1 0 0,0 1 1 0 0,0 0 0 0 0,0 0 0 0 0,-1-1 0 0 0,1 1 0 0 0,0 0 0 0 0,0 0 0 0 0,0-1 0 0 0,0 1 0 0 0,0 0 0 0 0,0 0 0 0 0,0-1 0 0 0,0 1 0 0 0,-1 0 0 0 0,1 0 0 0 0,0-1 0 0 0,0 1 0 0 0,0 0 0 0 0,0 0 0 0 0,-1 0 0 0 0,1-1 0 0 0,0 1 0 0 0,0 0 0 0 0,-1 0 0 0 0,1 0-1 0 0,0 0 1 0 0,0 0 0 0 0,-1-1 0 0 0,1 1 0 0 0,0 0 0 0 0,0 0 0 0 0,-1 0 0 0 0,1 0 0 0 0,-16 9-236 0 0,-15 22 17 0 0,16-13 170 0 0,-2 2 6 0 0,-28 42-1 0 0,40-55 45 0 0,1 0 0 0 0,1 0 0 0 0,-1 1 0 0 0,1 0 0 0 0,1 0 0 0 0,0-1 0 0 0,0 2 0 0 0,0-1 0 0 0,1 0 0 0 0,-1 12 1 0 0,2-16-2 0 0,0 0 1 0 0,0-1 0 0 0,1 1 0 0 0,-1-1 0 0 0,1 1 0 0 0,0-1 0 0 0,0 0 0 0 0,0 1 0 0 0,0-1 0 0 0,1 0 0 0 0,-1 1 0 0 0,1-1 0 0 0,0 0 0 0 0,0 0 0 0 0,0-1-1 0 0,4 6 1 0 0,-2-5-12 0 0,0 0-1 0 0,0 0 0 0 0,0 0 0 0 0,0-1 0 0 0,0 1 1 0 0,1-1-1 0 0,-1 0 0 0 0,1 0 0 0 0,-1-1 0 0 0,10 3 0 0 0,-2-2-16 0 0,1-1-1 0 0,-1 0 0 0 0,0-1 0 0 0,1 0 1 0 0,-1-1-1 0 0,0 0 0 0 0,0-1 0 0 0,21-5 1 0 0,-16 1-28 0 0,-1 0 1 0 0,0-1 0 0 0,-1-1 0 0 0,1 0-1 0 0,-1-1 1 0 0,14-12 0 0 0,4-5-545 0 0,38-41 0 0 0,-69 67 173 0 0,-3 3 175 0 0,-4 13 124 0 0,-8 18 366 0 0,7-23-115 0 0,-11 29 325 0 0,17-38-397 0 0,-1 0 1 0 0,0 0-1 0 0,1 0 1 0 0,-1 1-1 0 0,1-1 1 0 0,-1 0-1 0 0,1 1 1 0 0,0-1-1 0 0,0 0 1 0 0,0 0-1 0 0,1 1 1 0 0,-1-1-1 0 0,0 0 1 0 0,2 4-1 0 0,-1-4-25 0 0,0-1-1 0 0,0 0 0 0 0,0 1 0 0 0,1-1 0 0 0,-1 0 0 0 0,0 0 0 0 0,1 0 0 0 0,-1 0 0 0 0,1 0 1 0 0,-1 0-1 0 0,1-1 0 0 0,-1 1 0 0 0,1 0 0 0 0,-1-1 0 0 0,1 1 0 0 0,0-1 0 0 0,-1 0 0 0 0,1 1 1 0 0,0-1-1 0 0,-1 0 0 0 0,1 0 0 0 0,0 0 0 0 0,-1 0 0 0 0,1 0 0 0 0,0 0 0 0 0,-1-1 0 0 0,3 0 1 0 0,6-1-15 0 0,-1 0 0 0 0,1-1 0 0 0,9-3 1 0 0,56-27-185 0 0,-43 18-362 0 0,57-17-1 0 0,-86 30 491 0 0,0 2 1 0 0,1-1-1 0 0,-1 0 1 0 0,1 1-1 0 0,-1-1 1 0 0,1 1-1 0 0,-1 0 0 0 0,1 0 1 0 0,-1 0-1 0 0,1 1 1 0 0,4 0-1 0 0,-7 0 61 0 0,1 0 0 0 0,0 0 0 0 0,-1 0 0 0 0,1 0-1 0 0,-1 0 1 0 0,1 0 0 0 0,-1 0 0 0 0,1 1 0 0 0,-1-1 0 0 0,0 0 0 0 0,0 1-1 0 0,0-1 1 0 0,0 1 0 0 0,0 0 0 0 0,0-1 0 0 0,0 1 0 0 0,0 0 0 0 0,-1-1-1 0 0,1 1 1 0 0,0 0 0 0 0,-1 0 0 0 0,1 2 0 0 0,2 7 114 0 0,0 0 1 0 0,1-1 0 0 0,0 1-1 0 0,1-1 1 0 0,0 0 0 0 0,13 18-1 0 0,48 50 125 0 0,-46-56-359 0 0,-1 0 0 0 0,17 27 0 0 0,-33-44 93 0 0,0 0 0 0 0,0 0 1 0 0,0 1-1 0 0,-1-1 0 0 0,0 1 1 0 0,0 0-1 0 0,0-1 0 0 0,2 13 1 0 0,-4-16 83 0 0,0 1 0 0 0,0-1 1 0 0,-1 0-1 0 0,1 0 1 0 0,0 0-1 0 0,-1 1 1 0 0,1-1-1 0 0,-1 0 0 0 0,0 0 1 0 0,0 0-1 0 0,0 0 1 0 0,0 0-1 0 0,0 0 0 0 0,0 0 1 0 0,0-1-1 0 0,-1 1 1 0 0,1 0-1 0 0,-1-1 1 0 0,1 1-1 0 0,-1-1 0 0 0,0 1 1 0 0,0-1-1 0 0,1 0 1 0 0,-1 1-1 0 0,0-1 0 0 0,0 0 1 0 0,-4 1-1 0 0,-2 1 204 0 0,0 0 0 0 0,0 0 0 0 0,-1-1 0 0 0,1 0 0 0 0,-1-1 0 0 0,1 0 0 0 0,-1 0 0 0 0,0-1 0 0 0,1 0 0 0 0,-1 0 0 0 0,0-1 0 0 0,1 0 0 0 0,-1 0-1 0 0,1-1 1 0 0,0-1 0 0 0,-1 1 0 0 0,1-1 0 0 0,-9-5 0 0 0,5 2-191 0 0,0-1 0 0 0,0 0-1 0 0,0 0 1 0 0,1-2 0 0 0,0 1 0 0 0,1-2 0 0 0,0 1-1 0 0,0-1 1 0 0,1-1 0 0 0,-12-18 0 0 0,19 27-94 0 0,0 0 1 0 0,1-1-1 0 0,-1 1 0 0 0,1 0 1 0 0,0-1-1 0 0,0 0 1 0 0,0 1-1 0 0,0-1 1 0 0,0 0-1 0 0,0 1 1 0 0,1-1-1 0 0,-1 0 1 0 0,1 0-1 0 0,0 0 1 0 0,0 0-1 0 0,0 1 1 0 0,0-1-1 0 0,1 0 1 0 0,0-4-1 0 0,0 5-4 0 0,1-1 1 0 0,-1 0-1 0 0,1 1 1 0 0,-1-1-1 0 0,1 1 1 0 0,0-1-1 0 0,0 1 1 0 0,0 0-1 0 0,1 0 0 0 0,-1 0 1 0 0,0 0-1 0 0,1 0 1 0 0,-1 1-1 0 0,1-1 1 0 0,3-1-1 0 0,7-3-35 0 0,0 1 0 0 0,1 1 0 0 0,0 0 0 0 0,0 1 0 0 0,0 0 0 0 0,17-1 0 0 0,46 0-1394 0 0,104 8 0 0 0,-125-2-1383 0 0,-22 0 577 0 0,-3 3-535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6.811"/>
    </inkml:context>
    <inkml:brush xml:id="br0">
      <inkml:brushProperty name="width" value="0.05" units="cm"/>
      <inkml:brushProperty name="height" value="0.05" units="cm"/>
    </inkml:brush>
  </inkml:definitions>
  <inkml:trace contextRef="#ctx0" brushRef="#br0">55 18 13651 0 0,'-5'-3'713'0'0,"0"0"1"0"0,0 1-1 0 0,0 0 0 0 0,-1 0 1 0 0,1 1-1 0 0,-1-1 0 0 0,1 1 1 0 0,-8 0-1 0 0,19 2-891 0 0,-1 1 0 0 0,0 0 0 0 0,1 1 0 0 0,-1-1 1 0 0,5 4-1 0 0,16 8-107 0 0,27 5 284 0 0,0-1 0 0 0,2-4 1 0 0,-1-1-1 0 0,78 6 0 0 0,227 1 340 0 0,-329-19-326 0 0,822-2 82 0 0,-556-3-332 0 0,1012-75-579 0 0,-1268 74 655 0 0,30-2-1622 0 0,-80 20-6268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48.534"/>
    </inkml:context>
    <inkml:brush xml:id="br0">
      <inkml:brushProperty name="width" value="0.05" units="cm"/>
      <inkml:brushProperty name="height" value="0.05" units="cm"/>
    </inkml:brush>
  </inkml:definitions>
  <inkml:trace contextRef="#ctx0" brushRef="#br0">617 128 5289 0 0,'-8'-39'9425'0'0,"-1"15"-6702"0"0,7 21-2619 0 0,0 1 0 0 0,0-1 1 0 0,0 1-1 0 0,0 0 0 0 0,0 0 0 0 0,-1 0 0 0 0,1 0 1 0 0,-1 0-1 0 0,0 0 0 0 0,0 1 0 0 0,1-1 0 0 0,-1 1 1 0 0,0 0-1 0 0,0 0 0 0 0,0 0 0 0 0,-4-1 0 0 0,-2 0-94 0 0,-1 0-1 0 0,1 0 0 0 0,-1 1 0 0 0,-10 0 1 0 0,5 2-156 0 0,0 1 1 0 0,0 0-1 0 0,0 1 1 0 0,1 0-1 0 0,-1 2 1 0 0,1-1-1 0 0,0 2 1 0 0,0 0-1 0 0,0 1 1 0 0,1 0-1 0 0,0 1 1 0 0,0 0-1 0 0,-18 16 1 0 0,4 0-129 0 0,1 1 0 0 0,0 2 0 0 0,2 0-1 0 0,-31 47 1 0 0,38-49 197 0 0,1 1-1 0 0,1 0 0 0 0,2 1 1 0 0,0 1-1 0 0,2 0 0 0 0,-13 49 1 0 0,20-58 68 0 0,1 1 0 0 0,0 0 0 0 0,2-1 0 0 0,0 1 0 0 0,1 0 0 0 0,1 0 0 0 0,1 0 0 0 0,0 0 0 0 0,2 0 0 0 0,0-1 1 0 0,8 21-1 0 0,-5-22-93 0 0,1 1 0 0 0,0-1 0 0 0,1 0 0 0 0,1-1 1 0 0,1 0-1 0 0,1 0 0 0 0,0-1 0 0 0,1-1 0 0 0,23 22 0 0 0,-23-26-31 0 0,1 0-1 0 0,0-1 0 0 0,1 0 0 0 0,0-2 1 0 0,0 1-1 0 0,1-2 0 0 0,0 0 0 0 0,0-1 1 0 0,0-1-1 0 0,1 0 0 0 0,24 3 0 0 0,-27-6 130 0 0,-1-1-1 0 0,1 0 0 0 0,0-1 0 0 0,-1 0 0 0 0,1-1 0 0 0,-1-1 1 0 0,19-4-1 0 0,-24 4 122 0 0,-1 0 0 0 0,0-1 0 0 0,0 0 0 0 0,0 0 0 0 0,0-1 0 0 0,-1 0 0 0 0,1 0 0 0 0,-1 0 1 0 0,0-1-1 0 0,0 0 0 0 0,-1 0 0 0 0,1 0 0 0 0,-1-1 0 0 0,8-12 0 0 0,1-3 717 0 0,-1 0 0 0 0,0-2-1 0 0,-2 1 1 0 0,15-46 0 0 0,-12 18 256 0 0,-2 0 0 0 0,-3-1 0 0 0,-2 0 0 0 0,2-89 0 0 0,-11 97-1035 0 0,-1 1-1 0 0,-9-45 0 0 0,4 48-1134 0 0,-2 0-1 0 0,-20-51 0 0 0,13 48-2210 0 0,-25-43 1 0 0,24 55 426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5.563"/>
    </inkml:context>
    <inkml:brush xml:id="br0">
      <inkml:brushProperty name="width" value="0.05" units="cm"/>
      <inkml:brushProperty name="height" value="0.05" units="cm"/>
    </inkml:brush>
  </inkml:definitions>
  <inkml:trace contextRef="#ctx0" brushRef="#br0">1210 260 2785 0 0,'2'-3'602'0'0,"-1"-1"0"0"0,1 1 0 0 0,-1-1 0 0 0,0 1 0 0 0,0-1 0 0 0,0 0 0 0 0,0 0 0 0 0,-1 1 0 0 0,0-1 0 0 0,1 0 1 0 0,-2 0-1 0 0,1 0 0 0 0,-1-7 0 0 0,-1 4-244 0 0,0 0 0 0 0,0 1 0 0 0,0-1 0 0 0,-1 1-1 0 0,0-1 1 0 0,0 1 0 0 0,-5-7 0 0 0,0 3-148 0 0,1 0 1 0 0,-2 0-1 0 0,1 1 0 0 0,-1 0 0 0 0,0 1 0 0 0,-1-1 0 0 0,0 2 1 0 0,-13-8-1 0 0,-50-19 143 0 0,64 30-390 0 0,0 1 1 0 0,0 0-1 0 0,-1 0 0 0 0,1 1 1 0 0,-1 0-1 0 0,0 0 0 0 0,0 1 1 0 0,1 1-1 0 0,-1-1 0 0 0,0 2 1 0 0,0-1-1 0 0,0 1 0 0 0,-11 4 1 0 0,-167 49-96 0 0,154-42 150 0 0,1 2 0 0 0,1 2 0 0 0,-46 28 0 0 0,48-24-23 0 0,-136 94 20 0 0,127-85 32 0 0,2 2-1 0 0,-39 42 1 0 0,58-52-46 0 0,0 0-1 0 0,1 2 0 0 0,2 0 1 0 0,0 0-1 0 0,1 1 1 0 0,2 1-1 0 0,0 1 0 0 0,2-1 1 0 0,-13 50-1 0 0,18-54-46 0 0,1 1 0 0 0,1 0 1 0 0,2 0-1 0 0,0 1 0 0 0,1-1 0 0 0,1 0 0 0 0,0 0 0 0 0,2 0 1 0 0,1 0-1 0 0,1 0 0 0 0,1-1 0 0 0,14 36 0 0 0,7 7-132 0 0,65 109 0 0 0,-78-152 71 0 0,0-1 0 0 0,2 0 0 0 0,0-1 0 0 0,1-1-1 0 0,1 0 1 0 0,1-1 0 0 0,0-1 0 0 0,33 20 0 0 0,-24-20 65 0 0,0-1 1 0 0,1-2-1 0 0,1 0 0 0 0,0-2 0 0 0,0-2 1 0 0,1 0-1 0 0,60 7 0 0 0,-71-13 91 0 0,1-2 0 0 0,0 0 1 0 0,-1-2-1 0 0,1 0 0 0 0,0-1 0 0 0,-1-1 0 0 0,0-1 1 0 0,0-1-1 0 0,0-1 0 0 0,0-1 0 0 0,-1 0 0 0 0,0-1 1 0 0,22-14-1 0 0,28-23 99 0 0,100-87 1 0 0,49-70-88 0 0,-170 156-31 0 0,-2-3-1 0 0,-2-1 1 0 0,39-60-1 0 0,-67 86 181 0 0,-1-1 0 0 0,-1 0 0 0 0,-2-1 0 0 0,0-1 0 0 0,-2 0 0 0 0,-1 0-1 0 0,-1-1 1 0 0,-1 0 0 0 0,4-49 0 0 0,-9 55 125 0 0,-1 0-1 0 0,-2-1 1 0 0,0 1 0 0 0,-1-1-1 0 0,-2 1 1 0 0,0 0 0 0 0,-1 0-1 0 0,-1 1 1 0 0,-11-27 0 0 0,12 37-286 0 0,-1 0 0 0 0,1 1 1 0 0,-2-1-1 0 0,0 1 0 0 0,0 0 1 0 0,0 1-1 0 0,-1 0 1 0 0,-1 0-1 0 0,1 1 0 0 0,-2 0 1 0 0,1 0-1 0 0,-1 1 1 0 0,0 0-1 0 0,0 1 0 0 0,-1 0 1 0 0,0 1-1 0 0,0 0 0 0 0,-20-6 1 0 0,3 4-1001 0 0,-53-6 0 0 0,60 11-598 0 0,-1 1-1 0 0,0 1 1 0 0,-23 3 0 0 0,19 2 1053 0 0,4 4-701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6.295"/>
    </inkml:context>
    <inkml:brush xml:id="br0">
      <inkml:brushProperty name="width" value="0.05" units="cm"/>
      <inkml:brushProperty name="height" value="0.05" units="cm"/>
    </inkml:brush>
  </inkml:definitions>
  <inkml:trace contextRef="#ctx0" brushRef="#br0">9 114 16532 0 0,'-8'-4'489'0'0,"9"4"-254"0"0,21 5-169 0 0,9-4-8 0 0,0-2 0 0 0,58-10-1 0 0,62-21 154 0 0,-75 14-209 0 0,78-19-3284 0 0,-120 25 336 0 0,-26 8 2100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6.747"/>
    </inkml:context>
    <inkml:brush xml:id="br0">
      <inkml:brushProperty name="width" value="0.05" units="cm"/>
      <inkml:brushProperty name="height" value="0.05" units="cm"/>
    </inkml:brush>
  </inkml:definitions>
  <inkml:trace contextRef="#ctx0" brushRef="#br0">311 0 13699 0 0,'-49'11'1668'0'0,"47"-10"-1688"0"0,0 1 0 0 0,0 0 0 0 0,0 0 0 0 0,1 0 0 0 0,-1 0 0 0 0,1 0-1 0 0,0 0 1 0 0,-1 0 0 0 0,1 1 0 0 0,0-1 0 0 0,-1 4 0 0 0,0-1-119 0 0,-75 165-1306 0 0,61-141 1429 0 0,-1 0 0 0 0,-33 39 0 0 0,27-38 24 0 0,-27 48 1 0 0,49-76-36 0 0,0 0 1 0 0,0 0 0 0 0,0 0-1 0 0,0 0 1 0 0,0 0-1 0 0,1 0 1 0 0,-1 1-1 0 0,1-1 1 0 0,0 0-1 0 0,-1 5 1 0 0,1-6-7 0 0,0 0 0 0 0,1 0 0 0 0,-1 0 0 0 0,0 0 0 0 0,0 0 0 0 0,1 0 0 0 0,-1 0-1 0 0,1 0 1 0 0,-1 0 0 0 0,1 0 0 0 0,-1 0 0 0 0,1 0 0 0 0,-1 0 0 0 0,1-1 0 0 0,0 1 0 0 0,0 0 0 0 0,1 1 0 0 0,1 0-40 0 0,1-1-1 0 0,-1 1 1 0 0,1 0 0 0 0,0-1 0 0 0,-1 0 0 0 0,1 0 0 0 0,0 0-1 0 0,0 0 1 0 0,0 0 0 0 0,8-1 0 0 0,26 1-25 0 0,1-1 0 0 0,54-8 1 0 0,76-21 676 0 0,-100 16-388 0 0,18-1-1352 0 0,-62 12 1123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7.322"/>
    </inkml:context>
    <inkml:brush xml:id="br0">
      <inkml:brushProperty name="width" value="0.05" units="cm"/>
      <inkml:brushProperty name="height" value="0.05" units="cm"/>
    </inkml:brush>
  </inkml:definitions>
  <inkml:trace contextRef="#ctx0" brushRef="#br0">0 0 15779 0 0,'1'1'172'0'0,"0"-1"-1"0"0,0 1 1 0 0,0-1-1 0 0,0 1 0 0 0,0 0 1 0 0,0-1-1 0 0,0 1 0 0 0,0 0 1 0 0,0 0-1 0 0,-1 0 1 0 0,1 0-1 0 0,0 0 0 0 0,-1 0 1 0 0,1 0-1 0 0,-1 0 1 0 0,1 0-1 0 0,-1 0 0 0 0,1 0 1 0 0,-1 0-1 0 0,0 0 1 0 0,1 0-1 0 0,-1 0 0 0 0,0 1 1 0 0,0-1-1 0 0,0 0 0 0 0,0 0 1 0 0,0 0-1 0 0,0 0 1 0 0,0 1-1 0 0,-1 1 0 0 0,1 7-641 0 0,2 32-683 0 0,10 62 0 0 0,-4-45-3529 0 0,-5-23 219 0 0,-3-17 1885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7.782"/>
    </inkml:context>
    <inkml:brush xml:id="br0">
      <inkml:brushProperty name="width" value="0.05" units="cm"/>
      <inkml:brushProperty name="height" value="0.05" units="cm"/>
    </inkml:brush>
  </inkml:definitions>
  <inkml:trace contextRef="#ctx0" brushRef="#br0">0 4 17956 0 0,'4'-2'1296'0'0,"1"2"-920"0"0,-5-1 856 0 0,3 1-1072 0 0,-2 0-296 0 0,0 1-1072 0 0,2 2 456 0 0,-1-1-448 0 0,3 2-737 0 0,4 0-143 0 0,4 2 376 0 0,1-2 1720 0 0,4-1-1345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8.207"/>
    </inkml:context>
    <inkml:brush xml:id="br0">
      <inkml:brushProperty name="width" value="0.05" units="cm"/>
      <inkml:brushProperty name="height" value="0.05" units="cm"/>
    </inkml:brush>
  </inkml:definitions>
  <inkml:trace contextRef="#ctx0" brushRef="#br0">200 200 13715 0 0,'-111'60'4978'0'0,"92"-48"-4777"0"0,8-5-154 0 0,0 0 1 0 0,1 0 0 0 0,0 1-1 0 0,-12 12 1 0 0,22-19-78 0 0,-1-1 0 0 0,1 0 0 0 0,0 0 0 0 0,-1 1 1 0 0,1-1-1 0 0,0 0 0 0 0,-1 1 0 0 0,1-1 0 0 0,0 0 0 0 0,0 1 0 0 0,-1-1 0 0 0,1 0 0 0 0,0 1 0 0 0,0-1 1 0 0,0 1-1 0 0,-1-1 0 0 0,1 0 0 0 0,0 1 0 0 0,0-1 0 0 0,0 1 0 0 0,0-1 0 0 0,0 1 0 0 0,0-1 0 0 0,0 0 1 0 0,0 1-1 0 0,0 0 0 0 0,12 1-1679 0 0,-1-2 1262 0 0,10 1-282 0 0,31-4 0 0 0,-29 1 429 0 0,33 2 0 0 0,-50 0 230 0 0,0 1-1 0 0,0 0 0 0 0,0 0 0 0 0,-1 1 1 0 0,1-1-1 0 0,0 1 0 0 0,-1 0 1 0 0,1 1-1 0 0,-1-1 0 0 0,8 6 1 0 0,-11-7 101 0 0,0 0 0 0 0,-1 0 0 0 0,1 1 0 0 0,0-1 1 0 0,-1 1-1 0 0,1-1 0 0 0,-1 1 0 0 0,1 0 0 0 0,-1-1 1 0 0,0 1-1 0 0,0 0 0 0 0,0 0 0 0 0,0 0 1 0 0,0 0-1 0 0,0 0 0 0 0,-1 0 0 0 0,1 0 0 0 0,0 0 1 0 0,-1 0-1 0 0,0 0 0 0 0,0 0 0 0 0,1 1 0 0 0,-1-1 1 0 0,0 0-1 0 0,-1 0 0 0 0,1 0 0 0 0,0 0 1 0 0,-1 0-1 0 0,1 1 0 0 0,-1-1 0 0 0,1 0 0 0 0,-1 0 1 0 0,0 0-1 0 0,0 0 0 0 0,0-1 0 0 0,0 1 0 0 0,0 0 1 0 0,-1 0-1 0 0,-2 2 0 0 0,-2 5 622 0 0,-2-2-1 0 0,1 1 1 0 0,-1-1-1 0 0,0 0 0 0 0,0 0 1 0 0,-15 8-1 0 0,18-13-593 0 0,0 0-1 0 0,0 0 0 0 0,0 0 0 0 0,-1-1 0 0 0,1 0 0 0 0,0 0 0 0 0,-1 0 0 0 0,1-1 0 0 0,-1 1 1 0 0,1-1-1 0 0,-1-1 0 0 0,1 1 0 0 0,0-1 0 0 0,-1 0 0 0 0,1 0 0 0 0,0 0 0 0 0,-1-1 1 0 0,-9-4-1 0 0,15 5-301 0 0,-1 1 1 0 0,1-1 0 0 0,-1 0-1 0 0,1 0 1 0 0,0 0-1 0 0,-1 0 1 0 0,1 1 0 0 0,0-1-1 0 0,-1 0 1 0 0,1 0-1 0 0,0 0 1 0 0,0 0 0 0 0,0 0-1 0 0,0 0 1 0 0,0 0-1 0 0,0 0 1 0 0,0 0 0 0 0,0 0-1 0 0,0 0 1 0 0,0 0 0 0 0,1 1-1 0 0,-1-1 1 0 0,0 0-1 0 0,1 0 1 0 0,-1 0 0 0 0,1 0-1 0 0,-1 0 1 0 0,1 1-1 0 0,-1-1 1 0 0,1 0 0 0 0,-1 0-1 0 0,1 1 1 0 0,0-1 0 0 0,-1 0-1 0 0,2 0 1 0 0,12-10-2612 0 0</inkml:trace>
  <inkml:trace contextRef="#ctx0" brushRef="#br0" timeOffset="1">499 11 17316 0 0,'6'-10'1260'0'0,"-13"11"-864"0"0,-14 14-401 0 0,10-4-18 0 0,0 0 0 0 0,0 1 0 0 0,1 0 0 0 0,0 1 0 0 0,1 0 0 0 0,0 1 0 0 0,-12 28 0 0 0,17-32-36 0 0,1 0 0 0 0,0 1 0 0 0,0-1 0 0 0,1 1 0 0 0,1-1 1 0 0,0 1-1 0 0,0 0 0 0 0,1-1 0 0 0,0 1 0 0 0,1 0 0 0 0,1-1 0 0 0,4 21 0 0 0,-1-15-126 0 0,1 1-1 0 0,1-1 1 0 0,11 18-1 0 0,-10-18-553 0 0,0 0 1 0 0,10 31-1 0 0,-18-46 633 0 0,1 0-1 0 0,-1 0 1 0 0,0 0 0 0 0,0 0-1 0 0,1 0 1 0 0,-1-1-1 0 0,0 1 1 0 0,0 0 0 0 0,0 0-1 0 0,0 0 1 0 0,0 0-1 0 0,0 0 1 0 0,-1 0 0 0 0,1 0-1 0 0,0 0 1 0 0,0-1-1 0 0,-1 1 1 0 0,1 0 0 0 0,-1 2-1 0 0,-4-4-1525 0 0,1-10 726 0 0,3 1 99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8.674"/>
    </inkml:context>
    <inkml:brush xml:id="br0">
      <inkml:brushProperty name="width" value="0.05" units="cm"/>
      <inkml:brushProperty name="height" value="0.05" units="cm"/>
    </inkml:brush>
  </inkml:definitions>
  <inkml:trace contextRef="#ctx0" brushRef="#br0">76 134 7242 0 0,'-9'-21'1925'0'0,"3"7"-240"0"0,0 0 0 0 0,-1 0 0 0 0,0 0 0 0 0,-1 1 0 0 0,0 0 0 0 0,-16-18 0 0 0,33 34-1996 0 0,0-1 1 0 0,0 0-1 0 0,1-1 1 0 0,-1 0-1 0 0,12 0 1 0 0,-9 0-449 0 0,29 1-805 0 0,44-3-1 0 0,-29-3 781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4.514"/>
    </inkml:context>
    <inkml:brush xml:id="br0">
      <inkml:brushProperty name="width" value="0.05" units="cm"/>
      <inkml:brushProperty name="height" value="0.05" units="cm"/>
    </inkml:brush>
  </inkml:definitions>
  <inkml:trace contextRef="#ctx0" brushRef="#br0">23 198 10970 0 0,'-22'15'2311'0'0,"22"-15"-2273"0"0,0 0 0 0 0,0 0 0 0 0,0 0 0 0 0,0 0 0 0 0,0 1 0 0 0,0-1 0 0 0,-1 0 0 0 0,1 0 0 0 0,0 0 0 0 0,0 1 0 0 0,0-1 0 0 0,0 0 0 0 0,0 0 0 0 0,0 0 1 0 0,0 1-1 0 0,0-1 0 0 0,0 0 0 0 0,0 0 0 0 0,0 1 0 0 0,0-1 0 0 0,0 0 0 0 0,0 0 0 0 0,0 0 0 0 0,0 1 0 0 0,0-1 0 0 0,0 0 0 0 0,1 0 0 0 0,-1 0 0 0 0,0 1 0 0 0,0-1 0 0 0,0 0 0 0 0,0 0 0 0 0,0 0 0 0 0,1 1 0 0 0,14 4 733 0 0,5-3-129 0 0,1-2 0 0 0,0 0 0 0 0,-1-1 0 0 0,1-1-1 0 0,0-1 1 0 0,35-10 0 0 0,0 2-43 0 0,340-39-46 0 0,4 24-1285 0 0,66-6-1720 0 0,-83-13 1102 0 0,-74 8 2020 0 0,-278 33-516 0 0,1 2 1 0 0,55 2 0 0 0,-81 3-617 0 0,-10 0-919 0 0,-11 2-609 0 0,-1-2 1741 0 0,-4 1-310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9.111"/>
    </inkml:context>
    <inkml:brush xml:id="br0">
      <inkml:brushProperty name="width" value="0.05" units="cm"/>
      <inkml:brushProperty name="height" value="0.05" units="cm"/>
    </inkml:brush>
  </inkml:definitions>
  <inkml:trace contextRef="#ctx0" brushRef="#br0">114 275 11106 0 0,'2'-1'1822'0'0,"-2"0"-1594"0"0,1 1 0 0 0,-1 0 0 0 0,0-1-1 0 0,0 1 1 0 0,0 0 0 0 0,0 0-1 0 0,0-1 1 0 0,1 1 0 0 0,-1 0 0 0 0,0-1-1 0 0,0 1 1 0 0,0 0 0 0 0,0-1 0 0 0,0 1-1 0 0,0 0 1 0 0,0-1 0 0 0,0 1 0 0 0,0 0-1 0 0,0-1 1 0 0,0 1 0 0 0,0 0 0 0 0,0-1-1 0 0,-1 1 1 0 0,-8-5 2237 0 0,6 5-2454 0 0,1 0 0 0 0,0 0 0 0 0,0 0 0 0 0,0 0 1 0 0,0 0-1 0 0,0 1 0 0 0,0-1 0 0 0,0 1 0 0 0,0-1 1 0 0,-4 2-1 0 0,1 3-71 0 0,-1-1 0 0 0,1 1 0 0 0,0 0 0 0 0,1 1 0 0 0,-1-1-1 0 0,1 1 1 0 0,0 0 0 0 0,1 0 0 0 0,-1 0 0 0 0,1 0 0 0 0,-3 8 0 0 0,0 3-74 0 0,0 0 0 0 0,1 1 0 0 0,-2 19 1 0 0,6-32 70 0 0,0 0 0 0 0,1-1 1 0 0,0 1-1 0 0,0 0 0 0 0,0-1 1 0 0,0 1-1 0 0,1 0 1 0 0,2 7-1 0 0,-3-11 59 0 0,0 0 0 0 0,1 0 0 0 0,-1-1 0 0 0,0 1 0 0 0,1 0 1 0 0,0 0-1 0 0,-1 0 0 0 0,1 0 0 0 0,-1 0 0 0 0,1 0 0 0 0,0-1 0 0 0,0 1 0 0 0,-1 0 0 0 0,1 0 0 0 0,0-1 0 0 0,0 1 0 0 0,0-1 0 0 0,0 1 1 0 0,0-1-1 0 0,0 1 0 0 0,0-1 0 0 0,0 0 0 0 0,0 1 0 0 0,0-1 0 0 0,0 0 0 0 0,0 0 0 0 0,0 1 0 0 0,0-1 0 0 0,0 0 0 0 0,0 0 0 0 0,0 0 1 0 0,0-1-1 0 0,0 1 0 0 0,0 0 0 0 0,0 0 0 0 0,0 0 0 0 0,0-1 0 0 0,0 1 0 0 0,0-1 0 0 0,0 1 0 0 0,0-1 0 0 0,1 0 0 0 0,7-4 102 0 0,0 0 0 0 0,-1 0 0 0 0,1-1 0 0 0,-1 0 0 0 0,-1-1 0 0 0,1 1 0 0 0,9-13 0 0 0,41-56 888 0 0,-48 60-676 0 0,-1-1 0 0 0,0 1 1 0 0,-1-1-1 0 0,8-23 0 0 0,-15 30-173 0 0,-5 9-272 0 0,-6 12-211 0 0,3 4 98 0 0,1 1 0 0 0,1 0 0 0 0,-6 31 0 0 0,10-38-142 0 0,0 0-1 0 0,0 0 1 0 0,1 0-1 0 0,0 0 1 0 0,0 0-1 0 0,1 0 1 0 0,1 0-1 0 0,2 11 1 0 0,-3-19 138 0 0,0 0 0 0 0,0 0 1 0 0,0 0-1 0 0,0 0 0 0 0,0 0 1 0 0,0 0-1 0 0,1 0 1 0 0,-1 0-1 0 0,1 0 0 0 0,0-1 1 0 0,-1 1-1 0 0,1-1 0 0 0,0 1 1 0 0,0-1-1 0 0,0 0 0 0 0,0 0 1 0 0,0 0-1 0 0,0 0 0 0 0,0 0 1 0 0,0 0-1 0 0,0 0 0 0 0,1-1 1 0 0,-1 1-1 0 0,0-1 0 0 0,0 1 1 0 0,1-1-1 0 0,-1 0 1 0 0,0 0-1 0 0,1 0 0 0 0,-1 0 1 0 0,0-1-1 0 0,3 0 0 0 0,10-6 71 0 0</inkml:trace>
  <inkml:trace contextRef="#ctx0" brushRef="#br0" timeOffset="1">560 2 16179 0 0,'-1'-1'50'0'0,"0"1"-1"0"0,0 0 0 0 0,0 0 0 0 0,0-1 0 0 0,0 1 0 0 0,0 0 0 0 0,0 0 0 0 0,0 0 0 0 0,0 0 0 0 0,0 0 1 0 0,1 0-1 0 0,-1 1 0 0 0,0-1 0 0 0,0 0 0 0 0,0 0 0 0 0,0 1 0 0 0,0-1 0 0 0,0 1 0 0 0,0-1 0 0 0,1 0 1 0 0,-1 1-1 0 0,0 0 0 0 0,0-1 0 0 0,1 1 0 0 0,-1-1 0 0 0,-1 2 0 0 0,-24 24 433 0 0,18-18-245 0 0,-5 5-7 0 0,0 0-1 0 0,1 0 1 0 0,1 2 0 0 0,0-1-1 0 0,-10 19 1 0 0,15-23-219 0 0,2 0 0 0 0,-1 1 0 0 0,2-1 0 0 0,-1 1-1 0 0,1 0 1 0 0,1 0 0 0 0,0 0 0 0 0,0 0 0 0 0,1 18 0 0 0,0-16-6 0 0,1-8-92 0 0,0 0 1 0 0,0 0 0 0 0,0 0 0 0 0,1 0-1 0 0,-1-1 1 0 0,3 7 0 0 0,-3-10 46 0 0,1 0 1 0 0,-1 1-1 0 0,1-1 0 0 0,-1 0 1 0 0,1 0-1 0 0,0 0 1 0 0,0 0-1 0 0,-1 0 1 0 0,1 0-1 0 0,0-1 1 0 0,0 1-1 0 0,0 0 0 0 0,0 0 1 0 0,0 0-1 0 0,0-1 1 0 0,0 1-1 0 0,1-1 1 0 0,-1 1-1 0 0,0-1 1 0 0,0 1-1 0 0,0-1 1 0 0,0 0-1 0 0,1 1 0 0 0,-1-1 1 0 0,0 0-1 0 0,0 0 1 0 0,1 0-1 0 0,-1 0 1 0 0,1 0-1 0 0,7 0-19 0 0,-1 0 1 0 0,1 0-1 0 0,-1 1 0 0 0,1 0 1 0 0,-1 1-1 0 0,0 0 0 0 0,0 0 1 0 0,0 1-1 0 0,0 0 0 0 0,0 0 1 0 0,0 1-1 0 0,-1 0 0 0 0,1 0 1 0 0,-1 1-1 0 0,8 6 0 0 0,-15-10 93 0 0,1-1 1 0 0,-1 1-1 0 0,1-1 0 0 0,-1 0 0 0 0,0 1 0 0 0,1-1 1 0 0,-1 1-1 0 0,1-1 0 0 0,-1 1 0 0 0,0 0 0 0 0,0-1 1 0 0,1 1-1 0 0,-1-1 0 0 0,0 1 0 0 0,0 0 0 0 0,0-1 0 0 0,0 1 1 0 0,1-1-1 0 0,-1 1 0 0 0,0 0 0 0 0,0-1 0 0 0,0 1 1 0 0,0 0-1 0 0,0-1 0 0 0,-1 1 0 0 0,1-1 0 0 0,0 1 1 0 0,0 1-1 0 0,-1-1 49 0 0,0 0 0 0 0,0 0 0 0 0,0 0 0 0 0,0 0 0 0 0,0 0 0 0 0,0 0 0 0 0,0 0 0 0 0,0 0 0 0 0,0 0 0 0 0,-1 0 1 0 0,1-1-1 0 0,-2 2 0 0 0,-3 0 168 0 0,0 1 0 0 0,-1-1 0 0 0,1 0 0 0 0,-12 1 1 0 0,-13 3 196 0 0,24-4-492 0 0,-1-1 0 0 0,0 1-1 0 0,1-2 1 0 0,-1 1-1 0 0,0-1 1 0 0,0 0-1 0 0,0 0 1 0 0,1-1-1 0 0,-13-2 1 0 0,20 3-55 0 0,-1-1 1 0 0,1 1-1 0 0,0 0 1 0 0,-1-1-1 0 0,1 1 1 0 0,0 0-1 0 0,0-1 1 0 0,-1 1-1 0 0,1 0 1 0 0,0-1-1 0 0,0 1 1 0 0,0-1-1 0 0,0 1 1 0 0,-1 0-1 0 0,1-1 1 0 0,0 1-1 0 0,0-1 1 0 0,0 1-1 0 0,0 0 1 0 0,0-1-1 0 0,0 1 1 0 0,0-1-1 0 0,0 1 1 0 0,0-1-1 0 0,0 1 1 0 0,0 0-1 0 0,0-1 1 0 0,1 1-1 0 0,-1-1 1 0 0,0 1-1 0 0,0 0 1 0 0,0-1-1 0 0,1 0 1 0 0,7-8-1500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29.750"/>
    </inkml:context>
    <inkml:brush xml:id="br0">
      <inkml:brushProperty name="width" value="0.05" units="cm"/>
      <inkml:brushProperty name="height" value="0.05" units="cm"/>
    </inkml:brush>
  </inkml:definitions>
  <inkml:trace contextRef="#ctx0" brushRef="#br0">144 15 9970 0 0,'0'-1'199'0'0,"0"1"0"0"0,0-1 0 0 0,0 1-1 0 0,0-1 1 0 0,0 1 0 0 0,0-1 0 0 0,0 0 0 0 0,0 1-1 0 0,-1-1 1 0 0,1 1 0 0 0,0-1 0 0 0,0 1 0 0 0,-1-1-1 0 0,1 1 1 0 0,0-1 0 0 0,-1 1 0 0 0,1-1 0 0 0,0 1-1 0 0,-1-1 1 0 0,1 1 0 0 0,-1 0 0 0 0,1-1 0 0 0,-1 1-1 0 0,1 0 1 0 0,-1-1 0 0 0,1 1 0 0 0,-1 0 0 0 0,1-1-1 0 0,-1 1 1 0 0,1 0 0 0 0,-2 0 0 0 0,1 0-95 0 0,0 1 0 0 0,0-1 0 0 0,0 1-1 0 0,0-1 1 0 0,0 1 0 0 0,0 0 0 0 0,0-1 0 0 0,0 1 0 0 0,0 0 0 0 0,0 0 0 0 0,0 0 0 0 0,0 0-1 0 0,1 0 1 0 0,-2 1 0 0 0,-21 39-138 0 0,-4 29 561 0 0,-24 94 1 0 0,49-157-509 0 0,-10 48 75 0 0,11-51-95 0 0,0 0 1 0 0,1-1-1 0 0,0 1 0 0 0,-1 0 1 0 0,2 0-1 0 0,-1-1 0 0 0,0 1 1 0 0,1 0-1 0 0,0 0 0 0 0,-1-1 1 0 0,4 7-1 0 0,-3-8 1 0 0,0-1-1 0 0,0 0 1 0 0,0 0 0 0 0,1 0-1 0 0,-1 0 1 0 0,0 0 0 0 0,1 0-1 0 0,-1 0 1 0 0,1 0 0 0 0,-1 0-1 0 0,1-1 1 0 0,-1 1 0 0 0,1-1-1 0 0,0 1 1 0 0,-1-1 0 0 0,1 0-1 0 0,0 1 1 0 0,-1-1 0 0 0,1 0-1 0 0,0 0 1 0 0,-1 0 0 0 0,1 0-1 0 0,0 0 1 0 0,-1-1 0 0 0,1 1-1 0 0,0-1 1 0 0,-1 1 0 0 0,1-1-1 0 0,-1 1 1 0 0,3-2 0 0 0,5-1-1 0 0,0-1 0 0 0,1 0-1 0 0,11-8 1 0 0,-20 11 1 0 0,21-12-14 0 0,-1-1-1 0 0,22-19 0 0 0,-42 32 10 0 0,-1 1 0 0 0,0-1 0 0 0,1 1 0 0 0,-1-1 0 0 0,1 1 0 0 0,-1-1 0 0 0,1 1 0 0 0,0-1 0 0 0,-1 1 0 0 0,1 0 0 0 0,-1-1 0 0 0,1 1 0 0 0,0 0 0 0 0,-1 0 0 0 0,1-1 0 0 0,0 1 0 0 0,-1 0 0 0 0,1 0 0 0 0,0 0 0 0 0,-1 0 0 0 0,1 0 0 0 0,0 0 0 0 0,-1 0 0 0 0,1 0 0 0 0,0 0 1 0 0,-1 0-1 0 0,2 1-1 0 0,-1-1 4 0 0,0 1-1 0 0,-1 0 0 0 0,1 0 1 0 0,0-1-1 0 0,-1 1 0 0 0,1 0 1 0 0,-1 0-1 0 0,1 0 0 0 0,-1 0 1 0 0,1 0-1 0 0,-1 0 0 0 0,0 0 0 0 0,0 0 1 0 0,1 0-1 0 0,-1 0 0 0 0,0 1 1 0 0,1 9 29 0 0,-1 0 0 0 0,-1 18 0 0 0,1-22 5 0 0,-1 91 187 0 0,0-99-833 0 0,1 1 577 0 0,0 0 0 0 0,0 0-1 0 0,1 0 1 0 0,-1 0 0 0 0,0 0 0 0 0,0 0 0 0 0,0 0 0 0 0,0 0 0 0 0,0 0 0 0 0,1 0 0 0 0,-1 0-1 0 0,0 0 1 0 0,0 0 0 0 0,0 0 0 0 0,0 0 0 0 0,0 0 0 0 0,0 0 0 0 0,1 0 0 0 0,-1 0-1 0 0,0-1 1 0 0,0 1 0 0 0,0 0 0 0 0,0 0 0 0 0,0 0 0 0 0,0 0 0 0 0,0 0 0 0 0,0 0 0 0 0,0 0-1 0 0,0-1 1 0 0,1 1 0 0 0,-1 0 0 0 0,0 0 0 0 0,0 0 0 0 0,0 0 0 0 0,0 0 0 0 0,0-1-1 0 0,0 1 1 0 0,0 0 0 0 0,0 0 0 0 0,0 0 0 0 0,0 0 0 0 0,0 0 0 0 0,0-1 0 0 0,0 1 0 0 0,0 0-1 0 0,0 0 1 0 0,0 0 0 0 0,0 0 0 0 0,-1 0 0 0 0,1 0 0 0 0,0-1 0 0 0,0 1 0 0 0,0 0 0 0 0,0 0-1 0 0,0 0 1 0 0,0 0 0 0 0,0 0 0 0 0,0 0 0 0 0,0 0 0 0 0,-1-1 0 0 0,1 1 0 0 0,0 0-1 0 0,0 0 1 0 0,0 0 0 0 0,0 0 0 0 0,0 0 0 0 0,0 0 0 0 0,-1 0 0 0 0,24-14-1084 0 0,-5 3 396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0.640"/>
    </inkml:context>
    <inkml:brush xml:id="br0">
      <inkml:brushProperty name="width" value="0.05" units="cm"/>
      <inkml:brushProperty name="height" value="0.05" units="cm"/>
    </inkml:brush>
  </inkml:definitions>
  <inkml:trace contextRef="#ctx0" brushRef="#br0">136 86 18316 0 0,'-6'2'567'0'0,"-1"-1"0"0"0,1 0 0 0 0,-1 0 0 0 0,0-1 0 0 0,0 0 0 0 0,-10-1 0 0 0,11 0-505 0 0,1 1 0 0 0,-1-1-1 0 0,1 1 1 0 0,-1 1 0 0 0,0-1 0 0 0,1 1-1 0 0,-1 0 1 0 0,1 0 0 0 0,-11 4-1 0 0,15-4-103 0 0,0 0-1 0 0,0 0 0 0 0,0 0 1 0 0,0 0-1 0 0,0 0 0 0 0,0 0 1 0 0,0 1-1 0 0,0-1 0 0 0,1 0 1 0 0,-1 1-1 0 0,1-1 0 0 0,-1 0 1 0 0,1 1-1 0 0,-1-1 0 0 0,1 1 1 0 0,0-1-1 0 0,-1 0 0 0 0,1 1 0 0 0,0-1 1 0 0,0 1-1 0 0,0-1 0 0 0,0 1 1 0 0,1-1-1 0 0,-1 1 0 0 0,0-1 1 0 0,1 1-1 0 0,-1-1 0 0 0,1 2 1 0 0,1 2-130 0 0,-1 1 0 0 0,1-1 0 0 0,0 0 0 0 0,0 1-1 0 0,1-1 1 0 0,4 7 0 0 0,-6-11 118 0 0,0 0-1 0 0,0 0 0 0 0,0 1 1 0 0,0-1-1 0 0,1 0 0 0 0,-1 0 1 0 0,0 0-1 0 0,1 0 0 0 0,-1 0 1 0 0,0-1-1 0 0,1 1 0 0 0,-1 0 1 0 0,1-1-1 0 0,-1 1 0 0 0,1-1 1 0 0,0 1-1 0 0,-1-1 0 0 0,1 0 1 0 0,-1 0-1 0 0,4 0 0 0 0,-2 0 15 0 0,1 0 0 0 0,-1-1 0 0 0,1 0 0 0 0,-1 0 0 0 0,1 0 0 0 0,-1 0 0 0 0,0 0 0 0 0,1-1 0 0 0,3-2 0 0 0,1-1 95 0 0,1-1 0 0 0,-1 0-1 0 0,0 0 1 0 0,-1-1 0 0 0,0 0 0 0 0,7-9 0 0 0,-12 14-8 0 0,1-1 100 0 0,-1-1 0 0 0,1 1 0 0 0,-1-1 0 0 0,0 1 1 0 0,3-8-1 0 0,-7 16-171 0 0,1 0 1 0 0,-1 1-1 0 0,1-1 1 0 0,0 1-1 0 0,0-1 1 0 0,1 1-1 0 0,0 9 1 0 0,0-13 2 0 0,0 0 0 0 0,1 0 0 0 0,-1 0 0 0 0,1-1 0 0 0,-1 1-1 0 0,1 0 1 0 0,0 0 0 0 0,0-1 0 0 0,0 1 0 0 0,0 0 0 0 0,0-1 0 0 0,0 1 0 0 0,0-1 0 0 0,1 1 0 0 0,-1-1 0 0 0,0 1 0 0 0,1-1 0 0 0,-1 0 0 0 0,1 0 0 0 0,0 0 0 0 0,-1 0 0 0 0,1 0 0 0 0,0 0 0 0 0,-1 0 0 0 0,1-1 0 0 0,0 1 0 0 0,0-1 0 0 0,0 1 0 0 0,3-1 0 0 0,5 2-12 0 0,0-1 1 0 0,1 0-1 0 0,-1-1 0 0 0,0 0 1 0 0,0-1-1 0 0,1 0 0 0 0,-1-1 1 0 0,10-2-1 0 0,2-2 57 0 0,-1-2 0 0 0,32-14 0 0 0,-32 9 19 0 0,-18 11-65 0 0,-1 0 1 0 0,0 1 0 0 0,0-1-1 0 0,0 1 1 0 0,1-1 0 0 0,-1 1-1 0 0,1 0 1 0 0,-1 0 0 0 0,1 0 0 0 0,0 1-1 0 0,-1-1 1 0 0,1 0 0 0 0,3 1-1 0 0,-5 0-22 0 0,0 1 1 0 0,0 0-1 0 0,-1-1 0 0 0,1 1 0 0 0,0 0 0 0 0,-1 0 0 0 0,1-1 0 0 0,-1 1 0 0 0,1 0 0 0 0,-1 0 0 0 0,1 0 0 0 0,-1 0 0 0 0,1 0 0 0 0,-1 0 0 0 0,0 0 0 0 0,1 1 1 0 0,5 12-121 0 0,-4-13 153 0 0,1 1 1 0 0,-1 0-1 0 0,1-1 1 0 0,-1 0 0 0 0,1 1-1 0 0,0-1 1 0 0,-1 0 0 0 0,1-1-1 0 0,0 1 1 0 0,0 0 0 0 0,0-1-1 0 0,0 1 1 0 0,0-1 0 0 0,-1 0-1 0 0,1 0 1 0 0,0 0 0 0 0,0-1-1 0 0,0 1 1 0 0,0 0 0 0 0,0-1-1 0 0,-1 0 1 0 0,1 0-1 0 0,0 0 1 0 0,3-2 0 0 0,6-3 55 0 0,-1 0-1 0 0,0-1 1 0 0,0 0 0 0 0,19-18 0 0 0,-15 12-63 0 0,-14 13 4 0 0,-1-1 0 0 0,1 0 0 0 0,-1 1 0 0 0,1-1 0 0 0,0 0 0 0 0,-1 1-1 0 0,1-1 1 0 0,0 1 0 0 0,0-1 0 0 0,-1 1 0 0 0,1 0 0 0 0,0-1-1 0 0,0 1 1 0 0,0 0 0 0 0,-1 0 0 0 0,1-1 0 0 0,0 1 0 0 0,0 0 0 0 0,0 0-1 0 0,0 0 1 0 0,0 0 0 0 0,0 0 0 0 0,-1 0 0 0 0,1 0 0 0 0,0 0-1 0 0,0 0 1 0 0,0 1 0 0 0,0-1 0 0 0,0 0 0 0 0,-1 0 0 0 0,1 1 0 0 0,0-1-1 0 0,0 1 1 0 0,0-1 0 0 0,-1 1 0 0 0,1-1 0 0 0,0 1 0 0 0,-1-1-1 0 0,1 1 1 0 0,0 0 0 0 0,-1-1 0 0 0,1 1 0 0 0,-1 0 0 0 0,1-1-1 0 0,-1 1 1 0 0,1 0 0 0 0,-1 0 0 0 0,1 1 0 0 0,2 6-61 0 0,-1-1-1 0 0,0 1 1 0 0,0 0-1 0 0,2 12 1 0 0,-3-9 155 0 0,2-1-26 0 0,-1 0 0 0 0,-1 1 1 0 0,0-1-1 0 0,-1 1 0 0 0,0 0 0 0 0,0-1 1 0 0,-1 1-1 0 0,-1-1 0 0 0,0 1 1 0 0,0-1-1 0 0,-1 0 0 0 0,0 0 1 0 0,-1 0-1 0 0,0 0 0 0 0,0-1 1 0 0,-1 1-1 0 0,-9 12 0 0 0,-6 0 449 0 0,19-22-486 0 0,1 1 0 0 0,-1-1-1 0 0,1 0 1 0 0,0 0 0 0 0,-1 1-1 0 0,1-1 1 0 0,-1 0-1 0 0,1 0 1 0 0,0 0 0 0 0,-1 0-1 0 0,1 1 1 0 0,-1-1 0 0 0,1 0-1 0 0,-1 0 1 0 0,1 0-1 0 0,-1 0 1 0 0,1 0 0 0 0,0 0-1 0 0,-1 0 1 0 0,1 0 0 0 0,-1-1-1 0 0,1 1 1 0 0,-1 0-1 0 0,0-1-14 0 0,0 1 0 0 0,1-1 0 0 0,-1 0-1 0 0,1 1 1 0 0,-1-1 0 0 0,1 0 0 0 0,-1 1-1 0 0,1-1 1 0 0,-1 0 0 0 0,1 0 0 0 0,0 0-1 0 0,0 0 1 0 0,-1 1 0 0 0,1-1-1 0 0,0 0 1 0 0,0 0 0 0 0,0-1 0 0 0,0-2-68 0 0,0 0 0 0 0,0 0 0 0 0,0 0 0 0 0,1 1 0 0 0,-1-1 0 0 0,1 0 0 0 0,0 1 0 0 0,0-1 0 0 0,1 0 0 0 0,-1 1 0 0 0,1-1 0 0 0,-1 1 0 0 0,1 0 0 0 0,3-4 0 0 0,5-7 71 0 0,22-22-1 0 0,-27 29 61 0 0,51-52 463 0 0,2 3 0 0 0,97-74 0 0 0,-143 123-228 0 0,-9 8 37 0 0,-14 17 190 0 0,-1 3-598 0 0,5-6 42 0 0,2 1-1 0 0,0-1 0 0 0,-6 29 0 0 0,10-40 18 0 0,1 1 0 0 0,-1 0 0 0 0,1-1 1 0 0,0 1-1 0 0,0 0 0 0 0,0-1 0 0 0,0 1 0 0 0,1 0 0 0 0,0-1 0 0 0,0 1 0 0 0,0-1 0 0 0,0 1 1 0 0,1-1-1 0 0,0 1 0 0 0,0-1 0 0 0,0 0 0 0 0,5 7 0 0 0,-6-10 11 0 0,0 1 0 0 0,0-1 0 0 0,1 0-1 0 0,-1 1 1 0 0,1-1 0 0 0,-1 0 0 0 0,1 0 0 0 0,-1 0 0 0 0,1 0 0 0 0,-1-1-1 0 0,1 1 1 0 0,0 0 0 0 0,0-1 0 0 0,-1 1 0 0 0,1-1 0 0 0,0 1-1 0 0,0-1 1 0 0,-1 0 0 0 0,1 0 0 0 0,2 0 0 0 0,-1 0 1 0 0,0-1 0 0 0,0 1-1 0 0,-1-1 1 0 0,1 0 0 0 0,0 0 0 0 0,-1 0 0 0 0,1-1 0 0 0,0 1 0 0 0,-1-1-1 0 0,0 1 1 0 0,4-4 0 0 0,1-1-394 0 0,-1 0 0 0 0,0-1 0 0 0,-1 1-1 0 0,1-1 1 0 0,-1 0 0 0 0,-1-1 0 0 0,7-11 0 0 0,-6 7-615 0 0,0-1 1 0 0,5-16 0 0 0,-7 8 164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1.125"/>
    </inkml:context>
    <inkml:brush xml:id="br0">
      <inkml:brushProperty name="width" value="0.05" units="cm"/>
      <inkml:brushProperty name="height" value="0.05" units="cm"/>
    </inkml:brush>
  </inkml:definitions>
  <inkml:trace contextRef="#ctx0" brushRef="#br0">12 11 12147 0 0,'-4'-9'8099'0'0,"4"9"-7845"0"0,0-1-1 0 0,-1 1 0 0 0,1 0 0 0 0,-6 0 672 0 0,6 0-1164 0 0,3 26-7815 0 0,3-2 5759 0 0,0-10 997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1.593"/>
    </inkml:context>
    <inkml:brush xml:id="br0">
      <inkml:brushProperty name="width" value="0.05" units="cm"/>
      <inkml:brushProperty name="height" value="0.05" units="cm"/>
    </inkml:brush>
  </inkml:definitions>
  <inkml:trace contextRef="#ctx0" brushRef="#br0">1161 227 11146 0 0,'-6'8'450'0'0,"0"0"0"0"0,0 0 0 0 0,0 0 0 0 0,1 1-1 0 0,0 0 1 0 0,-4 13 0 0 0,-21 61-499 0 0,23-58 104 0 0,-34 93 202 0 0,36-105-139 0 0,-2 0 0 0 0,0-1 0 0 0,0 1 0 0 0,-1-1 0 0 0,0-1-1 0 0,-17 18 1 0 0,10-13 168 0 0,-23 20 1009 0 0,38-36-1224 0 0,-1 1 1 0 0,1-1-1 0 0,-1 0 1 0 0,1 1 0 0 0,-1-1-1 0 0,1 0 1 0 0,-1 1 0 0 0,1-1-1 0 0,-1 0 1 0 0,1 0-1 0 0,-1 0 1 0 0,0 1 0 0 0,1-1-1 0 0,-1 0 1 0 0,1 0-1 0 0,-1 0 1 0 0,0 0 0 0 0,1 0-1 0 0,-1 0 1 0 0,1 0 0 0 0,-1 0-1 0 0,0 0 1 0 0,1 0-1 0 0,-1-1 1 0 0,1 1 0 0 0,-1 0-1 0 0,1 0 1 0 0,-1 0-1 0 0,1-1 1 0 0,-1 1 0 0 0,0 0-1 0 0,1-1 1 0 0,-1 1 0 0 0,1 0-1 0 0,0-1 1 0 0,-1 1-1 0 0,1-1 1 0 0,-1 1 0 0 0,1-1-1 0 0,0 1 1 0 0,-1-1-1 0 0,1 1 1 0 0,0-1 0 0 0,-1 1-1 0 0,1-1 1 0 0,0 1 0 0 0,0-1-1 0 0,0 1 1 0 0,0-1-1 0 0,-1 0 1 0 0,1 1 0 0 0,0-2-1 0 0,-7-41 751 0 0,6 29-674 0 0,-1 1-89 0 0,0 1 0 0 0,1-1 0 0 0,0 0 1 0 0,2-15-1 0 0,0 22-72 0 0,0 0 0 0 0,0-1 0 0 0,0 1 0 0 0,1 0-1 0 0,0 0 1 0 0,1 0 0 0 0,-1 0 0 0 0,1 0 0 0 0,7-10 0 0 0,-6 10-59 0 0,0 1 0 0 0,1 0-1 0 0,-1-1 1 0 0,1 2 0 0 0,1-1 0 0 0,-1 0-1 0 0,1 1 1 0 0,-1 0 0 0 0,1 1 0 0 0,13-7 0 0 0,-10 6-49 0 0,1 1 1 0 0,0 0 0 0 0,1 1-1 0 0,-1 0 1 0 0,0 0 0 0 0,19 0 0 0 0,92 6-1606 0 0,-79-2-727 0 0,-27-2 1177 0 0,-1 0-220 0 0</inkml:trace>
  <inkml:trace contextRef="#ctx0" brushRef="#br0" timeOffset="1">3 39 15307 0 0,'-1'-9'1617'0'0,"1"2"-1577"0"0,-2 4 592 0 0,2-1 264 0 0,2 3-368 0 0,1-2 40 0 0,1 1-320 0 0,0-1 56 0 0,4-1-128 0 0,0 4-264 0 0,4-1-40 0 0,-1-1-64 0 0,3 2-176 0 0,5 2-64 0 0,1 1-2513 0 0,7 1 2657 0 0,1 3-704 0 0,5-3 1008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2.225"/>
    </inkml:context>
    <inkml:brush xml:id="br0">
      <inkml:brushProperty name="width" value="0.05" units="cm"/>
      <inkml:brushProperty name="height" value="0.05" units="cm"/>
    </inkml:brush>
  </inkml:definitions>
  <inkml:trace contextRef="#ctx0" brushRef="#br0">19 85 15579 0 0,'-2'-4'589'0'0,"-1"1"-1"0"0,1-1 0 0 0,0 0 1 0 0,0 0-1 0 0,1 0 0 0 0,-1 0 1 0 0,1 0-1 0 0,-1-7 0 0 0,1 9-552 0 0,1 0 0 0 0,0 1-1 0 0,0-1 1 0 0,0 0 0 0 0,0 1-1 0 0,0-1 1 0 0,0 1 0 0 0,0-1-1 0 0,0 0 1 0 0,1 1 0 0 0,-1-1 0 0 0,1 1-1 0 0,-1-1 1 0 0,1 1 0 0 0,-1-1-1 0 0,1 1 1 0 0,0-1 0 0 0,0 1-1 0 0,0 0 1 0 0,0-1 0 0 0,0 1 0 0 0,0 0-1 0 0,0 0 1 0 0,0 0 0 0 0,0 0-1 0 0,3-2 1 0 0,-3 3-59 0 0,0 0-1 0 0,0-1 1 0 0,1 1 0 0 0,-1 0-1 0 0,0 0 1 0 0,0 0 0 0 0,1 0-1 0 0,-1 0 1 0 0,0 0 0 0 0,0 0-1 0 0,1 0 1 0 0,-1 1 0 0 0,0-1-1 0 0,0 0 1 0 0,0 1 0 0 0,0-1-1 0 0,1 1 1 0 0,-1-1 0 0 0,0 1-1 0 0,0 0 1 0 0,0-1 0 0 0,0 1-1 0 0,0 0 1 0 0,0 0 0 0 0,0 0-1 0 0,-1 0 1 0 0,1-1-1 0 0,0 1 1 0 0,0 1 0 0 0,-1-1-1 0 0,1 0 1 0 0,0 1 0 0 0,4 5-53 0 0,-1 0 0 0 0,0 1 0 0 0,5 10 0 0 0,-5-4 13 0 0,1-1-1 0 0,-2 0 1 0 0,0 1-1 0 0,-1 0 1 0 0,0 0-1 0 0,-1 16 1 0 0,-6 85-768 0 0,3-95 555 0 0,2-19 265 0 0,0-1-1 0 0,-1 1 0 0 0,1-1 1 0 0,0 1-1 0 0,0-1 0 0 0,0 1 1 0 0,0-1-1 0 0,0 1 0 0 0,0 0 0 0 0,0-1 1 0 0,0 1-1 0 0,0-1 0 0 0,0 1 1 0 0,0-1-1 0 0,1 1 0 0 0,-1-1 0 0 0,0 1 1 0 0,0-1-1 0 0,0 1 0 0 0,1-1 1 0 0,-1 1-1 0 0,0-1 0 0 0,1 1 1 0 0,-1-1-1 0 0,0 1 0 0 0,1-1 0 0 0,-1 0 1 0 0,0 1-1 0 0,1-1 0 0 0,-1 0 1 0 0,1 1-1 0 0,-1-1 0 0 0,1 0 1 0 0,-1 0-1 0 0,1 1 0 0 0,0-1 0 0 0,1 0 12 0 0,0 0-1 0 0,-1 0 0 0 0,1-1 0 0 0,0 1 0 0 0,-1-1 0 0 0,1 1 0 0 0,0-1 0 0 0,-1 1 0 0 0,1-1 1 0 0,0 0-1 0 0,1-1 0 0 0,38-30 258 0 0,-26 17-67 0 0,-1-1 1 0 0,0 0-1 0 0,-2-1 0 0 0,0-1 1 0 0,0 1-1 0 0,-2-2 1 0 0,0 0-1 0 0,7-22 0 0 0,0-21 461 0 0,-17 62-660 0 0,0-1-1 0 0,0 1 0 0 0,0 0 0 0 0,1 0 1 0 0,-1 0-1 0 0,0 0 0 0 0,0 0 1 0 0,0 0-1 0 0,0-1 0 0 0,0 1 0 0 0,0 0 1 0 0,0 0-1 0 0,0 0 0 0 0,0 0 1 0 0,0 0-1 0 0,0-1 0 0 0,0 1 1 0 0,0 0-1 0 0,0 0 0 0 0,0 0 0 0 0,0 0 1 0 0,0-1-1 0 0,0 1 0 0 0,0 0 1 0 0,0 0-1 0 0,0 0 0 0 0,0 0 0 0 0,0-1 1 0 0,0 1-1 0 0,0 0 0 0 0,0 0 1 0 0,0 0-1 0 0,0 0 0 0 0,0 0 1 0 0,-1 0-1 0 0,1-1 0 0 0,0 1 0 0 0,0 0 1 0 0,0 0-1 0 0,0 0 0 0 0,0 0 1 0 0,0 0-1 0 0,0 0 0 0 0,-1 0 0 0 0,1 0 1 0 0,0-1-1 0 0,0 1 0 0 0,0 0 1 0 0,0 0-1 0 0,-1 0 0 0 0,1 1-26 0 0,0-1 1 0 0,-1 0-1 0 0,1 0 0 0 0,0 1 0 0 0,0-1 0 0 0,-1 0 1 0 0,1 1-1 0 0,0-1 0 0 0,0 0 0 0 0,-1 1 0 0 0,1-1 1 0 0,0 1-1 0 0,0-1 0 0 0,0 0 0 0 0,0 1 1 0 0,0-1-1 0 0,0 1 0 0 0,0-1 0 0 0,0 0 0 0 0,0 1 1 0 0,0-1-1 0 0,0 1 0 0 0,0-1 0 0 0,0 1 0 0 0,0 0 1 0 0,1 3-313 0 0,0-1 0 0 0,0 1 0 0 0,0 0 1 0 0,1-1-1 0 0,-1 1 0 0 0,1-1 0 0 0,0 1 1 0 0,0-1-1 0 0,0 0 0 0 0,0 0 1 0 0,0 0-1 0 0,1 0 0 0 0,0 0 0 0 0,-1 0 1 0 0,1-1-1 0 0,0 1 0 0 0,0-1 0 0 0,1 0 1 0 0,-1 0-1 0 0,0 0 0 0 0,1 0 1 0 0,-1-1-1 0 0,1 1 0 0 0,0-1 0 0 0,-1 0 1 0 0,8 1-1 0 0,27-2-1382 0 0,-9-5 813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2.743"/>
    </inkml:context>
    <inkml:brush xml:id="br0">
      <inkml:brushProperty name="width" value="0.05" units="cm"/>
      <inkml:brushProperty name="height" value="0.05" units="cm"/>
    </inkml:brush>
  </inkml:definitions>
  <inkml:trace contextRef="#ctx0" brushRef="#br0">167 0 13931 0 0,'-12'5'287'0'0,"1"1"1"0"0,0 0-1 0 0,0 0 0 0 0,0 1 1 0 0,1 1-1 0 0,0 0 0 0 0,0 0 1 0 0,1 1-1 0 0,0 0 1 0 0,0 0-1 0 0,1 1 0 0 0,1 0 1 0 0,-1 1-1 0 0,2 0 0 0 0,0 0 1 0 0,-9 21-1 0 0,14-31-292 0 0,1 0-1 0 0,-1 0 1 0 0,1 0-1 0 0,-1 1 1 0 0,1-1 0 0 0,0 0-1 0 0,0 0 1 0 0,-1 0-1 0 0,1 0 1 0 0,0 1 0 0 0,0-1-1 0 0,0 0 1 0 0,0 0-1 0 0,0 0 1 0 0,1 1 0 0 0,-1-1-1 0 0,0 0 1 0 0,0 0-1 0 0,1 0 1 0 0,-1 0 0 0 0,1 0-1 0 0,-1 0 1 0 0,1 0 0 0 0,-1 0-1 0 0,1 0 1 0 0,1 1-1 0 0,-1-1-3 0 0,0 0 0 0 0,1-1-1 0 0,-1 1 1 0 0,1-1 0 0 0,-1 1-1 0 0,1-1 1 0 0,-1 0 0 0 0,1 0 0 0 0,0 1-1 0 0,-1-1 1 0 0,1 0 0 0 0,-1 0-1 0 0,1-1 1 0 0,-1 1 0 0 0,1 0-1 0 0,2-1 1 0 0,7-3-4 0 0,1 1 0 0 0,-2-2 0 0 0,1 1 0 0 0,11-8 0 0 0,46-34 64 0 0,-51 32-83 0 0,1 2 0 0 0,0 0 0 0 0,30-13-1 0 0,-48 24 29 0 0,1 1 0 0 0,0 0 0 0 0,0-1 0 0 0,-1 1 0 0 0,1 0 0 0 0,0 0 0 0 0,0 0 0 0 0,-1 0 0 0 0,1 0-1 0 0,0 0 1 0 0,0 0 0 0 0,-1 0 0 0 0,1 0 0 0 0,0 0 0 0 0,0 0 0 0 0,-1 0 0 0 0,1 0 0 0 0,0 1 0 0 0,0-1 0 0 0,-1 0 0 0 0,1 1 0 0 0,0-1-1 0 0,-1 0 1 0 0,1 1 0 0 0,0-1 0 0 0,-1 1 0 0 0,1-1 0 0 0,-1 1 0 0 0,1-1 0 0 0,-1 1 0 0 0,1-1 0 0 0,-1 1 0 0 0,1 0 0 0 0,-1-1 0 0 0,1 1-1 0 0,-1 0 1 0 0,0-1 0 0 0,1 1 0 0 0,-1 0 0 0 0,0 0 0 0 0,0-1 0 0 0,0 1 0 0 0,1 1 0 0 0,0 5 40 0 0,1 0 0 0 0,-1 1-1 0 0,0 13 1 0 0,0-5 48 0 0,-1-11-66 0 0,1 0-1 0 0,0-1 0 0 0,0 1 1 0 0,1-1-1 0 0,-1 1 0 0 0,1-1 0 0 0,0 1 1 0 0,0-1-1 0 0,3 5 0 0 0,-3-8-6 0 0,-1 1 0 0 0,1-1 0 0 0,0 1 0 0 0,0-1 1 0 0,-1 0-1 0 0,1 0 0 0 0,0 0 0 0 0,0 0 0 0 0,0 0 0 0 0,0 0 0 0 0,0 0 0 0 0,0-1 0 0 0,1 1 0 0 0,-1-1 0 0 0,0 0 0 0 0,0 1 0 0 0,0-1 0 0 0,1 0 0 0 0,-1 0 0 0 0,0 0 0 0 0,0-1 0 0 0,3 0 0 0 0,14-2 123 0 0,1-1 0 0 0,36-13 0 0 0,11-3-127 0 0,-54 17-52 0 0,-12 2 36 0 0,0 0 0 0 0,1 1 0 0 0,-1-1 0 0 0,0 1 0 0 0,1-1 0 0 0,-1 1 0 0 0,0-1 0 0 0,1 1 0 0 0,-1 0 0 0 0,0 0 0 0 0,1 0 0 0 0,-1 0 0 0 0,1 0 0 0 0,-1 0 0 0 0,0 0 0 0 0,1 0 0 0 0,-1 1 0 0 0,1-1 0 0 0,-1 0 0 0 0,0 1 0 0 0,0-1 0 0 0,1 1 0 0 0,-1 0 0 0 0,0-1 0 0 0,0 1 0 0 0,1 0 0 0 0,-1 0 0 0 0,0-1 0 0 0,0 1 0 0 0,0 0 0 0 0,1 3 0 0 0,3 3 51 0 0,0 1-18 0 0,1 0 0 0 0,-1 0 0 0 0,1-1 1 0 0,0 0-1 0 0,10 8 0 0 0,-15-14-15 0 0,2 1-1 0 0,-1-1 1 0 0,0 1 0 0 0,0-1 0 0 0,0 0 0 0 0,1 0 0 0 0,-1 0 0 0 0,0 0-1 0 0,1-1 1 0 0,-1 1 0 0 0,1-1 0 0 0,-1 1 0 0 0,1-1 0 0 0,-1 0 0 0 0,1 0-1 0 0,-1 0 1 0 0,1 0 0 0 0,-1-1 0 0 0,1 1 0 0 0,-1 0 0 0 0,1-1 0 0 0,-1 0-1 0 0,0 0 1 0 0,4-1 0 0 0,21-11 128 0 0,44-30 0 0 0,-47 28-171 0 0,0 1-1 0 0,34-15 1 0 0,-49 25 14 0 0,14-6-247 0 0,-16 13 121 0 0,-10 11 61 0 0,-9 11-42 0 0,-13 36 110 0 0,23-56-224 0 0,1-1-1 0 0,0 1 0 0 0,0-1 0 0 0,0 1 0 0 0,0-1 0 0 0,1 1 1 0 0,0 0-1 0 0,0-1 0 0 0,0 1 0 0 0,0-1 0 0 0,2 6 0 0 0,3-2-963 0 0,3 1-258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3.195"/>
    </inkml:context>
    <inkml:brush xml:id="br0">
      <inkml:brushProperty name="width" value="0.05" units="cm"/>
      <inkml:brushProperty name="height" value="0.05" units="cm"/>
    </inkml:brush>
  </inkml:definitions>
  <inkml:trace contextRef="#ctx0" brushRef="#br0">46 1 15523 0 0,'1'0'114'0'0,"-1"0"-1"0"0,1 0 0 0 0,-1 0 1 0 0,1 0-1 0 0,-1 0 1 0 0,1 1-1 0 0,-1-1 0 0 0,1 0 1 0 0,-1 0-1 0 0,1 1 0 0 0,-1-1 1 0 0,1 0-1 0 0,-1 0 0 0 0,0 1 1 0 0,1-1-1 0 0,-1 1 1 0 0,0-1-1 0 0,1 0 0 0 0,-1 1 1 0 0,0-1-1 0 0,1 1 0 0 0,-1-1 1 0 0,0 1-1 0 0,0-1 0 0 0,1 0 1 0 0,-1 1-1 0 0,0-1 1 0 0,0 1-1 0 0,0-1 0 0 0,0 1 1 0 0,0-1-1 0 0,0 1 0 0 0,0 0 1 0 0,0-1-1 0 0,0 1 0 0 0,0-1 1 0 0,0 1-1 0 0,0-1 1 0 0,0 1-1 0 0,0-1 0 0 0,0 1 1 0 0,-1-1-1 0 0,1 1 0 0 0,0-1 1 0 0,0 0-1 0 0,0 1 0 0 0,-1-1 1 0 0,1 1-1 0 0,-1 0 1 0 0,0 4-726 0 0,-27 92 546 0 0,28-97 62 0 0,-20 71-458 0 0,19-64-120 0 0,-1 1 0 0 0,2-1 0 0 0,-1 1-1 0 0,1 0 1 0 0,0-1 0 0 0,0 1-1 0 0,3 11 1 0 0,-3-19 430 0 0,0 1 1 0 0,0 0-1 0 0,0 0 1 0 0,0-1-1 0 0,1 1 1 0 0,-1 0-1 0 0,0-1 0 0 0,0 1 1 0 0,1 0-1 0 0,-1-1 1 0 0,1 1-1 0 0,-1 0 1 0 0,0-1-1 0 0,1 1 1 0 0,0-1-1 0 0,-1 1 0 0 0,1-1 1 0 0,-1 1-1 0 0,1-1 1 0 0,-1 1-1 0 0,1-1 1 0 0,0 1-1 0 0,-1-1 1 0 0,1 0-1 0 0,0 0 0 0 0,-1 1 1 0 0,1-1-1 0 0,0 0 1 0 0,0 0-1 0 0,1 0 1 0 0,7 1-1595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3.675"/>
    </inkml:context>
    <inkml:brush xml:id="br0">
      <inkml:brushProperty name="width" value="0.05" units="cm"/>
      <inkml:brushProperty name="height" value="0.05" units="cm"/>
    </inkml:brush>
  </inkml:definitions>
  <inkml:trace contextRef="#ctx0" brushRef="#br0">77 19 16347 0 0,'4'-1'336'0'0,"-1"0"-1"0"0,1 1 0 0 0,0-1 1 0 0,-1 1-1 0 0,1-1 0 0 0,0 1 0 0 0,4 1 1 0 0,0-2 5 0 0,53-5 42 0 0,27-2-769 0 0,-30 11-3092 0 0,-42 1 2206 0 0,-9-1 481 0 0</inkml:trace>
  <inkml:trace contextRef="#ctx0" brushRef="#br0" timeOffset="1.2">4 193 14147 0 0,'0'0'79'0'0,"-1"1"0"0"0,1 0 0 0 0,-1-1 0 0 0,1 1 0 0 0,0-1 0 0 0,-1 1-1 0 0,1 0 1 0 0,0-1 0 0 0,0 1 0 0 0,-1 0 0 0 0,1-1 0 0 0,0 1 0 0 0,0 0 0 0 0,0 0 0 0 0,0-1 0 0 0,0 1 0 0 0,0 0 0 0 0,0-1 0 0 0,0 1-1 0 0,0 0 1 0 0,0 0 0 0 0,1-1 0 0 0,-1 1 0 0 0,0 0 0 0 0,0-1 0 0 0,1 1 0 0 0,-1 0 0 0 0,0-1 0 0 0,1 1 0 0 0,-1-1 0 0 0,1 1 0 0 0,-1-1-1 0 0,1 1 1 0 0,-1-1 0 0 0,1 1 0 0 0,-1-1 0 0 0,1 1 0 0 0,-1-1 0 0 0,1 1 0 0 0,0-1 0 0 0,3 1 2 0 0,-1 0 0 0 0,0-1 0 0 0,1 0-1 0 0,-1 1 1 0 0,0-1 0 0 0,1 0 0 0 0,-1-1 0 0 0,0 1 0 0 0,5-2 0 0 0,22-2-168 0 0,1 1 0 0 0,37 1 0 0 0,-41 3-1528 0 0,1 1 0 0 0,46 10 1 0 0,-57-7 1442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4.193"/>
    </inkml:context>
    <inkml:brush xml:id="br0">
      <inkml:brushProperty name="width" value="0.05" units="cm"/>
      <inkml:brushProperty name="height" value="0.05" units="cm"/>
    </inkml:brush>
  </inkml:definitions>
  <inkml:trace contextRef="#ctx0" brushRef="#br0">9 99 13963 0 0,'-8'3'2601'0'0,"8"-5"-2425"0"0,0 1-192 0 0,4 0-80 0 0,0 1-153 0 0,4 1 65 0 0,0-1-16 0 0,1 0-128 0 0,2 0-160 0 0,4 1-200 0 0,5-1-336 0 0,-2 0-224 0 0,7-4 31 0 0,2 1-559 0 0</inkml:trace>
  <inkml:trace contextRef="#ctx0" brushRef="#br0" timeOffset="1">359 0 9170 0 0,'-41'45'4969'0'0,"40"-45"-4924"0"0,1 0 0 0 0,0 0-1 0 0,-1 1 1 0 0,1-1 0 0 0,0 0-1 0 0,0 0 1 0 0,-1 1 0 0 0,1-1 0 0 0,0 0-1 0 0,0 1 1 0 0,-1-1 0 0 0,1 1 0 0 0,0-1-1 0 0,0 0 1 0 0,0 1 0 0 0,0-1 0 0 0,0 0-1 0 0,0 1 1 0 0,0-1 0 0 0,0 1 0 0 0,0-1-1 0 0,0 0 1 0 0,0 1 0 0 0,0-1 0 0 0,0 1-1 0 0,0-1 1 0 0,0 0 0 0 0,0 1 0 0 0,0-1-1 0 0,0 1 1 0 0,0-1 0 0 0,1 0 0 0 0,-1 1-1 0 0,0-1 1 0 0,1 1 0 0 0,15 2 431 0 0,-12-4-415 0 0,1 1 0 0 0,-1-1 0 0 0,1 0 1 0 0,0 0-1 0 0,-1-1 0 0 0,7-2 0 0 0,77-36 2261 0 0,-87 39-2325 0 0,0 1 0 0 0,1-1 0 0 0,-1 1 0 0 0,0-1-1 0 0,0 1 1 0 0,1 0 0 0 0,-1 0 0 0 0,0 0 0 0 0,1-1 0 0 0,-1 1 0 0 0,0 0 0 0 0,1 1-1 0 0,-1-1 1 0 0,0 0 0 0 0,1 0 0 0 0,-1 1 0 0 0,0-1 0 0 0,0 0 0 0 0,1 1 0 0 0,-1-1-1 0 0,0 1 1 0 0,0 0 0 0 0,2 1 0 0 0,26 26-61 0 0,-26-25 67 0 0,-1 1-1 0 0,1-1 0 0 0,0 0 1 0 0,0 0-1 0 0,1 0 1 0 0,-1 0-1 0 0,1-1 0 0 0,7 5 1 0 0,-1-4 60 0 0,0 0 0 0 0,1-1 0 0 0,-1 0 0 0 0,1-1 0 0 0,14 0 0 0 0,-19-1-366 0 0,1 0-1 0 0,-1-1 0 0 0,1 1 1 0 0,-1-1-1 0 0,0-1 0 0 0,1 0 1 0 0,-1 1-1 0 0,0-2 0 0 0,0 1 0 0 0,6-4 1 0 0,-8 5-900 0 0,0 1-240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5.512"/>
    </inkml:context>
    <inkml:brush xml:id="br0">
      <inkml:brushProperty name="width" value="0.05" units="cm"/>
      <inkml:brushProperty name="height" value="0.05" units="cm"/>
    </inkml:brush>
  </inkml:definitions>
  <inkml:trace contextRef="#ctx0" brushRef="#br0">65 111 16147 0 0,'-10'-9'1747'0'0,"9"9"-1508"0"0,0-1 0 0 0,1 0 0 0 0,-1 0 0 0 0,0 0 0 0 0,0 1 0 0 0,0-1 0 0 0,0 0 0 0 0,0 1 0 0 0,0-1-1 0 0,0 1 1 0 0,0-1 0 0 0,0 1 0 0 0,0-1 0 0 0,-1 1 0 0 0,1 0-223 0 0,0 1 0 0 0,1-1 1 0 0,-1 1-1 0 0,0-1 0 0 0,1 1 0 0 0,-1 0 0 0 0,0-1 0 0 0,1 1 0 0 0,-1 0 0 0 0,1 0 0 0 0,-1 0 0 0 0,1-1 1 0 0,-1 1-1 0 0,1 0 0 0 0,0 0 0 0 0,-1 0 0 0 0,1 0 0 0 0,0 0 0 0 0,0 0 0 0 0,-1 0 0 0 0,1 0 1 0 0,0 1-1 0 0,-9 33-280 0 0,-7 54 0 0 0,14-75 246 0 0,1 0-1 0 0,1 0 1 0 0,0 0 0 0 0,1 1-1 0 0,1-1 1 0 0,6 27 0 0 0,-8-39 46 0 0,0 0 1 0 0,1-1-1 0 0,-1 1 1 0 0,1 0-1 0 0,0 0 1 0 0,0-1-1 0 0,0 1 0 0 0,0 0 1 0 0,0-1-1 0 0,0 1 1 0 0,0-1-1 0 0,0 1 1 0 0,0-1-1 0 0,1 0 1 0 0,-1 1-1 0 0,1-1 1 0 0,-1 0-1 0 0,1 0 1 0 0,-1 0-1 0 0,1 0 1 0 0,0 0-1 0 0,2 1 1 0 0,-1-2 37 0 0,0 1 0 0 0,0-1 1 0 0,0 0-1 0 0,-1 0 0 0 0,1 0 1 0 0,0-1-1 0 0,0 1 0 0 0,0 0 0 0 0,0-1 1 0 0,-1 0-1 0 0,1 0 0 0 0,0 0 1 0 0,3-1-1 0 0,6-5 168 0 0,-1 0 1 0 0,1 0-1 0 0,-1-1 1 0 0,-1 0-1 0 0,11-10 1 0 0,-7 4-3 0 0,0-1 0 0 0,-1 0 0 0 0,20-32 0 0 0,-27 37-156 0 0,0 0-1 0 0,-1 0 1 0 0,0 0 0 0 0,-1 0-1 0 0,0-1 1 0 0,-1 0 0 0 0,0 0-1 0 0,2-15 1 0 0,-6 10-775 0 0,-6 24-398 0 0,-6 24-154 0 0,5-7 1135 0 0,2 1 1 0 0,1 0-1 0 0,1 0 1 0 0,1 0-1 0 0,1 0 1 0 0,1 0-1 0 0,3 27 1 0 0,-2-50 127 0 0,1 0-1 0 0,-1 1 1 0 0,1-1 0 0 0,-1 0 0 0 0,1 0 0 0 0,0 0 0 0 0,0-1 0 0 0,1 1 0 0 0,-1 0 0 0 0,1 0-1 0 0,-1 0 1 0 0,1-1 0 0 0,0 1 0 0 0,3 2 0 0 0,-4-4 23 0 0,1 0 1 0 0,-1 0-1 0 0,1 0 1 0 0,0-1-1 0 0,-1 1 1 0 0,1-1-1 0 0,0 1 0 0 0,-1-1 1 0 0,1 0-1 0 0,0 0 1 0 0,0 0-1 0 0,0 0 1 0 0,-1 0-1 0 0,1 0 0 0 0,0 0 1 0 0,0 0-1 0 0,-1-1 1 0 0,1 1-1 0 0,0-1 1 0 0,-1 1-1 0 0,1-1 0 0 0,0 0 1 0 0,-1 1-1 0 0,1-1 1 0 0,-1 0-1 0 0,3-2 1 0 0,5-3 132 0 0,0 0 0 0 0,-1 0 1 0 0,0-1-1 0 0,0 0 1 0 0,-1-1-1 0 0,0 1 0 0 0,0-1 1 0 0,-1-1-1 0 0,0 1 1 0 0,0-1-1 0 0,-1 0 1 0 0,0 0-1 0 0,-1-1 0 0 0,4-11 1 0 0,-3 6-120 0 0,-1 0 0 0 0,0 0 0 0 0,-1 0-1 0 0,-1 0 1 0 0,0-1 0 0 0,-2 1 0 0 0,1-1 0 0 0,-2 1 0 0 0,-2-16 0 0 0,3 30-83 0 0,1 0 0 0 0,-1 0 0 0 0,0 1 1 0 0,0-1-1 0 0,0 0 0 0 0,-1 1 0 0 0,1-1 0 0 0,0 0 1 0 0,0 0-1 0 0,0 1 0 0 0,0-1 0 0 0,-1 0 0 0 0,1 1 0 0 0,0-1 1 0 0,-1 0-1 0 0,1 1 0 0 0,0-1 0 0 0,-1 1 0 0 0,1-1 1 0 0,-1 0-1 0 0,1 1 0 0 0,-2-1 0 0 0,-4 13-834 0 0,-3 27 32 0 0,8-32 773 0 0,0 1 0 0 0,1-1 0 0 0,0 0 0 0 0,0 0 0 0 0,1 0 0 0 0,0 0 0 0 0,0 1 0 0 0,0-1 0 0 0,5 12 0 0 0,-4-16 44 0 0,-1 0 0 0 0,1 0 0 0 0,-1 0 0 0 0,1 0 0 0 0,0 0 0 0 0,0-1 0 0 0,0 1 0 0 0,0-1 0 0 0,1 0 1 0 0,-1 0-1 0 0,1 1 0 0 0,-1-1 0 0 0,1-1 0 0 0,0 1 0 0 0,0 0 0 0 0,0-1 0 0 0,0 1 0 0 0,0-1 0 0 0,0 0 0 0 0,0 0 0 0 0,0 0 0 0 0,0-1 0 0 0,0 1 0 0 0,4 0 0 0 0,11-1 15 0 0,-1 0 1 0 0,0-1-1 0 0,1 0 1 0 0,-1-1-1 0 0,0-1 0 0 0,0-1 1 0 0,0-1-1 0 0,20-8 1 0 0,-12 3 106 0 0,-1-1 1 0 0,0-1-1 0 0,-1-1 1 0 0,38-28-1 0 0,-57 37-33 0 0,0 1-1 0 0,0-1 1 0 0,-1 0-1 0 0,1-1 1 0 0,-1 1-1 0 0,0-1 1 0 0,0 1-1 0 0,-1-1 1 0 0,1 0-1 0 0,-1 0 1 0 0,0 0-1 0 0,0 0 1 0 0,-1-1 0 0 0,1 1-1 0 0,-1 0 1 0 0,1-12-1 0 0,-2 15-63 0 0,0-1 1 0 0,0 0-1 0 0,0 1 0 0 0,-1-1 0 0 0,1 0 0 0 0,0 1 1 0 0,-1-1-1 0 0,0 0 0 0 0,0 1 0 0 0,1-1 0 0 0,-2 1 1 0 0,1-1-1 0 0,0 1 0 0 0,0 0 0 0 0,-1-1 1 0 0,1 1-1 0 0,-1 0 0 0 0,0 0 0 0 0,0 0 0 0 0,0 0 1 0 0,0 0-1 0 0,0 0 0 0 0,0 1 0 0 0,0-1 0 0 0,0 1 1 0 0,-1-1-1 0 0,1 1 0 0 0,-1 0 0 0 0,1 0 1 0 0,-1 0-1 0 0,1 0 0 0 0,-1 1 0 0 0,0-1 0 0 0,1 1 1 0 0,-4-1-1 0 0,1 1-39 0 0,1 0 0 0 0,0 1 0 0 0,0-1 0 0 0,0 1 0 0 0,0 0 0 0 0,0 0 0 0 0,0 0 0 0 0,1 1 0 0 0,-1 0 0 0 0,0-1 0 0 0,1 1 0 0 0,-1 0 0 0 0,1 1 0 0 0,-1-1 0 0 0,1 1 0 0 0,0-1 0 0 0,0 1 0 0 0,0 0 0 0 0,-2 3 0 0 0,-4 5-15 0 0,0-1 0 0 0,1 2 0 0 0,0-1 0 0 0,-8 16 0 0 0,14-22 28 0 0,-1 0 0 0 0,1 0 0 0 0,0 0 0 0 0,0 1 0 0 0,1-1 0 0 0,0 1 0 0 0,0-1 0 0 0,0 1 0 0 0,0 0 0 0 0,1 9 0 0 0,0-13 2 0 0,1 1 0 0 0,-1-1 0 0 0,0 0-1 0 0,1 0 1 0 0,0 0 0 0 0,-1 0 0 0 0,1 0 0 0 0,0 0-1 0 0,0 0 1 0 0,0-1 0 0 0,1 1 0 0 0,-1 0-1 0 0,0 0 1 0 0,1-1 0 0 0,-1 1 0 0 0,1-1 0 0 0,-1 1-1 0 0,1-1 1 0 0,0 0 0 0 0,-1 1 0 0 0,1-1-1 0 0,0 0 1 0 0,0 0 0 0 0,0 0 0 0 0,0-1 0 0 0,0 1-1 0 0,0 0 1 0 0,0-1 0 0 0,0 1 0 0 0,4-1-1 0 0,13 2-58 0 0,1-2-1 0 0,-1 0 1 0 0,0-1-1 0 0,0-1 0 0 0,31-6 1 0 0,-23 3-3 0 0,53-3 0 0 0,-72 8 93 0 0,-1-1 52 0 0,1 1 0 0 0,-1 0 0 0 0,1 1 0 0 0,0 0 0 0 0,-1 0 0 0 0,0 1 0 0 0,14 4 0 0 0,-20-8 188 0 0,0 0 0 0 0,0-1 0 0 0,-1 1 0 0 0,0 0 0 0 0,1 0 0 0 0,-1 0 0 0 0,0 0 0 0 0,0 0 0 0 0,0-1 0 0 0,0-2-1 0 0,0 4-117 0 0,0-24-226 0 0,-1-1-1 0 0,0 1 1 0 0,-2 0-1 0 0,-1 0 1 0 0,-1 0-1 0 0,-12-34 1 0 0,33 87-10923 0 0,-13-23 10451 0 0,1-1-1 0 0,0 0 1 0 0,0 0 0 0 0,0-1-1 0 0,7 6 1 0 0,5 1-441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4.660"/>
    </inkml:context>
    <inkml:brush xml:id="br0">
      <inkml:brushProperty name="width" value="0.05" units="cm"/>
      <inkml:brushProperty name="height" value="0.05" units="cm"/>
    </inkml:brush>
  </inkml:definitions>
  <inkml:trace contextRef="#ctx0" brushRef="#br0">32 55 17836 0 0,'-5'-10'1272'0'0,"-1"1"-320"0"0,0 0-640 0 0,0 1 1137 0 0,5 2-633 0 0,-2 2-376 0 0,0-1 360 0 0,2 1-824 0 0,4 4-2432 0 0,2 0-97 0 0,0 0 2065 0 0,8 2-808 0 0,-2-2 1296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5.157"/>
    </inkml:context>
    <inkml:brush xml:id="br0">
      <inkml:brushProperty name="width" value="0.05" units="cm"/>
      <inkml:brushProperty name="height" value="0.05" units="cm"/>
    </inkml:brush>
  </inkml:definitions>
  <inkml:trace contextRef="#ctx0" brushRef="#br0">57 44 11995 0 0,'-1'0'469'0'0,"-1"0"0"0"0,1 0 0 0 0,0 0 1 0 0,0 0-1 0 0,0 0 0 0 0,-1 0 0 0 0,1 1 1 0 0,0-1-1 0 0,0 0 0 0 0,0 1 1 0 0,0-1-1 0 0,0 1 0 0 0,-2 0 0 0 0,2 1-458 0 0,0-1-1 0 0,0 0 0 0 0,0 0 1 0 0,0 1-1 0 0,1-1 0 0 0,-1 1 1 0 0,0-1-1 0 0,1 1 0 0 0,-1-1 1 0 0,1 1-1 0 0,0-1 0 0 0,-1 1 1 0 0,1 2-1 0 0,-2 4 180 0 0,-9 50-254 0 0,-5 88 1 0 0,16-145 84 0 0,0 0-1 0 0,-1 0 1 0 0,1 0 0 0 0,0 0-1 0 0,0 0 1 0 0,0 0 0 0 0,0 0-1 0 0,0 0 1 0 0,0 0-1 0 0,0 0 1 0 0,1 0 0 0 0,-1 0-1 0 0,0 0 1 0 0,1 0 0 0 0,-1 0-1 0 0,0 0 1 0 0,1 0 0 0 0,-1 0-1 0 0,1 0 1 0 0,0 0 0 0 0,-1 0-1 0 0,1 0 1 0 0,-1-1 0 0 0,1 1-1 0 0,0 0 1 0 0,0-1-1 0 0,0 1 1 0 0,-1 0 0 0 0,1-1-1 0 0,0 1 1 0 0,0-1 0 0 0,0 1-1 0 0,0-1 1 0 0,0 1 0 0 0,0-1-1 0 0,0 0 1 0 0,0 0 0 0 0,0 1-1 0 0,0-1 1 0 0,0 0-1 0 0,0 0 1 0 0,0 0 0 0 0,0 0-1 0 0,0 0 1 0 0,0 0 0 0 0,0 0-1 0 0,0-1 1 0 0,0 1 0 0 0,0 0-1 0 0,0 0 1 0 0,1-1 0 0 0,9-2 287 0 0,-1-1 1 0 0,0 0 0 0 0,-1 0 0 0 0,11-7-1 0 0,-14 7-196 0 0,19-10 90 0 0,-1-1 1 0 0,-1-1 0 0 0,0-1-1 0 0,-1-1 1 0 0,-1-1 0 0 0,-1-1 0 0 0,34-43-1 0 0,-41 45-473 0 0,24-29-860 0 0,-10 21-3195 0 0,-13 19 2241 0 0,-9 6 1851 0 0</inkml:trace>
  <inkml:trace contextRef="#ctx0" brushRef="#br0" timeOffset="1">182 196 11434 0 0,'-7'35'1550'0'0,"6"-31"-1448"0"0,0 0 1 0 0,0 0 0 0 0,0 1 0 0 0,0-1-1 0 0,1 0 1 0 0,-1 1 0 0 0,1-1 0 0 0,0 1 0 0 0,0-1-1 0 0,1 0 1 0 0,0 1 0 0 0,-1-1 0 0 0,1 0 0 0 0,1 0-1 0 0,-1 0 1 0 0,0 1 0 0 0,1-1 0 0 0,3 5 0 0 0,-2-4-411 0 0,1 1 0 0 0,0-1 1 0 0,0 1-1 0 0,0-1 0 0 0,1-1 1 0 0,-1 1-1 0 0,1 0 1 0 0,0-1-1 0 0,1 0 0 0 0,-1 0 1 0 0,12 5-1 0 0,-4-3 177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5.624"/>
    </inkml:context>
    <inkml:brush xml:id="br0">
      <inkml:brushProperty name="width" value="0.05" units="cm"/>
      <inkml:brushProperty name="height" value="0.05" units="cm"/>
    </inkml:brush>
  </inkml:definitions>
  <inkml:trace contextRef="#ctx0" brushRef="#br0">244 15 13387 0 0,'-6'1'570'0'0,"1"0"1"0"0,-1 0 0 0 0,1-1-1 0 0,-1 0 1 0 0,0 0-1 0 0,1-1 1 0 0,-1 1 0 0 0,0-1-1 0 0,1-1 1 0 0,-11-2-1 0 0,8 1-305 0 0,-1 1 0 0 0,1 1 0 0 0,-15-2 0 0 0,18 3-246 0 0,1 0 0 0 0,-1 1 0 0 0,0-1 0 0 0,1 1 0 0 0,-1 0 0 0 0,1 0 0 0 0,-1 1 0 0 0,1-1 0 0 0,-1 1 0 0 0,1 0 0 0 0,0 0-1 0 0,0 0 1 0 0,0 1 0 0 0,-6 4 0 0 0,4-1-53 0 0,0 0 1 0 0,1 0-1 0 0,-1 1 0 0 0,1-1 0 0 0,1 1 0 0 0,-1 0 0 0 0,-3 10 0 0 0,7-15 9 0 0,0 0 0 0 0,0 0 0 0 0,0 0 0 0 0,0 0-1 0 0,1 0 1 0 0,-1 0 0 0 0,1 1 0 0 0,0-1 0 0 0,-1 0 0 0 0,1 0-1 0 0,0 0 1 0 0,0 0 0 0 0,0 0 0 0 0,1 1 0 0 0,-1-1-1 0 0,1 0 1 0 0,-1 0 0 0 0,1 0 0 0 0,-1 0 0 0 0,1 0 0 0 0,0 0-1 0 0,0 0 1 0 0,0 0 0 0 0,0 0 0 0 0,0-1 0 0 0,1 1-1 0 0,2 3 1 0 0,-2-3-2 0 0,1 0 0 0 0,0 1 0 0 0,0-1 0 0 0,0-1 0 0 0,0 1-1 0 0,0 0 1 0 0,0-1 0 0 0,0 1 0 0 0,0-1 0 0 0,1 0 0 0 0,-1 0 0 0 0,0 0 0 0 0,1-1-1 0 0,-1 1 1 0 0,1-1 0 0 0,-1 0 0 0 0,6 0 0 0 0,1-2 52 0 0,0-1 0 0 0,0 0 0 0 0,0-1 0 0 0,0 0 0 0 0,-1 0 0 0 0,1-1 0 0 0,-1 0 0 0 0,15-12 1 0 0,6-2 17 0 0,-22 14-51 0 0,-7 4 2 0 0,1 0 0 0 0,-1-1 0 0 0,1 1 0 0 0,0 0-1 0 0,0 0 1 0 0,0 0 0 0 0,0 0 0 0 0,0 1 0 0 0,0-1 0 0 0,0 0 0 0 0,0 1 0 0 0,0-1-1 0 0,0 1 1 0 0,0 0 0 0 0,0 0 0 0 0,0-1 0 0 0,0 1 0 0 0,0 1 0 0 0,3-1 0 0 0,-4 1 4 0 0,-1-1 1 0 0,0 1 0 0 0,0-1-1 0 0,1 1 1 0 0,-1-1 0 0 0,0 1 0 0 0,0-1-1 0 0,0 1 1 0 0,0-1 0 0 0,0 1-1 0 0,0-1 1 0 0,0 1 0 0 0,0-1 0 0 0,0 1-1 0 0,0-1 1 0 0,0 1 0 0 0,0-1-1 0 0,0 1 1 0 0,0-1 0 0 0,0 1 0 0 0,0-1-1 0 0,-1 1 1 0 0,1-1 0 0 0,0 1-1 0 0,0-1 1 0 0,-1 1 0 0 0,1-1 0 0 0,0 0-1 0 0,-1 1 1 0 0,0 0 0 0 0,-3 11 136 0 0,4-12-134 0 0,0 0 0 0 0,0 0 1 0 0,0 1-1 0 0,0-1 0 0 0,0 0 0 0 0,0 0 0 0 0,1 1 0 0 0,-1-1 0 0 0,0 0 0 0 0,0 0 0 0 0,0 1 0 0 0,0-1 0 0 0,0 0 0 0 0,0 0 1 0 0,1 0-1 0 0,-1 1 0 0 0,0-1 0 0 0,0 0 0 0 0,0 0 0 0 0,1 0 0 0 0,-1 0 0 0 0,0 1 0 0 0,0-1 0 0 0,0 0 0 0 0,1 0 0 0 0,-1 0 0 0 0,0 0 1 0 0,0 0-1 0 0,1 0 0 0 0,-1 0 0 0 0,0 0 0 0 0,0 0 0 0 0,1 0 0 0 0,-1 0 0 0 0,0 0 0 0 0,1 0 0 0 0,-1 0 0 0 0,0 0 0 0 0,0 0 1 0 0,1 0-1 0 0,9-1-33 0 0,0-1 0 0 0,0-1 0 0 0,0 1 0 0 0,0-1 0 0 0,0-1 0 0 0,-1 0 1 0 0,13-7-1 0 0,-2 2-43 0 0,2-2-37 0 0,25-10-220 0 0,-44 20 287 0 0,1 0 0 0 0,-1 0 0 0 0,1 1 1 0 0,0-1-1 0 0,-1 1 0 0 0,1-1 0 0 0,-1 1 0 0 0,1 0 0 0 0,0 0 0 0 0,-1 1 0 0 0,5 0 0 0 0,-7-1 46 0 0,0 0-1 0 0,0 1 1 0 0,-1-1-1 0 0,1 0 1 0 0,0 0-1 0 0,-1 0 1 0 0,1 1-1 0 0,0-1 1 0 0,-1 0-1 0 0,1 1 1 0 0,0-1-1 0 0,-1 1 1 0 0,1-1-1 0 0,-1 1 1 0 0,1-1-1 0 0,0 1 0 0 0,-1-1 1 0 0,0 1-1 0 0,1 0 1 0 0,-1-1-1 0 0,1 1 1 0 0,-1 0-1 0 0,0-1 1 0 0,1 1-1 0 0,-1 0 1 0 0,0-1-1 0 0,0 1 1 0 0,1 0-1 0 0,-1-1 1 0 0,0 1-1 0 0,0 0 1 0 0,0 0-1 0 0,0-1 1 0 0,0 1-1 0 0,0 0 1 0 0,0 0-1 0 0,-1 0 1 0 0,0 3 77 0 0,0 0 0 0 0,0 0 1 0 0,-1 0-1 0 0,0-1 0 0 0,-3 6 1 0 0,-1 3 107 0 0,3-6-90 0 0,0 9-87 0 0,3-14-14 0 0,1-1 0 0 0,-1 0 0 0 0,1 1 1 0 0,-1-1-1 0 0,1 1 0 0 0,0-1 0 0 0,-1 0 0 0 0,1 1 1 0 0,-1-1-1 0 0,1 0 0 0 0,0 0 0 0 0,-1 0 0 0 0,1 1 0 0 0,0-1 1 0 0,-1 0-1 0 0,1 0 0 0 0,0 0 0 0 0,-1 0 0 0 0,1 0 1 0 0,0 0-1 0 0,-1 0 0 0 0,1 0 0 0 0,-1-1 0 0 0,1 1 1 0 0,0 0-1 0 0,-1 0 0 0 0,1 0 0 0 0,1-1 0 0 0,26-7-13 0 0,41-14 0 0 0,-9 1 33 0 0,-22 9 3 0 0,-11 3-17 0 0,0 1-1 0 0,0 2 0 0 0,0 0 1 0 0,50-3-1 0 0,-76 9-8 0 0,0 0 0 0 0,0 0 0 0 0,0 0 0 0 0,0 0-1 0 0,0 0 1 0 0,0 1 0 0 0,0-1 0 0 0,0 0 0 0 0,0 1 0 0 0,0-1 0 0 0,0 0-1 0 0,0 1 1 0 0,0 0 0 0 0,0-1 0 0 0,0 1 0 0 0,0-1 0 0 0,-1 1 0 0 0,1 0-1 0 0,0 0 1 0 0,0-1 0 0 0,-1 1 0 0 0,1 0 0 0 0,-1 0 0 0 0,1 0 0 0 0,-1 0-1 0 0,1 0 1 0 0,-1 0 0 0 0,1 0 0 0 0,-1 0 0 0 0,0 0 0 0 0,0 0 0 0 0,1 0-1 0 0,-1 0 1 0 0,0 0 0 0 0,0 0 0 0 0,0 0 0 0 0,0 1 0 0 0,0-1-464 0 0,2 8-7770 0 0,0-10 7119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6.076"/>
    </inkml:context>
    <inkml:brush xml:id="br0">
      <inkml:brushProperty name="width" value="0.05" units="cm"/>
      <inkml:brushProperty name="height" value="0.05" units="cm"/>
    </inkml:brush>
  </inkml:definitions>
  <inkml:trace contextRef="#ctx0" brushRef="#br0">97 0 14731 0 0,'1'1'69'0'0,"-1"0"1"0"0,0-1-1 0 0,0 1 0 0 0,0-1 0 0 0,1 1 1 0 0,-1 0-1 0 0,0-1 0 0 0,0 1 0 0 0,0-1 1 0 0,0 1-1 0 0,0 0 0 0 0,0-1 0 0 0,0 1 1 0 0,0 0-1 0 0,-1-1 0 0 0,1 1 0 0 0,0-1 1 0 0,0 1-1 0 0,0 0 0 0 0,-1-1 0 0 0,1 1 0 0 0,0-1 1 0 0,0 1-1 0 0,-1-1 0 0 0,1 1 0 0 0,-1-1 1 0 0,0 2-1 0 0,-17 15 360 0 0,6-5-208 0 0,-6 7-37 0 0,15-17-161 0 0,0 1 0 0 0,0 0 1 0 0,0 0-1 0 0,0 1 1 0 0,1-1-1 0 0,-1 0 1 0 0,1 1-1 0 0,-3 6 0 0 0,-1 3 116 0 0,4-9-175 0 0,0-1 0 0 0,0 1 0 0 0,1 0 0 0 0,-1 0 0 0 0,1-1 1 0 0,0 1-1 0 0,-1 7 0 0 0,2-10 15 0 0,0 0 0 0 0,0-1 0 0 0,1 1 0 0 0,-1 0 0 0 0,0-1 0 0 0,0 1 0 0 0,0 0 0 0 0,0-1 0 0 0,1 1 0 0 0,-1 0 0 0 0,0-1 0 0 0,1 1-1 0 0,-1-1 1 0 0,0 1 0 0 0,1-1 0 0 0,-1 1 0 0 0,1-1 0 0 0,-1 1 0 0 0,1-1 0 0 0,0 1 0 0 0,1 0-28 0 0,-1 0-1 0 0,1 0 1 0 0,0-1-1 0 0,-1 1 1 0 0,1-1-1 0 0,0 1 1 0 0,0-1-1 0 0,0 0 1 0 0,-1 1-1 0 0,1-1 1 0 0,2-1-1 0 0,16 1-232 0 0,0-2-1 0 0,0 0 0 0 0,-1-2 1 0 0,31-8-1 0 0,73-33 176 0 0,-122 44 111 0 0,11-3 247 0 0,1-2 0 0 0,-1 0-1 0 0,18-12 1 0 0,-21 11 425 0 0,-10 8 69 0 0,-12 18-277 0 0,-5 22-407 0 0,42-43-350 0 0,123-42-134 0 0,-119 34 273 0 0,-28 10 147 0 0,0 0 0 0 0,0 0 0 0 0,1 0 0 0 0,-1 0 0 0 0,0 0 0 0 0,0 0 0 0 0,1 0 0 0 0,-1 0 0 0 0,0-1 0 0 0,1 1 0 0 0,-1 0 0 0 0,0 0 0 0 0,0 0 0 0 0,1 0 0 0 0,-1 0 0 0 0,0 0 0 0 0,1 1 0 0 0,-1-1 0 0 0,0 0 0 0 0,1 0 0 0 0,-1 0 0 0 0,0 0 0 0 0,0 0 0 0 0,1 0 0 0 0,-1 0 0 0 0,0 1 0 0 0,0-1 0 0 0,1 0 0 0 0,-1 0 0 0 0,0 0 0 0 0,0 1 0 0 0,0-1 1 0 0,1 0-1 0 0,-1 0 0 0 0,0 0 0 0 0,0 1 0 0 0,0 13 4 0 0,-11 21-139 0 0,9-30-31 0 0,0-3-153 0 0,1 0 0 0 0,1 1 0 0 0,-1-1 0 0 0,0 0 0 0 0,1 1 0 0 0,-1-1 0 0 0,1 1 0 0 0,0-1 0 0 0,0 1 0 0 0,0-1 0 0 0,0 1 0 0 0,0-1 0 0 0,0 0 0 0 0,1 1 0 0 0,0 2 0 0 0,4 4-1509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6.775"/>
    </inkml:context>
    <inkml:brush xml:id="br0">
      <inkml:brushProperty name="width" value="0.05" units="cm"/>
      <inkml:brushProperty name="height" value="0.05" units="cm"/>
    </inkml:brush>
  </inkml:definitions>
  <inkml:trace contextRef="#ctx0" brushRef="#br0">11 181 14115 0 0,'-10'6'3263'0'0,"9"0"-1649"0"0,2-5-1562 0 0,0 0 0 0 0,0 0 0 0 0,0-1 0 0 0,0 1 0 0 0,0-1 1 0 0,0 1-1 0 0,1-1 0 0 0,-1 1 0 0 0,0-1 0 0 0,0 0 0 0 0,0 1 0 0 0,0-1 0 0 0,1 0 0 0 0,-1 0 0 0 0,0 0 0 0 0,2 0 1 0 0,6-1 117 0 0,-1 0-1 0 0,1 0 1 0 0,-1-1 0 0 0,0 0 0 0 0,1-1 0 0 0,-1 0 0 0 0,0 0 0 0 0,-1 0 0 0 0,1-1 0 0 0,0-1 0 0 0,-1 1 0 0 0,0-1 0 0 0,11-10 0 0 0,-10 8-154 0 0,0 0 0 0 0,0-1 0 0 0,-1 0 0 0 0,0-1 0 0 0,0 1 0 0 0,-1-1 1 0 0,-1-1-1 0 0,1 1 0 0 0,-1-1 0 0 0,5-14 0 0 0,-10 23-52 0 0,1-1 0 0 0,-1 0 0 0 0,1 0 0 0 0,-1 0 0 0 0,0 0 0 0 0,0 0 0 0 0,0 0-1 0 0,0 0 1 0 0,0 0 0 0 0,0-3 0 0 0,-1 4-2 0 0,1 0-1 0 0,0 1 1 0 0,0-1 0 0 0,-1 0-1 0 0,1 1 1 0 0,0-1-1 0 0,-1 0 1 0 0,1 1 0 0 0,-1-1-1 0 0,1 0 1 0 0,-1 1-1 0 0,1-1 1 0 0,-1 1 0 0 0,0-1-1 0 0,1 1 1 0 0,-1-1-1 0 0,1 1 1 0 0,-1-1 0 0 0,-1 1-1 0 0,0-1-10 0 0,0 1 0 0 0,0-1 0 0 0,0 1 0 0 0,0 0 0 0 0,0 0 0 0 0,0 0 1 0 0,0 0-1 0 0,0 0 0 0 0,0 1 0 0 0,0-1 0 0 0,0 0 0 0 0,0 1 0 0 0,0 0 0 0 0,0-1 0 0 0,0 1 0 0 0,0 0 0 0 0,0 0 0 0 0,-1 1 0 0 0,-11 7 5 0 0,1 0-1 0 0,1 1 1 0 0,0 0 0 0 0,0 0-1 0 0,1 2 1 0 0,0-1-1 0 0,1 1 1 0 0,0 1 0 0 0,1 0-1 0 0,-10 19 1 0 0,18-30 31 0 0,0-1 0 0 0,0 0 0 0 0,0 1 1 0 0,0-1-1 0 0,1 1 0 0 0,-1-1 0 0 0,0 1 0 0 0,1-1 0 0 0,-1 1 0 0 0,1-1 1 0 0,0 1-1 0 0,-1 0 0 0 0,1-1 0 0 0,0 1 0 0 0,0-1 0 0 0,0 1 1 0 0,0 0-1 0 0,1-1 0 0 0,-1 1 0 0 0,0 0 0 0 0,1-1 0 0 0,-1 1 1 0 0,2 2-1 0 0,-1-2-6 0 0,1-1 1 0 0,-1 0-1 0 0,1 0 1 0 0,-1 1 0 0 0,1-1-1 0 0,-1 0 1 0 0,1 0-1 0 0,0 0 1 0 0,0-1-1 0 0,-1 1 1 0 0,1 0 0 0 0,0-1-1 0 0,0 1 1 0 0,0-1-1 0 0,0 1 1 0 0,3-1-1 0 0,8 1-13 0 0,0-1 0 0 0,-1-1 0 0 0,1 0-1 0 0,22-5 1 0 0,8-5 105 0 0,54-22 0 0 0,-30 9-46 0 0,-66 23-24 0 0,1 0-1 0 0,-1 1 1 0 0,1-1-1 0 0,0 1 1 0 0,-1 0-1 0 0,1-1 1 0 0,0 1-1 0 0,-1 0 0 0 0,1 0 1 0 0,0 0-1 0 0,-1 0 1 0 0,4 1-1 0 0,-4-1 3 0 0,-1 1 0 0 0,1-1 0 0 0,-1 1 0 0 0,1-1 0 0 0,-1 1 0 0 0,1 0 0 0 0,-1-1 0 0 0,1 1 0 0 0,-1-1 0 0 0,0 1 0 0 0,1 0 0 0 0,-1 0 0 0 0,0-1-1 0 0,1 1 1 0 0,-1 0 0 0 0,0-1 0 0 0,0 1 0 0 0,0 0 0 0 0,0 0 0 0 0,0-1 0 0 0,0 1 0 0 0,0 0 0 0 0,0 0 0 0 0,0-1 0 0 0,0 1 0 0 0,0 0 0 0 0,0 0 0 0 0,0-1 0 0 0,-1 2-1 0 0,-1 8 43 0 0,1-3-32 0 0,0 1 0 0 0,0-1 0 0 0,0 1 0 0 0,1 0 0 0 0,1 11 0 0 0,-1-18-18 0 0,1 1 0 0 0,-1 0-1 0 0,1 0 1 0 0,-1 0 0 0 0,1 0 0 0 0,0-1-1 0 0,0 1 1 0 0,0 0 0 0 0,0-1 0 0 0,0 1 0 0 0,0 0-1 0 0,0-1 1 0 0,1 0 0 0 0,-1 1 0 0 0,0-1-1 0 0,1 0 1 0 0,-1 1 0 0 0,1-1 0 0 0,0 0-1 0 0,-1 0 1 0 0,1 0 0 0 0,0-1 0 0 0,0 1 0 0 0,-1 0-1 0 0,1-1 1 0 0,3 2 0 0 0,3-1 1 0 0,-1 1 1 0 0,1-1 0 0 0,0 0-1 0 0,0-1 1 0 0,0 0 0 0 0,0 0-1 0 0,0-1 1 0 0,13-2 0 0 0,2-3-85 0 0,35-13 1 0 0,-15 4-178 0 0,-12 8-134 0 0,-31 10 348 0 0,0 0 0 0 0,0 0 0 0 0,0-1 0 0 0,-1 1 0 0 0,1 0 0 0 0,-1 0-1 0 0,-1 3 1 0 0,2-4 5 0 0,-1 3-240 0 0,0 0 1 0 0,0 0 0 0 0,1 1 0 0 0,0-1-1 0 0,0 0 1 0 0,1 7 0 0 0,0-7-886 0 0,0 1 0 0 0,1-1 0 0 0,-1 1 0 0 0,1-1 0 0 0,4 10 0 0 0,3-1-2048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7.274"/>
    </inkml:context>
    <inkml:brush xml:id="br0">
      <inkml:brushProperty name="width" value="0.05" units="cm"/>
      <inkml:brushProperty name="height" value="0.05" units="cm"/>
    </inkml:brush>
  </inkml:definitions>
  <inkml:trace contextRef="#ctx0" brushRef="#br0">3 0 15435 0 0,'-1'16'2640'0'0,"1"-13"-2513"0"0,-1 0 0 0 0,1 0 0 0 0,0 0 0 0 0,0 0 0 0 0,0-1 0 0 0,0 1 0 0 0,0 0 0 0 0,1 0 0 0 0,-1 0 0 0 0,1 0 0 0 0,0-1 0 0 0,2 6 0 0 0,-1-2-97 0 0,1-1 1 0 0,1 1 0 0 0,-1-1 0 0 0,1 1 0 0 0,0-1 0 0 0,0 0 0 0 0,1-1 0 0 0,0 1 0 0 0,-1-1 0 0 0,2 0-1 0 0,-1 0 1 0 0,0 0 0 0 0,1-1 0 0 0,-1 0 0 0 0,1 0 0 0 0,0 0 0 0 0,12 3 0 0 0,0-2-983 0 0,1 0 1 0 0,-1-1 0 0 0,1-2 0 0 0,0 1 0 0 0,0-2-1 0 0,0-1 1 0 0,34-5 0 0 0,-20 2 706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6:37.774"/>
    </inkml:context>
    <inkml:brush xml:id="br0">
      <inkml:brushProperty name="width" value="0.05" units="cm"/>
      <inkml:brushProperty name="height" value="0.05" units="cm"/>
    </inkml:brush>
  </inkml:definitions>
  <inkml:trace contextRef="#ctx0" brushRef="#br0">621 1 15755 0 0,'0'0'101'0'0,"0"1"-1"0"0,-1-1 1 0 0,1 0-1 0 0,0 1 1 0 0,0-1 0 0 0,0 1-1 0 0,-1-1 1 0 0,1 0-1 0 0,0 0 1 0 0,0 1-1 0 0,-1-1 1 0 0,1 0-1 0 0,0 1 1 0 0,0-1-1 0 0,-1 0 1 0 0,1 0-1 0 0,0 1 1 0 0,-1-1-1 0 0,1 0 1 0 0,0 0-1 0 0,-1 0 1 0 0,1 0 0 0 0,-1 0-1 0 0,1 1 1 0 0,0-1-1 0 0,-1 0 1 0 0,1 0-1 0 0,-1 0 1 0 0,-16 1 1622 0 0,8 0-1450 0 0,0 2-248 0 0,-1 0 1 0 0,1 0-1 0 0,0 1 0 0 0,0 0 1 0 0,0 1-1 0 0,1 0 0 0 0,-1 0 1 0 0,1 1-1 0 0,-12 10 0 0 0,-6 9-54 0 0,-29 34-1 0 0,54-58 31 0 0,-209 250-27 0 0,147-174-663 0 0,1 11-2145 0 0,14-18 268 0 0,27-45 2366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1.183"/>
    </inkml:context>
    <inkml:brush xml:id="br0">
      <inkml:brushProperty name="width" value="0.05" units="cm"/>
      <inkml:brushProperty name="height" value="0.05" units="cm"/>
    </inkml:brush>
  </inkml:definitions>
  <inkml:trace contextRef="#ctx0" brushRef="#br0">127 10 19388 0 0,'2'-9'709'0'0,"-6"9"-218"0"0,-7 14-620 0 0,-9 40-125 0 0,2 1 0 0 0,3 1 1 0 0,-10 74-1 0 0,-9 176 576 0 0,34-297-298 0 0,-1-3 58 0 0,0 1 0 0 0,1 0 1 0 0,0-1-1 0 0,1 8 1 0 0,-1-13-65 0 0,0-1 0 0 0,0 0 0 0 0,0 0 1 0 0,1 0-1 0 0,-1 1 0 0 0,0-1 0 0 0,0 0 1 0 0,0 0-1 0 0,0 0 0 0 0,0 1 0 0 0,0-1 1 0 0,0 0-1 0 0,1 0 0 0 0,-1 0 0 0 0,0 0 0 0 0,0 1 1 0 0,0-1-1 0 0,0 0 0 0 0,1 0 0 0 0,-1 0 1 0 0,0 0-1 0 0,0 0 0 0 0,0 0 0 0 0,1 0 1 0 0,-1 0-1 0 0,0 0 0 0 0,0 0 0 0 0,0 1 1 0 0,1-1-1 0 0,-1 0 0 0 0,0 0 0 0 0,0 0 1 0 0,1 0-1 0 0,-1 0 0 0 0,0 0 0 0 0,0-1 1 0 0,0 1-1 0 0,1 0 0 0 0,-1 0 0 0 0,0 0 0 0 0,0 0 1 0 0,0 0-1 0 0,1 0 0 0 0,-1 0 0 0 0,0 0 1 0 0,0 0-1 0 0,0-1 0 0 0,0 1 0 0 0,1 0 1 0 0,-1 0-1 0 0,0 0 0 0 0,0 0 0 0 0,0-1 1 0 0,0 1-1 0 0,0 0 0 0 0,1 0 0 0 0,-1 0 1 0 0,0 0-1 0 0,0-1 0 0 0,0 1 0 0 0,0 0 1 0 0,0 0-1 0 0,0 0 0 0 0,0-1 0 0 0,0 1 0 0 0,0 0 1 0 0,9-13 763 0 0,-1-5-451 0 0,0 0 1 0 0,-1 0-1 0 0,-1-1 0 0 0,-1 1 0 0 0,0-1 0 0 0,2-24 1 0 0,-2-9-1064 0 0,-2-56 0 0 0,38 166-2763 0 0,-35-51 3463 0 0,1-1 1 0 0,0 0 0 0 0,1 0 0 0 0,0 0-1 0 0,0-1 1 0 0,0 0 0 0 0,0 0 0 0 0,1-1-1 0 0,0 0 1 0 0,-1-1 0 0 0,2 0 0 0 0,-1 0-1 0 0,19 2 1 0 0,-22-4 168 0 0,1 1 0 0 0,0-2 0 0 0,0 1 0 0 0,0-1 0 0 0,0 0 0 0 0,-1-1 0 0 0,1 0 0 0 0,0 0 0 0 0,0 0 0 0 0,0-1 0 0 0,-1 0 0 0 0,1 0 0 0 0,-1 0 0 0 0,0-1 0 0 0,1 0 0 0 0,-1 0 0 0 0,-1-1 0 0 0,1 0 0 0 0,0 0 0 0 0,5-5 0 0 0,-6 3 33 0 0,0-1 0 0 0,-1 1 0 0 0,1-1 1 0 0,-1 0-1 0 0,0 0 0 0 0,-1-1 0 0 0,0 1 0 0 0,0-1 1 0 0,-1 0-1 0 0,0 0 0 0 0,0 0 0 0 0,0 0 0 0 0,-1 0 1 0 0,-1 0-1 0 0,1-10 0 0 0,-1 16-194 0 0,0 0 0 0 0,-1 1 0 0 0,1-1 0 0 0,0 0 0 0 0,0 1 0 0 0,-1-1 0 0 0,1 0 0 0 0,-1 1 0 0 0,1-1 0 0 0,-1 0 0 0 0,0 1 0 0 0,0-1 0 0 0,0 1 0 0 0,0-1 0 0 0,0 1 0 0 0,0 0 0 0 0,0-1 0 0 0,0 1 0 0 0,0 0 0 0 0,-1 0 0 0 0,1 0 0 0 0,0 0 0 0 0,-1 0 0 0 0,1 0 0 0 0,-1 0 0 0 0,1 0 0 0 0,-1 1 0 0 0,1-1 0 0 0,-1 0 1 0 0,0 1-1 0 0,1 0 0 0 0,-1-1 0 0 0,0 1 0 0 0,1 0 0 0 0,-1 0 0 0 0,0 0 0 0 0,0 0 0 0 0,1 0 0 0 0,-1 0 0 0 0,0 0 0 0 0,1 1 0 0 0,-1-1 0 0 0,0 1 0 0 0,1-1 0 0 0,-1 1 0 0 0,0-1 0 0 0,1 1 0 0 0,-1 0 0 0 0,1 0 0 0 0,-1 0 0 0 0,1 0 0 0 0,0 0 0 0 0,-1 0 0 0 0,-1 3 0 0 0,-15 12-175 0 0,1 1 1 0 0,0 0-1 0 0,2 2 0 0 0,0 0 0 0 0,-20 33 1 0 0,33-49 77 0 0,0 0 0 0 0,1 1 0 0 0,-1-1 0 0 0,1 0 1 0 0,0 1-1 0 0,0-1 0 0 0,0 1 0 0 0,0 0 0 0 0,1-1 0 0 0,0 1 1 0 0,-1 0-1 0 0,1-1 0 0 0,0 1 0 0 0,1 4 0 0 0,0-6-99 0 0,-1 0 1 0 0,1 0-1 0 0,0-1 0 0 0,0 1 0 0 0,-1 0 0 0 0,1-1 0 0 0,0 1 0 0 0,1 0 1 0 0,-1-1-1 0 0,0 1 0 0 0,0-1 0 0 0,1 0 0 0 0,-1 1 0 0 0,1-1 0 0 0,-1 0 1 0 0,1 0-1 0 0,-1 0 0 0 0,1 0 0 0 0,0 0 0 0 0,0 0 0 0 0,-1-1 0 0 0,1 1 1 0 0,0 0-1 0 0,0-1 0 0 0,0 1 0 0 0,0-1 0 0 0,0 0 0 0 0,2 0 0 0 0,60 6-1777 0 0,-26-6 952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1.601"/>
    </inkml:context>
    <inkml:brush xml:id="br0">
      <inkml:brushProperty name="width" value="0.05" units="cm"/>
      <inkml:brushProperty name="height" value="0.05" units="cm"/>
    </inkml:brush>
  </inkml:definitions>
  <inkml:trace contextRef="#ctx0" brushRef="#br0">268 47 17980 0 0,'0'-2'82'0'0,"0"0"0"0"0,0 0 0 0 0,0 0 0 0 0,0 1 0 0 0,0-1 0 0 0,-1 0 0 0 0,1 0 0 0 0,-1 0 0 0 0,1 1 0 0 0,-1-1 0 0 0,0 0 0 0 0,0 0 0 0 0,1 1 0 0 0,-1-1 0 0 0,-1 1 0 0 0,1-1 0 0 0,0 1 0 0 0,0-1-1 0 0,0 1 1 0 0,-1 0 0 0 0,1-1 0 0 0,-1 1 0 0 0,1 0 0 0 0,-1 0 0 0 0,1 0 0 0 0,-1 0 0 0 0,0 0 0 0 0,1 1 0 0 0,-1-1 0 0 0,0 0 0 0 0,0 1 0 0 0,0-1 0 0 0,1 1 0 0 0,-1 0 0 0 0,0 0 0 0 0,0-1 0 0 0,0 1 0 0 0,0 0 0 0 0,-2 1 0 0 0,-4-1-86 0 0,-1 1-1 0 0,1 0 1 0 0,0 1 0 0 0,0 0 0 0 0,0 0-1 0 0,0 1 1 0 0,-12 5 0 0 0,0 2 35 0 0,0 1 0 0 0,-26 19 0 0 0,41-27-124 0 0,1 0-1 0 0,0 0 1 0 0,-1 1 0 0 0,1 0 0 0 0,1 0 0 0 0,-1 0-1 0 0,1 0 1 0 0,-1 0 0 0 0,1 1 0 0 0,0 0 0 0 0,1-1 0 0 0,-1 1-1 0 0,1 0 1 0 0,0 0 0 0 0,-3 10 0 0 0,5-14 16 0 0,0-1 1 0 0,0 1 0 0 0,0 0-1 0 0,0 0 1 0 0,0 0-1 0 0,0 0 1 0 0,1 0-1 0 0,-1-1 1 0 0,0 1-1 0 0,0 0 1 0 0,1 0-1 0 0,-1 0 1 0 0,0 0 0 0 0,1-1-1 0 0,-1 1 1 0 0,1 0-1 0 0,-1-1 1 0 0,1 1-1 0 0,-1 0 1 0 0,1-1-1 0 0,-1 1 1 0 0,1 0 0 0 0,0-1-1 0 0,-1 1 1 0 0,2 0-1 0 0,23 9-1135 0 0,-7-3 668 0 0,57 27-453 0 0,-28-13 758 0 0,-44-20 225 0 0,1 1 1 0 0,0 0-1 0 0,-1 0 0 0 0,0 1 1 0 0,0-1-1 0 0,1 1 0 0 0,-1-1 0 0 0,-1 1 1 0 0,1 0-1 0 0,2 4 0 0 0,-4-6 42 0 0,0 0 0 0 0,-1 0-1 0 0,1 0 1 0 0,-1 1 0 0 0,1-1-1 0 0,-1 0 1 0 0,1 0-1 0 0,-1 1 1 0 0,0-1 0 0 0,0 0-1 0 0,0 0 1 0 0,0 1 0 0 0,0-1-1 0 0,0 0 1 0 0,0 1 0 0 0,0-1-1 0 0,0 0 1 0 0,-1 0 0 0 0,1 1-1 0 0,0-1 1 0 0,-1 0-1 0 0,1 0 1 0 0,-1 0 0 0 0,1 1-1 0 0,-1-1 1 0 0,0 0 0 0 0,0 0-1 0 0,1 0 1 0 0,-1 0 0 0 0,0 0-1 0 0,0 0 1 0 0,0 0-1 0 0,0-1 1 0 0,0 1 0 0 0,-2 1-1 0 0,-6 4 107 0 0,0 0 0 0 0,-1-1-1 0 0,1 0 1 0 0,-1-1 0 0 0,0 0 0 0 0,0 0-1 0 0,-1-1 1 0 0,1 0 0 0 0,-1-1-1 0 0,1 0 1 0 0,-18 0 0 0 0,26-2-267 0 0,1 0 38 0 0,1 0 0 0 0,-1 0 0 0 0,0 0 0 0 0,0 0 0 0 0,0 0 1 0 0,0 0-1 0 0,1 0 0 0 0,-1 0 0 0 0,0-1 0 0 0,0 1 0 0 0,0 0 0 0 0,1 0 0 0 0,-1-1 0 0 0,0 1 1 0 0,-1-1-1 0 0,-2-5-1107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2.040"/>
    </inkml:context>
    <inkml:brush xml:id="br0">
      <inkml:brushProperty name="width" value="0.05" units="cm"/>
      <inkml:brushProperty name="height" value="0.05" units="cm"/>
    </inkml:brush>
  </inkml:definitions>
  <inkml:trace contextRef="#ctx0" brushRef="#br0">168 1 8338 0 0,'-6'5'210'0'0,"0"2"0"0"0,0-1 0 0 0,1 1 0 0 0,0 0 1 0 0,0 0-1 0 0,0 0 0 0 0,1 1 0 0 0,0-1 0 0 0,0 1 1 0 0,1 0-1 0 0,0 0 0 0 0,-2 13 0 0 0,-2 12 468 0 0,-5 60-1 0 0,11-83-657 0 0,-5 66 451 0 0,8 144 0 0 0,2-202 584 0 0,-2-16 713 0 0,-1-12-133 0 0,-1-2-563 0 0,-1-1 0 0 0,0 0 0 0 0,-6-18-1 0 0,-27-72 452 0 0,9 32-1104 0 0,20 55-352 0 0,0 0 0 0 0,2 0 0 0 0,-1-1 0 0 0,0-29 0 0 0,4 45-110 0 0,0 1-1 0 0,0 0 1 0 0,0-1-1 0 0,0 1 1 0 0,1 0-1 0 0,-1 0 1 0 0,0-1-1 0 0,0 1 1 0 0,1 0-1 0 0,-1 0 1 0 0,0-1 0 0 0,0 1-1 0 0,1 0 1 0 0,-1 0-1 0 0,0 0 1 0 0,0-1-1 0 0,1 1 1 0 0,-1 0-1 0 0,0 0 1 0 0,1 0-1 0 0,-1 0 1 0 0,0 0-1 0 0,1 0 1 0 0,-1 0-1 0 0,0 0 1 0 0,1 0-1 0 0,-1 0 1 0 0,0 0-1 0 0,1 0 1 0 0,-1 0 0 0 0,0 0-1 0 0,1 0 1 0 0,-1 0-1 0 0,0 0 1 0 0,1 0-1 0 0,-1 0 1 0 0,0 0-1 0 0,1 1 1 0 0,-1-1-1 0 0,0 0 1 0 0,0 0-1 0 0,1 0 1 0 0,-1 1-1 0 0,0-1 1 0 0,0 0-1 0 0,1 1 1 0 0,18 8-888 0 0,-18-8 827 0 0,100 51-4791 0 0,-72-40 4750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5.937"/>
    </inkml:context>
    <inkml:brush xml:id="br0">
      <inkml:brushProperty name="width" value="0.05" units="cm"/>
      <inkml:brushProperty name="height" value="0.05" units="cm"/>
    </inkml:brush>
  </inkml:definitions>
  <inkml:trace contextRef="#ctx0" brushRef="#br0">196 285 13243 0 0,'-3'-4'398'0'0,"0"1"0"0"0,0 0 0 0 0,0 1 0 0 0,-1-1 0 0 0,0 0 1 0 0,1 1-1 0 0,-1 0 0 0 0,0 0 0 0 0,0 0 0 0 0,0 0 0 0 0,-9-2 0 0 0,10 4-330 0 0,-1 0-1 0 0,1 0 0 0 0,0 0 1 0 0,-1 0-1 0 0,1 0 1 0 0,0 1-1 0 0,-1-1 0 0 0,1 1 1 0 0,0 0-1 0 0,0 0 0 0 0,-1 0 1 0 0,1 1-1 0 0,0-1 0 0 0,0 1 1 0 0,0 0-1 0 0,-3 2 0 0 0,-1 1-80 0 0,0 0-1 0 0,1 1 0 0 0,-1-1 0 0 0,2 2 0 0 0,-1-1 0 0 0,0 0 0 0 0,1 1 0 0 0,0 0 0 0 0,1 0 0 0 0,0 1 1 0 0,0-1-1 0 0,0 1 0 0 0,1 0 0 0 0,0 0 0 0 0,1 0 0 0 0,-1 0 0 0 0,2 0 0 0 0,-2 15 0 0 0,3-21 45 0 0,0-1 0 0 0,0 0 0 0 0,0 1 0 0 0,0-1 0 0 0,0 1 0 0 0,1-1 0 0 0,-1 0-1 0 0,0 1 1 0 0,1-1 0 0 0,-1 0 0 0 0,1 1 0 0 0,0-1 0 0 0,0 0 0 0 0,-1 0 0 0 0,1 1-1 0 0,0-1 1 0 0,0 0 0 0 0,0 0 0 0 0,0 0 0 0 0,0 0 0 0 0,0 0 0 0 0,0 0 0 0 0,0-1-1 0 0,1 1 1 0 0,-1 0 0 0 0,0-1 0 0 0,1 1 0 0 0,-1 0 0 0 0,0-1 0 0 0,1 0 0 0 0,-1 1-1 0 0,0-1 1 0 0,1 0 0 0 0,-1 0 0 0 0,1 1 0 0 0,-1-1 0 0 0,1 0 0 0 0,-1 0 0 0 0,0-1-1 0 0,1 1 1 0 0,1 0 0 0 0,4-1 216 0 0,1-1 1 0 0,-1 1-1 0 0,1-1 0 0 0,-1 0 0 0 0,0-1 0 0 0,10-4 1 0 0,0-2 26 0 0,0-1 1 0 0,-1-1 0 0 0,-1 0 0 0 0,0-1-1 0 0,0 0 1 0 0,-1-2 0 0 0,-1 1 0 0 0,0-2-1 0 0,-1 0 1 0 0,15-24 0 0 0,-15 19-112 0 0,-1-2 0 0 0,0 1-1 0 0,-1-2 1 0 0,-2 1 0 0 0,0-1 0 0 0,-2 0 0 0 0,8-46 0 0 0,-14 65-178 0 0,1 1-23 0 0,0-1 1 0 0,-1 1-1 0 0,0-1 0 0 0,1 1 0 0 0,-1-1 1 0 0,0 1-1 0 0,-1-1 0 0 0,1 1 1 0 0,0-1-1 0 0,-2-4 0 0 0,1 8 22 0 0,1 0-1 0 0,-1 0 1 0 0,1 0 0 0 0,-1 0-1 0 0,1 0 1 0 0,-1 1-1 0 0,1-1 1 0 0,-1 0-1 0 0,1 0 1 0 0,-1 1 0 0 0,1-1-1 0 0,-1 0 1 0 0,1 0-1 0 0,0 1 1 0 0,-1-1-1 0 0,1 1 1 0 0,0-1 0 0 0,-1 0-1 0 0,1 1 1 0 0,0-1-1 0 0,0 1 1 0 0,-1-1 0 0 0,1 1-1 0 0,0-1 1 0 0,-1 1-1 0 0,-7 14-169 0 0,8-14 176 0 0,-29 59-389 0 0,3-10 252 0 0,2 1-1 0 0,-31 102 1 0 0,54-148-41 0 0,0 0-1 0 0,0 0 1 0 0,0 0 0 0 0,1 0 0 0 0,0 0-1 0 0,0 1 1 0 0,0-1 0 0 0,0 0 0 0 0,1 0 0 0 0,0 0-1 0 0,0 0 1 0 0,0 0 0 0 0,4 9 0 0 0,-3-11-112 0 0,0 0 1 0 0,0 0 0 0 0,0 0 0 0 0,0 0-1 0 0,0-1 1 0 0,1 1 0 0 0,0 0 0 0 0,-1-1 0 0 0,1 0-1 0 0,0 1 1 0 0,0-1 0 0 0,0 0 0 0 0,0-1-1 0 0,0 1 1 0 0,1 0 0 0 0,-1-1 0 0 0,0 0-1 0 0,1 0 1 0 0,-1 0 0 0 0,5 1 0 0 0,11 1 45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2.491"/>
    </inkml:context>
    <inkml:brush xml:id="br0">
      <inkml:brushProperty name="width" value="0.05" units="cm"/>
      <inkml:brushProperty name="height" value="0.05" units="cm"/>
    </inkml:brush>
  </inkml:definitions>
  <inkml:trace contextRef="#ctx0" brushRef="#br0">133 79 8410 0 0,'8'-13'4596'0'0,"8"-17"2082"0"0,-15 29-6321 0 0,-1 0 0 0 0,1-1 1 0 0,0 1-1 0 0,-1-1 0 0 0,0 1 0 0 0,1 0 1 0 0,-1-1-1 0 0,0 1 0 0 0,0-1 1 0 0,0 1-1 0 0,0-1 0 0 0,0 1 0 0 0,0-1 1 0 0,0 1-1 0 0,0-1 0 0 0,-1 1 1 0 0,1-2-1 0 0,-1 2-304 0 0,0 0 1 0 0,0 0-1 0 0,0 1 1 0 0,-1-1-1 0 0,1 0 1 0 0,0 1-1 0 0,0-1 1 0 0,0 0-1 0 0,-1 1 1 0 0,1 0-1 0 0,0-1 0 0 0,0 1 1 0 0,-1 0-1 0 0,1-1 1 0 0,0 1-1 0 0,-1 0 1 0 0,1 0-1 0 0,0 0 1 0 0,-1 0-1 0 0,-1 1 1 0 0,-28 3-636 0 0,21-1 320 0 0,1 1-1 0 0,-1 0 0 0 0,1 1 0 0 0,-17 10 0 0 0,23-13 75 0 0,0 0-1 0 0,1-1 0 0 0,-1 1 1 0 0,1 1-1 0 0,-1-1 0 0 0,1 0 1 0 0,0 1-1 0 0,0-1 0 0 0,0 1 1 0 0,0-1-1 0 0,1 1 0 0 0,-1 0 0 0 0,1 0 1 0 0,-1 0-1 0 0,1 0 0 0 0,0 0 1 0 0,0 0-1 0 0,0 0 0 0 0,0 6 1 0 0,1-8 80 0 0,0 0 1 0 0,0 0 0 0 0,1-1-1 0 0,-1 1 1 0 0,0 0 0 0 0,1 0-1 0 0,-1 0 1 0 0,0-1 0 0 0,1 1 0 0 0,-1 0-1 0 0,1-1 1 0 0,-1 1 0 0 0,1 0-1 0 0,-1-1 1 0 0,1 1 0 0 0,0 0-1 0 0,-1-1 1 0 0,1 1 0 0 0,0-1-1 0 0,-1 0 1 0 0,1 1 0 0 0,0-1-1 0 0,1 1 1 0 0,21 7-1091 0 0,-16-6 733 0 0,89 22-2444 0 0,-78-22 2450 0 0,1 2 1 0 0,-1 0-1 0 0,0 1 0 0 0,0 1 1 0 0,-1 1-1 0 0,1 0 0 0 0,27 18 1 0 0,-43-24 502 0 0,0 0 1 0 0,0 0-1 0 0,-1 0 1 0 0,1 0 0 0 0,0 1-1 0 0,-1-1 1 0 0,1 1-1 0 0,-1-1 1 0 0,0 1 0 0 0,0 0-1 0 0,1-1 1 0 0,-1 1-1 0 0,0 0 1 0 0,0 0 0 0 0,-1 0-1 0 0,2 2 1 0 0,-2-2 96 0 0,0-1 1 0 0,-1 0-1 0 0,1 1 0 0 0,0-1 1 0 0,-1 1-1 0 0,1-1 0 0 0,-1 0 1 0 0,1 1-1 0 0,-1-1 1 0 0,0 0-1 0 0,1 0 0 0 0,-1 0 1 0 0,0 1-1 0 0,0-1 1 0 0,0 0-1 0 0,0 0 0 0 0,0 0 1 0 0,0 0-1 0 0,0 0 1 0 0,0-1-1 0 0,-1 1 0 0 0,1 0 1 0 0,-2 0-1 0 0,-8 6 436 0 0,-1 0 0 0 0,0-2 1 0 0,-1 1-1 0 0,1-2 0 0 0,-15 4 0 0 0,-66 12 971 0 0,84-19-1466 0 0,-44 5-383 0 0,48-6-189 0 0,1 0 1 0 0,-1 0 0 0 0,1 0 0 0 0,0-1 0 0 0,-8-2 0 0 0,6 0 201 0 0,2-2-477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3.726"/>
    </inkml:context>
    <inkml:brush xml:id="br0">
      <inkml:brushProperty name="width" value="0.05" units="cm"/>
      <inkml:brushProperty name="height" value="0.05" units="cm"/>
    </inkml:brush>
  </inkml:definitions>
  <inkml:trace contextRef="#ctx0" brushRef="#br0">0 133 17508 0 0,'1'0'15'0'0,"-1"0"1"0"0,0-1-1 0 0,0 1 1 0 0,0 0-1 0 0,0 0 1 0 0,1 0-1 0 0,-1-1 1 0 0,0 1-1 0 0,0 0 1 0 0,0 0-1 0 0,1 0 1 0 0,-1-1-1 0 0,0 1 1 0 0,0 0-1 0 0,1 0 1 0 0,-1 0-1 0 0,0 0 1 0 0,1 0-1 0 0,-1-1 1 0 0,0 1-1 0 0,0 0 1 0 0,1 0-1 0 0,-1 0 1 0 0,0 0-1 0 0,1 0 1 0 0,-1 0-1 0 0,0 0 1 0 0,1 0 0 0 0,-1 0-1 0 0,0 0 1 0 0,0 0-1 0 0,1 1 1 0 0,-1-1-1 0 0,9 10-204 0 0,4 24-683 0 0,-10-24 912 0 0,3 10-20 0 0,0-1 0 0 0,-2 1 0 0 0,0 0-1 0 0,-2 0 1 0 0,1 21 0 0 0,-5 102 160 0 0,1-130-177 0 0,-6 63 40 0 0,0 21 981 0 0,9-98-802 0 0,0 0 1 0 0,0 0 0 0 0,0 0-1 0 0,0 0 1 0 0,0-1 0 0 0,0 1 0 0 0,-1-1-1 0 0,1 1 1 0 0,2-3 0 0 0,6-9-132 0 0,0 1 1 0 0,0-2 0 0 0,-2 1 0 0 0,0-1-1 0 0,0 0 1 0 0,-1-1 0 0 0,-1 1-1 0 0,0-1 1 0 0,-2-1 0 0 0,1 1 0 0 0,-2-1-1 0 0,0 0 1 0 0,-1 0 0 0 0,0 0-1 0 0,-1 0 1 0 0,-2-22 0 0 0,0 23-1279 0 0,6 24-804 0 0,5 9 1212 0 0,-8-14 725 0 0,7 11-120 0 0,1 0 1 0 0,1-1-1 0 0,0 0 0 0 0,1-1 0 0 0,18 16 0 0 0,-26-26 262 0 0,-1-1 1 0 0,1 1-1 0 0,0-1 0 0 0,0 1 1 0 0,1-1-1 0 0,-1 0 0 0 0,0-1 1 0 0,1 1-1 0 0,-1-1 0 0 0,1 0 0 0 0,-1 0 1 0 0,1 0-1 0 0,0-1 0 0 0,-1 0 1 0 0,1 1-1 0 0,0-2 0 0 0,-1 1 0 0 0,1 0 1 0 0,0-1-1 0 0,-1 0 0 0 0,1 0 1 0 0,-1-1-1 0 0,1 1 0 0 0,-1-1 1 0 0,8-4-1 0 0,-7 3 193 0 0,0 0 0 0 0,0 0 0 0 0,0-1 0 0 0,0 0 0 0 0,-1 0 0 0 0,0 0 0 0 0,1-1 0 0 0,-2 1 0 0 0,1-1 0 0 0,0 0 1 0 0,-1 0-1 0 0,0-1 0 0 0,4-9 0 0 0,-4 8-230 0 0,0 0 1 0 0,-1-1-1 0 0,0 0 1 0 0,0 0-1 0 0,0 1 0 0 0,-1-1 1 0 0,-1 0-1 0 0,1 0 1 0 0,-1 0-1 0 0,-1-9 1 0 0,1 16-145 0 0,0-1 1 0 0,0 1-1 0 0,0-1 1 0 0,0 1-1 0 0,-1-1 1 0 0,1 1-1 0 0,0 0 1 0 0,-1-1-1 0 0,1 1 1 0 0,-1-1-1 0 0,1 1 1 0 0,-1 0-1 0 0,0-1 1 0 0,1 1-1 0 0,-1 0 1 0 0,0 0-1 0 0,0 0 1 0 0,0-1-1 0 0,0 1 1 0 0,0 0-1 0 0,0 0 1 0 0,0 0-1 0 0,-1 1 1 0 0,1-1-1 0 0,0 0 1 0 0,0 0-1 0 0,-1 1 1 0 0,1-1-1 0 0,0 1 1 0 0,-3-2-1 0 0,1 3-53 0 0,1-1 0 0 0,-1 0 1 0 0,1 1-1 0 0,-1-1 0 0 0,0 1 0 0 0,1-1 0 0 0,-1 1 1 0 0,1 0-1 0 0,0 0 0 0 0,-1 1 0 0 0,1-1 0 0 0,0 0 1 0 0,0 1-1 0 0,0-1 0 0 0,0 1 0 0 0,-3 2 0 0 0,-7 8-26 0 0,1-1 0 0 0,0 2 0 0 0,0-1 0 0 0,2 2 0 0 0,-12 18 0 0 0,15-22 169 0 0,1 0 0 0 0,1 0 0 0 0,-1 0 1 0 0,2 1-1 0 0,0-1 0 0 0,0 1 0 0 0,0 0 1 0 0,-1 21-1 0 0,4-30 6 0 0,0 1 1 0 0,0 0-1 0 0,0 0 1 0 0,0 0-1 0 0,1-1 1 0 0,-1 1 0 0 0,1 0-1 0 0,-1 0 1 0 0,1-1-1 0 0,0 1 1 0 0,0 0-1 0 0,0-1 1 0 0,0 1-1 0 0,1-1 1 0 0,-1 1-1 0 0,1-1 1 0 0,-1 0 0 0 0,1 0-1 0 0,3 4 1 0 0,-2-4 35 0 0,0 0 0 0 0,0 0 0 0 0,0-1 1 0 0,1 1-1 0 0,-1-1 0 0 0,0 0 0 0 0,1 0 1 0 0,-1 0-1 0 0,1 0 0 0 0,-1-1 1 0 0,0 1-1 0 0,1-1 0 0 0,5 0 0 0 0,6-1 149 0 0,-1 0 0 0 0,0-2 0 0 0,1 0 0 0 0,-1 0 0 0 0,0-1 0 0 0,19-9 0 0 0,3-4 334 0 0,-1-1-1 0 0,-1-2 0 0 0,0-1 1 0 0,47-39-1 0 0,-43 27 35 0 0,-2-2-1 0 0,0-1 1 0 0,33-46-1 0 0,-56 65-387 0 0,17-29 0 0 0,-27 40-167 0 0,0 0 0 0 0,0 0 0 0 0,-1 0 0 0 0,1 0-1 0 0,-2 0 1 0 0,1-1 0 0 0,-1 1 0 0 0,0-1-1 0 0,1-8 1 0 0,-2 14-28 0 0,0-1 0 0 0,0 1 0 0 0,0 0 0 0 0,0 0 0 0 0,0-1 1 0 0,0 1-1 0 0,0 0 0 0 0,-1-1 0 0 0,1 1 0 0 0,0 0 0 0 0,-1 0 0 0 0,1-1 0 0 0,-1 1 0 0 0,1 0 0 0 0,-1 0 0 0 0,0 0 0 0 0,0 0 0 0 0,1 0 0 0 0,-1 0 0 0 0,0 0 0 0 0,0 0 0 0 0,0 0 0 0 0,0 0 0 0 0,0 0 0 0 0,0 1 0 0 0,0-1 0 0 0,0 0 1 0 0,0 1-1 0 0,-1-1 0 0 0,1 1 0 0 0,0-1 0 0 0,0 1 0 0 0,0-1 0 0 0,-1 1 0 0 0,1 0 0 0 0,0 0 0 0 0,-1 0 0 0 0,1 0 0 0 0,0 0 0 0 0,-1 0 0 0 0,1 0 0 0 0,0 0 0 0 0,-3 1 0 0 0,-2 0-105 0 0,1 0 1 0 0,-1 1-1 0 0,1-1 0 0 0,-1 1 0 0 0,1 1 0 0 0,0-1 0 0 0,0 1 1 0 0,-8 5-1 0 0,1 1 32 0 0,1 1 1 0 0,0 0 0 0 0,1 1-1 0 0,0 0 1 0 0,1 1-1 0 0,0 0 1 0 0,0 0 0 0 0,2 1-1 0 0,-7 14 1 0 0,8-16 59 0 0,1 1 1 0 0,1 0-1 0 0,0 0 0 0 0,1 0 1 0 0,0 1-1 0 0,1-1 0 0 0,0 1 1 0 0,1-1-1 0 0,0 1 0 0 0,1 0 1 0 0,2 12-1 0 0,-2-21 15 0 0,0 0-1 0 0,1 0 1 0 0,0 0-1 0 0,0-1 1 0 0,0 1-1 0 0,0 0 0 0 0,1-1 1 0 0,-1 1-1 0 0,1-1 1 0 0,0 0-1 0 0,0 0 1 0 0,0 1-1 0 0,0-1 1 0 0,1 0-1 0 0,0-1 1 0 0,-1 1-1 0 0,1 0 1 0 0,0-1-1 0 0,0 1 1 0 0,0-1-1 0 0,0 0 1 0 0,1 0-1 0 0,-1 0 1 0 0,7 2-1 0 0,-5-3 109 0 0,1 0 0 0 0,0 1 0 0 0,0-2 0 0 0,0 1 0 0 0,0-1-1 0 0,0 0 1 0 0,0 0 0 0 0,-1-1 0 0 0,1 0 0 0 0,0 0 0 0 0,0 0 0 0 0,0 0 0 0 0,-1-1-1 0 0,1 0 1 0 0,8-4 0 0 0,31-20 235 0 0,0-2-1 0 0,-2-2 0 0 0,58-52 0 0 0,-85 69-288 0 0,12-10 40 0 0,0 0 1 0 0,-2-2 0 0 0,-1-1-1 0 0,31-40 1 0 0,-51 57-21 0 0,0 1-1 0 0,0-1 1 0 0,5-15 0 0 0,-9 21-120 0 0,0 1 0 0 0,0-1 0 0 0,0 1 0 0 0,0-1 0 0 0,-1 1 0 0 0,0-1 0 0 0,1 0 0 0 0,-1 1 0 0 0,0-1 0 0 0,0 1 0 0 0,0-1 0 0 0,-1 0 0 0 0,1 1 0 0 0,-1-1 0 0 0,1 1 0 0 0,-1-1 0 0 0,0 1 0 0 0,-2-5 0 0 0,3 7-3 0 0,-1-1 0 0 0,0 1 0 0 0,1-1 0 0 0,-1 1 0 0 0,0 0 0 0 0,1-1 0 0 0,-1 1 0 0 0,0 0-1 0 0,0 0 1 0 0,0-1 0 0 0,1 1 0 0 0,-1 0 0 0 0,0 0 0 0 0,0 0 0 0 0,0 0 0 0 0,0 0 0 0 0,1 0 0 0 0,-1 0-1 0 0,0 0 1 0 0,0 0 0 0 0,0 1 0 0 0,1-1 0 0 0,-1 0 0 0 0,0 0 0 0 0,0 1 0 0 0,0-1 0 0 0,1 1 0 0 0,-1-1-1 0 0,0 0 1 0 0,0 2 0 0 0,-23 14-1031 0 0,-7 10 696 0 0,0-1 415 0 0,2 1 0 0 0,0 1 0 0 0,2 1-1 0 0,-37 50 1 0 0,57-67 3 0 0,2 0 0 0 0,-1 0 0 0 0,1 0 0 0 0,1 0 0 0 0,0 1 0 0 0,1 0 0 0 0,0 0 0 0 0,0 0 0 0 0,2 0 0 0 0,-1 0 0 0 0,2 21 0 0 0,1-13-33 0 0,0-1 1 0 0,2 0-1 0 0,0 0 1 0 0,2 0-1 0 0,0-1 0 0 0,12 31 1 0 0,-15-44 18 0 0,0 0 1 0 0,0-1-1 0 0,1 1 1 0 0,-1-1-1 0 0,1 0 1 0 0,0 0-1 0 0,0 0 1 0 0,4 4-1 0 0,-6-7-139 0 0,0 0 0 0 0,0-1 0 0 0,1 1 0 0 0,-1 0 0 0 0,0 0 0 0 0,1-1 0 0 0,-1 1 0 0 0,0-1 0 0 0,1 1 0 0 0,-1-1 0 0 0,1 0 0 0 0,-1 1 0 0 0,1-1 0 0 0,-1 0-1 0 0,1 0 1 0 0,-1 0 0 0 0,1 0 0 0 0,-1 0 0 0 0,1-1 0 0 0,-1 1 0 0 0,1 0 0 0 0,-1-1 0 0 0,1 1 0 0 0,-1-1 0 0 0,0 1 0 0 0,1-1 0 0 0,-1 0 0 0 0,0 1 0 0 0,2-2 0 0 0,10-7-190 0 0,1-5-523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4.194"/>
    </inkml:context>
    <inkml:brush xml:id="br0">
      <inkml:brushProperty name="width" value="0.05" units="cm"/>
      <inkml:brushProperty name="height" value="0.05" units="cm"/>
    </inkml:brush>
  </inkml:definitions>
  <inkml:trace contextRef="#ctx0" brushRef="#br0">263 66 16444 0 0,'-2'-4'421'0'0,"0"-1"1"0"0,1 0-1 0 0,-1 0 1 0 0,1 0-1 0 0,0 0 1 0 0,1 0-1 0 0,0 0 1 0 0,-1-1-1 0 0,2 1 1 0 0,-1 0-1 0 0,1-5 1 0 0,-54 193-67 0 0,21 15-423 0 0,30-189 65 0 0,-7 130-52 0 0,5-63-769 0 0,4-67 376 0 0,-3 10-2857 0 0,-15-60-165 0 0,-23-59 3848 0 0,12 34 3208 0 0,-30-109 0 0 0,58 173-3493 0 0,0 0 1 0 0,1 1-1 0 0,-1-1 0 0 0,1 0 0 0 0,-1 0 1 0 0,1 1-1 0 0,0-1 0 0 0,0 0 1 0 0,0 0-1 0 0,0 0 0 0 0,0 1 1 0 0,0-1-1 0 0,1 0 0 0 0,-1 0 1 0 0,0 0-1 0 0,1 1 0 0 0,-1-1 1 0 0,1 0-1 0 0,0 1 0 0 0,1-3 1 0 0,0 3-52 0 0,0 0 0 0 0,0-1 1 0 0,0 1-1 0 0,0 1 1 0 0,0-1-1 0 0,0 0 0 0 0,0 0 1 0 0,0 1-1 0 0,0-1 0 0 0,1 1 1 0 0,-1 0-1 0 0,0-1 1 0 0,0 1-1 0 0,1 0 0 0 0,3 1 1 0 0,49 2-847 0 0,105 19 1 0 0,-54-6-3462 0 0,-68-11 2028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7.961"/>
    </inkml:context>
    <inkml:brush xml:id="br0">
      <inkml:brushProperty name="width" value="0.05" units="cm"/>
      <inkml:brushProperty name="height" value="0.05" units="cm"/>
    </inkml:brush>
  </inkml:definitions>
  <inkml:trace contextRef="#ctx0" brushRef="#br0">32 4 11947 0 0,'-4'-3'9507'0'0,"4"8"-7168"0"0,-1 2-3414 0 0,-3 9 1026 0 0,1-1-1 0 0,0 1 1 0 0,0 22-1 0 0,0-9-23 0 0,1-6-207 0 0,-6 59-6024 0 0,8-68 3996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8.474"/>
    </inkml:context>
    <inkml:brush xml:id="br0">
      <inkml:brushProperty name="width" value="0.05" units="cm"/>
      <inkml:brushProperty name="height" value="0.05" units="cm"/>
    </inkml:brush>
  </inkml:definitions>
  <inkml:trace contextRef="#ctx0" brushRef="#br0">257 201 17124 0 0,'-2'-6'741'0'0,"-1"0"0"0"0,1-1 0 0 0,-2-13 0 0 0,3 15-475 0 0,0 0 0 0 0,0 0 0 0 0,-1 0 0 0 0,1 0-1 0 0,-1 0 1 0 0,0 0 0 0 0,0 1 0 0 0,-5-8 0 0 0,6 11-265 0 0,0 0-1 0 0,0 0 1 0 0,-1 0 0 0 0,1 0 0 0 0,0 0-1 0 0,0 0 1 0 0,-1 1 0 0 0,1-1-1 0 0,-1 0 1 0 0,1 1 0 0 0,-1-1 0 0 0,1 1-1 0 0,-1-1 1 0 0,1 1 0 0 0,-1 0 0 0 0,1 0-1 0 0,-1 0 1 0 0,1 0 0 0 0,-1 0 0 0 0,0 0-1 0 0,1 0 1 0 0,-1 0 0 0 0,1 0 0 0 0,-1 1-1 0 0,1-1 1 0 0,-1 1 0 0 0,1-1 0 0 0,-1 1-1 0 0,1 0 1 0 0,0-1 0 0 0,-1 1 0 0 0,-1 1-1 0 0,-6 4-115 0 0,1-1 0 0 0,0 1 0 0 0,-13 12 0 0 0,7-3 75 0 0,-1-1 0 0 0,2 2 0 0 0,0 0 0 0 0,1 1 0 0 0,1 0 0 0 0,1 0 1 0 0,0 2-1 0 0,1-1 0 0 0,1 1 0 0 0,-6 21 0 0 0,14-39 38 0 0,-1 0 0 0 0,1 0 1 0 0,-1 0-1 0 0,1 1 0 0 0,0-1 0 0 0,0 0 0 0 0,0 0 1 0 0,0 0-1 0 0,0 1 0 0 0,0-1 0 0 0,0 0 0 0 0,0 0 1 0 0,0 0-1 0 0,0 1 0 0 0,1-1 0 0 0,-1 0 1 0 0,0 0-1 0 0,2 2 0 0 0,-2-2 16 0 0,1-1 0 0 0,0 1 0 0 0,-1-1 0 0 0,1 0 0 0 0,0 1 0 0 0,-1-1 0 0 0,1 0 0 0 0,0 1 0 0 0,-1-1 0 0 0,1 0 0 0 0,0 0 0 0 0,0 0 0 0 0,-1 0 0 0 0,1 1 0 0 0,0-1 0 0 0,-1 0 0 0 0,1 0 0 0 0,0 0 0 0 0,0-1 0 0 0,-1 1 0 0 0,1 0 0 0 0,1 0 0 0 0,5-3 156 0 0,1 1 0 0 0,-1-1 0 0 0,0 0-1 0 0,10-6 1 0 0,-11 5-85 0 0,18-9 325 0 0,0-2 0 0 0,-2 0 0 0 0,1-2 1 0 0,-2 0-1 0 0,0-1 0 0 0,-2-2 1 0 0,0 0-1 0 0,-1 0 0 0 0,-1-2 1 0 0,0 0-1 0 0,22-44 0 0 0,-35 58-346 0 0,-1 0 0 0 0,0-1 0 0 0,-1 1 0 0 0,0-1 0 0 0,0 0 0 0 0,0 1 0 0 0,-1-16 0 0 0,-1 24-75 0 0,0 0 0 0 0,0-1-1 0 0,1 1 1 0 0,-1 0 0 0 0,0 0-1 0 0,0 0 1 0 0,0 0-1 0 0,0 0 1 0 0,0-1 0 0 0,0 1-1 0 0,0 0 1 0 0,0 0 0 0 0,0 0-1 0 0,0 0 1 0 0,0 0 0 0 0,0 0-1 0 0,0-1 1 0 0,0 1-1 0 0,0 0 1 0 0,-1 0 0 0 0,1 0-1 0 0,0 0 1 0 0,0 0 0 0 0,0-1-1 0 0,0 1 1 0 0,0 0-1 0 0,0 0 1 0 0,0 0 0 0 0,0 0-1 0 0,0 0 1 0 0,0 0 0 0 0,-1 0-1 0 0,1 0 1 0 0,0-1 0 0 0,0 1-1 0 0,0 0 1 0 0,0 0-1 0 0,0 0 1 0 0,0 0 0 0 0,-1 0-1 0 0,1 0 1 0 0,0 0 0 0 0,0 0-1 0 0,0 0 1 0 0,0 0-1 0 0,0 0 1 0 0,-1 0 0 0 0,-5 6-394 0 0,-6 10-65 0 0,12-15 454 0 0,-10 15-177 0 0,0 2 0 0 0,1-1-1 0 0,1 1 1 0 0,1 0 0 0 0,1 1-1 0 0,0-1 1 0 0,1 1 0 0 0,2 1 0 0 0,-1-1-1 0 0,2 0 1 0 0,0 23 0 0 0,3-38-181 0 0,-1 0 0 0 0,0-1 0 0 0,1 1 1 0 0,0 0-1 0 0,0-1 0 0 0,0 1 0 0 0,0 0 0 0 0,1-1 1 0 0,0 0-1 0 0,-1 1 0 0 0,1-1 0 0 0,0 0 0 0 0,0 0 1 0 0,1 0-1 0 0,-1 0 0 0 0,1 0 0 0 0,-1 0 0 0 0,1-1 1 0 0,0 1-1 0 0,0-1 0 0 0,0 0 0 0 0,0 0 0 0 0,1 0 0 0 0,-1 0 1 0 0,1-1-1 0 0,4 2 0 0 0,10 1-1022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9.240"/>
    </inkml:context>
    <inkml:brush xml:id="br0">
      <inkml:brushProperty name="width" value="0.05" units="cm"/>
      <inkml:brushProperty name="height" value="0.05" units="cm"/>
    </inkml:brush>
  </inkml:definitions>
  <inkml:trace contextRef="#ctx0" brushRef="#br0">206 240 19020 0 0,'-1'-1'137'0'0,"0"-1"-1"0"0,0 1 1 0 0,0 0 0 0 0,-1 0-1 0 0,1 0 1 0 0,0 0-1 0 0,-1 0 1 0 0,1 0 0 0 0,-1 0-1 0 0,1 1 1 0 0,-1-1-1 0 0,1 0 1 0 0,-1 1 0 0 0,1 0-1 0 0,-1-1 1 0 0,1 1 0 0 0,-1 0-1 0 0,0-1 1 0 0,1 1-1 0 0,-1 0 1 0 0,0 0 0 0 0,1 0-1 0 0,-4 1 1 0 0,-1 0 26 0 0,-1-1 0 0 0,1 1-1 0 0,-1 1 1 0 0,-9 2 0 0 0,5 1-49 0 0,1 0-1 0 0,0 0 1 0 0,-1 1 0 0 0,2 0-1 0 0,-12 9 1 0 0,16-11-142 0 0,0 0-1 0 0,0 1 1 0 0,0 0 0 0 0,1 0-1 0 0,0 0 1 0 0,0 0 0 0 0,0 1 0 0 0,0 0-1 0 0,1-1 1 0 0,-4 10 0 0 0,7-14-7 0 0,-1 0 0 0 0,1 0 0 0 0,-1 0 0 0 0,1 1 0 0 0,0-1 0 0 0,-1 0 0 0 0,1 0 0 0 0,0 1 0 0 0,0-1 0 0 0,0 0 0 0 0,0 1 0 0 0,0-1-1 0 0,0 0 1 0 0,0 1 0 0 0,1-1 0 0 0,-1 0 0 0 0,0 0 0 0 0,1 1 0 0 0,-1-1 0 0 0,1 0 0 0 0,-1 0 0 0 0,1 0 0 0 0,1 2 0 0 0,-1-2 6 0 0,0 1 0 0 0,1-1 0 0 0,-1 0-1 0 0,1 0 1 0 0,0-1 0 0 0,-1 1 0 0 0,1 0-1 0 0,0 0 1 0 0,-1-1 0 0 0,1 1 0 0 0,0-1 0 0 0,0 1-1 0 0,0-1 1 0 0,3 0 0 0 0,6 0 39 0 0,1 0-1 0 0,0-1 1 0 0,0-1 0 0 0,11-2 0 0 0,-21 3 17 0 0,15-4 127 0 0,0-1-1 0 0,-1-1 1 0 0,1 0 0 0 0,-2-1 0 0 0,1-1-1 0 0,28-21 1 0 0,-21 8 56 0 0,-19 17-184 0 0,0 1 0 0 0,1 0 0 0 0,-1 0 0 0 0,9-5 0 0 0,-2-1-63 0 0,-3 4-473 0 0,-11 18 90 0 0,-6 8 336 0 0,-2-1-1 0 0,0 1 1 0 0,-2-2-1 0 0,-24 30 0 0 0,21-29-181 0 0,-15 23 0 0 0,30-41 192 0 0,1-1-1 0 0,-1 0 1 0 0,1 1-1 0 0,0-1 0 0 0,0 1 1 0 0,-1-1-1 0 0,1 1 1 0 0,0-1-1 0 0,0 1 0 0 0,0-1 1 0 0,-1 1-1 0 0,1-1 1 0 0,0 1-1 0 0,0-1 0 0 0,0 1 1 0 0,0-1-1 0 0,0 1 1 0 0,0-1-1 0 0,0 1 0 0 0,0-1 1 0 0,0 1-1 0 0,0-1 1 0 0,0 1-1 0 0,0-1 0 0 0,1 1 1 0 0,-1-1-1 0 0,0 1 1 0 0,0-1-1 0 0,0 0 0 0 0,1 2 1 0 0,0-2-61 0 0,0 1 1 0 0,0-1-1 0 0,0 1 0 0 0,0-1 1 0 0,0 1-1 0 0,0-1 1 0 0,0 0-1 0 0,0 0 0 0 0,0 1 1 0 0,0-1-1 0 0,0 0 1 0 0,0 0-1 0 0,0 0 0 0 0,1 0 1 0 0,46-6-2857 0 0,-38 4 2337 0 0,12 3-391 0 0,-22-1 980 0 0,1 0-1 0 0,-1 0 1 0 0,1 0-1 0 0,-1 1 1 0 0,1-1-1 0 0,-1 0 1 0 0,1 0-1 0 0,-1 1 1 0 0,1-1-1 0 0,-1 0 1 0 0,1 1-1 0 0,-1-1 1 0 0,0 1-1 0 0,1-1 1 0 0,-1 0-1 0 0,0 1 1 0 0,1-1-1 0 0,-1 1 1 0 0,0-1-1 0 0,1 2 1 0 0,-1 0-67 0 0,0 0 0 0 0,0 1 0 0 0,0-1 0 0 0,0 0 0 0 0,0 1 1 0 0,-1-1-1 0 0,1 0 0 0 0,-1 1 0 0 0,1-1 0 0 0,-1 0 0 0 0,0 0 0 0 0,0 0 0 0 0,0 0 1 0 0,-2 3-1 0 0,-8 13-80 0 0,-1 1 0 0 0,-1-1 1 0 0,-27 29-1 0 0,32-39-101 0 0,-3-1 9957 0 0,18-18-7015 0 0,91-104-800 0 0,19-28-2093 0 0,-51 54 231 0 0,104-138-384 0 0,-168 223 392 0 0,0 2 13 0 0,-1 0 0 0 0,1 0 0 0 0,-1 0 1 0 0,1 0-1 0 0,-1 0 0 0 0,1 1 0 0 0,0-1 0 0 0,0 1 1 0 0,0-1-1 0 0,4-1 0 0 0,-7 6-25 0 0,0 0 0 0 0,1 0 0 0 0,-1 0 0 0 0,0 0 0 0 0,0 0 0 0 0,-3 4 1 0 0,4-7 35 0 0,-24 43 450 0 0,18-34-451 0 0,1 0-1 0 0,0 0 0 0 0,-5 13 0 0 0,8-18-103 0 0,1 0 0 0 0,0 0 0 0 0,0 0 0 0 0,1 0 0 0 0,-1 0 0 0 0,1 0 0 0 0,0 1 0 0 0,0-1 0 0 0,0 0 0 0 0,1 0 0 0 0,-1 0 0 0 0,2 5 0 0 0,1-1-284 0 0,0 0-1 0 0,0-1 1 0 0,0 1 0 0 0,1-1-1 0 0,0 0 1 0 0,0 1 0 0 0,7 7-1 0 0,42 41-961 0 0,-41-43 1707 0 0,-11-12-249 0 0,0 0 0 0 0,0 0 0 0 0,0 0 0 0 0,0 0 0 0 0,0 0 0 0 0,0 1 0 0 0,-1-1 0 0 0,1 0 0 0 0,0 0 0 0 0,-1 1 0 0 0,1-1 0 0 0,-1 0-1 0 0,0 1 1 0 0,1-1 0 0 0,-1 1 0 0 0,0-1 0 0 0,0 0 0 0 0,0 1 0 0 0,0-1 0 0 0,0 1 0 0 0,0-1 0 0 0,0 1 0 0 0,0-1 0 0 0,-1 0 0 0 0,1 1 0 0 0,-1-1-1 0 0,1 0 1 0 0,-1 1 0 0 0,1-1 0 0 0,-1 0 0 0 0,0 0 0 0 0,1 1 0 0 0,-1-1 0 0 0,0 0 0 0 0,-1 1 0 0 0,-4 5 506 0 0,-1 0 1 0 0,0-1-1 0 0,0 0 1 0 0,-11 8-1 0 0,4-4 141 0 0,7-5-414 0 0,0 0 1 0 0,0-1-1 0 0,-1 0 1 0 0,1 0 0 0 0,-1 0-1 0 0,0-1 1 0 0,0 0-1 0 0,-1-1 1 0 0,-12 3-1 0 0,15-5-425 0 0,0 1-1 0 0,1-1 0 0 0,-1 0 0 0 0,0 0 1 0 0,0 0-1 0 0,-8-2 0 0 0,10 1-346 0 0,1 0-1 0 0,0 0 1 0 0,-1 0-1 0 0,1-1 1 0 0,0 1-1 0 0,0-1 1 0 0,0 1-1 0 0,0-1 0 0 0,0 0 1 0 0,0-1-1 0 0,-3-2 1 0 0,3 1-1605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17:12.540"/>
    </inkml:context>
    <inkml:brush xml:id="br0">
      <inkml:brushProperty name="width" value="0.05" units="cm"/>
      <inkml:brushProperty name="height" value="0.05" units="cm"/>
    </inkml:brush>
  </inkml:definitions>
  <inkml:trace contextRef="#ctx0" brushRef="#br0">1 29 22549,'0'0'-13,"0"0"0,-1 0 0,1 0 0,0 1 1,0-1-1,1 0 0,-1 0 0,0 0 0,0 0 1,0 0-1,0 0 0,0 1 0,0-1 0,0 0 0,0 0 1,0 0-1,0 0 0,0 0 0,0 0 0,0 1 0,0-1 1,0 0-1,1 0 0,-1 0 0,0 0 0,0 0 0,0 0 1,0 0-1,0 0 0,0 0 0,1 0 0,-1 0 0,0 0 1,0 0-1,0 1 0,0-1 0,0 0 0,0 0 0,1 0 1,-1 0-1,0 0 0,0 0 0,0-1 0,14 2-550,-15-23-5884,2 11 5548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13.857"/>
    </inkml:context>
    <inkml:brush xml:id="br0">
      <inkml:brushProperty name="width" value="0.05" units="cm"/>
      <inkml:brushProperty name="height" value="0.05" units="cm"/>
    </inkml:brush>
  </inkml:definitions>
  <inkml:trace contextRef="#ctx0" brushRef="#br0">31 91 11731 0 0,'-11'-8'1665'0'0,"10"7"-1202"0"0,-1-1 0 0 0,1 1 0 0 0,0 0-1 0 0,0 1 1 0 0,-1-1 0 0 0,1 0 0 0 0,-1 0-1 0 0,1 0 1 0 0,-1 1 0 0 0,1-1 0 0 0,-4 0-1 0 0,52-1-144 0 0,0-3-1 0 0,0-1 0 0 0,-1-3 0 0 0,0-2 0 0 0,61-22 0 0 0,-103 32-334 0 0,1 0 0 0 0,-1 0-1 0 0,1 0 1 0 0,0 0 0 0 0,-1 1-1 0 0,1 0 1 0 0,0 0 0 0 0,-1 0-1 0 0,1 0 1 0 0,0 1 0 0 0,-1 0-1 0 0,1 0 1 0 0,-1 0 0 0 0,1 0-1 0 0,7 4 1 0 0,-2-1-3 0 0,1-1-27 0 0,0 0 0 0 0,1-1 0 0 0,-1 0 0 0 0,1-1 0 0 0,-1 0 0 0 0,1 0 0 0 0,0-1 1 0 0,-1-1-1 0 0,23-4 0 0 0,-15 8-260 0 0,-18-2 282 0 0,0-1 0 0 0,0 1 0 0 0,0-1 0 0 0,0 0 0 0 0,0 1 0 0 0,0-1 0 0 0,0 0 0 0 0,0 0 0 0 0,0 0 0 0 0,0 0-1 0 0,0 0 1 0 0,0 0 0 0 0,0 0 0 0 0,0 0 0 0 0,0 0 0 0 0,0 0 0 0 0,1 0 0 0 0,-1-1 0 0 0,0 1 0 0 0,0 0 0 0 0,1-2 0 0 0,9 19-1063 0 0,6-27-5291 0 0,-11 4 6196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21.557"/>
    </inkml:context>
    <inkml:brush xml:id="br0">
      <inkml:brushProperty name="width" value="0.05" units="cm"/>
      <inkml:brushProperty name="height" value="0.05" units="cm"/>
    </inkml:brush>
  </inkml:definitions>
  <inkml:trace contextRef="#ctx0" brushRef="#br0">139 1 2304 0 0,'-19'0'6671'0'0,"22"6"-7465"0"0,-3-6 972 0 0,-1 1 0 0 0,1 0 0 0 0,0-1 0 0 0,0 1 0 0 0,0 0-1 0 0,-1-1 1 0 0,1 1 0 0 0,0-1 0 0 0,-1 1 0 0 0,1-1 0 0 0,0 1 0 0 0,-1-1 0 0 0,1 1-1 0 0,-1-1 1 0 0,1 1 0 0 0,-1-1 0 0 0,1 1 0 0 0,-1-1 0 0 0,1 0 0 0 0,-1 1 0 0 0,1-1 0 0 0,-1 0-1 0 0,1 0 1 0 0,-1 1 0 0 0,0-1 0 0 0,1 0 0 0 0,-1 0 0 0 0,0 0 0 0 0,0 1 0 0 0,-3-1-146 0 0,0 0 1 0 0,0 1-1 0 0,1 0 1 0 0,-1 0-1 0 0,0 0 1 0 0,0 0-1 0 0,1 0 1 0 0,-1 1-1 0 0,1 0 1 0 0,-1-1-1 0 0,1 1 1 0 0,0 1 0 0 0,0-1-1 0 0,0 0 1 0 0,0 1-1 0 0,0 0 1 0 0,0-1-1 0 0,1 1 1 0 0,-1 0-1 0 0,1 1 1 0 0,0-1-1 0 0,0 0 1 0 0,0 1 0 0 0,-2 3-1 0 0,-5 11-1331 0 0,-8-7-3979 0 0,13-8 3789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7:22.818"/>
    </inkml:context>
    <inkml:brush xml:id="br0">
      <inkml:brushProperty name="width" value="0.05" units="cm"/>
      <inkml:brushProperty name="height" value="0.05" units="cm"/>
    </inkml:brush>
  </inkml:definitions>
  <inkml:trace contextRef="#ctx0" brushRef="#br0">10 24 6177 0 0,'3'-1'3501'0'0,"-7"-1"-512"0"0,-5 2 1202 0 0,9 0-3991 0 0,19 5-1045 0 0,16 2 475 0 0,-9-2 346 0 0,29 1-1 0 0,-46-5 57 0 0,1-1-1 0 0,-1-1 1 0 0,0 1 0 0 0,1-2-1 0 0,-1 1 1 0 0,16-6-1 0 0,-15 4-11 0 0,0-1-21 0 0,-1 1 0 0 0,0 0 0 0 0,1 0 0 0 0,0 1 1 0 0,0 1-1 0 0,0-1 0 0 0,-1 2 0 0 0,18 0 0 0 0,-12 5-106 0 0,-15-5 137 0 0,1 0 0 0 0,-1 0 0 0 0,0 0 0 0 0,0 0-1 0 0,0 0 1 0 0,0 0 0 0 0,1 1 0 0 0,-1-1 0 0 0,0 0 0 0 0,0 0 0 0 0,0 0-1 0 0,0 0 1 0 0,1 0 0 0 0,-1 0 0 0 0,0 0 0 0 0,0 0 0 0 0,0 0 0 0 0,0 1 0 0 0,0-1-1 0 0,0 0 1 0 0,1 0 0 0 0,-1 0 0 0 0,0 0 0 0 0,0 0 0 0 0,0 1 0 0 0,0-1-1 0 0,0 0 1 0 0,0 0 0 0 0,0 0 0 0 0,0 0 0 0 0,0 1 0 0 0,0-1 0 0 0,0 0 0 0 0,0 0-1 0 0,0 0 1 0 0,0 0 0 0 0,0 1 0 0 0,0-1 0 0 0,0 0 0 0 0,0 0 0 0 0,0 0-1 0 0,0 0 1 0 0,0 1 0 0 0,0-1 0 0 0,0 0 0 0 0,0 0 0 0 0,0 0 0 0 0,0 0 0 0 0,0 1-1 0 0,-1-1 1 0 0,1 0 0 0 0,0 0 0 0 0,0 0 0 0 0,0 0 0 0 0,0 0 0 0 0,0 1-1 0 0,-9 1 120 0 0,0 1 0 0 0,1-2 0 0 0,-1 1 0 0 0,0-1 0 0 0,0 0 0 0 0,0-1 0 0 0,0 0 0 0 0,-16-2 0 0 0,-19 1-147 0 0,13 2-3 0 0,21 1 17 0 0,0-1 0 0 0,-1-1 0 0 0,1 0 0 0 0,0 0 0 0 0,0-1 0 0 0,-1 0 0 0 0,1-1 0 0 0,0 0 0 0 0,0-1 0 0 0,-16-6 0 0 0,22 8-51 0 0,1-1 0 0 0,-1 1 0 0 0,1-1 0 0 0,-1 1 0 0 0,0 0-1 0 0,0 1 1 0 0,0-1 0 0 0,-4 1 0 0 0,8 0-5 0 0,0 0-1 0 0,1 0 1 0 0,-1 0-1 0 0,0-1 1 0 0,0 1 0 0 0,0 0-1 0 0,1 0 1 0 0,-1 0-1 0 0,0 0 1 0 0,0 0-1 0 0,0 0 1 0 0,0 0 0 0 0,1 0-1 0 0,-1 0 1 0 0,0 0-1 0 0,0 0 1 0 0,0-1 0 0 0,0 1-1 0 0,1 0 1 0 0,-1 0-1 0 0,0 0 1 0 0,0 0-1 0 0,0 0 1 0 0,0-1 0 0 0,0 1-1 0 0,0 0 1 0 0,0 0-1 0 0,0 0 1 0 0,1-1 0 0 0,-1 1-1 0 0,0 0 1 0 0,0 0-1 0 0,0 0 1 0 0,0-1-1 0 0,0 1 1 0 0,0 0 0 0 0,0 0-1 0 0,0 0 1 0 0,0 0-1 0 0,0-1 1 0 0,0 1 0 0 0,0 0-1 0 0,0 0 1 0 0,-1 0-1 0 0,1-1 1 0 0,0 1-1 0 0,0 0 1 0 0,0 0 0 0 0,0 0-1 0 0,0-1 1 0 0,0 1-1 0 0,0 0 1 0 0,0 0 0 0 0,-1 0-1 0 0,1 0 1 0 0,0 0-1 0 0,0-1 1 0 0,0 1-1 0 0,0 0 1 0 0,0 0 0 0 0,-1 0-1 0 0,8 3-681 0 0,0 0 1 0 0,0-1-1 0 0,0 1 0 0 0,10 1 0 0 0,150 27 92 0 0,-85-22 579 0 0,-72-9 72 0 0,1 0-1 0 0,-1 0 0 0 0,0-1 1 0 0,0-1-1 0 0,0 0 0 0 0,10-3 1 0 0,-13 4 15 0 0,-7 4 527 0 0,0-3-493 0 0,-1 1 1 0 0,1-1-1 0 0,-1 0 1 0 0,1 1 0 0 0,-1-1-1 0 0,1 1 1 0 0,-1-1-1 0 0,0 0 1 0 0,1 0 0 0 0,-1 1-1 0 0,0-1 1 0 0,1 0-1 0 0,-1 0 1 0 0,0 0 0 0 0,1 0-1 0 0,-1 1 1 0 0,-1-1-1 0 0,-14-2 326 0 0,1 1 0 0 0,-1-2-1 0 0,1 0 1 0 0,-26-9 0 0 0,-31-6-88 0 0,53 15-252 0 0,8 1-96 0 0,0 0 0 0 0,0 1-1 0 0,-1 0 1 0 0,-11 1 0 0 0,20 0-45 0 0,0 1 0 0 0,-1-1 1 0 0,1 1-1 0 0,0 0 0 0 0,0 0 1 0 0,-1 0-1 0 0,1 0 0 0 0,0 1 0 0 0,0-1 1 0 0,0 1-1 0 0,0 0 0 0 0,1 0 1 0 0,-1 0-1 0 0,0 0 0 0 0,1 0 1 0 0,0 0-1 0 0,-1 1 0 0 0,-1 2 0 0 0,4-5 51 0 0,0 0 0 0 0,-1 1 0 0 0,1-1 0 0 0,0 0 0 0 0,0 0 0 0 0,0 0 0 0 0,0 0 0 0 0,-1 0 0 0 0,1 0 0 0 0,0 0 0 0 0,0 1 0 0 0,0-1 0 0 0,0 0 0 0 0,0 0 0 0 0,0 0 0 0 0,-1 0 0 0 0,1 1 0 0 0,0-1 0 0 0,0 0 0 0 0,0 0 0 0 0,0 0 0 0 0,0 1 0 0 0,0-1 0 0 0,0 0 0 0 0,0 0 0 0 0,0 0 0 0 0,0 0 0 0 0,0 1 0 0 0,0-1 0 0 0,0 0 0 0 0,0 0 0 0 0,0 0 0 0 0,0 1 0 0 0,0-1 0 0 0,0 0 0 0 0,0 0 0 0 0,0 0 0 0 0,0 1 0 0 0,0-1 0 0 0,1 0 0 0 0,-1 0 0 0 0,0 0 0 0 0,0 0 0 0 0,0 1 0 0 0,0-1 0 0 0,0 0 0 0 0,1 0 0 0 0,11-2-2045 0 0,15-10-75 0 0,-10 4 1161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6.370"/>
    </inkml:context>
    <inkml:brush xml:id="br0">
      <inkml:brushProperty name="width" value="0.05" units="cm"/>
      <inkml:brushProperty name="height" value="0.05" units="cm"/>
    </inkml:brush>
  </inkml:definitions>
  <inkml:trace contextRef="#ctx0" brushRef="#br0">89 206 14619 0 0,'18'-15'6071'0'0,"13"-4"-3947"0"0,-21 13-2146 0 0,-1 0 1 0 0,1 0-1 0 0,10-10 1 0 0,-14 10 144 0 0,0 0 1 0 0,-1 0 0 0 0,0-1 0 0 0,0 1 0 0 0,6-12 0 0 0,-9 15-34 0 0,0 0 1 0 0,-1 0-1 0 0,0 0 1 0 0,0 0-1 0 0,0-1 1 0 0,0 1-1 0 0,0 0 1 0 0,-1-1-1 0 0,1 1 1 0 0,-1-1-1 0 0,0 1 1 0 0,0 0-1 0 0,0-1 1 0 0,-1 1-1 0 0,1-1 1 0 0,-2-4-1 0 0,1 7-72 0 0,1-1 0 0 0,-1 0 0 0 0,0 1-1 0 0,0-1 1 0 0,0 1 0 0 0,0-1 0 0 0,0 1-1 0 0,0 0 1 0 0,-1-1 0 0 0,1 1 0 0 0,0 0-1 0 0,-1 0 1 0 0,1 0 0 0 0,-1-1 0 0 0,1 2-1 0 0,-1-1 1 0 0,1 0 0 0 0,-1 0 0 0 0,0 0-1 0 0,0 1 1 0 0,1-1 0 0 0,-1 1 0 0 0,0 0-1 0 0,0-1 1 0 0,1 1 0 0 0,-1 0 0 0 0,0 0-1 0 0,0 0 1 0 0,0 0 0 0 0,0 0 0 0 0,1 0 0 0 0,-4 2-1 0 0,-3-1-67 0 0,1 1-1 0 0,0 0 1 0 0,0 0-1 0 0,0 0 1 0 0,0 1-1 0 0,-11 6 0 0 0,7-2-7 0 0,1 1-1 0 0,0 0 1 0 0,0 0-1 0 0,1 1 1 0 0,0 0-1 0 0,1 1 1 0 0,-15 20-1 0 0,19-24 32 0 0,0 0-1 0 0,1-1 1 0 0,0 2-1 0 0,0-1 1 0 0,0 0-1 0 0,1 0 1 0 0,0 1-1 0 0,0 0 1 0 0,0-1-1 0 0,1 1 0 0 0,0 0 1 0 0,1 0-1 0 0,-1-1 1 0 0,1 1-1 0 0,1 0 1 0 0,0 10-1 0 0,1-14 10 0 0,-1-1 0 0 0,0 1-1 0 0,0 0 1 0 0,1-1 0 0 0,-1 1-1 0 0,1-1 1 0 0,0 0 0 0 0,0 1-1 0 0,0-1 1 0 0,0 0 0 0 0,0 0 0 0 0,0 0-1 0 0,1 0 1 0 0,-1-1 0 0 0,1 1-1 0 0,-1 0 1 0 0,1-1 0 0 0,0 0-1 0 0,-1 0 1 0 0,1 0 0 0 0,0 0 0 0 0,0 0-1 0 0,0 0 1 0 0,0-1 0 0 0,3 1-1 0 0,7 0-22 0 0,0 1 0 0 0,0-2-1 0 0,0 0 1 0 0,17-2-1 0 0,23-4-538 0 0,-1-3-1 0 0,0-2 1 0 0,94-32 0 0 0,-144 42 561 0 0,20-5-497 0 0,-20 10 273 0 0,-8 10 191 0 0,-10 13 140 0 0,11-17 82 0 0,-1 0-1 0 0,0 0 0 0 0,-1-1 1 0 0,-10 13-1 0 0,82-83 1769 0 0,-39 39-2445 0 0,1 1-1 0 0,30-19 1 0 0,-53 38 365 0 0,0 0 1 0 0,0 0-1 0 0,0 0 1 0 0,0 0-1 0 0,0 1 1 0 0,0 0-1 0 0,0 0 1 0 0,0 0-1 0 0,9-1 1 0 0,-12 2 92 0 0,1 0 1 0 0,-1 0-1 0 0,0 1 1 0 0,1-1 0 0 0,-1 0-1 0 0,0 0 1 0 0,1 1 0 0 0,-1-1-1 0 0,0 1 1 0 0,0 0-1 0 0,1-1 1 0 0,-1 1 0 0 0,0 0-1 0 0,0-1 1 0 0,0 1 0 0 0,0 0-1 0 0,0 0 1 0 0,0 0-1 0 0,0 0 1 0 0,0 0 0 0 0,0 0-1 0 0,-1 0 1 0 0,1 1 0 0 0,0-1-1 0 0,-1 0 1 0 0,1 0-1 0 0,0 0 1 0 0,-1 1 0 0 0,0-1-1 0 0,1 0 1 0 0,-1 1-1 0 0,0-1 1 0 0,0 0 0 0 0,1 3-1 0 0,-1 4-327 0 0,1 1-1 0 0,-1 0 0 0 0,-1-1 0 0 0,0 1 1 0 0,0 0-1 0 0,0-1 0 0 0,-5 14 0 0 0,0 0-759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8.138"/>
    </inkml:context>
    <inkml:brush xml:id="br0">
      <inkml:brushProperty name="width" value="0.05" units="cm"/>
      <inkml:brushProperty name="height" value="0.05" units="cm"/>
    </inkml:brush>
  </inkml:definitions>
  <inkml:trace contextRef="#ctx0" brushRef="#br0">42 13 10882 0 0,'6'-10'5150'0'0,"-11"7"-2469"0"0,5 3-2661 0 0,-1 0-1 0 0,0 0 0 0 0,0 1 0 0 0,0-1 1 0 0,1 0-1 0 0,-1 0 0 0 0,0 1 1 0 0,1-1-1 0 0,-1 0 0 0 0,0 1 1 0 0,1-1-1 0 0,-1 1 0 0 0,0-1 1 0 0,1 1-1 0 0,-1-1 0 0 0,1 1 1 0 0,-1 0-1 0 0,1-1 0 0 0,-1 1 1 0 0,1 0-1 0 0,-1-1 0 0 0,1 1 0 0 0,-1 0 1 0 0,1 1-1 0 0,-7 28-230 0 0,2 0 0 0 0,1 0-1 0 0,1 0 1 0 0,3 60 0 0 0,1-48 179 0 0,-8 69 0 0 0,6-109 59 0 0,1-1 0 0 0,0 0 1 0 0,-1 0-1 0 0,1 1 0 0 0,0-1 1 0 0,0 0-1 0 0,0 1 0 0 0,0-1 1 0 0,0 0-1 0 0,0 0 0 0 0,0 1 0 0 0,0-1 1 0 0,0 0-1 0 0,1 1 0 0 0,-1-1 1 0 0,0 0-1 0 0,1 0 0 0 0,-1 0 1 0 0,1 1-1 0 0,0-1 0 0 0,-1 0 0 0 0,1 0 1 0 0,0 0-1 0 0,0 0 0 0 0,0 0 1 0 0,-1 0-1 0 0,1 0 0 0 0,0 0 1 0 0,0 0-1 0 0,0-1 0 0 0,1 1 0 0 0,-1 0 1 0 0,2 0-1 0 0,2 0 190 0 0,0 0-1 0 0,0-1 0 0 0,0 1 1 0 0,0-1-1 0 0,0 0 1 0 0,0-1-1 0 0,7-1 1 0 0,-4 1-93 0 0,12-2 283 0 0,0-2-1 0 0,0 0 1 0 0,23-11-1 0 0,30-7-15 0 0,-63 21-399 0 0,0 1 0 0 0,0 1-1 0 0,0 0 1 0 0,1 0 0 0 0,-1 1 0 0 0,0 0 0 0 0,18 4 0 0 0,-18-2-626 0 0,-1-1 0 0 0,1-1 0 0 0,0 0 0 0 0,0 0 0 0 0,0-1 0 0 0,0 0 0 0 0,0-1 0 0 0,10-1 0 0 0,-19 1 340 0 0,1 1-1 0 0,0-1 1 0 0,-1 0-1 0 0,1 1 1 0 0,-1-1-1 0 0,0 0 1 0 0,1 0 0 0 0,-1 0-1 0 0,0 0 1 0 0,1 0-1 0 0,1-3 1 0 0,-2 3 91 0 0,3-2-4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8.585"/>
    </inkml:context>
    <inkml:brush xml:id="br0">
      <inkml:brushProperty name="width" value="0.05" units="cm"/>
      <inkml:brushProperty name="height" value="0.05" units="cm"/>
    </inkml:brush>
  </inkml:definitions>
  <inkml:trace contextRef="#ctx0" brushRef="#br0">5 13 15115 0 0,'-5'-12'6692'0'0,"16"18"-6858"0"0,1 0 0 0 0,0-1 0 0 0,20 7 0 0 0,-21-8 184 0 0,0 0 0 0 0,0 1 1 0 0,0 0-1 0 0,11 8 0 0 0,-18-11-6 0 0,-1 1 0 0 0,0 0 0 0 0,1 0 0 0 0,-1 0 0 0 0,0 0-1 0 0,0 1 1 0 0,-1-1 0 0 0,1 1 0 0 0,-1 0 0 0 0,0 0 0 0 0,0 0 0 0 0,0 0 0 0 0,0 0 0 0 0,-1 0 0 0 0,2 5 0 0 0,-1 0-31 0 0,-1 1 0 0 0,1-1 0 0 0,-2 0 0 0 0,1 0 0 0 0,-1 1 0 0 0,-1-1 0 0 0,0 0 0 0 0,0 0 0 0 0,0 0 0 0 0,-1 0 0 0 0,-1 0 0 0 0,0 0 0 0 0,0 0 0 0 0,0-1 0 0 0,-1 1 0 0 0,-1-1 0 0 0,1 0 0 0 0,-1 0 0 0 0,-1-1 0 0 0,1 1 0 0 0,-13 11 0 0 0,-64 53-6464 0 0,70-63 6266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9.211"/>
    </inkml:context>
    <inkml:brush xml:id="br0">
      <inkml:brushProperty name="width" value="0.05" units="cm"/>
      <inkml:brushProperty name="height" value="0.05" units="cm"/>
    </inkml:brush>
  </inkml:definitions>
  <inkml:trace contextRef="#ctx0" brushRef="#br0">21 30 9746 0 0,'1'1'147'0'0,"0"0"-1"0"0,-1 0 1 0 0,1 0 0 0 0,-1 0-1 0 0,1 1 1 0 0,-1-1 0 0 0,1 0-1 0 0,-1 0 1 0 0,0 0-1 0 0,0 1 1 0 0,0-1 0 0 0,1 0-1 0 0,-1 1 1 0 0,-1-1 0 0 0,1 0-1 0 0,0 3 1 0 0,-6 25-384 0 0,3-17 442 0 0,0 4-115 0 0,-1 3 174 0 0,0 1-1 0 0,2-1 0 0 0,0 1 0 0 0,1 0 0 0 0,0-1 0 0 0,4 24 0 0 0,-3-42-187 0 0,0 0 0 0 0,1 0 0 0 0,-1 0 0 0 0,0 0 0 0 0,1 0 0 0 0,-1 0 1 0 0,0 0-1 0 0,1 0 0 0 0,0 0 0 0 0,-1 0 0 0 0,1 0 0 0 0,-1 0 0 0 0,1 0 0 0 0,0 0 0 0 0,0 0 0 0 0,0 0 0 0 0,-1-1 0 0 0,1 1 0 0 0,0 0 1 0 0,0-1-1 0 0,0 1 0 0 0,0 0 0 0 0,0-1 0 0 0,0 0 0 0 0,2 1 0 0 0,-1 0 44 0 0,0-1-1 0 0,0 0 1 0 0,1 0-1 0 0,-1 0 1 0 0,0 0 0 0 0,0-1-1 0 0,1 1 1 0 0,-1 0 0 0 0,0-1-1 0 0,0 0 1 0 0,5-1-1 0 0,2-3 185 0 0,1 0 0 0 0,-1 0 0 0 0,0-1 0 0 0,10-8 0 0 0,3-3 238 0 0,-2-1-1 0 0,1-1 0 0 0,-2-1 1 0 0,28-36-1 0 0,-36 40-59 0 0,-1-1 0 0 0,0 0 0 0 0,-1 0 0 0 0,13-37 0 0 0,-22 54-487 0 0,0 0 0 0 0,0 0 0 0 0,0 0 0 0 0,0 0-1 0 0,0 0 1 0 0,-1 1 0 0 0,1-1 0 0 0,0 0 0 0 0,0 0 0 0 0,0 0-1 0 0,0 0 1 0 0,0 0 0 0 0,-1 0 0 0 0,1 0 0 0 0,0 0 0 0 0,0 0 0 0 0,0 0-1 0 0,0 0 1 0 0,-1 0 0 0 0,1 0 0 0 0,0 0 0 0 0,0 0 0 0 0,0 0-1 0 0,0 0 1 0 0,-1 0 0 0 0,1 0 0 0 0,0 0 0 0 0,0 0 0 0 0,0 0-1 0 0,0 0 1 0 0,0 0 0 0 0,-1 0 0 0 0,1-1 0 0 0,0 1 0 0 0,0 0 0 0 0,0 0-1 0 0,0 0 1 0 0,0 0 0 0 0,0 0 0 0 0,-1 0 0 0 0,1 0 0 0 0,0-1-1 0 0,0 1 1 0 0,0 0 0 0 0,-18 89-779 0 0,10-46 631 0 0,6-34 83 0 0,0 1 0 0 0,1-1 0 0 0,0 1 0 0 0,1-1 0 0 0,0 1 1 0 0,0 0-1 0 0,3 12 0 0 0,-3-19 46 0 0,1-1 0 0 0,0 0 0 0 0,0 1 1 0 0,0-1-1 0 0,0 0 0 0 0,0 0 0 0 0,0 0 0 0 0,0 0 0 0 0,1 0 0 0 0,-1 0 1 0 0,1 0-1 0 0,-1-1 0 0 0,1 1 0 0 0,0 0 0 0 0,0-1 0 0 0,-1 1 0 0 0,1-1 1 0 0,0 0-1 0 0,1 0 0 0 0,-1 0 0 0 0,0 0 0 0 0,0 0 0 0 0,0 0 0 0 0,1 0 1 0 0,-1-1-1 0 0,0 1 0 0 0,1-1 0 0 0,-1 1 0 0 0,0-1 0 0 0,1 0 0 0 0,-1 0 1 0 0,0 0-1 0 0,1 0 0 0 0,3-2 0 0 0,1 1 20 0 0,0 0 0 0 0,0-1 0 0 0,0 0 0 0 0,0-1 0 0 0,0 1 0 0 0,-1-1 0 0 0,0-1 1 0 0,1 1-1 0 0,-1-1 0 0 0,10-9 0 0 0,2-2 73 0 0,31-34 0 0 0,-41 40-141 0 0,0 0 0 0 0,0-1 0 0 0,-1 0 0 0 0,-1 0 1 0 0,0 0-1 0 0,9-21 0 0 0,-21 52-659 0 0,1-1 1 0 0,-3 30 0 0 0,6-37 795 0 0,1 0 0 0 0,1 0 1 0 0,0 0-1 0 0,1 0 0 0 0,3 21 1 0 0,-4-32-42 0 0,1 0 1 0 0,-1 0-1 0 0,1 0 1 0 0,-1 0-1 0 0,1 0 1 0 0,0-1-1 0 0,0 1 1 0 0,-1 0-1 0 0,1 0 1 0 0,1-1 0 0 0,-1 1-1 0 0,0 0 1 0 0,0-1-1 0 0,0 1 1 0 0,1-1-1 0 0,-1 1 1 0 0,1-1-1 0 0,-1 0 1 0 0,1 0-1 0 0,0 0 1 0 0,0 0-1 0 0,-1 0 1 0 0,1 0-1 0 0,0 0 1 0 0,0 0-1 0 0,0-1 1 0 0,0 1-1 0 0,0-1 1 0 0,0 1-1 0 0,0-1 1 0 0,0 0-1 0 0,0 0 1 0 0,0 0-1 0 0,0 0 1 0 0,0 0-1 0 0,0 0 1 0 0,0-1 0 0 0,0 1-1 0 0,0-1 1 0 0,-1 1-1 0 0,1-1 1 0 0,2-1-1 0 0,3 0-356 0 0,-1-1 1 0 0,0 0-1 0 0,-1 0 0 0 0,1-1 0 0 0,0 1 0 0 0,-1-2 1 0 0,0 1-1 0 0,0 0 0 0 0,0-1 0 0 0,0 0 0 0 0,6-9 1 0 0,-2-5-387 0 0,0-3 563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8:59.679"/>
    </inkml:context>
    <inkml:brush xml:id="br0">
      <inkml:brushProperty name="width" value="0.05" units="cm"/>
      <inkml:brushProperty name="height" value="0.05" units="cm"/>
    </inkml:brush>
  </inkml:definitions>
  <inkml:trace contextRef="#ctx0" brushRef="#br0">15 0 13947 0 0,'0'0'2088'0'0,"-3"0"-1143"0"0,2 2-297 0 0,-2-1-120 0 0,1 2-88 0 0,1 0-296 0 0,-2 0-80 0 0,2 1-40 0 0,1 0-120 0 0,0 2-72 0 0,4 1-872 0 0,0 0-129 0 0,3 1-527 0 0,2-1-928 0 0,1-1 63 0 0,0-2-896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0.130"/>
    </inkml:context>
    <inkml:brush xml:id="br0">
      <inkml:brushProperty name="width" value="0.05" units="cm"/>
      <inkml:brushProperty name="height" value="0.05" units="cm"/>
    </inkml:brush>
  </inkml:definitions>
  <inkml:trace contextRef="#ctx0" brushRef="#br0">210 172 13211 0 0,'-35'22'3790'0'0,"-42"31"-2407"0"0,68-45-1428 0 0,0 0 1 0 0,1 0-1 0 0,0 1 0 0 0,0 0 0 0 0,1 0 0 0 0,-7 11 1 0 0,9-11 22 0 0,0 1 0 0 0,1-1 1 0 0,0 1-1 0 0,0 0 1 0 0,1 0-1 0 0,0 0 1 0 0,1 1-1 0 0,0-1 0 0 0,1 1 1 0 0,0-1-1 0 0,1 14 1 0 0,0-21 31 0 0,0-1-1 0 0,0 0 1 0 0,0 1 0 0 0,1-1 0 0 0,-1 0 0 0 0,1 1-1 0 0,0-1 1 0 0,0 0 0 0 0,-1 0 0 0 0,2 0 0 0 0,-1 1-1 0 0,0-1 1 0 0,0 0 0 0 0,1 0 0 0 0,-1-1-1 0 0,1 1 1 0 0,-1 0 0 0 0,1 0 0 0 0,2 1 0 0 0,0-1 30 0 0,-1 0 1 0 0,1 0-1 0 0,0 0 1 0 0,0 0-1 0 0,0-1 1 0 0,0 0-1 0 0,0 0 1 0 0,0 0 0 0 0,0 0-1 0 0,6 0 1 0 0,2-1 72 0 0,1 0 0 0 0,-1-1 0 0 0,0 0 0 0 0,1-1 0 0 0,-1 0 0 0 0,18-6 0 0 0,-7-1 93 0 0,-1 0-1 0 0,-1-2 0 0 0,0 0 1 0 0,0-1-1 0 0,-1-1 0 0 0,0-1 1 0 0,29-28-1 0 0,-30 23-107 0 0,0-1 1 0 0,-1 0-1 0 0,-1-2 1 0 0,-1 0-1 0 0,-1 0 0 0 0,19-40 1 0 0,-29 54-45 0 0,-1-1 0 0 0,0 0 0 0 0,-1 0 0 0 0,1 0 0 0 0,-2 0 0 0 0,1 0 0 0 0,-2-1 0 0 0,1 1 0 0 0,-1-1 0 0 0,0-11 0 0 0,-1 20-58 0 0,0 1-1 0 0,0 0 1 0 0,0 0-1 0 0,0 0 1 0 0,0-1-1 0 0,0 1 1 0 0,0 0-1 0 0,0 0 1 0 0,0 0-1 0 0,0 0 1 0 0,0-1-1 0 0,0 1 0 0 0,0 0 1 0 0,0 0-1 0 0,0 0 1 0 0,0 0-1 0 0,-1 0 1 0 0,1-1-1 0 0,0 1 1 0 0,0 0-1 0 0,0 0 1 0 0,0 0-1 0 0,0 0 1 0 0,0 0-1 0 0,0 0 1 0 0,-1-1-1 0 0,1 1 1 0 0,0 0-1 0 0,0 0 0 0 0,0 0 1 0 0,0 0-1 0 0,0 0 1 0 0,-1 0-1 0 0,1 0 1 0 0,0 0-1 0 0,0 0 1 0 0,0 0-1 0 0,0 0 1 0 0,-1 0-1 0 0,1 0 1 0 0,0 0-1 0 0,0 0 1 0 0,0 0-1 0 0,-1 0 1 0 0,1 0-1 0 0,0 0 0 0 0,0 0 1 0 0,-10 7-184 0 0,-5 14-79 0 0,5-4 192 0 0,2 0-1 0 0,0 1 1 0 0,1 0-1 0 0,1 1 1 0 0,-4 19-1 0 0,7-26 57 0 0,1 0-1 0 0,0 0 1 0 0,1 0-1 0 0,1 0 1 0 0,0 0-1 0 0,0 0 1 0 0,1 0-1 0 0,1 0 1 0 0,4 15-1 0 0,-6-24 18 0 0,0-1 0 0 0,1 0 0 0 0,0 0-1 0 0,-1 0 1 0 0,1 0 0 0 0,0 0 0 0 0,0 0-1 0 0,0 0 1 0 0,1-1 0 0 0,-1 1 0 0 0,0 0 0 0 0,1 0-1 0 0,-1-1 1 0 0,1 1 0 0 0,-1-1 0 0 0,1 1 0 0 0,0-1-1 0 0,-1 0 1 0 0,1 0 0 0 0,0 0 0 0 0,0 0 0 0 0,0 0-1 0 0,4 1 1 0 0,-3-1 33 0 0,0-1 1 0 0,1 0-1 0 0,-1 0 0 0 0,0-1 1 0 0,1 1-1 0 0,-1-1 0 0 0,0 1 0 0 0,0-1 1 0 0,1 0-1 0 0,-1 0 0 0 0,0-1 0 0 0,0 1 1 0 0,0 0-1 0 0,5-5 0 0 0,4-2 78 0 0,0-1-1 0 0,0-1 1 0 0,-1 0-1 0 0,0 0 1 0 0,12-17 0 0 0,42-62 311 0 0,-46 62-270 0 0,-4 6 87 0 0,0-1 0 0 0,-1 0-1 0 0,-2-1 1 0 0,0 0-1 0 0,13-39 1 0 0,-24 61-226 0 0,-1 0 0 0 0,0-1 0 0 0,1 1 1 0 0,-1 0-1 0 0,0 0 0 0 0,0 0 0 0 0,0 0 0 0 0,0 0 0 0 0,0-1 0 0 0,0 1 0 0 0,0 0 1 0 0,0 0-1 0 0,0 0 0 0 0,-1 0 0 0 0,1 0 0 0 0,-1-2 0 0 0,1 2-22 0 0,-1 1 0 0 0,1 0 0 0 0,0-1 0 0 0,-1 1 0 0 0,1 0 0 0 0,-1 0 0 0 0,1-1 0 0 0,0 1 0 0 0,-1 0 0 0 0,1 0 0 0 0,-1-1 0 0 0,1 1 1 0 0,-1 0-1 0 0,1 0 0 0 0,-1 0 0 0 0,1 0 0 0 0,-1 0 0 0 0,1 0 0 0 0,-1 0 0 0 0,1 0 0 0 0,-1 0 0 0 0,1 0 0 0 0,-1 0 0 0 0,1 0 0 0 0,-1 0 0 0 0,0 1 0 0 0,-1 0-56 0 0,-1 0 1 0 0,0 0-1 0 0,0 0 0 0 0,1 1 1 0 0,-1-1-1 0 0,0 1 0 0 0,1 0 1 0 0,0 0-1 0 0,-1 0 1 0 0,1 0-1 0 0,-2 2 0 0 0,-5 8-18 0 0,1 0 0 0 0,1 0 0 0 0,0 1 0 0 0,0 0 0 0 0,2 0-1 0 0,-1 1 1 0 0,2-1 0 0 0,0 1 0 0 0,-4 27 0 0 0,3-8 49 0 0,3 0 0 0 0,0 0-1 0 0,4 40 1 0 0,-1-57 29 0 0,1 1-1 0 0,1-1 1 0 0,5 21-1 0 0,-6-32 16 0 0,-1 0 0 0 0,1-1 0 0 0,0 1 0 0 0,0 0 0 0 0,0-1 0 0 0,0 0 0 0 0,1 1 0 0 0,0-1 0 0 0,0 0 0 0 0,0-1 0 0 0,0 1 0 0 0,1 0 0 0 0,-1-1-1 0 0,1 0 1 0 0,5 4 0 0 0,-8-6 17 0 0,0-1 0 0 0,-1 1 0 0 0,1-1 0 0 0,-1 1 0 0 0,1-1 0 0 0,0 0 0 0 0,-1 0 0 0 0,1 1 0 0 0,0-1 0 0 0,-1 0 0 0 0,1 0 0 0 0,0 0 0 0 0,-1 1 0 0 0,1-1 0 0 0,0 0 0 0 0,0 0 0 0 0,-1 0 0 0 0,1 0 0 0 0,0-1 0 0 0,-1 1-1 0 0,1 0 1 0 0,0 0 0 0 0,-1 0 0 0 0,1 0 0 0 0,0-1 0 0 0,-1 1 0 0 0,1 0 0 0 0,0-1 0 0 0,0 0 0 0 0,0 0 23 0 0,0 0 1 0 0,0-1-1 0 0,-1 1 1 0 0,1 0-1 0 0,-1 0 0 0 0,1-1 1 0 0,-1 1-1 0 0,1 0 1 0 0,-1-1-1 0 0,0 1 0 0 0,0-1 1 0 0,0 1-1 0 0,0 0 0 0 0,0-2 1 0 0,0-4 47 0 0,-1 1 1 0 0,1 0-1 0 0,-2 0 1 0 0,1-1-1 0 0,0 1 1 0 0,-4-6-1 0 0,-7-10-62 0 0,-1 1-1 0 0,-1 1 0 0 0,-32-36 1 0 0,0 0 90 0 0,41 50-106 0 0,3 4-30 0 0,0 0 0 0 0,0 0 0 0 0,0 0-1 0 0,1 0 1 0 0,-1-1 0 0 0,0 1 0 0 0,1 0-1 0 0,0-1 1 0 0,0 1 0 0 0,-2-6 0 0 0,5 8-63 0 0,-1-1 0 0 0,1 1 0 0 0,0 0 0 0 0,0-1 1 0 0,-1 1-1 0 0,1 0 0 0 0,0 0 0 0 0,0 0 0 0 0,0 0 1 0 0,-1 1-1 0 0,5 0 0 0 0,-3-1-49 0 0,123 3-3413 0 0,-97-3 2798 0 0,17 0-682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19:02.944"/>
    </inkml:context>
    <inkml:brush xml:id="br0">
      <inkml:brushProperty name="width" value="0.05" units="cm"/>
      <inkml:brushProperty name="height" value="0.05" units="cm"/>
    </inkml:brush>
  </inkml:definitions>
  <inkml:trace contextRef="#ctx0" brushRef="#br0">138 28 23669,'0'-2'-142,"-3"5"50,-11 10 11,-19 20 20,22-22 38,-3 4-119,-24 31-1,35-41 51,0-1 0,0 1 1,1 0-1,-1 0 0,1 1 1,0-1-1,0 0 0,1 1 1,0-1-1,0 1 0,-1 9 1,3-13 46,-1 0 0,0-1 1,1 1-1,-1-1 0,1 1 1,0-1-1,-1 1 0,1-1 0,0 1 1,0-1-1,0 0 0,0 1 1,0-1-1,0 0 0,0 0 1,0 0-1,1 0 0,-1 0 0,0 0 1,1 0-1,-1 0 0,1 0 1,-1-1-1,1 1 0,-1-1 1,1 1-1,-1-1 0,1 1 1,2-1-1,6 2-110,-1-1-1,1 0 1,14 0 0,-11-1 250,0 0-1,0-1 1,0-1-1,0 0 1,0-1 0,0-1-1,0 0 1,-1 0-1,0-1 1,0-1 0,0 0-1,-1-1 1,1 0-1,9-9 1,-8 6 23,-1 2-9,-1-1 0,-1 0 1,1-1-1,13-17 0,-22 24-30,0 0-1,0 1 1,0-1-1,-1 0 1,1-1 0,-1 1-1,0 0 1,0 0-1,0 0 1,0-1-1,0 1 1,-1-1 0,1 1-1,-1 0 1,0-1-1,0 1 1,-1-1-1,1 1 1,0 0 0,-1-1-1,0 1 1,0 0-1,0-1 1,-3-4-1,-6-22-1251,13 41-3667,0 0 3009,-3-6 788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3.924"/>
    </inkml:context>
    <inkml:brush xml:id="br0">
      <inkml:brushProperty name="width" value="0.05" units="cm"/>
      <inkml:brushProperty name="height" value="0.05" units="cm"/>
    </inkml:brush>
  </inkml:definitions>
  <inkml:trace contextRef="#ctx0" brushRef="#br0">66 74 15563 0 0,'6'-74'6667'0'0,"-22"186"-7463"0"0,1-2 799 0 0,7-63-14 0 0,-2 75 0 0 0,10-120-5 0 0,0 0-1 0 0,0 1 0 0 0,0-1 0 0 0,0 0 1 0 0,0 1-1 0 0,1-1 0 0 0,-1 0 0 0 0,1 0 1 0 0,-1 1-1 0 0,1-1 0 0 0,0 0 0 0 0,0 0 1 0 0,0 0-1 0 0,0 0 0 0 0,0 0 0 0 0,1 0 1 0 0,1 3-1 0 0,-1-4-9 0 0,0 0-1 0 0,-1-1 1 0 0,1 1 0 0 0,0 0 0 0 0,0 0-1 0 0,0-1 1 0 0,0 1 0 0 0,0-1 0 0 0,0 0 0 0 0,0 1-1 0 0,-1-1 1 0 0,1 0 0 0 0,0 0 0 0 0,0 0-1 0 0,0 0 1 0 0,0-1 0 0 0,0 1 0 0 0,0-1 0 0 0,0 1-1 0 0,2-2 1 0 0,43-16-215 0 0,-39 15 215 0 0,-1-1 0 0 0,0 1 0 0 0,1 0-1 0 0,-1 1 1 0 0,1-1 0 0 0,0 2-1 0 0,0-1 1 0 0,0 1 0 0 0,0 0 0 0 0,0 1-1 0 0,10 0 1 0 0,-16 0 7 0 0,0 1 1 0 0,1 0-1 0 0,-1-1 1 0 0,1 1-1 0 0,-1 0 0 0 0,0 1 1 0 0,0-1-1 0 0,1 0 1 0 0,-1 1-1 0 0,0-1 0 0 0,0 1 1 0 0,0-1-1 0 0,-1 1 1 0 0,4 4-1 0 0,-4-5 29 0 0,0 0 0 0 0,-1 0 0 0 0,1 0 0 0 0,-1 0 0 0 0,1 1 0 0 0,-1-1 0 0 0,1 0 0 0 0,-1 1 0 0 0,0-1 0 0 0,1 0 0 0 0,-1 1 0 0 0,0-1 0 0 0,0 0 0 0 0,0 1 0 0 0,0-1 0 0 0,0 0 0 0 0,0 1 0 0 0,-1-1 0 0 0,1 0 0 0 0,0 1 0 0 0,-1-1 0 0 0,1 0 0 0 0,-1 1 0 0 0,1-1 0 0 0,-1 0 0 0 0,0 0 0 0 0,1 0 0 0 0,-3 2 0 0 0,-2 4 154 0 0,0-1 1 0 0,-1 1 0 0 0,0-2 0 0 0,0 1-1 0 0,0-1 1 0 0,-1 1 0 0 0,0-2 0 0 0,0 1-1 0 0,0-1 1 0 0,-1 0 0 0 0,1-1-1 0 0,-11 4 1 0 0,12-5-127 0 0,1-1-1 0 0,-1 0 1 0 0,-1 0 0 0 0,1 0-1 0 0,0-1 1 0 0,0 1 0 0 0,0-1-1 0 0,0-1 1 0 0,0 1 0 0 0,0-1-1 0 0,0 0 1 0 0,0-1 0 0 0,0 0-1 0 0,0 1 1 0 0,1-2 0 0 0,-1 1-1 0 0,-8-6 1 0 0,10 6-374 0 0,0 0 1 0 0,1-1-1 0 0,-1 0 1 0 0,1 0-1 0 0,-1 0 0 0 0,1 0 1 0 0,0 0-1 0 0,0-1 1 0 0,1 1-1 0 0,-1-1 0 0 0,1 0 1 0 0,0 0-1 0 0,0 0 1 0 0,0 0-1 0 0,0 0 1 0 0,1 0-1 0 0,0-1 0 0 0,-2-4 1 0 0,3 1 109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4.394"/>
    </inkml:context>
    <inkml:brush xml:id="br0">
      <inkml:brushProperty name="width" value="0.05" units="cm"/>
      <inkml:brushProperty name="height" value="0.05" units="cm"/>
    </inkml:brush>
  </inkml:definitions>
  <inkml:trace contextRef="#ctx0" brushRef="#br0">286 87 12043 0 0,'-1'-2'446'0'0,"-1"0"1"0"0,1 1 0 0 0,0-1 0 0 0,0 0 0 0 0,0 0 0 0 0,0 0 0 0 0,0 0-1 0 0,0 0 1 0 0,1 0 0 0 0,-1 0 0 0 0,1 0 0 0 0,-1 0 0 0 0,1-1-1 0 0,0 1 1 0 0,0 0 0 0 0,0 0 0 0 0,0 0 0 0 0,0 0 0 0 0,1 0 0 0 0,0-4-1 0 0,1-15 1820 0 0,-2 21-2244 0 0,0-1 1 0 0,0 0-1 0 0,-1 1 0 0 0,1-1 1 0 0,0 1-1 0 0,0-1 1 0 0,0 0-1 0 0,-1 1 0 0 0,1-1 1 0 0,0 1-1 0 0,-1-1 1 0 0,1 1-1 0 0,0-1 1 0 0,-1 1-1 0 0,1-1 0 0 0,-1 1 1 0 0,1-1-1 0 0,-1 1 1 0 0,1-1-1 0 0,-1 1 0 0 0,1 0 1 0 0,-1-1-1 0 0,1 1 1 0 0,-1 0-1 0 0,0 0 1 0 0,0-1-1 0 0,-24-4 62 0 0,16 5-116 0 0,-1 0-1 0 0,1 1 0 0 0,-13 2 1 0 0,5 0-141 0 0,1-1 0 0 0,-1 0 0 0 0,0-2 0 0 0,1 0 1 0 0,-1-1-1 0 0,0 0 0 0 0,1-1 0 0 0,-19-6 1 0 0,34 8 17 0 0,1 0 0 0 0,-1 0 0 0 0,1 0 0 0 0,-1 0 1 0 0,0 0-1 0 0,1 0 0 0 0,-1 0 0 0 0,0 0 0 0 0,1 0 1 0 0,-1 0-1 0 0,0 0 0 0 0,1 0 0 0 0,-1 0 1 0 0,0 0-1 0 0,1 1 0 0 0,-1-1 0 0 0,0 0 0 0 0,1 0 1 0 0,-1 1-1 0 0,1-1 0 0 0,-1 0 0 0 0,1 1 1 0 0,-1-1-1 0 0,1 1 0 0 0,-1-1 0 0 0,1 1 0 0 0,-1 0 1 0 0,-5 17-2213 0 0,6-5 1231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5.012"/>
    </inkml:context>
    <inkml:brush xml:id="br0">
      <inkml:brushProperty name="width" value="0.05" units="cm"/>
      <inkml:brushProperty name="height" value="0.05" units="cm"/>
    </inkml:brush>
  </inkml:definitions>
  <inkml:trace contextRef="#ctx0" brushRef="#br0">69 29 16019 0 0,'-2'-3'450'0'0,"0"0"0"0"0,-1 0-1 0 0,0 0 1 0 0,1 0-1 0 0,-1 0 1 0 0,0 0-1 0 0,-1 1 1 0 0,-3-3 0 0 0,6 6-476 0 0,0 0 1 0 0,0 0 0 0 0,1 1 0 0 0,-1-1 0 0 0,0 0 0 0 0,1 0-1 0 0,-1 1 1 0 0,1-1 0 0 0,-1 1 0 0 0,1-1 0 0 0,-1 0-1 0 0,1 1 1 0 0,0-1 0 0 0,0 1 0 0 0,0 1 0 0 0,-1 0-22 0 0,-9 63-134 0 0,2 1-1 0 0,1 105 1 0 0,3-46 202 0 0,4-120-16 0 0,-1 6 6 0 0,0 1 0 0 0,1-1 1 0 0,1 0-1 0 0,0 1 0 0 0,5 22 0 0 0,-6-34-9 0 0,0 0 0 0 0,1 0 0 0 0,0-1 0 0 0,-1 1 0 0 0,1 0-1 0 0,-1-1 1 0 0,1 1 0 0 0,0 0 0 0 0,-1-1 0 0 0,1 1 0 0 0,0-1-1 0 0,0 1 1 0 0,-1-1 0 0 0,1 1 0 0 0,0-1 0 0 0,0 0 0 0 0,0 1 0 0 0,0-1-1 0 0,-1 0 1 0 0,1 0 0 0 0,0 0 0 0 0,0 0 0 0 0,0 0 0 0 0,0 1-1 0 0,0-2 1 0 0,0 1 0 0 0,0 0 0 0 0,0 0 0 0 0,-1 0 0 0 0,1 0-1 0 0,0 0 1 0 0,0-1 0 0 0,0 1 0 0 0,0 0 0 0 0,0-1 0 0 0,-1 1-1 0 0,1-1 1 0 0,0 1 0 0 0,0-1 0 0 0,4-2 35 0 0,0 1 1 0 0,-1-1 0 0 0,1 0-1 0 0,-1-1 1 0 0,5-3-1 0 0,39-51 761 0 0,-35 41-306 0 0,0 1 0 0 0,23-21 0 0 0,-36 36-492 0 0,1 1-1 0 0,-1 0 1 0 0,0 0-1 0 0,0 0 1 0 0,1-1-1 0 0,-1 1 1 0 0,1 0-1 0 0,-1 0 1 0 0,0 0-1 0 0,1-1 1 0 0,-1 1-1 0 0,0 0 1 0 0,1 0 0 0 0,-1 0-1 0 0,0 0 1 0 0,1 0-1 0 0,-1 0 1 0 0,1 0-1 0 0,-1 0 1 0 0,0 0-1 0 0,1 0 1 0 0,-1 0-1 0 0,1 0 1 0 0,-1 0-1 0 0,0 0 1 0 0,1 1 0 0 0,-1-1-1 0 0,0 0 1 0 0,1 0-1 0 0,-1 0 1 0 0,0 1-1 0 0,1-1 1 0 0,-1 0-1 0 0,0 0 1 0 0,1 0-1 0 0,-1 1 1 0 0,0-1-1 0 0,0 0 1 0 0,1 1 0 0 0,-1-1-1 0 0,0 0 1 0 0,0 1-1 0 0,0-1 1 0 0,1 0-1 0 0,-1 1 1 0 0,0-1-1 0 0,0 0 1 0 0,0 1-1 0 0,0-1 1 0 0,0 1-1 0 0,0-1 1 0 0,0 0 0 0 0,0 1-1 0 0,0-1 1 0 0,0 1-1 0 0,0-1 1 0 0,0 1-1 0 0,4 33-179 0 0,-3-24 160 0 0,0 9-138 0 0,1 5-1096 0 0,4-11-3539 0 0,2-10 2644 0 0,-2-3 1907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5.978"/>
    </inkml:context>
    <inkml:brush xml:id="br0">
      <inkml:brushProperty name="width" value="0.05" units="cm"/>
      <inkml:brushProperty name="height" value="0.05" units="cm"/>
    </inkml:brush>
  </inkml:definitions>
  <inkml:trace contextRef="#ctx0" brushRef="#br0">205 70 14651 0 0,'1'0'174'0'0,"-1"0"-1"0"0,0-1 1 0 0,1 1 0 0 0,-1 0-1 0 0,0 0 1 0 0,0-1 0 0 0,1 1-1 0 0,-1 0 1 0 0,0-1-1 0 0,0 1 1 0 0,1-1 0 0 0,-1 1-1 0 0,0 0 1 0 0,0-1 0 0 0,0 1-1 0 0,0-1 1 0 0,0 1-1 0 0,0 0 1 0 0,0-1 0 0 0,0 1-1 0 0,0-1 1 0 0,0 1 0 0 0,0 0-1 0 0,0-1 1 0 0,0 1-1 0 0,0-1 1 0 0,0 1 0 0 0,0-1-1 0 0,0 1 1 0 0,-1-1 0 0 0,-11-8 1776 0 0,-19 0-1321 0 0,25 9-654 0 0,0 0 0 0 0,1 0 0 0 0,-1 0 0 0 0,1 0 0 0 0,-1 1 0 0 0,1 0 0 0 0,-1 1 0 0 0,1-1 0 0 0,0 1 0 0 0,-1 0 1 0 0,1 0-1 0 0,0 0 0 0 0,0 1 0 0 0,0 0 0 0 0,1 0 0 0 0,-1 0 0 0 0,-4 5 0 0 0,2-2-67 0 0,1 1 0 0 0,0 0 0 0 0,0 0 0 0 0,0 0 0 0 0,1 1 0 0 0,0 0 0 0 0,0 0 0 0 0,1 1 0 0 0,-5 13 1 0 0,7-18 39 0 0,1 0 0 0 0,0 0 0 0 0,0 0 0 0 0,0 0 0 0 0,1 0 0 0 0,-1 0 0 0 0,1 0 1 0 0,0 0-1 0 0,0 0 0 0 0,1 1 0 0 0,-1-1 0 0 0,1 0 0 0 0,0 0 0 0 0,0 0 0 0 0,0 0 1 0 0,2 5-1 0 0,-1-7 12 0 0,-1 0 1 0 0,0 0 0 0 0,1 0-1 0 0,-1 0 1 0 0,1 0-1 0 0,0 0 1 0 0,-1-1 0 0 0,1 1-1 0 0,0-1 1 0 0,0 1-1 0 0,0-1 1 0 0,0 0 0 0 0,1 1-1 0 0,-1-1 1 0 0,0 0-1 0 0,0 0 1 0 0,1-1 0 0 0,-1 1-1 0 0,0 0 1 0 0,1-1-1 0 0,-1 1 1 0 0,1-1 0 0 0,-1 0-1 0 0,1 0 1 0 0,-1 0-1 0 0,1 0 1 0 0,-1 0-1 0 0,4-2 1 0 0,3 1 55 0 0,-1-2-1 0 0,1 1 1 0 0,-1-1 0 0 0,0-1-1 0 0,0 1 1 0 0,0-2-1 0 0,0 1 1 0 0,-1-1 0 0 0,0 0-1 0 0,0 0 1 0 0,0-1-1 0 0,0 0 1 0 0,-1 0 0 0 0,0-1-1 0 0,0 1 1 0 0,8-15-1 0 0,-15 24-39 0 0,0 0-1 0 0,-1 0 0 0 0,2 0 0 0 0,-1 0 0 0 0,0 0 1 0 0,0 0-1 0 0,1 0 0 0 0,0 0 0 0 0,0 1 0 0 0,0-1 0 0 0,0 0 1 0 0,0 0-1 0 0,0 0 0 0 0,1 0 0 0 0,0 0 0 0 0,-1 0 0 0 0,1 0 1 0 0,3 6-1 0 0,-3-8 27 0 0,0 1 0 0 0,0-1 0 0 0,0 1 0 0 0,0 0 0 0 0,0-1 0 0 0,1 0 0 0 0,-1 1 0 0 0,1-1 0 0 0,-1 0 0 0 0,1 0 0 0 0,-1 0 0 0 0,1 0 0 0 0,0 0 0 0 0,0 0 0 0 0,-1 0 0 0 0,1-1 0 0 0,0 1 0 0 0,0-1 0 0 0,0 1 0 0 0,0-1 0 0 0,0 1 0 0 0,-1-1 0 0 0,1 0 0 0 0,0 0 0 0 0,0 0 1 0 0,0 0-1 0 0,0-1 0 0 0,0 1 0 0 0,0 0 0 0 0,0-1 0 0 0,0 1 0 0 0,-1-1 0 0 0,3-1 0 0 0,32-12 64 0 0,0-2 1 0 0,-1-2 0 0 0,36-23-1 0 0,-67 38-79 0 0,-2 2-18 0 0,0-1 0 0 0,0 1 0 0 0,0 0 0 0 0,1 0 0 0 0,-1 0 0 0 0,0 0 0 0 0,1 0 0 0 0,-1 1 0 0 0,1-1 0 0 0,-1 1-1 0 0,1-1 1 0 0,2 1 0 0 0,-3 0 12 0 0,-1 1-1 0 0,0-1 0 0 0,1 1 0 0 0,-1-1 0 0 0,0 1 1 0 0,0-1-1 0 0,0 1 0 0 0,0 0 0 0 0,1 0 0 0 0,-1-1 1 0 0,0 1-1 0 0,0 0 0 0 0,0 0 0 0 0,0 0 1 0 0,-1 0-1 0 0,1 0 0 0 0,0 0 0 0 0,0 0 0 0 0,-1 1 1 0 0,1-1-1 0 0,0 0 0 0 0,0 3 0 0 0,0-1 20 0 0,0 0 0 0 0,0 0 0 0 0,1 0 0 0 0,-1 0 0 0 0,1 0-1 0 0,0 0 1 0 0,0-1 0 0 0,0 1 0 0 0,0-1 0 0 0,1 1 0 0 0,-1-1 0 0 0,0 0-1 0 0,1 0 1 0 0,0 0 0 0 0,-1 0 0 0 0,1 0 0 0 0,0-1 0 0 0,0 1 0 0 0,0-1-1 0 0,0 0 1 0 0,1 1 0 0 0,-1-2 0 0 0,0 1 0 0 0,0 0 0 0 0,0-1 0 0 0,1 1-1 0 0,-1-1 1 0 0,0 0 0 0 0,1 0 0 0 0,-1 0 0 0 0,0-1 0 0 0,1 1 0 0 0,-1-1-1 0 0,0 1 1 0 0,0-1 0 0 0,1 0 0 0 0,5-3 0 0 0,16-8 128 0 0,45-29 0 0 0,-11 7-209 0 0,-57 32-11 0 0,1 1 1 0 0,-1 0-1 0 0,1 0 1 0 0,0 0-1 0 0,-1 0 1 0 0,1 0-1 0 0,0 1 1 0 0,0-1-1 0 0,4 0 1 0 0,-6 1 57 0 0,-1 0 0 0 0,0 1 1 0 0,1-1-1 0 0,-1 0 1 0 0,1 0-1 0 0,-1 0 1 0 0,1 0-1 0 0,-1 0 1 0 0,1 0-1 0 0,-1 1 0 0 0,0-1 1 0 0,1 0-1 0 0,-1 0 1 0 0,1 1-1 0 0,-1-1 1 0 0,0 0-1 0 0,1 1 1 0 0,-1-1-1 0 0,0 0 0 0 0,0 1 1 0 0,1-1-1 0 0,-1 0 1 0 0,0 1-1 0 0,1 0 1 0 0,-1 0 4 0 0,0 0-1 0 0,0 0 1 0 0,1 1 0 0 0,-1-1 0 0 0,0 0 0 0 0,0 1 0 0 0,0-1 0 0 0,0 0 0 0 0,-1 0-1 0 0,1 1 1 0 0,0-1 0 0 0,0 0 0 0 0,-1 2 0 0 0,-6 21 128 0 0,1 0-1 0 0,1 0 1 0 0,-2 32 0 0 0,2 12-81 0 0,5-55-13 0 0,-1 0-1 0 0,-1 0 1 0 0,0 0-1 0 0,-4 15 1 0 0,4-21 20 0 0,0 0 0 0 0,-1 0 0 0 0,0-1 1 0 0,0 1-1 0 0,0-1 0 0 0,-1 1 0 0 0,0-1 1 0 0,0 0-1 0 0,-6 6 0 0 0,10-12-27 0 0,0 1-1 0 0,0-1 1 0 0,-1 0-1 0 0,1 0 1 0 0,0 1-1 0 0,0-1 1 0 0,-1 0-1 0 0,1 1 1 0 0,0-1-1 0 0,0 0 1 0 0,-1 0-1 0 0,1 0 1 0 0,0 1-1 0 0,-1-1 1 0 0,1 0-1 0 0,0 0 1 0 0,-1 0-1 0 0,1 0 1 0 0,0 0-1 0 0,-1 0 1 0 0,1 0-1 0 0,0 0 1 0 0,-1 0-1 0 0,1 1 1 0 0,0-1-1 0 0,-1-1 1 0 0,1 1-1 0 0,0 0 1 0 0,-1 0-1 0 0,1 0 1 0 0,-1 0 0 0 0,1 0-1 0 0,0 0 1 0 0,-1 0-1 0 0,-4-14-150 0 0,5-23-140 0 0,1 34 266 0 0,0-10 14 0 0,0 1-1 0 0,2 0 1 0 0,-1 0 0 0 0,1 0 0 0 0,1 0-1 0 0,0 0 1 0 0,1 0 0 0 0,0 1 0 0 0,1 0-1 0 0,0 0 1 0 0,1 1 0 0 0,14-17 0 0 0,6-4 59 0 0,2 2 1 0 0,50-40-1 0 0,0 0 264 0 0,-50 38-49 0 0,-20 21 38 0 0,1-1 0 0 0,16-12 0 0 0,-23 20-99 0 0,-8 11-212 0 0,-1 9-10 0 0,1 0-1 0 0,1 1 1 0 0,0-1 0 0 0,1 1-1 0 0,1 0 1 0 0,1 0 0 0 0,2 32-1 0 0,0-44 88 0 0,0-1 0 0 0,0 0 0 0 0,1-1 0 0 0,-1 1 0 0 0,1 0 0 0 0,3 5 0 0 0,-4-8-35 0 0,0 0 0 0 0,0 0 0 0 0,0 0 1 0 0,0-1-1 0 0,0 1 0 0 0,0 0 0 0 0,1-1 0 0 0,-1 1 0 0 0,1-1 0 0 0,-1 1 0 0 0,1-1 0 0 0,0 0 0 0 0,-1 0 0 0 0,1 1 0 0 0,0-1 0 0 0,0-1 0 0 0,2 2 0 0 0,-3-2-9 0 0,0 0 0 0 0,0 0 0 0 0,0 0 0 0 0,0 0-1 0 0,-1-1 1 0 0,1 1 0 0 0,0 0 0 0 0,0-1 0 0 0,0 1-1 0 0,0 0 1 0 0,0-1 0 0 0,-1 1 0 0 0,1-1 0 0 0,0 1-1 0 0,0-1 1 0 0,-1 0 0 0 0,1 1 0 0 0,0-1 0 0 0,-1 0-1 0 0,1 0 1 0 0,0 0 0 0 0,14-22-1038 0 0,-10 16-233 0 0,-1 1 717 0 0,-1 0 0 0 0,1 0 0 0 0,-1 0 0 0 0,0 0 0 0 0,0-1 0 0 0,2-7 1 0 0,1-14-611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7.117"/>
    </inkml:context>
    <inkml:brush xml:id="br0">
      <inkml:brushProperty name="width" value="0.05" units="cm"/>
      <inkml:brushProperty name="height" value="0.05" units="cm"/>
    </inkml:brush>
  </inkml:definitions>
  <inkml:trace contextRef="#ctx0" brushRef="#br0">314 400 19412 0 0,'1'-1'105'0'0,"0"0"0"0"0,-1 0-1 0 0,1 0 1 0 0,-1 0 0 0 0,1 0 0 0 0,-1 0 0 0 0,0 0-1 0 0,1 0 1 0 0,-1 0 0 0 0,0 0 0 0 0,1 0-1 0 0,-1 0 1 0 0,0 0 0 0 0,0 0 0 0 0,0 0 0 0 0,0 0-1 0 0,0 0 1 0 0,0 0 0 0 0,-1 0 0 0 0,1 0-1 0 0,0 0 1 0 0,0 0 0 0 0,-2-2 0 0 0,1 1 39 0 0,0 1 1 0 0,0 0-1 0 0,0-1 1 0 0,0 1-1 0 0,-1 0 1 0 0,1 0 0 0 0,0 0-1 0 0,-1 0 1 0 0,1 0-1 0 0,-1 0 1 0 0,1 0-1 0 0,-1 0 1 0 0,-2 0-1 0 0,-3-1 53 0 0,-1 0-1 0 0,0 0 1 0 0,0 0-1 0 0,0 1 1 0 0,-12 0-1 0 0,8 2-234 0 0,0-1-1 0 0,-1 1 0 0 0,2 1 0 0 0,-1 0 0 0 0,0 1 0 0 0,0 0 0 0 0,1 1 1 0 0,-1 1-1 0 0,1-1 0 0 0,0 2 0 0 0,-16 10 0 0 0,20-12-2 0 0,1 1-1 0 0,0 0 1 0 0,0 0-1 0 0,1 1 1 0 0,-1 0 0 0 0,1 0-1 0 0,0 0 1 0 0,1 0-1 0 0,0 1 1 0 0,0-1-1 0 0,0 1 1 0 0,1 0 0 0 0,0 1-1 0 0,0-1 1 0 0,1 0-1 0 0,0 1 1 0 0,0 0-1 0 0,0-1 1 0 0,1 10-1 0 0,0-16 32 0 0,1 0-1 0 0,0 0 0 0 0,0 0 0 0 0,0-1 1 0 0,0 1-1 0 0,0 0 0 0 0,0 0 1 0 0,0 0-1 0 0,1 0 0 0 0,-1 0 0 0 0,0-1 1 0 0,0 1-1 0 0,1 0 0 0 0,-1 0 0 0 0,0 0 1 0 0,1-1-1 0 0,-1 1 0 0 0,1 0 0 0 0,-1 0 1 0 0,1-1-1 0 0,-1 1 0 0 0,1 0 0 0 0,0-1 1 0 0,-1 1-1 0 0,1-1 0 0 0,0 1 0 0 0,0-1 1 0 0,-1 1-1 0 0,2 0 0 0 0,0-1 4 0 0,0 1 0 0 0,1-1-1 0 0,-1 1 1 0 0,0-1 0 0 0,0 0-1 0 0,1 0 1 0 0,-1 0 0 0 0,0 0 0 0 0,1-1-1 0 0,-1 1 1 0 0,3-1 0 0 0,8-3 48 0 0,-1 0 1 0 0,24-12 0 0 0,-33 15-34 0 0,125-65 653 0 0,-105 51-468 0 0,0 0-1 0 0,0-1 1 0 0,24-24-1 0 0,-22 7 13 0 0,-3 3-682 0 0,-23 44-666 0 0,-22 49 578 0 0,-6 18 634 0 0,27-75-44 0 0,-5 27 3 0 0,7-33-15 0 0,-1 1 1 0 0,1 0-1 0 0,0 0 1 0 0,0 0-1 0 0,0 0 1 0 0,0 0-1 0 0,0 0 1 0 0,0 0-1 0 0,0 0 1 0 0,0 0-1 0 0,0 0 1 0 0,1 0-1 0 0,-1 0 1 0 0,0-1-1 0 0,0 1 1 0 0,1 0-1 0 0,-1 0 1 0 0,1 0-1 0 0,-1 0 1 0 0,1 0-1 0 0,-1-1 1 0 0,1 1-1 0 0,-1 0 1 0 0,1-1 0 0 0,0 1-1 0 0,-1 0 1 0 0,2 0-1 0 0,-1-1 21 0 0,1 0 0 0 0,-1 0 0 0 0,0 0 0 0 0,1 0 0 0 0,-1 0 0 0 0,0 0 0 0 0,0 0 0 0 0,1 0 1 0 0,-1-1-1 0 0,0 1 0 0 0,0 0 0 0 0,0-1 0 0 0,0 0 0 0 0,1 1 0 0 0,-1-1 0 0 0,0 1 0 0 0,0-1 0 0 0,1-1 0 0 0,19-16 374 0 0,-20 18-393 0 0,24-25 318 0 0,-1 0 0 0 0,-2-2 0 0 0,0 0 1 0 0,-2-2-1 0 0,33-61 0 0 0,-42 67-396 0 0,0-2 0 0 0,-2 1 0 0 0,-1-1 1 0 0,-1-1-1 0 0,-1 1 0 0 0,-1-1 0 0 0,-2 0 0 0 0,2-42 0 0 0,-5 67 25 0 0,0 0-1 0 0,0 1 0 0 0,0-1 1 0 0,0 0-1 0 0,0 0 0 0 0,0 0 1 0 0,0 0-1 0 0,0 0 1 0 0,0 0-1 0 0,0 1 0 0 0,0-1 1 0 0,0 0-1 0 0,-1 0 0 0 0,1 0 1 0 0,0 0-1 0 0,-1 1 1 0 0,1-1-1 0 0,0 0 0 0 0,-1 0 1 0 0,1 1-1 0 0,-1-1 0 0 0,1 0 1 0 0,-2 0-1 0 0,2 1 4 0 0,-1 0 0 0 0,0 1-1 0 0,0-1 1 0 0,1 0 0 0 0,-1 1 0 0 0,0-1-1 0 0,0 1 1 0 0,1-1 0 0 0,-1 1 0 0 0,1-1-1 0 0,-1 1 1 0 0,0 0 0 0 0,1-1-1 0 0,-1 1 1 0 0,1 0 0 0 0,0-1 0 0 0,-1 1-1 0 0,0 1 1 0 0,-22 44-520 0 0,22-44 556 0 0,-7 15-67 0 0,-122 284-332 0 0,126-292 388 0 0,1-1 0 0 0,0 2-1 0 0,0-1 1 0 0,1 0 0 0 0,0 0 0 0 0,1 1-1 0 0,0-1 1 0 0,1 19 0 0 0,0-27 0 0 0,0 1 1 0 0,0-1-1 0 0,1 1 0 0 0,-1-1 1 0 0,1 1-1 0 0,-1-1 0 0 0,1 1 1 0 0,-1-1-1 0 0,1 0 1 0 0,0 1-1 0 0,0-1 0 0 0,0 0 1 0 0,0 1-1 0 0,0-1 0 0 0,0 0 1 0 0,0 0-1 0 0,0 0 0 0 0,0 0 1 0 0,0 0-1 0 0,3 1 0 0 0,-1 0-10 0 0,0-1 0 0 0,0 0 0 0 0,0 0 0 0 0,0 0 0 0 0,0 0-1 0 0,1 0 1 0 0,-1-1 0 0 0,0 1 0 0 0,5-1 0 0 0,5 0-160 0 0,0-1 0 0 0,0-1 1 0 0,23-5-1 0 0,6-4-1023 0 0,46-9-2422 0 0,-70 18 2715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6.417"/>
    </inkml:context>
    <inkml:brush xml:id="br0">
      <inkml:brushProperty name="width" value="0.05" units="cm"/>
      <inkml:brushProperty name="height" value="0.05" units="cm"/>
    </inkml:brush>
  </inkml:definitions>
  <inkml:trace contextRef="#ctx0" brushRef="#br0">10 1 14483 0 0,'0'0'90'0'0,"-1"0"0"0"0,1 0-1 0 0,0 0 1 0 0,-1 0 0 0 0,1-1 0 0 0,0 1-1 0 0,0 0 1 0 0,-1 0 0 0 0,1 0 0 0 0,0 0-1 0 0,-1 0 1 0 0,1 1 0 0 0,0-1 0 0 0,-1 0 0 0 0,1 0-1 0 0,0 0 1 0 0,0 0 0 0 0,-1 0 0 0 0,1 0-1 0 0,0 0 1 0 0,0 0 0 0 0,-1 1 0 0 0,1-1-1 0 0,0 0 1 0 0,0 0 0 0 0,-1 0 0 0 0,1 1-1 0 0,0-1 1 0 0,0 0 0 0 0,0 0 0 0 0,0 1 0 0 0,-1-1-1 0 0,1 0 1 0 0,0 0 0 0 0,0 1 0 0 0,0-1-1 0 0,0 0 1 0 0,0 0 0 0 0,0 1 0 0 0,0-1-1 0 0,0 0 1 0 0,0 1 0 0 0,-1-1 0 0 0,1 0-1 0 0,0 0 1 0 0,1 1 0 0 0,-1-1 0 0 0,0 0-1 0 0,0 1 1 0 0,0-1 0 0 0,13 20-1556 0 0,26 15-7254 0 0,-26-26 5590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6.840"/>
    </inkml:context>
    <inkml:brush xml:id="br0">
      <inkml:brushProperty name="width" value="0.05" units="cm"/>
      <inkml:brushProperty name="height" value="0.05" units="cm"/>
    </inkml:brush>
  </inkml:definitions>
  <inkml:trace contextRef="#ctx0" brushRef="#br0">805 374 2825 0 0,'-10'78'2685'0'0,"5"-51"-1459"0"0,2 1 0 0 0,0 47 1 0 0,5-25-816 0 0,1-25 591 0 0,-2 1-1 0 0,0 0 0 0 0,-2-1 1 0 0,-1 1-1 0 0,-8 35 1 0 0,2-33 56 0 0,-1-1 0 0 0,-14 28 0 0 0,23-54-960 0 0,0-1 1 0 0,0 1-1 0 0,-1-1 1 0 0,1 0 0 0 0,0 1-1 0 0,0-1 1 0 0,0 1-1 0 0,-1-1 1 0 0,1 0-1 0 0,0 1 1 0 0,0-1 0 0 0,-1 1-1 0 0,1-1 1 0 0,0 0-1 0 0,-1 1 1 0 0,1-1 0 0 0,-1 0-1 0 0,1 0 1 0 0,0 1-1 0 0,-1-1 1 0 0,1 0-1 0 0,-1 0 1 0 0,1 0 0 0 0,0 0-1 0 0,-1 1 1 0 0,1-1-1 0 0,-1 0 1 0 0,1 0-1 0 0,-1 0 1 0 0,-11-9 1660 0 0,-7-25-551 0 0,17 29-1156 0 0,-5-9-73 0 0,1-1 1 0 0,0 1 0 0 0,1-1 0 0 0,1-1 0 0 0,0 1-1 0 0,1-1 1 0 0,1 1 0 0 0,0-1 0 0 0,2 0 0 0 0,0-21 0 0 0,1 28-43 0 0,0 0 1 0 0,0 0 0 0 0,1 1-1 0 0,0-1 1 0 0,1 1 0 0 0,0 0 0 0 0,0-1-1 0 0,1 1 1 0 0,0 0 0 0 0,0 1 0 0 0,1-1-1 0 0,0 1 1 0 0,0 0 0 0 0,0 0 0 0 0,1 1-1 0 0,0-1 1 0 0,1 1 0 0 0,0 0 0 0 0,-1 1-1 0 0,10-5 1 0 0,4-1-548 0 0,1 2 0 0 0,1 1 0 0 0,-1 1 1 0 0,2 0-1 0 0,-1 2 0 0 0,40-5 0 0 0,-16 6-2745 0 0,-36 0 2337 0 0</inkml:trace>
  <inkml:trace contextRef="#ctx0" brushRef="#br0" timeOffset="1">11 29 12371 0 0,'-10'-15'3024'0'0,"10"15"-2925"0"0,0 0 0 0 0,-1-1-1 0 0,1 1 1 0 0,0 0 0 0 0,0-1 0 0 0,0 1 0 0 0,0 0 0 0 0,0 0 0 0 0,0-1 0 0 0,0 1 0 0 0,0 0 0 0 0,0 0 0 0 0,1-1 0 0 0,-1 1-1 0 0,0 0 1 0 0,0 0 0 0 0,0-1 0 0 0,0 1 0 0 0,0 0 0 0 0,0 0 0 0 0,0-1 0 0 0,1 1 0 0 0,-1 0 0 0 0,0 0 0 0 0,0 0 0 0 0,0-1 0 0 0,0 1-1 0 0,1 0 1 0 0,-1 0 0 0 0,0 0 0 0 0,0 0 0 0 0,1-1 0 0 0,2 0 176 0 0,1 0-1 0 0,0 0 1 0 0,-1 1-1 0 0,1-1 1 0 0,0 1 0 0 0,6 0-1 0 0,-2 0-1187 0 0,7-1-648 0 0,1 1 1 0 0,0 0-1 0 0,0 2 0 0 0,0 0 0 0 0,26 6 1 0 0,-12 2-1879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7.291"/>
    </inkml:context>
    <inkml:brush xml:id="br0">
      <inkml:brushProperty name="width" value="0.05" units="cm"/>
      <inkml:brushProperty name="height" value="0.05" units="cm"/>
    </inkml:brush>
  </inkml:definitions>
  <inkml:trace contextRef="#ctx0" brushRef="#br0">14 30 10538 0 0,'-14'16'9648'0'0,"24"-21"-7919"0"0,-4 2-1670 0 0,0 0 0 0 0,0 0 0 0 0,0 0 0 0 0,0 1 0 0 0,1 0 0 0 0,-1 0 0 0 0,1 0 0 0 0,0 1 0 0 0,-1 0-1 0 0,9 0 1 0 0,-13 1-64 0 0,1 0-1 0 0,-1 0 1 0 0,0 0-1 0 0,1 0 0 0 0,-1 1 1 0 0,0-1-1 0 0,1 1 1 0 0,-1-1-1 0 0,0 1 1 0 0,0 0-1 0 0,1 0 0 0 0,-1 0 1 0 0,0 0-1 0 0,0 0 1 0 0,0 1-1 0 0,0-1 0 0 0,-1 0 1 0 0,1 1-1 0 0,0 0 1 0 0,0-1-1 0 0,-1 1 1 0 0,1 0-1 0 0,-1 0 0 0 0,0 0 1 0 0,1 0-1 0 0,-1 0 1 0 0,0 0-1 0 0,0 0 0 0 0,0 0 1 0 0,-1 0-1 0 0,2 4 1 0 0,0 8-34 0 0,0 0 0 0 0,-1-1-1 0 0,-1 16 1 0 0,-1-18-41 0 0,2 1-1 0 0,-1 0 0 0 0,1-1 0 0 0,6 23 1 0 0,-6-31 61 0 0,0-1 1 0 0,0 1 0 0 0,1 0 0 0 0,-1-1 0 0 0,1 1 0 0 0,0-1-1 0 0,-1 1 1 0 0,1-1 0 0 0,0 0 0 0 0,1 0 0 0 0,-1 0 0 0 0,0 0-1 0 0,1 0 1 0 0,-1 0 0 0 0,1 0 0 0 0,-1-1 0 0 0,1 0 0 0 0,0 1-1 0 0,0-1 1 0 0,-1 0 0 0 0,1 0 0 0 0,0-1 0 0 0,0 1-1 0 0,0 0 1 0 0,0-1 0 0 0,0 0 0 0 0,0 0 0 0 0,6 0 0 0 0,-4 0 81 0 0,1-1 1 0 0,-1 1 0 0 0,1-1-1 0 0,-1 0 1 0 0,0 0 0 0 0,1-1-1 0 0,-1 0 1 0 0,0 0 0 0 0,0 0 0 0 0,0 0-1 0 0,0-1 1 0 0,-1 0 0 0 0,1 0-1 0 0,-1 0 1 0 0,7-6 0 0 0,-4 2 58 0 0,-1 0 1 0 0,1-1 0 0 0,-1 0 0 0 0,-1 0-1 0 0,1 0 1 0 0,-1-1 0 0 0,-1 0-1 0 0,0 0 1 0 0,0 0 0 0 0,0 0-1 0 0,-1-1 1 0 0,2-14 0 0 0,-5 19-311 0 0,0 0 1 0 0,-1 0-1 0 0,0 0 0 0 0,0 0 1 0 0,0 0-1 0 0,-1 0 0 0 0,1 0 1 0 0,-1 0-1 0 0,-1 0 0 0 0,1 1 1 0 0,-4-7-1 0 0,-8-16-6845 0 0,14 22 4147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7.744"/>
    </inkml:context>
    <inkml:brush xml:id="br0">
      <inkml:brushProperty name="width" value="0.05" units="cm"/>
      <inkml:brushProperty name="height" value="0.05" units="cm"/>
    </inkml:brush>
  </inkml:definitions>
  <inkml:trace contextRef="#ctx0" brushRef="#br0">138 22 7466 0 0,'9'-1'9239'0'0,"-11"-6"-4715"0"0,2 6-4392 0 0,-1 0 1 0 0,0 0-1 0 0,0-1 0 0 0,0 1 1 0 0,0 0-1 0 0,0 1 0 0 0,0-1 0 0 0,0 0 1 0 0,0 0-1 0 0,0 0 0 0 0,0 1 0 0 0,-1-1 1 0 0,-1 0-1 0 0,-1 0-166 0 0,1 1 1 0 0,-1 0-1 0 0,0 0 0 0 0,0 1 0 0 0,1-1 1 0 0,-1 1-1 0 0,0 0 0 0 0,1 0 1 0 0,-1 0-1 0 0,0 0 0 0 0,1 1 1 0 0,-1-1-1 0 0,1 1 0 0 0,0 0 1 0 0,0 0-1 0 0,0 0 0 0 0,0 1 0 0 0,0-1 1 0 0,0 1-1 0 0,-4 4 0 0 0,1 0-52 0 0,0 0-1 0 0,0 0 1 0 0,0 0-1 0 0,1 1 0 0 0,0 0 1 0 0,1 0-1 0 0,-6 14 1 0 0,10-21 54 0 0,-1 0 1 0 0,0 0-1 0 0,1 0 1 0 0,-1 0 0 0 0,1 0-1 0 0,0 1 1 0 0,-1-1-1 0 0,1 0 1 0 0,0 0-1 0 0,0 1 1 0 0,0-1 0 0 0,0 0-1 0 0,0 1 1 0 0,0-1-1 0 0,0 0 1 0 0,0 0 0 0 0,0 1-1 0 0,1-1 1 0 0,-1 0-1 0 0,1 0 1 0 0,-1 1-1 0 0,0-1 1 0 0,1 0 0 0 0,0 0-1 0 0,-1 0 1 0 0,1 0-1 0 0,0 0 1 0 0,0 0 0 0 0,-1 0-1 0 0,1 0 1 0 0,0 0-1 0 0,0 0 1 0 0,2 1-1 0 0,-1-1-15 0 0,1-1 0 0 0,-1 1 0 0 0,1-1 0 0 0,-1 1 0 0 0,1-1 0 0 0,-1 0-1 0 0,1 0 1 0 0,-1 0 0 0 0,1 0 0 0 0,-1 0 0 0 0,1 0 0 0 0,-1-1-1 0 0,1 0 1 0 0,-1 1 0 0 0,0-1 0 0 0,5-2 0 0 0,52-23-86 0 0,28-11 21 0 0,-77 33 58 0 0,1 1 1 0 0,0 0 0 0 0,0 1 0 0 0,22-2-1 0 0,-31 3 47 0 0,0 1 0 0 0,1 0 1 0 0,-1 0-1 0 0,1 0 0 0 0,-1 0 0 0 0,1 0 0 0 0,-1 1 0 0 0,0-1 0 0 0,1 1 0 0 0,-1 0 0 0 0,0-1 0 0 0,1 1 0 0 0,-1 0 0 0 0,0 0 0 0 0,0 1 0 0 0,0-1 0 0 0,0 0 0 0 0,0 1 0 0 0,0-1 0 0 0,0 1 0 0 0,0 0 0 0 0,-1-1 0 0 0,1 1 0 0 0,0 0 0 0 0,-1 0 0 0 0,0 0 0 0 0,1 0 0 0 0,0 3 0 0 0,0 0 43 0 0,-1 0 1 0 0,1 0-1 0 0,1 0 0 0 0,-1 0 0 0 0,1-1 0 0 0,-1 1 0 0 0,1-1 0 0 0,7 8 0 0 0,-9-11-11 0 0,1 0 0 0 0,0 0 0 0 0,0 0 0 0 0,-1 0 0 0 0,1 0 0 0 0,0 0 0 0 0,0 0 0 0 0,0-1 0 0 0,0 1 0 0 0,0-1 0 0 0,0 1 0 0 0,0-1 0 0 0,1 0 0 0 0,-1 0 0 0 0,0 0 0 0 0,0 0 0 0 0,0 0 0 0 0,0 0 0 0 0,0 0 0 0 0,0-1 0 0 0,0 1 0 0 0,0-1 0 0 0,0 0 0 0 0,0 0 0 0 0,3-1 0 0 0,8-4 112 0 0,-1 1-323 0 0,0 1 0 0 0,0 0 1 0 0,13-3-1 0 0,-21 7-78 0 0,0-1 0 0 0,0 1 0 0 0,0-1 1 0 0,-1 1-1 0 0,1 1 0 0 0,0-1 0 0 0,0 0 0 0 0,0 1 0 0 0,0 0 1 0 0,-1 0-1 0 0,1 0 0 0 0,0 0 0 0 0,-1 1 0 0 0,6 2 1 0 0,6 7-1259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8.182"/>
    </inkml:context>
    <inkml:brush xml:id="br0">
      <inkml:brushProperty name="width" value="0.05" units="cm"/>
      <inkml:brushProperty name="height" value="0.05" units="cm"/>
    </inkml:brush>
  </inkml:definitions>
  <inkml:trace contextRef="#ctx0" brushRef="#br0">18 0 16716 0 0,'0'0'116'0'0,"-1"0"0"0"0,0 0 0 0 0,1 0 0 0 0,-1 0 0 0 0,0 0 0 0 0,1 1 0 0 0,-1-1 0 0 0,0 0 0 0 0,1 0 0 0 0,-1 1 0 0 0,0-1 0 0 0,1 0 0 0 0,-1 0 0 0 0,1 1 0 0 0,-1-1 0 0 0,0 1 0 0 0,1-1 0 0 0,-1 1 0 0 0,1-1 0 0 0,-1 0 0 0 0,1 1 0 0 0,0 0 0 0 0,-1-1 0 0 0,1 1 0 0 0,0-1 0 0 0,-1 1 0 0 0,1-1 0 0 0,-1 2 0 0 0,1 0-14 0 0,-1 1-1 0 0,1-1 1 0 0,0 0-1 0 0,-1 1 1 0 0,1-1 0 0 0,0 0-1 0 0,0 0 1 0 0,1 1-1 0 0,-1 1 1 0 0,2 3-38 0 0,-1 0-1 0 0,1-1 1 0 0,0 0 0 0 0,0 1-1 0 0,7 10 1 0 0,-2-7-59 0 0,0 0 1 0 0,1 0 0 0 0,1-1-1 0 0,-1-1 1 0 0,1 0-1 0 0,1 0 1 0 0,0 0-1 0 0,0-1 1 0 0,14 7-1 0 0,-18-10-317 0 0,0-1-1 0 0,0 0 0 0 0,0-1 1 0 0,1 1-1 0 0,-1-1 0 0 0,0-1 1 0 0,1 1-1 0 0,-1-1 0 0 0,1 0 1 0 0,0 0-1 0 0,-1-1 0 0 0,1 0 1 0 0,0 0-1 0 0,-1-1 0 0 0,1 1 1 0 0,0-2-1 0 0,-1 1 0 0 0,12-4 1 0 0,-2-3-1310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8.651"/>
    </inkml:context>
    <inkml:brush xml:id="br0">
      <inkml:brushProperty name="width" value="0.05" units="cm"/>
      <inkml:brushProperty name="height" value="0.05" units="cm"/>
    </inkml:brush>
  </inkml:definitions>
  <inkml:trace contextRef="#ctx0" brushRef="#br0">266 47 10690 0 0,'-5'3'1359'0'0,"1"-1"0"0"0,-1 1-1 0 0,1 1 1 0 0,-8 6-1 0 0,-17 23 964 0 0,-21 43-1669 0 0,43-65-41 0 0,-7 13-337 0 0,1 0 1 0 0,1 1-1 0 0,-15 46 1 0 0,-12 81-272 0 0,32-121-50 0 0,-5 17-606 0 0,-10 48-5317 0 0,19-76 3887 0 0</inkml:trace>
  <inkml:trace contextRef="#ctx0" brushRef="#br0" timeOffset="1">826 14 17716 0 0,'5'-14'3867'0'0,"-11"24"-2228"0"0,-10 21-1589 0 0,-4 19-54 0 0,3 1 1 0 0,1 0 0 0 0,-12 82-1 0 0,23-98-669 0 0,1 47 0 0 0,5-60-1903 0 0,5 32 1 0 0,-5-42 1617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9:09.542"/>
    </inkml:context>
    <inkml:brush xml:id="br0">
      <inkml:brushProperty name="width" value="0.05" units="cm"/>
      <inkml:brushProperty name="height" value="0.05" units="cm"/>
    </inkml:brush>
  </inkml:definitions>
  <inkml:trace contextRef="#ctx0" brushRef="#br0">52 52 6865 0 0,'-8'-3'11129'0'0,"7"8"-8655"0"0,23-31 1090 0 0,-22 25-3512 0 0,1 0 0 0 0,-1 1-1 0 0,1-1 1 0 0,-1 0 0 0 0,1 0 0 0 0,-1 0 0 0 0,0 1 0 0 0,0-1 0 0 0,1 0 0 0 0,-1 0 0 0 0,0 0 0 0 0,0 0-1 0 0,0 0 1 0 0,0 1 0 0 0,0-1 0 0 0,0 0 0 0 0,0 0 0 0 0,0 0 0 0 0,0 0 0 0 0,0 0 0 0 0,-1 0 0 0 0,1 1-1 0 0,0-1 1 0 0,-1 0 0 0 0,1 0 0 0 0,0 0 0 0 0,-1 1 0 0 0,1-1 0 0 0,-2-1 0 0 0,1 2-63 0 0,1-1 1 0 0,-1 1 0 0 0,1 0-1 0 0,-1 0 1 0 0,0 0 0 0 0,1-1-1 0 0,-1 1 1 0 0,0 0 0 0 0,1 0-1 0 0,-1 0 1 0 0,1 0 0 0 0,-1 0-1 0 0,0 0 1 0 0,1 0 0 0 0,-1 0-1 0 0,0 1 1 0 0,1-1-1 0 0,-1 0 1 0 0,0 0 0 0 0,1 0-1 0 0,-1 1 1 0 0,1-1 0 0 0,-1 0-1 0 0,1 1 1 0 0,-1-1 0 0 0,1 0-1 0 0,-1 1 1 0 0,1-1 0 0 0,-1 1-1 0 0,1-1 1 0 0,-1 1 0 0 0,1-1-1 0 0,0 1 1 0 0,-1-1-1 0 0,1 1 1 0 0,0-1 0 0 0,-1 1-1 0 0,1 0 1 0 0,0 0 0 0 0,-11 16-500 0 0,-14 25-379 0 0,24-39 815 0 0,0-1 1 0 0,0 1-1 0 0,0 0 0 0 0,0 0 0 0 0,1 0 0 0 0,-1 0 0 0 0,1 0 0 0 0,-1 0 1 0 0,1 0-1 0 0,0 0 0 0 0,0 0 0 0 0,0 0 0 0 0,1 3 0 0 0,0-5 66 0 0,-1-1 0 0 0,0 1-1 0 0,0 0 1 0 0,0-1 0 0 0,0 1-1 0 0,1-1 1 0 0,-1 1 0 0 0,0 0-1 0 0,1-1 1 0 0,-1 1 0 0 0,0-1 0 0 0,1 1-1 0 0,-1-1 1 0 0,1 1 0 0 0,-1-1-1 0 0,1 1 1 0 0,-1-1 0 0 0,1 0-1 0 0,-1 1 1 0 0,1-1 0 0 0,-1 0-1 0 0,1 1 1 0 0,0-1 0 0 0,-1 0 0 0 0,1 1-1 0 0,-1-1 1 0 0,1 0 0 0 0,0 0-1 0 0,-1 0 1 0 0,2 0 0 0 0,0 0 43 0 0,0 0 0 0 0,0 0 1 0 0,0-1-1 0 0,0 1 1 0 0,0-1-1 0 0,0 0 0 0 0,0 1 1 0 0,0-1-1 0 0,0 0 0 0 0,1-1 1 0 0,3-2 141 0 0,0 1 0 0 0,-1-1 0 0 0,1-1 0 0 0,-1 1 0 0 0,7-8 0 0 0,-4-9-20 0 0,-8 21-171 0 0,0-1-1 0 0,1 1 1 0 0,-1 0 0 0 0,0 0 0 0 0,0-1-1 0 0,0 1 1 0 0,0 0 0 0 0,0-1-1 0 0,0 1 1 0 0,0 0 0 0 0,0-1-1 0 0,0 1 1 0 0,0 0 0 0 0,0-1 0 0 0,0 1-1 0 0,0 0 1 0 0,0 0 0 0 0,0-1-1 0 0,-1 1 1 0 0,1 0 0 0 0,0-1-1 0 0,0 1 1 0 0,0 0 0 0 0,0 0 0 0 0,-1-1-1 0 0,1 1 1 0 0,0 0 0 0 0,0 0-1 0 0,0-1 1 0 0,-1 1 0 0 0,1 0 0 0 0,0 0-1 0 0,0 0 1 0 0,-1 0 0 0 0,1-1-1 0 0,0 1 1 0 0,0 0 0 0 0,-1 0-1 0 0,1 0 1 0 0,0 0 0 0 0,-1 0 0 0 0,1 0-1 0 0,0 0 1 0 0,-1 0 0 0 0,1 0-1 0 0,0 0 1 0 0,0 0 0 0 0,-1 0 0 0 0,1 0-1 0 0,0 0 1 0 0,-1 0 0 0 0,1 0-1 0 0,0 0 1 0 0,-1 0 0 0 0,1 0-1 0 0,0 0 1 0 0,0 0 0 0 0,-1 1 0 0 0,1-1-1 0 0,0 0 1 0 0,0 0 0 0 0,-1 0-1 0 0,1 1 1 0 0,0-1 0 0 0,0 0 0 0 0,-1 0-1 0 0,1 1 1 0 0,-38 28-259 0 0,49-41 320 0 0,17-25 0 0 0,-22 48-5849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2:36.907"/>
    </inkml:context>
    <inkml:brush xml:id="br0">
      <inkml:brushProperty name="width" value="0.05" units="cm"/>
      <inkml:brushProperty name="height" value="0.05" units="cm"/>
    </inkml:brush>
  </inkml:definitions>
  <inkml:trace contextRef="#ctx0" brushRef="#br0">203 34 1864,'-3'-3'1983,"1"0"-721,-1 0 0,0 1 1,1-1-1,-1 1 0,0-1 1,-1 1-1,1 0 0,0 0 0,-1 0 1,1 0-1,-1 1 0,-5-2 0,8 3-1218,1 0 0,-1 0 0,0 0 0,1 0 0,-1 0 0,0 1 0,1-1 0,-1 0 0,0 1 0,1-1 0,-1 0 0,0 1 0,1-1 0,-1 0 0,1 1 0,-1-1 0,1 1 0,-1-1 0,1 1 0,-1 0 0,1-1 0,-1 2 0,-9 16 201,7-12-173,-5 11-22,0 1 0,1 0 0,1 0 1,-5 29-1,-3 6 36,-27 148 204,33-149-249,1 4 58,-3 16 178,8-66-202,1 0 0,0 0 0,0 1 1,0-1-1,1 0 0,0 0 0,0 1 0,0-1 1,1 0-1,0 0 0,0 0 0,3 7 0,-3-12-41,0 0 0,-1-1 0,1 1 0,0 0 0,0 0-1,0-1 1,0 1 0,0-1 0,0 1 0,0-1-1,0 1 1,0-1 0,0 0 0,0 1 0,0-1 0,1 0-1,-1 0 1,0 0 0,0 0 0,0 0 0,0 0 0,0 0-1,0 0 1,1 0 0,-1-1 0,0 1 0,1-1-1,34-12 653,-34 12-613,124-66 959,-10 3-3352,-95 55-1520,40-12 1,-46 18 1154,-2 0-341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2:37.340"/>
    </inkml:context>
    <inkml:brush xml:id="br0">
      <inkml:brushProperty name="width" value="0.05" units="cm"/>
      <inkml:brushProperty name="height" value="0.05" units="cm"/>
    </inkml:brush>
  </inkml:definitions>
  <inkml:trace contextRef="#ctx0" brushRef="#br0">0 15 16468,'0'0'115,"0"-1"1,0 1 0,0-1 0,0 1-1,0-1 1,0 1 0,0-1 0,1 1-1,-1-1 1,0 1 0,0-1 0,0 1-1,1-1 1,-1 1 0,0-1 0,1 1-1,-1 0 1,0-1 0,1 1 0,-1-1-1,0 1 1,1 0 0,-1 0 0,1-1-1,-1 1 1,1 0 0,-1-1 0,1 1 0,-1 0-1,1 0 1,-1 0 0,1 0 0,-1 0-1,1-1 1,-1 1 0,1 0 0,-1 0-1,1 0 1,-1 0 0,1 0 0,-1 1-1,1-1 1,-1 0 0,1 0 0,0 0-1,14 1-144,104-5 303,-100 5-277,-1 0 0,1 1 0,0 1 0,23 7 0,-40-9 10,-1-1 0,1 1 0,0 0 0,0-1-1,-1 1 1,1 0 0,-1 0 0,1 0 0,0 0 0,-1 0 0,0 1 0,1-1 0,-1 0-1,0 1 1,0-1 0,0 1 0,0-1 0,0 1 0,0-1 0,1 3 0,-1-1 18,-1 0 0,1 0 0,-1-1 0,0 1 0,0 0 0,0 0 0,0 0 0,0-1 0,-1 1 0,1 0 0,-1 0 0,-1 3 0,-3 7 91,-1 1 0,-1-1 0,0-1 0,-11 15 0,13-20-96,-108 183 587,45-73-6082,60-103 5295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37.965"/>
    </inkml:context>
    <inkml:brush xml:id="br0">
      <inkml:brushProperty name="width" value="0.05" units="cm"/>
      <inkml:brushProperty name="height" value="0.05" units="cm"/>
    </inkml:brush>
  </inkml:definitions>
  <inkml:trace contextRef="#ctx0" brushRef="#br0">84 0 17108 0 0,'-2'1'98'0'0,"0"1"1"0"0,0-1 0 0 0,0 0 0 0 0,0 0 0 0 0,0 1 0 0 0,0 0-1 0 0,0-1 1 0 0,0 1 0 0 0,1 0 0 0 0,-1 0 0 0 0,1-1-1 0 0,-1 1 1 0 0,1 0 0 0 0,0 1 0 0 0,0-1 0 0 0,0 0-1 0 0,0 0 1 0 0,0 0 0 0 0,0 1 0 0 0,1-1 0 0 0,-1 4-1 0 0,-2 8-277 0 0,1 0 0 0 0,-1 23 0 0 0,1-9 314 0 0,-34 229 1212 0 0,33-231-805 0 0,1 28 0 0 0,2-53-489 0 0,0 1 1 0 0,0-1-1 0 0,-1 0 1 0 0,1 0-1 0 0,0 0 0 0 0,0 0 1 0 0,1 0-1 0 0,-1 0 1 0 0,0 0-1 0 0,0 0 0 0 0,0 0 1 0 0,1 0-1 0 0,-1 0 1 0 0,0 0-1 0 0,1 0 0 0 0,-1 0 1 0 0,1 0-1 0 0,0 0 1 0 0,-1 0-1 0 0,1 0 0 0 0,-1 0 1 0 0,1 0-1 0 0,0-1 1 0 0,0 1-1 0 0,0 0 1 0 0,-1 0-1 0 0,1-1 0 0 0,0 1 1 0 0,0-1-1 0 0,0 1 1 0 0,0-1-1 0 0,0 1 0 0 0,0-1 1 0 0,0 0-1 0 0,0 1 1 0 0,0-1-1 0 0,0 0 0 0 0,0 0 1 0 0,1 0-1 0 0,-1 0 1 0 0,0 1-1 0 0,0-2 0 0 0,0 1 1 0 0,0 0-1 0 0,0 0 1 0 0,0 0-1 0 0,0 0 0 0 0,0-1 1 0 0,2 0-1 0 0,4-1 325 0 0,0-1-1 0 0,0 0 1 0 0,0 0-1 0 0,0-1 1 0 0,11-7 0 0 0,2-5 275 0 0,-1 0 0 0 0,-1 0 0 0 0,26-30 0 0 0,43-64 226 0 0,-57 70-768 0 0,-17 21-585 0 0,0 0 0 0 0,-1-1-1 0 0,9-22 1 0 0,-10 27-3081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7.586"/>
    </inkml:context>
    <inkml:brush xml:id="br0">
      <inkml:brushProperty name="width" value="0.05" units="cm"/>
      <inkml:brushProperty name="height" value="0.05" units="cm"/>
    </inkml:brush>
  </inkml:definitions>
  <inkml:trace contextRef="#ctx0" brushRef="#br0">217 24 20612 0 0,'-4'-3'123'0'0,"0"0"-1"0"0,-1 1 1 0 0,1-1-1 0 0,0 1 0 0 0,-1 0 1 0 0,1 1-1 0 0,-1-1 1 0 0,0 1-1 0 0,1-1 0 0 0,-1 1 1 0 0,0 1-1 0 0,0-1 1 0 0,0 1-1 0 0,0 0 1 0 0,-6 0-1 0 0,-8 2 352 0 0,0 0 1 0 0,-28 8-1 0 0,39-8-455 0 0,5-1-88 0 0,0 0 1 0 0,1 0-1 0 0,-1 0 0 0 0,0 1 0 0 0,1-1 0 0 0,-1 1 1 0 0,1-1-1 0 0,-1 1 0 0 0,1 0 0 0 0,0 0 0 0 0,-1 0 1 0 0,1 0-1 0 0,-2 3 0 0 0,4-4 37 0 0,-1-1 1 0 0,0 1-1 0 0,1 0 1 0 0,-1 0-1 0 0,1 0 0 0 0,-1 0 1 0 0,1 1-1 0 0,-1-1 1 0 0,1 0-1 0 0,0 0 0 0 0,-1 0 1 0 0,1 0-1 0 0,0 0 1 0 0,0 0-1 0 0,0 1 1 0 0,0-1-1 0 0,0 0 0 0 0,0 0 1 0 0,0 0-1 0 0,0 0 1 0 0,0 0-1 0 0,1 1 0 0 0,-1-1 1 0 0,0 0-1 0 0,1 0 1 0 0,-1 0-1 0 0,1 0 0 0 0,-1 0 1 0 0,1 0-1 0 0,0 0 1 0 0,-1 0-1 0 0,1 0 0 0 0,0 0 1 0 0,0-1-1 0 0,1 2 1 0 0,6 5-300 0 0,0-1 0 0 0,1 0 0 0 0,0 0 1 0 0,0-1-1 0 0,1 0 0 0 0,-1 0 0 0 0,16 4 0 0 0,8 0-1092 0 0,34 6-1 0 0,-37-10 197 0 0,48 16-1 0 0,-77-21 1242 0 0,1 1-1 0 0,-1-1 1 0 0,0 0-1 0 0,1 1 1 0 0,-1 0-1 0 0,0-1 1 0 0,0 1-1 0 0,0 0 1 0 0,1-1-1 0 0,-1 1 1 0 0,0 0-1 0 0,0 0 0 0 0,0 0 1 0 0,0 0-1 0 0,0 0 1 0 0,0 0-1 0 0,0 0 1 0 0,-1 0-1 0 0,1 0 1 0 0,0 1-1 0 0,-1-1 1 0 0,2 2-1 0 0,-2-2 65 0 0,0 1-1 0 0,-1-1 1 0 0,1 0-1 0 0,0 1 1 0 0,0-1-1 0 0,-1 0 1 0 0,1 0 0 0 0,-1 0-1 0 0,1 1 1 0 0,-1-1-1 0 0,1 0 1 0 0,-1 0-1 0 0,0 0 1 0 0,0 0-1 0 0,1 0 1 0 0,-1 0 0 0 0,0 0-1 0 0,0 0 1 0 0,-1 0-1 0 0,-5 5 427 0 0,0-1 1 0 0,0 0-1 0 0,0-1 0 0 0,0 0 0 0 0,-16 6 1 0 0,8-4-123 0 0,0-2-1 0 0,-1 0 1 0 0,1-1 0 0 0,-23 2 0 0 0,24-4-896 0 0,0-1-1 0 0,1-1 1 0 0,-1 0 0 0 0,0 0 0 0 0,-17-5-1 0 0,9 0-1164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39.447"/>
    </inkml:context>
    <inkml:brush xml:id="br0">
      <inkml:brushProperty name="width" value="0.05" units="cm"/>
      <inkml:brushProperty name="height" value="0.05" units="cm"/>
    </inkml:brush>
  </inkml:definitions>
  <inkml:trace contextRef="#ctx0" brushRef="#br0">24 262 15643 0 0,'-11'3'515'0'0,"0"1"2659"0"0,11-3-3079 0 0,-1 0 1 0 0,1 0 0 0 0,0 0 0 0 0,0 0-1 0 0,0 0 1 0 0,0 0 0 0 0,0 0-1 0 0,0 0 1 0 0,0 0 0 0 0,0 0 0 0 0,0 0-1 0 0,0 0 1 0 0,0 0 0 0 0,1 0-1 0 0,-1 1 1 0 0,1 2-145 0 0,1-1-1 0 0,-1 1 1 0 0,1 0-1 0 0,0 0 1 0 0,-1 0-1 0 0,2-1 1 0 0,-1 1-1 0 0,0-1 1 0 0,1 0-1 0 0,0 0 1 0 0,-1 0-1 0 0,1 0 1 0 0,0 0-1 0 0,1 0 1 0 0,-1-1-1 0 0,0 1 1 0 0,1-1-1 0 0,0 0 1 0 0,-1 0-1 0 0,1-1 1 0 0,0 1-1 0 0,6 1 1 0 0,-3-1-344 0 0,0 0 1 0 0,0-1 0 0 0,0 0-1 0 0,1 0 1 0 0,-1 0 0 0 0,0-1-1 0 0,1 0 1 0 0,-1-1 0 0 0,0 0-1 0 0,1 0 1 0 0,13-4 0 0 0,-4-2-986 0 0,1 0 1 0 0,-2-2 0 0 0,1 0 0 0 0,29-21 0 0 0,21-24 2367 0 0,-63 50-402 0 0,0 0 0 0 0,0 0 0 0 0,-1-1 0 0 0,1 1 0 0 0,-1-1 0 0 0,0 0 0 0 0,0 0 0 0 0,2-6 0 0 0,-4 9-380 0 0,0 1 1 0 0,-1 0-1 0 0,1-1 1 0 0,-1 1-1 0 0,1 0 1 0 0,-1-1-1 0 0,1 1 1 0 0,-1-1-1 0 0,0 1 1 0 0,0 0-1 0 0,0-1 1 0 0,0 1-1 0 0,0-1 0 0 0,0 1 1 0 0,0-1-1 0 0,0 1 1 0 0,-1-1-1 0 0,1 1 1 0 0,0 0-1 0 0,-1-1 1 0 0,1 1-1 0 0,-1 0 1 0 0,0-1-1 0 0,1 1 1 0 0,-1 0-1 0 0,0 0 1 0 0,0-1-1 0 0,0 1 1 0 0,0 0-1 0 0,0 0 1 0 0,0 0-1 0 0,0 0 1 0 0,0 0-1 0 0,0 0 1 0 0,-2 0-1 0 0,2 0-168 0 0,-1 1 1 0 0,1 0-1 0 0,-1 0 0 0 0,1 0 0 0 0,0-1 0 0 0,-1 1 1 0 0,1 1-1 0 0,-1-1 0 0 0,1 0 0 0 0,-1 0 1 0 0,1 0-1 0 0,0 1 0 0 0,-1-1 0 0 0,1 1 1 0 0,0-1-1 0 0,-1 1 0 0 0,1 0 0 0 0,0-1 1 0 0,0 1-1 0 0,0 0 0 0 0,0 0 0 0 0,0 0 1 0 0,-1 0-1 0 0,1 0 0 0 0,-1 1 0 0 0,-25 30-132 0 0,25-30 128 0 0,2-1-40 0 0,-20 29-56 0 0,20-29 42 0 0,-1 0 1 0 0,0 0 0 0 0,1 0 0 0 0,-1 0 0 0 0,1 1-1 0 0,-1-1 1 0 0,1 0 0 0 0,-1 0 0 0 0,1 1-1 0 0,0-1 1 0 0,0 0 0 0 0,0 1 0 0 0,0-1 0 0 0,-1 0-1 0 0,2 0 1 0 0,-1 1 0 0 0,0-1 0 0 0,0 0-1 0 0,0 1 1 0 0,1-1 0 0 0,-1 0 0 0 0,1 3-1 0 0,1-3 13 0 0,-1 0-1 0 0,0-1 1 0 0,1 1-1 0 0,-1 0 1 0 0,1 0-1 0 0,-1-1 1 0 0,1 1-1 0 0,0-1 1 0 0,-1 1-1 0 0,1-1 1 0 0,-1 0-1 0 0,1 1 1 0 0,0-1-1 0 0,-1 0 1 0 0,1 0-1 0 0,0 0 1 0 0,-1 0-1 0 0,1-1 1 0 0,-1 1-1 0 0,1 0 1 0 0,3-2-1 0 0,34-11 337 0 0,-14 2-142 0 0,-16 6-161 0 0,0 1-1 0 0,0-1 1 0 0,1 2-1 0 0,-1 0 1 0 0,1 0-1 0 0,0 0 1 0 0,0 1-1 0 0,0 1 0 0 0,12-1 1 0 0,-21 3-20 0 0,1-1 0 0 0,0 1 0 0 0,0 0 1 0 0,-1 0-1 0 0,1 0 0 0 0,0 0 0 0 0,-1 0 0 0 0,1 0 1 0 0,-1 1-1 0 0,0-1 0 0 0,1 0 0 0 0,-1 1 0 0 0,0-1 1 0 0,0 1-1 0 0,0-1 0 0 0,0 1 0 0 0,0 0 0 0 0,0 0 0 0 0,0-1 1 0 0,-1 1-1 0 0,1 0 0 0 0,-1 0 0 0 0,1 2 0 0 0,0-2-4 0 0,0 1 0 0 0,0-1-1 0 0,0 1 1 0 0,0-1 0 0 0,0 0-1 0 0,1 1 1 0 0,-1-1-1 0 0,1 0 1 0 0,0 0 0 0 0,-1 0-1 0 0,5 4 1 0 0,-3-5-14 0 0,1 1 1 0 0,-1-1-1 0 0,1 0 0 0 0,-1 0 0 0 0,1 0 1 0 0,0 0-1 0 0,-1 0 0 0 0,1-1 1 0 0,0 0-1 0 0,0 0 0 0 0,-1 0 1 0 0,1 0-1 0 0,0-1 0 0 0,0 1 0 0 0,3-2 1 0 0,10-2 32 0 0,-1-1 0 0 0,17-8 0 0 0,-3 2-14 0 0,-6 1-1 0 0,25-7-64 0 0,-47 17 61 0 0,1-1 0 0 0,-1 1 0 0 0,1-1-1 0 0,0 1 1 0 0,-1 0 0 0 0,1 0 0 0 0,-1 0 0 0 0,1 0 0 0 0,0 0 0 0 0,-1 1 0 0 0,1-1 0 0 0,-1 1 0 0 0,1 0 0 0 0,-1 0-1 0 0,5 2 1 0 0,-6-2 37 0 0,1 0-1 0 0,-1 1 0 0 0,1 0 0 0 0,-1-1 0 0 0,1 1 1 0 0,-1 0-1 0 0,0-1 0 0 0,0 1 0 0 0,0 0 0 0 0,0 0 1 0 0,0 0-1 0 0,1 4 0 0 0,-2-5-45 0 0,0 0 1 0 0,0 0-1 0 0,1 0 0 0 0,-1 0 1 0 0,0 0-1 0 0,1 0 0 0 0,-1 0 1 0 0,1 0-1 0 0,-1 0 0 0 0,1 0 1 0 0,-1 0-1 0 0,1 0 1 0 0,0 0-1 0 0,-1 0 0 0 0,1 0 1 0 0,0 0-1 0 0,0-1 0 0 0,0 1 1 0 0,-1 0-1 0 0,1-1 0 0 0,0 1 1 0 0,0-1-1 0 0,0 1 0 0 0,0-1 1 0 0,0 1-1 0 0,0-1 0 0 0,0 1 1 0 0,1-1-1 0 0,-1 0 1 0 0,0 0-1 0 0,0 0 0 0 0,0 0 1 0 0,0 1-1 0 0,0-1 0 0 0,0-1 1 0 0,1 1-1 0 0,-1 0 0 0 0,1 0 1 0 0,50-19-214 0 0,-45 16 47 0 0,0-1-1 0 0,0 2 0 0 0,0-1 1 0 0,0 1-1 0 0,1 0 0 0 0,-1 0 1 0 0,1 0-1 0 0,0 1 0 0 0,0 1 1 0 0,-1-1-1 0 0,12 2 0 0 0,-18-1 148 0 0,0 0-1 0 0,0 1 1 0 0,1-1 0 0 0,-1 1-1 0 0,0-1 1 0 0,0 1-1 0 0,0-1 1 0 0,0 1-1 0 0,1-1 1 0 0,-1 1 0 0 0,0 0-1 0 0,0 0 1 0 0,0 0-1 0 0,-1-1 1 0 0,1 1 0 0 0,0 0-1 0 0,0 0 1 0 0,0 0-1 0 0,-1 0 1 0 0,1 1-1 0 0,0-1 1 0 0,-1 0 0 0 0,1 0-1 0 0,0 2 1 0 0,0 1-18 0 0,0 1 1 0 0,-1 0-1 0 0,1 0 1 0 0,-1 0 0 0 0,0 6-1 0 0,0-9-163 0 0,-1 1 0 0 0,1-1 0 0 0,0 1 0 0 0,0-1 0 0 0,0 1 0 0 0,1-1 0 0 0,-1 1 0 0 0,0-1 0 0 0,1 1 0 0 0,0-1 0 0 0,-1 1 0 0 0,1-1 1 0 0,0 0-1 0 0,0 1 0 0 0,1-1 0 0 0,-1 0 0 0 0,3 3 0 0 0,-3-4 17 0 0,0-1 1 0 0,0 1-1 0 0,0-1 1 0 0,0 1 0 0 0,0-1-1 0 0,1 1 1 0 0,-1-1-1 0 0,0 0 1 0 0,0 0-1 0 0,1 0 1 0 0,-1 0 0 0 0,0 0-1 0 0,0 0 1 0 0,1 0-1 0 0,-1 0 1 0 0,0 0-1 0 0,0 0 1 0 0,1-1 0 0 0,-1 1-1 0 0,0 0 1 0 0,0-1-1 0 0,0 1 1 0 0,0-1 0 0 0,0 0-1 0 0,2 0 1 0 0,31-23-3193 0 0,-17 11 1707 0 0,20-10-482 0 0,29-15 5021 0 0,-54 32 4981 0 0,-18 13-4680 0 0,-2 6-3287 0 0,1 0 524 0 0,-1 8 39 0 0,5-10-345 0 0,3-10-106 0 0,-1-1 0 0 0,1 1 1 0 0,0 0-1 0 0,-1 0 0 0 0,1-1 0 0 0,0 1 0 0 0,-1 0 0 0 0,1 0 0 0 0,0 0 1 0 0,0 0-1 0 0,0 0 0 0 0,0-1 0 0 0,0 1 0 0 0,0 0 0 0 0,0 0 0 0 0,0 0 1 0 0,0 0-1 0 0,0-1 0 0 0,1 1 0 0 0,-1 0 0 0 0,0 0 0 0 0,1 0 1 0 0,-1-1-1 0 0,0 1 0 0 0,1 0 0 0 0,-1 0 0 0 0,1-1 0 0 0,-1 1 0 0 0,1 0 1 0 0,-1-1-1 0 0,1 1 0 0 0,0-1 0 0 0,-1 1 0 0 0,1 0 0 0 0,0-1 0 0 0,-1 1 1 0 0,1-1-1 0 0,0 0 0 0 0,0 1 0 0 0,-1-1 0 0 0,1 0 0 0 0,0 1 0 0 0,0-1 1 0 0,0 0-1 0 0,-1 0 0 0 0,1 0 0 0 0,0 0 0 0 0,0 0 0 0 0,2 0 0 0 0,1 1-11 0 0,1-1 0 0 0,0 1-1 0 0,0-1 1 0 0,0-1 0 0 0,0 1-1 0 0,0-1 1 0 0,0 1 0 0 0,0-2-1 0 0,0 1 1 0 0,7-3 0 0 0,3-3 49 0 0,27-15 0 0 0,-29 15 133 0 0,0 0-1 0 0,20-8 0 0 0,-33 22 983 0 0,0-5-1122 0 0,0-1 0 0 0,0 1-1 0 0,0 0 1 0 0,0-1 0 0 0,0 1 0 0 0,1-1 0 0 0,-1 1 0 0 0,0-1 0 0 0,1 1 0 0 0,-1-1 0 0 0,1 1 0 0 0,1 2 0 0 0,0-3-56 0 0,0 0 1 0 0,0 0 0 0 0,1-1 0 0 0,-1 1-1 0 0,1 0 1 0 0,-1-1 0 0 0,1 0 0 0 0,-1 0-1 0 0,1 1 1 0 0,-1-1 0 0 0,1-1 0 0 0,-1 1 0 0 0,0 0-1 0 0,1-1 1 0 0,-1 1 0 0 0,1-1 0 0 0,-1 0-1 0 0,0 1 1 0 0,1-1 0 0 0,2-2 0 0 0,8-4-24 0 0,1 0 1 0 0,13-10 0 0 0,-13 9-53 0 0,3-4-32 0 0,-12 8 77 0 0,1 0 0 0 0,0 0 0 0 0,0 1 0 0 0,8-3 0 0 0,-13 7 108 0 0,0 0 0 0 0,-1 0 0 0 0,1 0 0 0 0,-1 1 0 0 0,1-1 1 0 0,-1 0-1 0 0,0 1 0 0 0,0-1 0 0 0,1 0 0 0 0,-1 1 0 0 0,0-1 1 0 0,0 0-1 0 0,0 1 0 0 0,-1 1 0 0 0,4 15 142 0 0,-3-16-173 0 0,1-1 0 0 0,0 1 1 0 0,1-1-1 0 0,-1 0 1 0 0,0 0-1 0 0,0 1 0 0 0,0-1 1 0 0,1 0-1 0 0,-1 0 1 0 0,1 0-1 0 0,-1 0 0 0 0,1-1 1 0 0,-1 1-1 0 0,1 0 0 0 0,-1-1 1 0 0,1 1-1 0 0,0-1 1 0 0,-1 1-1 0 0,1-1 0 0 0,0 0 1 0 0,-1 1-1 0 0,1-1 1 0 0,0 0-1 0 0,0 0 0 0 0,-1 0 1 0 0,1-1-1 0 0,3 0 1 0 0,6 0 105 0 0,-1-1 1 0 0,1-1-1 0 0,10-4 1 0 0,-19 7-108 0 0,20-8 89 0 0,-1-1 0 0 0,-1 0 0 0 0,0-1 0 0 0,0-1 0 0 0,22-18 0 0 0,-33 23 54 0 0,0-1 1 0 0,0-1-1 0 0,-1 0 0 0 0,0 0 1 0 0,0 0-1 0 0,-1-1 1 0 0,0 0-1 0 0,-1-1 1 0 0,0 1-1 0 0,-1-1 0 0 0,1 0 1 0 0,3-14-1 0 0,-8 22-51 0 0,0-1 1 0 0,0 0-1 0 0,-1 1 0 0 0,1-1 1 0 0,-1 0-1 0 0,0 1 0 0 0,0-1 1 0 0,0 0-1 0 0,0 0 0 0 0,0 0 1 0 0,-1 1-1 0 0,1-1 0 0 0,-1 0 1 0 0,0 1-1 0 0,1-1 0 0 0,-1 0 1 0 0,-2-2-1 0 0,-6 20-593 0 0,7 2 370 0 0,0 0-1 0 0,0-1 0 0 0,2 1 1 0 0,0 0-1 0 0,1 0 1 0 0,1-1-1 0 0,5 26 1 0 0,6 7-1347 0 0,22 56 1 0 0,-30-92 928 0 0,-1 1 122 0 0,-8-16 210 0 0,-13-22 16 0 0,13 17 55 0 0,-80-97-340 0 0,30 39 2110 0 0,47 57-1132 0 0,-3-8 1068 0 0,14 14-1242 0 0,12 5-649 0 0,86 16-966 0 0,-66-13-2218 0 0,39 10 0 0 0,-49-7 405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0.321"/>
    </inkml:context>
    <inkml:brush xml:id="br0">
      <inkml:brushProperty name="width" value="0.05" units="cm"/>
      <inkml:brushProperty name="height" value="0.05" units="cm"/>
    </inkml:brush>
  </inkml:definitions>
  <inkml:trace contextRef="#ctx0" brushRef="#br0">145 126 17012 0 0,'0'-4'484'0'0,"-1"0"0"0"0,0-1 0 0 0,0 1 0 0 0,0 0 0 0 0,0 0 0 0 0,-1 0 0 0 0,0 0 0 0 0,0 0 0 0 0,0 0 0 0 0,0 0 0 0 0,-1 1 1 0 0,-4-6-1 0 0,2 3-264 0 0,0 0 0 0 0,-1 0 0 0 0,1 1 1 0 0,-1 0-1 0 0,-1 0 0 0 0,-8-6 1 0 0,13 11-238 0 0,1 0 1 0 0,0-1-1 0 0,-1 1 1 0 0,1 0-1 0 0,0 0 1 0 0,-1 0-1 0 0,1-1 1 0 0,0 2 0 0 0,-1-1-1 0 0,1 0 1 0 0,0 0-1 0 0,-1 0 1 0 0,1 1-1 0 0,0-1 1 0 0,-1 0-1 0 0,1 1 1 0 0,0-1-1 0 0,0 1 1 0 0,0 0 0 0 0,-1-1-1 0 0,1 1 1 0 0,0 0-1 0 0,0 0 1 0 0,0 0-1 0 0,0-1 1 0 0,0 1-1 0 0,0 0 1 0 0,0 1-1 0 0,1-1 1 0 0,-1 0-1 0 0,0 0 1 0 0,1 0 0 0 0,-2 2-1 0 0,-3 5-155 0 0,0 1 0 0 0,-8 18 0 0 0,12-25 137 0 0,0 0-6 0 0,0 1 0 0 0,0-1 1 0 0,0 1-1 0 0,1-1 1 0 0,-1 0-1 0 0,1 1 0 0 0,-1-1 1 0 0,1 1-1 0 0,0-1 0 0 0,0 1 1 0 0,0 3-1 0 0,1-5-10 0 0,-1 1-1 0 0,0-1 1 0 0,1 0 0 0 0,-1 0-1 0 0,1 1 1 0 0,-1-1 0 0 0,1 0-1 0 0,0 0 1 0 0,-1 0-1 0 0,1 0 1 0 0,0 0 0 0 0,0 0-1 0 0,0 0 1 0 0,0 0 0 0 0,0 0-1 0 0,2 1 1 0 0,0-1-14 0 0,0 1 0 0 0,0-1 0 0 0,0 0 0 0 0,0 0 0 0 0,0-1 0 0 0,0 1 0 0 0,1 0 0 0 0,-1-1 0 0 0,0 0 0 0 0,0 0 0 0 0,1 0 0 0 0,-1 0 0 0 0,0-1 0 0 0,0 1 0 0 0,1-1 0 0 0,3-1 0 0 0,2-1 97 0 0,1-1 1 0 0,-1 0-1 0 0,0-1 1 0 0,0 0-1 0 0,0 0 1 0 0,0-1-1 0 0,-1 0 0 0 0,0 0 1 0 0,-1-1-1 0 0,1 0 1 0 0,-1-1-1 0 0,0 1 1 0 0,-1-1-1 0 0,8-13 1 0 0,-14 21-49 0 0,0 0 0 0 0,0-1 0 0 0,0 1 0 0 0,1 0 1 0 0,-1-1-1 0 0,0 1 0 0 0,0 0 0 0 0,0 0 0 0 0,0 0 1 0 0,1-1-1 0 0,-1 1 0 0 0,0 0 0 0 0,0 0 0 0 0,1 0 1 0 0,-1 0-1 0 0,0-1 0 0 0,0 1 0 0 0,1 0 0 0 0,-1 0 1 0 0,0 0-1 0 0,1 0 0 0 0,-1 0 0 0 0,0 0 0 0 0,0 0 1 0 0,1 0-1 0 0,-1 0 0 0 0,0 0 0 0 0,1 0 0 0 0,-1 0 1 0 0,1 0-1 0 0,-1 0 1 0 0,0 0 1 0 0,0 1 0 0 0,0-1 0 0 0,0 0-1 0 0,1 1 1 0 0,-1-1 0 0 0,0 0-1 0 0,0 1 1 0 0,0-1 0 0 0,0 0 0 0 0,0 1-1 0 0,0-1 1 0 0,0 0 0 0 0,0 1-1 0 0,0-1 1 0 0,0 0 0 0 0,0 1-1 0 0,0-1 1 0 0,0 0 0 0 0,-1 1 0 0 0,1-1-1 0 0,0 0 1 0 0,0 0 0 0 0,0 1-1 0 0,0-1 1 0 0,0 0 0 0 0,-1 1 0 0 0,1-1-1 0 0,0 0 1 0 0,0 0 0 0 0,-1 0-1 0 0,1 1 1 0 0,-4 7-29 0 0,0 0-1 0 0,1 0 1 0 0,0 0-1 0 0,1 0 0 0 0,0 1 1 0 0,0-1-1 0 0,1 1 1 0 0,-1 15-1 0 0,2-22 40 0 0,-1 0 1 0 0,1 1-1 0 0,0-1 1 0 0,0 0-1 0 0,0 0 0 0 0,0 1 1 0 0,1-1-1 0 0,-1 0 1 0 0,1 0-1 0 0,-1 1 1 0 0,1-1-1 0 0,0 0 1 0 0,0 0-1 0 0,0 0 1 0 0,0 0-1 0 0,0 0 1 0 0,0 0-1 0 0,0 0 1 0 0,1-1-1 0 0,-1 1 1 0 0,1 0-1 0 0,-1-1 1 0 0,1 1-1 0 0,0-1 1 0 0,-1 1-1 0 0,1-1 1 0 0,0 0-1 0 0,0 0 1 0 0,0 0-1 0 0,0 0 1 0 0,0 0-1 0 0,0 0 1 0 0,1-1-1 0 0,3 2 1 0 0,-2-1 100 0 0,0-1 0 0 0,0 1 0 0 0,1-1-1 0 0,-1 0 1 0 0,1 0 0 0 0,-1 0 0 0 0,0 0 0 0 0,1-1 0 0 0,-1 0 0 0 0,0 0 0 0 0,0 0 0 0 0,1 0 0 0 0,-1-1 0 0 0,0 1 0 0 0,0-1-1 0 0,7-5 1 0 0,-2 0 184 0 0,1 0 0 0 0,-1-1 0 0 0,-1 0 0 0 0,1 0-1 0 0,-1-1 1 0 0,-1 0 0 0 0,0-1 0 0 0,8-12 0 0 0,2-3 115 0 0,-13 20-290 0 0,0-1-1 0 0,0 1 1 0 0,-1-1 0 0 0,5-11 0 0 0,-2 6 6 0 0,-5 9-119 0 0,0 0 0 0 0,0 0 0 0 0,1 0 1 0 0,-1 0-1 0 0,-1 0 0 0 0,1 0 0 0 0,0-1 1 0 0,0-3-1 0 0,-3 9-72 0 0,-1 1 1 0 0,1 0 0 0 0,0-1-1 0 0,0 1 1 0 0,-2 7 0 0 0,4-11 73 0 0,-4 9-36 0 0,0-1 0 0 0,1 1 0 0 0,0 0 0 0 0,1 0 0 0 0,0 0 0 0 0,0 0 0 0 0,1 1 0 0 0,0-1 0 0 0,1 0 0 0 0,0 1 0 0 0,0-1 0 0 0,4 18 0 0 0,-4-26 13 0 0,1 1 0 0 0,-1 0 0 0 0,1-1 1 0 0,0 1-1 0 0,-1 0 0 0 0,1-1 1 0 0,0 1-1 0 0,0-1 0 0 0,0 1 1 0 0,0-1-1 0 0,0 0 0 0 0,1 0 1 0 0,-1 1-1 0 0,0-1 0 0 0,1 0 0 0 0,-1 0 1 0 0,1 0-1 0 0,-1 0 0 0 0,1 0 1 0 0,-1-1-1 0 0,3 2 0 0 0,-1-1 36 0 0,0-1 0 0 0,0 1 0 0 0,0-1 0 0 0,1 1 0 0 0,-1-1 0 0 0,0 0 0 0 0,0-1 0 0 0,0 1 0 0 0,1 0-1 0 0,-1-1 1 0 0,4-1 0 0 0,-2 1-20 0 0,0-1 0 0 0,0 0 0 0 0,0 0 0 0 0,0 0 0 0 0,0-1-1 0 0,0 1 1 0 0,-1-1 0 0 0,1 0 0 0 0,-1-1 0 0 0,0 1 0 0 0,0-1 0 0 0,0 0 0 0 0,6-8-1 0 0,-8 7-54 0 0,1-1-4519 0 0,-2 18-120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0.789"/>
    </inkml:context>
    <inkml:brush xml:id="br0">
      <inkml:brushProperty name="width" value="0.05" units="cm"/>
      <inkml:brushProperty name="height" value="0.05" units="cm"/>
    </inkml:brush>
  </inkml:definitions>
  <inkml:trace contextRef="#ctx0" brushRef="#br0">99 24 16083 0 0,'0'-2'136'0'0,"0"1"-1"0"0,-1 0 0 0 0,0 0 0 0 0,1-1 0 0 0,-1 1 0 0 0,0 0 0 0 0,0 0 0 0 0,1 0 0 0 0,-1 0 1 0 0,0 0-1 0 0,0 0 0 0 0,0 0 0 0 0,0 0 0 0 0,-1 0 0 0 0,1 0 0 0 0,0 0 0 0 0,0 1 0 0 0,0-1 1 0 0,-1 0-1 0 0,1 1 0 0 0,0 0 0 0 0,-1-1 0 0 0,1 1 0 0 0,0-1 0 0 0,-1 1 0 0 0,1 0 0 0 0,-1 0 1 0 0,1 0-1 0 0,0 0 0 0 0,-1 0 0 0 0,1 0 0 0 0,-1 0 0 0 0,1 1 0 0 0,0-1 0 0 0,-2 1 0 0 0,-1 0 18 0 0,0 0 0 0 0,0 1 0 0 0,1-1 0 0 0,-1 1 0 0 0,1 0 0 0 0,-1 0 0 0 0,1 1 0 0 0,0-1 0 0 0,-1 1 0 0 0,-4 5 0 0 0,7-7-199 0 0,-1 0 0 0 0,1 1 0 0 0,0-1 0 0 0,0 1 1 0 0,1-1-1 0 0,-1 1 0 0 0,0-1 0 0 0,0 1 0 0 0,1-1 0 0 0,-1 1 0 0 0,1-1 0 0 0,-1 1 0 0 0,1 0 0 0 0,0-1 0 0 0,0 1 0 0 0,-1 0 0 0 0,1 0 0 0 0,1-1 0 0 0,-1 1 1 0 0,0 0-1 0 0,0-1 0 0 0,0 1 0 0 0,1 0 0 0 0,-1-1 0 0 0,1 1 0 0 0,0-1 0 0 0,-1 1 0 0 0,1 0 0 0 0,0-1 0 0 0,0 0 0 0 0,0 1 0 0 0,0-1 0 0 0,0 1 1 0 0,2 1-1 0 0,5 5-212 0 0,-1-1 0 0 0,1-1 0 0 0,1 1 0 0 0,14 7 1 0 0,-15-8 250 0 0,15 7-206 0 0,-16-10 133 0 0,-1 0 0 0 0,0 1 0 0 0,0 0 0 0 0,0 0 0 0 0,-1 0 0 0 0,1 0-1 0 0,7 10 1 0 0,-13-14 108 0 0,1 1-1 0 0,-1-1 0 0 0,1 1 1 0 0,-1 0-1 0 0,0-1 1 0 0,1 1-1 0 0,-1 0 0 0 0,0 0 1 0 0,0-1-1 0 0,0 1 0 0 0,1 0 1 0 0,-1 0-1 0 0,0-1 1 0 0,0 1-1 0 0,0 0 0 0 0,0 0 1 0 0,0-1-1 0 0,0 1 0 0 0,-1 0 1 0 0,1-1-1 0 0,0 1 1 0 0,0 0-1 0 0,0 0 0 0 0,-1-1 1 0 0,1 1-1 0 0,0 0 0 0 0,-1-1 1 0 0,1 1-1 0 0,0 0 1 0 0,-2 0-1 0 0,1 1 161 0 0,-1 0-1 0 0,0-1 1 0 0,-1 1 0 0 0,1 0-1 0 0,0-1 1 0 0,0 0 0 0 0,-1 1-1 0 0,1-1 1 0 0,-3 1 0 0 0,-6 1 518 0 0,0 0 0 0 0,0 0 1 0 0,-16 2-1 0 0,-5-6-2209 0 0,4 0-4612 0 0,18 3 3144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1.245"/>
    </inkml:context>
    <inkml:brush xml:id="br0">
      <inkml:brushProperty name="width" value="0.05" units="cm"/>
      <inkml:brushProperty name="height" value="0.05" units="cm"/>
    </inkml:brush>
  </inkml:definitions>
  <inkml:trace contextRef="#ctx0" brushRef="#br0">209 275 17764 0 0,'-14'-13'1562'0'0,"10"8"-732"0"0,-1 1-1 0 0,0-1 1 0 0,-1 1-1 0 0,-8-6 1 0 0,12 9-798 0 0,0 1 0 0 0,0-1 0 0 0,0 0 0 0 0,0 0 1 0 0,0 1-1 0 0,0-1 0 0 0,0 1 0 0 0,0 0 0 0 0,0 0 0 0 0,0 0 1 0 0,0 0-1 0 0,0 0 0 0 0,0 0 0 0 0,0 0 0 0 0,0 1 0 0 0,0-1 1 0 0,0 1-1 0 0,0-1 0 0 0,-3 2 0 0 0,-3 2-109 0 0,0 1 1 0 0,0 0-1 0 0,0 0 0 0 0,1 1 1 0 0,0 0-1 0 0,0 0 0 0 0,0 1 1 0 0,1 0-1 0 0,-1 0 0 0 0,2 1 1 0 0,-1-1-1 0 0,1 1 0 0 0,1 0 1 0 0,-1 1-1 0 0,1-1 0 0 0,1 1 1 0 0,-1-1-1 0 0,1 1 0 0 0,-1 11 0 0 0,3-20 63 0 0,1 1-1 0 0,0 0 0 0 0,0 0 1 0 0,0-1-1 0 0,0 1 0 0 0,0 0 1 0 0,0 0-1 0 0,0-1 0 0 0,0 1 1 0 0,0 0-1 0 0,0 0 0 0 0,0-1 1 0 0,0 1-1 0 0,1 0 0 0 0,-1 0 1 0 0,0-1-1 0 0,1 1 0 0 0,-1 0 1 0 0,0-1-1 0 0,1 1 0 0 0,-1 0 1 0 0,1-1-1 0 0,-1 1 0 0 0,0-1 1 0 0,1 1-1 0 0,0-1 0 0 0,-1 1 1 0 0,1-1-1 0 0,-1 1 0 0 0,1-1 1 0 0,0 0-1 0 0,-1 1 0 0 0,1-1 1 0 0,0 0-1 0 0,-1 1 0 0 0,1-1 1 0 0,0 0-1 0 0,0 0 0 0 0,-1 0 1 0 0,1 1-1 0 0,0-1 0 0 0,0 0 1 0 0,-1 0-1 0 0,1 0 0 0 0,0 0 1 0 0,0-1-1 0 0,-1 1 0 0 0,1 0 1 0 0,0 0-1 0 0,-1 0 0 0 0,1 0 1 0 0,1-1-1 0 0,4-1-9 0 0,0 0 0 0 0,0 0-1 0 0,0 0 1 0 0,10-6 0 0 0,6-6 224 0 0,-2-1 0 0 0,0 0 0 0 0,0-2 0 0 0,-2 0 0 0 0,0-1 0 0 0,-1-1 0 0 0,-1-1 0 0 0,0 0 0 0 0,-2-1 0 0 0,0 0 0 0 0,-2-2 0 0 0,0 1 0 0 0,-2-1 0 0 0,0-1 0 0 0,-1 0 0 0 0,-2 0 0 0 0,5-29 0 0 0,-44 144-852 0 0,27-75 586 0 0,-25 113 81 0 0,28-117-174 0 0,1 1 0 0 0,0 0 0 0 0,0 0 0 0 0,1 0-1 0 0,1 0 1 0 0,1-1 0 0 0,-1 1 0 0 0,5 13 0 0 0,-5-24-152 0 0,-1 1 0 0 0,1-1-1 0 0,0 1 1 0 0,0-1 0 0 0,0 0-1 0 0,1 0 1 0 0,-1 1 0 0 0,0-1-1 0 0,1 0 1 0 0,-1 0 0 0 0,1 0-1 0 0,0 0 1 0 0,0-1 0 0 0,0 1-1 0 0,0 0 1 0 0,0-1 0 0 0,0 1-1 0 0,0-1 1 0 0,0 0 0 0 0,1 0-1 0 0,-1 0 1 0 0,1 0 0 0 0,-1 0-1 0 0,0 0 1 0 0,1-1 0 0 0,3 1-1 0 0,7 1-1861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1.773"/>
    </inkml:context>
    <inkml:brush xml:id="br0">
      <inkml:brushProperty name="width" value="0.05" units="cm"/>
      <inkml:brushProperty name="height" value="0.05" units="cm"/>
    </inkml:brush>
  </inkml:definitions>
  <inkml:trace contextRef="#ctx0" brushRef="#br0">1 38 14627 0 0,'0'1'3109'0'0,"1"7"-435"0"0,6 13-2246 0 0,-4-18-268 0 0,0-1-1 0 0,0 0 1 0 0,1 1 0 0 0,-1-1 0 0 0,1-1 0 0 0,-1 1 0 0 0,1 0-1 0 0,0-1 1 0 0,-1 0 0 0 0,1 0 0 0 0,0 0 0 0 0,0 0 0 0 0,0-1-1 0 0,0 1 1 0 0,0-1 0 0 0,0 0 0 0 0,5-1 0 0 0,-2 0 159 0 0,1-1-1 0 0,-1 0 1 0 0,0 0 0 0 0,0-1 0 0 0,0 1 0 0 0,0-2 0 0 0,0 1 0 0 0,7-5-1 0 0,-11 5-212 0 0,0 0 0 0 0,0 0 0 0 0,0 0-1 0 0,0 0 1 0 0,0 0 0 0 0,-1-1 0 0 0,1 1-1 0 0,-1-1 1 0 0,0 0 0 0 0,0 0 0 0 0,0 1 0 0 0,2-8-1 0 0,-4 10-107 0 0,0 1 0 0 0,0 0-1 0 0,0-1 1 0 0,-1 1 0 0 0,1-1-1 0 0,0 1 1 0 0,0-1 0 0 0,0 1 0 0 0,0-1-1 0 0,0 1 1 0 0,-1-1 0 0 0,1 1-1 0 0,0 0 1 0 0,0-1 0 0 0,-1 1-1 0 0,1-1 1 0 0,0 1 0 0 0,-1 0-1 0 0,1-1 1 0 0,0 1 0 0 0,-1 0 0 0 0,1 0-1 0 0,-1-1 1 0 0,1 1 0 0 0,0 0-1 0 0,-1 0 1 0 0,1-1 0 0 0,-1 1-1 0 0,1 0 1 0 0,-1 0 0 0 0,-15 5-364 0 0,-8 16-300 0 0,18-13 572 0 0,-1 1 0 0 0,1 0 0 0 0,1 0-1 0 0,-1 0 1 0 0,1 1 0 0 0,1 0 0 0 0,0 0-1 0 0,1 0 1 0 0,0 0 0 0 0,0 1 0 0 0,-2 17-1 0 0,5-26 57 0 0,1-1 0 0 0,-1 1 0 0 0,0 0-1 0 0,1 0 1 0 0,-1 0 0 0 0,1 0-1 0 0,-1 0 1 0 0,1 0 0 0 0,0 0-1 0 0,0-1 1 0 0,0 1 0 0 0,0 0-1 0 0,0-1 1 0 0,0 1 0 0 0,0-1-1 0 0,1 1 1 0 0,-1-1 0 0 0,0 1-1 0 0,1-1 1 0 0,0 0 0 0 0,-1 0-1 0 0,1 0 1 0 0,-1 0 0 0 0,1 0-1 0 0,0 0 1 0 0,0 0 0 0 0,0 0-1 0 0,0-1 1 0 0,-1 1 0 0 0,1-1-1 0 0,0 0 1 0 0,4 1 0 0 0,3 0-68 0 0,1 0 0 0 0,0-1 0 0 0,-1 0 1 0 0,1 0-1 0 0,12-3 0 0 0,10-2 69 0 0,-1-2 0 0 0,1-1 0 0 0,-2-2 0 0 0,1-1 0 0 0,41-22 0 0 0,-39 18 46 0 0,-32 16-4 0 0,-1-1 0 0 0,0 0 0 0 0,1 0 0 0 0,-1 0 0 0 0,1 1 0 0 0,-1-1 1 0 0,0 0-1 0 0,1 1 0 0 0,-1-1 0 0 0,0 0 0 0 0,1 1 0 0 0,-1-1 0 0 0,0 0 0 0 0,1 1 0 0 0,-1-1 0 0 0,0 0 0 0 0,0 1 0 0 0,0-1 0 0 0,1 1 0 0 0,-1-1 1 0 0,0 1-1 0 0,0-1 0 0 0,0 1 0 0 0,0-1 0 0 0,0 1 0 0 0,0-1 0 0 0,0 0 0 0 0,0 1 0 0 0,0-1 0 0 0,0 1 0 0 0,0-1 0 0 0,0 1 0 0 0,0 0 0 0 0,-1 21 240 0 0,1-20-194 0 0,0 0-12 0 0,-1 3-7 0 0,1 0-1 0 0,-1 0 1 0 0,2 0-1 0 0,-1 0 1 0 0,0 0-1 0 0,3 10 1 0 0,-2-14-39 0 0,-1 0 0 0 0,1 1 0 0 0,-1-1 0 0 0,1 0 0 0 0,0 0 0 0 0,-1 0 1 0 0,1 0-1 0 0,0 0 0 0 0,0 0 0 0 0,0-1 0 0 0,0 1 0 0 0,0 0 0 0 0,0 0 0 0 0,0-1 0 0 0,0 1 0 0 0,0 0 0 0 0,0-1 0 0 0,1 1 0 0 0,-1-1 0 0 0,0 0 1 0 0,0 1-1 0 0,0-1 0 0 0,1 0 0 0 0,-1 0 0 0 0,0 0 0 0 0,0 0 0 0 0,1 0 0 0 0,-1 0 0 0 0,0 0 0 0 0,1 0 0 0 0,-1 0 0 0 0,0 0 0 0 0,0-1 0 0 0,2 0 0 0 0,22-5-9 0 0,39-14 0 0 0,-44 12-15 0 0,-1 2 0 0 0,1 0 0 0 0,34-4 0 0 0,-53 10 38 0 0,0 0 0 0 0,0 0 0 0 0,0 0 0 0 0,0 0 0 0 0,0 1 0 0 0,0-1 0 0 0,0 0 0 0 0,0 1 0 0 0,0-1-1 0 0,0 0 1 0 0,0 1 0 0 0,0-1 0 0 0,0 1 0 0 0,0 0 0 0 0,0-1 0 0 0,-1 1 0 0 0,1 0 0 0 0,0-1 0 0 0,0 1-1 0 0,-1 0 1 0 0,2 1 0 0 0,13 24 203 0 0,-4-7-370 0 0,-1 3-4034 0 0,-8-16 3376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2.545"/>
    </inkml:context>
    <inkml:brush xml:id="br0">
      <inkml:brushProperty name="width" value="0.05" units="cm"/>
      <inkml:brushProperty name="height" value="0.05" units="cm"/>
    </inkml:brush>
  </inkml:definitions>
  <inkml:trace contextRef="#ctx0" brushRef="#br0">1 129 13955 0 0,'0'-7'4365'0'0,"1"9"-4276"0"0,-1 0-1 0 0,1-1 1 0 0,-1 1 0 0 0,1-1-1 0 0,0 1 1 0 0,-1-1-1 0 0,1 1 1 0 0,0-1 0 0 0,0 1-1 0 0,0-1 1 0 0,0 0 0 0 0,2 2-1 0 0,3 1-7 0 0,0 0 1 0 0,0-1-1 0 0,0 0 0 0 0,1 0 0 0 0,-1-1 1 0 0,1 0-1 0 0,-1 0 0 0 0,1 0 0 0 0,0-1 1 0 0,0 0-1 0 0,0 0 0 0 0,0-1 0 0 0,-1 0 1 0 0,1 0-1 0 0,14-2 0 0 0,-9 0 160 0 0,-1-1-1 0 0,1 1 1 0 0,-1-2-1 0 0,1 0 1 0 0,-1 0-1 0 0,0-1 1 0 0,-1 0-1 0 0,16-10 1 0 0,-23 12-148 0 0,0 1 0 0 0,-1 0 1 0 0,1-1-1 0 0,-1 1 0 0 0,0-1 0 0 0,0 0 1 0 0,0 0-1 0 0,0 0 0 0 0,0 0 0 0 0,-1 0 1 0 0,1 0-1 0 0,-1 0 0 0 0,2-6 0 0 0,0-3 165 0 0,-1 0-1 0 0,2-18 0 0 0,-4 27-250 0 0,0 2-34 0 0,0 1 0 0 0,0-1-1 0 0,0 0 1 0 0,0 0 0 0 0,0 1-1 0 0,0-1 1 0 0,0 0-1 0 0,0 0 1 0 0,0 0 0 0 0,0 1-1 0 0,0-1 1 0 0,-1 0 0 0 0,1 0-1 0 0,0 1 1 0 0,0-1 0 0 0,-1 0-1 0 0,1 1 1 0 0,-1-1 0 0 0,1 0-1 0 0,-1 1 1 0 0,1-1 0 0 0,-1 0-1 0 0,1 1 1 0 0,-1-1-1 0 0,1 1 1 0 0,-1-1 0 0 0,0 1-1 0 0,1-1 1 0 0,-1 1 0 0 0,0 0-1 0 0,1-1 1 0 0,-1 1 0 0 0,0 0-1 0 0,0-1 1 0 0,1 1 0 0 0,-1 0-1 0 0,0 0 1 0 0,0 0-1 0 0,0 0 1 0 0,1 0 0 0 0,-1 0-1 0 0,0 0 1 0 0,0 0 0 0 0,1 0-1 0 0,-1 0 1 0 0,0 0 0 0 0,-1 1-1 0 0,-1-1-59 0 0,0 1 0 0 0,0 0 0 0 0,0 0 0 0 0,0 0 0 0 0,0 0 0 0 0,1 0 0 0 0,-1 0 0 0 0,0 1 0 0 0,1 0 0 0 0,-1-1 0 0 0,-4 5 0 0 0,-3 4-53 0 0,1 2 0 0 0,0-1 0 0 0,-10 17 1 0 0,16-25 106 0 0,2 1 0 0 0,-1-1 0 0 0,0 0 0 0 0,1 1 0 0 0,-1-1 0 0 0,1 1 0 0 0,0 0 0 0 0,0-1 0 0 0,0 1 1 0 0,1 0-1 0 0,-1 0 0 0 0,1-1 0 0 0,0 1 0 0 0,0 0 0 0 0,0 0 0 0 0,1 0 0 0 0,0-1 0 0 0,1 6 0 0 0,-1-7-3 0 0,0 0-1 0 0,0 0 0 0 0,0-1 1 0 0,1 1-1 0 0,-1 0 0 0 0,1 0 1 0 0,0-1-1 0 0,-1 1 0 0 0,1-1 1 0 0,0 0-1 0 0,0 1 0 0 0,0-1 1 0 0,0 0-1 0 0,0 0 0 0 0,0 0 1 0 0,0 0-1 0 0,0-1 0 0 0,0 1 1 0 0,0-1-1 0 0,1 1 0 0 0,-1-1 1 0 0,0 0-1 0 0,0 1 0 0 0,1-1 1 0 0,-1 0-1 0 0,3-1 0 0 0,8 0-7 0 0,1 0 0 0 0,-1-1 0 0 0,15-3 0 0 0,-25 4 41 0 0,41-11 94 0 0,82-35 1 0 0,-55 19 10 0 0,-68 27-114 0 0,15-3 146 0 0,-17 4-114 0 0,-1 1 1 0 0,1-1 0 0 0,-1 1 0 0 0,1 0-1 0 0,-1-1 1 0 0,1 1 0 0 0,-1-1 0 0 0,1 1-1 0 0,-1 0 1 0 0,0-1 0 0 0,1 1 0 0 0,-1 0-1 0 0,0-1 1 0 0,0 1 0 0 0,0 0 0 0 0,1 0-1 0 0,-1-1 1 0 0,0 1 0 0 0,0 0 0 0 0,0 0-1 0 0,0-1 1 0 0,0 2 0 0 0,0 0 18 0 0,0 3 25 0 0,1-1 0 0 0,-1 1-1 0 0,1 0 1 0 0,0-1 0 0 0,1 1 0 0 0,2 6 0 0 0,-3-10-74 0 0,-1 0 1 0 0,1 1-1 0 0,0-1 1 0 0,0 0-1 0 0,0 0 0 0 0,0 0 1 0 0,0 0-1 0 0,1 0 0 0 0,-1 0 1 0 0,0 0-1 0 0,0-1 0 0 0,1 1 1 0 0,-1 0-1 0 0,0-1 1 0 0,1 1-1 0 0,-1-1 0 0 0,0 1 1 0 0,1-1-1 0 0,-1 0 0 0 0,1 1 1 0 0,-1-1-1 0 0,1 0 1 0 0,-1 0-1 0 0,3 0 0 0 0,10-1-923 0 0,1-1-1 0 0,-1 0 0 0 0,-1-1 1 0 0,15-4-1 0 0,8-2-2858 0 0,-12 4 1167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3.028"/>
    </inkml:context>
    <inkml:brush xml:id="br0">
      <inkml:brushProperty name="width" value="0.05" units="cm"/>
      <inkml:brushProperty name="height" value="0.05" units="cm"/>
    </inkml:brush>
  </inkml:definitions>
  <inkml:trace contextRef="#ctx0" brushRef="#br0">123 39 9594 0 0,'-2'-8'377'0'0,"-4"-12"2190"0"0,6 20-2299 0 0,0-1 0 0 0,-1 1 0 0 0,1-1 1 0 0,0 0-1 0 0,0 1 0 0 0,-1-1 0 0 0,1 1 0 0 0,0-1 1 0 0,-1 1-1 0 0,1-1 0 0 0,-1 1 0 0 0,1-1 1 0 0,0 1-1 0 0,-1-1 0 0 0,1 1 0 0 0,-1-1 0 0 0,1 1 1 0 0,-1 0-1 0 0,0-1 0 0 0,1 1 0 0 0,-1 0 0 0 0,0-1 1 0 0,-2 3-245 0 0,1 0-1 0 0,0 1 1 0 0,-1-1 0 0 0,1 0 0 0 0,0 1 0 0 0,1-1 0 0 0,-1 1 0 0 0,0 0 0 0 0,1-1 0 0 0,-1 1-1 0 0,-1 5 1 0 0,-5 20 123 0 0,1 0-1 0 0,-5 45 1 0 0,0 1 174 0 0,-25 180-127 0 0,36-253-194 0 0,1 5 10 0 0,-1-2 49 0 0,0 0-1 0 0,1 1 0 0 0,0-1 0 0 0,0 1 1 0 0,0-1-1 0 0,0 1 0 0 0,2 5 0 0 0,7-57 2618 0 0,-6 9-2624 0 0,2 0 0 0 0,2 0 1 0 0,1 0-1 0 0,2 1 1 0 0,2 1-1 0 0,18-42 0 0 0,-21 57-152 0 0,2 1 1 0 0,19-30-1 0 0,-25 42 66 0 0,2 0 0 0 0,-1 0 0 0 0,1 1 0 0 0,0 0 0 0 0,0 0 0 0 0,1 0 0 0 0,0 1 0 0 0,9-6 0 0 0,-13 11-6 0 0,-1 0 1 0 0,1-1-1 0 0,-1 1 0 0 0,1 1 1 0 0,-1-1-1 0 0,1 0 0 0 0,0 1 1 0 0,-1 0-1 0 0,1 0 0 0 0,0 0 1 0 0,-1 0-1 0 0,1 1 1 0 0,0-1-1 0 0,-1 1 0 0 0,8 2 1 0 0,-6-1 12 0 0,0 0 1 0 0,0 0 0 0 0,-1 0 0 0 0,1 0 0 0 0,0 1 0 0 0,-1 0 0 0 0,0 0 0 0 0,1 0 0 0 0,-1 0-1 0 0,5 7 1 0 0,-8-9 45 0 0,0 0 0 0 0,0 0-1 0 0,0 0 1 0 0,-1 0 0 0 0,1 0-1 0 0,0 0 1 0 0,-1 0 0 0 0,1 1 0 0 0,-1-1-1 0 0,0 0 1 0 0,1 0 0 0 0,-1 1-1 0 0,0-1 1 0 0,0 0 0 0 0,1 1-1 0 0,-1-1 1 0 0,0 0 0 0 0,0 0-1 0 0,-1 1 1 0 0,1-1 0 0 0,0 0 0 0 0,-1 3-1 0 0,0-2 40 0 0,0 1 0 0 0,0-1-1 0 0,-1 0 1 0 0,1 0 0 0 0,-1 0-1 0 0,0 1 1 0 0,1-2 0 0 0,-1 1-1 0 0,0 0 1 0 0,-4 3 0 0 0,-5 2 208 0 0,0 0 0 0 0,-1 0 0 0 0,-19 7 0 0 0,26-11-217 0 0,-1-1-9 0 0,0 0 1 0 0,0-1-1 0 0,0 1 0 0 0,0-1 0 0 0,-10 1 0 0 0,-9-4-1395 0 0,24 2 996 0 0,0-1 0 0 0,-1 1 0 0 0,1-1 0 0 0,0 1 0 0 0,0-1 0 0 0,0 1 0 0 0,-1-1 0 0 0,1 0 0 0 0,0 0 0 0 0,0 0 0 0 0,0 1 0 0 0,0-1 0 0 0,-1-2 0 0 0,2 3 113 0 0,0 0-1 0 0,0-1 0 0 0,0 1 1 0 0,0 0-1 0 0,1-1 0 0 0,-1 1 1 0 0,0 0-1 0 0,0-1 0 0 0,0 1 1 0 0,0 0-1 0 0,4-3-2712 0 0,-4 3 2712 0 0,1 0 0 0 0,-1 0 1 0 0,0 0-1 0 0,1 0 0 0 0,-1 0 1 0 0,0 0-1 0 0,1 0 0 0 0,-1 0 1 0 0,0 0-1 0 0,1 0 1 0 0,0 0-1 0 0,2-1-887 0 0,6-2-1996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3.447"/>
    </inkml:context>
    <inkml:brush xml:id="br0">
      <inkml:brushProperty name="width" value="0.05" units="cm"/>
      <inkml:brushProperty name="height" value="0.05" units="cm"/>
    </inkml:brush>
  </inkml:definitions>
  <inkml:trace contextRef="#ctx0" brushRef="#br0">29 66 4985 0 0,'4'-3'747'0'0,"29"-24"6233"0"0,-31 25-6355 0 0,0 1 0 0 0,0-1 0 0 0,-1 0 0 0 0,1 0 0 0 0,-1 1 0 0 0,0-1 0 0 0,0-1 0 0 0,1 1 0 0 0,-1 0 0 0 0,0 0 0 0 0,-1 0 0 0 0,1 0 0 0 0,0-1 0 0 0,-1 1 0 0 0,1-4 0 0 0,-2 11-517 0 0,-1 0 1 0 0,0 0 0 0 0,0 0-1 0 0,0 0 1 0 0,-1 0 0 0 0,1 0 0 0 0,-1-1-1 0 0,0 1 1 0 0,-8 7 0 0 0,-2 5-52 0 0,8-7-189 0 0,-1 0 1 0 0,2 1 0 0 0,-1-1 0 0 0,1 1-1 0 0,1 0 1 0 0,0 0 0 0 0,1 0 0 0 0,-2 20-1 0 0,0-8-2732 0 0,4-19 2141 0 0,1 0 560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3.911"/>
    </inkml:context>
    <inkml:brush xml:id="br0">
      <inkml:brushProperty name="width" value="0.05" units="cm"/>
      <inkml:brushProperty name="height" value="0.05" units="cm"/>
    </inkml:brush>
  </inkml:definitions>
  <inkml:trace contextRef="#ctx0" brushRef="#br0">10 197 11290 0 0,'-1'-2'760'0'0,"0"0"0"0"0,-1-1 0 0 0,1 1 0 0 0,0 0-1 0 0,0 0 1 0 0,1-1 0 0 0,-1 1 0 0 0,0 0 0 0 0,1-1-1 0 0,-1 1 1 0 0,1-1 0 0 0,0 1 0 0 0,0-4 0 0 0,1 4-594 0 0,-1 0-1 0 0,1 1 1 0 0,0-1 0 0 0,-1 0 0 0 0,1 0 0 0 0,0 1 0 0 0,0-1 0 0 0,0 1 0 0 0,1-1 0 0 0,-1 1 0 0 0,0-1 0 0 0,1 1 0 0 0,-1 0 0 0 0,0-1 0 0 0,1 1 0 0 0,0 0 0 0 0,-1 0 0 0 0,3-1 0 0 0,1-1-20 0 0,52-29 60 0 0,-53 30-288 0 0,1 0-1 0 0,0 0 0 0 0,0 0 1 0 0,1 1-1 0 0,-1-1 0 0 0,0 1 1 0 0,0 1-1 0 0,1-1 0 0 0,10 1 1 0 0,-16 0 69 0 0,1 0 0 0 0,0 0 1 0 0,-1 0-1 0 0,1 0 1 0 0,0 0-1 0 0,0 1 0 0 0,-1-1 1 0 0,1 0-1 0 0,0 0 1 0 0,-1 1-1 0 0,1-1 0 0 0,-1 0 1 0 0,1 1-1 0 0,0-1 0 0 0,-1 1 1 0 0,1-1-1 0 0,-1 1 1 0 0,1-1-1 0 0,-1 1 0 0 0,1-1 1 0 0,-1 1-1 0 0,0-1 1 0 0,1 1-1 0 0,-1 0 0 0 0,1-1 1 0 0,-1 2-1 0 0,0-1-8 0 0,1 1-1 0 0,-1-1 0 0 0,0 1 1 0 0,0-1-1 0 0,0 1 1 0 0,0-1-1 0 0,0 1 0 0 0,0-1 1 0 0,-1 1-1 0 0,1-1 0 0 0,-1 3 1 0 0,-1 1 3 0 0,0-1 0 0 0,0 0 0 0 0,0 1 0 0 0,0-1 0 0 0,-1 0 1 0 0,1 0-1 0 0,-4 3 0 0 0,9-9 273 0 0,4-6 33 0 0,17-30 296 0 0,-19 33-552 0 0,-1-1 0 0 0,0 0 1 0 0,0 0-1 0 0,0 0 1 0 0,-1-1-1 0 0,3-6 0 0 0,-6 10-80 0 0,1 1-1 0 0,-1 0 1 0 0,1 0-1 0 0,0 0 1 0 0,0 0-1 0 0,0 0 1 0 0,0 0-1 0 0,0 0 1 0 0,0 0-1 0 0,3-3 1 0 0,4 6-586 0 0,2 13 341 0 0,-8-10 306 0 0,1 0 1 0 0,-1-1-1 0 0,1 1 0 0 0,0-1 1 0 0,0 0-1 0 0,0 0 0 0 0,0 0 1 0 0,0 0-1 0 0,1 0 0 0 0,-1-1 1 0 0,1 1-1 0 0,-1-1 0 0 0,1 0 1 0 0,0 0-1 0 0,0-1 0 0 0,0 1 1 0 0,0-1-1 0 0,1 0 0 0 0,-1 0 1 0 0,0 0-1 0 0,0-1 0 0 0,1 1 1 0 0,-1-1-1 0 0,0 0 0 0 0,1 0 1 0 0,-1-1-1 0 0,0 1 0 0 0,8-3 1 0 0,-5 1 70 0 0,1 0 0 0 0,-1-1 0 0 0,0 0 1 0 0,0 0-1 0 0,0-1 0 0 0,0 0 1 0 0,0 0-1 0 0,-1 0 0 0 0,0-1 0 0 0,0 0 1 0 0,0-1-1 0 0,-1 1 0 0 0,0-1 1 0 0,0 0-1 0 0,5-7 0 0 0,1-3 103 0 0,-16 26-305 0 0,2-4 90 0 0,1 0 0 0 0,0 0 0 0 0,0 0 0 0 0,1 0 0 0 0,-1 0 0 0 0,2 0 0 0 0,-2 10 0 0 0,3 44-182 0 0,-1-53 111 0 0,1 0 1 0 0,0-1-1 0 0,0 1 1 0 0,3 8-1 0 0,-3-13-251 0 0,0 1 0 0 0,0-1 0 0 0,0 1-1 0 0,0-1 1 0 0,0 0 0 0 0,1 0 0 0 0,-1 1 0 0 0,1-1 0 0 0,-1 0-1 0 0,1 0 1 0 0,0 0 0 0 0,0-1 0 0 0,0 1 0 0 0,2 1-1 0 0,11 0-1192 0 0,-6-3 613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4.320"/>
    </inkml:context>
    <inkml:brush xml:id="br0">
      <inkml:brushProperty name="width" value="0.05" units="cm"/>
      <inkml:brushProperty name="height" value="0.05" units="cm"/>
    </inkml:brush>
  </inkml:definitions>
  <inkml:trace contextRef="#ctx0" brushRef="#br0">13 14 19892 0 0,'-4'-4'1136'0'0,"1"1"-175"0"0,0-1-9 0 0,0 2-368 0 0,3 1 328 0 0,2 4-1368 0 0,0 0 128 0 0,3 3-360 0 0,-1-1-208 0 0,2 1-329 0 0,0 3-471 0 0,6 1 40 0 0,0 0-577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8.213"/>
    </inkml:context>
    <inkml:brush xml:id="br0">
      <inkml:brushProperty name="width" value="0.05" units="cm"/>
      <inkml:brushProperty name="height" value="0.05" units="cm"/>
    </inkml:brush>
  </inkml:definitions>
  <inkml:trace contextRef="#ctx0" brushRef="#br0">144 50 13379 0 0,'-7'-13'1605'0'0,"-7"-10"-131"0"0,4 10 2498 0 0,10 13-3950 0 0,0 0 1 0 0,0 0 0 0 0,-1-1 0 0 0,1 1-1 0 0,0 0 1 0 0,0 0 0 0 0,0 0 0 0 0,0 0-1 0 0,-1 0 1 0 0,1 0 0 0 0,0 0-1 0 0,0 0 1 0 0,0 0 0 0 0,0 0 0 0 0,-1 0-1 0 0,1 0 1 0 0,0 0 0 0 0,0 0 0 0 0,0 0-1 0 0,-1 0 1 0 0,1 0 0 0 0,0 0 0 0 0,0 0-1 0 0,0 1 1 0 0,0-1 0 0 0,-1 0-1 0 0,1 0 1 0 0,0 0 0 0 0,0 0 0 0 0,0 0-1 0 0,0 0 1 0 0,0 0 0 0 0,0 1 0 0 0,-1-1-1 0 0,1 0 1 0 0,0 0 0 0 0,0 0 0 0 0,0 0-1 0 0,0 0 1 0 0,0 1 0 0 0,0-1-1 0 0,-7 13 96 0 0,-2 15-350 0 0,-9 53 43 0 0,-10 121 0 0 0,7-32 319 0 0,11-110 5 0 0,3 1 1 0 0,3-1 0 0 0,2 1-1 0 0,3 0 1 0 0,9 63-1 0 0,-9-110-21 0 0,-1-10 4 0 0,0-1-1 0 0,0 1 1 0 0,1 0-1 0 0,-1-1 1 0 0,1 1 0 0 0,0 0-1 0 0,0-1 1 0 0,0 1-1 0 0,0-1 1 0 0,4 7-1 0 0,-5-10-47 0 0,1-1-1 0 0,0 1 0 0 0,-1-1 0 0 0,1 1 0 0 0,-1 0 1 0 0,1-1-1 0 0,0 1 0 0 0,-1-1 0 0 0,1 0 1 0 0,-1 1-1 0 0,0-1 0 0 0,1 1 0 0 0,-1-1 1 0 0,1 0-1 0 0,-1 1 0 0 0,0-1 0 0 0,0 0 1 0 0,1 1-1 0 0,-1-1 0 0 0,0 0 0 0 0,0 0 0 0 0,0 1 1 0 0,0-1-1 0 0,0-1 0 0 0,10-30 751 0 0,-8 25-651 0 0,12-52 268 0 0,-3-1 0 0 0,6-99 1 0 0,-11 23-468 0 0,-6 118 4 0 0,0 8-1577 0 0,6 25 309 0 0,-6-12 1293 0 0,1 0-1 0 0,0 0 1 0 0,1 0-1 0 0,-1 0 1 0 0,1 0-1 0 0,-1 0 1 0 0,1 0-1 0 0,0 0 1 0 0,0-1-1 0 0,0 1 1 0 0,0-1-1 0 0,0 0 0 0 0,1 1 1 0 0,-1-1-1 0 0,1 0 1 0 0,0 0-1 0 0,-1 0 1 0 0,1-1-1 0 0,0 1 1 0 0,0-1-1 0 0,0 0 1 0 0,0 1-1 0 0,0-1 1 0 0,0-1-1 0 0,1 1 1 0 0,-1 0-1 0 0,0-1 1 0 0,0 0-1 0 0,1 1 1 0 0,-1-1-1 0 0,0-1 1 0 0,1 1-1 0 0,-1 0 1 0 0,0-1-1 0 0,0 1 1 0 0,0-1-1 0 0,1 0 1 0 0,-1 0-1 0 0,0-1 1 0 0,0 1-1 0 0,0 0 1 0 0,-1-1-1 0 0,6-4 1 0 0,0-1 178 0 0,-1 0 1 0 0,0-1 0 0 0,-1 0 0 0 0,0 0 0 0 0,0 0 0 0 0,0-1 0 0 0,-1 0-1 0 0,-1 0 1 0 0,5-13 0 0 0,-3 6-30 0 0,-1-1 0 0 0,-1-1 0 0 0,0 1 0 0 0,2-26-1 0 0,-7 30-347 0 0,-3 19-239 0 0,-5 18-18 0 0,-1 11 206 0 0,-5 47 0 0 0,13-72 245 0 0,1 1-1 0 0,1-1 1 0 0,0 1 0 0 0,0-1-1 0 0,1 1 1 0 0,0-1 0 0 0,1 1-1 0 0,0-1 1 0 0,4 12 0 0 0,-5-19 9 0 0,0-1 0 0 0,1 1 0 0 0,-1-1 0 0 0,0 0 0 0 0,1 1 0 0 0,-1-1 0 0 0,1 0 0 0 0,0 0 0 0 0,0 0 0 0 0,-1 0 0 0 0,1 0 0 0 0,1-1 0 0 0,-1 1 0 0 0,0-1 0 0 0,0 1 0 0 0,1-1 0 0 0,2 1 0 0 0,-1 0 3 0 0,0-1 0 0 0,0 0 0 0 0,0 0 0 0 0,1-1 0 0 0,-1 1 0 0 0,0-1 0 0 0,0 0 0 0 0,1 0 0 0 0,7-1 0 0 0,1-2-164 0 0,0 0 0 0 0,0-1 1 0 0,0-1-1 0 0,0 0 0 0 0,20-11 1 0 0,-22 9-578 0 0,0 1 0 0 0,-1-2 0 0 0,0 0 0 0 0,-1 0 0 0 0,1 0 0 0 0,-2-1 0 0 0,1-1 0 0 0,13-19 0 0 0,-7 0-501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4.769"/>
    </inkml:context>
    <inkml:brush xml:id="br0">
      <inkml:brushProperty name="width" value="0.05" units="cm"/>
      <inkml:brushProperty name="height" value="0.05" units="cm"/>
    </inkml:brush>
  </inkml:definitions>
  <inkml:trace contextRef="#ctx0" brushRef="#br0">280 19 16484 0 0,'-2'-2'589'0'0,"0"0"0"0"0,0 0 0 0 0,0 1 0 0 0,0-1 0 0 0,0 1 0 0 0,-1 0 0 0 0,1 0 0 0 0,-1 0 0 0 0,1 0 0 0 0,-1 0 0 0 0,1 0 0 0 0,-6 0 0 0 0,3 0-260 0 0,-1 1-1 0 0,1 0 1 0 0,0 0 0 0 0,-1 0-1 0 0,-9 3 1 0 0,-4 2-628 0 0,0 1-1 0 0,-28 12 1 0 0,37-13 737 0 0,-4 0-527 0 0,1 1 61 0 0,0-1 0 0 0,-21 14 0 0 0,31-18-71 0 0,1 0 0 0 0,0 1 1 0 0,-1-1-1 0 0,1 1 0 0 0,0 0 1 0 0,0 0-1 0 0,1 0 0 0 0,-1 0 1 0 0,0 0-1 0 0,1 0 0 0 0,-1 0 1 0 0,1 1-1 0 0,-1-1 0 0 0,1 0 1 0 0,0 1-1 0 0,0-1 0 0 0,0 1 1 0 0,0-1-1 0 0,1 1 0 0 0,-1 5 1 0 0,1-7 12 0 0,1 0 1 0 0,-1 1 0 0 0,1-1-1 0 0,-1 0 1 0 0,1 0 0 0 0,0 0-1 0 0,-1 0 1 0 0,1 0 0 0 0,0 1-1 0 0,0-1 1 0 0,0-1 0 0 0,0 1-1 0 0,0 0 1 0 0,0 0 0 0 0,0 0-1 0 0,0 0 1 0 0,1-1 0 0 0,-1 1 0 0 0,0-1-1 0 0,0 1 1 0 0,1-1 0 0 0,-1 1-1 0 0,2 0 1 0 0,32 9-974 0 0,-35-10 1056 0 0,45 8-1137 0 0,67 2 1 0 0,-16-1 1977 0 0,-112 1 3498 0 0,-36 14-2968 0 0,-4-5-975 0 0,-64 13 0 0 0,105-32-3067 0 0,23-6-441 0 0,4 1 2913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5.244"/>
    </inkml:context>
    <inkml:brush xml:id="br0">
      <inkml:brushProperty name="width" value="0.05" units="cm"/>
      <inkml:brushProperty name="height" value="0.05" units="cm"/>
    </inkml:brush>
  </inkml:definitions>
  <inkml:trace contextRef="#ctx0" brushRef="#br0">137 255 14315 0 0,'0'1'81'0'0,"0"-1"-1"0"0,1 1 1 0 0,-1 0 0 0 0,0-1 0 0 0,0 1-1 0 0,0 0 1 0 0,1-1 0 0 0,-1 1-1 0 0,0 0 1 0 0,0-1 0 0 0,0 1-1 0 0,0 0 1 0 0,0 0 0 0 0,0-1-1 0 0,-1 1 1 0 0,1 0 0 0 0,0-1 0 0 0,0 1-1 0 0,0 0 1 0 0,-1-1 0 0 0,1 1-1 0 0,0-1 1 0 0,-1 1 0 0 0,1 0-1 0 0,0-1 1 0 0,-1 1 0 0 0,1-1-1 0 0,-1 1 1 0 0,1-1 0 0 0,-1 1 0 0 0,1-1-1 0 0,-1 1 1 0 0,1-1 0 0 0,-2 1-1 0 0,-27 19 1376 0 0,14-12-898 0 0,5 0-289 0 0,1 0 1 0 0,-1 0-1 0 0,1 1 0 0 0,1 0 0 0 0,-1 1 0 0 0,-8 13 0 0 0,16-21-281 0 0,-1 1-1 0 0,1-1 1 0 0,-1 0 0 0 0,1 1-1 0 0,0-1 1 0 0,0 1 0 0 0,0 0-1 0 0,0-1 1 0 0,1 1-1 0 0,-1 0 1 0 0,1-1 0 0 0,-1 1-1 0 0,1 0 1 0 0,0 0 0 0 0,0 0-1 0 0,0-1 1 0 0,0 1 0 0 0,1 0-1 0 0,-1 0 1 0 0,1-1 0 0 0,0 1-1 0 0,0-1 1 0 0,0 1 0 0 0,0 0-1 0 0,0-1 1 0 0,0 1 0 0 0,1-1-1 0 0,-1 0 1 0 0,1 0-1 0 0,0 1 1 0 0,-1-1 0 0 0,1 0-1 0 0,0 0 1 0 0,0 0 0 0 0,3 1-1 0 0,-1 0 47 0 0,1 0-1 0 0,-1 0 0 0 0,1-1 1 0 0,-1 0-1 0 0,1 0 0 0 0,0 0 1 0 0,0 0-1 0 0,-1-1 0 0 0,1 1 1 0 0,0-1-1 0 0,1-1 0 0 0,-1 1 1 0 0,0-1-1 0 0,0 0 1 0 0,0 0-1 0 0,0 0 0 0 0,0-1 1 0 0,0 0-1 0 0,0 0 0 0 0,10-3 1 0 0,-4 0 107 0 0,0-1 1 0 0,0 0 0 0 0,0-1 0 0 0,0 0 0 0 0,-1 0 0 0 0,0-1 0 0 0,15-14-1 0 0,-9 5 0 0 0,0 0 0 0 0,-1-2 0 0 0,-1 0 0 0 0,-1 0-1 0 0,-1-1 1 0 0,0-1 0 0 0,-1 0 0 0 0,-1 0 0 0 0,-1-1-1 0 0,-1-1 1 0 0,-1 1 0 0 0,-1-1 0 0 0,6-43 0 0 0,-11 57-161 0 0,-1 0 0 0 0,-1 0 0 0 0,1 0 0 0 0,-1 1 0 0 0,0-1 1 0 0,-1 0-1 0 0,0 1 0 0 0,-4-10 0 0 0,6 15 2 0 0,-1 0 0 0 0,1 0-1 0 0,-1 0 1 0 0,0 1-1 0 0,0-1 1 0 0,0 0 0 0 0,0 1-1 0 0,0-1 1 0 0,-1 1 0 0 0,1-1-1 0 0,0 1 1 0 0,-1 0-1 0 0,1-1 1 0 0,-1 1 0 0 0,1 0-1 0 0,-1 0 1 0 0,0 0 0 0 0,1 0-1 0 0,-1 0 1 0 0,0 1 0 0 0,0-1-1 0 0,1 0 1 0 0,-1 1-1 0 0,0-1 1 0 0,0 1 0 0 0,0 0-1 0 0,0 0 1 0 0,0 0 0 0 0,0 0-1 0 0,0 0 1 0 0,0 0 0 0 0,0 0-1 0 0,1 0 1 0 0,-1 1-1 0 0,0-1 1 0 0,0 1 0 0 0,-3 1-1 0 0,-5 3-46 0 0,1 0 1 0 0,-1 1-1 0 0,1 0 0 0 0,1 0 0 0 0,-1 1 0 0 0,1 0 0 0 0,0 1 0 0 0,1 0 1 0 0,-1 0-1 0 0,2 0 0 0 0,-1 1 0 0 0,1 0 0 0 0,-9 19 0 0 0,12-21-53 0 0,0 0-1 0 0,0 0 1 0 0,1 0-1 0 0,0 1 0 0 0,0-1 1 0 0,1 1-1 0 0,0 0 1 0 0,0-1-1 0 0,1 1 1 0 0,0 0-1 0 0,0-1 1 0 0,1 1-1 0 0,0-1 0 0 0,0 1 1 0 0,1 0-1 0 0,0-1 1 0 0,0 0-1 0 0,0 1 1 0 0,1-1-1 0 0,1 0 1 0 0,-1-1-1 0 0,1 1 1 0 0,0 0-1 0 0,0-1 0 0 0,1 0 1 0 0,0 0-1 0 0,10 9 1 0 0,23 13-623 0 0,-25-19 724 0 0,0 1-1 0 0,16 15 1 0 0,-26-21-223 0 0,0-1-1 0 0,0 0 1 0 0,0 1-1 0 0,0 0 1 0 0,-1 0-1 0 0,0 0 1 0 0,1 0-1 0 0,-2 0 1 0 0,1 0-1 0 0,0 0 1 0 0,-1 1-1 0 0,0-1 1 0 0,1 5-1 0 0,-1-2-292 0 0,2 0 414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5.696"/>
    </inkml:context>
    <inkml:brush xml:id="br0">
      <inkml:brushProperty name="width" value="0.05" units="cm"/>
      <inkml:brushProperty name="height" value="0.05" units="cm"/>
    </inkml:brush>
  </inkml:definitions>
  <inkml:trace contextRef="#ctx0" brushRef="#br0">0 52 12843 0 0,'1'2'255'0'0,"0"0"0"0"0,0 0 0 0 0,0 0 0 0 0,0-1-1 0 0,0 1 1 0 0,0 0 0 0 0,0-1 0 0 0,1 1 0 0 0,-1 0 0 0 0,1-1 0 0 0,-1 0 0 0 0,1 1 0 0 0,0-1 0 0 0,0 0 0 0 0,-1 0 0 0 0,4 1 0 0 0,31 17 2398 0 0,-28-15-2063 0 0,1-1 1 0 0,-1-1 0 0 0,1 0 0 0 0,0 0-1 0 0,0-1 1 0 0,0 0 0 0 0,0-1 0 0 0,0 1-1 0 0,13-3 1 0 0,-19 2-500 0 0,0-1 0 0 0,1 1 0 0 0,-1-1 0 0 0,0 0 0 0 0,1 0-1 0 0,-1 0 1 0 0,0-1 0 0 0,0 1 0 0 0,0-1 0 0 0,0 0 0 0 0,0 0 0 0 0,0 0 0 0 0,-1 0 0 0 0,1 0-1 0 0,0 0 1 0 0,-1-1 0 0 0,0 0 0 0 0,0 1 0 0 0,0-1 0 0 0,0 0 0 0 0,0 0 0 0 0,0 0 0 0 0,-1 0-1 0 0,1 0 1 0 0,-1 0 0 0 0,0 0 0 0 0,1-6 0 0 0,-1 7-128 0 0,-1 1 0 0 0,0-1 1 0 0,1 1-1 0 0,-1-1 0 0 0,0 1 0 0 0,0-1 0 0 0,0 1 0 0 0,0-1 1 0 0,0 0-1 0 0,0 1 0 0 0,-1-1 0 0 0,1 1 0 0 0,0-1 0 0 0,-1 1 1 0 0,1-1-1 0 0,-1 1 0 0 0,0 0 0 0 0,1-1 0 0 0,-1 1 0 0 0,0-1 1 0 0,0 1-1 0 0,0 0 0 0 0,0 0 0 0 0,0 0 0 0 0,0-1 0 0 0,0 1 1 0 0,0 0-1 0 0,-1 0 0 0 0,1 1 0 0 0,0-1 0 0 0,0 0 0 0 0,-1 0 0 0 0,1 1 1 0 0,-1-1-1 0 0,1 0 0 0 0,-1 1 0 0 0,1 0 0 0 0,-1-1 0 0 0,1 1 1 0 0,-4 0-1 0 0,1-1-51 0 0,-1 1 1 0 0,1-1-1 0 0,-1 2 0 0 0,0-1 1 0 0,1 0-1 0 0,-1 1 0 0 0,1 0 0 0 0,-1 0 1 0 0,1 0-1 0 0,0 0 0 0 0,-1 1 1 0 0,-7 3-1 0 0,2 2-27 0 0,-1 1-1 0 0,1-1 1 0 0,1 2-1 0 0,-17 17 1 0 0,21-21 65 0 0,1 0 0 0 0,1 0 0 0 0,-1 0 0 0 0,1 1 0 0 0,0 0 0 0 0,0 0 0 0 0,0 0 0 0 0,1 0 0 0 0,0 0 0 0 0,0 0 0 0 0,-1 10 0 0 0,2-15 22 0 0,1 1 0 0 0,0-1 0 0 0,0 1 1 0 0,0-1-1 0 0,0 1 0 0 0,1-1 0 0 0,-1 1 1 0 0,0-1-1 0 0,1 1 0 0 0,-1-1 0 0 0,1 1 1 0 0,-1-1-1 0 0,1 1 0 0 0,0-1 0 0 0,-1 0 1 0 0,1 1-1 0 0,0-1 0 0 0,0 0 0 0 0,2 2 1 0 0,-1-1-3 0 0,1 0 0 0 0,-1 0 0 0 0,1 0 1 0 0,0 0-1 0 0,-1-1 0 0 0,1 0 0 0 0,0 1 1 0 0,0-1-1 0 0,4 1 0 0 0,6 1-8 0 0,1-1-1 0 0,0 0 1 0 0,20-1-1 0 0,-30 0 37 0 0,10-2 12 0 0,-1 1-1 0 0,1-2 0 0 0,0 0 0 0 0,-1 0 0 0 0,0-1 1 0 0,18-7-1 0 0,-1-1 123 0 0,44-25-1 0 0,-74 36-132 0 0,15-7 107 0 0,-14 7-103 0 0,-1 1 0 0 0,0-1 0 0 0,0 0 0 0 0,1 0 0 0 0,-1 0 0 0 0,0 0 0 0 0,0 1 0 0 0,1-1 0 0 0,-1 0 0 0 0,0 0 0 0 0,0 1 0 0 0,0-1 0 0 0,0 0 0 0 0,1 0 0 0 0,-1 1-1 0 0,0-1 1 0 0,0 0 0 0 0,0 0 0 0 0,0 1 0 0 0,0-1 0 0 0,0 0 0 0 0,0 1 0 0 0,0-1 0 0 0,0 0 0 0 0,0 0 0 0 0,0 1 0 0 0,0-1 0 0 0,0 0 0 0 0,0 1 0 0 0,0-1 0 0 0,0 0 0 0 0,0 1 0 0 0,0-1-1 0 0,0 0 1 0 0,0 0 0 0 0,-1 1 0 0 0,1-1 0 0 0,0 0 0 0 0,0 1 0 0 0,-5 19 69 0 0,3-15-63 0 0,0 1-1 0 0,1 0 1 0 0,0 0 0 0 0,0 0-1 0 0,0-1 1 0 0,1 1 0 0 0,0 0-1 0 0,0 0 1 0 0,1 8 0 0 0,0-13-109 0 0,-1 0 0 0 0,1 0 1 0 0,-1 0-1 0 0,1 0 0 0 0,0-1 0 0 0,-1 1 1 0 0,1 0-1 0 0,0 0 0 0 0,0-1 1 0 0,0 1-1 0 0,-1 0 0 0 0,1-1 0 0 0,0 1 1 0 0,0-1-1 0 0,0 1 0 0 0,0-1 0 0 0,0 1 1 0 0,0-1-1 0 0,0 0 0 0 0,2 1 1 0 0,27 4-4750 0 0,-17-3 2298 0 0,6 1-1045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6.103"/>
    </inkml:context>
    <inkml:brush xml:id="br0">
      <inkml:brushProperty name="width" value="0.05" units="cm"/>
      <inkml:brushProperty name="height" value="0.05" units="cm"/>
    </inkml:brush>
  </inkml:definitions>
  <inkml:trace contextRef="#ctx0" brushRef="#br0">26 0 16980 0 0,'1'0'149'0'0,"0"1"0"0"0,-1-1 0 0 0,1 1 0 0 0,0-1 0 0 0,-1 0 0 0 0,1 1 0 0 0,0 0 1 0 0,-1-1-1 0 0,1 1 0 0 0,0-1 0 0 0,-1 1 0 0 0,1 0 0 0 0,-1-1 0 0 0,1 1 0 0 0,-1 0 1 0 0,1-1-1 0 0,-1 1 0 0 0,0 0 0 0 0,1 0 0 0 0,-1 0 0 0 0,0-1 0 0 0,0 1 0 0 0,0 0 0 0 0,1 0 1 0 0,-1 0-1 0 0,0 0 0 0 0,0-1 0 0 0,0 1 0 0 0,0 0 0 0 0,0 0 0 0 0,-1 0 0 0 0,1 1 1 0 0,-3 37-1027 0 0,2-33 1242 0 0,-1 13-395 0 0,-3 20-25 0 0,2 1 0 0 0,1 0-1 0 0,6 55 1 0 0,0-76-197 0 0,-3-16-91 0 0,0 1-1 0 0,0 1 0 0 0,0-1 1 0 0,-1 0-1 0 0,1 0 0 0 0,-1 0 0 0 0,0 0 1 0 0,-1 6-1 0 0,-8-1-4422 0 0,-5-4 3307 0 0,3-5 149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6.592"/>
    </inkml:context>
    <inkml:brush xml:id="br0">
      <inkml:brushProperty name="width" value="0.05" units="cm"/>
      <inkml:brushProperty name="height" value="0.05" units="cm"/>
    </inkml:brush>
  </inkml:definitions>
  <inkml:trace contextRef="#ctx0" brushRef="#br0">1 98 12547 0 0,'0'-3'422'0'0,"0"0"1"0"0,0-1-1 0 0,0 1 1 0 0,1 0-1 0 0,-1 0 1 0 0,1 0-1 0 0,0 0 1 0 0,0 0-1 0 0,0 0 0 0 0,1 0 1 0 0,-1 0-1 0 0,1 0 1 0 0,0 0-1 0 0,-1 1 1 0 0,1-1-1 0 0,3-2 1 0 0,-1 1-135 0 0,0 1 0 0 0,0-1 0 0 0,1 1 0 0 0,0 0 0 0 0,-1 0 0 0 0,1 1 0 0 0,0 0 0 0 0,0 0 0 0 0,5-2 0 0 0,6 0-247 0 0,0 0 1 0 0,0 2 0 0 0,0-1-1 0 0,0 2 1 0 0,0 0-1 0 0,0 1 1 0 0,0 1 0 0 0,0 0-1 0 0,0 1 1 0 0,0 1-1 0 0,0 1 1 0 0,-1 0 0 0 0,1 1-1 0 0,-1 0 1 0 0,20 11-1 0 0,-34-16-40 0 0,1 1 1 0 0,0 0-1 0 0,0 0 0 0 0,0 0 0 0 0,-1 1 0 0 0,1-1 0 0 0,0 0 0 0 0,-1 1 0 0 0,0-1 0 0 0,1 1 1 0 0,-1-1-1 0 0,0 1 0 0 0,1 0 0 0 0,-1-1 0 0 0,0 1 0 0 0,0 0 0 0 0,0 0 0 0 0,-1 0 1 0 0,1 0-1 0 0,0 0 0 0 0,-1 0 0 0 0,1 3 0 0 0,-1-2 19 0 0,-1 0 0 0 0,1 0 0 0 0,-1 0 0 0 0,1 1 0 0 0,-1-1 0 0 0,0 0 1 0 0,0 0-1 0 0,-1 0 0 0 0,1 0 0 0 0,-1-1 0 0 0,1 1 0 0 0,-1 0 0 0 0,-3 3 0 0 0,-3 4-50 0 0,0 1-1 0 0,-1-2 1 0 0,0 1-1 0 0,0-2 1 0 0,-1 1 0 0 0,0-1-1 0 0,-1 0 1 0 0,0-1-1 0 0,-12 6 1 0 0,23-12-143 0 0,0 0 0 0 0,0-1 0 0 0,0 1 0 0 0,1 0 0 0 0,-1 0 0 0 0,0 0 0 0 0,0 0 0 0 0,1 0 0 0 0,-1 0 0 0 0,0-1 0 0 0,1 1 0 0 0,-1 0 0 0 0,1 0 0 0 0,-1-1 1 0 0,1 1-1 0 0,0 0 0 0 0,-1 0 0 0 0,1-1 0 0 0,1 2 0 0 0,21 25-306 0 0,-14-17 156 0 0,78 102-1813 0 0,-85-109 2132 0 0,0 0 1 0 0,0 0 0 0 0,-1 0-1 0 0,1 0 1 0 0,-1 0 0 0 0,1 1-1 0 0,-1-1 1 0 0,0 0 0 0 0,-1 0 0 0 0,1 1-1 0 0,-1-1 1 0 0,1 1 0 0 0,-1-1-1 0 0,0 4 1 0 0,0-4 180 0 0,-1-1 0 0 0,0 1 0 0 0,0-1 0 0 0,1 1 0 0 0,-1-1 0 0 0,-1 0 0 0 0,1 1 0 0 0,0-1 0 0 0,-1 0 0 0 0,1 0 0 0 0,-1 0 0 0 0,1 0 0 0 0,-1 0 0 0 0,0 0 0 0 0,0-1 0 0 0,0 1 0 0 0,0 0 0 0 0,0-1 0 0 0,-4 3 0 0 0,-9 4 943 0 0,-1 0 1 0 0,0-2 0 0 0,-19 7 0 0 0,20-8-781 0 0,-1-1 0 0 0,0-1 0 0 0,0 0 0 0 0,0-1 0 0 0,0-1 0 0 0,-21-1-1 0 0,34 0-483 0 0,1-1-1 0 0,0 1 0 0 0,-1-1 0 0 0,1 1 1 0 0,0-1-1 0 0,0 0 0 0 0,-1 0 0 0 0,1 0 1 0 0,0 0-1 0 0,0 0 0 0 0,0 0 0 0 0,-2-3 1 0 0,3 4-77 0 0,0-1 1 0 0,1 1-1 0 0,-1-1 0 0 0,1 0 1 0 0,-1 1-1 0 0,1-1 1 0 0,0 0-1 0 0,-1 1 0 0 0,1-1 1 0 0,-1 0-1 0 0,1 1 1 0 0,0-1-1 0 0,0 0 0 0 0,-1 0 1 0 0,1 1-1 0 0,0-1 1 0 0,0 0-1 0 0,0 0 0 0 0,0 1 1 0 0,0-1-1 0 0,0 0 1 0 0,0 0-1 0 0,0 1 0 0 0,0-1 1 0 0,1 0-1 0 0,-1 0 1 0 0,0 1-1 0 0,0-1 0 0 0,1 0 1 0 0,-1 0-1 0 0,0 1 1 0 0,1-1-1 0 0,-1 0 0 0 0,0 1 1 0 0,1-1-1 0 0,-1 1 1 0 0,1-1-1 0 0,-1 1 0 0 0,1-1 1 0 0,0 0-1 0 0,6-5-2882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7.058"/>
    </inkml:context>
    <inkml:brush xml:id="br0">
      <inkml:brushProperty name="width" value="0.05" units="cm"/>
      <inkml:brushProperty name="height" value="0.05" units="cm"/>
    </inkml:brush>
  </inkml:definitions>
  <inkml:trace contextRef="#ctx0" brushRef="#br0">82 39 10258 0 0,'1'3'417'0'0,"0"1"0"0"0,0 0 0 0 0,1 0 0 0 0,0-1-1 0 0,0 1 1 0 0,0-1 0 0 0,0 0 0 0 0,0 1 0 0 0,1-1 0 0 0,-1 0-1 0 0,6 4 1 0 0,-7-6-281 0 0,0 0 1 0 0,0 0-1 0 0,0 0 0 0 0,0-1 0 0 0,1 1 0 0 0,-1 0 0 0 0,0-1 0 0 0,0 1 0 0 0,1-1 0 0 0,-1 1 1 0 0,0-1-1 0 0,1 0 0 0 0,-1 0 0 0 0,0 1 0 0 0,1-1 0 0 0,-1 0 0 0 0,0 0 0 0 0,1 0 0 0 0,-1-1 0 0 0,1 1 1 0 0,-1 0-1 0 0,0 0 0 0 0,1-1 0 0 0,-1 1 0 0 0,0-1 0 0 0,0 1 0 0 0,1-1 0 0 0,-1 1 0 0 0,0-1 1 0 0,0 0-1 0 0,0 0 0 0 0,0 0 0 0 0,1 1 0 0 0,-1-1 0 0 0,-1 0 0 0 0,1 0 0 0 0,2-2 0 0 0,0-2 291 0 0,0 1 0 0 0,1 0 0 0 0,-2-1 0 0 0,1 1 0 0 0,2-7-1 0 0,-4 10-364 0 0,0-1-1 0 0,0 0 0 0 0,-1 0 1 0 0,1 0-1 0 0,-1 0 0 0 0,1 0 1 0 0,-1 0-1 0 0,0 1 0 0 0,0-1 1 0 0,0 0-1 0 0,0 0 0 0 0,0 0 1 0 0,0 0-1 0 0,0 0 0 0 0,-1 0 1 0 0,1 0-1 0 0,-2-2 0 0 0,2 3-93 0 0,-1 0 1 0 0,0 0-1 0 0,0 1 0 0 0,1-1 0 0 0,-1 0 0 0 0,0 1 1 0 0,0-1-1 0 0,0 1 0 0 0,0-1 0 0 0,0 1 0 0 0,0-1 1 0 0,0 1-1 0 0,0 0 0 0 0,0-1 0 0 0,0 1 0 0 0,0 0 1 0 0,0 0-1 0 0,0 0 0 0 0,0 0 0 0 0,0 0 0 0 0,0 0 1 0 0,0 0-1 0 0,0 0 0 0 0,0 0 0 0 0,0 1 0 0 0,0-1 1 0 0,0 0-1 0 0,0 0 0 0 0,0 1 0 0 0,0-1 0 0 0,0 1 1 0 0,0-1-1 0 0,-1 2 0 0 0,-31 18-755 0 0,23-11 645 0 0,-1 1 0 0 0,1 1 0 0 0,0-1 0 0 0,1 2 0 0 0,1-1 0 0 0,-1 1 0 0 0,2 0-1 0 0,0 1 1 0 0,0 0 0 0 0,1 0 0 0 0,1 1 0 0 0,0-1 0 0 0,-3 19 0 0 0,7-30 68 0 0,1 1 0 0 0,0-1 0 0 0,-1 1 0 0 0,1-1 0 0 0,0 1 0 0 0,0-1 0 0 0,1 1 0 0 0,-1-1 0 0 0,0 1 0 0 0,1-1 0 0 0,-1 1 0 0 0,1-1 0 0 0,0 1 0 0 0,0-1 0 0 0,0 0 0 0 0,0 1 0 0 0,0-1-1 0 0,1 0 1 0 0,-1 0 0 0 0,1 0 0 0 0,-1 0 0 0 0,1 0 0 0 0,0 0 0 0 0,0-1 0 0 0,0 1 0 0 0,0 0 0 0 0,4 2 0 0 0,-1-2-81 0 0,0 0 1 0 0,0 0-1 0 0,1-1 0 0 0,-1 0 0 0 0,0 0 1 0 0,1 0-1 0 0,-1 0 0 0 0,0-1 0 0 0,1 0 1 0 0,-1 0-1 0 0,1 0 0 0 0,7-2 0 0 0,0 0-572 0 0,1-1-1 0 0,-1-1 0 0 0,23-8 0 0 0,-10 0-657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7.524"/>
    </inkml:context>
    <inkml:brush xml:id="br0">
      <inkml:brushProperty name="width" value="0.05" units="cm"/>
      <inkml:brushProperty name="height" value="0.05" units="cm"/>
    </inkml:brush>
  </inkml:definitions>
  <inkml:trace contextRef="#ctx0" brushRef="#br0">99 1 12707 0 0,'0'0'26'0'0,"-1"0"-1"0"0,1 0 1 0 0,0 0 0 0 0,0 0 0 0 0,0 0 0 0 0,-1 0 0 0 0,1 0 0 0 0,0 0 0 0 0,0-1 0 0 0,0 1-1 0 0,-1 0 1 0 0,1 0 0 0 0,0 0 0 0 0,0 0 0 0 0,-1 0 0 0 0,1 0 0 0 0,0 0 0 0 0,0 0 0 0 0,0 1-1 0 0,-1-1 1 0 0,1 0 0 0 0,0 0 0 0 0,0 0 0 0 0,0 0 0 0 0,-1 0 0 0 0,1 0 0 0 0,0 0 0 0 0,0 0-1 0 0,0 0 1 0 0,0 1 0 0 0,-1-1 0 0 0,1 0 0 0 0,0 0 0 0 0,0 0 0 0 0,0 0 0 0 0,0 1 0 0 0,0-1-1 0 0,0 0 1 0 0,-1 0 0 0 0,1 0 0 0 0,0 1 0 0 0,-5 14 389 0 0,2 20-110 0 0,2-31-139 0 0,-30 365 3578 0 0,27-331-3631 0 0,-2 0-1 0 0,-1-1 1 0 0,-14 39 0 0 0,19-68-88 0 0,0-3-14 0 0,0 1 0 0 0,0 0 0 0 0,1 0 0 0 0,0 1 0 0 0,0-1 1 0 0,0 0-1 0 0,1 0 0 0 0,0 8 0 0 0,0-14-4 0 0,0 0-1 0 0,0 0 1 0 0,0 0-1 0 0,0 0 1 0 0,0 0-1 0 0,0 1 1 0 0,0-1 0 0 0,0 0-1 0 0,0 0 1 0 0,0 0-1 0 0,1 0 1 0 0,-1 0 0 0 0,0 0-1 0 0,0 0 1 0 0,0 0-1 0 0,0 0 1 0 0,0 0-1 0 0,0 0 1 0 0,0 0 0 0 0,0 1-1 0 0,0-1 1 0 0,0 0-1 0 0,0 0 1 0 0,1 0-1 0 0,-1 0 1 0 0,0 0 0 0 0,0 0-1 0 0,0 0 1 0 0,0 0-1 0 0,0 0 1 0 0,0 0-1 0 0,0 0 1 0 0,0 0 0 0 0,1 0-1 0 0,-1 0 1 0 0,0 0-1 0 0,0 0 1 0 0,0 0-1 0 0,0 0 1 0 0,0 0 0 0 0,0 0-1 0 0,0 0 1 0 0,0-1-1 0 0,0 1 1 0 0,0 0-1 0 0,1 0 1 0 0,-1 0 0 0 0,0 0-1 0 0,0 0 1 0 0,0 0-1 0 0,0 0 1 0 0,0 0-1 0 0,7-7 256 0 0,3-7 211 0 0,3-10-287 0 0,-2 1 1 0 0,-1-2-1 0 0,8-30 0 0 0,15-77-718 0 0,-32 127 512 0 0,1-2-103 0 0,-2 4 25 0 0,1 1-1 0 0,-1-1 0 0 0,1 1 1 0 0,-1-1-1 0 0,1 1 0 0 0,0 0 1 0 0,0-1-1 0 0,0 1 0 0 0,0 0 1 0 0,1 0-1 0 0,-1 0 0 0 0,1 0 1 0 0,-1 0-1 0 0,4-4 0 0 0,14 27-1482 0 0,-16-14 1564 0 0,1 0 1 0 0,0-1 0 0 0,0 0 0 0 0,1 0 0 0 0,-1 0 0 0 0,1-1-1 0 0,1 1 1 0 0,-1-1 0 0 0,1 0 0 0 0,7 5 0 0 0,-10-9 96 0 0,0 1 0 0 0,0-1 0 0 0,0 0 0 0 0,0 0 0 0 0,0 0 1 0 0,0 0-1 0 0,0-1 0 0 0,0 1 0 0 0,1-1 0 0 0,-1 1 0 0 0,0-1 0 0 0,0 0 0 0 0,1-1 1 0 0,-1 1-1 0 0,0 0 0 0 0,0-1 0 0 0,0 0 0 0 0,0 0 0 0 0,0 0 0 0 0,0 0 1 0 0,0 0-1 0 0,0-1 0 0 0,0 1 0 0 0,0-1 0 0 0,0 1 0 0 0,2-4 0 0 0,140-107 893 0 0,-144 112-993 0 0,-1-1 1 0 0,0 0 0 0 0,1 1-1 0 0,-1-1 1 0 0,1 1 0 0 0,-1-1-1 0 0,1 1 1 0 0,-1 0-1 0 0,1-1 1 0 0,0 1 0 0 0,-1 0-1 0 0,1-1 1 0 0,-1 1 0 0 0,1 0-1 0 0,0-1 1 0 0,-1 1 0 0 0,1 0-1 0 0,0 0 1 0 0,-1 0 0 0 0,2 0-1 0 0,0 16-231 0 0,-2 5 240 0 0,-1-10 12 0 0,0 0 0 0 0,1 0 1 0 0,1 0-1 0 0,2 17 0 0 0,-2-26-4 0 0,-1-1 0 0 0,1 1 0 0 0,-1 0 0 0 0,1 0 0 0 0,-1 0 0 0 0,1-1 0 0 0,0 1 0 0 0,0-1 0 0 0,0 1 0 0 0,0 0 0 0 0,0-1 0 0 0,0 1 0 0 0,0-1 0 0 0,0 0 0 0 0,1 1 0 0 0,-1-1 0 0 0,1 0 0 0 0,-1 0 0 0 0,1 0 0 0 0,-1 0 0 0 0,1 0 0 0 0,0 0 0 0 0,-1-1 0 0 0,1 1 0 0 0,0 0 0 0 0,-1-1 0 0 0,1 1 0 0 0,0-1 0 0 0,0 0 0 0 0,0 1 0 0 0,0-1 0 0 0,-1 0 0 0 0,4-1 0 0 0,25-2-1152 0 0,-1-1-1 0 0,56-17 0 0 0,7-1-4673 0 0,-92 21 5817 0 0,1 1 0 0 0,-1 0 0 0 0,1 0 0 0 0,-1 0 0 0 0,1 0 0 0 0,-1 0 0 0 0,1-1 0 0 0,-1 1 0 0 0,1 0 0 0 0,0 0 0 0 0,-1 0 0 0 0,1 1 0 0 0,-1-1 0 0 0,1 0 0 0 0,-1 0 0 0 0,1 0 0 0 0,-1 0 0 0 0,1 0 0 0 0,-1 1 0 0 0,1-1 0 0 0,-1 0 0 0 0,1 0 0 0 0,-1 1 0 0 0,1-1 0 0 0,-1 0 0 0 0,0 1 0 0 0,1-1 0 0 0,-1 0 0 0 0,0 1 1 0 0,1-1-1 0 0,-1 1 0 0 0,0-1 0 0 0,1 1 0 0 0,-1-1 0 0 0,0 1 0 0 0,0-1 0 0 0,1 0 0 0 0,-1 1 0 0 0,0 0 0 0 0,0-1 0 0 0,0 1 0 0 0,0-1 0 0 0,0 1 0 0 0,0-1 0 0 0,0 1 0 0 0,0-1 0 0 0,0 1 0 0 0,0-1 0 0 0,0 1 0 0 0,0-1 0 0 0,0 2 0 0 0,-11 30 1701 0 0,8-24-1188 0 0,-19 53 2148 0 0,11-37-1741 0 0,2 1 1 0 0,-9 43-1 0 0,8 20-457 0 0,4-25-219 0 0,5-54-67 0 0,-1 0 0 0 0,0 0 0 0 0,0-1 0 0 0,-6 12 0 0 0,8-18 62 0 0,-1 1-1 0 0,-1-1 1 0 0,1 1-1 0 0,0-1 1 0 0,-1 0-1 0 0,1 1 1 0 0,-1-1-1 0 0,0 0 1 0 0,1 0-1 0 0,-1 0 1 0 0,0 0-1 0 0,0-1 1 0 0,-1 1 0 0 0,1 0-1 0 0,0-1 1 0 0,0 0-1 0 0,-1 1 1 0 0,-3 0-1 0 0,5-2-124 0 0,0 0-1 0 0,0 0 1 0 0,0 0 0 0 0,0 0-1 0 0,0 0 1 0 0,0 0 0 0 0,0-1-1 0 0,0 1 1 0 0,0 0 0 0 0,0-1-1 0 0,0 1 1 0 0,0-1 0 0 0,0 1-1 0 0,0-1 1 0 0,0 1 0 0 0,1-1-1 0 0,-1 0 1 0 0,0 0-1 0 0,0 1 1 0 0,0-1 0 0 0,1 0-1 0 0,-1 0 1 0 0,1 0 0 0 0,-1 0-1 0 0,0 1 1 0 0,1-1 0 0 0,-1 0-1 0 0,1 0 1 0 0,0 0 0 0 0,-1-2-1 0 0,-11-36 782 0 0,11 34-847 0 0,-4-17-92 0 0,0-2-1 0 0,-1-26 1 0 0,6 40 18 0 0,0 1 0 0 0,0 0 0 0 0,1 0 1 0 0,0 0-1 0 0,0 0 0 0 0,1 0 0 0 0,0 0 1 0 0,6-15-1 0 0,-5 20 12 0 0,-1 0 0 0 0,1 0 0 0 0,0 0 1 0 0,1 0-1 0 0,-1 0 0 0 0,1 1 0 0 0,-1-1 0 0 0,1 1 1 0 0,0 0-1 0 0,0 0 0 0 0,1 1 0 0 0,-1-1 0 0 0,0 1 0 0 0,1 0 1 0 0,0 0-1 0 0,-1 1 0 0 0,1-1 0 0 0,0 1 0 0 0,5-1 0 0 0,10-2-1475 0 0,0 1-1 0 0,0 1 1 0 0,27 1-1 0 0,21 3-540 0 0,-35 0 708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8.042"/>
    </inkml:context>
    <inkml:brush xml:id="br0">
      <inkml:brushProperty name="width" value="0.05" units="cm"/>
      <inkml:brushProperty name="height" value="0.05" units="cm"/>
    </inkml:brush>
  </inkml:definitions>
  <inkml:trace contextRef="#ctx0" brushRef="#br0">44 39 18428 0 0,'-7'-13'2109'0'0,"-1"-2"-535"0"0,3 8 2306 0 0,4 7-3874 0 0,1-1 0 0 0,0 1 1 0 0,0 0-1 0 0,0 0 0 0 0,0-1 0 0 0,-1 1 0 0 0,1 0 1 0 0,0 0-1 0 0,0 0 0 0 0,-1 0 0 0 0,1 0 0 0 0,0-1 1 0 0,0 1-1 0 0,-1 0 0 0 0,1 0 0 0 0,0 0 0 0 0,0 0 1 0 0,-1 0-1 0 0,1 0 0 0 0,0 0 0 0 0,-1 0 1 0 0,1 0-1 0 0,0 0 0 0 0,0 0 0 0 0,-1 0 0 0 0,1 0 1 0 0,0 0-1 0 0,0 0 0 0 0,-1 0 0 0 0,1 0 0 0 0,0 0 1 0 0,-1 0-1 0 0,1 1 0 0 0,0-1 0 0 0,0 0 1 0 0,-1 0-1 0 0,-5 12-510 0 0,0 15-1092 0 0,5-20 976 0 0,1 0 0 0 0,-1 0 0 0 0,1 0 0 0 0,1 0 1 0 0,-1 0-1 0 0,1-1 0 0 0,0 1 0 0 0,1 0 0 0 0,0 0 0 0 0,0-1 0 0 0,0 1 0 0 0,5 9 0 0 0,4-3-583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8.510"/>
    </inkml:context>
    <inkml:brush xml:id="br0">
      <inkml:brushProperty name="width" value="0.05" units="cm"/>
      <inkml:brushProperty name="height" value="0.05" units="cm"/>
    </inkml:brush>
  </inkml:definitions>
  <inkml:trace contextRef="#ctx0" brushRef="#br0">223 211 9266 0 0,'-2'-3'675'0'0,"0"0"0"0"0,0-1-1 0 0,-1 1 1 0 0,1 0 0 0 0,-1 1 0 0 0,0-1-1 0 0,0 0 1 0 0,0 1 0 0 0,0 0 0 0 0,0-1 0 0 0,-6-2-1 0 0,5 4-655 0 0,0 0 0 0 0,1-1 0 0 0,-1 2 0 0 0,0-1-1 0 0,0 0 1 0 0,1 1 0 0 0,-1-1 0 0 0,0 1 0 0 0,0 0 0 0 0,0 1-1 0 0,0-1 1 0 0,1 1 0 0 0,-1-1 0 0 0,0 1 0 0 0,0 0-1 0 0,1 0 1 0 0,-1 1 0 0 0,1-1 0 0 0,-1 1 0 0 0,1 0 0 0 0,-1 0-1 0 0,1 0 1 0 0,0 0 0 0 0,0 1 0 0 0,0-1 0 0 0,0 1 0 0 0,1 0-1 0 0,-5 5 1 0 0,-4 7 21 0 0,0 0-1 0 0,2 0 0 0 0,-13 25 1 0 0,18-30-59 0 0,-1 0 0 0 0,2 0 1 0 0,0 0-1 0 0,0 0 0 0 0,1 0 1 0 0,0 1-1 0 0,-1 15 0 0 0,3-24 15 0 0,0-1 0 0 0,0 0-1 0 0,0 1 1 0 0,0-1 0 0 0,0 0-1 0 0,0 1 1 0 0,0-1 0 0 0,1 0 0 0 0,-1 1-1 0 0,1-1 1 0 0,-1 0 0 0 0,1 1-1 0 0,-1-1 1 0 0,1 0 0 0 0,0 0 0 0 0,-1 0-1 0 0,1 0 1 0 0,0 0 0 0 0,0 1-1 0 0,0-2 1 0 0,0 1 0 0 0,0 0 0 0 0,0 0-1 0 0,0 0 1 0 0,1 0 0 0 0,1 0 51 0 0,-1 0 0 0 0,0 0 1 0 0,1-1-1 0 0,-1 1 1 0 0,0-1-1 0 0,1 0 1 0 0,-1 0-1 0 0,1 0 0 0 0,-1 0 1 0 0,1 0-1 0 0,-1-1 1 0 0,0 1-1 0 0,3-1 1 0 0,5-2 256 0 0,0 0 0 0 0,-1-1 0 0 0,0 0 1 0 0,1 0-1 0 0,14-11 0 0 0,-6 1-99 0 0,0 0 0 0 0,-1-2-1 0 0,0 0 1 0 0,-1 0 0 0 0,-1-2 0 0 0,-1 0 0 0 0,0-1 0 0 0,-2 0-1 0 0,0-1 1 0 0,-1 0 0 0 0,-1-1 0 0 0,-1 0 0 0 0,-1-1 0 0 0,0 0-1 0 0,-2 0 1 0 0,5-33 0 0 0,-11 22-677 0 0,-2 32 9 0 0,-3 7 244 0 0,-2 8-22 0 0,-6 18 44 0 0,1 1 0 0 0,-9 41-1 0 0,7-21 185 0 0,10-41 11 0 0,1 0 1 0 0,1 0 0 0 0,0-1-1 0 0,0 1 1 0 0,1 1 0 0 0,1-1-1 0 0,0 0 1 0 0,1 0 0 0 0,3 18-1 0 0,-3-27 14 0 0,0-1 1 0 0,0 0-1 0 0,0 1 0 0 0,0-1 0 0 0,0 0 0 0 0,1 1 0 0 0,-1-1 0 0 0,1 0 1 0 0,-1 0-1 0 0,1 0 0 0 0,0 0 0 0 0,0 0 0 0 0,0-1 0 0 0,0 1 0 0 0,4 2 1 0 0,-1-2-286 0 0,0 0 0 0 0,-1 0-1 0 0,1 0 1 0 0,0 0 0 0 0,0-1 0 0 0,0 0 0 0 0,9 1 0 0 0,0-1-789 0 0,1-1-1 0 0,-1-1 1 0 0,1 0-1 0 0,25-6 0 0 0,-17 2-146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9.238"/>
    </inkml:context>
    <inkml:brush xml:id="br0">
      <inkml:brushProperty name="width" value="0.05" units="cm"/>
      <inkml:brushProperty name="height" value="0.05" units="cm"/>
    </inkml:brush>
  </inkml:definitions>
  <inkml:trace contextRef="#ctx0" brushRef="#br0">129 192 16131 0 0,'-1'0'87'0'0,"0"-1"0"0"0,1 1 0 0 0,-1 0 0 0 0,0-1 0 0 0,0 1-1 0 0,0 0 1 0 0,0 0 0 0 0,0 0 0 0 0,0 0 0 0 0,0 0-1 0 0,0 0 1 0 0,0 0 0 0 0,0 0 0 0 0,1 0 0 0 0,-1 0-1 0 0,0 0 1 0 0,0 0 0 0 0,0 1 0 0 0,0-1 0 0 0,0 0-1 0 0,0 1 1 0 0,0-1 0 0 0,1 1 0 0 0,-1-1 0 0 0,0 1 0 0 0,0-1-1 0 0,0 1 1 0 0,-22 17 260 0 0,15-9-314 0 0,-1 0-1 0 0,1 1 1 0 0,1 0-1 0 0,0 0 1 0 0,0 1-1 0 0,1 0 1 0 0,1 0-1 0 0,0 0 1 0 0,-6 20-1 0 0,9-25-43 0 0,0 1 0 0 0,1 0 0 0 0,0 0 0 0 0,0 0 0 0 0,1 0 0 0 0,0 0 0 0 0,0 0 0 0 0,2 9 0 0 0,-1-11-9 0 0,0-1-1 0 0,0 1 0 0 0,0-1 0 0 0,1 0 0 0 0,0 0 1 0 0,0 0-1 0 0,0 0 0 0 0,0 0 0 0 0,1 0 0 0 0,0-1 0 0 0,-1 1 1 0 0,1-1-1 0 0,7 6 0 0 0,-6-5 63 0 0,1-1 1 0 0,0 0-1 0 0,0 0 0 0 0,0 0 1 0 0,0-1-1 0 0,0 0 1 0 0,1 0-1 0 0,-1 0 0 0 0,1-1 1 0 0,-1 1-1 0 0,1-1 0 0 0,0-1 1 0 0,-1 1-1 0 0,1-1 0 0 0,0 0 1 0 0,-1 0-1 0 0,1-1 0 0 0,0 0 1 0 0,-1 0-1 0 0,1 0 1 0 0,10-4-1 0 0,-8 2-58 0 0,1 0-1 0 0,-1-1 1 0 0,0 0-1 0 0,0 0 1 0 0,0-1 0 0 0,-1 0-1 0 0,0-1 1 0 0,0 1 0 0 0,0-1-1 0 0,0-1 1 0 0,-1 1 0 0 0,0-1-1 0 0,5-9 1 0 0,1 0-174 0 0,-8 10 117 0 0,-1 1 0 0 0,1 0-1 0 0,-1-1 1 0 0,0 0 0 0 0,0 0-1 0 0,-1 0 1 0 0,4-12 0 0 0,-5 6 78 0 0,-5 20-11 0 0,-3 4-51 0 0,2-4 24 0 0,0-1-1 0 0,0 1 1 0 0,1 0-1 0 0,0 0 1 0 0,0 0-1 0 0,1 1 1 0 0,0-1-1 0 0,1 1 0 0 0,0 0 1 0 0,0 0-1 0 0,1 0 1 0 0,-1 17-1 0 0,14 105-1193 0 0,-8-98 1050 0 0,0 0 0 0 0,-2 1 0 0 0,-4 53 0 0 0,-13 53 1717 0 0,12-132 197 0 0,-1-13-25 0 0,-1-13 91 0 0,4-2-1391 0 0,0 0-1 0 0,2 1 1 0 0,0-1-1 0 0,1 0 1 0 0,8-35-1 0 0,36-95-674 0 0,-15 65-39 0 0,55-106 0 0 0,-64 151 285 0 0,1 1 1 0 0,2 0 0 0 0,2 2 0 0 0,48-52 0 0 0,-73 86 10 0 0,50-45-7 0 0,-47 43-15 0 0,0 1-1 0 0,0 1 1 0 0,1-1 0 0 0,-1 1-1 0 0,1 0 1 0 0,0 0 0 0 0,0 1 0 0 0,11-4-1 0 0,-17 6 16 0 0,1 0 0 0 0,0 0 1 0 0,0-1-1 0 0,-1 1 0 0 0,1 0 0 0 0,0 0 0 0 0,-1 0 0 0 0,1 0 0 0 0,0 0 0 0 0,-1 0 1 0 0,1 0-1 0 0,0 0 0 0 0,0 0 0 0 0,-1 0 0 0 0,1 1 0 0 0,0-1 0 0 0,-1 0 0 0 0,1 0 1 0 0,0 1-1 0 0,-1-1 0 0 0,1 0 0 0 0,-1 1 0 0 0,1-1 0 0 0,0 1 0 0 0,-1-1 0 0 0,1 1 0 0 0,-1-1 1 0 0,1 1-1 0 0,0 0 0 0 0,-1 0 0 0 0,1 1 0 0 0,-1-1 0 0 0,0 1 0 0 0,0-1 0 0 0,1 1 0 0 0,-1-1 0 0 0,0 1 0 0 0,0-1 0 0 0,0 1 0 0 0,-1-1 0 0 0,1 1 0 0 0,0-1 0 0 0,-1 3 0 0 0,-1 4 23 0 0,-1 1 1 0 0,-1 0-1 0 0,-6 12 0 0 0,2-8 80 0 0,-1-1-1 0 0,0-1 0 0 0,0 0 0 0 0,-17 15 0 0 0,14-13-275 0 0,0 0 0 0 0,-15 21 0 0 0,26-33 80 0 0,1-1-1 0 0,-1 1 0 0 0,1 0 0 0 0,0 0 1 0 0,-1 0-1 0 0,1 0 0 0 0,0 0 1 0 0,0 0-1 0 0,0 0 0 0 0,0-1 0 0 0,0 1 1 0 0,0 0-1 0 0,0 0 0 0 0,0 0 0 0 0,0 0 1 0 0,0 0-1 0 0,0 0 0 0 0,1 0 0 0 0,-1 0 1 0 0,0 0-1 0 0,1-1 0 0 0,-1 1 1 0 0,1 0-1 0 0,-1 0 0 0 0,1 0 0 0 0,-1-1 1 0 0,1 1-1 0 0,-1 0 0 0 0,1-1 0 0 0,0 1 1 0 0,-1 0-1 0 0,1-1 0 0 0,0 1 0 0 0,0 0 1 0 0,34 21-1358 0 0,-25-17 1338 0 0,11 7-40 0 0,-4-3 112 0 0,-1 1 0 0 0,-1 1 0 0 0,25 20 0 0 0,-39-29 74 0 0,0-1 1 0 0,1 0-1 0 0,-1 0 1 0 0,0 1 0 0 0,0-1-1 0 0,0 1 1 0 0,0-1 0 0 0,-1 1-1 0 0,1-1 1 0 0,0 1-1 0 0,-1 0 1 0 0,1-1 0 0 0,-1 1-1 0 0,1 0 1 0 0,-1-1 0 0 0,0 1-1 0 0,0 0 1 0 0,0 0 0 0 0,0-1-1 0 0,0 3 1 0 0,-1-1 91 0 0,1 0 0 0 0,-1 0 0 0 0,0 0-1 0 0,-1-1 1 0 0,1 1 0 0 0,0 0 0 0 0,-1 0 0 0 0,1-1 0 0 0,-1 1 0 0 0,-3 3 0 0 0,-2 1 263 0 0,1 0-1 0 0,-1-1 1 0 0,-1 0 0 0 0,1 0 0 0 0,-1-1-1 0 0,-11 6 1 0 0,-3 1-425 0 0,1-2-1 0 0,-2-1 1 0 0,-32 10 0 0 0,52-19-251 0 0,1 1 0 0 0,-1 0 0 0 0,0 0 0 0 0,1 0 0 0 0,0 0 0 0 0,-1 0 0 0 0,1 1 0 0 0,-4 2 0 0 0,-3 5-1547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8.654"/>
    </inkml:context>
    <inkml:brush xml:id="br0">
      <inkml:brushProperty name="width" value="0.05" units="cm"/>
      <inkml:brushProperty name="height" value="0.05" units="cm"/>
    </inkml:brush>
  </inkml:definitions>
  <inkml:trace contextRef="#ctx0" brushRef="#br0">45 1 17876 0 0,'-1'0'100'0'0,"0"0"1"0"0,0 0 0 0 0,0 0-1 0 0,-1 0 1 0 0,1 0-1 0 0,0 0 1 0 0,0 0 0 0 0,0 0-1 0 0,0 0 1 0 0,0 0-1 0 0,0 0 1 0 0,0 1-1 0 0,0-1 1 0 0,0 0 0 0 0,0 1-1 0 0,0-1 1 0 0,1 1-1 0 0,-1-1 1 0 0,0 1 0 0 0,0-1-1 0 0,0 1 1 0 0,0 0-1 0 0,1 0 1 0 0,-1-1-1 0 0,0 1 1 0 0,1 0 0 0 0,-1 0-1 0 0,0 0 1 0 0,1-1-1 0 0,-1 1 1 0 0,1 0 0 0 0,-1 0-1 0 0,1 0 1 0 0,0 0-1 0 0,-1 1 1 0 0,-2 4 3 0 0,1 0-1 0 0,-1 0 1 0 0,1 1 0 0 0,-1 6-1 0 0,2-9-183 0 0,1 0 0 0 0,-1 0-1 0 0,1 1 1 0 0,0-1-1 0 0,0 0 1 0 0,1 0 0 0 0,-1 0-1 0 0,1 0 1 0 0,0 0-1 0 0,0 0 1 0 0,0 0 0 0 0,1-1-1 0 0,-1 1 1 0 0,1 0-1 0 0,0 0 1 0 0,0-1 0 0 0,0 1-1 0 0,1-1 1 0 0,-1 0-1 0 0,1 0 1 0 0,5 5 0 0 0,4 2-1140 0 0,0 0 1 0 0,1 0 0 0 0,1-2 0 0 0,17 10 0 0 0,-15-10 448 0 0,8 5-438 0 0</inkml:trace>
  <inkml:trace contextRef="#ctx0" brushRef="#br0" timeOffset="1">396 302 11666 0 0,'-5'17'7250'0'0,"-11"13"-7023"0"0,8-16 438 0 0,-22 37 268 0 0,-2-1 0 0 0,-51 62 0 0 0,73-99-867 0 0,-18 22 245 0 0,26-34-344 0 0,1 1 0 0 0,-1 0 0 0 0,0-1 0 0 0,0 1 0 0 0,1-1 0 0 0,-1 0 0 0 0,0 0 0 0 0,0 0 0 0 0,-1 1 0 0 0,1-2 0 0 0,0 1 0 0 0,0 0 0 0 0,0 0 0 0 0,-1-1 0 0 0,-2 1-1 0 0,3-2-237 0 0,1 1-1 0 0,-1-1 0 0 0,0 0 0 0 0,1 0 1 0 0,0 0-1 0 0,-1 0 0 0 0,1 0 0 0 0,-1 0 1 0 0,1 0-1 0 0,0-1 0 0 0,0 1 0 0 0,0 0 1 0 0,0-1-1 0 0,0 1 0 0 0,0-1 1 0 0,-1-1-1 0 0,-15-28-2026 0 0,10 13 1155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49.973"/>
    </inkml:context>
    <inkml:brush xml:id="br0">
      <inkml:brushProperty name="width" value="0.05" units="cm"/>
      <inkml:brushProperty name="height" value="0.05" units="cm"/>
    </inkml:brush>
  </inkml:definitions>
  <inkml:trace contextRef="#ctx0" brushRef="#br0">23 1 15171 0 0,'1'1'107'0'0,"0"1"-1"0"0,0-1 0 0 0,0 1 1 0 0,-1-1-1 0 0,1 1 0 0 0,0-1 1 0 0,-1 1-1 0 0,1-1 0 0 0,-1 1 1 0 0,0-1-1 0 0,0 1 0 0 0,1 0 0 0 0,-1-1 1 0 0,0 1-1 0 0,0 0 0 0 0,-1 1 1 0 0,-4 32-262 0 0,3-23 223 0 0,-7 33-45 0 0,-3 34 154 0 0,11-72-146 0 0,1 0 1 0 0,0 0 0 0 0,0 1-1 0 0,1-1 1 0 0,0 0-1 0 0,0 0 1 0 0,1 0-1 0 0,2 10 1 0 0,-3-15 28 0 0,0 0 0 0 0,0-1 0 0 0,0 1 0 0 0,0 0-1 0 0,1 0 1 0 0,-1-1 0 0 0,0 1 0 0 0,1-1 0 0 0,-1 1 0 0 0,1-1 0 0 0,-1 0 0 0 0,1 0 0 0 0,0 0 0 0 0,0 0 0 0 0,-1 0 0 0 0,1 0 0 0 0,0 0 0 0 0,0 0 0 0 0,0 0 0 0 0,0-1 0 0 0,0 1 0 0 0,0-1 0 0 0,0 0 0 0 0,0 0 0 0 0,0 0 0 0 0,0 1 0 0 0,0-2-1 0 0,0 1 1 0 0,0 0 0 0 0,0 0 0 0 0,3-1 0 0 0,7-2 267 0 0,0 0 0 0 0,-1-1-1 0 0,1 0 1 0 0,10-5 0 0 0,-12 5-272 0 0,7-6 72 0 0,1 0 0 0 0,-2-1 0 0 0,0-1 0 0 0,0 0 0 0 0,-1-1 0 0 0,23-25 0 0 0,-35 35-109 0 0,24-28 26 0 0,-21 23-131 0 0,0 1 0 0 0,1-1 1 0 0,0 1-1 0 0,14-11 1 0 0,-22 21 55 0 0,-1-1 1 0 0,1 1-1 0 0,0-1 1 0 0,0 1-1 0 0,1-1 1 0 0,-1 1-1 0 0,0 0 1 0 0,1-1-1 0 0,0 1 1 0 0,-1 0-1 0 0,1-1 1 0 0,0 1-1 0 0,0 0 1 0 0,1 2-1 0 0,5 48 279 0 0,-6-52-234 0 0,0 0-1 0 0,0 0 1 0 0,0-1 0 0 0,1 1-1 0 0,-1 0 1 0 0,0 0-1 0 0,0 0 1 0 0,1-1 0 0 0,-1 1-1 0 0,1 0 1 0 0,-1-1-1 0 0,0 1 1 0 0,1 0-1 0 0,-1-1 1 0 0,1 1 0 0 0,0 0-1 0 0,-1-1 1 0 0,1 1-1 0 0,-1-1 1 0 0,1 1 0 0 0,0-1-1 0 0,0 1 1 0 0,-1-1-1 0 0,1 0 1 0 0,0 1 0 0 0,0-1-1 0 0,-1 0 1 0 0,3 1-1 0 0,-1-1 18 0 0,-1 0-1 0 0,1-1 1 0 0,0 1-1 0 0,0-1 0 0 0,0 1 1 0 0,-1-1-1 0 0,1 0 1 0 0,0 1-1 0 0,-1-1 0 0 0,1 0 1 0 0,0 0-1 0 0,1-2 1 0 0,33-20 131 0 0,71-32-1 0 0,-94 48-156 0 0,-4 3-44 0 0,1 0 1 0 0,-1 1 0 0 0,15-4-1 0 0,-24 7 39 0 0,1 0-1 0 0,-1 1 0 0 0,1-1 0 0 0,-1 0 0 0 0,1 0 1 0 0,-1 1-1 0 0,0-1 0 0 0,1 1 0 0 0,-1-1 0 0 0,0 0 1 0 0,1 1-1 0 0,-1-1 0 0 0,0 1 0 0 0,0-1 1 0 0,0 1-1 0 0,1-1 0 0 0,-1 1 0 0 0,0-1 0 0 0,0 1 1 0 0,0-1-1 0 0,0 1 0 0 0,0-1 0 0 0,0 1 0 0 0,0-1 1 0 0,0 1-1 0 0,0-1 0 0 0,0 1 0 0 0,0-1 0 0 0,0 2 1 0 0,0 16 47 0 0,0-18-47 0 0,-4 32 38 0 0,-1 22 38 0 0,4-50-221 0 0,1-1 0 0 0,1 1 0 0 0,-1-1 0 0 0,0 1 0 0 0,1-1 0 0 0,0 0 0 0 0,-1 1 0 0 0,2-1 0 0 0,-1 0 1 0 0,0 1-1 0 0,4 5 0 0 0,-4-8-217 0 0,0 0 1 0 0,1-1 0 0 0,-1 1-1 0 0,1 0 1 0 0,-1 0 0 0 0,1-1-1 0 0,0 1 1 0 0,-1-1 0 0 0,1 1-1 0 0,-1-1 1 0 0,1 1-1 0 0,0-1 1 0 0,-1 0 0 0 0,1 0-1 0 0,0 0 1 0 0,3-1 0 0 0,-4 1 317 0 0,9-1-172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2:50.444"/>
    </inkml:context>
    <inkml:brush xml:id="br0">
      <inkml:brushProperty name="width" value="0.05" units="cm"/>
      <inkml:brushProperty name="height" value="0.05" units="cm"/>
    </inkml:brush>
  </inkml:definitions>
  <inkml:trace contextRef="#ctx0" brushRef="#br0">300 14 19068 0 0,'-57'-7'2862'0'0,"45"5"-2620"0"0,0 0 1 0 0,-1 1-1 0 0,-17 0 1 0 0,21 1-229 0 0,0 1 1 0 0,0 1 0 0 0,-1 0 0 0 0,1 0 0 0 0,1 1 0 0 0,-1 0 0 0 0,0 0 0 0 0,1 1 0 0 0,0 0 0 0 0,-1 0 0 0 0,2 1-1 0 0,-1 0 1 0 0,0 1 0 0 0,1 0 0 0 0,0 0 0 0 0,-10 12 0 0 0,-2 9-495 0 0,18-26 431 0 0,0 0 1 0 0,1 1-1 0 0,-1-1 1 0 0,1 1-1 0 0,-1-1 0 0 0,1 1 1 0 0,-1-1-1 0 0,1 1 0 0 0,0-1 1 0 0,0 1-1 0 0,0-1 1 0 0,0 1-1 0 0,0-1 0 0 0,0 1 1 0 0,1-1-1 0 0,-1 1 0 0 0,0-1 1 0 0,1 1-1 0 0,0 1 1 0 0,0-2 0 0 0,0 0 1 0 0,0 0 0 0 0,0 0 0 0 0,0 0 0 0 0,0 0-1 0 0,0 0 1 0 0,1 0 0 0 0,-1-1 0 0 0,0 1-1 0 0,1 0 1 0 0,-1-1 0 0 0,0 1 0 0 0,1-1 0 0 0,-1 1-1 0 0,1-1 1 0 0,-1 0 0 0 0,0 0 0 0 0,1 0-1 0 0,-1 0 1 0 0,3 0 0 0 0,28-3-207 0 0,-20-2 193 0 0,-1 0 0 0 0,1-1 0 0 0,-1 0 0 0 0,0-1 0 0 0,0-1 0 0 0,-1 1 0 0 0,18-18-1 0 0,-19 16-106 0 0,14-4-486 0 0,-23 12 635 0 0,1 1-1 0 0,-1 0 1 0 0,0 0 0 0 0,1-1 0 0 0,-1 1 0 0 0,0 0 0 0 0,1 0 0 0 0,-1 0 0 0 0,0-1-1 0 0,1 1 1 0 0,-1 0 0 0 0,0 0 0 0 0,1 0 0 0 0,-1 0 0 0 0,1 0 0 0 0,-1 0 0 0 0,0 0-1 0 0,1 0 1 0 0,-1 0 0 0 0,0 0 0 0 0,1 0 0 0 0,-1 0 0 0 0,1 0 0 0 0,-1 0 0 0 0,0 0-1 0 0,1 0 1 0 0,-1 0 0 0 0,0 1 0 0 0,1-1 0 0 0,-1 0 0 0 0,0 0 0 0 0,1 0 0 0 0,-1 1-1 0 0,0-1 1 0 0,1 0 0 0 0,-1 0 0 0 0,0 1 0 0 0,0-1 0 0 0,1 0 0 0 0,-1 1 0 0 0,0-1-1 0 0,0 0 1 0 0,1 1 0 0 0,-1-1 0 0 0,0 0 0 0 0,0 1 0 0 0,0-1 0 0 0,0 0 0 0 0,0 1 0 0 0,0-1-1 0 0,0 1 1 0 0,0-1 0 0 0,0 0 0 0 0,0 1 0 0 0,0-1 0 0 0,0 1 0 0 0,0-1 0 0 0,-6 35-58 0 0,4-30 117 0 0,0 0 0 0 0,1 0 1 0 0,0 0-1 0 0,0 0 0 0 0,0 0 0 0 0,1 1 1 0 0,0-1-1 0 0,0 0 0 0 0,0 1 0 0 0,1-1 1 0 0,-1 0-1 0 0,4 10 0 0 0,-3-13-1 0 0,0-1 0 0 0,0 1 0 0 0,1-1 0 0 0,-1 1-1 0 0,0-1 1 0 0,1 0 0 0 0,0 1 0 0 0,-1-1 0 0 0,1 0-1 0 0,-1 0 1 0 0,1 0 0 0 0,0 0 0 0 0,0 0 0 0 0,0-1-1 0 0,0 1 1 0 0,0 0 0 0 0,-1-1 0 0 0,1 0 0 0 0,0 1-1 0 0,0-1 1 0 0,0 0 0 0 0,0 0 0 0 0,4 0 0 0 0,6-1 138 0 0,-1 0 0 0 0,22-5 0 0 0,-26 4-150 0 0,47-12 1 0 0,-1-2-1 0 0,90-41 1 0 0,-141 56-36 0 0,0 0 0 0 0,0 0 0 0 0,0 0 0 0 0,0 1 0 0 0,0-1-1 0 0,0 1 1 0 0,0-1 0 0 0,0 1 0 0 0,0-1 0 0 0,3 1 0 0 0,-1 6-25 0 0,-8 10 97 0 0,-2-3-5 0 0,-8 28 358 0 0,13-40-426 0 0,1 1 0 0 0,-1-1 0 0 0,1 0 0 0 0,0 1 0 0 0,0-1 0 0 0,0 1 0 0 0,0-1 0 0 0,0 0 0 0 0,0 1 0 0 0,0-1 0 0 0,1 0 0 0 0,-1 1 0 0 0,0-1 0 0 0,1 0 0 0 0,-1 1 0 0 0,1-1 0 0 0,-1 0 1 0 0,1 0-1 0 0,0 1 0 0 0,0-1 0 0 0,-1 0 0 0 0,1 0 0 0 0,0 0 0 0 0,0 0 0 0 0,0 0 0 0 0,1 1 0 0 0,11 2-2258 0 0,-7 0 2180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3:00.656"/>
    </inkml:context>
    <inkml:brush xml:id="br0">
      <inkml:brushProperty name="width" value="0.05" units="cm"/>
      <inkml:brushProperty name="height" value="0.05" units="cm"/>
    </inkml:brush>
  </inkml:definitions>
  <inkml:trace contextRef="#ctx0" brushRef="#br0">139 78 20676,'2'-4'477,"9"-28"59,-10 30-475,0 0 0,-1 0 0,1-1 0,-1 1 0,0 0 0,1-1 0,-1 1 0,0 0 0,-1-1-1,1 1 1,0 0 0,-1 0 0,0-4 0,1 5-60,-1 1-1,1 0 0,0-1 1,-1 1-1,1-1 0,0 1 1,-1 0-1,1-1 1,0 1-1,-1 0 0,1-1 1,-1 1-1,1 0 1,0 0-1,-1 0 0,1-1 1,-1 1-1,1 0 1,-1 0-1,1 0 0,-1 0 1,1 0-1,-1 0 0,1 0 1,-1 0-1,1 0 1,-1 0-1,1 0 0,-1 0 1,1 0-1,-1 0 1,1 0-1,0 0 0,-1 1 1,1-1-1,-1 0 0,1 0 1,-1 1-1,1-1 1,0 0-1,-1 1 0,1-1 1,0 0-1,-1 1 1,1-1-1,0 0 0,-1 1 1,1-1-1,0 1 0,-19 22-236,17-20 217,-17 29-36,2 1 1,1 0-1,-21 64 1,19-49 43,17-47 0,1 0 1,-1 0-1,1 1 1,-1-1-1,1 0 1,-1 1-1,1-1 1,0 1 0,0-1-1,0 0 1,0 1-1,0-1 1,0 1-1,0-1 1,0 1-1,0-1 1,1 0-1,-1 1 1,1-1-1,-1 0 1,1 1-1,1 1 1,-1-2-5,0 0-1,0 0 1,0 0-1,1 0 1,-1 0 0,0-1-1,1 1 1,-1 0 0,1-1-1,-1 1 1,1-1-1,-1 0 1,1 1 0,-1-1-1,1 0 1,0 0 0,1 0-1,4 0-11,0-1 0,-1 0-1,1 0 1,0 0 0,0-1 0,-1 0-1,1 0 1,6-4 0,47-36 35,-60 42-103,0 0 0,1 0-1,-1 0 1,0-1 0,1 1 0,-1 0 0,0 0 0,1-1 0,-1 1-1,0 0 1,0 0 0,1-1 0,-1 1 0,0 0 0,0-1 0,0 1-1,1 0 1,-1-1 0,0 1 0,0-1 0,0 1 0,0 0 0,0-1-1,0 1 1,0 0 0,0-1 0,0 1 0,0-1 0,0 1 0,0 0-1,0-1 1,0 1 0,0 0 0,0-1 0,0 1 0,-1 0 0,1-1 0,0 1-1,0 0 1,0-1 0,0 1 0,-1 0 0,1-1 0,-8-5-1590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1.561"/>
    </inkml:context>
    <inkml:brush xml:id="br0">
      <inkml:brushProperty name="width" value="0.05" units="cm"/>
      <inkml:brushProperty name="height" value="0.05" units="cm"/>
    </inkml:brush>
  </inkml:definitions>
  <inkml:trace contextRef="#ctx0" brushRef="#br0">354 367 10986 0 0,'4'-12'2430'0'0,"12"-36"4381"0"0,-14 38-5967 0 0,0 0-1 0 0,0 0 1 0 0,0-10-1 0 0,-2 16-758 0 0,0 0 0 0 0,0 0 0 0 0,0-1 0 0 0,0 1 0 0 0,-1 0 0 0 0,0 0 0 0 0,0 0 0 0 0,0 0 0 0 0,0 0-1 0 0,-1 0 1 0 0,1 1 0 0 0,-1-1 0 0 0,0 0 0 0 0,0 1 0 0 0,0-1 0 0 0,-1 1 0 0 0,1 0 0 0 0,-1-1 0 0 0,0 1 0 0 0,0 1 0 0 0,-6-6-1 0 0,-3 0-273 0 0,0 0-1 0 0,-1 2 0 0 0,0-1 0 0 0,0 1 0 0 0,0 1 0 0 0,-1 0 0 0 0,0 1 0 0 0,0 1 0 0 0,0 0 0 0 0,0 1 0 0 0,-28-1 0 0 0,36 3 130 0 0,1 1 0 0 0,-1 0 0 0 0,0 0-1 0 0,0 1 1 0 0,0 0 0 0 0,1 0 0 0 0,-1 0 0 0 0,1 1-1 0 0,0 0 1 0 0,-1 0 0 0 0,1 0 0 0 0,0 0 0 0 0,1 1-1 0 0,-1 0 1 0 0,1 0 0 0 0,0 0 0 0 0,0 0 0 0 0,0 1-1 0 0,0 0 1 0 0,1 0 0 0 0,0 0 0 0 0,0 0 0 0 0,-3 6-1 0 0,-1 4-43 0 0,1 0 0 0 0,0 1 1 0 0,1-1-1 0 0,1 1 0 0 0,1 0 0 0 0,0 1 0 0 0,-1 17 0 0 0,4-24 44 0 0,0-1 0 0 0,0 1 1 0 0,1-1-1 0 0,1 1 0 0 0,-1-1 0 0 0,2 1 1 0 0,-1-1-1 0 0,1 0 0 0 0,0 0 0 0 0,1 0 1 0 0,0-1-1 0 0,1 1 0 0 0,0-1 0 0 0,0 0 1 0 0,0 0-1 0 0,1-1 0 0 0,9 9 1 0 0,-11-11 83 0 0,1 0-1 0 0,0-1 1 0 0,1 0 0 0 0,-1 0 0 0 0,1 0 0 0 0,0 0 0 0 0,0-1 0 0 0,0 0 0 0 0,0-1 0 0 0,0 1 0 0 0,1-1 0 0 0,-1 0 0 0 0,1-1 0 0 0,-1 1 0 0 0,1-2 0 0 0,0 1 0 0 0,0 0 0 0 0,-1-1 0 0 0,1-1 0 0 0,0 1 0 0 0,0-1 0 0 0,-1 0 0 0 0,1 0 0 0 0,10-4 0 0 0,0-2 189 0 0,-1 0-1 0 0,1-1 1 0 0,-2-1 0 0 0,1 0 0 0 0,-1-1 0 0 0,0-1 0 0 0,-1-1 0 0 0,14-13 0 0 0,-3-2 44 0 0,0-2 0 0 0,39-59 0 0 0,-13 12-57 0 0,-8 12-207 0 0,39-74 1 0 0,-72 114-688 0 0,-10 24 664 0 0,0 0-1 0 0,0 0 0 0 0,0 0 1 0 0,0 0-1 0 0,0 0 1 0 0,0 0-1 0 0,0 0 1 0 0,0 0-1 0 0,0 0 1 0 0,0 0-1 0 0,0 0 1 0 0,0 0-1 0 0,0 0 1 0 0,0 0-1 0 0,0 0 1 0 0,0 0-1 0 0,0 0 1 0 0,0 0-31 0 0,0-1-31 0 0,-7 16-181 0 0,-12 34 306 0 0,-20 87-1 0 0,0 54 268 0 0,31-149-245 0 0,4-20-81 0 0,1-9-388 0 0,1-1 1 0 0,0 1 0 0 0,1-1-1 0 0,0 1 1 0 0,1 21-1 0 0,1-32 218 0 0,-1 0-1 0 0,0 0 0 0 0,0 0 1 0 0,0 0-1 0 0,1 0 1 0 0,-1 0-1 0 0,0 0 0 0 0,1 0 1 0 0,-1 0-1 0 0,1 0 0 0 0,0 0 1 0 0,-1 0-1 0 0,1 0 1 0 0,0 0-1 0 0,-1-1 0 0 0,1 1 1 0 0,0 0-1 0 0,0 0 1 0 0,-1-1-1 0 0,1 1 0 0 0,0-1 1 0 0,0 1-1 0 0,0-1 0 0 0,1 1 1 0 0,1 0-24 0 0,-1 0 1 0 0,1-1 0 0 0,-1 0-1 0 0,1 1 1 0 0,-1-1-1 0 0,1 0 1 0 0,-1 0 0 0 0,1-1-1 0 0,2 0 1 0 0,13-3-866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2.078"/>
    </inkml:context>
    <inkml:brush xml:id="br0">
      <inkml:brushProperty name="width" value="0.05" units="cm"/>
      <inkml:brushProperty name="height" value="0.05" units="cm"/>
    </inkml:brush>
  </inkml:definitions>
  <inkml:trace contextRef="#ctx0" brushRef="#br0">14 178 19604 0 0,'-1'0'143'0'0,"1"0"-1"0"0,-1 0 1 0 0,0 0-1 0 0,0 0 1 0 0,1 1-1 0 0,-1-1 1 0 0,0 0 0 0 0,1 1-1 0 0,-1-1 1 0 0,0 0-1 0 0,1 1 1 0 0,-1-1-1 0 0,0 1 1 0 0,1-1-1 0 0,-1 1 1 0 0,1-1-1 0 0,-1 1 1 0 0,1 0-1 0 0,-1-1 1 0 0,0 2 0 0 0,1-2-103 0 0,1 1 0 0 0,-1-1 1 0 0,0 1-1 0 0,0-1 1 0 0,0 1-1 0 0,0-1 0 0 0,1 0 1 0 0,-1 1-1 0 0,0-1 1 0 0,0 1-1 0 0,1-1 0 0 0,-1 0 1 0 0,0 1-1 0 0,1-1 1 0 0,-1 0-1 0 0,0 1 1 0 0,1-1-1 0 0,-1 0 0 0 0,0 0 1 0 0,1 1-1 0 0,-1-1 1 0 0,1 0-1 0 0,0 0 0 0 0,3 2-18 0 0,1 0 0 0 0,-1-1-1 0 0,1 1 1 0 0,-1-1-1 0 0,9 1 1 0 0,-7-2 111 0 0,-1-1 0 0 0,0 1 0 0 0,0-1 0 0 0,1 0 0 0 0,-1-1 0 0 0,0 1 0 0 0,0-1 0 0 0,0 0 0 0 0,0 0 0 0 0,0 0 0 0 0,-1-1 0 0 0,1 1 0 0 0,-1-1 0 0 0,1-1 0 0 0,-1 1 0 0 0,0 0-1 0 0,0-1 1 0 0,-1 0 0 0 0,1 0 0 0 0,-1 0 0 0 0,0-1 0 0 0,5-8 0 0 0,-3 6 5 0 0,0-1-1 0 0,-1-1 0 0 0,-1 1 1 0 0,1-1-1 0 0,-1 1 0 0 0,-1-1 1 0 0,1 0-1 0 0,-2 0 0 0 0,1 0 1 0 0,-1 0-1 0 0,0 0 0 0 0,-2-15 1 0 0,1 23-166 0 0,0 1 0 0 0,1-1 1 0 0,-1 1-1 0 0,0 0 0 0 0,0-1 0 0 0,0 1 0 0 0,-1-1 1 0 0,1 1-1 0 0,0-1 0 0 0,0 1 0 0 0,0 0 1 0 0,0-1-1 0 0,0 1 0 0 0,0-1 0 0 0,-1 1 1 0 0,1 0-1 0 0,0-1 0 0 0,0 1 0 0 0,-1-1 1 0 0,1 1-1 0 0,0 0 0 0 0,0 0 0 0 0,-1-1 1 0 0,1 1-1 0 0,0 0 0 0 0,-1-1 0 0 0,1 1 1 0 0,0 0-1 0 0,-1 0 0 0 0,0-1 0 0 0,-9 9-788 0 0,-7 17 40 0 0,9-10 533 0 0,-37 74-240 0 0,41-79 358 0 0,0 1 1 0 0,1-1-1 0 0,0 1 1 0 0,0 0-1 0 0,1 0 1 0 0,-1 20 0 0 0,3-28 49 0 0,0-1 1 0 0,1 0 0 0 0,-1 1 0 0 0,1-1 0 0 0,-1 0 0 0 0,1 0-1 0 0,0 1 1 0 0,0-1 0 0 0,0 0 0 0 0,0 0 0 0 0,0 0 0 0 0,0 0-1 0 0,0 0 1 0 0,1 0 0 0 0,-1 0 0 0 0,1 0 0 0 0,0-1-1 0 0,-1 1 1 0 0,1 0 0 0 0,0-1 0 0 0,0 0 0 0 0,0 1 0 0 0,0-1-1 0 0,0 0 1 0 0,0 0 0 0 0,1 0 0 0 0,-1 0 0 0 0,0-1 0 0 0,0 1-1 0 0,1 0 1 0 0,2-1 0 0 0,8 3-101 0 0,1-1 0 0 0,-1-1 0 0 0,1-1 0 0 0,15 0 0 0 0,-23 0 182 0 0,20-1 213 0 0,0 0 0 0 0,0-2 0 0 0,0 0 0 0 0,0-2 0 0 0,0-1 0 0 0,-1-1 0 0 0,0-1 0 0 0,37-18 0 0 0,-62 26-146 0 0,0 0 0 0 0,1-1 0 0 0,-1 1-1 0 0,1 0 1 0 0,-1-1 0 0 0,0 1 0 0 0,1-1 0 0 0,-1 1 0 0 0,1-1-1 0 0,-1 1 1 0 0,0-1 0 0 0,0 1 0 0 0,1-1 0 0 0,-1 1 0 0 0,0-1 0 0 0,0 1-1 0 0,0-1 1 0 0,0 1 0 0 0,1-1 0 0 0,-1 1 0 0 0,0-1 0 0 0,0 1-1 0 0,0-1 1 0 0,0 0 0 0 0,0 1 0 0 0,-1-1 0 0 0,-6-20 1343 0 0,-16-13-412 0 0,-55-63-538 0 0,65 79-585 0 0,13 18 54 0 0,0 0 1 0 0,0 0-1 0 0,1 0 0 0 0,-1 0 0 0 0,0 0 1 0 0,0 0-1 0 0,1 0 0 0 0,-1 0 1 0 0,0 0-1 0 0,0 0 0 0 0,0 0 1 0 0,1 0-1 0 0,-1 0 0 0 0,0 0 1 0 0,0 0-1 0 0,1 0 0 0 0,-1 0 0 0 0,0 0 1 0 0,0 0-1 0 0,0-1 0 0 0,1 1 1 0 0,-1 0-1 0 0,0 0 0 0 0,0 0 1 0 0,0 0-1 0 0,1 0 0 0 0,-1-1 0 0 0,0 1 1 0 0,0 0-1 0 0,0 0 0 0 0,0 0 1 0 0,1 0-1 0 0,-1-1 0 0 0,0 1 1 0 0,0 0-1 0 0,0 0 0 0 0,0-1 0 0 0,0 1 1 0 0,0 0-1 0 0,0 0 0 0 0,0 0 1 0 0,0-1-1 0 0,0 1 0 0 0,0 0 1 0 0,0 0-1 0 0,0-1 0 0 0,0 1 1 0 0,0 0-1 0 0,0 0 0 0 0,0-1 0 0 0,0 1 1 0 0,0 0-1 0 0,0 0 0 0 0,0 0 1 0 0,0-1-1 0 0,0 1 0 0 0,-1 0 1 0 0,1 0-1 0 0,0-1 0 0 0,0 1 0 0 0,0 0 1 0 0,29 9-3136 0 0,-17-6 2136 0 0,45 5-2822 0 0,-20-7 1678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3.953"/>
    </inkml:context>
    <inkml:brush xml:id="br0">
      <inkml:brushProperty name="width" value="0.05" units="cm"/>
      <inkml:brushProperty name="height" value="0.05" units="cm"/>
    </inkml:brush>
  </inkml:definitions>
  <inkml:trace contextRef="#ctx0" brushRef="#br0">154 281 10786 0 0,'3'-5'1540'0'0,"0"0"0"0"0,0 0-1 0 0,0 0 1 0 0,-1 0 0 0 0,3-7-1 0 0,-3 6-700 0 0,0-1 0 0 0,-1 1 0 0 0,1-1-1 0 0,-1 1 1 0 0,0-8 0 0 0,-1 12-802 0 0,1-1 1 0 0,-1 1-1 0 0,0 0 0 0 0,0 0 1 0 0,0 0-1 0 0,-1-1 0 0 0,1 1 1 0 0,0 0-1 0 0,-1 0 0 0 0,1 0 1 0 0,-1 0-1 0 0,0-1 0 0 0,0 1 1 0 0,0 0-1 0 0,0 0 1 0 0,0 0-1 0 0,0 1 0 0 0,0-1 1 0 0,-1 0-1 0 0,1 0 0 0 0,-1 1 1 0 0,1-1-1 0 0,-1 1 0 0 0,0-1 1 0 0,0 1-1 0 0,1 0 0 0 0,-1-1 1 0 0,0 1-1 0 0,0 0 0 0 0,0 0 1 0 0,0 1-1 0 0,0-1 1 0 0,-1 0-1 0 0,1 1 0 0 0,0-1 1 0 0,-4 0-1 0 0,3 2-103 0 0,-1-1 0 0 0,1 1 0 0 0,0-1 0 0 0,0 1-1 0 0,-1 0 1 0 0,1 0 0 0 0,0 1 0 0 0,0-1 0 0 0,0 1 0 0 0,0-1 0 0 0,1 1 0 0 0,-1 0-1 0 0,0 0 1 0 0,1 0 0 0 0,-1 0 0 0 0,1 1 0 0 0,0-1 0 0 0,-1 1 0 0 0,-2 4 0 0 0,-4 6-156 0 0,0 0 0 0 0,-12 24 1 0 0,14-22 59 0 0,0 0 0 0 0,1 0 0 0 0,-6 25 0 0 0,11-35 85 0 0,0 0 0 0 0,0 1 0 0 0,1-1-1 0 0,0 1 1 0 0,0-1 0 0 0,1 9 0 0 0,-1-12 22 0 0,1 1 0 0 0,-1-1 1 0 0,1 0-1 0 0,0 1 0 0 0,0-1 1 0 0,0 0-1 0 0,0 0 0 0 0,0 0 1 0 0,0 0-1 0 0,1 0 0 0 0,-1 0 0 0 0,1 0 1 0 0,-1 0-1 0 0,1 0 0 0 0,2 2 1 0 0,-2-3 29 0 0,1 0 0 0 0,-1 1 0 0 0,0-1 1 0 0,1 0-1 0 0,-1 0 0 0 0,1 0 0 0 0,-1-1 0 0 0,1 1 1 0 0,0 0-1 0 0,-1-1 0 0 0,1 0 0 0 0,0 0 0 0 0,-1 1 1 0 0,1-2-1 0 0,0 1 0 0 0,-1 0 0 0 0,1 0 0 0 0,-1-1 1 0 0,1 0-1 0 0,0 1 0 0 0,-1-1 0 0 0,1 0 0 0 0,3-2 1 0 0,5-3 125 0 0,1-1 0 0 0,-1 0 0 0 0,15-11 0 0 0,-17 11-20 0 0,4-3 68 0 0,-2 0 0 0 0,0-1 0 0 0,0-1 0 0 0,-1 1 0 0 0,0-2 0 0 0,10-16 0 0 0,43-85 832 0 0,-61 109-944 0 0,13-23 178 0 0,-7 12-103 0 0,0 0 1 0 0,0 0 0 0 0,-2 0 0 0 0,9-29 0 0 0,-15 36-531 0 0,-4 12 93 0 0,-8 17-97 0 0,9-14 312 0 0,-25 47-78 0 0,2 0 0 0 0,-32 99 0 0 0,54-140 173 0 0,-16 55-93 0 0,19-62 57 0 0,0 1 0 0 0,0-1 1 0 0,0 0-1 0 0,1 0 0 0 0,0 1 0 0 0,0-1 0 0 0,0 0 0 0 0,1 1 0 0 0,0-1 0 0 0,2 7 0 0 0,-3-10 17 0 0,1 0 0 0 0,0-1-1 0 0,0 1 1 0 0,0-1 0 0 0,0 1 0 0 0,0-1 0 0 0,0 1 0 0 0,0-1-1 0 0,0 0 1 0 0,0 0 0 0 0,1 0 0 0 0,-1 1 0 0 0,0-1 0 0 0,1 0-1 0 0,-1-1 1 0 0,1 1 0 0 0,-1 0 0 0 0,4 1 0 0 0,-1-1 12 0 0,-1 0 0 0 0,1-1 0 0 0,0 1 0 0 0,-1-1 0 0 0,1 1 0 0 0,0-1 0 0 0,0-1 0 0 0,5 0 1 0 0,-1 0 89 0 0,-1 0 0 0 0,0-1 0 0 0,0 0 1 0 0,0-1-1 0 0,0 0 0 0 0,0 0 0 0 0,-1 0 1 0 0,10-7-1 0 0,-8 4 62 0 0,-1 0 0 0 0,-1-1 0 0 0,0 0 0 0 0,0 0 0 0 0,0-1 0 0 0,-1 1 0 0 0,1-1 0 0 0,6-16 0 0 0,0-4 304 0 0,11-40 1 0 0,-12 32-144 0 0,-9 24-193 0 0,-2 10-88 0 0,0 1 0 0 0,0-1 0 0 0,0 0 0 0 0,0 0 0 0 0,0 1 0 0 0,1-1 0 0 0,-1 0 0 0 0,1 1 0 0 0,-1-1 0 0 0,1 0-1 0 0,0 1 1 0 0,0-1 0 0 0,0 1 0 0 0,0-1 0 0 0,1-1 0 0 0,-2 3-19 0 0,0 0 0 0 0,0 0 0 0 0,0 0 0 0 0,0 0-1 0 0,0 0 1 0 0,0 0 0 0 0,0 0 0 0 0,0 0 0 0 0,0 0 0 0 0,0 0 0 0 0,0 0 0 0 0,-1 0 0 0 0,1 0-1 0 0,0 0 1 0 0,0 0 0 0 0,0 0 0 0 0,0 0 0 0 0,0 0 0 0 0,0 0 0 0 0,0 0 0 0 0,0 0 0 0 0,0 0-1 0 0,0-1 1 0 0,0 1 0 0 0,0 0 0 0 0,0 0 0 0 0,0 0 0 0 0,0 0 0 0 0,0 0 0 0 0,0 0 0 0 0,-5 8-192 0 0,-1 4 116 0 0,2 1 0 0 0,0 1 0 0 0,0-1 0 0 0,1 0 0 0 0,1 1 0 0 0,0 0 0 0 0,1 23 0 0 0,0-30 63 0 0,1 0-58 0 0,0-1 1 0 0,0 1 0 0 0,0 0-1 0 0,1 0 1 0 0,1 7 0 0 0,-1-13 31 0 0,-1 1 0 0 0,1 0 0 0 0,-1-1 0 0 0,1 1 0 0 0,0 0 1 0 0,0-1-1 0 0,-1 1 0 0 0,1-1 0 0 0,0 0 0 0 0,0 1 0 0 0,1-1 0 0 0,-1 0 0 0 0,0 0 1 0 0,0 1-1 0 0,1-1 0 0 0,-1 0 0 0 0,1 0 0 0 0,-1 0 0 0 0,1-1 0 0 0,-1 1 0 0 0,1 0 1 0 0,-1 0-1 0 0,1-1 0 0 0,0 1 0 0 0,2-1 0 0 0,3 1-2 0 0,1 0 1 0 0,0-1-1 0 0,0 0 1 0 0,-1-1-1 0 0,1 0 1 0 0,0 0-1 0 0,-1 0 0 0 0,1-1 1 0 0,-1 0-1 0 0,0-1 1 0 0,0 0-1 0 0,1 0 1 0 0,-2 0-1 0 0,1-1 0 0 0,0 0 1 0 0,7-5-1 0 0,2-3 170 0 0,-1-1-1 0 0,0 0 0 0 0,-1-1 1 0 0,0 0-1 0 0,13-19 0 0 0,-22 27-27 0 0,-3 4-36 0 0,0 0 1 0 0,0 0 0 0 0,-1 0-1 0 0,1 0 1 0 0,-1-1 0 0 0,1 1-1 0 0,-1-1 1 0 0,0 1 0 0 0,0-1-1 0 0,2-4 1 0 0,-23 61-328 0 0,18-48 244 0 0,-2 10-45 0 0,0 0 0 0 0,-2 18 1 0 0,6-31 27 0 0,-1 0 0 0 0,1 1 1 0 0,0-1-1 0 0,0 0 0 0 0,0 0 0 0 0,0 1 1 0 0,1-1-1 0 0,-1 0 0 0 0,1 0 1 0 0,0 1-1 0 0,0-1 0 0 0,0 0 0 0 0,0 0 1 0 0,1 0-1 0 0,-1 0 0 0 0,1 0 1 0 0,3 3-1 0 0,-4-4 29 0 0,1-1-1 0 0,0-1 1 0 0,0 1-1 0 0,-1 0 1 0 0,1 0 0 0 0,0-1-1 0 0,0 1 1 0 0,0-1-1 0 0,0 1 1 0 0,0-1 0 0 0,0 0-1 0 0,0 0 1 0 0,0 0-1 0 0,0 0 1 0 0,0 0 0 0 0,0 0-1 0 0,0 0 1 0 0,0-1-1 0 0,0 1 1 0 0,0-1 0 0 0,3-1-1 0 0,40-17 218 0 0,-39 16-130 0 0,60-35 468 0 0,-60 34-294 0 0,1-1 0 0 0,-1 0-1 0 0,0 0 1 0 0,0-1 0 0 0,0 0 0 0 0,-1 0 0 0 0,7-9 0 0 0,-12 13-134 0 0,1 0-1 0 0,-1 0 1 0 0,1 0 0 0 0,-1 1 0 0 0,1-1 0 0 0,-1 0 0 0 0,0 0-1 0 0,0 0 1 0 0,0 0 0 0 0,0 0 0 0 0,0 0 0 0 0,-1 0 0 0 0,1 0-1 0 0,-1 1 1 0 0,1-1 0 0 0,-1 0 0 0 0,1 0 0 0 0,-2-2 0 0 0,-18-35 229 0 0,15 30-279 0 0,-4-5-89 0 0,-2-4 116 0 0,11 18-129 0 0,0 0-1 0 0,0 0 1 0 0,0 0-1 0 0,0 0 1 0 0,0 0-1 0 0,1 0 1 0 0,-1 0-1 0 0,0 0 1 0 0,0 0-1 0 0,0 0 1 0 0,0 0-1 0 0,0 0 1 0 0,0 0-1 0 0,1 0 1 0 0,-1 0-1 0 0,0 0 1 0 0,0 0-1 0 0,0 0 1 0 0,0 0-1 0 0,0 0 1 0 0,1 0-1 0 0,-1 0 1 0 0,0 0-1 0 0,0 0 1 0 0,0 0-1 0 0,0 0 1 0 0,0 0-1 0 0,0 0 1 0 0,1 0-1 0 0,-1 0 1 0 0,0 0-1 0 0,0-1 1 0 0,0 1-1 0 0,0 0 1 0 0,0 0 0 0 0,0 0-1 0 0,0 0 1 0 0,0 0-1 0 0,0 0 1 0 0,1 0-1 0 0,-1-1 1 0 0,0 1-1 0 0,0 0 1 0 0,0 0-1 0 0,0 0 1 0 0,0 0-1 0 0,0 0 1 0 0,0-1-1 0 0,0 1 1 0 0,0 0-1 0 0,0 0 1 0 0,0 0-1 0 0,0 0 1 0 0,0 0-1 0 0,0-1 1 0 0,0 1-1 0 0,0 0 1 0 0,0 0-1 0 0,10 3-761 0 0,0 0 0 0 0,0-1 0 0 0,1 0 0 0 0,0-1 0 0 0,-1 0 0 0 0,1-1 0 0 0,13-1 0 0 0,8 0 613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4.482"/>
    </inkml:context>
    <inkml:brush xml:id="br0">
      <inkml:brushProperty name="width" value="0.05" units="cm"/>
      <inkml:brushProperty name="height" value="0.05" units="cm"/>
    </inkml:brush>
  </inkml:definitions>
  <inkml:trace contextRef="#ctx0" brushRef="#br0">255 225 15219 0 0,'0'-1'305'0'0,"1"0"0"0"0,-1-1-1 0 0,1 1 1 0 0,-1 0 0 0 0,1-1 0 0 0,-1 1-1 0 0,0 0 1 0 0,1-1 0 0 0,-1 1 0 0 0,0-1-1 0 0,0 1 1 0 0,0-1 0 0 0,0 1 0 0 0,-1 0-1 0 0,1-1 1 0 0,0 1 0 0 0,-1 0 0 0 0,1-1-1 0 0,0 1 1 0 0,-1 0 0 0 0,0-1 0 0 0,-1-1-1 0 0,1 1-118 0 0,0 1 0 0 0,-1 0 1 0 0,1-1-1 0 0,-1 1 0 0 0,0 0 0 0 0,1 0 0 0 0,-1 0 0 0 0,0 0 0 0 0,0 0 0 0 0,0 1 0 0 0,1-1 0 0 0,-1 1 0 0 0,0-1 0 0 0,-3 0 1 0 0,-2 1-169 0 0,1-1 0 0 0,0 1 1 0 0,0 0-1 0 0,0 0 1 0 0,0 1-1 0 0,-1 0 1 0 0,1 0-1 0 0,0 0 1 0 0,-10 5-1 0 0,5-1-100 0 0,1 1-1 0 0,0 0 1 0 0,0 1-1 0 0,1 0 1 0 0,0 0-1 0 0,0 1 1 0 0,1 0 0 0 0,0 1-1 0 0,0 0 1 0 0,1 0-1 0 0,0 1 1 0 0,1 0-1 0 0,0 0 1 0 0,0 0-1 0 0,1 1 1 0 0,0 0 0 0 0,1 0-1 0 0,1 0 1 0 0,0 0-1 0 0,0 1 1 0 0,-2 19-1 0 0,5-28 52 0 0,0-1 0 0 0,0 0 0 0 0,0 0 0 0 0,0 1 0 0 0,0-1 0 0 0,0 0 0 0 0,1 0 0 0 0,-1 0 0 0 0,1 1 0 0 0,0-1 0 0 0,-1 0 0 0 0,1 0 0 0 0,0 0 0 0 0,0 0 0 0 0,0 0 0 0 0,1 0 0 0 0,-1-1 0 0 0,0 1 0 0 0,1 0 0 0 0,-1-1-1 0 0,1 1 1 0 0,0 0 0 0 0,-1-1 0 0 0,1 0 0 0 0,0 1 0 0 0,0-1 0 0 0,0 0 0 0 0,0 0 0 0 0,0 0 0 0 0,0 0 0 0 0,0-1 0 0 0,0 1 0 0 0,0 0 0 0 0,1-1 0 0 0,-1 0 0 0 0,0 1 0 0 0,0-1 0 0 0,1 0 0 0 0,-1 0 0 0 0,0 0 0 0 0,0 0 0 0 0,0-1 0 0 0,1 1 0 0 0,-1-1 0 0 0,0 1-1 0 0,0-1 1 0 0,0 0 0 0 0,0 0 0 0 0,0 0 0 0 0,3-1 0 0 0,17-11 247 0 0,0 0 1 0 0,0-2-1 0 0,-2 0 0 0 0,0-1 0 0 0,33-35 0 0 0,77-105 420 0 0,-112 133-572 0 0,-11 13-55 0 0,0 0 1 0 0,0 0 0 0 0,9-20 0 0 0,-14 26-41 0 0,-1 0 0 0 0,1 0 1 0 0,-1 0-1 0 0,0 0 0 0 0,0-1 1 0 0,0 1-1 0 0,-1 0 0 0 0,1-1 0 0 0,-1 1 1 0 0,0 0-1 0 0,0-1 0 0 0,-1 1 1 0 0,1 0-1 0 0,-2-6 0 0 0,1 8 0 0 0,0 1 0 0 0,0-1 0 0 0,0 1-1 0 0,0-1 1 0 0,0 1 0 0 0,0-1 0 0 0,-1 1-1 0 0,1 0 1 0 0,0 0 0 0 0,-1-1 0 0 0,1 1-1 0 0,-1 0 1 0 0,1 0 0 0 0,-1 0 0 0 0,1 1 0 0 0,-1-1-1 0 0,0 0 1 0 0,0 1 0 0 0,1-1 0 0 0,-1 1-1 0 0,0-1 1 0 0,0 1 0 0 0,0 0 0 0 0,1 0-1 0 0,-1 0 1 0 0,0 0 0 0 0,0 0 0 0 0,0 0-1 0 0,-1 1 1 0 0,-6-1-111 0 0,0 1 0 0 0,0 1 0 0 0,0 0 0 0 0,-13 5 0 0 0,3 0-34 0 0,1 0-1 0 0,0 2 1 0 0,0 0-1 0 0,-24 18 1 0 0,36-24 109 0 0,1 1 1 0 0,0 0 0 0 0,0 1 0 0 0,0-1-1 0 0,0 1 1 0 0,1 0 0 0 0,0 0 0 0 0,0 1-1 0 0,0-1 1 0 0,1 1 0 0 0,-1 0 0 0 0,1 0-1 0 0,1 0 1 0 0,-1 0 0 0 0,1 0 0 0 0,0 1-1 0 0,-1 7 1 0 0,3-11 2 0 0,0 0 0 0 0,0 0 0 0 0,0 0 0 0 0,1 0-1 0 0,-1 0 1 0 0,1 0 0 0 0,-1 0 0 0 0,1 0 0 0 0,0 0 0 0 0,0 0 0 0 0,1-1-1 0 0,-1 1 1 0 0,1 0 0 0 0,-1-1 0 0 0,1 1 0 0 0,0-1 0 0 0,0 0 0 0 0,0 1-1 0 0,0-1 1 0 0,0 0 0 0 0,0 0 0 0 0,1 0 0 0 0,-1-1 0 0 0,1 1 0 0 0,-1-1-1 0 0,5 3 1 0 0,7 2-224 0 0,0 0 0 0 0,0-1 1 0 0,30 7-1 0 0,-29-8 53 0 0,18 5-372 0 0,-1 0 0 0 0,31 16 1 0 0,-53-21 433 0 0,0 1 1 0 0,0 0 0 0 0,-1 1 0 0 0,0 0-1 0 0,0 1 1 0 0,-1 0 0 0 0,0 0 0 0 0,0 0-1 0 0,0 1 1 0 0,8 12 0 0 0,8 31-3357 0 0,-20-48 3306 0 0,4-3-354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4.966"/>
    </inkml:context>
    <inkml:brush xml:id="br0">
      <inkml:brushProperty name="width" value="0.05" units="cm"/>
      <inkml:brushProperty name="height" value="0.05" units="cm"/>
    </inkml:brush>
  </inkml:definitions>
  <inkml:trace contextRef="#ctx0" brushRef="#br0">231 14 14131 0 0,'6'-10'2493'0'0,"-9"6"394"0"0,-18 6-281 0 0,17-1-3032 0 0,-18 3 594 0 0,1 1 0 0 0,-1 1 0 0 0,-28 12 0 0 0,43-15-192 0 0,0 0 0 0 0,0 1-1 0 0,0-1 1 0 0,0 1 0 0 0,1 1 0 0 0,0-1-1 0 0,0 1 1 0 0,0 0 0 0 0,1 1-1 0 0,-1-1 1 0 0,1 1 0 0 0,0 0 0 0 0,-5 10-1 0 0,9-15-53 0 0,1 0-1 0 0,0-1 1 0 0,-1 1-1 0 0,1 0 1 0 0,0-1-1 0 0,-1 1 1 0 0,1 0-1 0 0,0 0 1 0 0,0-1-1 0 0,0 1 1 0 0,0 0-1 0 0,0 0 0 0 0,0-1 1 0 0,0 1-1 0 0,0 0 1 0 0,0 0-1 0 0,0-1 1 0 0,0 1-1 0 0,1 0 1 0 0,-1-1-1 0 0,0 1 1 0 0,0 0-1 0 0,1-1 1 0 0,-1 1-1 0 0,0 0 1 0 0,1-1-1 0 0,-1 1 0 0 0,1 0 1 0 0,-1-1-1 0 0,1 1 1 0 0,-1-1-1 0 0,1 1 1 0 0,-1-1-1 0 0,1 1 1 0 0,0-1-1 0 0,-1 0 1 0 0,1 1-1 0 0,0-1 1 0 0,-1 0-1 0 0,1 1 1 0 0,0-1-1 0 0,-1 0 0 0 0,1 0 1 0 0,0 1-1 0 0,0-1 1 0 0,-1 0-1 0 0,1 0 1 0 0,1 0-1 0 0,5 1-675 0 0,1 0 0 0 0,0 0 0 0 0,13-1 0 0 0,-15-1 448 0 0,26 2-1058 0 0,47 5 0 0 0,-67-4 1300 0 0,1 1 0 0 0,-1 0-1 0 0,0 0 1 0 0,0 1-1 0 0,-1 1 1 0 0,21 10-1 0 0,-31-15 124 0 0,0 1 0 0 0,0-1-1 0 0,0 1 1 0 0,0 0 0 0 0,0-1-1 0 0,0 1 1 0 0,0 0 0 0 0,-1 0-1 0 0,1 0 1 0 0,0-1 0 0 0,0 1-1 0 0,0 0 1 0 0,-1 0-1 0 0,1 0 1 0 0,-1 0 0 0 0,1 0-1 0 0,-1 1 1 0 0,1-1 0 0 0,-1 0-1 0 0,1 0 1 0 0,-1 0 0 0 0,0 0-1 0 0,0 0 1 0 0,1 3-1 0 0,-2-2 124 0 0,1 0 0 0 0,-1 0 0 0 0,0-1 0 0 0,1 1 0 0 0,-1 0 0 0 0,0 0 0 0 0,0-1 0 0 0,0 1 0 0 0,0-1 0 0 0,0 1 0 0 0,0-1 0 0 0,-1 1 0 0 0,1-1 0 0 0,-2 2 0 0 0,-5 3 687 0 0,0 0-1 0 0,-1 0 0 0 0,1 0 1 0 0,-17 6-1 0 0,8-5-246 0 0,0 0-1 0 0,-26 5 0 0 0,35-10-1158 0 0,0 0 1 0 0,-1-1-1 0 0,1 0 0 0 0,0 0 0 0 0,-1-1 0 0 0,1-1 0 0 0,-14-1 0 0 0,17 0-1161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5.501"/>
    </inkml:context>
    <inkml:brush xml:id="br0">
      <inkml:brushProperty name="width" value="0.05" units="cm"/>
      <inkml:brushProperty name="height" value="0.05" units="cm"/>
    </inkml:brush>
  </inkml:definitions>
  <inkml:trace contextRef="#ctx0" brushRef="#br0">187 351 18364 0 0,'-2'-1'207'0'0,"-1"0"0"0"0,1 0 1 0 0,0-1-1 0 0,-1 1 0 0 0,0 1 1 0 0,1-1-1 0 0,-1 0 0 0 0,1 1 0 0 0,-1-1 1 0 0,0 1-1 0 0,-2 0 0 0 0,-1 0-213 0 0,0 0-1 0 0,1 0 1 0 0,-1 1-1 0 0,0 0 1 0 0,1 0-1 0 0,-1 1 1 0 0,1-1-1 0 0,-1 1 1 0 0,1 1 0 0 0,0-1-1 0 0,0 1 1 0 0,0-1-1 0 0,0 2 1 0 0,0-1-1 0 0,1 0 1 0 0,-1 1-1 0 0,1 0 1 0 0,0 0-1 0 0,0 0 1 0 0,0 0-1 0 0,-3 6 1 0 0,2-3 1 0 0,1 0 1 0 0,-1 0-1 0 0,1 0 0 0 0,0 1 0 0 0,1 0 1 0 0,0 0-1 0 0,0 0 0 0 0,1 0 1 0 0,0 0-1 0 0,0 1 0 0 0,1-1 0 0 0,0 1 1 0 0,0 12-1 0 0,1-19-10 0 0,0 0 1 0 0,0 0-1 0 0,1 0 0 0 0,-1 0 1 0 0,1-1-1 0 0,-1 1 0 0 0,1 0 1 0 0,-1 0-1 0 0,1-1 0 0 0,0 1 1 0 0,0 0-1 0 0,0-1 0 0 0,0 1 1 0 0,0 0-1 0 0,0-1 0 0 0,1 0 0 0 0,-1 1 1 0 0,0-1-1 0 0,4 2 0 0 0,-2-1 9 0 0,0 0 0 0 0,0-1 0 0 0,0 0 0 0 0,0 1 1 0 0,0-1-1 0 0,0-1 0 0 0,1 1 0 0 0,-1 0 0 0 0,0-1 0 0 0,6 1 0 0 0,-1-1 18 0 0,0-1 0 0 0,0 1 0 0 0,-1-1 0 0 0,1-1 0 0 0,0 1 0 0 0,0-1 0 0 0,-1-1 0 0 0,15-6 0 0 0,-7 0-8 0 0,1-2-1 0 0,-2 0 1 0 0,1 0-1 0 0,-2-1 0 0 0,0-1 1 0 0,12-14-1 0 0,63-92 117 0 0,-68 90 146 0 0,-2-1-1 0 0,27-58 0 0 0,-41 77-171 0 0,0-1 0 0 0,0 1 0 0 0,-2-1-1 0 0,1 0 1 0 0,0-13 0 0 0,-3 18-55 0 0,0 0 1 0 0,0 0-1 0 0,0 0 0 0 0,-1 1 1 0 0,0-1-1 0 0,-1 0 0 0 0,0 1 0 0 0,0-1 1 0 0,0 1-1 0 0,-3-7 0 0 0,4 11-43 0 0,0 0 0 0 0,1 1-1 0 0,-1-1 1 0 0,0 1-1 0 0,0-1 1 0 0,0 1-1 0 0,0-1 1 0 0,0 1-1 0 0,0 0 1 0 0,0 0 0 0 0,-1-1-1 0 0,1 1 1 0 0,0 0-1 0 0,-1 0 1 0 0,1 0-1 0 0,-1 0 1 0 0,1 1-1 0 0,-1-1 1 0 0,1 0 0 0 0,-1 1-1 0 0,1-1 1 0 0,-1 1-1 0 0,0-1 1 0 0,1 1-1 0 0,-1 0 1 0 0,0-1-1 0 0,0 1 1 0 0,1 0 0 0 0,-1 0-1 0 0,0 0 1 0 0,1 1-1 0 0,-1-1 1 0 0,0 0-1 0 0,1 1 1 0 0,-1-1-1 0 0,0 1 1 0 0,1-1 0 0 0,-1 1-1 0 0,1 0 1 0 0,-1 0-1 0 0,1 0 1 0 0,-1 0-1 0 0,1 0 1 0 0,-1 0-1 0 0,1 0 1 0 0,0 0 0 0 0,-2 2-1 0 0,-16 14 7 0 0,1 1-1 0 0,-30 36 1 0 0,41-43-1 0 0,-1-1 0 0 0,2 1 0 0 0,-1 0 0 0 0,2 0 0 0 0,-1 1 0 0 0,1-1 0 0 0,-5 22 0 0 0,9-23-56 0 0,0-1-1 0 0,0 0 0 0 0,1 0 0 0 0,0 1 1 0 0,1-1-1 0 0,0 0 0 0 0,0 0 1 0 0,1 1-1 0 0,0-1 0 0 0,1 0 0 0 0,0-1 1 0 0,0 1-1 0 0,1 0 0 0 0,8 13 0 0 0,-9-17 21 0 0,0-1-1 0 0,0 1 0 0 0,0 0 0 0 0,1-1 1 0 0,-1 0-1 0 0,1 0 0 0 0,0 0 0 0 0,0 0 1 0 0,1 0-1 0 0,-1-1 0 0 0,1 0 0 0 0,0 0 1 0 0,0 0-1 0 0,0-1 0 0 0,0 0 0 0 0,0 0 0 0 0,0 0 1 0 0,1 0-1 0 0,-1-1 0 0 0,1 0 0 0 0,-1 0 1 0 0,1 0-1 0 0,0-1 0 0 0,-1 0 0 0 0,8 0 1 0 0,-8-2 55 0 0,-1 1 1 0 0,1-1 0 0 0,0 0-1 0 0,-1 0 1 0 0,0 0 0 0 0,1-1 0 0 0,-1 1-1 0 0,0-1 1 0 0,0 0 0 0 0,0 0-1 0 0,-1-1 1 0 0,1 1 0 0 0,3-5-1 0 0,-4 4 74 0 0,0 0 0 0 0,1 0-1 0 0,0 1 1 0 0,0 0 0 0 0,0 0-1 0 0,0 0 1 0 0,0 0 0 0 0,1 0-1 0 0,-1 1 1 0 0,1 0 0 0 0,6-2-1 0 0,-10 4-87 0 0,-1-1 0 0 0,1 1 0 0 0,-1 0-1 0 0,0 0 1 0 0,1 0 0 0 0,-1 0 0 0 0,1 1-1 0 0,-1-1 1 0 0,1 0 0 0 0,-1 0 0 0 0,0 0-1 0 0,1 0 1 0 0,-1 0 0 0 0,0 0 0 0 0,1 1 0 0 0,-1-1-1 0 0,1 0 1 0 0,-1 0 0 0 0,0 1 0 0 0,0-1-1 0 0,1 0 1 0 0,-1 0 0 0 0,0 1 0 0 0,1-1-1 0 0,-1 0 1 0 0,0 1 0 0 0,0-1 0 0 0,0 0-1 0 0,1 1 1 0 0,-1 0 0 0 0,6 17 261 0 0,-6-17-262 0 0,0 1 1 0 0,0-1-1 0 0,0 1 0 0 0,1-1 1 0 0,-1 0-1 0 0,1 1 0 0 0,-1-1 1 0 0,1 1-1 0 0,-1-1 0 0 0,1 0 1 0 0,0 1-1 0 0,0-1 0 0 0,0 0 0 0 0,-1 0 1 0 0,1 0-1 0 0,2 2 0 0 0,-1-2-67 0 0,0-1 0 0 0,0 0 0 0 0,-1 0-1 0 0,1 1 1 0 0,0-1 0 0 0,0 0 0 0 0,0-1-1 0 0,0 1 1 0 0,-1 0 0 0 0,1 0 0 0 0,0-1-1 0 0,0 1 1 0 0,-1-1 0 0 0,1 1 0 0 0,0-1-1 0 0,-1 0 1 0 0,3-1 0 0 0,31-21-994 0 0,-20 11 551 0 0,-9 8 193 0 0,-4 3 345 0 0,0-1-1 0 0,1 1 1 0 0,-1-1-1 0 0,0 1 0 0 0,0 0 1 0 0,1 0-1 0 0,-1 0 1 0 0,0 0-1 0 0,4 0 1 0 0,-5 1-4 0 0,-1 0 1 0 0,0 0 0 0 0,1 0-1 0 0,-1 0 1 0 0,1 0-1 0 0,-1 0 1 0 0,0 0 0 0 0,1 1-1 0 0,-1-1 1 0 0,1 0 0 0 0,-1 0-1 0 0,0 0 1 0 0,1 1-1 0 0,-1-1 1 0 0,0 0 0 0 0,1 0-1 0 0,-1 1 1 0 0,0-1 0 0 0,0 0-1 0 0,1 1 1 0 0,-1-1-1 0 0,0 0 1 0 0,1 1 0 0 0,3 17 508 0 0,4 21 133 0 0,-7-36-857 0 0,-1 0-1 0 0,1 0 0 0 0,0 0 1 0 0,1 0-1 0 0,-1-1 0 0 0,0 1 0 0 0,1 0 1 0 0,-1-1-1 0 0,1 0 0 0 0,3 4 1 0 0,-3-5-760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6.432"/>
    </inkml:context>
    <inkml:brush xml:id="br0">
      <inkml:brushProperty name="width" value="0.05" units="cm"/>
      <inkml:brushProperty name="height" value="0.05" units="cm"/>
    </inkml:brush>
  </inkml:definitions>
  <inkml:trace contextRef="#ctx0" brushRef="#br0">7 136 8322 0 0,'2'7'2979'0'0,"-2"-7"-2876"0"0,0 0-1 0 0,0 1 0 0 0,0-1 0 0 0,1 0 1 0 0,-1 1-1 0 0,0-1 0 0 0,0 0 0 0 0,0 1 1 0 0,0-1-1 0 0,0 0 0 0 0,0 1 0 0 0,0-1 1 0 0,0 0-1 0 0,0 1 0 0 0,0-1 0 0 0,0 0 1 0 0,0 1-1 0 0,0-1 0 0 0,0 0 0 0 0,0 1 1 0 0,-1-1-1 0 0,1 0 0 0 0,0 0 0 0 0,0 1 1 0 0,0-1-1 0 0,0 0 0 0 0,-1 1 0 0 0,1-1 1 0 0,0 0-1 0 0,-1 1 0 0 0,1 0 181 0 0,-1-1 0 0 0,0 1 0 0 0,1 0 0 0 0,-1 0 0 0 0,1 0 0 0 0,-1 0-1 0 0,1 0 1 0 0,-1 0 0 0 0,1 0 0 0 0,0 0 0 0 0,0 0 0 0 0,-1 0 0 0 0,1 0 0 0 0,0 0 0 0 0,0 0 0 0 0,0 0 0 0 0,0 0-1 0 0,0 1 1 0 0,0-1 0 0 0,0 0 0 0 0,2 2 550 0 0,15-23 1614 0 0,-8 11-1942 0 0,9-11-151 0 0,1 2-1 0 0,1 0 0 0 0,1 1 1 0 0,28-18-1 0 0,-41 29-460 0 0,1 1 0 0 0,0 0 0 0 0,0 0 0 0 0,0 1 0 0 0,1 1-1 0 0,-1-1 1 0 0,16-2 0 0 0,-23 6 75 0 0,1-1 0 0 0,-1 1 0 0 0,0-1 0 0 0,0 1-1 0 0,1 0 1 0 0,-1 0 0 0 0,0 0 0 0 0,1 0 0 0 0,-1 1 0 0 0,0-1-1 0 0,0 0 1 0 0,1 1 0 0 0,-1 0 0 0 0,0 0 0 0 0,0-1 0 0 0,0 1 0 0 0,0 0-1 0 0,0 1 1 0 0,0-1 0 0 0,0 0 0 0 0,0 1 0 0 0,0-1 0 0 0,0 1-1 0 0,-1-1 1 0 0,1 1 0 0 0,-1 0 0 0 0,1 0 0 0 0,-1-1 0 0 0,0 1-1 0 0,0 0 1 0 0,0 0 0 0 0,0 1 0 0 0,0-1 0 0 0,0 0 0 0 0,0 0 0 0 0,-1 0-1 0 0,1 1 1 0 0,0 2 0 0 0,0 1 52 0 0,-1 0-1 0 0,0 0 0 0 0,0-1 1 0 0,0 1-1 0 0,0 0 1 0 0,-1-1-1 0 0,0 1 1 0 0,0 0-1 0 0,-3 5 0 0 0,-21 50-14 0 0,17-46-1625 0 0,2 1 0 0 0,-6 16 0 0 0,12-31 1448 0 0,-1 0-38 0 0,1-1 0 0 0,0 1-1 0 0,0 0 1 0 0,0-1-1 0 0,-1 1 1 0 0,1 0-1 0 0,0-1 1 0 0,0 1 0 0 0,0 0-1 0 0,0-1 1 0 0,0 1-1 0 0,0 0 1 0 0,0-1-1 0 0,0 1 1 0 0,1 0 0 0 0,-1-1-1 0 0,0 1 1 0 0,0 0-1 0 0,0-1 1 0 0,1 1 0 0 0,-1 0-1 0 0,6 4-2754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9.076"/>
    </inkml:context>
    <inkml:brush xml:id="br0">
      <inkml:brushProperty name="width" value="0.05" units="cm"/>
      <inkml:brushProperty name="height" value="0.05" units="cm"/>
    </inkml:brush>
  </inkml:definitions>
  <inkml:trace contextRef="#ctx0" brushRef="#br0">0 1 12635 0 0,'2'0'472'0'0,"1"0"0"0"0,-1 0 0 0 0,0-1 0 0 0,0 2 0 0 0,0-1 0 0 0,1 0 0 0 0,-1 0 1 0 0,0 1-1 0 0,3 0 0 0 0,40 18 2256 0 0,-14-6-1193 0 0,-4-3-1236 0 0,0 1 0 0 0,-1 1 0 0 0,-1 2 0 0 0,40 26 0 0 0,-50-28-1682 0 0,0 0 0 0 0,0 1 0 0 0,-1 0 0 0 0,18 25 0 0 0,-18-19 1155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6.915"/>
    </inkml:context>
    <inkml:brush xml:id="br0">
      <inkml:brushProperty name="width" value="0.05" units="cm"/>
      <inkml:brushProperty name="height" value="0.05" units="cm"/>
    </inkml:brush>
  </inkml:definitions>
  <inkml:trace contextRef="#ctx0" brushRef="#br0">23 1 16035 0 0,'-8'21'5789'0'0,"4"-3"-5895"0"0,0 0 0 0 0,-3 34 0 0 0,7-15-345 0 0,0-13-5833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7.476"/>
    </inkml:context>
    <inkml:brush xml:id="br0">
      <inkml:brushProperty name="width" value="0.05" units="cm"/>
      <inkml:brushProperty name="height" value="0.05" units="cm"/>
    </inkml:brush>
  </inkml:definitions>
  <inkml:trace contextRef="#ctx0" brushRef="#br0">139 15 16836 0 0,'-3'-15'1693'0'0,"3"26"-356"0"0,-1-4-1370 0 0,0-1 0 0 0,0 1 1 0 0,-1-1-1 0 0,1 0 1 0 0,-1 1-1 0 0,-1-1 1 0 0,-4 10-1 0 0,2-5 84 0 0,-14 40 329 0 0,3 0 0 0 0,2 1 0 0 0,3 0-1 0 0,-9 101 1 0 0,18-140-379 0 0,1-6-22 0 0,0 0-1 0 0,1 1 1 0 0,-1-1 0 0 0,2 0 0 0 0,-1 1-1 0 0,2 10 1 0 0,-2-18 24 0 0,0 0 0 0 0,1 1 0 0 0,-1-1 0 0 0,0 0 0 0 0,0 1 0 0 0,0-1 0 0 0,0 0 0 0 0,0 1 0 0 0,1-1 0 0 0,-1 0 0 0 0,0 1 0 0 0,0-1 1 0 0,0 0-1 0 0,1 0 0 0 0,-1 1 0 0 0,0-1 0 0 0,0 0 0 0 0,1 0 0 0 0,-1 1 0 0 0,0-1 0 0 0,1 0 0 0 0,-1 0 0 0 0,0 0 0 0 0,1 0 0 0 0,-1 0 0 0 0,0 1 0 0 0,1-1 0 0 0,-1 0 0 0 0,0 0 0 0 0,1 0 0 0 0,-1 0 0 0 0,0 0 0 0 0,1 0 0 0 0,-1 0 0 0 0,0 0 0 0 0,1 0 0 0 0,14-10 230 0 0,10-18 329 0 0,-25 27-539 0 0,21-28 405 0 0,-1-1 0 0 0,-2-2 0 0 0,18-42 0 0 0,31-105-324 0 0,-66 175-153 0 0,1-2-107 0 0,0-1 0 0 0,0 1 0 0 0,-1 0 0 0 0,1-10 0 0 0,-19 69-1485 0 0,8-10 1580 0 0,1 1 0 0 0,-2 57 1 0 0,9-78 36 0 0,1-1 0 0 0,2 0 0 0 0,0 0 0 0 0,1 0 0 0 0,1 0 0 0 0,10 33 0 0 0,-13-54 22 0 0,-1 1 1 0 0,0 0-1 0 0,1-1 0 0 0,0 1 1 0 0,-1-1-1 0 0,1 0 1 0 0,0 1-1 0 0,0-1 1 0 0,0 0-1 0 0,0 1 1 0 0,0-1-1 0 0,0 0 1 0 0,0 0-1 0 0,0 0 1 0 0,1 0-1 0 0,-1 0 1 0 0,0 0-1 0 0,3 1 1 0 0,-4-2 1 0 0,1 0 1 0 0,-1 0-1 0 0,0 0 1 0 0,1 0-1 0 0,-1 0 1 0 0,0 0-1 0 0,0 0 1 0 0,1 0-1 0 0,-1 0 1 0 0,0 0-1 0 0,1 0 1 0 0,-1 0-1 0 0,0 0 1 0 0,0 0-1 0 0,1-1 1 0 0,-1 1-1 0 0,0 0 1 0 0,0 0-1 0 0,1 0 1 0 0,-1 0-1 0 0,0-1 1 0 0,0 1-1 0 0,0 0 1 0 0,1 0-1 0 0,-1-1 1 0 0,0 1-1 0 0,0 0 1 0 0,0 0 0 0 0,0-1-1 0 0,0 1 1 0 0,1-1-1 0 0,0-19-182 0 0,-4 5-159 0 0,0 1-1 0 0,0 0 1 0 0,-2 0 0 0 0,0 0 0 0 0,0 0 0 0 0,-1 1 0 0 0,-1 0-1 0 0,-13-21 1 0 0,-9-6-52 0 0,-41-44-1 0 0,35 44 788 0 0,7 10 305 0 0,17 18 935 0 0,-20-25 1 0 0,34 37-1832 0 0,0-1 1 0 0,-1 2-1 0 0,1-1 1 0 0,0 0-1 0 0,0 0 1 0 0,0 1-1 0 0,4 1 1 0 0,11 3-487 0 0,142 33-487 0 0,-92-25-2655 0 0,-56-10 2302 0 0,-2 0-208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7.968"/>
    </inkml:context>
    <inkml:brush xml:id="br0">
      <inkml:brushProperty name="width" value="0.05" units="cm"/>
      <inkml:brushProperty name="height" value="0.05" units="cm"/>
    </inkml:brush>
  </inkml:definitions>
  <inkml:trace contextRef="#ctx0" brushRef="#br0">1 1 17284 0 0,'1'8'1240'0'0,"2"1"-928"0"0,-1-3-232 0 0,-1-6 824 0 0,1 0-760 0 0,0 1-24 0 0,1 2-16 0 0,3 0 16 0 0,0 4-48 0 0,2-3-24 0 0,2 2-24 0 0,2 1-64 0 0,2 0-48 0 0,5 2-888 0 0,4 1-328 0 0,-2-1 624 0 0,5-2 688 0 0,6 3-720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8.466"/>
    </inkml:context>
    <inkml:brush xml:id="br0">
      <inkml:brushProperty name="width" value="0.05" units="cm"/>
      <inkml:brushProperty name="height" value="0.05" units="cm"/>
    </inkml:brush>
  </inkml:definitions>
  <inkml:trace contextRef="#ctx0" brushRef="#br0">3 315 15683 0 0,'-1'2'248'0'0,"1"1"0"0"0,-1-1 0 0 0,1 1 0 0 0,0 0 0 0 0,0-1 0 0 0,-1 1-1 0 0,2 0 1 0 0,-1-1 0 0 0,0 1 0 0 0,1 0 0 0 0,0 2 0 0 0,-1-4-147 0 0,0-1 1 0 0,1 1-1 0 0,-1-1 1 0 0,0 1-1 0 0,1-1 1 0 0,-1 1-1 0 0,0-1 0 0 0,1 1 1 0 0,-1-1-1 0 0,1 1 1 0 0,-1-1-1 0 0,1 0 1 0 0,-1 1-1 0 0,1-1 1 0 0,-1 0-1 0 0,1 1 0 0 0,-1-1 1 0 0,1 0-1 0 0,-1 0 1 0 0,2 1-1 0 0,-1-1 43 0 0,1 0 1 0 0,0 0-1 0 0,-1 0 0 0 0,1 0 0 0 0,-1 0 0 0 0,1-1 0 0 0,0 1 0 0 0,-1 0 1 0 0,1-1-1 0 0,-1 1 0 0 0,2-2 0 0 0,9-3 264 0 0,-1-1 0 0 0,0-1-1 0 0,0 0 1 0 0,-1 0 0 0 0,0-1-1 0 0,16-16 1 0 0,-3 0 52 0 0,27-37 0 0 0,-35 41-183 0 0,22-38-1 0 0,-32 48-300 0 0,0 1 0 0 0,-1-1 0 0 0,-1 0 0 0 0,0 0-1 0 0,0 0 1 0 0,2-20 0 0 0,-4 26-76 0 0,0-16-264 0 0,0 20 323 0 0,-1-1 0 0 0,0 1 1 0 0,0-1-1 0 0,0 1 0 0 0,-1-1 1 0 0,1 0-1 0 0,0 1 0 0 0,0-1 1 0 0,0 1-1 0 0,0-1 0 0 0,0 1 1 0 0,-1-1-1 0 0,1 0 0 0 0,0 1 1 0 0,0-1-1 0 0,-1 1 1 0 0,1 0-1 0 0,-1-1 0 0 0,1 1 1 0 0,0-1-1 0 0,-1 1 0 0 0,1-1 1 0 0,-1 1-1 0 0,1 0 0 0 0,-1-1 1 0 0,-1 1-28 0 0,1 1 1 0 0,-1 0 0 0 0,1 0-1 0 0,-1-1 1 0 0,1 1 0 0 0,0 0 0 0 0,-1 0-1 0 0,1 0 1 0 0,0 0 0 0 0,0 0-1 0 0,-1 1 1 0 0,1-1 0 0 0,0 0-1 0 0,0 0 1 0 0,0 1 0 0 0,1-1 0 0 0,-1 1-1 0 0,-1 1 1 0 0,0 1-57 0 0,-16 20-102 0 0,2 1 0 0 0,1 1 0 0 0,-21 49 0 0 0,29-59 217 0 0,1 2 0 0 0,1-1 1 0 0,1 1-1 0 0,0-1 0 0 0,1 1 1 0 0,1 0-1 0 0,1 27 0 0 0,1-40-7 0 0,0-1-1 0 0,0 0 1 0 0,1 1-1 0 0,0-1 1 0 0,0 1 0 0 0,0-1-1 0 0,1 0 1 0 0,-1 0-1 0 0,1 0 1 0 0,4 7-1 0 0,-5-10 28 0 0,0 1 0 0 0,0-1 0 0 0,0 0 1 0 0,0 0-1 0 0,0 0 0 0 0,1 0 0 0 0,-1 0 0 0 0,0 0 0 0 0,1 0 0 0 0,-1 0 0 0 0,1 0 0 0 0,-1-1 0 0 0,1 1 0 0 0,-1-1 0 0 0,1 1 0 0 0,-1-1 1 0 0,1 1-1 0 0,0-1 0 0 0,-1 0 0 0 0,1 0 0 0 0,-1 0 0 0 0,1 0 0 0 0,0 0 0 0 0,-1 0 0 0 0,1 0 0 0 0,0-1 0 0 0,-1 1 0 0 0,1 0 0 0 0,-1-1 0 0 0,1 1 1 0 0,2-2-1 0 0,4-2 78 0 0,0 0 1 0 0,-1-1 0 0 0,1 0 0 0 0,-1 0 0 0 0,0 0 0 0 0,0-1 0 0 0,11-13 0 0 0,38-52 313 0 0,-48 61-359 0 0,56-98 201 0 0,-62 111-490 0 0,-2 12 135 0 0,-4 28 107 0 0,3-24 18 0 0,-1 2 20 0 0,3 36-1 0 0,-1-52-84 0 0,1 1 0 0 0,0-1 0 0 0,0 0 0 0 0,0 0-1 0 0,0 1 1 0 0,1-1 0 0 0,0 0 0 0 0,0 0 0 0 0,0-1 0 0 0,1 1-1 0 0,-1 0 1 0 0,5 5 0 0 0,-5-9-205 0 0,-1 0 0 0 0,1 1 1 0 0,0-1-1 0 0,-1 0 0 0 0,1 0 0 0 0,0 0 1 0 0,0-1-1 0 0,0 1 0 0 0,0 0 0 0 0,0-1 1 0 0,0 1-1 0 0,0-1 0 0 0,0 1 0 0 0,0-1 0 0 0,0 0 1 0 0,0 0-1 0 0,0 0 0 0 0,0 0 0 0 0,0 0 1 0 0,0-1-1 0 0,0 1 0 0 0,0-1 0 0 0,0 1 1 0 0,0-1-1 0 0,0 1 0 0 0,2-2 0 0 0,12-9-2108 0 0</inkml:trace>
  <inkml:trace contextRef="#ctx0" brushRef="#br0" timeOffset="1">543 35 15179 0 0,'-5'-8'704'0'0,"2"3"-232"0"0,0 5-7 0 0,2 2-185 0 0,-1 1-168 0 0,1 1-144 0 0,-1 0-176 0 0,1 3-56 0 0,-1 3-56 0 0,0-1-81 0 0,2 0-95 0 0,1 2-464 0 0,2 0 72 0 0,3 1-96 0 0,2 2-441 0 0,4-2 9 0 0,1 1-168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8.891"/>
    </inkml:context>
    <inkml:brush xml:id="br0">
      <inkml:brushProperty name="width" value="0.05" units="cm"/>
      <inkml:brushProperty name="height" value="0.05" units="cm"/>
    </inkml:brush>
  </inkml:definitions>
  <inkml:trace contextRef="#ctx0" brushRef="#br0">185 325 12067 0 0,'1'0'188'0'0,"-1"-1"0"0"0,1 1 1 0 0,-1-1-1 0 0,1 1 0 0 0,-1-1 0 0 0,0 1 1 0 0,1-1-1 0 0,-1 1 0 0 0,0-1 1 0 0,0 1-1 0 0,1-1 0 0 0,-1 0 1 0 0,0 1-1 0 0,0-1 0 0 0,0 1 1 0 0,1-1-1 0 0,-1 0 0 0 0,0 1 1 0 0,0-1-1 0 0,0 0 0 0 0,0 1 1 0 0,0-1-1 0 0,0 1 0 0 0,-1-1 0 0 0,1 0 1 0 0,0 1-1 0 0,0-2 0 0 0,-1 2-70 0 0,0-1 0 0 0,0 1-1 0 0,0-1 1 0 0,0 1-1 0 0,0-1 1 0 0,0 1 0 0 0,0-1-1 0 0,0 1 1 0 0,0 0 0 0 0,0 0-1 0 0,0-1 1 0 0,0 1-1 0 0,0 0 1 0 0,-1 0 0 0 0,1 0-1 0 0,-2 0 1 0 0,-1 1-82 0 0,-1 0 1 0 0,0 0-1 0 0,1 0 0 0 0,-1 0 1 0 0,1 1-1 0 0,-1 0 1 0 0,1 0-1 0 0,0 0 0 0 0,-1 0 1 0 0,1 1-1 0 0,0-1 1 0 0,1 1-1 0 0,-7 6 1 0 0,-3 3 181 0 0,1 0 0 0 0,-15 20 0 0 0,20-22-67 0 0,0 0 1 0 0,1 1-1 0 0,0-1 0 0 0,-7 19 1 0 0,10-23-125 0 0,1 0 0 0 0,0 1 0 0 0,0-1 0 0 0,1 0 0 0 0,0 1 0 0 0,0-1 1 0 0,1 1-1 0 0,0-1 0 0 0,0 1 0 0 0,1 8 0 0 0,-1-15-19 0 0,0 1 1 0 0,0 0-1 0 0,0 0 1 0 0,1-1-1 0 0,-1 1 1 0 0,0 0-1 0 0,1-1 1 0 0,-1 1-1 0 0,0 0 1 0 0,1-1-1 0 0,-1 1 1 0 0,1 0-1 0 0,-1-1 1 0 0,1 1-1 0 0,-1-1 1 0 0,1 1-1 0 0,-1-1 1 0 0,1 1-1 0 0,-1-1 1 0 0,1 0-1 0 0,0 1 1 0 0,-1-1-1 0 0,1 0 1 0 0,0 1-1 0 0,1-1 12 0 0,0 1-1 0 0,0-1 1 0 0,0 0-1 0 0,0 0 0 0 0,0 0 1 0 0,0 0-1 0 0,0 0 1 0 0,0 0-1 0 0,3-1 1 0 0,5-2 77 0 0,0 0 1 0 0,19-9 0 0 0,-18 8-41 0 0,19-10 31 0 0,0-1 0 0 0,-1-1 0 0 0,0-1 0 0 0,28-23 0 0 0,98-93 607 0 0,-129 109-216 0 0,-1-2-1 0 0,33-43 0 0 0,-51 60-309 0 0,0-1 0 0 0,-1 1 1 0 0,-1-1-1 0 0,1 0 0 0 0,-2-1 0 0 0,1 1 0 0 0,-1-1 1 0 0,-1 0-1 0 0,0 0 0 0 0,-1 0 0 0 0,0 0 0 0 0,1-13 0 0 0,-3 23-171 0 0,0 0 0 0 0,0 0-1 0 0,1 0 1 0 0,-1 0-1 0 0,0 0 1 0 0,0 0 0 0 0,0 0-1 0 0,-1 0 1 0 0,1 0-1 0 0,0 0 1 0 0,0 0-1 0 0,0 0 1 0 0,-1 0 0 0 0,1 0-1 0 0,-1 0 1 0 0,1 0-1 0 0,0 0 1 0 0,-1 0 0 0 0,0 1-1 0 0,1-1 1 0 0,-1 0-1 0 0,1 0 1 0 0,-1 0-1 0 0,0 1 1 0 0,0-1 0 0 0,1 0-1 0 0,-1 1 1 0 0,0-1-1 0 0,0 1 1 0 0,0-1-1 0 0,0 1 1 0 0,0-1 0 0 0,0 1-1 0 0,0 0 1 0 0,0-1-1 0 0,0 1 1 0 0,0 0 0 0 0,0 0-1 0 0,0 0 1 0 0,0 0-1 0 0,0 0 1 0 0,0 0-1 0 0,0 0 1 0 0,0 0 0 0 0,0 0-1 0 0,0 0 1 0 0,0 0-1 0 0,0 1 1 0 0,0-1 0 0 0,0 0-1 0 0,1 1 1 0 0,-1-1-1 0 0,-2 2 1 0 0,-5 1-126 0 0,-1 1-1 0 0,1 1 1 0 0,0 0 0 0 0,-9 7-1 0 0,4-2 52 0 0,0 1-1 0 0,0 0 1 0 0,1 1-1 0 0,0 0 1 0 0,1 1-1 0 0,1 0 1 0 0,0 1-1 0 0,1 0 1 0 0,0 0-1 0 0,1 1 1 0 0,1 1-1 0 0,0-1 1 0 0,1 1-1 0 0,1 0 1 0 0,0 0-1 0 0,1 1 1 0 0,1-1-1 0 0,-2 24 1 0 0,5-32 68 0 0,-1 1 1 0 0,1 0-1 0 0,1-1 1 0 0,-1 1-1 0 0,2-1 1 0 0,-1 1-1 0 0,1-1 0 0 0,0 1 1 0 0,1-1-1 0 0,0 0 1 0 0,0 0-1 0 0,1 0 1 0 0,0-1-1 0 0,0 1 0 0 0,1-1 1 0 0,0 0-1 0 0,0 0 1 0 0,0 0-1 0 0,1-1 0 0 0,0 0 1 0 0,1 0-1 0 0,-1-1 1 0 0,1 1-1 0 0,0-1 1 0 0,1-1-1 0 0,-1 0 0 0 0,16 7 1 0 0,-11-7 33 0 0,-1 0 0 0 0,1-1 1 0 0,0-1-1 0 0,0 0 0 0 0,0-1 0 0 0,0 0 1 0 0,0-1-1 0 0,0 0 0 0 0,0-1 0 0 0,0 0 1 0 0,0-1-1 0 0,0 0 0 0 0,0-1 0 0 0,21-8 1 0 0,-21 6 133 0 0,0 0 1 0 0,-1-1 0 0 0,0 0 0 0 0,0-1 0 0 0,0 0 0 0 0,-1 0 0 0 0,0-1-1 0 0,0-1 1 0 0,-1 0 0 0 0,0 0 0 0 0,0-1 0 0 0,-1 0 0 0 0,13-21-1 0 0,-20 27-112 0 0,1 0 0 0 0,0-1-1 0 0,-1 1 1 0 0,0 0 0 0 0,0-1-1 0 0,0 1 1 0 0,-1-1 0 0 0,1 0-1 0 0,-1 1 1 0 0,0-1-1 0 0,-1 1 1 0 0,1-1 0 0 0,-1 1-1 0 0,0-1 1 0 0,-2-6 0 0 0,3 10-64 0 0,0-1 1 0 0,-1 0 0 0 0,0 1 0 0 0,0-1 0 0 0,1 0 0 0 0,-1 1 0 0 0,0 0-1 0 0,0-1 1 0 0,0 1 0 0 0,0-1 0 0 0,-1 1 0 0 0,1 0 0 0 0,0 0 0 0 0,0 0-1 0 0,-1-1 1 0 0,1 1 0 0 0,-1 1 0 0 0,1-1 0 0 0,-1 0 0 0 0,1 0 0 0 0,-1 0-1 0 0,0 1 1 0 0,1-1 0 0 0,-1 1 0 0 0,0-1 0 0 0,1 1 0 0 0,-1 0 0 0 0,0 0-1 0 0,0 0 1 0 0,1 0 0 0 0,-1 0 0 0 0,0 0 0 0 0,0 0 0 0 0,1 1 0 0 0,-1-1 0 0 0,0 0-1 0 0,0 1 1 0 0,1 0 0 0 0,-1-1 0 0 0,1 1 0 0 0,-1 0 0 0 0,-1 1-1 0 0,-4 1-35 0 0,1 1 0 0 0,0 0 0 0 0,0 0 0 0 0,1 0 0 0 0,-1 1-1 0 0,1 0 1 0 0,0 0 0 0 0,0 0 0 0 0,1 1 0 0 0,0 0 0 0 0,0 0-1 0 0,0 0 1 0 0,0 0 0 0 0,1 0 0 0 0,0 1 0 0 0,1-1 0 0 0,-1 1-1 0 0,1 0 1 0 0,-2 10 0 0 0,4-12-68 0 0,-1 0 0 0 0,0 0 1 0 0,1 0-1 0 0,0 0 0 0 0,0 0 0 0 0,0 0 1 0 0,1 1-1 0 0,0-1 0 0 0,0 0 0 0 0,0 0 1 0 0,0-1-1 0 0,1 1 0 0 0,0 0 0 0 0,0 0 1 0 0,0-1-1 0 0,1 1 0 0 0,-1-1 0 0 0,1 0 0 0 0,0 0 1 0 0,0 0-1 0 0,1 0 0 0 0,-1 0 0 0 0,1 0 1 0 0,0-1-1 0 0,0 0 0 0 0,0 0 0 0 0,7 4 1 0 0,-3-3-411 0 0,1 0 0 0 0,-1 0 0 0 0,1-1 0 0 0,10 3 0 0 0,13-1-1192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9.463"/>
    </inkml:context>
    <inkml:brush xml:id="br0">
      <inkml:brushProperty name="width" value="0.05" units="cm"/>
      <inkml:brushProperty name="height" value="0.05" units="cm"/>
    </inkml:brush>
  </inkml:definitions>
  <inkml:trace contextRef="#ctx0" brushRef="#br0">51 138 15579 0 0,'0'-6'886'0'0,"0"4"-474"0"0,0-1 0 0 0,-1 0-1 0 0,1 1 1 0 0,0-1 0 0 0,-1 0 0 0 0,0 1 0 0 0,1-1 0 0 0,-1 0-1 0 0,0 1 1 0 0,-3-5 654 0 0,2 16-1327 0 0,0-1 1 0 0,0 1-1 0 0,-1 17 1 0 0,2-17 144 0 0,-10 73-156 0 0,2-29 495 0 0,3 1 1 0 0,1 94 0 0 0,5-147-176 0 0,0 0 0 0 0,0-1 1 0 0,0 1-1 0 0,0-1 0 0 0,0 1 1 0 0,0 0-1 0 0,0-1 0 0 0,0 1 1 0 0,0 0-1 0 0,0-1 0 0 0,0 1 0 0 0,1-1 1 0 0,-1 1-1 0 0,0 0 0 0 0,0-1 1 0 0,1 1-1 0 0,-1-1 0 0 0,0 1 1 0 0,1-1-1 0 0,-1 1 0 0 0,1-1 0 0 0,-1 1 1 0 0,0-1-1 0 0,1 1 0 0 0,-1-1 1 0 0,1 0-1 0 0,-1 1 0 0 0,1-1 1 0 0,-1 0-1 0 0,1 1 0 0 0,0-1 0 0 0,-1 0 1 0 0,1 0-1 0 0,-1 1 0 0 0,1-1 1 0 0,0 0-1 0 0,-1 0 0 0 0,1 0 1 0 0,0 0-1 0 0,-1 0 0 0 0,1 0 1 0 0,-1 0-1 0 0,1 0 0 0 0,0 0 0 0 0,-1 0 1 0 0,1 0-1 0 0,0-1 0 0 0,-1 1 1 0 0,1 0-1 0 0,-1 0 0 0 0,1 0 1 0 0,-1-1-1 0 0,1 1 0 0 0,-1 0 0 0 0,1-1 1 0 0,0 1-1 0 0,0-1 0 0 0,6-4 330 0 0,-1 1 0 0 0,1-1 0 0 0,8-9-1 0 0,-11 11-251 0 0,299-306 3854 0 0,-285 288-4029 0 0,23-35 1 0 0,-36 48-283 0 0,-1 0 0 0 0,0 0 0 0 0,0 0 0 0 0,0-1 0 0 0,-1 1 0 0 0,-1-1 0 0 0,1 0 0 0 0,1-12 0 0 0,-3 16-3403 0 0,-1 16-5278 0 0,-1 0 5104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09.962"/>
    </inkml:context>
    <inkml:brush xml:id="br0">
      <inkml:brushProperty name="width" value="0.05" units="cm"/>
      <inkml:brushProperty name="height" value="0.05" units="cm"/>
    </inkml:brush>
  </inkml:definitions>
  <inkml:trace contextRef="#ctx0" brushRef="#br0">1 1 7730 0 0,'2'4'1480'0'0,"-2"1"-72"0"0,0 0 1 0 0,2 2-409 0 0,-1 1 24 0 0,-1-1-16 0 0,2 0-448 0 0,-1 1-240 0 0,1 1-64 0 0,-1-2-80 0 0,2 0-216 0 0,0 1-272 0 0,3 0-72 0 0,1 1-264 0 0,4 1-264 0 0,-1-2 16 0 0,3 2-320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0.441"/>
    </inkml:context>
    <inkml:brush xml:id="br0">
      <inkml:brushProperty name="width" value="0.05" units="cm"/>
      <inkml:brushProperty name="height" value="0.05" units="cm"/>
    </inkml:brush>
  </inkml:definitions>
  <inkml:trace contextRef="#ctx0" brushRef="#br0">248 19 15731 0 0,'-1'-1'75'0'0,"0"-1"0"0"0,0 1 0 0 0,-1-1 0 0 0,1 1 0 0 0,-1 0 0 0 0,1 0 0 0 0,-1-1 0 0 0,0 1 0 0 0,1 0 0 0 0,-1 0 0 0 0,0 0 0 0 0,0 1 0 0 0,1-1 0 0 0,-1 0 0 0 0,0 1 0 0 0,0-1 0 0 0,0 1 0 0 0,-3-1 0 0 0,1 1-19 0 0,0 1 0 0 0,0-1 0 0 0,0 0 0 0 0,0 1-1 0 0,0 0 1 0 0,1 0 0 0 0,-1 0 0 0 0,-7 4 0 0 0,0 0-60 0 0,0 2 0 0 0,0-1 0 0 0,1 2 1 0 0,-19 16-1 0 0,15-12-14 0 0,2 1 1 0 0,-1 0-1 0 0,2 1 1 0 0,-17 26 0 0 0,25-35-36 0 0,0-1 1 0 0,0 1 0 0 0,1 0-1 0 0,0 0 1 0 0,0 0 0 0 0,0 0-1 0 0,1 1 1 0 0,0-1 0 0 0,0 0-1 0 0,0 1 1 0 0,1-1 0 0 0,-1 0-1 0 0,1 1 1 0 0,1-1 0 0 0,-1 1-1 0 0,1-1 1 0 0,0 0 0 0 0,0 1 0 0 0,3 9-1 0 0,-3-14 58 0 0,0 1-1 0 0,0 0 0 0 0,0-1 1 0 0,0 0-1 0 0,0 1 0 0 0,0-1 1 0 0,1 0-1 0 0,-1 0 0 0 0,0 1 1 0 0,1-1-1 0 0,-1 0 0 0 0,0 0 1 0 0,1 0-1 0 0,-1-1 0 0 0,1 1 1 0 0,0 0-1 0 0,-1-1 0 0 0,1 1 1 0 0,0-1-1 0 0,-1 1 0 0 0,1-1 1 0 0,0 0-1 0 0,0 1 0 0 0,-1-1 1 0 0,1 0-1 0 0,0 0 1 0 0,0 0-1 0 0,-1-1 0 0 0,1 1 1 0 0,0 0-1 0 0,-1-1 0 0 0,4 0 1 0 0,6-3 116 0 0,0 0 1 0 0,0 0 0 0 0,18-10-1 0 0,-23 11-112 0 0,74-44 174 0 0,-50 28 30 0 0,49-23 0 0 0,-79 42-204 0 0,1-1-1 0 0,-1 1 0 0 0,1 0 0 0 0,0-1 1 0 0,-1 1-1 0 0,1 0 0 0 0,0 0 0 0 0,-1 0 1 0 0,1 0-1 0 0,0 0 0 0 0,0 0 0 0 0,-1 0 0 0 0,1 0 1 0 0,0 0-1 0 0,-1 0 0 0 0,1 0 0 0 0,0 0 1 0 0,-1 0-1 0 0,1 0 0 0 0,0 1 0 0 0,-1-1 0 0 0,1 0 1 0 0,0 0-1 0 0,-1 1 0 0 0,1-1 0 0 0,0 1 1 0 0,-1-1-1 0 0,1 0 0 0 0,-1 1 0 0 0,1-1 0 0 0,-1 1 1 0 0,1 0-1 0 0,-1-1 0 0 0,0 1 0 0 0,1-1 1 0 0,-1 1-1 0 0,0-1 0 0 0,1 1 0 0 0,-1 0 1 0 0,0-1-1 0 0,0 1 0 0 0,1 0 0 0 0,-1-1 0 0 0,0 1 1 0 0,0 0-1 0 0,0 0 0 0 0,0-1 0 0 0,0 1 1 0 0,0 0-1 0 0,0-1 0 0 0,0 2 0 0 0,0 8 131 0 0,0 0 0 0 0,0 1 0 0 0,-3 10 0 0 0,1 1 132 0 0,0 36 432 0 0,2-57-686 0 0,1-1 0 0 0,-1 0 0 0 0,0 0-1 0 0,0 0 1 0 0,1 0 0 0 0,-1 0 0 0 0,0 1 0 0 0,0-1-1 0 0,1 0 1 0 0,-1 0 0 0 0,0 0 0 0 0,1 0-1 0 0,-1 0 1 0 0,0 0 0 0 0,0 0 0 0 0,1 0 0 0 0,-1 0-1 0 0,0 0 1 0 0,1 0 0 0 0,-1 0 0 0 0,0 0 0 0 0,0 0-1 0 0,1 0 1 0 0,-1-1 0 0 0,0 1 0 0 0,0 0 0 0 0,1 0-1 0 0,-1 0 1 0 0,0 0 0 0 0,0 0 0 0 0,1-1 0 0 0,-1 1-1 0 0,0 0 1 0 0,0 0 0 0 0,0 0 0 0 0,1-1-1 0 0,10-6 234 0 0,23-19 34 0 0,-4 2-276 0 0,1 1-1 0 0,1 1 1 0 0,1 2 0 0 0,53-23 0 0 0,-85 42 2 0 0,1 0 1 0 0,0 0 0 0 0,0 1-1 0 0,0-1 1 0 0,0 1-1 0 0,0-1 1 0 0,1 1-1 0 0,-1 0 1 0 0,0 0 0 0 0,0 0-1 0 0,0 0 1 0 0,0 0-1 0 0,0 1 1 0 0,0-1-1 0 0,0 0 1 0 0,0 1 0 0 0,3 1-1 0 0,-4-1 10 0 0,0 0-1 0 0,1 0 1 0 0,-1 0-1 0 0,0 0 1 0 0,0 0 0 0 0,0 0-1 0 0,-1 0 1 0 0,1 0-1 0 0,0 1 1 0 0,0-1-1 0 0,-1 0 1 0 0,1 0 0 0 0,-1 1-1 0 0,1-1 1 0 0,-1 1-1 0 0,1-1 1 0 0,-1 0-1 0 0,0 1 1 0 0,0-1 0 0 0,0 1-1 0 0,1-1 1 0 0,-2 1-1 0 0,1-1 1 0 0,0 1-1 0 0,0-1 1 0 0,-1 2 0 0 0,-11 86-1126 0 0,12-89 937 0 0,0 1 1 0 0,0 0-1 0 0,0 0 1 0 0,0 0-1 0 0,0-1 0 0 0,0 1 1 0 0,0 0-1 0 0,0 0 1 0 0,0 0-1 0 0,0-1 0 0 0,1 1 1 0 0,-1 0-1 0 0,0 0 1 0 0,1-1-1 0 0,-1 1 0 0 0,0 0 1 0 0,1-1-1 0 0,-1 1 0 0 0,1 0 1 0 0,-1-1-1 0 0,1 1 1 0 0,0-1-1 0 0,-1 1 0 0 0,1-1 1 0 0,-1 1-1 0 0,1-1 1 0 0,0 1-1 0 0,-1-1 0 0 0,1 0 1 0 0,0 1-1 0 0,0-1 1 0 0,-1 0-1 0 0,1 1 0 0 0,1-1 1 0 0,10 0-1983 0 0</inkml:trace>
  <inkml:trace contextRef="#ctx0" brushRef="#br0" timeOffset="1">1147 52 17404 0 0,'-3'-1'188'0'0,"1"-1"0"0"0,-1 1-1 0 0,1-1 1 0 0,-1 1 0 0 0,0 0 0 0 0,0 0 0 0 0,1 0 0 0 0,-1 0 0 0 0,0 1 0 0 0,0-1 0 0 0,0 1 0 0 0,0 0 0 0 0,0-1 0 0 0,-6 2 0 0 0,-44 7 1077 0 0,34-4-943 0 0,15-3-244 0 0,-12 1 127 0 0,0 1-1 0 0,1 1 1 0 0,-1 0 0 0 0,1 1 0 0 0,-25 12 0 0 0,39-17-265 0 0,0 1 1 0 0,1-1-1 0 0,-1 0 0 0 0,0 1 1 0 0,0-1-1 0 0,0 1 1 0 0,0-1-1 0 0,1 1 0 0 0,-1-1 1 0 0,0 1-1 0 0,1 0 0 0 0,-1-1 1 0 0,0 1-1 0 0,1 0 1 0 0,-1-1-1 0 0,1 1 0 0 0,-1 0 1 0 0,1 0-1 0 0,-1 0 0 0 0,1-1 1 0 0,0 1-1 0 0,-1 0 1 0 0,1 0-1 0 0,0 0 0 0 0,0 0 1 0 0,-1 0-1 0 0,1 0 0 0 0,0 0 1 0 0,0 0-1 0 0,0 0 0 0 0,0-1 1 0 0,0 1-1 0 0,0 0 1 0 0,1 0-1 0 0,-1 0 0 0 0,0 0 1 0 0,0 0-1 0 0,1 0 0 0 0,-1 0 1 0 0,0-1-1 0 0,1 1 1 0 0,-1 0-1 0 0,1 0 0 0 0,-1 0 1 0 0,1-1-1 0 0,0 1 0 0 0,-1 0 1 0 0,1-1-1 0 0,0 1 1 0 0,-1 0-1 0 0,2 0 0 0 0,6 5-447 0 0,0-1-1 0 0,0 0 0 0 0,0 0 0 0 0,12 4 0 0 0,-9-3 504 0 0,32 16-670 0 0,4 1 297 0 0,65 45 1 0 0,-110-67 465 0 0,-1 0 1 0 0,1 0-1 0 0,-1 0 0 0 0,0 0 0 0 0,1 0 0 0 0,-1 0 1 0 0,0 1-1 0 0,0-1 0 0 0,0 0 0 0 0,0 1 0 0 0,0-1 1 0 0,0 1-1 0 0,0-1 0 0 0,0 1 0 0 0,0 0 0 0 0,-1-1 1 0 0,1 1-1 0 0,-1 0 0 0 0,1 0 0 0 0,-1 3 0 0 0,0-4 54 0 0,0 1 0 0 0,-1-1 0 0 0,1 0 0 0 0,-1 1 0 0 0,0-1 0 0 0,1 0 0 0 0,-1 1 0 0 0,0-1 0 0 0,0 0 0 0 0,0 0 0 0 0,1 0 0 0 0,-1 0-1 0 0,0 0 1 0 0,-1 0 0 0 0,1 0 0 0 0,0 0 0 0 0,0 0 0 0 0,0 0 0 0 0,-1 0 0 0 0,1-1 0 0 0,0 1 0 0 0,-1-1 0 0 0,1 1 0 0 0,-3 0 0 0 0,-99 31 2563 0 0,89-28-3194 0 0,1-2 1 0 0,-1 0-1 0 0,0-1 1 0 0,0 0-1 0 0,-25-2 1 0 0,38 1 134 0 0,-1-1 0 0 0,0 1 0 0 0,1 0 0 0 0,-1-1 0 0 0,1 1 0 0 0,-1-1 0 0 0,1 0 0 0 0,-1 1 0 0 0,1-1 0 0 0,-1 0 0 0 0,1 0 0 0 0,0 0 0 0 0,-1 0-1 0 0,1 0 1 0 0,0 0 0 0 0,0-1 0 0 0,0 1 0 0 0,0 0 0 0 0,0 0 0 0 0,-2-4 0 0 0,1 0 32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1.203"/>
    </inkml:context>
    <inkml:brush xml:id="br0">
      <inkml:brushProperty name="width" value="0.05" units="cm"/>
      <inkml:brushProperty name="height" value="0.05" units="cm"/>
    </inkml:brush>
  </inkml:definitions>
  <inkml:trace contextRef="#ctx0" brushRef="#br0">167 31 12675 0 0,'0'-1'184'0'0,"0"0"1"0"0,0-1 0 0 0,0 1-1 0 0,0 0 1 0 0,0 0-1 0 0,0 0 1 0 0,0 0 0 0 0,0 0-1 0 0,-1 0 1 0 0,1-1-1 0 0,0 1 1 0 0,-1 0 0 0 0,1 0-1 0 0,0 0 1 0 0,-1 0-1 0 0,0 0 1 0 0,1 0 0 0 0,-1 0-1 0 0,1 0 1 0 0,-1 1-1 0 0,0-1 1 0 0,0 0 0 0 0,0 0-1 0 0,1 0 1 0 0,-1 1-1 0 0,0-1 1 0 0,0 0 0 0 0,0 1-1 0 0,0-1 1 0 0,0 1-1 0 0,-2-1 1 0 0,1 1-93 0 0,0 0-1 0 0,0 0 1 0 0,-1 0 0 0 0,1 0-1 0 0,0 0 1 0 0,0 1-1 0 0,-1-1 1 0 0,1 1 0 0 0,0 0-1 0 0,0-1 1 0 0,0 1 0 0 0,0 0-1 0 0,0 0 1 0 0,0 1 0 0 0,-3 1-1 0 0,-5 5-38 0 0,1 0 0 0 0,0 1 0 0 0,0-1 0 0 0,1 2 0 0 0,0-1 0 0 0,1 1 0 0 0,0 0 1 0 0,1 1-1 0 0,0 0 0 0 0,0 0 0 0 0,1 0 0 0 0,1 0 0 0 0,0 1 0 0 0,0 0 0 0 0,2 0 0 0 0,-1 0 0 0 0,1 0 0 0 0,1 0 0 0 0,0 0 0 0 0,1 15 0 0 0,0-25-65 0 0,0 0 0 0 0,0 0 0 0 0,1 0 0 0 0,-1 0 0 0 0,1 0 0 0 0,-1 0 0 0 0,1-1 0 0 0,0 1 0 0 0,-1 0 0 0 0,1 0 0 0 0,0 0 0 0 0,0 0 0 0 0,1-1 0 0 0,-1 1 0 0 0,0-1 0 0 0,0 1 0 0 0,1-1 0 0 0,2 3 0 0 0,-2-3 12 0 0,-1 0 0 0 0,1-1 0 0 0,0 1 0 0 0,0-1 0 0 0,-1 1 0 0 0,1-1 1 0 0,0 0-1 0 0,0 0 0 0 0,0 0 0 0 0,-1 0 0 0 0,1 0 0 0 0,0 0 0 0 0,0 0 0 0 0,0 0 1 0 0,-1-1-1 0 0,1 1 0 0 0,0-1 0 0 0,-1 0 0 0 0,1 1 0 0 0,0-1 0 0 0,1-1 0 0 0,18-9 35 0 0,0-1 0 0 0,-1-1 0 0 0,-1-1 0 0 0,28-25 0 0 0,64-74-199 0 0,-97 98 107 0 0,-3 1-40 0 0,-2 3-246 0 0,-14 22 205 0 0,-13 20 430 0 0,-21 50 0 0 0,34-67-215 0 0,0 0-1 0 0,1 0 1 0 0,0 0 0 0 0,1 0-1 0 0,1 1 1 0 0,-1 22 0 0 0,3-36-79 0 0,0 0 1 0 0,0 1 0 0 0,0-1 0 0 0,0 0 0 0 0,0 0 0 0 0,0 1 0 0 0,1-1 0 0 0,-1 0 0 0 0,0 0 0 0 0,1 1 0 0 0,-1-1 0 0 0,1 0-1 0 0,-1 0 1 0 0,1 0 0 0 0,0 0 0 0 0,-1 0 0 0 0,1 0 0 0 0,0 0 0 0 0,0 0 0 0 0,0 0 0 0 0,0 0 0 0 0,0 0 0 0 0,1 0 0 0 0,0 0 2 0 0,-1 0 1 0 0,1 0 0 0 0,0-1 0 0 0,0 1-1 0 0,0-1 1 0 0,0 0 0 0 0,1 1 0 0 0,-1-1-1 0 0,0 0 1 0 0,0 0 0 0 0,0 0 0 0 0,4-1 0 0 0,5-2 3 0 0,0 0 0 0 0,0 0 0 0 0,21-10 0 0 0,-31 12-8 0 0,38-17-22 0 0,-2-3 0 0 0,-1-1-1 0 0,-1-2 1 0 0,-1-1 0 0 0,-1-2-1 0 0,36-37 1 0 0,-74 72 118 0 0,0-1 0 0 0,1 1 0 0 0,0 0 0 0 0,0 0 0 0 0,-5 18 0 0 0,0-4 117 0 0,8-19-183 0 0,0-1 0 0 0,0 1 0 0 0,0 0 0 0 0,0 0 0 0 0,0 0 0 0 0,1 0 0 0 0,-1 0 0 0 0,1 0 0 0 0,0 0 0 0 0,-1 0 0 0 0,2 0 0 0 0,-1 5 0 0 0,1-7-28 0 0,-1 0 1 0 0,0-1-1 0 0,0 1 0 0 0,1-1 1 0 0,-1 1-1 0 0,1-1 1 0 0,-1 1-1 0 0,0 0 1 0 0,1-1-1 0 0,-1 1 1 0 0,1-1-1 0 0,-1 0 0 0 0,1 1 1 0 0,-1-1-1 0 0,1 1 1 0 0,-1-1-1 0 0,1 0 1 0 0,0 1-1 0 0,-1-1 0 0 0,1 0 1 0 0,1 1-1 0 0,0-1-15 0 0,0 0 1 0 0,0 0-1 0 0,0 0 0 0 0,0 0 0 0 0,0 0 0 0 0,0 0 0 0 0,0 0 1 0 0,0-1-1 0 0,0 1 0 0 0,3-2 0 0 0,88-33-630 0 0,-65 23 534 0 0,1 1 0 0 0,43-10 1 0 0,-71 21 131 0 0,-1-1 1 0 0,0 1-1 0 0,1 0 1 0 0,-1 0-1 0 0,0 0 1 0 0,1 0 0 0 0,-1 1-1 0 0,0-1 1 0 0,0 0-1 0 0,1 0 1 0 0,-1 0-1 0 0,0 0 1 0 0,1 0 0 0 0,-1 0-1 0 0,0 0 1 0 0,0 0-1 0 0,1 1 1 0 0,-1-1-1 0 0,0 0 1 0 0,0 0 0 0 0,1 0-1 0 0,-1 1 1 0 0,0-1-1 0 0,0 0 1 0 0,0 0-1 0 0,1 1 1 0 0,-1-1 0 0 0,0 0-1 0 0,0 0 1 0 0,0 1-1 0 0,0-1 1 0 0,0 0-1 0 0,0 0 1 0 0,0 1 0 0 0,1-1-1 0 0,-1 0 1 0 0,0 1-1 0 0,0-1 1 0 0,0 0-1 0 0,0 0 1 0 0,0 1 0 0 0,0-1-1 0 0,0 0 1 0 0,0 1-1 0 0,-1-1 1 0 0,1 0-1 0 0,0 1 1 0 0,0-1 0 0 0,0 0-1 0 0,0 0 1 0 0,0 1-1 0 0,-7 25 383 0 0,1-5-346 0 0,6-20-63 0 0,0-1 0 0 0,0 1 0 0 0,0 0 0 0 0,0 0 0 0 0,0 0 0 0 0,0-1-1 0 0,0 1 1 0 0,1 0 0 0 0,-1 0 0 0 0,0 0 0 0 0,0-1 0 0 0,1 1 0 0 0,-1 0 0 0 0,1-1 0 0 0,-1 1-1 0 0,0 0 1 0 0,1-1 0 0 0,-1 1 0 0 0,1 0 0 0 0,-1-1 0 0 0,1 1 0 0 0,0-1 0 0 0,-1 1 0 0 0,2 0-1 0 0,-1-1 3 0 0,1 1-1 0 0,-1-1 1 0 0,1 1-1 0 0,-1-1 1 0 0,0 0-1 0 0,1 0 0 0 0,-1 0 1 0 0,1 0-1 0 0,-1 0 1 0 0,1 0-1 0 0,-1 0 1 0 0,3-1-1 0 0,6-1-40 0 0,0-1 1 0 0,0-1-1 0 0,11-6 0 0 0,-10 5-101 0 0,7-3-295 0 0,1 1 1 0 0,0 0 0 0 0,0 2 0 0 0,0 0-1 0 0,1 1 1 0 0,34-2 0 0 0,-53 6 447 0 0,1 0 0 0 0,0 0 0 0 0,-1 0 0 0 0,1 0 0 0 0,-1 0 0 0 0,1 1 1 0 0,-1-1-1 0 0,1 1 0 0 0,-1-1 0 0 0,1 1 0 0 0,-1 0 0 0 0,1-1 0 0 0,-1 1 0 0 0,0 0 0 0 0,1 0 1 0 0,-1 0-1 0 0,0 0 0 0 0,0 0 0 0 0,2 3 0 0 0,-1-2 51 0 0,-1 0 0 0 0,1 1 1 0 0,-1 0-1 0 0,0-1 0 0 0,0 1 1 0 0,0 0-1 0 0,0 0 0 0 0,0-1 0 0 0,-1 1 1 0 0,1 4-1 0 0,0 1 111 0 0,-1 0-1 0 0,0 1 1 0 0,-1-1 0 0 0,0 1 0 0 0,0-1-1 0 0,-4 14 1 0 0,-5 6 20 0 0,-5 20-3434 0 0,15-46 2586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4.142"/>
    </inkml:context>
    <inkml:brush xml:id="br0">
      <inkml:brushProperty name="width" value="0.05" units="cm"/>
      <inkml:brushProperty name="height" value="0.05" units="cm"/>
    </inkml:brush>
  </inkml:definitions>
  <inkml:trace contextRef="#ctx0" brushRef="#br0">91 262 10850 0 0,'0'0'127'0'0,"0"0"1"0"0,1 0-1 0 0,-1 0 0 0 0,0 0 0 0 0,0 0 0 0 0,1 0 0 0 0,-1 0 0 0 0,0 0 1 0 0,0-1-1 0 0,1 1 0 0 0,-1 0 0 0 0,0 0 0 0 0,0 0 0 0 0,0 0 0 0 0,1 0 1 0 0,-1-1-1 0 0,0 1 0 0 0,0 0 0 0 0,0 0 0 0 0,1 0 0 0 0,-1-1 0 0 0,0 1 1 0 0,0 0-1 0 0,0 0 0 0 0,0 0 0 0 0,0-1 0 0 0,1 1 0 0 0,-1 0 0 0 0,0 0 0 0 0,0-1 1 0 0,0 1-1 0 0,0 0 0 0 0,0 0 0 0 0,0-1 0 0 0,0 1 0 0 0,0 0 0 0 0,0-1 1 0 0,0 1-1 0 0,0 0 0 0 0,0 0 0 0 0,0-1 0 0 0,0 1 0 0 0,0 0 0 0 0,-1-1 1 0 0,1 1-12 0 0,0 0 0 0 0,0 0 0 0 0,-1 0 0 0 0,1 0 1 0 0,0 0-1 0 0,-1 0 0 0 0,1 0 0 0 0,0 0 1 0 0,-1 0-1 0 0,1 0 0 0 0,0 0 0 0 0,0 1 1 0 0,-1-1-1 0 0,1 0 0 0 0,0 0 0 0 0,-1 0 1 0 0,1 0-1 0 0,0 0 0 0 0,0 1 0 0 0,-1-1 0 0 0,1 0 1 0 0,0 0-1 0 0,0 0 0 0 0,0 1 0 0 0,-1-1 1 0 0,1 0-1 0 0,0 0 0 0 0,0 1 0 0 0,0-1 1 0 0,0 0-1 0 0,-1 0 0 0 0,1 1 0 0 0,0-1 1 0 0,0 0-1 0 0,0 0 0 0 0,0 1 0 0 0,0 0 0 0 0,-19 52-414 0 0,-16 81-1 0 0,17-60 139 0 0,15-60 139 0 0,0-5-2 0 0,0-1 1 0 0,1 1-1 0 0,1-1 1 0 0,-1 1-1 0 0,1 0 1 0 0,1 0-1 0 0,0 9 1 0 0,0-18 32 0 0,0 1 1 0 0,0-1-1 0 0,0 1 1 0 0,0-1-1 0 0,1 0 1 0 0,-1 1-1 0 0,0-1 1 0 0,0 0-1 0 0,0 1 0 0 0,0-1 1 0 0,1 0-1 0 0,-1 0 1 0 0,0 1-1 0 0,0-1 1 0 0,1 0-1 0 0,-1 1 1 0 0,0-1-1 0 0,1 0 1 0 0,-1 0-1 0 0,0 0 1 0 0,1 1-1 0 0,-1-1 1 0 0,0 0-1 0 0,1 0 1 0 0,-1 0-1 0 0,0 0 1 0 0,1 0-1 0 0,-1 0 1 0 0,1 0-1 0 0,-1 0 1 0 0,0 0-1 0 0,1 0 1 0 0,-1 0-1 0 0,0 0 1 0 0,1 0-1 0 0,-1 0 1 0 0,1 0-1 0 0,-1 0 1 0 0,0 0-1 0 0,1 0 1 0 0,-1 0-1 0 0,0 0 1 0 0,1-1-1 0 0,-1 1 1 0 0,0 0-1 0 0,1 0 1 0 0,-1-1-1 0 0,21-12 305 0 0,-17 9-259 0 0,19-14 136 0 0,-2-1 0 0 0,0-1 0 0 0,-2-2-1 0 0,0 1 1 0 0,-1-2 0 0 0,-1 0-1 0 0,22-43 1 0 0,9-17-235 0 0,-48 83 9 0 0,1-1 0 0 0,-1 1-1 0 0,0-1 1 0 0,0 1-1 0 0,0-1 1 0 0,0 1-1 0 0,1 0 1 0 0,-1-1 0 0 0,0 1-1 0 0,1-1 1 0 0,-1 1-1 0 0,0 0 1 0 0,1-1-1 0 0,-1 1 1 0 0,0 0 0 0 0,1-1-1 0 0,-1 1 1 0 0,0 0-1 0 0,1 0 1 0 0,-1-1-1 0 0,1 1 1 0 0,-1 0 0 0 0,1 0-1 0 0,-1 0 1 0 0,1 0-1 0 0,-1-1 1 0 0,0 1-1 0 0,1 0 1 0 0,-1 0-1 0 0,1 0 1 0 0,-1 0 0 0 0,1 0-1 0 0,-1 0 1 0 0,1 0-1 0 0,0 1 1 0 0,0 0-4 0 0,0 0 0 0 0,0 0 0 0 0,-1 0 0 0 0,1 0 0 0 0,0 0 0 0 0,-1 0 1 0 0,1 0-1 0 0,-1 0 0 0 0,1 0 0 0 0,-1 1 0 0 0,1-1 0 0 0,-1 3 0 0 0,6 41-150 0 0,-5 38 432 0 0,-1-83-219 0 0,0 0 0 0 0,0 1 1 0 0,0-1-1 0 0,0 1 0 0 0,0-1 0 0 0,0 1 0 0 0,0-1 1 0 0,0 1-1 0 0,0-1 0 0 0,0 1 0 0 0,0-1 0 0 0,0 1 0 0 0,0-1 1 0 0,1 1-1 0 0,-1-1 0 0 0,0 0 0 0 0,0 1 0 0 0,0-1 1 0 0,1 1-1 0 0,-1-1 0 0 0,0 0 0 0 0,1 1 0 0 0,-1-1 0 0 0,0 1 1 0 0,1-1-1 0 0,-1 0 0 0 0,0 0 0 0 0,1 1 0 0 0,-1-1 1 0 0,1 0-1 0 0,-1 0 0 0 0,0 1 0 0 0,2-1 0 0 0,-1 0 17 0 0,0 0 0 0 0,1 0 1 0 0,-1-1-1 0 0,0 1 0 0 0,1 0 0 0 0,-1-1 0 0 0,0 1 0 0 0,0-1 0 0 0,0 1 0 0 0,1-1 0 0 0,-1 0 0 0 0,1 0 0 0 0,35-31 567 0 0,-34 30-524 0 0,30-29 196 0 0,-2-2 0 0 0,-1 0 1 0 0,26-39-1 0 0,-60 118-1330 0 0,-9 14 873 0 0,8-42 159 0 0,1 0 1 0 0,0-1-1 0 0,2 1 1 0 0,0 0-1 0 0,1 21 1 0 0,1-39 30 0 0,-1 1 0 0 0,1-1 0 0 0,0 1 0 0 0,0-1-1 0 0,0 1 1 0 0,0-1 0 0 0,1 1 0 0 0,-1 0 0 0 0,0-1 0 0 0,0 1 0 0 0,0-1 0 0 0,0 1 0 0 0,0-1 0 0 0,1 1 0 0 0,-1-1 0 0 0,0 0 0 0 0,0 1 0 0 0,1-1-1 0 0,-1 1 1 0 0,0-1 0 0 0,1 1 0 0 0,-1-1 0 0 0,1 0 0 0 0,-1 1 0 0 0,0-1 0 0 0,1 0 0 0 0,-1 1 0 0 0,1-1 0 0 0,-1 0 0 0 0,1 0 0 0 0,-1 1 0 0 0,1-1-1 0 0,0 0 1 0 0,0 0 36 0 0,1 0 0 0 0,-1-1-1 0 0,0 1 1 0 0,1 0 0 0 0,-1-1-1 0 0,0 1 1 0 0,0-1 0 0 0,0 0-1 0 0,1 1 1 0 0,-1-1-1 0 0,0 0 1 0 0,2-1 0 0 0,27-29 811 0 0,-19 17-761 0 0,-1 1-237 0 0,0 1 0 0 0,-1-2 0 0 0,0 1 0 0 0,-1-1 1 0 0,9-23-1 0 0,-17 36-425 0 0,-3 26-1690 0 0,1-15 1922 0 0,-2 11 93 0 0,0 0-1 0 0,2 1 1 0 0,0-1-1 0 0,1 1 0 0 0,4 38 1 0 0,-3-58 250 0 0,0-1-1 0 0,0 0 1 0 0,0 0 0 0 0,1 0 0 0 0,-1 0 0 0 0,0 0 0 0 0,1 0-1 0 0,-1 0 1 0 0,1 0 0 0 0,-1 0 0 0 0,1 0 0 0 0,0 0-1 0 0,-1 0 1 0 0,1-1 0 0 0,0 1 0 0 0,-1 0 0 0 0,1 0 0 0 0,0 0-1 0 0,0-1 1 0 0,0 1 0 0 0,0-1 0 0 0,0 1 0 0 0,1 0-1 0 0,0-1 39 0 0,-1 1 0 0 0,1-1 0 0 0,0 0 0 0 0,0 0-1 0 0,-1 0 1 0 0,1 0 0 0 0,0 0 0 0 0,0 0-1 0 0,-1 0 1 0 0,1-1 0 0 0,0 1 0 0 0,-1-1-1 0 0,3 0 1 0 0,6-3 239 0 0,-1-1-1 0 0,0 0 1 0 0,17-13-1 0 0,-22 16-279 0 0,21-17 279 0 0,-1-2 0 0 0,36-38 0 0 0,36-54 248 0 0,-82 96-420 0 0,18-23 223 0 0,36-60 0 0 0,-55 78-353 0 0,-1-1-1 0 0,-1 0 1 0 0,-1-1-1 0 0,11-41 0 0 0,-33 77-747 0 0,2 9 511 0 0,-50 110-313 0 0,53-111 538 0 0,0 0 0 0 0,2 0-1 0 0,0 1 1 0 0,2-1 0 0 0,-2 22 0 0 0,4-28 2 0 0,1 1 0 0 0,0-1 0 0 0,1 1 0 0 0,0-1 1 0 0,1 1-1 0 0,1-1 0 0 0,0 0 0 0 0,1 0 0 0 0,7 15 1 0 0,-22-71 1658 0 0,-13-18-2271 0 0,14 32 477 0 0,-1 0 1 0 0,-1 1 0 0 0,-20-30 0 0 0,30 54 282 0 0,1 0 0 0 0,-1 1 1 0 0,0 0-1 0 0,0-1 1 0 0,0 1-1 0 0,0 0 0 0 0,0 0 1 0 0,0 0-1 0 0,0 0 0 0 0,-1 1 1 0 0,1-1-1 0 0,-1 0 0 0 0,1 1 1 0 0,-6-2-1 0 0,8 3-176 0 0,17 4-423 0 0,19 2 626 0 0,65 2 0 0 0,-42-8-3714 0 0,-43-1-587 0 0,-9 0 1519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09.658"/>
    </inkml:context>
    <inkml:brush xml:id="br0">
      <inkml:brushProperty name="width" value="0.05" units="cm"/>
      <inkml:brushProperty name="height" value="0.05" units="cm"/>
    </inkml:brush>
  </inkml:definitions>
  <inkml:trace contextRef="#ctx0" brushRef="#br0">243 152 13683 0 0,'3'-9'1568'0'0,"-1"0"0"0"0,1 0 0 0 0,-1 0 0 0 0,-1 0 0 0 0,1-16 0 0 0,-2 23-1436 0 0,0-1 0 0 0,0 0 0 0 0,-1 0 0 0 0,1 0 0 0 0,-1 0 0 0 0,1 1 0 0 0,-1-1 0 0 0,0 0 0 0 0,0 1 0 0 0,0-1 0 0 0,-1 1 0 0 0,1-1 0 0 0,-1 1 0 0 0,1-1 0 0 0,-1 1 0 0 0,0 0 0 0 0,0 0 0 0 0,0 0 0 0 0,0 0 0 0 0,0 0 0 0 0,0 0 0 0 0,-4-2 0 0 0,1 1-203 0 0,-1-1-1 0 0,0 1 1 0 0,0 0 0 0 0,0 0-1 0 0,-1 1 1 0 0,-9-3 0 0 0,13 4 27 0 0,0 1 0 0 0,1 0 0 0 0,-1 0 1 0 0,0 1-1 0 0,1-1 0 0 0,-1 0 0 0 0,0 1 0 0 0,1 0 1 0 0,-1-1-1 0 0,1 1 0 0 0,-1 0 0 0 0,1 0 0 0 0,-1 1 1 0 0,1-1-1 0 0,0 0 0 0 0,-1 1 0 0 0,1 0 1 0 0,0-1-1 0 0,-3 4 0 0 0,-9 8-94 0 0,1 0-1 0 0,0 2 1 0 0,1-1-1 0 0,0 1 1 0 0,-10 19-1 0 0,17-26 81 0 0,1-1 0 0 0,0 1 0 0 0,0 0-1 0 0,1 0 1 0 0,0 0 0 0 0,1 0 0 0 0,0 0 0 0 0,0 1-1 0 0,1-1 1 0 0,0 1 0 0 0,0-1 0 0 0,1 1-1 0 0,1 14 1 0 0,-1-21 21 0 0,1 0 0 0 0,-1-1 0 0 0,0 1 0 0 0,1 0 1 0 0,0 0-1 0 0,-1-1 0 0 0,1 1 0 0 0,0 0 0 0 0,0-1 0 0 0,0 1 0 0 0,0 0 0 0 0,0-1 0 0 0,0 1 0 0 0,0-1 0 0 0,0 0 0 0 0,1 1 0 0 0,-1-1 0 0 0,1 0 0 0 0,-1 0 0 0 0,3 2 0 0 0,-1-2 5 0 0,0 0 0 0 0,-1-1 0 0 0,1 1-1 0 0,0 0 1 0 0,0-1 0 0 0,-1 0-1 0 0,1 1 1 0 0,0-1 0 0 0,0 0 0 0 0,0 0-1 0 0,0-1 1 0 0,3 0 0 0 0,2-1 45 0 0,-1 0 1 0 0,0 0-1 0 0,0-1 1 0 0,0 0-1 0 0,0 0 1 0 0,0-1-1 0 0,0 1 1 0 0,-1-2 0 0 0,7-5-1 0 0,1-2 214 0 0,-1-1 0 0 0,12-16 0 0 0,-21 25-141 0 0,-1 0 1 0 0,0 0-1 0 0,0-1 1 0 0,-1 1-1 0 0,1-1 0 0 0,-1 0 1 0 0,0 1-1 0 0,-1-1 1 0 0,1 0-1 0 0,-1 0 1 0 0,0 0-1 0 0,1-7 0 0 0,-7 16-694 0 0,-2 7 367 0 0,-2 7 35 0 0,-19 48-26 0 0,26-60 238 0 0,0 1 0 0 0,0 0 0 0 0,1-1 0 0 0,0 1 0 0 0,0 0 0 0 0,0-1 0 0 0,1 1 0 0 0,1 8 0 0 0,-1-15 3 0 0,0 1 1 0 0,0-1-1 0 0,0 0 1 0 0,0 1 0 0 0,0-1-1 0 0,1 0 1 0 0,-1 1-1 0 0,0-1 1 0 0,0 0-1 0 0,0 1 1 0 0,1-1-1 0 0,-1 0 1 0 0,0 0-1 0 0,0 1 1 0 0,1-1 0 0 0,-1 0-1 0 0,0 0 1 0 0,1 1-1 0 0,-1-1 1 0 0,0 0-1 0 0,1 0 1 0 0,-1 0-1 0 0,0 0 1 0 0,1 0-1 0 0,-1 1 1 0 0,0-1-1 0 0,1 0 1 0 0,-1 0 0 0 0,1 0-1 0 0,-1 0 1 0 0,0 0-1 0 0,1 0 1 0 0,-1 0-1 0 0,1 0 1 0 0,-1 0-1 0 0,0 0 1 0 0,1 0-1 0 0,-1-1 1 0 0,0 1 0 0 0,1 0-1 0 0,-1 0 1 0 0,0 0-1 0 0,1 0 1 0 0,-1-1-1 0 0,0 1 1 0 0,1 0-1 0 0,-1 0 1 0 0,1-1-1 0 0,17-10 351 0 0,-18 11-356 0 0,250-190 949 0 0,-247 187-986 0 0,0 1-1 0 0,0 0 0 0 0,0 0 1 0 0,0 0-1 0 0,0 1 1 0 0,0-1-1 0 0,1 1 0 0 0,4-2 1 0 0,-8 3 15 0 0,1 0 0 0 0,-1 0-1 0 0,1 0 1 0 0,-1 0 0 0 0,1 0 0 0 0,-1 0 0 0 0,1 0-1 0 0,0 0 1 0 0,-1 0 0 0 0,1 0 0 0 0,-1 0 0 0 0,1 1 0 0 0,-1-1-1 0 0,1 0 1 0 0,-1 0 0 0 0,1 1 0 0 0,-1-1 0 0 0,1 0-1 0 0,-1 1 1 0 0,1-1 0 0 0,0 1 0 0 0,0 0-8 0 0,-1 1 1 0 0,1-1-1 0 0,0 0 0 0 0,-1 0 0 0 0,1 1 1 0 0,-1-1-1 0 0,1 1 0 0 0,-1-1 1 0 0,0 0-1 0 0,0 1 0 0 0,1-1 1 0 0,-1 3-1 0 0,0 11 80 0 0,0 1-1 0 0,-1 0 1 0 0,-1 0 0 0 0,-1-1 0 0 0,0 1-1 0 0,-7 21 1 0 0,39-57 1760 0 0,-5-2-1584 0 0,-4 4-223 0 0,33-24 0 0 0,-46 38-88 0 0,-1 0 1 0 0,1 0-1 0 0,-1 1 1 0 0,1 0-1 0 0,0 0 1 0 0,0 1-1 0 0,1-1 1 0 0,-1 2-1 0 0,0-1 1 0 0,10 0-1 0 0,-15 2 42 0 0,0 0-1 0 0,0 0 0 0 0,0 0 1 0 0,0 0-1 0 0,0 0 0 0 0,0 1 1 0 0,0-1-1 0 0,0 1 0 0 0,0-1 1 0 0,0 1-1 0 0,0 0 1 0 0,0-1-1 0 0,-1 1 0 0 0,1 0 1 0 0,0 1-1 0 0,0-1 0 0 0,-1 0 1 0 0,1 0-1 0 0,-1 1 0 0 0,3 1 1 0 0,-2 0 11 0 0,0 1 0 0 0,0-1 1 0 0,-1 0-1 0 0,1 1 0 0 0,-1-1 0 0 0,1 1 1 0 0,-1-1-1 0 0,0 1 0 0 0,0-1 1 0 0,0 7-1 0 0,0 6-463 0 0,-1 1 1 0 0,-1 0-1 0 0,-4 31 1 0 0,4-45 269 0 0,1 1 155 0 0,-1 7-2997 0 0,1-11 2980 0 0,0 0 1 0 0,0 1-1 0 0,0-1 0 0 0,0 0 0 0 0,0 0 1 0 0,0 0-1 0 0,0 0 0 0 0,0 0 1 0 0,0 1-1 0 0,0-1 0 0 0,0 0 1 0 0,0 0-1 0 0,0 0 0 0 0,0 0 1 0 0,0 0-1 0 0,0 0 0 0 0,1 1 1 0 0,-1-1-1 0 0,0 0 0 0 0,0 0 1 0 0,0 0-1 0 0,0 0 0 0 0,0 0 0 0 0,0 0 1 0 0,1 0-1 0 0,-1 0 0 0 0,0 0 1 0 0,0 0-1 0 0,0 1 0 0 0,0-1 1 0 0,0 0-1 0 0,1 0 0 0 0,-1 0 1 0 0,0 0-1 0 0,0 0 0 0 0,0 0 1 0 0,0 0-1 0 0,0 0 0 0 0,1 0 1 0 0,-1 0-1 0 0,0 0 0 0 0,0 0 1 0 0,0-1-1 0 0,0 1 0 0 0,1 0 0 0 0,-1 0 1 0 0,0 0-1 0 0,0 0 0 0 0,0 0 1 0 0,0 0-1 0 0,0 0 0 0 0,0 0 1 0 0,1 0-1 0 0,-1-1 0 0 0,6-2-2191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4.593"/>
    </inkml:context>
    <inkml:brush xml:id="br0">
      <inkml:brushProperty name="width" value="0.05" units="cm"/>
      <inkml:brushProperty name="height" value="0.05" units="cm"/>
    </inkml:brush>
  </inkml:definitions>
  <inkml:trace contextRef="#ctx0" brushRef="#br0">1 12 19756 0 0,'6'0'1409'0'0,"-3"-6"3488"0"0,-1 6-4441 0 0,-2-1-352 0 0,3-1-152 0 0,0 2-88 0 0,1-1-697 0 0,4-1-1183 0 0,0 4-392 0 0,5 4 911 0 0,-1-1 1521 0 0,0 1-1464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5.050"/>
    </inkml:context>
    <inkml:brush xml:id="br0">
      <inkml:brushProperty name="width" value="0.05" units="cm"/>
      <inkml:brushProperty name="height" value="0.05" units="cm"/>
    </inkml:brush>
  </inkml:definitions>
  <inkml:trace contextRef="#ctx0" brushRef="#br0">275 34 20516 0 0,'0'-2'255'0'0,"0"1"-1"0"0,0 0 0 0 0,0-1 0 0 0,0 1 0 0 0,0 0 1 0 0,-1-1-1 0 0,1 1 0 0 0,0 0 0 0 0,-1 0 0 0 0,1-1 1 0 0,0 1-1 0 0,-1 0 0 0 0,0 0 0 0 0,1 0 1 0 0,-1 0-1 0 0,0-1 0 0 0,0 1 0 0 0,1 0 0 0 0,-1 0 1 0 0,0 0-1 0 0,0 1 0 0 0,0-1 0 0 0,-1-1 0 0 0,0 1-180 0 0,0 0-1 0 0,0 1 0 0 0,0-1 1 0 0,0 1-1 0 0,0-1 0 0 0,0 1 1 0 0,0 0-1 0 0,-1-1 0 0 0,1 1 1 0 0,0 0-1 0 0,0 0 0 0 0,0 1 1 0 0,-2-1-1 0 0,-8 3-320 0 0,2 0 0 0 0,-1 0 0 0 0,0 1 1 0 0,-13 7-1 0 0,6-2-65 0 0,-61 32-799 0 0,72-36 910 0 0,0-1 1 0 0,1 1-1 0 0,0-1 0 0 0,0 2 0 0 0,1-1 1 0 0,-1 1-1 0 0,1 0 0 0 0,0 0 0 0 0,-4 7 1 0 0,9-12 112 0 0,-1-1 1 0 0,1 1 0 0 0,0 0-1 0 0,-1-1 1 0 0,1 1 0 0 0,0 0 0 0 0,0-1-1 0 0,-1 1 1 0 0,1 0 0 0 0,0-1-1 0 0,0 1 1 0 0,0 0 0 0 0,0-1 0 0 0,0 1-1 0 0,0 0 1 0 0,0 0 0 0 0,0-1-1 0 0,0 1 1 0 0,0 0 0 0 0,0-1 0 0 0,1 1-1 0 0,-1 0 1 0 0,0-1 0 0 0,0 1-1 0 0,1 0 1 0 0,-1-1 0 0 0,0 1 0 0 0,1-1-1 0 0,-1 1 1 0 0,1 0 0 0 0,-1-1-1 0 0,1 1 1 0 0,-1-1 0 0 0,1 1-1 0 0,-1-1 1 0 0,1 0 0 0 0,-1 1 0 0 0,1-1-1 0 0,0 1 1 0 0,-1-1 0 0 0,1 0-1 0 0,-1 0 1 0 0,1 1 0 0 0,0-1 0 0 0,0 0-1 0 0,-1 0 1 0 0,1 0 0 0 0,0 0-1 0 0,1 0 1 0 0,6 2-328 0 0,0-1-1 0 0,1-1 0 0 0,12 0 1 0 0,-11 0 234 0 0,18 1-178 0 0,40 7 1 0 0,-61-6 342 0 0,1-1-1 0 0,-1 1 1 0 0,1 0 0 0 0,-1 1-1 0 0,0 0 1 0 0,0 0 0 0 0,0 1-1 0 0,0 0 1 0 0,-1 0 0 0 0,9 6-1 0 0,-14-9 81 0 0,0 0 0 0 0,0 0 0 0 0,0 0 0 0 0,0 1 0 0 0,0-1 0 0 0,0 0 0 0 0,-1 0 0 0 0,1 1 0 0 0,0-1 0 0 0,-1 0-1 0 0,1 1 1 0 0,-1-1 0 0 0,1 1 0 0 0,-1-1 0 0 0,0 0 0 0 0,1 1 0 0 0,-1-1 0 0 0,0 1 0 0 0,0-1 0 0 0,0 1 0 0 0,0-1 0 0 0,0 1-1 0 0,-1-1 1 0 0,1 1 0 0 0,0-1 0 0 0,-1 1 0 0 0,1-1 0 0 0,-1 1 0 0 0,1-1 0 0 0,-1 0 0 0 0,0 1 0 0 0,1-1 0 0 0,-2 1-1 0 0,-3 6 393 0 0,-1-1 0 0 0,0 0-1 0 0,0-1 1 0 0,-10 9 0 0 0,5-5-175 0 0,2-1-287 0 0,0-1-1 0 0,-1 0 0 0 0,-1 0 1 0 0,1-2-1 0 0,-1 1 0 0 0,0-1 1 0 0,-1-1-1 0 0,1 0 0 0 0,-1 0 1 0 0,0-1-1 0 0,0-1 0 0 0,-14 3 1 0 0,24-6-160 0 0,2 0 95 0 0,0 0-1 0 0,-1 0 0 0 0,1 0 1 0 0,-1 0-1 0 0,1 1 0 0 0,0-1 1 0 0,-1 0-1 0 0,1 0 1 0 0,-1 0-1 0 0,1 0 0 0 0,0 0 1 0 0,-1 0-1 0 0,1-1 0 0 0,-1 1 1 0 0,1 0-1 0 0,-1 0 0 0 0,1 0 1 0 0,0 0-1 0 0,-1 0 0 0 0,1 0 1 0 0,0-1-1 0 0,-1 1 0 0 0,1 0 1 0 0,0 0-1 0 0,-1-1 1 0 0,1 1-1 0 0,0 0 0 0 0,-1-1 1 0 0,-1-8-1388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5.547"/>
    </inkml:context>
    <inkml:brush xml:id="br0">
      <inkml:brushProperty name="width" value="0.05" units="cm"/>
      <inkml:brushProperty name="height" value="0.05" units="cm"/>
    </inkml:brush>
  </inkml:definitions>
  <inkml:trace contextRef="#ctx0" brushRef="#br0">178 16 19964 0 0,'10'-12'788'0'0,"-7"9"9"0"0,-7 12-735 0 0,-137 313-462 0 0,131-296 500 0 0,1 1-1 0 0,2 1 0 0 0,0 0 1 0 0,2-1-1 0 0,-2 52 0 0 0,21-99 1027 0 0,-2-10-837 0 0,-2-2-1 0 0,-2 1 1 0 0,-1-1-1 0 0,6-54 1 0 0,-9 55-368 0 0,-3 18-470 0 0,-1 16-776 0 0,-1 0 1172 0 0,1 0-1 0 0,0 0 1 0 0,0 0 0 0 0,0 0-1 0 0,0 0 1 0 0,1 0 0 0 0,0 4 0 0 0,2-1 106 0 0,-1 1 1 0 0,1-1-1 0 0,0 0 1 0 0,0 0-1 0 0,1 0 1 0 0,0 0 0 0 0,0-1-1 0 0,0 0 1 0 0,1 1-1 0 0,-1-2 1 0 0,1 1-1 0 0,1 0 1 0 0,-1-1 0 0 0,11 7-1 0 0,-11-9 124 0 0,1 1 1 0 0,0-1-1 0 0,-1 0 0 0 0,1 0 0 0 0,0-1 0 0 0,0 1 1 0 0,0-2-1 0 0,0 1 0 0 0,0 0 0 0 0,0-1 0 0 0,1 0 1 0 0,-1-1-1 0 0,0 1 0 0 0,0-1 0 0 0,0 0 0 0 0,11-4 1 0 0,-5 1 181 0 0,-1-1 1 0 0,0 0 0 0 0,-1-1 0 0 0,1 0-1 0 0,-1 0 1 0 0,17-15 0 0 0,-20 16-149 0 0,-1-1 0 0 0,-1 1-1 0 0,1-1 1 0 0,-1-1 0 0 0,0 1 0 0 0,0-1 0 0 0,-1 0 0 0 0,0 0 0 0 0,0 0 0 0 0,-1 0-1 0 0,3-9 1 0 0,-5 11-529 0 0,-2 5 92 0 0,-6 9-106 0 0,-9 17 80 0 0,8-8 243 0 0,1-1 0 0 0,-6 23 0 0 0,11-33 68 0 0,0 0 0 0 0,1 0 0 0 0,0 0 0 0 0,0 0 0 0 0,1 0 0 0 0,0 0 0 0 0,0 0 0 0 0,0 1 0 0 0,3 8 0 0 0,-3-14 28 0 0,1-1 1 0 0,-1 1-1 0 0,0-1 1 0 0,1 1 0 0 0,0 0-1 0 0,-1-1 1 0 0,1 0 0 0 0,0 1-1 0 0,0-1 1 0 0,0 1 0 0 0,0-1-1 0 0,0 0 1 0 0,0 0 0 0 0,0 1-1 0 0,0-1 1 0 0,1 0-1 0 0,-1 0 1 0 0,0 0 0 0 0,1 0-1 0 0,-1 0 1 0 0,0-1 0 0 0,1 1-1 0 0,-1 0 1 0 0,3 0 0 0 0,-1-1 23 0 0,0 1-1 0 0,1-1 1 0 0,-1 0 0 0 0,0 0 0 0 0,0 0 0 0 0,1-1 0 0 0,-1 1 0 0 0,0-1 0 0 0,1 1 0 0 0,-1-1 0 0 0,4-2 0 0 0,7-3 68 0 0,0-1 1 0 0,0 0-1 0 0,0-1 1 0 0,12-10 0 0 0,-6 3-37 0 0,3-1 115 0 0,29-26 0 0 0,-47 37-167 0 0,0 0 1 0 0,0 0 0 0 0,0-1 0 0 0,-1 1-1 0 0,0-1 1 0 0,0 0 0 0 0,-1 0-1 0 0,1 0 1 0 0,-1-1 0 0 0,4-12 0 0 0,-22 59-1414 0 0,8-24 1415 0 0,0 0 0 0 0,1 0 0 0 0,-6 33 0 0 0,11-46-94 0 0,0 23 222 0 0,0-25-233 0 0,1 0-1 0 0,0 0 0 0 0,0 0 0 0 0,0 0 1 0 0,0 0-1 0 0,0 0 0 0 0,1 0 0 0 0,-1 0 1 0 0,0 0-1 0 0,0 0 0 0 0,1 0 1 0 0,-1-1-1 0 0,0 1 0 0 0,1 0 0 0 0,-1 0 1 0 0,1 0-1 0 0,0 0 0 0 0,-1-1 0 0 0,1 1 1 0 0,0 1-1 0 0,0-2-80 0 0,-1 0 0 0 0,1 0 1 0 0,-1 0-1 0 0,1 0 0 0 0,-1 0 1 0 0,1-1-1 0 0,-1 1 0 0 0,0 0 0 0 0,1 0 1 0 0,-1 0-1 0 0,1 0 0 0 0,-1-1 1 0 0,1 1-1 0 0,-1 0 0 0 0,1 0 0 0 0,-1-1 1 0 0,0 1-1 0 0,1 0 0 0 0,-1-1 1 0 0,0 1-1 0 0,1 0 0 0 0,-1-1 0 0 0,0 1 1 0 0,1-1-1 0 0,0 0-109 0 0,4-6-2074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6.082"/>
    </inkml:context>
    <inkml:brush xml:id="br0">
      <inkml:brushProperty name="width" value="0.05" units="cm"/>
      <inkml:brushProperty name="height" value="0.05" units="cm"/>
    </inkml:brush>
  </inkml:definitions>
  <inkml:trace contextRef="#ctx0" brushRef="#br0">4 35 20028 0 0,'-2'-15'1400'0'0,"1"-4"3719"0"0,1 22-5582 0 0,0 0 1 0 0,1 0-1 0 0,0 0 0 0 0,0 0 0 0 0,-1 0 1 0 0,2 0-1 0 0,-1 0 0 0 0,0 0 1 0 0,1 0-1 0 0,-1-1 0 0 0,1 1 1 0 0,0-1-1 0 0,0 1 0 0 0,2 2 0 0 0,4 6-327 0 0,0 2-246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6.543"/>
    </inkml:context>
    <inkml:brush xml:id="br0">
      <inkml:brushProperty name="width" value="0.05" units="cm"/>
      <inkml:brushProperty name="height" value="0.05" units="cm"/>
    </inkml:brush>
  </inkml:definitions>
  <inkml:trace contextRef="#ctx0" brushRef="#br0">270 86 19340 0 0,'-2'-3'310'0'0,"0"0"0"0"0,0 0 0 0 0,0 0 0 0 0,-1 1 0 0 0,1-1 0 0 0,-1 0 0 0 0,1 1 0 0 0,-1 0 0 0 0,0 0 0 0 0,0 0 0 0 0,0 0 0 0 0,0 0 0 0 0,0 1 0 0 0,0-1 0 0 0,-1 1 0 0 0,1 0 0 0 0,-1 0 0 0 0,-5-1 0 0 0,2 0-258 0 0,0 1 0 0 0,0 0-1 0 0,0 0 1 0 0,0 0 0 0 0,0 1 0 0 0,0 0 0 0 0,0 1-1 0 0,-10 1 1 0 0,14-1-122 0 0,-1 0 0 0 0,0 0 0 0 0,1 0 0 0 0,-1 1 0 0 0,1-1 0 0 0,-1 1 0 0 0,1 0 0 0 0,0 0 0 0 0,0 0 0 0 0,-1 1-1 0 0,2-1 1 0 0,-1 1 0 0 0,0 0 0 0 0,0-1 0 0 0,1 1 0 0 0,0 0 0 0 0,-1 1 0 0 0,1-1 0 0 0,0 0 0 0 0,1 1 0 0 0,-1-1 0 0 0,1 1 0 0 0,-1-1 0 0 0,1 1 0 0 0,0 0 0 0 0,0-1-1 0 0,1 1 1 0 0,-1 0 0 0 0,1 0 0 0 0,0 0 0 0 0,0-1 0 0 0,0 1 0 0 0,0 0 0 0 0,1 0 0 0 0,0 0 0 0 0,-1-1 0 0 0,1 1 0 0 0,1 0 0 0 0,-1-1 0 0 0,0 1 0 0 0,1-1 0 0 0,3 7 0 0 0,33 42-508 0 0,-24-35 550 0 0,-1 1-1 0 0,-1 0 1 0 0,0 1-1 0 0,14 33 1 0 0,-24-46 52 0 0,0 1 1 0 0,0-1 0 0 0,-1 0 0 0 0,1 1 0 0 0,-2 0 0 0 0,1-1-1 0 0,-1 1 1 0 0,0-1 0 0 0,0 1 0 0 0,0 0 0 0 0,-1-1-1 0 0,0 1 1 0 0,-1-1 0 0 0,0 1 0 0 0,1-1 0 0 0,-2 0 0 0 0,1 0-1 0 0,-1 0 1 0 0,0 0 0 0 0,-4 6 0 0 0,0-2 80 0 0,0 0 0 0 0,0-1 0 0 0,-1 0 1 0 0,0 0-1 0 0,-1-1 0 0 0,-10 9 0 0 0,14-14-9 0 0,1 1-1 0 0,0-1 1 0 0,-1-1-1 0 0,0 1 0 0 0,0 0 1 0 0,1-1-1 0 0,-2 0 1 0 0,1 0-1 0 0,0-1 0 0 0,0 1 1 0 0,0-1-1 0 0,-1 0 1 0 0,1-1-1 0 0,-1 1 1 0 0,-9-1-1 0 0,13-1-101 0 0,1 1-1 0 0,0 0 1 0 0,0 0-1 0 0,0-1 1 0 0,-1 1-1 0 0,1-1 1 0 0,0 1 0 0 0,0-1-1 0 0,0 1 1 0 0,0-1-1 0 0,0 0 1 0 0,0 1 0 0 0,0-1-1 0 0,0 0 1 0 0,0 0-1 0 0,0 0 1 0 0,0 0 0 0 0,1 0-1 0 0,-1 0 1 0 0,0 0-1 0 0,1 0 1 0 0,-1 0-1 0 0,0 0 1 0 0,1 0 0 0 0,0 0-1 0 0,-1 0 1 0 0,1-1-1 0 0,0 1 1 0 0,-1 0 0 0 0,1 0-1 0 0,0-1 1 0 0,0 1-1 0 0,0 0 1 0 0,0 0 0 0 0,0 0-1 0 0,0-1 1 0 0,0 1-1 0 0,1 0 1 0 0,-1 0-1 0 0,1-3 1 0 0,1-4-238 0 0,1 0 0 0 0,0 0 0 0 0,0 0 0 0 0,6-10 0 0 0,40-67-24 0 0,5 3 1 0 0,84-100-1 0 0,-66 101 662 0 0,-26 31-108 0 0,-31 28-139 0 0,-14 18-240 0 0,-11 14-139 0 0,-3 7 53 0 0,0 0 0 0 0,-14 27 1 0 0,22-36 167 0 0,1 1-1 0 0,0 0 1 0 0,1 0 0 0 0,-1 0 0 0 0,2 0 0 0 0,-1 0-1 0 0,-1 17 1 0 0,4-25-5 0 0,0 1 0 0 0,0 0 0 0 0,0-1 1 0 0,0 1-1 0 0,0-1 0 0 0,0 1 0 0 0,1-1 0 0 0,-1 1 0 0 0,1-1 0 0 0,-1 1 0 0 0,1-1 1 0 0,-1 1-1 0 0,1-1 0 0 0,0 0 0 0 0,0 1 0 0 0,0-1 0 0 0,0 0 0 0 0,0 0 0 0 0,0 0 1 0 0,0 0-1 0 0,0 1 0 0 0,0-1 0 0 0,0-1 0 0 0,1 1 0 0 0,-1 0 0 0 0,0 0 0 0 0,1 0 0 0 0,-1-1 1 0 0,1 1-1 0 0,-1-1 0 0 0,0 1 0 0 0,1-1 0 0 0,-1 1 0 0 0,1-1 0 0 0,0 0 0 0 0,-1 0 1 0 0,1 0-1 0 0,1 0 0 0 0,8 0-12 0 0,-1 0-1 0 0,1-1 1 0 0,-1 0 0 0 0,15-3 0 0 0,58-16 125 0 0,131-48 1 0 0,-213 67-86 0 0,0 1 0 0 0,-1 0 0 0 0,1-1 0 0 0,0 1 0 0 0,0 0 0 0 0,0 0 1 0 0,0 0-1 0 0,0-1 0 0 0,0 1 0 0 0,0 0 0 0 0,0 0 0 0 0,-1 0 0 0 0,1 1 1 0 0,0-1-1 0 0,2 0 0 0 0,-3 0 2 0 0,0 1 0 0 0,1-1 1 0 0,-1 0-1 0 0,0 1 0 0 0,1-1 1 0 0,-1 0-1 0 0,0 0 0 0 0,1 1 1 0 0,-1-1-1 0 0,0 1 0 0 0,0-1 1 0 0,1 0-1 0 0,-1 1 0 0 0,0-1 1 0 0,0 1-1 0 0,0-1 0 0 0,0 0 1 0 0,0 1-1 0 0,1-1 0 0 0,-1 1 0 0 0,0-1 1 0 0,0 1-1 0 0,0-1 0 0 0,-7 32 467 0 0,6-28-490 0 0,-4 11 186 0 0,2 0-1 0 0,-1 1 0 0 0,2 0 0 0 0,-1 26 1 0 0,37-71-109 0 0,-28 24 237 0 0,-4 2-1016 0 0,1 0 0 0 0,0 1 1 0 0,0-1-1 0 0,0 1 0 0 0,0 0 0 0 0,6-3 1 0 0,-9 5 520 0 0,1 0 0 0 0,-1 0 1 0 0,1 0-1 0 0,-1-1 0 0 0,1 1 1 0 0,-1 0-1 0 0,1 0 0 0 0,-1 0 1 0 0,1 0-1 0 0,-1 0 0 0 0,0 0 1 0 0,1 0-1 0 0,-1 1 0 0 0,1-1 1 0 0,-1 0-1 0 0,1 0 0 0 0,-1 0 1 0 0,1 0-1 0 0,-1 1 0 0 0,0-1 1 0 0,1 0-1 0 0,-1 0 1 0 0,1 1-1 0 0,0 0-167 0 0,0 0 1 0 0,-1 0-1 0 0,1 0 1 0 0,0 0-1 0 0,-1 0 1 0 0,1 0-1 0 0,-1 0 1 0 0,1 1-1 0 0,-1-1 1 0 0,1 0-1 0 0,-1 0 1 0 0,0 3-1 0 0,2 10-1932 0 0,1 3-32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7.101"/>
    </inkml:context>
    <inkml:brush xml:id="br0">
      <inkml:brushProperty name="width" value="0.05" units="cm"/>
      <inkml:brushProperty name="height" value="0.05" units="cm"/>
    </inkml:brush>
  </inkml:definitions>
  <inkml:trace contextRef="#ctx0" brushRef="#br0">303 226 17828 0 0,'-4'-7'524'0'0,"0"1"0"0"0,-1 0 1 0 0,0-1-1 0 0,0 2 0 0 0,0-1 1 0 0,-1 0-1 0 0,1 1 0 0 0,-1 0 1 0 0,-1 1-1 0 0,-10-7 0 0 0,13 9-502 0 0,0 0-1 0 0,0 0 0 0 0,0 1 0 0 0,-1 0 0 0 0,1 0 0 0 0,0 0 1 0 0,-1 0-1 0 0,1 1 0 0 0,-1-1 0 0 0,1 1 0 0 0,-1 0 0 0 0,1 1 0 0 0,-1-1 1 0 0,1 1-1 0 0,0 0 0 0 0,-1 0 0 0 0,1 0 0 0 0,0 0 0 0 0,-8 5 0 0 0,2-1-130 0 0,0 1 0 0 0,0 1 0 0 0,1-1 0 0 0,0 1 0 0 0,1 1 0 0 0,0 0-1 0 0,0 0 1 0 0,0 0 0 0 0,-9 15 0 0 0,12-15 26 0 0,0 0 0 0 0,0 0 1 0 0,0 1-1 0 0,1 0 0 0 0,1 0 0 0 0,-1 0 1 0 0,1 0-1 0 0,1 0 0 0 0,0 1 1 0 0,0-1-1 0 0,0 15 0 0 0,2-23 71 0 0,-1 0 0 0 0,1-1 0 0 0,0 1 0 0 0,0 0 0 0 0,0 0 0 0 0,0 0 0 0 0,0 0 0 0 0,0 0 0 0 0,1 0 0 0 0,-1 0 0 0 0,0 0 0 0 0,0 0 0 0 0,1 0 0 0 0,-1-1 0 0 0,0 1 0 0 0,1 0 0 0 0,-1 0 0 0 0,1 0 0 0 0,-1-1 0 0 0,1 1 0 0 0,-1 0 0 0 0,1 0 0 0 0,0-1 0 0 0,-1 1 0 0 0,1-1 0 0 0,0 1 0 0 0,0 0 0 0 0,-1-1 0 0 0,1 1 0 0 0,0-1 0 0 0,0 0 0 0 0,0 1 0 0 0,0-1 0 0 0,-1 0 0 0 0,1 1 0 0 0,0-1 0 0 0,0 0 0 0 0,0 0 0 0 0,0 0 0 0 0,0 0 0 0 0,0 0 0 0 0,0 0 0 0 0,0 0 0 0 0,0 0 0 0 0,0 0 0 0 0,0 0 0 0 0,-1-1 0 0 0,3 1 0 0 0,4-3 63 0 0,1 0 0 0 0,-1 0 0 0 0,1 0 1 0 0,9-7-1 0 0,-11 7-2 0 0,43-26 347 0 0,-2-2 0 0 0,-1-2 1 0 0,-1-1-1 0 0,66-68 0 0 0,-98 89-453 0 0,-1 0-1 0 0,-1 0 1 0 0,0-1 0 0 0,-1-1 0 0 0,0 1 0 0 0,-1-2-1 0 0,10-21 1 0 0,-31 61-358 0 0,-1-1-1 0 0,-18 26 1 0 0,3-5 370 0 0,1-4 47 0 0,16-24 22 0 0,0 1-1 0 0,-9 18 1 0 0,18-29-75 0 0,-1 0 0 0 0,1 0 1 0 0,0 0-1 0 0,1 0 0 0 0,-1 0 0 0 0,1 0 1 0 0,0 0-1 0 0,1 1 0 0 0,-1-1 1 0 0,2 10-1 0 0,-1-14-113 0 0,0 0 1 0 0,1 0-1 0 0,-1-1 1 0 0,1 1-1 0 0,-1 0 1 0 0,1 0-1 0 0,0-1 1 0 0,-1 1-1 0 0,1 0 0 0 0,0-1 1 0 0,0 1-1 0 0,0-1 1 0 0,0 1-1 0 0,1-1 1 0 0,-1 0-1 0 0,0 1 1 0 0,1-1-1 0 0,-1 0 0 0 0,0 0 1 0 0,1 0-1 0 0,2 2 1 0 0,-1-2-156 0 0,0 0 1 0 0,0 0-1 0 0,0 0 1 0 0,0 0-1 0 0,1 0 1 0 0,-1-1-1 0 0,0 1 1 0 0,0-1-1 0 0,1 0 1 0 0,-1 0-1 0 0,5-1 1 0 0,11-2 63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7.585"/>
    </inkml:context>
    <inkml:brush xml:id="br0">
      <inkml:brushProperty name="width" value="0.05" units="cm"/>
      <inkml:brushProperty name="height" value="0.05" units="cm"/>
    </inkml:brush>
  </inkml:definitions>
  <inkml:trace contextRef="#ctx0" brushRef="#br0">1 76 15731 0 0,'0'1'2036'0'0,"1"0"-1780"0"0,-1 1 0 0 0,1-1 0 0 0,0 1 0 0 0,0-1-1 0 0,0 0 1 0 0,0 1 0 0 0,0-1 0 0 0,0 0 0 0 0,0 0 0 0 0,0 0-1 0 0,0 0 1 0 0,0 0 0 0 0,1 0 0 0 0,-1 0 0 0 0,3 1 0 0 0,2-1 20 0 0,0 0 1 0 0,0 0-1 0 0,0-1 1 0 0,0 0-1 0 0,-1-1 1 0 0,1 1-1 0 0,0-1 1 0 0,0 0-1 0 0,0 0 1 0 0,6-3-1 0 0,-1 0 5 0 0,-1 0-1 0 0,1-1 0 0 0,-1 0 0 0 0,12-9 0 0 0,-20 13-238 0 0,0-1 0 0 0,-1 1-1 0 0,1 0 1 0 0,-1-1 0 0 0,1 0 0 0 0,-1 1-1 0 0,0-1 1 0 0,1 0 0 0 0,-1 0 0 0 0,0 0 0 0 0,0 0-1 0 0,0 0 1 0 0,-1 0 0 0 0,1 0 0 0 0,0 0-1 0 0,-1 0 1 0 0,1 0 0 0 0,-1 0 0 0 0,0 0 0 0 0,0-4-1 0 0,0 6-63 0 0,0-1-1 0 0,0 0 1 0 0,0 0-1 0 0,0 0 1 0 0,0 1-1 0 0,0-1 1 0 0,-1 0-1 0 0,1 0 1 0 0,0 1 0 0 0,-1-1-1 0 0,1 0 1 0 0,-1 1-1 0 0,1-1 1 0 0,0 0-1 0 0,-1 1 1 0 0,1-1-1 0 0,-1 1 1 0 0,0-1-1 0 0,1 1 1 0 0,-1-1-1 0 0,1 1 1 0 0,-2-1-1 0 0,1 0-59 0 0,0 1-1 0 0,-1 0 1 0 0,1-1 0 0 0,-1 1-1 0 0,1 0 1 0 0,0 0-1 0 0,-1 0 1 0 0,1 0 0 0 0,-1 0-1 0 0,1 0 1 0 0,0 0-1 0 0,-1 1 1 0 0,1-1 0 0 0,0 0-1 0 0,-1 1 1 0 0,1-1-1 0 0,-2 2 1 0 0,-9 4-111 0 0,1 0 1 0 0,-1 1-1 0 0,1 1 1 0 0,0 0-1 0 0,1 0 1 0 0,0 1-1 0 0,0 0 0 0 0,1 1 1 0 0,-14 18-1 0 0,21-25 166 0 0,1-1 0 0 0,-1 0 0 0 0,1 1 0 0 0,-1 0 0 0 0,1-1 0 0 0,0 1 0 0 0,0 0 0 0 0,0-1 0 0 0,0 1 0 0 0,1 0-1 0 0,-1 0 1 0 0,1 4 0 0 0,0-6 16 0 0,0 0 0 0 0,0 0 0 0 0,0 0 0 0 0,1 0 0 0 0,-1 0 1 0 0,1 0-1 0 0,-1 0 0 0 0,1 0 0 0 0,-1 0 0 0 0,1 0 0 0 0,-1 0 0 0 0,1 0 0 0 0,0 0 0 0 0,0-1 0 0 0,-1 1 0 0 0,1 0 0 0 0,0 0 0 0 0,0-1 0 0 0,0 1 0 0 0,0 0 0 0 0,0-1 0 0 0,0 1 0 0 0,0-1 0 0 0,0 0 0 0 0,0 1 0 0 0,0-1 0 0 0,0 0 0 0 0,0 1 0 0 0,0-1 0 0 0,0 0 0 0 0,0 0 0 0 0,0 0 0 0 0,0 0 0 0 0,0 0 0 0 0,2-1 0 0 0,13 2 18 0 0,1-2 0 0 0,-1 0-1 0 0,0-1 1 0 0,24-7 0 0 0,65-22 20 0 0,-52 13-41 0 0,-10 4-5 0 0,-16 5 118 0 0,39-9 1 0 0,-66 18-81 0 0,0 0 0 0 0,0 0 0 0 0,1 0 1 0 0,-1 0-1 0 0,0 0 0 0 0,1 0 0 0 0,-1 0 0 0 0,0 0 0 0 0,0 0 0 0 0,1 0 0 0 0,-1 0 0 0 0,0 0 0 0 0,1 0 0 0 0,-1 0 0 0 0,0 0 1 0 0,0 0-1 0 0,1 0 0 0 0,-1 0 0 0 0,0 0 0 0 0,0 0 0 0 0,1 1 0 0 0,-1-1 0 0 0,0 0 0 0 0,0 0 0 0 0,1 0 0 0 0,-1 1 0 0 0,0-1 0 0 0,0 0 1 0 0,0 0-1 0 0,0 0 0 0 0,1 1 0 0 0,-1-1 0 0 0,0 0 0 0 0,0 0 0 0 0,0 1 0 0 0,-1 13 398 0 0,-13 23-55 0 0,10-26-262 0 0,1-3-49 0 0,0-2-29 0 0,1-1-1 0 0,1 1 0 0 0,-1 0 1 0 0,1 0-1 0 0,0 0 1 0 0,0 7-1 0 0,1-13-20 0 0,0 0-1 0 0,0 0 1 0 0,0 0 0 0 0,0 0-1 0 0,0 0 1 0 0,0 1-1 0 0,0-1 1 0 0,0 0-1 0 0,0 0 1 0 0,0 0 0 0 0,0 0-1 0 0,0 0 1 0 0,0 1-1 0 0,0-1 1 0 0,0 0-1 0 0,0 0 1 0 0,0 0 0 0 0,0 0-1 0 0,0 0 1 0 0,1 0-1 0 0,-1 0 1 0 0,0 1-1 0 0,0-1 1 0 0,0 0 0 0 0,0 0-1 0 0,0 0 1 0 0,0 0-1 0 0,1 0 1 0 0,-1 0 0 0 0,0 0-1 0 0,0 0 1 0 0,0 0-1 0 0,0 0 1 0 0,0 0-1 0 0,0 0 1 0 0,1 0 0 0 0,-1 0-1 0 0,0 0 1 0 0,0 0-1 0 0,0 0 1 0 0,0 0-1 0 0,0 0 1 0 0,1 0 0 0 0,-1 0-1 0 0,0 0 1 0 0,0 0-1 0 0,0 0 1 0 0,11-5 49 0 0,9-9 0 0 0,-19 14-55 0 0,6-6-11 0 0,7-6-147 0 0,0 1 1 0 0,1 1-1 0 0,0 0 1 0 0,1 1-1 0 0,0 1 1 0 0,24-9-1 0 0,-39 17 150 0 0,0-1 0 0 0,0 1 0 0 0,0 0 0 0 0,0 0 0 0 0,0 1 0 0 0,0-1 0 0 0,0 0 0 0 0,0 0 0 0 0,0 0 0 0 0,0 1 0 0 0,0-1 0 0 0,0 0 0 0 0,0 1 0 0 0,0-1 0 0 0,0 1 0 0 0,0-1 0 0 0,0 1-1 0 0,-1 0 1 0 0,1-1 0 0 0,0 1 0 0 0,0 0 0 0 0,-1-1 0 0 0,1 1 0 0 0,0 0 0 0 0,-1 0 0 0 0,1 0 0 0 0,-1 0 0 0 0,1 0 0 0 0,-1 0 0 0 0,1-1 0 0 0,-1 1 0 0 0,0 0 0 0 0,1 0 0 0 0,-1 0 0 0 0,0 0 0 0 0,0 2 0 0 0,3 8 63 0 0,-1-1 1 0 0,1 20 0 0 0,-2-18-51 0 0,-1-11-70 0 0,7 35 494 0 0,0-18-1617 0 0,-6-18 940 0 0,-1 1 0 0 0,1-1-1 0 0,-1 1 1 0 0,0-1 0 0 0,1 1-1 0 0,-1-1 1 0 0,1 1 0 0 0,-1-1-1 0 0,1 0 1 0 0,-1 1 0 0 0,1-1-1 0 0,0 0 1 0 0,-1 1-1 0 0,1-1 1 0 0,-1 0 0 0 0,1 0-1 0 0,0 1 1 0 0,-1-1 0 0 0,1 0-1 0 0,1 0 1 0 0,-2 0 52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8.208"/>
    </inkml:context>
    <inkml:brush xml:id="br0">
      <inkml:brushProperty name="width" value="0.05" units="cm"/>
      <inkml:brushProperty name="height" value="0.05" units="cm"/>
    </inkml:brush>
  </inkml:definitions>
  <inkml:trace contextRef="#ctx0" brushRef="#br0">1 238 11739 0 0,'0'-4'7538'0'0,"3"-4"-3773"0"0,13-19-1946 0 0,13 3-1679 0 0,1 2 1 0 0,1 1-1 0 0,55-27 0 0 0,-39 22-102 0 0,66-32-481 0 0,-110 60-65 0 0,-4 6 284 0 0,-5 11 136 0 0,5-15 9 0 0,-30 91-1329 0 0,6-35-2473 0 0,24-58 3548 0 0,0 0-1 0 0,1 0 1 0 0,-1 1-1 0 0,0-1 0 0 0,1 0 1 0 0,-1 0-1 0 0,1 0 1 0 0,0 0-1 0 0,-1 1 0 0 0,1-1 1 0 0,0 0-1 0 0,1 0 1 0 0,-1 3-1 0 0,4 2 82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8.711"/>
    </inkml:context>
    <inkml:brush xml:id="br0">
      <inkml:brushProperty name="width" value="0.05" units="cm"/>
      <inkml:brushProperty name="height" value="0.05" units="cm"/>
    </inkml:brush>
  </inkml:definitions>
  <inkml:trace contextRef="#ctx0" brushRef="#br0">87 63 20444 0 0,'2'-21'1505'0'0,"-2"18"-1209"0"0,0 0 0 0 0,0 0-1 0 0,0 0 1 0 0,0-1 0 0 0,1 1-1 0 0,0 0 1 0 0,-1 0 0 0 0,1 0-1 0 0,0 0 1 0 0,0 0 0 0 0,3-5-1 0 0,-11 37-833 0 0,-35 86-118 0 0,23-58 662 0 0,13-37-81 0 0,0 0-1 0 0,1 0 1 0 0,-2 24-1 0 0,3 27-5612 0 0,4-65 4638 0 0,-1-4-200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9.236"/>
    </inkml:context>
    <inkml:brush xml:id="br0">
      <inkml:brushProperty name="width" value="0.05" units="cm"/>
      <inkml:brushProperty name="height" value="0.05" units="cm"/>
    </inkml:brush>
  </inkml:definitions>
  <inkml:trace contextRef="#ctx0" brushRef="#br0">15 62 17868 0 0,'0'-1'297'0'0,"1"-1"1"0"0,-1 1 0 0 0,1-1-1 0 0,-1 1 1 0 0,1-1 0 0 0,0 1-1 0 0,0 0 1 0 0,0-1 0 0 0,0 1-1 0 0,0 0 1 0 0,0 0 0 0 0,0-1-1 0 0,0 1 1 0 0,1 0 0 0 0,-1 0-1 0 0,3-1 1 0 0,25-5 3084 0 0,-22 5-3633 0 0,32-2 1058 0 0,54 0 1 0 0,-57 3-1005 0 0,69-9 0 0 0,-58 2-1876 0 0,-16 6-4683 0 0,-27 2 6249 0 0</inkml:trace>
  <inkml:trace contextRef="#ctx0" brushRef="#br0" timeOffset="1">0 183 15203 0 0,'24'-2'5461'0'0,"26"0"-3144"0"0,1-3-1 0 0,51-12 1 0 0,66-6-7322 0 0,-156 24 3234 0 0,-2 2-311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0.669"/>
    </inkml:context>
    <inkml:brush xml:id="br0">
      <inkml:brushProperty name="width" value="0.05" units="cm"/>
      <inkml:brushProperty name="height" value="0.05" units="cm"/>
    </inkml:brush>
  </inkml:definitions>
  <inkml:trace contextRef="#ctx0" brushRef="#br0">36 243 2953 0 0,'15'-4'5061'0'0,"11"-9"-4695"0"0,-15 7 624 0 0,-1 1 641 0 0,0 0 1 0 0,-1-1-1 0 0,0-1 1 0 0,0 1-1 0 0,16-16 1 0 0,-23 20-1334 0 0,0 0 0 0 0,0-1 0 0 0,0 1 0 0 0,0 0 0 0 0,0-1 0 0 0,0 0 0 0 0,-1 1 0 0 0,1-1 0 0 0,-1 0-1 0 0,0 0 1 0 0,0 1 0 0 0,0-1 0 0 0,0 0 0 0 0,-1 0 0 0 0,1 0 0 0 0,-1-1 0 0 0,1 1 0 0 0,-1 0 0 0 0,0 0 0 0 0,0 0 0 0 0,-1 0 0 0 0,1 0 0 0 0,-1 0 0 0 0,1 0 0 0 0,-1 0 0 0 0,-2-4 0 0 0,2 4-252 0 0,0 1-1 0 0,0-1 0 0 0,-1 1 0 0 0,1-1 0 0 0,-1 1 0 0 0,1 0 0 0 0,-1 0 0 0 0,0 0 0 0 0,-4-4 0 0 0,5 6-70 0 0,0-1 1 0 0,0 1 0 0 0,0-1 0 0 0,0 1-1 0 0,0-1 1 0 0,0 1 0 0 0,0 0 0 0 0,-1-1-1 0 0,1 1 1 0 0,0 0 0 0 0,0 0-1 0 0,0 0 1 0 0,0 0 0 0 0,0 0 0 0 0,-1 0-1 0 0,1 0 1 0 0,0 1 0 0 0,0-1 0 0 0,0 0-1 0 0,0 1 1 0 0,0-1 0 0 0,0 1-1 0 0,-1-1 1 0 0,1 1 0 0 0,0-1 0 0 0,0 1-1 0 0,-1 0 1 0 0,-8 7-162 0 0,-1 0-1 0 0,1 0 1 0 0,0 1-1 0 0,1 0 1 0 0,-9 11 0 0 0,14-14 39 0 0,-1-1 0 0 0,1 1 0 0 0,1 0 0 0 0,-1 0 0 0 0,1 1 0 0 0,0-1 0 0 0,0 1 0 0 0,0-1 0 0 0,1 1 0 0 0,-2 13 0 0 0,4-20 132 0 0,-1 1 0 0 0,1-1 1 0 0,0 0-1 0 0,0 1 0 0 0,0-1 0 0 0,0 0 1 0 0,0 1-1 0 0,0-1 0 0 0,0 0 0 0 0,0 1 1 0 0,0-1-1 0 0,0 0 0 0 0,1 1 0 0 0,-1-1 1 0 0,0 0-1 0 0,0 0 0 0 0,0 1 0 0 0,0-1 1 0 0,0 0-1 0 0,1 1 0 0 0,-1-1 0 0 0,0 0 1 0 0,0 0-1 0 0,0 1 0 0 0,1-1 0 0 0,-1 0 1 0 0,0 0-1 0 0,0 0 0 0 0,1 1 0 0 0,-1-1 1 0 0,0 0-1 0 0,1 0 0 0 0,-1 0 0 0 0,0 0 1 0 0,0 0-1 0 0,1 1 0 0 0,-1-1 0 0 0,16-3-136 0 0,14-13 180 0 0,16-22 62 0 0,-10 7-814 0 0,-35 31 629 0 0,-1-1 0 0 0,1 0 1 0 0,0 1-1 0 0,-1-1 0 0 0,1 1 1 0 0,0 0-1 0 0,-1-1 0 0 0,1 1 0 0 0,0-1 1 0 0,0 1-1 0 0,0 0 0 0 0,-1 0 1 0 0,1-1-1 0 0,0 1 0 0 0,0 0 0 0 0,0 0 1 0 0,0 0-1 0 0,-1 0 0 0 0,1 0 1 0 0,0 0-1 0 0,0 0 0 0 0,0 0 0 0 0,0 0 1 0 0,-1 1-1 0 0,2-1 0 0 0,-1 1 16 0 0,0 0 0 0 0,0 0 0 0 0,0 0 0 0 0,0-1 0 0 0,0 1 0 0 0,-1 0 0 0 0,1 0 0 0 0,0 1 1 0 0,-1-1-1 0 0,1 0 0 0 0,0 0 0 0 0,-1 0 0 0 0,0 0 0 0 0,1 0 0 0 0,-1 2 0 0 0,2 7-38 0 0,0 0 0 0 0,-1-1 1 0 0,0 16-1 0 0,-1-18 142 0 0,-1 178 400 0 0,-1-70 23 0 0,2-88-329 0 0,-1 0 1 0 0,-2-1-1 0 0,-1 1 0 0 0,-12 44 1 0 0,11-55-40 0 0,-1 0 0 0 0,0 0 0 0 0,-1-1 0 0 0,-1 0 0 0 0,-1 0 0 0 0,0-1 0 0 0,0 0 0 0 0,-19 20 0 0 0,26-32-22 0 0,1 0 0 0 0,-1 0 0 0 0,0 0 1 0 0,-1 0-1 0 0,1-1 0 0 0,0 1 0 0 0,0-1 1 0 0,-1 1-1 0 0,1-1 0 0 0,-1 0 0 0 0,1 0 0 0 0,-1 0 1 0 0,1 0-1 0 0,-1 0 0 0 0,-4 0 0 0 0,6-1-28 0 0,0 0 0 0 0,-1-1-1 0 0,1 1 1 0 0,-1 0 0 0 0,1-1 0 0 0,0 1-1 0 0,-1-1 1 0 0,1 1 0 0 0,0-1-1 0 0,-1 0 1 0 0,1 1 0 0 0,0-1-1 0 0,0 0 1 0 0,0 0 0 0 0,0 0-1 0 0,0 0 1 0 0,0 0 0 0 0,0 0 0 0 0,0 0-1 0 0,0 0 1 0 0,0-1 0 0 0,0 1-1 0 0,1 0 1 0 0,-1 0 0 0 0,1-1-1 0 0,-1 1 1 0 0,1-1 0 0 0,-1 1 0 0 0,1-3-1 0 0,-2-3-42 0 0,0 0 0 0 0,1 0 0 0 0,0 0 0 0 0,1-1-1 0 0,-1 1 1 0 0,1 0 0 0 0,1 0 0 0 0,0-1 0 0 0,0 1 0 0 0,0 0 0 0 0,1 0-1 0 0,0 0 1 0 0,0 0 0 0 0,6-12 0 0 0,5-6-18 0 0,0 1 0 0 0,28-35-1 0 0,-26 37 71 0 0,56-70-166 0 0,86-87 1 0 0,-43 51-374 0 0,-100 113 412 0 0,-2-1 1 0 0,18-30-1 0 0,-26 40 102 0 0,-1 0 0 0 0,0-1-1 0 0,0 1 1 0 0,-1-1 0 0 0,0 0 0 0 0,0 0 0 0 0,0 1 0 0 0,-1-1 0 0 0,0 0 0 0 0,-1 0 0 0 0,1-9 0 0 0,-1 16-16 0 0,0-1 0 0 0,0 0 0 0 0,0 1 0 0 0,0-1-1 0 0,0 0 1 0 0,0 1 0 0 0,0-1 0 0 0,0 0 0 0 0,0 1 0 0 0,-1-1 0 0 0,1 1 0 0 0,0-1-1 0 0,0 0 1 0 0,0 1 0 0 0,-1-1 0 0 0,1 1 0 0 0,0-1 0 0 0,-1 1 0 0 0,1-1 0 0 0,-1 1-1 0 0,1-1 1 0 0,-1 1 0 0 0,1-1 0 0 0,0 1 0 0 0,-1-1 0 0 0,0 1 0 0 0,1 0 0 0 0,-2-1-1 0 0,1 1-12 0 0,0 0 0 0 0,0 0 0 0 0,1 1 0 0 0,-1-1 0 0 0,0 0 0 0 0,0 0 0 0 0,0 1 0 0 0,0-1 0 0 0,0 1 0 0 0,0-1 0 0 0,0 1 0 0 0,0-1 0 0 0,1 1 0 0 0,-1-1 0 0 0,0 1 0 0 0,0 1 0 0 0,-30 33-442 0 0,30-33 450 0 0,-14 17-123 0 0,-38 58-93 0 0,48-69 245 0 0,0 0 0 0 0,1 1 0 0 0,0-1-1 0 0,1 1 1 0 0,0 0 0 0 0,0 0 0 0 0,-2 14-1 0 0,5-21-12 0 0,0 0-1 0 0,-1-1 0 0 0,1 1 0 0 0,0 0 0 0 0,0-1 0 0 0,0 1 0 0 0,0 0 0 0 0,1 0 0 0 0,-1-1 0 0 0,0 1 0 0 0,1 0 0 0 0,-1-1 0 0 0,1 1 0 0 0,0-1 0 0 0,-1 1 0 0 0,1 0 0 0 0,0-1 0 0 0,2 3 0 0 0,-2-3 0 0 0,0 0 0 0 0,0 0 0 0 0,1-1 0 0 0,-1 1 0 0 0,0 0 0 0 0,1-1 0 0 0,-1 1 0 0 0,0-1 0 0 0,1 1 0 0 0,-1-1 0 0 0,1 0 0 0 0,-1 1 0 0 0,1-1-1 0 0,-1 0 1 0 0,1 0 0 0 0,-1 0 0 0 0,3 0 0 0 0,6-2 22 0 0,-1 0 0 0 0,1-1-1 0 0,0 1 1 0 0,-1-2 0 0 0,10-4 0 0 0,-10 5-30 0 0,52-29 34 0 0,-48 25-45 0 0,0-1 1 0 0,0 2-1 0 0,1 0 1 0 0,0 0-1 0 0,0 1 1 0 0,20-4-1 0 0,-33 9 12 0 0,0 0 1 0 0,-1 0-1 0 0,1 0 0 0 0,0 0 0 0 0,-1 0 0 0 0,1 0 0 0 0,0 0 0 0 0,-1 0 1 0 0,1 1-1 0 0,0-1 0 0 0,-1 0 0 0 0,1 0 0 0 0,0 1 0 0 0,-1-1 1 0 0,1 0-1 0 0,-1 1 0 0 0,1-1 0 0 0,-1 0 0 0 0,1 1 0 0 0,-1-1 1 0 0,1 1-1 0 0,-1-1 0 0 0,1 1 0 0 0,-1-1 0 0 0,1 1 0 0 0,-1-1 0 0 0,0 1 1 0 0,1-1-1 0 0,-1 1 0 0 0,0 0 0 0 0,0-1 0 0 0,1 2 0 0 0,3 26 257 0 0,-4-26-164 0 0,0 0-1 0 0,0 0 1 0 0,0 0-1 0 0,1 0 1 0 0,-1 0-1 0 0,0 0 1 0 0,1 0-1 0 0,0 0 1 0 0,-1 0-1 0 0,3 4 1 0 0,-1-7 43 0 0,0-1-1 0 0,0 1 1 0 0,1 0-1 0 0,-1 0 1 0 0,0-1 0 0 0,0 1-1 0 0,0-1 1 0 0,-1 0 0 0 0,3-2-1 0 0,-3 4-67 0 0,26-27 332 0 0,-14 13-418 0 0,1 0 0 0 0,25-17 0 0 0,-35 28-37 0 0,0 0 0 0 0,0 1 0 0 0,0-1 0 0 0,0 1 0 0 0,1 0 0 0 0,-1 0 0 0 0,1 1-1 0 0,0 0 1 0 0,-1-1 0 0 0,1 1 0 0 0,0 1 0 0 0,0-1 0 0 0,0 1 0 0 0,-1 0 0 0 0,8 0 0 0 0,-11 1 39 0 0,0-1 0 0 0,0 0 1 0 0,0 0-1 0 0,0 1 0 0 0,0-1 0 0 0,0 0 1 0 0,0 1-1 0 0,0-1 0 0 0,0 1 0 0 0,0 0 1 0 0,0-1-1 0 0,0 1 0 0 0,0 0 0 0 0,0-1 1 0 0,-1 1-1 0 0,1 0 0 0 0,0 0 1 0 0,0 0-1 0 0,-1 0 0 0 0,1 0 0 0 0,-1 0 1 0 0,1 0-1 0 0,0 1 0 0 0,0 1 11 0 0,0 0 0 0 0,-1 0 0 0 0,1 0 0 0 0,-1 0 0 0 0,1 0 0 0 0,-1 0 1 0 0,0 0-1 0 0,-1 5 0 0 0,0 2 7 0 0,-1-1 1 0 0,0 0-1 0 0,0 0 1 0 0,-8 16-1 0 0,4-13-139 0 0,-7 14-1073 0 0,10-9-2882 0 0,4-14 3689 0 0,0-3-603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19.668"/>
    </inkml:context>
    <inkml:brush xml:id="br0">
      <inkml:brushProperty name="width" value="0.05" units="cm"/>
      <inkml:brushProperty name="height" value="0.05" units="cm"/>
    </inkml:brush>
  </inkml:definitions>
  <inkml:trace contextRef="#ctx0" brushRef="#br0">17 323 15491 0 0,'-1'0'114'0'0,"1"0"0"0"0,-1 0 1 0 0,0 0-1 0 0,0 0 0 0 0,1 0 0 0 0,-1 1 0 0 0,0-1 0 0 0,1 0 0 0 0,-1 0 0 0 0,0 1 0 0 0,1-1 0 0 0,-1 0 0 0 0,1 1 1 0 0,-1-1-1 0 0,0 1 0 0 0,1-1 0 0 0,-1 1 0 0 0,1-1 0 0 0,-1 1 0 0 0,1-1 0 0 0,-1 1 0 0 0,1 0 0 0 0,0-1 0 0 0,-1 1 1 0 0,1 0-1 0 0,0-1 0 0 0,0 1 0 0 0,-1 1 0 0 0,2-1-60 0 0,-1 0-1 0 0,1 0 1 0 0,0-1 0 0 0,-1 1-1 0 0,1 0 1 0 0,0-1 0 0 0,0 1-1 0 0,0 0 1 0 0,0-1 0 0 0,0 1-1 0 0,0-1 1 0 0,-1 1 0 0 0,1-1-1 0 0,0 1 1 0 0,1-1 0 0 0,0 1 0 0 0,48 9 285 0 0,-34-9-604 0 0,0-1 0 0 0,0 0 0 0 0,0-1 0 0 0,0-1 0 0 0,-1-1 0 0 0,1 0 0 0 0,-1-1 0 0 0,0 0-1 0 0,26-12 1 0 0,-21 6-445 0 0,-1 0-1 0 0,0-2 0 0 0,0 0 1 0 0,-1-1-1 0 0,-1-1 0 0 0,22-22 1 0 0,-55 76 4501 0 0,14-37-3532 0 0,1 0 0 0 0,0 0 0 0 0,-1 0 0 0 0,1 0 0 0 0,0 1 0 0 0,1-1 0 0 0,-1 0 0 0 0,0 6 0 0 0,1-8-195 0 0,0-1-1 0 0,0 0 0 0 0,0 1 1 0 0,0-1-1 0 0,0 0 0 0 0,0 1 0 0 0,0-1 1 0 0,0 1-1 0 0,1-1 0 0 0,-1 0 1 0 0,0 1-1 0 0,0-1 0 0 0,0 0 1 0 0,0 1-1 0 0,1-1 0 0 0,-1 0 1 0 0,0 0-1 0 0,0 1 0 0 0,1-1 0 0 0,-1 0 1 0 0,0 0-1 0 0,1 1 0 0 0,-1-1 1 0 0,0 0-1 0 0,1 0 0 0 0,-1 0 1 0 0,0 0-1 0 0,1 1 0 0 0,1-1 46 0 0,-1 0-1 0 0,1 0 1 0 0,-1 0 0 0 0,1 0-1 0 0,-1-1 1 0 0,0 1-1 0 0,1 0 1 0 0,-1-1-1 0 0,0 1 1 0 0,1-1 0 0 0,-1 1-1 0 0,2-2 1 0 0,202-97 1174 0 0,-205 98-1288 0 0,1 1 0 0 0,-1 0 0 0 0,1-1 0 0 0,-1 1 0 0 0,1 0 0 0 0,0-1 0 0 0,-1 1 1 0 0,1 0-1 0 0,-1 0 0 0 0,1-1 0 0 0,0 1 0 0 0,-1 0 0 0 0,1 0 0 0 0,-1 0 0 0 0,1 0 1 0 0,0 0-1 0 0,-1 0 0 0 0,1 0 0 0 0,0 0 0 0 0,-1 0 0 0 0,1 0 0 0 0,-1 0 0 0 0,1 0 1 0 0,0 1-1 0 0,-1-1 0 0 0,1 0 0 0 0,-1 0 0 0 0,1 1 0 0 0,0-1 0 0 0,-1 0 0 0 0,1 1 1 0 0,-1-1-1 0 0,1 1 0 0 0,-1-1 0 0 0,0 0 0 0 0,1 1 0 0 0,-1-1 0 0 0,1 1 0 0 0,-1-1 1 0 0,0 1-1 0 0,1 0 0 0 0,-1-1 0 0 0,0 1 0 0 0,0-1 0 0 0,1 1 0 0 0,-1-1 0 0 0,0 1 1 0 0,0 0-1 0 0,0-1 0 0 0,0 2 0 0 0,1 5 11 0 0,-1 0 0 0 0,0-1 0 0 0,-1 1 1 0 0,-1 9-1 0 0,0 6 41 0 0,2-12-28 0 0,0-6-15 0 0,0 0 0 0 0,0 0 1 0 0,1 0-1 0 0,-1 0 0 0 0,1 0 0 0 0,3 8 0 0 0,-4-12 5 0 0,1 1 1 0 0,-1 0-1 0 0,1 0 1 0 0,-1 0-1 0 0,1-1 1 0 0,0 1-1 0 0,0 0 1 0 0,-1-1-1 0 0,1 1 0 0 0,0 0 1 0 0,0-1-1 0 0,0 1 1 0 0,-1-1-1 0 0,1 0 1 0 0,0 1-1 0 0,0-1 1 0 0,0 0-1 0 0,0 1 0 0 0,0-1 1 0 0,0 0-1 0 0,0 0 1 0 0,0 0-1 0 0,0 0 1 0 0,0 0-1 0 0,0 0 1 0 0,0 0-1 0 0,0 0 0 0 0,0 0 1 0 0,0 0-1 0 0,0 0 1 0 0,0-1-1 0 0,0 1 1 0 0,0 0-1 0 0,1-2 1 0 0,63-24-492 0 0,-16 4-1759 0 0,-40 19 754 0 0,1 0-1 0 0,-1 1 1 0 0,15-3-1 0 0,-12 4-740 0 0</inkml:trace>
  <inkml:trace contextRef="#ctx0" brushRef="#br0" timeOffset="1">778 68 19204 0 0,'-1'-5'449'0'0,"0"0"-1"0"0,0 1 1 0 0,0-1-1 0 0,1 1 1 0 0,-1-1-1 0 0,1 0 1 0 0,1 0-1 0 0,-1 1 1 0 0,0-1-1 0 0,1 0 1 0 0,0 1-1 0 0,2-7 1 0 0,-1 12-619 0 0,0 0 1 0 0,0 0-1 0 0,-1 1 1 0 0,1-1-1 0 0,-1 0 1 0 0,1 1-1 0 0,-1-1 1 0 0,0 1-1 0 0,1 0 1 0 0,-1-1-1 0 0,1 4 1 0 0,6 4-682 0 0,60 57-10107 0 0,-51-50 7560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0.117"/>
    </inkml:context>
    <inkml:brush xml:id="br0">
      <inkml:brushProperty name="width" value="0.05" units="cm"/>
      <inkml:brushProperty name="height" value="0.05" units="cm"/>
    </inkml:brush>
  </inkml:definitions>
  <inkml:trace contextRef="#ctx0" brushRef="#br0">114 56 18052 0 0,'2'-10'703'0'0,"-1"5"-307"0"0,-1-1 1 0 0,1 1-1 0 0,-1-1 0 0 0,1 1 1 0 0,-2-1-1 0 0,0-6 1 0 0,-15 33-602 0 0,1 2 226 0 0,1 1 1 0 0,1 0-1 0 0,-16 39 1 0 0,23-45 0 0 0,0 0 0 0 0,1 0 0 0 0,1 0 0 0 0,1 0 0 0 0,1 1 0 0 0,-1 21 0 0 0,3-38 33 0 0,-1 0 1 0 0,1 0-1 0 0,0 0 1 0 0,0 0 0 0 0,0 0-1 0 0,1-1 1 0 0,-1 1 0 0 0,0 0-1 0 0,1 0 1 0 0,-1 0-1 0 0,1 0 1 0 0,0 0 0 0 0,-1 0-1 0 0,1 0 1 0 0,0-1 0 0 0,0 1-1 0 0,0 0 1 0 0,0-1-1 0 0,1 1 1 0 0,-1-1 0 0 0,0 1-1 0 0,1-1 1 0 0,-1 0 0 0 0,1 1-1 0 0,-1-1 1 0 0,1 0-1 0 0,0 0 1 0 0,-1 0 0 0 0,1 0-1 0 0,0 0 1 0 0,0-1 0 0 0,0 1-1 0 0,0 0 1 0 0,0-1-1 0 0,0 0 1 0 0,0 1 0 0 0,3-1-1 0 0,2 0 155 0 0,-1-1 0 0 0,0 1-1 0 0,0-1 1 0 0,1-1-1 0 0,-1 1 1 0 0,0-1 0 0 0,0 0-1 0 0,-1-1 1 0 0,1 1 0 0 0,10-7-1 0 0,76-54-368 0 0,-34 16-3977 0 0,-53 43 3218 0 0,0 0 1 0 0,0 0 0 0 0,1 1 0 0 0,10-6-1 0 0,4 0-1805 0 0</inkml:trace>
  <inkml:trace contextRef="#ctx0" brushRef="#br0" timeOffset="1">223 308 11626 0 0,'0'3'1369'0'0,"2"1"-1337"0"0,-2 0 744 0 0,2 4 584 0 0,0-1-904 0 0,2 1 304 0 0,5 2-367 0 0,-1-1 119 0 0,2 1-56 0 0,3 0-360 0 0,4-1-224 0 0,-1-1-232 0 0,4-1-368 0 0,-1 1-321 0 0,0-4 33 0 0,2 0-512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0.616"/>
    </inkml:context>
    <inkml:brush xml:id="br0">
      <inkml:brushProperty name="width" value="0.05" units="cm"/>
      <inkml:brushProperty name="height" value="0.05" units="cm"/>
    </inkml:brush>
  </inkml:definitions>
  <inkml:trace contextRef="#ctx0" brushRef="#br0">179 22 14915 0 0,'-1'-2'122'0'0,"-1"0"0"0"0,0 1-1 0 0,1-1 1 0 0,-1 1 0 0 0,0-1-1 0 0,0 1 1 0 0,1-1 0 0 0,-1 1-1 0 0,0 0 1 0 0,0 0 0 0 0,-1 0 0 0 0,1 0-1 0 0,0 1 1 0 0,0-1 0 0 0,0 0-1 0 0,-1 1 1 0 0,1-1 0 0 0,0 1-1 0 0,-3 0 1 0 0,1 0 19 0 0,-1 1 0 0 0,1-1-1 0 0,-1 1 1 0 0,1 0 0 0 0,-1 0-1 0 0,1 1 1 0 0,0-1 0 0 0,0 1 0 0 0,-6 3-1 0 0,1 0 177 0 0,0 1 0 0 0,0 0-1 0 0,0 1 1 0 0,1 0 0 0 0,0 1-1 0 0,0-1 1 0 0,-10 14 0 0 0,17-20-306 0 0,0 0 0 0 0,0 1 0 0 0,0-1 0 0 0,0 1 1 0 0,1-1-1 0 0,-1 1 0 0 0,0-1 0 0 0,1 1 0 0 0,-1-1 0 0 0,1 1 0 0 0,-1 0 0 0 0,1-1 1 0 0,0 4-1 0 0,0-5-15 0 0,0 1 0 0 0,0-1 0 0 0,1 1 1 0 0,-1 0-1 0 0,0-1 0 0 0,1 0 0 0 0,-1 1 1 0 0,1-1-1 0 0,-1 1 0 0 0,1-1 0 0 0,-1 1 1 0 0,1-1-1 0 0,-1 0 0 0 0,1 1 0 0 0,-1-1 1 0 0,1 0-1 0 0,-1 0 0 0 0,1 1 0 0 0,-1-1 1 0 0,1 0-1 0 0,0 0 0 0 0,-1 0 0 0 0,1 0 1 0 0,-1 0-1 0 0,1 0 0 0 0,0 0 0 0 0,-1 0 1 0 0,1 0-1 0 0,0 0 0 0 0,-1 0 0 0 0,1 0 1 0 0,-1 0-1 0 0,1 0 0 0 0,-1-1 0 0 0,1 1 1 0 0,0 0-1 0 0,-1 0 0 0 0,1-1 0 0 0,33-9-2 0 0,-2 0 0 0 0,1-3 0 0 0,58-30 0 0 0,-30 12-58 0 0,-45 27-135 0 0,-15 4 194 0 0,-1 0 0 0 0,0 0 1 0 0,0 0-1 0 0,1 0 1 0 0,-1 0-1 0 0,0 0 0 0 0,1 0 1 0 0,-1 0-1 0 0,0 1 1 0 0,0-1-1 0 0,1 0 0 0 0,-1 0 1 0 0,0 0-1 0 0,0 0 1 0 0,1 1-1 0 0,-1-1 1 0 0,0 0-1 0 0,0 0 0 0 0,0 0 1 0 0,1 1-1 0 0,-1-1 1 0 0,0 0-1 0 0,0 1 0 0 0,0-1 1 0 0,0 0-1 0 0,0 0 1 0 0,0 1-1 0 0,1-1 0 0 0,-1 3 5 0 0,0 0-1 0 0,0 0 1 0 0,-1 0-1 0 0,1 0 0 0 0,0 0 1 0 0,-1-1-1 0 0,-1 5 0 0 0,-1 8 163 0 0,-9 31 208 0 0,9-35-275 0 0,0-1 0 0 0,0 1 0 0 0,1-1 0 0 0,-1 17-1 0 0,3-26-78 0 0,0 0 0 0 0,0-1 0 0 0,0 1 0 0 0,0 0 0 0 0,0-1 0 0 0,0 1 0 0 0,1 0 0 0 0,-1-1 0 0 0,0 1 0 0 0,0-1 0 0 0,1 1 0 0 0,-1 0 0 0 0,0-1 0 0 0,1 1 0 0 0,-1-1 0 0 0,0 1 0 0 0,1-1 0 0 0,-1 1 0 0 0,1-1 0 0 0,-1 1 0 0 0,1-1 1 0 0,-1 1-1 0 0,1-1 0 0 0,-1 0 0 0 0,1 1 0 0 0,-1-1 0 0 0,1 0 0 0 0,0 1 0 0 0,-1-1 0 0 0,1 0 0 0 0,0 0 0 0 0,-1 0 0 0 0,1 1 0 0 0,0-1 0 0 0,-1 0 0 0 0,1 0 0 0 0,0 0 0 0 0,-1 0 0 0 0,1 0 0 0 0,0 0 0 0 0,-1-1 0 0 0,1 1 0 0 0,0 0 0 0 0,-1 0 0 0 0,2-1 0 0 0,36-11 240 0 0,-27 7-228 0 0,-3 2-36 0 0,122-44-387 0 0,-108 38 13 0 0,0-1 0 0 0,-1-1 0 0 0,33-23 1 0 0,-53 35 438 0 0,-3 5 28 0 0,-8 18 146 0 0,-6 13 183 0 0,16-37-403 0 0,0 0 0 0 0,0 1 0 0 0,-1-1 0 0 0,1 1 0 0 0,0-1 0 0 0,0 0 0 0 0,0 1 0 0 0,0-1 0 0 0,0 1 0 0 0,0-1 0 0 0,0 1 0 0 0,0-1 0 0 0,0 0 0 0 0,0 1 0 0 0,0-1 0 0 0,0 1 0 0 0,0-1 0 0 0,0 1 0 0 0,0-1 0 0 0,1 0 0 0 0,-1 1 0 0 0,0-1 0 0 0,0 1 0 0 0,0-1 0 0 0,1 0 0 0 0,-1 1 0 0 0,0-1 0 0 0,1 0 0 0 0,-1 1 0 0 0,0-1 0 0 0,1 0 0 0 0,-1 1 0 0 0,0-1 0 0 0,1 0 1 0 0,-1 0-1 0 0,0 0 0 0 0,1 1 0 0 0,-1-1 0 0 0,1 0 0 0 0,-1 0 0 0 0,0 0 0 0 0,1 0 0 0 0,-1 0 0 0 0,1 0 0 0 0,-1 0 0 0 0,1 0 0 0 0,-1 0 0 0 0,0 0 0 0 0,1 0 0 0 0,-1 0 0 0 0,1 0 0 0 0,-1 0 0 0 0,1 0 0 0 0,0 0 0 0 0,31-10 102 0 0,-21 6-126 0 0,46-16-239 0 0,-38 13-2 0 0,1 0 1 0 0,-1 1 0 0 0,38-5 0 0 0,-57 11 241 0 0,0 0 1 0 0,0 0-1 0 0,0 0 1 0 0,1 0 0 0 0,-1 0-1 0 0,0 0 1 0 0,0 0-1 0 0,0 0 1 0 0,1 0-1 0 0,-1 0 1 0 0,0 0-1 0 0,0 0 1 0 0,0 0-1 0 0,0 0 1 0 0,1 0 0 0 0,-1 0-1 0 0,0 0 1 0 0,0 0-1 0 0,0 0 1 0 0,0 1-1 0 0,0-1 1 0 0,1 0-1 0 0,-1 0 1 0 0,0 0-1 0 0,0 0 1 0 0,0 0-1 0 0,0 1 1 0 0,0-1 0 0 0,0 0-1 0 0,0 0 1 0 0,0 0-1 0 0,0 0 1 0 0,1 1-1 0 0,-1-1 1 0 0,0 0-1 0 0,0 0 1 0 0,0 0-1 0 0,0 0 1 0 0,0 1 0 0 0,0-1-1 0 0,-3 12-319 0 0,-12 25-1479 0 0,4-11-3295 0 0,9-18 2803 0 0,-1-2-404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1.128"/>
    </inkml:context>
    <inkml:brush xml:id="br0">
      <inkml:brushProperty name="width" value="0.05" units="cm"/>
      <inkml:brushProperty name="height" value="0.05" units="cm"/>
    </inkml:brush>
  </inkml:definitions>
  <inkml:trace contextRef="#ctx0" brushRef="#br0">67 1 13723 0 0,'-1'0'104'0'0,"0"0"-1"0"0,0 0 1 0 0,0 0 0 0 0,1 0-1 0 0,-1 0 1 0 0,0 1 0 0 0,0-1-1 0 0,0 0 1 0 0,1 1 0 0 0,-1-1-1 0 0,0 0 1 0 0,1 1 0 0 0,-1-1-1 0 0,0 1 1 0 0,1-1 0 0 0,-1 1-1 0 0,0-1 1 0 0,1 1 0 0 0,-1 0 0 0 0,1-1-1 0 0,-1 1 1 0 0,1 0 0 0 0,-1 1-1 0 0,-14 25 1907 0 0,6-11-982 0 0,2-7-578 0 0,5-7-392 0 0,0 0 0 0 0,1 0 0 0 0,-1 1-1 0 0,1-1 1 0 0,-1 0 0 0 0,1 1 0 0 0,0-1-1 0 0,0 1 1 0 0,0-1 0 0 0,0 1 0 0 0,1 0-1 0 0,-1-1 1 0 0,1 1 0 0 0,-1 4 0 0 0,0 8 50 0 0,1-13-113 0 0,0-1 0 0 0,0 1 0 0 0,-1-1-1 0 0,1 1 1 0 0,0-1 0 0 0,1 1 0 0 0,-1-1 0 0 0,0 1-1 0 0,0-1 1 0 0,1 1 0 0 0,-1-1 0 0 0,1 2-1 0 0,0-2 2 0 0,0 0-1 0 0,0-1 0 0 0,0 1 1 0 0,-1-1-1 0 0,1 1 0 0 0,0-1 1 0 0,0 1-1 0 0,0-1 0 0 0,0 1 1 0 0,0-1-1 0 0,0 0 0 0 0,1 0 1 0 0,-1 0-1 0 0,0 1 0 0 0,0-1 1 0 0,0 0-1 0 0,0 0 0 0 0,0 0 1 0 0,0-1-1 0 0,0 1 0 0 0,0 0 1 0 0,2-1-1 0 0,18-2 6 0 0,-1-1 0 0 0,1-1 0 0 0,-1 0 0 0 0,31-15 0 0 0,72-43 1481 0 0,-133 76-1471 0 0,1 0 1 0 0,0 0-1 0 0,1 0 0 0 0,0 1 0 0 0,1 0 0 0 0,-8 25 1 0 0,14-38-24 0 0,1 0 0 0 0,0 0 0 0 0,0 0 0 0 0,0-1 0 0 0,-1 1 0 0 0,1 0 1 0 0,0 0-1 0 0,0 0 0 0 0,0 0 0 0 0,0-1 0 0 0,1 1 0 0 0,-1 0 0 0 0,0 0 1 0 0,0 0-1 0 0,0-1 0 0 0,1 1 0 0 0,-1 0 0 0 0,0 0 0 0 0,1-1 0 0 0,-1 1 0 0 0,1 0 1 0 0,-1-1-1 0 0,1 1 0 0 0,-1 0 0 0 0,1-1 0 0 0,-1 1 0 0 0,1-1 0 0 0,0 1 0 0 0,-1 0 1 0 0,1-1-1 0 0,0 0 0 0 0,-1 1 0 0 0,1-1 0 0 0,0 1 0 0 0,0-1 0 0 0,-1 0 0 0 0,1 0 1 0 0,0 1-1 0 0,0-1 0 0 0,0 0 0 0 0,-1 0 0 0 0,1 0 0 0 0,0 0 0 0 0,0 0 1 0 0,0 0-1 0 0,0 0 0 0 0,-1 0 0 0 0,1 0 0 0 0,1-1 0 0 0,7-1-193 0 0,0 1 0 0 0,0-2 0 0 0,16-5 0 0 0,-13 3-118 0 0,63-18-1319 0 0,-13 5 62 0 0,64-29 0 0 0,-126 46 1620 0 0,1 1 1 0 0,-1 0-1 0 0,0 0 1 0 0,1-1-1 0 0,-1 1 1 0 0,0 0-1 0 0,1 0 1 0 0,-1 0-1 0 0,0 0 0 0 0,1 0 1 0 0,-1 0-1 0 0,0-1 1 0 0,1 1-1 0 0,-1 0 1 0 0,0 0-1 0 0,1 0 1 0 0,-1 0-1 0 0,1 0 0 0 0,-1 0 1 0 0,0 0-1 0 0,1 1 1 0 0,-1-1-1 0 0,0 0 1 0 0,1 0-1 0 0,-1 0 1 0 0,0 0-1 0 0,1 0 0 0 0,-1 0 1 0 0,1 1-1 0 0,-2 10 951 0 0,-15 21 370 0 0,12-25-1061 0 0,-6 15 463 0 0,7-14-1217 0 0,0 0 1 0 0,-1 0-1 0 0,-1 0 1 0 0,1 0-1 0 0,-1-1 1 0 0,-10 12 0 0 0,10-15-252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1.902"/>
    </inkml:context>
    <inkml:brush xml:id="br0">
      <inkml:brushProperty name="width" value="0.05" units="cm"/>
      <inkml:brushProperty name="height" value="0.05" units="cm"/>
    </inkml:brush>
  </inkml:definitions>
  <inkml:trace contextRef="#ctx0" brushRef="#br0">0 161 18380 0 0,'23'-5'6432'0'0,"72"-27"-4578"0"0,-82 27-1699 0 0,-1-1 1 0 0,1-1 0 0 0,-1 0-1 0 0,17-13 1 0 0,-26 18-163 0 0,1-1 1 0 0,-1 0-1 0 0,0 0 1 0 0,0 0-1 0 0,0 0 1 0 0,0-1-1 0 0,-1 1 1 0 0,1-1-1 0 0,-1 0 1 0 0,0 0-1 0 0,0 1 1 0 0,0-1-1 0 0,0-1 1 0 0,-1 1-1 0 0,0 0 1 0 0,0 0-1 0 0,0 0 1 0 0,0-7 0 0 0,0 11-8 0 0,-1-1 0 0 0,0 1 0 0 0,0 0 0 0 0,0 0 0 0 0,0 0 0 0 0,0 0 0 0 0,0 0 0 0 0,0 0 1 0 0,-1-1-1 0 0,1 1 0 0 0,0 0 0 0 0,0 0 0 0 0,0 0 0 0 0,0 0 0 0 0,0 0 0 0 0,0 0 1 0 0,0 0-1 0 0,0-1 0 0 0,0 1 0 0 0,0 0 0 0 0,0 0 0 0 0,0 0 0 0 0,0 0 0 0 0,0 0 1 0 0,0 0-1 0 0,-1 0 0 0 0,1 0 0 0 0,0 0 0 0 0,0 0 0 0 0,0 0 0 0 0,0 0 0 0 0,0-1 1 0 0,0 1-1 0 0,0 0 0 0 0,-1 0 0 0 0,1 0 0 0 0,0 0 0 0 0,0 0 0 0 0,0 0 0 0 0,0 0 1 0 0,0 0-1 0 0,0 0 0 0 0,0 0 0 0 0,-1 0 0 0 0,1 0 0 0 0,0 0 0 0 0,0 0 0 0 0,0 0 1 0 0,0 1-1 0 0,0-1 0 0 0,-1 0 0 0 0,-8 5-331 0 0,-5 7 18 0 0,-23 24-201 0 0,22-23 450 0 0,1 0-1 0 0,0 1 1 0 0,1 1 0 0 0,0 0 0 0 0,-18 31-1 0 0,30-43 29 0 0,-1-1-1 0 0,1 0 1 0 0,0 1 0 0 0,0-1-1 0 0,0 1 1 0 0,1-1-1 0 0,-1 1 1 0 0,1-1 0 0 0,-1 1-1 0 0,1 0 1 0 0,0-1-1 0 0,0 1 1 0 0,0-1 0 0 0,0 1-1 0 0,1 0 1 0 0,0 2-1 0 0,-1-3 12 0 0,1-1 1 0 0,0 0-1 0 0,-1 0 0 0 0,1 0 0 0 0,0 0 0 0 0,0 0 0 0 0,0 0 0 0 0,0 0 1 0 0,0 0-1 0 0,0 0 0 0 0,0 0 0 0 0,0 0 0 0 0,1-1 0 0 0,-1 1 0 0 0,0 0 1 0 0,0-1-1 0 0,1 1 0 0 0,-1-1 0 0 0,0 1 0 0 0,1-1 0 0 0,-1 0 0 0 0,0 0 1 0 0,1 1-1 0 0,-1-1 0 0 0,0 0 0 0 0,1 0 0 0 0,-1 0 0 0 0,1-1 0 0 0,-1 1 1 0 0,0 0-1 0 0,3-1 0 0 0,24-5-67 0 0,0-2 1 0 0,-1-1-1 0 0,0-1 0 0 0,43-22 1 0 0,-55 25 71 0 0,87-49 206 0 0,-102 56-162 0 0,1 1-1 0 0,-1-1 1 0 0,0 0-1 0 0,0 1 0 0 0,0-1 1 0 0,1 1-1 0 0,-1-1 0 0 0,0 1 1 0 0,0-1-1 0 0,0 0 1 0 0,0 1-1 0 0,0-1 0 0 0,0 1 1 0 0,0-1-1 0 0,0 1 0 0 0,0-1 1 0 0,0 1-1 0 0,0-1 1 0 0,0 0-1 0 0,0 1 0 0 0,0-1 1 0 0,0 1-1 0 0,0-1 0 0 0,-1 1 1 0 0,1-1-1 0 0,0 0 0 0 0,0 1 1 0 0,0-1-1 0 0,-1 1 1 0 0,0-1-1 0 0,-8 29 46 0 0,5-18-28 0 0,-7 33 23 0 0,10-41-57 0 0,1 1 1 0 0,-1-1 0 0 0,1 0-1 0 0,0 0 1 0 0,0 0-1 0 0,0 1 1 0 0,0-1-1 0 0,0 0 1 0 0,1 0 0 0 0,0 0-1 0 0,1 6 1 0 0,-1-8 12 0 0,0 0-1 0 0,-1 0 1 0 0,1-1 0 0 0,0 1 0 0 0,0-1 0 0 0,-1 1-1 0 0,1 0 1 0 0,0-1 0 0 0,0 1 0 0 0,0-1 0 0 0,0 0 0 0 0,0 1-1 0 0,0-1 1 0 0,0 0 0 0 0,0 0 0 0 0,-1 1 0 0 0,1-1-1 0 0,0 0 1 0 0,0 0 0 0 0,0 0 0 0 0,0 0 0 0 0,0 0-1 0 0,0 0 1 0 0,0 0 0 0 0,0-1 0 0 0,0 1 0 0 0,2-1-1 0 0,29-10 177 0 0,-23 7-131 0 0,18-8 10 0 0,42-24 0 0 0,-46 23-358 0 0,0 1 0 0 0,34-13 0 0 0,-56 24 287 0 0,-1 1 0 0 0,0 0-1 0 0,1 0 1 0 0,-1 0 0 0 0,0 0-1 0 0,1 0 1 0 0,-1 0 0 0 0,0 0-1 0 0,0 0 1 0 0,1 0-1 0 0,-1 0 1 0 0,0 0 0 0 0,1 0-1 0 0,-1 0 1 0 0,0 0 0 0 0,1 0-1 0 0,-1 0 1 0 0,0 0-1 0 0,1 0 1 0 0,-1 0 0 0 0,0 0-1 0 0,0 1 1 0 0,1-1 0 0 0,-1 0-1 0 0,0 0 1 0 0,1 0 0 0 0,-1 0-1 0 0,0 1 1 0 0,0-1-1 0 0,0 0 1 0 0,1 1 0 0 0,1 11-130 0 0,-8 20-21 0 0,5-26 24 0 0,-13 46-1648 0 0,9-35-619 0 0,1 0 1 0 0,-4 30 0 0 0,7-29-586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2.548"/>
    </inkml:context>
    <inkml:brush xml:id="br0">
      <inkml:brushProperty name="width" value="0.05" units="cm"/>
      <inkml:brushProperty name="height" value="0.05" units="cm"/>
    </inkml:brush>
  </inkml:definitions>
  <inkml:trace contextRef="#ctx0" brushRef="#br0">330 1 13275 0 0,'-1'0'197'0'0,"-1"0"1"0"0,1 1-1 0 0,-1 0 1 0 0,1-1-1 0 0,-1 1 1 0 0,1 0-1 0 0,-1 0 1 0 0,1-1 0 0 0,0 1-1 0 0,-1 0 1 0 0,1 0-1 0 0,0 1 1 0 0,0-1-1 0 0,0 0 1 0 0,0 0-1 0 0,0 1 1 0 0,0-1-1 0 0,0 0 1 0 0,0 1-1 0 0,1-1 1 0 0,-2 3-1 0 0,-17 45-847 0 0,11-26 946 0 0,-57 115 319 0 0,-21 50 1295 0 0,72-151-1463 0 0,1 1 1 0 0,2 0-1 0 0,-7 48 1 0 0,9-32-133 0 0,3-29-157 0 0,2 1 1 0 0,1 0 0 0 0,1-1-1 0 0,2 34 1 0 0,2-48 464 0 0,0-17 710 0 0,-1-18 198 0 0,-25-165-358 0 0,-1-10-1331 0 0,25 194 150 0 0,0 1 0 0 0,0-1 0 0 0,0 1 0 0 0,1-1 0 0 0,-1 1 0 0 0,1-1 0 0 0,0 1 0 0 0,1 0 0 0 0,1-5-1 0 0,-2 7-28 0 0,-1 1 0 0 0,1 0 0 0 0,0 0 0 0 0,0 0 0 0 0,0 0-1 0 0,0 0 1 0 0,-1 0 0 0 0,1 0 0 0 0,0 0 0 0 0,1 0 0 0 0,-1 1-1 0 0,0-1 1 0 0,0 0 0 0 0,0 0 0 0 0,0 1 0 0 0,1-1 0 0 0,-1 1-1 0 0,0-1 1 0 0,0 1 0 0 0,1 0 0 0 0,-1 0 0 0 0,0-1 0 0 0,1 1 0 0 0,-1 0-1 0 0,0 0 1 0 0,1 0 0 0 0,-1 0 0 0 0,0 0 0 0 0,1 1 0 0 0,-1-1-1 0 0,0 0 1 0 0,1 1 0 0 0,1 0 0 0 0,61 22-804 0 0,-43-15 311 0 0,1 0 1 0 0,0-1-1 0 0,35 6 1 0 0,-37-11-914 0 0,1-1 0 0 0,-1 0 1 0 0,1-2-1 0 0,-1 0 0 0 0,1-1 1 0 0,-1-1-1 0 0,20-6 0 0 0,-15 2 1123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3.017"/>
    </inkml:context>
    <inkml:brush xml:id="br0">
      <inkml:brushProperty name="width" value="0.05" units="cm"/>
      <inkml:brushProperty name="height" value="0.05" units="cm"/>
    </inkml:brush>
  </inkml:definitions>
  <inkml:trace contextRef="#ctx0" brushRef="#br0">183 103 10354 0 0,'7'-7'768'0'0,"0"0"0"0"0,-1 0 1 0 0,0 0-1 0 0,6-11 0 0 0,-11 16-336 0 0,1-1 1 0 0,-1 1 0 0 0,0-1-1 0 0,0 1 1 0 0,0-1 0 0 0,0 0-1 0 0,0 0 1 0 0,0-4 0 0 0,-1 6-247 0 0,0 0 0 0 0,0 0 1 0 0,0 0-1 0 0,0 0 1 0 0,0 0-1 0 0,0 0 0 0 0,-1 0 1 0 0,1 0-1 0 0,0 0 1 0 0,-1 0-1 0 0,1 0 0 0 0,-1 0 1 0 0,1 0-1 0 0,-1 0 0 0 0,1 0 1 0 0,-1 0-1 0 0,1 0 1 0 0,-1 1-1 0 0,0-1 0 0 0,0 0 1 0 0,1 0-1 0 0,-3-1 0 0 0,1 1-138 0 0,-1 0-1 0 0,1 0 0 0 0,-1 1 0 0 0,1-1 0 0 0,-1 0 1 0 0,1 1-1 0 0,-1-1 0 0 0,1 1 0 0 0,-1 0 0 0 0,0 0 1 0 0,1 0-1 0 0,-1 0 0 0 0,0 1 0 0 0,1-1 0 0 0,-1 1 1 0 0,1-1-1 0 0,-4 2 0 0 0,-2 1-97 0 0,1-1 0 0 0,-1 2 0 0 0,1-1 0 0 0,-9 6 1 0 0,3-1 53 0 0,1 1 0 0 0,0 0 0 0 0,1 1 1 0 0,0 0-1 0 0,-14 17 0 0 0,20-22-18 0 0,1 1 0 0 0,0 0 0 0 0,0 0 0 0 0,0 0 1 0 0,1 0-1 0 0,0 1 0 0 0,0-1 0 0 0,1 1 0 0 0,0 0 0 0 0,0 0 0 0 0,0 0 0 0 0,1 0 0 0 0,-1 11 0 0 0,2-17 20 0 0,0 1 0 0 0,0 0-1 0 0,0 0 1 0 0,1 0 0 0 0,-1 0-1 0 0,0-1 1 0 0,1 1 0 0 0,-1 0-1 0 0,1 0 1 0 0,-1-1 0 0 0,1 1 0 0 0,0 0-1 0 0,0-1 1 0 0,0 1 0 0 0,0 0-1 0 0,0-1 1 0 0,0 0 0 0 0,0 1-1 0 0,1-1 1 0 0,-1 0 0 0 0,2 2-1 0 0,0-1 39 0 0,-1-1 0 0 0,1 0-1 0 0,0 0 1 0 0,-1 0 0 0 0,1 0-1 0 0,0 0 1 0 0,0-1 0 0 0,0 1-1 0 0,-1-1 1 0 0,1 0 0 0 0,0 1-1 0 0,4-2 1 0 0,6 0 161 0 0,0-1 0 0 0,-1 0 0 0 0,1-1 0 0 0,22-9 0 0 0,-8 3 74 0 0,-2-2 1 0 0,36-21-1 0 0,-52 27-245 0 0,0-1 0 0 0,0 0 0 0 0,0-1 0 0 0,-1 0 0 0 0,-1 0 0 0 0,1 0 1 0 0,-1-1-1 0 0,0 0 0 0 0,9-15 0 0 0,-14 15-950 0 0,-11 14 292 0 0,-12 12 67 0 0,20-17 549 0 0,-6 6-161 0 0,-76 78-328 0 0,77-77 388 0 0,-1 0 1 0 0,2 0-1 0 0,-1 1 0 0 0,1-1 0 0 0,0 1 0 0 0,1 1 0 0 0,0-1 0 0 0,0 1 0 0 0,-2 13 0 0 0,5-22 11 0 0,1 0-1 0 0,-1 0 0 0 0,1 0 0 0 0,0 1 0 0 0,0-1 1 0 0,0 0-1 0 0,0 0 0 0 0,0 0 0 0 0,0 1 1 0 0,0-1-1 0 0,0 0 0 0 0,0 0 0 0 0,1 0 1 0 0,-1 0-1 0 0,0 1 0 0 0,1-1 0 0 0,-1 0 1 0 0,1 0-1 0 0,-1 0 0 0 0,1 0 0 0 0,0 0 0 0 0,-1 0 1 0 0,1 0-1 0 0,0 0 0 0 0,0 0 0 0 0,-1 0 1 0 0,1-1-1 0 0,0 1 0 0 0,0 0 0 0 0,0 0 1 0 0,0-1-1 0 0,0 1 0 0 0,0-1 0 0 0,0 1 0 0 0,1-1 1 0 0,-1 1-1 0 0,0-1 0 0 0,0 0 0 0 0,0 1 1 0 0,0-1-1 0 0,1 0 0 0 0,-1 0 0 0 0,0 0 1 0 0,3 0-1 0 0,3 0-861 0 0,1-1-1 0 0,0 0 1 0 0,0 0 0 0 0,0-1-1 0 0,11-4 1 0 0,7-2-1523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3.483"/>
    </inkml:context>
    <inkml:brush xml:id="br0">
      <inkml:brushProperty name="width" value="0.05" units="cm"/>
      <inkml:brushProperty name="height" value="0.05" units="cm"/>
    </inkml:brush>
  </inkml:definitions>
  <inkml:trace contextRef="#ctx0" brushRef="#br0">221 22 13307 0 0,'0'-21'11028'0'0,"-6"35"-11839"0"0,-82 219 87 0 0,-13 39 848 0 0,94-248-145 0 0,1 1 0 0 0,1 0 0 0 0,-2 33 0 0 0,7-57 16 0 0,0 0 1 0 0,-1 0-1 0 0,1-1 1 0 0,0 1 0 0 0,0 0-1 0 0,0-1 1 0 0,0 1-1 0 0,0 0 1 0 0,0 0 0 0 0,0-1-1 0 0,1 1 1 0 0,-1 0-1 0 0,0-1 1 0 0,0 1 0 0 0,1 0-1 0 0,-1-1 1 0 0,0 1-1 0 0,0 0 1 0 0,1-1 0 0 0,-1 1-1 0 0,1 0 1 0 0,-1-1-1 0 0,1 1 1 0 0,-1-1-1 0 0,1 1 1 0 0,-1-1 0 0 0,1 1-1 0 0,0-1-2 0 0,1 0-1 0 0,-1 0 0 0 0,0 1 1 0 0,0-1-1 0 0,0-1 1 0 0,0 1-1 0 0,0 0 0 0 0,0 0 1 0 0,0 0-1 0 0,0 0 1 0 0,0-1-1 0 0,0 1 0 0 0,0 0 1 0 0,0-1-1 0 0,0 1 1 0 0,1-1-1 0 0,5-4-35 0 0,1 0 0 0 0,-1 0 0 0 0,8-8-1 0 0,-14 12 41 0 0,27-26-70 0 0,-1-1 0 0 0,-1-2-1 0 0,-1 0 1 0 0,-2-2-1 0 0,-1 0 1 0 0,18-39 0 0 0,91-218 1443 0 0,-127 280-1244 0 0,-1 0 128 0 0,-3 8-208 0 0,0 0 0 0 0,0 0 0 0 0,0 0 0 0 0,1 0 0 0 0,-1 1 0 0 0,0-1 0 0 0,1 0 0 0 0,-1 0 0 0 0,0 0 0 0 0,1 1 0 0 0,-1-1 0 0 0,1 0-1 0 0,0 0 1 0 0,-1 1 0 0 0,1-1 0 0 0,-1 1 0 0 0,1-1 0 0 0,1 0 0 0 0,-8 37-481 0 0,-8 31 268 0 0,-45 125-1 0 0,45-152 191 0 0,-7 10 66 0 0,15-36-321 0 0,0 0 1 0 0,0 0-1 0 0,2 1 0 0 0,-6 27 1 0 0,10-42 110 0 0,0 1 0 0 0,0-1 0 0 0,0 1 1 0 0,0-1-1 0 0,0 0 0 0 0,0 1 0 0 0,0-1 0 0 0,0 1 0 0 0,0-1 1 0 0,0 0-1 0 0,0 1 0 0 0,0-1 0 0 0,0 0 0 0 0,0 1 0 0 0,0-1 1 0 0,1 1-1 0 0,-1-1 0 0 0,0 0 0 0 0,0 1 0 0 0,0-1 0 0 0,1 0 1 0 0,-1 1-1 0 0,0-1 0 0 0,0 0 0 0 0,1 0 0 0 0,-1 1 1 0 0,0-1-1 0 0,1 0 0 0 0,-1 0 0 0 0,0 1 0 0 0,1-1 0 0 0,-1 0 1 0 0,0 0-1 0 0,1 0 0 0 0,-1 0 0 0 0,0 1 0 0 0,1-1 0 0 0,-1 0 1 0 0,1 0-1 0 0,-1 0 0 0 0,0 0 0 0 0,1 0 0 0 0,-1 0 0 0 0,1 0 1 0 0,6 0-1937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3.916"/>
    </inkml:context>
    <inkml:brush xml:id="br0">
      <inkml:brushProperty name="width" value="0.05" units="cm"/>
      <inkml:brushProperty name="height" value="0.05" units="cm"/>
    </inkml:brush>
  </inkml:definitions>
  <inkml:trace contextRef="#ctx0" brushRef="#br0">200 14 17860 0 0,'-2'-13'4091'0'0,"0"20"-2367"0"0,-2 23-1775 0 0,-11 275 53 0 0,-7-141 212 0 0,5-50-408 0 0,8-71-1884 0 0,8-41 1653 0 0,0 0 0 0 0,0 0 1 0 0,1 0-1 0 0,-1-1 0 0 0,-1 1 0 0 0,1 0 1 0 0,0 0-1 0 0,0-1 0 0 0,-1 1 0 0 0,-2 2 1 0 0,4-4 257 0 0,0 0 0 0 0,-1 0 1 0 0,1 0-1 0 0,-1 0 1 0 0,1 0-1 0 0,-1 0 1 0 0,1 0-1 0 0,0 0 0 0 0,-1 0 1 0 0,1 0-1 0 0,-1 0 1 0 0,1 0-1 0 0,-1 0 1 0 0,1 0-1 0 0,-1 0 0 0 0,1 0 1 0 0,0 0-1 0 0,-1 0 1 0 0,1-1-1 0 0,-1 1 1 0 0,1 0-1 0 0,0 0 0 0 0,-1-1 1 0 0,1 1-1 0 0,-1 0 1 0 0,1 0-1 0 0,0-1 1 0 0,0 1-1 0 0,-1 0 0 0 0,1-1 1 0 0,0 1-1 0 0,-1-1 1 0 0,1 1-1 0 0,0 0 1 0 0,0-1-1 0 0,-1 0 0 0 0,-9-19-2224 0 0,7 16 2100 0 0,-3-9 317 0 0,1 1 0 0 0,-5-17 0 0 0,-6-13 1721 0 0,7 18 66 0 0,0 0 0 0 0,1 0 0 0 0,1 0-1 0 0,2-1 1 0 0,0 0 0 0 0,2 0-1 0 0,-1-27 1 0 0,4 51-1784 0 0,0 1 1 0 0,0-1-1 0 0,1 1 0 0 0,-1-1 1 0 0,0 1-1 0 0,0-1 0 0 0,0 1 0 0 0,0 0 1 0 0,1-1-1 0 0,-1 1 0 0 0,0-1 1 0 0,0 1-1 0 0,1 0 0 0 0,-1-1 0 0 0,0 1 1 0 0,1 0-1 0 0,-1-1 0 0 0,0 1 1 0 0,1 0-1 0 0,-1-1 0 0 0,0 1 0 0 0,1 0 1 0 0,-1 0-1 0 0,1 0 0 0 0,-1-1 1 0 0,1 1-1 0 0,0 0 0 0 0,18-3 149 0 0,18 7-361 0 0,-1 6-691 0 0,46 19-1 0 0,-7 3-6414 0 0,-60-23 4410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4.427"/>
    </inkml:context>
    <inkml:brush xml:id="br0">
      <inkml:brushProperty name="width" value="0.05" units="cm"/>
      <inkml:brushProperty name="height" value="0.05" units="cm"/>
    </inkml:brush>
  </inkml:definitions>
  <inkml:trace contextRef="#ctx0" brushRef="#br0">6 2 20836 0 0,'-6'0'3473'0'0,"8"0"-3409"0"0,-1 0-24 0 0,5 0-112 0 0,-6-1-128 0 0,1 1-480 0 0,2 0-368 0 0,0 1-561 0 0,0 2-687 0 0,6 2 55 0 0,-2 0-911 0 0</inkml:trace>
  <inkml:trace contextRef="#ctx0" brushRef="#br0" timeOffset="1">149 37 16091 0 0,'-8'0'2537'0'0,"-6"-4"4072"0"0,14 1-6185 0 0,0 1-536 0 0,1 2-1032 0 0,5 6-2825 0 0,-1-3 1993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1.639"/>
    </inkml:context>
    <inkml:brush xml:id="br0">
      <inkml:brushProperty name="width" value="0.05" units="cm"/>
      <inkml:brushProperty name="height" value="0.05" units="cm"/>
    </inkml:brush>
  </inkml:definitions>
  <inkml:trace contextRef="#ctx0" brushRef="#br0">233 104 13891 0 0,'1'-2'417'0'0,"0"-1"0"0"0,0 0-1 0 0,0 0 1 0 0,0 0 0 0 0,0 1 0 0 0,-1-1 0 0 0,1 0 0 0 0,-1 0-1 0 0,0 0 1 0 0,0 0 0 0 0,0 0 0 0 0,0 0 0 0 0,-1 0-1 0 0,1 0 1 0 0,-1 0 0 0 0,1 1 0 0 0,-1-1 0 0 0,0 0-1 0 0,0 0 1 0 0,0 1 0 0 0,-1-1 0 0 0,1 0 0 0 0,-4-3 0 0 0,3 3-310 0 0,0 1 1 0 0,-1-1 0 0 0,1 1-1 0 0,-1 0 1 0 0,0 0 0 0 0,0 0-1 0 0,-5-3 1 0 0,4 3-105 0 0,1 1 1 0 0,-1-1-1 0 0,1 1 0 0 0,-1-1 0 0 0,0 1 1 0 0,1 1-1 0 0,-1-1 0 0 0,0 0 1 0 0,0 1-1 0 0,0 0 0 0 0,0 0 0 0 0,1 0 1 0 0,-1 0-1 0 0,0 1 0 0 0,-6 1 1 0 0,5-1-42 0 0,0 2 1 0 0,0-1-1 0 0,0 0 1 0 0,0 1 0 0 0,0 0-1 0 0,1 0 1 0 0,-1 1-1 0 0,1-1 1 0 0,0 1 0 0 0,-5 6-1 0 0,-4 3-62 0 0,1 1-1 0 0,-14 22 0 0 0,22-31 68 0 0,1 1-1 0 0,0 0 1 0 0,0-1-1 0 0,0 1 1 0 0,1 0-1 0 0,0 0 1 0 0,0 0-1 0 0,1 1 1 0 0,0-1-1 0 0,-1 11 0 0 0,2-16 22 0 0,0 0 0 0 0,0 0 0 0 0,0 0 0 0 0,0 0 0 0 0,0 0 0 0 0,0 0-1 0 0,1 0 1 0 0,-1-1 0 0 0,0 1 0 0 0,1 0 0 0 0,-1 0 0 0 0,0 0 0 0 0,1 0 0 0 0,-1-1-1 0 0,1 1 1 0 0,-1 0 0 0 0,1-1 0 0 0,0 1 0 0 0,-1 0 0 0 0,1-1 0 0 0,0 1 0 0 0,-1 0-1 0 0,1-1 1 0 0,0 1 0 0 0,1-1 0 0 0,0 1-5 0 0,1 0 0 0 0,-1 0 1 0 0,1 0-1 0 0,0-1 0 0 0,-1 1 0 0 0,1-1 0 0 0,0 0 0 0 0,4 0 1 0 0,3 0 27 0 0,1-1 0 0 0,0-1 0 0 0,13-4 0 0 0,-5 0 195 0 0,-1-2 1 0 0,0 0 0 0 0,-1-1-1 0 0,0-1 1 0 0,0 0-1 0 0,-1-2 1 0 0,16-14 0 0 0,-5 5 180 0 0,-27 21-390 0 0,1 0 0 0 0,-1 0-1 0 0,0-1 1 0 0,1 1 0 0 0,-1 0-1 0 0,1-1 1 0 0,-1 1 0 0 0,0 0 0 0 0,1 0-1 0 0,-1 0 1 0 0,1-1 0 0 0,-1 1-1 0 0,0 0 1 0 0,1 0 0 0 0,-1 0 0 0 0,1 0-1 0 0,-1 0 1 0 0,1 0 0 0 0,-1 0 0 0 0,1 0-1 0 0,-1 0 1 0 0,0 0 0 0 0,1 0-1 0 0,-1 0 1 0 0,1 0 0 0 0,-1 0 0 0 0,1 0-1 0 0,-1 1 1 0 0,0-1 0 0 0,1 0 0 0 0,-1 0-1 0 0,1 0 1 0 0,-1 1 0 0 0,0-1-1 0 0,1 1 1 0 0,0 0-6 0 0,0 0-1 0 0,0 1 1 0 0,0-1-1 0 0,-1 1 1 0 0,1-1-1 0 0,0 1 0 0 0,-1-1 1 0 0,1 1-1 0 0,-1 0 1 0 0,0 1-1 0 0,3 46 9 0 0,-3-45 45 0 0,0-3-39 0 0,0-1-1 0 0,0 0 1 0 0,0 0 0 0 0,0 0-1 0 0,0 1 1 0 0,0-1 0 0 0,0 0-1 0 0,0 0 1 0 0,0 0 0 0 0,0 0-1 0 0,0 1 1 0 0,0-1 0 0 0,1 0-1 0 0,-1 0 1 0 0,0 0 0 0 0,0 0-1 0 0,0 0 1 0 0,0 1 0 0 0,0-1-1 0 0,0 0 1 0 0,1 0 0 0 0,-1 0-1 0 0,0 0 1 0 0,0 0 0 0 0,0 0 0 0 0,0 0-1 0 0,0 1 1 0 0,1-1 0 0 0,-1 0-1 0 0,0 0 1 0 0,0 0 0 0 0,0 0-1 0 0,0 0 1 0 0,1 0 0 0 0,-1 0-1 0 0,0 0 1 0 0,0 0 0 0 0,0 0-1 0 0,1 0 1 0 0,-1 0 0 0 0,0 0-1 0 0,0 0 1 0 0,0 0 0 0 0,1 0-1 0 0,13-6 70 0 0,24-17-120 0 0,-24 13 37 0 0,-12 9 5 0 0,15-10-50 0 0,1 0 1 0 0,0 2-1 0 0,1 0 1 0 0,-1 1 0 0 0,2 1-1 0 0,26-7 1 0 0,-45 14 47 0 0,0 1 1 0 0,-1-1 0 0 0,1 0-1 0 0,0 0 1 0 0,0 0 0 0 0,-1 1-1 0 0,1-1 1 0 0,0 1 0 0 0,0-1 0 0 0,-1 0-1 0 0,1 1 1 0 0,-1-1 0 0 0,1 1-1 0 0,0-1 1 0 0,-1 1 0 0 0,1 0-1 0 0,-1-1 1 0 0,1 1 0 0 0,-1-1-1 0 0,1 1 1 0 0,-1 0 0 0 0,0 0-1 0 0,1-1 1 0 0,-1 1 0 0 0,0 0-1 0 0,0 0 1 0 0,1-1 0 0 0,-1 1-1 0 0,0 0 1 0 0,0 0 0 0 0,0-1 0 0 0,0 1-1 0 0,0 1 1 0 0,2 31 55 0 0,-2-30-46 0 0,0 1 18 0 0,-1 1 1 0 0,0-1-1 0 0,0 1 0 0 0,0-1 1 0 0,0 0-1 0 0,0 0 0 0 0,-5 8 0 0 0,-2 7 160 0 0,12-25-44 0 0,0 1 0 0 0,0 0 0 0 0,0-1 0 0 0,0 2 0 0 0,1-1 0 0 0,0 0 0 0 0,9-6 0 0 0,4-4-403 0 0,27-15 1 0 0,-39 26 142 0 0,0 1 0 0 0,1 0 0 0 0,-1 0 0 0 0,1 0 0 0 0,-1 1 0 0 0,1 0 1 0 0,13-2-1 0 0,-18 4 79 0 0,-1 0 1 0 0,1 0-1 0 0,-1 0 1 0 0,1 0-1 0 0,-1 0 1 0 0,1 1 0 0 0,-1-1-1 0 0,1 0 1 0 0,0 1-1 0 0,-1-1 1 0 0,0 1-1 0 0,1 0 1 0 0,-1-1-1 0 0,1 1 1 0 0,-1 0 0 0 0,2 1-1 0 0,-1 0 26 0 0,-1-1-1 0 0,0 1 1 0 0,0-1-1 0 0,0 1 0 0 0,0 0 1 0 0,0 0-1 0 0,0-1 1 0 0,-1 1-1 0 0,1 0 1 0 0,-1 0-1 0 0,1 0 1 0 0,-1 0-1 0 0,0-1 1 0 0,1 1-1 0 0,-1 0 0 0 0,0 0 1 0 0,0 2-1 0 0,-1 6-67 0 0,1 4 628 0 0,0-14-573 0 0,0 0 1 0 0,0 0-1 0 0,0 0 0 0 0,0 0 0 0 0,0 0 1 0 0,0 0-1 0 0,0 1 0 0 0,0-1 0 0 0,0 0 1 0 0,0 0-1 0 0,0 0 0 0 0,0 0 0 0 0,0 0 0 0 0,0 0 1 0 0,0 1-1 0 0,0-1 0 0 0,0 0 0 0 0,0 0 1 0 0,0 0-1 0 0,0 0 0 0 0,0 0 0 0 0,0 0 1 0 0,0 0-1 0 0,0 1 0 0 0,0-1 0 0 0,0 0 1 0 0,0 0-1 0 0,0 0 0 0 0,1 0 0 0 0,-1 0 1 0 0,0 0-1 0 0,0 0 0 0 0,0 0 0 0 0,0 0 1 0 0,0 0-1 0 0,0 1 0 0 0,0-1 0 0 0,1 0 1 0 0,-1 0-1 0 0,0 0 0 0 0,0 0 0 0 0,0 0 1 0 0,0 0-1 0 0,0 0 0 0 0,0 0 0 0 0,1 0 1 0 0,-1 0-1 0 0,0 0 0 0 0,0 0 0 0 0,0 0 0 0 0,0 0 1 0 0,0 0-1 0 0,0 0 0 0 0,1 0 1 0 0,15-7-5062 0 0,-7 5 2801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4.833"/>
    </inkml:context>
    <inkml:brush xml:id="br0">
      <inkml:brushProperty name="width" value="0.05" units="cm"/>
      <inkml:brushProperty name="height" value="0.05" units="cm"/>
    </inkml:brush>
  </inkml:definitions>
  <inkml:trace contextRef="#ctx0" brushRef="#br0">1 349 17884 0 0,'0'-1'63'0'0,"0"1"0"0"0,0-1 0 0 0,0 1 0 0 0,0-1 0 0 0,0 1 1 0 0,0-1-1 0 0,0 1 0 0 0,0 0 0 0 0,0-1 0 0 0,1 1 0 0 0,-1-1 0 0 0,0 1 0 0 0,0 0 0 0 0,0-1 1 0 0,1 1-1 0 0,-1 0 0 0 0,0-1 0 0 0,0 1 0 0 0,1 0 0 0 0,-1-1 0 0 0,0 1 0 0 0,1 0 0 0 0,-1-1 1 0 0,1 1-1 0 0,-1 0 0 0 0,0 0 0 0 0,1 0 0 0 0,-1-1 0 0 0,1 1 0 0 0,-1 0 0 0 0,0 0 0 0 0,1 0 1 0 0,-1 0-1 0 0,1 0 0 0 0,-1 0 0 0 0,1 0 0 0 0,0 0 0 0 0,25-2 473 0 0,-14 1-311 0 0,165-20 1969 0 0,473-42 632 0 0,-392 55-2906 0 0,106-5-653 0 0,-2-27-829 0 0,164-69 337 0 0,-468 95 1315 0 0,14-3-44 0 0,73-28 0 0 0,-138 41-3146 0 0,-12 3 463 0 0,-17 4 96 0 0,17-3 2864 0 0,-16 3-1738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5.349"/>
    </inkml:context>
    <inkml:brush xml:id="br0">
      <inkml:brushProperty name="width" value="0.05" units="cm"/>
      <inkml:brushProperty name="height" value="0.05" units="cm"/>
    </inkml:brush>
  </inkml:definitions>
  <inkml:trace contextRef="#ctx0" brushRef="#br0">112 1 20068 0 0,'0'0'158'0'0,"-1"0"1"0"0,0 0-1 0 0,1 0 0 0 0,-1 0 0 0 0,1 0 0 0 0,-1 0 1 0 0,1 0-1 0 0,-1 1 0 0 0,1-1 0 0 0,-1 0 0 0 0,1 0 0 0 0,-1 0 1 0 0,1 1-1 0 0,-1-1 0 0 0,1 0 0 0 0,-1 1 0 0 0,1-1 1 0 0,-1 1-1 0 0,1-1 0 0 0,0 0 0 0 0,-1 1 0 0 0,1-1 0 0 0,0 1 1 0 0,-1-1-1 0 0,1 2 0 0 0,-3 17 978 0 0,10 30-2128 0 0,-4-36 1332 0 0,14 73-1786 0 0,4 0-3621 0 0,-12-56 2670 0 0</inkml:trace>
  <inkml:trace contextRef="#ctx0" brushRef="#br0" timeOffset="1">0 919 15163 0 0,'6'6'7002'0'0,"-7"-6"-6922"0"0,1-3-1080 0 0,4 2 271 0 0,-4-2-423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29.711"/>
    </inkml:context>
    <inkml:brush xml:id="br0">
      <inkml:brushProperty name="width" value="0.05" units="cm"/>
      <inkml:brushProperty name="height" value="0.05" units="cm"/>
    </inkml:brush>
  </inkml:definitions>
  <inkml:trace contextRef="#ctx0" brushRef="#br0">0 1 672 0 0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2.234"/>
    </inkml:context>
    <inkml:brush xml:id="br0">
      <inkml:brushProperty name="width" value="0.05" units="cm"/>
      <inkml:brushProperty name="height" value="0.05" units="cm"/>
    </inkml:brush>
  </inkml:definitions>
  <inkml:trace contextRef="#ctx0" brushRef="#br0">46 58 6609 0 0,'-11'7'6608'0'0,"-12"9"1228"0"0,22-15-7791 0 0,0 0 1 0 0,0 0 0 0 0,0-1 0 0 0,1 1 0 0 0,-1 0 0 0 0,0 0-1 0 0,0 0 1 0 0,0 0 0 0 0,1 0 0 0 0,-1 0 0 0 0,1 0 0 0 0,-1 0-1 0 0,0 0 1 0 0,1 1 0 0 0,-1 1 0 0 0,5-3 127 0 0,-1 0-1 0 0,1 0 1 0 0,0-1 0 0 0,-1 0 0 0 0,8-1-1 0 0,15-5-55 0 0,0 2 0 0 0,1 1-1 0 0,0 1 1 0 0,-1 1 0 0 0,47 3-1 0 0,-30 0-158 0 0,43-6 0 0 0,99-26 2 0 0,31-4 14 0 0,-200 33 20 0 0,1 1 0 0 0,-1 0 0 0 0,0 1 1 0 0,1 1-1 0 0,-1 0 0 0 0,0 1 0 0 0,0 1 0 0 0,20 6 1 0 0,-22 1 96 0 0,-14-9-84 0 0,1-1 0 0 0,-1 0 0 0 0,0 1 0 0 0,1-1-1 0 0,-1 0 1 0 0,0 1 0 0 0,0-1 0 0 0,0 0 0 0 0,1 1 0 0 0,-1-1 0 0 0,0 0 0 0 0,0 1 0 0 0,0-1 0 0 0,0 1 0 0 0,0-1 0 0 0,0 0 0 0 0,1 1 0 0 0,-1-1 0 0 0,0 1 0 0 0,0-1 0 0 0,0 1 0 0 0,0-1 0 0 0,-1 0 0 0 0,1 1 0 0 0,0-1 0 0 0,0 1-1 0 0,0-1 1 0 0,0 0 0 0 0,0 1 0 0 0,0-1 0 0 0,-1 1 0 0 0,1-1 0 0 0,0 0 0 0 0,0 1 0 0 0,-1 0 0 0 0,1-1 30 0 0,1-1-1513 0 0,-4 0-844 0 0,3 1 2125 0 0,-1 0 1 0 0,1 1 0 0 0,-1-1 0 0 0,0 0 0 0 0,1 0 0 0 0,-1 0 0 0 0,1 0 0 0 0,-1 1 0 0 0,0-1 0 0 0,1 0-1 0 0,-1 1 1 0 0,1-1 0 0 0,-1 0 0 0 0,1 1 0 0 0,0-1 0 0 0,-1 1 0 0 0,1-1 0 0 0,-1 1 0 0 0,1-1 0 0 0,0 1-1 0 0,-1 0 1 0 0,-4 7-2054 0 0,0-1-269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2.700"/>
    </inkml:context>
    <inkml:brush xml:id="br0">
      <inkml:brushProperty name="width" value="0.05" units="cm"/>
      <inkml:brushProperty name="height" value="0.05" units="cm"/>
    </inkml:brush>
  </inkml:definitions>
  <inkml:trace contextRef="#ctx0" brushRef="#br0">6 15 18852 0 0,'0'-1'91'0'0,"0"1"0"0"0,0 0 1 0 0,0-1-1 0 0,1 1 0 0 0,-1-1 0 0 0,0 1 0 0 0,0 0 0 0 0,0-1 1 0 0,0 1-1 0 0,0 0 0 0 0,0-1 0 0 0,0 1 0 0 0,0-1 0 0 0,0 1 1 0 0,0 0-1 0 0,0-1 0 0 0,0 1 0 0 0,0-1 0 0 0,0 1 0 0 0,0 0 1 0 0,0-1-1 0 0,0 1 0 0 0,0-1 0 0 0,0 1 0 0 0,-1 0 0 0 0,1-1 1 0 0,0 1-1 0 0,0 0 0 0 0,-1-1 0 0 0,1 1 0 0 0,0 0 1 0 0,0 0-1 0 0,-1-1 0 0 0,1 1 0 0 0,0 0 0 0 0,-1 0 0 0 0,1-1 1 0 0,0 1-1 0 0,-1 0 0 0 0,1 0 0 0 0,0 0 0 0 0,-1-1 0 0 0,0 1 1 0 0,1 1-94 0 0,0-1 0 0 0,0 1 0 0 0,0-1 0 0 0,1 1 0 0 0,-1-1 0 0 0,0 1 0 0 0,0-1 0 0 0,0 1 0 0 0,0-1 0 0 0,0 1 0 0 0,1-1 0 0 0,-1 0 0 0 0,0 1 0 0 0,0-1 0 0 0,1 1 0 0 0,-1-1 0 0 0,0 0 0 0 0,1 1 0 0 0,-1-1 0 0 0,1 1 0 0 0,-1-1 0 0 0,0 0 0 0 0,1 0 0 0 0,-1 1 0 0 0,1-1 0 0 0,-1 0 0 0 0,1 1 0 0 0,16 13-440 0 0,-7-8 395 0 0,0 0-1 0 0,0-1 1 0 0,1 0 0 0 0,-1 0-1 0 0,1-2 1 0 0,0 1 0 0 0,18 2-1 0 0,14 6-8 0 0,-41-11 54 0 0,14 3 6 0 0,0 2-1 0 0,0 0 0 0 0,-1 1 0 0 0,19 11 1 0 0,-30-16 7 0 0,-1 1 1 0 0,0-1 0 0 0,1 1 0 0 0,-1-1 0 0 0,0 1 0 0 0,0 0 0 0 0,-1 0-1 0 0,1 1 1 0 0,-1-1 0 0 0,1 0 0 0 0,-1 1 0 0 0,0 0 0 0 0,0-1 0 0 0,-1 1-1 0 0,1 0 1 0 0,-1 0 0 0 0,0 0 0 0 0,0 0 0 0 0,0 0 0 0 0,0 0 0 0 0,-1 0-1 0 0,0 0 1 0 0,0 5 0 0 0,-1 3 19 0 0,-1 0 0 0 0,-1 0 1 0 0,0 0-1 0 0,-1 0 0 0 0,0 0 0 0 0,-1-1 0 0 0,0 0 1 0 0,0 0-1 0 0,-1 0 0 0 0,-1-1 0 0 0,-10 13 0 0 0,-7 7-32 0 0,-2 0 0 0 0,-36 31 0 0 0,9-17-1905 0 0,-3-5-4494 0 0,52-36 5747 0 0,-11 7-2539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3.529"/>
    </inkml:context>
    <inkml:brush xml:id="br0">
      <inkml:brushProperty name="width" value="0.05" units="cm"/>
      <inkml:brushProperty name="height" value="0.05" units="cm"/>
    </inkml:brush>
  </inkml:definitions>
  <inkml:trace contextRef="#ctx0" brushRef="#br0">239 285 18148 0 0,'-1'-15'2062'0'0,"1"12"-1863"0"0,0 1-1 0 0,0 0 1 0 0,0 0 0 0 0,0 0-1 0 0,-1-1 1 0 0,1 1-1 0 0,-1 0 1 0 0,1 0-1 0 0,-1 0 1 0 0,0 0 0 0 0,1 0-1 0 0,-1 0 1 0 0,0 0-1 0 0,0 0 1 0 0,-1 0-1 0 0,1 0 1 0 0,0 1-1 0 0,-1-1 1 0 0,1 0 0 0 0,-1 1-1 0 0,1-1 1 0 0,-4-1-1 0 0,-1-1-205 0 0,0 1-1 0 0,-1 1 0 0 0,1-1 1 0 0,-1 1-1 0 0,-13-3 1 0 0,17 5-39 0 0,0 0 0 0 0,0 0 1 0 0,0 0-1 0 0,0 0 0 0 0,0 1 0 0 0,0-1 1 0 0,0 1-1 0 0,0-1 0 0 0,0 1 1 0 0,0 0-1 0 0,1 0 0 0 0,-1 1 1 0 0,0-1-1 0 0,1 1 0 0 0,-1-1 0 0 0,1 1 1 0 0,-4 2-1 0 0,-5 7-60 0 0,0 1 0 0 0,1-1 0 0 0,1 2 0 0 0,-1-1 0 0 0,2 2 1 0 0,0-1-1 0 0,1 1 0 0 0,0 0 0 0 0,1 0 0 0 0,0 1 0 0 0,1 0 0 0 0,1 0 0 0 0,-2 17 0 0 0,5-31 72 0 0,1 0-1 0 0,0 0 0 0 0,0 1 1 0 0,0-1-1 0 0,-1 1 1 0 0,1-1-1 0 0,1 0 0 0 0,-1 1 1 0 0,0-1-1 0 0,0 0 1 0 0,0 0-1 0 0,1 1 1 0 0,-1-1-1 0 0,1 0 0 0 0,-1 1 1 0 0,1-1-1 0 0,0 0 1 0 0,-1 0-1 0 0,1 0 1 0 0,0 0-1 0 0,0 0 0 0 0,-1 0 1 0 0,1 0-1 0 0,0 0 1 0 0,2 2-1 0 0,0-2-9 0 0,-1 0 0 0 0,1 0-1 0 0,-1-1 1 0 0,1 1 0 0 0,-1 0 0 0 0,1-1-1 0 0,-1 0 1 0 0,1 1 0 0 0,-1-1 0 0 0,1 0-1 0 0,-1 0 1 0 0,5-1 0 0 0,6-2-22 0 0,-1 1 0 0 0,0-2 0 0 0,0 0 0 0 0,18-8 0 0 0,-17 6 118 0 0,-1-1 1 0 0,1 0 0 0 0,-1 0-1 0 0,-1-2 1 0 0,1 1-1 0 0,-1-2 1 0 0,-1 1-1 0 0,0-1 1 0 0,0-1 0 0 0,-1 0-1 0 0,0 0 1 0 0,-1-1-1 0 0,-1 0 1 0 0,1-1 0 0 0,8-23-1 0 0,-3 6 178 0 0,-13 27-254 0 0,0 5-45 0 0,-8 17-236 0 0,-3 11 249 0 0,2-1-1 0 0,0 1 0 0 0,2 1 1 0 0,2-1-1 0 0,1 1 1 0 0,-1 42-1 0 0,5-72 56 0 0,0 0 0 0 0,0 1-1 0 0,0-1 1 0 0,0 0 0 0 0,0 0-1 0 0,0 0 1 0 0,0 0 0 0 0,0 0 0 0 0,1 0-1 0 0,-1 0 1 0 0,0 1 0 0 0,1-1 0 0 0,-1 0-1 0 0,1 0 1 0 0,-1 0 0 0 0,1 0-1 0 0,0-1 1 0 0,-1 1 0 0 0,1 0 0 0 0,0 0-1 0 0,1 1 1 0 0,-2-2 8 0 0,1 1 0 0 0,0-1 0 0 0,0 0-1 0 0,0 0 1 0 0,0 1 0 0 0,0-1 0 0 0,1 0 0 0 0,-1 0-1 0 0,0 0 1 0 0,0 0 0 0 0,0 0 0 0 0,0 0 0 0 0,0 0 0 0 0,0-1-1 0 0,0 1 1 0 0,0 0 0 0 0,0-1 0 0 0,1 0 0 0 0,7-3 58 0 0,-1 0 0 0 0,0-1 0 0 0,0 0-1 0 0,8-7 1 0 0,-9 6-44 0 0,24-18 55 0 0,-1 0-1 0 0,-1-3 1 0 0,-2 0 0 0 0,0-2-1 0 0,-2-1 1 0 0,-1 0 0 0 0,-2-2 0 0 0,-1-1-1 0 0,-1-1 1 0 0,-2 0 0 0 0,-1-1-1 0 0,17-57 1 0 0,-32 87-93 0 0,5-28-278 0 0,-33 74-868 0 0,-1 10 1157 0 0,2 0 0 0 0,-33 102-1 0 0,50-133 67 0 0,2 1 0 0 0,0 0 0 0 0,1 0 0 0 0,-3 35 0 0 0,8-50-120 0 0,0-1 0 0 0,0 0 0 0 0,1 1 0 0 0,0-1 0 0 0,0 0 0 0 0,0 1 0 0 0,0-1 0 0 0,1 0 0 0 0,0 0 0 0 0,3 7 0 0 0,-3-9-114 0 0,0 1-1 0 0,1-1 1 0 0,-1 0-1 0 0,1-1 1 0 0,0 1-1 0 0,-1 0 1 0 0,1-1-1 0 0,0 1 1 0 0,1-1 0 0 0,-1 0-1 0 0,0 0 1 0 0,1 0-1 0 0,-1-1 1 0 0,1 1-1 0 0,-1-1 1 0 0,6 2-1 0 0,-1-1-632 0 0,0-1-1 0 0,1 0 1 0 0,11 1-1 0 0,9-1-1141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4.008"/>
    </inkml:context>
    <inkml:brush xml:id="br0">
      <inkml:brushProperty name="width" value="0.05" units="cm"/>
      <inkml:brushProperty name="height" value="0.05" units="cm"/>
    </inkml:brush>
  </inkml:definitions>
  <inkml:trace contextRef="#ctx0" brushRef="#br0">241 7 15307 0 0,'-21'-3'3902'0'0,"12"1"-3566"0"0,-1 1 0 0 0,0 1-1 0 0,0-1 1 0 0,1 2-1 0 0,-1-1 1 0 0,0 1-1 0 0,0 1 1 0 0,1 0 0 0 0,-1 0-1 0 0,-12 5 1 0 0,14-4-341 0 0,0 1-1 0 0,0-1 1 0 0,0 1 0 0 0,1 0 0 0 0,-1 1-1 0 0,1 0 1 0 0,0 0 0 0 0,1 0 0 0 0,-1 1 0 0 0,1 0-1 0 0,0 1 1 0 0,-5 7 0 0 0,10-13-61 0 0,1-1 1 0 0,-1 1-1 0 0,1-1 1 0 0,0 1-1 0 0,0-1 1 0 0,-1 1-1 0 0,1 0 1 0 0,0-1-1 0 0,0 1 0 0 0,0 0 1 0 0,0-1-1 0 0,0 1 1 0 0,0 0-1 0 0,0-1 1 0 0,0 1-1 0 0,0 0 1 0 0,0-1-1 0 0,0 1 1 0 0,0 0-1 0 0,0-1 0 0 0,1 1 1 0 0,-1-1-1 0 0,0 1 1 0 0,0 0-1 0 0,1-1 1 0 0,-1 1-1 0 0,0-1 1 0 0,1 1-1 0 0,-1-1 1 0 0,1 1-1 0 0,-1-1 1 0 0,1 1-1 0 0,-1-1 0 0 0,1 1 1 0 0,-1-1-1 0 0,1 0 1 0 0,-1 1-1 0 0,1-1 1 0 0,-1 0-1 0 0,1 1 1 0 0,0-1-1 0 0,-1 0 1 0 0,1 0-1 0 0,0 1 0 0 0,-1-1 1 0 0,1 0-1 0 0,0 0 1 0 0,0 0-1 0 0,42 7-1268 0 0,-34-6 1214 0 0,7 2 10 0 0,-5-2 48 0 0,0 0-1 0 0,0 1 1 0 0,0 1 0 0 0,-1 0 0 0 0,1 0-1 0 0,14 7 1 0 0,-10-2 46 0 0,-3-3-68 0 0,-1 1 1 0 0,22 16-1 0 0,-30-21 111 0 0,-1 1 0 0 0,0-1 0 0 0,0 1 0 0 0,-1 0 0 0 0,1 0 0 0 0,0 0 0 0 0,-1 0 1 0 0,1 0-1 0 0,-1 0 0 0 0,1 0 0 0 0,-1 0 0 0 0,0 1 0 0 0,0-1 0 0 0,0 1 0 0 0,0-1 0 0 0,-1 1 0 0 0,1-1 0 0 0,-1 1 0 0 0,1-1 0 0 0,-1 1 0 0 0,0 3 0 0 0,0-5 54 0 0,0 1 0 0 0,-1-1 0 0 0,1 1-1 0 0,-1-1 1 0 0,0 1 0 0 0,1-1 0 0 0,-1 1 0 0 0,0-1-1 0 0,0 0 1 0 0,0 1 0 0 0,0-1 0 0 0,0 0 0 0 0,0 0-1 0 0,0 0 1 0 0,0 0 0 0 0,0 0 0 0 0,-1 0 0 0 0,1 0-1 0 0,0 0 1 0 0,-3 1 0 0 0,-35 13 1156 0 0,24-10-862 0 0,6-2-290 0 0,1-1 0 0 0,-1 0-1 0 0,1 0 1 0 0,-1-1 0 0 0,0 0 0 0 0,0-1 0 0 0,-8 0 0 0 0,7-1-1020 0 0,0 0 1 0 0,0 0 0 0 0,-11-3 0 0 0,13-1-441 0 0,8 1 457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4.440"/>
    </inkml:context>
    <inkml:brush xml:id="br0">
      <inkml:brushProperty name="width" value="0.05" units="cm"/>
      <inkml:brushProperty name="height" value="0.05" units="cm"/>
    </inkml:brush>
  </inkml:definitions>
  <inkml:trace contextRef="#ctx0" brushRef="#br0">281 9 16476 0 0,'-3'-1'178'0'0,"-1"-1"0"0"0,1 1 0 0 0,-1 0 0 0 0,0 0 0 0 0,1 0 0 0 0,-1 0 0 0 0,0 1 0 0 0,0 0 1 0 0,0-1-1 0 0,0 1 0 0 0,1 1 0 0 0,-1-1 0 0 0,-6 2 0 0 0,-51 12-216 0 0,51-10 43 0 0,0 0 0 0 0,1 1 0 0 0,-1 0 1 0 0,1 0-1 0 0,0 1 0 0 0,1 0 0 0 0,-1 1 0 0 0,1 0 1 0 0,0 0-1 0 0,1 1 0 0 0,0-1 0 0 0,0 2 1 0 0,1-1-1 0 0,0 1 0 0 0,0 0 0 0 0,1 0 0 0 0,0 1 1 0 0,1-1-1 0 0,0 1 0 0 0,0 0 0 0 0,1 0 1 0 0,0 1-1 0 0,-1 12 0 0 0,4-22-3 0 0,0 0 1 0 0,0 0-1 0 0,0 0 0 0 0,0 0 0 0 0,0 0 1 0 0,0 0-1 0 0,0-1 0 0 0,1 1 0 0 0,-1 0 1 0 0,0 0-1 0 0,0 0 0 0 0,1 0 0 0 0,-1-1 1 0 0,1 1-1 0 0,-1 0 0 0 0,0 0 0 0 0,1-1 1 0 0,0 1-1 0 0,-1 0 0 0 0,1-1 0 0 0,-1 1 1 0 0,1 0-1 0 0,0-1 0 0 0,1 1 0 0 0,0 0 30 0 0,0 0 0 0 0,0 0 0 0 0,0 0 0 0 0,0 0 0 0 0,1-1 0 0 0,-1 1 0 0 0,0-1 0 0 0,1 1 0 0 0,2-1 0 0 0,3 0 144 0 0,1 0 0 0 0,0-1 0 0 0,0 0 0 0 0,8-2 0 0 0,1-1 167 0 0,-1-1-1 0 0,0-1 1 0 0,0 0-1 0 0,-1-2 1 0 0,19-10-1 0 0,-30 16-194 0 0,0-1 1 0 0,0-1 0 0 0,0 1-1 0 0,-1-1 1 0 0,1 1-1 0 0,-1-1 1 0 0,0-1-1 0 0,0 1 1 0 0,-1 0-1 0 0,1-1 1 0 0,-1 0-1 0 0,0 0 1 0 0,0 0-1 0 0,0 0 1 0 0,-1 0-1 0 0,0-1 1 0 0,0 1-1 0 0,0-1 1 0 0,1-11-1 0 0,-3 16-167 0 0,0 0-1 0 0,0-1 1 0 0,0 1-1 0 0,0 0 1 0 0,-1 0-1 0 0,1-1 1 0 0,0 1-1 0 0,-1 0 1 0 0,1 0-1 0 0,-1 0 1 0 0,1-1-1 0 0,-1 1 1 0 0,0 0-1 0 0,1 0 1 0 0,-1 0-1 0 0,0 0 1 0 0,0 0-1 0 0,0 0 1 0 0,0 0-1 0 0,0 0 1 0 0,0 1-1 0 0,0-1 1 0 0,0 0-1 0 0,0 1 1 0 0,0-1-1 0 0,0 0 1 0 0,0 1-1 0 0,0-1 1 0 0,-1 1-1 0 0,1 0 1 0 0,0-1-1 0 0,0 1 1 0 0,-1 0-1 0 0,1 0 1 0 0,0 0-1 0 0,-2 0 1 0 0,-6-1-1487 0 0,0 1 0 0 0,0 0 0 0 0,-16 2 0 0 0,23-2 1083 0 0,-42 10-2107 0 0,23-3 1022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5.385"/>
    </inkml:context>
    <inkml:brush xml:id="br0">
      <inkml:brushProperty name="width" value="0.05" units="cm"/>
      <inkml:brushProperty name="height" value="0.05" units="cm"/>
    </inkml:brush>
  </inkml:definitions>
  <inkml:trace contextRef="#ctx0" brushRef="#br0">32 351 14083 0 0,'-21'0'1912'0'0,"20"0"-1875"0"0,1 0 1 0 0,0 0 0 0 0,-1 1 0 0 0,1-1 0 0 0,-1 0-1 0 0,1 0 1 0 0,-1 0 0 0 0,1 0 0 0 0,0 0 0 0 0,-1 0-1 0 0,1 1 1 0 0,0-1 0 0 0,-1 0 0 0 0,1 0 0 0 0,-1 0-1 0 0,1 1 1 0 0,0-1 0 0 0,0 0 0 0 0,-1 1 0 0 0,1-1-1 0 0,0 0 1 0 0,-1 1 0 0 0,1-1 0 0 0,0 0-1 0 0,0 1 1 0 0,0-1 0 0 0,-1 1 0 0 0,1-1 0 0 0,0 0-1 0 0,0 1 1 0 0,0-1 0 0 0,0 1 0 0 0,0-1 0 0 0,0 0-1 0 0,0 1 1 0 0,0-1 0 0 0,0 1 0 0 0,0-1 0 0 0,0 1-1 0 0,0-1 1 0 0,0 0 0 0 0,0 1 0 0 0,0-1 0 0 0,0 1-1 0 0,1-1 1 0 0,-1 0 0 0 0,0 1 0 0 0,0 0-1 0 0,1-1 6 0 0,-1 0-1 0 0,0 1 0 0 0,1-1 0 0 0,-1 0 0 0 0,0 0 0 0 0,1 1 0 0 0,-1-1 0 0 0,0 0 1 0 0,1 0-1 0 0,-1 0 0 0 0,0 1 0 0 0,1-1 0 0 0,-1 0 0 0 0,1 0 0 0 0,-1 0 0 0 0,0 0 0 0 0,1 0 1 0 0,-1 0-1 0 0,1 0 0 0 0,-1 0 0 0 0,0 0 0 0 0,1 0 0 0 0,-1 0 0 0 0,1 0 0 0 0,-1 0 0 0 0,0 0 1 0 0,1 0-1 0 0,-1-1 0 0 0,1 1 0 0 0,15-6 612 0 0,-11 4-300 0 0,18-8 145 0 0,-1-1-1 0 0,0 0 1 0 0,0-2 0 0 0,-2 0 0 0 0,1-2 0 0 0,-2 0 0 0 0,0-1 0 0 0,-1-1 0 0 0,0-1-1 0 0,-2 0 1 0 0,0-2 0 0 0,23-36 0 0 0,-29 39-409 0 0,-1-1 0 0 0,-1 0 0 0 0,7-24 0 0 0,-1 9-1103 0 0,-34 152-3165 0 0,0 2 4357 0 0,17-103-195 0 0,1 1-1 0 0,1-1 1 0 0,0 0-1 0 0,2 1 0 0 0,3 30 1 0 0,26 86-138 0 0,-10-54 202 0 0,-17-69-2 0 0,-1 0-1 0 0,0 0 1 0 0,0 17-1 0 0,-2-26 41 0 0,0 0-1 0 0,0 1 1 0 0,-1-1-1 0 0,1 0 1 0 0,-1 0-1 0 0,0 1 0 0 0,0-1 1 0 0,0 0-1 0 0,0 0 1 0 0,0 0-1 0 0,-1 0 1 0 0,1 0-1 0 0,-1 0 1 0 0,0 0-1 0 0,0-1 0 0 0,0 1 1 0 0,-3 2-1 0 0,3-3 106 0 0,0 0 1 0 0,0-1-1 0 0,0 1 0 0 0,0 0 0 0 0,0-1 0 0 0,-1 0 0 0 0,1 0 0 0 0,0 0 0 0 0,-1 0 0 0 0,1 0 0 0 0,-4 1 0 0 0,5-2-105 0 0,-1 0 0 0 0,0 0-1 0 0,1 0 1 0 0,-1 0-1 0 0,1-1 1 0 0,-1 1 0 0 0,1 0-1 0 0,-1-1 1 0 0,1 1 0 0 0,-1-1-1 0 0,1 1 1 0 0,0-1 0 0 0,-1 0-1 0 0,1 0 1 0 0,0 1-1 0 0,-1-1 1 0 0,1 0 0 0 0,0 0-1 0 0,0 0 1 0 0,0 0 0 0 0,-1-2-1 0 0,-8-9-46 0 0,1 0 0 0 0,1 0 1 0 0,0-1-1 0 0,0 0 0 0 0,1 0 0 0 0,-9-29 0 0 0,7 16-473 0 0,1-1 1 0 0,-6-51-1 0 0,12 70 285 0 0,2 0-1 0 0,-1 0 1 0 0,1 0 0 0 0,1-11-1 0 0,-1 17 82 0 0,1-1 0 0 0,-1 1-1 0 0,1 0 1 0 0,-1 0 0 0 0,1 0 0 0 0,0 0 0 0 0,0 0 0 0 0,0 0-1 0 0,0 0 1 0 0,0 0 0 0 0,0 0 0 0 0,1 0 0 0 0,-1 0-1 0 0,1 1 1 0 0,-1-1 0 0 0,1 1 0 0 0,-1-1 0 0 0,1 1 0 0 0,0 0-1 0 0,3-3 1 0 0,96-36-1651 0 0,-75 31 1671 0 0,0-1-1 0 0,-1-1 0 0 0,39-24 0 0 0,-44 21 213 0 0,0-1-1 0 0,30-30 0 0 0,-41 35 67 0 0,1 0-1 0 0,-1-1 1 0 0,-1 0-1 0 0,0-1 1 0 0,0 0-1 0 0,6-16 1 0 0,-13 25 214 0 0,-1-1-1 0 0,0 1 1 0 0,0-1-1 0 0,0 1 1 0 0,0 0-1 0 0,-2-7 1 0 0,2 8-410 0 0,0 1 0 0 0,0-1 1 0 0,0 1-1 0 0,-1-1 0 0 0,1 1 0 0 0,-1-1 0 0 0,1 1 1 0 0,-1 0-1 0 0,0-1 0 0 0,1 1 0 0 0,-1 0 1 0 0,0-1-1 0 0,0 1 0 0 0,0 0 0 0 0,0 0 0 0 0,0 0 1 0 0,0 0-1 0 0,0 0 0 0 0,0 0 0 0 0,-1 0 0 0 0,1 0 1 0 0,0 0-1 0 0,-2 0 0 0 0,2 1-85 0 0,0 0 0 0 0,0 0-1 0 0,0 0 1 0 0,0 0 0 0 0,0 1 0 0 0,0-1-1 0 0,0 1 1 0 0,0-1 0 0 0,0 0 0 0 0,0 1-1 0 0,0-1 1 0 0,0 1 0 0 0,0 0 0 0 0,0-1-1 0 0,0 1 1 0 0,1 0 0 0 0,-1 0 0 0 0,0-1-1 0 0,1 1 1 0 0,-1 0 0 0 0,0 0 0 0 0,1 0 0 0 0,-1 1-1 0 0,-15 25-450 0 0,14-23 399 0 0,-5 8-13 0 0,1 1 0 0 0,0 0 1 0 0,1 0-1 0 0,1 0 0 0 0,0 1 0 0 0,0-1 0 0 0,2 1 1 0 0,0 0-1 0 0,0 0 0 0 0,1 0 0 0 0,2 24 0 0 0,-1-37 91 0 0,0 0-1 0 0,0 0 1 0 0,1 0-1 0 0,-1 0 1 0 0,0 0-1 0 0,1 0 1 0 0,-1 0-1 0 0,0 0 1 0 0,1 0-1 0 0,0 0 1 0 0,-1-1-1 0 0,1 1 1 0 0,-1 0-1 0 0,1 0 1 0 0,0 0-1 0 0,0-1 1 0 0,-1 1-1 0 0,1 0 1 0 0,0-1-1 0 0,0 1 1 0 0,0-1-1 0 0,0 1 1 0 0,0-1-1 0 0,1 1 1 0 0,1 0-30 0 0,0 0-1 0 0,0-1 1 0 0,0 0 0 0 0,0 1 0 0 0,0-1 0 0 0,0 0-1 0 0,0-1 1 0 0,5 0 0 0 0,4-1-375 0 0,0-1 0 0 0,0-1 0 0 0,15-6 0 0 0,-17 6-328 0 0,0-1 0 0 0,0 1 0 0 0,-1-1 0 0 0,0-1 0 0 0,0 0 0 0 0,14-12 0 0 0,-7 1 529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5.836"/>
    </inkml:context>
    <inkml:brush xml:id="br0">
      <inkml:brushProperty name="width" value="0.05" units="cm"/>
      <inkml:brushProperty name="height" value="0.05" units="cm"/>
    </inkml:brush>
  </inkml:definitions>
  <inkml:trace contextRef="#ctx0" brushRef="#br0">87 64 17108 0 0,'-16'-16'1184'0'0,"0"2"288"0"0,3 1-1192 0 0,2 6 3929 0 0,4 2-3561 0 0,0 2-296 0 0,2 1 0 0 0,0 0-111 0 0,2 1-265 0 0,0 1-1097 0 0,3 3 41 0 0,4 2-2033 0 0,3 4 1017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2.136"/>
    </inkml:context>
    <inkml:brush xml:id="br0">
      <inkml:brushProperty name="width" value="0.05" units="cm"/>
      <inkml:brushProperty name="height" value="0.05" units="cm"/>
    </inkml:brush>
  </inkml:definitions>
  <inkml:trace contextRef="#ctx0" brushRef="#br0">28 107 15627 0 0,'3'-8'706'0'0,"-1"5"-159"0"0,-1 0-1 0 0,0 0 0 0 0,0-1 0 0 0,0 1 1 0 0,0 0-1 0 0,-1 0 0 0 0,1-1 0 0 0,-1 1 0 0 0,0 0 1 0 0,0 0-1 0 0,0-1 0 0 0,-1-5 0 0 0,-16 43-1106 0 0,16-34 555 0 0,-2 8-4 0 0,0-1 0 0 0,0 1-1 0 0,0-1 1 0 0,1 1 0 0 0,0 0 0 0 0,1 0 0 0 0,-1 13 0 0 0,2-21 10 0 0,0 0 1 0 0,1 1 0 0 0,-1-1 0 0 0,0 0 0 0 0,0 0 0 0 0,1 0 0 0 0,-1 1 0 0 0,0-1 0 0 0,1 0 0 0 0,-1 0 0 0 0,0 0 0 0 0,1 0 0 0 0,-1 0 0 0 0,0 0 0 0 0,1 0-1 0 0,-1 0 1 0 0,1 0 0 0 0,-1 0 0 0 0,0 0 0 0 0,1 0 0 0 0,-1 0 0 0 0,0 0 0 0 0,1 0 0 0 0,-1 0 0 0 0,0 0 0 0 0,1 0 0 0 0,-1-1 0 0 0,0 1 0 0 0,1 0-1 0 0,-1 0 1 0 0,0 0 0 0 0,0-1 0 0 0,1 1 0 0 0,-1 0 0 0 0,0 0 0 0 0,0-1 0 0 0,1 1 0 0 0,14-9-7 0 0,-15 9 5 0 0,141-89-207 0 0,-132 82 198 0 0,-8 6-12 0 0,0 0 0 0 0,1-1-1 0 0,-1 1 1 0 0,0 1 0 0 0,0-1-1 0 0,0 0 1 0 0,1 0 0 0 0,-1 0-1 0 0,0 1 1 0 0,1-1 0 0 0,-1 0 0 0 0,1 1-1 0 0,-1-1 1 0 0,1 1 0 0 0,1 0-1 0 0,-3 0 12 0 0,1 0 0 0 0,-1 0 0 0 0,0 0 0 0 0,0 0 0 0 0,1 1 1 0 0,-1-1-1 0 0,0 0 0 0 0,0 0 0 0 0,1 1 0 0 0,-1-1 0 0 0,0 0 0 0 0,0 0 0 0 0,1 1 0 0 0,-1-1 0 0 0,0 0 0 0 0,0 1 0 0 0,0-1 0 0 0,0 0 0 0 0,0 1 0 0 0,0-1 0 0 0,0 0 0 0 0,1 1 0 0 0,-1-1 0 0 0,0 0 0 0 0,0 1 0 0 0,0-1 0 0 0,0 1 0 0 0,0-1 0 0 0,-1 0 0 0 0,1 1 0 0 0,0-1 0 0 0,0 0 0 0 0,0 1 0 0 0,0-1 0 0 0,0 0 0 0 0,0 1 0 0 0,0-1 0 0 0,-1 0 0 0 0,1 0 0 0 0,0 1 0 0 0,0-1 0 0 0,-1 1 0 0 0,-7 18-25 0 0,6-17 46 0 0,-24 66 613 0 0,38-77-286 0 0,0 0 1 0 0,1 1-1 0 0,20-11 1 0 0,-32 19-322 0 0,50-29-470 0 0,-24 12-208 0 0,0 2 0 0 0,56-21 0 0 0,-83 36 652 0 0,1-1 0 0 0,-1 1 0 0 0,0 0 0 0 0,1 0 0 0 0,-1 0 0 0 0,1 0 0 0 0,-1 0 0 0 0,0-1 0 0 0,1 1 0 0 0,-1 0 0 0 0,1 0 0 0 0,-1 0 0 0 0,0 0 0 0 0,1 0 0 0 0,-1 0 0 0 0,1 0 0 0 0,-1 1 0 0 0,0-1 0 0 0,1 0 0 0 0,-1 0 0 0 0,1 0 0 0 0,-1 0 0 0 0,0 0 0 0 0,1 1 0 0 0,-1-1 0 0 0,0 0 0 0 0,1 0 0 0 0,-1 0 0 0 0,0 1 0 0 0,1-1 0 0 0,-1 0 0 0 0,0 1 0 0 0,1-1 0 0 0,-1 0 0 0 0,0 1 0 0 0,1 17-19 0 0,-13 16 313 0 0,5-20 132 0 0,0 0-1 0 0,-1-1 1 0 0,-1-1 0 0 0,0 1 0 0 0,-15 15-1 0 0,23-27-41 0 0,19-17-2470 0 0,-11 11 778 0 0,1 0 0 0 0,0 1 0 0 0,0 0 0 0 0,10-3 0 0 0,-3 2 27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6.395"/>
    </inkml:context>
    <inkml:brush xml:id="br0">
      <inkml:brushProperty name="width" value="0.05" units="cm"/>
      <inkml:brushProperty name="height" value="0.05" units="cm"/>
    </inkml:brush>
  </inkml:definitions>
  <inkml:trace contextRef="#ctx0" brushRef="#br0">9 0 17716 0 0,'0'1'105'0'0,"-1"-1"1"0"0,0 1-1 0 0,1-1 0 0 0,-1 1 1 0 0,0-1-1 0 0,1 1 1 0 0,-1 0-1 0 0,1-1 0 0 0,-1 1 1 0 0,1 0-1 0 0,-1 0 1 0 0,1-1-1 0 0,0 1 0 0 0,-1 0 1 0 0,1 0-1 0 0,0 0 1 0 0,0-1-1 0 0,-1 1 0 0 0,1 0 1 0 0,0 0-1 0 0,0 0 1 0 0,0 0-1 0 0,0 0 0 0 0,0 1 1 0 0,2 28-359 0 0,0-16 378 0 0,-4 56-102 0 0,2 45 107 0 0,-1-70-97 0 0,0-34-31 0 0,1 1 0 0 0,0 0 0 0 0,4 21-1 0 0,0 11 553 0 0,-3-49 121 0 0,-1 0 0 0 0,2 0 1 0 0,-1 0-1 0 0,1 0 0 0 0,-1 1 1 0 0,6-10-1 0 0,2-10-324 0 0,-1-2-326 0 0,-2 0 0 0 0,-1 0 0 0 0,-1-1-1 0 0,1-52 1 0 0,-5 69-104 0 0,0 3-1080 0 0,6 16 55 0 0,-2-2 936 0 0,0 0-1 0 0,0 0 0 0 0,1-1 0 0 0,0 1 0 0 0,0-1 0 0 0,1 0 0 0 0,9 8 0 0 0,-12-12 183 0 0,0 0 0 0 0,0 0 0 0 0,0-1 0 0 0,0 0 0 0 0,0 1 0 0 0,1-1 0 0 0,-1 0 0 0 0,0-1 0 0 0,1 1 0 0 0,-1 0 0 0 0,0-1 0 0 0,1 0 0 0 0,-1 0 0 0 0,1 0 0 0 0,-1 0-1 0 0,0 0 1 0 0,1-1 0 0 0,-1 0 0 0 0,1 0 0 0 0,-1 1 0 0 0,4-3 0 0 0,5-2 95 0 0,0-1-1 0 0,0 0 1 0 0,-1 0-1 0 0,0-1 1 0 0,0-1-1 0 0,0 0 1 0 0,8-9-1 0 0,3-3 110 0 0,-2-2-1 0 0,19-24 1 0 0,-29 27 34 0 0,-12 17-331 0 0,-6 11-223 0 0,-4 9 181 0 0,1 1 0 0 0,0 0-1 0 0,2 1 1 0 0,0 0 0 0 0,2 0-1 0 0,0 1 1 0 0,1 0 0 0 0,1 0-1 0 0,-3 32 1 0 0,7-51 120 0 0,1-1-1 0 0,-1 1 1 0 0,1-1-1 0 0,0 1 1 0 0,0-1 0 0 0,0 1-1 0 0,0-1 1 0 0,0 1 0 0 0,0-1-1 0 0,1 1 1 0 0,-1 0 0 0 0,0-1-1 0 0,1 1 1 0 0,-1-1-1 0 0,1 0 1 0 0,0 1 0 0 0,-1-1-1 0 0,1 1 1 0 0,0-1 0 0 0,0 0-1 0 0,0 1 1 0 0,0-1 0 0 0,0 0-1 0 0,0 0 1 0 0,0 0 0 0 0,0 0-1 0 0,1 0 1 0 0,1 1-1 0 0,-1-1 32 0 0,1-1 0 0 0,-1 1 0 0 0,1-1 0 0 0,-1 0-1 0 0,0 0 1 0 0,1 0 0 0 0,-1 0 0 0 0,1 0 0 0 0,-1-1-1 0 0,1 1 1 0 0,-1-1 0 0 0,0 0 0 0 0,1 1 0 0 0,-1-1-1 0 0,0 0 1 0 0,0 0 0 0 0,0 0 0 0 0,3-2 0 0 0,31-19 208 0 0,-1-1 0 0 0,-2-1 0 0 0,0-2 0 0 0,51-54 1 0 0,-42 40-541 0 0,-44 45 270 0 0,1 0 0 0 0,0 1 0 0 0,0-1 0 0 0,0 0-1 0 0,1 1 1 0 0,-1-1 0 0 0,1 1 0 0 0,1-1 0 0 0,0 7-1 0 0,0 4 35 0 0,-1-14-2 0 0,-1 13 28 0 0,1 0-1 0 0,1 0 0 0 0,1 0 0 0 0,6 27 0 0 0,-8-41-121 0 0,0 0-1 0 0,1 0 1 0 0,-1 0-1 0 0,1 1 1 0 0,-1-1-1 0 0,1 0 1 0 0,-1 0-1 0 0,1-1 1 0 0,0 1-1 0 0,0 0 1 0 0,-1 0-1 0 0,1 0 1 0 0,0 0-1 0 0,0-1 1 0 0,0 1-1 0 0,0 0 0 0 0,0-1 1 0 0,0 1-1 0 0,0 0 1 0 0,0-1-1 0 0,0 0 1 0 0,0 1-1 0 0,0-1 1 0 0,0 0-1 0 0,1 1 1 0 0,-1-1-1 0 0,0 0 1 0 0,0 0-1 0 0,0 0 1 0 0,0 0-1 0 0,1 0 1 0 0,-1 0-1 0 0,2-1 1 0 0,1 0-405 0 0,1 0 0 0 0,-1 0 1 0 0,1-1-1 0 0,-1 1 0 0 0,0-1 1 0 0,1-1-1 0 0,3-2 0 0 0,9-9-716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6.928"/>
    </inkml:context>
    <inkml:brush xml:id="br0">
      <inkml:brushProperty name="width" value="0.05" units="cm"/>
      <inkml:brushProperty name="height" value="0.05" units="cm"/>
    </inkml:brush>
  </inkml:definitions>
  <inkml:trace contextRef="#ctx0" brushRef="#br0">39 9 19900 0 0,'0'-1'93'0'0,"-1"1"-1"0"0,0-1 1 0 0,0 0-1 0 0,1 1 0 0 0,-1-1 1 0 0,0 0-1 0 0,0 1 1 0 0,0-1-1 0 0,0 1 0 0 0,0 0 1 0 0,0-1-1 0 0,0 1 1 0 0,0 0-1 0 0,0-1 1 0 0,0 1-1 0 0,0 0 0 0 0,0 0 1 0 0,0 0-1 0 0,0 0 1 0 0,0 0-1 0 0,0 0 1 0 0,0 0-1 0 0,0 0 0 0 0,0 0 1 0 0,0 1-1 0 0,0-1 1 0 0,0 0-1 0 0,0 1 0 0 0,-1 0 1 0 0,1 0-119 0 0,0 1 0 0 0,0-1 0 0 0,0 1 0 0 0,0 0 0 0 0,0 0 1 0 0,0-1-1 0 0,1 1 0 0 0,-1 0 0 0 0,0 0 0 0 0,1 0 0 0 0,0-1 0 0 0,0 1 0 0 0,-1 0 0 0 0,1 0 1 0 0,0 0-1 0 0,1 2 0 0 0,-1 1-231 0 0,0-1 1 0 0,1 0 0 0 0,0 0-1 0 0,0 0 1 0 0,0 0 0 0 0,0 0-1 0 0,1 0 1 0 0,0 0 0 0 0,-1-1-1 0 0,1 1 1 0 0,1 0 0 0 0,-1-1-1 0 0,4 5 1 0 0,0-1-490 0 0,0-1 1 0 0,1 1-1 0 0,0-1 0 0 0,0 0 0 0 0,9 5 1 0 0,0-1-286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7.377"/>
    </inkml:context>
    <inkml:brush xml:id="br0">
      <inkml:brushProperty name="width" value="0.05" units="cm"/>
      <inkml:brushProperty name="height" value="0.05" units="cm"/>
    </inkml:brush>
  </inkml:definitions>
  <inkml:trace contextRef="#ctx0" brushRef="#br0">157 165 13795 0 0,'-9'6'4037'0'0,"-26"27"-3469"0"0,14-11 41 0 0,-23 30 1 0 0,37-42-464 0 0,0-1 0 0 0,1 1 0 0 0,0 0 0 0 0,1 1-1 0 0,0-1 1 0 0,-5 17 0 0 0,10-26-125 0 0,0-1-1 0 0,0 1 0 0 0,-1-1 0 0 0,1 1 0 0 0,0-1 0 0 0,0 1 0 0 0,0-1 1 0 0,-1 1-1 0 0,1-1 0 0 0,0 1 0 0 0,0-1 0 0 0,0 1 0 0 0,0 0 0 0 0,0-1 1 0 0,0 1-1 0 0,0-1 0 0 0,0 1 0 0 0,1-1 0 0 0,-1 1 0 0 0,0 0 0 0 0,0-1 1 0 0,0 1-1 0 0,0-1 0 0 0,1 1 0 0 0,-1-1 0 0 0,0 1 0 0 0,1-1 0 0 0,-1 0 1 0 0,0 1-1 0 0,1-1 0 0 0,-1 1 0 0 0,1 0 0 0 0,0-1 64 0 0,0 0 0 0 0,0 0 0 0 0,1 0-1 0 0,-1 0 1 0 0,0 0 0 0 0,0-1 0 0 0,0 1 0 0 0,0 0 0 0 0,0-1 0 0 0,0 1-1 0 0,1 0 1 0 0,-1-1 0 0 0,0 1 0 0 0,1-2 0 0 0,37-26 1566 0 0,-5-5-1373 0 0,-3-2 1 0 0,0-2-1 0 0,29-46 0 0 0,-15 19-147 0 0,-40 57-125 0 0,3-2 3 0 0,0-2-1 0 0,-1 1 0 0 0,-1-1 0 0 0,1 0 1 0 0,-2 0-1 0 0,6-14 0 0 0,-11 25-14 0 0,-1 0 1 0 0,1 0-1 0 0,0 0 1 0 0,0 0-1 0 0,0 1 0 0 0,0-1 1 0 0,0 0-1 0 0,0 0 0 0 0,0 0 1 0 0,-1 0-1 0 0,1 0 1 0 0,0 0-1 0 0,0 0 0 0 0,0 0 1 0 0,0 0-1 0 0,0 0 0 0 0,0 0 1 0 0,-1 0-1 0 0,1 0 0 0 0,0 0 1 0 0,0 0-1 0 0,0 0 1 0 0,0 0-1 0 0,0 0 0 0 0,0 0 1 0 0,-1 0-1 0 0,1 0 0 0 0,0 0 1 0 0,0 0-1 0 0,0 0 0 0 0,0 0 1 0 0,0 0-1 0 0,0 0 1 0 0,-1 0-1 0 0,1 0 0 0 0,0 0 1 0 0,0-1-1 0 0,0 1 0 0 0,0 0 1 0 0,0 0-1 0 0,0 0 0 0 0,0 0 1 0 0,0 0-1 0 0,0 0 1 0 0,-1 0-1 0 0,1-1 0 0 0,0 1 1 0 0,0 0-1 0 0,0 0 0 0 0,0 0 1 0 0,0 0-1 0 0,0 0 0 0 0,0 0 1 0 0,0-1-1 0 0,0 1 1 0 0,0 0-1 0 0,0 0 0 0 0,0 0 1 0 0,0 0-1 0 0,0 0 0 0 0,0 0 1 0 0,0-1-1 0 0,-10 10-350 0 0,-12 30 150 0 0,1 1-1 0 0,1 0 1 0 0,3 2-1 0 0,-17 57 1 0 0,32-93 160 0 0,1 1-1 0 0,0-1 1 0 0,0 0 0 0 0,0 1 0 0 0,1-1 0 0 0,0 1 0 0 0,0-1 0 0 0,1 0 0 0 0,1 9-1 0 0,-1-13 11 0 0,-1 0-1 0 0,1 0 0 0 0,0 1 1 0 0,0-1-1 0 0,0 0 1 0 0,0 0-1 0 0,0 0 0 0 0,0 0 1 0 0,0-1-1 0 0,1 1 0 0 0,-1 0 1 0 0,1 0-1 0 0,-1-1 0 0 0,1 1 1 0 0,0-1-1 0 0,0 1 0 0 0,0-1 1 0 0,-1 0-1 0 0,1 0 1 0 0,1 0-1 0 0,-1 0 0 0 0,0 0 1 0 0,0 0-1 0 0,0 0 0 0 0,0-1 1 0 0,0 1-1 0 0,1-1 0 0 0,3 0 1 0 0,4 0 10 0 0,0 0 1 0 0,0-1 0 0 0,0 0-1 0 0,0-1 1 0 0,0 0-1 0 0,0-1 1 0 0,0 0 0 0 0,-1 0-1 0 0,0-1 1 0 0,1 0 0 0 0,13-10-1 0 0,-11 7 141 0 0,1-2 0 0 0,-1 0 0 0 0,0 0 0 0 0,0-1 1 0 0,-2-1-1 0 0,1 0 0 0 0,9-13 0 0 0,-6-1 577 0 0,-13 24-603 0 0,0 0 0 0 0,-1-1 0 0 0,1 1-1 0 0,-1-1 1 0 0,1 1 0 0 0,-1-1 0 0 0,0 1 0 0 0,1-1 0 0 0,-1 1-1 0 0,0-1 1 0 0,0 0 0 0 0,0 1 0 0 0,0-1 0 0 0,0 1 0 0 0,-1-1-1 0 0,1-1 1 0 0,-1 3-89 0 0,1 0-1 0 0,0 0 0 0 0,0-1 1 0 0,0 1-1 0 0,0 0 0 0 0,0 0 1 0 0,0 0-1 0 0,0 0 0 0 0,0 0 1 0 0,0 0-1 0 0,0 0 0 0 0,0 0 1 0 0,-1 0-1 0 0,1 0 0 0 0,0 0 1 0 0,0 0-1 0 0,0 0 0 0 0,0 0 1 0 0,0 0-1 0 0,0 0 1 0 0,0-1-1 0 0,-1 1 0 0 0,1 0 1 0 0,0 0-1 0 0,0 0 0 0 0,0 0 1 0 0,0 0-1 0 0,0 0 0 0 0,0 1 1 0 0,0-1-1 0 0,-1 0 0 0 0,1 0 1 0 0,0 0-1 0 0,0 0 0 0 0,0 0 1 0 0,0 0-1 0 0,0 0 0 0 0,0 0 1 0 0,0 0-1 0 0,0 0 0 0 0,-1 0 1 0 0,1 0-1 0 0,0 0 0 0 0,0 0 1 0 0,0 0-1 0 0,0 1 0 0 0,0-1 1 0 0,0 0-1 0 0,-7 8-169 0 0,-4 13-158 0 0,11-21 314 0 0,-4 8-54 0 0,0-1 0 0 0,1 1 0 0 0,0 0 0 0 0,0 0-1 0 0,1 0 1 0 0,0 0 0 0 0,0 0 0 0 0,1 0 0 0 0,0 0 0 0 0,1 1-1 0 0,-1-1 1 0 0,2 0 0 0 0,0 10 0 0 0,0-16 7 0 0,-1 0 0 0 0,1 0 0 0 0,0 0 0 0 0,0 0 0 0 0,-1-1 0 0 0,2 1 0 0 0,-1 0 0 0 0,0 0 0 0 0,0-1 0 0 0,0 1 0 0 0,1-1 0 0 0,-1 1 0 0 0,1-1 0 0 0,-1 1 0 0 0,1-1 0 0 0,-1 0 0 0 0,1 0 0 0 0,2 2 0 0 0,0-2-30 0 0,0 1-1 0 0,-1-1 1 0 0,1 0 0 0 0,0 0-1 0 0,-1 0 1 0 0,1-1-1 0 0,0 0 1 0 0,0 1-1 0 0,5-1 1 0 0,-2-1 248 0 0,0 1 0 0 0,0-1 1 0 0,-1-1-1 0 0,1 1 0 0 0,-1-1 1 0 0,1 0-1 0 0,-1-1 0 0 0,0 1 0 0 0,0-1 1 0 0,0 0-1 0 0,6-5 0 0 0,-8 5 182 0 0,0-1-1 0 0,-1 0 1 0 0,1-1 0 0 0,-1 1-1 0 0,0-1 1 0 0,0 1-1 0 0,0-1 1 0 0,-1 0-1 0 0,0 0 1 0 0,0 0 0 0 0,2-7-1 0 0,2-9 363 0 0,4-32 0 0 0,-7 35-524 0 0,-1-34-900 0 0,11 62-6341 0 0,-6-7 6250 0 0,-1 0 0 0 0,1 0 0 0 0,0-1 0 0 0,0 0 0 0 0,11 2 0 0 0,6-2-476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8.256"/>
    </inkml:context>
    <inkml:brush xml:id="br0">
      <inkml:brushProperty name="width" value="0.05" units="cm"/>
      <inkml:brushProperty name="height" value="0.05" units="cm"/>
    </inkml:brush>
  </inkml:definitions>
  <inkml:trace contextRef="#ctx0" brushRef="#br0">66 247 4921 0 0,'2'-8'12349'0'0,"1"-9"-8273"0"0,5-19-2398 0 0,-2 18-1553 0 0,0 0 0 0 0,-1-1 0 0 0,-1 1 0 0 0,-1-1 0 0 0,1-35 0 0 0,-4 54-131 0 0,1-1 0 0 0,-1 1 0 0 0,0 0 0 0 0,0 0 0 0 0,0-1 0 0 0,0 1 0 0 0,-1 0 0 0 0,1 0 0 0 0,0-1 0 0 0,0 1 0 0 0,0 0 0 0 0,0 0 0 0 0,0 0 0 0 0,0-1-1 0 0,0 1 1 0 0,0 0 0 0 0,0 0 0 0 0,-1-1 0 0 0,1 1 0 0 0,0 0 0 0 0,0 0 0 0 0,0 0 0 0 0,0 0 0 0 0,-1-1 0 0 0,1 1 0 0 0,0 0 0 0 0,0 0 0 0 0,0 0 0 0 0,-1 0 0 0 0,1 0-1 0 0,0 0 1 0 0,0-1 0 0 0,-1 1 0 0 0,1 0 0 0 0,0 0 0 0 0,0 0 0 0 0,-1 0 0 0 0,1 0 0 0 0,0 0 0 0 0,0 0 0 0 0,-1 0 0 0 0,1 0 0 0 0,0 0 0 0 0,0 0 0 0 0,-1 0 0 0 0,1 0-1 0 0,0 1 1 0 0,0-1 0 0 0,0 0 0 0 0,-1 0 0 0 0,1 0 0 0 0,0 0 0 0 0,0 0 0 0 0,-1 0 0 0 0,1 0 0 0 0,0 1 0 0 0,0-1 0 0 0,0 0 0 0 0,0 0 0 0 0,-1 1 0 0 0,-12 9-350 0 0,2 3 167 0 0,1 1 0 0 0,0 0 0 0 0,0 0 0 0 0,-8 19 0 0 0,14-24 112 0 0,0-1 1 0 0,0 1-1 0 0,1-1 0 0 0,1 1 0 0 0,0 0 1 0 0,0 0-1 0 0,0 0 0 0 0,1 1 0 0 0,0 14 1 0 0,1-23 57 0 0,0 0 1 0 0,0 0 0 0 0,0 0 0 0 0,1 0 0 0 0,-1 0 0 0 0,0 1 0 0 0,1-1 0 0 0,-1 0 0 0 0,0 0 0 0 0,1 0 0 0 0,-1 0 0 0 0,1 0 0 0 0,0 0-1 0 0,-1 0 1 0 0,1 0 0 0 0,0 0 0 0 0,-1 0 0 0 0,1-1 0 0 0,0 1 0 0 0,0 0 0 0 0,0 0 0 0 0,0-1 0 0 0,1 2 0 0 0,0-2 11 0 0,0 1 1 0 0,0 0-1 0 0,0-1 1 0 0,0 1-1 0 0,0-1 1 0 0,0 0-1 0 0,0 0 0 0 0,1 0 1 0 0,-1 0-1 0 0,0 0 1 0 0,4-1-1 0 0,3-1 41 0 0,-1 0-1 0 0,1-1 0 0 0,-1 0 0 0 0,1 0 0 0 0,7-5 0 0 0,11-7 0 0 0,-1-1 1 0 0,-1-1-1 0 0,0-1 1 0 0,-1-1-1 0 0,-1-1 0 0 0,-1-1 1 0 0,-1-1-1 0 0,19-25 0 0 0,-27 29-12 0 0,7-10-44 0 0,-18 26 5 0 0,-2 4-6 0 0,-9 14-41 0 0,-10 24 89 0 0,-23 67 1 0 0,42-105-25 0 0,-16 49 32 0 0,15-47-31 0 0,1 0 0 0 0,-1-1-1 0 0,1 1 1 0 0,-1-1-1 0 0,1 1 1 0 0,0 0 0 0 0,1-1-1 0 0,-1 1 1 0 0,0 0-1 0 0,1-1 1 0 0,0 1 0 0 0,2 4-1 0 0,-3-7 8 0 0,1 0 0 0 0,0 0-1 0 0,0 0 1 0 0,-1 0 0 0 0,1-1-1 0 0,0 1 1 0 0,0 0 0 0 0,0-1-1 0 0,0 1 1 0 0,0 0 0 0 0,0-1-1 0 0,0 1 1 0 0,0-1 0 0 0,0 0-1 0 0,1 1 1 0 0,-1-1 0 0 0,0 0-1 0 0,0 0 1 0 0,0 1 0 0 0,0-1-1 0 0,1 0 1 0 0,-1 0 0 0 0,0 0 0 0 0,0-1-1 0 0,0 1 1 0 0,0 0 0 0 0,2-1-1 0 0,36-10 144 0 0,-32 8-129 0 0,21-9-3 0 0,0-1-1 0 0,44-29 0 0 0,7-3-53 0 0,-79 45 40 0 0,1-1 0 0 0,-1 1 0 0 0,1-1 0 0 0,-1 1 0 0 0,1 0 0 0 0,-1 0 0 0 0,1-1 0 0 0,-1 1-1 0 0,1 0 1 0 0,-1 0 0 0 0,1 0 0 0 0,-1 0 0 0 0,1-1 0 0 0,-1 1 0 0 0,1 0 0 0 0,0 0 0 0 0,-1 0 0 0 0,1 0-1 0 0,-1 0 1 0 0,1 0 0 0 0,-1 0 0 0 0,1 1 0 0 0,-1-1 0 0 0,1 0 0 0 0,0 0 0 0 0,-1 0 0 0 0,1 1 0 0 0,-1-1 0 0 0,1 0-1 0 0,-1 0 1 0 0,1 1 0 0 0,-1-1 0 0 0,0 0 0 0 0,1 1 0 0 0,-1-1 0 0 0,1 1 0 0 0,-1-1 0 0 0,0 0 0 0 0,1 1-1 0 0,-1-1 1 0 0,0 1 0 0 0,1 0 0 0 0,2 28 225 0 0,-2-16-207 0 0,-1-12-14 0 0,0 0-1 0 0,0 0 1 0 0,0 0-1 0 0,0 0 1 0 0,0 0 0 0 0,1 0-1 0 0,-1 0 1 0 0,0 0-1 0 0,1 0 1 0 0,-1 1-1 0 0,1-1 1 0 0,-1-1-1 0 0,1 1 1 0 0,0 0-1 0 0,0 1 1 0 0,0-2 4 0 0,-1 1 0 0 0,0-1 0 0 0,1 0 0 0 0,-1 0 0 0 0,1 1 0 0 0,-1-1 0 0 0,1 0 0 0 0,-1 0 0 0 0,1 0 1 0 0,-1 0-1 0 0,1 0 0 0 0,-1 0 0 0 0,1 0 0 0 0,-1 0 0 0 0,1 0 0 0 0,-1 0 0 0 0,1 0 0 0 0,-1 0 0 0 0,1 0 0 0 0,-1 0 0 0 0,1 0 1 0 0,-1 0-1 0 0,1-1 0 0 0,4-1 86 0 0,-1-1 1 0 0,0 0 0 0 0,0 0 0 0 0,0 0 0 0 0,5-5-1 0 0,-4 3-61 0 0,10-7 15 0 0,-1 0 0 0 0,2 1 0 0 0,0 0 0 0 0,32-15 0 0 0,-39 22-131 0 0,1 0 0 0 0,0 0 0 0 0,0 1 1 0 0,0 0-1 0 0,0 1 0 0 0,0 0 1 0 0,0 1-1 0 0,1 0 0 0 0,-1 1 0 0 0,17 1 1 0 0,-25-1 73 0 0,0 0 1 0 0,0 1-1 0 0,0-1 1 0 0,0 1-1 0 0,0-1 1 0 0,0 1-1 0 0,0 0 1 0 0,0 0 0 0 0,0 0-1 0 0,0 0 1 0 0,-1 0-1 0 0,1 1 1 0 0,0-1-1 0 0,-1 0 1 0 0,1 1 0 0 0,-1-1-1 0 0,0 1 1 0 0,1 0-1 0 0,0 1 1 0 0,0 0 37 0 0,-1 1 0 0 0,1-1 0 0 0,-1 0 0 0 0,0 0 1 0 0,0 1-1 0 0,0-1 0 0 0,0 0 0 0 0,-1 1 0 0 0,0-1 0 0 0,1 1 0 0 0,-2 3 1 0 0,1-2 33 0 0,0-1 0 0 0,0 1 0 0 0,-1-1 1 0 0,0 1-1 0 0,0-1 0 0 0,0 1 0 0 0,-1-1 1 0 0,1 1-1 0 0,-1-1 0 0 0,0 0 0 0 0,0 0 1 0 0,-1 0-1 0 0,1 0 0 0 0,-1 0 0 0 0,0-1 0 0 0,0 1 1 0 0,0-1-1 0 0,-4 4 0 0 0,7-7-96 0 0,-1 0 0 0 0,1 1-1 0 0,0-1 1 0 0,0 0 0 0 0,-1 0-1 0 0,1 0 1 0 0,0 1 0 0 0,0-1-1 0 0,-1 0 1 0 0,1 0 0 0 0,0 0-1 0 0,-1 0 1 0 0,1 0 0 0 0,0 0-1 0 0,0 0 1 0 0,-1 1 0 0 0,1-1-1 0 0,0 0 1 0 0,-1 0 0 0 0,1 0 0 0 0,0 0-1 0 0,-1 0 1 0 0,1-1 0 0 0,0 1-1 0 0,-1 0 1 0 0,1 0 0 0 0,0 0-1 0 0,-1 0 1 0 0,1 0 0 0 0,0 0-1 0 0,0 0 1 0 0,-1-1 0 0 0,1 1-1 0 0,0 0 1 0 0,-1 0 0 0 0,1 0-1 0 0,0-1 1 0 0,0 1 0 0 0,-1 0 0 0 0,-3-13-1436 0 0,4 10 1613 0 0,-3-8-246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8.724"/>
    </inkml:context>
    <inkml:brush xml:id="br0">
      <inkml:brushProperty name="width" value="0.05" units="cm"/>
      <inkml:brushProperty name="height" value="0.05" units="cm"/>
    </inkml:brush>
  </inkml:definitions>
  <inkml:trace contextRef="#ctx0" brushRef="#br0">8 6 19460 0 0,'4'-3'1625'0'0,"0"0"-1337"0"0,-7 3 160 0 0,3 2-312 0 0,-3-2 32 0 0,3 3-336 0 0,0-2-176 0 0,-2 1-569 0 0,-1 0-383 0 0,1 4 32 0 0,-1 0-609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9.283"/>
    </inkml:context>
    <inkml:brush xml:id="br0">
      <inkml:brushProperty name="width" value="0.05" units="cm"/>
      <inkml:brushProperty name="height" value="0.05" units="cm"/>
    </inkml:brush>
  </inkml:definitions>
  <inkml:trace contextRef="#ctx0" brushRef="#br0">17 245 12851 0 0,'-1'2'261'0'0,"-1"0"0"0"0,0 0 1 0 0,1 1-1 0 0,-1-1 0 0 0,1 1 1 0 0,0-1-1 0 0,0 1 0 0 0,0-1 1 0 0,0 1-1 0 0,0 0 0 0 0,0 0 0 0 0,1-1 1 0 0,-1 1-1 0 0,1 3 0 0 0,0-4-177 0 0,0-1-1 0 0,0 1 0 0 0,0-1 1 0 0,0 1-1 0 0,0-1 0 0 0,0 1 1 0 0,0-1-1 0 0,1 1 0 0 0,-1-1 1 0 0,1 1-1 0 0,-1-1 0 0 0,1 1 1 0 0,0-1-1 0 0,-1 0 0 0 0,1 1 0 0 0,0-1 1 0 0,0 0-1 0 0,0 0 0 0 0,0 0 1 0 0,0 1-1 0 0,0-1 0 0 0,0 0 1 0 0,0 0-1 0 0,1-1 0 0 0,-1 1 1 0 0,3 1-1 0 0,1 1 193 0 0,1-1 1 0 0,0-1-1 0 0,0 1 0 0 0,0-1 1 0 0,0 0-1 0 0,0-1 0 0 0,0 1 1 0 0,0-1-1 0 0,1 0 0 0 0,-1-1 1 0 0,7-1-1 0 0,-2 0 69 0 0,-1-1-1 0 0,0 0 1 0 0,0-1-1 0 0,0 0 1 0 0,18-10 0 0 0,-8 1 39 0 0,-1-1 0 0 0,0-1-1 0 0,0-1 1 0 0,-2 0 0 0 0,16-19 0 0 0,-13 12 65 0 0,23-35 0 0 0,-36 49-370 0 0,-2-1 0 0 0,1 1 0 0 0,-2-1 0 0 0,1 0 1 0 0,-1-1-1 0 0,0 1 0 0 0,2-14 0 0 0,-6 24-99 0 0,0-1 0 0 0,0 1 0 0 0,1-1 0 0 0,-1 1 0 0 0,0-1 0 0 0,0 1 0 0 0,0-1 0 0 0,0 1 0 0 0,0-1 1 0 0,0 1-1 0 0,0-1 0 0 0,0 1 0 0 0,0-1 0 0 0,0 0 0 0 0,0 1 0 0 0,0-1 0 0 0,0 1 0 0 0,-1-1 0 0 0,1 1 0 0 0,0-1 0 0 0,0 1 0 0 0,-1-1 0 0 0,1 1 0 0 0,0-1 0 0 0,0 1 0 0 0,-1 0 0 0 0,1-1 0 0 0,-1 1 1 0 0,1-1-1 0 0,0 1 0 0 0,-1 0 0 0 0,1-1 0 0 0,-2 1 0 0 0,1-1-34 0 0,0 1 0 0 0,0 1 0 0 0,-1-1 0 0 0,1 0 1 0 0,0 0-1 0 0,-1 0 0 0 0,1 1 0 0 0,0-1 0 0 0,0 0 1 0 0,-1 1-1 0 0,1 0 0 0 0,0-1 0 0 0,-2 2 0 0 0,-34 25-890 0 0,21-10 828 0 0,0 0-1 0 0,1 1 1 0 0,1 1 0 0 0,1 0 0 0 0,1 1 0 0 0,0 1 0 0 0,2-1 0 0 0,0 2 0 0 0,1-1 0 0 0,-6 28 0 0 0,13-44 58 0 0,1 0-1 0 0,0 0 0 0 0,1 0 1 0 0,-1 0-1 0 0,1 1 0 0 0,0-1 1 0 0,0 0-1 0 0,1 0 0 0 0,-1 1 1 0 0,1-1-1 0 0,0 0 0 0 0,3 6 1 0 0,-3-8-89 0 0,0 0 1 0 0,1-1 0 0 0,0 1-1 0 0,-1 0 1 0 0,1-1 0 0 0,0 1 0 0 0,0-1-1 0 0,1 0 1 0 0,-1 0 0 0 0,0 1 0 0 0,1-1-1 0 0,0-1 1 0 0,-1 1 0 0 0,1 0-1 0 0,0-1 1 0 0,0 1 0 0 0,0-1 0 0 0,0 0-1 0 0,0 0 1 0 0,0 0 0 0 0,3 0-1 0 0,47 11-3259 0 0,-22-6 1195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39.701"/>
    </inkml:context>
    <inkml:brush xml:id="br0">
      <inkml:brushProperty name="width" value="0.05" units="cm"/>
      <inkml:brushProperty name="height" value="0.05" units="cm"/>
    </inkml:brush>
  </inkml:definitions>
  <inkml:trace contextRef="#ctx0" brushRef="#br0">336 70 16756 0 0,'-2'-5'670'0'0,"0"-1"0"0"0,0 0-1 0 0,-1 1 1 0 0,0-1 0 0 0,1 1 0 0 0,-2 0 0 0 0,1 0 0 0 0,-5-6 0 0 0,6 9-611 0 0,0 1 0 0 0,1 0 0 0 0,-1-1 0 0 0,0 1 0 0 0,0 0 0 0 0,0 0 0 0 0,0 0 0 0 0,0 0 0 0 0,0 0-1 0 0,-1 0 1 0 0,1 1 0 0 0,0-1 0 0 0,0 1 0 0 0,-1-1 0 0 0,1 1 0 0 0,0 0 0 0 0,0 0 0 0 0,-1 0 0 0 0,1 0 0 0 0,0 0 0 0 0,-1 1 0 0 0,1-1-1 0 0,0 1 1 0 0,0-1 0 0 0,-3 2 0 0 0,-2 1-111 0 0,-1 0 0 0 0,1 1 0 0 0,-1 0 0 0 0,1 1 0 0 0,0-1 0 0 0,1 1 0 0 0,-1 0 0 0 0,1 1 0 0 0,0 0 0 0 0,-7 8 0 0 0,-7 11-42 0 0,-22 35-1 0 0,30-41 72 0 0,-7 10-42 0 0,-22 45 1 0 0,35-60-24 0 0,1-1 0 0 0,0 1 0 0 0,0 0 0 0 0,1 0 1 0 0,1 0-1 0 0,-1 17 0 0 0,3-28 37 0 0,1 0 0 0 0,0-1 0 0 0,0 1 0 0 0,1 0 0 0 0,-1 0 0 0 0,1-1 0 0 0,-1 1 0 0 0,1-1 0 0 0,0 1 0 0 0,0 0 0 0 0,0-1 0 0 0,0 1 0 0 0,0-1 0 0 0,1 0 0 0 0,-1 1 0 0 0,1-1 0 0 0,2 3 0 0 0,0-1-12 0 0,0-1 0 0 0,0 0 0 0 0,0 0 0 0 0,0 0 0 0 0,1 0 1 0 0,-1 0-1 0 0,1-1 0 0 0,8 3 0 0 0,2-1 26 0 0,0 0 1 0 0,-1-1 0 0 0,1 0 0 0 0,0-1-1 0 0,22-1 1 0 0,-23 0 142 0 0,19-2 313 0 0,-32 0-341 0 0,0 1-1 0 0,0 0 1 0 0,0-1-1 0 0,0 1 1 0 0,0 0-1 0 0,0-1 1 0 0,0 1-1 0 0,-1-1 0 0 0,1 0 1 0 0,0 1-1 0 0,0-1 1 0 0,0 0-1 0 0,0 1 1 0 0,-1-1-1 0 0,1 0 1 0 0,0 0-1 0 0,-1 0 1 0 0,1 0-1 0 0,-1 0 1 0 0,1 1-1 0 0,-1-1 1 0 0,1 0-1 0 0,-1 0 0 0 0,0 0 1 0 0,1-2-1 0 0,1-8 580 0 0,-1 0-1 0 0,0 0 0 0 0,-2-22 0 0 0,1 8-465 0 0,36 43-3681 0 0,-5-3 3298 0 0,-24-11 207 0 0,1-1 0 0 0,-1 0 0 0 0,0 0 1 0 0,1-1-1 0 0,-1 0 0 0 0,1 0 0 0 0,0-1 1 0 0,0 0-1 0 0,0-1 0 0 0,13 0 1 0 0,-21 0 3 0 0,0 0 1 0 0,1 0 0 0 0,-1 0-1 0 0,0 0 1 0 0,1 0 0 0 0,-1 0-1 0 0,0 1 1 0 0,0-1 0 0 0,1 0-1 0 0,-1 0 1 0 0,0 0 0 0 0,1 0-1 0 0,-1 0 1 0 0,0 0 0 0 0,0 0-1 0 0,1 1 1 0 0,-1-1 0 0 0,0 0-1 0 0,0 0 1 0 0,1 0 0 0 0,-1 1-1 0 0,0-1 1 0 0,0 0 0 0 0,1 0-1 0 0,-1 1 1 0 0,0-1 0 0 0,0 0-1 0 0,0 0 1 0 0,0 1 0 0 0,0-1-1 0 0,1 0 1 0 0,-1 0 0 0 0,0 1-1 0 0,-2 13 282 0 0,-14 18-247 0 0,12-26-41 0 0,-3 4-64 0 0,-3 8-941 0 0,10-18 867 0 0,0 1 1 0 0,0-1-1 0 0,0 0 1 0 0,0 1 0 0 0,0-1-1 0 0,0 0 1 0 0,0 1-1 0 0,0-1 1 0 0,0 0-1 0 0,0 1 1 0 0,0-1 0 0 0,0 0-1 0 0,0 1 1 0 0,0-1-1 0 0,1 0 1 0 0,-1 1-1 0 0,0-1 1 0 0,0 0 0 0 0,0 0-1 0 0,1 1 1 0 0,-1-1-1 0 0,0 0 1 0 0,0 0-1 0 0,1 1 1 0 0,-1-1 0 0 0,0 0-1 0 0,0 0 1 0 0,1 0-1 0 0,-1 1 1 0 0,0-1-1 0 0,1 0 1 0 0,-1 0-1 0 0,0 0 1 0 0,1 0 0 0 0,-1 0-1 0 0,0 0 1 0 0,1 0-1 0 0,-1 0 1 0 0,0 0-1 0 0,1 0 1 0 0,-1 0 0 0 0,0 0-1 0 0,1 0 1 0 0,-1 0-1 0 0,0 0 1 0 0,1 0-1 0 0,-1 0 1 0 0,1 0 0 0 0,10 0-1977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0.216"/>
    </inkml:context>
    <inkml:brush xml:id="br0">
      <inkml:brushProperty name="width" value="0.05" units="cm"/>
      <inkml:brushProperty name="height" value="0.05" units="cm"/>
    </inkml:brush>
  </inkml:definitions>
  <inkml:trace contextRef="#ctx0" brushRef="#br0">9 158 16676 0 0,'0'3'2891'0'0,"1"3"1055"0"0,11-7-3630 0 0,3-4-137 0 0,0 0 1 0 0,-1-1-1 0 0,0 0 0 0 0,0-1 0 0 0,-1-1 1 0 0,0 0-1 0 0,0-1 0 0 0,-1 0 0 0 0,19-19 0 0 0,-22 19-120 0 0,16-19 183 0 0,-24 26-239 0 0,0 1 0 0 0,-1 0 0 0 0,1-1 0 0 0,0 1 0 0 0,0-1 0 0 0,-1 1 0 0 0,1-1 0 0 0,-1 1 0 0 0,1-1 0 0 0,-1 1 0 0 0,0-1 0 0 0,0 0 0 0 0,0 1 0 0 0,0-1 0 0 0,0 1 0 0 0,0-1 0 0 0,0 0 0 0 0,-1-2 0 0 0,1 3-20 0 0,0 1-1 0 0,0 0 1 0 0,0-1 0 0 0,-1 1 0 0 0,1 0 0 0 0,0-1-1 0 0,-1 1 1 0 0,1 0 0 0 0,0 0 0 0 0,0-1 0 0 0,-1 1-1 0 0,1 0 1 0 0,-1 0 0 0 0,1-1 0 0 0,0 1 0 0 0,-1 0-1 0 0,1 0 1 0 0,0 0 0 0 0,-1 0 0 0 0,1 0 0 0 0,-1-1-1 0 0,1 1 1 0 0,0 0 0 0 0,-1 0 0 0 0,1 0 0 0 0,-1 0-1 0 0,1 0 1 0 0,-1 0 0 0 0,1 1 0 0 0,0-1 0 0 0,-1 0-1 0 0,1 0 1 0 0,-1 0 0 0 0,1 0 0 0 0,0 0 0 0 0,-1 0-1 0 0,1 1 1 0 0,0-1 0 0 0,-1 0 0 0 0,1 0 0 0 0,0 1-1 0 0,-1-1 1 0 0,1 0 0 0 0,0 1 0 0 0,-1-1 0 0 0,1 1-1 0 0,-15 12-569 0 0,-23 28-107 0 0,21-24 502 0 0,-21 27 1 0 0,12-10 59 0 0,-15 20 17 0 0,37-48-14 0 0,1 0-1 0 0,0 0 0 0 0,0 0 1 0 0,0 0-1 0 0,1 0 0 0 0,0 1 1 0 0,-2 11-1 0 0,3-17 25 0 0,1 0 0 0 0,0 0 1 0 0,0 0-1 0 0,0 0 0 0 0,0 0 0 0 0,0 0 0 0 0,1 0 0 0 0,-1 0 1 0 0,0 0-1 0 0,0 0 0 0 0,1 0 0 0 0,-1 0 0 0 0,0 0 0 0 0,1 0 1 0 0,-1 0-1 0 0,1 0 0 0 0,-1-1 0 0 0,1 1 0 0 0,0 0 0 0 0,-1 0 1 0 0,1-1-1 0 0,0 1 0 0 0,-1 0 0 0 0,1-1 0 0 0,0 1 0 0 0,0 0 1 0 0,0-1-1 0 0,-1 1 0 0 0,1-1 0 0 0,0 1 0 0 0,0-1 0 0 0,0 0 1 0 0,1 1-1 0 0,2 0-291 0 0,-1-1 0 0 0,0 1 0 0 0,1-1 0 0 0,-1 1 0 0 0,0-1 0 0 0,1 0 0 0 0,-1 0 0 0 0,6-1 0 0 0,13-3-1487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0.618"/>
    </inkml:context>
    <inkml:brush xml:id="br0">
      <inkml:brushProperty name="width" value="0.05" units="cm"/>
      <inkml:brushProperty name="height" value="0.05" units="cm"/>
    </inkml:brush>
  </inkml:definitions>
  <inkml:trace contextRef="#ctx0" brushRef="#br0">241 6 18076 0 0,'0'0'41'0'0,"0"0"1"0"0,0-1 0 0 0,0 1-1 0 0,0 0 1 0 0,0 0 0 0 0,0-1-1 0 0,0 1 1 0 0,0 0-1 0 0,-1 0 1 0 0,1-1 0 0 0,0 1-1 0 0,0 0 1 0 0,0 0 0 0 0,0-1-1 0 0,-1 1 1 0 0,1 0-1 0 0,0 0 1 0 0,0 0 0 0 0,0-1-1 0 0,-1 1 1 0 0,1 0 0 0 0,0 0-1 0 0,0 0 1 0 0,-1 0-1 0 0,1 0 1 0 0,0 0 0 0 0,0-1-1 0 0,-1 1 1 0 0,1 0 0 0 0,0 0-1 0 0,0 0 1 0 0,-1 0-1 0 0,1 0 1 0 0,-15 1 455 0 0,-13 7-173 0 0,6 1-164 0 0,0 1 0 0 0,0 2 0 0 0,1-1 0 0 0,1 2 0 0 0,0 1 0 0 0,0 1-1 0 0,-21 21 1 0 0,41-36-212 0 0,-1 1-1 0 0,1-1 1 0 0,0 0-1 0 0,0 0 1 0 0,0 1 0 0 0,-1-1-1 0 0,1 0 1 0 0,0 1-1 0 0,0-1 1 0 0,0 0-1 0 0,0 1 1 0 0,0-1-1 0 0,0 0 1 0 0,0 1 0 0 0,0-1-1 0 0,0 0 1 0 0,0 1-1 0 0,0-1 1 0 0,0 0-1 0 0,0 1 1 0 0,0-1-1 0 0,0 0 1 0 0,0 1 0 0 0,0-1-1 0 0,0 0 1 0 0,0 1-1 0 0,0-1 1 0 0,0 0-1 0 0,1 0 1 0 0,-1 1-1 0 0,0-1 1 0 0,11 12-892 0 0,18 5 61 0 0,-26-15 724 0 0,109 53-856 0 0,-38-20 1687 0 0,-74-35-631 0 0,1 0 0 0 0,-1 0 0 0 0,0 1 0 0 0,1-1 1 0 0,-1 0-1 0 0,0 0 0 0 0,1 1 0 0 0,-1-1 0 0 0,0 0 1 0 0,1 0-1 0 0,-1 1 0 0 0,0-1 0 0 0,0 0 0 0 0,1 1 0 0 0,-1-1 1 0 0,0 1-1 0 0,0-1 0 0 0,0 0 0 0 0,0 1 0 0 0,0-1 1 0 0,1 0-1 0 0,-1 1 0 0 0,0-1 0 0 0,0 1 0 0 0,0-1 0 0 0,0 0 1 0 0,0 1-1 0 0,0-1 0 0 0,0 1 0 0 0,0-1 0 0 0,0 0 0 0 0,-1 1 1 0 0,1-1-1 0 0,0 1 0 0 0,0-1 0 0 0,0 0 0 0 0,0 1 1 0 0,0-1-1 0 0,-1 0 0 0 0,1 1 0 0 0,0-1 0 0 0,0 0 0 0 0,-1 1 1 0 0,1-1-1 0 0,0 0 0 0 0,-1 1 0 0 0,1-1 0 0 0,0 0 1 0 0,-1 0-1 0 0,1 1 0 0 0,-21 14 1210 0 0,18-13-1079 0 0,-18 10 146 0 0,0-1 0 0 0,0-1 0 0 0,-2-1 0 0 0,1-1 1 0 0,-28 6-1 0 0,48-13-582 0 0,0 0 1 0 0,0 0 0 0 0,0-1 0 0 0,0 1 0 0 0,0-1 0 0 0,-1 1-1 0 0,1-1 1 0 0,0 0 0 0 0,0 0 0 0 0,0 0 0 0 0,0 0 0 0 0,-1 0-1 0 0,1 0 1 0 0,0-1 0 0 0,0 1 0 0 0,0-1 0 0 0,0 0 0 0 0,0 1-1 0 0,0-1 1 0 0,-2-1 0 0 0,-1-5-1735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1.045"/>
    </inkml:context>
    <inkml:brush xml:id="br0">
      <inkml:brushProperty name="width" value="0.05" units="cm"/>
      <inkml:brushProperty name="height" value="0.05" units="cm"/>
    </inkml:brush>
  </inkml:definitions>
  <inkml:trace contextRef="#ctx0" brushRef="#br0">297 37 21493 0 0,'-1'-2'153'0'0,"0"0"1"0"0,1-1 0 0 0,-1 1 0 0 0,-1 0 0 0 0,1 0 0 0 0,0 0 0 0 0,0 0 0 0 0,-1 0-1 0 0,1 0 1 0 0,-1 0 0 0 0,0 1 0 0 0,1-1 0 0 0,-1 1 0 0 0,0-1 0 0 0,0 1 0 0 0,0-1 0 0 0,-3 0-1 0 0,2 1-192 0 0,0 0 0 0 0,0 1-1 0 0,0-1 1 0 0,-1 1 0 0 0,1 0-1 0 0,0 0 1 0 0,0 0 0 0 0,0 1-1 0 0,-1-1 1 0 0,1 1 0 0 0,0 0-1 0 0,0 0 1 0 0,-4 1 0 0 0,-8 3-90 0 0,-1 1 0 0 0,1 1 1 0 0,0 0-1 0 0,1 1 1 0 0,0 1-1 0 0,0 0 0 0 0,1 1 1 0 0,0 0-1 0 0,1 1 0 0 0,-14 14 1 0 0,26-24 74 0 0,-1 0 1 0 0,0-1 0 0 0,1 1-1 0 0,-1 0 1 0 0,1 0 0 0 0,-1 0-1 0 0,1-1 1 0 0,-1 1 0 0 0,1 0-1 0 0,0 0 1 0 0,-1 0 0 0 0,1 0-1 0 0,0 0 1 0 0,0 0 0 0 0,0 0-1 0 0,0 0 1 0 0,0 0 0 0 0,0 0-1 0 0,0 0 1 0 0,0 0 0 0 0,0 0-1 0 0,0 0 1 0 0,0 0 0 0 0,1 0-1 0 0,-1-1 1 0 0,0 1-1 0 0,1 0 1 0 0,-1 0 0 0 0,0 0-1 0 0,1 0 1 0 0,-1 0 0 0 0,1-1-1 0 0,0 1 1 0 0,-1 0 0 0 0,1 0-1 0 0,0-1 1 0 0,-1 1 0 0 0,2 0-1 0 0,4 4-326 0 0,0-2-1 0 0,0 1 0 0 0,0-1 0 0 0,11 5 0 0 0,1 0 101 0 0,34 15-674 0 0,-42-19 892 0 0,0 0-1 0 0,0 0 1 0 0,0 1 0 0 0,13 8-1 0 0,-23-11 138 0 0,0 0-1 0 0,0 0 1 0 0,-1-1 0 0 0,1 1-1 0 0,0 0 1 0 0,-1-1 0 0 0,1 1-1 0 0,-1-1 1 0 0,0 1-1 0 0,0-1 1 0 0,1 1 0 0 0,-1-1-1 0 0,0 1 1 0 0,-2 1-1 0 0,3-2-11 0 0,-14 19 813 0 0,0-1 0 0 0,-1-1 0 0 0,-1 0 1 0 0,-1-1-1 0 0,-31 25 0 0 0,47-41-832 0 0,0 0 0 0 0,0 0 0 0 0,0-1 0 0 0,0 1 0 0 0,-1 0 0 0 0,1-1 1 0 0,0 1-1 0 0,0-1 0 0 0,-1 1 0 0 0,1-1 0 0 0,0 0 0 0 0,-1 0 0 0 0,1 1 0 0 0,0-1 0 0 0,-1 0 0 0 0,1 0 0 0 0,0 0 0 0 0,-1-1 1 0 0,1 1-1 0 0,0 0 0 0 0,-1 0 0 0 0,1-1 0 0 0,0 1 0 0 0,0-1 0 0 0,-3 0 0 0 0,0-2-555 0 0,0 0 1 0 0,0 0-1 0 0,0 0 0 0 0,0-1 1 0 0,-5-5-1 0 0,-14-13-4063 0 0,14 18 4321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2.703"/>
    </inkml:context>
    <inkml:brush xml:id="br0">
      <inkml:brushProperty name="width" value="0.05" units="cm"/>
      <inkml:brushProperty name="height" value="0.05" units="cm"/>
    </inkml:brush>
  </inkml:definitions>
  <inkml:trace contextRef="#ctx0" brushRef="#br0">93 154 10922 0 0,'7'-17'11590'0'0,"13"3"-9569"0"0,-3 5-1965 0 0,-7 3 9 0 0,-1-1-1 0 0,0 0 0 0 0,9-11 1 0 0,-15 15-14 0 0,0 0 0 0 0,0-1 0 0 0,0 1 0 0 0,0-1 0 0 0,-1 0 0 0 0,1 0 0 0 0,-1 0 0 0 0,0 0 0 0 0,-1 0 0 0 0,3-8 0 0 0,-3 11-50 0 0,-1 0-1 0 0,0 0 1 0 0,0 0-1 0 0,0 0 1 0 0,0 0-1 0 0,0 0 1 0 0,0 0 0 0 0,0 1-1 0 0,0-1 1 0 0,-1 0-1 0 0,1 0 1 0 0,0 0-1 0 0,0 0 1 0 0,-1 0-1 0 0,1 0 1 0 0,-1 0 0 0 0,1 1-1 0 0,-1-1 1 0 0,1 0-1 0 0,-1 0 1 0 0,1 1-1 0 0,-1-1 1 0 0,0 0-1 0 0,1 1 1 0 0,-1-1 0 0 0,0 0-1 0 0,0 1 1 0 0,1-1-1 0 0,-1 1 1 0 0,0 0-1 0 0,0-1 1 0 0,0 1-1 0 0,0 0 1 0 0,1-1 0 0 0,-1 1-1 0 0,0 0 1 0 0,0 0-1 0 0,0 0 1 0 0,0-1-1 0 0,0 1 1 0 0,0 0-1 0 0,0 0 1 0 0,0 1 0 0 0,0-1-1 0 0,-1 0 1 0 0,-3 0-65 0 0,0 1 1 0 0,0 0 0 0 0,0 0-1 0 0,0 0 1 0 0,0 0-1 0 0,1 1 1 0 0,-7 2 0 0 0,3 1-2 0 0,0 1 1 0 0,0 0-1 0 0,0 0 1 0 0,1 0 0 0 0,0 1-1 0 0,1 0 1 0 0,-13 16-1 0 0,4-1-38 0 0,-20 38-1 0 0,32-54 87 0 0,0 1 0 0 0,0-1 0 0 0,0 0 0 0 0,1 1 0 0 0,0 0-1 0 0,-2 13 1 0 0,4-19 11 0 0,0 0 0 0 0,0 0-1 0 0,0 1 1 0 0,0-1 0 0 0,0 0-1 0 0,0 0 1 0 0,1 0 0 0 0,-1 1-1 0 0,0-1 1 0 0,1 0 0 0 0,-1 0-1 0 0,1 0 1 0 0,-1 0 0 0 0,1 0-1 0 0,-1 0 1 0 0,1 0 0 0 0,0 0-1 0 0,1 2 1 0 0,0-2-3 0 0,-1 0 1 0 0,1-1-1 0 0,-1 1 0 0 0,1 0 0 0 0,-1 0 1 0 0,1-1-1 0 0,0 1 0 0 0,-1-1 0 0 0,1 0 0 0 0,0 1 1 0 0,0-1-1 0 0,-1 0 0 0 0,1 0 0 0 0,0 0 1 0 0,0 0-1 0 0,-1 0 0 0 0,3-1 0 0 0,10-1-13 0 0,0-1 0 0 0,0 0-1 0 0,-1-1 1 0 0,0 0-1 0 0,25-13 1 0 0,59-40 35 0 0,-63 36-13 0 0,36-17-1 0 0,-69 37-5 0 0,-1 1 1 0 0,0 0-1 0 0,1 0 1 0 0,-1-1 0 0 0,0 1-1 0 0,0 0 1 0 0,1 0-1 0 0,-1 0 1 0 0,0 0-1 0 0,1 0 1 0 0,-1 0-1 0 0,0-1 1 0 0,1 1 0 0 0,-1 0-1 0 0,0 0 1 0 0,1 0-1 0 0,-1 0 1 0 0,1 0-1 0 0,-1 0 1 0 0,0 0 0 0 0,1 0-1 0 0,-1 1 1 0 0,0-1-1 0 0,1 0 1 0 0,-1 0-1 0 0,0 0 1 0 0,1 0 0 0 0,-1 0-1 0 0,0 0 1 0 0,0 1-1 0 0,1-1 1 0 0,-1 12-60 0 0,-16 21 143 0 0,13-26-20 0 0,-1 1 67 0 0,0 1 0 0 0,-1-1 0 0 0,0 0 0 0 0,0-1 0 0 0,-9 11 0 0 0,30-33 655 0 0,25-16 0 0 0,89-53-1675 0 0,-112 72 632 0 0,-15 9 172 0 0,0 1 1 0 0,1-1 0 0 0,-1 1 0 0 0,0 0-1 0 0,1 0 1 0 0,-1 0 0 0 0,1 0 0 0 0,0 1-1 0 0,0-1 1 0 0,-1 1 0 0 0,1 0 0 0 0,0 0-1 0 0,8 0 1 0 0,-11 1 76 0 0,-1 1 0 0 0,0-1 0 0 0,1 1 0 0 0,-1-1 0 0 0,1 1 0 0 0,-1-1 0 0 0,1 1 0 0 0,-1-1 0 0 0,0 1 0 0 0,1-1 0 0 0,-1 1 0 0 0,0-1 0 0 0,0 1 0 0 0,0 0 0 0 0,1-1 0 0 0,-1 1 0 0 0,0 0 0 0 0,0-1 0 0 0,0 1 0 0 0,0-1 0 0 0,0 1 0 0 0,0 0 0 0 0,0-1 0 0 0,0 1 0 0 0,0 0 0 0 0,-1 0 0 0 0,-1 19 13 0 0,-3-3 90 0 0,0-1 0 0 0,-1 1-1 0 0,-13 25 1 0 0,-7 20-895 0 0,26-61 473 0 0,-1 0-1 0 0,1 1 1 0 0,-1-1-1 0 0,1 0 0 0 0,0 0 1 0 0,-1 1-1 0 0,1-1 0 0 0,0 0 1 0 0,0 1-1 0 0,0-1 0 0 0,0 0 1 0 0,0 1-1 0 0,0-1 0 0 0,1 0 1 0 0,-1 1-1 0 0,0-1 0 0 0,1 0 1 0 0,-1 0-1 0 0,1 1 0 0 0,0 1 1 0 0,3 3 79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1.497"/>
    </inkml:context>
    <inkml:brush xml:id="br0">
      <inkml:brushProperty name="width" value="0.05" units="cm"/>
      <inkml:brushProperty name="height" value="0.05" units="cm"/>
    </inkml:brush>
  </inkml:definitions>
  <inkml:trace contextRef="#ctx0" brushRef="#br0">0 259 10986 0 0,'0'1'359'0'0,"0"0"0"0"0,0-1 1 0 0,0 1-1 0 0,0 0 0 0 0,1 0 0 0 0,-1 0 0 0 0,0 0 0 0 0,0 0 0 0 0,0-1 0 0 0,1 1 0 0 0,-1 0 0 0 0,0 0 0 0 0,1 0 0 0 0,-1-1 0 0 0,1 1 0 0 0,-1 0 1 0 0,1 0-1 0 0,-1-1 0 0 0,1 1 0 0 0,-1-1 0 0 0,2 2 0 0 0,22 6 2210 0 0,-15-7-2338 0 0,1-1-1 0 0,-1 0 0 0 0,0 0 0 0 0,0 0 1 0 0,0-1-1 0 0,0-1 0 0 0,0 0 1 0 0,0 0-1 0 0,17-7 0 0 0,-5 1 161 0 0,-1-1-1 0 0,37-24 0 0 0,-46 26-179 0 0,0-1 0 0 0,-1-1 0 0 0,0 0 0 0 0,0 0 0 0 0,-1-1 0 0 0,0 0 0 0 0,8-12 0 0 0,-13 16-124 0 0,-1 0-1 0 0,1 0 0 0 0,-1 0 1 0 0,0 0-1 0 0,0-1 0 0 0,-1 1 0 0 0,0-1 1 0 0,0 1-1 0 0,0-1 0 0 0,-1 0 1 0 0,0 1-1 0 0,-1-1 0 0 0,1 0 0 0 0,-1 0 1 0 0,-2-11-1 0 0,2 17-120 0 0,0 0 0 0 0,0 0-1 0 0,0 0 1 0 0,0 0 0 0 0,-1 0 0 0 0,1 0 0 0 0,0 1-1 0 0,-1-1 1 0 0,1 0 0 0 0,-1 0 0 0 0,1 0 0 0 0,-1 0-1 0 0,1 0 1 0 0,-1 1 0 0 0,0-1 0 0 0,1 0 0 0 0,-1 1-1 0 0,0-1 1 0 0,0 0 0 0 0,1 1 0 0 0,-1-1 0 0 0,0 1-1 0 0,0-1 1 0 0,0 1 0 0 0,-1-1 0 0 0,-1 1-31 0 0,1-1 0 0 0,0 1 0 0 0,0 0 0 0 0,0 0 1 0 0,0 0-1 0 0,0 1 0 0 0,0-1 0 0 0,0 0 0 0 0,-1 1 0 0 0,1-1 1 0 0,-3 2-1 0 0,-4 2-146 0 0,0 1 0 0 0,0 0 0 0 0,-16 11 0 0 0,6-1 128 0 0,0 0 1 0 0,2 1-1 0 0,-1 0 0 0 0,2 2 1 0 0,0 0-1 0 0,1 0 1 0 0,1 2-1 0 0,1 0 1 0 0,1 0-1 0 0,1 1 0 0 0,0 1 1 0 0,-10 32-1 0 0,19-49 13 0 0,1-1 1 0 0,0 1-1 0 0,0 0 0 0 0,0-1 0 0 0,1 1 1 0 0,0 0-1 0 0,0 0 0 0 0,0 0 0 0 0,0 0 0 0 0,1-1 1 0 0,0 1-1 0 0,0 0 0 0 0,0 0 0 0 0,3 6 0 0 0,-1-5 53 0 0,0 0-1 0 0,1 0 1 0 0,-1 0-1 0 0,1-1 0 0 0,1 0 1 0 0,-1 1-1 0 0,1-2 0 0 0,0 1 1 0 0,7 5-1 0 0,0 0-421 0 0,1-2-1 0 0,0 0 1 0 0,20 9-1 0 0,39 11-5351 0 0,-51-20 3505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2.011"/>
    </inkml:context>
    <inkml:brush xml:id="br0">
      <inkml:brushProperty name="width" value="0.05" units="cm"/>
      <inkml:brushProperty name="height" value="0.05" units="cm"/>
    </inkml:brush>
  </inkml:definitions>
  <inkml:trace contextRef="#ctx0" brushRef="#br0">38 72 16420 0 0,'6'-4'1549'0'0,"-4"5"-429"0"0,-3 13-143 0 0,-1-3-1197 0 0,-8 85 322 0 0,-22 340 496 0 0,32-436-617 0 0,0 0 1 0 0,0 0-1 0 0,0 1 1 0 0,0-1-1 0 0,0 0 0 0 0,0 0 1 0 0,0 0-1 0 0,0 1 1 0 0,0-1-1 0 0,1 0 1 0 0,-1 0-1 0 0,0 0 1 0 0,0 0-1 0 0,0 1 1 0 0,0-1-1 0 0,0 0 0 0 0,1 0 1 0 0,-1 0-1 0 0,0 0 1 0 0,0 0-1 0 0,0 0 1 0 0,0 0-1 0 0,1 1 1 0 0,-1-1-1 0 0,0 0 0 0 0,0 0 1 0 0,0 0-1 0 0,1 0 1 0 0,-1 0-1 0 0,0 0 1 0 0,0 0-1 0 0,0 0 1 0 0,1 0-1 0 0,-1 0 1 0 0,0 0-1 0 0,0 0 0 0 0,0 0 1 0 0,1 0-1 0 0,-1 0 1 0 0,0 0-1 0 0,0 0 1 0 0,0 0-1 0 0,1-1 1 0 0,-1 1-1 0 0,0 0 1 0 0,0 0-1 0 0,0 0 0 0 0,1 0 1 0 0,-1 0-1 0 0,0 0 1 0 0,0-1-1 0 0,0 1 1 0 0,0 0-1 0 0,0 0 1 0 0,0 0-1 0 0,1 0 0 0 0,-1-1 1 0 0,0 1-1 0 0,0 0 1 0 0,11-10-1282 0 0,50-60-6944 0 0,-38 39 5188 0 0</inkml:trace>
  <inkml:trace contextRef="#ctx0" brushRef="#br0" timeOffset="1">408 19 17804 0 0,'1'-19'1653'0'0,"-19"48"-1044"0"0,16-25-630 0 0,-32 58 330 0 0,4 1-1 0 0,-25 74 0 0 0,54-132-307 0 0,-29 97 581 0 0,27-87-745 0 0,1 0-1 0 0,0 0 0 0 0,0 0 1 0 0,3 31-1 0 0,-1-44-193 0 0,0 1 0 0 0,1-1 0 0 0,-1 0 1 0 0,1 0-1 0 0,0 1 0 0 0,0-1 0 0 0,0 0 0 0 0,0 0 0 0 0,0 0 0 0 0,0 0 0 0 0,0 0 0 0 0,1 0 1 0 0,-1 0-1 0 0,1 0 0 0 0,0 0 0 0 0,-1-1 0 0 0,1 1 0 0 0,0-1 0 0 0,0 1 0 0 0,0-1 0 0 0,0 0 1 0 0,4 2-1 0 0,10 3-3136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2.509"/>
    </inkml:context>
    <inkml:brush xml:id="br0">
      <inkml:brushProperty name="width" value="0.05" units="cm"/>
      <inkml:brushProperty name="height" value="0.05" units="cm"/>
    </inkml:brush>
  </inkml:definitions>
  <inkml:trace contextRef="#ctx0" brushRef="#br0">204 35 17652 0 0,'-10'-12'1712'0'0,"8"9"-1410"0"0,0 1-1 0 0,0 0 1 0 0,0-1 0 0 0,0 1-1 0 0,-1 0 1 0 0,1 0 0 0 0,-4-3-1 0 0,5 5-287 0 0,0 0 0 0 0,-1-1 0 0 0,1 1 0 0 0,0 0 0 0 0,0 0 0 0 0,0 0 0 0 0,0-1-1 0 0,0 1 1 0 0,0 0 0 0 0,0 0 0 0 0,0 1 0 0 0,0-1 0 0 0,0 0 0 0 0,0 0 0 0 0,0 0-1 0 0,0 1 1 0 0,0-1 0 0 0,0 1 0 0 0,0-1 0 0 0,0 0 0 0 0,0 1 0 0 0,0 0 0 0 0,0-1 0 0 0,0 1-1 0 0,0 0 1 0 0,1-1 0 0 0,-2 2 0 0 0,-8 8-130 0 0,0 1-1 0 0,1 0 0 0 0,0 1 1 0 0,-12 20-1 0 0,6-8 36 0 0,5-9 28 0 0,-15 33 0 0 0,23-42-24 0 0,-1 0 0 0 0,1 0 1 0 0,0 1-1 0 0,0-1 0 0 0,1 1 1 0 0,-1-1-1 0 0,2 1 0 0 0,-1 11 1 0 0,1-17 44 0 0,0 0 1 0 0,0 0-1 0 0,1 0 1 0 0,-1 0-1 0 0,0 0 1 0 0,1 0-1 0 0,-1 0 1 0 0,1-1-1 0 0,-1 1 1 0 0,1 0-1 0 0,-1 0 1 0 0,1 0-1 0 0,0-1 1 0 0,-1 1-1 0 0,1 0 1 0 0,0-1-1 0 0,-1 1 1 0 0,1-1-1 0 0,0 1 1 0 0,0-1-1 0 0,0 1 1 0 0,0-1-1 0 0,-1 1 1 0 0,1-1-1 0 0,0 0 1 0 0,0 1 0 0 0,0-1-1 0 0,0 0 1 0 0,0 0-1 0 0,0 0 1 0 0,0 0-1 0 0,0 0 1 0 0,0 0-1 0 0,1 0 1 0 0,39-5-1146 0 0,-34 4 869 0 0,16-5-813 0 0,1-1 1 0 0,41-17-1 0 0,18-6 174 0 0,-82 29 958 0 0,1 1-1 0 0,0-1 1 0 0,-1 1 0 0 0,1-1 0 0 0,0 1 0 0 0,-1 0 0 0 0,1 0 0 0 0,0 0 0 0 0,-1 0 0 0 0,1 0 0 0 0,0 1 0 0 0,0-1 0 0 0,-1 0 0 0 0,1 1 0 0 0,0-1 0 0 0,-1 1 0 0 0,1 0 0 0 0,-1-1-1 0 0,1 1 1 0 0,2 2 0 0 0,-4-2 65 0 0,1 0 1 0 0,0 0-1 0 0,0 0 0 0 0,-1 0 0 0 0,1 0 0 0 0,-1 0 0 0 0,1 0 0 0 0,-1 0 1 0 0,1 1-1 0 0,-1-1 0 0 0,0 0 0 0 0,0 0 0 0 0,1 1 0 0 0,-1-1 0 0 0,0 0 1 0 0,0 0-1 0 0,0 1 0 0 0,0-1 0 0 0,-1 0 0 0 0,1 0 0 0 0,0 1 0 0 0,0-1 1 0 0,-1 0-1 0 0,1 0 0 0 0,-1 0 0 0 0,1 1 0 0 0,-1-1 0 0 0,0 0 0 0 0,0 1 0 0 0,-2 2 396 0 0,1 0 0 0 0,-1 0 0 0 0,-1 0 0 0 0,1 0-1 0 0,0-1 1 0 0,-1 1 0 0 0,0-1 0 0 0,0 0 0 0 0,-7 5-1 0 0,-45 22 1990 0 0,41-23-1989 0 0,3-2-527 0 0,1 0 0 0 0,-2 0-1 0 0,1-2 1 0 0,0 1 0 0 0,-1-2-1 0 0,1 1 1 0 0,-1-2 0 0 0,0 0-1 0 0,0 0 1 0 0,1-1 0 0 0,-20-3-1 0 0,28 3-657 0 0,0-1-1 0 0,0-1 1 0 0,0 1-1 0 0,0 0 1 0 0,0-1-1 0 0,0 0 1 0 0,1 0-1 0 0,-5-3 1 0 0,2 0-1597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2.930"/>
    </inkml:context>
    <inkml:brush xml:id="br0">
      <inkml:brushProperty name="width" value="0.05" units="cm"/>
      <inkml:brushProperty name="height" value="0.05" units="cm"/>
    </inkml:brush>
  </inkml:definitions>
  <inkml:trace contextRef="#ctx0" brushRef="#br0">250 343 21629 0 0,'2'-1'92'0'0,"-1"0"-1"0"0,1 0 1 0 0,-1-1 0 0 0,1 1 0 0 0,-1-1 0 0 0,1 1 0 0 0,-1-1 0 0 0,0 0 0 0 0,0 0 0 0 0,0 1-1 0 0,0-1 1 0 0,0 0 0 0 0,0 0 0 0 0,-1 0 0 0 0,1 0 0 0 0,-1 0 0 0 0,1 0 0 0 0,-1 0 0 0 0,0 0-1 0 0,1 0 1 0 0,-1 0 0 0 0,0 0 0 0 0,0 0 0 0 0,-1 0 0 0 0,1 0 0 0 0,0 0 0 0 0,-1 0 0 0 0,1 0-1 0 0,-1 0 1 0 0,0 0 0 0 0,1 0 0 0 0,-1 0 0 0 0,0 0 0 0 0,0 0 0 0 0,-1 1 0 0 0,1-1 0 0 0,0 0 0 0 0,0 1-1 0 0,-3-3 1 0 0,0 0-137 0 0,0 0 0 0 0,-1 0 0 0 0,1 1 0 0 0,-1-1 0 0 0,0 1 0 0 0,0 0 0 0 0,0 0 0 0 0,0 1 0 0 0,-1-1 0 0 0,1 1-1 0 0,-1 0 1 0 0,1 1 0 0 0,-9-2 0 0 0,8 3-42 0 0,-1 0-1 0 0,1 1 0 0 0,0-1 1 0 0,0 1-1 0 0,0 1 1 0 0,0-1-1 0 0,0 1 0 0 0,0 0 1 0 0,0 1-1 0 0,1-1 1 0 0,-1 1-1 0 0,1 0 1 0 0,-1 0-1 0 0,1 1 0 0 0,0 0 1 0 0,0 0-1 0 0,1 0 1 0 0,-1 0-1 0 0,1 1 0 0 0,0-1 1 0 0,-5 9-1 0 0,3-5 22 0 0,0 1 0 0 0,0 0 0 0 0,1 0 0 0 0,0 0 0 0 0,1 0 0 0 0,0 1 0 0 0,0 0 0 0 0,1 0 0 0 0,0 0 0 0 0,1 0-1 0 0,0 1 1 0 0,0 11 0 0 0,2-20 86 0 0,0-1-1 0 0,0 1 0 0 0,0-1 0 0 0,0 1 1 0 0,0-1-1 0 0,1 0 0 0 0,-1 1 0 0 0,0-1 1 0 0,1 1-1 0 0,-1-1 0 0 0,1 0 0 0 0,0 1 1 0 0,-1-1-1 0 0,1 0 0 0 0,0 1 0 0 0,0-1 1 0 0,0 0-1 0 0,0 0 0 0 0,0 0 1 0 0,0 0-1 0 0,0 0 0 0 0,0 0 0 0 0,0 0 1 0 0,2 1-1 0 0,0-1 52 0 0,0 0 0 0 0,0 0 0 0 0,0 0 0 0 0,0-1 0 0 0,0 1 0 0 0,0-1 0 0 0,0 1 0 0 0,0-1 0 0 0,0 0 0 0 0,0 0 0 0 0,4-1 0 0 0,4-1 151 0 0,0 0 0 0 0,-1-1 1 0 0,1 0-1 0 0,-1-1 0 0 0,19-9 1 0 0,-3-2-59 0 0,-1-2 0 0 0,-1 0 1 0 0,0-2-1 0 0,32-33 1 0 0,75-96 25 0 0,-122 138-178 0 0,-6 6-15 0 0,42-54-54 0 0,-41 52 2 0 0,0-1 0 0 0,-1 1 0 0 0,0 0-1 0 0,0-1 1 0 0,0 1 0 0 0,-1-1 0 0 0,0 0 0 0 0,1-8 0 0 0,-3 14 18 0 0,0-1 0 0 0,0 1 0 0 0,0 0 0 0 0,0-1 1 0 0,0 1-1 0 0,0 0 0 0 0,-1 0 0 0 0,1-1 0 0 0,-1 1 0 0 0,1 0 1 0 0,-1 0-1 0 0,1 0 0 0 0,-1 0 0 0 0,1 0 0 0 0,-1 0 0 0 0,0 0 1 0 0,0 0-1 0 0,0 0 0 0 0,0 0 0 0 0,0 0 0 0 0,0 0 1 0 0,0 0-1 0 0,0 0 0 0 0,0 1 0 0 0,0-1 0 0 0,0 1 0 0 0,0-1 1 0 0,0 1-1 0 0,0-1 0 0 0,-1 1 0 0 0,1-1 0 0 0,0 1 0 0 0,0 0 1 0 0,-1 0-1 0 0,1 0 0 0 0,-3 0 0 0 0,-3-1-129 0 0,0 0-1 0 0,0 1 1 0 0,0 0-1 0 0,0 1 0 0 0,-9 1 1 0 0,0 2 94 0 0,1 1 1 0 0,-1 0-1 0 0,1 1 0 0 0,0 1 1 0 0,1 0-1 0 0,0 1 0 0 0,0 1 1 0 0,1 0-1 0 0,0 1 0 0 0,0 1 1 0 0,1-1-1 0 0,1 2 0 0 0,0 0 1 0 0,0 0-1 0 0,1 1 1 0 0,1 0-1 0 0,-15 28 0 0 0,22-37 47 0 0,1-1 0 0 0,-1 1 0 0 0,1-1-1 0 0,0 1 1 0 0,0 0 0 0 0,0-1 0 0 0,1 1-1 0 0,-1 0 1 0 0,1 0 0 0 0,0-1 0 0 0,0 1-1 0 0,0 0 1 0 0,1 0 0 0 0,1 6 0 0 0,-1-7-2 0 0,0-1-1 0 0,1 1 1 0 0,-1-1 0 0 0,1 1 0 0 0,-1-1 0 0 0,1 0 0 0 0,0 1 0 0 0,0-1 0 0 0,0 0 0 0 0,0 0 0 0 0,1-1 0 0 0,-1 1 0 0 0,0 0-1 0 0,1-1 1 0 0,-1 1 0 0 0,1-1 0 0 0,0 0 0 0 0,-1 0 0 0 0,7 1 0 0 0,11 4-192 0 0,29 3 0 0 0,-31-6-113 0 0,34 10 0 0 0,-45-11 267 0 0,-1 1 0 0 0,1 0 0 0 0,-1 0 0 0 0,0 1 1 0 0,0-1-1 0 0,0 1 0 0 0,0 1 0 0 0,8 7 0 0 0,-11-8 84 0 0,1 0 0 0 0,0-1 0 0 0,-1 2 0 0 0,0-1-1 0 0,0 0 1 0 0,0 1 0 0 0,-1-1 0 0 0,1 1 0 0 0,-1 0-1 0 0,0 0 1 0 0,-1 0 0 0 0,1 0 0 0 0,-1 0 0 0 0,0 0-1 0 0,0 1 1 0 0,-1-1 0 0 0,1 0 0 0 0,-1 1 0 0 0,-1 7-1 0 0,-1-4-281 0 0,0 1 0 0 0,0-1 1 0 0,-1-1-1 0 0,0 1 0 0 0,-1 0 0 0 0,0-1 0 0 0,0 0 0 0 0,-1 0 0 0 0,0 0 0 0 0,-8 9 0 0 0,0-1-343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3.953"/>
    </inkml:context>
    <inkml:brush xml:id="br0">
      <inkml:brushProperty name="width" value="0.05" units="cm"/>
      <inkml:brushProperty name="height" value="0.05" units="cm"/>
    </inkml:brush>
  </inkml:definitions>
  <inkml:trace contextRef="#ctx0" brushRef="#br0">228 453 13779 0 0,'1'-7'1466'0'0,"3"-44"5616"0"0,-4 48-6860 0 0,0 0 0 0 0,0-1 0 0 0,-1 1 0 0 0,1 0 0 0 0,-1 0 1 0 0,1-1-1 0 0,-1 1 0 0 0,0 0 0 0 0,0 0 0 0 0,-1 0 0 0 0,1 0 1 0 0,-4-5-1 0 0,3 6-243 0 0,0-1 0 0 0,-1 1 0 0 0,1 0 0 0 0,-1 0 0 0 0,0 0-1 0 0,0 0 1 0 0,1 0 0 0 0,-1 1 0 0 0,0 0 0 0 0,-1-1 0 0 0,1 1 0 0 0,0 0 0 0 0,0 0 0 0 0,0 1 0 0 0,-1-1 0 0 0,1 1 0 0 0,0-1 0 0 0,-1 1 0 0 0,1 0 0 0 0,0 0 0 0 0,0 1 0 0 0,-1-1 0 0 0,1 1 0 0 0,-6 1 0 0 0,2 0-94 0 0,0 0 1 0 0,0 1-1 0 0,1 0 1 0 0,-1 0-1 0 0,0 1 1 0 0,1-1-1 0 0,0 1 1 0 0,0 1-1 0 0,-10 8 1 0 0,9-6-18 0 0,1-1 1 0 0,0 1 0 0 0,0 1-1 0 0,1-1 1 0 0,-1 1 0 0 0,2 0-1 0 0,-1 0 1 0 0,1 0-1 0 0,0 1 1 0 0,1-1 0 0 0,-3 13-1 0 0,5-20 106 0 0,1 0-1 0 0,0 0 0 0 0,-1 1 0 0 0,1-1 0 0 0,0 0 1 0 0,0 1-1 0 0,0-1 0 0 0,0 0 0 0 0,0 1 1 0 0,0-1-1 0 0,1 0 0 0 0,-1 1 0 0 0,0-1 0 0 0,1 0 1 0 0,-1 0-1 0 0,0 1 0 0 0,1-1 0 0 0,0 0 1 0 0,-1 0-1 0 0,1 0 0 0 0,0 0 0 0 0,0 0 0 0 0,-1 0 1 0 0,1 0-1 0 0,0 0 0 0 0,0 0 0 0 0,0 0 1 0 0,0 0-1 0 0,0 0 0 0 0,0-1 0 0 0,1 1 0 0 0,-1 0 1 0 0,0-1-1 0 0,0 1 0 0 0,0-1 0 0 0,1 0 0 0 0,-1 1 1 0 0,0-1-1 0 0,0 0 0 0 0,1 1 0 0 0,-1-1 1 0 0,2 0-1 0 0,6 1-34 0 0,0-1 0 0 0,0 0 1 0 0,-1 0-1 0 0,18-4 0 0 0,-8 1 100 0 0,0-2 0 0 0,0-1 0 0 0,0 0 0 0 0,-1-1 1 0 0,0 0-1 0 0,0-2 0 0 0,-1 0 0 0 0,0-1 0 0 0,-1 0 0 0 0,24-22 0 0 0,-16 11 183 0 0,-1-2-1 0 0,0-1 1 0 0,-2 0 0 0 0,-1-2 0 0 0,23-38 0 0 0,-42 63-222 0 0,0 1 0 0 0,1 0 0 0 0,-1-1 0 0 0,0 1 0 0 0,0 0 0 0 0,1-1 0 0 0,-1 1 0 0 0,0 0 0 0 0,0-1 0 0 0,0 1 0 0 0,0-1 0 0 0,1 1 0 0 0,-1 0 0 0 0,0-1 0 0 0,0 1 0 0 0,0-1 0 0 0,0 1 0 0 0,0-1 1 0 0,0 1-1 0 0,0 0 0 0 0,0-1 0 0 0,0 1 0 0 0,0-1 0 0 0,0 1 0 0 0,0-1 0 0 0,-1 1 0 0 0,1 0 0 0 0,0-1 0 0 0,0 1 0 0 0,0-1 0 0 0,0 1 0 0 0,-1 0 0 0 0,0-1 0 0 0,1 1-11 0 0,-1 0 0 0 0,0-1 0 0 0,1 1 0 0 0,-1 1-1 0 0,0-1 1 0 0,1 0 0 0 0,-1 0 0 0 0,0 0 0 0 0,1 0 0 0 0,-1 0-1 0 0,1 1 1 0 0,-1-1 0 0 0,0 0 0 0 0,1 0 0 0 0,-1 1 0 0 0,1-1 0 0 0,-1 0-1 0 0,0 1 1 0 0,1-1 0 0 0,-1 1 0 0 0,1-1 0 0 0,0 1 0 0 0,-1-1 0 0 0,0 1-1 0 0,-16 18-96 0 0,0 1 0 0 0,1 1 0 0 0,1 0 0 0 0,0 1 0 0 0,2 0 0 0 0,-17 41 0 0 0,27-57 104 0 0,-1 4-5 0 0,0 0-1 0 0,0 0 1 0 0,1 0-1 0 0,1 0 0 0 0,-4 22 1 0 0,6-32 19 0 0,0 1-1 0 0,0-1 1 0 0,0 1 0 0 0,0 0 0 0 0,1-1-1 0 0,-1 1 1 0 0,0-1 0 0 0,0 1 0 0 0,0 0-1 0 0,0-1 1 0 0,1 1 0 0 0,-1-1 0 0 0,0 1 0 0 0,0 0-1 0 0,1-1 1 0 0,-1 1 0 0 0,1-1 0 0 0,-1 1-1 0 0,0-1 1 0 0,1 0 0 0 0,-1 1 0 0 0,1-1-1 0 0,-1 1 1 0 0,1-1 0 0 0,-1 0 0 0 0,1 1-1 0 0,-1-1 1 0 0,1 0 0 0 0,0 0 0 0 0,0 1-1 0 0,1-1 23 0 0,0 1 0 0 0,1-1 0 0 0,-1 0-1 0 0,0 0 1 0 0,0 0 0 0 0,0 0-1 0 0,0 0 1 0 0,1-1 0 0 0,1 0-1 0 0,43-17 423 0 0,-46 18-447 0 0,38-20 96 0 0,-1-2 1 0 0,-2-1-1 0 0,0-2 1 0 0,-1-1-1 0 0,46-46 0 0 0,-39 29 92 0 0,-1-2-1 0 0,-3-2 0 0 0,45-70 1 0 0,-79 111-199 0 0,-2 3-20 0 0,1-1 1 0 0,-1 1 0 0 0,0 0 0 0 0,0-1 0 0 0,-1 0-1 0 0,1 1 1 0 0,-1-1 0 0 0,0 0 0 0 0,2-6 0 0 0,-6 11-44 0 0,1 0 1 0 0,0 0-1 0 0,0 0 0 0 0,0 1 1 0 0,0-1-1 0 0,0 1 1 0 0,0-1-1 0 0,0 1 1 0 0,-1 2-1 0 0,-14 15-64 0 0,2 0 1 0 0,0 2-1 0 0,-21 39 0 0 0,-29 74 33 0 0,50-100 72 0 0,-8 19 15 0 0,3 0-1 0 0,-19 74 1 0 0,38-123-1 0 0,0 0-1 0 0,0 1 1 0 0,1-1 0 0 0,-1 0 0 0 0,1 1 0 0 0,0-1 0 0 0,0 0 0 0 0,1 1-1 0 0,-1-1 1 0 0,2 5 0 0 0,-2-8 11 0 0,0-1 1 0 0,1 1-1 0 0,-1 0 0 0 0,0 0 0 0 0,1-1 1 0 0,-1 1-1 0 0,1 0 0 0 0,-1 0 0 0 0,1-1 0 0 0,-1 1 1 0 0,1 0-1 0 0,0-1 0 0 0,-1 1 0 0 0,1-1 1 0 0,0 1-1 0 0,0-1 0 0 0,-1 1 0 0 0,1-1 0 0 0,0 0 1 0 0,1 1-1 0 0,0-1 15 0 0,0 1 0 0 0,0-1-1 0 0,0 0 1 0 0,0 0 0 0 0,0 0 0 0 0,0-1 0 0 0,0 1 0 0 0,-1 0-1 0 0,1-1 1 0 0,0 1 0 0 0,0-1 0 0 0,0 0 0 0 0,2-1 0 0 0,6-3 95 0 0,0-1 0 0 0,0 0 0 0 0,-1-1 0 0 0,0 0 0 0 0,0 0 0 0 0,16-18 0 0 0,-4 0 259 0 0,23-34 0 0 0,-2-7 608 0 0,53-119 0 0 0,-33 60-620 0 0,-48 103-874 0 0,-14 22 505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0,0 0 0 0 0,0 1 0 0 0,0-1 0 0 0,0 0 0 0 0,0 0 0 0 0,0 0 0 0 0,1 0 0 0 0,-1 0 0 0 0,0 0 0 0 0,0 0 0 0 0,0 0 0 0 0,0 0 0 0 0,0 0 1 0 0,0 0-1 0 0,0 0 0 0 0,0 0 0 0 0,0 1 0 0 0,0-1 0 0 0,0 0 0 0 0,0 0 0 0 0,0 0 0 0 0,0 0 0 0 0,0 0 0 0 0,0 0 0 0 0,0 0 0 0 0,0 0 0 0 0,0 0 0 0 0,0 0 0 0 0,0 0 0 0 0,0 1 0 0 0,0-1 0 0 0,0 0 0 0 0,-1 0 0 0 0,-1 16-572 0 0,-38 143 115 0 0,-6 28 491 0 0,39-152-47 0 0,2 1 0 0 0,2 0 0 0 0,2 49 0 0 0,4-60-22 0 0,-3-25 76 0 0,0 1 0 0 0,0 0-1 0 0,0-1 1 0 0,0 1 0 0 0,0 0-1 0 0,0 0 1 0 0,0-1 0 0 0,0 1-1 0 0,1 0 1 0 0,-1-1 0 0 0,0 1-1 0 0,0 0 1 0 0,1-1 0 0 0,-1 1-1 0 0,0-1 1 0 0,1 1 0 0 0,-1-1-1 0 0,1 1 1 0 0,-1 0 0 0 0,1-1-1 0 0,-1 0 1 0 0,1 1 0 0 0,-1-1-1 0 0,1 1 1 0 0,-1-1 0 0 0,1 1-1 0 0,-1-1 1 0 0,2 1-1 0 0,-1-6 164 0 0,0 0 0 0 0,0 1-1 0 0,-1-1 1 0 0,1 0-1 0 0,-1 1 1 0 0,-1-7-1 0 0,-3-34-382 0 0,-3 0-1 0 0,-2 0 0 0 0,-16-50 1 0 0,-7-32-73 0 0,32 125 226 0 0,0 1-466 0 0,10 16-539 0 0,4-6 645 0 0,-1 0 1 0 0,1-2 0 0 0,1 0-1 0 0,-1 0 1 0 0,1-1-1 0 0,0-1 1 0 0,1-1-1 0 0,-1 0 1 0 0,1-1-1 0 0,0 0 1 0 0,0-1 0 0 0,25-1-1 0 0,6-1-378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4.698"/>
    </inkml:context>
    <inkml:brush xml:id="br0">
      <inkml:brushProperty name="width" value="0.05" units="cm"/>
      <inkml:brushProperty name="height" value="0.05" units="cm"/>
    </inkml:brush>
  </inkml:definitions>
  <inkml:trace contextRef="#ctx0" brushRef="#br0">183 371 12547 0 0,'1'-1'160'0'0,"0"1"1"0"0,-1-1 0 0 0,1 1-1 0 0,0-1 1 0 0,-1 0 0 0 0,1 1-1 0 0,-1-1 1 0 0,1 1 0 0 0,-1-1-1 0 0,1 0 1 0 0,-1 1-1 0 0,0-1 1 0 0,1 0 0 0 0,-1 0-1 0 0,0 1 1 0 0,0-1 0 0 0,1 0-1 0 0,-1 0 1 0 0,0 0 0 0 0,0 1-1 0 0,0-1 1 0 0,0 0 0 0 0,0 0-1 0 0,0 0 1 0 0,0 1 0 0 0,0-1-1 0 0,0 0 1 0 0,-1 0-1 0 0,1 0 1 0 0,0 1 0 0 0,0-1-1 0 0,-1 0 1 0 0,1 0 0 0 0,-1 1-1 0 0,1-1 1 0 0,0 0 0 0 0,-1 1-1 0 0,1-1 1 0 0,-1 0 0 0 0,1 1-1 0 0,-1-1 1 0 0,0 1 0 0 0,1-1-1 0 0,-1 1 1 0 0,0-1-1 0 0,1 1 1 0 0,-1-1 0 0 0,0 1-1 0 0,1 0 1 0 0,-3-1 0 0 0,-1-1-6 0 0,0 0 0 0 0,-1 1 0 0 0,1-1 0 0 0,-1 1 0 0 0,1 0 0 0 0,-1 0 1 0 0,-8 0-1 0 0,6 2-226 0 0,0 0-1 0 0,1 1 1 0 0,-1 0 0 0 0,1 0 0 0 0,-1 0 0 0 0,1 1 0 0 0,0 0 0 0 0,-1 0 0 0 0,2 0 0 0 0,-1 1-1 0 0,0 0 1 0 0,1 0 0 0 0,-1 1 0 0 0,1-1 0 0 0,1 1 0 0 0,-1 0 0 0 0,1 0 0 0 0,-1 1 0 0 0,2 0 0 0 0,-1-1-1 0 0,0 1 1 0 0,1 0 0 0 0,0 1 0 0 0,-2 8 0 0 0,4-14 62 0 0,1-1 0 0 0,0 1 0 0 0,0-1 1 0 0,0 1-1 0 0,0-1 0 0 0,-1 1 0 0 0,1 0 0 0 0,0-1 0 0 0,0 1 0 0 0,0-1 0 0 0,0 1 1 0 0,0 0-1 0 0,1-1 0 0 0,-1 1 0 0 0,0-1 0 0 0,0 1 0 0 0,0 0 0 0 0,0-1 1 0 0,1 1-1 0 0,-1-1 0 0 0,0 1 0 0 0,0-1 0 0 0,1 1 0 0 0,-1-1 0 0 0,0 1 0 0 0,1-1 1 0 0,-1 1-1 0 0,1-1 0 0 0,-1 0 0 0 0,1 1 0 0 0,1 0 21 0 0,-1-1-1 0 0,1 1 1 0 0,-1-1-1 0 0,1 0 0 0 0,-1 0 1 0 0,1 1-1 0 0,-1-1 1 0 0,1 0-1 0 0,-1 0 1 0 0,1 0-1 0 0,-1-1 1 0 0,2 1-1 0 0,9-3 192 0 0,-1 0 1 0 0,18-6-1 0 0,-23 6-162 0 0,23-9 116 0 0,0-1-1 0 0,-2-1 1 0 0,0-2-1 0 0,0 0 1 0 0,-1-2-1 0 0,25-24 1 0 0,132-135 538 0 0,-173 166-629 0 0,96-104-93 0 0,-106 114-149 0 0,-13 19-312 0 0,-107 172 71 0 0,98-149 376 0 0,1 0 0 0 0,-27 82 0 0 0,47-120 27 0 0,0 0 0 0 0,1 0 0 0 0,-1-1-1 0 0,1 1 1 0 0,-1 0 0 0 0,1 0 0 0 0,0 0 0 0 0,0 5 0 0 0,1-7 3 0 0,-1 0 0 0 0,0 0 0 0 0,0 0 0 0 0,1 0 0 0 0,-1 0 0 0 0,1 0 0 0 0,-1 0 0 0 0,1 0 0 0 0,-1 0 0 0 0,1 0 0 0 0,0 0 0 0 0,-1 0 0 0 0,1 0 0 0 0,0-1 0 0 0,0 1 0 0 0,1 1 0 0 0,1-1-3 0 0,0 1 0 0 0,0-1 0 0 0,0 0 0 0 0,0 0 0 0 0,1-1 0 0 0,-1 1 0 0 0,0-1 0 0 0,0 1 0 0 0,1-1 0 0 0,-1 0 0 0 0,0 0 0 0 0,1-1 0 0 0,-1 1 0 0 0,4-1 0 0 0,13-3 65 0 0,-1-1 1 0 0,1 0 0 0 0,-1-2-1 0 0,0 0 1 0 0,0-1-1 0 0,-1 0 1 0 0,0-2-1 0 0,21-15 1 0 0,-14 7 383 0 0,0-1 1 0 0,-1-2-1 0 0,-1 0 0 0 0,33-41 0 0 0,-53 58-337 0 0,0 0-1 0 0,-1-1 0 0 0,0 1 0 0 0,1 0 1 0 0,-1-1-1 0 0,-1 1 0 0 0,1-1 0 0 0,-1 0 1 0 0,1 1-1 0 0,-1-1 0 0 0,0-5 0 0 0,-1 9-102 0 0,0 1-1 0 0,0 0 1 0 0,0-1 0 0 0,0 1-1 0 0,0 0 1 0 0,0 0-1 0 0,0-1 1 0 0,-1 1-1 0 0,1 0 1 0 0,0 0 0 0 0,0-1-1 0 0,0 1 1 0 0,0 0-1 0 0,0 0 1 0 0,-1-1-1 0 0,1 1 1 0 0,0 0 0 0 0,0 0-1 0 0,0 0 1 0 0,0-1-1 0 0,-1 1 1 0 0,1 0-1 0 0,0 0 1 0 0,0 0 0 0 0,-1 0-1 0 0,1-1 1 0 0,0 1-1 0 0,0 0 1 0 0,-1 0-1 0 0,1 0 1 0 0,0 0 0 0 0,-1 0-1 0 0,1 0 1 0 0,0 0-1 0 0,0 0 1 0 0,-1 0-1 0 0,1 0 1 0 0,0 0 0 0 0,0 0-1 0 0,-1 0 1 0 0,1 0-1 0 0,0 0 1 0 0,-1 0-1 0 0,1 0 1 0 0,0 0 0 0 0,0 1-1 0 0,-1-1 1 0 0,1 0-1 0 0,0 0 1 0 0,0 0-1 0 0,-1 0 1 0 0,1 0 0 0 0,0 1-1 0 0,0-1 1 0 0,-1 0-1 0 0,-18 9-375 0 0,17-7 351 0 0,-22 10-47 0 0,1 1 0 0 0,1 2 0 0 0,-28 22 0 0 0,37-26 70 0 0,1 1 0 0 0,0 0 0 0 0,1 0 0 0 0,0 1 0 0 0,1 1 0 0 0,-13 21 0 0 0,20-30-49 0 0,1 0 0 0 0,-1 0 1 0 0,1 1-1 0 0,0-1 0 0 0,0 1 0 0 0,1 0 1 0 0,0-1-1 0 0,0 1 0 0 0,0 0 0 0 0,1 0 1 0 0,0-1-1 0 0,0 1 0 0 0,0 0 0 0 0,2 6 0 0 0,-1-8-267 0 0,0 1 0 0 0,0-1-1 0 0,1 0 1 0 0,0-1 0 0 0,-1 1 0 0 0,2 0-1 0 0,-1 0 1 0 0,0-1 0 0 0,1 1-1 0 0,0-1 1 0 0,-1 0 0 0 0,1 0-1 0 0,0 0 1 0 0,1 0 0 0 0,-1 0-1 0 0,1-1 1 0 0,-1 1 0 0 0,1-1-1 0 0,7 3 1 0 0,37 15-5742 0 0,-21-12 2373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5.196"/>
    </inkml:context>
    <inkml:brush xml:id="br0">
      <inkml:brushProperty name="width" value="0.05" units="cm"/>
      <inkml:brushProperty name="height" value="0.05" units="cm"/>
    </inkml:brush>
  </inkml:definitions>
  <inkml:trace contextRef="#ctx0" brushRef="#br0">336 24 14195 0 0,'1'0'102'0'0,"-1"-1"0"0"0,0 1-1 0 0,0-1 1 0 0,1 0 0 0 0,-1 0 0 0 0,0 1-1 0 0,0-1 1 0 0,0 0 0 0 0,0 1 0 0 0,0-1 0 0 0,0 0-1 0 0,0 0 1 0 0,0 1 0 0 0,0-1 0 0 0,0 0-1 0 0,0 1 1 0 0,-1-1 0 0 0,1 0 0 0 0,0 1 0 0 0,0-1-1 0 0,-1 0 1 0 0,1 1 0 0 0,0-1 0 0 0,-1 0-1 0 0,1 1 1 0 0,-1-1 0 0 0,1 1 0 0 0,-1-1 0 0 0,0 0-1 0 0,-1 0 34 0 0,1 0 0 0 0,-1 1 0 0 0,1 0 0 0 0,-1-1 0 0 0,0 1-1 0 0,1 0 1 0 0,-1 0 0 0 0,1-1 0 0 0,-1 1 0 0 0,0 0 0 0 0,1 1 0 0 0,-4-1 0 0 0,-5 2 54 0 0,1 1 0 0 0,-1 0 0 0 0,-13 6 0 0 0,-19 9 148 0 0,-44 29 0 0 0,70-37-293 0 0,0 1-1 0 0,0 1 1 0 0,1 0 0 0 0,0 1-1 0 0,-16 19 1 0 0,30-31-80 0 0,0 0 0 0 0,0-1 0 0 0,1 1 0 0 0,-1 0-1 0 0,0 0 1 0 0,1 0 0 0 0,-1 0 0 0 0,0 0 0 0 0,1 0 0 0 0,-1 0 0 0 0,1 0 0 0 0,-1 0 0 0 0,1 1 0 0 0,0-1 0 0 0,-1 0 0 0 0,1 0 0 0 0,0 0 0 0 0,0 0 0 0 0,0 1 0 0 0,0-1-1 0 0,0 0 1 0 0,0 0 0 0 0,0 0 0 0 0,0 0 0 0 0,1 1 0 0 0,-1-1 0 0 0,0 0 0 0 0,1 0 0 0 0,-1 0 0 0 0,1 0 0 0 0,-1 0 0 0 0,1 0 0 0 0,-1 0 0 0 0,1 0 0 0 0,0 0 0 0 0,0 0-1 0 0,-1 0 1 0 0,1 0 0 0 0,0 0 0 0 0,0-1 0 0 0,0 1 0 0 0,0 0 0 0 0,0-1 0 0 0,0 1 0 0 0,0-1 0 0 0,0 1 0 0 0,2 0 0 0 0,6 3-164 0 0,1 0 1 0 0,-1-1-1 0 0,1 0 1 0 0,14 2-1 0 0,-18-4 230 0 0,29 6-126 0 0,5 3 314 0 0,1-3 0 0 0,73 4 0 0 0,-114-11-167 0 0,0 0 0 0 0,0 1-1 0 0,0-1 1 0 0,0 0 0 0 0,-1 0 0 0 0,1 0-1 0 0,0 0 1 0 0,0 0 0 0 0,0 0-1 0 0,0 0 1 0 0,0 0 0 0 0,0 0 0 0 0,0 1-1 0 0,0-1 1 0 0,0 0 0 0 0,0 0 0 0 0,0 0-1 0 0,0 0 1 0 0,0 0 0 0 0,0 0-1 0 0,0 0 1 0 0,0 0 0 0 0,0 0 0 0 0,0 1-1 0 0,0-1 1 0 0,0 0 0 0 0,1 0-1 0 0,-1 0 1 0 0,0 0 0 0 0,0 0 0 0 0,0 0-1 0 0,0 0 1 0 0,0 0 0 0 0,0 0-1 0 0,0 0 1 0 0,0 1 0 0 0,0-1 0 0 0,0 0-1 0 0,0 0 1 0 0,0 0 0 0 0,0 0-1 0 0,1 0 1 0 0,-1 0 0 0 0,0 0 0 0 0,0 0-1 0 0,0 0 1 0 0,0 0 0 0 0,0 0 0 0 0,0 0-1 0 0,0 0 1 0 0,0 0 0 0 0,1 0-1 0 0,-17 9 1059 0 0,-25 7-194 0 0,-119 34-190 0 0,137-42-2577 0 0,-1-1-1 0 0,-26 4 0 0 0,37-10 1657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7.132"/>
    </inkml:context>
    <inkml:brush xml:id="br0">
      <inkml:brushProperty name="width" value="0.05" units="cm"/>
      <inkml:brushProperty name="height" value="0.05" units="cm"/>
    </inkml:brush>
  </inkml:definitions>
  <inkml:trace contextRef="#ctx0" brushRef="#br0">170 27 12411 0 0,'-11'-27'5318'0'0,"12"31"-5065"0"0,0-1 0 0 0,-1 1 0 0 0,0-1 0 0 0,0 1 0 0 0,0 0 0 0 0,0-1-1 0 0,0 1 1 0 0,-1-1 0 0 0,0 1 0 0 0,-1 4 0 0 0,-15 46-1039 0 0,9-29 956 0 0,-3 22-168 0 0,3 0 1 0 0,1 0-1 0 0,3 1 1 0 0,1 49-1 0 0,-4 53 29 0 0,1-88 937 0 0,6-64-696 0 0,0-14-35 0 0,-1 1 1 0 0,0 0-1 0 0,-4-20 0 0 0,-25-85-779 0 0,-11-6 638 0 0,34 101-12 0 0,7 19-487 0 0,4 18-589 0 0,-2-8 875 0 0,0 0-1 0 0,0 0 1 0 0,1 0 0 0 0,-1 0 0 0 0,1-1 0 0 0,0 1-1 0 0,0-1 1 0 0,0 1 0 0 0,6 3 0 0 0,36 27-200 0 0,-39-29 263 0 0,12 6-227 0 0,0 0 0 0 0,1-1 0 0 0,29 12 1 0 0,-21-13-985 0 0,1 0 0 0 0,0-2 0 0 0,1-1 1 0 0,30 3-1 0 0,-33-6 95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7.600"/>
    </inkml:context>
    <inkml:brush xml:id="br0">
      <inkml:brushProperty name="width" value="0.05" units="cm"/>
      <inkml:brushProperty name="height" value="0.05" units="cm"/>
    </inkml:brush>
  </inkml:definitions>
  <inkml:trace contextRef="#ctx0" brushRef="#br0">209 159 8874 0 0,'2'-4'556'0'0,"0"-1"0"0"0,1 1 1 0 0,-2-1-1 0 0,1 0 0 0 0,0 0 0 0 0,-1 0 0 0 0,0 0 1 0 0,0 0-1 0 0,-1 0 0 0 0,1 0 0 0 0,-1-1 0 0 0,0 1 1 0 0,0 0-1 0 0,-1 0 0 0 0,0 0 0 0 0,1 0 0 0 0,-2 0 1 0 0,-1-6-1 0 0,2 8-477 0 0,0 0 1 0 0,0 0-1 0 0,0 0 0 0 0,0 0 1 0 0,-1 0-1 0 0,1 0 0 0 0,-1 0 1 0 0,0 0-1 0 0,1 1 0 0 0,-2-1 1 0 0,1 1-1 0 0,0-1 0 0 0,0 1 1 0 0,-1 0-1 0 0,1 0 0 0 0,-1 0 1 0 0,0 0-1 0 0,1 1 0 0 0,-1-1 1 0 0,0 1-1 0 0,0-1 0 0 0,0 1 1 0 0,0 0-1 0 0,0 0 0 0 0,0 0 1 0 0,-1 1-1 0 0,1-1 0 0 0,0 1 1 0 0,-5-1-1 0 0,5 2-124 0 0,-1 0 0 0 0,1 0 0 0 0,0 0 0 0 0,0 1 0 0 0,0-1 0 0 0,0 1 0 0 0,0-1 0 0 0,0 1 0 0 0,0 0 0 0 0,0 0 0 0 0,1 0 0 0 0,-1 1 0 0 0,1-1 0 0 0,-4 4 0 0 0,-28 40-388 0 0,22-28 273 0 0,1 0-1 0 0,-15 36 1 0 0,24-48 84 0 0,-1 0 1 0 0,1 0-1 0 0,0 1 0 0 0,1-1 0 0 0,-1 1 0 0 0,1-1 1 0 0,1 1-1 0 0,-1 0 0 0 0,1-1 0 0 0,0 1 0 0 0,1 0 1 0 0,0-1-1 0 0,1 9 0 0 0,-1-13 79 0 0,0 0 0 0 0,-1 0 0 0 0,1 0 0 0 0,0 0 0 0 0,0 0 0 0 0,1 0 1 0 0,-1 0-1 0 0,0 0 0 0 0,1 0 0 0 0,-1-1 0 0 0,1 1 0 0 0,-1-1 0 0 0,1 1 0 0 0,0-1 0 0 0,0 1 0 0 0,-1-1 0 0 0,1 0 0 0 0,3 1 0 0 0,-1 0 153 0 0,0-1 1 0 0,-1 0-1 0 0,1 0 0 0 0,0-1 0 0 0,0 1 0 0 0,0-1 0 0 0,-1 0 1 0 0,1 0-1 0 0,0 0 0 0 0,4-1 0 0 0,0 0 227 0 0,1-1 0 0 0,-1 0 0 0 0,0 0 0 0 0,0-1 0 0 0,-1 0 0 0 0,1-1 0 0 0,0 1 1 0 0,-1-1-1 0 0,10-8 0 0 0,-10 7-224 0 0,0-1 0 0 0,0 1 1 0 0,0-2-1 0 0,-1 1 0 0 0,0-1 0 0 0,0 0 1 0 0,-1 0-1 0 0,0-1 0 0 0,0 1 1 0 0,3-9-1 0 0,-7 14-248 0 0,0 1 1 0 0,-1 0-1 0 0,1-1 0 0 0,-1 1 0 0 0,0-1 1 0 0,0 1-1 0 0,1-1 0 0 0,-1 1 0 0 0,0 0 1 0 0,0-1-1 0 0,0 1 0 0 0,0-1 0 0 0,-1 1 1 0 0,1-1-1 0 0,0 1 0 0 0,-1-1 0 0 0,1 1 1 0 0,-1 0-1 0 0,1-1 0 0 0,-1 1 0 0 0,1 0 1 0 0,-1-1-1 0 0,0 1 0 0 0,0 0 1 0 0,0 0-1 0 0,0 0 0 0 0,0 0 0 0 0,0 0 1 0 0,0 0-1 0 0,0 0 0 0 0,0 0 0 0 0,0 0 1 0 0,-1 0-1 0 0,-1 0 0 0 0,-1-1-542 0 0,1 0-1 0 0,-1 1 1 0 0,0 0 0 0 0,0 0-1 0 0,0 0 1 0 0,-1 0 0 0 0,1 1-1 0 0,0-1 1 0 0,0 1-1 0 0,0 0 1 0 0,-5 1 0 0 0,-3 2 345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48.826"/>
    </inkml:context>
    <inkml:brush xml:id="br0">
      <inkml:brushProperty name="width" value="0.05" units="cm"/>
      <inkml:brushProperty name="height" value="0.05" units="cm"/>
    </inkml:brush>
  </inkml:definitions>
  <inkml:trace contextRef="#ctx0" brushRef="#br0">227 165 16740 0 0,'4'-5'625'0'0,"1"-1"0"0"0,-1 0 0 0 0,0 0 0 0 0,0 0 1 0 0,-1 0-1 0 0,0-1 0 0 0,0 0 0 0 0,0 1 0 0 0,1-9 0 0 0,-2 8-360 0 0,0 0-1 0 0,-1 0 0 0 0,0-1 0 0 0,0 1 0 0 0,-1 0 0 0 0,1-1 0 0 0,-2 1 0 0 0,-1-14 0 0 0,2 20-274 0 0,0 1 0 0 0,-1-1 0 0 0,1 0 0 0 0,0 0 0 0 0,-1 0-1 0 0,1 1 1 0 0,-1-1 0 0 0,1 0 0 0 0,-1 0 0 0 0,1 1 0 0 0,-1-1 0 0 0,0 0 0 0 0,1 1 0 0 0,-1-1 0 0 0,0 1-1 0 0,1-1 1 0 0,-1 1 0 0 0,0-1 0 0 0,0 1 0 0 0,0-1 0 0 0,1 1 0 0 0,-1 0 0 0 0,0-1 0 0 0,0 1 0 0 0,0 0-1 0 0,0 0 1 0 0,0 0 0 0 0,1 0 0 0 0,-1 0 0 0 0,0 0 0 0 0,0 0 0 0 0,0 0 0 0 0,0 0 0 0 0,0 0 0 0 0,0 0-1 0 0,0 1 1 0 0,1-1 0 0 0,-1 0 0 0 0,0 0 0 0 0,-1 2 0 0 0,-35 15-671 0 0,37-17 679 0 0,-18 12-160 0 0,0 1 0 0 0,1 1 0 0 0,0 0 0 0 0,1 1 0 0 0,1 1 0 0 0,0 1 1 0 0,2 0-1 0 0,0 0 0 0 0,0 2 0 0 0,-18 36 0 0 0,26-37-529 0 0,8-14 192 0 0,7-8 385 0 0,19-16 297 0 0,-1-2 0 0 0,-1 0 0 0 0,-1-2 0 0 0,-1-2-1 0 0,36-44 1 0 0,-61 68-216 0 0,1 1 0 0 0,0 0-1 0 0,0 0 1 0 0,0 0 0 0 0,0-1-1 0 0,0 1 1 0 0,0 0 0 0 0,0 0-1 0 0,0 0 1 0 0,0 1 0 0 0,1-1 0 0 0,-1 0-1 0 0,0 0 1 0 0,3 0 0 0 0,-3 1 3 0 0,0 0 0 0 0,-1 0 0 0 0,1 1 0 0 0,0-1 1 0 0,0 0-1 0 0,-1 1 0 0 0,1-1 0 0 0,0 0 0 0 0,-1 1 1 0 0,1-1-1 0 0,0 1 0 0 0,-1 0 0 0 0,1-1 0 0 0,-1 1 1 0 0,1-1-1 0 0,-1 1 0 0 0,1 0 0 0 0,-1-1 0 0 0,1 1 1 0 0,-1 0-1 0 0,0-1 0 0 0,1 1 0 0 0,-1 0 1 0 0,0 0-1 0 0,0 0 0 0 0,1 1 0 0 0,3 15 10 0 0,0 0 0 0 0,-1 0 0 0 0,0 1-1 0 0,-1-1 1 0 0,-2 1 0 0 0,-1 35 0 0 0,-4-19 82 0 0,-2 1 1 0 0,0-2 0 0 0,-21 55 0 0 0,-5 23 62 0 0,24-71-74 0 0,0-1 2 0 0,-21 59 1 0 0,26-87 39 0 0,0-1 1 0 0,-1-1 0 0 0,0 1 0 0 0,0 0 0 0 0,-1-1-1 0 0,0 0 1 0 0,-1-1 0 0 0,0 1 0 0 0,-1-1 0 0 0,-13 11-1 0 0,20-18-32 0 0,0 0-1 0 0,-1 0 1 0 0,1 0-1 0 0,0 0 1 0 0,0 0-1 0 0,-1 0 1 0 0,1-1-1 0 0,0 1 1 0 0,-1 0-1 0 0,1-1 0 0 0,-1 1 1 0 0,1-1-1 0 0,-1 0 1 0 0,1 0-1 0 0,-1 1 1 0 0,1-1-1 0 0,-1 0 1 0 0,1 0-1 0 0,-1 0 1 0 0,1 0-1 0 0,-4-1 0 0 0,4 0-18 0 0,0 0 0 0 0,-1 0 0 0 0,1 0 0 0 0,0 0 0 0 0,0 0-1 0 0,-1 0 1 0 0,1 0 0 0 0,0 0 0 0 0,0-1 0 0 0,0 1 0 0 0,0 0-1 0 0,1-1 1 0 0,-1 1 0 0 0,0-1 0 0 0,1 1 0 0 0,-1-1 0 0 0,0-1-1 0 0,-2-8-59 0 0,1 0-1 0 0,0 0 0 0 0,1 0 0 0 0,-1-17 0 0 0,2 9-125 0 0,1 1-1 0 0,1-1 1 0 0,0 1 0 0 0,1 0-1 0 0,1 0 1 0 0,1 0-1 0 0,1 1 1 0 0,0-1 0 0 0,1 1-1 0 0,1 1 1 0 0,9-17 0 0 0,-2 11 12 0 0,0 0-1 0 0,1 2 1 0 0,2-1 0 0 0,0 2 0 0 0,0 0-1 0 0,2 1 1 0 0,23-15 0 0 0,180-136-788 0 0,-180 133 274 0 0,-51 64-222 0 0,-30 66 1101 0 0,11-31-176 0 0,6-14 799 0 0,26-50 1631 0 0,4-5-1206 0 0,-6 2-1180 0 0,0 0 0 0 0,0-1 0 0 0,0 1 0 0 0,0-1 0 0 0,-1 1 0 0 0,0-1 0 0 0,0 0-1 0 0,0 0 1 0 0,0 0 0 0 0,-1 0 0 0 0,0 0 0 0 0,0 0 0 0 0,0 0 0 0 0,-1 0 0 0 0,1 0-1 0 0,-1-1 1 0 0,-1 1 0 0 0,1 0 0 0 0,-1 0 0 0 0,0 0 0 0 0,-1-6 0 0 0,1 5-112 0 0,-1-6-222 0 0,2 11 57 0 0,2 4-2 0 0,-2-3 174 0 0,-3-3-1324 0 0,3 3 1196 0 0,0 0 1 0 0,1 0-1 0 0,-1 0 0 0 0,0-1 0 0 0,0 1 0 0 0,1 0 0 0 0,-1 0 0 0 0,0 0 0 0 0,0 0 0 0 0,1-1 0 0 0,-1 1 0 0 0,0 0 0 0 0,0 0 0 0 0,1 0 1 0 0,-1 0-1 0 0,0 0 0 0 0,1 0 0 0 0,-1 0 0 0 0,0 0 0 0 0,1 0 0 0 0,-1 0 0 0 0,0 0 0 0 0,0 0 0 0 0,1 0 0 0 0,-1 0 0 0 0,0 0 1 0 0,1 0-1 0 0,-1 1 0 0 0,0-1 0 0 0,0 0 0 0 0,1 0 0 0 0,2 1-759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05:13.251"/>
    </inkml:context>
    <inkml:brush xml:id="br0">
      <inkml:brushProperty name="width" value="0.05" units="cm"/>
      <inkml:brushProperty name="height" value="0.05" units="cm"/>
    </inkml:brush>
  </inkml:definitions>
  <inkml:trace contextRef="#ctx0" brushRef="#br0">179 436 11618 0 0,'-63'2'1495'0'0,"44"-1"42"0"0,-1 0 1 0 0,1-1-1 0 0,-24-4 1 0 0,29 0 1473 0 0,19 1-1956 0 0,23 1-1423 0 0,156 10-150 0 0,417 9-246 0 0,-1-42-1051 0 0,-220-22 836 0 0,-5-31 1604 0 0,-31-22 933 0 0,199-50-392 0 0,-486 136-1155 0 0,-10 2-6 0 0,0 2 1 0 0,70-5-1 0 0,-116 15-13 0 0,0-1 1 0 0,1 1 0 0 0,-1 0 0 0 0,0 0-1 0 0,1 0 1 0 0,-1 0 0 0 0,0 1 0 0 0,0-1-1 0 0,1 0 1 0 0,-1 0 0 0 0,0 1 0 0 0,0-1-1 0 0,0 1 1 0 0,0-1 0 0 0,1 1-1 0 0,0 0 1 0 0,-2 0-8 0 0,1-1 0 0 0,-1 0 0 0 0,0 1 0 0 0,0-1-1 0 0,0 1 1 0 0,0-1 0 0 0,0 0 0 0 0,0 1 0 0 0,0-1 0 0 0,0 1 0 0 0,0-1 0 0 0,0 0-1 0 0,0 1 1 0 0,0-1 0 0 0,0 1 0 0 0,0-1 0 0 0,0 1 0 0 0,0-1 0 0 0,-1 0-1 0 0,1 1 1 0 0,0-1 0 0 0,0 0 0 0 0,0 1 0 0 0,-1-1 0 0 0,1 0 0 0 0,0 1 0 0 0,0-1-1 0 0,-1 0 1 0 0,1 1 0 0 0,-1-1 0 0 0,-1 3-246 0 0,-1-1 1 0 0,0 0-1 0 0,1 0 0 0 0,-1 0 0 0 0,0 0 1 0 0,0 0-1 0 0,0-1 0 0 0,0 1 0 0 0,0-1 1 0 0,-7 2-1 0 0,-2-1-933 0 0,-2-2-241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0.310"/>
    </inkml:context>
    <inkml:brush xml:id="br0">
      <inkml:brushProperty name="width" value="0.05" units="cm"/>
      <inkml:brushProperty name="height" value="0.05" units="cm"/>
    </inkml:brush>
  </inkml:definitions>
  <inkml:trace contextRef="#ctx0" brushRef="#br0">6 205 16227 0 0,'-6'4'2958'0'0,"13"11"-3104"0"0,-1-3 139 0 0,-6-11 58 0 0,1-1-1 0 0,-1 1 1 0 0,0 0 0 0 0,0-1 0 0 0,1 1 0 0 0,-1 0 0 0 0,0-1 0 0 0,1 1 0 0 0,-1-1 0 0 0,1 1 0 0 0,-1 0 0 0 0,1-1 0 0 0,-1 1 0 0 0,1-1 0 0 0,-1 1 0 0 0,1-1 0 0 0,-1 1 0 0 0,1-1 0 0 0,0 0 0 0 0,-1 1 0 0 0,1-1 0 0 0,0 0 0 0 0,-1 0 0 0 0,1 1 0 0 0,0-1 0 0 0,-1 0 0 0 0,1 0 0 0 0,0 0 0 0 0,0 0 0 0 0,-1 0 0 0 0,1 0 0 0 0,0 0 0 0 0,0 0 0 0 0,-1 0 0 0 0,1 0 0 0 0,0 0 0 0 0,-1 0 0 0 0,1-1 0 0 0,0 1 0 0 0,0 0 0 0 0,-1 0 0 0 0,1-1 0 0 0,-1 1 0 0 0,1 0 0 0 0,1-2 0 0 0,4 0 236 0 0,-1-2 1 0 0,1 1-1 0 0,-1 0 1 0 0,1-1 0 0 0,-1 0-1 0 0,0 0 1 0 0,-1-1 0 0 0,1 1-1 0 0,5-8 1 0 0,3-5 98 0 0,17-27 0 0 0,-20 28-235 0 0,12-28-1 0 0,-20 39-139 0 0,0-1 1 0 0,0 0-1 0 0,0 1 0 0 0,-1-1 0 0 0,0 0 1 0 0,0 0-1 0 0,0 0 0 0 0,-1 0 1 0 0,0-8-1 0 0,0 14-32 0 0,0-1 0 0 0,0 1 0 0 0,0-1 0 0 0,0 1 0 0 0,0-1 0 0 0,0 1 0 0 0,0-1 0 0 0,0 1 0 0 0,0-1 0 0 0,-1 1 0 0 0,1-1 0 0 0,0 1 0 0 0,0-1 0 0 0,-1 1 0 0 0,1-1 0 0 0,0 1 0 0 0,0-1 0 0 0,-1 1 0 0 0,1 0 0 0 0,-1-1 0 0 0,1 1 0 0 0,0-1 0 0 0,-1 1 0 0 0,1 0 0 0 0,-1 0 1 0 0,1-1-1 0 0,-1 1 0 0 0,0-1 0 0 0,0 1-25 0 0,0 0 0 0 0,0 1 1 0 0,0-1-1 0 0,1 0 0 0 0,-1 0 1 0 0,0 0-1 0 0,0 1 1 0 0,0-1-1 0 0,0 0 0 0 0,0 1 1 0 0,1-1-1 0 0,-1 1 0 0 0,0-1 1 0 0,-1 2-1 0 0,-24 23-814 0 0,7-1 720 0 0,1 1-1 0 0,1 1 1 0 0,1 1-1 0 0,2 0 1 0 0,-21 52-1 0 0,33-72 104 0 0,-11 39 78 0 0,12-44-86 0 0,1-1 1 0 0,-1 1-1 0 0,1 0 0 0 0,0 0 1 0 0,0 1-1 0 0,0-1 0 0 0,0 0 1 0 0,0 0-1 0 0,0 0 0 0 0,0 0 1 0 0,1 0-1 0 0,-1 0 1 0 0,1-1-1 0 0,0 1 0 0 0,-1 0 1 0 0,1 0-1 0 0,0 0 0 0 0,0 0 1 0 0,1 1-1 0 0,2 0-162 0 0,0 1-1 0 0,1-2 1 0 0,-1 1 0 0 0,0 0-1 0 0,10 3 1 0 0,15 11 95 0 0,-27-16 169 0 0,0 0 0 0 0,0 0 0 0 0,-1 0 0 0 0,1 0 0 0 0,0 0 1 0 0,0 0-1 0 0,0 0 0 0 0,0-1 0 0 0,0 1 0 0 0,0-1 0 0 0,0 1 0 0 0,0-1 1 0 0,0 0-1 0 0,1 0 0 0 0,-1 0 0 0 0,0 0 0 0 0,0 0 0 0 0,0 0 0 0 0,3-1 1 0 0,-1-3 711 0 0,-3 4-770 0 0,-1 0 0 0 0,0 0 0 0 0,0-1 0 0 0,0 1 0 0 0,0 0 0 0 0,1 0 0 0 0,-1 0 0 0 0,0 0 0 0 0,0 0 0 0 0,0-1 0 0 0,0 1 0 0 0,1 0 0 0 0,-1 0 0 0 0,0 0 0 0 0,0 0 0 0 0,0 0 0 0 0,1 0 0 0 0,-1 0 0 0 0,0 0 0 0 0,0 0 0 0 0,0 0 0 0 0,1 0 0 0 0,-1 0 0 0 0,0 0 0 0 0,0 0 0 0 0,1 0 0 0 0,-1 0 0 0 0,0 0 0 0 0,0 0 0 0 0,0 0 0 0 0,1 0 0 0 0,-1 0 0 0 0,0 1 0 0 0,0-1 0 0 0,0 0 0 0 0,1 0 0 0 0,-1 0 30 0 0,1 0 1 0 0,0 0 0 0 0,0 0 0 0 0,0 0-1 0 0,0 0 1 0 0,0 0 0 0 0,-1 0 0 0 0,1 0-1 0 0,0 0 1 0 0,0-1 0 0 0,0 1-1 0 0,-1 0 1 0 0,1-1 0 0 0,0 1 0 0 0,0-1-1 0 0,-1 1 1 0 0,1 0 0 0 0,0-1 0 0 0,-1 1-1 0 0,1-1 1 0 0,0 0 0 0 0,-1 1-1 0 0,1-1 1 0 0,-1 0 0 0 0,1 1 0 0 0,-1-1-1 0 0,1-1 1 0 0,14-26 1371 0 0,-9 16-1100 0 0,6-8 87 0 0,-6 11-347 0 0,0 0-1 0 0,-1-1 1 0 0,0 1 0 0 0,6-18 0 0 0,-7 12-1155 0 0,0 9 1142 0 0,-1 0 0 0 0,1 1 0 0 0,0-1 0 0 0,1 1 0 0 0,-1-1 0 0 0,8-5 0 0 0,2-4-52 0 0,-13 14-1 0 0,-1 1 0 0 0,1-1 1 0 0,-1 1-1 0 0,1-1 0 0 0,0 1 0 0 0,-1 0 0 0 0,1-1 0 0 0,-1 1 0 0 0,1 0 1 0 0,0-1-1 0 0,-1 1 0 0 0,1 0 0 0 0,0 0 0 0 0,0-1 0 0 0,-1 1 0 0 0,1 0 1 0 0,0 0-1 0 0,-1 0 0 0 0,1 0 0 0 0,0 0 0 0 0,0 0 0 0 0,-1 0 0 0 0,1 0 1 0 0,0 0-1 0 0,-1 1 0 0 0,1-1 0 0 0,0 0 0 0 0,-1 0 0 0 0,1 1 0 0 0,0-1 1 0 0,-1 0-1 0 0,1 1 0 0 0,0-1 0 0 0,-1 1 0 0 0,1-1 0 0 0,-1 1 0 0 0,1-1 1 0 0,-1 1-1 0 0,1-1 0 0 0,-1 1 0 0 0,1-1 0 0 0,0 2 0 0 0,23 34-475 0 0,-15-22 453 0 0,-7-11 38 0 0,0 0 1 0 0,-1 0-1 0 0,1 0 0 0 0,-1 0 1 0 0,1 0-1 0 0,-1 1 1 0 0,0-1-1 0 0,0 0 1 0 0,-1 0-1 0 0,1 1 0 0 0,-1-1 1 0 0,0 1-1 0 0,1-1 1 0 0,-1 0-1 0 0,-1 1 0 0 0,1-1 1 0 0,-1 6-1 0 0,-1-3-10 0 0,0 1 0 0 0,1-1-1 0 0,-2 0 1 0 0,1 0 0 0 0,-1 0 0 0 0,0 0-1 0 0,0-1 1 0 0,-6 8 0 0 0,6-80 2485 0 0,3 30-2380 0 0,7-56 0 0 0,-7 87-209 0 0,0 5 47 0 0,0 0 0 0 0,0 0-1 0 0,0-1 1 0 0,-1 1 0 0 0,1 0 0 0 0,1 0-1 0 0,-1 0 1 0 0,0 0 0 0 0,0-1-1 0 0,0 1 1 0 0,0 0 0 0 0,1 0 0 0 0,-1 0-1 0 0,1 0 1 0 0,-1 0 0 0 0,1 0-1 0 0,-1 0 1 0 0,1 0 0 0 0,0 0 0 0 0,0-1-1 0 0,25 27-2004 0 0,-21-21 2154 0 0,-1-1 0 0 0,1 0 1 0 0,-1 0-1 0 0,1 0 0 0 0,0 0 1 0 0,0-1-1 0 0,0 0 0 0 0,1 0 1 0 0,-1-1-1 0 0,0 1 0 0 0,1-1 1 0 0,-1 0-1 0 0,1-1 0 0 0,-1 1 1 0 0,1-1-1 0 0,-1 0 0 0 0,1 0 1 0 0,-1-1-1 0 0,1 0 1 0 0,-1 0-1 0 0,1 0 0 0 0,-1-1 1 0 0,0 1-1 0 0,0-1 0 0 0,0 0 1 0 0,0-1-1 0 0,0 1 0 0 0,0-1 1 0 0,5-4-1 0 0,18-19 242 0 0,-16 14-363 0 0,0 1 1 0 0,1 0 0 0 0,0 1 0 0 0,21-12 0 0 0,-34 48-364 0 0,-4 0 401 0 0,-9 32 1 0 0,7-37 15 0 0,1 1 0 0 0,-4 34 1 0 0,9-54-15 0 0,0-1 0 0 0,0 0 0 0 0,0 1 1 0 0,0-1-1 0 0,0 0 0 0 0,0 0 0 0 0,0 1 0 0 0,0-1 1 0 0,0 0-1 0 0,1 0 0 0 0,-1 1 0 0 0,1-1 0 0 0,-1 0 0 0 0,1 0 1 0 0,-1 0-1 0 0,1 0 0 0 0,-1 0 0 0 0,1 1 0 0 0,0-1 1 0 0,0 0-1 0 0,0-1 0 0 0,-1 1 0 0 0,1 0 0 0 0,0 0 0 0 0,0 0 1 0 0,0 0-1 0 0,0-1 0 0 0,1 1 0 0 0,-1 0 0 0 0,0-1 0 0 0,0 1 1 0 0,0-1-1 0 0,0 1 0 0 0,1-1 0 0 0,-1 0 0 0 0,0 0 1 0 0,0 1-1 0 0,1-1 0 0 0,-1 0 0 0 0,0 0 0 0 0,0 0 0 0 0,1 0 1 0 0,-1 0-1 0 0,0-1 0 0 0,0 1 0 0 0,1 0 0 0 0,1-1 1 0 0,6-1 19 0 0,0-1 1 0 0,0 0 0 0 0,0 0 0 0 0,0-1-1 0 0,8-4 1 0 0,40-26 174 0 0,59-46 0 0 0,-56 37-628 0 0,-60 42 429 0 0,0 1-1 0 0,1 0 0 0 0,-1 0 0 0 0,0-1 0 0 0,1 1 0 0 0,-1 0 0 0 0,0 0 0 0 0,0 0 0 0 0,1-1 0 0 0,-1 1 0 0 0,0 0 1 0 0,1 0-1 0 0,-1 0 0 0 0,0 0 0 0 0,1 0 0 0 0,-1 0 0 0 0,0 0 0 0 0,1 0 0 0 0,-1 0 0 0 0,1 0 0 0 0,-1 0 0 0 0,0 0 0 0 0,1 0 1 0 0,-1 0-1 0 0,0 0 0 0 0,1 0 0 0 0,-1 0 0 0 0,0 0 0 0 0,1 1 0 0 0,-1-1 0 0 0,0 0 0 0 0,0 0 0 0 0,1 0 0 0 0,-1 0 0 0 0,0 1 1 0 0,1-1-1 0 0,-1 1 0 0 0,5 15-202 0 0,-6 21 157 0 0,1-37 57 0 0,-7 40 24 0 0,4-31-17 0 0,1 0 0 0 0,1 0-1 0 0,0 0 1 0 0,0 0 0 0 0,1 10 0 0 0,0-18-1 0 0,0 0 0 0 0,0-1 1 0 0,1 1-1 0 0,-1-1 0 0 0,0 1 1 0 0,0 0-1 0 0,1-1 0 0 0,-1 1 1 0 0,0-1-1 0 0,1 1 0 0 0,-1-1 1 0 0,1 0-1 0 0,-1 1 0 0 0,1-1 1 0 0,-1 1-1 0 0,1-1 0 0 0,-1 0 0 0 0,1 1 1 0 0,-1-1-1 0 0,1 0 0 0 0,-1 1 1 0 0,1-1-1 0 0,0 0 0 0 0,-1 0 1 0 0,1 0-1 0 0,0 0 0 0 0,-1 0 1 0 0,1 1-1 0 0,-1-1 0 0 0,1 0 1 0 0,0 0-1 0 0,-1 0 0 0 0,1-1 1 0 0,0 1-1 0 0,-1 0 0 0 0,1 0 1 0 0,0 0-1 0 0,26-7 281 0 0,-26 7-269 0 0,13-6 145 0 0,0-1-1 0 0,0 0 1 0 0,-1-1-1 0 0,25-19 0 0 0,-29 20-278 0 0,0 0-1 0 0,1 0 0 0 0,0 0 0 0 0,0 1 0 0 0,1 1 0 0 0,0 0 0 0 0,0 1 0 0 0,0 0 0 0 0,21-5 0 0 0,-30 9 69 0 0,0 0-1 0 0,0 0 1 0 0,0 0 0 0 0,0 0-1 0 0,0 0 1 0 0,0 1 0 0 0,-1-1 0 0 0,1 1-1 0 0,0-1 1 0 0,0 1 0 0 0,-1 0-1 0 0,1 0 1 0 0,0 0 0 0 0,-1 0-1 0 0,1 0 1 0 0,0 0 0 0 0,-1 0-1 0 0,0 0 1 0 0,1 1 0 0 0,-1-1 0 0 0,0 1-1 0 0,0-1 1 0 0,0 1 0 0 0,1-1-1 0 0,-2 1 1 0 0,1 0 0 0 0,0-1-1 0 0,0 1 1 0 0,1 3 0 0 0,0 2-761 0 0,0 0 0 0 0,0 0 0 0 0,0 0 0 0 0,-1 0 1 0 0,0 0-1 0 0,0 11 0 0 0,-1-13 71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0.824"/>
    </inkml:context>
    <inkml:brush xml:id="br0">
      <inkml:brushProperty name="width" value="0.05" units="cm"/>
      <inkml:brushProperty name="height" value="0.05" units="cm"/>
    </inkml:brush>
  </inkml:definitions>
  <inkml:trace contextRef="#ctx0" brushRef="#br0">28 1 14435 0 0,'-9'1'-88'0'0,"5"5"16"0"0,-2 0 0 0 0,2 4 32 0 0,1 0-32 0 0,1 1 8 0 0,2 1-16 0 0,0-1-608 0 0,2 1-56 0 0,4-1-433 0 0,2 2-639 0 0,4-3 32 0 0,2-1-649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1.305"/>
    </inkml:context>
    <inkml:brush xml:id="br0">
      <inkml:brushProperty name="width" value="0.05" units="cm"/>
      <inkml:brushProperty name="height" value="0.05" units="cm"/>
    </inkml:brush>
  </inkml:definitions>
  <inkml:trace contextRef="#ctx0" brushRef="#br0">213 40 14931 0 0,'-6'0'208'0'0,"-1"1"-1"0"0,1 0 0 0 0,-1 1 1 0 0,1 0-1 0 0,0 0 0 0 0,0 0 1 0 0,0 0-1 0 0,0 1 0 0 0,0 0 1 0 0,1 1-1 0 0,-1-1 1 0 0,1 1-1 0 0,0 0 0 0 0,-6 6 1 0 0,5-4-200 0 0,-1 0 0 0 0,1 1 0 0 0,0 0 0 0 0,0 0 0 0 0,1 1 0 0 0,0-1 0 0 0,1 1 0 0 0,-1 0 0 0 0,-4 15 1 0 0,8-22-30 0 0,1 0 1 0 0,-1 0 0 0 0,1 0-1 0 0,-1 0 1 0 0,1 0 0 0 0,0 0-1 0 0,-1 0 1 0 0,1 1 0 0 0,0-1-1 0 0,0 0 1 0 0,0 0 0 0 0,0 0-1 0 0,0 1 1 0 0,0-1 0 0 0,0 0-1 0 0,0 0 1 0 0,1 0 0 0 0,-1 1-1 0 0,0-1 1 0 0,1 0 0 0 0,-1 0-1 0 0,1 0 1 0 0,-1 0 0 0 0,1 0 0 0 0,-1 0-1 0 0,1 0 1 0 0,0 0 0 0 0,-1 0-1 0 0,1 0 1 0 0,0 0 0 0 0,0 0-1 0 0,1 1 1 0 0,2-1 10 0 0,-1 0-1 0 0,0 0 1 0 0,0-1 0 0 0,1 1-1 0 0,-1-1 1 0 0,0 0 0 0 0,1 1-1 0 0,-1-1 1 0 0,1-1 0 0 0,3 0-1 0 0,-5 1-14 0 0,0 0 0 0 0,0 0 0 0 0,0 0 0 0 0,0 0 1 0 0,0 1-1 0 0,-1-1 0 0 0,1 0 0 0 0,0 1 0 0 0,0-1 0 0 0,0 1 0 0 0,-1 0 0 0 0,1 0 0 0 0,0-1 0 0 0,0 1 0 0 0,-1 0 0 0 0,1 0 0 0 0,-1 1 0 0 0,2 0 0 0 0,0 1 4 0 0,-1 0-1 0 0,1 0 1 0 0,-1 0 0 0 0,0 0-1 0 0,0 1 1 0 0,0-1 0 0 0,0 0-1 0 0,1 7 1 0 0,2 4 58 0 0,-2 1-1 0 0,0 1 0 0 0,2 22 1 0 0,-5-36-26 0 0,2 11 105 0 0,-1 0 0 0 0,-1 1 0 0 0,0-1 0 0 0,-1 0 0 0 0,0 1 0 0 0,-6 20 0 0 0,5-27 134 0 0,-1 1 0 0 0,1-1 0 0 0,-2 0-1 0 0,1 0 1 0 0,-1 0 0 0 0,0-1 0 0 0,0 1 0 0 0,-1-1-1 0 0,0 0 1 0 0,0 0 0 0 0,0-1 0 0 0,-12 10-1 0 0,4-5 192 0 0,-1 1 0 0 0,0-2 0 0 0,-1 0 0 0 0,0-1 0 0 0,-21 9 0 0 0,36-17-447 0 0,0 0 0 0 0,0 0 0 0 0,0 0 0 0 0,0 0 0 0 0,0 0 0 0 0,0 0 0 0 0,0 0 0 0 0,-1 0 0 0 0,1 1 0 0 0,0-1 0 0 0,0 0 0 0 0,0 0 0 0 0,0 0 0 0 0,0 0 0 0 0,0 0 0 0 0,0 0 0 0 0,-1-1 0 0 0,1 1 0 0 0,0 0 0 0 0,0 0 0 0 0,0 0 0 0 0,0 0 0 0 0,0 0 0 0 0,0 0 0 0 0,0 0 0 0 0,-1 0 0 0 0,1 0 0 0 0,0 0 0 0 0,0 0 0 0 0,0 0 0 0 0,0 0 0 0 0,0 0 0 0 0,0 0 0 0 0,0-1 0 0 0,0 1 0 0 0,0 0 0 0 0,0 0 0 0 0,-1 0 0 0 0,1 0 0 0 0,0 0 0 0 0,0 0 0 0 0,0 0 0 0 0,0-1 0 0 0,0 1 0 0 0,0 0 0 0 0,0 0 0 0 0,0 0 0 0 0,0 0 0 0 0,0 0 0 0 0,0-1 0 0 0,2-8-231 0 0,6-9-62 0 0,10-11 122 0 0,1 1 1 0 0,2 0 0 0 0,28-28 0 0 0,-7 7 168 0 0,44-52 23 0 0,-29 36-31 0 0,86-126 0 0 0,-131 160-396 0 0,-11 25-310 0 0,-6 22 88 0 0,-1 8 442 0 0,1 0 0 0 0,-3 39 1 0 0,2-10 291 0 0,6-51-104 0 0,0 0 0 0 0,0 0 0 0 0,0 0 1 0 0,0 0-1 0 0,0 0 0 0 0,0 1 0 0 0,0-1 0 0 0,1 0 1 0 0,-1 0-1 0 0,1 0 0 0 0,-1 0 0 0 0,1 0 0 0 0,0 0 1 0 0,0-1-1 0 0,0 1 0 0 0,0 0 0 0 0,0 0 0 0 0,0-1 1 0 0,0 1-1 0 0,0 0 0 0 0,1-1 0 0 0,2 3 0 0 0,2 0-40 0 0,0 0 0 0 0,0 0 0 0 0,1 0 0 0 0,-1-1 0 0 0,8 3 0 0 0,-1-1 29 0 0,3 1-6 0 0,1-1-1 0 0,23 5 1 0 0,5 1 65 0 0,-26-7 2 0 0,6 3 1895 0 0,-33-35 2449 0 0,-5-30-3863 0 0,-7-65-1 0 0,20 119-472 0 0,-1-1-878 0 0,3 6-661 0 0,8 10 520 0 0,2-2 51 0 0,0-1 0 0 0,1 0 0 0 0,-1-1 0 0 0,2 0 0 0 0,-1-1 0 0 0,1-1 0 0 0,0 0 0 0 0,0-1 0 0 0,26 5 0 0 0,-7-4 659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1.761"/>
    </inkml:context>
    <inkml:brush xml:id="br0">
      <inkml:brushProperty name="width" value="0.05" units="cm"/>
      <inkml:brushProperty name="height" value="0.05" units="cm"/>
    </inkml:brush>
  </inkml:definitions>
  <inkml:trace contextRef="#ctx0" brushRef="#br0">37 188 16243 0 0,'0'0'140'0'0,"-1"0"-1"0"0,0 1 1 0 0,1-1-1 0 0,-1 0 0 0 0,0 1 1 0 0,1-1-1 0 0,-1 0 1 0 0,1 1-1 0 0,-1-1 0 0 0,0 1 1 0 0,1-1-1 0 0,-1 1 0 0 0,1-1 1 0 0,-1 1-1 0 0,1-1 1 0 0,0 1-1 0 0,-1 0 0 0 0,1-1 1 0 0,-1 1-1 0 0,1-1 0 0 0,0 1 1 0 0,0 0-1 0 0,-1-1 1 0 0,1 1-1 0 0,0 0 0 0 0,0 0 1 0 0,0 0-1 0 0,-5 28-609 0 0,4-16 714 0 0,-6 29-115 0 0,1 1 0 0 0,2-1 0 0 0,3 46 0 0 0,1-81-156 0 0,0 0 0 0 0,1-1-1 0 0,0 1 1 0 0,0 0-1 0 0,0 0 1 0 0,1-1-1 0 0,0 1 1 0 0,1-1 0 0 0,0 0-1 0 0,-1 1 1 0 0,2-1-1 0 0,-1 0 1 0 0,1-1 0 0 0,0 1-1 0 0,0-1 1 0 0,1 1-1 0 0,9 7 1 0 0,-14-12-20 0 0,1-1 0 0 0,0 0-1 0 0,0 0 1 0 0,0 1 0 0 0,0-1 0 0 0,-1 0 0 0 0,1 0 0 0 0,0 0 0 0 0,0 0-1 0 0,0 0 1 0 0,0 0 0 0 0,0 0 0 0 0,0-1 0 0 0,-1 1 0 0 0,1 0 0 0 0,0 0-1 0 0,0-1 1 0 0,0 1 0 0 0,-1 0 0 0 0,1-1 0 0 0,0 1 0 0 0,0-1 0 0 0,-1 1-1 0 0,1-1 1 0 0,0 1 0 0 0,-1-1 0 0 0,1 0 0 0 0,0 1 0 0 0,-1-1 0 0 0,1 0-1 0 0,-1 1 1 0 0,1-1 0 0 0,-1 0 0 0 0,1-1 0 0 0,17-29 1825 0 0,-11 12-12 0 0</inkml:trace>
  <inkml:trace contextRef="#ctx0" brushRef="#br0" timeOffset="1">122 19 18452 0 0,'0'-1'100'0'0,"-4"-14"2249"0"0,1 13-1427 0 0,-2 9-1068 0 0,5-6 22 0 0,0 1 0 0 0,0-1 0 0 0,0 0 0 0 0,-1 1 1 0 0,1-1-1 0 0,1 1 0 0 0,-1-1 0 0 0,0 1 0 0 0,0-1 0 0 0,0 0 1 0 0,1 1-1 0 0,-1-1 0 0 0,1 1 0 0 0,-1-1 0 0 0,1 0 0 0 0,-1 0 1 0 0,1 1-1 0 0,0-1 0 0 0,0 0 0 0 0,0 0 0 0 0,-1 0 1 0 0,1 0-1 0 0,0 0 0 0 0,3 2 0 0 0,0 2-747 0 0,1-1 0 0 0,1 0 0 0 0,-1 0 0 0 0,7 3 0 0 0,2 0-888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2.216"/>
    </inkml:context>
    <inkml:brush xml:id="br0">
      <inkml:brushProperty name="width" value="0.05" units="cm"/>
      <inkml:brushProperty name="height" value="0.05" units="cm"/>
    </inkml:brush>
  </inkml:definitions>
  <inkml:trace contextRef="#ctx0" brushRef="#br0">179 1 13115 0 0,'-14'4'7717'0'0,"-18"6"-4763"0"0,9-2-3147 0 0,0 0 0 0 0,0 2-1 0 0,-22 13 1 0 0,43-22 63 0 0,1-1 1 0 0,0 1-1 0 0,0 0 1 0 0,0 0-1 0 0,0 0 1 0 0,0 0-1 0 0,0 0 0 0 0,0 0 1 0 0,0 0-1 0 0,0 0 1 0 0,0 0-1 0 0,0 0 1 0 0,1 0-1 0 0,-1 1 1 0 0,0-1-1 0 0,1 0 0 0 0,-1 0 1 0 0,1 1-1 0 0,0-1 1 0 0,-1 0-1 0 0,1 1 1 0 0,0-1-1 0 0,0 3 0 0 0,0-2-78 0 0,0 0 0 0 0,1 0 0 0 0,0 0 0 0 0,-1 0 0 0 0,1 0-1 0 0,0-1 1 0 0,0 1 0 0 0,0 0 0 0 0,0 0 0 0 0,1-1 0 0 0,-1 1-1 0 0,0 0 1 0 0,4 2 0 0 0,3 3-339 0 0,1 0 0 0 0,-1-1 1 0 0,1 0-1 0 0,15 7 0 0 0,8 1-83 0 0,-14-6 311 0 0,-1 1-1 0 0,0 0 1 0 0,24 17 0 0 0,-38-23 356 0 0,1 0 0 0 0,0 0 0 0 0,-1 0 0 0 0,0 0 1 0 0,0 1-1 0 0,0 0 0 0 0,0-1 0 0 0,0 1 1 0 0,-1 0-1 0 0,1 0 0 0 0,-1 1 0 0 0,0-1 1 0 0,-1 0-1 0 0,1 1 0 0 0,-1-1 0 0 0,0 1 0 0 0,0-1 1 0 0,0 1-1 0 0,0 7 0 0 0,-1-9 272 0 0,0-1-1 0 0,-1 1 0 0 0,1 0 1 0 0,-1-1-1 0 0,0 1 1 0 0,1-1-1 0 0,-1 1 1 0 0,0-1-1 0 0,0 1 0 0 0,-1-1 1 0 0,1 1-1 0 0,0-1 1 0 0,-1 0-1 0 0,1 0 1 0 0,-1 0-1 0 0,0 0 1 0 0,0 0-1 0 0,0 0 0 0 0,0 0 1 0 0,0-1-1 0 0,0 1 1 0 0,0-1-1 0 0,-1 1 1 0 0,1-1-1 0 0,-1 0 1 0 0,1 0-1 0 0,-3 1 0 0 0,-2 0 28 0 0,0 0 0 0 0,1 0-1 0 0,-1-1 1 0 0,0 0 0 0 0,0 0 0 0 0,0 0-1 0 0,-1-1 1 0 0,1 0 0 0 0,-8-2-1 0 0,12 2-516 0 0,1 0 0 0 0,-1-1 0 0 0,1 1 0 0 0,0-1 0 0 0,-1 0 0 0 0,1 0 0 0 0,0 0 0 0 0,0 0 0 0 0,0 0 0 0 0,0 0 0 0 0,0-1 0 0 0,0 1 0 0 0,0-1 0 0 0,0 1 0 0 0,-2-4 0 0 0,1 2 113 0 0,1 0 0 0 0,0-1 0 0 0,0 1 0 0 0,1-1 0 0 0,-1 1 0 0 0,1-1 0 0 0,0 0 0 0 0,0 0 0 0 0,-1-5 0 0 0,-2-11-220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2.639"/>
    </inkml:context>
    <inkml:brush xml:id="br0">
      <inkml:brushProperty name="width" value="0.05" units="cm"/>
      <inkml:brushProperty name="height" value="0.05" units="cm"/>
    </inkml:brush>
  </inkml:definitions>
  <inkml:trace contextRef="#ctx0" brushRef="#br0">204 14 12019 0 0,'1'-11'3919'0'0,"-4"9"-1615"0"0,-11 13-1032 0 0,-11 25-1482 0 0,19-19 300 0 0,0 1 0 0 0,2 0 1 0 0,0-1-1 0 0,-3 35 0 0 0,3 76 263 0 0,4-113-314 0 0,0-4-97 0 0,0 2-113 0 0,-1 0 1 0 0,2 0 0 0 0,0 0-1 0 0,0 0 1 0 0,1 0 0 0 0,1 0 0 0 0,0 0-1 0 0,7 17 1 0 0,-20-46-943 0 0,-24-28 0 0 0,17 23 2462 0 0,0-2 0 0 0,-25-42-1 0 0,11 0 3980 0 0,31 65-5304 0 0,0 0-1 0 0,0 0 1 0 0,0 0-1 0 0,0-1 1 0 0,0 1-1 0 0,0 0 1 0 0,0 0-1 0 0,0 0 1 0 0,0-1-1 0 0,0 1 1 0 0,0 0 0 0 0,0 0-1 0 0,0 0 1 0 0,0 0-1 0 0,0-1 1 0 0,0 1-1 0 0,0 0 1 0 0,0 0-1 0 0,0 0 1 0 0,0-1-1 0 0,0 1 1 0 0,0 0-1 0 0,0 0 1 0 0,0 0-1 0 0,0 0 1 0 0,1-1-1 0 0,-1 1 1 0 0,0 0-1 0 0,0 0 1 0 0,0 0 0 0 0,0 0-1 0 0,0 0 1 0 0,0 0-1 0 0,1-1 1 0 0,-1 1-1 0 0,0 0 1 0 0,0 0-1 0 0,11-3 66 0 0,20 3-777 0 0,-20 1 652 0 0,196 10-6104 0 0,-179-11 5169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3.496"/>
    </inkml:context>
    <inkml:brush xml:id="br0">
      <inkml:brushProperty name="width" value="0.05" units="cm"/>
      <inkml:brushProperty name="height" value="0.05" units="cm"/>
    </inkml:brush>
  </inkml:definitions>
  <inkml:trace contextRef="#ctx0" brushRef="#br0">192 279 11186 0 0,'1'-1'548'0'0,"1"0"-1"0"0,-1 0 0 0 0,0-1 1 0 0,-1 1-1 0 0,1 0 0 0 0,0 0 1 0 0,0-1-1 0 0,-1 1 0 0 0,1-1 1 0 0,0 1-1 0 0,-1 0 0 0 0,1-1 1 0 0,-1 1-1 0 0,0-1 1 0 0,1 1-1 0 0,-1-1 0 0 0,0 1 1 0 0,0-3-1 0 0,-3-29 2544 0 0,3 32-3090 0 0,0 0-1 0 0,-1 1 1 0 0,1-1 0 0 0,0 1-1 0 0,-1-1 1 0 0,1 0-1 0 0,0 1 1 0 0,-1-1-1 0 0,1 1 1 0 0,-1-1 0 0 0,1 1-1 0 0,-1-1 1 0 0,1 1-1 0 0,-1-1 1 0 0,1 1-1 0 0,-1 0 1 0 0,1-1 0 0 0,-1 1-1 0 0,0 0 1 0 0,1-1-1 0 0,-1 1 1 0 0,0 0-1 0 0,1 0 1 0 0,-1-1 0 0 0,0 1-1 0 0,1 0 1 0 0,-1 0-1 0 0,0 0 1 0 0,1 0-1 0 0,-1 0 1 0 0,0 0 0 0 0,1 0-1 0 0,-1 0 1 0 0,0 0-1 0 0,1 1 1 0 0,-1-1-1 0 0,0 0 1 0 0,1 0 0 0 0,-1 1-1 0 0,0-1 1 0 0,1 0-1 0 0,-2 1 1 0 0,-28 16-559 0 0,26-14 520 0 0,-8 6-56 0 0,0 0 0 0 0,0 0 0 0 0,1 2 0 0 0,0-1 0 0 0,0 1 0 0 0,1 1 0 0 0,1 0 0 0 0,0 0-1 0 0,1 1 1 0 0,0 0 0 0 0,1 1 0 0 0,1-1 0 0 0,-9 27 0 0 0,15-40 94 0 0,0 0 0 0 0,0 1 0 0 0,-1-1 0 0 0,1 0 0 0 0,0 0 0 0 0,0 1 1 0 0,0-1-1 0 0,0 0 0 0 0,0 0 0 0 0,0 1 0 0 0,0-1 0 0 0,0 0 0 0 0,0 0 0 0 0,1 1 0 0 0,-1-1 0 0 0,0 0 1 0 0,0 0-1 0 0,0 1 0 0 0,0-1 0 0 0,0 0 0 0 0,0 0 0 0 0,0 0 0 0 0,1 1 0 0 0,-1-1 0 0 0,0 0 0 0 0,0 0 1 0 0,0 0-1 0 0,0 1 0 0 0,1-1 0 0 0,-1 0 0 0 0,0 0 0 0 0,0 0 0 0 0,0 0 0 0 0,1 0 0 0 0,-1 0 0 0 0,0 1 1 0 0,0-1-1 0 0,1 0 0 0 0,-1 0 0 0 0,0 0 0 0 0,0 0 0 0 0,1 0 0 0 0,-1 0 0 0 0,0 0 0 0 0,0 0 0 0 0,1 0 1 0 0,-1 0-1 0 0,0 0 0 0 0,0 0 0 0 0,1 0 0 0 0,-1 0 0 0 0,0 0 0 0 0,0-1 0 0 0,1 1 0 0 0,-1 0 0 0 0,0 0 1 0 0,0 0-1 0 0,0 0 0 0 0,1 0 0 0 0,14-7 79 0 0,29-18 339 0 0,-2-1 1 0 0,66-55-1 0 0,68-76 797 0 0,-110 95-856 0 0,5-4-1802 0 0,-85 85 972 0 0,0 1-1 0 0,1 0 1 0 0,1 1 0 0 0,-12 29 0 0 0,17-34 301 0 0,0-3 159 0 0,-17 36 4 0 0,-34 96 0 0 0,58-142 6 0 0,-1-1 0 0 0,0 0 0 0 0,1 1 0 0 0,0-1 0 0 0,-1 0 0 0 0,1 1 0 0 0,0-1 0 0 0,0 1 0 0 0,1 2 0 0 0,-1-4 10 0 0,0 0 0 0 0,1 0 0 0 0,-1-1 0 0 0,0 1 0 0 0,1 0 0 0 0,-1 0 0 0 0,0 0 0 0 0,1-1 0 0 0,-1 1 0 0 0,1 0-1 0 0,0 0 1 0 0,-1-1 0 0 0,1 1 0 0 0,-1 0 0 0 0,1-1 0 0 0,0 1 0 0 0,1 0 0 0 0,1 0 19 0 0,-1 0 0 0 0,1 0 0 0 0,0-1 0 0 0,0 1 0 0 0,-1-1 0 0 0,1 0 0 0 0,0 0 0 0 0,0 0 0 0 0,0 0 1 0 0,0 0-1 0 0,-1 0 0 0 0,1-1 0 0 0,0 0 0 0 0,3-1 0 0 0,30-10 157 0 0,-1-1 1 0 0,0-2 0 0 0,-2-2-1 0 0,39-24 1 0 0,-48 26-142 0 0,0 0-1 0 0,-1-2 1 0 0,0 0-1 0 0,-2-2 1 0 0,31-33-1 0 0,-51 51-40 0 0,11-15 122 0 0,-11 10-108 0 0,-10 7-123 0 0,-2 6 17 0 0,-1 0 0 0 0,1 1 0 0 0,0 0 0 0 0,1 0 0 0 0,0 2 0 0 0,0-1 0 0 0,-14 19 0 0 0,7-9 21 0 0,8-9 37 0 0,0 0 1 0 0,1 1-1 0 0,0 0 1 0 0,-6 14 0 0 0,11-20-16 0 0,1 0 1 0 0,-1 0 0 0 0,1 0-1 0 0,0 0 1 0 0,1 1 0 0 0,0-1-1 0 0,-1 0 1 0 0,2 1 0 0 0,-1 0-1 0 0,1-1 1 0 0,0 1 0 0 0,0 9-1 0 0,1-14 30 0 0,-1 1-1 0 0,0-1 1 0 0,1 1-1 0 0,-1-1 1 0 0,1 0-1 0 0,0 1 1 0 0,-1-1-1 0 0,1 0 1 0 0,0 0-1 0 0,0 0 1 0 0,0 1-1 0 0,0-1 1 0 0,0 0-1 0 0,0 0 1 0 0,0 0-1 0 0,0 0 1 0 0,0-1-1 0 0,0 1 1 0 0,0 0-1 0 0,1 0 1 0 0,-1-1-1 0 0,0 1 1 0 0,0-1-1 0 0,1 1 1 0 0,-1-1-1 0 0,1 1 1 0 0,-1-1-1 0 0,0 0 1 0 0,1 0-1 0 0,-1 0 1 0 0,1 1-1 0 0,1-2 1 0 0,7 1 17 0 0,-1-1 1 0 0,0 0 0 0 0,0 0 0 0 0,10-4 0 0 0,-3 1 11 0 0,154-27-7 0 0,-163 30-149 0 0,-4 1 253 0 0,-1-1 0 0 0,0 1-1 0 0,0-1 1 0 0,0 1 0 0 0,1-1-1 0 0,-1 0 1 0 0,0 0 0 0 0,0 0 0 0 0,3-2-1 0 0,-4 2 45 0 0,-1 0 0 0 0,1 0 0 0 0,0-1 0 0 0,0 1 0 0 0,-1 0 0 0 0,1-1 0 0 0,-1 1 0 0 0,1 0 0 0 0,-1-1 0 0 0,0 1 0 0 0,1-1 0 0 0,-1 1 0 0 0,0 0 0 0 0,0-1 0 0 0,0 1 0 0 0,0-4 0 0 0,-1-9 336 0 0,-1 0 1 0 0,0-1 0 0 0,-4-13-1 0 0,3 17-340 0 0,-10-42 928 0 0,13 52-1078 0 0,0 1 0 0 0,0 0 0 0 0,0-1 0 0 0,0 1 0 0 0,0-1-1 0 0,0 1 1 0 0,0-1 0 0 0,0 1 0 0 0,0-1 0 0 0,0 1 0 0 0,0-1 0 0 0,1 1 0 0 0,-1-1 0 0 0,0 1 0 0 0,0-1 0 0 0,0 1 0 0 0,0 0 0 0 0,1-1 0 0 0,-1 1 0 0 0,0-1 0 0 0,1 1 0 0 0,-1 0 0 0 0,0-1 0 0 0,0 1 0 0 0,1 0 0 0 0,-1-1 0 0 0,1 1 0 0 0,-1 0 0 0 0,0 0 0 0 0,1-1 0 0 0,18-1-385 0 0,27 11-730 0 0,-39-8 919 0 0,30 9-1241 0 0,89 17-2911 0 0,-91-24 3337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4.704"/>
    </inkml:context>
    <inkml:brush xml:id="br0">
      <inkml:brushProperty name="width" value="0.05" units="cm"/>
      <inkml:brushProperty name="height" value="0.05" units="cm"/>
    </inkml:brush>
  </inkml:definitions>
  <inkml:trace contextRef="#ctx0" brushRef="#br0">298 115 18156 0 0,'1'-3'717'0'0,"1"-10"612"0"0,-2 13-1272 0 0,0 0 0 0 0,1-1 0 0 0,-1 1 0 0 0,0 0 0 0 0,0 0 0 0 0,0 0 0 0 0,0-1 0 0 0,0 1 0 0 0,0 0 0 0 0,0 0 0 0 0,0-1 1 0 0,0 1-1 0 0,0 0 0 0 0,-1 0 0 0 0,1-1 0 0 0,0 1 0 0 0,0 0 0 0 0,0 0 0 0 0,0 0 0 0 0,0-1 0 0 0,0 1 0 0 0,0 0 0 0 0,-1 0 0 0 0,1 0 0 0 0,0-1 0 0 0,0 1 0 0 0,0 0 1 0 0,0 0-1 0 0,-1 0 0 0 0,1 0 0 0 0,0 0 0 0 0,0-1 0 0 0,0 1 0 0 0,-1 0 0 0 0,1 0 0 0 0,0 0 0 0 0,-1 0 0 0 0,1 0 171 0 0,-7 12-548 0 0,5-7 273 0 0,0 0-1 0 0,0-1 1 0 0,0 1-1 0 0,0 0 1 0 0,0-1-1 0 0,-1 1 1 0 0,0-1-1 0 0,-4 5 1 0 0,-2 4 9 0 0,-23 32 52 0 0,-3-2 1 0 0,-1-1 0 0 0,-2-1-1 0 0,-63 51 1 0 0,88-83-61 0 0,16-15-333 0 0,19-18-482 0 0,265-312-451 0 0,-265 312 1664 0 0,-14 15-9 0 0,-1 1 0 0 0,13-19-1 0 0,-48 73-1160 0 0,9-2 838 0 0,2 1 0 0 0,3 0 1 0 0,1 1-1 0 0,2 1 0 0 0,2 0 1 0 0,-3 50-1 0 0,19-45 838 0 0,-6-72-413 0 0,-2 0-332 0 0,0 1-1 0 0,-2-1 0 0 0,-1 1 0 0 0,0 0 1 0 0,-1 0-1 0 0,-1 0 0 0 0,-1 1 1 0 0,-13-25-1 0 0,3 13 173 0 0,16 29-287 0 0,0-1-1 0 0,0 1 0 0 0,0-1 1 0 0,0 1-1 0 0,-1 0 1 0 0,1-1-1 0 0,0 1 1 0 0,-1 0-1 0 0,1 0 0 0 0,0 0 1 0 0,-1 0-1 0 0,0 0 1 0 0,1 0-1 0 0,-1 0 1 0 0,1 0-1 0 0,-4 0 0 0 0,5 1-17 0 0,-1 0-1 0 0,1 0 0 0 0,0 0 0 0 0,0 0 0 0 0,0 0 0 0 0,0 0 0 0 0,0 0 0 0 0,0 0 0 0 0,-1 0 0 0 0,1 0 0 0 0,0 0 0 0 0,0 0 1 0 0,0 0-1 0 0,0 0 0 0 0,0 0 0 0 0,0 0 0 0 0,-1 0 0 0 0,1 0 0 0 0,0 0 0 0 0,0 0 0 0 0,0 0 0 0 0,0 1 0 0 0,0-1 0 0 0,0 0 0 0 0,0 0 1 0 0,0 0-1 0 0,0 0 0 0 0,0 0 0 0 0,-1 0 0 0 0,1 0 0 0 0,0 1 0 0 0,0-1 0 0 0,0 0 0 0 0,0 0 0 0 0,0 0 0 0 0,0 0 0 0 0,0 0 1 0 0,0 0-1 0 0,0 1 0 0 0,0-1 0 0 0,0 0 0 0 0,0 0 0 0 0,0 0 0 0 0,0 0 0 0 0,0 1 0 0 0,4 7-744 0 0,7 6 3 0 0,-6-10 793 0 0,0-1 0 0 0,0-1 0 0 0,0 1 0 0 0,0-1 1 0 0,1 0-1 0 0,-1 0 0 0 0,1 0 0 0 0,-1-1 1 0 0,1 0-1 0 0,0 0 0 0 0,-1-1 0 0 0,1 1 0 0 0,11-2 1 0 0,7-1 374 0 0,45-9 0 0 0,-61 9-403 0 0,54-15 196 0 0,-50 12-260 0 0,0 1 0 0 0,0 0 0 0 0,1 1 0 0 0,-1 1 0 0 0,1 0-1 0 0,-1 0 1 0 0,1 1 0 0 0,19 1 0 0 0,-31 1 64 0 0,0-1 0 0 0,0 1 0 0 0,0-1 0 0 0,0 1 0 0 0,0-1 0 0 0,-1 1 0 0 0,1 0 0 0 0,0 0 0 0 0,0-1 0 0 0,0 1 0 0 0,0 0-1 0 0,-1 0 1 0 0,1 0 0 0 0,0 0 0 0 0,-1 0 0 0 0,1 0 0 0 0,-1 0 0 0 0,1 0 0 0 0,-1 0 0 0 0,1 0 0 0 0,-1 0 0 0 0,0 0 0 0 0,0 0 0 0 0,1 0 0 0 0,-1 0 0 0 0,0 1 0 0 0,0-1 0 0 0,0 0-1 0 0,0 0 1 0 0,0 0 0 0 0,-1 0 0 0 0,1 0 0 0 0,0 0 0 0 0,-1 2 0 0 0,-9 39 370 0 0,-34 52 245 0 0,17-38-19 0 0,61-84 3369 0 0,19-14-3813 0 0,-32 23-204 0 0,-6 4-170 0 0,32-21-1 0 0,-43 33 109 0 0,1 0 1 0 0,-1 1-1 0 0,1-1 0 0 0,0 1 1 0 0,0 0-1 0 0,-1 0 0 0 0,2 1 0 0 0,-1-1 1 0 0,0 1-1 0 0,0 0 0 0 0,0 1 1 0 0,8-1-1 0 0,-11 1 62 0 0,-1 0 1 0 0,1 1-1 0 0,0-1 1 0 0,-1 0-1 0 0,1 1 1 0 0,-1-1-1 0 0,1 1 0 0 0,-1-1 1 0 0,1 1-1 0 0,-1 0 1 0 0,1 0-1 0 0,-1 0 1 0 0,0-1-1 0 0,1 1 0 0 0,-1 1 1 0 0,0-1-1 0 0,0 0 1 0 0,1 0-1 0 0,-1 0 1 0 0,1 2-1 0 0,-1 0-19 0 0,1 0 0 0 0,-1 0 0 0 0,1 1 0 0 0,-1-1 0 0 0,0 0 0 0 0,0 0 0 0 0,-1 1 0 0 0,1-1 0 0 0,0 5 0 0 0,-1 3-86 0 0,0-1 1 0 0,-1 0-1 0 0,0 0 0 0 0,-1 1 1 0 0,-4 17-1 0 0,-25 69-865 0 0,30-96 707 0 0,13-13-2000 0 0,-2 1 1477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5.593"/>
    </inkml:context>
    <inkml:brush xml:id="br0">
      <inkml:brushProperty name="width" value="0.05" units="cm"/>
      <inkml:brushProperty name="height" value="0.05" units="cm"/>
    </inkml:brush>
  </inkml:definitions>
  <inkml:trace contextRef="#ctx0" brushRef="#br0">203 0 12851 0 0,'-7'4'224'0'0,"0"0"0"0"0,1 0 1 0 0,-1 0-1 0 0,1 1 1 0 0,0 0-1 0 0,0 0 0 0 0,-8 10 1 0 0,-33 45 1226 0 0,37-45-1075 0 0,1-4-220 0 0,1 0-1 0 0,0 1 1 0 0,1 0 0 0 0,0 0 0 0 0,1 1 0 0 0,1 0 0 0 0,0 0-1 0 0,0 0 1 0 0,2 1 0 0 0,-1-1 0 0 0,-1 23 0 0 0,-4 73-188 0 0,7-99 55 0 0,1-7-24 0 0,0-1 0 0 0,1 0 1 0 0,-1 0-1 0 0,1 0 1 0 0,-1 1-1 0 0,1-1 0 0 0,0 0 1 0 0,0 1-1 0 0,0-1 1 0 0,1 0-1 0 0,-1 0 0 0 0,0 1 1 0 0,1-1-1 0 0,0 0 1 0 0,0 4-1 0 0,0-18-99 0 0,1 0 1 0 0,0 0-1 0 0,6-20 0 0 0,-6 25 61 0 0,6-17 81 0 0,0-1 0 0 0,-2 0-1 0 0,-1 0 1 0 0,3-46 0 0 0,-9 83-1594 0 0,0-10 1466 0 0,1 1 0 0 0,-1 0-1 0 0,1-1 1 0 0,0 1 0 0 0,0 0 0 0 0,0-1 0 0 0,0 1-1 0 0,0 0 1 0 0,1 0 0 0 0,-1-1 0 0 0,1 1 0 0 0,0-1 0 0 0,0 1-1 0 0,0 0 1 0 0,0-1 0 0 0,0 0 0 0 0,0 1 0 0 0,1-1-1 0 0,1 3 1 0 0,1-1 311 0 0,0-1 0 0 0,1 1-1 0 0,-1-1 1 0 0,1 1 0 0 0,0-2-1 0 0,0 1 1 0 0,0 0 0 0 0,0-1 0 0 0,1 0-1 0 0,-1 0 1 0 0,1 0 0 0 0,-1-1 0 0 0,1 0-1 0 0,0 0 1 0 0,-1 0 0 0 0,1-1-1 0 0,0 0 1 0 0,-1 0 0 0 0,1 0 0 0 0,0-1-1 0 0,-1 0 1 0 0,1 0 0 0 0,0 0-1 0 0,-1-1 1 0 0,8-3 0 0 0,-3 1 38 0 0,-1 0 0 0 0,1 0 0 0 0,-1-1 0 0 0,0 0 0 0 0,0-1 0 0 0,0 0 1 0 0,-1 0-1 0 0,0-1 0 0 0,-1 0 0 0 0,1-1 0 0 0,-1 1 0 0 0,0-1 0 0 0,6-11 0 0 0,-8 8-973 0 0,-14 19 87 0 0,-17 21-96 0 0,24-27 697 0 0,-14 18-174 0 0,-28 43 0 0 0,38-54 199 0 0,1 0 1 0 0,1 1-1 0 0,-1 0 0 0 0,2-1 1 0 0,-1 1-1 0 0,1 1 1 0 0,-3 16-1 0 0,6-26 20 0 0,0-1 0 0 0,0 1 0 0 0,0-1 0 0 0,0 1 0 0 0,0-1 0 0 0,0 1 0 0 0,0-1 0 0 0,0 1 1 0 0,0-1-1 0 0,0 0 0 0 0,0 1 0 0 0,1-1 0 0 0,-1 1 0 0 0,0-1 0 0 0,0 1 0 0 0,0-1 0 0 0,0 0 0 0 0,1 1 0 0 0,-1-1 0 0 0,0 0 0 0 0,1 1 0 0 0,-1-1 0 0 0,0 0 0 0 0,0 1 0 0 0,1-1 0 0 0,-1 0 0 0 0,1 1 1 0 0,-1-1-1 0 0,0 0 0 0 0,1 0 0 0 0,-1 1 0 0 0,1-1 0 0 0,-1 0 0 0 0,0 0 0 0 0,1 0 0 0 0,21-2 525 0 0,24-18 33 0 0,-43 18-529 0 0,24-11 19 0 0,118-63 60 0 0,-115 58-238 0 0,-1-1 1 0 0,45-39 0 0 0,-42 28-602 0 0,-30 30 211 0 0,-3 8 303 0 0,-3 8 59 0 0,-62 128 272 0 0,65-141-90 0 0,-1 1 0 0 0,1-1-1 0 0,0 1 1 0 0,0-1-1 0 0,0 1 1 0 0,1 0-1 0 0,-1-1 1 0 0,1 1 0 0 0,0 0-1 0 0,0-1 1 0 0,1 8-1 0 0,0-11-13 0 0,-1 1-1 0 0,0-1 1 0 0,1 0-1 0 0,-1 0 1 0 0,1 0-1 0 0,-1 1 0 0 0,1-1 1 0 0,-1 0-1 0 0,0 0 1 0 0,1 0-1 0 0,-1 0 1 0 0,1 0-1 0 0,-1 0 1 0 0,1 0-1 0 0,-1 0 1 0 0,1 0-1 0 0,-1 0 1 0 0,1 0-1 0 0,-1 0 1 0 0,1-1-1 0 0,-1 1 0 0 0,0 0 1 0 0,1 0-1 0 0,-1 0 1 0 0,1 0-1 0 0,-1-1 1 0 0,0 1-1 0 0,1 0 1 0 0,-1-1-1 0 0,1 1 1 0 0,-1-1-1 0 0,16-11 570 0 0,-13 10-452 0 0,131-117 835 0 0,-94 81-972 0 0,-40 38-13 0 0,81-79-74 0 0,-70 67 10 0 0,0-1 1 0 0,-1 0-1 0 0,-1-1 0 0 0,14-25 1 0 0,-22 38 39 0 0,-1-1 0 0 0,1 1 0 0 0,0 0 0 0 0,-1 0 0 0 0,1-1-1 0 0,-1 1 1 0 0,0 0 0 0 0,1-1 0 0 0,-1 1 0 0 0,0 0 0 0 0,0-1 0 0 0,0 1 0 0 0,0-1 0 0 0,0 1 0 0 0,0 0 0 0 0,0-3 0 0 0,-1 4-8 0 0,1 0 0 0 0,0-1 0 0 0,-1 1-1 0 0,1-1 1 0 0,0 1 0 0 0,-1 0 0 0 0,1-1 0 0 0,-1 1 0 0 0,1 0 0 0 0,-1 0 0 0 0,1-1 0 0 0,0 1 0 0 0,-1 0-1 0 0,1 0 1 0 0,-1 0 0 0 0,1-1 0 0 0,-1 1 0 0 0,1 0 0 0 0,-1 0 0 0 0,0 0 0 0 0,1 0 0 0 0,-1 0-1 0 0,1 0 1 0 0,-1 0 0 0 0,1 0 0 0 0,-1 0 0 0 0,0 1 0 0 0,-5 0-141 0 0,1 1-1 0 0,-1 0 1 0 0,1 0 0 0 0,-1 0 0 0 0,-8 6 0 0 0,1 0 156 0 0,2 0 0 0 0,-1 0 1 0 0,1 1-1 0 0,0 0 0 0 0,1 1 1 0 0,0 0-1 0 0,0 1 0 0 0,1 0 1 0 0,1 0-1 0 0,0 1 0 0 0,1 0 1 0 0,0 1-1 0 0,0 0 0 0 0,2 0 1 0 0,-1 0-1 0 0,2 0 0 0 0,0 1 1 0 0,0 0-1 0 0,1 0 0 0 0,1 0 1 0 0,-1 21-1 0 0,3-32-52 0 0,0 0 0 0 0,1 0 1 0 0,-1 0-1 0 0,1 0 0 0 0,-1 0 1 0 0,1 0-1 0 0,0-1 0 0 0,0 1 0 0 0,0 0 1 0 0,0 0-1 0 0,1-1 0 0 0,-1 1 1 0 0,1 0-1 0 0,0-1 0 0 0,-1 0 0 0 0,1 1 1 0 0,0-1-1 0 0,0 0 0 0 0,1 0 1 0 0,-1 0-1 0 0,0 0 0 0 0,1 0 0 0 0,-1-1 1 0 0,1 1-1 0 0,0-1 0 0 0,-1 0 0 0 0,6 2 1 0 0,-3-1-116 0 0,1 0 0 0 0,-1-1 0 0 0,1 1 0 0 0,0-1 0 0 0,-1-1 0 0 0,1 1 1 0 0,0-1-1 0 0,0 0 0 0 0,-1 0 0 0 0,1-1 0 0 0,0 0 0 0 0,-1 0 0 0 0,1 0 0 0 0,7-3 1 0 0,-11 3 4 0 0,1 0 0 0 0,0 0 0 0 0,-1-1 0 0 0,1 1 0 0 0,-1-1 0 0 0,0 0 1 0 0,1 0-1 0 0,2-3 0 0 0,5-10-891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6.054"/>
    </inkml:context>
    <inkml:brush xml:id="br0">
      <inkml:brushProperty name="width" value="0.05" units="cm"/>
      <inkml:brushProperty name="height" value="0.05" units="cm"/>
    </inkml:brush>
  </inkml:definitions>
  <inkml:trace contextRef="#ctx0" brushRef="#br0">31 27 18972 0 0,'-10'-11'2000'0'0,"1"2"-1960"0"0,2 2 1737 0 0,5 7-1305 0 0,1 1-512 0 0,1 2-160 0 0,0 0-16 0 0,-2 2-104 0 0,4 2-120 0 0,2 0-40 0 0,1 1-377 0 0,0-2-591 0 0,2 4-248 0 0,6 5 47 0 0,2-3-759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6:56:16.560"/>
    </inkml:context>
    <inkml:brush xml:id="br0">
      <inkml:brushProperty name="width" value="0.05" units="cm"/>
      <inkml:brushProperty name="height" value="0.05" units="cm"/>
    </inkml:brush>
  </inkml:definitions>
  <inkml:trace contextRef="#ctx0" brushRef="#br0">1 0 13563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7.263"/>
    </inkml:context>
    <inkml:brush xml:id="br0">
      <inkml:brushProperty name="width" value="0.05" units="cm"/>
      <inkml:brushProperty name="height" value="0.05" units="cm"/>
    </inkml:brush>
  </inkml:definitions>
  <inkml:trace contextRef="#ctx0" brushRef="#br0">226 366 9882 0 0,'-1'-3'1653'0'0,"1"-1"0"0"0,-1 0 0 0 0,1 0 0 0 0,-1 1 0 0 0,0-1 0 0 0,-2-4 0 0 0,-12-20 1335 0 0,14 27-2975 0 0,0 0 0 0 0,0 1 1 0 0,1-1-1 0 0,-1 1 0 0 0,0-1 0 0 0,0 1 0 0 0,0-1 0 0 0,0 1 0 0 0,-1-1 0 0 0,1 1 1 0 0,0 0-1 0 0,0 0 0 0 0,0-1 0 0 0,0 1 0 0 0,0 0 0 0 0,0 0 0 0 0,0 0 0 0 0,-1 0 1 0 0,1 0-1 0 0,0 1 0 0 0,0-1 0 0 0,0 0 0 0 0,0 0 0 0 0,-1 1 0 0 0,-27 10-219 0 0,17-6 53 0 0,1 2 0 0 0,0 0 1 0 0,0 0-1 0 0,0 1 1 0 0,1 0-1 0 0,0 1 0 0 0,0 0 1 0 0,1 0-1 0 0,1 1 1 0 0,-1 1-1 0 0,2-1 0 0 0,-1 1 1 0 0,-9 20-1 0 0,16-29 112 0 0,1-1 0 0 0,-1 0 0 0 0,1 1-1 0 0,-1-1 1 0 0,1 0 0 0 0,0 1 0 0 0,0-1 0 0 0,0 0 0 0 0,-1 1-1 0 0,1-1 1 0 0,0 0 0 0 0,1 1 0 0 0,-1-1 0 0 0,0 2-1 0 0,0-3 9 0 0,1 1-1 0 0,-1-1 0 0 0,0 1 0 0 0,0-1 0 0 0,1 1 0 0 0,-1-1 0 0 0,0 1 0 0 0,1-1 0 0 0,-1 1 0 0 0,1-1 0 0 0,-1 0 0 0 0,1 1 0 0 0,-1-1 0 0 0,1 0 0 0 0,-1 1 0 0 0,1-1 0 0 0,-1 0 0 0 0,1 0 0 0 0,-1 0 0 0 0,1 1 0 0 0,-1-1 0 0 0,1 0 0 0 0,0 0 0 0 0,2 0-25 0 0,-1 0 0 0 0,1 0 0 0 0,0 0 0 0 0,-1 0 0 0 0,1-1 0 0 0,0 1 0 0 0,-1-1 1 0 0,1 0-1 0 0,-1 0 0 0 0,1 0 0 0 0,-1 0 0 0 0,4-2 0 0 0,16-11 154 0 0,0-2 0 0 0,0 0 0 0 0,-2-1 1 0 0,0-1-1 0 0,-1-1 0 0 0,-1-1 0 0 0,0-1 0 0 0,26-42 0 0 0,-28 37 115 0 0,-1-2 0 0 0,-2 1 0 0 0,-1-2 0 0 0,-1 1 0 0 0,-1-2 0 0 0,11-59 0 0 0,-20 75-491 0 0,-1 13 271 0 0,-1 1-1 0 0,1 0 1 0 0,0 0 0 0 0,0 0-1 0 0,0 0 1 0 0,0 0-1 0 0,0 0 1 0 0,0 0-1 0 0,0 0 1 0 0,0 0 0 0 0,-1 0-1 0 0,1 0 1 0 0,0 0-1 0 0,0-1 1 0 0,0 1-1 0 0,0 0 1 0 0,0 0-1 0 0,0 0 1 0 0,-1 0 0 0 0,1 0-1 0 0,0 0 1 0 0,0 0-1 0 0,0 0 1 0 0,0 0-1 0 0,0 0 1 0 0,0 1-1 0 0,-1-1 1 0 0,1 0 0 0 0,0 0-1 0 0,0 0 1 0 0,0 0-1 0 0,0 0 1 0 0,0 0-1 0 0,0 0 1 0 0,0 0-1 0 0,-1 0 1 0 0,1 0 0 0 0,0 0-1 0 0,0 0 1 0 0,0 0-1 0 0,0 1 1 0 0,0-1-1 0 0,0 0 1 0 0,0 0-1 0 0,0 0 1 0 0,0 0 0 0 0,0 0-1 0 0,-13 23-566 0 0,-11 45 71 0 0,-15 72 1 0 0,33-110 530 0 0,1 0 0 0 0,1 0-1 0 0,2 0 1 0 0,1 0 0 0 0,3 37 0 0 0,-2-64-13 0 0,0 0 1 0 0,0 0-1 0 0,1 0 0 0 0,0 0 0 0 0,-1 0 0 0 0,1 0 0 0 0,0 0 0 0 0,0 0 1 0 0,0 0-1 0 0,1 0 0 0 0,-1-1 0 0 0,1 1 0 0 0,0 0 0 0 0,-1-1 0 0 0,1 1 1 0 0,0-1-1 0 0,1 0 0 0 0,2 3 0 0 0,-2-3 26 0 0,-1-1 0 0 0,1 0 0 0 0,0 0 0 0 0,0 0 0 0 0,0 0 0 0 0,0-1 0 0 0,0 1 0 0 0,0-1 0 0 0,0 0 0 0 0,0 0 0 0 0,0 0 0 0 0,0 0 0 0 0,0 0 0 0 0,0-1 0 0 0,0 1 0 0 0,0-1 0 0 0,0 0 0 0 0,4-1 0 0 0,18-7 221 0 0,-1-2 1 0 0,0 0 0 0 0,-1-1 0 0 0,0-2 0 0 0,33-25 0 0 0,-47 32-95 0 0,0-1 0 0 0,0 0 0 0 0,-1 0 0 0 0,8-11 0 0 0,-14 16-41 0 0,1 0 0 0 0,-1 0 0 0 0,0 0 0 0 0,0-1 0 0 0,0 1 0 0 0,0 0 0 0 0,-1-1 0 0 0,1 0 0 0 0,-1 1 0 0 0,0-1-1 0 0,0 0 1 0 0,0 0 0 0 0,-1 0 0 0 0,1 0 0 0 0,-1-6 0 0 0,0 9-119 0 0,0 0 0 0 0,0 0-1 0 0,-1 0 1 0 0,1 0 0 0 0,0 0-1 0 0,0 0 1 0 0,-1 0 0 0 0,1 0-1 0 0,0 1 1 0 0,-1-1 0 0 0,1 0 0 0 0,-1 0-1 0 0,1 0 1 0 0,-1 0 0 0 0,0 0-1 0 0,1 1 1 0 0,-1-1 0 0 0,0 0-1 0 0,0 1 1 0 0,1-1 0 0 0,-1 0-1 0 0,0 1 1 0 0,0-1 0 0 0,0 1 0 0 0,0-1-1 0 0,0 1 1 0 0,0 0 0 0 0,0-1-1 0 0,0 1 1 0 0,1 0 0 0 0,-1 0-1 0 0,0 0 1 0 0,0-1 0 0 0,0 1 0 0 0,0 0-1 0 0,-1 0 1 0 0,1 1 0 0 0,0-1-1 0 0,-1 0 1 0 0,0 1-44 0 0,0-1 0 0 0,0 1 0 0 0,0-1-1 0 0,0 1 1 0 0,0 0 0 0 0,0 0 0 0 0,1 0 0 0 0,-1 0 0 0 0,0 0-1 0 0,1 0 1 0 0,-1 1 0 0 0,0-1 0 0 0,1 0 0 0 0,0 1 0 0 0,-1-1 0 0 0,1 1-1 0 0,0 0 1 0 0,-2 2 0 0 0,-4 11-38 0 0,1 1 1 0 0,1 0-1 0 0,-6 27 1 0 0,9-34-3 0 0,1 0 1 0 0,0 1-1 0 0,1-1 0 0 0,-1 0 1 0 0,2 1-1 0 0,-1-1 1 0 0,1 0-1 0 0,3 11 0 0 0,-3-18-64 0 0,0 1-1 0 0,0-1 1 0 0,0 0-1 0 0,0 0 1 0 0,0 0-1 0 0,0 1 1 0 0,1-1-1 0 0,-1 0 1 0 0,1-1-1 0 0,-1 1 0 0 0,1 0 1 0 0,0 0-1 0 0,0-1 1 0 0,0 1-1 0 0,0-1 1 0 0,0 1-1 0 0,0-1 1 0 0,0 0-1 0 0,1 0 1 0 0,-1 0-1 0 0,0 0 0 0 0,0 0 1 0 0,1-1-1 0 0,-1 1 1 0 0,1-1-1 0 0,-1 1 1 0 0,1-1-1 0 0,3 0 1 0 0,5 0-613 0 0,-1-1 0 0 0,1 0-1 0 0,0 0 1 0 0,-1-1 0 0 0,13-4 0 0 0,1-1-368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7.692"/>
    </inkml:context>
    <inkml:brush xml:id="br0">
      <inkml:brushProperty name="width" value="0.05" units="cm"/>
      <inkml:brushProperty name="height" value="0.05" units="cm"/>
    </inkml:brush>
  </inkml:definitions>
  <inkml:trace contextRef="#ctx0" brushRef="#br0">148 24 18996 0 0,'0'-1'151'0'0,"1"1"0"0"0,-1-1 0 0 0,0 1 1 0 0,1-1-1 0 0,-1 0 0 0 0,0 1 0 0 0,1-1 0 0 0,-1 0 0 0 0,0 1 0 0 0,0-1 1 0 0,0 0-1 0 0,0 1 0 0 0,0-1 0 0 0,1 0 0 0 0,-1 0 0 0 0,0 1 0 0 0,-1-1 1 0 0,1 0-1 0 0,0 1 0 0 0,0-1 0 0 0,0 0 0 0 0,0 0 0 0 0,0 1 0 0 0,-1-1 1 0 0,1 0-1 0 0,0 1 0 0 0,-1-1 0 0 0,1 1 0 0 0,0-1 0 0 0,-1 0 0 0 0,1 1 1 0 0,-1-1-1 0 0,-1 0-49 0 0,0 1 1 0 0,0 0-1 0 0,0 0 1 0 0,0 0-1 0 0,0 0 1 0 0,0 0-1 0 0,0 0 1 0 0,0 0-1 0 0,0 1 1 0 0,0-1-1 0 0,0 1 1 0 0,-2 0-1 0 0,-1 1-159 0 0,0 0 0 0 0,0 1 0 0 0,0-1 0 0 0,0 1 0 0 0,0 0 0 0 0,1 0 0 0 0,0 1 0 0 0,-1-1 0 0 0,-6 9 0 0 0,-32 42-498 0 0,31-39 304 0 0,11-14 172 0 0,0 0 0 0 0,1 0 0 0 0,-1 0 1 0 0,0 1-1 0 0,0-1 0 0 0,0 0 0 0 0,1 0 1 0 0,-1 0-1 0 0,1 0 0 0 0,-1 1 0 0 0,1-1 1 0 0,-1 0-1 0 0,1 1 0 0 0,0-1 0 0 0,0 0 0 0 0,-1 1 1 0 0,1-1-1 0 0,0 0 0 0 0,0 1 0 0 0,1-1 1 0 0,-1 2-1 0 0,1-2-37 0 0,-1 0-1 0 0,1-1 1 0 0,0 1 0 0 0,0 0-1 0 0,0 0 1 0 0,0-1 0 0 0,0 1 0 0 0,0 0-1 0 0,0-1 1 0 0,0 1 0 0 0,0-1-1 0 0,0 1 1 0 0,0-1 0 0 0,1 0 0 0 0,-1 1-1 0 0,0-1 1 0 0,0 0 0 0 0,0 0 0 0 0,0 0-1 0 0,1 0 1 0 0,-1 0 0 0 0,0 0-1 0 0,2 0 1 0 0,59-4-1548 0 0,16 0 885 0 0,-70 5 752 0 0,1-1 1 0 0,0 1-1 0 0,-1 0 0 0 0,1 1 1 0 0,-1 0-1 0 0,13 5 0 0 0,-20-6 70 0 0,0-1-1 0 0,0 0 0 0 0,0 1 0 0 0,0-1 1 0 0,0 0-1 0 0,0 1 0 0 0,0 0 1 0 0,0-1-1 0 0,-1 1 0 0 0,1-1 0 0 0,0 1 1 0 0,0 0-1 0 0,-1-1 0 0 0,1 1 1 0 0,0 0-1 0 0,-1 0 0 0 0,1 0 1 0 0,-1 0-1 0 0,1-1 0 0 0,-1 1 0 0 0,1 0 1 0 0,-1 0-1 0 0,0 0 0 0 0,1 0 1 0 0,-1 2-1 0 0,0-2 65 0 0,0 1-1 0 0,-1-1 1 0 0,1 1-1 0 0,-1-1 1 0 0,1 1-1 0 0,-1-1 1 0 0,1 0 0 0 0,-1 1-1 0 0,0-1 1 0 0,0 0-1 0 0,1 0 1 0 0,-1 1-1 0 0,0-1 1 0 0,0 0 0 0 0,-2 1-1 0 0,-2 3 219 0 0,-1 0 0 0 0,0 0 0 0 0,-1 0 0 0 0,1-1 0 0 0,-11 5 0 0 0,-80 27-2645 0 0,77-29 1023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8.129"/>
    </inkml:context>
    <inkml:brush xml:id="br0">
      <inkml:brushProperty name="width" value="0.05" units="cm"/>
      <inkml:brushProperty name="height" value="0.05" units="cm"/>
    </inkml:brush>
  </inkml:definitions>
  <inkml:trace contextRef="#ctx0" brushRef="#br0">0 128 16011 0 0,'5'-10'1428'0'0,"0"0"0"0"0,-1 0 0 0 0,5-14 0 0 0,1-5 958 0 0,-15 167-2533 0 0,-3-56 173 0 0,-1 27-6 0 0,9-108-18 0 0,0 0 0 0 0,0 0 0 0 0,0 0 0 0 0,0 0 0 0 0,0 0 1 0 0,0 0-1 0 0,0 0 0 0 0,1 0 0 0 0,-1 0 0 0 0,0 0 0 0 0,0 0 0 0 0,1 0 0 0 0,-1 0 1 0 0,1-1-1 0 0,-1 1 0 0 0,1 0 0 0 0,-1 0 0 0 0,1 0 0 0 0,-1 0 0 0 0,2 0 0 0 0,-1 0 12 0 0,0-1-1 0 0,-1 0 0 0 0,1 0 0 0 0,0 0 1 0 0,-1 0-1 0 0,1 1 0 0 0,0-1 0 0 0,0 0 0 0 0,-1 0 1 0 0,1-1-1 0 0,0 1 0 0 0,-1 0 0 0 0,1 0 1 0 0,0 0-1 0 0,0 0 0 0 0,-1-1 0 0 0,1 1 1 0 0,0 0-1 0 0,-1-1 0 0 0,1 1 0 0 0,0-1 1 0 0,6-4 153 0 0,0 0-1 0 0,0-1 1 0 0,10-10 0 0 0,-9 8-97 0 0,169-182 1080 0 0,-108 111-2354 0 0,3 2-3595 0 0,-67 73 2788 0 0,-1 2-387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8.576"/>
    </inkml:context>
    <inkml:brush xml:id="br0">
      <inkml:brushProperty name="width" value="0.05" units="cm"/>
      <inkml:brushProperty name="height" value="0.05" units="cm"/>
    </inkml:brush>
  </inkml:definitions>
  <inkml:trace contextRef="#ctx0" brushRef="#br0">10 0 10962 0 0,'-1'1'104'0'0,"1"0"0"0"0,-1 0 0 0 0,0 0 0 0 0,0 0 0 0 0,0 0 0 0 0,1 1 0 0 0,-1-1 0 0 0,0 0 0 0 0,1 0 0 0 0,-1 0 0 0 0,1 1 0 0 0,0-1 0 0 0,-1 0 0 0 0,1 0 0 0 0,0 1 0 0 0,0-1 0 0 0,0 0 0 0 0,0 1 0 0 0,0-1 0 0 0,0 0 0 0 0,0 2 0 0 0,1 0 41 0 0,-1-1 1 0 0,1 0 0 0 0,0 1-1 0 0,0-1 1 0 0,0 0 0 0 0,1 0-1 0 0,-1 1 1 0 0,0-1 0 0 0,1 0-1 0 0,3 3 1 0 0,-2-2-104 0 0,0 0 0 0 0,1 0 0 0 0,-1 0 0 0 0,1 0 0 0 0,0 0 0 0 0,0-1 0 0 0,0 0 0 0 0,1 1-1 0 0,-1-2 1 0 0,0 1 0 0 0,9 2 0 0 0,59-1-6020 0 0,-55-3 3659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9.061"/>
    </inkml:context>
    <inkml:brush xml:id="br0">
      <inkml:brushProperty name="width" value="0.05" units="cm"/>
      <inkml:brushProperty name="height" value="0.05" units="cm"/>
    </inkml:brush>
  </inkml:definitions>
  <inkml:trace contextRef="#ctx0" brushRef="#br0">198 26 13755 0 0,'1'-1'122'0'0,"-1"1"1"0"0,0-1-1 0 0,1 1 1 0 0,-1-1-1 0 0,0 1 0 0 0,1-1 1 0 0,-1 1-1 0 0,0-1 1 0 0,0 0-1 0 0,1 1 1 0 0,-1-1-1 0 0,0 0 0 0 0,0 1 1 0 0,0-1-1 0 0,0 0 1 0 0,0 1-1 0 0,0-1 1 0 0,0 1-1 0 0,0-1 0 0 0,0 0 1 0 0,0 1-1 0 0,0-1 1 0 0,-1 0-1 0 0,1 1 0 0 0,0-1 1 0 0,0 1-1 0 0,-1-1 1 0 0,1 0-1 0 0,0 1 1 0 0,-1-1-1 0 0,1 1 0 0 0,0-1 1 0 0,-1 1-1 0 0,1-1 1 0 0,-1 0-1 0 0,-1 0 28 0 0,0 1-1 0 0,0-1 0 0 0,0 1 1 0 0,0-1-1 0 0,0 1 1 0 0,0 0-1 0 0,0-1 1 0 0,0 1-1 0 0,0 0 1 0 0,0 1-1 0 0,-3-1 1 0 0,-7 2-17 0 0,1 0 1 0 0,0 1 0 0 0,-14 5 0 0 0,18-5-156 0 0,0 0 1 0 0,0 0-1 0 0,0 1 0 0 0,1 0 1 0 0,-1 0-1 0 0,1 0 0 0 0,0 1 1 0 0,1 0-1 0 0,-1 0 0 0 0,1 1 1 0 0,0-1-1 0 0,0 1 1 0 0,0 0-1 0 0,1 1 0 0 0,0-1 1 0 0,1 1-1 0 0,-1 0 0 0 0,1 0 1 0 0,0 0-1 0 0,-2 10 0 0 0,5-16-1 0 0,0 0 0 0 0,-1-1 0 0 0,1 1 0 0 0,0 0 0 0 0,0 0 0 0 0,0-1 0 0 0,0 1 0 0 0,0 0 0 0 0,0-1 1 0 0,0 1-1 0 0,1 0 0 0 0,-1-1 0 0 0,0 1 0 0 0,0 0 0 0 0,0-1 0 0 0,1 1 0 0 0,-1 0 0 0 0,0-1 0 0 0,1 1 0 0 0,-1-1 0 0 0,0 1 0 0 0,1-1 0 0 0,-1 1 0 0 0,1 0 0 0 0,-1-1 0 0 0,1 0 0 0 0,-1 1 0 0 0,1-1 0 0 0,0 1 0 0 0,-1-1 0 0 0,1 0 0 0 0,-1 1 0 0 0,1-1 0 0 0,0 0 0 0 0,-1 0 0 0 0,1 1 0 0 0,0-1 0 0 0,-1 0 0 0 0,1 0 0 0 0,0 0 0 0 0,-1 0 0 0 0,1 0 0 0 0,0 0 0 0 0,0 0 0 0 0,-1 0 0 0 0,1 0 0 0 0,1-1 0 0 0,41-6 89 0 0,-32 5 6 0 0,37-11 195 0 0,-39 9-212 0 0,-1 2-1 0 0,1-1 1 0 0,-1 1 0 0 0,1 0 0 0 0,0 1 0 0 0,0 0-1 0 0,-1 0 1 0 0,12 2 0 0 0,-16 0 5 0 0,0 1 0 0 0,-1-1 0 0 0,1 1-1 0 0,0 0 1 0 0,-1 0 0 0 0,1 1 0 0 0,-1-1 0 0 0,0 1 0 0 0,0 0 0 0 0,0 0 0 0 0,0 0 0 0 0,-1 0-1 0 0,4 5 1 0 0,13 12 147 0 0,-18-19-196 0 0,0 0 0 0 0,0 0 0 0 0,1 0 0 0 0,-1-1 0 0 0,1 1-1 0 0,-1 0 1 0 0,0-1 0 0 0,1 1 0 0 0,-1-1 0 0 0,1 1-1 0 0,0-1 1 0 0,-1 1 0 0 0,1-1 0 0 0,-1 0 0 0 0,1 0-1 0 0,-1 0 1 0 0,1 0 0 0 0,0 0 0 0 0,-1 0 0 0 0,1-1-1 0 0,-1 1 1 0 0,1 0 0 0 0,-1-1 0 0 0,3 0 0 0 0,3-3 90 0 0,0 1 0 0 0,0-1 0 0 0,12-9 0 0 0,-1 1-71 0 0,8-5-5 0 0,-9 6-248 0 0,0 0 1 0 0,20-8 0 0 0,-32 17 135 0 0,0 0 0 0 0,1 0 0 0 0,-1 0-1 0 0,1 1 1 0 0,-1 0 0 0 0,1 0 0 0 0,-1 0 0 0 0,1 1-1 0 0,0 0 1 0 0,-1 0 0 0 0,1 0 0 0 0,6 2 0 0 0,-9-1 72 0 0,0-1 0 0 0,0 1 1 0 0,0 1-1 0 0,0-1 1 0 0,0 0-1 0 0,-1 1 1 0 0,1-1-1 0 0,0 1 1 0 0,-1 0-1 0 0,1 0 1 0 0,-1 0-1 0 0,0 0 0 0 0,0 0 1 0 0,1 0-1 0 0,1 5 1 0 0,2 1-19 0 0,-1 1 0 0 0,-1-1 1 0 0,6 15-1 0 0,1 4-1161 0 0,7-26-4329 0 0,-10-3 5297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9.526"/>
    </inkml:context>
    <inkml:brush xml:id="br0">
      <inkml:brushProperty name="width" value="0.05" units="cm"/>
      <inkml:brushProperty name="height" value="0.05" units="cm"/>
    </inkml:brush>
  </inkml:definitions>
  <inkml:trace contextRef="#ctx0" brushRef="#br0">218 1 15507 0 0,'-59'28'2458'0'0,"35"-19"-1802"0"0,2 2 0 0 0,-1 1 0 0 0,1 0 0 0 0,1 2 0 0 0,-19 16 0 0 0,39-30-717 0 0,1 0-1 0 0,-1 0 1 0 0,1 1 0 0 0,0-1 0 0 0,-1 0 0 0 0,1 1 0 0 0,-1-1 0 0 0,1 1-1 0 0,0-1 1 0 0,-1 1 0 0 0,1-1 0 0 0,0 0 0 0 0,0 1 0 0 0,-1-1 0 0 0,1 1-1 0 0,0-1 1 0 0,0 1 0 0 0,0-1 0 0 0,0 1 0 0 0,-1 0 0 0 0,1-1-1 0 0,0 1 1 0 0,0 0 0 0 0,9 4-1419 0 0,25-4-342 0 0,-24-1 1943 0 0,7 2-598 0 0,31 7 0 0 0,-3-1-215 0 0,-25-4 499 0 0,-1 0-1 0 0,33 12 1 0 0,-51-16 279 0 0,-1 1 0 0 0,0-1 0 0 0,1 0 0 0 0,-1 0 0 0 0,1 0 0 0 0,-1 0 0 0 0,0 0 0 0 0,1 0 0 0 0,-1 1 0 0 0,0-1 0 0 0,0 0 0 0 0,1 0 0 0 0,-1 0 0 0 0,0 1 0 0 0,1-1 0 0 0,-1 0 0 0 0,0 0 0 0 0,0 1-1 0 0,0-1 1 0 0,1 0 0 0 0,-1 1 0 0 0,0-1 0 0 0,0 0 0 0 0,0 1 0 0 0,0-1 0 0 0,1 0 0 0 0,-1 1 0 0 0,0-1 0 0 0,0 0 0 0 0,0 1 0 0 0,0-1 0 0 0,0 0 0 0 0,0 1 0 0 0,0-1 0 0 0,0 0 0 0 0,0 1 0 0 0,-11 12 1902 0 0,-25 9-76 0 0,31-20-1638 0 0,-130 63 682 0 0,124-64-5893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3:59.975"/>
    </inkml:context>
    <inkml:brush xml:id="br0">
      <inkml:brushProperty name="width" value="0.05" units="cm"/>
      <inkml:brushProperty name="height" value="0.05" units="cm"/>
    </inkml:brush>
  </inkml:definitions>
  <inkml:trace contextRef="#ctx0" brushRef="#br0">74 8 14707 0 0,'0'0'47'0'0,"0"0"0"0"0,0-1 0 0 0,0 1 0 0 0,0 0 0 0 0,0 0 0 0 0,0-1 0 0 0,0 1 0 0 0,0 0 0 0 0,0 0 0 0 0,0-1 0 0 0,0 1 0 0 0,0 0 0 0 0,0 0 0 0 0,0 0 0 0 0,0-1 0 0 0,0 1-1 0 0,0 0 1 0 0,0 0 0 0 0,0 0 0 0 0,0-1 0 0 0,0 1 0 0 0,-1 0 0 0 0,1 0 0 0 0,0 0 0 0 0,0-1 0 0 0,0 1 0 0 0,0 0 0 0 0,0 0 0 0 0,-1 0 0 0 0,1 0 0 0 0,0-1 0 0 0,0 1 0 0 0,0 0 0 0 0,-1 0 0 0 0,1 0 0 0 0,0 0 0 0 0,0 0 0 0 0,-1 0 0 0 0,-7 5 800 0 0,-6 13-467 0 0,5 4 114 0 0,0-1-1 0 0,1 2 1 0 0,1-1-1 0 0,2 1 1 0 0,-4 24-1 0 0,9-47-480 0 0,0 1 0 0 0,0-1 1 0 0,0 0-1 0 0,0 0 0 0 0,0 0 0 0 0,0 0 0 0 0,0 1 0 0 0,0-1 1 0 0,0 0-1 0 0,0 0 0 0 0,0 0 0 0 0,0 0 0 0 0,0 1 1 0 0,0-1-1 0 0,0 0 0 0 0,0 0 0 0 0,0 0 0 0 0,0 0 0 0 0,0 1 1 0 0,0-1-1 0 0,0 0 0 0 0,0 0 0 0 0,0 0 0 0 0,0 0 0 0 0,0 0 1 0 0,1 1-1 0 0,-1-1 0 0 0,0 0 0 0 0,0 0 0 0 0,0 0 1 0 0,0 0-1 0 0,0 0 0 0 0,0 0 0 0 0,1 0 0 0 0,-1 1 0 0 0,0-1 1 0 0,0 0-1 0 0,0 0 0 0 0,0 0 0 0 0,1 0 0 0 0,-1 0 0 0 0,0 0 1 0 0,0 0-1 0 0,0 0 0 0 0,0 0 0 0 0,1 0 0 0 0,-1 0 0 0 0,12-4 213 0 0,9-10-148 0 0,7-12-90 0 0,108-98-489 0 0,-135 124 501 0 0,-1-1-1 0 0,0 1 1 0 0,0-1 0 0 0,1 1-1 0 0,-1 0 1 0 0,0-1 0 0 0,1 1-1 0 0,-1 0 1 0 0,1 0 0 0 0,-1-1-1 0 0,0 1 1 0 0,1 0 0 0 0,-1 0-1 0 0,1-1 1 0 0,-1 1 0 0 0,0 0-1 0 0,1 0 1 0 0,-1 0 0 0 0,1 0-1 0 0,-1 0 1 0 0,1 0 0 0 0,-1 0-1 0 0,1 0 1 0 0,-1 0 0 0 0,1 0 0 0 0,-1 0-1 0 0,0 0 1 0 0,1 0 0 0 0,-1 0-1 0 0,1 0 1 0 0,-1 0 0 0 0,1 0-1 0 0,-1 1 1 0 0,0-1 0 0 0,1 0-1 0 0,-1 0 1 0 0,1 1 0 0 0,0 0 12 0 0,0 1 1 0 0,-1-1 0 0 0,1 0-1 0 0,-1 1 1 0 0,0-1 0 0 0,1 1-1 0 0,-1-1 1 0 0,0 1-1 0 0,0-1 1 0 0,0 1 0 0 0,0 2-1 0 0,-6 47 391 0 0,6-49-384 0 0,-3 11 45 0 0,2-6-50 0 0,-1 0 0 0 0,1 0-1 0 0,0 0 1 0 0,0 0 0 0 0,1 0 0 0 0,0 0 0 0 0,0 1 0 0 0,1-1 0 0 0,1 10 0 0 0,-1-17-9 0 0,-1 1-1 0 0,1 0 1 0 0,-1 0-1 0 0,1-1 1 0 0,-1 1-1 0 0,1-1 1 0 0,-1 1-1 0 0,1 0 1 0 0,0-1-1 0 0,-1 1 1 0 0,1-1 0 0 0,0 0-1 0 0,0 1 1 0 0,-1-1-1 0 0,1 1 1 0 0,0-1-1 0 0,0 0 1 0 0,0 0-1 0 0,-1 0 1 0 0,1 1-1 0 0,0-1 1 0 0,0 0 0 0 0,0 0-1 0 0,0 0 1 0 0,-1 0-1 0 0,1 0 1 0 0,0 0-1 0 0,0-1 1 0 0,0 1-1 0 0,0 0 1 0 0,-1 0-1 0 0,1 0 1 0 0,0-1 0 0 0,1 0-1 0 0,32-13 116 0 0,-26 10-138 0 0,20-10-268 0 0,-5 3-363 0 0,29-10 1 0 0,-46 19 584 0 0,0 0 0 0 0,-1 1 0 0 0,1-1 0 0 0,0 1 0 0 0,-1 1 0 0 0,1-1 0 0 0,0 1 0 0 0,0 0 0 0 0,0 0 0 0 0,0 1 0 0 0,5 1 0 0 0,-9-1 157 0 0,0-1 1 0 0,0 1-1 0 0,0 0 0 0 0,0 0 0 0 0,0 0 0 0 0,0 0 0 0 0,0 0 1 0 0,-1 0-1 0 0,1 1 0 0 0,0-1 0 0 0,-1 1 0 0 0,1-1 0 0 0,-1 1 1 0 0,0-1-1 0 0,1 1 0 0 0,-1 0 0 0 0,0 0 0 0 0,0 0 0 0 0,0 0 0 0 0,1 3 223 0 0,1-6-244 0 0,-1 1-1 0 0,1 0 0 0 0,0-1 0 0 0,-1 0 1 0 0,1 1-1 0 0,0-1 0 0 0,-1 0 1 0 0,1 0-1 0 0,-1-1 0 0 0,0 1 0 0 0,1 0 1 0 0,1-3-1 0 0,15-5 7 0 0,-2 2-40 0 0,28-16 1 0 0,15-5-195 0 0,-54 25 126 0 0,1 1 1 0 0,-1 0-1 0 0,0 1 0 0 0,0 0 1 0 0,1 0-1 0 0,-1 0 0 0 0,13 1 1 0 0,-18 0 46 0 0,1 0 0 0 0,-1 0 1 0 0,0 1-1 0 0,1-1 1 0 0,-1 0-1 0 0,0 1 1 0 0,0-1-1 0 0,1 1 0 0 0,-1-1 1 0 0,0 1-1 0 0,0 0 1 0 0,0 0-1 0 0,0-1 1 0 0,0 1-1 0 0,0 0 0 0 0,0 0 1 0 0,0 0-1 0 0,0 0 1 0 0,0 0-1 0 0,0 0 1 0 0,0 0-1 0 0,-1 1 1 0 0,1-1-1 0 0,0 0 0 0 0,-1 0 1 0 0,1 0-1 0 0,-1 1 1 0 0,0-1-1 0 0,1 0 1 0 0,-1 3-1 0 0,1 4 162 0 0,0 0 0 0 0,-1 0 0 0 0,0 0-1 0 0,-1 10 1 0 0,0 0 355 0 0,1-18-577 0 0,0-1-1 0 0,1 1 1 0 0,-1 0 0 0 0,0 0 0 0 0,0 0-1 0 0,0 0 1 0 0,1-1 0 0 0,-1 1-1 0 0,0 0 1 0 0,0 0 0 0 0,0 0 0 0 0,1 0-1 0 0,-1 0 1 0 0,0 0 0 0 0,0 0-1 0 0,1 0 1 0 0,-1 0 0 0 0,0-1 0 0 0,0 1-1 0 0,1 0 1 0 0,-1 0 0 0 0,0 0 0 0 0,0 1-1 0 0,1-1 1 0 0,-1 0 0 0 0,0 0-1 0 0,0 0 1 0 0,1 0 0 0 0,-1 0 0 0 0,0 0-1 0 0,0 0 1 0 0,1 0 0 0 0,-1 0-1 0 0,0 1 1 0 0,0-1 0 0 0,0 0 0 0 0,1 0-1 0 0,-1 0 1 0 0,0 0 0 0 0,0 1-1 0 0,0-1 1 0 0,0 0 0 0 0,1 0 0 0 0,-1 0-1 0 0,0 1 1 0 0,0-1 0 0 0,12 10-5118 0 0,-8-2 2593 0 0,2 2-454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0.392"/>
    </inkml:context>
    <inkml:brush xml:id="br0">
      <inkml:brushProperty name="width" value="0.05" units="cm"/>
      <inkml:brushProperty name="height" value="0.05" units="cm"/>
    </inkml:brush>
  </inkml:definitions>
  <inkml:trace contextRef="#ctx0" brushRef="#br0">207 66 16187 0 0,'-5'-17'992'0'0,"-9"-32"9648"0"0,12 49-10656 0 0,1 0 0 0 0,0 1-1 0 0,0-1 1 0 0,0 0 0 0 0,0 0 0 0 0,0 1-1 0 0,0-1 1 0 0,0 1 0 0 0,0-1-1 0 0,0 1 1 0 0,0 0 0 0 0,0-1 0 0 0,0 1-1 0 0,0 0 1 0 0,-1 1 0 0 0,2-2 12 0 0,-7 5-125 0 0,-9 8 65 0 0,-26 16 0 0 0,37-26 35 0 0,0-1-1 0 0,0 1 1 0 0,0-1-1 0 0,-1 0 1 0 0,1 0-1 0 0,-1 0 1 0 0,1-1-1 0 0,-1 0 1 0 0,0 0-1 0 0,-5 0 1 0 0,12-3-351 0 0,1 1 0 0 0,-1-1 0 0 0,0 0 0 0 0,1 0 1 0 0,-1 0-1 0 0,0 0 0 0 0,0 0 0 0 0,0 0 0 0 0,1-3 0 0 0,4-9-921 0 0,-2 11 1124 0 0,0-1 1 0 0,-1 1-1 0 0,1-1 0 0 0,1 1 0 0 0,-1 0 1 0 0,0 1-1 0 0,1-1 0 0 0,-1 1 1 0 0,1 0-1 0 0,0 0 0 0 0,0 0 1 0 0,0 1-1 0 0,0-1 0 0 0,0 1 0 0 0,0 1 1 0 0,0-1-1 0 0,0 1 0 0 0,0-1 1 0 0,0 1-1 0 0,1 1 0 0 0,-1-1 1 0 0,0 1-1 0 0,0 0 0 0 0,0 0 0 0 0,0 1 1 0 0,0-1-1 0 0,0 1 0 0 0,-1 0 1 0 0,1 0-1 0 0,0 1 0 0 0,6 4 0 0 0,-11-7 280 0 0,1 1-1 0 0,0 0 0 0 0,0 0 0 0 0,0 0 0 0 0,-1-1 0 0 0,1 1 0 0 0,0 0 0 0 0,-1 0 0 0 0,1 0 0 0 0,-1 0 0 0 0,1 0 0 0 0,-1 0 0 0 0,0 0 0 0 0,1 0 0 0 0,-1 0 0 0 0,0 1 0 0 0,0-1 0 0 0,1 0 0 0 0,-1 0 0 0 0,0 0 0 0 0,0 0 0 0 0,0 0 0 0 0,-1 0 0 0 0,1 2 0 0 0,-1-1 202 0 0,0 1 0 0 0,0-1 0 0 0,0 1-1 0 0,0 0 1 0 0,0-1 0 0 0,-1 0 0 0 0,1 1-1 0 0,-1-1 1 0 0,-3 3 0 0 0,-2 3 349 0 0,0-1-1 0 0,-1 0 1 0 0,0-1 0 0 0,-13 8 0 0 0,7-6-416 0 0,-43 24 774 0 0,51-29-1267 0 0,0-1-1 0 0,0 1 1 0 0,0-1-1 0 0,0-1 0 0 0,0 1 1 0 0,-1-1-1 0 0,-10 1 1 0 0,15-2-242 0 0,1-1 0 0 0,-1 1 1 0 0,0 0-1 0 0,1-1 0 0 0,-1 1 1 0 0,1-1-1 0 0,0 1 0 0 0,-1-1 1 0 0,1 0-1 0 0,-1 1 0 0 0,1-1 1 0 0,-2-2-1 0 0,1 2-834 0 0,-3-2-1643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1.151"/>
    </inkml:context>
    <inkml:brush xml:id="br0">
      <inkml:brushProperty name="width" value="0.05" units="cm"/>
      <inkml:brushProperty name="height" value="0.05" units="cm"/>
    </inkml:brush>
  </inkml:definitions>
  <inkml:trace contextRef="#ctx0" brushRef="#br0">240 73 10834 0 0,'1'-1'694'0'0,"1"-1"0"0"0,-1 0-1 0 0,0 0 1 0 0,0 0 0 0 0,1 0-1 0 0,-1 0 1 0 0,0 0 0 0 0,0 0-1 0 0,-1 0 1 0 0,1-1 0 0 0,0 1-1 0 0,-1 0 1 0 0,0 0 0 0 0,1-1-1 0 0,-1 1 1 0 0,0 0-1 0 0,0-4 1 0 0,-1 5-628 0 0,1-1 0 0 0,-1 1 0 0 0,1-1 1 0 0,-1 1-1 0 0,0-1 0 0 0,0 1 0 0 0,0-1 0 0 0,0 1 0 0 0,0 0 0 0 0,0 0 0 0 0,0 0 0 0 0,0-1 0 0 0,0 1 1 0 0,-1 0-1 0 0,1 0 0 0 0,0 0 0 0 0,-1 1 0 0 0,1-1 0 0 0,0 0 0 0 0,-1 0 0 0 0,1 1 0 0 0,-1-1 0 0 0,1 1 0 0 0,-1 0 1 0 0,-2-1-1 0 0,-2 0-172 0 0,0-1 0 0 0,0 2 0 0 0,0-1 0 0 0,0 1 0 0 0,0 0 1 0 0,0 0-1 0 0,0 0 0 0 0,0 1 0 0 0,0 0 0 0 0,0 0 0 0 0,0 1 0 0 0,1 0 1 0 0,-1 0-1 0 0,0 0 0 0 0,1 1 0 0 0,-1-1 0 0 0,1 1 0 0 0,0 1 0 0 0,0-1 1 0 0,-7 6-1 0 0,0 3-59 0 0,0 0 1 0 0,0 1 0 0 0,2 0 0 0 0,-1 1-1 0 0,2 0 1 0 0,-9 17 0 0 0,16-29 105 0 0,1 1-1 0 0,0-1 1 0 0,-1 0-1 0 0,1 1 1 0 0,0-1 0 0 0,1 1-1 0 0,-1 0 1 0 0,0-1-1 0 0,1 1 1 0 0,0 0-1 0 0,-1-1 1 0 0,1 1 0 0 0,0 0-1 0 0,0-1 1 0 0,1 1-1 0 0,0 4 1 0 0,-1-6 4 0 0,1 1 0 0 0,0-1 0 0 0,0 1 0 0 0,0-1 0 0 0,0 1 0 0 0,0-1 0 0 0,0 0 0 0 0,0 0 0 0 0,0 0 0 0 0,0 1 0 0 0,1-1 0 0 0,-1 0 0 0 0,0 0 0 0 0,1-1 0 0 0,-1 1 0 0 0,1 0 0 0 0,-1 0 0 0 0,1-1 0 0 0,-1 1 0 0 0,1-1 0 0 0,-1 1 0 0 0,1-1 0 0 0,0 0 0 0 0,-1 1 0 0 0,1-1 0 0 0,0 0 0 0 0,2 0 0 0 0,6-1-23 0 0,-1 1 0 0 0,1-1-1 0 0,0-1 1 0 0,0 0 0 0 0,-1 0 0 0 0,1-1-1 0 0,-1 0 1 0 0,0-1 0 0 0,18-9-1 0 0,-3-1 202 0 0,0-1 0 0 0,26-22-1 0 0,-39 28 101 0 0,0-1 0 0 0,-1 1 0 0 0,0-2 0 0 0,-1 1 0 0 0,0-1 0 0 0,-1-1 0 0 0,11-19-1 0 0,-30 61-7 0 0,-13 61 0 0 0,24-91-193 0 0,0 1 0 0 0,-1-1 0 0 0,1 0 0 0 0,0 1 0 0 0,0-1 0 0 0,0 1 1 0 0,0-1-1 0 0,0 0 0 0 0,0 1 0 0 0,0-1 0 0 0,0 1 0 0 0,0-1 0 0 0,0 1 0 0 0,0-1 0 0 0,0 1 0 0 0,0-1 1 0 0,0 0-1 0 0,0 1 0 0 0,0-1 0 0 0,0 1 0 0 0,1-1 0 0 0,-1 0 0 0 0,0 1 0 0 0,0-1 0 0 0,0 1 0 0 0,1-1 1 0 0,-1 0-1 0 0,0 1 0 0 0,1-1 0 0 0,-1 0 0 0 0,0 1 0 0 0,1-1 0 0 0,-1 0 0 0 0,0 0 0 0 0,1 1 0 0 0,-1-1 1 0 0,0 0-1 0 0,1 0 0 0 0,-1 0 0 0 0,1 1 0 0 0,-1-1 0 0 0,0 0 0 0 0,1 0 0 0 0,-1 0 0 0 0,1 0 0 0 0,-1 0 1 0 0,1 0-1 0 0,-1 0 0 0 0,1 0 0 0 0,-1 0 0 0 0,0 0 0 0 0,1 0 0 0 0,-1 0 0 0 0,1 0 0 0 0,-1-1 0 0 0,1 1 1 0 0,-1 0-1 0 0,0 0 0 0 0,1 0 0 0 0,-1-1 0 0 0,0 1 0 0 0,1 0 0 0 0,0-1 0 0 0,36-18 481 0 0,-23 12-398 0 0,158-73-656 0 0,-171 80 539 0 0,39-14-541 0 0,-39 14 547 0 0,0-1-1 0 0,0 1 1 0 0,0 0 0 0 0,0 0-1 0 0,0 0 1 0 0,0 0-1 0 0,1 0 1 0 0,-1 0-1 0 0,0 0 1 0 0,0 0-1 0 0,0 0 1 0 0,0 0-1 0 0,0 1 1 0 0,0-1-1 0 0,0 0 1 0 0,0 1 0 0 0,0-1-1 0 0,0 1 1 0 0,0-1-1 0 0,0 1 1 0 0,0-1-1 0 0,0 1 1 0 0,0 0-1 0 0,-1 0 1 0 0,1-1-1 0 0,0 1 1 0 0,0 0 0 0 0,-1 0-1 0 0,1 0 1 0 0,0 0-1 0 0,-1 0 1 0 0,1 1-1 0 0,1 5 83 0 0,0 1 0 0 0,0 0 0 0 0,-1 1 0 0 0,0-1 0 0 0,-1 0 1 0 0,0 0-1 0 0,0 0 0 0 0,-2 9 0 0 0,0 17 652 0 0,5-33 1534 0 0,5-6-1167 0 0,11-12-805 0 0,-10 9-245 0 0,-6 5-61 0 0,2-1-164 0 0,0 0 1 0 0,0 0 0 0 0,0 1-1 0 0,0-1 1 0 0,11-4 0 0 0,-15 8 117 0 0,0-1 1 0 0,0 1 0 0 0,1 0 0 0 0,-1 0-1 0 0,0-1 1 0 0,0 1 0 0 0,0 0-1 0 0,0 0 1 0 0,0 0 0 0 0,0 1 0 0 0,0-1-1 0 0,1 0 1 0 0,-1 0 0 0 0,0 0 0 0 0,0 1-1 0 0,0-1 1 0 0,0 1 0 0 0,0-1 0 0 0,0 1-1 0 0,0-1 1 0 0,0 1 0 0 0,0 0-1 0 0,0-1 1 0 0,0 1 0 0 0,-1 0 0 0 0,1 0-1 0 0,0-1 1 0 0,0 1 0 0 0,-1 0 0 0 0,1 0-1 0 0,-1 0 1 0 0,1 0 0 0 0,0 0 0 0 0,-1 0-1 0 0,0 0 1 0 0,1 0 0 0 0,-1 0-1 0 0,0 0 1 0 0,1 2 0 0 0,9 37-4728 0 0,-7-29 2973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2.276"/>
    </inkml:context>
    <inkml:brush xml:id="br0">
      <inkml:brushProperty name="width" value="0.05" units="cm"/>
      <inkml:brushProperty name="height" value="0.05" units="cm"/>
    </inkml:brush>
  </inkml:definitions>
  <inkml:trace contextRef="#ctx0" brushRef="#br0">225 151 17876 0 0,'0'-4'426'0'0,"1"-1"0"0"0,-1 1 0 0 0,1-1 1 0 0,-1 1-1 0 0,0-1 0 0 0,-2-7 0 0 0,2 11-387 0 0,0 0 0 0 0,0 1 0 0 0,-1-1 0 0 0,1 0 0 0 0,0 1 0 0 0,0-1 0 0 0,-1 1 0 0 0,1-1 0 0 0,0 0-1 0 0,-1 1 1 0 0,1-1 0 0 0,-1 1 0 0 0,1-1 0 0 0,0 1 0 0 0,-1-1 0 0 0,1 1 0 0 0,-1 0 0 0 0,0-1 0 0 0,1 1 0 0 0,-1-1 0 0 0,0 1 0 0 0,0 0-40 0 0,0 0 0 0 0,0 0 0 0 0,0 0 0 0 0,0 0 0 0 0,0 0 0 0 0,-1 0 0 0 0,1 0 0 0 0,0 0 0 0 0,0 1 0 0 0,0-1 0 0 0,0 0 0 0 0,0 1 1 0 0,0-1-1 0 0,0 1 0 0 0,0-1 0 0 0,1 1 0 0 0,-1-1 0 0 0,-1 2 0 0 0,-13 11-164 0 0,0 0 0 0 0,1 1 0 0 0,1 1 0 0 0,0 0-1 0 0,-14 23 1 0 0,1-4-24 0 0,14-17 87 0 0,1 1 0 0 0,0 0 0 0 0,1 0 0 0 0,2 1 0 0 0,-8 21 0 0 0,15-39 76 0 0,1 0 0 0 0,-1 0 0 0 0,1 0 0 0 0,-1 1 0 0 0,1-1 0 0 0,-1 0 0 0 0,1 0 0 0 0,0 1 0 0 0,0-1 1 0 0,0 0-1 0 0,0 1 0 0 0,0-1 0 0 0,0 0 0 0 0,0 0 0 0 0,0 1 0 0 0,0-1 0 0 0,0 0 0 0 0,1 1 0 0 0,0 0 1 0 0,-1-2 17 0 0,1 1 0 0 0,0-1 1 0 0,0 1-1 0 0,0-1 0 0 0,-1 0 1 0 0,1 0-1 0 0,0 1 1 0 0,0-1-1 0 0,0 0 0 0 0,0 0 1 0 0,0 0-1 0 0,0 0 0 0 0,0 0 1 0 0,-1 0-1 0 0,1 0 1 0 0,0-1-1 0 0,0 1 0 0 0,0 0 1 0 0,0 0-1 0 0,0-1 1 0 0,0 1-1 0 0,-1 0 0 0 0,1-1 1 0 0,0 1-1 0 0,1-2 0 0 0,24-11 251 0 0,-1-1-1 0 0,-1-1 0 0 0,0-1 0 0 0,-1-1 0 0 0,-1-2 0 0 0,28-28 0 0 0,-8 2 728 0 0,68-97 1 0 0,-102 129-808 0 0,13-28-1 0 0,-12 21-420 0 0,-90 212-1387 0 0,61-153 1587 0 0,-24 51-26 0 0,38-77 47 0 0,2 0 0 0 0,-1 0 0 0 0,2 1 0 0 0,-5 26 0 0 0,8-39 28 0 0,0 0 0 0 0,0 1 0 0 0,-1-1 0 0 0,1 0 0 0 0,0 0 0 0 0,0 0 0 0 0,0 1 0 0 0,0-1 0 0 0,1 0 0 0 0,-1 0 0 0 0,0 1-1 0 0,0-1 1 0 0,1 0 0 0 0,-1 0 0 0 0,1 0 0 0 0,-1 0 0 0 0,1 0 0 0 0,-1 0 0 0 0,1 0 0 0 0,0 0 0 0 0,-1 0 0 0 0,1 0-1 0 0,0 0 1 0 0,0 0 0 0 0,0 0 0 0 0,0 0 0 0 0,1 1 0 0 0,0-2 15 0 0,0 1-1 0 0,0-1 1 0 0,0 0 0 0 0,0 0-1 0 0,0 1 1 0 0,0-1 0 0 0,0 0-1 0 0,0-1 1 0 0,0 1 0 0 0,0 0-1 0 0,0-1 1 0 0,0 1-1 0 0,0-1 1 0 0,3-1 0 0 0,8-3 100 0 0,-1-1-1 0 0,0 0 1 0 0,20-14 0 0 0,-11 4-17 0 0,0-1-1 0 0,0-1 1 0 0,-2 0 0 0 0,0-2-1 0 0,-1 0 1 0 0,-2-1 0 0 0,28-44-1 0 0,-30 39 28 0 0,-22 35-335 0 0,0 0-1 0 0,-10 16 0 0 0,-1 2 97 0 0,-57 77 275 0 0,69-95-110 0 0,1 1 0 0 0,0-1 1 0 0,0 1-1 0 0,1 1 1 0 0,-6 18-1 0 0,11-28-41 0 0,-1-1-1 0 0,1 0 1 0 0,0 0-1 0 0,0 1 0 0 0,0-1 1 0 0,0 0-1 0 0,0 0 1 0 0,0 1-1 0 0,0-1 0 0 0,0 0 1 0 0,0 0-1 0 0,0 1 1 0 0,0-1-1 0 0,0 0 0 0 0,1 0 1 0 0,-1 1-1 0 0,0-1 1 0 0,0 0-1 0 0,0 0 0 0 0,0 1 1 0 0,0-1-1 0 0,0 0 1 0 0,1 0-1 0 0,-1 0 0 0 0,0 1 1 0 0,0-1-1 0 0,0 0 1 0 0,0 0-1 0 0,1 0 1 0 0,-1 0-1 0 0,0 1 0 0 0,0-1 1 0 0,1 0-1 0 0,-1 0 1 0 0,0 0-1 0 0,0 0 0 0 0,1 0 1 0 0,13 1 31 0 0,17-8 15 0 0,-29 6-48 0 0,31-7-90 0 0,0 0 0 0 0,0 3 0 0 0,1 1 0 0 0,0 1 0 0 0,0 2 0 0 0,0 1 0 0 0,64 9-1 0 0,-93-8 235 0 0,0 0-1 0 0,1 0 1 0 0,-1 1-1 0 0,0 0 0 0 0,-1 0 1 0 0,1 0-1 0 0,0 1 0 0 0,0-1 1 0 0,-1 1-1 0 0,0 0 0 0 0,5 5 1 0 0,-7-37 4235 0 0,-4-8-4203 0 0,-2 1 1 0 0,-2 0-1 0 0,-16-61 1 0 0,17 78-387 0 0,46 30-3986 0 0,0 0 3448 0 0,-10-5-1993 0 0,58 5 1 0 0,-68-9 2754 0 0,11-1-1016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6:56:17.005"/>
    </inkml:context>
    <inkml:brush xml:id="br0">
      <inkml:brushProperty name="width" value="0.05" units="cm"/>
      <inkml:brushProperty name="height" value="0.05" units="cm"/>
    </inkml:brush>
  </inkml:definitions>
  <inkml:trace contextRef="#ctx0" brushRef="#br0">1 1 7818,'104'111'16,"57"-91"80,-161 59-80,231-82 0,-293-63-160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3.246"/>
    </inkml:context>
    <inkml:brush xml:id="br0">
      <inkml:brushProperty name="width" value="0.05" units="cm"/>
      <inkml:brushProperty name="height" value="0.05" units="cm"/>
    </inkml:brush>
  </inkml:definitions>
  <inkml:trace contextRef="#ctx0" brushRef="#br0">129 175 5305 0 0,'3'-3'1077'0'0,"-1"0"0"0"0,0-1 0 0 0,-1 1 0 0 0,1-1 0 0 0,-1 0 0 0 0,2-6 0 0 0,8-16 4283 0 0,-5 13-3962 0 0,0 1 0 0 0,-2-1 1 0 0,1 0-1 0 0,-1-1 0 0 0,2-16 1 0 0,-6 29-1384 0 0,0 1 1 0 0,1-1-1 0 0,-1 0 1 0 0,0 1-1 0 0,0-1 1 0 0,0 0-1 0 0,0 1 1 0 0,0-1-1 0 0,0 0 1 0 0,0 0-1 0 0,0 1 1 0 0,0-1-1 0 0,0 0 1 0 0,0 1-1 0 0,-1-1 1 0 0,1 0 0 0 0,0 1-1 0 0,0-1 1 0 0,-1 0-1 0 0,1 1 1 0 0,0-1-1 0 0,-1 0 1 0 0,1 1-1 0 0,-1-1 1 0 0,1 1-1 0 0,0-1 1 0 0,-1 1-1 0 0,0-1 1 0 0,1 1-1 0 0,-1-1 1 0 0,1 1-1 0 0,-1 0 1 0 0,1-1-1 0 0,-1 1 1 0 0,0 0-1 0 0,1-1 1 0 0,-1 1-1 0 0,0 0 1 0 0,1 0-1 0 0,-1 0 1 0 0,0-1-1 0 0,0 1 1 0 0,1 0 0 0 0,-1 0-1 0 0,0 0 1 0 0,1 0-1 0 0,-1 0 1 0 0,-1 1-1 0 0,-1-1-82 0 0,-1 1 0 0 0,1-1 0 0 0,0 1 0 0 0,-1 0 0 0 0,1 0 0 0 0,0 1 0 0 0,0-1 0 0 0,0 1 0 0 0,-4 2 0 0 0,-7 7-174 0 0,1 1-1 0 0,0 1 0 0 0,1 0 1 0 0,0 0-1 0 0,1 1 0 0 0,0 1 1 0 0,1 0-1 0 0,1 1 1 0 0,-11 24-1 0 0,20-39 203 0 0,-1 0 1 0 0,0 0-1 0 0,1 0 1 0 0,-1 0-1 0 0,1 0 1 0 0,0 1-1 0 0,-1-1 1 0 0,1 0-1 0 0,0 0 1 0 0,-1 1-1 0 0,1-1 1 0 0,0 0-1 0 0,0 1 1 0 0,0-1-1 0 0,0 0 1 0 0,1 2-1 0 0,-1-3 10 0 0,0 0 0 0 0,1 1 0 0 0,-1-1 0 0 0,0 0-1 0 0,1 1 1 0 0,-1-1 0 0 0,1 0 0 0 0,-1 0 0 0 0,0 0-1 0 0,1 1 1 0 0,-1-1 0 0 0,1 0 0 0 0,-1 0-1 0 0,1 0 1 0 0,-1 0 0 0 0,0 0 0 0 0,1 0 0 0 0,-1 0-1 0 0,1 0 1 0 0,-1 0 0 0 0,1 0 0 0 0,-1 0 0 0 0,1 0-1 0 0,-1 0 1 0 0,0 0 0 0 0,1 0 0 0 0,-1 0 0 0 0,1-1-1 0 0,0 1 1 0 0,6-3-189 0 0,1-1 0 0 0,0 1 0 0 0,9-8 0 0 0,-13 9 314 0 0,120-79-1454 0 0,-123 79 1295 0 0,1 1 0 0 0,0 0-1 0 0,0 0 1 0 0,0 0 0 0 0,1 0 0 0 0,-1 0 0 0 0,0 0 0 0 0,0 0-1 0 0,0 1 1 0 0,1-1 0 0 0,-1 1 0 0 0,0-1 0 0 0,1 1-1 0 0,-1 0 1 0 0,0 0 0 0 0,1 0 0 0 0,-1 1 0 0 0,0-1-1 0 0,1 0 1 0 0,-1 1 0 0 0,0-1 0 0 0,0 1 0 0 0,0 0-1 0 0,1 0 1 0 0,-1 0 0 0 0,0 0 0 0 0,0 0 0 0 0,0 0-1 0 0,0 1 1 0 0,0-1 0 0 0,-1 1 0 0 0,1-1 0 0 0,0 1-1 0 0,-1 0 1 0 0,1-1 0 0 0,-1 1 0 0 0,2 3 0 0 0,1 1 61 0 0,-1-1 1 0 0,0 1 0 0 0,0 0 0 0 0,0 0-1 0 0,-1 1 1 0 0,0-1 0 0 0,0 1 0 0 0,0-1-1 0 0,-1 1 1 0 0,0-1 0 0 0,0 14 0 0 0,-3 8 295 0 0,-1 0 1 0 0,-2 0-1 0 0,-13 46 1 0 0,-36 79 1227 0 0,13-42-792 0 0,40-108-717 0 0,-8 26 133 0 0,-1 0 0 0 0,-1-1 0 0 0,-2 0 1 0 0,-17 27-1 0 0,9-33 547 0 0,21-21-645 0 0,-1-1 0 0 0,1 0 1 0 0,-1 1-1 0 0,1-1 0 0 0,-1 0 0 0 0,1 1 0 0 0,-1-1 0 0 0,1 0 0 0 0,-1 1 1 0 0,0-1-1 0 0,1 0 0 0 0,-1 0 0 0 0,1 0 0 0 0,-1 0 0 0 0,0 1 0 0 0,1-1 1 0 0,-1 0-1 0 0,1 0 0 0 0,-1 0 0 0 0,0 0 0 0 0,1 0 0 0 0,-1-1 0 0 0,1 1 1 0 0,-1 0-1 0 0,0 0 0 0 0,1 0 0 0 0,-1 0 0 0 0,1-1 0 0 0,-1 1 0 0 0,0 0 1 0 0,1-1-1 0 0,-1 1 0 0 0,1 0 0 0 0,-1-1 0 0 0,1 1 0 0 0,0-1 0 0 0,-1 1 1 0 0,1 0-1 0 0,-1-1 0 0 0,0 0 0 0 0,-6-14-38 0 0,0 0-1 0 0,1-1 1 0 0,0 0-1 0 0,1 1 1 0 0,1-2-1 0 0,1 1 1 0 0,0 0-1 0 0,1-1 1 0 0,1 1-1 0 0,0-1 1 0 0,1 0-1 0 0,1 1 1 0 0,1-1-1 0 0,0 1 1 0 0,1-1-1 0 0,1 1 1 0 0,0 0-1 0 0,2 0 1 0 0,-1 1-1 0 0,2-1 1 0 0,11-18-1 0 0,-12 24-106 0 0,1 1-1 0 0,1 1 0 0 0,-1-1 0 0 0,1 1 1 0 0,1 0-1 0 0,-1 1 0 0 0,1 0 1 0 0,1 1-1 0 0,13-8 0 0 0,8-2-367 0 0,57-19 0 0 0,-56 24 460 0 0,55-29 0 0 0,-82 37 133 0 0,-1 0 0 0 0,0 1 0 0 0,0-2 1 0 0,0 1-1 0 0,0 0 0 0 0,-1-1 1 0 0,1 0-1 0 0,-1 1 0 0 0,0-1 0 0 0,0-1 1 0 0,0 1-1 0 0,-1 0 0 0 0,1-1 0 0 0,-1 1 1 0 0,0-1-1 0 0,-1 0 0 0 0,1 0 1 0 0,-1 1-1 0 0,0-1 0 0 0,0 0 0 0 0,0 0 1 0 0,-1-1-1 0 0,1 1 0 0 0,-1 0 0 0 0,-1 0 1 0 0,0-7-1 0 0,1 11-237 0 0,0 1-1 0 0,0-1 1 0 0,0 0-1 0 0,0 1 1 0 0,0-1-1 0 0,0 0 1 0 0,-1 1-1 0 0,1-1 1 0 0,0 1-1 0 0,0-1 1 0 0,0 0-1 0 0,-1 1 1 0 0,1-1 0 0 0,0 1-1 0 0,-1-1 1 0 0,1 0-1 0 0,-1 1 1 0 0,1-1-1 0 0,-1 1 1 0 0,1-1-1 0 0,-1 1 1 0 0,1 0-1 0 0,-1-1 1 0 0,0 1-126 0 0,0 0 0 0 0,1 0 1 0 0,-1 0-1 0 0,0 0 0 0 0,1 0 0 0 0,-1 0 0 0 0,1 0 1 0 0,-1 0-1 0 0,1 1 0 0 0,-1-1 0 0 0,0 0 1 0 0,1 0-1 0 0,-1 1 0 0 0,1-1 0 0 0,-1 0 0 0 0,1 1 1 0 0,-1-1-1 0 0,1 1 0 0 0,-1 0 0 0 0,-20 27-6870 0 0,14-16 4616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4.321"/>
    </inkml:context>
    <inkml:brush xml:id="br0">
      <inkml:brushProperty name="width" value="0.05" units="cm"/>
      <inkml:brushProperty name="height" value="0.05" units="cm"/>
    </inkml:brush>
  </inkml:definitions>
  <inkml:trace contextRef="#ctx0" brushRef="#br0">16 274 9178 0 0,'-7'-1'6486'0'0,"18"-4"-2943"0"0,12-14-2444 0 0,-1-1 1 0 0,-1 0 0 0 0,28-37-1 0 0,-35 40-774 0 0,-7 10-195 0 0,-1-1-1 0 0,0 1 0 0 0,-1-2 1 0 0,1 1-1 0 0,-2-1 1 0 0,6-11-1 0 0,-9 18-136 0 0,0 0 0 0 0,-1 0 0 0 0,1 0 0 0 0,-1 0 1 0 0,0 0-1 0 0,1 0 0 0 0,-1 0 0 0 0,0 0 0 0 0,0 0 0 0 0,-1 0 0 0 0,1 0 0 0 0,0 0 1 0 0,0 1-1 0 0,-1-1 0 0 0,1 0 0 0 0,-1 0 0 0 0,0 0 0 0 0,0 0 0 0 0,1 0 0 0 0,-1 1 1 0 0,0-1-1 0 0,-1 0 0 0 0,1 1 0 0 0,0-1 0 0 0,0 1 0 0 0,-1-1 0 0 0,1 1 0 0 0,-1 0 1 0 0,1 0-1 0 0,-1-1 0 0 0,1 1 0 0 0,-1 0 0 0 0,0 0 0 0 0,1 1 0 0 0,-1-1 1 0 0,0 0-1 0 0,0 0 0 0 0,-3 0 0 0 0,3 0-38 0 0,-1 0 1 0 0,0 0-1 0 0,1 1 1 0 0,-1-1-1 0 0,0 1 1 0 0,0-1-1 0 0,0 1 1 0 0,1 0-1 0 0,-1 0 0 0 0,0 0 1 0 0,0 1-1 0 0,0-1 1 0 0,0 1-1 0 0,1-1 1 0 0,-1 1-1 0 0,-4 2 1 0 0,3-1-3 0 0,0 0 1 0 0,0 1-1 0 0,0 0 0 0 0,0-1 1 0 0,0 1-1 0 0,1 1 1 0 0,-1-1-1 0 0,1 1 1 0 0,-3 3-1 0 0,-4 7-32 0 0,1 1 0 0 0,1-1-1 0 0,1 2 1 0 0,-9 21 0 0 0,12-27 16 0 0,1 0 0 0 0,0 1 0 0 0,0-1 0 0 0,1 1 0 0 0,1 0 0 0 0,-1 0 0 0 0,2-1 0 0 0,0 1 1 0 0,1 12-1 0 0,-1-19 11 0 0,1 0 1 0 0,-1 0-1 0 0,1 0 1 0 0,0 0 0 0 0,1 0-1 0 0,-1 0 1 0 0,1-1-1 0 0,-1 1 1 0 0,1 0 0 0 0,0-1-1 0 0,1 1 1 0 0,-1-1-1 0 0,0 0 1 0 0,1 0 0 0 0,0 0-1 0 0,0 0 1 0 0,0 0-1 0 0,0-1 1 0 0,0 1 0 0 0,0-1-1 0 0,1 0 1 0 0,-1 0-1 0 0,1 0 1 0 0,0-1 0 0 0,-1 1-1 0 0,1-1 1 0 0,5 2-1 0 0,6-1-694 0 0,0-1-1 0 0,0 0 0 0 0,0 0 0 0 0,0-2 0 0 0,0 0 0 0 0,0-1 0 0 0,0 0 0 0 0,27-9 0 0 0,-27 8-482 0 0,14-3-1450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4.940"/>
    </inkml:context>
    <inkml:brush xml:id="br0">
      <inkml:brushProperty name="width" value="0.05" units="cm"/>
      <inkml:brushProperty name="height" value="0.05" units="cm"/>
    </inkml:brush>
  </inkml:definitions>
  <inkml:trace contextRef="#ctx0" brushRef="#br0">258 0 13443 0 0,'-54'4'6937'0'0,"39"-3"-6558"0"0,0-1-1 0 0,0 2 1 0 0,0 0-1 0 0,0 1 1 0 0,-26 9 0 0 0,38-11-421 0 0,0 0 1 0 0,1 1 0 0 0,-1 0 0 0 0,1 0 0 0 0,-1 0 0 0 0,1 0 0 0 0,0 0 0 0 0,0 0 0 0 0,0 0-1 0 0,0 1 1 0 0,0-1 0 0 0,0 1 0 0 0,1 0 0 0 0,-3 5 0 0 0,0 1-223 0 0,0 1-1 0 0,1 0 1 0 0,-1 10 0 0 0,3-19 194 0 0,1 1 0 0 0,0-1 0 0 0,0 0 0 0 0,1 1 0 0 0,-1-1 0 0 0,0 0 0 0 0,0 1 0 0 0,1-1 0 0 0,-1 0 0 0 0,0 0 0 0 0,1 1 0 0 0,-1-1 0 0 0,1 0 0 0 0,0 0 0 0 0,-1 0 0 0 0,1 0 0 0 0,0 0 0 0 0,0 1 0 0 0,0-1 0 0 0,0-1 1 0 0,0 1-1 0 0,0 0 0 0 0,0 0 0 0 0,2 1 0 0 0,31 18-997 0 0,-24-16 837 0 0,58 25-630 0 0,-47-21 741 0 0,-1 0-1 0 0,26 16 1 0 0,-45-24 151 0 0,0 0 0 0 0,0 1 0 0 0,0-1 0 0 0,0 1 0 0 0,0 0-1 0 0,-1-1 1 0 0,1 1 0 0 0,0 0 0 0 0,0-1 0 0 0,0 1 0 0 0,-1 0 0 0 0,1 0-1 0 0,0 0 1 0 0,-1-1 0 0 0,1 1 0 0 0,-1 0 0 0 0,1 0 0 0 0,-1 0 0 0 0,1 0-1 0 0,-1 0 1 0 0,0 0 0 0 0,1 2 0 0 0,-1-2 45 0 0,-1-1 0 0 0,1 1 1 0 0,0 0-1 0 0,-1 0 0 0 0,1-1 0 0 0,-1 1 1 0 0,1 0-1 0 0,-1 0 0 0 0,1-1 0 0 0,-1 1 0 0 0,0-1 1 0 0,1 1-1 0 0,-1-1 0 0 0,0 1 0 0 0,1-1 1 0 0,-1 1-1 0 0,0-1 0 0 0,0 1 0 0 0,0-1 1 0 0,-1 1-1 0 0,-7 2 488 0 0,0-1 0 0 0,0 1 0 0 0,-17 1 0 0 0,2-1 70 0 0,0-1 0 0 0,-42-2 0 0 0,55-1-1391 0 0,-1-1 0 0 0,1 0 1 0 0,0 0-1 0 0,-18-7 0 0 0,16 6-2898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5.435"/>
    </inkml:context>
    <inkml:brush xml:id="br0">
      <inkml:brushProperty name="width" value="0.05" units="cm"/>
      <inkml:brushProperty name="height" value="0.05" units="cm"/>
    </inkml:brush>
  </inkml:definitions>
  <inkml:trace contextRef="#ctx0" brushRef="#br0">183 109 18628 0 0,'1'-4'226'0'0,"0"0"-1"0"0,0 1 1 0 0,0-1-1 0 0,0 0 1 0 0,0 0 0 0 0,-1 0-1 0 0,1 0 1 0 0,-1 1-1 0 0,0-1 1 0 0,-1 0-1 0 0,1 0 1 0 0,-1 0 0 0 0,1 0-1 0 0,-1 0 1 0 0,0 1-1 0 0,0-1 1 0 0,-4-6 0 0 0,4 8-235 0 0,1 0 0 0 0,-1 0 0 0 0,0 0 0 0 0,0 0 1 0 0,0 0-1 0 0,-1 1 0 0 0,1-1 0 0 0,0 0 0 0 0,-1 1 1 0 0,1-1-1 0 0,-1 1 0 0 0,1-1 0 0 0,-1 1 0 0 0,0 0 1 0 0,1 0-1 0 0,-1 0 0 0 0,0 0 0 0 0,0 0 0 0 0,0 0 1 0 0,0 0-1 0 0,0 0 0 0 0,0 1 0 0 0,0-1 1 0 0,0 1-1 0 0,0 0 0 0 0,0 0 0 0 0,0-1 0 0 0,0 1 1 0 0,0 0-1 0 0,-1 1 0 0 0,1-1 0 0 0,0 0 0 0 0,0 1 1 0 0,-3 0-1 0 0,1 1-71 0 0,1 0 0 0 0,-1 0 0 0 0,1 0 0 0 0,-1 0 0 0 0,1 1 0 0 0,0-1 1 0 0,0 1-1 0 0,0 0 0 0 0,0 0 0 0 0,-4 5 0 0 0,-23 38-283 0 0,20-29 290 0 0,3-6 32 0 0,1 1 1 0 0,1-1-1 0 0,-7 18 1 0 0,11-24-20 0 0,-1-1 0 0 0,1 1 1 0 0,0 0-1 0 0,0-1 0 0 0,0 1 1 0 0,1 0-1 0 0,0 0 0 0 0,0 0 1 0 0,0-1-1 0 0,0 1 1 0 0,1 0-1 0 0,1 5 0 0 0,-2-9 33 0 0,0 0-1 0 0,1 0 0 0 0,-1 0 0 0 0,1 0 0 0 0,-1 0 1 0 0,1 0-1 0 0,0 0 0 0 0,-1 0 0 0 0,1 0 1 0 0,0 0-1 0 0,0-1 0 0 0,0 1 0 0 0,-1 0 0 0 0,1 0 1 0 0,0-1-1 0 0,0 1 0 0 0,0-1 0 0 0,0 1 1 0 0,0-1-1 0 0,0 1 0 0 0,0-1 0 0 0,2 1 0 0 0,0-1 22 0 0,-1 1-1 0 0,1-1 0 0 0,0 0 0 0 0,-1 0 0 0 0,1-1 0 0 0,-1 1 0 0 0,1-1 0 0 0,0 1 0 0 0,3-2 1 0 0,2-1 136 0 0,1-1 0 0 0,-1 0 0 0 0,-1 0 0 0 0,15-10 0 0 0,-6 0 167 0 0,0-2-1 0 0,-1 0 1 0 0,0-1 0 0 0,-2 0 0 0 0,0-1-1 0 0,-1 0 1 0 0,10-21 0 0 0,-31 60-409 0 0,0 1 0 0 0,1 1 0 0 0,1-1 0 0 0,-6 35 0 0 0,13-56 120 0 0,-1-1 1 0 0,1 1-1 0 0,0-1 1 0 0,0 1 0 0 0,0-1-1 0 0,0 1 1 0 0,0-1-1 0 0,0 1 1 0 0,0-1 0 0 0,0 1-1 0 0,0-1 1 0 0,0 1-1 0 0,1-1 1 0 0,-1 1 0 0 0,0-1-1 0 0,0 1 1 0 0,0-1 0 0 0,1 1-1 0 0,-1-1 1 0 0,0 1-1 0 0,0-1 1 0 0,1 1 0 0 0,-1-1-1 0 0,0 1 1 0 0,1-1-1 0 0,-1 0 1 0 0,1 1 0 0 0,-1-1-1 0 0,0 0 1 0 0,1 1-1 0 0,-1-1 1 0 0,1 0 0 0 0,-1 0-1 0 0,1 1 1 0 0,-1-1-1 0 0,1 0 1 0 0,-1 0 0 0 0,1 0-1 0 0,-1 0 1 0 0,1 0-1 0 0,-1 0 1 0 0,1 0 0 0 0,-1 0-1 0 0,1 0 1 0 0,-1 0-1 0 0,1 0 1 0 0,0 0 0 0 0,-1 0-1 0 0,1 0 1 0 0,-1 0-1 0 0,2-1 1 0 0,30-12 465 0 0,-25 9-415 0 0,98-52 224 0 0,5-4-786 0 0,-106 58 463 0 0,0 1 0 0 0,1-1 0 0 0,-1 1 0 0 0,0 0 0 0 0,0 0 0 0 0,1 1 0 0 0,-1-1 0 0 0,1 1 0 0 0,5 0 0 0 0,-8 0 41 0 0,-1 0-1 0 0,0 0 0 0 0,1 1 0 0 0,-1-1 0 0 0,1 0 0 0 0,-1 1 0 0 0,0-1 0 0 0,1 1 0 0 0,-1-1 0 0 0,0 1 1 0 0,0 0-1 0 0,1 0 0 0 0,-1-1 0 0 0,0 1 0 0 0,0 0 0 0 0,0 0 0 0 0,0 0 0 0 0,0 0 0 0 0,0 0 1 0 0,0 1-1 0 0,0-1 0 0 0,0 0 0 0 0,-1 0 0 0 0,1 0 0 0 0,-1 1 0 0 0,1-1 0 0 0,0 0 0 0 0,-1 1 0 0 0,0-1 1 0 0,1 1-1 0 0,-1 2 0 0 0,1 7 114 0 0,-1 0 0 0 0,-2 23 0 0 0,0 0 560 0 0,8-42-494 0 0,1 1 0 0 0,-1-1-1 0 0,1 1 1 0 0,0 0 0 0 0,15-11 0 0 0,-13 11-396 0 0,1 1-1 0 0,-1 0 1 0 0,1 0 0 0 0,0 1-1 0 0,15-6 1 0 0,-23 10 183 0 0,-1 0-1 0 0,1 1 1 0 0,0-1-1 0 0,-1 1 1 0 0,1-1-1 0 0,0 1 1 0 0,-1 0 0 0 0,1 0-1 0 0,0-1 1 0 0,-1 1-1 0 0,1 0 1 0 0,0 1-1 0 0,0-1 1 0 0,-1 0 0 0 0,1 1-1 0 0,0-1 1 0 0,-1 0-1 0 0,1 1 1 0 0,-1 0 0 0 0,1-1-1 0 0,0 1 1 0 0,-1 0-1 0 0,1 0 1 0 0,-1 0-1 0 0,0 0 1 0 0,1 0 0 0 0,-1 0-1 0 0,0 0 1 0 0,0 1-1 0 0,0-1 1 0 0,0 0-1 0 0,0 1 1 0 0,0-1 0 0 0,0 1-1 0 0,0-1 1 0 0,0 1-1 0 0,-1-1 1 0 0,1 1 0 0 0,0 0-1 0 0,-1-1 1 0 0,0 1-1 0 0,1 0 1 0 0,-1-1-1 0 0,0 1 1 0 0,0 2 0 0 0,0 42 1641 0 0,20-72-753 0 0,-8 13-1023 0 0,0-1-179 0 0,1 1 0 0 0,18-15 0 0 0,-27 25 205 0 0,-1 1 0 0 0,0-1 0 0 0,1 1 1 0 0,0 0-1 0 0,-1 0 0 0 0,1 0 0 0 0,0 0 0 0 0,0 1 0 0 0,0 0 1 0 0,0 0-1 0 0,0 0 0 0 0,0 0 0 0 0,0 0 0 0 0,0 1 1 0 0,8 0-1 0 0,-10 0 109 0 0,-1 0 1 0 0,0 0 0 0 0,0 1-1 0 0,0-1 1 0 0,0 0-1 0 0,0 1 1 0 0,0-1-1 0 0,1 1 1 0 0,-1-1 0 0 0,0 1-1 0 0,0 0 1 0 0,0-1-1 0 0,-1 1 1 0 0,1 0 0 0 0,0 0-1 0 0,0-1 1 0 0,0 1-1 0 0,0 0 1 0 0,-1 0 0 0 0,1 0-1 0 0,0 0 1 0 0,-1 0-1 0 0,1 0 1 0 0,-1 0 0 0 0,1 0-1 0 0,-1 1 1 0 0,0-1-1 0 0,1 0 1 0 0,-1 0 0 0 0,0 0-1 0 0,0 0 1 0 0,0 1-1 0 0,0-1 1 0 0,0 0-1 0 0,0 0 1 0 0,0 0 0 0 0,0 0-1 0 0,0 1 1 0 0,-1 0-1 0 0,-1 8 190 0 0,0-1 0 0 0,-1 1-1 0 0,-7 16 1 0 0,4-10-86 0 0,3-10-328 0 0,-2 8 795 0 0,5-14-667 0 0,0 1 0 0 0,0-1-1 0 0,0 0 1 0 0,0 0 0 0 0,-1 0 0 0 0,1 1-1 0 0,0-1 1 0 0,0 0 0 0 0,0 0-1 0 0,0 0 1 0 0,0 1 0 0 0,0-1 0 0 0,0 0-1 0 0,0 0 1 0 0,0 0 0 0 0,0 1 0 0 0,0-1-1 0 0,0 0 1 0 0,0 0 0 0 0,0 0-1 0 0,0 1 1 0 0,1-1 0 0 0,-1 0 0 0 0,0 0-1 0 0,0 0 1 0 0,0 1 0 0 0,0-1 0 0 0,0 0-1 0 0,0 0 1 0 0,0 0 0 0 0,1 0-1 0 0,-1 1 1 0 0,0-1 0 0 0,0 0 0 0 0,0 0-1 0 0,0 0 1 0 0,1 0 0 0 0,-1 0 0 0 0,0 0-1 0 0,0 0 1 0 0,0 1 0 0 0,1-1 0 0 0,-1 0-1 0 0,0 0 1 0 0,1 0 0 0 0,1-1-58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6.332"/>
    </inkml:context>
    <inkml:brush xml:id="br0">
      <inkml:brushProperty name="width" value="0.05" units="cm"/>
      <inkml:brushProperty name="height" value="0.05" units="cm"/>
    </inkml:brush>
  </inkml:definitions>
  <inkml:trace contextRef="#ctx0" brushRef="#br0">134 2 13219 0 0,'0'-1'48'0'0,"-1"1"0"0"0,1 0 0 0 0,0 0 0 0 0,0 0-1 0 0,0 0 1 0 0,0 0 0 0 0,-1 0 0 0 0,1 0 0 0 0,0 0 0 0 0,0 0 0 0 0,0 0 0 0 0,0 0 0 0 0,-1 0 0 0 0,1 0 0 0 0,0 0 0 0 0,0 0 0 0 0,0 0 0 0 0,0 0-1 0 0,-1 0 1 0 0,1 0 0 0 0,0 0 0 0 0,0 0 0 0 0,0 0 0 0 0,0 0 0 0 0,-1 0 0 0 0,1 0 0 0 0,0 0 0 0 0,0 0 0 0 0,0 0 0 0 0,0 0 0 0 0,-1 1 0 0 0,1-1-1 0 0,0 0 1 0 0,0 0 0 0 0,0 0 0 0 0,0 0 0 0 0,0 0 0 0 0,0 0 0 0 0,0 1 0 0 0,-1-1 0 0 0,-2 12 1010 0 0,0 18-218 0 0,3-23-536 0 0,-7 79 1076 0 0,-4-1 0 0 0,-27 104 0 0 0,12-69-913 0 0,22-89-396 0 0,4-25-46 0 0,-1 1 0 0 0,0 0-1 0 0,0-1 1 0 0,-1 1 0 0 0,-2 8 0 0 0,3-13-13 0 0,0 0 1 0 0,1-1-1 0 0,-1 1 1 0 0,1 0-1 0 0,0 0 0 0 0,-1 1 1 0 0,1-1-1 0 0,0 0 1 0 0,0 0-1 0 0,0 0 1 0 0,1 4-1 0 0,-7-35 759 0 0,1 1-1 0 0,2-1 1 0 0,-1-32-1 0 0,1 13-630 0 0,2 39-168 0 0,1 0 0 0 0,0 0 0 0 0,0 0-1 0 0,1-1 1 0 0,3-13 0 0 0,-3 19 0 0 0,0 1 0 0 0,0-1 1 0 0,1 1-1 0 0,-1-1 0 0 0,1 1 0 0 0,0 0 0 0 0,0 0 0 0 0,0 0 0 0 0,0 0 0 0 0,1 0 1 0 0,-1 0-1 0 0,1 1 0 0 0,0-1 0 0 0,0 1 0 0 0,0 0 0 0 0,5-4 0 0 0,11-4-11 0 0,0 1-1 0 0,0 0 0 0 0,1 1 1 0 0,0 1-1 0 0,1 1 0 0 0,0 1 1 0 0,0 1-1 0 0,0 1 1 0 0,0 0-1 0 0,32 1 0 0 0,-49 3 39 0 0,0-1-1 0 0,0 0 1 0 0,-1 1-1 0 0,1-1 1 0 0,0 1-1 0 0,0 0 1 0 0,-1 0-1 0 0,1 1 1 0 0,-1-1-1 0 0,1 1 1 0 0,-1 0-1 0 0,0 0 1 0 0,0 0-1 0 0,0 0 1 0 0,0 0-1 0 0,5 5 1 0 0,-7-5 19 0 0,1 1 0 0 0,0-1 0 0 0,-1 1 0 0 0,0-1 0 0 0,1 1 0 0 0,-1-1 0 0 0,0 1 0 0 0,0 0 0 0 0,-1-1 0 0 0,1 1 0 0 0,0 0 0 0 0,-1 0 0 0 0,0 0 0 0 0,0-1 0 0 0,0 1 0 0 0,0 0-1 0 0,0 0 1 0 0,0 0 0 0 0,-1 0 0 0 0,1-1 0 0 0,-1 1 0 0 0,-2 4 0 0 0,-4 13 21 0 0,-2 0-1 0 0,-1-1 1 0 0,-15 23-1 0 0,-3 6-166 0 0,27-47 106 0 0,1 0 1 0 0,-1 0 0 0 0,0 0-1 0 0,1 0 1 0 0,-1 0 0 0 0,1 0-1 0 0,-1 0 1 0 0,1 0-1 0 0,0 0 1 0 0,0 0 0 0 0,-1 0-1 0 0,1 0 1 0 0,0 0 0 0 0,0 1-1 0 0,0-1 1 0 0,0 0 0 0 0,0 0-1 0 0,0 0 1 0 0,1 2-1 0 0,-1-3-10 0 0,1 1 0 0 0,-1-1 0 0 0,1 0 0 0 0,-1 1 0 0 0,1-1 0 0 0,-1 0 0 0 0,1 0 0 0 0,-1 1 0 0 0,1-1 0 0 0,-1 0 0 0 0,1 0 0 0 0,0 0 0 0 0,-1 1 0 0 0,1-1 0 0 0,-1 0 0 0 0,1 0 0 0 0,0 0 0 0 0,-1 0 0 0 0,1 0 0 0 0,-1 0 0 0 0,1 0 0 0 0,0-1 0 0 0,-1 1 0 0 0,2 0 0 0 0,5-2-83 0 0,1-1-1 0 0,-1 0 1 0 0,1 0 0 0 0,7-4-1 0 0,-7 2 96 0 0,15-7 67 0 0,-1-1 1 0 0,0 0-1 0 0,34-30 1 0 0,15-26 164 0 0,-68 70-426 0 0,-2 6 99 0 0,-5 10-6 0 0,0-8 98 0 0,0 1 0 0 0,0 1 0 0 0,1-1 0 0 0,0 0 0 0 0,1 1 0 0 0,-2 13 0 0 0,3-18 28 0 0,1 1 0 0 0,0 0 0 0 0,0-1 1 0 0,0 1-1 0 0,1-1 0 0 0,0 1 0 0 0,0-1 1 0 0,1 1-1 0 0,0-1 0 0 0,0 0 0 0 0,5 9 1 0 0,-7-13 25 0 0,1-1 0 0 0,0 0 0 0 0,-1 0 0 0 0,1 0 0 0 0,0 0 0 0 0,0 0 0 0 0,0 0 0 0 0,-1 0 0 0 0,1 0 1 0 0,0 0-1 0 0,0-1 0 0 0,1 1 0 0 0,-1 0 0 0 0,0-1 0 0 0,0 1 0 0 0,0 0 0 0 0,0-1 0 0 0,1 1 0 0 0,-1-1 0 0 0,0 0 1 0 0,0 0-1 0 0,1 1 0 0 0,-1-1 0 0 0,0 0 0 0 0,2 0 0 0 0,1 0 60 0 0,-1-1 0 0 0,0 0-1 0 0,1 0 1 0 0,-1 0 0 0 0,0 0 0 0 0,0 0 0 0 0,0 0 0 0 0,0-1-1 0 0,5-3 1 0 0,4-3 254 0 0,-1-1 0 0 0,-1 0 0 0 0,19-21 0 0 0,-17 16 7 0 0,0 0-1 0 0,-1-2 0 0 0,-1 1 1 0 0,15-29-1 0 0,-22 37-301 0 0,0 0 0 0 0,-1 1 0 0 0,0-1 0 0 0,0 0 0 0 0,0 0 0 0 0,-1 0 0 0 0,0-1 0 0 0,0 1 0 0 0,-1 0 0 0 0,0 0 0 0 0,0 0 0 0 0,-1-1 0 0 0,1 1 0 0 0,-2 0 0 0 0,-2-8 0 0 0,4 12-126 0 0,-2 1 0 0 0,1-1 0 0 0,0 1 0 0 0,0 0 0 0 0,-1 0 0 0 0,1-1 0 0 0,-1 1 0 0 0,0 0 0 0 0,1 0 0 0 0,-1 1 1 0 0,0-1-1 0 0,0 0 0 0 0,-1 1 0 0 0,1-1 0 0 0,0 1 0 0 0,0-1 0 0 0,-1 1 0 0 0,1 0 0 0 0,-1 0 0 0 0,1 0 0 0 0,-1 1 0 0 0,1-1 0 0 0,-1 1 0 0 0,1-1 1 0 0,-1 1-1 0 0,0 0 0 0 0,1 0 0 0 0,-1 0 0 0 0,1 0 0 0 0,-6 1 0 0 0,8-1-9 0 0,-1 0 0 0 0,1 0 1 0 0,0 1-1 0 0,-1-1 0 0 0,1 0 0 0 0,0 0 1 0 0,0 0-1 0 0,-1 1 0 0 0,1-1 0 0 0,0 0 1 0 0,0 0-1 0 0,-1 1 0 0 0,1-1 0 0 0,0 0 1 0 0,0 1-1 0 0,0-1 0 0 0,0 0 0 0 0,-1 1 0 0 0,1-1 1 0 0,0 0-1 0 0,0 1 0 0 0,0-1 0 0 0,0 0 1 0 0,0 1-1 0 0,0-1 0 0 0,0 0 0 0 0,0 1 1 0 0,0-1-1 0 0,0 1 0 0 0,0-1 0 0 0,0 0 1 0 0,0 1-1 0 0,0-1 0 0 0,1 0 0 0 0,-1 1 1 0 0,0-1-1 0 0,0 0 0 0 0,0 1 0 0 0,0-1 0 0 0,1 0 1 0 0,-1 0-1 0 0,0 1 0 0 0,0-1 0 0 0,0 0 1 0 0,1 0-1 0 0,-1 1 0 0 0,0-1 0 0 0,1 0 1 0 0,-1 0-1 0 0,0 1 0 0 0,1-1 0 0 0,17 15-3607 0 0,-16-13 3017 0 0,12 8-1702 0 0,4 1-203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6.704"/>
    </inkml:context>
    <inkml:brush xml:id="br0">
      <inkml:brushProperty name="width" value="0.05" units="cm"/>
      <inkml:brushProperty name="height" value="0.05" units="cm"/>
    </inkml:brush>
  </inkml:definitions>
  <inkml:trace contextRef="#ctx0" brushRef="#br0">61 32 15483 0 0,'-6'0'1089'0'0,"1"-3"-73"0"0,-3 2-744 0 0,1 1 1656 0 0,1 0-1216 0 0,1 0-248 0 0,-1-2-31 0 0,2 1-105 0 0,-1 0-280 0 0,3-2-769 0 0,-1 3-303 0 0,1-5 512 0 0,1 0 520 0 0,1-5-592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7.349"/>
    </inkml:context>
    <inkml:brush xml:id="br0">
      <inkml:brushProperty name="width" value="0.05" units="cm"/>
      <inkml:brushProperty name="height" value="0.05" units="cm"/>
    </inkml:brush>
  </inkml:definitions>
  <inkml:trace contextRef="#ctx0" brushRef="#br0">20 145 17164 0 0,'-1'-6'1570'0'0,"0"0"0"0"0,1-1 0 0 0,0 1 0 0 0,0-9 0 0 0,1 0 156 0 0,-11 77-3233 0 0,7-35 1384 0 0,0 9 104 0 0,1 0-1 0 0,3 43 1 0 0,-1-78 21 0 0,0 0 0 0 0,0 0 0 0 0,0 0 0 0 0,0-1-1 0 0,0 1 1 0 0,0 0 0 0 0,1 0 0 0 0,-1-1 0 0 0,0 1 0 0 0,0 0 0 0 0,1-1 0 0 0,-1 1 0 0 0,0 0 0 0 0,1-1-1 0 0,-1 1 1 0 0,1 0 0 0 0,-1-1 0 0 0,1 1 0 0 0,-1-1 0 0 0,1 1 0 0 0,-1-1 0 0 0,1 1 0 0 0,0-1-1 0 0,-1 1 1 0 0,1-1 0 0 0,1 1 0 0 0,-1-1 5 0 0,1 0 1 0 0,-1 1-1 0 0,1-1 1 0 0,-1 0-1 0 0,1-1 0 0 0,-1 1 1 0 0,0 0-1 0 0,1 0 0 0 0,-1-1 1 0 0,1 1-1 0 0,-1 0 0 0 0,0-1 1 0 0,2 0-1 0 0,6-3 34 0 0,-1-1 1 0 0,0 0-1 0 0,10-8 0 0 0,-16 11-39 0 0,11-10 21 0 0,0 1-1 0 0,-1-2 0 0 0,11-14 0 0 0,-12 15-56 0 0,-1 0 0 0 0,2 0 1 0 0,19-15-1 0 0,-31 27 24 0 0,0-1 1 0 0,0 1 0 0 0,1 0 0 0 0,-1-1-1 0 0,1 1 1 0 0,-1 0 0 0 0,0 0-1 0 0,1 0 1 0 0,-1-1 0 0 0,0 1 0 0 0,1 0-1 0 0,-1 0 1 0 0,1 0 0 0 0,-1 0-1 0 0,1 0 1 0 0,-1 0 0 0 0,1-1 0 0 0,-1 1-1 0 0,0 0 1 0 0,1 0 0 0 0,-1 1-1 0 0,1-1 1 0 0,-1 0 0 0 0,1 0 0 0 0,-1 0-1 0 0,1 0 1 0 0,-1 0 0 0 0,0 0-1 0 0,1 0 1 0 0,-1 1 0 0 0,1-1 0 0 0,-1 0-1 0 0,0 0 1 0 0,1 1 0 0 0,0 0-5 0 0,0 1 0 0 0,0-1 0 0 0,-1 0 1 0 0,1 1-1 0 0,0-1 0 0 0,-1 0 0 0 0,1 1 0 0 0,-1-1 1 0 0,0 1-1 0 0,1 2 0 0 0,1 46-19 0 0,-2-42 36 0 0,-2 16 15 0 0,2-18 34 0 0,-1 1 0 0 0,1-1 0 0 0,0 1 0 0 0,0-1 0 0 0,1 1-1 0 0,1 6 1 0 0,1-16 126 0 0,0-1-1 0 0,-1 1 1 0 0,1-1-1 0 0,-1 1 1 0 0,0-1-1 0 0,1 0 1 0 0,1-5-1 0 0,0 1-99 0 0,12-19-44 0 0,-7 13-32 0 0,0 0 1 0 0,-1-1 0 0 0,-1 0-1 0 0,0 0 1 0 0,-1-1 0 0 0,-1 1-1 0 0,0-1 1 0 0,2-18-1 0 0,-6 32 65 0 0,-1 1-131 0 0,0 0-1 0 0,0 0 1 0 0,0 0 0 0 0,0 0 0 0 0,0 0-1 0 0,0 0 1 0 0,0 0 0 0 0,0 1 0 0 0,1-1-1 0 0,-1 0 1 0 0,0 0 0 0 0,1 0-1 0 0,-1 0 1 0 0,1 0 0 0 0,0-1 0 0 0,20 0-892 0 0,-11 1 493 0 0,1 0 1 0 0,0 0 0 0 0,0-1-1 0 0,-1 0 1 0 0,1-1 0 0 0,-1 0-1 0 0,18-9 1 0 0,-9 3-1194 0 0,-1-2 0 0 0,0 0 0 0 0,17-14 0 0 0,-14 8 215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7.839"/>
    </inkml:context>
    <inkml:brush xml:id="br0">
      <inkml:brushProperty name="width" value="0.05" units="cm"/>
      <inkml:brushProperty name="height" value="0.05" units="cm"/>
    </inkml:brush>
  </inkml:definitions>
  <inkml:trace contextRef="#ctx0" brushRef="#br0">6 9 17684 0 0,'0'0'189'0'0,"0"0"0"0"0,0-1 0 0 0,0 1 1 0 0,0 0-1 0 0,0-1 0 0 0,0 1 0 0 0,0 0 1 0 0,0 0-1 0 0,0-1 0 0 0,0 1 0 0 0,0 0 0 0 0,0-1 1 0 0,0 1-1 0 0,0 0 0 0 0,0 0 0 0 0,0-1 1 0 0,0 1-1 0 0,-1 0 0 0 0,1 0 0 0 0,0-1 0 0 0,0 1 1 0 0,-1-1 945 0 0,1 1-946 0 0,-1-1 0 0 0,1 1 1 0 0,0 0-1 0 0,0 0 0 0 0,-1 0 0 0 0,-1 3-166 0 0,4 6-4385 0 0,1-1 3945 0 0,1 3-612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8.307"/>
    </inkml:context>
    <inkml:brush xml:id="br0">
      <inkml:brushProperty name="width" value="0.05" units="cm"/>
      <inkml:brushProperty name="height" value="0.05" units="cm"/>
    </inkml:brush>
  </inkml:definitions>
  <inkml:trace contextRef="#ctx0" brushRef="#br0">179 108 19612 0 0,'4'-16'2097'0'0,"2"-29"-1"0"0,0 0 381 0 0,-6 45-2483 0 0,0 0-1 0 0,0 0 1 0 0,-1 0 0 0 0,1 0 0 0 0,0 0 0 0 0,0 0 0 0 0,0 0 0 0 0,0 0 0 0 0,0 0 0 0 0,0 0-1 0 0,0 1 1 0 0,0-1 0 0 0,0 0 0 0 0,0 0 0 0 0,-1 0 0 0 0,1 0 0 0 0,0 0 0 0 0,0 0 0 0 0,0 0 0 0 0,0 0-1 0 0,0 0 1 0 0,0 0 0 0 0,0 0 0 0 0,0 0 0 0 0,-1 0 0 0 0,1 0 0 0 0,0 0 0 0 0,0-1 0 0 0,0 1 0 0 0,0 0-1 0 0,0 0 1 0 0,0 0 0 0 0,0 0 0 0 0,0 0 0 0 0,0 0 0 0 0,0 0 0 0 0,-1 0 0 0 0,1 0 0 0 0,0 0-1 0 0,0 0 1 0 0,0 0 0 0 0,0 0 0 0 0,0 0 0 0 0,0-1 0 0 0,0 1 0 0 0,0 0 0 0 0,0 0 0 0 0,0 0 0 0 0,0 0-1 0 0,-6 8-321 0 0,-2 12 81 0 0,0 2 1 0 0,1-1-1 0 0,2 1 0 0 0,0 0 0 0 0,-2 36 0 0 0,1 115 94 0 0,6-160 104 0 0,4 138-1103 0 0,2-87-8704 0 0,-14-83 3144 0 0,-18-30 11340 0 0,-6-11 2087 0 0,11 18-4164 0 0,10 22-1468 0 0,1 0 0 0 0,1-1-1 0 0,1 0 1 0 0,1 0-1 0 0,-8-37 1 0 0,15 57-1016 0 0,-1-1 0 0 0,1 1 1 0 0,0-1-1 0 0,0 1 0 0 0,0-1 0 0 0,0 0 0 0 0,0 1 0 0 0,0-1 1 0 0,0 1-1 0 0,0-1 0 0 0,1 1 0 0 0,-1-1 0 0 0,1 1 0 0 0,-1-1 1 0 0,1 1-1 0 0,0-1 0 0 0,-1 1 0 0 0,1-1 0 0 0,0 1 0 0 0,0 0 1 0 0,0 0-1 0 0,0-1 0 0 0,0 1 0 0 0,0 0 0 0 0,0 0 0 0 0,3-2 1 0 0,-1 2-107 0 0,-1 0 1 0 0,1 1 0 0 0,-1-1 0 0 0,1 0-1 0 0,0 1 1 0 0,-1 0 0 0 0,1-1 0 0 0,0 1-1 0 0,0 0 1 0 0,-1 1 0 0 0,1-1 0 0 0,0 0-1 0 0,-1 1 1 0 0,1-1 0 0 0,3 2 0 0 0,79 27-1233 0 0,-59-19 103 0 0,1-1 0 0 0,-1-2 0 0 0,1 0 0 0 0,52 5 0 0 0,-52-9 261 0 0,31 0-455 0 0,-55-2 1448 0 0,1-2 0 0 0,-1 1 1 0 0,1 0-1 0 0,-1-1 0 0 0,1 1 1 0 0,-1-1-1 0 0,1 0 0 0 0,-1 0 1 0 0,1-1-1 0 0,-1 1 0 0 0,0-1 1 0 0,4-2-1 0 0,-6 3 53 0 0,0 0 0 0 0,0 0 0 0 0,0 0 0 0 0,0 0 0 0 0,0 0 0 0 0,0 0 0 0 0,-1 0 0 0 0,1 0 0 0 0,0 0 0 0 0,-1 0 0 0 0,1-1 1 0 0,-1 1-1 0 0,1 0 0 0 0,-1 0 0 0 0,1-1 0 0 0,-1 1 0 0 0,0 0 0 0 0,0-1 0 0 0,0 1 0 0 0,0-1 0 0 0,0-1 0 0 0,0 2-121 0 0,0 1 1 0 0,0-1-1 0 0,0 1 1 0 0,0 0-1 0 0,-1-1 1 0 0,1 1-1 0 0,0-1 0 0 0,0 1 1 0 0,0 0-1 0 0,-1-1 1 0 0,1 1-1 0 0,0 0 0 0 0,0-1 1 0 0,-1 1-1 0 0,1 0 1 0 0,0-1-1 0 0,-1 1 0 0 0,1 0 1 0 0,0 0-1 0 0,-1 0 1 0 0,1-1-1 0 0,-1 1 0 0 0,1 0 1 0 0,0 0-1 0 0,-1 0 1 0 0,-1 0-48 0 0,1-1 1 0 0,0 2 0 0 0,0-1-1 0 0,0 0 1 0 0,0 0 0 0 0,0 0-1 0 0,0 0 1 0 0,0 1 0 0 0,0-1-1 0 0,-1 0 1 0 0,1 1 0 0 0,0-1-1 0 0,0 1 1 0 0,-1 1 0 0 0,-32 23-189 0 0,26-19 272 0 0,0 0-1 0 0,-16 10 0 0 0,23-16-72 0 0,-1 1 1 0 0,1-1-1 0 0,0 1 0 0 0,-1-1 1 0 0,1 1-1 0 0,0 0 0 0 0,0 0 0 0 0,-1 0 1 0 0,1 0-1 0 0,0-1 0 0 0,0 1 1 0 0,0 1-1 0 0,0-1 0 0 0,0 0 0 0 0,1 0 1 0 0,-1 0-1 0 0,0 0 0 0 0,0 1 0 0 0,1-1 1 0 0,-1 0-1 0 0,1 1 0 0 0,-1-1 1 0 0,1 0-1 0 0,0 1 0 0 0,-1-1 0 0 0,1 0 1 0 0,0 1-1 0 0,0-1 0 0 0,0 1 1 0 0,0-1-1 0 0,0 1 0 0 0,0-1 0 0 0,0 0 1 0 0,1 1-1 0 0,0 1 0 0 0,0-1-48 0 0,0 0-1 0 0,0-1 1 0 0,0 1-1 0 0,0-1 1 0 0,1 0-1 0 0,-1 1 1 0 0,0-1-1 0 0,1 0 1 0 0,-1 0-1 0 0,1 0 1 0 0,0 0-1 0 0,-1 0 1 0 0,1 0-1 0 0,0 0 1 0 0,-1 0-1 0 0,1-1 0 0 0,0 1 1 0 0,0-1-1 0 0,0 1 1 0 0,0-1-1 0 0,-1 0 1 0 0,1 0-1 0 0,0 0 1 0 0,0 0-1 0 0,0 0 1 0 0,3 0-1 0 0,3-2 12 0 0,1 2 0 0 0,-1-1 1 0 0,0 1-1 0 0,1 1 0 0 0,-1-1 0 0 0,1 1 0 0 0,-1 1 0 0 0,0 0 0 0 0,0 0 0 0 0,12 4 0 0 0,-16-4 103 0 0,-1 0-1 0 0,1 1 1 0 0,-1-1 0 0 0,1 0-1 0 0,-1 1 1 0 0,0 0 0 0 0,1 0-1 0 0,-2 0 1 0 0,1 0 0 0 0,0 1-1 0 0,-1-1 1 0 0,1 1 0 0 0,-1-1-1 0 0,0 1 1 0 0,0 0 0 0 0,0 0-1 0 0,-1 0 1 0 0,1 0 0 0 0,-1 0-1 0 0,0 0 1 0 0,0 0 0 0 0,0 7-1 0 0,-1-8 56 0 0,1 0 0 0 0,-1 0 0 0 0,0 0-1 0 0,0 0 1 0 0,0-1 0 0 0,0 1 0 0 0,0 0-1 0 0,0 0 1 0 0,-1 0 0 0 0,0-1 0 0 0,1 1-1 0 0,-1 0 1 0 0,0 0 0 0 0,-1-1-1 0 0,1 1 1 0 0,0-1 0 0 0,-1 1 0 0 0,1-1-1 0 0,-1 0 1 0 0,0 1 0 0 0,1-1 0 0 0,-1 0-1 0 0,-1 0 1 0 0,1 0 0 0 0,0-1 0 0 0,0 1-1 0 0,-1 0 1 0 0,1-1 0 0 0,0 1 0 0 0,-1-1-1 0 0,0 0 1 0 0,1 0 0 0 0,-1 0-1 0 0,0 0 1 0 0,1-1 0 0 0,-1 1 0 0 0,0-1-1 0 0,-4 1 1 0 0,-1 0-154 0 0,0-1-1 0 0,0 0 0 0 0,0 0 1 0 0,1 0-1 0 0,-15-4 0 0 0,13 2-834 0 0,1 0-1 0 0,0-1 0 0 0,0 0 0 0 0,-14-6 0 0 0,5-2 692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08.865"/>
    </inkml:context>
    <inkml:brush xml:id="br0">
      <inkml:brushProperty name="width" value="0.05" units="cm"/>
      <inkml:brushProperty name="height" value="0.05" units="cm"/>
    </inkml:brush>
  </inkml:definitions>
  <inkml:trace contextRef="#ctx0" brushRef="#br0">188 423 18036 0 0,'2'-3'430'0'0,"0"1"0"0"0,0 0 1 0 0,0 0-1 0 0,0-1 0 0 0,0 1 0 0 0,-1-1 1 0 0,0 0-1 0 0,1 1 0 0 0,-1-1 0 0 0,0 0 0 0 0,0 0 1 0 0,1-4-1 0 0,-1 1-99 0 0,0 0-1 0 0,-1-1 1 0 0,1 1 0 0 0,-1 0 0 0 0,-1 0 0 0 0,0-8-1 0 0,0 9-369 0 0,1 1-1 0 0,-1-1 1 0 0,0 0-1 0 0,-1 0 1 0 0,1 0-1 0 0,-1 1 1 0 0,0-1-1 0 0,0 1 1 0 0,0 0-1 0 0,-1-1 1 0 0,1 1-1 0 0,-1 0 1 0 0,0 0-1 0 0,-1 1 1 0 0,1-1-1 0 0,0 1 1 0 0,-7-5-1 0 0,8 6-33 0 0,-1 1-1 0 0,1 0 1 0 0,-1 0-1 0 0,1 0 1 0 0,-1 0-1 0 0,0 0 1 0 0,0 1-1 0 0,1-1 0 0 0,-1 1 1 0 0,0-1-1 0 0,0 1 1 0 0,1 0-1 0 0,-1 0 1 0 0,0 1-1 0 0,0-1 1 0 0,0 0-1 0 0,1 1 0 0 0,-4 1 1 0 0,2-1 8 0 0,-1 1 1 0 0,1 1 0 0 0,0-1-1 0 0,0 1 1 0 0,0-1-1 0 0,0 1 1 0 0,1 0 0 0 0,-1 0-1 0 0,-5 8 1 0 0,0 0 25 0 0,2 0 0 0 0,-1 1 0 0 0,1 0 0 0 0,1 0 0 0 0,0 0 0 0 0,-6 20 1 0 0,9-25 0 0 0,1 1 0 0 0,0-1 0 0 0,1 1 1 0 0,0 0-1 0 0,0-1 0 0 0,0 1 0 0 0,2 13 1 0 0,-1-19 22 0 0,0 0 1 0 0,1 1 0 0 0,-1-1 0 0 0,1 0-1 0 0,0 1 1 0 0,0-1 0 0 0,0 0 0 0 0,0 0-1 0 0,0 1 1 0 0,0-1 0 0 0,0 0 0 0 0,1 0-1 0 0,-1-1 1 0 0,1 1 0 0 0,-1 0 0 0 0,1 0 0 0 0,0-1-1 0 0,0 1 1 0 0,0-1 0 0 0,0 1 0 0 0,0-1-1 0 0,0 0 1 0 0,0 0 0 0 0,0 0 0 0 0,0 0-1 0 0,1 0 1 0 0,-1 0 0 0 0,4 0 0 0 0,3 0 75 0 0,0 0 1 0 0,0 0 0 0 0,0-1-1 0 0,-1 0 1 0 0,1-1-1 0 0,0 0 1 0 0,0 0 0 0 0,0-1-1 0 0,0 0 1 0 0,-1-1 0 0 0,1 0-1 0 0,-1 0 1 0 0,0-1-1 0 0,1 0 1 0 0,12-8 0 0 0,1-4 62 0 0,0 0 0 0 0,-1-1 0 0 0,38-39 1 0 0,-29 24 9 0 0,49-68 0 0 0,-70 86-258 0 0,-1 1 0 0 0,0-1 1 0 0,-1 0-1 0 0,0 0 0 0 0,-2-1 0 0 0,1 0 1 0 0,-2 0-1 0 0,6-28 0 0 0,-10 40 43 0 0,0 0 0 0 0,0 0-1 0 0,1 1 1 0 0,-2-1 0 0 0,1 0-1 0 0,0 0 1 0 0,-1 0 0 0 0,1 1-1 0 0,-1-1 1 0 0,0 0 0 0 0,1 1 0 0 0,-2-1-1 0 0,1 0 1 0 0,0 1 0 0 0,0 0-1 0 0,-1-1 1 0 0,1 1 0 0 0,-1 0-1 0 0,0-1 1 0 0,0 1 0 0 0,0 0 0 0 0,0 0-1 0 0,0 1 1 0 0,0-1 0 0 0,0 0-1 0 0,-1 1 1 0 0,1-1 0 0 0,0 1-1 0 0,-1 0 1 0 0,0-1 0 0 0,1 1 0 0 0,-1 1-1 0 0,1-1 1 0 0,-5-1 0 0 0,-1 1-43 0 0,0 0 0 0 0,1 0 0 0 0,-1 0 0 0 0,0 1 0 0 0,1 0 0 0 0,-1 1 0 0 0,0 0 0 0 0,1 0 0 0 0,-1 0 0 0 0,0 1 0 0 0,-10 4 0 0 0,7-1 209 0 0,1 0-1 0 0,0 0 0 0 0,0 1 1 0 0,0 0-1 0 0,0 1 0 0 0,1 0 1 0 0,0 1-1 0 0,1 0 0 0 0,-1 0 1 0 0,2 1-1 0 0,-1 0 0 0 0,1 0 1 0 0,1 1-1 0 0,-1 0 0 0 0,2 0 1 0 0,-6 12-1 0 0,10-20-76 0 0,1-1 0 0 0,-1 1 0 0 0,1-1 1 0 0,-1 1-1 0 0,1 0 0 0 0,0-1 0 0 0,-1 1 0 0 0,1 0 1 0 0,0-1-1 0 0,0 1 0 0 0,0 0 0 0 0,0-1 0 0 0,1 1 1 0 0,-1 0-1 0 0,0-1 0 0 0,1 1 0 0 0,-1 0 0 0 0,1-1 1 0 0,1 3-1 0 0,-1-3-2 0 0,0 0 0 0 0,0 0 1 0 0,0 1-1 0 0,0-1 0 0 0,1-1 0 0 0,-1 1 1 0 0,0 0-1 0 0,1 0 0 0 0,-1 0 1 0 0,1-1-1 0 0,-1 1 0 0 0,0-1 0 0 0,1 1 1 0 0,0-1-1 0 0,-1 0 0 0 0,4 1 1 0 0,5-1 1 0 0,1 0 1 0 0,0 0-1 0 0,0-1 1 0 0,19-5 0 0 0,-25 5-18 0 0,15-3-127 0 0,1 1 0 0 0,-1 1 0 0 0,0 1-1 0 0,35 1 1 0 0,-45 1 139 0 0,-1 1-1 0 0,1 0 1 0 0,-1 0-1 0 0,0 0 1 0 0,0 1-1 0 0,0 1 1 0 0,0 0-1 0 0,-1 0 1 0 0,1 0 0 0 0,-1 1-1 0 0,0 1 1 0 0,9 7-1 0 0,-14-10 58 0 0,-1 0 1 0 0,1 0-1 0 0,-1 0 0 0 0,0 0 1 0 0,0 1-1 0 0,0-1 0 0 0,0 1 0 0 0,0-1 1 0 0,-1 1-1 0 0,0 0 0 0 0,0 0 0 0 0,0 0 1 0 0,0 0-1 0 0,0-1 0 0 0,-1 1 1 0 0,0 0-1 0 0,0 0 0 0 0,0 0 0 0 0,0 0 1 0 0,-1 0-1 0 0,-1 7 0 0 0,-1 5 212 0 0,-1 0-1 0 0,-1 0 1 0 0,-12 26 0 0 0,0-17-181 0 0,15-22-571 0 0,-1 1 0 0 0,1-1-1 0 0,0 0 1 0 0,0 1 0 0 0,0 0 0 0 0,-3 6 0 0 0,5-10 434 0 0,0 1-1 0 0,0-1 1 0 0,0 1 0 0 0,1-1 0 0 0,-1 0 0 0 0,0 1 0 0 0,0-1-1 0 0,0 0 1 0 0,0 1 0 0 0,0-1 0 0 0,0 0 0 0 0,1 1 0 0 0,-1-1-1 0 0,0 0 1 0 0,0 0 0 0 0,0 1 0 0 0,1-1 0 0 0,-1 0 0 0 0,0 1-1 0 0,0-1 1 0 0,1 0 0 0 0,-1 0 0 0 0,0 0 0 0 0,1 1 0 0 0,-1-1-1 0 0,0 0 1 0 0,1 0 0 0 0,-1 0 0 0 0,0 0 0 0 0,1 0 0 0 0,-1 0-1 0 0,0 1 1 0 0,1-1 0 0 0,9 1-115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19.422"/>
    </inkml:context>
    <inkml:brush xml:id="br0">
      <inkml:brushProperty name="width" value="0.05" units="cm"/>
      <inkml:brushProperty name="height" value="0.05" units="cm"/>
    </inkml:brush>
  </inkml:definitions>
  <inkml:trace contextRef="#ctx0" brushRef="#br0">7 263 11955 0 0,'-1'-1'130'0'0,"0"-1"0"0"0,0 0-1 0 0,1 0 1 0 0,-1 1 0 0 0,0-1 0 0 0,1 0 0 0 0,-1 0 0 0 0,1 0 0 0 0,0 1 0 0 0,0-1 0 0 0,-1 0 0 0 0,1 0 0 0 0,0 0 0 0 0,1 0 0 0 0,-1 0 0 0 0,0 0 0 0 0,0 1 0 0 0,1-1 0 0 0,-1 0 0 0 0,1 0 0 0 0,0 0 0 0 0,0 1 0 0 0,-1-1 0 0 0,1 0 0 0 0,0 1 0 0 0,0-1 0 0 0,0 1 0 0 0,1-1 0 0 0,-1 1 0 0 0,0-1 0 0 0,1 1 0 0 0,-1 0 0 0 0,0 0 0 0 0,1-1 0 0 0,0 1 0 0 0,-1 0 0 0 0,1 1 0 0 0,1-2 0 0 0,15-8-64 0 0,0 0 0 0 0,0 2 1 0 0,1 0-1 0 0,0 1 1 0 0,0 0-1 0 0,1 2 1 0 0,0 1-1 0 0,-1 0 0 0 0,38-1 1 0 0,182-6 137 0 0,-75-2-197 0 0,21-1 95 0 0,-133 14-95 0 0,165 4-62 0 0,-36-2 21 0 0,0 0-1 0 0,-70 2-35 0 0,181-18 1 0 0,147-12-4 0 0,-343 24-35 0 0,146 15 0 0 0,74 7 100 0 0,0-20-40 0 0,-124-2 44 0 0,172 6 6 0 0,184-3 36 0 0,-1-30-32 0 0,147-14 61 0 0,-541 45 22 0 0,215-25-1 0 0,-272 17-2631 0 0,-94 6 1386 0 0,1 3-322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0.283"/>
    </inkml:context>
    <inkml:brush xml:id="br0">
      <inkml:brushProperty name="width" value="0.05" units="cm"/>
      <inkml:brushProperty name="height" value="0.05" units="cm"/>
    </inkml:brush>
  </inkml:definitions>
  <inkml:trace contextRef="#ctx0" brushRef="#br0">104 223 14611 0 0,'0'-1'165'0'0,"0"1"0"0"0,1 0 0 0 0,-1 0 0 0 0,1 0 0 0 0,-1-1 0 0 0,0 1 0 0 0,1 0 0 0 0,-1 0 0 0 0,0-1 0 0 0,1 1 0 0 0,-1 0 0 0 0,0-1 0 0 0,1 1 0 0 0,-1 0 0 0 0,0-1 0 0 0,0 1 0 0 0,1 0 0 0 0,-1-1 0 0 0,0 1 0 0 0,0-1 0 0 0,0 1 0 0 0,0 0 0 0 0,1-1 0 0 0,-1 1 0 0 0,0-1 1 0 0,0 1-1 0 0,0-1 0 0 0,0 1 0 0 0,0 0 0 0 0,0-1 0 0 0,0 1 0 0 0,0-1 0 0 0,0 1 0 0 0,0-1 0 0 0,-1 1 0 0 0,1 0 0 0 0,0-1 0 0 0,0 1 0 0 0,0-1 0 0 0,0 1 0 0 0,-1 0 0 0 0,1-1 0 0 0,0 1 0 0 0,0-1 0 0 0,-1 1 0 0 0,1 0 0 0 0,0-1 0 0 0,-1 1 0 0 0,1 0 0 0 0,0 0 0 0 0,-1-1 0 0 0,1 1 0 0 0,0 0 0 0 0,-1-1 0 0 0,0 1-170 0 0,1 0 1 0 0,-1 0-1 0 0,1 0 0 0 0,-1 0 1 0 0,1 0-1 0 0,-1-1 0 0 0,1 1 1 0 0,-1 0-1 0 0,1 0 0 0 0,-1 0 1 0 0,1 0-1 0 0,-1 1 0 0 0,1-1 1 0 0,-1 0-1 0 0,1 0 0 0 0,-1 0 1 0 0,1 0-1 0 0,-1 0 0 0 0,1 1 1 0 0,-1-1-1 0 0,1 0 0 0 0,-1 1 1 0 0,-5 4-112 0 0,-1 0 0 0 0,1 0 0 0 0,0 1 0 0 0,1 0 1 0 0,-1 0-1 0 0,1 1 0 0 0,1-1 0 0 0,-1 1 0 0 0,-3 9 1 0 0,1-4-21 0 0,1 1 0 0 0,1 0 0 0 0,0 0 0 0 0,-5 22 0 0 0,10-33 104 0 0,-1 0 0 0 0,1 0-1 0 0,0-1 1 0 0,0 1 0 0 0,0 0 0 0 0,0 0 0 0 0,0 0-1 0 0,0-1 1 0 0,0 1 0 0 0,1 2 0 0 0,-1-4 11 0 0,0 1 0 0 0,0-1 1 0 0,1 1-1 0 0,-1-1 0 0 0,0 0 1 0 0,0 1-1 0 0,1-1 0 0 0,-1 1 1 0 0,0-1-1 0 0,1 0 0 0 0,-1 1 0 0 0,0-1 1 0 0,1 0-1 0 0,-1 0 0 0 0,0 1 1 0 0,1-1-1 0 0,-1 0 0 0 0,1 0 0 0 0,-1 0 1 0 0,1 1-1 0 0,-1-1 0 0 0,0 0 1 0 0,1 0-1 0 0,0 0 0 0 0,3 0-48 0 0,-1 0 0 0 0,0-1 0 0 0,1 0 0 0 0,-1 0 0 0 0,0 0 0 0 0,0 0 1 0 0,1 0-1 0 0,4-3 0 0 0,6-3 33 0 0,-2-1 0 0 0,1 0 1 0 0,-1-1-1 0 0,0 0 0 0 0,-1-1 1 0 0,0 0-1 0 0,-1 0 0 0 0,0-2 1 0 0,0 1-1 0 0,-1-1 0 0 0,-1 0 1 0 0,0-1-1 0 0,0 0 0 0 0,-2 0 1 0 0,8-19-1 0 0,-14 25-63 0 0,-4 9-27 0 0,-5 12-45 0 0,-15 38-85 0 0,-25 60 358 0 0,44-98-24 0 0,0 0 0 0 0,1 0-1 0 0,1 1 1 0 0,0 0-1 0 0,0 27 1 0 0,2-39-30 0 0,1 0 1 0 0,0 0-1 0 0,0-1 1 0 0,1 1-1 0 0,-1 0 1 0 0,1 0-1 0 0,-1-1 1 0 0,1 1-1 0 0,0 0 1 0 0,0-1-1 0 0,0 1 1 0 0,0-1-1 0 0,0 1 1 0 0,1-1-1 0 0,-1 0 1 0 0,1 1-1 0 0,0-1 1 0 0,-1 0-1 0 0,1 0 1 0 0,0 0 0 0 0,0 0-1 0 0,1 0 1 0 0,-1-1-1 0 0,4 3 1 0 0,-2-2 61 0 0,0-1 0 0 0,-1 0 0 0 0,1 0 0 0 0,0 0 1 0 0,0-1-1 0 0,0 1 0 0 0,0-1 0 0 0,0 0 1 0 0,0 0-1 0 0,0 0 0 0 0,-1-1 0 0 0,1 1 0 0 0,0-1 1 0 0,0 0-1 0 0,0 0 0 0 0,-1-1 0 0 0,5-1 1 0 0,17-8 46 0 0,-2-1 0 0 0,1-1 0 0 0,-1-1 0 0 0,-1-1 0 0 0,-1-1 0 0 0,0-1 0 0 0,-1-1 0 0 0,18-21 0 0 0,-16 15-281 0 0,-2-2 1 0 0,0 0 0 0 0,-2-1-1 0 0,-1-1 1 0 0,-1-1-1 0 0,14-37 1 0 0,-28 63 58 0 0,1-4-232 0 0,0 0 0 0 0,0 0 0 0 0,-1 0 0 0 0,0-1 0 0 0,0 1 0 0 0,-1-1 0 0 0,0 1 0 0 0,0-1 0 0 0,-1-13 0 0 0,0 21 264 0 0,0-1 1 0 0,0 1 0 0 0,0 0 0 0 0,0-1 0 0 0,0 1 0 0 0,0 0-1 0 0,0-1 1 0 0,0 1 0 0 0,0 0 0 0 0,0-1 0 0 0,-1 1 0 0 0,1 0-1 0 0,0 0 1 0 0,0-1 0 0 0,0 1 0 0 0,-1 0 0 0 0,1 0 0 0 0,0-1-1 0 0,0 1 1 0 0,0 0 0 0 0,-1 0 0 0 0,1-1 0 0 0,0 1 0 0 0,-1 0-1 0 0,1 0 1 0 0,0 0 0 0 0,-1 0 0 0 0,1 0 0 0 0,0 0 0 0 0,0-1-1 0 0,-1 1 1 0 0,1 0 0 0 0,0 0 0 0 0,-1 0 0 0 0,1 0 0 0 0,0 0-1 0 0,-1 0 1 0 0,1 0 0 0 0,0 0 0 0 0,-1 0 0 0 0,1 1-1 0 0,0-1 1 0 0,-1 0 0 0 0,1 0 0 0 0,0 0 0 0 0,-1 0 0 0 0,1 0-1 0 0,0 0 1 0 0,0 1 0 0 0,-1-1 0 0 0,1 0 0 0 0,0 0 0 0 0,0 0-1 0 0,-1 1 1 0 0,1-1 0 0 0,0 0 0 0 0,0 0 0 0 0,0 1 0 0 0,-1 0-1 0 0,-13 14-400 0 0,-24 44 745 0 0,3 1-1 0 0,-29 69 1 0 0,63-126-300 0 0,-9 16 101 0 0,1 0 0 0 0,2 1-1 0 0,0 1 1 0 0,1-1 0 0 0,-7 41 0 0 0,13-59-127 0 0,-1 1 0 0 0,1 0 0 0 0,0-1 0 0 0,0 1 0 0 0,0-1 0 0 0,1 1 0 0 0,-1 0 0 0 0,0-1 0 0 0,1 1 0 0 0,0-1 0 0 0,0 1 0 0 0,0-1 0 0 0,0 1 1 0 0,0-1-1 0 0,0 1 0 0 0,0-1 0 0 0,1 0 0 0 0,-1 0 0 0 0,1 0 0 0 0,0 0 0 0 0,0 0 0 0 0,0 0 0 0 0,0 0 0 0 0,0-1 0 0 0,0 1 0 0 0,0 0 0 0 0,0-1 1 0 0,1 0-1 0 0,-1 0 0 0 0,0 0 0 0 0,1 0 0 0 0,-1 0 0 0 0,1 0 0 0 0,-1 0 0 0 0,1-1 0 0 0,0 1 0 0 0,3-1 0 0 0,0 1 86 0 0,0-1-1 0 0,1 0 0 0 0,-1-1 1 0 0,1 1-1 0 0,-1-1 1 0 0,0 0-1 0 0,1-1 0 0 0,-1 0 1 0 0,0 0-1 0 0,0 0 0 0 0,0 0 1 0 0,0-1-1 0 0,-1 0 1 0 0,9-6-1 0 0,-1-2 473 0 0,0-1-1 0 0,-1 0 1 0 0,-1 0-1 0 0,19-29 1 0 0,32-62 1405 0 0,-28 43-1088 0 0,83-172 1062 0 0,-111 213-1922 0 0,-6 16-74 0 0,1 0 1 0 0,0 0-1 0 0,0 0 0 0 0,0 0 0 0 0,0 0 0 0 0,1 0 0 0 0,-1 0 0 0 0,3-3 0 0 0,-12 15-229 0 0,0 1-1 0 0,1 0 1 0 0,0 1 0 0 0,0 0 0 0 0,1 0-1 0 0,1 0 1 0 0,-6 18 0 0 0,-24 87 202 0 0,35-115 99 0 0,-30 135-63 0 0,26-112 9 0 0,1-1 0 0 0,1 1 0 0 0,2 43 0 0 0,1-63 18 0 0,-1-1 0 0 0,0 0 0 0 0,1 0 0 0 0,-1 1 1 0 0,1-1-1 0 0,0 0 0 0 0,0 0 0 0 0,0 0 0 0 0,1 0 1 0 0,-1 0-1 0 0,1 0 0 0 0,3 5 0 0 0,-4-8 48 0 0,-1 0 1 0 0,0-1-1 0 0,1 1 1 0 0,-1 0-1 0 0,1-1 0 0 0,-1 1 1 0 0,1 0-1 0 0,-1-1 0 0 0,0 1 1 0 0,1-1-1 0 0,-1 1 1 0 0,0-1-1 0 0,1 1 0 0 0,-1-1 1 0 0,0 1-1 0 0,0-1 0 0 0,1 1 1 0 0,-1-1-1 0 0,0 1 1 0 0,0-1-1 0 0,0 1 0 0 0,0-1 1 0 0,0 0-1 0 0,0 1 0 0 0,0-1 1 0 0,0 1-1 0 0,0-2 1 0 0,3-19 513 0 0,-5-10-181 0 0,0 0-1 0 0,-2 0 1 0 0,-9-31-1 0 0,-30-91 361 0 0,78 183-2587 0 0,-27-23 1884 0 0,1 0-1 0 0,-1-1 1 0 0,1-1 0 0 0,1 1-1 0 0,-1-1 1 0 0,1-1 0 0 0,0 0-1 0 0,0 0 1 0 0,0-1 0 0 0,0 0-1 0 0,19 2 1 0 0,-14-4 36 0 0,0 0 1 0 0,0-1-1 0 0,0-1 1 0 0,0 0-1 0 0,0-1 0 0 0,0-1 1 0 0,26-8-1 0 0,-22 5 45 0 0,-1-1 0 0 0,1-1 0 0 0,-2-1-1 0 0,1 0 1 0 0,-1-1 0 0 0,-1-1 0 0 0,0-1 0 0 0,-1 0-1 0 0,0-1 1 0 0,-1-1 0 0 0,0 0 0 0 0,-1-1-1 0 0,12-17 1 0 0,-23 29-71 0 0,0 0-1 0 0,0 0 0 0 0,0 0 1 0 0,-1-1-1 0 0,1 1 1 0 0,-1 0-1 0 0,0-1 0 0 0,0 1 1 0 0,0-1-1 0 0,-1 0 0 0 0,1-3 1 0 0,-1 6-22 0 0,0 0 1 0 0,0 0 0 0 0,0 0-1 0 0,0 0 1 0 0,-1 0 0 0 0,1 0-1 0 0,0 0 1 0 0,-1 0 0 0 0,1 0-1 0 0,0 1 1 0 0,-1-1 0 0 0,1 0-1 0 0,-1 0 1 0 0,1 1 0 0 0,-1-1-1 0 0,0 0 1 0 0,1 0 0 0 0,-2 0-1 0 0,1 0-22 0 0,-1 0-1 0 0,1 0 0 0 0,-1 1 1 0 0,0-1-1 0 0,1 0 1 0 0,-1 1-1 0 0,0-1 0 0 0,1 1 1 0 0,-1 0-1 0 0,0 0 0 0 0,0-1 1 0 0,1 1-1 0 0,-3 0 0 0 0,-2 1-42 0 0,0 0 0 0 0,-1 0 0 0 0,1 1 0 0 0,0 0 0 0 0,0 0-1 0 0,0 0 1 0 0,1 0 0 0 0,-1 1 0 0 0,0 0 0 0 0,1 0 0 0 0,-9 8-1 0 0,-4 2-86 0 0,-30 32-1 0 0,35-31 138 0 0,1-1 0 0 0,0 2 0 0 0,1-1 0 0 0,1 1 0 0 0,0 1 0 0 0,1 0-1 0 0,1 0 1 0 0,1 1 0 0 0,0 0 0 0 0,1 0 0 0 0,0 1 0 0 0,-3 27 0 0 0,8-44 8 0 0,1 1-1 0 0,0 0 1 0 0,-1 0 0 0 0,1 0-1 0 0,0 0 1 0 0,0 0-1 0 0,0-1 1 0 0,0 1-1 0 0,1 0 1 0 0,-1 0 0 0 0,1 0-1 0 0,-1 0 1 0 0,1-1-1 0 0,-1 1 1 0 0,1 0 0 0 0,0 0-1 0 0,0-1 1 0 0,0 1-1 0 0,0-1 1 0 0,0 1 0 0 0,0-1-1 0 0,3 3 1 0 0,-2-3-1 0 0,0 1 1 0 0,0-1 0 0 0,1 0-1 0 0,-1 0 1 0 0,0 0-1 0 0,1-1 1 0 0,-1 1-1 0 0,1-1 1 0 0,-1 1 0 0 0,1-1-1 0 0,-1 0 1 0 0,1 0-1 0 0,0 0 1 0 0,3 0-1 0 0,9-3-46 0 0,-1 0 0 0 0,0 0-1 0 0,0-2 1 0 0,21-8-1 0 0,-13 3 56 0 0,0-2-1 0 0,-1 0 1 0 0,0-2-1 0 0,-1 0 1 0 0,-1-1-1 0 0,0-1 0 0 0,-1-1 1 0 0,-1-1-1 0 0,0 0 1 0 0,14-21-1 0 0,-52 95 245 0 0,11-23-170 0 0,9-30-55 0 0,-7 19 94 0 0,-8 35-1 0 0,15-51-87 0 0,0 0-1 0 0,0 0 0 0 0,1 0 0 0 0,-1 0 0 0 0,2 0 1 0 0,-1 0-1 0 0,0 0 0 0 0,1 0 0 0 0,0 0 1 0 0,1 0-1 0 0,2 8 0 0 0,-3-12-34 0 0,-1-1 0 0 0,1 1 1 0 0,0-1-1 0 0,0 0 0 0 0,-1 1 0 0 0,1-1 1 0 0,0 0-1 0 0,0 0 0 0 0,1 0 0 0 0,-1 0 1 0 0,0 1-1 0 0,0-1 0 0 0,0-1 0 0 0,1 1 0 0 0,-1 0 1 0 0,1 0-1 0 0,-1 0 0 0 0,0-1 0 0 0,1 1 1 0 0,-1-1-1 0 0,1 1 0 0 0,0-1 0 0 0,-1 0 0 0 0,1 1 1 0 0,-1-1-1 0 0,1 0 0 0 0,-1 0 0 0 0,1 0 1 0 0,0 0-1 0 0,-1-1 0 0 0,1 1 0 0 0,-1 0 1 0 0,1-1-1 0 0,-1 1 0 0 0,1-1 0 0 0,-1 1 0 0 0,1-1 1 0 0,2-1-1 0 0,6-3-956 0 0,0-1 0 0 0,1 0 0 0 0,-2 0 0 0 0,11-10 0 0 0,-13 11 78 0 0,15-13-1503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0.757"/>
    </inkml:context>
    <inkml:brush xml:id="br0">
      <inkml:brushProperty name="width" value="0.05" units="cm"/>
      <inkml:brushProperty name="height" value="0.05" units="cm"/>
    </inkml:brush>
  </inkml:definitions>
  <inkml:trace contextRef="#ctx0" brushRef="#br0">73 12 20628 0 0,'0'-1'135'0'0,"-1"0"0"0"0,0 0 0 0 0,1 0 0 0 0,-1 0 0 0 0,0 1 0 0 0,0-1 0 0 0,1 0 0 0 0,-1 1 0 0 0,0-1 0 0 0,0 0 0 0 0,0 1 0 0 0,0-1 0 0 0,0 1 0 0 0,0 0 0 0 0,0-1 0 0 0,0 1 0 0 0,0 0 0 0 0,0-1 0 0 0,0 1 0 0 0,0 0 0 0 0,0 0 0 0 0,0 0 0 0 0,0 0 0 0 0,-1 0 0 0 0,1 0 0 0 0,0 0 0 0 0,0 1 0 0 0,0-1 0 0 0,0 0 0 0 0,0 0 0 0 0,0 1 0 0 0,0-1 0 0 0,0 1 0 0 0,0-1 0 0 0,-1 2 0 0 0,-3 0-270 0 0,1 0-1 0 0,0 1 0 0 0,0-1 1 0 0,0 1-1 0 0,0 0 0 0 0,-6 7 1 0 0,10-9-40 0 0,-1-1 1 0 0,1 1 0 0 0,0 0 0 0 0,-1 0 0 0 0,1 0 0 0 0,0 0 0 0 0,0-1 0 0 0,-1 1 0 0 0,1 0 0 0 0,0 0-1 0 0,0 0 1 0 0,0 0 0 0 0,0 0 0 0 0,0-1 0 0 0,0 1 0 0 0,1 0 0 0 0,-1 0 0 0 0,0 0 0 0 0,0 0 0 0 0,1-1-1 0 0,-1 1 1 0 0,0 0 0 0 0,1 0 0 0 0,-1-1 0 0 0,1 1 0 0 0,-1 0 0 0 0,2 1 0 0 0,17 19-3288 0 0,-6-11 3175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1.255"/>
    </inkml:context>
    <inkml:brush xml:id="br0">
      <inkml:brushProperty name="width" value="0.05" units="cm"/>
      <inkml:brushProperty name="height" value="0.05" units="cm"/>
    </inkml:brush>
  </inkml:definitions>
  <inkml:trace contextRef="#ctx0" brushRef="#br0">227 269 11610 0 0,'-1'0'538'0'0,"0"0"0"0"0,0-1 0 0 0,0 1 0 0 0,0 0-1 0 0,0 0 1 0 0,0-1 0 0 0,0 1 0 0 0,0 0-1 0 0,0-1 1 0 0,0 1 0 0 0,0-1 0 0 0,1 1-1 0 0,-1-1 1 0 0,0 1 0 0 0,0-1 0 0 0,0-1 0 0 0,-12-14 2448 0 0,12 14-2964 0 0,-1 0 0 0 0,1 0 1 0 0,0 0-1 0 0,-1 0 1 0 0,1 0-1 0 0,-1 0 1 0 0,0 0-1 0 0,0 1 1 0 0,0-1-1 0 0,0 0 1 0 0,0 1-1 0 0,0 0 1 0 0,-4-2-1 0 0,3 2-35 0 0,0 0-1 0 0,0 1 1 0 0,0-1-1 0 0,0 1 1 0 0,0 0 0 0 0,-1 0-1 0 0,1 0 1 0 0,0 0-1 0 0,0 1 1 0 0,0-1-1 0 0,0 1 1 0 0,0 0-1 0 0,0 0 1 0 0,-4 1 0 0 0,1 1 2 0 0,0 0 0 0 0,0 0 0 0 0,1 1 0 0 0,-1 0 0 0 0,1 0 0 0 0,-7 7 1 0 0,2-2 7 0 0,1 1 0 0 0,1 1 1 0 0,0-1-1 0 0,1 1 0 0 0,0 1 1 0 0,-8 15-1 0 0,14-24-14 0 0,-1-1-1 0 0,1 1 1 0 0,0 0-1 0 0,0-1 1 0 0,0 1-1 0 0,1 0 1 0 0,-1 0-1 0 0,1 0 0 0 0,-1-1 1 0 0,1 1-1 0 0,0 0 1 0 0,0 0-1 0 0,0 0 1 0 0,0 0-1 0 0,1 0 1 0 0,-1-1-1 0 0,1 1 1 0 0,0 0-1 0 0,0 0 1 0 0,0-1-1 0 0,0 1 1 0 0,0 0-1 0 0,0-1 1 0 0,1 1-1 0 0,-1-1 1 0 0,1 0-1 0 0,0 1 1 0 0,0-1-1 0 0,-1 0 1 0 0,5 3-1 0 0,-1-1 18 0 0,1-1 1 0 0,-1 0-1 0 0,1 0 0 0 0,-1-1 0 0 0,1 0 0 0 0,0 0 1 0 0,0 0-1 0 0,0 0 0 0 0,0-1 0 0 0,0 0 0 0 0,1-1 1 0 0,-1 1-1 0 0,9-1 0 0 0,0-2 28 0 0,-1 1-1 0 0,1-2 1 0 0,-1 0-1 0 0,0-1 1 0 0,0 0 0 0 0,0-1-1 0 0,-1-1 1 0 0,1 0-1 0 0,-1-1 1 0 0,-1 0-1 0 0,21-16 1 0 0,-1-2 1 0 0,-1-2 1 0 0,-2-1-1 0 0,27-32 0 0 0,-35 37 35 0 0,24-38 0 0 0,-40 53-97 0 0,0 1-1 0 0,-1-1 0 0 0,0 0 0 0 0,0 0 1 0 0,-1-1-1 0 0,0 1 0 0 0,0-1 0 0 0,-1 1 0 0 0,2-18 1 0 0,-3 24-22 0 0,-1 0 1 0 0,0 0-1 0 0,0 0 0 0 0,-1-1 1 0 0,1 1-1 0 0,0 0 1 0 0,-1 0-1 0 0,1 0 0 0 0,-1 0 1 0 0,0 0-1 0 0,0 0 1 0 0,0 0-1 0 0,0 0 1 0 0,0 0-1 0 0,0 0 0 0 0,0 0 1 0 0,-1 1-1 0 0,1-1 1 0 0,0 0-1 0 0,-4-2 1 0 0,2 2-29 0 0,-1 0 0 0 0,1 0 1 0 0,0 0-1 0 0,-1 1 0 0 0,1 0 1 0 0,-1-1-1 0 0,0 1 0 0 0,0 0 1 0 0,1 1-1 0 0,-1-1 0 0 0,-4 0 1 0 0,-3 1 19 0 0,0 0 1 0 0,1 1 0 0 0,-1 0-1 0 0,0 0 1 0 0,1 1 0 0 0,-1 0-1 0 0,-16 7 1 0 0,15-3 194 0 0,-1 0 1 0 0,1 1-1 0 0,1 0 0 0 0,-1 1 1 0 0,-17 16-1 0 0,24-20-120 0 0,1 0 0 0 0,-1 0 0 0 0,1 1 0 0 0,0-1 0 0 0,0 1 0 0 0,1 0 0 0 0,0 1 1 0 0,-1-1-1 0 0,2 0 0 0 0,-1 1 0 0 0,1 0 0 0 0,0-1 0 0 0,0 1 0 0 0,0 0 0 0 0,0 7 0 0 0,2-11-39 0 0,0 0 0 0 0,0 0 0 0 0,0 0 0 0 0,1 0 1 0 0,-1 0-1 0 0,1 0 0 0 0,-1-1 0 0 0,1 1 0 0 0,0 0 0 0 0,0 0 0 0 0,0 0 0 0 0,0-1 0 0 0,0 1 1 0 0,0 0-1 0 0,0-1 0 0 0,1 1 0 0 0,-1-1 0 0 0,1 1 0 0 0,-1-1 0 0 0,1 0 0 0 0,-1 0 0 0 0,1 0 1 0 0,0 0-1 0 0,3 2 0 0 0,6 2-76 0 0,1 0-1 0 0,0 0 1 0 0,13 2 0 0 0,11 5-28 0 0,-31-9 153 0 0,1-1 1 0 0,-1 1-1 0 0,0 0 1 0 0,0 0-1 0 0,0 1 1 0 0,0-1-1 0 0,-1 1 1 0 0,0 0-1 0 0,0 1 0 0 0,0-1 1 0 0,0 1-1 0 0,0-1 1 0 0,-1 1-1 0 0,0 0 1 0 0,0 1-1 0 0,0-1 1 0 0,-1 0-1 0 0,0 1 1 0 0,0 0-1 0 0,0-1 1 0 0,0 1-1 0 0,-1 0 1 0 0,0 0-1 0 0,-1 0 1 0 0,1-1-1 0 0,-1 12 1 0 0,0-5-30 0 0,0-6-112 0 0,0 0 1 0 0,0 0-1 0 0,0 0 1 0 0,-1 0-1 0 0,0 0 1 0 0,0 0-1 0 0,0 0 1 0 0,-3 7-1 0 0,3-11-223 0 0,0-1-1 0 0,1 1 1 0 0,-1 0 0 0 0,1-1-1 0 0,0 1 1 0 0,0-1 0 0 0,-1 1 0 0 0,1-1-1 0 0,0 1 1 0 0,0 0 0 0 0,1-1-1 0 0,-1 1 1 0 0,0-1 0 0 0,0 1 0 0 0,1 0-1 0 0,-1-1 1 0 0,1 2 0 0 0,3-1 111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1.671"/>
    </inkml:context>
    <inkml:brush xml:id="br0">
      <inkml:brushProperty name="width" value="0.05" units="cm"/>
      <inkml:brushProperty name="height" value="0.05" units="cm"/>
    </inkml:brush>
  </inkml:definitions>
  <inkml:trace contextRef="#ctx0" brushRef="#br0">55 63 14203 0 0,'-1'5'655'0'0,"0"0"-1"0"0,1 0 1 0 0,-1-1 0 0 0,1 1 0 0 0,0 0-1 0 0,0 6 1 0 0,1-10-533 0 0,-1 0 0 0 0,0 0 0 0 0,0 0 0 0 0,0 0 0 0 0,1 0-1 0 0,-1 0 1 0 0,0-1 0 0 0,1 1 0 0 0,-1 0 0 0 0,1 0 0 0 0,-1 0 0 0 0,1-1 0 0 0,-1 1 0 0 0,1 0 0 0 0,-1 0-1 0 0,1-1 1 0 0,0 1 0 0 0,-1 0 0 0 0,1-1 0 0 0,0 1 0 0 0,0-1 0 0 0,0 1 0 0 0,-1-1 0 0 0,1 0 0 0 0,0 1-1 0 0,0-1 1 0 0,0 0 0 0 0,0 1 0 0 0,0-1 0 0 0,0 0 0 0 0,0 0 0 0 0,0 0 0 0 0,0 0 0 0 0,-1 0 0 0 0,1 0-1 0 0,0 0 1 0 0,0 0 0 0 0,0 0 0 0 0,0 0 0 0 0,0-1 0 0 0,0 1 0 0 0,1-1 0 0 0,12-3 145 0 0,-1-2-1 0 0,1 0 1 0 0,-1 0 0 0 0,0-1-1 0 0,-1-1 1 0 0,0 0 0 0 0,0 0 0 0 0,21-21-1 0 0,-32 28-263 0 0,0 0 0 0 0,1 0-1 0 0,-1 0 1 0 0,0 0 0 0 0,0-1 0 0 0,0 1-1 0 0,0 0 1 0 0,0-1 0 0 0,0 1-1 0 0,0-1 1 0 0,-1 1 0 0 0,1-1 0 0 0,0 1-1 0 0,0-4 1 0 0,-1 5-13 0 0,0-1-1 0 0,0 0 1 0 0,0 1-1 0 0,-1-1 1 0 0,1 1 0 0 0,0-1-1 0 0,0 1 1 0 0,0-1-1 0 0,-1 1 1 0 0,1-1-1 0 0,0 1 1 0 0,0-1 0 0 0,-1 1-1 0 0,1-1 1 0 0,0 1-1 0 0,-1-1 1 0 0,1 1-1 0 0,-1 0 1 0 0,1-1 0 0 0,-1 1-1 0 0,1-1 1 0 0,-1 1-1 0 0,1 0 1 0 0,-1 0 0 0 0,1-1-1 0 0,-1 1 1 0 0,0 0-1 0 0,-3-1-49 0 0,1 0-1 0 0,-1 0 1 0 0,1 1-1 0 0,-1 0 1 0 0,0-1-1 0 0,1 1 0 0 0,-1 1 1 0 0,1-1-1 0 0,-1 0 1 0 0,0 1-1 0 0,-6 2 1 0 0,-1 1-51 0 0,0 1 0 0 0,0 0 0 0 0,1 1 0 0 0,0 0 0 0 0,0 1 1 0 0,0 0-1 0 0,1 0 0 0 0,0 1 0 0 0,-15 17 0 0 0,17-18 51 0 0,1 1 1 0 0,1 0-1 0 0,-1 0 1 0 0,1 0-1 0 0,0 1 1 0 0,1-1-1 0 0,0 1 1 0 0,1 0-1 0 0,-1 0 0 0 0,2 1 1 0 0,-1-1-1 0 0,-1 16 1 0 0,4-24 52 0 0,0 0 0 0 0,0 0 0 0 0,0 1 0 0 0,0-1 1 0 0,0 0-1 0 0,0 0 0 0 0,0 0 0 0 0,1 0 0 0 0,-1 0 0 0 0,0 0 1 0 0,1 0-1 0 0,-1 1 0 0 0,1-1 0 0 0,-1 0 0 0 0,1 0 0 0 0,-1 0 1 0 0,1-1-1 0 0,0 1 0 0 0,-1 0 0 0 0,1 0 0 0 0,0 0 0 0 0,1 1 1 0 0,0-1 5 0 0,0 0 1 0 0,0 0 0 0 0,0 0 0 0 0,0 0 0 0 0,1-1 0 0 0,-1 1 0 0 0,0-1 0 0 0,0 1 0 0 0,0-1 0 0 0,0 0 0 0 0,3 0 0 0 0,6 0 25 0 0,1-1 1 0 0,-1-1-1 0 0,18-4 1 0 0,-25 5-29 0 0,53-15-295 0 0,-2-3 0 0 0,0-2 0 0 0,67-37 0 0 0,-117 55 256 0 0,1 0 0 0 0,0 1 1 0 0,0 0-1 0 0,12-3 0 0 0,-17 4 46 0 0,0 1-1 0 0,0 0 1 0 0,-1 0 0 0 0,1 0-1 0 0,0 0 1 0 0,0 0-1 0 0,0 0 1 0 0,-1 0-1 0 0,1 1 1 0 0,0-1 0 0 0,0 0-1 0 0,0 0 1 0 0,-1 0-1 0 0,1 1 1 0 0,0-1-1 0 0,-1 0 1 0 0,1 1 0 0 0,0-1-1 0 0,0 2 1 0 0,0-2 14 0 0,-1 1 1 0 0,1 0-1 0 0,-1 0 0 0 0,1 0 1 0 0,-1 0-1 0 0,0 0 1 0 0,1 0-1 0 0,-1 0 1 0 0,0 0-1 0 0,0 0 1 0 0,0 0-1 0 0,0 0 1 0 0,0 0-1 0 0,0 0 1 0 0,0 0-1 0 0,0 0 0 0 0,0 0 1 0 0,0 0-1 0 0,-1 2 1 0 0,-1 6 165 0 0,-1-1 1 0 0,0 1 0 0 0,-1 0-1 0 0,-8 14 1 0 0,-8 19 487 0 0,20-41-661 0 0,0-1 0 0 0,0 0 0 0 0,0 0 0 0 0,0 0 1 0 0,0 0-1 0 0,0 1 0 0 0,0-1 0 0 0,0 0 0 0 0,0 0 0 0 0,0 0 1 0 0,0 0-1 0 0,0 1 0 0 0,0-1 0 0 0,0 0 0 0 0,0 0 0 0 0,0 0 1 0 0,0 0-1 0 0,0 1 0 0 0,0-1 0 0 0,0 0 0 0 0,0 0 0 0 0,0 0 1 0 0,0 1-1 0 0,0-1 0 0 0,0 0 0 0 0,0 0 0 0 0,0 0 0 0 0,0 0 0 0 0,0 0 1 0 0,1 1-1 0 0,-1-1 0 0 0,0 0 0 0 0,0 0 0 0 0,0 0 0 0 0,0 0 1 0 0,0 0-1 0 0,0 0 0 0 0,1 1 0 0 0,7-2 210 0 0,8-7-21 0 0,-1-2-89 0 0,30-15 0 0 0,-14 8-368 0 0,-23 13 138 0 0,24-14-332 0 0,-31 17 398 0 0,1 0 0 0 0,0 1 0 0 0,0-1 0 0 0,0 0 0 0 0,0 1 0 0 0,0-1 0 0 0,0 1 0 0 0,0-1 0 0 0,0 1 0 0 0,0 0 0 0 0,0 0 0 0 0,0 0 0 0 0,2 0 0 0 0,-3 1 41 0 0,0 0 1 0 0,0 0-1 0 0,0 0 1 0 0,0 0-1 0 0,-1 0 0 0 0,1 0 1 0 0,0 0-1 0 0,0 0 0 0 0,-1 1 1 0 0,1-1-1 0 0,-1 0 1 0 0,1 0-1 0 0,-1 1 0 0 0,1-1 1 0 0,-1 0-1 0 0,0 0 0 0 0,0 1 1 0 0,0-1-1 0 0,0 3 1 0 0,2 28-374 0 0,-2-31 345 0 0,0 7-694 0 0,0 1 0 0 0,0-1 0 0 0,1 0 0 0 0,0 0 0 0 0,1 0 1 0 0,0 0-1 0 0,5 14 0 0 0,-1-8-356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2.322"/>
    </inkml:context>
    <inkml:brush xml:id="br0">
      <inkml:brushProperty name="width" value="0.05" units="cm"/>
      <inkml:brushProperty name="height" value="0.05" units="cm"/>
    </inkml:brush>
  </inkml:definitions>
  <inkml:trace contextRef="#ctx0" brushRef="#br0">104 9 17484 0 0,'1'0'70'0'0,"-1"0"0"0"0,0-1 0 0 0,0 1 0 0 0,0 0 1 0 0,0-1-1 0 0,0 1 0 0 0,0 0 0 0 0,0 0 0 0 0,0-1 0 0 0,0 1 0 0 0,0 0 1 0 0,0-1-1 0 0,0 1 0 0 0,0 0 0 0 0,0-1 0 0 0,0 1 0 0 0,0 0 1 0 0,-1 0-1 0 0,1-1 0 0 0,0 1 0 0 0,0 0 0 0 0,0-1 0 0 0,0 1 0 0 0,0 0 1 0 0,-1 0-1 0 0,1-1 0 0 0,0 1 0 0 0,0 0 0 0 0,-1 0 0 0 0,1 0 1 0 0,0-1-1 0 0,-1 1 0 0 0,-6 8 665 0 0,-10 25-972 0 0,14-26 484 0 0,-15 28 18 0 0,-22 66 0 0 0,37-90-221 0 0,-1 1 1 0 0,2-1-1 0 0,0 1 1 0 0,0-1 0 0 0,1 1-1 0 0,0 0 1 0 0,1 0 0 0 0,0-1-1 0 0,1 1 1 0 0,3 17 0 0 0,-2-24-7 0 0,-1 1 0 0 0,1 0 1 0 0,1-1-1 0 0,-1 1 0 0 0,1-1 1 0 0,0 0-1 0 0,0 1 0 0 0,0-2 1 0 0,1 1-1 0 0,0 0 0 0 0,0-1 1 0 0,0 1-1 0 0,0-1 0 0 0,9 6 0 0 0,-6-6 78 0 0,0 0 0 0 0,0 0 0 0 0,0-1-1 0 0,0 0 1 0 0,1-1 0 0 0,-1 1-1 0 0,1-1 1 0 0,0-1 0 0 0,0 1-1 0 0,9-1 1 0 0,-3 0 32 0 0,0-1 0 0 0,0-1 0 0 0,0 0 0 0 0,-1-1 1 0 0,1-1-1 0 0,0 0 0 0 0,-1-1 0 0 0,1 0 0 0 0,-1-1 0 0 0,0 0 0 0 0,-1-1 0 0 0,15-9 0 0 0,-14 6-57 0 0,-1 1-1 0 0,0-2 0 0 0,0 0 1 0 0,-1 0-1 0 0,14-16 0 0 0,-22 23-146 0 0,-1-1 0 0 0,1 1 0 0 0,-1 0 0 0 0,0-1 0 0 0,0 0 0 0 0,-1 1 0 0 0,1-1 0 0 0,-1 0-1 0 0,1 0 1 0 0,-1 0 0 0 0,-1 0 0 0 0,1 0 0 0 0,0 0 0 0 0,-1 0 0 0 0,0 0 0 0 0,0 0 0 0 0,0 0 0 0 0,0 0 0 0 0,-1 0 0 0 0,0 0 0 0 0,0 0 0 0 0,0 0-1 0 0,0 0 1 0 0,0 1 0 0 0,-4-7 0 0 0,5 9 3 0 0,0 0 1 0 0,-1 0-1 0 0,1 0 0 0 0,-1 0 0 0 0,0 0 1 0 0,1 0-1 0 0,-1 0 0 0 0,0 0 0 0 0,0 0 1 0 0,1 0-1 0 0,-1 1 0 0 0,0-1 0 0 0,0 0 1 0 0,0 0-1 0 0,0 1 0 0 0,0-1 0 0 0,0 1 1 0 0,0-1-1 0 0,0 1 0 0 0,0-1 0 0 0,0 1 1 0 0,0 0-1 0 0,-1-1 0 0 0,1 1 0 0 0,0 0 1 0 0,-2 0-1 0 0,1 0 21 0 0,-1 1 0 0 0,1-1 0 0 0,0 1 0 0 0,0 0 0 0 0,0 0 0 0 0,0 0-1 0 0,0 0 1 0 0,0 0 0 0 0,0 0 0 0 0,0 1 0 0 0,0-1 0 0 0,-3 3 0 0 0,-4 5 69 0 0,0 1 1 0 0,1 0-1 0 0,-11 17 0 0 0,19-27-37 0 0,-7 10 22 0 0,1 1 0 0 0,-1 0 0 0 0,2 0-1 0 0,0 0 1 0 0,0 1 0 0 0,1 0 0 0 0,-5 23 0 0 0,8-31-32 0 0,1 1 1 0 0,0-1-1 0 0,-1 0 1 0 0,1 0-1 0 0,1 0 1 0 0,-1 1 0 0 0,0-1-1 0 0,1 0 1 0 0,0 0-1 0 0,0 0 1 0 0,0 0-1 0 0,1 0 1 0 0,0 0-1 0 0,-1 0 1 0 0,1-1-1 0 0,0 1 1 0 0,1 0-1 0 0,-1-1 1 0 0,1 0-1 0 0,-1 1 1 0 0,1-1-1 0 0,0 0 1 0 0,0-1-1 0 0,0 1 1 0 0,1 0-1 0 0,-1-1 1 0 0,5 2-1 0 0,-1 0 40 0 0,2 0 0 0 0,-1-1-1 0 0,0 0 1 0 0,1 0-1 0 0,-1-1 1 0 0,1 0 0 0 0,0-1-1 0 0,-1 0 1 0 0,1 0 0 0 0,0-1-1 0 0,13-1 1 0 0,12-3 129 0 0,54-12-1 0 0,-75 13-132 0 0,15-3 65 0 0,-1-2 1 0 0,0 0-1 0 0,0-2 0 0 0,34-18 1 0 0,-50 22-2 0 0,-1 1 1 0 0,0-2 0 0 0,0 0-1 0 0,-1 0 1 0 0,0-1 0 0 0,0 0-1 0 0,0 0 1 0 0,-1-1-1 0 0,0 0 1 0 0,-1-1 0 0 0,0 1-1 0 0,10-22 1 0 0,-15 27-47 0 0,0-1 0 0 0,-1 1 0 0 0,0 0 0 0 0,0-1-1 0 0,0 1 1 0 0,0-1 0 0 0,-1 1 0 0 0,1-1 0 0 0,-2-8 0 0 0,1 12-53 0 0,0 1 0 0 0,0 0 0 0 0,0-1 1 0 0,0 1-1 0 0,0 0 0 0 0,0-1 0 0 0,0 1 0 0 0,-1 0 0 0 0,1 0 1 0 0,0-1-1 0 0,0 1 0 0 0,0 0 0 0 0,-1-1 0 0 0,1 1 1 0 0,0 0-1 0 0,0 0 0 0 0,0-1 0 0 0,-1 1 0 0 0,1 0 1 0 0,0 0-1 0 0,-1 0 0 0 0,1 0 0 0 0,0-1 0 0 0,-1 1 1 0 0,1 0-1 0 0,0 0 0 0 0,0 0 0 0 0,-1 0 0 0 0,1 0 0 0 0,0 0 1 0 0,-1 0-1 0 0,1 0 0 0 0,-1 0 0 0 0,-12 5-249 0 0,-8 14-56 0 0,9-7 275 0 0,0 2 1 0 0,2-1 0 0 0,-1 2 0 0 0,2-1 0 0 0,0 1 0 0 0,1 1 0 0 0,0-1 0 0 0,-5 18 0 0 0,12-32 32 0 0,0 1 0 0 0,1 0 0 0 0,-1-1 0 0 0,1 1 0 0 0,-1 0 0 0 0,1 0 0 0 0,0 0 0 0 0,-1-1 1 0 0,1 1-1 0 0,0 0 0 0 0,0 0 0 0 0,0 0 0 0 0,1 0 0 0 0,-1-1 0 0 0,0 1 0 0 0,1 0 0 0 0,-1 0 0 0 0,1 0 0 0 0,-1-1 0 0 0,1 1 1 0 0,0 0-1 0 0,0-1 0 0 0,0 1 0 0 0,0-1 0 0 0,0 1 0 0 0,0-1 0 0 0,0 1 0 0 0,1-1 0 0 0,-1 0 0 0 0,0 0 0 0 0,1 1 0 0 0,-1-1 1 0 0,1 0-1 0 0,-1 0 0 0 0,3 1 0 0 0,3 0-607 0 0,0 0 0 0 0,0 0 0 0 0,1-1 0 0 0,-1 0 0 0 0,0 0 0 0 0,0-1 0 0 0,14-1 0 0 0,22-1-1105 0 0,-21-2 568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2.776"/>
    </inkml:context>
    <inkml:brush xml:id="br0">
      <inkml:brushProperty name="width" value="0.05" units="cm"/>
      <inkml:brushProperty name="height" value="0.05" units="cm"/>
    </inkml:brush>
  </inkml:definitions>
  <inkml:trace contextRef="#ctx0" brushRef="#br0">24 13 21909 0 0,'-9'-5'1177'0'0,"-5"-2"499"0"0,27 20-3382 0 0,53 42-5683 0 0,-49-43 7157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3.229"/>
    </inkml:context>
    <inkml:brush xml:id="br0">
      <inkml:brushProperty name="width" value="0.05" units="cm"/>
      <inkml:brushProperty name="height" value="0.05" units="cm"/>
    </inkml:brush>
  </inkml:definitions>
  <inkml:trace contextRef="#ctx0" brushRef="#br0">175 28 18284 0 0,'0'0'117'0'0,"1"0"-1"0"0,-1 0 1 0 0,0 0 0 0 0,0 0 0 0 0,0-1-1 0 0,1 1 1 0 0,-1 0 0 0 0,0 0 0 0 0,0 0-1 0 0,0-1 1 0 0,0 1 0 0 0,0 0 0 0 0,0 0-1 0 0,1 0 1 0 0,-1-1 0 0 0,0 1 0 0 0,0 0-1 0 0,0 0 1 0 0,0-1 0 0 0,0 1 0 0 0,0 0-1 0 0,0 0 1 0 0,0-1 0 0 0,0 1 0 0 0,0 0-1 0 0,0 0 1 0 0,0-1 0 0 0,0 1-1 0 0,0 0 1 0 0,0 0 0 0 0,0-1 0 0 0,-1 1-1 0 0,1 0 1 0 0,0 0 0 0 0,0 0 0 0 0,0-1-1 0 0,0 1 1 0 0,0 0 0 0 0,0 0 0 0 0,-1 0-1 0 0,1-1 1 0 0,0 1 0 0 0,0 0 0 0 0,0 0-1 0 0,-1 0 1 0 0,1-1 0 0 0,-9-10 1113 0 0,6 10-1223 0 0,0 0 1 0 0,0 0-1 0 0,1 0 0 0 0,-2 0 0 0 0,1 0 0 0 0,0 1 0 0 0,0 0 1 0 0,0-1-1 0 0,0 1 0 0 0,0 0 0 0 0,0 1 0 0 0,0-1 0 0 0,0 0 0 0 0,0 1 1 0 0,0 0-1 0 0,0 0 0 0 0,0 0 0 0 0,0 0 0 0 0,0 0 0 0 0,0 0 1 0 0,1 1-1 0 0,-5 2 0 0 0,-2 1-45 0 0,1 1 0 0 0,-1 0 0 0 0,1 1 0 0 0,0 0 1 0 0,-9 10-1 0 0,13-13-50 0 0,0 1 0 0 0,0 0 1 0 0,1 1-1 0 0,-1-1 1 0 0,1 1-1 0 0,0 0 1 0 0,1-1-1 0 0,-4 13 0 0 0,5-16 43 0 0,1-1-1 0 0,0 1 0 0 0,0-1 1 0 0,-1 1-1 0 0,1-1 0 0 0,0 1 0 0 0,0-1 1 0 0,0 1-1 0 0,1-1 0 0 0,-1 1 1 0 0,0-1-1 0 0,0 1 0 0 0,1-1 1 0 0,-1 1-1 0 0,1-1 0 0 0,0 0 0 0 0,-1 1 1 0 0,1-1-1 0 0,0 0 0 0 0,0 0 1 0 0,-1 1-1 0 0,1-1 0 0 0,0 0 1 0 0,0 0-1 0 0,1 0 0 0 0,-1 0 0 0 0,0 0 1 0 0,0 0-1 0 0,0 0 0 0 0,1-1 1 0 0,-1 1-1 0 0,0 0 0 0 0,1-1 0 0 0,-1 1 1 0 0,0-1-1 0 0,1 1 0 0 0,-1-1 1 0 0,1 1-1 0 0,-1-1 0 0 0,1 0 1 0 0,-1 0-1 0 0,1 0 0 0 0,1 0 0 0 0,64 2-1192 0 0,-53-3 1028 0 0,1 1 0 0 0,0 1 0 0 0,-1 0 0 0 0,1 1 0 0 0,25 6 1 0 0,-15 0 81 0 0,-8-3 123 0 0,-1 1 0 0 0,29 14 0 0 0,-44-20 54 0 0,0 0 1 0 0,0 1 0 0 0,0-1-1 0 0,0 1 1 0 0,0-1-1 0 0,0 1 1 0 0,0-1-1 0 0,-1 1 1 0 0,1 0 0 0 0,0-1-1 0 0,0 1 1 0 0,-1 0-1 0 0,1 0 1 0 0,0-1-1 0 0,-1 1 1 0 0,1 0 0 0 0,-1 0-1 0 0,1 0 1 0 0,-1 0-1 0 0,0 0 1 0 0,1 0-1 0 0,-1 0 1 0 0,0 0 0 0 0,1 0-1 0 0,-1 0 1 0 0,0 0-1 0 0,0 0 1 0 0,0 0 0 0 0,0 0-1 0 0,0 0 1 0 0,0 0-1 0 0,0 0 1 0 0,-1 0-1 0 0,1 0 1 0 0,0 0 0 0 0,0 0-1 0 0,-1 0 1 0 0,1 0-1 0 0,-1-1 1 0 0,1 1-1 0 0,-1 0 1 0 0,1 0 0 0 0,-1 0-1 0 0,1 0 1 0 0,-1-1-1 0 0,0 1 1 0 0,1 0-1 0 0,-2 0 1 0 0,-2 3 199 0 0,1-1 0 0 0,-1 0 1 0 0,0 0-1 0 0,0-1 0 0 0,0 1 0 0 0,0-1 0 0 0,0 0 1 0 0,-1 0-1 0 0,-6 2 0 0 0,-94 18 1645 0 0,32-17-7208 0 0,56-3 3061 0 0,12 0 1998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3.899"/>
    </inkml:context>
    <inkml:brush xml:id="br0">
      <inkml:brushProperty name="width" value="0.05" units="cm"/>
      <inkml:brushProperty name="height" value="0.05" units="cm"/>
    </inkml:brush>
  </inkml:definitions>
  <inkml:trace contextRef="#ctx0" brushRef="#br0">145 46 15219 0 0,'24'-45'7437'0'0,"-45"104"-7740"0"0,10-26 207 0 0,-110 370 417 0 0,108-357-258 0 0,10-20 261 0 0,5-18 124 0 0,4-17-116 0 0,4-15-188 0 0,-1 1-1 0 0,-1-2 0 0 0,-1 1 1 0 0,4-38-1 0 0,-5 14-281 0 0,-1-68 0 0 0,-12 132-1207 0 0,7-7 1247 0 0,-1-1 0 0 0,1 1 0 0 0,0 0 0 0 0,1-1 1 0 0,0 1-1 0 0,0-1 0 0 0,1 0 0 0 0,0 1 0 0 0,0-1 0 0 0,6 13 0 0 0,-6-17 115 0 0,1 0 0 0 0,0 0 1 0 0,0 0-1 0 0,0 0 0 0 0,0 0 0 0 0,1 0 0 0 0,0-1 0 0 0,-1 1 0 0 0,1-1 0 0 0,0 0 0 0 0,1-1 0 0 0,-1 1 0 0 0,0-1 1 0 0,1 1-1 0 0,0-1 0 0 0,-1 0 0 0 0,1-1 0 0 0,0 0 0 0 0,7 2 0 0 0,4 0 227 0 0,0-1 0 0 0,0 0 0 0 0,0-2 0 0 0,0 1 0 0 0,0-2 0 0 0,0 0-1 0 0,25-6 1 0 0,-30 5-33 0 0,1-2-1 0 0,-1 1 1 0 0,0-1-1 0 0,0-1 1 0 0,-1 0-1 0 0,1 0 0 0 0,-1-1 1 0 0,0-1-1 0 0,-1 0 1 0 0,18-15-1 0 0,-16 11-99 0 0,0-1-1 0 0,0 0 0 0 0,-2-1 1 0 0,1 0-1 0 0,-2 0 1 0 0,1-1-1 0 0,-2 0 0 0 0,11-27 1 0 0,-18 40-143 0 0,0 0 0 0 0,0 1 0 0 0,1-1 0 0 0,-1 0 0 0 0,0 1 1 0 0,0-1-1 0 0,0 0 0 0 0,0 1 0 0 0,1-1 0 0 0,-1 0 0 0 0,0 1 0 0 0,0-1 0 0 0,-1 0 0 0 0,1 0 1 0 0,0 1-1 0 0,0-1 0 0 0,0 0 0 0 0,0 1 0 0 0,-1-1 0 0 0,1 0 0 0 0,0 1 0 0 0,0-1 0 0 0,-1 0 1 0 0,1 1-1 0 0,-1-1 0 0 0,1 1 0 0 0,-1-2 0 0 0,0 2-11 0 0,1 0 1 0 0,-1 0-1 0 0,0 0 1 0 0,1 0-1 0 0,-1 0 0 0 0,0 0 1 0 0,1 0-1 0 0,-1 0 1 0 0,0 0-1 0 0,1 0 0 0 0,-1 0 1 0 0,0 0-1 0 0,1 0 0 0 0,-1 1 1 0 0,1-1-1 0 0,-1 0 1 0 0,0 0-1 0 0,1 1 0 0 0,-1-1 1 0 0,1 0-1 0 0,-1 1 1 0 0,1-1-1 0 0,-1 1 0 0 0,1-1 1 0 0,-1 1-1 0 0,1-1 1 0 0,-1 1-1 0 0,1-1 0 0 0,-1 2 1 0 0,-7 8-165 0 0,1 1 1 0 0,0 1-1 0 0,1-1 0 0 0,-6 16 1 0 0,-3 4 122 0 0,-51 123 55 0 0,64-150 29 0 0,1 0-1 0 0,0 0 1 0 0,0 1 0 0 0,0-1 0 0 0,1 0-1 0 0,-1 0 1 0 0,1 0 0 0 0,0 1-1 0 0,1 5 1 0 0,-1-8 6 0 0,1-1-1 0 0,-1 0 1 0 0,0 1 0 0 0,1-1-1 0 0,-1 0 1 0 0,1 0 0 0 0,-1 0-1 0 0,1 0 1 0 0,0 0 0 0 0,-1 1 0 0 0,1-1-1 0 0,0 0 1 0 0,0 0 0 0 0,0-1-1 0 0,0 1 1 0 0,0 0 0 0 0,0 0-1 0 0,0 0 1 0 0,0-1 0 0 0,0 1-1 0 0,0 0 1 0 0,0-1 0 0 0,1 1 0 0 0,-1-1-1 0 0,0 1 1 0 0,0-1 0 0 0,1 0-1 0 0,-1 0 1 0 0,0 1 0 0 0,1-1-1 0 0,-1 0 1 0 0,0 0 0 0 0,0 0 0 0 0,3-1-1 0 0,6 0 39 0 0,-1 0-1 0 0,0-1 1 0 0,1 0-1 0 0,-1-1 1 0 0,0 0 0 0 0,0 0-1 0 0,13-8 1 0 0,60-39 97 0 0,-45 26-139 0 0,-6 2 2 0 0,0-1 0 0 0,-1-1-1 0 0,-1-2 1 0 0,-2-1-1 0 0,-1-1 1 0 0,35-48 0 0 0,-52 61-100 0 0,-8 14 40 0 0,-9 9-122 0 0,-19 35 139 0 0,2 1 0 0 0,2 1 0 0 0,-27 75 0 0 0,50-120 40 0 0,-11 36 177 0 0,11-35-164 0 0,0 0 1 0 0,0-1-1 0 0,0 1 1 0 0,-1-1-1 0 0,1 1 1 0 0,0 0 0 0 0,0-1-1 0 0,0 1 1 0 0,0 0-1 0 0,0-1 1 0 0,0 1-1 0 0,0 0 1 0 0,0-1 0 0 0,1 1-1 0 0,-1 0 1 0 0,0-1-1 0 0,0 1 1 0 0,0 0-1 0 0,1-1 1 0 0,-1 1-1 0 0,0-1 1 0 0,1 1 0 0 0,-1 0-1 0 0,0-1 1 0 0,1 1-1 0 0,-1-1 1 0 0,1 1-1 0 0,-1-1 1 0 0,1 1 0 0 0,-1-1-1 0 0,1 0 1 0 0,-1 1-1 0 0,1-1 1 0 0,0 0-1 0 0,-1 1 1 0 0,1-1 0 0 0,0 0-1 0 0,-1 0 1 0 0,1 1-1 0 0,-1-1 1 0 0,1 0-1 0 0,0 0 1 0 0,-1 0 0 0 0,1 0-1 0 0,0 0 1 0 0,-1 0-1 0 0,1 0 1 0 0,1 0-1 0 0,25-6 145 0 0,0-1 0 0 0,-1-1 0 0 0,0-2 0 0 0,28-13 0 0 0,-12 5-167 0 0,-3-1-126 0 0,-1-2 1 0 0,0-2-1 0 0,-2-1 0 0 0,46-40 0 0 0,-36 28-252 0 0,-46 36 383 0 0,0 0-1 0 0,0-1 0 0 0,0 1 1 0 0,0 0-1 0 0,1 0 0 0 0,-1 0 1 0 0,0-1-1 0 0,0 1 0 0 0,0 0 1 0 0,0 0-1 0 0,1 0 0 0 0,-1-1 1 0 0,0 1-1 0 0,0 0 0 0 0,0 0 1 0 0,1 0-1 0 0,-1 0 0 0 0,0 0 1 0 0,0 0-1 0 0,1-1 0 0 0,-1 1 1 0 0,0 0-1 0 0,0 0 1 0 0,1 0-1 0 0,-1 0 0 0 0,0 0 1 0 0,0 0-1 0 0,1 0 0 0 0,-1 0 1 0 0,0 0-1 0 0,0 0 0 0 0,1 0 1 0 0,-1 0-1 0 0,0 0 0 0 0,0 0 1 0 0,1 1-1 0 0,-1-1 0 0 0,0 0 1 0 0,0 0-1 0 0,0 0 0 0 0,1 0 1 0 0,-1 0-1 0 0,0 0 0 0 0,0 1 1 0 0,1-1-1 0 0,-1 0 0 0 0,-2 16 2 0 0,-14 24 129 0 0,15-39-126 0 0,-34 67 143 0 0,24-50-77 0 0,0 1 0 0 0,2 1 0 0 0,0 0 0 0 0,2 0-1 0 0,-7 23 1 0 0,14-42-51 0 0,0 0 0 0 0,-1 1 0 0 0,1-1 0 0 0,0 0 0 0 0,-1 0 0 0 0,1 0 0 0 0,0 1 0 0 0,0-1 0 0 0,0 0 0 0 0,0 0-1 0 0,0 1 1 0 0,0-1 0 0 0,0 0 0 0 0,1 0 0 0 0,-1 0 0 0 0,0 1 0 0 0,1-1 0 0 0,-1 0 0 0 0,1 0 0 0 0,-1 0 0 0 0,1 0 0 0 0,0 0 0 0 0,-1 0 0 0 0,1 0 0 0 0,0 0 0 0 0,0 0 0 0 0,-1 0 0 0 0,1 0-1 0 0,0 0 1 0 0,2 0 0 0 0,-1 0 21 0 0,1 0 0 0 0,-1-1-1 0 0,1 0 1 0 0,-1 0 0 0 0,1 0-1 0 0,-1 0 1 0 0,1 0 0 0 0,-1 0-1 0 0,1 0 1 0 0,-1-1 0 0 0,1 1-1 0 0,-1-1 1 0 0,1 0 0 0 0,2-1-1 0 0,36-16-754 0 0,-1-1-1 0 0,72-47 1 0 0,-73 41-1777 0 0,-23 14 1685 0 0,25-20 0 0 0,-15 7-208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4.433"/>
    </inkml:context>
    <inkml:brush xml:id="br0">
      <inkml:brushProperty name="width" value="0.05" units="cm"/>
      <inkml:brushProperty name="height" value="0.05" units="cm"/>
    </inkml:brush>
  </inkml:definitions>
  <inkml:trace contextRef="#ctx0" brushRef="#br0">183 214 8522 0 0,'6'-16'1303'0'0,"-1"-1"1"0"0,0 0-1 0 0,-2 0 1 0 0,1 0 0 0 0,-2 0-1 0 0,-1-1 1 0 0,0 1-1 0 0,-2-24 1 0 0,1 39-1209 0 0,0 0 1 0 0,0 0-1 0 0,-1 0 1 0 0,1 0 0 0 0,-1 0-1 0 0,0 0 1 0 0,1 0-1 0 0,-1 0 1 0 0,0 0 0 0 0,0 0-1 0 0,0 1 1 0 0,0-1 0 0 0,-1 0-1 0 0,-1-1 1 0 0,2 2-71 0 0,1 0-1 0 0,-1 1 1 0 0,0-1 0 0 0,0 0 0 0 0,-1 1 0 0 0,1-1 0 0 0,0 1-1 0 0,0 0 1 0 0,0-1 0 0 0,0 1 0 0 0,0 0 0 0 0,0 0 0 0 0,0-1 0 0 0,-1 1-1 0 0,1 0 1 0 0,0 0 0 0 0,0 0 0 0 0,-2 1 0 0 0,-1 0-26 0 0,0 0 1 0 0,0 1 0 0 0,0-1-1 0 0,1 1 1 0 0,-1 0 0 0 0,0 0-1 0 0,1 0 1 0 0,0 1 0 0 0,-1-1-1 0 0,1 1 1 0 0,0 0 0 0 0,-4 5-1 0 0,-11 13 192 0 0,1 1 1 0 0,1 1-1 0 0,1 0 0 0 0,1 1 0 0 0,1 1 0 0 0,-11 29 0 0 0,23-53-217 0 0,0 1 1 0 0,0 0-1 0 0,0 0 1 0 0,1 0-1 0 0,-1 1 1 0 0,1-1-1 0 0,-1 0 1 0 0,1 0-1 0 0,0 0 0 0 0,0 0 1 0 0,0 1-1 0 0,0-1 1 0 0,0 0-1 0 0,0 0 1 0 0,0 0-1 0 0,1 0 1 0 0,-1 0-1 0 0,1 0 0 0 0,0 1 1 0 0,0-1-1 0 0,-1 0 1 0 0,1-1-1 0 0,1 1 1 0 0,-1 0-1 0 0,0 0 1 0 0,0 0-1 0 0,1-1 0 0 0,-1 1 1 0 0,1 0-1 0 0,-1-1 1 0 0,1 1-1 0 0,2 0 1 0 0,1 1-76 0 0,0-1 0 0 0,0 0 1 0 0,1 0-1 0 0,0 0 0 0 0,-1 0 1 0 0,1-1-1 0 0,0 0 0 0 0,-1-1 1 0 0,1 1-1 0 0,0-1 1 0 0,6-1-1 0 0,91-8-2304 0 0,-8-1-1037 0 0,-94 10 3391 0 0,1-1 1 0 0,0 1-1 0 0,-1 0 0 0 0,1 0 0 0 0,-1 0 0 0 0,1 1 0 0 0,0-1 1 0 0,-1 0-1 0 0,1 0 0 0 0,-1 1 0 0 0,1-1 0 0 0,-1 1 0 0 0,1 0 1 0 0,-1-1-1 0 0,1 1 0 0 0,-1 0 0 0 0,0 0 0 0 0,1 0 0 0 0,-1 0 0 0 0,0 0 1 0 0,0 0-1 0 0,1 0 0 0 0,-1 0 0 0 0,0 1 0 0 0,0-1 0 0 0,0 0 1 0 0,-1 1-1 0 0,1-1 0 0 0,0 0 0 0 0,0 1 0 0 0,-1-1 0 0 0,1 1 1 0 0,-1-1-1 0 0,1 1 0 0 0,-1 0 0 0 0,0 2 0 0 0,1 6 95 0 0,-1-1 0 0 0,0 1 0 0 0,-1-1 0 0 0,0 1 0 0 0,-4 11 0 0 0,1 2 73 0 0,1 5 625 0 0,-2 0 0 0 0,-1-1 1 0 0,-2 1-1 0 0,0-1 0 0 0,-2-1 0 0 0,-1 0 1 0 0,-1 0-1 0 0,-22 34 0 0 0,29-52-383 0 0,0 2 0 0 0,-2-1 0 0 0,1 0 1 0 0,-9 9-1 0 0,14-16-318 0 0,0-1 0 0 0,0 0 0 0 0,-1 0-1 0 0,1 1 1 0 0,0-1 0 0 0,0 0 0 0 0,-1 0 0 0 0,1 0 0 0 0,0-1 0 0 0,-1 1 0 0 0,1 0 0 0 0,-1 0 0 0 0,1-1 0 0 0,-1 1 0 0 0,1-1 0 0 0,-1 1-1 0 0,1-1 1 0 0,-1 0 0 0 0,0 0 0 0 0,1 0 0 0 0,-1 1 0 0 0,0-2 0 0 0,1 1 0 0 0,-1 0 0 0 0,1 0 0 0 0,-1 0 0 0 0,0-1 0 0 0,1 1-1 0 0,-3-1 1 0 0,2-2 22 0 0,0 1-1 0 0,-1 0 0 0 0,1-1 0 0 0,0 1 0 0 0,1-1 0 0 0,-1 0 1 0 0,0 0-1 0 0,1 0 0 0 0,0 0 0 0 0,-1 0 0 0 0,1 0 0 0 0,0 0 0 0 0,1 0 1 0 0,-1 0-1 0 0,0-5 0 0 0,-3-7 42 0 0,-3-8-145 0 0,1 0 1 0 0,2 0-1 0 0,0 0 0 0 0,1 0 0 0 0,1-1 0 0 0,1 1 0 0 0,1-1 0 0 0,5-31 0 0 0,-4 52 2 0 0,0-1 1 0 0,0 0-1 0 0,0 0 0 0 0,1 1 0 0 0,-1-1 0 0 0,1 1 0 0 0,0-1 1 0 0,0 1-1 0 0,0 0 0 0 0,0 0 0 0 0,1-1 0 0 0,0 2 0 0 0,-1-1 1 0 0,5-3-1 0 0,-1 1-168 0 0,0 2 0 0 0,-1-1 1 0 0,2 1-1 0 0,-1 0 0 0 0,0 0 1 0 0,0 0-1 0 0,11-2 0 0 0,6 1-1228 0 0,-1 0 0 0 0,1 1 0 0 0,43 1 0 0 0,-32 4-440 0 0,0-2-304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4.835"/>
    </inkml:context>
    <inkml:brush xml:id="br0">
      <inkml:brushProperty name="width" value="0.05" units="cm"/>
      <inkml:brushProperty name="height" value="0.05" units="cm"/>
    </inkml:brush>
  </inkml:definitions>
  <inkml:trace contextRef="#ctx0" brushRef="#br0">68 1 21373 0 0,'-10'0'1619'0'0,"10"-1"-1590"0"0,0 1-1 0 0,-1 0 1 0 0,1 0-1 0 0,0 0 1 0 0,-1 0 0 0 0,1 0-1 0 0,-1 0 1 0 0,1 0 0 0 0,0 0-1 0 0,-1 0 1 0 0,1 0-1 0 0,0 1 1 0 0,-1-1 0 0 0,1 0-1 0 0,0 0 1 0 0,-1 0-1 0 0,1 0 1 0 0,0 0 0 0 0,0 1-1 0 0,-1-1 1 0 0,1 0 0 0 0,0 0-1 0 0,-1 0 1 0 0,1 1-1 0 0,0-1 1 0 0,0 0 0 0 0,0 0-1 0 0,-1 1 1 0 0,1-1-1 0 0,0 0 1 0 0,0 1 0 0 0,0-1-1 0 0,0 0 1 0 0,-1 1 0 0 0,1-1-1 0 0,0 0 1 0 0,0 1-1 0 0,0-1 1 0 0,0 0 0 0 0,0 1-1 0 0,0-1 1 0 0,0 0 0 0 0,0 1-1 0 0,-3 6 9 0 0,-6 19-59 0 0,2 1 0 0 0,0 0 0 0 0,2 0 1 0 0,1 0-1 0 0,1 1 0 0 0,1-1 0 0 0,4 51 0 0 0,2-21-710 0 0,1 37-3484 0 0,-5-77 2119 0 0,-1 1-1 0 0,0-1 1 0 0,-7 25 0 0 0,0-13-1117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0.419"/>
    </inkml:context>
    <inkml:brush xml:id="br0">
      <inkml:brushProperty name="width" value="0.05" units="cm"/>
      <inkml:brushProperty name="height" value="0.05" units="cm"/>
    </inkml:brush>
  </inkml:definitions>
  <inkml:trace contextRef="#ctx0" brushRef="#br0">14 8 11074 0 0,'0'0'85'0'0,"-1"-1"0"0"0,1 1 0 0 0,0-1-1 0 0,0 1 1 0 0,-1-1 0 0 0,1 1 0 0 0,-1-1 0 0 0,1 1-1 0 0,0 0 1 0 0,-1-1 0 0 0,1 1 0 0 0,-1 0-1 0 0,1-1 1 0 0,-1 1 0 0 0,1 0 0 0 0,-1-1 0 0 0,1 1-1 0 0,-1 0 1 0 0,1 0 0 0 0,-1 0 0 0 0,0-1-1 0 0,-3 10 182 0 0,7 22-913 0 0,-3-28 768 0 0,1 5-116 0 0,1-1 0 0 0,1 1 0 0 0,-1-1 0 0 0,1 0 1 0 0,0 0-1 0 0,0 0 0 0 0,7 10 0 0 0,34 44 275 0 0,-40-56-244 0 0,97 120 1260 0 0,-81-99-1018 0 0,0-1 0 0 0,41 39-1 0 0,-51-56-132 0 0,0 1-1 0 0,1-1 0 0 0,0-1 1 0 0,0 1-1 0 0,1-2 0 0 0,0 0 1 0 0,0 0-1 0 0,0-1 1 0 0,19 4-1 0 0,-18-6 113 0 0,-1 0 0 0 0,1-1 0 0 0,-1-1-1 0 0,1 0 1 0 0,0-1 0 0 0,0 0 0 0 0,16-3 0 0 0,4-2-69 0 0,-13 12-347 0 0,6-8 157 0 0,1-2-1 0 0,-1-1 0 0 0,44-13 1 0 0,-40 9-65 0 0,1 1-1 0 0,36-3 1 0 0,-8 9-348 0 0,116 13-1 0 0,-112-5 161 0 0,94-2 0 0 0,-154-5 204 0 0,30-2 83 0 0,38-6-1 0 0,-61 6-688 0 0,1 0 0 0 0,-1-1 0 0 0,0 0-1 0 0,0-1 1 0 0,0 0 0 0 0,0-1 0 0 0,15-10 0 0 0,-16 7-172 0 0,-3-2 645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4:15.288"/>
    </inkml:context>
    <inkml:brush xml:id="br0">
      <inkml:brushProperty name="width" value="0.05" units="cm"/>
      <inkml:brushProperty name="height" value="0.05" units="cm"/>
    </inkml:brush>
  </inkml:definitions>
  <inkml:trace contextRef="#ctx0" brushRef="#br0">16 12 16956 0 0,'-1'-10'2470'0'0,"1"10"-2390"0"0,0 0-1 0 0,0 0 0 0 0,0 0 1 0 0,0 0-1 0 0,-1 0 0 0 0,1 0 0 0 0,0 0 1 0 0,0-1-1 0 0,0 1 0 0 0,0 0 1 0 0,-1 0-1 0 0,1 0 0 0 0,0 0 1 0 0,0 0-1 0 0,0 0 0 0 0,0 0 0 0 0,-1 0 1 0 0,1 0-1 0 0,0 0 0 0 0,0 0 1 0 0,0 0-1 0 0,0 0 0 0 0,-1 0 0 0 0,1 0 1 0 0,0 0-1 0 0,0 0 0 0 0,0 0 1 0 0,-1 0-1 0 0,1 0 0 0 0,0 0 0 0 0,0 1 1 0 0,0-1-1 0 0,0 0 0 0 0,0 0 1 0 0,-1 0-1 0 0,1 0 0 0 0,0 0 0 0 0,0 0 1 0 0,0 0-1 0 0,0 1 0 0 0,0-1 1 0 0,0 0-1 0 0,-1 0 0 0 0,1 0 1 0 0,0 0-1 0 0,0 1 0 0 0,0-1 0 0 0,0 0 1 0 0,-4 7 2540 0 0,1-5-3952 0 0,7-2-1881 0 0,1-2 2492 0 0,-1 0-461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6.326"/>
    </inkml:context>
    <inkml:brush xml:id="br0">
      <inkml:brushProperty name="width" value="0.05" units="cm"/>
      <inkml:brushProperty name="height" value="0.05" units="cm"/>
    </inkml:brush>
  </inkml:definitions>
  <inkml:trace contextRef="#ctx0" brushRef="#br0">179 239 5001 0 0,'1'-4'3722'0'0,"4"-17"6436"0"0,-4 2-5219 0 0,-1 18-4865 0 0,0 0 0 0 0,0 0 0 0 0,0 0-1 0 0,0 0 1 0 0,-1 0 0 0 0,1 0 0 0 0,0 0 0 0 0,-1 0 0 0 0,1 0 0 0 0,-1 0 0 0 0,1 1 0 0 0,-1-1-1 0 0,1 0 1 0 0,-1 0 0 0 0,1 0 0 0 0,-1 1 0 0 0,0-1 0 0 0,0 0 0 0 0,1 1 0 0 0,-1-1 0 0 0,0 1-1 0 0,0-1 1 0 0,0 1 0 0 0,1-1 0 0 0,-1 1 0 0 0,0-1 0 0 0,0 1 0 0 0,0 0 0 0 0,0 0-1 0 0,0-1 1 0 0,0 1 0 0 0,0 0 0 0 0,0 0 0 0 0,0 0 0 0 0,0 0 0 0 0,-1 0 0 0 0,-4 1-112 0 0,1 0 1 0 0,-1 0 0 0 0,1 0-1 0 0,0 1 1 0 0,0-1 0 0 0,0 1-1 0 0,0 0 1 0 0,0 1 0 0 0,0-1-1 0 0,0 1 1 0 0,1 0 0 0 0,-1 0-1 0 0,1 1 1 0 0,0-1 0 0 0,0 1-1 0 0,0 0 1 0 0,1 0 0 0 0,-4 5-1 0 0,-2 2-25 0 0,2 0-1 0 0,-1 1 0 0 0,1 0 1 0 0,1 0-1 0 0,0 0 0 0 0,-4 14 1 0 0,7-17 13 0 0,0-1 0 0 0,0 1 1 0 0,1-1-1 0 0,1 1 0 0 0,-1 0 0 0 0,1 0 1 0 0,1 0-1 0 0,0 0 0 0 0,0-1 1 0 0,1 1-1 0 0,0 0 0 0 0,0 0 0 0 0,6 16 1 0 0,-7-24 42 0 0,0 0 1 0 0,1 0 0 0 0,-1 0 0 0 0,1 0 0 0 0,-1 0-1 0 0,1-1 1 0 0,-1 1 0 0 0,1 0 0 0 0,0 0-1 0 0,-1 0 1 0 0,1-1 0 0 0,0 1 0 0 0,0 0 0 0 0,0-1-1 0 0,0 1 1 0 0,-1-1 0 0 0,1 1 0 0 0,0-1-1 0 0,0 1 1 0 0,0-1 0 0 0,0 0 0 0 0,0 1 0 0 0,0-1-1 0 0,2 0 1 0 0,-1 0 7 0 0,0 0 1 0 0,1 0-1 0 0,-1 0 0 0 0,0-1 0 0 0,0 1 0 0 0,1-1 0 0 0,-1 0 0 0 0,0 0 0 0 0,0 1 1 0 0,4-3-1 0 0,4-3 47 0 0,0-1-1 0 0,0 0 1 0 0,11-12 0 0 0,-17 16-34 0 0,45-44 212 0 0,-3-2 0 0 0,54-75 0 0 0,-87 107-169 0 0,4-5 64 0 0,25-46-1 0 0,-37 60-217 0 0,-1-1-1 0 0,0 0 0 0 0,0 0 1 0 0,-1 0-1 0 0,0-1 1 0 0,-1 1-1 0 0,0-1 0 0 0,1-18 1 0 0,-4 32-141 0 0,0 0 0 0 0,-1 0 0 0 0,1 0 1 0 0,-1-1-1 0 0,0 1 0 0 0,-1-1 0 0 0,-3 5 1 0 0,-1 4-65 0 0,-19 32 80 0 0,-54 101 180 0 0,74-130 77 0 0,-1 1-1 0 0,2 0 0 0 0,0 0 1 0 0,1 0-1 0 0,0 1 1 0 0,1-1-1 0 0,0 27 0 0 0,3-40-34 0 0,-1 0 0 0 0,2 0-1 0 0,-1 0 1 0 0,0 0 0 0 0,1 0 0 0 0,-1 0-1 0 0,1 0 1 0 0,0 0 0 0 0,0 0 0 0 0,0-1-1 0 0,0 1 1 0 0,0 0 0 0 0,1-1 0 0 0,-1 1 0 0 0,1-1-1 0 0,0 1 1 0 0,0-1 0 0 0,0 0 0 0 0,0 0-1 0 0,0 0 1 0 0,0 0 0 0 0,0 0 0 0 0,1 0-1 0 0,-1 0 1 0 0,1-1 0 0 0,-1 1 0 0 0,1-1-1 0 0,0 0 1 0 0,0 0 0 0 0,-1 0 0 0 0,1 0-1 0 0,0-1 1 0 0,0 1 0 0 0,0-1 0 0 0,0 1-1 0 0,3-1 1 0 0,1 0 38 0 0,-1 0 0 0 0,1 0 0 0 0,-1-1 0 0 0,1 0 0 0 0,-1 0 0 0 0,1 0 0 0 0,-1-1 0 0 0,0 0 0 0 0,0-1 0 0 0,0 1 0 0 0,0-1 0 0 0,0 0 0 0 0,0 0 0 0 0,-1-1 0 0 0,10-7 0 0 0,2-8 315 0 0,0-1 0 0 0,-2-1 0 0 0,0 0 0 0 0,-1-1 0 0 0,13-27 0 0 0,-24 43-238 0 0,0 0 0 0 0,-1 0 0 0 0,0-1 1 0 0,0 1-1 0 0,0-1 0 0 0,-1 1 0 0 0,2-12 0 0 0,-6 16-440 0 0,-5 8 41 0 0,-4 6-100 0 0,3-1 285 0 0,1 0-1 0 0,1 1 1 0 0,0 0 0 0 0,1 1 0 0 0,0-1 0 0 0,1 1 0 0 0,0 0-1 0 0,1 1 1 0 0,0-1 0 0 0,-1 16 0 0 0,3-14 61 0 0,1-9-14 0 0,0 0 0 0 0,0 0 0 0 0,1 0 1 0 0,0 0-1 0 0,0 0 0 0 0,2 10 0 0 0,-2-15 44 0 0,0 0 0 0 0,1 0 0 0 0,-1 0 0 0 0,0 0 1 0 0,1 0-1 0 0,-1 0 0 0 0,1 0 0 0 0,-1-1 0 0 0,1 1 0 0 0,0 0 1 0 0,-1 0-1 0 0,1 0 0 0 0,0-1 0 0 0,0 1 0 0 0,-1 0 0 0 0,1-1 0 0 0,0 1 1 0 0,1 0-1 0 0,0-1 8 0 0,0 1 0 0 0,-1-1 0 0 0,1 1 0 0 0,0-1 0 0 0,0 0-1 0 0,0 0 1 0 0,-1 0 0 0 0,1 0 0 0 0,0 0 0 0 0,0 0 0 0 0,0 0 0 0 0,-1-1 0 0 0,4 0 0 0 0,10-4 77 0 0,-1-1 1 0 0,1-1-1 0 0,-2 0 0 0 0,1-1 0 0 0,-1-1 1 0 0,20-15-1 0 0,10-8 122 0 0,-31 24-167 0 0,17-10 63 0 0,-27 17-104 0 0,0 0 1 0 0,-1 0-1 0 0,1 0 0 0 0,0 1 1 0 0,0-1-1 0 0,0 1 1 0 0,0-1-1 0 0,0 1 0 0 0,-1 0 1 0 0,1 0-1 0 0,0 0 0 0 0,0 0 1 0 0,0 0-1 0 0,3 1 1 0 0,-4-1-3 0 0,0 1 0 0 0,0-1 0 0 0,0 1 0 0 0,-1 0 0 0 0,1-1 1 0 0,0 1-1 0 0,0 0 0 0 0,-1 0 0 0 0,1-1 0 0 0,-1 1 0 0 0,1 0 1 0 0,0 0-1 0 0,-1 0 0 0 0,1 0 0 0 0,-1 0 0 0 0,0 0 1 0 0,1 0-1 0 0,-1 0 0 0 0,0 0 0 0 0,0 0 0 0 0,0 0 0 0 0,1 1 1 0 0,1 29-96 0 0,-2-21 88 0 0,4 21 756 0 0,-4-31-711 0 0,0 0-1 0 0,0 0 1 0 0,0-1 0 0 0,0 1-1 0 0,0 0 1 0 0,0 0 0 0 0,0 0 0 0 0,0 0-1 0 0,0 0 1 0 0,1 0 0 0 0,-1 0-1 0 0,0 0 1 0 0,0 0 0 0 0,0 0 0 0 0,0 0-1 0 0,0 0 1 0 0,0 0 0 0 0,0 0-1 0 0,0 0 1 0 0,0 0 0 0 0,0 0 0 0 0,0 0-1 0 0,0 0 1 0 0,1 0 0 0 0,-1 0-1 0 0,0 0 1 0 0,0 0 0 0 0,0 0 0 0 0,0 0-1 0 0,0 0 1 0 0,0 0 0 0 0,0 0-1 0 0,0 0 1 0 0,0 0 0 0 0,0 0 0 0 0,0 0-1 0 0,0 0 1 0 0,0 0 0 0 0,1 0-1 0 0,-1 0 1 0 0,0 0 0 0 0,0 0 0 0 0,0 0-1 0 0,0 0 1 0 0,0 1 0 0 0,0-1-1 0 0,0 0 1 0 0,0 0 0 0 0,0 0 0 0 0,0 0-1 0 0,0 0 1 0 0,0 0 0 0 0,0 0-1 0 0,0 0 1 0 0,0 0 0 0 0,0 0 0 0 0,0 0-1 0 0,0 0 1 0 0,0 1 0 0 0,0-1-1 0 0,0 0 1 0 0,0 0 0 0 0,0 0-1 0 0,4-18 1452 0 0,0-2-1354 0 0,-1 0 0 0 0,-1-1-1 0 0,-1 1 1 0 0,-1-1 0 0 0,-1 1-1 0 0,-4-27 1 0 0,5 42-4151 0 0,6 15-4767 0 0,-3-5 9260 0 0,4 2-1689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7.234"/>
    </inkml:context>
    <inkml:brush xml:id="br0">
      <inkml:brushProperty name="width" value="0.05" units="cm"/>
      <inkml:brushProperty name="height" value="0.05" units="cm"/>
    </inkml:brush>
  </inkml:definitions>
  <inkml:trace contextRef="#ctx0" brushRef="#br0">150 338 16884 0 0,'-1'-2'124'0'0,"1"1"1"0"0,-1-1 0 0 0,1 1 0 0 0,-1 0-1 0 0,0-1 1 0 0,0 1 0 0 0,0 0 0 0 0,1 0-1 0 0,-1-1 1 0 0,-1 1 0 0 0,1 0 0 0 0,0 0-1 0 0,0 0 1 0 0,0 0 0 0 0,0 0 0 0 0,-1 0-1 0 0,1 1 1 0 0,0-1 0 0 0,-1 0 0 0 0,1 1-1 0 0,-1-1 1 0 0,1 1 0 0 0,-1-1 0 0 0,1 1-1 0 0,-1 0 1 0 0,1-1 0 0 0,-1 1 0 0 0,1 0-1 0 0,-1 0 1 0 0,0 0 0 0 0,1 0-1 0 0,-1 1 1 0 0,1-1 0 0 0,-1 0 0 0 0,-2 2-1 0 0,0-1-167 0 0,0 1 0 0 0,0 0 0 0 0,0 0 0 0 0,0 0 0 0 0,0 0 0 0 0,1 1 0 0 0,-1-1-1 0 0,1 1 1 0 0,0 0 0 0 0,0 0 0 0 0,0 0 0 0 0,-3 5 0 0 0,-3 3 56 0 0,1 1 1 0 0,1 0 0 0 0,0 1-1 0 0,-9 20 1 0 0,15-30 8 0 0,0 0-1 0 0,0 1 1 0 0,0-1 0 0 0,0 0 0 0 0,0 0-1 0 0,1 0 1 0 0,0 1 0 0 0,-1-1 0 0 0,1 0-1 0 0,0 0 1 0 0,1 1 0 0 0,-1-1-1 0 0,1 0 1 0 0,-1 0 0 0 0,1 0 0 0 0,0 1-1 0 0,0-1 1 0 0,0 0 0 0 0,1 0-1 0 0,-1 0 1 0 0,1-1 0 0 0,-1 1 0 0 0,1 0-1 0 0,0 0 1 0 0,0-1 0 0 0,4 4 0 0 0,-4-4 19 0 0,1-1 0 0 0,0 1 0 0 0,0-1 0 0 0,-1 0 0 0 0,1 1 0 0 0,0-1 0 0 0,0-1 0 0 0,0 1 0 0 0,1 0 0 0 0,-1-1 1 0 0,0 1-1 0 0,0-1 0 0 0,0 0 0 0 0,0 0 0 0 0,0 0 0 0 0,0-1 0 0 0,1 1 0 0 0,-1-1 0 0 0,0 0 0 0 0,0 0 0 0 0,0 0 1 0 0,0 0-1 0 0,5-3 0 0 0,3-1 66 0 0,1-1-1 0 0,-1 0 1 0 0,-1-1 0 0 0,16-12 0 0 0,-11 7 58 0 0,-2-1 0 0 0,1 0 0 0 0,-2-1 0 0 0,0 0 1 0 0,0-1-1 0 0,-1-1 0 0 0,-1 1 0 0 0,-1-2 0 0 0,0 1 0 0 0,7-22 0 0 0,-12 21 146 0 0,0 1 1 0 0,1-19-1 0 0,-5 7-455 0 0,-2 21-582 0 0,-2 8-627 0 0,-9 8 1085 0 0,12-9 290 0 0,0 1-1 0 0,0-1 0 0 0,0 1 0 0 0,1-1 0 0 0,-1 1 1 0 0,0-1-1 0 0,0 1 0 0 0,0-1 0 0 0,0 1 0 0 0,1 0 1 0 0,-1 0-1 0 0,0-1 0 0 0,1 1 0 0 0,-1 0 0 0 0,1 0 1 0 0,-1 0-1 0 0,0 0 0 0 0,1-1 0 0 0,0 1 0 0 0,-1 0 1 0 0,1 0-1 0 0,0 0 0 0 0,-1 0 0 0 0,1 0 1 0 0,0 2-1 0 0,1-13 285 0 0,0 0 0 0 0,1 1 0 0 0,1-1 0 0 0,-1 0 0 0 0,2 1 0 0 0,-1 0 0 0 0,7-13 0 0 0,-3 7-334 0 0,9-30 0 0 0,-14 41 49 0 0,-1-1-1 0 0,0 0 1 0 0,-1 0 0 0 0,1 1-1 0 0,-1-1 1 0 0,0 0-1 0 0,0 0 1 0 0,-1 0 0 0 0,1 0-1 0 0,-3-8 1 0 0,3 13-38 0 0,0-1-1 0 0,0 1 1 0 0,-1-1-1 0 0,1 1 1 0 0,0-1-1 0 0,0 0 1 0 0,0 1 0 0 0,0-1-1 0 0,-1 1 1 0 0,1-1-1 0 0,0 1 1 0 0,-1-1-1 0 0,1 1 1 0 0,0-1 0 0 0,-1 1-1 0 0,1-1 1 0 0,-1 1-1 0 0,1 0 1 0 0,-1-1-1 0 0,1 1 1 0 0,0-1 0 0 0,-1 1-1 0 0,0 0 1 0 0,1 0-1 0 0,-1-1 1 0 0,1 1-1 0 0,-1 0 1 0 0,1 0 0 0 0,-2-1-1 0 0,1 2-18 0 0,0-1 0 0 0,0 0 0 0 0,0 1 0 0 0,1-1 0 0 0,-1 1-1 0 0,0-1 1 0 0,0 1 0 0 0,0-1 0 0 0,0 1 0 0 0,0-1 0 0 0,1 1 0 0 0,-1 0-1 0 0,0 0 1 0 0,0-1 0 0 0,0 2 0 0 0,-22 36-706 0 0,21-35 735 0 0,-39 69-230 0 0,15-28 220 0 0,2 0 0 0 0,-21 57 0 0 0,41-92-26 0 0,2-1 0 0 0,-1 1 0 0 0,1 0 0 0 0,0 0 0 0 0,1 0 0 0 0,0 11 0 0 0,1-19 26 0 0,0 1 0 0 0,0-1 0 0 0,0 1 0 0 0,0 0 0 0 0,0-1 0 0 0,1 1 0 0 0,-1-1 0 0 0,0 1 1 0 0,1 0-1 0 0,0-1 0 0 0,-1 1 0 0 0,1-1 0 0 0,0 0 0 0 0,0 1 0 0 0,-1-1 0 0 0,1 0 0 0 0,0 1 1 0 0,1-1-1 0 0,-1 0 0 0 0,0 0 0 0 0,0 0 0 0 0,0 0 0 0 0,1 0 0 0 0,-1 0 0 0 0,0 0 0 0 0,1 0 0 0 0,-1-1 1 0 0,1 1-1 0 0,-1 0 0 0 0,1-1 0 0 0,-1 1 0 0 0,1-1 0 0 0,0 0 0 0 0,-1 0 0 0 0,1 1 0 0 0,-1-1 0 0 0,1 0 1 0 0,0 0-1 0 0,-1 0 0 0 0,1-1 0 0 0,0 1 0 0 0,1-1 0 0 0,9-1-10 0 0,-1-1-1 0 0,1 0 1 0 0,-1-1-1 0 0,0 0 1 0 0,0-1 0 0 0,0 0-1 0 0,0-1 1 0 0,-1 0-1 0 0,0-1 1 0 0,11-9 0 0 0,36-21 251 0 0,-57 37-223 0 0,1-1 0 0 0,0 1 0 0 0,-1-1 1 0 0,1 1-1 0 0,0 0 0 0 0,0-1 0 0 0,-1 1 1 0 0,1 0-1 0 0,0-1 0 0 0,0 1 0 0 0,-1 0 1 0 0,1 0-1 0 0,0 0 0 0 0,0 0 0 0 0,0 0 1 0 0,0 0-1 0 0,-1 0 0 0 0,1 0 0 0 0,0 0 1 0 0,0 0-1 0 0,0 0 0 0 0,-1 0 0 0 0,3 1 1 0 0,-3 0-1 0 0,1 0 0 0 0,-1-1 0 0 0,0 1 0 0 0,1 0 0 0 0,-1-1 0 0 0,0 1 0 0 0,1 0 0 0 0,-1 0 0 0 0,0-1 0 0 0,0 1 0 0 0,0 0 0 0 0,0 0 0 0 0,1 0 0 0 0,-1-1 0 0 0,0 1 0 0 0,0 0 0 0 0,-1 0 0 0 0,1 0 0 0 0,0 1 0 0 0,-2 8 46 0 0,-1 1 0 0 0,-7 18-1 0 0,6-19 50 0 0,-6 18-75 0 0,6-21-256 0 0,1 0 0 0 0,0 0 0 0 0,1 0 1 0 0,-1 1-1 0 0,1-1 0 0 0,1 1 0 0 0,0-1 1 0 0,0 1-1 0 0,0 10 0 0 0,1-18 33 0 0,0 0 0 0 0,1 1 0 0 0,-1-1 0 0 0,0 0-1 0 0,0 1 1 0 0,1-1 0 0 0,-1 0 0 0 0,0 0 0 0 0,1 1 0 0 0,-1-1 0 0 0,0 0 0 0 0,1 0-1 0 0,-1 0 1 0 0,0 0 0 0 0,1 1 0 0 0,-1-1 0 0 0,0 0 0 0 0,1 0 0 0 0,-1 0-1 0 0,1 0 1 0 0,-1 0 0 0 0,0 0 0 0 0,1 0 0 0 0,-1 0 0 0 0,1 0 0 0 0,-1 0-1 0 0,0 0 1 0 0,1 0 0 0 0,-1 0 0 0 0,0 0 0 0 0,1-1 0 0 0,-1 1 0 0 0,1 0-1 0 0,-1 0 1 0 0,0 0 0 0 0,1 0 0 0 0,-1-1 0 0 0,0 1 0 0 0,1 0 0 0 0,-1-1 40 0 0,9-3-3868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8.030"/>
    </inkml:context>
    <inkml:brush xml:id="br0">
      <inkml:brushProperty name="width" value="0.05" units="cm"/>
      <inkml:brushProperty name="height" value="0.05" units="cm"/>
    </inkml:brush>
  </inkml:definitions>
  <inkml:trace contextRef="#ctx0" brushRef="#br0">140 66 14843 0 0,'2'-10'1018'0'0,"-1"6"-392"0"0,0 0 0 0 0,1 0 0 0 0,-1 0 0 0 0,1 0 0 0 0,-1 0 0 0 0,4-4 0 0 0,-2 0 648 0 0,2-5 1169 0 0,-5 13-2422 0 0,0 0 1 0 0,0 0-1 0 0,0 0 0 0 0,0 0 0 0 0,0 0 0 0 0,0-1 1 0 0,0 1-1 0 0,0 0 0 0 0,0 0 0 0 0,0 0 1 0 0,0 0-1 0 0,0 0 0 0 0,0 0 0 0 0,0 0 1 0 0,0 0-1 0 0,0-1 0 0 0,0 1 0 0 0,0 0 0 0 0,1 0 1 0 0,-1 0-1 0 0,0 0 0 0 0,0 0 0 0 0,0 0 1 0 0,0 0-1 0 0,0 0 0 0 0,0 0 0 0 0,0 0 1 0 0,0 0-1 0 0,1 0 0 0 0,-1 0 0 0 0,0 0 1 0 0,0 0-1 0 0,0 0 0 0 0,0 0 0 0 0,0 0 0 0 0,0 0 1 0 0,1 0-1 0 0,-1 0 0 0 0,0 0 0 0 0,0 0 1 0 0,0 0-1 0 0,0 0 0 0 0,0 0 0 0 0,0 0 1 0 0,0 0-1 0 0,1 0 0 0 0,-1 0 0 0 0,0 0 0 0 0,0 0 1 0 0,0 0-1 0 0,0 0 0 0 0,0 0 0 0 0,0 0 1 0 0,0 0-1 0 0,0 1 0 0 0,0-1 0 0 0,1 0 1 0 0,-1 0-1 0 0,0 0 0 0 0,0 0 0 0 0,0 0 1 0 0,0 0-1 0 0,0 0 0 0 0,0 0 0 0 0,0 1 0 0 0,0-1 1 0 0,-1 1-77 0 0,0 1 1 0 0,0-1 0 0 0,-1 0-1 0 0,1 1 1 0 0,0-1-1 0 0,-1 0 1 0 0,1 0 0 0 0,-1 0-1 0 0,1 0 1 0 0,-1 0-1 0 0,1 0 1 0 0,-4 1 0 0 0,3-1 43 0 0,-41 21 348 0 0,16-9-217 0 0,-47 33 1 0 0,75-46-185 0 0,-1 1 1 0 0,1-1-1 0 0,-1 0 1 0 0,1 1-1 0 0,0-1 1 0 0,-1 1-1 0 0,1-1 1 0 0,0 0-1 0 0,-1 0 1 0 0,1 1-1 0 0,0-1 0 0 0,-1 0 1 0 0,1 0-1 0 0,0 0 1 0 0,0 0-1 0 0,-1 0 1 0 0,1 0-1 0 0,0 0 1 0 0,0 0-1 0 0,-1 0 1 0 0,2-1-1 0 0,27 2-419 0 0,48-10-397 0 0,-55 6 338 0 0,1 0 0 0 0,-1 1 1 0 0,1 1-1 0 0,29 3 1 0 0,-51-2 526 0 0,0 0 0 0 0,-1 0 0 0 0,1 0 1 0 0,-1 0-1 0 0,1 1 0 0 0,0-1 0 0 0,-1 0 0 0 0,1 0 1 0 0,0 0-1 0 0,-1 0 0 0 0,1 1 0 0 0,-1-1 1 0 0,1 0-1 0 0,0 1 0 0 0,-1-1 0 0 0,1 0 1 0 0,-1 1-1 0 0,1-1 0 0 0,-1 1 0 0 0,1-1 1 0 0,-1 0-1 0 0,0 1 0 0 0,1-1 0 0 0,-1 1 1 0 0,1 0-1 0 0,-1-1 0 0 0,0 1 0 0 0,0 0 54 0 0,0 0-1 0 0,0 0 0 0 0,0 0 0 0 0,0 0 0 0 0,0 0 1 0 0,-1 0-1 0 0,1-1 0 0 0,0 1 0 0 0,-1 0 1 0 0,1 0-1 0 0,-1 0 0 0 0,1-1 0 0 0,-1 1 0 0 0,1 0 1 0 0,-1 0-1 0 0,-1 0 0 0 0,-33 28 2070 0 0,31-26-1879 0 0,-23 17 1655 0 0,-44 24-1 0 0,62-39-2090 0 0,0-1 0 0 0,-1 0 0 0 0,0 0 1 0 0,0-1-1 0 0,0 0 0 0 0,0 0 1 0 0,-1-1-1 0 0,-19 1 0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8.710"/>
    </inkml:context>
    <inkml:brush xml:id="br0">
      <inkml:brushProperty name="width" value="0.05" units="cm"/>
      <inkml:brushProperty name="height" value="0.05" units="cm"/>
    </inkml:brush>
  </inkml:definitions>
  <inkml:trace contextRef="#ctx0" brushRef="#br0">92 303 17964 0 0,'0'0'76'0'0,"0"-1"0"0"0,0 0 0 0 0,0 1 1 0 0,0-1-1 0 0,0 0 0 0 0,0 1 0 0 0,0-1 1 0 0,0 0-1 0 0,-1 1 0 0 0,1-1 0 0 0,0 0 0 0 0,-1 1 1 0 0,1-1-1 0 0,0 1 0 0 0,-1-1 0 0 0,1 1 1 0 0,0-1-1 0 0,-1 1 0 0 0,1-1 0 0 0,-1 1 0 0 0,1-1 1 0 0,-1 1-1 0 0,1-1 0 0 0,-1 1 0 0 0,1 0 0 0 0,-1-1 1 0 0,0 1-1 0 0,1 0 0 0 0,-1-1 0 0 0,0 1 1 0 0,0 0-102 0 0,-1 1 0 0 0,1-1 0 0 0,0 0 0 0 0,0 1 0 0 0,0-1 0 0 0,0 1 1 0 0,0 0-1 0 0,0-1 0 0 0,0 1 0 0 0,0 0 0 0 0,0-1 0 0 0,0 1 0 0 0,1 0 1 0 0,-1 0-1 0 0,-1 1 0 0 0,-3 5-277 0 0,-1 1 0 0 0,1 0 0 0 0,-5 10 0 0 0,4-6 391 0 0,0 0 0 0 0,1 0 0 0 0,1 1 0 0 0,0-1 0 0 0,0 1 0 0 0,1 0-1 0 0,1 0 1 0 0,0 0 0 0 0,1 0 0 0 0,1 22 0 0 0,0-34-37 0 0,0 0 0 0 0,0 0-1 0 0,0 0 1 0 0,0 0 0 0 0,0 0 0 0 0,1 0 0 0 0,-1 0-1 0 0,0 0 1 0 0,1 0 0 0 0,-1 0 0 0 0,1 0 0 0 0,-1 0-1 0 0,1 0 1 0 0,-1 0 0 0 0,1 0 0 0 0,0 0 0 0 0,-1 0 0 0 0,1 0-1 0 0,0-1 1 0 0,0 1 0 0 0,0 0 0 0 0,-1-1 0 0 0,1 1-1 0 0,0 0 1 0 0,0-1 0 0 0,0 1 0 0 0,2 0 0 0 0,-1-1 52 0 0,0 0 0 0 0,0 0-1 0 0,0 0 1 0 0,0 0 0 0 0,0 0 0 0 0,0-1 0 0 0,0 1 0 0 0,0-1 0 0 0,0 1 0 0 0,0-1 0 0 0,0 0 0 0 0,-1 0 0 0 0,4-1 0 0 0,4-3 207 0 0,0-1 0 0 0,-1 0 1 0 0,0 0-1 0 0,14-15 0 0 0,-4 3-156 0 0,-1-2-1 0 0,-1 0 0 0 0,-1-1 1 0 0,-1-1-1 0 0,-1 0 1 0 0,0-1-1 0 0,-2-1 1 0 0,-1 1-1 0 0,0-2 1 0 0,-2 1-1 0 0,-1-1 0 0 0,-1 0 1 0 0,-1-1-1 0 0,2-40 1 0 0,-7 55-204 0 0,1 5-35 0 0,0 0 0 0 0,-1 0 0 0 0,0 1 0 0 0,0-1 0 0 0,-1 0-1 0 0,0 0 1 0 0,1 0 0 0 0,-2 1 0 0 0,1-1 0 0 0,-1 0 0 0 0,-3-7 0 0 0,5 13 62 0 0,-1 0 0 0 0,1 0 0 0 0,-1 0 0 0 0,1-1 0 0 0,0 1-1 0 0,-1 0 1 0 0,1 0 0 0 0,0 0 0 0 0,-1 0 0 0 0,1-1 0 0 0,-1 1 0 0 0,1 0 0 0 0,-1 0-1 0 0,1 0 1 0 0,0 0 0 0 0,-1 0 0 0 0,1 0 0 0 0,-1 0 0 0 0,1 0 0 0 0,-1 1 0 0 0,1-1 0 0 0,0 0-1 0 0,-1 0 1 0 0,1 0 0 0 0,-1 0 0 0 0,1 1 0 0 0,0-1 0 0 0,-1 0 0 0 0,1 0 0 0 0,0 0-1 0 0,-1 1 1 0 0,1-1 0 0 0,0 0 0 0 0,-1 1 0 0 0,1-1 0 0 0,0 0 0 0 0,-1 1 0 0 0,-14 16-338 0 0,13-13 233 0 0,-24 28 141 0 0,3 0-1 0 0,0 2 1 0 0,2 0 0 0 0,-24 56-1 0 0,43-85-8 0 0,0-1 0 0 0,1 1-1 0 0,-1 0 1 0 0,1 0 0 0 0,0-1 0 0 0,1 1-1 0 0,-1 0 1 0 0,1 0 0 0 0,0 0 0 0 0,1 7 0 0 0,-1-10-11 0 0,0 0 0 0 0,1 0 1 0 0,0 0-1 0 0,-1 0 0 0 0,1-1 1 0 0,0 1-1 0 0,0 0 0 0 0,0 0 1 0 0,0-1-1 0 0,0 1 0 0 0,0-1 0 0 0,0 1 1 0 0,1-1-1 0 0,-1 1 0 0 0,0-1 1 0 0,1 0-1 0 0,-1 0 0 0 0,1 1 1 0 0,0-1-1 0 0,-1 0 0 0 0,1-1 1 0 0,0 1-1 0 0,0 0 0 0 0,-1 0 1 0 0,1-1-1 0 0,0 1 0 0 0,0-1 1 0 0,3 1-1 0 0,8 0-168 0 0,-1-1-1 0 0,0 0 1 0 0,1-1 0 0 0,-1 0-1 0 0,0-1 1 0 0,0-1 0 0 0,22-6-1 0 0,-22 5-276 0 0,1 1 0 0 0,-1 0 0 0 0,1 0 0 0 0,0 2-1 0 0,0-1 1 0 0,18 2 0 0 0,-30 0 417 0 0,0 0-1 0 0,-1 0 0 0 0,1 0 1 0 0,0 1-1 0 0,0-1 0 0 0,0 0 1 0 0,-1 0-1 0 0,1 1 0 0 0,0-1 1 0 0,-1 0-1 0 0,1 1 0 0 0,0-1 1 0 0,-1 1-1 0 0,1-1 1 0 0,0 1-1 0 0,-1-1 0 0 0,1 1 1 0 0,-1 0-1 0 0,1-1 0 0 0,-1 1 1 0 0,1 0-1 0 0,-1-1 0 0 0,1 2 1 0 0,0 0 20 0 0,-1 0 1 0 0,1 1-1 0 0,-1-1 1 0 0,1 0 0 0 0,-1 0-1 0 0,0 0 1 0 0,0 0-1 0 0,0 5 1 0 0,-1 1 182 0 0,-1-1-1 0 0,1 1 1 0 0,-6 14 0 0 0,4-14 4 0 0,-1 1 206 0 0,0 0 1 0 0,1 0 0 0 0,1 1-1 0 0,-1-1 1 0 0,-1 20 0 0 0,4-29-356 0 0,1 0 0 0 0,-1 1-1 0 0,0-1 1 0 0,1 0 0 0 0,-1 0 0 0 0,0 0 0 0 0,1 1-1 0 0,-1-1 1 0 0,0 0 0 0 0,1 0 0 0 0,-1 0 0 0 0,0 0-1 0 0,1 0 1 0 0,-1 0 0 0 0,0 0 0 0 0,1 0 0 0 0,-1 0-1 0 0,1 0 1 0 0,-1 0 0 0 0,0 0 0 0 0,1 0 0 0 0,-1 0-1 0 0,0 0 1 0 0,1 0 0 0 0,-1 0 0 0 0,1 0 0 0 0,-1 0-1 0 0,0-1 1 0 0,1 1 0 0 0,-1 0 0 0 0,0 0 0 0 0,0 0-1 0 0,1-1 1 0 0,-1 1 0 0 0,0 0 0 0 0,1 0-1 0 0,-1-1 1 0 0,0 1 0 0 0,1-1 0 0 0,14-9 259 0 0,60-53-658 0 0,-7 5-904 0 0,-54 47 976 0 0,-8 5 149 0 0,1 1 1 0 0,0-1-1 0 0,1 1 1 0 0,0 0 0 0 0,-1 1-1 0 0,1 0 1 0 0,1 0-1 0 0,-1 1 1 0 0,10-3-1 0 0,-18 6 144 0 0,0 0 0 0 0,1 0 0 0 0,-1 0-1 0 0,0 0 1 0 0,0 0 0 0 0,0 0-1 0 0,1 0 1 0 0,-1 0 0 0 0,0 0 0 0 0,0 0-1 0 0,1 0 1 0 0,-1 0 0 0 0,0 0-1 0 0,0 0 1 0 0,0 0 0 0 0,1 0 0 0 0,-1 0-1 0 0,0 0 1 0 0,0 0 0 0 0,0 1-1 0 0,0-1 1 0 0,1 0 0 0 0,-1 0 0 0 0,0 0-1 0 0,0 0 1 0 0,0 0 0 0 0,0 0 0 0 0,0 1-1 0 0,1-1 1 0 0,-1 0 0 0 0,0 0-1 0 0,0 0 1 0 0,0 1 0 0 0,0-1 0 0 0,0 0-1 0 0,0 0 1 0 0,0 0 0 0 0,0 0-1 0 0,0 1 1 0 0,-1 10-94 0 0,-8 9 237 0 0,-46 98 3994 0 0,55-118-4118 0 0,0 0 0 0 0,0 0 0 0 0,0 0 0 0 0,0 0 0 0 0,0 1 0 0 0,0-1 0 0 0,0 0 0 0 0,0 0 0 0 0,-1 0-1 0 0,1 0 1 0 0,0 0 0 0 0,0 1 0 0 0,0-1 0 0 0,0 0 0 0 0,0 0 0 0 0,0 0 0 0 0,0 0 0 0 0,0 0 0 0 0,0 1 0 0 0,0-1 0 0 0,1 0 0 0 0,-1 0-1 0 0,0 0 1 0 0,0 0 0 0 0,0 0 0 0 0,0 0 0 0 0,0 1 0 0 0,0-1 0 0 0,0 0 0 0 0,0 0 0 0 0,0 0 0 0 0,0 0 0 0 0,0 0 0 0 0,0 0 0 0 0,1 0-1 0 0,-1 0 1 0 0,0 1 0 0 0,0-1 0 0 0,0 0 0 0 0,0 0 0 0 0,0 0 0 0 0,0 0 0 0 0,1 0 0 0 0,-1 0 0 0 0,10-1-431 0 0,18-10-2306 0 0,-14 6 170 0 0,18-2-2145 0 0,-24 6 3381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19.243"/>
    </inkml:context>
    <inkml:brush xml:id="br0">
      <inkml:brushProperty name="width" value="0.05" units="cm"/>
      <inkml:brushProperty name="height" value="0.05" units="cm"/>
    </inkml:brush>
  </inkml:definitions>
  <inkml:trace contextRef="#ctx0" brushRef="#br0">3 47 16804 0 0,'1'-42'6359'0'0,"0"38"-3164"0"0,0 25-3881 0 0,-5 118-2193 0 0,3-135 2133 0 0,1 14-2801 0 0,2-9-2209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0.164"/>
    </inkml:context>
    <inkml:brush xml:id="br0">
      <inkml:brushProperty name="width" value="0.05" units="cm"/>
      <inkml:brushProperty name="height" value="0.05" units="cm"/>
    </inkml:brush>
  </inkml:definitions>
  <inkml:trace contextRef="#ctx0" brushRef="#br0">82 92 17460 0 0,'8'-42'3230'0'0,"-5"28"-1608"0"0,-3 12-1099 0 0,0 6-306 0 0,-3 14-626 0 0,-1 0 0 0 0,-13 34 0 0 0,1 1 437 0 0,1 3 105 0 0,3-16-7 0 0,2 0-1 0 0,-4 45 1 0 0,13-77-74 0 0,1 0-1 0 0,-1 1 0 0 0,3 14 1 0 0,-2-23-31 0 0,0 0 0 0 0,0 1 0 0 0,0-1 0 0 0,0 0 0 0 0,0 0 0 0 0,0 0 0 0 0,0 0 0 0 0,0 1 0 0 0,0-1 0 0 0,0 0 0 0 0,0 0 0 0 0,1 0 0 0 0,-1 0 0 0 0,0 0 0 0 0,0 1 0 0 0,0-1 0 0 0,0 0 1 0 0,0 0-1 0 0,0 0 0 0 0,1 0 0 0 0,-1 0 0 0 0,0 0 0 0 0,0 0 0 0 0,0 0 0 0 0,0 0 0 0 0,0 1 0 0 0,1-1 0 0 0,-1 0 0 0 0,0 0 0 0 0,0 0 0 0 0,0 0 0 0 0,0 0 0 0 0,1 0 0 0 0,-1 0 0 0 0,0 0 0 0 0,0 0 0 0 0,0 0 0 0 0,1 0 0 0 0,-1 0 0 0 0,0 0 0 0 0,0 0 0 0 0,0 0 0 0 0,0-1 1 0 0,1 1-1 0 0,-1 0 0 0 0,0 0 0 0 0,0 0 0 0 0,0 0 0 0 0,0 0 0 0 0,0 0 0 0 0,1 0 0 0 0,-1 0 0 0 0,0-1 0 0 0,0 1 0 0 0,0 0 0 0 0,0 0 0 0 0,0 0 0 0 0,0 0 0 0 0,0 0 0 0 0,0-1 0 0 0,1 1 0 0 0,-1 0 0 0 0,0 0 0 0 0,0 0 0 0 0,0 0 0 0 0,0-1 0 0 0,7-10 680 0 0,-6 11-692 0 0,2-8 162 0 0,1 1 1 0 0,-1-1-1 0 0,0 0 0 0 0,0 0 1 0 0,-1 0-1 0 0,0-1 1 0 0,-1 1-1 0 0,1-11 0 0 0,-1-10-373 0 0,-2-31 0 0 0,-1 8-485 0 0,5 55-1364 0 0,-1-1 2001 0 0,-1 0-1 0 0,1 0 1 0 0,0 1-1 0 0,1-1 1 0 0,-1 0 0 0 0,0-1-1 0 0,0 1 1 0 0,1 0-1 0 0,-1-1 1 0 0,1 1-1 0 0,0-1 1 0 0,-1 0 0 0 0,7 2-1 0 0,-1-2 120 0 0,1 0 1 0 0,-1-1-1 0 0,1 0 0 0 0,-1 0 0 0 0,1-1 1 0 0,-1 0-1 0 0,1-1 0 0 0,-1 1 0 0 0,0-2 1 0 0,1 1-1 0 0,-1-1 0 0 0,-1 0 0 0 0,11-6 0 0 0,-6 2 73 0 0,0-1-1 0 0,-1 0 0 0 0,0 0 0 0 0,0-1 1 0 0,-1 0-1 0 0,-1-1 0 0 0,14-17 0 0 0,-12 13 50 0 0,-1 0 0 0 0,10-20 0 0 0,-17 28-217 0 0,0 0 1 0 0,0-1-1 0 0,-1 1 0 0 0,0-1 0 0 0,0 0 1 0 0,0 0-1 0 0,-1 1 0 0 0,1-12 1 0 0,-2 18 9 0 0,0 0 0 0 0,0 0 1 0 0,0 0-1 0 0,-1 0 0 0 0,1 1 1 0 0,0-1-1 0 0,0 0 0 0 0,0 0 1 0 0,0 0-1 0 0,0 0 0 0 0,0 0 1 0 0,0 0-1 0 0,0 1 0 0 0,0-1 1 0 0,0 0-1 0 0,0 0 0 0 0,0 0 1 0 0,0 0-1 0 0,-1 0 0 0 0,1 0 1 0 0,0 0-1 0 0,0 0 0 0 0,0 0 1 0 0,0 1-1 0 0,0-1 0 0 0,0 0 1 0 0,0 0-1 0 0,-1 0 0 0 0,1 0 1 0 0,0 0-1 0 0,0 0 0 0 0,0 0 1 0 0,0 0-1 0 0,0 0 0 0 0,-1 0 1 0 0,1 0-1 0 0,0 0 0 0 0,0 0 1 0 0,0 0-1 0 0,0 0 1 0 0,0 0-1 0 0,0 0 0 0 0,-1 0 1 0 0,1 0-1 0 0,0 0 0 0 0,0-1 1 0 0,0 1-1 0 0,0 0 0 0 0,0 0 1 0 0,0 0-1 0 0,0 0 0 0 0,-1 0 1 0 0,1 0-1 0 0,0 0 0 0 0,0 0 1 0 0,0 0-1 0 0,0-1 0 0 0,0 1 1 0 0,0 0-1 0 0,0 0 0 0 0,0 0 1 0 0,0 0-1 0 0,0 0 0 0 0,0 0 1 0 0,0 0-1 0 0,0-1 0 0 0,0 1 1 0 0,-1 0-1 0 0,-6 8-318 0 0,-125 244 298 0 0,127-239 143 0 0,0 0 1 0 0,0 0-1 0 0,1 1 1 0 0,1-1-1 0 0,-2 20 1 0 0,4-28-82 0 0,1 0 0 0 0,-1 0 1 0 0,1 0-1 0 0,1 0 0 0 0,-1 0 1 0 0,0 0-1 0 0,1 0 0 0 0,0 0 1 0 0,0 0-1 0 0,1 0 0 0 0,0 0 1 0 0,-1-1-1 0 0,1 1 0 0 0,1-1 1 0 0,-1 1-1 0 0,1-1 0 0 0,6 8 1 0 0,-9-11 4 0 0,1 0 1 0 0,-1-1 0 0 0,1 1 0 0 0,0-1 0 0 0,-1 1 0 0 0,1-1-1 0 0,0 1 1 0 0,-1-1 0 0 0,1 1 0 0 0,0-1 0 0 0,0 1 0 0 0,0-1 0 0 0,-1 0-1 0 0,1 0 1 0 0,0 1 0 0 0,0-1 0 0 0,0 0 0 0 0,0 0 0 0 0,0 0-1 0 0,-1 0 1 0 0,1 0 0 0 0,0 0 0 0 0,0 0 0 0 0,0 0 0 0 0,0 0-1 0 0,0-1 1 0 0,1 1 0 0 0,-1-1 25 0 0,1 0-1 0 0,0 0 1 0 0,-1-1-1 0 0,1 1 0 0 0,-1 0 1 0 0,1-1-1 0 0,-1 1 1 0 0,0-1-1 0 0,1 1 1 0 0,-1-1-1 0 0,2-2 1 0 0,2-7 115 0 0,0 0-1 0 0,0 1 1 0 0,3-14 0 0 0,-7 21-156 0 0,4-14-38 0 0,-1 0 0 0 0,0 1 1 0 0,-1-2-1 0 0,-1 1 0 0 0,0-26 0 0 0,-1 0-380 0 0,1 27-338 0 0,0 24-1484 0 0,-2-6 2205 0 0,0 0 1 0 0,1 0-1 0 0,-1 0 0 0 0,1 0 0 0 0,0 0 0 0 0,-1 0 0 0 0,1 0 0 0 0,0 0 1 0 0,0 0-1 0 0,0 0 0 0 0,0 0 0 0 0,1-1 0 0 0,-1 1 0 0 0,0 0 1 0 0,1-1-1 0 0,-1 1 0 0 0,1-1 0 0 0,3 3 0 0 0,-2-2 66 0 0,0-1 0 0 0,0 1 0 0 0,0-1 1 0 0,0 0-1 0 0,1 0 0 0 0,-1 0 0 0 0,0-1 0 0 0,1 1 0 0 0,-1-1 0 0 0,7 0 0 0 0,-1 0 83 0 0,-1-1 0 0 0,0 0 0 0 0,0 0-1 0 0,0-1 1 0 0,0 0 0 0 0,0-1 0 0 0,-1 1-1 0 0,1-2 1 0 0,7-3 0 0 0,1-3 12 0 0,-1 0 1 0 0,0-1-1 0 0,-1 0 1 0 0,23-23-1 0 0,-32 28-209 0 0,0 1 0 0 0,-1-1 0 0 0,0 0 1 0 0,0 0-1 0 0,0 0 0 0 0,-1 0 0 0 0,0-1 0 0 0,0 1 0 0 0,0-1 0 0 0,-1 0 1 0 0,0 0-1 0 0,-1 0 0 0 0,1 0 0 0 0,0-14 0 0 0,-2 20 36 0 0,0 1 0 0 0,0 0 0 0 0,0-1 0 0 0,0 1 0 0 0,0-1 0 0 0,0 1 0 0 0,0-1 0 0 0,0 1 0 0 0,0-1 0 0 0,0 1 0 0 0,0-1 0 0 0,0 1 0 0 0,0-1 0 0 0,0 1 0 0 0,0-1 0 0 0,-1 1 0 0 0,1-1 0 0 0,0 1 0 0 0,0 0 0 0 0,0-1 0 0 0,-1 1 0 0 0,1-1 0 0 0,0 1 0 0 0,-1 0 0 0 0,1-1 0 0 0,0 1 0 0 0,-1 0 0 0 0,1 0 0 0 0,-1-1 0 0 0,1 1 0 0 0,0 0 0 0 0,-1 0 0 0 0,1-1 0 0 0,-1 1 0 0 0,1 0 0 0 0,-1 0 0 0 0,1 0 0 0 0,-1 0 0 0 0,0-1 0 0 0,-1 2-33 0 0,0-1 0 0 0,0 1 0 0 0,0 0 0 0 0,0-1 0 0 0,0 1 0 0 0,0 0 0 0 0,1 0 0 0 0,-1 0 0 0 0,0 0-1 0 0,-1 2 1 0 0,-40 35-471 0 0,20-14 780 0 0,-36 53 1 0 0,50-65 17 0 0,1 1-1 0 0,1 0 1 0 0,0 0 0 0 0,1 1-1 0 0,1 0 1 0 0,-7 25 0 0 0,11-36-236 0 0,0 0 0 0 0,0 0 0 0 0,1 0 0 0 0,-1-1 0 0 0,1 1 0 0 0,0 0 0 0 0,0 0 0 0 0,0 0 1 0 0,0 0-1 0 0,1 0 0 0 0,-1 0 0 0 0,1 0 0 0 0,0 0 0 0 0,-1 0 0 0 0,1-1 0 0 0,1 1 1 0 0,-1 0-1 0 0,0-1 0 0 0,1 1 0 0 0,-1-1 0 0 0,1 1 0 0 0,0-1 0 0 0,0 0 0 0 0,0 1 0 0 0,0-1 1 0 0,0 0-1 0 0,0 0 0 0 0,0-1 0 0 0,1 1 0 0 0,-1 0 0 0 0,1-1 0 0 0,-1 0 0 0 0,1 1 0 0 0,0-1 1 0 0,0 0-1 0 0,-1 0 0 0 0,1-1 0 0 0,6 2 0 0 0,19 2-1135 0 0,0 0 0 0 0,0-2-1 0 0,0-1 1 0 0,0-2 0 0 0,38-5 0 0 0,-41 4 157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0.631"/>
    </inkml:context>
    <inkml:brush xml:id="br0">
      <inkml:brushProperty name="width" value="0.05" units="cm"/>
      <inkml:brushProperty name="height" value="0.05" units="cm"/>
    </inkml:brush>
  </inkml:definitions>
  <inkml:trace contextRef="#ctx0" brushRef="#br0">681 474 13555 0 0,'-1'0'161'0'0,"1"0"0"0"0,-1 0 1 0 0,0 0-1 0 0,1 0 0 0 0,-1 0 0 0 0,1 0 1 0 0,-1 1-1 0 0,0-1 0 0 0,1 0 0 0 0,-1 0 1 0 0,1 0-1 0 0,-1 1 0 0 0,1-1 0 0 0,-1 0 1 0 0,0 1-1 0 0,1-1 0 0 0,-1 1 0 0 0,1-1 1 0 0,0 1-1 0 0,-1-1 0 0 0,1 1 0 0 0,-1-1 0 0 0,1 1 1 0 0,0-1-1 0 0,-1 1 0 0 0,1-1 0 0 0,0 1 1 0 0,0-1-1 0 0,-1 1 0 0 0,1 0 0 0 0,0-1 1 0 0,0 1-1 0 0,0 0 0 0 0,0-1 0 0 0,0 1 1 0 0,0-1-1 0 0,0 1 0 0 0,0 0 0 0 0,0-1 1 0 0,0 1-1 0 0,0 0 0 0 0,0-1 0 0 0,1 1 1 0 0,-1-1-1 0 0,0 2 0 0 0,1 0-133 0 0,-1 1-1 0 0,1-1 1 0 0,0 0-1 0 0,0 1 1 0 0,0-1-1 0 0,0 0 1 0 0,0 0 0 0 0,1 1-1 0 0,-1-1 1 0 0,3 3-1 0 0,6 3-144 0 0,0 0-1 0 0,20 12 1 0 0,-6-9-3821 0 0,-18-10 2364 0 0,-1-1-346 0 0</inkml:trace>
  <inkml:trace contextRef="#ctx0" brushRef="#br0" timeOffset="1">23 25 22341 0 0,'-7'0'1200'0'0,"3"0"-24"0"0,1-3 1 0 0,-2 0-233 0 0,3 1-80 0 0,0-1-32 0 0,2 0-280 0 0,0 1-376 0 0,2 0-104 0 0,-1-1-232 0 0,2 0-424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1.096"/>
    </inkml:context>
    <inkml:brush xml:id="br0">
      <inkml:brushProperty name="width" value="0.05" units="cm"/>
      <inkml:brushProperty name="height" value="0.05" units="cm"/>
    </inkml:brush>
  </inkml:definitions>
  <inkml:trace contextRef="#ctx0" brushRef="#br0">0 10 19508 0 0,'2'4'165'0'0,"-1"0"-1"0"0,0 1 1 0 0,0-1-1 0 0,0 0 1 0 0,-1 1 0 0 0,1-1-1 0 0,-1 0 1 0 0,0 1-1 0 0,-1 4 1 0 0,1-3-88 0 0,1 270 57 0 0,-2-253-50 0 0,0-19 7 0 0,1-1 0 0 0,-1 1 0 0 0,1-1 0 0 0,0 1 0 0 0,0 0 0 0 0,0-1 0 0 0,0 1 0 0 0,1 0 0 0 0,0-1 0 0 0,-1 1 0 0 0,1-1 0 0 0,0 1 0 0 0,1-1 0 0 0,1 5 0 0 0,-2-8-33 0 0,-1 0 0 0 0,0 1 0 0 0,1-1 0 0 0,-1 0 0 0 0,0 1 0 0 0,1-1 0 0 0,-1 0 0 0 0,1 0 0 0 0,-1 0 0 0 0,1 0 0 0 0,-1 1 0 0 0,0-1 0 0 0,1 0 0 0 0,-1 0 1 0 0,1 0-1 0 0,-1 0 0 0 0,1 0 0 0 0,-1 0 0 0 0,1 0 0 0 0,-1 0 0 0 0,1 0 0 0 0,-1 0 0 0 0,0 0 0 0 0,1-1 0 0 0,-1 1 0 0 0,1 0 0 0 0,-1 0 0 0 0,1 0 0 0 0,-1-1 0 0 0,0 1 0 0 0,1-1 0 0 0,15-10 728 0 0,-10 6-451 0 0,31-22 135 0 0,-1-2 0 0 0,-2-1 0 0 0,52-59 0 0 0,-63 60-869 0 0,30-47 0 0 0,-36 46-1705 0 0,25-59 0 0 0,-40 83 172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1.630"/>
    </inkml:context>
    <inkml:brush xml:id="br0">
      <inkml:brushProperty name="width" value="0.05" units="cm"/>
      <inkml:brushProperty name="height" value="0.05" units="cm"/>
    </inkml:brush>
  </inkml:definitions>
  <inkml:trace contextRef="#ctx0" brushRef="#br0">21 82 8874 0 0,'-11'1'1488'0'0,"3"2"-1464"0"0,8 1 880 0 0,-1 1 337 0 0,1 0-489 0 0,0 1 32 0 0,6 0-440 0 0,-2 0-200 0 0,6-1-376 0 0,0 0-472 0 0,3-1 16 0 0,4 2-368 0 0</inkml:trace>
  <inkml:trace contextRef="#ctx0" brushRef="#br0" timeOffset="1">362 65 15891 0 0,'1'-2'213'0'0,"13"-30"2257"0"0,-14 31-2303 0 0,0 0 0 0 0,1 0 1 0 0,-1 0-1 0 0,1 0 0 0 0,-1 0 1 0 0,0 0-1 0 0,0 0 1 0 0,0-1-1 0 0,0 1 0 0 0,0 0 1 0 0,0 0-1 0 0,0 0 0 0 0,0 0 1 0 0,0 0-1 0 0,0 0 0 0 0,0 0 1 0 0,-1 0-1 0 0,1 0 0 0 0,0 0 1 0 0,-1 0-1 0 0,1 0 1 0 0,-1 0-1 0 0,1 0 0 0 0,-1 0 1 0 0,0 1-1 0 0,1-1 0 0 0,-2-1 1 0 0,1 1-163 0 0,-1 1 1 0 0,1 0-1 0 0,0 0 1 0 0,0-1-1 0 0,-1 1 1 0 0,1 0-1 0 0,0 0 1 0 0,0 0-1 0 0,-1 0 1 0 0,1 0-1 0 0,0 1 1 0 0,0-1-1 0 0,-1 0 1 0 0,1 1-1 0 0,0-1 1 0 0,0 1-1 0 0,0-1 1 0 0,-1 1-1 0 0,0 0 1 0 0,-25 16-299 0 0,21-13 257 0 0,-8 5-131 0 0,-24 21 1 0 0,34-26 121 0 0,0 0 1 0 0,-1 1-1 0 0,2-1 1 0 0,-1 1-1 0 0,0-1 0 0 0,1 1 1 0 0,0 0-1 0 0,0 1 1 0 0,-2 4-1 0 0,5-9 37 0 0,0-1 0 0 0,0 1 0 0 0,-1-1 1 0 0,1 1-1 0 0,0-1 0 0 0,0 1 0 0 0,0-1 0 0 0,0 1 0 0 0,0-1 0 0 0,0 1 0 0 0,0-1 0 0 0,0 1 1 0 0,0 0-1 0 0,0-1 0 0 0,0 1 0 0 0,0-1 0 0 0,0 1 0 0 0,0-1 0 0 0,0 1 0 0 0,1-1 0 0 0,-1 1 1 0 0,0-1-1 0 0,0 1 0 0 0,0-1 0 0 0,1 1 0 0 0,-1-1 0 0 0,0 0 0 0 0,1 1 0 0 0,-1-1 0 0 0,0 1 1 0 0,1-1-1 0 0,-1 0 0 0 0,1 1 0 0 0,-1-1 0 0 0,1 0 0 0 0,-1 0 0 0 0,1 1 0 0 0,-1-1 0 0 0,1 0 1 0 0,-1 0-1 0 0,1 0 0 0 0,-1 1 0 0 0,1-1 0 0 0,-1 0 0 0 0,1 0 0 0 0,-1 0 0 0 0,1 0 0 0 0,-1 0 1 0 0,1 0-1 0 0,-1 0 0 0 0,2 0 0 0 0,34-6-225 0 0,-27 3 133 0 0,50-9-457 0 0,47-9-382 0 0,-89 19 856 0 0,0 1 0 0 0,1 0 0 0 0,-1 1 0 0 0,20 2 0 0 0,-35-1 131 0 0,0-1 0 0 0,0 1 0 0 0,1 0 1 0 0,-1-1-1 0 0,0 1 0 0 0,0 0 0 0 0,0 1 0 0 0,0-1 0 0 0,0 0 0 0 0,0 0 0 0 0,0 1 0 0 0,0-1 0 0 0,-1 1 0 0 0,1 0 0 0 0,0-1 1 0 0,-1 1-1 0 0,1 0 0 0 0,-1 0 0 0 0,0 0 0 0 0,0 0 0 0 0,0 0 0 0 0,0 0 0 0 0,0 1 0 0 0,1 2 0 0 0,2 3 389 0 0,-4-7-432 0 0,1-1 0 0 0,0 1-1 0 0,-1-1 1 0 0,1 1-1 0 0,0-1 1 0 0,0 1 0 0 0,0-1-1 0 0,-1 1 1 0 0,1-1 0 0 0,0 0-1 0 0,0 0 1 0 0,0 1 0 0 0,-1-1-1 0 0,1 0 1 0 0,0 0 0 0 0,0 0-1 0 0,0 0 1 0 0,0 0 0 0 0,0 0-1 0 0,1 0 1 0 0,23-2-2421 0 0,-18 1 1024 0 0,44 0-2925 0 0,-29 1 3068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0.890"/>
    </inkml:context>
    <inkml:brush xml:id="br0">
      <inkml:brushProperty name="width" value="0.05" units="cm"/>
      <inkml:brushProperty name="height" value="0.05" units="cm"/>
    </inkml:brush>
  </inkml:definitions>
  <inkml:trace contextRef="#ctx0" brushRef="#br0">11 51 11963 0 0,'-3'-7'647'0'0,"1"0"0"0"0,0 0 0 0 0,1 0 0 0 0,0 0 0 0 0,0-8 0 0 0,19 29-1552 0 0,-13-11 784 0 0,21 13 95 0 0,0-2 0 0 0,54 22-1 0 0,-46-22 63 0 0,43 25-1 0 0,-75-38-21 0 0,1 1 0 0 0,-1-1-1 0 0,1 1 1 0 0,-1 0 0 0 0,0 0 0 0 0,0 0-1 0 0,0 0 1 0 0,0 1 0 0 0,0-1 0 0 0,0 0-1 0 0,-1 1 1 0 0,1-1 0 0 0,-1 1 0 0 0,0 0-1 0 0,1-1 1 0 0,-1 1 0 0 0,0 0 0 0 0,-1 0-1 0 0,1 0 1 0 0,0 0 0 0 0,-1 0 0 0 0,0 0-1 0 0,0 0 1 0 0,0 0 0 0 0,0 0 0 0 0,0 0-1 0 0,0-1 1 0 0,-1 1 0 0 0,1 0 0 0 0,-1 0-1 0 0,0 0 1 0 0,0 0 0 0 0,0 0-1 0 0,-2 3 1 0 0,-4 8 177 0 0,-1 0 0 0 0,0 0 0 0 0,-1-1-1 0 0,-1 0 1 0 0,-11 12 0 0 0,-51 54 383 0 0,-23 27-3733 0 0,92-102 2956 0 0,0 1 0 0 0,0 0 0 0 0,0-1 1 0 0,0 1-1 0 0,-3 11 0 0 0,1 4-589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2.093"/>
    </inkml:context>
    <inkml:brush xml:id="br0">
      <inkml:brushProperty name="width" value="0.05" units="cm"/>
      <inkml:brushProperty name="height" value="0.05" units="cm"/>
    </inkml:brush>
  </inkml:definitions>
  <inkml:trace contextRef="#ctx0" brushRef="#br0">267 29 16195 0 0,'0'-1'84'0'0,"1"1"0"0"0,-1-1-1 0 0,1 0 1 0 0,-1 1-1 0 0,0-1 1 0 0,0 0-1 0 0,1 1 1 0 0,-1-1-1 0 0,0 0 1 0 0,0 0-1 0 0,0 1 1 0 0,0-1-1 0 0,0 0 1 0 0,0 0-1 0 0,0 1 1 0 0,0-1 0 0 0,0 0-1 0 0,0 0 1 0 0,0 1-1 0 0,-1-1 1 0 0,1 0-1 0 0,0 1 1 0 0,0-1-1 0 0,-1 0 1 0 0,1 1-1 0 0,-1-1 1 0 0,1 0-1 0 0,0 1 1 0 0,-1-1-1 0 0,1 1 1 0 0,-1-1 0 0 0,0 0-1 0 0,-1 0 26 0 0,0 0 0 0 0,0 0-1 0 0,0 1 1 0 0,0-1 0 0 0,0 1-1 0 0,0-1 1 0 0,0 1 0 0 0,0-1 0 0 0,0 1-1 0 0,0 0 1 0 0,-3 0 0 0 0,-6 1 12 0 0,1 1 0 0 0,-1-1 1 0 0,-19 7-1 0 0,16-3-146 0 0,-1 1-1 0 0,1 1 1 0 0,0 0 0 0 0,0 1 0 0 0,1 0-1 0 0,0 1 1 0 0,1 1 0 0 0,-1 0 0 0 0,2 0-1 0 0,0 1 1 0 0,-18 22 0 0 0,29-32 0 0 0,0-1 0 0 0,0 0 0 0 0,0 0 0 0 0,0 0 0 0 0,-1 0 0 0 0,1 1 0 0 0,0-1 0 0 0,0 0 0 0 0,0 0 0 0 0,0 1 0 0 0,0-1 0 0 0,0 0 0 0 0,0 0 0 0 0,0 0 0 0 0,0 1 0 0 0,0-1 0 0 0,0 0 0 0 0,0 0 0 0 0,0 1 0 0 0,0-1 0 0 0,0 0 0 0 0,0 0 0 0 0,0 1 0 0 0,0-1 0 0 0,0 0 0 0 0,0 0 0 0 0,0 0 0 0 0,0 1 0 0 0,0-1 0 0 0,0 0 0 0 0,0 0 0 0 0,1 0 0 0 0,-1 1 0 0 0,0-1 0 0 0,0 0 0 0 0,0 0 0 0 0,0 0 0 0 0,1 1 0 0 0,-1-1 0 0 0,0 0 0 0 0,14 3-784 0 0,20-4-452 0 0,-31 0 1033 0 0,78-7-2136 0 0,-38 3 1972 0 0,0 1 1 0 0,55 3 0 0 0,-98 1 504 0 0,1 0 1 0 0,-1 0 0 0 0,1 0-1 0 0,-1 0 1 0 0,1 0 0 0 0,-1 0 0 0 0,1 0-1 0 0,-1 0 1 0 0,1 0 0 0 0,-1 0-1 0 0,1 0 1 0 0,-1 0 0 0 0,1 0 0 0 0,-1 1-1 0 0,1-1 1 0 0,-1 0 0 0 0,1 0-1 0 0,-1 1 1 0 0,1-1 0 0 0,-1 0-1 0 0,1 1 1 0 0,-1-1 0 0 0,0 0 0 0 0,1 1-1 0 0,-1-1 1 0 0,1 0 0 0 0,-1 1-1 0 0,1 0 1 0 0,-2 0 26 0 0,1-1 0 0 0,0 1 1 0 0,-1 0-1 0 0,1 0 0 0 0,-1-1 0 0 0,1 1 0 0 0,0 0 1 0 0,-1-1-1 0 0,1 1 0 0 0,-1-1 0 0 0,0 1 0 0 0,1 0 0 0 0,-1-1 1 0 0,1 1-1 0 0,-1-1 0 0 0,-1 1 0 0 0,-39 22 2669 0 0,34-20-2337 0 0,5-2-363 0 0,-18 11 159 0 0,-1-2 0 0 0,0-1 0 0 0,0 0 1 0 0,-1-1-1 0 0,-29 6 0 0 0,50-14-363 0 0,1 0 1 0 0,0 0-1 0 0,0 0 0 0 0,-1 0 0 0 0,1 0 1 0 0,0 0-1 0 0,-1 0 0 0 0,1 0 0 0 0,0 0 0 0 0,-1 0 1 0 0,1 0-1 0 0,0 0 0 0 0,-1 0 0 0 0,1 0 1 0 0,0 0-1 0 0,-1 0 0 0 0,1 0 0 0 0,0 0 1 0 0,-1 0-1 0 0,1 0 0 0 0,0 0 0 0 0,-1-1 0 0 0,1 1 1 0 0,0 0-1 0 0,0 0 0 0 0,-1 0 0 0 0,1-1 1 0 0,0 1-1 0 0,0 0 0 0 0,-1 0 0 0 0,1-1 1 0 0,0 1-1 0 0,0 0 0 0 0,0-1 0 0 0,4-10-2076 0 0,2 4 1326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2.528"/>
    </inkml:context>
    <inkml:brush xml:id="br0">
      <inkml:brushProperty name="width" value="0.05" units="cm"/>
      <inkml:brushProperty name="height" value="0.05" units="cm"/>
    </inkml:brush>
  </inkml:definitions>
  <inkml:trace contextRef="#ctx0" brushRef="#br0">91 9 18420 0 0,'0'0'63'0'0,"0"0"1"0"0,0-1-1 0 0,0 1 1 0 0,0 0-1 0 0,1 0 0 0 0,-1 0 1 0 0,0-1-1 0 0,0 1 1 0 0,0 0-1 0 0,0 0 0 0 0,0 0 1 0 0,0-1-1 0 0,0 1 1 0 0,0 0-1 0 0,0 0 0 0 0,0 0 1 0 0,0-1-1 0 0,0 1 1 0 0,0 0-1 0 0,0 0 0 0 0,0 0 1 0 0,0-1-1 0 0,0 1 1 0 0,0 0-1 0 0,0 0 0 0 0,0-1 1 0 0,0 1-1 0 0,0 0 1 0 0,0 0-1 0 0,-1 0 0 0 0,1 0 1 0 0,0-1-1 0 0,0 1 1 0 0,0 0-1 0 0,0 0 0 0 0,0 0 1 0 0,-1 0-1 0 0,1-1 1 0 0,0 1-1 0 0,0 0 0 0 0,0 0 1 0 0,0 0-1 0 0,-1 0 1 0 0,1 0-1 0 0,0 0 0 0 0,-1 0 1 0 0,-10 6 815 0 0,-14 17-721 0 0,24-22-28 0 0,-33 39 377 0 0,32-38-504 0 0,0 1 1 0 0,0 0 0 0 0,1-1 0 0 0,-1 1 0 0 0,1 0-1 0 0,0 0 1 0 0,0 0 0 0 0,0 0 0 0 0,0 0-1 0 0,0 0 1 0 0,1 0 0 0 0,-1 0 0 0 0,1 1 0 0 0,0 3-1 0 0,0-6 1 0 0,0 0 0 0 0,1-1 0 0 0,-1 1 0 0 0,1 0-1 0 0,-1 0 1 0 0,1-1 0 0 0,-1 1 0 0 0,1-1 0 0 0,-1 1-1 0 0,1 0 1 0 0,0-1 0 0 0,-1 1 0 0 0,1-1 0 0 0,0 0 0 0 0,0 1-1 0 0,-1-1 1 0 0,1 1 0 0 0,0-1 0 0 0,0 0 0 0 0,-1 0 0 0 0,1 1-1 0 0,0-1 1 0 0,0 0 0 0 0,0 0 0 0 0,0 0 0 0 0,-1 0-1 0 0,1 0 1 0 0,0 0 0 0 0,0 0 0 0 0,0 0 0 0 0,-1 0 0 0 0,3-1-1 0 0,27-6 9 0 0,77-35-1379 0 0,0 0 584 0 0,-105 42 785 0 0,0-1 0 0 0,0 0 1 0 0,0 1-1 0 0,0-1 0 0 0,1 1 1 0 0,-1-1-1 0 0,0 1 0 0 0,0 0 0 0 0,0 0 1 0 0,0 0-1 0 0,0 0 0 0 0,4 1 1 0 0,-6 0 3 0 0,1-1 0 0 0,0 1 1 0 0,-1-1-1 0 0,1 1 1 0 0,0 0-1 0 0,-1 0 1 0 0,1-1-1 0 0,-1 1 0 0 0,1 0 1 0 0,-1 0-1 0 0,0 0 1 0 0,1 0-1 0 0,-1 0 1 0 0,0-1-1 0 0,0 1 0 0 0,1 0 1 0 0,-1 0-1 0 0,0 0 1 0 0,0 0-1 0 0,0 0 1 0 0,0 0-1 0 0,0 0 0 0 0,0 0 1 0 0,-1 0-1 0 0,1 0 1 0 0,0 0-1 0 0,0-1 0 0 0,-1 3 1 0 0,-6 18 359 0 0,5-18-258 0 0,1 0 0 0 0,0-1 1 0 0,0 1-1 0 0,0 0 0 0 0,0 0 1 0 0,0 0-1 0 0,1 0 0 0 0,-1 0 1 0 0,1 0-1 0 0,0 0 0 0 0,0 4 1 0 0,1-7-76 0 0,-1 1 0 0 0,1-1 1 0 0,-1 0-1 0 0,1 0 1 0 0,-1 1-1 0 0,1-1 1 0 0,-1 0-1 0 0,1 0 0 0 0,-1 0 1 0 0,1 0-1 0 0,-1 0 1 0 0,1 1-1 0 0,0-1 1 0 0,-1 0-1 0 0,1 0 1 0 0,-1 0-1 0 0,1 0 0 0 0,-1-1 1 0 0,1 1-1 0 0,-1 0 1 0 0,1 0-1 0 0,0 0 1 0 0,0-1-1 0 0,17-4 86 0 0,-15 5-94 0 0,1-2-41 0 0,121-29-2438 0 0,-111 28 1853 0 0,1 2 0 0 0,-1-1 1 0 0,0 2-1 0 0,1 0 0 0 0,-1 0 0 0 0,28 6 0 0 0,-41-6 597 0 0,1 0 0 0 0,-1 1-1 0 0,0-1 1 0 0,1 0 0 0 0,-1 1-1 0 0,0-1 1 0 0,0 1-1 0 0,1-1 1 0 0,-1 1 0 0 0,0-1-1 0 0,0 1 1 0 0,0 0 0 0 0,0 0-1 0 0,0 0 1 0 0,0 0-1 0 0,0-1 1 0 0,0 1 0 0 0,0 1-1 0 0,0-1 1 0 0,0 0 0 0 0,0 0-1 0 0,-1 0 1 0 0,1 0 0 0 0,-1 0-1 0 0,1 1 1 0 0,-1-1-1 0 0,1 0 1 0 0,-1 1 0 0 0,1-1-1 0 0,-1 2 1 0 0,0 2 361 0 0,-1-1 0 0 0,1 1 0 0 0,-1 0 0 0 0,0 0 0 0 0,0 0 0 0 0,-4 8 0 0 0,3-7 93 0 0,2-6-436 0 0,0 0 1 0 0,0 0-1 0 0,0 0 0 0 0,0 0 0 0 0,-1 1 0 0 0,1-1 1 0 0,0 0-1 0 0,0 0 0 0 0,0 0 0 0 0,0 0 0 0 0,0 1 0 0 0,0-1 1 0 0,0 0-1 0 0,0 0 0 0 0,0 0 0 0 0,0 0 0 0 0,0 1 1 0 0,0-1-1 0 0,0 0 0 0 0,0 0 0 0 0,0 0 0 0 0,0 0 1 0 0,0 1-1 0 0,0-1 0 0 0,0 0 0 0 0,0 0 0 0 0,0 0 0 0 0,0 0 1 0 0,0 1-1 0 0,0-1 0 0 0,0 0 0 0 0,1 0 0 0 0,-1 0 1 0 0,0 0-1 0 0,0 0 0 0 0,0 0 0 0 0,0 1 0 0 0,0-1 0 0 0,0 0 1 0 0,1 0-1 0 0,-1 0 0 0 0,0 0 0 0 0,0 0 0 0 0,0 0 1 0 0,1 0-1 0 0,9-4 1148 0 0,15-14 899 0 0,-21 15-1928 0 0,9-6-662 0 0,0 1-1 0 0,0 0 1 0 0,1 1-1 0 0,0 1 1 0 0,0 0-1 0 0,1 0 1 0 0,-1 2 0 0 0,1 0-1 0 0,0 0 1 0 0,24-1-1 0 0,-37 5 510 0 0,-1-1-1 0 0,0 1 0 0 0,1 0 1 0 0,-1 0-1 0 0,1 0 1 0 0,-1 0-1 0 0,1 0 0 0 0,-1 0 1 0 0,1 1-1 0 0,-1-1 1 0 0,0 0-1 0 0,1 1 0 0 0,-1-1 1 0 0,1 1-1 0 0,-1-1 1 0 0,0 1-1 0 0,1 0 0 0 0,-1-1 1 0 0,0 1-1 0 0,0 0 1 0 0,0 0-1 0 0,0 0 0 0 0,0 0 1 0 0,0 0-1 0 0,0 0 1 0 0,0 0-1 0 0,0 1 0 0 0,0-1 1 0 0,0 0-1 0 0,-1 0 1 0 0,1 1-1 0 0,0-1 0 0 0,-1 0 1 0 0,1 1-1 0 0,-1-1 1 0 0,0 1-1 0 0,1-1 0 0 0,-1 0 1 0 0,0 1-1 0 0,0 1 1 0 0,0 7 417 0 0,-1 0-1 0 0,-1-1 1 0 0,1 1 0 0 0,-2-1 0 0 0,-3 12 0 0 0,-2 13 1420 0 0,8-34-1784 0 0,-1 0-1 0 0,1 0 1 0 0,0 1 0 0 0,0-1-1 0 0,0 0 1 0 0,0 0-1 0 0,0 1 1 0 0,0-1-1 0 0,0 0 1 0 0,0 0 0 0 0,0 1-1 0 0,0-1 1 0 0,0 0-1 0 0,0 0 1 0 0,0 1 0 0 0,0-1-1 0 0,0 0 1 0 0,0 0-1 0 0,0 1 1 0 0,0-1-1 0 0,0 0 1 0 0,0 0 0 0 0,0 1-1 0 0,0-1 1 0 0,1 0-1 0 0,-1 0 1 0 0,0 0-1 0 0,0 1 1 0 0,0-1 0 0 0,0 0-1 0 0,1 0 1 0 0,-1 0-1 0 0,0 1 1 0 0,0-1-1 0 0,0 0 1 0 0,1 0 0 0 0,-1 0-1 0 0,0 0 1 0 0,0 0-1 0 0,1 0 1 0 0,-1 1 0 0 0,0-1-1 0 0,0 0 1 0 0,1 0-1 0 0,-1 0 1 0 0,0 0-1 0 0,14-8-1156 0 0,14-19-7923 0 0,-22 20 5354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3.042"/>
    </inkml:context>
    <inkml:brush xml:id="br0">
      <inkml:brushProperty name="width" value="0.05" units="cm"/>
      <inkml:brushProperty name="height" value="0.05" units="cm"/>
    </inkml:brush>
  </inkml:definitions>
  <inkml:trace contextRef="#ctx0" brushRef="#br0">24 28 21477 0 0,'-9'-6'1840'0'0,"0"-1"-360"0"0,5 1 9 0 0,3 5-281 0 0,1-2 184 0 0,0 2-1048 0 0,0-2-216 0 0,1 3-96 0 0,3 1-192 0 0,-2-1-232 0 0,2 0-1200 0 0,0 0-409 0 0,1 0 737 0 0,2 3 1288 0 0,4 4-1272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3.742"/>
    </inkml:context>
    <inkml:brush xml:id="br0">
      <inkml:brushProperty name="width" value="0.05" units="cm"/>
      <inkml:brushProperty name="height" value="0.05" units="cm"/>
    </inkml:brush>
  </inkml:definitions>
  <inkml:trace contextRef="#ctx0" brushRef="#br0">327 84 11658 0 0,'7'-7'1650'0'0,"0"-1"0"0"0,-1 1 0 0 0,0-1 0 0 0,7-10 0 0 0,-2 1 1619 0 0,-11 17-3150 0 0,1 0 0 0 0,-1-1 0 0 0,1 1 0 0 0,-1-1 0 0 0,0 1 0 0 0,1-1 0 0 0,-1 1 0 0 0,0-1 0 0 0,0 0 0 0 0,1 1 0 0 0,-1-1 1 0 0,0 1-1 0 0,0-1 0 0 0,0 1 0 0 0,0-1 0 0 0,0 0 0 0 0,0 1 0 0 0,0-1 0 0 0,0 1 0 0 0,0-2 0 0 0,0-4 1346 0 0,-21 7-1234 0 0,-14 10-410 0 0,0 1 1 0 0,1 2-1 0 0,0 1 1 0 0,-54 33-1 0 0,76-41 168 0 0,0 1 0 0 0,0 1 0 0 0,1 0 0 0 0,0 0 0 0 0,1 1 0 0 0,0 0 0 0 0,1 1-1 0 0,0 0 1 0 0,0 1 0 0 0,1 0 0 0 0,-7 15 0 0 0,14-25-8 0 0,0-1 0 0 0,1 1 0 0 0,-1-1-1 0 0,0 1 1 0 0,1 0 0 0 0,0-1 0 0 0,-1 1 0 0 0,1 0 0 0 0,0-1 0 0 0,0 1-1 0 0,0 0 1 0 0,0 0 0 0 0,0-1 0 0 0,0 1 0 0 0,1 0 0 0 0,-1-1 0 0 0,0 1-1 0 0,1 0 1 0 0,-1-1 0 0 0,1 1 0 0 0,0 0 0 0 0,0-1 0 0 0,0 1 0 0 0,-1-1 0 0 0,1 0-1 0 0,0 1 1 0 0,1-1 0 0 0,-1 0 0 0 0,0 1 0 0 0,0-1 0 0 0,1 0 0 0 0,-1 0-1 0 0,0 0 1 0 0,1 0 0 0 0,-1 0 0 0 0,1 0 0 0 0,-1-1 0 0 0,1 1 0 0 0,2 0-1 0 0,7 3-558 0 0,1 0-1 0 0,0-1 1 0 0,-1-1-1 0 0,21 2 1 0 0,-14-2-726 0 0,32 4-2584 0 0,-26-2 1602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4.204"/>
    </inkml:context>
    <inkml:brush xml:id="br0">
      <inkml:brushProperty name="width" value="0.05" units="cm"/>
      <inkml:brushProperty name="height" value="0.05" units="cm"/>
    </inkml:brush>
  </inkml:definitions>
  <inkml:trace contextRef="#ctx0" brushRef="#br0">148 13 18444 0 0,'0'-1'232'0'0,"-1"0"-1"0"0,1 1 1 0 0,0-1-1 0 0,-1 0 1 0 0,1 0 0 0 0,0 1-1 0 0,-1-1 1 0 0,1 1 0 0 0,-1-1-1 0 0,1 0 1 0 0,-1 1-1 0 0,0-1 1 0 0,1 1 0 0 0,-1-1-1 0 0,0 1 1 0 0,1 0-1 0 0,-1-1 1 0 0,0 1 0 0 0,1-1-1 0 0,-1 1 1 0 0,0 0 0 0 0,0 0-1 0 0,1-1 1 0 0,-1 1-1 0 0,0 0 1 0 0,0 0 0 0 0,1 0-1 0 0,-1 0 1 0 0,-1 0-1 0 0,0 2-147 0 0,1 0 0 0 0,-1-1-1 0 0,0 1 1 0 0,1 0 0 0 0,0 0-1 0 0,-1 0 1 0 0,1 0 0 0 0,0 1-1 0 0,-1 2 1 0 0,1-3-186 0 0,-22 46 90 0 0,2 1 0 0 0,2 1 1 0 0,2 1-1 0 0,-11 59 0 0 0,26-103-17 0 0,1 0 1 0 0,0 0-1 0 0,0 0 0 0 0,1 0 0 0 0,0 0 0 0 0,2 14 0 0 0,-2-19-31 0 0,1 0 0 0 0,0 0 1 0 0,-1 0-1 0 0,1 0 0 0 0,0 0 0 0 0,0 0 0 0 0,0-1 0 0 0,0 1 0 0 0,0 0 0 0 0,0 0 0 0 0,0-1 0 0 0,1 1 0 0 0,-1 0 0 0 0,1-1 0 0 0,-1 0 0 0 0,1 1 0 0 0,0-1 0 0 0,-1 0 0 0 0,1 0 0 0 0,0 0 1 0 0,0 0-1 0 0,0 0 0 0 0,0 0 0 0 0,0 0 0 0 0,0-1 0 0 0,3 2 0 0 0,11 0-1659 0 0,0-1 0 0 0,1 0-1 0 0,-1-1 1 0 0,17-2 0 0 0,-5 1 431 0 0,-11 0-81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4.685"/>
    </inkml:context>
    <inkml:brush xml:id="br0">
      <inkml:brushProperty name="width" value="0.05" units="cm"/>
      <inkml:brushProperty name="height" value="0.05" units="cm"/>
    </inkml:brush>
  </inkml:definitions>
  <inkml:trace contextRef="#ctx0" brushRef="#br0">58 0 17164 0 0,'0'5'376'0'0,"-1"1"0"0"0,1-1 1 0 0,-1 0-1 0 0,0 0 0 0 0,0 0 1 0 0,-1 0-1 0 0,1 0 0 0 0,-1 0 1 0 0,0 0-1 0 0,-1 0 0 0 0,1-1 0 0 0,-1 1 1 0 0,-6 8-1 0 0,4-5-161 0 0,0 0 1 0 0,0 0-1 0 0,-3 11 0 0 0,6-16-171 0 0,1 1 0 0 0,0 0 0 0 0,0-1 0 0 0,1 1 0 0 0,-1 0 0 0 0,1 0-1 0 0,0 0 1 0 0,0-1 0 0 0,0 1 0 0 0,0 0 0 0 0,1 0 0 0 0,0 0 0 0 0,-1-1 0 0 0,1 1 0 0 0,1 0 0 0 0,2 6 0 0 0,-3-8-113 0 0,1 0 1 0 0,-1 0-1 0 0,1 0 1 0 0,-1 0-1 0 0,1 0 1 0 0,0 0-1 0 0,0 0 1 0 0,0-1-1 0 0,0 1 1 0 0,0-1-1 0 0,0 0 1 0 0,0 1-1 0 0,1-1 1 0 0,-1 0-1 0 0,0 0 1 0 0,1 0-1 0 0,-1-1 1 0 0,0 1-1 0 0,1-1 1 0 0,-1 1-1 0 0,1-1 1 0 0,0 0-1 0 0,-1 0 1 0 0,1 0-1 0 0,-1 0 1 0 0,5-1-1 0 0,-1 0-506 0 0,0-1 0 0 0,0 0 0 0 0,0 0 0 0 0,-1 0 1 0 0,1-1-1 0 0,-1 0 0 0 0,8-4 0 0 0,33-26-5076 0 0,-45 32 5524 0 0,20-17-3044 0 0</inkml:trace>
  <inkml:trace contextRef="#ctx0" brushRef="#br0" timeOffset="1">327 13 12035 0 0,'1'1'74'0'0,"-1"-1"1"0"0,1 1 0 0 0,-1-1 0 0 0,1 1 0 0 0,-1 0 0 0 0,1-1 0 0 0,-1 1 0 0 0,0 0 0 0 0,0-1-1 0 0,1 1 1 0 0,-1 0 0 0 0,0 0 0 0 0,0-1 0 0 0,0 1 0 0 0,0 0 0 0 0,1-1 0 0 0,-1 1-1 0 0,0 0 1 0 0,0 0 0 0 0,-1-1 0 0 0,1 1 0 0 0,0 0 0 0 0,0 0 0 0 0,0-1 0 0 0,0 1 0 0 0,-1 0-1 0 0,1 0 1 0 0,0-1 0 0 0,-1 1 0 0 0,1 0 0 0 0,-1 0 0 0 0,-17 25 1326 0 0,12-19-936 0 0,-68 92 3535 0 0,31-45-1921 0 0,-45 77 1 0 0,86-127-2122 0 0,-1 0 0 0 0,1 0 1 0 0,1 0-1 0 0,-1 1 0 0 0,0-1 1 0 0,0 8-1 0 0,1-11-148 0 0,1 0 1 0 0,0 0-1 0 0,0 0 0 0 0,0 0 0 0 0,0 0 1 0 0,0 0-1 0 0,1 0 0 0 0,-1 0 1 0 0,0 0-1 0 0,0 0 0 0 0,1 0 1 0 0,-1 0-1 0 0,1 0 0 0 0,0 1 0 0 0,-1-1-248 0 0,1 0 0 0 0,0 0 0 0 0,-1-1 0 0 0,1 1-1 0 0,0 0 1 0 0,0-1 0 0 0,-1 1 0 0 0,1-1 0 0 0,0 1-1 0 0,0-1 1 0 0,0 1 0 0 0,0-1 0 0 0,0 1 0 0 0,0-1-1 0 0,0 0 1 0 0,0 0 0 0 0,1 1 0 0 0,3-1-2935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5.152"/>
    </inkml:context>
    <inkml:brush xml:id="br0">
      <inkml:brushProperty name="width" value="0.05" units="cm"/>
      <inkml:brushProperty name="height" value="0.05" units="cm"/>
    </inkml:brush>
  </inkml:definitions>
  <inkml:trace contextRef="#ctx0" brushRef="#br0">1388 2 17588 0 0,'0'0'90'0'0,"0"0"1"0"0,0 0-1 0 0,0-1 0 0 0,0 1 1 0 0,0 0-1 0 0,0 0 1 0 0,0 0-1 0 0,-1 0 0 0 0,1 0 1 0 0,0 0-1 0 0,0 0 1 0 0,0 0-1 0 0,0 0 0 0 0,0 0 1 0 0,-1 0-1 0 0,1 0 1 0 0,0 0-1 0 0,0 0 0 0 0,0 0 1 0 0,0 0-1 0 0,-1 0 1 0 0,1 0-1 0 0,0 0 0 0 0,0 0 1 0 0,0 0-1 0 0,0 0 0 0 0,0 0 1 0 0,-1 0-1 0 0,1 0 1 0 0,0 0-1 0 0,0 0 0 0 0,0 0 1 0 0,0 1-1 0 0,0-1 1 0 0,0 0-1 0 0,-1 0 0 0 0,1 0 1 0 0,0 0-1 0 0,0 0 1 0 0,0 0-1 0 0,0 0 0 0 0,0 1 1 0 0,0-1-1 0 0,0 0 1 0 0,0 0-1 0 0,0 0 0 0 0,0 0 1 0 0,0 0-1 0 0,0 1 1 0 0,0-1-1 0 0,0 0 0 0 0,0 0 1 0 0,0 0-1 0 0,-1 0 1 0 0,2 0-1 0 0,-1 1 0 0 0,0-1 1 0 0,0 0-1 0 0,0 0 1 0 0,0 0-1 0 0,0 1 0 0 0,-2 19 1189 0 0,5 34-2211 0 0,-3-47 1405 0 0,1 4-467 0 0,4 160 8 0 0,-5-149-18 0 0,-2-1 1 0 0,0 0-1 0 0,-2 0 0 0 0,0 0 0 0 0,-14 39 0 0 0,12-48-67 0 0,0 0-1 0 0,-1 0 1 0 0,0-1 0 0 0,0 0-1 0 0,-1 0 1 0 0,-1-1 0 0 0,0 0 0 0 0,0 0-1 0 0,-1-1 1 0 0,-16 11 0 0 0,13-10-622 0 0,-1-2 0 0 0,0 1 1 0 0,0-2-1 0 0,-28 11 1 0 0,15-9-66 0 0</inkml:trace>
  <inkml:trace contextRef="#ctx0" brushRef="#br0" timeOffset="1">21 621 13899 0 0,'-14'-3'1383'0'0,"7"1"2686"0"0,18 3-1606 0 0,98 5-255 0 0,109-9-1 0 0,-89 0-1988 0 0,530-24-2394 0 0,-572 17 1866 0 0,-1-2 0 0 0,115-34 0 0 0,-182 41-1539 0 0,36-4 0 0 0,-55 9 1744 0 0,1 0-1 0 0,-1 0 1 0 0,0 0 0 0 0,0 0 0 0 0,0 0 0 0 0,1 0 0 0 0,-1 0 0 0 0,0 0 0 0 0,0 0 0 0 0,1 0 0 0 0,-1 0 0 0 0,0 0 0 0 0,0 0 0 0 0,1 0 0 0 0,-1 0 0 0 0,0 0 0 0 0,0 0 0 0 0,1 0 0 0 0,-1 0 0 0 0,0 0 0 0 0,0 0 0 0 0,0 1 0 0 0,1-1 0 0 0,-1 0 0 0 0,0 0 0 0 0,0 0 0 0 0,0 0 0 0 0,1 1 0 0 0,-1-1 0 0 0,0 0 0 0 0,0 0 0 0 0,0 0 0 0 0,0 1 0 0 0,0-1 0 0 0,0 0 0 0 0,1 0 0 0 0,-1 0 0 0 0,0 1 0 0 0,0-1 0 0 0,0 0 0 0 0,0 0 0 0 0,0 1 0 0 0,0-1 0 0 0,0 0 0 0 0,0 0 0 0 0,0 1-1 0 0,0-1 1 0 0,0 0 0 0 0,0 0 0 0 0,0 1 0 0 0,0-1 0 0 0,-1 0 0 0 0,-1 7-2173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5.604"/>
    </inkml:context>
    <inkml:brush xml:id="br0">
      <inkml:brushProperty name="width" value="0.05" units="cm"/>
      <inkml:brushProperty name="height" value="0.05" units="cm"/>
    </inkml:brush>
  </inkml:definitions>
  <inkml:trace contextRef="#ctx0" brushRef="#br0">1 58 18412 0 0,'1'-7'1616'0'0,"0"0"1"0"0,0 0-1 0 0,1 0 1 0 0,-1 0-1 0 0,4-7 1 0 0,-2 6-12 0 0,-3 8-1157 0 0,10 39-840 0 0,-8-30 278 0 0,1-1-1 0 0,0 1 1 0 0,1-1 0 0 0,0 0 0 0 0,0 0 0 0 0,1 0 0 0 0,0 0 0 0 0,0-1 0 0 0,1 0 0 0 0,0 0-1 0 0,12 12 1 0 0,-14-16-33 0 0,1 0 0 0 0,-1 0 0 0 0,0 0 0 0 0,1-1 0 0 0,0 1 0 0 0,0-1 0 0 0,-1 0 0 0 0,1-1 0 0 0,0 1 0 0 0,1-1 0 0 0,-1 0 0 0 0,0 0 0 0 0,0-1 0 0 0,0 1 0 0 0,0-1 0 0 0,1 0 0 0 0,-1-1 0 0 0,0 1 0 0 0,0-1 0 0 0,0 0 0 0 0,1 0 0 0 0,4-2 0 0 0,2-2-911 0 0,1-1-1 0 0,-1 0 1 0 0,-1 0 0 0 0,1-1-1 0 0,-1-1 1 0 0,0 0-1 0 0,-1 0 1 0 0,1-1-1 0 0,-2 0 1 0 0,1-1-1 0 0,12-18 1 0 0,-9 10 725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6.041"/>
    </inkml:context>
    <inkml:brush xml:id="br0">
      <inkml:brushProperty name="width" value="0.05" units="cm"/>
      <inkml:brushProperty name="height" value="0.05" units="cm"/>
    </inkml:brush>
  </inkml:definitions>
  <inkml:trace contextRef="#ctx0" brushRef="#br0">276 1 13555 0 0,'-45'52'7464'0'0,"4"7"-4055"0"0,-34 69-2518 0 0,42-68-351 0 0,8-19-660 0 0,-13 22-1059 0 0,21-19-2697 0 0,16-33 3006 0 0,0 2 676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29.414"/>
    </inkml:context>
    <inkml:brush xml:id="br0">
      <inkml:brushProperty name="width" value="0.05" units="cm"/>
      <inkml:brushProperty name="height" value="0.05" units="cm"/>
    </inkml:brush>
  </inkml:definitions>
  <inkml:trace contextRef="#ctx0" brushRef="#br0">9 95 16732 0 0,'-2'8'278'0'0,"0"0"1"0"0,1-1 0 0 0,-1 1 0 0 0,1 0-1 0 0,1 0 1 0 0,-1 0 0 0 0,2 14-1 0 0,0-11-335 0 0,0 1 0 0 0,1 0 0 0 0,0 0 0 0 0,1-1 0 0 0,7 21 0 0 0,-8-28 218 0 0,0 0 1 0 0,0 0 0 0 0,0 0 0 0 0,1-1-1 0 0,-1 1 1 0 0,1-1 0 0 0,0 1-1 0 0,0-1 1 0 0,1 0 0 0 0,5 5 0 0 0,-7-7 41 0 0,-1 0 1 0 0,1 0 0 0 0,-1-1 0 0 0,1 1 0 0 0,0 0-1 0 0,-1-1 1 0 0,1 1 0 0 0,0-1 0 0 0,0 1-1 0 0,-1-1 1 0 0,1 0 0 0 0,0 0 0 0 0,0 0 0 0 0,0 0-1 0 0,-1 0 1 0 0,1 0 0 0 0,0-1 0 0 0,0 1-1 0 0,-1 0 1 0 0,1-1 0 0 0,0 0 0 0 0,0 1 0 0 0,-1-1-1 0 0,1 0 1 0 0,-1 0 0 0 0,1 0 0 0 0,-1 0-1 0 0,1 0 1 0 0,1-2 0 0 0,11-10 118 0 0,-1-1 1 0 0,-1-1-1 0 0,0 0 1 0 0,-1-1-1 0 0,0 0 1 0 0,-2 0-1 0 0,0-1 1 0 0,13-34-1 0 0,-19 41-304 0 0,-1 1 1 0 0,0-1-1 0 0,0 0 0 0 0,-1 0 0 0 0,-1 0 1 0 0,0-15-1 0 0,0 24-39 0 0,-1-1 0 0 0,1 0 1 0 0,-1 0-1 0 0,1 0 0 0 0,-1 0 0 0 0,0 1 0 0 0,0-1 1 0 0,0 0-1 0 0,0 1 0 0 0,0-1 0 0 0,0 1 0 0 0,-1-1 1 0 0,-1-1-1 0 0,-6-8-332 0 0,8 4-266 0 0,5 7-1868 0 0,10 9-2819 0 0,-13-8 5097 0 0,8 4-2071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1.609"/>
    </inkml:context>
    <inkml:brush xml:id="br0">
      <inkml:brushProperty name="width" value="0.05" units="cm"/>
      <inkml:brushProperty name="height" value="0.05" units="cm"/>
    </inkml:brush>
  </inkml:definitions>
  <inkml:trace contextRef="#ctx0" brushRef="#br0">74 145 14987 0 0,'2'-17'1155'0'0,"-2"15"-1141"0"0,1 0-1 0 0,-1 0 1 0 0,0 0-1 0 0,0 0 0 0 0,1 0 1 0 0,-1 0-1 0 0,1 1 0 0 0,0-1 1 0 0,-1 0-1 0 0,1 0 1 0 0,0 0-1 0 0,0 1 0 0 0,0-1 1 0 0,0 0-1 0 0,1 1 1 0 0,-1-1-1 0 0,0 1 0 0 0,1-1 1 0 0,-1 1-1 0 0,3-2 1 0 0,20-11-372 0 0,0 0 0 0 0,2 2 1 0 0,32-12-1 0 0,1-1-184 0 0,-59 25 500 0 0,1 0-1 0 0,-1 0 0 0 0,1 0 1 0 0,-1 0-1 0 0,1 0 1 0 0,-1-1-1 0 0,1 1 1 0 0,0 0-1 0 0,-1 0 1 0 0,1 0-1 0 0,-1 0 1 0 0,1 1-1 0 0,-1-1 1 0 0,1 0-1 0 0,-1 0 1 0 0,1 0-1 0 0,-1 0 0 0 0,1 0 1 0 0,-1 1-1 0 0,1-1 1 0 0,-1 0-1 0 0,1 1 1 0 0,-1-1-1 0 0,1 0 1 0 0,-1 0-1 0 0,0 1 1 0 0,1-1-1 0 0,-1 1 1 0 0,1-1-1 0 0,-1 0 1 0 0,0 1-1 0 0,1-1 1 0 0,-1 1-1 0 0,0-1 0 0 0,0 1 1 0 0,0-1-1 0 0,1 1 1 0 0,-1-1-1 0 0,0 1 1 0 0,0-1-1 0 0,0 1 1 0 0,0 0-1 0 0,0-1 1 0 0,0 1-1 0 0,0-1 1 0 0,0 1-1 0 0,0-1 1 0 0,0 1-1 0 0,0-1 0 0 0,0 1 1 0 0,-1 39-687 0 0,0-28 502 0 0,-4 59-29 0 0,3-37 384 0 0,2 69-1 0 0,6-60-57 0 0,13 45-1 0 0,4 35 514 0 0,-22-116-382 0 0,0 0 1 0 0,-1 0 0 0 0,0 0 0 0 0,-1 0 0 0 0,1 0 0 0 0,-1 0 0 0 0,0 0 0 0 0,-1 0-1 0 0,0-1 1 0 0,0 1 0 0 0,-1 0 0 0 0,-4 10 0 0 0,4-14-37 0 0,1 1 1 0 0,-1-1-1 0 0,1 0 1 0 0,-1 0-1 0 0,0 0 1 0 0,0 0-1 0 0,0 0 0 0 0,-1-1 1 0 0,1 1-1 0 0,-1-1 1 0 0,1 0-1 0 0,-1 0 1 0 0,0 0-1 0 0,0-1 1 0 0,1 1-1 0 0,-1-1 0 0 0,0 0 1 0 0,-1 0-1 0 0,1 0 1 0 0,0-1-1 0 0,-8 1 1 0 0,-2-1 92 0 0,-1-1 1 0 0,1 0 0 0 0,0-1-1 0 0,0-1 1 0 0,0 0 0 0 0,0-1 0 0 0,0 0-1 0 0,1-1 1 0 0,-16-8 0 0 0,22 9-233 0 0,0 0 0 0 0,0 0 0 0 0,1-1 0 0 0,-1 0 0 0 0,1 0 0 0 0,0 0 1 0 0,-10-13-1 0 0,13 14-112 0 0,0 0 0 0 0,1-1 1 0 0,-1 1-1 0 0,1-1 0 0 0,0 0 0 0 0,0 0 1 0 0,0 0-1 0 0,1 0 0 0 0,-1 0 1 0 0,1 0-1 0 0,1 0 0 0 0,-1 0 1 0 0,0-7-1 0 0,2 12-74 0 0,-1-1 0 0 0,0 0 0 0 0,0 0-1 0 0,0 0 1 0 0,1 0 0 0 0,-1 1 0 0 0,0-1 0 0 0,1 0 0 0 0,-1 0 0 0 0,0 1 0 0 0,1-1-1 0 0,-1 0 1 0 0,1 1 0 0 0,-1-1 0 0 0,1 0 0 0 0,0 1 0 0 0,-1-1 0 0 0,1 1 0 0 0,0-1-1 0 0,-1 1 1 0 0,1-1 0 0 0,0 1 0 0 0,0-1 0 0 0,-1 1 0 0 0,1 0 0 0 0,0-1 0 0 0,0 1-1 0 0,0 0 1 0 0,0 0 0 0 0,-1 0 0 0 0,2-1 0 0 0,31-1-3029 0 0,-27 2 2941 0 0,20 0-853 0 0,2-1 858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0.247"/>
    </inkml:context>
    <inkml:brush xml:id="br0">
      <inkml:brushProperty name="width" value="0.05" units="cm"/>
      <inkml:brushProperty name="height" value="0.05" units="cm"/>
    </inkml:brush>
  </inkml:definitions>
  <inkml:trace contextRef="#ctx0" brushRef="#br0">225 202 18204 0 0,'-2'-14'1027'0'0,"2"9"-335"0"0,0 1 0 0 0,-1-1-1 0 0,0 0 1 0 0,0 1 0 0 0,0 0-1 0 0,0-1 1 0 0,-1 1-1 0 0,-3-8 1 0 0,3 10-665 0 0,0 1 0 0 0,0-1 0 0 0,0 1 0 0 0,0 0 1 0 0,0-1-1 0 0,0 1 0 0 0,0 0 0 0 0,0 0 0 0 0,0 1 0 0 0,0-1 0 0 0,0 0 0 0 0,-1 1 0 0 0,1-1 0 0 0,0 1 0 0 0,-1 0 1 0 0,1 0-1 0 0,0 0 0 0 0,0 0 0 0 0,-4 0 0 0 0,0 1-104 0 0,0-1 1 0 0,0 1 0 0 0,1 0-1 0 0,-1 1 1 0 0,0-1-1 0 0,-7 4 1 0 0,2 1-21 0 0,1-1 1 0 0,0 2-1 0 0,0 0 1 0 0,0 0-1 0 0,1 0 1 0 0,-10 11-1 0 0,16-15 73 0 0,-1 1 0 0 0,1 0 0 0 0,-1 0 0 0 0,1 0 0 0 0,1 0 0 0 0,-1 1 0 0 0,0-1 0 0 0,1 1 0 0 0,0 0 0 0 0,0-1 0 0 0,1 1 0 0 0,-1 0 0 0 0,1 0 0 0 0,0 0 0 0 0,0 0 0 0 0,0 10 0 0 0,1-14 7 0 0,0 1 0 0 0,0-1 1 0 0,1 0-1 0 0,-1 0 0 0 0,0 0 1 0 0,0 0-1 0 0,1 0 0 0 0,-1 0 1 0 0,0 0-1 0 0,1 0 0 0 0,-1 0 1 0 0,1-1-1 0 0,-1 1 0 0 0,1 0 1 0 0,-1 0-1 0 0,1 0 0 0 0,0 0 1 0 0,0-1-1 0 0,-1 1 0 0 0,1 0 1 0 0,0-1-1 0 0,0 1 0 0 0,0 0 1 0 0,1 0-1 0 0,0 0-5 0 0,0-1 0 0 0,0 1 1 0 0,0-1-1 0 0,0 0 0 0 0,0 0 0 0 0,1 0 0 0 0,-1 0 1 0 0,0 0-1 0 0,0 0 0 0 0,0 0 0 0 0,3-1 0 0 0,4-2-22 0 0,0 0 0 0 0,-1 0-1 0 0,0 0 1 0 0,13-9-1 0 0,-7 4-64 0 0,-1-2 1 0 0,0 0-1 0 0,0 0 0 0 0,-1-1 0 0 0,16-20 0 0 0,-27 31 80 0 0,-1 0-1 0 0,0 0 1 0 0,0-1-1 0 0,0 1 1 0 0,0 0 0 0 0,0 0-1 0 0,0 0 1 0 0,0 0-1 0 0,0 0 1 0 0,0 0 0 0 0,0 0-1 0 0,0-1 1 0 0,1 1 0 0 0,-1 0-1 0 0,0 0 1 0 0,0 0-1 0 0,0 0 1 0 0,0 0 0 0 0,0 0-1 0 0,0 0 1 0 0,1 0 0 0 0,-1 0-1 0 0,0 0 1 0 0,0 0-1 0 0,0 0 1 0 0,0 0 0 0 0,0 0-1 0 0,1 0 1 0 0,-1 0 0 0 0,0 0-1 0 0,0 0 1 0 0,0 0-1 0 0,0 0 1 0 0,0 0 0 0 0,0 0-1 0 0,1 0 1 0 0,-1 0 0 0 0,0 0-1 0 0,0 0 1 0 0,0 0-1 0 0,0 0 1 0 0,0 0 0 0 0,0 0-1 0 0,1 1 1 0 0,-1-1 0 0 0,0 0-1 0 0,3 9-663 0 0,-1 14 177 0 0,-2-20 385 0 0,0 42 373 0 0,-2 1 0 0 0,-2 0-1 0 0,-2-1 1 0 0,-23 89 0 0 0,18-98 56 0 0,-1-1 0 0 0,-2-1 1 0 0,-20 37-1 0 0,33-70-257 0 0,1 0 0 0 0,-1 0 0 0 0,1 0 0 0 0,-1 0 0 0 0,1 0 1 0 0,-1 0-1 0 0,0 0 0 0 0,0 0 0 0 0,1 0 0 0 0,-1 0 0 0 0,0-1 0 0 0,0 1 0 0 0,0 0 0 0 0,0 0 0 0 0,0-1 0 0 0,0 1 0 0 0,0-1 0 0 0,0 1 0 0 0,0-1 0 0 0,0 1 0 0 0,0-1 0 0 0,-3 1 1 0 0,3-1 6 0 0,0-1 1 0 0,0 1 0 0 0,-1 0 0 0 0,1-1-1 0 0,0 1 1 0 0,0-1 0 0 0,0 1 0 0 0,-1-1-1 0 0,1 1 1 0 0,0-1 0 0 0,0 0 0 0 0,0 0 0 0 0,0 0-1 0 0,0 1 1 0 0,1-1 0 0 0,-1 0 0 0 0,-1-2-1 0 0,-3-4 55 0 0,0 0-1 0 0,1 0 0 0 0,0 0 0 0 0,1-1 0 0 0,-4-8 0 0 0,4 5-111 0 0,0 0 0 0 0,1 0 0 0 0,0 0-1 0 0,0 0 1 0 0,1 0 0 0 0,1 0 0 0 0,0 0-1 0 0,0 0 1 0 0,1 0 0 0 0,1-1 0 0 0,-1 1-1 0 0,2 1 1 0 0,0-1 0 0 0,0 0 0 0 0,7-13-1 0 0,-1 5-23 0 0,0 1-1 0 0,2 0 0 0 0,0 1 1 0 0,1 0-1 0 0,1 0 0 0 0,0 2 1 0 0,22-21-1 0 0,89-65-52 0 0,-89 76 212 0 0,-2-1 0 0 0,0-2 0 0 0,46-54-1 0 0,-75 78-23 0 0,-1 0 0 0 0,0 0 0 0 0,0 0 0 0 0,0-1 0 0 0,-1 1 0 0 0,0-1 0 0 0,0 0 0 0 0,0 0 0 0 0,0 0-1 0 0,-1 0 1 0 0,2-8 0 0 0,-3 12-124 0 0,0 1 0 0 0,0 0-1 0 0,0 0 1 0 0,0 0 0 0 0,0-1 0 0 0,0 1-1 0 0,0 0 1 0 0,0 0 0 0 0,0 0-1 0 0,0-1 1 0 0,0 1 0 0 0,0 0 0 0 0,0 0-1 0 0,0 0 1 0 0,0-1 0 0 0,0 1-1 0 0,0 0 1 0 0,0 0 0 0 0,-1 0-1 0 0,1 0 1 0 0,0-1 0 0 0,0 1 0 0 0,0 0-1 0 0,0 0 1 0 0,0 0 0 0 0,0 0-1 0 0,-1 0 1 0 0,1-1 0 0 0,0 1 0 0 0,0 0-1 0 0,0 0 1 0 0,0 0 0 0 0,-1 0-1 0 0,1 0 1 0 0,0 0 0 0 0,0 0 0 0 0,0 0-1 0 0,-1 0 1 0 0,1 0 0 0 0,0 0-1 0 0,0 0 1 0 0,0 0 0 0 0,-1 0 0 0 0,1 0-1 0 0,0 0 1 0 0,0 0 0 0 0,0 0-1 0 0,-1 0 1 0 0,1 0 0 0 0,0 0 0 0 0,0 0-1 0 0,0 0 1 0 0,-1 0 0 0 0,1 0-1 0 0,0 0 1 0 0,-17 12-782 0 0,-14 23 194 0 0,11-8 495 0 0,-37 54 125 0 0,50-69-66 0 0,1-1-1 0 0,0 1 1 0 0,0 1-1 0 0,2-1 1 0 0,-5 17-1 0 0,8-27-231 0 0,1 0 0 0 0,0-1-1 0 0,0 1 1 0 0,0 0 0 0 0,0-1-1 0 0,0 1 1 0 0,1 0 0 0 0,-1 0-1 0 0,1-1 1 0 0,-1 1 0 0 0,1 0-1 0 0,-1-1 1 0 0,1 1-1 0 0,0-1 1 0 0,0 1 0 0 0,0-1-1 0 0,0 1 1 0 0,0-1 0 0 0,0 1-1 0 0,0-1 1 0 0,0 0 0 0 0,0 0-1 0 0,1 1 1 0 0,-1-1 0 0 0,1 0-1 0 0,2 1 1 0 0,6 7-11 0 0,1 2-752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0.713"/>
    </inkml:context>
    <inkml:brush xml:id="br0">
      <inkml:brushProperty name="width" value="0.05" units="cm"/>
      <inkml:brushProperty name="height" value="0.05" units="cm"/>
    </inkml:brush>
  </inkml:definitions>
  <inkml:trace contextRef="#ctx0" brushRef="#br0">0 8 16756 0 0,'3'-8'7425'0'0,"-2"10"-6537"0"0,1-1-456 0 0,-4 1-1008 0 0,-1-2-160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1.151"/>
    </inkml:context>
    <inkml:brush xml:id="br0">
      <inkml:brushProperty name="width" value="0.05" units="cm"/>
      <inkml:brushProperty name="height" value="0.05" units="cm"/>
    </inkml:brush>
  </inkml:definitions>
  <inkml:trace contextRef="#ctx0" brushRef="#br0">183 75 12371 0 0,'4'12'9838'0'0,"-5"6"-7378"0"0,-5 21-4182 0 0,5-33 2576 0 0,-14 62-682 0 0,-8 51-479 0 0,23-89-2476 0 0,0-29 2105 0 0,0 0 0 0 0,1 1 0 0 0,-1-1 0 0 0,1 0 0 0 0,0 1 0 0 0,-1-1 0 0 0,1 0 0 0 0,0 0 0 0 0,-1 0 0 0 0,1 0 0 0 0,2 2 0 0 0</inkml:trace>
  <inkml:trace contextRef="#ctx0" brushRef="#br0" timeOffset="1">15 97 19364 0 0,'-1'0'139'0'0,"1"0"0"0"0,-1 0 0 0 0,1-1 0 0 0,-1 1 0 0 0,0 0 0 0 0,1 0 0 0 0,-1 0 1 0 0,0-1-1 0 0,1 1 0 0 0,-1 0 0 0 0,1 0 0 0 0,-1-1 0 0 0,0 1 0 0 0,1 0 0 0 0,-1-1 0 0 0,1 1 0 0 0,-1-1 0 0 0,1 1 0 0 0,-1-1 0 0 0,1 1 0 0 0,0-1 0 0 0,-1 1 0 0 0,1-1 0 0 0,0 0 0 0 0,-1 1 0 0 0,1-1 0 0 0,-1 0 0 0 0,1 0 8 0 0,1 0 0 0 0,-1-1-1 0 0,0 1 1 0 0,0 0 0 0 0,0 0-1 0 0,1 0 1 0 0,-1 0-1 0 0,0 0 1 0 0,1 0 0 0 0,-1 0-1 0 0,1 0 1 0 0,-1 0-1 0 0,1 0 1 0 0,1-1 0 0 0,2-3 64 0 0,0 0 0 0 0,1 0 1 0 0,0 0-1 0 0,7-4 1 0 0,-4 3-284 0 0,1 1 0 0 0,0 1 0 0 0,0-1 1 0 0,0 1-1 0 0,0 1 0 0 0,1 0 0 0 0,-1 0 0 0 0,1 1 1 0 0,0 0-1 0 0,-1 1 0 0 0,1 0 0 0 0,0 1 1 0 0,0 0-1 0 0,13 1 0 0 0,-14 0-15 0 0,0 0 0 0 0,0 1 0 0 0,0 0 0 0 0,-1 0 0 0 0,1 1 0 0 0,0 0 0 0 0,-1 1 0 0 0,0 0 0 0 0,0 0 0 0 0,0 1 0 0 0,0 0 0 0 0,-1 0 0 0 0,0 1 0 0 0,0-1 0 0 0,11 14 0 0 0,-13-13 25 0 0,-1 0 0 0 0,-1 0-1 0 0,1 1 1 0 0,-1 0 0 0 0,0-1 0 0 0,-1 1 0 0 0,0 0-1 0 0,0 0 1 0 0,0 1 0 0 0,-1-1 0 0 0,0 0-1 0 0,0 12 1 0 0,-1-10 115 0 0,0 1-1 0 0,0 0 1 0 0,-1-1 0 0 0,-1 1-1 0 0,0 0 1 0 0,0-1 0 0 0,-1 0-1 0 0,0 1 1 0 0,-4 8-1 0 0,4-14 141 0 0,0 1-1 0 0,0-1 0 0 0,-1 1 0 0 0,1-1 0 0 0,-1 0 0 0 0,0-1 0 0 0,0 1 0 0 0,0 0 0 0 0,0-1 0 0 0,-1 0 0 0 0,-9 5 1 0 0,-3 0 630 0 0,-36 12 1 0 0,48-18-815 0 0,-1-1 0 0 0,0 1-1 0 0,0-1 1 0 0,0-1 0 0 0,0 1-1 0 0,0-1 1 0 0,1 0 0 0 0,-1 0-1 0 0,0 0 1 0 0,0-1-1 0 0,-10-2 1 0 0,-9-6-3054 0 0,0-2-4127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1.629"/>
    </inkml:context>
    <inkml:brush xml:id="br0">
      <inkml:brushProperty name="width" value="0.05" units="cm"/>
      <inkml:brushProperty name="height" value="0.05" units="cm"/>
    </inkml:brush>
  </inkml:definitions>
  <inkml:trace contextRef="#ctx0" brushRef="#br0">93 56 15867 0 0,'5'-15'1199'0'0,"-3"10"-235"0"0,-1 0 1 0 0,1-1-1 0 0,-1 0 0 0 0,0 1 0 0 0,0-9 1 0 0,-2 14-935 0 0,0 0 1 0 0,0 0-1 0 0,0 0 1 0 0,1 0-1 0 0,-1 1 1 0 0,0-1-1 0 0,0 0 1 0 0,0 0-1 0 0,0 1 1 0 0,0-1-1 0 0,1 0 1 0 0,-1 1 0 0 0,0-1-1 0 0,0 1 1 0 0,1-1-1 0 0,-1 1 1 0 0,0 0-1 0 0,1-1 1 0 0,-2 2-1 0 0,-4 7-103 0 0,-9 10 68 0 0,1 1 0 0 0,1 1 0 0 0,0 0 0 0 0,-12 32 0 0 0,22-42 272 0 0,7-7 430 0 0,15-14 118 0 0,-5-1-793 0 0,-1 0 0 0 0,0 0-1 0 0,-1-1 1 0 0,0-1 0 0 0,18-26 0 0 0,10-10-451 0 0,-40 48 393 0 0,1 1-1 0 0,-1-1 0 0 0,0 0 0 0 0,1 1 0 0 0,-1-1 1 0 0,0 1-1 0 0,1-1 0 0 0,-1 1 0 0 0,0 0 0 0 0,1-1 1 0 0,-1 1-1 0 0,1-1 0 0 0,-1 1 0 0 0,1 0 1 0 0,-1-1-1 0 0,1 1 0 0 0,-1 0 0 0 0,1 0 0 0 0,0-1 1 0 0,-1 1-1 0 0,1 0 0 0 0,-1 0 0 0 0,1 0 1 0 0,-1 0-1 0 0,1 0 0 0 0,0 0 0 0 0,-1 0 0 0 0,1 0 1 0 0,-1 0-1 0 0,2 0 0 0 0,-2 1-9 0 0,1 0 0 0 0,-1 0 0 0 0,0 0 0 0 0,1 0 0 0 0,-1 0 0 0 0,0 0 0 0 0,0 0 0 0 0,0 0 0 0 0,0 0 1 0 0,0 0-1 0 0,0 0 0 0 0,0 0 0 0 0,0 0 0 0 0,0 2 0 0 0,-10 39-409 0 0,3-23 558 0 0,-7 37 1 0 0,13-53-53 0 0,0 1 0 0 0,1 0 1 0 0,-1 0-1 0 0,1-1 1 0 0,0 1-1 0 0,0 0 1 0 0,1 7-1 0 0,0-10-29 0 0,-1 0 0 0 0,1 0-1 0 0,-1 0 1 0 0,1-1 0 0 0,-1 1 0 0 0,1 0-1 0 0,-1 0 1 0 0,1-1 0 0 0,0 1 0 0 0,-1 0-1 0 0,1-1 1 0 0,0 1 0 0 0,0-1 0 0 0,-1 1-1 0 0,1-1 1 0 0,0 1 0 0 0,0-1 0 0 0,0 0-1 0 0,0 1 1 0 0,-1-1 0 0 0,1 0 0 0 0,0 1-1 0 0,0-1 1 0 0,0 0 0 0 0,0 0 0 0 0,0 0-1 0 0,0 0 1 0 0,0 0 0 0 0,0 0 0 0 0,0 0-1 0 0,0 0 1 0 0,0-1 0 0 0,0 1 0 0 0,0 0-1 0 0,-1-1 1 0 0,3 1 0 0 0,47-14 332 0 0,-34 9-267 0 0,0 1 1 0 0,0 1-1 0 0,0 0 0 0 0,25-1 1 0 0,-40 4 83 0 0,0 0 0 0 0,-1 0 0 0 0,1-1 0 0 0,0 1 0 0 0,-1 0 0 0 0,1 0 0 0 0,0 0 0 0 0,-1-1 0 0 0,1 1 0 0 0,0 0 0 0 0,-1-1 0 0 0,1 1 0 0 0,-1 0 0 0 0,1-1 0 0 0,0 1 0 0 0,-1-1 0 0 0,1 1 0 0 0,-1-1 1 0 0,1 1-1 0 0,-1-1 0 0 0,0 1 0 0 0,1-1 0 0 0,-1 0 0 0 0,1 0 0 0 0,5-23 1371 0 0,-8-29-1651 0 0,2 49 173 0 0,-2-7 494 0 0,2 3-5738 0 0,12 10 40 0 0,14 7 1476 0 0,1-2 0 0 0,42 7 0 0 0,-46-11 3424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2.193"/>
    </inkml:context>
    <inkml:brush xml:id="br0">
      <inkml:brushProperty name="width" value="0.05" units="cm"/>
      <inkml:brushProperty name="height" value="0.05" units="cm"/>
    </inkml:brush>
  </inkml:definitions>
  <inkml:trace contextRef="#ctx0" brushRef="#br0">60 379 3889 0 0,'1'-1'27'0'0,"8"-4"1400"0"0,0 0-1 0 0,16-13 1 0 0,-23 16-956 0 0,0 0 1 0 0,0 0-1 0 0,0 1 0 0 0,0-1 1 0 0,-1 0-1 0 0,1 0 0 0 0,-1-1 0 0 0,0 1 1 0 0,1 0-1 0 0,-1 0 0 0 0,0-1 1 0 0,0 1-1 0 0,0 0 0 0 0,-1-1 1 0 0,1 1-1 0 0,-1-1 0 0 0,1-4 1 0 0,-1 6-392 0 0,0 0 0 0 0,0 1 1 0 0,-1-1-1 0 0,1 0 1 0 0,0 1-1 0 0,-1-1 1 0 0,1 0-1 0 0,0 1 0 0 0,-1-1 1 0 0,1 0-1 0 0,-1 1 1 0 0,1-1-1 0 0,-1 1 0 0 0,1-1 1 0 0,-1 1-1 0 0,1-1 1 0 0,-1 1-1 0 0,0-1 1 0 0,1 1-1 0 0,-1 0 0 0 0,0-1 1 0 0,1 1-1 0 0,-1 0 1 0 0,0-1-1 0 0,0 1 1 0 0,1 0-1 0 0,-1 0 0 0 0,0 0 1 0 0,0 0-1 0 0,1 0 1 0 0,-1 0-1 0 0,0 0 1 0 0,0 0-1 0 0,-1 0 0 0 0,0 0-30 0 0,-1 0-1 0 0,1 0 1 0 0,-1 0-1 0 0,1 1 1 0 0,-1-1 0 0 0,1 1-1 0 0,-1-1 1 0 0,1 1-1 0 0,-4 1 1 0 0,-1 4 20 0 0,0 0 1 0 0,1 1 0 0 0,0 0-1 0 0,0 0 1 0 0,0 0 0 0 0,1 1-1 0 0,0-1 1 0 0,0 1 0 0 0,1 0-1 0 0,0 1 1 0 0,0-1 0 0 0,1 1-1 0 0,0 0 1 0 0,-3 17 0 0 0,6-26-38 0 0,0 1 1 0 0,0-1 0 0 0,0 0-1 0 0,0 1 1 0 0,0-1 0 0 0,0 1-1 0 0,0-1 1 0 0,0 1-1 0 0,0-1 1 0 0,0 0 0 0 0,0 1-1 0 0,0-1 1 0 0,0 1 0 0 0,0-1-1 0 0,0 1 1 0 0,0-1-1 0 0,0 0 1 0 0,1 1 0 0 0,-1-1-1 0 0,0 1 1 0 0,0-1 0 0 0,1 0-1 0 0,-1 1 1 0 0,0-1-1 0 0,0 0 1 0 0,1 1 0 0 0,-1-1-1 0 0,0 0 1 0 0,1 1 0 0 0,-1-1-1 0 0,0 0 1 0 0,1 0-1 0 0,0 1 1 0 0,16-3 798 0 0,-11-1-627 0 0,-1 1 0 0 0,1-1 0 0 0,0 0-1 0 0,6-5 1 0 0,6-8-61 0 0,-1-1-1 0 0,-1-1 0 0 0,0 0 1 0 0,-1-1-1 0 0,-1-1 1 0 0,-1 0-1 0 0,0-1 0 0 0,-2 0 1 0 0,0-1-1 0 0,-2 0 1 0 0,0-1-1 0 0,-2 1 0 0 0,0-2 1 0 0,5-37-1 0 0,-12 59-146 0 0,1-4-82 0 0,0-1 0 0 0,0 0 0 0 0,0 0 1 0 0,-1 1-1 0 0,0-1 0 0 0,-1 0 0 0 0,1 0 0 0 0,-4-10 0 0 0,4 16 68 0 0,0 1-1 0 0,-1 0 0 0 0,1 0 1 0 0,0-1-1 0 0,-1 1 0 0 0,1 0 1 0 0,0 0-1 0 0,-1-1 0 0 0,1 1 1 0 0,-1 0-1 0 0,1 0 0 0 0,-1 0 1 0 0,1 0-1 0 0,0 0 0 0 0,-1 0 0 0 0,1 0 1 0 0,-1 0-1 0 0,1 0 0 0 0,-1 0 1 0 0,1 0-1 0 0,-1 0 0 0 0,1 0 1 0 0,0 0-1 0 0,-1 0 0 0 0,1 0 1 0 0,-1 0-1 0 0,1 0 0 0 0,0 1 1 0 0,-1-1-1 0 0,1 0 0 0 0,-1 0 1 0 0,1 0-1 0 0,0 1 0 0 0,-1-1 0 0 0,1 0 1 0 0,0 1-1 0 0,-1-1 0 0 0,1 0 1 0 0,0 1-1 0 0,0-1 0 0 0,-1 0 1 0 0,1 1-1 0 0,0-1 0 0 0,-1 1 1 0 0,-13 17-273 0 0,-2 5 164 0 0,-53 86 346 0 0,62-97-163 0 0,1 1 0 0 0,0 0 0 0 0,1 0 0 0 0,1 0-1 0 0,0 0 1 0 0,1 1 0 0 0,-2 15 0 0 0,5-26-103 0 0,0 0 0 0 0,-1 0 0 0 0,1 0 0 0 0,1 0 0 0 0,-1 0 0 0 0,0 0 0 0 0,1 0-1 0 0,-1 0 1 0 0,1-1 0 0 0,0 1 0 0 0,0 0 0 0 0,0 0 0 0 0,0 0 0 0 0,1-1 0 0 0,-1 1 0 0 0,1 0 0 0 0,-1-1-1 0 0,4 4 1 0 0,1-1-343 0 0,0 0-1 0 0,0 0 1 0 0,1-1 0 0 0,-1 0-1 0 0,15 6 1 0 0,-11-5 33 0 0,-1 0 1 0 0,0 1 0 0 0,1 0 0 0 0,-2 0 0 0 0,10 9-1 0 0,-15-12 300 0 0,0 0 0 0 0,0 1-1 0 0,0-1 1 0 0,-1 1-1 0 0,1-1 1 0 0,-1 1-1 0 0,0 0 1 0 0,0 0-1 0 0,0 0 1 0 0,-1 0-1 0 0,1 0 1 0 0,-1 1 0 0 0,0-1-1 0 0,1 9 1 0 0,-2-9-37 0 0,3 18-1355 0 0,-3-22 1286 0 0,-1 1-1 0 0,2-1 1 0 0,-1 1-1 0 0,0-1 0 0 0,0 1 1 0 0,0-1-1 0 0,0 1 0 0 0,0-1 1 0 0,0 0-1 0 0,0 1 0 0 0,0-1 1 0 0,1 1-1 0 0,-1-1 1 0 0,0 0-1 0 0,0 1 0 0 0,1-1 1 0 0,-1 0-1 0 0,0 1 0 0 0,0-1 1 0 0,1 0-1 0 0,-1 1 1 0 0,0-1-1 0 0,1 0 0 0 0,-1 0 1 0 0,0 1-1 0 0,1-1 0 0 0,-1 0 1 0 0,1 0-1 0 0,-1 0 0 0 0,0 1 1 0 0,1-1-1 0 0,-1 0 1 0 0,1 0-1 0 0,-1 0 0 0 0,1 0 1 0 0,0 0-1 0 0,4-2-1008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2.658"/>
    </inkml:context>
    <inkml:brush xml:id="br0">
      <inkml:brushProperty name="width" value="0.05" units="cm"/>
      <inkml:brushProperty name="height" value="0.05" units="cm"/>
    </inkml:brush>
  </inkml:definitions>
  <inkml:trace contextRef="#ctx0" brushRef="#br0">168 7 15771 0 0,'0'0'91'0'0,"0"0"-1"0"0,0-1 1 0 0,0 1 0 0 0,0 0-1 0 0,0 0 1 0 0,0-1-1 0 0,0 1 1 0 0,0 0-1 0 0,0 0 1 0 0,0-1-1 0 0,0 1 1 0 0,0 0-1 0 0,0 0 1 0 0,0-1-1 0 0,-1 1 1 0 0,1 0 0 0 0,0 0-1 0 0,0 0 1 0 0,0-1-1 0 0,0 1 1 0 0,-1 0-1 0 0,1 0 1 0 0,0 0-1 0 0,0-1 1 0 0,0 1-1 0 0,-1 0 1 0 0,1 0 0 0 0,0 0-1 0 0,0 0 1 0 0,-1 0-1 0 0,1 0 1 0 0,0 0-1 0 0,0 0 1 0 0,-1-1-1 0 0,1 1 1 0 0,-14 3 1609 0 0,-15 11-348 0 0,26-12-1045 0 0,-25 11 372 0 0,17-8-623 0 0,0 0 0 0 0,-21 15 0 0 0,29-18-106 0 0,0 1 0 0 0,0 0 0 0 0,0 0 0 0 0,0 0 0 0 0,0 0 0 0 0,1 1 0 0 0,-1-1 0 0 0,1 1 0 0 0,0-1 0 0 0,0 1 0 0 0,0 0 0 0 0,-1 5 0 0 0,45-14-5844 0 0,61 5 1372 0 0,-89 2 4616 0 0,0-1 0 0 0,-1 2 0 0 0,1 0 0 0 0,-1 0 0 0 0,18 8 0 0 0,-30-11 23 0 0,0 1 1 0 0,0-1 0 0 0,-1 0 0 0 0,1 1 0 0 0,0-1-1 0 0,0 1 1 0 0,-1-1 0 0 0,1 0 0 0 0,0 1 0 0 0,-1 0-1 0 0,1-1 1 0 0,-1 1 0 0 0,1-1 0 0 0,-1 1-1 0 0,1 0 1 0 0,-1-1 0 0 0,1 1 0 0 0,-1 0 0 0 0,0 0-1 0 0,1-1 1 0 0,-1 1 0 0 0,0 0 0 0 0,1 0-1 0 0,-1-1 1 0 0,0 1 0 0 0,0 2 0 0 0,0-1 102 0 0,0-1 0 0 0,-1 1 0 0 0,1 0 0 0 0,-1 0 1 0 0,1-1-1 0 0,-1 1 0 0 0,0 0 0 0 0,0-1 0 0 0,0 1 0 0 0,0 0 1 0 0,-1 2-1 0 0,-3 2 421 0 0,-1-1 0 0 0,1 1 1 0 0,-1-1-1 0 0,-11 9 0 0 0,2-4 16 0 0,-1 0 0 0 0,-1-1 1 0 0,-26 11-1 0 0,28-14-1792 0 0,-1-2 1 0 0,-20 4-1 0 0,30-6 431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3.141"/>
    </inkml:context>
    <inkml:brush xml:id="br0">
      <inkml:brushProperty name="width" value="0.05" units="cm"/>
      <inkml:brushProperty name="height" value="0.05" units="cm"/>
    </inkml:brush>
  </inkml:definitions>
  <inkml:trace contextRef="#ctx0" brushRef="#br0">210 144 18580 0 0,'-2'-9'734'0'0,"-9"-27"2287"0"0,10 35-2914 0 0,1 0-1 0 0,-1 0 0 0 0,1 0 1 0 0,-1 0-1 0 0,1 0 1 0 0,-1 0-1 0 0,1 0 1 0 0,-1 0-1 0 0,0 0 0 0 0,0 0 1 0 0,1 0-1 0 0,-1 0 1 0 0,0 0-1 0 0,0 1 1 0 0,0-1-1 0 0,0 0 0 0 0,0 0 1 0 0,0 1-1 0 0,0-1 1 0 0,0 1-1 0 0,0-1 0 0 0,0 1 1 0 0,-2-1-1 0 0,-1 2-124 0 0,1 0-1 0 0,-1 0 1 0 0,0 0 0 0 0,1 0-1 0 0,-1 1 1 0 0,1-1-1 0 0,-1 1 1 0 0,1 0 0 0 0,0 0-1 0 0,0 0 1 0 0,0 1-1 0 0,0-1 1 0 0,0 1 0 0 0,-4 4-1 0 0,-12 10-190 0 0,9-10 140 0 0,1 1 1 0 0,1 0-1 0 0,0 1 0 0 0,0 0 1 0 0,0 0-1 0 0,1 1 0 0 0,1 0 1 0 0,0 0-1 0 0,0 1 1 0 0,1-1-1 0 0,0 1 0 0 0,1 0 1 0 0,0 1-1 0 0,-4 17 0 0 0,8-28 67 0 0,0 0 0 0 0,0 0 0 0 0,0 0 0 0 0,0 0 0 0 0,0 0 0 0 0,0 0 0 0 0,0 0 0 0 0,0-1 0 0 0,0 1 0 0 0,1 0 0 0 0,-1 0 0 0 0,0 0 0 0 0,0 0 0 0 0,1 0 0 0 0,-1 0 0 0 0,1-1 0 0 0,-1 1 0 0 0,1 0 0 0 0,-1 0 0 0 0,1 0 0 0 0,-1-1 0 0 0,1 1 0 0 0,0 0 0 0 0,-1-1 0 0 0,1 1 0 0 0,0-1 0 0 0,1 2 0 0 0,0-1 7 0 0,1 0 1 0 0,-1 0 0 0 0,1-1 0 0 0,-1 1-1 0 0,1 0 1 0 0,0-1 0 0 0,-1 0 0 0 0,1 1 0 0 0,4-1-1 0 0,6-1 29 0 0,-1-1 0 0 0,0 1 0 0 0,13-5-1 0 0,-4 0-96 0 0,-1-1-1 0 0,-1 0 0 0 0,1-2 0 0 0,-2 0 1 0 0,1-1-1 0 0,-1-1 0 0 0,-1 0 0 0 0,17-15 1 0 0,-20 14-544 0 0,0-2 0 0 0,0 1 1 0 0,17-25-1 0 0,-22 25-625 0 0,-1 0 0 0 0,0 0 0 0 0,-1-1 0 0 0,10-24 0 0 0,-10 15 797 0 0,-5-1-509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3.606"/>
    </inkml:context>
    <inkml:brush xml:id="br0">
      <inkml:brushProperty name="width" value="0.05" units="cm"/>
      <inkml:brushProperty name="height" value="0.05" units="cm"/>
    </inkml:brush>
  </inkml:definitions>
  <inkml:trace contextRef="#ctx0" brushRef="#br0">69 1 18916 0 0,'0'0'47'0'0,"0"0"-1"0"0,-1 0 1 0 0,1 0-1 0 0,0 0 1 0 0,0 0 0 0 0,0 0-1 0 0,-1 0 1 0 0,1 0-1 0 0,0 0 1 0 0,0 0 0 0 0,0 0-1 0 0,-1 0 1 0 0,1 0-1 0 0,0 0 1 0 0,0 0-1 0 0,0 0 1 0 0,-1 0 0 0 0,1 0-1 0 0,0 0 1 0 0,0 1-1 0 0,0-1 1 0 0,0 0 0 0 0,-1 0-1 0 0,1 0 1 0 0,0 0-1 0 0,0 0 1 0 0,0 0 0 0 0,0 1-1 0 0,0-1 1 0 0,-1 0-1 0 0,1 0 1 0 0,0 0-1 0 0,0 0 1 0 0,0 1 0 0 0,0-1-1 0 0,0 0 1 0 0,0 0-1 0 0,0 0 1 0 0,0 1 0 0 0,-4 13 316 0 0,1 26-1197 0 0,3-28 989 0 0,-40 279 213 0 0,39-285-348 0 0,-2 11 53 0 0,-2 6 148 0 0,2 0 1 0 0,-1 25-1 0 0,4-47-213 0 0,0-1 1 0 0,0 0 0 0 0,0 0-1 0 0,0 0 1 0 0,0 0-1 0 0,0 0 1 0 0,0 0 0 0 0,0 0-1 0 0,0 0 1 0 0,0 0 0 0 0,0 0-1 0 0,0 1 1 0 0,0-1-1 0 0,1 0 1 0 0,-1 0 0 0 0,0 0-1 0 0,0 0 1 0 0,0 0 0 0 0,0 0-1 0 0,0 0 1 0 0,0 0-1 0 0,0 0 1 0 0,0 0 0 0 0,0 0-1 0 0,0 0 1 0 0,0 0 0 0 0,0 0-1 0 0,0 0 1 0 0,1 0 0 0 0,-1 0-1 0 0,0 0 1 0 0,0 0-1 0 0,0 0 1 0 0,0 0 0 0 0,0 0-1 0 0,0 0 1 0 0,0 0 0 0 0,0 0-1 0 0,0 0 1 0 0,0 0-1 0 0,1 0 1 0 0,-1 0 0 0 0,0 0-1 0 0,0 0 1 0 0,0 0 0 0 0,0 0-1 0 0,0 0 1 0 0,0 0 0 0 0,0 0-1 0 0,0 0 1 0 0,0 0-1 0 0,0 0 1 0 0,0 0 0 0 0,1 0-1 0 0,-1 0 1 0 0,0 0 0 0 0,0 0-1 0 0,0-1 1 0 0,8-5 208 0 0,9-11-69 0 0,-16 17-125 0 0,22-27-86 0 0,20-30 0 0 0,4-6-39 0 0,-37 50 132 0 0,-7 8-15 0 0,0 1 0 0 0,1 0 0 0 0,-1 0-1 0 0,1 1 1 0 0,-1-1 0 0 0,1 1 0 0 0,0-1 0 0 0,7-3 0 0 0,-11 8-25 0 0,0-1 0 0 0,1 0 0 0 0,-1 0 0 0 0,0 0 0 0 0,1 0 0 0 0,-1 1 0 0 0,0-1 0 0 0,0 0 0 0 0,1 0 0 0 0,-1 1 0 0 0,0-1 0 0 0,0 0 0 0 0,0 0 0 0 0,1 1 0 0 0,-1-1 0 0 0,0 0 0 0 0,0 1 0 0 0,0-1 0 0 0,0 0 0 0 0,1 1 1 0 0,-1-1-1 0 0,0 0 0 0 0,0 1 0 0 0,0-1 0 0 0,0 0 0 0 0,0 1 0 0 0,0-1 0 0 0,0 0 0 0 0,0 1 0 0 0,0-1 0 0 0,0 0 0 0 0,0 1 0 0 0,0-1 0 0 0,0 0 0 0 0,-1 1 0 0 0,1-1 0 0 0,0 0 0 0 0,0 1 0 0 0,-1-1 0 0 0,-1 21-101 0 0,1-19 69 0 0,-1 13 124 0 0,0 7 327 0 0,-2 0 0 0 0,0 0-1 0 0,-2 0 1 0 0,-14 38 0 0 0,26-69 470 0 0,-3 5-2229 0 0,1 1 0 0 0,0-1-1 0 0,0 0 1 0 0,9-5 0 0 0,-7 6 134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4.027"/>
    </inkml:context>
    <inkml:brush xml:id="br0">
      <inkml:brushProperty name="width" value="0.05" units="cm"/>
      <inkml:brushProperty name="height" value="0.05" units="cm"/>
    </inkml:brush>
  </inkml:definitions>
  <inkml:trace contextRef="#ctx0" brushRef="#br0">49 12 8098 0 0,'3'-3'-339'0'0,"6"-5"7367"0"0,-13 20-50 0 0,-35 79-6236 0 0,36-83-651 0 0,0 0-1 0 0,0 1 0 0 0,1 0 0 0 0,0-1 1 0 0,0 1-1 0 0,1 0 0 0 0,0 0 0 0 0,0 13 1 0 0,1-22 79 0 0,4-1-254 0 0,-1-1 0 0 0,0 0 0 0 0,0 0 0 0 0,-1 0 0 0 0,1 0 0 0 0,0 0 0 0 0,-1-1 1 0 0,1 1-1 0 0,-1-1 0 0 0,0 0 0 0 0,3-3 0 0 0,3-3-856 0 0,53-55-7095 0 0,-50 54 6818 0 0</inkml:trace>
  <inkml:trace contextRef="#ctx0" brushRef="#br0" timeOffset="1">148 65 4177 0 0,'-4'8'1600'0'0,"-2"2"-368"0"0,0 3 9 0 0,-2 0-409 0 0,2 3-144 0 0,-4-2-264 0 0,3 4-304 0 0,0-1-24 0 0,-2-1-8 0 0,5-2-216 0 0,-2 0 8 0 0,5-2 8 0 0,-5-2-104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4.604"/>
    </inkml:context>
    <inkml:brush xml:id="br0">
      <inkml:brushProperty name="width" value="0.05" units="cm"/>
      <inkml:brushProperty name="height" value="0.05" units="cm"/>
    </inkml:brush>
  </inkml:definitions>
  <inkml:trace contextRef="#ctx0" brushRef="#br0">180 12 17876 0 0,'1'-1'65'0'0,"-1"1"1"0"0,0 0 0 0 0,0-1-1 0 0,0 1 1 0 0,0 0 0 0 0,0-1-1 0 0,0 1 1 0 0,0 0 0 0 0,0-1-1 0 0,0 1 1 0 0,0 0 0 0 0,0-1-1 0 0,0 1 1 0 0,0-1-1 0 0,0 1 1 0 0,0 0 0 0 0,-1-1-1 0 0,1 1 1 0 0,0 0 0 0 0,0-1-1 0 0,0 1 1 0 0,0 0 0 0 0,-1 0-1 0 0,1-1 1 0 0,0 1 0 0 0,0 0-1 0 0,-1-1 1 0 0,1 1-1 0 0,0 0 1 0 0,0 0 0 0 0,-1 0-1 0 0,1-1 1 0 0,-1 1 0 0 0,-8 8 288 0 0,-8 20-858 0 0,-9 35 612 0 0,3 2 0 0 0,-21 92 0 0 0,11-37 849 0 0,32-115-903 0 0,-18 71 268 0 0,18-69-322 0 0,0 0 1 0 0,0 0-1 0 0,1 0 1 0 0,0 0-1 0 0,0 0 1 0 0,1 1-1 0 0,0-1 1 0 0,3 12-1 0 0,-4-19 7 0 0,0 0 0 0 0,0 0 0 0 0,0 0 0 0 0,0 0 0 0 0,0 1 0 0 0,0-1 0 0 0,0 0-1 0 0,0 0 1 0 0,0 0 0 0 0,0 0 0 0 0,0 0 0 0 0,0 0 0 0 0,0 0 0 0 0,0 0 0 0 0,0 0 0 0 0,0 1 0 0 0,0-1-1 0 0,0 0 1 0 0,1 0 0 0 0,-1 0 0 0 0,0 0 0 0 0,0 0 0 0 0,0 0 0 0 0,0 0 0 0 0,0 0 0 0 0,0 0-1 0 0,0 0 1 0 0,0 0 0 0 0,0 0 0 0 0,0 0 0 0 0,1 0 0 0 0,-1 0 0 0 0,0 0 0 0 0,0 0 0 0 0,0 0 0 0 0,0 0-1 0 0,0 0 1 0 0,0 0 0 0 0,0 0 0 0 0,0 0 0 0 0,1 0 0 0 0,-1 0 0 0 0,0 0 0 0 0,0 0 0 0 0,0 0 0 0 0,0 0-1 0 0,0 0 1 0 0,0 0 0 0 0,0 0 0 0 0,0 0 0 0 0,0 0 0 0 0,0 0 0 0 0,1 0 0 0 0,-1 0 0 0 0,0 0-1 0 0,0 0 1 0 0,0 0 0 0 0,0 0 0 0 0,0 0 0 0 0,0-1 0 0 0,0 1 0 0 0,0 0 0 0 0,0 0 0 0 0,6-10 265 0 0,3-15 85 0 0,-9 23-313 0 0,9-29 613 0 0,-2-1 0 0 0,-1 0-1 0 0,2-36 1 0 0,-5 0-2028 0 0,-3 69 1312 0 0,0 1 0 0 0,0-1 0 0 0,1 0 0 0 0,-1 0 0 0 0,0 1-1 0 0,1-1 1 0 0,0 0 0 0 0,-1 0 0 0 0,1 1 0 0 0,0-1 0 0 0,-1 0-1 0 0,1 0 1 0 0,0 0 0 0 0,0 0 0 0 0,0 0 0 0 0,0 0-1 0 0,0 0 1 0 0,0-1 0 0 0,0 1 0 0 0,0 0 0 0 0,0 0 0 0 0,1-1-1 0 0,-1 1 1 0 0,0-1 0 0 0,0 1 0 0 0,1-1 0 0 0,-1 1-1 0 0,0-1 1 0 0,1 0 0 0 0,-1 0 0 0 0,0 0 0 0 0,1 0 0 0 0,-1 0-1 0 0,2 0 1 0 0,2 1 41 0 0,0-1 0 0 0,0 0 0 0 0,0-1 0 0 0,0 1 0 0 0,-1-1 0 0 0,1 0 0 0 0,0 0 0 0 0,5-2 0 0 0,2-3 110 0 0,-1 0 0 0 0,0-1 0 0 0,0 0 0 0 0,-1-1 0 0 0,0 0 0 0 0,0 0 0 0 0,-1-1 0 0 0,0-1 1 0 0,0 1-1 0 0,-1-2 0 0 0,12-19 0 0 0,2-8 258 0 0,-3-1 0 0 0,18-45 0 0 0,-36 81-336 0 0,2-4-87 0 0,0 0-1 0 0,-1-1 0 0 0,0 1 0 0 0,0-1 0 0 0,2-12 1 0 0,-6 18-568 0 0,-1 6 346 0 0,-3 5 34 0 0,-22 50-215 0 0,-3 5 1184 0 0,2 2 0 0 0,-23 78-1 0 0,50-133-733 0 0,0 0 0 0 0,0 0 0 0 0,1 0-1 0 0,0 0 1 0 0,1 0 0 0 0,2 19 0 0 0,3 1-693 0 0,9 32 1 0 0,-13-58 637 0 0,1-1 140 0 0,-1 1 0 0 0,0-1-1 0 0,0 0 1 0 0,-1 0 0 0 0,1 1 0 0 0,-1-1 0 0 0,0 1 0 0 0,0-1 0 0 0,0 0 0 0 0,-1 1 0 0 0,1-1 0 0 0,-1 0 0 0 0,0 1 0 0 0,-1-1-1 0 0,1 0 1 0 0,-3 4 0 0 0,4-8-7 0 0,0 0 0 0 0,0 0-1 0 0,0 0 1 0 0,-1 0 0 0 0,1 0 0 0 0,0 0-1 0 0,0 0 1 0 0,-1 0 0 0 0,1 0 0 0 0,0 0-1 0 0,0 0 1 0 0,0 0 0 0 0,-1 0-1 0 0,1 0 1 0 0,0 0 0 0 0,0 0 0 0 0,-1 0-1 0 0,1 0 1 0 0,0 0 0 0 0,0 0-1 0 0,0 0 1 0 0,-1-1 0 0 0,1 1 0 0 0,0 0-1 0 0,0 0 1 0 0,0 0 0 0 0,0 0-1 0 0,-1-1 1 0 0,1 1 0 0 0,0 0 0 0 0,0 0-1 0 0,0 0 1 0 0,0-1 0 0 0,0 1 0 0 0,0 0-1 0 0,0 0 1 0 0,0 0 0 0 0,-1-1-1 0 0,1 1 1 0 0,0 0 0 0 0,0 0 0 0 0,0-1-1 0 0,0 1 1 0 0,0 0 0 0 0,0 0-1 0 0,0 0 1 0 0,0-1 0 0 0,0 1 0 0 0,0 0-1 0 0,1-1 1 0 0,-5-13 868 0 0,-2-235 1171 0 0,6 204-3703 0 0,1 49 1209 0 0,-1-1 1 0 0,1 0-1 0 0,0 0 0 0 0,-1 1 1 0 0,1-1-1 0 0,0 0 0 0 0,1 0 1 0 0,-1 0-1 0 0,1 0 0 0 0,-1 0 0 0 0,1-1 1 0 0,0 1-1 0 0,0 0 0 0 0,0-1 1 0 0,0 1-1 0 0,1-1 0 0 0,-1 0 1 0 0,4 3-1 0 0,4 2-1306 0 0,0 0-1 0 0,1 0 1 0 0,15 7 0 0 0,-10-5 1393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2.049"/>
    </inkml:context>
    <inkml:brush xml:id="br0">
      <inkml:brushProperty name="width" value="0.05" units="cm"/>
      <inkml:brushProperty name="height" value="0.05" units="cm"/>
    </inkml:brush>
  </inkml:definitions>
  <inkml:trace contextRef="#ctx0" brushRef="#br0">154 47 7306 0 0,'4'-2'8176'0'0,"-16"-3"-5806"0"0,-19-3-1851 0 0,25 7-541 0 0,1 1 1 0 0,-1 0-1 0 0,0 0 1 0 0,0 1-1 0 0,1-1 1 0 0,-1 2-1 0 0,0-1 1 0 0,1 0-1 0 0,-1 1 1 0 0,1 0-1 0 0,-10 5 1 0 0,12-5-40 0 0,1-1 0 0 0,-1 0 0 0 0,1 1 1 0 0,0 0-1 0 0,-1 0 0 0 0,1-1 0 0 0,0 1 0 0 0,0 0 0 0 0,0 1 1 0 0,1-1-1 0 0,-1 0 0 0 0,1 1 0 0 0,-1-1 0 0 0,1 0 0 0 0,0 1 0 0 0,-1 0 1 0 0,1-1-1 0 0,1 1 0 0 0,-1 0 0 0 0,0-1 0 0 0,1 1 0 0 0,-1 0 1 0 0,1 0-1 0 0,0 0 0 0 0,0-1 0 0 0,0 5 0 0 0,0-6 41 0 0,0-1 0 0 0,0 1-1 0 0,0 0 1 0 0,1-1 0 0 0,-1 1 0 0 0,0-1-1 0 0,0 1 1 0 0,0-1 0 0 0,1 1 0 0 0,-1-1-1 0 0,0 1 1 0 0,0-1 0 0 0,1 1 0 0 0,-1-1-1 0 0,1 1 1 0 0,-1-1 0 0 0,0 1 0 0 0,1-1-1 0 0,-1 0 1 0 0,1 1 0 0 0,-1-1 0 0 0,1 0-1 0 0,-1 1 1 0 0,1-1 0 0 0,-1 0-1 0 0,1 0 1 0 0,0 1 0 0 0,18-3 111 0 0,-14 0 49 0 0,1 0 0 0 0,-1 0 0 0 0,0-1 0 0 0,9-5 0 0 0,-5 1 46 0 0,-1 0 0 0 0,0 0-1 0 0,0-1 1 0 0,-1 0 0 0 0,0 0 0 0 0,10-16-1 0 0,-1-12-2409 0 0,-16 36 2164 0 0,1 0 1 0 0,-1 0-1 0 0,0 0 1 0 0,0 0-1 0 0,0 0 0 0 0,0 0 1 0 0,0-1-1 0 0,0 1 0 0 0,0 0 1 0 0,0 0-1 0 0,0 0 0 0 0,0 0 1 0 0,0 0-1 0 0,0 0 1 0 0,1 0-1 0 0,-1 0 0 0 0,0 0 1 0 0,0 0-1 0 0,0 0 0 0 0,0 0 1 0 0,0 0-1 0 0,0 0 1 0 0,0 0-1 0 0,0 0 0 0 0,0 0 1 0 0,1 0-1 0 0,-1 0 0 0 0,0 0 1 0 0,0 0-1 0 0,0 0 1 0 0,0 0-1 0 0,0 0 0 0 0,0 0 1 0 0,0 0-1 0 0,0 0 0 0 0,1 0 1 0 0,-1 0-1 0 0,0 0 1 0 0,0 0-1 0 0,0 0 0 0 0,0 0 1 0 0,0 0-1 0 0,0 0 0 0 0,0 0 1 0 0,0 0-1 0 0,0 0 0 0 0,0 1 1 0 0,1-1-1 0 0,-1 0 1 0 0,0 0-1 0 0,0 0 0 0 0,0 0 1 0 0,0 0-1 0 0,0 0 0 0 0,0 0 1 0 0,0 0-1 0 0,0 0 1 0 0,0 1-1 0 0,0-1 0 0 0,0 0 1 0 0,0 0-1 0 0,0 0 0 0 0,0 0 1 0 0,0 0-1 0 0,0 0 1 0 0,1 6-150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5.124"/>
    </inkml:context>
    <inkml:brush xml:id="br0">
      <inkml:brushProperty name="width" value="0.05" units="cm"/>
      <inkml:brushProperty name="height" value="0.05" units="cm"/>
    </inkml:brush>
  </inkml:definitions>
  <inkml:trace contextRef="#ctx0" brushRef="#br0">598 217 14787 0 0,'7'-31'3932'0'0,"-8"17"-1198"0"0,1 13-2665 0 0,-1 1 0 0 0,1 0 1 0 0,0 0-1 0 0,0 0 0 0 0,-1-1 0 0 0,1 1 1 0 0,0 0-1 0 0,0 0 0 0 0,-1 0 0 0 0,1 0 1 0 0,0-1-1 0 0,-1 1 0 0 0,1 0 1 0 0,0 0-1 0 0,-1 0 0 0 0,1 0 0 0 0,0 0 1 0 0,-1 0-1 0 0,1 0 0 0 0,0 0 0 0 0,-1 0 1 0 0,1 0-1 0 0,0 0 0 0 0,-1 0 1 0 0,1 0-1 0 0,0 0 0 0 0,-1 0 0 0 0,1 1 1 0 0,0-1-1 0 0,0 0 0 0 0,-1 0 1 0 0,1 0-1 0 0,0 0 0 0 0,-1 1 0 0 0,1-1 1 0 0,0 0-1 0 0,-1 0 0 0 0,-4 5-307 0 0,0 0 0 0 0,1-1 0 0 0,-1 1 0 0 0,1 1-1 0 0,0-1 1 0 0,-4 7 0 0 0,6-9 203 0 0,1 0 0 0 0,-1 1 0 0 0,1-1 0 0 0,0 1 0 0 0,0-1 0 0 0,0 1 0 0 0,1 0 0 0 0,-1-1 0 0 0,1 1 0 0 0,0 0 0 0 0,0 0 0 0 0,0-1 0 0 0,1 1 0 0 0,-1 0 0 0 0,1-1 0 0 0,1 6 0 0 0,3 5-234 0 0,0 1 0 0 0,13 23 0 0 0,-1 1 60 0 0,-14-32 308 0 0,0-1 0 0 0,-1 1 0 0 0,-1 0 0 0 0,1 1 0 0 0,-1-1 0 0 0,0 11 0 0 0,-1-16-58 0 0,0 1 0 0 0,0 0 0 0 0,0-1 1 0 0,-1 1-1 0 0,1-1 0 0 0,-1 1 0 0 0,0-1 0 0 0,0 1 1 0 0,0-1-1 0 0,0 1 0 0 0,0-1 0 0 0,0 0 0 0 0,0 1 1 0 0,-1-1-1 0 0,0 0 0 0 0,1 0 0 0 0,-1 0 0 0 0,0 0 0 0 0,0-1 1 0 0,-4 4-1 0 0,3-3 26 0 0,-1 1 1 0 0,0-1-1 0 0,0-1 1 0 0,0 1-1 0 0,0 0 1 0 0,0-1-1 0 0,-1 0 0 0 0,1 0 1 0 0,0 0-1 0 0,0-1 1 0 0,-1 1-1 0 0,1-1 1 0 0,-8-1-1 0 0,-4-1-902 0 0,1 0 0 0 0,-24-8 0 0 0,28 7 173 0 0,-17-4-892 0 0</inkml:trace>
  <inkml:trace contextRef="#ctx0" brushRef="#br0" timeOffset="1">17 15 23493 0 0,'-7'0'864'0'0,"3"-2"-48"0"0,1 1 9 0 0,2-2-257 0 0,-1 2 360 0 0,4-1-752 0 0,2 1-448 0 0,-3 1-192 0 0,1-2-440 0 0,4 2-497 0 0,4 0 41 0 0,4-3-544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5.637"/>
    </inkml:context>
    <inkml:brush xml:id="br0">
      <inkml:brushProperty name="width" value="0.05" units="cm"/>
      <inkml:brushProperty name="height" value="0.05" units="cm"/>
    </inkml:brush>
  </inkml:definitions>
  <inkml:trace contextRef="#ctx0" brushRef="#br0">30 52 19380 0 0,'0'-52'5579'0'0,"11"204"-8685"0"0,-13-81 3148 0 0,-18 116 1 0 0,2-43 1013 0 0,18-144-1003 0 0,0 0-1 0 0,0 1 0 0 0,0-1 0 0 0,-1 1 1 0 0,1-1-1 0 0,0 1 0 0 0,0-1 1 0 0,0 1-1 0 0,0-1 0 0 0,0 1 0 0 0,0-1 1 0 0,0 0-1 0 0,0 1 0 0 0,0-1 1 0 0,0 1-1 0 0,1-1 0 0 0,-1 1 0 0 0,0-1 1 0 0,0 1-1 0 0,0-1 0 0 0,0 1 1 0 0,1-1-1 0 0,-1 0 0 0 0,0 1 0 0 0,0-1 1 0 0,1 0-1 0 0,-1 1 0 0 0,1 0 1 0 0,8-10 1061 0 0,9-21-37 0 0,4-18-503 0 0,-2-1 0 0 0,14-53 0 0 0,23-61-1277 0 0,-50 152 819 0 0,1-1-3501 0 0,0 8-1541 0 0,-6 16 418 0 0,-4-3 4181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6.102"/>
    </inkml:context>
    <inkml:brush xml:id="br0">
      <inkml:brushProperty name="width" value="0.05" units="cm"/>
      <inkml:brushProperty name="height" value="0.05" units="cm"/>
    </inkml:brush>
  </inkml:definitions>
  <inkml:trace contextRef="#ctx0" brushRef="#br0">4 1 12275 0 0,'-1'0'495'0'0,"1"1"1"0"0,-1 0 0 0 0,1-1-1 0 0,0 1 1 0 0,-1 0-1 0 0,1 0 1 0 0,0 0 0 0 0,0-1-1 0 0,0 1 1 0 0,0 0 0 0 0,0 0-1 0 0,0 0 1 0 0,0-1-1 0 0,0 1 1 0 0,0 0 0 0 0,0 0-1 0 0,0 1 1 0 0,1-1-472 0 0,-1-1 0 0 0,1 1 0 0 0,-1-1 0 0 0,1 1 0 0 0,-1 0 0 0 0,1-1 0 0 0,0 1 0 0 0,-1-1 0 0 0,1 0 0 0 0,0 1 0 0 0,-1-1 0 0 0,1 1 0 0 0,0-1 0 0 0,0 0 0 0 0,-1 0 0 0 0,1 1 0 0 0,0-1 0 0 0,0 0 0 0 0,0 0 0 0 0,-1 0 0 0 0,1 0 0 0 0,0 0 0 0 0,1 0 0 0 0,2 0-733 0 0,1-1-1 0 0,-1 1 0 0 0,1-1 0 0 0,-1 0 0 0 0,1 0 1 0 0,-1 0-1 0 0,7-3 0 0 0,2-3-789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6.523"/>
    </inkml:context>
    <inkml:brush xml:id="br0">
      <inkml:brushProperty name="width" value="0.05" units="cm"/>
      <inkml:brushProperty name="height" value="0.05" units="cm"/>
    </inkml:brush>
  </inkml:definitions>
  <inkml:trace contextRef="#ctx0" brushRef="#br0">80 24 9490 0 0,'-6'11'1668'0'0,"-1"-1"0"0"0,-14 18-1 0 0,13-18-674 0 0,0 1 0 0 0,-10 17-1 0 0,16-25-964 0 0,0 1 0 0 0,1 0-1 0 0,-1 0 1 0 0,1 0-1 0 0,0 0 1 0 0,0 1-1 0 0,0-1 1 0 0,1 0 0 0 0,-1 0-1 0 0,1 0 1 0 0,0 9-1 0 0,1-12 16 0 0,-1 1 0 0 0,1-1 0 0 0,0 1 0 0 0,-1-1 0 0 0,1 1 0 0 0,0-1 0 0 0,0 1 0 0 0,0-1 0 0 0,0 0 0 0 0,0 1 0 0 0,0-1 0 0 0,0 0 0 0 0,0 0 0 0 0,0 0 0 0 0,1 0 0 0 0,-1 0 0 0 0,0 0 0 0 0,1 0 0 0 0,-1 0 0 0 0,1 0 0 0 0,-1-1 0 0 0,1 1 0 0 0,-1-1 0 0 0,1 1 0 0 0,0-1 0 0 0,-1 1 0 0 0,1-1 0 0 0,0 0 0 0 0,-1 0 0 0 0,1 0 0 0 0,0 0 0 0 0,-1 0 0 0 0,3-1 0 0 0,0 2 163 0 0,0-2-1 0 0,0 1 1 0 0,0 0-1 0 0,0-1 1 0 0,0 0 0 0 0,0 0-1 0 0,0 0 1 0 0,0-1-1 0 0,-1 1 1 0 0,1-1 0 0 0,0 0-1 0 0,5-3 1 0 0,-6 2 208 0 0,1-1 0 0 0,-1 0 1 0 0,1 0-1 0 0,-1 0 0 0 0,0 0 1 0 0,-1 0-1 0 0,4-7 0 0 0,-5 10-318 0 0,-1-1-1 0 0,1 1 1 0 0,-1 0-1 0 0,1-1 1 0 0,-1 0-1 0 0,1 1 0 0 0,-1-1 1 0 0,0 1-1 0 0,0-1 1 0 0,0 1-1 0 0,0-1 1 0 0,0 0-1 0 0,0 1 0 0 0,0-1 1 0 0,0 1-1 0 0,-1-1 1 0 0,1 1-1 0 0,0-1 0 0 0,-1 1 1 0 0,0-1-1 0 0,1 1 1 0 0,-1-1-1 0 0,0 1 1 0 0,0 0-1 0 0,1-1 0 0 0,-1 1 1 0 0,-2-1-1 0 0,1-1-195 0 0,0 1 0 0 0,0 0 1 0 0,-1 1-1 0 0,1-1 0 0 0,-1 0 0 0 0,1 1 0 0 0,-1-1 0 0 0,0 1 0 0 0,1 0 0 0 0,-1 0 0 0 0,-5-1 0 0 0,6 2-208 0 0,1 0-1 0 0,-1-1 1 0 0,1 1 0 0 0,-1 0-1 0 0,1 1 1 0 0,-1-1-1 0 0,1 0 1 0 0,-1 0-1 0 0,1 1 1 0 0,0-1-1 0 0,-3 1 1 0 0,3 0-249 0 0,0 0 1 0 0,-1-1-1 0 0,1 1 1 0 0,0 0-1 0 0,-1 0 0 0 0,1 0 1 0 0,0 1-1 0 0,0-1 1 0 0,0 0-1 0 0,0 0 1 0 0,0 0-1 0 0,-1 3 0 0 0,-2 4-2299 0 0</inkml:trace>
  <inkml:trace contextRef="#ctx0" brushRef="#br0" timeOffset="1">278 15 16596 0 0,'0'-1'117'0'0,"0"0"0"0"0,-1 0 1 0 0,1 1-1 0 0,-1-1 1 0 0,1 0-1 0 0,-1 0 1 0 0,1 0-1 0 0,-1 1 1 0 0,0-1-1 0 0,1 0 0 0 0,-1 1 1 0 0,0-1-1 0 0,0 1 1 0 0,1-1-1 0 0,-1 1 1 0 0,0-1-1 0 0,0 1 1 0 0,0-1-1 0 0,1 1 0 0 0,-1 0 1 0 0,0-1-1 0 0,0 1 1 0 0,0 0-1 0 0,-2 0 1 0 0,2 0-91 0 0,-1 0 1 0 0,0 0-1 0 0,1 1 1 0 0,-1-1 0 0 0,0 1-1 0 0,1-1 1 0 0,-1 1-1 0 0,0 0 1 0 0,1 0 0 0 0,-1 0-1 0 0,1 0 1 0 0,-3 1-1 0 0,-4 6-364 0 0,0-1 0 0 0,1 1 0 0 0,-11 13 0 0 0,14-15 452 0 0,-2 3-139 0 0,1 0-1 0 0,-1 1 0 0 0,-4 11 1 0 0,10-20-7 0 0,0 0 0 0 0,0 0 1 0 0,0 0-1 0 0,0 0 0 0 0,0 0 1 0 0,0 0-1 0 0,0 0 0 0 0,0-1 1 0 0,0 1-1 0 0,0 0 0 0 0,0 0 0 0 0,1 0 1 0 0,-1 0-1 0 0,0 0 0 0 0,0 0 1 0 0,1-1-1 0 0,-1 1 0 0 0,1 0 1 0 0,-1 0-1 0 0,1-1 0 0 0,-1 1 1 0 0,1 0-1 0 0,0-1 0 0 0,-1 1 1 0 0,1 0-1 0 0,0-1 0 0 0,-1 1 1 0 0,1-1-1 0 0,0 1 0 0 0,1 0 1 0 0,29 16-1563 0 0,-21-13 1180 0 0,47 22-1278 0 0,-44-21 1619 0 0,1 1-1 0 0,-1 0 0 0 0,-1 1 0 0 0,1 0 1 0 0,13 10-1 0 0,-25-15 215 0 0,0-1-1 0 0,0 0 1 0 0,1 0-1 0 0,-1 0 1 0 0,0 0 0 0 0,0 1-1 0 0,-1-1 1 0 0,1 1 0 0 0,0-1-1 0 0,0 1 1 0 0,-1-1 0 0 0,1 1-1 0 0,-1-1 1 0 0,1 1 0 0 0,-1-1-1 0 0,1 1 1 0 0,-1-1-1 0 0,0 1 1 0 0,0 0 0 0 0,0-1-1 0 0,0 1 1 0 0,0 0 0 0 0,0-1-1 0 0,-1 3 1 0 0,0-1 57 0 0,0 0 0 0 0,0 0 1 0 0,-1 0-1 0 0,1 0 0 0 0,-1 0 0 0 0,0 0 0 0 0,1 0 1 0 0,-1-1-1 0 0,-1 1 0 0 0,1-1 0 0 0,0 1 0 0 0,-3 1 0 0 0,2-1-176 0 0,0-1-1 0 0,-1 1 0 0 0,1-1 0 0 0,-1 0 0 0 0,1 0 0 0 0,-1 0 0 0 0,0-1 0 0 0,1 1 1 0 0,-1-1-1 0 0,-4 1 0 0 0,6-2-189 0 0,0 1 1 0 0,0-1-1 0 0,0 0 1 0 0,0 0-1 0 0,0 0 1 0 0,0 0-1 0 0,0 0 1 0 0,1-1-1 0 0,-1 1 0 0 0,0 0 1 0 0,0-1-1 0 0,0 1 1 0 0,0-1-1 0 0,0 0 1 0 0,1 0-1 0 0,-1 0 1 0 0,0 0-1 0 0,1 0 1 0 0,-1 0-1 0 0,-2-2 1 0 0,-5-7-129 0 0,1-3-463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7.008"/>
    </inkml:context>
    <inkml:brush xml:id="br0">
      <inkml:brushProperty name="width" value="0.05" units="cm"/>
      <inkml:brushProperty name="height" value="0.05" units="cm"/>
    </inkml:brush>
  </inkml:definitions>
  <inkml:trace contextRef="#ctx0" brushRef="#br0">1 5 14155 0 0,'0'0'47'0'0,"0"-1"0"0"0,0 1 0 0 0,0 0 0 0 0,0 0 0 0 0,0 0 0 0 0,0-1-1 0 0,0 1 1 0 0,0 0 0 0 0,0 0 0 0 0,1 0 0 0 0,-1 0 0 0 0,0-1 0 0 0,0 1 0 0 0,0 0 0 0 0,0 0 0 0 0,0 0 0 0 0,1 0-1 0 0,-1-1 1 0 0,0 1 0 0 0,0 0 0 0 0,0 0 0 0 0,0 0 0 0 0,1 0 0 0 0,-1 0 0 0 0,0 0 0 0 0,0 0 0 0 0,0 0 0 0 0,1 0-1 0 0,-1 0 1 0 0,0 0 0 0 0,0 0 0 0 0,0 0 0 0 0,1 0 0 0 0,-1 0 0 0 0,0 0 0 0 0,0 0 0 0 0,0 0 0 0 0,1 0 0 0 0,4 8 750 0 0,1 11-533 0 0,-3 12-171 0 0,-1 0-1 0 0,-2 0 1 0 0,-1-1-1 0 0,-6 39 0 0 0,3-41-32 0 0,2 1-1 0 0,0 0 0 0 0,2 0 1 0 0,7 57-1 0 0,-6-82-23 0 0,0 0 1 0 0,0-1-1 0 0,0 1 0 0 0,1-1 0 0 0,-1 0 0 0 0,1 1 0 0 0,0-1 1 0 0,-1 0-1 0 0,2 0 0 0 0,3 5 0 0 0,-6-8 12 0 0,1 1 0 0 0,0 0-1 0 0,0-1 1 0 0,-1 1 0 0 0,1 0-1 0 0,0-1 1 0 0,0 1 0 0 0,0-1 0 0 0,0 0-1 0 0,0 1 1 0 0,0-1 0 0 0,0 0-1 0 0,0 1 1 0 0,0-1 0 0 0,0 0 0 0 0,0 0-1 0 0,0 0 1 0 0,0 0 0 0 0,0 0-1 0 0,0 0 1 0 0,0 0 0 0 0,0 0 0 0 0,0 0-1 0 0,0-1 1 0 0,0 1 0 0 0,0 0-1 0 0,0-1 1 0 0,0 1 0 0 0,-1-1 0 0 0,1 1-1 0 0,0-1 1 0 0,0 1 0 0 0,0-1 0 0 0,0 1-1 0 0,-1-1 1 0 0,1 0 0 0 0,0 1-1 0 0,0-1 1 0 0,-1 0 0 0 0,1 0 0 0 0,-1 0-1 0 0,1-1 1 0 0,12-15 146 0 0,-2 0-1 0 0,0-1 1 0 0,-2 0-1 0 0,0 0 1 0 0,0-1-1 0 0,-2-1 1 0 0,-1 1-1 0 0,5-23 1 0 0,-8 30-210 0 0,-1 1 1 0 0,1-19-1 0 0,-3 29-9 0 0,-2 5-64 0 0,1-1 0 0 0,-1 1 1 0 0,0-1-1 0 0,1 0 1 0 0,-1 0-1 0 0,-4 4 0 0 0,1 1-57 0 0,5-7 138 0 0,-10 15-174 0 0,-13 33-1 0 0,21-45 182 0 0,1 1 1 0 0,-1-1-1 0 0,1 0 0 0 0,0 1 0 0 0,0-1 0 0 0,1 1 0 0 0,-1 0 0 0 0,1-1 0 0 0,0 1 0 0 0,0-1 0 0 0,1 1 0 0 0,-1-1 0 0 0,3 9 0 0 0,-3-12 27 0 0,1 0 0 0 0,0 0 0 0 0,-1 0-1 0 0,1 0 1 0 0,0 0 0 0 0,0 0 0 0 0,-1 0-1 0 0,1 0 1 0 0,0 0 0 0 0,0 0 0 0 0,0-1-1 0 0,0 1 1 0 0,0 0 0 0 0,0-1 0 0 0,1 1-1 0 0,-1 0 1 0 0,0-1 0 0 0,0 1 0 0 0,0-1-1 0 0,0 0 1 0 0,1 1 0 0 0,-1-1 0 0 0,0 0 0 0 0,0 0-1 0 0,1 0 1 0 0,-1 0 0 0 0,0 0 0 0 0,0 0-1 0 0,1 0 1 0 0,-1 0 0 0 0,0-1 0 0 0,0 1-1 0 0,2-1 1 0 0,7-1 77 0 0,-1-1 0 0 0,1-1 0 0 0,11-5 0 0 0,-7 3-92 0 0,6-2-11 0 0,-11 3-55 0 0,-1 2 0 0 0,1-1 0 0 0,1 1 0 0 0,-1 0 0 0 0,0 1 0 0 0,1 0 1 0 0,-1 1-1 0 0,1 0 0 0 0,13 0 0 0 0,-22 1 48 0 0,0 0-1 0 0,1 1 1 0 0,-1-1 0 0 0,1 0 0 0 0,-1 1-1 0 0,0-1 1 0 0,1 1 0 0 0,-1-1-1 0 0,0 1 1 0 0,1 0 0 0 0,-1 0 0 0 0,0-1-1 0 0,0 1 1 0 0,0 0 0 0 0,0 0-1 0 0,0 0 1 0 0,0 0 0 0 0,0 0 0 0 0,0 1-1 0 0,0-1 1 0 0,1 2 0 0 0,0 2 50 0 0,-1-1-1 0 0,1 1 1 0 0,-1-1 0 0 0,0 1 0 0 0,0 6 0 0 0,7 21 852 0 0,-8-32-847 0 0,0 1 0 0 0,1-1 0 0 0,-1 0-1 0 0,0 0 1 0 0,0 1 0 0 0,0-1 0 0 0,1 0 0 0 0,-1 1-1 0 0,0-1 1 0 0,0 0 0 0 0,1 0 0 0 0,-1 0 0 0 0,0 1-1 0 0,0-1 1 0 0,1 0 0 0 0,-1 0 0 0 0,0 0 0 0 0,1 0-1 0 0,-1 0 1 0 0,0 1 0 0 0,1-1 0 0 0,-1 0 0 0 0,0 0 0 0 0,1 0-1 0 0,-1 0 1 0 0,0 0 0 0 0,1 0 0 0 0,-1 0 0 0 0,0 0-1 0 0,1 0 1 0 0,12-7 878 0 0,12-17-74 0 0,-21 20-715 0 0,2-2-26 0 0,-1 1-148 0 0,0 0-1 0 0,0 0 1 0 0,0 1 0 0 0,11-7-1 0 0,-16 10 3 0 0,1 1 0 0 0,0-1 0 0 0,0 1 0 0 0,0-1 0 0 0,0 1 1 0 0,0 0-1 0 0,0-1 0 0 0,0 1 0 0 0,0 0 0 0 0,1 0 0 0 0,-1 0 0 0 0,0-1 0 0 0,0 1 0 0 0,0 1 0 0 0,0-1 0 0 0,0 0 0 0 0,0 0 0 0 0,0 0 0 0 0,0 0 0 0 0,0 1 0 0 0,0-1 0 0 0,0 0 0 0 0,0 1 0 0 0,0-1 0 0 0,0 1 0 0 0,0-1 0 0 0,0 1 0 0 0,0 0 0 0 0,0-1 0 0 0,-1 1 0 0 0,1 0 0 0 0,0 0 0 0 0,0-1 0 0 0,-1 1 0 0 0,1 0 0 0 0,0 2 0 0 0,2 2-114 0 0,0 1 0 0 0,0 0 0 0 0,-1 0 0 0 0,0 0 0 0 0,0 0-1 0 0,0 0 1 0 0,-1 0 0 0 0,0 1 0 0 0,0-1 0 0 0,-1 1 0 0 0,0 8 0 0 0,1 9-2168 0 0,0-21 1347 0 0,-1 0 0 0 0,1 0-1 0 0,0 0 1 0 0,0 0 0 0 0,0 0 0 0 0,0 0 0 0 0,2 3-1 0 0,2 1-2628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7.524"/>
    </inkml:context>
    <inkml:brush xml:id="br0">
      <inkml:brushProperty name="width" value="0.05" units="cm"/>
      <inkml:brushProperty name="height" value="0.05" units="cm"/>
    </inkml:brush>
  </inkml:definitions>
  <inkml:trace contextRef="#ctx0" brushRef="#br0">3 33 19716 0 0,'-2'-13'5843'0'0,"15"8"-3715"0"0,-10 5-2418 0 0,50-7 234 0 0,0 2 1 0 0,0 3 0 0 0,63 5-1 0 0,-101-3-35 0 0,-12 0 2 0 0,120 8-1791 0 0,-104-5-539 0 0,0 1 0 0 0,21 6 0 0 0,-14 1-30 0 0,-18-5 1027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37.943"/>
    </inkml:context>
    <inkml:brush xml:id="br0">
      <inkml:brushProperty name="width" value="0.05" units="cm"/>
      <inkml:brushProperty name="height" value="0.05" units="cm"/>
    </inkml:brush>
  </inkml:definitions>
  <inkml:trace contextRef="#ctx0" brushRef="#br0">0 1 15371 0 0,'2'4'312'0'0,"-1"0"0"0"0,1 0 0 0 0,0 0 1 0 0,0 0-1 0 0,0-1 0 0 0,0 1 0 0 0,1-1 0 0 0,0 1 0 0 0,-1-1 0 0 0,1 0 0 0 0,0 0 0 0 0,1 0 0 0 0,-1 0 0 0 0,0-1 0 0 0,1 1 0 0 0,0-1 0 0 0,-1 0 0 0 0,1 0 1 0 0,0 0-1 0 0,0 0 0 0 0,0-1 0 0 0,0 0 0 0 0,1 0 0 0 0,-1 0 0 0 0,6 1 0 0 0,13 1 244 0 0,1 0 1 0 0,0-1-1 0 0,42-3 0 0 0,72-15-1789 0 0,-75 7-1355 0 0,-35 5 1874 0 0,-2 0 559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1.262"/>
    </inkml:context>
    <inkml:brush xml:id="br0">
      <inkml:brushProperty name="width" value="0.05" units="cm"/>
      <inkml:brushProperty name="height" value="0.05" units="cm"/>
    </inkml:brush>
  </inkml:definitions>
  <inkml:trace contextRef="#ctx0" brushRef="#br0">363 65 4081 0 0,'5'-8'4086'0'0,"-5"6"-2902"0"0,1 1 0 0 0,0-1 0 0 0,0 0 1 0 0,0 1-1 0 0,0-1 0 0 0,1 1 1 0 0,-1-1-1 0 0,0 1 0 0 0,0 0 0 0 0,1-1 1 0 0,-1 1-1 0 0,4-2 0 0 0,-6 3-961 0 0,0-1-1 0 0,0 1 1 0 0,0 0-1 0 0,0-1 1 0 0,0 1-1 0 0,0-1 0 0 0,0 0 1 0 0,0 1-1 0 0,0-1 1 0 0,0 0-1 0 0,1 1 1 0 0,-1-1-1 0 0,0 0 1 0 0,0 0-1 0 0,0-1 0 0 0,-1 0-178 0 0,1 0 0 0 0,-1 1 0 0 0,1-1 0 0 0,-1 0-1 0 0,0 1 1 0 0,0 0 0 0 0,0-1 0 0 0,0 1 0 0 0,0 0-1 0 0,-3-2 1 0 0,-4 1-64 0 0,0 1 0 0 0,0-1-1 0 0,0 1 1 0 0,-1 1-1 0 0,1 0 1 0 0,0 0 0 0 0,0 1-1 0 0,0 0 1 0 0,0 0 0 0 0,0 1-1 0 0,0 0 1 0 0,0 1 0 0 0,0 0-1 0 0,1 0 1 0 0,-1 1 0 0 0,1 0-1 0 0,-8 5 1 0 0,1 1-45 0 0,1 0 0 0 0,0 0 0 0 0,0 1 0 0 0,1 1 0 0 0,1 1-1 0 0,0-1 1 0 0,-21 29 0 0 0,27-30 18 0 0,-1-1-1 0 0,1 1 1 0 0,0 0-1 0 0,1 0 0 0 0,1 0 1 0 0,0 1-1 0 0,0 0 1 0 0,1 0-1 0 0,0 0 0 0 0,1 0 1 0 0,1 0-1 0 0,-1 17 1 0 0,3-24 39 0 0,0-1 1 0 0,1 0-1 0 0,-1 0 1 0 0,0 0-1 0 0,1 0 1 0 0,0-1-1 0 0,0 1 1 0 0,0 0-1 0 0,1-1 1 0 0,-1 1-1 0 0,1-1 1 0 0,0 0-1 0 0,-1 0 1 0 0,2 0-1 0 0,-1 0 1 0 0,0-1-1 0 0,0 1 1 0 0,1-1-1 0 0,6 4 1 0 0,2 1-61 0 0,1-1 1 0 0,0 0-1 0 0,0 0 1 0 0,21 4 0 0 0,-20-7-851 0 0,-1-1-1 0 0,1-1 1 0 0,-1-1 0 0 0,1 0 0 0 0,18-2 0 0 0,-1 0-71 0 0,-11 1-8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2.970"/>
    </inkml:context>
    <inkml:brush xml:id="br0">
      <inkml:brushProperty name="width" value="0.05" units="cm"/>
      <inkml:brushProperty name="height" value="0.05" units="cm"/>
    </inkml:brush>
  </inkml:definitions>
  <inkml:trace contextRef="#ctx0" brushRef="#br0">120 78 8338 0 0,'-8'-3'6717'0'0,"8"3"-6600"0"0,0 0 1 0 0,-1 0-1 0 0,1 0 1 0 0,0 0-1 0 0,0 0 1 0 0,-1 0 0 0 0,1 0-1 0 0,0 0 1 0 0,0 0-1 0 0,0 0 1 0 0,-1 0 0 0 0,1 0-1 0 0,0 0 1 0 0,0 0-1 0 0,-1 0 1 0 0,1 0 0 0 0,0 0-1 0 0,0 0 1 0 0,0 0-1 0 0,-1 0 1 0 0,1 0 0 0 0,0 0-1 0 0,0 0 1 0 0,0 0-1 0 0,-1 1 1 0 0,1-1 0 0 0,0 0-1 0 0,0 0 1 0 0,0 0-1 0 0,0 0 1 0 0,0 0 0 0 0,-1 1-1 0 0,1-1 1 0 0,0 0-1 0 0,0 0 1 0 0,0 0 0 0 0,0 1-1 0 0,0-1 1 0 0,0 0-1 0 0,0 0 1 0 0,-1 1 0 0 0,-1 1-92 0 0,-1 0 0 0 0,0 1 0 0 0,0-1 0 0 0,0-1 0 0 0,0 1 0 0 0,-6 2 0 0 0,6-3-27 0 0,0 1 1 0 0,-1 0-1 0 0,1-1 1 0 0,0 1-1 0 0,0 0 1 0 0,-4 4-1 0 0,1 0 145 0 0,0 0 0 0 0,1 0 0 0 0,0 0-1 0 0,0 1 1 0 0,0 0 0 0 0,1 0 0 0 0,0 0-1 0 0,0 0 1 0 0,-4 13 0 0 0,8-19-133 0 0,1-1 1 0 0,-1 0-1 0 0,0 1 0 0 0,0-1 1 0 0,0 0-1 0 0,0 0 0 0 0,0 1 1 0 0,1-1-1 0 0,-1 0 1 0 0,0 0-1 0 0,0 1 0 0 0,1-1 1 0 0,-1 0-1 0 0,0 0 0 0 0,0 0 1 0 0,1 1-1 0 0,-1-1 0 0 0,0 0 1 0 0,0 0-1 0 0,1 0 1 0 0,-1 0-1 0 0,0 0 0 0 0,1 1 1 0 0,-1-1-1 0 0,0 0 0 0 0,1 0 1 0 0,-1 0-1 0 0,0 0 0 0 0,1 0 1 0 0,-1 0-1 0 0,0 0 1 0 0,1 0-1 0 0,-1 0 0 0 0,0 0 1 0 0,0-1-1 0 0,1 1 0 0 0,-1 0 1 0 0,0 0-1 0 0,1 0 0 0 0,-1 0 1 0 0,1-1-1 0 0,15-2 185 0 0,-15 3-177 0 0,26-8 507 0 0,53-22 0 0 0,-67 24-175 0 0,0-1 0 0 0,-1 0-1 0 0,0-1 1 0 0,0 0 0 0 0,20-19 0 0 0,-6-5 886 0 0,-25 31-1162 0 0,0-1 1 0 0,0 0 0 0 0,0 1 0 0 0,0-1 0 0 0,0 1 0 0 0,0-1 0 0 0,-1 0-1 0 0,1 0 1 0 0,0 0 0 0 0,-1 1 0 0 0,0-1 0 0 0,1 0 0 0 0,-1 0 0 0 0,0 0-1 0 0,0 0 1 0 0,0 0 0 0 0,0 0 0 0 0,0 1 0 0 0,-1-4 0 0 0,0 4-64 0 0,0 0 0 0 0,0 0 1 0 0,0 0-1 0 0,0 0 0 0 0,0 0 1 0 0,0 0-1 0 0,0 0 0 0 0,-1 0 1 0 0,1 1-1 0 0,0-1 0 0 0,0 0 1 0 0,-1 1-1 0 0,1-1 0 0 0,0 1 1 0 0,-1-1-1 0 0,1 1 0 0 0,-2 0 1 0 0,-29-4-227 0 0,24 3 151 0 0,-4 0-13 0 0,0 1-1 0 0,0 0 1 0 0,0 1-1 0 0,0 0 1 0 0,-17 5-1 0 0,22-5-283 0 0,-1 2 0 0 0,1-1 0 0 0,-14 8 0 0 0,17-8-238 0 0,1 0 1 0 0,-1 1-1 0 0,1-1 1 0 0,-1 1-1 0 0,1 0 1 0 0,0 0 0 0 0,-5 6-1 0 0,7-8 395 0 0,1-1 0 0 0,-1 1 0 0 0,1 0 1 0 0,-1 0-1 0 0,1 0 0 0 0,0 0 0 0 0,-1-1 0 0 0,1 1 0 0 0,0 0 0 0 0,0 0 0 0 0,0 0 0 0 0,0 0 0 0 0,0 0 0 0 0,0 0 0 0 0,0 0 0 0 0,0 0 1 0 0,0 0-1 0 0,0 0 0 0 0,0 0 0 0 0,0 0 0 0 0,1-1 0 0 0,-1 1 0 0 0,0 0 0 0 0,1 1 0 0 0,5 9-88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3.435"/>
    </inkml:context>
    <inkml:brush xml:id="br0">
      <inkml:brushProperty name="width" value="0.05" units="cm"/>
      <inkml:brushProperty name="height" value="0.05" units="cm"/>
    </inkml:brush>
  </inkml:definitions>
  <inkml:trace contextRef="#ctx0" brushRef="#br0">43 98 14523 0 0,'-4'-1'1009'0'0,"0"-1"0"0"0,0 0 0 0 0,0 1 1 0 0,0 0-1 0 0,0 0 0 0 0,0 0 0 0 0,-1 1 0 0 0,-5-1 586 0 0,29 4 442 0 0,42-2-1253 0 0,0-2 0 0 0,86-14-1 0 0,105-22-420 0 0,-141 19-344 0 0,72 0-701 0 0,-143 16-3363 0 0,0 2-3904 0 0,-42 0 7567 0 0,1 0-1 0 0,-1 0 1 0 0,1 1 0 0 0,-1-1-1 0 0,1 1 1 0 0,0-1 0 0 0,-1 1-1 0 0,1-1 1 0 0,-1 1 0 0 0,1 0-1 0 0,-2 0 1 0 0,-8 7 151 0 0</inkml:trace>
  <inkml:trace contextRef="#ctx0" brushRef="#br0" timeOffset="1">264 180 16315 0 0,'10'-7'5655'0'0,"-9"12"-2180"0"0,0 9-4364 0 0,1 3 852 0 0,1 0 0 0 0,0 0 0 0 0,2-1 0 0 0,0 1 0 0 0,12 26 0 0 0,-15-39 45 0 0,0 0 0 0 0,0 0 1 0 0,0-1-1 0 0,1 1 0 0 0,-1-1 1 0 0,1 0-1 0 0,0 1 0 0 0,0-1 0 0 0,0-1 1 0 0,0 1-1 0 0,1 0 0 0 0,-1-1 1 0 0,1 1-1 0 0,0-1 0 0 0,-1 0 1 0 0,1-1-1 0 0,0 1 0 0 0,0 0 1 0 0,0-1-1 0 0,0 0 0 0 0,1 0 0 0 0,-1 0 1 0 0,0-1-1 0 0,0 1 0 0 0,1-1 1 0 0,-1 0-1 0 0,0-1 0 0 0,7 0 1 0 0,1-1-672 0 0,0-1 1 0 0,22-7 0 0 0,48-27-8542 0 0,-78 35 8689 0 0,20-11-3376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2.440"/>
    </inkml:context>
    <inkml:brush xml:id="br0">
      <inkml:brushProperty name="width" value="0.05" units="cm"/>
      <inkml:brushProperty name="height" value="0.05" units="cm"/>
    </inkml:brush>
  </inkml:definitions>
  <inkml:trace contextRef="#ctx0" brushRef="#br0">152 0 10066 0 0,'-8'4'112'0'0,"1"0"-1"0"0,-1 1 0 0 0,1-1 1 0 0,0 1-1 0 0,0 1 0 0 0,1 0 1 0 0,0 0-1 0 0,0 0 1 0 0,0 0-1 0 0,0 1 0 0 0,-8 14 1 0 0,3-3-126 0 0,1 1 1 0 0,0 0 0 0 0,-11 35-1 0 0,18-45-13 0 0,1 0-1 0 0,0 0 1 0 0,0 0 0 0 0,1 0 0 0 0,0 1-1 0 0,0-1 1 0 0,2 14 0 0 0,1-4-115 0 0,2-1 1 0 0,8 30-1 0 0,24 57 320 0 0,-36-105-127 0 0,1 1 0 0 0,-1-1 0 0 0,0 0 0 0 0,0 1 1 0 0,0-1-1 0 0,0 0 0 0 0,0 1 0 0 0,0-1 0 0 0,0 0 1 0 0,1 0-1 0 0,-1 1 0 0 0,0-1 0 0 0,0 0 0 0 0,0 0 1 0 0,0 1-1 0 0,1-1 0 0 0,-1 0 0 0 0,0 0 0 0 0,0 0 1 0 0,1 0-1 0 0,-1 1 0 0 0,0-1 0 0 0,0 0 0 0 0,1 0 0 0 0,-1 0 1 0 0,0 0-1 0 0,1 0 0 0 0,-1 0 0 0 0,0 0 0 0 0,1 1 1 0 0,-1-1-1 0 0,0 0 0 0 0,1 0 0 0 0,10-8 1285 0 0,10-21 383 0 0,-16 22-1383 0 0,5-10 251 0 0,-7 12-404 0 0,1 0 0 0 0,-1 0 1 0 0,1 0-1 0 0,0 0 0 0 0,0 1 1 0 0,7-7-1 0 0,-7 6-26 0 0,-3 4-125 0 0,-1 0 0 0 0,1 0-1 0 0,0 0 1 0 0,-1 0 0 0 0,1 0 0 0 0,0 1-1 0 0,-1-1 1 0 0,1 0 0 0 0,0 1 0 0 0,0-1 0 0 0,0 0-1 0 0,-1 1 1 0 0,1-1 0 0 0,0 1 0 0 0,1-1 0 0 0,-2 2-71 0 0,0 0 1 0 0,0 0 0 0 0,-1 0 0 0 0,1 0-1 0 0,0 0 1 0 0,0 0 0 0 0,0 0 0 0 0,0 1 0 0 0,1-1-1 0 0,-1 0 1 0 0,0 0 0 0 0,0 0 0 0 0,1 0-1 0 0,-1 0 1 0 0,0 0 0 0 0,1 0 0 0 0,-1 0-1 0 0,2 1 1 0 0,12 24-96 0 0,-12-25 136 0 0,0 1-1 0 0,0-1 1 0 0,0 0-1 0 0,0 1 0 0 0,1-1 1 0 0,-1 0-1 0 0,0 0 0 0 0,1-1 1 0 0,-1 1-1 0 0,0 0 1 0 0,1-1-1 0 0,-1 0 0 0 0,1 1 1 0 0,-1-1-1 0 0,0 0 1 0 0,1 0-1 0 0,-1 0 0 0 0,1-1 1 0 0,-1 1-1 0 0,1-1 0 0 0,2 0 1 0 0,4-2 94 0 0,1-1-1 0 0,0 0 1 0 0,15-9 0 0 0,-7 3 20 0 0,-18 10-127 0 0,0 0 0 0 0,1 0 0 0 0,-1 1 0 0 0,1-1 0 0 0,-1 0 0 0 0,0 1 0 0 0,1-1 0 0 0,-1 0 0 0 0,0 1 0 0 0,0-1 0 0 0,1 0 0 0 0,-1 1 0 0 0,0-1 0 0 0,0 0 0 0 0,0 1 0 0 0,1-1 0 0 0,-1 1 0 0 0,0-1 0 0 0,0 0 0 0 0,0 1 0 0 0,0-1 0 0 0,0 1 0 0 0,0-1 0 0 0,0 1 0 0 0,0-1 0 0 0,0 1 0 0 0,0-1 0 0 0,0 0 0 0 0,0 1 0 0 0,2 21-76 0 0,-2-18 66 0 0,1 17 30 0 0,-1-17 0 0 0,0 1 0 0 0,0-1 1 0 0,0 1-1 0 0,1-1 0 0 0,-1 1 1 0 0,1-1-1 0 0,0 1 0 0 0,0-1 1 0 0,1 1-1 0 0,-1-1 0 0 0,1 0 1 0 0,4 8-1 0 0,-5-12-22 0 0,0 1-1 0 0,0-1 1 0 0,0 1 0 0 0,0 0-1 0 0,0-1 1 0 0,0 0 0 0 0,0 1 0 0 0,0-1-1 0 0,0 1 1 0 0,0-1 0 0 0,0 0-1 0 0,0 0 1 0 0,0 0 0 0 0,0 0 0 0 0,0 0-1 0 0,0 0 1 0 0,0 0 0 0 0,0 0-1 0 0,0 0 1 0 0,0 0 0 0 0,0 0 0 0 0,0-1-1 0 0,0 1 1 0 0,0 0 0 0 0,2-2 0 0 0,25-13-1505 0 0,-22 11 1112 0 0,8-5-618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3.860"/>
    </inkml:context>
    <inkml:brush xml:id="br0">
      <inkml:brushProperty name="width" value="0.05" units="cm"/>
      <inkml:brushProperty name="height" value="0.05" units="cm"/>
    </inkml:brush>
  </inkml:definitions>
  <inkml:trace contextRef="#ctx0" brushRef="#br0">303 8 18588 0 0,'0'0'151'0'0,"0"-1"0"0"0,0 1 0 0 0,0 0 0 0 0,0-1 0 0 0,0 1 0 0 0,-1-1 0 0 0,1 1-1 0 0,0 0 1 0 0,0-1 0 0 0,0 1 0 0 0,-1 0 0 0 0,1-1 0 0 0,0 1 0 0 0,-1 0 0 0 0,1 0 0 0 0,0-1 0 0 0,-1 1 0 0 0,1 0 0 0 0,0 0 0 0 0,-1-1 0 0 0,1 1 0 0 0,0 0-1 0 0,-1 0 1 0 0,1 0 0 0 0,0 0 0 0 0,-1 0 0 0 0,1 0 0 0 0,-1-1 0 0 0,1 1 0 0 0,0 0 0 0 0,-1 0 0 0 0,1 0 0 0 0,-1 0 0 0 0,-15 9 1273 0 0,-11 18-1649 0 0,26-26 370 0 0,-25 35-151 0 0,1 0 1 0 0,2 2-1 0 0,-30 66 1 0 0,4-8-166 0 0,30-63-97 0 0,-17 33-425 0 0,20-21-3190 0 0,16-44 3693 0 0,0-1-1 0 0,0 1 1 0 0,-1 0-1 0 0,1 0 1 0 0,0 0 0 0 0,0-1-1 0 0,0 1 1 0 0,0 0-1 0 0,0 0 1 0 0,0 0 0 0 0,0-1-1 0 0,0 1 1 0 0,0 0-1 0 0,0 0 1 0 0,0 0 0 0 0,1-1-1 0 0,-1 1 1 0 0,0 0-1 0 0,0 0 1 0 0,1-1 0 0 0,-1 1-1 0 0,1 0 1 0 0,-1 0-1 0 0,1-1 1 0 0,0 2 0 0 0,8 2-1220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5.173"/>
    </inkml:context>
    <inkml:brush xml:id="br0">
      <inkml:brushProperty name="width" value="0.05" units="cm"/>
      <inkml:brushProperty name="height" value="0.05" units="cm"/>
    </inkml:brush>
  </inkml:definitions>
  <inkml:trace contextRef="#ctx0" brushRef="#br0">23 44 15107 0 0,'-5'-15'1253'0'0,"-3"-13"3981"0"0,3 112-3521 0 0,1 91-1948 0 0,5-149-219 0 0,1 3 794 0 0,6 41 0 0 0,-5-59-2068 0 0,0 0 0 0 0,0 0 0 0 0,10 19 0 0 0,-9-23-764 0 0,3-4-400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5.658"/>
    </inkml:context>
    <inkml:brush xml:id="br0">
      <inkml:brushProperty name="width" value="0.05" units="cm"/>
      <inkml:brushProperty name="height" value="0.05" units="cm"/>
    </inkml:brush>
  </inkml:definitions>
  <inkml:trace contextRef="#ctx0" brushRef="#br0">13 489 12947 0 0,'-6'-12'1058'0'0,"0"3"6927"0"0,9 12-7833 0 0,0-1-1 0 0,1 1 1 0 0,-1 0-1 0 0,1-1 1 0 0,0 0-1 0 0,0 0 1 0 0,0 0 0 0 0,0-1-1 0 0,0 1 1 0 0,7 1-1 0 0,-6-2-7 0 0,16 6 130 0 0,0-2-1 0 0,0-1 1 0 0,1-1 0 0 0,39 1-1 0 0,88-10-3196 0 0,-136 5 2350 0 0,17 0-864 0 0</inkml:trace>
  <inkml:trace contextRef="#ctx0" brushRef="#br0" timeOffset="1">1085 66 15891 0 0,'4'-6'1485'0'0,"-1"0"-1"0"0,-1 0 0 0 0,1-1 0 0 0,-1 1 0 0 0,0-1 0 0 0,-1 1 1 0 0,1-1-1 0 0,0-8 0 0 0,-26 21-3088 0 0,8 1 1387 0 0,1 1 1 0 0,0 1 0 0 0,0 0 0 0 0,1 1 0 0 0,1 1 0 0 0,-16 14-1 0 0,3 1 43 0 0,-42 55 0 0 0,60-70 179 0 0,0 1 0 0 0,0 1 0 0 0,1-1 0 0 0,1 1 0 0 0,-6 17 1 0 0,11-28-14 0 0,1 0 1 0 0,-1 0-1 0 0,1 0 1 0 0,-1 0 0 0 0,1 0-1 0 0,0 0 1 0 0,-1 0 0 0 0,1 0-1 0 0,0 0 1 0 0,0 0-1 0 0,1 0 1 0 0,-1 0 0 0 0,0 0-1 0 0,1 0 1 0 0,-1 0 0 0 0,1 0-1 0 0,0 0 1 0 0,-1-1 0 0 0,1 1-1 0 0,0 0 1 0 0,0 0-1 0 0,0-1 1 0 0,0 1 0 0 0,1 0-1 0 0,-1-1 1 0 0,0 1 0 0 0,1-1-1 0 0,-1 0 1 0 0,1 1-1 0 0,-1-1 1 0 0,1 0 0 0 0,0 0-1 0 0,-1 0 1 0 0,1 0 0 0 0,0 0-1 0 0,0 0 1 0 0,0-1-1 0 0,0 1 1 0 0,0 0 0 0 0,0-1-1 0 0,2 1 1 0 0,9 1-427 0 0,1 0 0 0 0,-1 0 0 0 0,1-1 0 0 0,22-2 0 0 0,-31 1 141 0 0,106-5-7386 0 0,-93 6 6456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6.110"/>
    </inkml:context>
    <inkml:brush xml:id="br0">
      <inkml:brushProperty name="width" value="0.05" units="cm"/>
      <inkml:brushProperty name="height" value="0.05" units="cm"/>
    </inkml:brush>
  </inkml:definitions>
  <inkml:trace contextRef="#ctx0" brushRef="#br0">25 1 13675 0 0,'-1'3'714'0'0,"0"1"0"0"0,0-1 1 0 0,0 1-1 0 0,-1-1 0 0 0,1 1 0 0 0,-4 3 0 0 0,-6 21 1164 0 0,10-23-1736 0 0,1 0 1 0 0,-1 0-1 0 0,1 0 0 0 0,0 0 0 0 0,1 0 0 0 0,-1 0 0 0 0,1 0 0 0 0,0-1 0 0 0,0 1 0 0 0,2 5 0 0 0,-3-9-146 0 0,1 0-1 0 0,-1 1 0 0 0,1-1 1 0 0,0 0-1 0 0,-1 0 1 0 0,1 0-1 0 0,0 1 0 0 0,0-1 1 0 0,0 0-1 0 0,-1 0 0 0 0,1 0 1 0 0,0-1-1 0 0,0 1 0 0 0,1 0 1 0 0,-1 0-1 0 0,0 0 1 0 0,0-1-1 0 0,0 1 0 0 0,0-1 1 0 0,1 1-1 0 0,-1-1 0 0 0,0 1 1 0 0,1-1-1 0 0,-1 0 0 0 0,0 1 1 0 0,1-1-1 0 0,-1 0 1 0 0,0 0-1 0 0,1 0 0 0 0,-1 0 1 0 0,0 0-1 0 0,1-1 0 0 0,-1 1 1 0 0,0 0-1 0 0,1 0 0 0 0,-1-1 1 0 0,0 1-1 0 0,0-1 1 0 0,1 0-1 0 0,-1 1 0 0 0,1-2 1 0 0,3 0-146 0 0,88-45-7969 0 0,-25 1 1617 0 0,-56 38 14855 0 0,-13 17-4198 0 0,-7 5-2136 0 0,7-13-1945 0 0,0 0 0 0 0,0 0 0 0 0,0 0 0 0 0,0 1-1 0 0,0-1 1 0 0,0 0 0 0 0,1 1 0 0 0,-1-1 0 0 0,0 0 0 0 0,1 1 0 0 0,-1 2-1 0 0,-1 4-21 0 0,0 1-1 0 0,0 0 0 0 0,-1-1 0 0 0,-6 13 0 0 0,-5 14-61 0 0,-23 95-416 0 0,35-122 56 0 0,1-7 53 0 0,1 1 0 0 0,-1-1 0 0 0,1 1 1 0 0,-1-1-1 0 0,1 1 0 0 0,0-1 0 0 0,-1 1 0 0 0,1 0 0 0 0,0-1 1 0 0,0 1-1 0 0,0-1 0 0 0,1 1 0 0 0,-1-1 0 0 0,0 1 0 0 0,0-1 0 0 0,1 1 1 0 0,-1 0-1 0 0,1-1 0 0 0,0 0 0 0 0,0 3 0 0 0,6 2-2295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6.575"/>
    </inkml:context>
    <inkml:brush xml:id="br0">
      <inkml:brushProperty name="width" value="0.05" units="cm"/>
      <inkml:brushProperty name="height" value="0.05" units="cm"/>
    </inkml:brush>
  </inkml:definitions>
  <inkml:trace contextRef="#ctx0" brushRef="#br0">0 18 11498 0 0,'3'15'19471'0'0,"-3"-14"-19296"0"0,25-14-3324 0 0,3-1-4827 0 0,-19 8 4521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7.059"/>
    </inkml:context>
    <inkml:brush xml:id="br0">
      <inkml:brushProperty name="width" value="0.05" units="cm"/>
      <inkml:brushProperty name="height" value="0.05" units="cm"/>
    </inkml:brush>
  </inkml:definitions>
  <inkml:trace contextRef="#ctx0" brushRef="#br0">32 48 19932 0 0,'-7'-8'3235'0'0,"3"10"-949"0"0,1 17-385 0 0,2-6-2337 0 0,-5 22 314 0 0,2-14 74 0 0,-3 43 1 0 0,7-57-5 0 0,0-1 1 0 0,1 1-1 0 0,0 0 1 0 0,0 0-1 0 0,0-1 0 0 0,1 1 1 0 0,0-1-1 0 0,0 1 1 0 0,0-1-1 0 0,6 9 1 0 0,-8-14-16 0 0,1 1 0 0 0,-1-1 0 0 0,1 0 0 0 0,0 0 0 0 0,-1 0 0 0 0,1 0 0 0 0,0-1 0 0 0,0 1 0 0 0,0 0 1 0 0,-1 0-1 0 0,1 0 0 0 0,0-1 0 0 0,0 1 0 0 0,0 0 0 0 0,0-1 0 0 0,0 1 0 0 0,0-1 0 0 0,1 1 0 0 0,-1-1 1 0 0,0 0-1 0 0,0 1 0 0 0,0-1 0 0 0,0 0 0 0 0,3 0 0 0 0,-1 0-284 0 0,0-1 0 0 0,0 0 0 0 0,0 0 0 0 0,0 0-1 0 0,0 0 1 0 0,0 0 0 0 0,0-1 0 0 0,-1 1 0 0 0,4-3 0 0 0,12-8-3491 0 0,25-23 1 0 0,-18 14 432 0 0</inkml:trace>
  <inkml:trace contextRef="#ctx0" brushRef="#br0" timeOffset="1">401 0 16564 0 0,'-8'4'4948'0'0,"-16"10"-3674"0"0,12-3-1115 0 0,-1 0-1 0 0,2 1 1 0 0,-1 0-1 0 0,2 1 1 0 0,0 1-1 0 0,0-1 1 0 0,-13 28-1 0 0,0 7-212 0 0,-18 58 0 0 0,-11 25 92 0 0,6-49-537 0 0,25-48-3853 0 0,20-33 4041 0 0,1-1 0 0 0,-1 1 0 0 0,1 0 0 0 0,0-1 0 0 0,-1 1-1 0 0,1 0 1 0 0,0 0 0 0 0,-1-1 0 0 0,1 1 0 0 0,0 0-1 0 0,0 0 1 0 0,0 0 0 0 0,0-1 0 0 0,0 1 0 0 0,0 0 0 0 0,0 0-1 0 0,0 0 1 0 0,2 5-3219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7.590"/>
    </inkml:context>
    <inkml:brush xml:id="br0">
      <inkml:brushProperty name="width" value="0.05" units="cm"/>
      <inkml:brushProperty name="height" value="0.05" units="cm"/>
    </inkml:brush>
  </inkml:definitions>
  <inkml:trace contextRef="#ctx0" brushRef="#br0">1 95 13907 0 0,'12'1'9408'0'0,"40"-5"-7580"0"0,-51 3-1646 0 0,260-37 1878 0 0,145-13-2194 0 0,286 60-2677 0 0,-686-8 2753 0 0,-3-1-8 0 0,0 1 0 0 0,-1-1 0 0 0,1 0 0 0 0,0 0 0 0 0,-1 0 0 0 0,1 0 0 0 0,0 0 0 0 0,0-1 0 0 0,-1 1 0 0 0,1-1 0 0 0,3-1 0 0 0,-24-5-6028 0 0,6 5 5874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8.073"/>
    </inkml:context>
    <inkml:brush xml:id="br0">
      <inkml:brushProperty name="width" value="0.05" units="cm"/>
      <inkml:brushProperty name="height" value="0.05" units="cm"/>
    </inkml:brush>
  </inkml:definitions>
  <inkml:trace contextRef="#ctx0" brushRef="#br0">19 22 14339 0 0,'-13'-20'10142'0'0,"10"19"-8448"0"0,0 1-546 0 0,5 7-1233 0 0,1 1 19 0 0,1-1 1 0 0,-1 1 0 0 0,2-1-1 0 0,-1 0 1 0 0,1 0-1 0 0,0 0 1 0 0,1-1-1 0 0,-1 1 1 0 0,1-1 0 0 0,0-1-1 0 0,8 6 1 0 0,-10-8 4 0 0,0-1 0 0 0,0 0 0 0 0,0 0 0 0 0,0 0 0 0 0,1-1 0 0 0,-1 1 0 0 0,0-1 0 0 0,1 0 0 0 0,-1 0 0 0 0,1-1 0 0 0,-1 1 0 0 0,1-1 0 0 0,-1 0 0 0 0,1 0 0 0 0,-1-1 0 0 0,1 1 0 0 0,-1-1 0 0 0,1 0 1 0 0,-1 0-1 0 0,0-1 0 0 0,1 1 0 0 0,5-4 0 0 0,4-1-2700 0 0,1-2 1 0 0,-1 1-1 0 0,23-17 0 0 0,-23 11-941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8.488"/>
    </inkml:context>
    <inkml:brush xml:id="br0">
      <inkml:brushProperty name="width" value="0.05" units="cm"/>
      <inkml:brushProperty name="height" value="0.05" units="cm"/>
    </inkml:brush>
  </inkml:definitions>
  <inkml:trace contextRef="#ctx0" brushRef="#br0">488 61 15835 0 0,'-9'11'5681'0'0,"-28"44"-5538"0"0,-39 118 51 0 0,46-99-148 0 0,16-41-235 0 0,4-12-472 0 0,-10 31 0 0 0,18-44-614 0 0,0 0 1 0 0,1 0 0 0 0,0 0 0 0 0,0 12-1 0 0,1-8 1030 0 0</inkml:trace>
  <inkml:trace contextRef="#ctx0" brushRef="#br0" timeOffset="1">2 4 17532 0 0,'-1'-3'4295'0'0,"9"13"-3366"0"0,163 146 70 0 0,-19-15-2036 0 0,-19-36-7538 0 0,-104-86 5746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8.972"/>
    </inkml:context>
    <inkml:brush xml:id="br0">
      <inkml:brushProperty name="width" value="0.05" units="cm"/>
      <inkml:brushProperty name="height" value="0.05" units="cm"/>
    </inkml:brush>
  </inkml:definitions>
  <inkml:trace contextRef="#ctx0" brushRef="#br0">0 1 16452 0 0,'1'0'168'0'0,"0"0"0"0"0,-1 0 1 0 0,1 0-1 0 0,0 0 0 0 0,0 1 1 0 0,-1-1-1 0 0,1 0 0 0 0,0 0 1 0 0,-1 1-1 0 0,1-1 0 0 0,0 1 1 0 0,-1-1-1 0 0,1 0 0 0 0,0 1 1 0 0,-1-1-1 0 0,1 1 0 0 0,-1-1 1 0 0,1 1-1 0 0,-1 0 0 0 0,1-1 1 0 0,-1 1-1 0 0,0-1 0 0 0,1 2 1 0 0,16 22-262 0 0,-12-17 485 0 0,165 218 1809 0 0,-76-120-3131 0 0,9-7-3363 0 0,-78-76 3412 0 0,-2 1 685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3.626"/>
    </inkml:context>
    <inkml:brush xml:id="br0">
      <inkml:brushProperty name="width" value="0.05" units="cm"/>
      <inkml:brushProperty name="height" value="0.05" units="cm"/>
    </inkml:brush>
  </inkml:definitions>
  <inkml:trace contextRef="#ctx0" brushRef="#br0">96 79 13763 0 0,'8'-15'1523'0'0,"-12"18"-362"0"0,-15 24-1142 0 0,7-4-72 0 0,0 1 0 0 0,1 1 0 0 0,2-1 1 0 0,0 2-1 0 0,2-1 0 0 0,1 1 0 0 0,1 0 0 0 0,-3 51 0 0 0,7-76 71 0 0,1 0 1 0 0,0 0-1 0 0,0 0 1 0 0,0 0-1 0 0,0 0 0 0 0,0 0 1 0 0,0 0-1 0 0,0 0 0 0 0,0 0 1 0 0,0 0-1 0 0,1 0 1 0 0,-1 0-1 0 0,0 1 0 0 0,1-1 1 0 0,-1 0-1 0 0,1-1 0 0 0,-1 1 1 0 0,1 0-1 0 0,-1 0 1 0 0,1 0-1 0 0,-1 0 0 0 0,1 0 1 0 0,0 0-1 0 0,1 0 0 0 0,-1-1 35 0 0,0 0-1 0 0,0 0 0 0 0,0 0 0 0 0,0 0 1 0 0,0-1-1 0 0,0 1 0 0 0,0 0 1 0 0,0-1-1 0 0,0 1 0 0 0,0 0 0 0 0,0-1 1 0 0,0 0-1 0 0,-1 1 0 0 0,1-1 0 0 0,0 1 1 0 0,0-1-1 0 0,0 0 0 0 0,-1 0 1 0 0,2-1-1 0 0,6-8 533 0 0,0 0 0 0 0,11-18-1 0 0,-5 4 146 0 0,-1-1 0 0 0,-1-1 0 0 0,13-39-1 0 0,-21 49-527 0 0,0 1-1 0 0,0-1 0 0 0,-2 0 0 0 0,0 0 1 0 0,0 0-1 0 0,-2 0 0 0 0,-2-26 0 0 0,1 36-215 0 0,0 0 0 0 0,0 0 0 0 0,-1 0 0 0 0,0 0 0 0 0,-4-8 0 0 0,3 15-928 0 0,0 9 474 0 0,-2 10 11 0 0,4-16 411 0 0,0 1-1 0 0,0-1 0 0 0,1 0 1 0 0,-1 0-1 0 0,1 1 0 0 0,0-1 1 0 0,1 0-1 0 0,-1 1 0 0 0,1-1 1 0 0,0 0-1 0 0,0 0 0 0 0,0 0 1 0 0,0 0-1 0 0,1 0 0 0 0,0 0 1 0 0,0 0-1 0 0,0 0 0 0 0,3 4 1 0 0,-3-5 34 0 0,1-1 0 0 0,0 1 0 0 0,0 0 1 0 0,0-1-1 0 0,0 0 0 0 0,0 0 1 0 0,0 0-1 0 0,1 0 0 0 0,-1 0 1 0 0,1-1-1 0 0,-1 0 0 0 0,1 1 1 0 0,-1-1-1 0 0,1 0 0 0 0,0-1 1 0 0,0 1-1 0 0,-1-1 0 0 0,1 0 0 0 0,0 0 1 0 0,7 0-1 0 0,5-2 55 0 0,-1 0 0 0 0,0 0 1 0 0,0-2-1 0 0,0 0 0 0 0,0 0 0 0 0,-1-1 0 0 0,20-11 0 0 0,-24 11 13 0 0,-1 0 0 0 0,1-1 0 0 0,-1-1-1 0 0,-1 0 1 0 0,1 0 0 0 0,-1 0 0 0 0,-1-1 0 0 0,1-1 0 0 0,-1 1-1 0 0,-1-1 1 0 0,7-10 0 0 0,-20 34-521 0 0,1 1-1 0 0,-4 19 1 0 0,-9 22 479 0 0,10-31-6 0 0,0 0-1 0 0,-6 40 1 0 0,12-52-17 0 0,2 0 1 0 0,-1 1-1 0 0,2-1 1 0 0,0 0-1 0 0,1 1 1 0 0,3 21-1 0 0,-3-33-9 0 0,0-1 0 0 0,0 1-1 0 0,0 0 1 0 0,0 0 0 0 0,0 0 0 0 0,1 0-1 0 0,-1-1 1 0 0,1 1 0 0 0,-1-1 0 0 0,1 1 0 0 0,0-1-1 0 0,3 3 1 0 0,-2-3-233 0 0,0 1 0 0 0,0-1 0 0 0,0 0 0 0 0,1 0-1 0 0,-1-1 1 0 0,0 1 0 0 0,1-1 0 0 0,-1 1 0 0 0,1-1 0 0 0,0 0 0 0 0,-1-1 0 0 0,1 1 0 0 0,0-1 0 0 0,0 1-1 0 0,-1-1 1 0 0,1 0 0 0 0,0 0 0 0 0,0-1 0 0 0,-1 1 0 0 0,1-1 0 0 0,0 0 0 0 0,-1 0 0 0 0,1 0-1 0 0,3-2 1 0 0,12-6 38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9.440"/>
    </inkml:context>
    <inkml:brush xml:id="br0">
      <inkml:brushProperty name="width" value="0.05" units="cm"/>
      <inkml:brushProperty name="height" value="0.05" units="cm"/>
    </inkml:brush>
  </inkml:definitions>
  <inkml:trace contextRef="#ctx0" brushRef="#br0">6 44 18580 0 0,'-6'4'6231'0'0,"15"-1"-4575"0"0,5 0-1328 0 0,1-1 0 0 0,-1-1-1 0 0,1 0 1 0 0,-1-1 0 0 0,0-1 0 0 0,25-4 0 0 0,85-25-1690 0 0,-62 13-1980 0 0,-59 16 2864 0 0,-1 0-16 0 0,-1 1 1 0 0,1-1-1 0 0,0 1 0 0 0,0-1 0 0 0,0 1 1 0 0,0 0-1 0 0,0 0 0 0 0,0 0 1 0 0,0 0-1 0 0,0 0 0 0 0,0 0 1 0 0,0 0-1 0 0,0 0 0 0 0,0 1 0 0 0,3 1 1 0 0,1 5-3201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49.909"/>
    </inkml:context>
    <inkml:brush xml:id="br0">
      <inkml:brushProperty name="width" value="0.05" units="cm"/>
      <inkml:brushProperty name="height" value="0.05" units="cm"/>
    </inkml:brush>
  </inkml:definitions>
  <inkml:trace contextRef="#ctx0" brushRef="#br0">1 5 20668 0 0,'0'0'64'0'0,"0"0"-1"0"0,0 0 0 0 0,0 0 1 0 0,0 0-1 0 0,0 0 0 0 0,0 0 0 0 0,0-1 1 0 0,0 1-1 0 0,0 0 0 0 0,0 0 1 0 0,0 0-1 0 0,0 0 0 0 0,0 0 1 0 0,0 0-1 0 0,0 0 0 0 0,0-1 0 0 0,0 1 1 0 0,0 0-1 0 0,0 0 0 0 0,0 0 1 0 0,0 0-1 0 0,0 0 0 0 0,0 0 0 0 0,0 0 1 0 0,0-1-1 0 0,0 1 0 0 0,0 0 1 0 0,0 0-1 0 0,0 0 0 0 0,0 0 0 0 0,0 0 1 0 0,1 0-1 0 0,-1 0 0 0 0,0 0 1 0 0,0 0-1 0 0,0 0 0 0 0,0 0 1 0 0,0-1-1 0 0,0 1 0 0 0,0 0 0 0 0,0 0 1 0 0,0 0-1 0 0,1 0 0 0 0,-1 0 1 0 0,0 0-1 0 0,0 0 0 0 0,0 0 0 0 0,0 0 1 0 0,0 0-1 0 0,0 0 0 0 0,0 0 1 0 0,1 0-1 0 0,-1 0 0 0 0,0 0 1 0 0,0 0-1 0 0,0 0 0 0 0,0 0 0 0 0,0 0 1 0 0,0 0-1 0 0,16-1 1094 0 0,26 2-1481 0 0,-34-1 669 0 0,45 1-540 0 0,85 6-5456 0 0,-103-2 3529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0.407"/>
    </inkml:context>
    <inkml:brush xml:id="br0">
      <inkml:brushProperty name="width" value="0.05" units="cm"/>
      <inkml:brushProperty name="height" value="0.05" units="cm"/>
    </inkml:brush>
  </inkml:definitions>
  <inkml:trace contextRef="#ctx0" brushRef="#br0">230 137 13571 0 0,'85'-120'11712'0'0,"-79"107"-10215"0"0,-9 9-1106 0 0,-17 12-1138 0 0,8-2 506 0 0,-11 4 29 0 0,0 1-1 0 0,1 2 1 0 0,0 0 0 0 0,1 2 0 0 0,-33 28 0 0 0,40-31 216 0 0,1 1 0 0 0,1 1 0 0 0,0 1-1 0 0,0-1 1 0 0,2 2 0 0 0,0 0 0 0 0,0 0 0 0 0,-10 26 0 0 0,19-40-1 0 0,0 2 0 0 0,0-1 0 0 0,0 0 0 0 0,0 0 0 0 0,0 0-1 0 0,0 0 1 0 0,1 1 0 0 0,0-1 0 0 0,0 0 0 0 0,0 1 0 0 0,0-1-1 0 0,0 0 1 0 0,1 0 0 0 0,-1 1 0 0 0,1-1 0 0 0,0 0 0 0 0,0 0-1 0 0,1 4 1 0 0,0-5-42 0 0,0 1-1 0 0,0-1 0 0 0,0 0 0 0 0,0 1 1 0 0,0-1-1 0 0,0 0 0 0 0,1 0 1 0 0,-1-1-1 0 0,1 1 0 0 0,-1 0 0 0 0,1-1 1 0 0,0 1-1 0 0,0-1 0 0 0,-1 0 1 0 0,1 0-1 0 0,0 0 0 0 0,0 0 1 0 0,0-1-1 0 0,4 1 0 0 0,30 4-3441 0 0,63-2 1 0 0,-77-4 2303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0.845"/>
    </inkml:context>
    <inkml:brush xml:id="br0">
      <inkml:brushProperty name="width" value="0.05" units="cm"/>
      <inkml:brushProperty name="height" value="0.05" units="cm"/>
    </inkml:brush>
  </inkml:definitions>
  <inkml:trace contextRef="#ctx0" brushRef="#br0">249 1 16396 0 0,'-49'13'3303'0'0,"4"-2"-1978"0"0,32-7-1315 0 0,1 1-1 0 0,0 1 0 0 0,0 0 0 0 0,0 1 0 0 0,0 0 1 0 0,-17 15-1 0 0,24-18-14 0 0,1 0 0 0 0,-1 1-1 0 0,1-1 1 0 0,0 1 0 0 0,0 0 0 0 0,1 0 0 0 0,-1 1 0 0 0,1-1 0 0 0,0 1 0 0 0,1 0 0 0 0,-1 0-1 0 0,1 0 1 0 0,0 0 0 0 0,1 0 0 0 0,0 0 0 0 0,-1 9 0 0 0,1-13 59 0 0,1-1 0 0 0,0 0 1 0 0,0 1-1 0 0,0-1 0 0 0,0 0 0 0 0,0 1 0 0 0,1-1 1 0 0,-1 0-1 0 0,0 1 0 0 0,0-1 0 0 0,1 0 1 0 0,-1 1-1 0 0,1-1 0 0 0,0 0 0 0 0,-1 0 1 0 0,1 0-1 0 0,0 1 0 0 0,-1-1 0 0 0,1 0 1 0 0,0 0-1 0 0,0 0 0 0 0,0 0 0 0 0,2 1 1 0 0,-1-1 45 0 0,0 0 1 0 0,0 0 0 0 0,0 0 0 0 0,1-1 0 0 0,-1 1 0 0 0,0-1-1 0 0,0 1 1 0 0,1-1 0 0 0,-1 0 0 0 0,0 0 0 0 0,1 0 0 0 0,3 0-1 0 0,4-2 249 0 0,0 0 1 0 0,0 0-1 0 0,1-1 0 0 0,17-7 0 0 0,-12 2 22 0 0,0 0 0 0 0,-1 0 0 0 0,18-14 1 0 0,-27 18-275 0 0,-1 0 1 0 0,0-1 0 0 0,0 0 0 0 0,0 1 0 0 0,0-1-1 0 0,-1-1 1 0 0,0 1 0 0 0,0-1 0 0 0,0 1-1 0 0,-1-1 1 0 0,4-9 0 0 0,-7 15-117 0 0,0-1 1 0 0,0 1-1 0 0,1-1 1 0 0,-1 0-1 0 0,0 1 0 0 0,0-1 1 0 0,0 1-1 0 0,0-1 0 0 0,0 1 1 0 0,0-1-1 0 0,0 0 1 0 0,0 1-1 0 0,0-1 0 0 0,0 1 1 0 0,0-1-1 0 0,-1 1 1 0 0,1-1-1 0 0,0 1 0 0 0,0-1 1 0 0,0 1-1 0 0,-1-1 0 0 0,1 1 1 0 0,0-1-1 0 0,-1 1 1 0 0,1-1-1 0 0,0 1 0 0 0,-1-1 1 0 0,1 1-1 0 0,-1-1 1 0 0,-19-5-1464 0 0,-24 7-3721 0 0,-3 11 2449 0 0,23-6 2449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1.310"/>
    </inkml:context>
    <inkml:brush xml:id="br0">
      <inkml:brushProperty name="width" value="0.05" units="cm"/>
      <inkml:brushProperty name="height" value="0.05" units="cm"/>
    </inkml:brush>
  </inkml:definitions>
  <inkml:trace contextRef="#ctx0" brushRef="#br0">12 56 15259 0 0,'-11'-8'8925'0'0,"27"15"-7049"0"0,46-5-1008 0 0,-1-3-1 0 0,1-3 1 0 0,79-15 0 0 0,-8 2-798 0 0,37 4-1171 0 0,-56 10-3059 0 0,-105 3 3387 0 0,0 1 0 0 0,0-1 0 0 0,0 2 0 0 0,0-1 0 0 0,0 1 0 0 0,10 4 0 0 0,-1 0 472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2.516"/>
    </inkml:context>
    <inkml:brush xml:id="br0">
      <inkml:brushProperty name="width" value="0.05" units="cm"/>
      <inkml:brushProperty name="height" value="0.05" units="cm"/>
    </inkml:brush>
  </inkml:definitions>
  <inkml:trace contextRef="#ctx0" brushRef="#br0">2 6 16644 0 0,'-2'-6'5663'0'0,"7"15"-2788"0"0,0-2-3746 0 0,14 9 836 0 0,0-1 0 0 0,1-1 1 0 0,40 22-1 0 0,-24-15-1219 0 0,-31-18 534 0 0,-1-1 0 0 0,1 1-1 0 0,0-1 1 0 0,0 0 0 0 0,0 0-1 0 0,0-1 1 0 0,0 1 0 0 0,9 0 0 0 0,-3-2-377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3.437"/>
    </inkml:context>
    <inkml:brush xml:id="br0">
      <inkml:brushProperty name="width" value="0.05" units="cm"/>
      <inkml:brushProperty name="height" value="0.05" units="cm"/>
    </inkml:brush>
  </inkml:definitions>
  <inkml:trace contextRef="#ctx0" brushRef="#br0">267 8 18612 0 0,'-1'-1'193'0'0,"0"0"-1"0"0,0 1 1 0 0,0-1-1 0 0,0 0 1 0 0,0 1-1 0 0,-1-1 1 0 0,1 1-1 0 0,0-1 1 0 0,0 1-1 0 0,0 0 1 0 0,-1-1 0 0 0,1 1-1 0 0,0 0 1 0 0,0 0-1 0 0,-1 0 1 0 0,1 0-1 0 0,0 0 1 0 0,0 0-1 0 0,-1 0 1 0 0,1 1-1 0 0,0-1 1 0 0,0 0 0 0 0,-2 1-1 0 0,1 1-116 0 0,-1 0 0 0 0,1 1-1 0 0,0-1 1 0 0,0 0 0 0 0,0 1 0 0 0,0 0 0 0 0,1-1-1 0 0,-3 5 1 0 0,3-5-230 0 0,-38 72-59 0 0,3 1-1 0 0,-38 115 1 0 0,42-117 666 0 0,10-26-1670 0 0,9-15-3464 0 0,13-24 2524 0 0,0-1 1913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4.478"/>
    </inkml:context>
    <inkml:brush xml:id="br0">
      <inkml:brushProperty name="width" value="0.05" units="cm"/>
      <inkml:brushProperty name="height" value="0.05" units="cm"/>
    </inkml:brush>
  </inkml:definitions>
  <inkml:trace contextRef="#ctx0" brushRef="#br0">190 0 20900 0 0,'-36'173'978'0'0,"29"-127"-1020"0"0,4-30 52 0 0,0 0 0 0 0,1 0 1 0 0,1 0-1 0 0,0 0 0 0 0,1 0 0 0 0,4 30 0 0 0,1-33-1968 0 0,4-4-4451 0 0</inkml:trace>
  <inkml:trace contextRef="#ctx0" brushRef="#br0" timeOffset="1">8 196 17980 0 0,'-1'0'213'0'0,"1"0"-1"0"0,-1 0 1 0 0,1-1 0 0 0,0 1 0 0 0,-1 0 0 0 0,1 0-1 0 0,-1-1 1 0 0,1 1 0 0 0,0-1 0 0 0,-1 1 0 0 0,1 0 0 0 0,0-1-1 0 0,-1 1 1 0 0,1-1 0 0 0,0 1 0 0 0,0-1 0 0 0,-1 1-1 0 0,1-1 1 0 0,0 1 0 0 0,0-1 0 0 0,0 1 0 0 0,0-1-1 0 0,0 1 1 0 0,0-1 0 0 0,0 1 0 0 0,0-2 0 0 0,14 1 4416 0 0,-2 2-5670 0 0,155 7-2121 0 0,-81 1-2189 0 0,-56-5 5074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5.269"/>
    </inkml:context>
    <inkml:brush xml:id="br0">
      <inkml:brushProperty name="width" value="0.05" units="cm"/>
      <inkml:brushProperty name="height" value="0.05" units="cm"/>
    </inkml:brush>
  </inkml:definitions>
  <inkml:trace contextRef="#ctx0" brushRef="#br0">255 182 18956 0 0,'13'-21'2495'0'0,"16"-31"0"0"0,-25 44-1978 0 0,-1 0 0 0 0,0 0-1 0 0,0 0 1 0 0,-1 0 0 0 0,0-1 0 0 0,0 1 0 0 0,0-16 0 0 0,-2 23-498 0 0,0 0 0 0 0,0 0 1 0 0,0 0-1 0 0,0 0 1 0 0,0 0-1 0 0,0 0 0 0 0,-1 0 1 0 0,1 0-1 0 0,0 0 0 0 0,-1 0 1 0 0,1 0-1 0 0,-1 0 1 0 0,1 0-1 0 0,-1 0 0 0 0,1 0 1 0 0,-1 0-1 0 0,1 1 0 0 0,-1-1 1 0 0,0 0-1 0 0,0 0 1 0 0,1 1-1 0 0,-1-1 0 0 0,0 0 1 0 0,0 1-1 0 0,0-1 1 0 0,-1 0-1 0 0,-1 0-55 0 0,1 0 0 0 0,-1 1 0 0 0,0-1 0 0 0,1 1 0 0 0,-1-1-1 0 0,0 1 1 0 0,1 0 0 0 0,-1 0 0 0 0,0 0 0 0 0,-3 1 0 0 0,-4 1-138 0 0,0 0 0 0 0,-1 1 0 0 0,1 0 0 0 0,-14 7 0 0 0,7-1 70 0 0,0 1 1 0 0,0 1 0 0 0,1 0-1 0 0,0 1 1 0 0,-22 23 0 0 0,28-25 93 0 0,1-1-1 0 0,1 2 1 0 0,-1 0 0 0 0,2 0-1 0 0,-1 0 1 0 0,2 1 0 0 0,-1 0-1 0 0,2 0 1 0 0,-5 14 0 0 0,9-23 9 0 0,0 1 1 0 0,0-1-1 0 0,0 0 1 0 0,0 1 0 0 0,1-1-1 0 0,0 1 1 0 0,-1-1-1 0 0,1 1 1 0 0,1-1 0 0 0,-1 0-1 0 0,0 1 1 0 0,1-1-1 0 0,0 1 1 0 0,-1-1 0 0 0,2 0-1 0 0,-1 1 1 0 0,0-1-1 0 0,0 0 1 0 0,3 3 0 0 0,-1-2-14 0 0,0-1 1 0 0,1 1 0 0 0,-1-1 0 0 0,1 0 0 0 0,0 0 0 0 0,0 0 0 0 0,0-1-1 0 0,0 0 1 0 0,0 1 0 0 0,0-1 0 0 0,1-1 0 0 0,-1 1 0 0 0,7 1 0 0 0,6 2-716 0 0,35 4 0 0 0,19-4-4111 0 0,0 1-3148 0 0,-40-2 3758 0 0</inkml:trace>
  <inkml:trace contextRef="#ctx0" brushRef="#br0" timeOffset="1">434 269 16956 0 0,'-2'-2'695'0'0,"-11"-8"1311"0"0,13 10-1908 0 0,0-1-1 0 0,0 1 0 0 0,0 0 1 0 0,0 0-1 0 0,0 0 0 0 0,0 0 1 0 0,0-1-1 0 0,0 1 1 0 0,-1 0-1 0 0,1 0 0 0 0,0 0 1 0 0,0 0-1 0 0,0 0 0 0 0,0-1 1 0 0,0 1-1 0 0,-1 0 0 0 0,1 0 1 0 0,0 0-1 0 0,0 0 1 0 0,0 0-1 0 0,-1 0 0 0 0,1 0 1 0 0,0 0-1 0 0,0 0 0 0 0,0 0 1 0 0,-1 0-1 0 0,1 0 0 0 0,0 0 1 0 0,0 0-1 0 0,0 0 0 0 0,0 0 1 0 0,-1 0-1 0 0,1 0 1 0 0,0 0-1 0 0,0 0 0 0 0,0 0 1 0 0,-1 0-1 0 0,1 0 0 0 0,0 0 1 0 0,0 0-1 0 0,0 0 0 0 0,-1 0 1 0 0,1 0-1 0 0,0 1 0 0 0,0-1 1 0 0,0 0-1 0 0,0 0 1 0 0,0 0-1 0 0,-1 0 0 0 0,1 1 1 0 0,1 1-58 0 0,1 0 1 0 0,-1 0 0 0 0,1 1 0 0 0,-1-1-1 0 0,1 0 1 0 0,0-1 0 0 0,0 1-1 0 0,0 0 1 0 0,0 0 0 0 0,0-1 0 0 0,3 2-1 0 0,-3-1-2 0 0,16 12 1 0 0,1-2 0 0 0,24 13 0 0 0,0-8-1767 0 0,4-9-3526 0 0,-35-7 4812 0 0,-1 1-588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5:55.673"/>
    </inkml:context>
    <inkml:brush xml:id="br0">
      <inkml:brushProperty name="width" value="0.05" units="cm"/>
      <inkml:brushProperty name="height" value="0.05" units="cm"/>
    </inkml:brush>
  </inkml:definitions>
  <inkml:trace contextRef="#ctx0" brushRef="#br0">214 12 15403 0 0,'9'-12'2888'0'0,"-15"19"511"0"0,-21 26-3384 0 0,2 2-1 0 0,1 0 1 0 0,2 2 0 0 0,-34 77-1 0 0,12 5-4552 0 0,39-102 3497 0 0,-5 30 0 0 0,6-17 829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4.109"/>
    </inkml:context>
    <inkml:brush xml:id="br0">
      <inkml:brushProperty name="width" value="0.05" units="cm"/>
      <inkml:brushProperty name="height" value="0.05" units="cm"/>
    </inkml:brush>
  </inkml:definitions>
  <inkml:trace contextRef="#ctx0" brushRef="#br0">146 29 11698 0 0,'1'-15'4211'0'0,"-1"3"312"0"0,-1 12-4533 0 0,1 0 0 0 0,-1-1 0 0 0,0 1 0 0 0,1 0 0 0 0,-1 0-1 0 0,0 0 1 0 0,1 0 0 0 0,-1 0 0 0 0,0-1 0 0 0,0 1 0 0 0,1 1-1 0 0,-1-1 1 0 0,0 0 0 0 0,1 0 0 0 0,-1 0 0 0 0,0 0 0 0 0,1 0-1 0 0,-1 1 1 0 0,0-1 0 0 0,0 1 0 0 0,-8 2-43 0 0,0 0 0 0 0,1 1-1 0 0,-1 1 1 0 0,1-1 0 0 0,0 1 0 0 0,1 0 0 0 0,-1 1 0 0 0,1 0-1 0 0,-9 9 1 0 0,12-11-5 0 0,0 1 0 0 0,0-1 0 0 0,0 1 0 0 0,1 0 0 0 0,0 0 0 0 0,0 0-1 0 0,0 1 1 0 0,0-1 0 0 0,1 1 0 0 0,0-1 0 0 0,0 1 0 0 0,1 0 0 0 0,-1 0 0 0 0,1 0-1 0 0,0 7 1 0 0,1-12 44 0 0,0 0 0 0 0,0-1-1 0 0,0 1 1 0 0,0 0-1 0 0,0-1 1 0 0,0 1 0 0 0,0 0-1 0 0,1-1 1 0 0,-1 1-1 0 0,0 0 1 0 0,0-1 0 0 0,1 1-1 0 0,-1 0 1 0 0,0-1-1 0 0,1 1 1 0 0,-1-1 0 0 0,1 1-1 0 0,-1 0 1 0 0,1-1-1 0 0,-1 1 1 0 0,1-1 0 0 0,-1 0-1 0 0,1 1 1 0 0,-1-1-1 0 0,1 1 1 0 0,0-1 0 0 0,0 1-1 0 0,2-1 6 0 0,-1 1-1 0 0,0-1 1 0 0,0 1-1 0 0,0-1 1 0 0,0 0-1 0 0,1 0 1 0 0,-1 0-1 0 0,0 0 1 0 0,3-1-1 0 0,4 0 54 0 0,1-2 0 0 0,-1 1 0 0 0,10-5 0 0 0,-11 4 34 0 0,0-1 0 0 0,0 0 1 0 0,0-1-1 0 0,-1 0 1 0 0,1 0-1 0 0,-1-1 0 0 0,-1 1 1 0 0,1-1-1 0 0,-1-1 1 0 0,0 1-1 0 0,0-1 0 0 0,-1 0 1 0 0,0-1-1 0 0,0 1 1 0 0,-1-1-1 0 0,0 0 0 0 0,0 0 1 0 0,4-15-1 0 0,-8 22-78 0 0,0 1 1 0 0,0 0-1 0 0,1 0 0 0 0,-1-1 0 0 0,0 1 0 0 0,0 0 0 0 0,0 0 0 0 0,0-1 0 0 0,0 1 1 0 0,0 0-1 0 0,0-1 0 0 0,0 1 0 0 0,0 0 0 0 0,0 0 0 0 0,0-1 0 0 0,0 1 1 0 0,0 0-1 0 0,0-1 0 0 0,0 1 0 0 0,0 0 0 0 0,0 0 0 0 0,0-1 0 0 0,-1 1 1 0 0,1 0-1 0 0,0 0 0 0 0,0-1 0 0 0,0 1 0 0 0,0 0 0 0 0,0 0 0 0 0,-1 0 0 0 0,1-1 1 0 0,0 1-1 0 0,0 0 0 0 0,-1 0 0 0 0,1 0 0 0 0,0-1 0 0 0,0 1 0 0 0,-1 0 1 0 0,-11 4-313 0 0,-11 14-250 0 0,23-18 561 0 0,-6 7-208 0 0,1 0 0 0 0,-1 1 1 0 0,2 0-1 0 0,-1-1 0 0 0,-5 14 0 0 0,10-20 184 0 0,0 0 0 0 0,0 0 0 0 0,0-1 0 0 0,0 1 0 0 0,0 0 0 0 0,0 0 0 0 0,1 0-1 0 0,-1-1 1 0 0,0 1 0 0 0,0 0 0 0 0,0 0 0 0 0,1-1 0 0 0,-1 1 0 0 0,1 0 0 0 0,-1-1 0 0 0,0 1-1 0 0,1 0 1 0 0,-1-1 0 0 0,1 1 0 0 0,-1-1 0 0 0,1 1 0 0 0,0 0 0 0 0,-1-1 0 0 0,1 0-1 0 0,0 1 1 0 0,-1-1 0 0 0,1 1 0 0 0,0-1 0 0 0,-1 0 0 0 0,1 1 0 0 0,0-1 0 0 0,0 0-1 0 0,-1 0 1 0 0,1 0 0 0 0,0 1 0 0 0,0-1 0 0 0,-1 0 0 0 0,1 0 0 0 0,0 0 0 0 0,1 0-1 0 0,36 1-281 0 0,-35-1 266 0 0,16-2-614 0 0,1-1 0 0 0,0-1 0 0 0,-1 0 0 0 0,0-1 0 0 0,0-2 0 0 0,-1 0 0 0 0,21-10 0 0 0,-11 3-1263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5:59.011"/>
    </inkml:context>
    <inkml:brush xml:id="br0">
      <inkml:brushProperty name="width" value="0.05" units="cm"/>
      <inkml:brushProperty name="height" value="0.05" units="cm"/>
    </inkml:brush>
  </inkml:definitions>
  <inkml:trace contextRef="#ctx0" brushRef="#br0">315 734 22093,'-8'9'1023,"10"-16"-476,19-33-177,-4 9-24,-3 2-122,-1 0 0,-2-1 0,-1-1 1,-1 0-1,-2 0 0,6-54 0,-11 60-253,-1 0-1,-1 0 0,-1 0 1,-1 0-1,-1 1 1,-2-1-1,0 1 0,-2 0 1,-10-27-1,13 42-122,0 0-1,0 0 1,-1 1 0,0-1-1,-1 1 1,0 0 0,0 1-1,0 0 1,-1 0 0,-14-11-1,15 14-138,1 1-1,-1 0 0,0 0 0,0 0 0,0 1 0,0 0 0,-1 0 0,1 1 1,-1-1-1,1 2 0,-1-1 0,1 1 0,-1-1 0,1 2 0,-1-1 0,1 1 1,-8 2-1,-1 1-309,0 1-1,0 0 1,0 1 0,1 1 0,0 0 0,0 2 0,-24 17 0,-14 13-742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00.026"/>
    </inkml:context>
    <inkml:brush xml:id="br0">
      <inkml:brushProperty name="width" value="0.05" units="cm"/>
      <inkml:brushProperty name="height" value="0.05" units="cm"/>
    </inkml:brush>
  </inkml:definitions>
  <inkml:trace contextRef="#ctx0" brushRef="#br0">946 170 13259 0 0,'0'-3'365'0'0,"1"1"0"0"0,0 0 1 0 0,0-1-1 0 0,-1 1 0 0 0,1-1 0 0 0,-1 1 1 0 0,0 0-1 0 0,0-1 0 0 0,0 1 1 0 0,0-1-1 0 0,0 1 0 0 0,-1-1 0 0 0,1 1 1 0 0,-1 0-1 0 0,1-1 0 0 0,-2-3 1 0 0,0 2-138 0 0,-1-1 1 0 0,1 1-1 0 0,-1 0 1 0 0,0-1-1 0 0,0 1 1 0 0,0 1-1 0 0,-7-7 1 0 0,0 1-296 0 0,0 1 0 0 0,0 1 1 0 0,-1 0-1 0 0,0 0 0 0 0,-21-8 0 0 0,17 8-74 0 0,0 2 0 0 0,0 0 0 0 0,-1 1-1 0 0,0 0 1 0 0,0 1 0 0 0,0 1 0 0 0,0 1-1 0 0,-1 0 1 0 0,1 1 0 0 0,0 1-1 0 0,0 0 1 0 0,0 1 0 0 0,0 1 0 0 0,0 0-1 0 0,-20 8 1 0 0,-141 62-817 0 0,142-57 833 0 0,12-5 74 0 0,2 1-1 0 0,-1 0 1 0 0,2 2-1 0 0,0 0 1 0 0,0 2 0 0 0,2 0-1 0 0,0 1 1 0 0,0 1-1 0 0,2 0 1 0 0,0 1-1 0 0,2 1 1 0 0,0 1 0 0 0,1 0-1 0 0,1 0 1 0 0,1 1-1 0 0,0 1 1 0 0,-9 33 0 0 0,10-24-13 0 0,1 1 1 0 0,1 0-1 0 0,-2 37 1 0 0,8-51 45 0 0,2-1 0 0 0,0 0 1 0 0,1 0-1 0 0,1 0 1 0 0,0 0-1 0 0,2 0 0 0 0,7 25 1 0 0,2-5-5 0 0,2-1 1 0 0,1-1 0 0 0,1-1-1 0 0,34 50 1 0 0,-34-61 19 0 0,0-1 0 0 0,2-1 0 0 0,1-1 0 0 0,0-1 1 0 0,2 0-1 0 0,44 31 0 0 0,-25-26 80 0 0,1-1 0 0 0,0-2 0 0 0,2-3 0 0 0,1-1 0 0 0,0-2 0 0 0,1-2 0 0 0,62 11 0 0 0,-92-23 167 0 0,0 0-1 0 0,0-1 1 0 0,1 0 0 0 0,-1-2 0 0 0,0 1 0 0 0,0-2-1 0 0,0 0 1 0 0,0-2 0 0 0,0 1 0 0 0,-1-2-1 0 0,1 0 1 0 0,26-13 0 0 0,-25 9 122 0 0,0-2-1 0 0,-1 1 1 0 0,0-2-1 0 0,-1 0 0 0 0,-1-1 1 0 0,1-1-1 0 0,-2 0 1 0 0,0-1-1 0 0,-1 0 1 0 0,13-22-1 0 0,9-16-9 0 0,-3-2 0 0 0,-3-2 0 0 0,35-97 0 0 0,-51 118-408 0 0,-2-1 0 0 0,-1 0 1 0 0,-2 0-1 0 0,-2-1 0 0 0,-1 0 0 0 0,-2 0 1 0 0,-4-50-1 0 0,0 66-45 0 0,-1 1 1 0 0,-1 0-1 0 0,-1 0 1 0 0,-1 0-1 0 0,0 0 1 0 0,-2 1-1 0 0,-14-28 1 0 0,16 37-13 0 0,-1 0 0 0 0,0 0-1 0 0,0 1 1 0 0,-1 0 0 0 0,-1 0 0 0 0,0 1 0 0 0,0 0 0 0 0,0 1 0 0 0,-1 0 0 0 0,-1 0 0 0 0,1 1-1 0 0,-1 1 1 0 0,-22-11 0 0 0,3 7-836 0 0,-1 1 1 0 0,1 1-1 0 0,-2 2 0 0 0,1 1 1 0 0,-1 1-1 0 0,1 2 0 0 0,-50 2 1 0 0,45 3-879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26:07.960"/>
    </inkml:context>
    <inkml:brush xml:id="br0">
      <inkml:brushProperty name="width" value="0.05" units="cm"/>
      <inkml:brushProperty name="height" value="0.05" units="cm"/>
    </inkml:brush>
  </inkml:definitions>
  <inkml:trace contextRef="#ctx0" brushRef="#br0">0 652 15291,'9'2'166,"0"-1"-1,0 0 1,0-1-1,0 0 1,0-1-1,0 0 1,17-4-1,79-19 340,-70 15-356,-1-3 1,0 0 0,51-28 0,-68 31-45,0-1 1,-1-1 0,0-1 0,-1 0 0,0-1-1,-1-1 1,0 0 0,14-20 0,-15 14 61,-1 1 1,-1-2 0,-1 1 0,8-26-1,-12 31 133,-2 0-1,0-1 0,0 1 1,-2-1-1,0 0 0,0-30 1,-3 40-205,0 0 0,-1 1 0,0-1 0,0 0 1,0 0-1,0 1 0,-1 0 0,0-1 0,0 1 1,-1 0-1,1 0 0,-1 1 0,0-1 1,0 1-1,-1 0 0,-9-7 0,-2-2-1192,-1 2-1,-1 0 1,-30-13-1,47 23 907,0 1 0,0-1 0,0 1 0,0-1 0,0 1-1,0-1 1,0 1 0,0 0 0,-1 0 0,1 0-1,0 0 1,0 0 0,0 0 0,0 0 0,-1 0 0,1 0-1,0 0 1,0 0 0,0 1 0,0-1 0,0 1 0,0-1-1,0 1 1,0-1 0,0 1 0,0-1 0,0 1 0,0 0-1,0 0 1,0-1 0,0 1 0,-1 2 0,0 0-198,1 0 0,-1 0-1,0 1 1,1-1 0,0 1 0,0-1 0,0 1 0,0-1 0,0 6 0,0 11 165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09.014"/>
    </inkml:context>
    <inkml:brush xml:id="br0">
      <inkml:brushProperty name="width" value="0.05" units="cm"/>
      <inkml:brushProperty name="height" value="0.05" units="cm"/>
    </inkml:brush>
  </inkml:definitions>
  <inkml:trace contextRef="#ctx0" brushRef="#br0">674 151 13315 0 0,'-8'-7'292'0'0,"7"6"-86"0"0,0 0-1 0 0,-1-1 0 0 0,1 1 1 0 0,0 0-1 0 0,-1 0 0 0 0,0 0 1 0 0,1 0-1 0 0,-1 0 0 0 0,1 0 1 0 0,-1 1-1 0 0,-3-2 0 0 0,2 1 249 0 0,-1-1 0 0 0,1 1 0 0 0,0-1-1 0 0,0 0 1 0 0,1 0 0 0 0,-1 0 0 0 0,0 0 0 0 0,-4-5-1 0 0,-2 0 152 0 0,-3-1-388 0 0,-1 1 0 0 0,1 0-1 0 0,-1 1 1 0 0,-18-6 0 0 0,-9-4-143 0 0,29 11-85 0 0,-13-6 100 0 0,-40-12 0 0 0,59 21-129 0 0,-1 1 0 0 0,0 0 0 0 0,0-1 0 0 0,0 2-1 0 0,0-1 1 0 0,0 1 0 0 0,0 0 0 0 0,0 0 0 0 0,0 1 0 0 0,1-1 0 0 0,-1 1 0 0 0,0 1-1 0 0,-6 1 1 0 0,6 0-54 0 0,1 0-1 0 0,0 1 0 0 0,-1 0 0 0 0,1 0 0 0 0,1 0 1 0 0,-1 0-1 0 0,1 1 0 0 0,-1-1 0 0 0,1 1 1 0 0,-4 8-1 0 0,-7 11-143 0 0,-12 25-1 0 0,19-32 143 0 0,-98 167-327 0 0,99-174 377 0 0,2 0 0 0 0,0 0 0 0 0,0 1 0 0 0,1 0 0 0 0,0 0 0 0 0,-3 15 0 0 0,-9 72-199 0 0,9-51 158 0 0,-5 62-81 0 0,1 118 1 0 0,13-189 146 0 0,1-1-1 0 0,2 1 1 0 0,2-1 0 0 0,19 60-1 0 0,-10-24-93 0 0,-14-57 88 0 0,1 0-1 0 0,1 0 1 0 0,0-1-1 0 0,1 0 0 0 0,1 0 1 0 0,11 23-1 0 0,19 30 61 0 0,-28-50-137 0 0,1 0 0 0 0,1 0 1 0 0,0-2-1 0 0,17 21 0 0 0,-23-32 76 0 0,0-1 0 0 0,1 1 0 0 0,0-1 0 0 0,0 0 0 0 0,0 0-1 0 0,1-1 1 0 0,-1 0 0 0 0,1 0 0 0 0,0 0 0 0 0,0 0 0 0 0,0-1 0 0 0,0 0 0 0 0,0 0-1 0 0,0-1 1 0 0,0 0 0 0 0,1 0 0 0 0,9 0 0 0 0,3-1 20 0 0,1-1 0 0 0,-1-1 0 0 0,0-1 0 0 0,1-1 0 0 0,-1 0 0 0 0,-1-2 0 0 0,1 0 0 0 0,-1-1 0 0 0,0 0 0 0 0,27-18 0 0 0,-19 10 69 0 0,-1-2-1 0 0,-1-1 1 0 0,0-1-1 0 0,-2-1 1 0 0,0-1-1 0 0,22-27 1 0 0,0-12 34 0 0,-2-2 1 0 0,39-80-1 0 0,-47 80 158 0 0,-16 30 72 0 0,-2-1 1 0 0,-1-1 0 0 0,-2-1-1 0 0,-1 0 1 0 0,-2 0-1 0 0,6-38 1 0 0,-13 44-192 0 0,-2-1 0 0 0,0 1 0 0 0,-2 0 0 0 0,-2 0 0 0 0,0 0 0 0 0,-9-34 0 0 0,1 20-6 0 0,-2 1 1 0 0,-2 0 0 0 0,-28-56-1 0 0,37 85-85 0 0,-1 0 0 0 0,-1 1 0 0 0,0 0 0 0 0,-1 0 0 0 0,-17-17-1 0 0,20 23-49 0 0,0 1 0 0 0,-1-1 0 0 0,0 1 0 0 0,0 1 0 0 0,0-1 0 0 0,0 1 0 0 0,-1 0 0 0 0,0 1 0 0 0,1 0-1 0 0,-1 0 1 0 0,-10-2 0 0 0,-129-13-435 0 0,63 10-3714 0 0,82 8 3988 0 0,1-1-1 0 0,-1 1 1 0 0,0 0 0 0 0,0 1 0 0 0,0-1-1 0 0,0 0 1 0 0,1 0 0 0 0,-1 1-1 0 0,-3 0 1 0 0,-2 3-23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7.114"/>
    </inkml:context>
    <inkml:brush xml:id="br0">
      <inkml:brushProperty name="width" value="0.05" units="cm"/>
      <inkml:brushProperty name="height" value="0.05" units="cm"/>
    </inkml:brush>
  </inkml:definitions>
  <inkml:trace contextRef="#ctx0" brushRef="#br0">6 6 360 0 0,'-3'0'600'0'0,"2"-3"-240"0"0,-1 0-48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7.605"/>
    </inkml:context>
    <inkml:brush xml:id="br0">
      <inkml:brushProperty name="width" value="0.05" units="cm"/>
      <inkml:brushProperty name="height" value="0.05" units="cm"/>
    </inkml:brush>
  </inkml:definitions>
  <inkml:trace contextRef="#ctx0" brushRef="#br0">83 68 10626 0 0,'-16'-5'2640'0'0,"13"3"-2085"0"0,0 1 0 0 0,-1 0 0 0 0,1 0 0 0 0,0 0 0 0 0,0 0 0 0 0,-1 1 0 0 0,1-1 1 0 0,0 1-1 0 0,-1 0 0 0 0,1 0 0 0 0,0 0 0 0 0,-1 0 0 0 0,1 0 0 0 0,0 1 0 0 0,-5 1 0 0 0,7-2-504 0 0,1 1 0 0 0,-1-1-1 0 0,0 1 1 0 0,1-1 0 0 0,-1 1-1 0 0,0-1 1 0 0,1 1-1 0 0,-1-1 1 0 0,1 1 0 0 0,-1 0-1 0 0,1-1 1 0 0,0 1 0 0 0,-1 0-1 0 0,1-1 1 0 0,0 1 0 0 0,-1 0-1 0 0,1-1 1 0 0,0 1-1 0 0,0 0 1 0 0,-1 0 0 0 0,1 0-1 0 0,0-1 1 0 0,0 1 0 0 0,0 0-1 0 0,0 0 1 0 0,0-1-1 0 0,0 1 1 0 0,0 0 0 0 0,1 0-1 0 0,-1 0 1 0 0,0-1 0 0 0,0 1-1 0 0,0 0 1 0 0,1-1 0 0 0,-1 1-1 0 0,0 0 1 0 0,1 0-1 0 0,-1-1 1 0 0,1 1 0 0 0,-1-1-1 0 0,1 1 1 0 0,-1 0 0 0 0,1-1-1 0 0,-1 1 1 0 0,1-1 0 0 0,0 1-1 0 0,-1-1 1 0 0,1 0-1 0 0,0 1 1 0 0,-1-1 0 0 0,1 1-1 0 0,0-1 1 0 0,0 0 0 0 0,-1 0-1 0 0,1 0 1 0 0,0 1-1 0 0,0-1 1 0 0,-1 0 0 0 0,2 0-1 0 0,10 2-36 0 0,-1-1-1 0 0,1-1 0 0 0,-1 0 0 0 0,1 0 0 0 0,-1-1 0 0 0,0 0 0 0 0,20-6 1 0 0,76-27-1588 0 0,-96 29 1198 0 0,98-39-7838 0 0,-100 41 7962 0 0</inkml:trace>
  <inkml:trace contextRef="#ctx0" brushRef="#br0" timeOffset="0.99">56 318 18228 0 0,'0'-1'306'0'0,"1"0"0"0"0,0-1 0 0 0,-1 1 0 0 0,1 0-1 0 0,0 0 1 0 0,0-1 0 0 0,0 1 0 0 0,-1 0 0 0 0,2 0 0 0 0,-1 0 0 0 0,0 0 0 0 0,0 0 0 0 0,0 0 0 0 0,0 0 0 0 0,0 1 0 0 0,1-1 0 0 0,-1 0-1 0 0,0 1 1 0 0,3-2 0 0 0,36-13-578 0 0,-30 11 659 0 0,115-48-2240 0 0,-109 44 436 0 0,1-1 0 0 0,-1-1 1 0 0,-1 0-1 0 0,0-1 0 0 0,18-17 0 0 0,-17 9 81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8.045"/>
    </inkml:context>
    <inkml:brush xml:id="br0">
      <inkml:brushProperty name="width" value="0.05" units="cm"/>
      <inkml:brushProperty name="height" value="0.05" units="cm"/>
    </inkml:brush>
  </inkml:definitions>
  <inkml:trace contextRef="#ctx0" brushRef="#br0">17 5 21357 0 0,'0'0'63'0'0,"-1"0"1"0"0,1-1 0 0 0,-1 1 0 0 0,1-1 0 0 0,0 1 0 0 0,-1 0 0 0 0,1 0 0 0 0,-1-1 0 0 0,1 1 0 0 0,-1 0-1 0 0,1-1 1 0 0,-1 1 0 0 0,1 0 0 0 0,-1 0 0 0 0,1 0 0 0 0,-1 0 0 0 0,0 0 0 0 0,1 0 0 0 0,-1 0 0 0 0,1 0-1 0 0,-1 0 1 0 0,0 0 0 0 0,-3 2 405 0 0,9 5-566 0 0,13 7-175 0 0,2-1 0 0 0,30 15 0 0 0,1 1-36 0 0,-35-19 201 0 0,-14-10 110 0 0,0 1 0 0 0,1 0 0 0 0,-1 0 0 0 0,0 0 0 0 0,0 0 1 0 0,0 0-1 0 0,-1 0 0 0 0,1 1 0 0 0,0-1 0 0 0,0 1 1 0 0,-1-1-1 0 0,1 1 0 0 0,-1 0 0 0 0,1-1 0 0 0,-1 1 0 0 0,0 0 1 0 0,0 0-1 0 0,0 0 0 0 0,0 0 0 0 0,0 0 0 0 0,0 0 0 0 0,0 1 1 0 0,-1-1-1 0 0,1 0 0 0 0,-1 0 0 0 0,1 0 0 0 0,-1 4 0 0 0,-1 15 39 0 0,-1 0 0 0 0,-1 0-1 0 0,-1 0 1 0 0,-1-1-1 0 0,0 1 1 0 0,-2-1 0 0 0,0-1-1 0 0,-11 21 1 0 0,-90 146-3287 0 0,93-163 2147 0 0,-2 3 327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19.877"/>
    </inkml:context>
    <inkml:brush xml:id="br0">
      <inkml:brushProperty name="width" value="0.05" units="cm"/>
      <inkml:brushProperty name="height" value="0.05" units="cm"/>
    </inkml:brush>
  </inkml:definitions>
  <inkml:trace contextRef="#ctx0" brushRef="#br0">158 482 16572 0 0,'20'-37'3271'0'0,"-19"35"-2950"0"0,0-1 0 0 0,-1 1 0 0 0,1-1 0 0 0,0 1 0 0 0,-1-1 1 0 0,0 0-1 0 0,0 1 0 0 0,0-1 0 0 0,0 0 0 0 0,0 1 0 0 0,0-1 0 0 0,-1 0 1 0 0,1 1-1 0 0,-1-3 0 0 0,0 4-304 0 0,0 0 0 0 0,1 0 1 0 0,-1 1-1 0 0,0-1 0 0 0,0 1 1 0 0,1-1-1 0 0,-1 1 0 0 0,0-1 0 0 0,0 1 1 0 0,0-1-1 0 0,0 1 0 0 0,0-1 0 0 0,1 1 1 0 0,-1 0-1 0 0,0 0 0 0 0,0 0 0 0 0,0-1 1 0 0,0 1-1 0 0,0 0 0 0 0,0 0 0 0 0,0 0 1 0 0,0 0-1 0 0,0 0 0 0 0,0 1 1 0 0,0-1-1 0 0,0 0 0 0 0,0 0 0 0 0,0 1 1 0 0,0-1-1 0 0,1 0 0 0 0,-3 2 0 0 0,-29 13-621 0 0,22-8 503 0 0,1 1 1 0 0,-1 0 0 0 0,2 1-1 0 0,-1 0 1 0 0,1 1-1 0 0,1-1 1 0 0,0 1-1 0 0,0 1 1 0 0,-7 15-1 0 0,9-17 70 0 0,0 1-1 0 0,2 1 0 0 0,-1-1 0 0 0,1 0 1 0 0,0 1-1 0 0,1-1 0 0 0,0 1 1 0 0,1 0-1 0 0,1 0 0 0 0,0 21 0 0 0,0-31 36 0 0,0 0 0 0 0,0 0 0 0 0,0 1 0 0 0,0-1 0 0 0,0 0 0 0 0,0 0 0 0 0,1 0 0 0 0,-1 1 0 0 0,0-1 0 0 0,1 0 0 0 0,-1 0 0 0 0,1 0 0 0 0,-1 0 0 0 0,1 0 0 0 0,0 0 0 0 0,-1 0 0 0 0,1 0 0 0 0,0 0 0 0 0,0 0 0 0 0,-1 0 0 0 0,1 0 0 0 0,0 0 0 0 0,0 0 0 0 0,0-1 0 0 0,0 1 0 0 0,0 0 0 0 0,1-1 0 0 0,-1 1 0 0 0,0-1 0 0 0,0 1 0 0 0,0-1 0 0 0,0 0 0 0 0,0 1 0 0 0,1-1 0 0 0,-1 0 0 0 0,0 0 0 0 0,0 0 0 0 0,1 0 0 0 0,-1 0 0 0 0,0 0 0 0 0,0 0 0 0 0,1 0 0 0 0,-1-1 0 0 0,0 1 0 0 0,0 0 0 0 0,0-1 0 0 0,0 1 0 0 0,1-1 0 0 0,0 0 0 0 0,8-4 117 0 0,0 0 1 0 0,-1 0 0 0 0,0-1 0 0 0,12-10-1 0 0,-16 12-94 0 0,-1 0-38 0 0,1 1-1 0 0,0 0 1 0 0,0-1 0 0 0,0 2-1 0 0,0-1 1 0 0,0 0 0 0 0,7-1-1 0 0,-11 4-13 0 0,1-1-1 0 0,0 1 0 0 0,-1 0 0 0 0,1 0 0 0 0,-1 0 1 0 0,1 0-1 0 0,0 0 0 0 0,-1 1 0 0 0,1-1 0 0 0,-1 0 1 0 0,1 1-1 0 0,-1-1 0 0 0,1 1 0 0 0,-1 0 0 0 0,1-1 0 0 0,-1 1 1 0 0,1 0-1 0 0,-1 0 0 0 0,0 0 0 0 0,1 0 0 0 0,-1 0 1 0 0,0 0-1 0 0,0 0 0 0 0,0 0 0 0 0,0 1 0 0 0,0-1 1 0 0,0 0-1 0 0,0 1 0 0 0,0-1 0 0 0,0 2 0 0 0,5 10-35 0 0,0-1-1 0 0,-1 1 0 0 0,0 0 0 0 0,-1 1 1 0 0,0-1-1 0 0,-1 1 0 0 0,-1 0 1 0 0,0-1-1 0 0,-1 1 0 0 0,0 0 1 0 0,-3 24-1 0 0,1-27 121 0 0,0-1 1 0 0,-1 1-1 0 0,0-1 1 0 0,0 0 0 0 0,-1 0-1 0 0,-1 0 1 0 0,1 0-1 0 0,-2 0 1 0 0,1-1-1 0 0,-2 1 1 0 0,1-1-1 0 0,-1-1 1 0 0,0 1-1 0 0,-1-1 1 0 0,-15 15-1 0 0,22-22-7 0 0,-1 0 0 0 0,0-1 0 0 0,0 1 0 0 0,0 0 0 0 0,0 0 0 0 0,0-1 0 0 0,1 1 0 0 0,-1-1 0 0 0,0 1 0 0 0,0-1 0 0 0,0 1 0 0 0,-1-1 0 0 0,1 0-1 0 0,0 1 1 0 0,0-1 0 0 0,0 0 0 0 0,0 0 0 0 0,0 0 0 0 0,0 0 0 0 0,0 0 0 0 0,0 0 0 0 0,-1 0 0 0 0,1 0 0 0 0,-2-1 0 0 0,2 1-23 0 0,0-1 0 0 0,0 0 0 0 0,0 0 1 0 0,0 0-1 0 0,1 0 0 0 0,-1 0 0 0 0,0 0 0 0 0,0 0 1 0 0,1 0-1 0 0,-1-1 0 0 0,1 1 0 0 0,-1 0 0 0 0,1 0 1 0 0,-1-1-1 0 0,1 1 0 0 0,0 0 0 0 0,-1-2 0 0 0,0-7-51 0 0,0-1 0 0 0,1 1 0 0 0,0 0 0 0 0,1-12 0 0 0,3-4-107 0 0,1 0 0 0 0,1 0 0 0 0,1 1 0 0 0,1 0 0 0 0,12-25 0 0 0,-4 14 27 0 0,2 1 0 0 0,40-56 0 0 0,39-30 434 0 0,-93 116-288 0 0,0-1-1 0 0,0 0 1 0 0,5-11 0 0 0,4-6 54 0 0,-13 23-129 0 0,0 0 1 0 0,0 0-1 0 0,0 0 0 0 0,0 0 0 0 0,0 0 0 0 0,0 0 0 0 0,0 0 0 0 0,0 0 1 0 0,0 0-1 0 0,0 1 0 0 0,0-1 0 0 0,0 0 0 0 0,0 0 0 0 0,0 0 0 0 0,0 0 1 0 0,0 0-1 0 0,0 0 0 0 0,0 0 0 0 0,0 0 0 0 0,0 0 0 0 0,0 0 0 0 0,1 0 1 0 0,-1 0-1 0 0,-6 14-356 0 0,-4 17 83 0 0,8-21 264 0 0,-1-3 13 0 0,1 1 0 0 0,1 0 1 0 0,0-1-1 0 0,0 1 0 0 0,0 0 0 0 0,1 0 1 0 0,0 0-1 0 0,0-1 0 0 0,2 11 0 0 0,-1-15 34 0 0,-1 0-1 0 0,1 0 0 0 0,0 1 0 0 0,0-1 1 0 0,1 0-1 0 0,-1 0 0 0 0,0 0 1 0 0,4 4-1 0 0,-4-6 15 0 0,-1-1 1 0 0,1 1-1 0 0,0-1 1 0 0,-1 1-1 0 0,1-1 0 0 0,0 0 1 0 0,0 1-1 0 0,0-1 1 0 0,0 0-1 0 0,-1 1 0 0 0,1-1 1 0 0,0 0-1 0 0,0 0 0 0 0,0 0 1 0 0,0 0-1 0 0,0 0 1 0 0,0 0-1 0 0,-1 0 0 0 0,1 0 1 0 0,0 0-1 0 0,0 0 1 0 0,0 0-1 0 0,0-1 0 0 0,0 1 1 0 0,-1 0-1 0 0,1-1 0 0 0,0 1 1 0 0,0 0-1 0 0,0-1 1 0 0,-1 1-1 0 0,1-1 0 0 0,0 1 1 0 0,-1-1-1 0 0,1 0 1 0 0,0 1-1 0 0,-1-1 0 0 0,1-1 1 0 0,18-14 205 0 0,-2 0-1 0 0,-1-2 1 0 0,0 0 0 0 0,-1-1 0 0 0,-1-1-1 0 0,0 0 1 0 0,-2-1 0 0 0,-1 0 0 0 0,13-31 0 0 0,-12 20-260 0 0,-1-1 1 0 0,-1 1-1 0 0,-2-2 1 0 0,-2 1-1 0 0,0-1 1 0 0,-1-35-1 0 0,-4 60-89 0 0,-1 7 54 0 0,1 0 0 0 0,-1-1 0 0 0,0 1 0 0 0,0 0 0 0 0,0 0-1 0 0,0-1 1 0 0,-1 1 0 0 0,1 0 0 0 0,-1-1 0 0 0,0-1 0 0 0,1 4 49 0 0,0 0 0 0 0,-1 0 0 0 0,1 0 0 0 0,0 0-1 0 0,-1 0 1 0 0,1 0 0 0 0,0 0 0 0 0,0 0 0 0 0,0 0 0 0 0,-1 0-1 0 0,1 0 1 0 0,0 1 0 0 0,0-1 0 0 0,-1 0 0 0 0,1 0-1 0 0,0 0 1 0 0,0 0 0 0 0,0 0 0 0 0,-1 1 0 0 0,1-1 0 0 0,0 0-1 0 0,0 0 1 0 0,0 0 0 0 0,0 0 0 0 0,-1 1 0 0 0,1-1-1 0 0,0 0 1 0 0,0 0 0 0 0,0 1 0 0 0,0-1 0 0 0,0 0 0 0 0,0 0-1 0 0,0 1 1 0 0,0-1 0 0 0,0 0 0 0 0,-1 0 0 0 0,1 1-1 0 0,0-1 1 0 0,0 0 0 0 0,-5 13-329 0 0,-51 177-662 0 0,48-151 1004 0 0,1-1 0 0 0,2 1 0 0 0,0 43 0 0 0,5-72-10 0 0,1-1 1 0 0,0 1-1 0 0,0-1 1 0 0,1 0-1 0 0,0 1 1 0 0,1-1-1 0 0,0 0 1 0 0,5 11-1 0 0,-7-18 37 0 0,0 0 0 0 0,0 0 0 0 0,0 1 0 0 0,0-1 0 0 0,1 0 0 0 0,-1 0 0 0 0,1-1 0 0 0,-1 1 0 0 0,1 0 0 0 0,0 0 0 0 0,0-1 0 0 0,0 1 0 0 0,0-1 0 0 0,0 1 0 0 0,0-1 0 0 0,0 0 0 0 0,0 0 0 0 0,1 0 0 0 0,-1 0 0 0 0,0-1 0 0 0,1 1 0 0 0,-1 0 0 0 0,0-1 0 0 0,1 0 0 0 0,-1 1 0 0 0,1-1 0 0 0,-1 0 0 0 0,1 0 0 0 0,-1 0 0 0 0,1-1 0 0 0,-1 1 0 0 0,0-1 0 0 0,1 1 0 0 0,-1-1 0 0 0,0 0 0 0 0,4-1 0 0 0,7-5 178 0 0,0 0-1 0 0,-1-1 1 0 0,0 0-1 0 0,0 0 1 0 0,-1-1-1 0 0,0-1 1 0 0,-1 0-1 0 0,0-1 1 0 0,17-22-1 0 0,-4-1 133 0 0,-1 0 0 0 0,22-49 0 0 0,-30 54-352 0 0,-1-2 0 0 0,-2 0 0 0 0,-1 0 1 0 0,-2-1-1 0 0,-1 0 0 0 0,-2 0 0 0 0,4-64 0 0 0,-32 138-1512 0 0,16-26 1481 0 0,2 1 0 0 0,0 0 1 0 0,1 0-1 0 0,1 0 0 0 0,0 1 1 0 0,0 31-1 0 0,3-22 48 0 0,1 0 1 0 0,2 0-1 0 0,10 47 1 0 0,-6-52 9 0 0,0-1 0 0 0,2 0 1 0 0,14 26-1 0 0,-17-34 3 0 0,-3-7 37 0 0,-3-5-12 0 0,1 1 0 0 0,-1-1 0 0 0,1 0 0 0 0,-1 1 0 0 0,1-1 0 0 0,-1 0 0 0 0,1 1 0 0 0,0-1 0 0 0,0 0 0 0 0,0 0 0 0 0,-1 0 0 0 0,1 0 0 0 0,0 0 0 0 0,1 0 0 0 0,-1 0 0 0 0,0 0 0 0 0,0 0 0 0 0,1 0 0 0 0,-9-18 1003 0 0,-106-150-1356 0 0,29 37 630 0 0,173 152-1206 0 0,-66-17 1026 0 0,38 6 1 0 0,-50-10-609 0 0,-1-1 0 0 0,0 1 0 0 0,0-2 0 0 0,0 1 0 0 0,1-1 0 0 0,12-4 0 0 0,-22 5 326 0 0,0 0-1 0 0,0 0 1 0 0,0-1-1 0 0,0 1 1 0 0,0 0-1 0 0,0-1 1 0 0,0 1-1 0 0,-1 0 0 0 0,1-1 1 0 0,0 1-1 0 0,0-1 1 0 0,-1 1-1 0 0,1-1 1 0 0,0 0-1 0 0,-1 1 1 0 0,1-1-1 0 0,0 0 1 0 0,-1 1-1 0 0,1-1 1 0 0,-1 0-1 0 0,1 0 0 0 0,-1 0 1 0 0,0 1-1 0 0,1-1 1 0 0,-1 0-1 0 0,0 0 1 0 0,1 0-1 0 0,-1 0 1 0 0,0-1-1 0 0,1-13-101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0.297"/>
    </inkml:context>
    <inkml:brush xml:id="br0">
      <inkml:brushProperty name="width" value="0.05" units="cm"/>
      <inkml:brushProperty name="height" value="0.05" units="cm"/>
    </inkml:brush>
  </inkml:definitions>
  <inkml:trace contextRef="#ctx0" brushRef="#br0">23 6 23597 0 0,'-13'-3'456'0'0,"8"0"-56"0"0,2 3 8 0 0,1 0-136 0 0,7 2-528 0 0,-4 1-1168 0 0,2-2-136 0 0,4 2-833 0 0,3 3-1144 0 0,3-1 65 0 0,3 3-1145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3.449"/>
    </inkml:context>
    <inkml:brush xml:id="br0">
      <inkml:brushProperty name="width" value="0.05" units="cm"/>
      <inkml:brushProperty name="height" value="0.05" units="cm"/>
    </inkml:brush>
  </inkml:definitions>
  <inkml:trace contextRef="#ctx0" brushRef="#br0">226 49 11386 0 0,'-5'-21'4280'0'0,"5"19"-3490"0"0,0 0 1 0 0,0 0 0 0 0,0 0-1 0 0,-1 0 1 0 0,1 0-1 0 0,-1 0 1 0 0,1 0 0 0 0,-1 1-1 0 0,0-1 1 0 0,-2-3 0 0 0,2 4-738 0 0,1 1 1 0 0,-1-1-1 0 0,0 1 1 0 0,0-1 0 0 0,0 1-1 0 0,0 0 1 0 0,0 0 0 0 0,0-1-1 0 0,0 1 1 0 0,0 0 0 0 0,0 0-1 0 0,0 0 1 0 0,0 0-1 0 0,0 0 1 0 0,0 0 0 0 0,0 0-1 0 0,0 1 1 0 0,0-1 0 0 0,0 0-1 0 0,0 0 1 0 0,0 1 0 0 0,0-1-1 0 0,0 1 1 0 0,0-1 0 0 0,-1 2-1 0 0,-24 15-235 0 0,6 1 107 0 0,1 2 0 0 0,1 0 1 0 0,1 0-1 0 0,1 2 0 0 0,1 0 1 0 0,-24 45-1 0 0,36-60 38 0 0,0 1-1 0 0,1-1 1 0 0,-1 1 0 0 0,1-1-1 0 0,1 1 1 0 0,-1 0-1 0 0,1 15 1 0 0,0-21 25 0 0,1 0 0 0 0,0 1 0 0 0,0-1-1 0 0,0 0 1 0 0,0 0 0 0 0,1 0 0 0 0,-1 0 0 0 0,0 0 0 0 0,1 0 0 0 0,0 0-1 0 0,-1 0 1 0 0,1 0 0 0 0,0 0 0 0 0,0-1 0 0 0,0 1 0 0 0,0 0 0 0 0,0 0-1 0 0,1-1 1 0 0,-1 1 0 0 0,0-1 0 0 0,1 1 0 0 0,-1-1 0 0 0,1 1-1 0 0,0-1 1 0 0,-1 0 0 0 0,1 0 0 0 0,0 0 0 0 0,0 0 0 0 0,-1 0 0 0 0,1 0-1 0 0,0-1 1 0 0,0 1 0 0 0,0 0 0 0 0,3-1 0 0 0,13 1-461 0 0,-1-1 0 0 0,1-1 0 0 0,0-1 0 0 0,0 0 0 0 0,-1-1 0 0 0,1-1 0 0 0,22-9 0 0 0,-15 6-2129 0 0,1 0 0 0 0,32-3-1 0 0,-36 8 1188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4.706"/>
    </inkml:context>
    <inkml:brush xml:id="br0">
      <inkml:brushProperty name="width" value="0.05" units="cm"/>
      <inkml:brushProperty name="height" value="0.05" units="cm"/>
    </inkml:brush>
  </inkml:definitions>
  <inkml:trace contextRef="#ctx0" brushRef="#br0">152 0 5489 0 0,'-6'5'1080'0'0,"0"-1"1"0"0,1 1-1 0 0,-1 0 0 0 0,-7 10 0 0 0,3-1 22 0 0,-1 1-1 0 0,-9 19 1 0 0,19-32-1079 0 0,0 0 0 0 0,0 0 0 0 0,0 0 0 0 0,0 0 0 0 0,0 1 1 0 0,0-1-1 0 0,1 0 0 0 0,-1 0 0 0 0,1 0 0 0 0,0 1 0 0 0,-1-1 0 0 0,1 0 0 0 0,0 0 0 0 0,0 1 0 0 0,1-1 0 0 0,-1 0 0 0 0,1 3 0 0 0,0-4-47 0 0,-1 0-1 0 0,1 0 0 0 0,0 1 0 0 0,0-1 0 0 0,0 0 0 0 0,0 0 0 0 0,0 0 0 0 0,0 0 0 0 0,0 0 0 0 0,0 0 0 0 0,0-1 0 0 0,1 1 1 0 0,-1 0-1 0 0,0 0 0 0 0,1-1 0 0 0,-1 1 0 0 0,0-1 0 0 0,1 1 0 0 0,-1-1 0 0 0,1 0 0 0 0,-1 0 0 0 0,0 1 0 0 0,1-1 0 0 0,-1 0 0 0 0,1 0 1 0 0,2-1-1 0 0,65-10-3021 0 0,-69 11 3021 0 0,1 0 0 0 0,0 1 1 0 0,-1-1-1 0 0,1 0 0 0 0,0 0 1 0 0,-1 1-1 0 0,1-1 0 0 0,-1 1 1 0 0,1-1-1 0 0,0 0 0 0 0,-1 1 1 0 0,1-1-1 0 0,-1 1 0 0 0,0-1 1 0 0,1 1-1 0 0,-1 0 0 0 0,1-1 1 0 0,-1 1-1 0 0,0-1 0 0 0,1 1 1 0 0,-1 0-1 0 0,0-1 0 0 0,0 1 1 0 0,1 0-1 0 0,-1 0 0 0 0,0-1 1 0 0,0 1-1 0 0,0 0 0 0 0,0-1 1 0 0,0 1-1 0 0,0 0 0 0 0,0-1 0 0 0,0 1 1 0 0,0 1-1 0 0,-4 32 403 0 0,3-25-248 0 0,-6 160 2153 0 0,6-155-2095 0 0,0 1 1 0 0,-1-1 0 0 0,-1 1-1 0 0,0-1 1 0 0,-1 0 0 0 0,0 0-1 0 0,-1 0 1 0 0,-8 14 0 0 0,-4 4 598 0 0,-1-1 0 0 0,-24 31 0 0 0,40-59-537 0 0,-1 0 0 0 0,1 0-1 0 0,-1 0 1 0 0,0 0 0 0 0,1 0-1 0 0,-1-1 1 0 0,-1 1 0 0 0,-3 2-1 0 0,6-5-148 0 0,1 0 0 0 0,-1 1 0 0 0,1-1 0 0 0,-1 0 0 0 0,0 0 0 0 0,1 0 0 0 0,-1 1 0 0 0,0-1 0 0 0,1 0 0 0 0,-1 0-1 0 0,1 0 1 0 0,-1 0 0 0 0,0 0 0 0 0,1 0 0 0 0,-1 0 0 0 0,0-1 0 0 0,1 1 0 0 0,-1 0 0 0 0,1 0 0 0 0,-1 0 0 0 0,0-1-1 0 0,0 0-16 0 0,0 1 0 0 0,0-1 0 0 0,0 0-1 0 0,1 0 1 0 0,-1 0 0 0 0,0 0 0 0 0,1 0-1 0 0,-1 0 1 0 0,1 0 0 0 0,-1 0-1 0 0,1 0 1 0 0,-1 0 0 0 0,1 0 0 0 0,0 0-1 0 0,-1 0 1 0 0,1-1 0 0 0,-2-13-14 0 0,0 0 0 0 0,1 0 0 0 0,0-1 0 0 0,1 1 0 0 0,1 0 1 0 0,1 0-1 0 0,6-28 0 0 0,0 11-287 0 0,2 0 0 0 0,20-45 1 0 0,-15 41 31 0 0,2 1 1 0 0,37-56 0 0 0,-47 81 88 0 0,0 1 0 0 0,1 0 0 0 0,0 0 1 0 0,0 0-1 0 0,1 1 0 0 0,0 0 0 0 0,1 1 0 0 0,0 0 1 0 0,0 1-1 0 0,0 0 0 0 0,1 0 0 0 0,0 1 1 0 0,13-4-1 0 0,-23 8 74 0 0,11-3-90 0 0,0 0 0 0 0,0 1 1 0 0,0 0-1 0 0,0 1 0 0 0,1 0 0 0 0,-1 1 0 0 0,1 0 0 0 0,15 2 1 0 0,-27 0 93 0 0,1 0 1 0 0,0-1-1 0 0,-1 1 1 0 0,1 0-1 0 0,-1 0 1 0 0,1 1-1 0 0,-1-1 0 0 0,0 0 1 0 0,1 0-1 0 0,-1 1 1 0 0,0-1-1 0 0,0 0 1 0 0,0 1-1 0 0,0 0 1 0 0,0-1-1 0 0,0 1 1 0 0,0-1-1 0 0,0 1 1 0 0,-1 0-1 0 0,1 0 1 0 0,-1-1-1 0 0,1 1 1 0 0,-1 0-1 0 0,0 0 1 0 0,0 0-1 0 0,0-1 1 0 0,0 3-1 0 0,1 7 49 0 0,0 0-1 0 0,-2 0 1 0 0,0 13-1 0 0,-3 2 34 0 0,-2 40 101 0 0,6-65-165 0 0,0 0 0 0 0,0 0 1 0 0,0-1-1 0 0,1 1 0 0 0,-1 0 1 0 0,0-1-1 0 0,0 1 0 0 0,0 0 1 0 0,0-1-1 0 0,1 1 0 0 0,-1 0 1 0 0,0-1-1 0 0,1 1 0 0 0,-1 0 1 0 0,1-1-1 0 0,-1 1 0 0 0,0-1 1 0 0,1 1-1 0 0,-1-1 1 0 0,1 1-1 0 0,0-1 0 0 0,-1 1 1 0 0,1-1-1 0 0,-1 0 0 0 0,1 1 1 0 0,0-1-1 0 0,-1 0 0 0 0,1 1 1 0 0,0-1-1 0 0,-1 0 0 0 0,1 0 1 0 0,0 0-1 0 0,-1 1 0 0 0,1-1 1 0 0,0 0-1 0 0,-1 0 0 0 0,1 0 1 0 0,0 0-1 0 0,0 0 1 0 0,-1-1-1 0 0,1 1 0 0 0,0 0 1 0 0,0 0-1 0 0,35-11 37 0 0,-33 10-31 0 0,19-9 21 0 0,0 0 0 0 0,-1-2-1 0 0,0 0 1 0 0,-1-1 0 0 0,-1-1-1 0 0,0-1 1 0 0,-1-1 0 0 0,0-1-1 0 0,23-28 1 0 0,-27 30-408 0 0,-11 16-144 0 0,-4 9 219 0 0,-2-1 323 0 0,1 0 0 0 0,1 1 0 0 0,0-1 1 0 0,0 1-1 0 0,0-1 0 0 0,1 1 0 0 0,2 12 1 0 0,-1-20-117 0 0,-1 1 0 0 0,1 0 0 0 0,0 0-1 0 0,0-1 1 0 0,0 1 0 0 0,0 0 0 0 0,0-1 0 0 0,0 1 0 0 0,1-1 0 0 0,-1 1 0 0 0,1-1 0 0 0,2 3 0 0 0,-2-4-195 0 0,-1 0-1 0 0,1 1 1 0 0,0-1-1 0 0,0 0 1 0 0,0 0-1 0 0,0 0 1 0 0,0 0-1 0 0,0 0 1 0 0,0-1 0 0 0,0 1-1 0 0,0-1 1 0 0,0 1-1 0 0,0-1 1 0 0,0 0-1 0 0,0 1 1 0 0,0-1-1 0 0,1 0 1 0 0,1-1 0 0 0,6 0-883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3.917"/>
    </inkml:context>
    <inkml:brush xml:id="br0">
      <inkml:brushProperty name="width" value="0.05" units="cm"/>
      <inkml:brushProperty name="height" value="0.05" units="cm"/>
    </inkml:brush>
  </inkml:definitions>
  <inkml:trace contextRef="#ctx0" brushRef="#br0">46 10 17172 0 0,'-4'-5'1671'0'0,"-2"1"2255"0"0,2 18-3730 0 0,4-13-332 0 0,-13 74 1 0 0,4 1 0 0 0,0 113 1 0 0,9-183 117 0 0,0 0 1 0 0,1 0-1 0 0,0 1 1 0 0,0-1-1 0 0,1 0 0 0 0,-1 0 1 0 0,1-1-1 0 0,1 1 1 0 0,-1 0-1 0 0,1-1 0 0 0,0 1 1 0 0,0-1-1 0 0,0 0 1 0 0,6 6-1 0 0,-6-8-290 0 0,0 0-1 0 0,0 0 1 0 0,1 0-1 0 0,-1-1 1 0 0,1 1-1 0 0,-1-1 0 0 0,1 0 1 0 0,0 0-1 0 0,0-1 1 0 0,0 1-1 0 0,0-1 1 0 0,1 0-1 0 0,-1 0 1 0 0,0 0-1 0 0,0 0 1 0 0,1-1-1 0 0,-1 1 1 0 0,0-1-1 0 0,1-1 1 0 0,7 0-1 0 0,4-1-694 0 0,0 0 777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4.449"/>
    </inkml:context>
    <inkml:brush xml:id="br0">
      <inkml:brushProperty name="width" value="0.05" units="cm"/>
      <inkml:brushProperty name="height" value="0.05" units="cm"/>
    </inkml:brush>
  </inkml:definitions>
  <inkml:trace contextRef="#ctx0" brushRef="#br0">2 147 14395 0 0,'0'1'519'0'0,"-1"1"-1"0"0,1 0 1 0 0,0 0 0 0 0,0 0 0 0 0,0 0-1 0 0,0 0 1 0 0,0 0 0 0 0,0 0-1 0 0,0 0 1 0 0,1 3 0 0 0,10 23 807 0 0,20 25-2117 0 0,-27-47 1253 0 0,0 2-518 0 0,1-2-1 0 0,0 1 1 0 0,0 0 0 0 0,1-1-1 0 0,10 10 1 0 0,-15-15-87 0 0,0 0 0 0 0,0 0-1 0 0,1 0 1 0 0,-1-1 0 0 0,0 1-1 0 0,0 0 1 0 0,1-1 0 0 0,-1 1 0 0 0,0-1-1 0 0,1 1 1 0 0,-1-1 0 0 0,1 0 0 0 0,-1 0-1 0 0,0 1 1 0 0,1-1 0 0 0,-1 0-1 0 0,1 0 1 0 0,-1 0 0 0 0,1-1 0 0 0,-1 1-1 0 0,0 0 1 0 0,1 0 0 0 0,-1-1 0 0 0,1 1-1 0 0,-1-1 1 0 0,0 1 0 0 0,1-1-1 0 0,-1 0 1 0 0,0 0 0 0 0,0 1 0 0 0,0-1-1 0 0,0 0 1 0 0,1 0 0 0 0,-1 0 0 0 0,0 0-1 0 0,0 0 1 0 0,-1 0 0 0 0,1 0-1 0 0,0-1 1 0 0,1-1 0 0 0,18-31-1600 0 0,-13 11 699 0 0</inkml:trace>
  <inkml:trace contextRef="#ctx0" brushRef="#br0" timeOffset="1">267 0 14715 0 0,'-3'5'494'0'0,"0"0"-1"0"0,1 1 1 0 0,-1-1-1 0 0,1 0 1 0 0,0 1 0 0 0,1-1-1 0 0,-1 1 1 0 0,1 0-1 0 0,0 0 1 0 0,0 10 0 0 0,-2 4 351 0 0,-3 11-387 0 0,2-1 0 0 0,1 1 0 0 0,2 0 0 0 0,3 43 0 0 0,-2-69-711 0 0,1-1 0 0 0,0 1 0 0 0,0-1 1 0 0,1 0-1 0 0,-1 0 0 0 0,1 1 0 0 0,0-1 1 0 0,3 4-1 0 0,12 18-5475 0 0,-11-17 2367 0 0,1 1 231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4.903"/>
    </inkml:context>
    <inkml:brush xml:id="br0">
      <inkml:brushProperty name="width" value="0.05" units="cm"/>
      <inkml:brushProperty name="height" value="0.05" units="cm"/>
    </inkml:brush>
  </inkml:definitions>
  <inkml:trace contextRef="#ctx0" brushRef="#br0">40 26 18396 0 0,'-22'-20'2834'0'0,"14"14"-809"0"0,15 17-1930 0 0,1-1-187 0 0,-2 1 0 0 0,1 0 0 0 0,-1 0 0 0 0,-1 1 0 0 0,8 24 0 0 0,3 6 74 0 0,0-1 16 0 0,17 61 1 0 0,-28-85 11 0 0,-1 1 0 0 0,-1 0 0 0 0,-1-1 0 0 0,-1 1 0 0 0,0 0 0 0 0,-1 0 0 0 0,-3 26 0 0 0,1-35-281 0 0,1-1-1 0 0,-1 1 0 0 0,-1 0 0 0 0,0 0 0 0 0,0-1 0 0 0,-1 0 0 0 0,0 1 1 0 0,0-1-1 0 0,-1-1 0 0 0,0 1 0 0 0,0-1 0 0 0,-1 1 0 0 0,0-2 0 0 0,0 1 1 0 0,-1-1-1 0 0,-10 8 0 0 0,-20 13-1516 0 0,17-14 1583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5.349"/>
    </inkml:context>
    <inkml:brush xml:id="br0">
      <inkml:brushProperty name="width" value="0.05" units="cm"/>
      <inkml:brushProperty name="height" value="0.05" units="cm"/>
    </inkml:brush>
  </inkml:definitions>
  <inkml:trace contextRef="#ctx0" brushRef="#br0">1 189 10866 0 0,'0'1'304'0'0,"0"0"-1"0"0,0 0 1 0 0,0 0-1 0 0,0 0 0 0 0,0 0 1 0 0,0-1-1 0 0,0 1 0 0 0,0 0 1 0 0,1 0-1 0 0,-1 0 1 0 0,0 0-1 0 0,0-1 0 0 0,1 1 1 0 0,-1 0-1 0 0,0 0 1 0 0,1-1-1 0 0,-1 1 0 0 0,1 0 1 0 0,-1-1-1 0 0,1 1 1 0 0,-1 0-1 0 0,1-1 0 0 0,0 1 1 0 0,-1-1-1 0 0,1 1 1 0 0,0-1-1 0 0,-1 1 0 0 0,1-1 1 0 0,0 1-1 0 0,0-1 1 0 0,0 1-1 0 0,3-1-17 0 0,-1 0-1 0 0,1 1 1 0 0,-1-1-1 0 0,1 0 1 0 0,-1-1-1 0 0,7 0 1 0 0,2-1-295 0 0,17-2 510 0 0,-1-1 0 0 0,54-17 0 0 0,54-30 87 0 0,-7 2-468 0 0,-68 32-1001 0 0,100-18 0 0 0,-10 17-4591 0 0,-109 16 1832 0 0,-30 3 3437 0 0</inkml:trace>
  <inkml:trace contextRef="#ctx0" brushRef="#br0" timeOffset="1">440 182 15203 0 0,'0'-7'9517'0'0,"6"29"-9429"0"0,10 18-266 0 0,-9-22 178 0 0,1 1-1 0 0,0-2 1 0 0,1 1 0 0 0,0-1-1 0 0,2-1 1 0 0,15 20 0 0 0,-24-34 6 0 0,0-1-1 0 0,1 1 1 0 0,-1 0-1 0 0,0-1 1 0 0,1 0 0 0 0,-1 1-1 0 0,1-1 1 0 0,-1 0-1 0 0,1 0 1 0 0,0-1-1 0 0,-1 1 1 0 0,1 0 0 0 0,0-1-1 0 0,0 0 1 0 0,-1 1-1 0 0,1-1 1 0 0,0 0 0 0 0,0-1-1 0 0,-1 1 1 0 0,1 0-1 0 0,0-1 1 0 0,0 0 0 0 0,-1 1-1 0 0,1-1 1 0 0,-1 0-1 0 0,1 0 1 0 0,-1-1 0 0 0,5-1-1 0 0,2-2-373 0 0,0-1 0 0 0,0 1 0 0 0,-1-2-1 0 0,0 1 1 0 0,0-1 0 0 0,11-12 0 0 0,34-45-4403 0 0,-33 39 2732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5.802"/>
    </inkml:context>
    <inkml:brush xml:id="br0">
      <inkml:brushProperty name="width" value="0.05" units="cm"/>
      <inkml:brushProperty name="height" value="0.05" units="cm"/>
    </inkml:brush>
  </inkml:definitions>
  <inkml:trace contextRef="#ctx0" brushRef="#br0">114 1 14667 0 0,'-2'0'198'0'0,"0"0"0"0"0,1 1 0 0 0,-1-1 0 0 0,0 0 0 0 0,0 1 0 0 0,1 0 0 0 0,-1-1 0 0 0,0 1 0 0 0,1 0 0 0 0,-1 0 0 0 0,0 0 0 0 0,1 0 0 0 0,0 0 0 0 0,-1 0 0 0 0,1 0 0 0 0,-1 0 0 0 0,1 1 0 0 0,0-1 0 0 0,0 1 0 0 0,0-1 0 0 0,0 1 0 0 0,-1 2 0 0 0,-3 5 344 0 0,1 0 1 0 0,0 0-1 0 0,-3 11 0 0 0,0 0-189 0 0,-4 10-185 0 0,1 1-1 0 0,2-1 1 0 0,1 1-1 0 0,1 1 1 0 0,1 0-1 0 0,2-1 1 0 0,2 1-1 0 0,0 0 1 0 0,9 61-1 0 0,-2-42-924 0 0,-3-28-1996 0 0,8 36 1 0 0,-8-47 1959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7.296"/>
    </inkml:context>
    <inkml:brush xml:id="br0">
      <inkml:brushProperty name="width" value="0.05" units="cm"/>
      <inkml:brushProperty name="height" value="0.05" units="cm"/>
    </inkml:brush>
  </inkml:definitions>
  <inkml:trace contextRef="#ctx0" brushRef="#br0">13 722 4457 0 0,'-3'29'7585'0'0,"-6"-2"-3958"0"0,9-27-3524 0 0,0 1 0 0 0,0-1 0 0 0,0 1 0 0 0,-1-1 0 0 0,1 1 1 0 0,0-1-1 0 0,0 1 0 0 0,0-1 0 0 0,0 1 0 0 0,0-1 0 0 0,0 1 0 0 0,0-1 0 0 0,0 1 1 0 0,0-1-1 0 0,0 1 0 0 0,0-1 0 0 0,1 1 0 0 0,-1-1 0 0 0,0 1 0 0 0,0-1 1 0 0,0 1-1 0 0,1-1 0 0 0,-1 1 0 0 0,0-1 0 0 0,0 1 0 0 0,1-1 0 0 0,-1 1 1 0 0,1-1-1 0 0,-1 0 0 0 0,1 1 0 0 0,-1-1-18 0 0,1 0 0 0 0,-1 0 1 0 0,0 1-1 0 0,1-1 0 0 0,-1 0 0 0 0,1 0 0 0 0,-1 0 1 0 0,0 0-1 0 0,1 0 0 0 0,-1 0 0 0 0,1 0 0 0 0,-1 0 1 0 0,0 0-1 0 0,1-1 0 0 0,-1 1 0 0 0,0 0 0 0 0,1 0 1 0 0,-1 0-1 0 0,1 0 0 0 0,-1 0 0 0 0,0-1 1 0 0,1 1-1 0 0,-1 0 0 0 0,0 0 0 0 0,1-1 0 0 0,-1 1 1 0 0,0 0-1 0 0,0 0 0 0 0,1-1 0 0 0,-1 1 0 0 0,0 0 1 0 0,0-1-1 0 0,0 1 0 0 0,1 0 0 0 0,-1-1 0 0 0,0 1 1 0 0,0-1-1 0 0,0 1 0 0 0,0 0 0 0 0,0-1 0 0 0,10-24 1787 0 0,11-48 0 0 0,3-79-646 0 0,-17 102-908 0 0,-1-18-176 0 0,-3-1 0 0 0,-3 1-1 0 0,-11-95 1 0 0,-10 46-329 0 0,21 117 142 0 0,0 0 0 0 0,0 0 0 0 0,0 0 0 0 0,0 0 0 0 0,0 0 0 0 0,0 0 0 0 0,0 0-1 0 0,0 0 1 0 0,0 0 0 0 0,0 0 0 0 0,-1 0 0 0 0,1 0 0 0 0,0 0 0 0 0,0 0 0 0 0,0 0 0 0 0,0 0-1 0 0,0 0 1 0 0,0 0 0 0 0,0 0 0 0 0,0 0 0 0 0,0 0 0 0 0,0 0 0 0 0,0 0 0 0 0,-3 12-1144 0 0,2 22 676 0 0,3-9 386 0 0,1 0 1 0 0,1 0-1 0 0,8 25 0 0 0,27 73 111 0 0,-38-119 13 0 0,75 195-36 0 0,-5-15-75 0 0,10 3-1408 0 0,-190-368 4031 0 0,91 151-1973 0 0,10 17-382 0 0,1 1 0 0 0,0-1 0 0 0,-7-18 0 0 0,14 30-284 0 0,0-1 0 0 0,0 1 1 0 0,0-1-1 0 0,0 1 0 0 0,0 0 0 0 0,0-1 0 0 0,0 1 0 0 0,1 0 0 0 0,-1 0 1 0 0,0-1-1 0 0,1 1 0 0 0,-1 0 0 0 0,1 0 0 0 0,0-1 0 0 0,-1 1 1 0 0,1 0-1 0 0,0 0 0 0 0,0 0 0 0 0,0 0 0 0 0,0 0 0 0 0,1-1 1 0 0,28-24-3334 0 0,-18 16 1620 0 0,-4 2 504 0 0,-1 0 0 0 0,1 0 0 0 0,11-19 0 0 0,-4 6 1029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7.732"/>
    </inkml:context>
    <inkml:brush xml:id="br0">
      <inkml:brushProperty name="width" value="0.05" units="cm"/>
      <inkml:brushProperty name="height" value="0.05" units="cm"/>
    </inkml:brush>
  </inkml:definitions>
  <inkml:trace contextRef="#ctx0" brushRef="#br0">79 38 14715 0 0,'0'-2'411'0'0,"-1"-1"0"0"0,0 1 0 0 0,-1 0 0 0 0,1 0 0 0 0,0 0 0 0 0,-1 0 0 0 0,1 0 0 0 0,-1 0 0 0 0,1 0 0 0 0,-1 0 0 0 0,0 0 0 0 0,0 1 0 0 0,0-1 0 0 0,0 1 0 0 0,0-1 0 0 0,0 1 0 0 0,-4-2 0 0 0,5 3-373 0 0,0 0 1 0 0,0-1 0 0 0,0 1 0 0 0,-1 0-1 0 0,1 0 1 0 0,0 0 0 0 0,0 0-1 0 0,0 0 1 0 0,0 0 0 0 0,0 0 0 0 0,0 0-1 0 0,-1 1 1 0 0,1-1 0 0 0,0 0-1 0 0,0 1 1 0 0,0-1 0 0 0,0 0-1 0 0,0 1 1 0 0,0-1 0 0 0,0 1 0 0 0,0 0-1 0 0,0-1 1 0 0,0 1 0 0 0,0 0-1 0 0,1 0 1 0 0,-1 0 0 0 0,0-1 0 0 0,0 1-1 0 0,1 0 1 0 0,-1 0 0 0 0,1 0-1 0 0,-1 0 1 0 0,0 0 0 0 0,1 0 0 0 0,0 0-1 0 0,-1 0 1 0 0,1 0 0 0 0,0 1-1 0 0,-1 1 1 0 0,-2 9-100 0 0,0 0 1 0 0,1 0-1 0 0,0 1 0 0 0,1-1 1 0 0,0 1-1 0 0,1-1 0 0 0,1 1 1 0 0,0-1-1 0 0,0 1 0 0 0,1-1 1 0 0,1 0-1 0 0,0 0 0 0 0,7 16 1 0 0,-10-27 80 0 0,0-1-1 0 0,0 0 1 0 0,0 1 0 0 0,0-1 0 0 0,0 0 0 0 0,1 0 0 0 0,-1 1 0 0 0,0-1 0 0 0,0 0 0 0 0,0 1 0 0 0,0-1 0 0 0,1 0 0 0 0,-1 0 0 0 0,0 0 0 0 0,0 1 0 0 0,1-1 0 0 0,-1 0 0 0 0,0 0 0 0 0,0 0 0 0 0,1 1 0 0 0,-1-1 0 0 0,0 0 0 0 0,1 0 0 0 0,-1 0 0 0 0,0 0 0 0 0,1 0 0 0 0,-1 0 0 0 0,0 0 0 0 0,0 0 0 0 0,1 0 0 0 0,-1 0 0 0 0,0 0 0 0 0,1 0 0 0 0,7-9 699 0 0,3-20 385 0 0,-10 26-1011 0 0,5-22 567 0 0,-1 0 0 0 0,4-46-1 0 0,-8 61-1020 0 0,-1 0-1 0 0,0 0 0 0 0,-2-17 0 0 0,6 42 2 0 0,14 50-154 0 0,38 94 0 0 0,-55-157 476 0 0,0 1 1 0 0,0 0-1 0 0,0-1 1 0 0,1 1-1 0 0,-1-1 0 0 0,1 0 1 0 0,0 1-1 0 0,0-1 1 0 0,0 0-1 0 0,0 0 1 0 0,4 3-1 0 0,-5-5-9 0 0,0 1 0 0 0,0-1 0 0 0,0 0 0 0 0,0 0-1 0 0,0 1 1 0 0,0-1 0 0 0,0 0 0 0 0,0 0 0 0 0,0 0-1 0 0,0 0 1 0 0,0-1 0 0 0,0 1 0 0 0,0 0 0 0 0,0 0 0 0 0,0-1-1 0 0,0 1 1 0 0,0 0 0 0 0,0-1 0 0 0,0 1 0 0 0,0-1-1 0 0,0 1 1 0 0,0-1 0 0 0,0 0 0 0 0,-1 1 0 0 0,1-1-1 0 0,0 0 1 0 0,0 1 0 0 0,-1-1 0 0 0,1 0 0 0 0,-1 0 0 0 0,1 0-1 0 0,-1 0 1 0 0,1 0 0 0 0,0-1 0 0 0,4-7-582 0 0,1 0 0 0 0,-2-1 0 0 0,1 1 0 0 0,-2-1 0 0 0,1 0 0 0 0,2-13 1 0 0,1-3 449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8.200"/>
    </inkml:context>
    <inkml:brush xml:id="br0">
      <inkml:brushProperty name="width" value="0.05" units="cm"/>
      <inkml:brushProperty name="height" value="0.05" units="cm"/>
    </inkml:brush>
  </inkml:definitions>
  <inkml:trace contextRef="#ctx0" brushRef="#br0">18 60 19028 0 0,'-5'18'1199'0'0,"1"1"0"0"0,1 0-1 0 0,-3 33 1 0 0,6-38-1176 0 0,1-1 0 0 0,0 0 0 0 0,0 1 0 0 0,1-1 0 0 0,1 0 0 0 0,0 0 0 0 0,1 0 0 0 0,1 0 0 0 0,-1-1 0 0 0,9 14 0 0 0,-3-8-101 0 0,0-1 1 0 0,1 1 0 0 0,1-2-1 0 0,1 0 1 0 0,0 0 0 0 0,20 16-1 0 0,-33-32 88 0 0,1 1-1 0 0,-1-1 1 0 0,1 1-1 0 0,-1-1 1 0 0,1 1-1 0 0,-1-1 1 0 0,1 1-1 0 0,0-1 1 0 0,-1 1-1 0 0,1-1 1 0 0,0 0-1 0 0,0 0 1 0 0,-1 1-1 0 0,1-1 1 0 0,0 0 0 0 0,0 0-1 0 0,-1 0 1 0 0,1 0-1 0 0,0 0 1 0 0,0 0-1 0 0,-1 0 1 0 0,1 0-1 0 0,0 0 1 0 0,0 0-1 0 0,0 0 1 0 0,0-1-1 0 0,0 1 9 0 0,0-1 0 0 0,0 0 0 0 0,0 0 0 0 0,0 0 0 0 0,0 0 0 0 0,0 0-1 0 0,0 0 1 0 0,-1 0 0 0 0,1 0 0 0 0,-1 0 0 0 0,1 0 0 0 0,0 0 0 0 0,-1-1 0 0 0,1-1 0 0 0,1-6 29 0 0,0-1 1 0 0,0 1 0 0 0,-1-13 0 0 0,-1 19-70 0 0,-2-195-731 0 0,-8 98 562 0 0,8 87 234 0 0,-1 0-1 0 0,0 0 1 0 0,-1 1 0 0 0,0-1-1 0 0,-10-18 1 0 0,14 31-47 0 0,0 0 0 0 0,0 0 0 0 0,0 0 0 0 0,0 1 0 0 0,0-1 0 0 0,0 0 0 0 0,0 0 0 0 0,0 0 0 0 0,0 0 0 0 0,0 0 0 0 0,0 0 0 0 0,0 0 0 0 0,0 0 0 0 0,-1 0 0 0 0,1 0 0 0 0,0 0 0 0 0,0 0 0 0 0,0 0 0 0 0,0 0 0 0 0,0 0 0 0 0,0 0 0 0 0,0 0 0 0 0,0 0 0 0 0,0 0 0 0 0,0 0 0 0 0,0 0 0 0 0,0 0 0 0 0,0 0 0 0 0,0 0 0 0 0,-1 0 0 0 0,1 0 0 0 0,0 0 0 0 0,0 0 0 0 0,0 0 0 0 0,0 0 0 0 0,0 0 0 0 0,0 0 0 0 0,0 0 0 0 0,0 0 0 0 0,0 0 0 0 0,0 0 0 0 0,0 0 0 0 0,0 0 0 0 0,0-1 0 0 0,0 1 0 0 0,0 0-1 0 0,0 0 1 0 0,0 0 0 0 0,0 0 0 0 0,-1 0 0 0 0,2 12-163 0 0,3 15-114 0 0,33 94-145 0 0,-14-54 465 0 0,37 104 176 0 0,-55-159-190 0 0,0-1 0 0 0,2 0 0 0 0,10 16 0 0 0,-13-22-125 0 0,-1 0 1 0 0,1 0-1 0 0,1 0 0 0 0,-1-1 0 0 0,1 0 0 0 0,0 0 1 0 0,0 0-1 0 0,10 6 0 0 0,-14-9-141 0 0,1-1-1 0 0,-1 1 1 0 0,0-1 0 0 0,0 0-1 0 0,1 1 1 0 0,-1-1 0 0 0,0 0 0 0 0,1 0-1 0 0,-1 0 1 0 0,0 0 0 0 0,1 0-1 0 0,-1 0 1 0 0,0 0 0 0 0,1 0-1 0 0,-1 0 1 0 0,0-1 0 0 0,1 1-1 0 0,-1-1 1 0 0,0 1 0 0 0,0-1 0 0 0,1 1-1 0 0,-1-1 1 0 0,0 0 0 0 0,0 1-1 0 0,0-1 1 0 0,0 0 0 0 0,0 0-1 0 0,0 0 1 0 0,0 0 0 0 0,0 0 0 0 0,0 0-1 0 0,-1 0 1 0 0,2-2 0 0 0,6-6-2087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28.692"/>
    </inkml:context>
    <inkml:brush xml:id="br0">
      <inkml:brushProperty name="width" value="0.05" units="cm"/>
      <inkml:brushProperty name="height" value="0.05" units="cm"/>
    </inkml:brush>
  </inkml:definitions>
  <inkml:trace contextRef="#ctx0" brushRef="#br0">559 62 14563 0 0,'-11'-11'2817'0'0,"1"-1"0"0"0,-17-26 0 0 0,46 80-2803 0 0,20 63 0 0 0,-4-7 30 0 0,3 5-19 0 0,36 85-775 0 0,-69-177-1092 0 0,-11-19 846 0 0,-9-12 1147 0 0,-161-174 4584 0 0,167 184-4358 0 0,-17-22 566 0 0,24 31-850 0 0,1-1-1 0 0,0 0 1 0 0,-1 0 0 0 0,1 0 0 0 0,0 0-1 0 0,0 0 1 0 0,0-1 0 0 0,1 1 0 0 0,-1 0-1 0 0,0 0 1 0 0,1-1 0 0 0,0 1-1 0 0,-1-3 1 0 0,2 3-93 0 0,-1 1-1 0 0,1 0 1 0 0,-1-1 0 0 0,1 1-1 0 0,-1 0 1 0 0,1-1 0 0 0,0 1-1 0 0,0 0 1 0 0,0 0-1 0 0,0 0 1 0 0,0-1 0 0 0,0 1-1 0 0,0 0 1 0 0,0 0 0 0 0,0 1-1 0 0,1-1 1 0 0,-1 0-1 0 0,0 0 1 0 0,0 0 0 0 0,1 1-1 0 0,-1-1 1 0 0,1 1 0 0 0,-1-1-1 0 0,2 1 1 0 0,39-9-447 0 0,-35 8 439 0 0,49-6-942 0 0,-25 4-2588 0 0,39-9 0 0 0,-57 8 1445 0 0</inkml:trace>
  <inkml:trace contextRef="#ctx0" brushRef="#br0" timeOffset="1">33 336 22061 0 0,'-1'1'178'0'0,"0"1"0"0"0,0-1 0 0 0,0 0 0 0 0,0 1 0 0 0,-1-1 0 0 0,1 0 0 0 0,0 0 0 0 0,0 0 0 0 0,-1 0 0 0 0,1 0 0 0 0,-1 0 0 0 0,1-1 0 0 0,-1 1 0 0 0,-2 1 0 0 0,-7 2 1471 0 0,42-23-1082 0 0,-15 9-2947 0 0,32-16 0 0 0,-37 22 1832 0 0,0-1 0 0 0,17-11 0 0 0,-4-1-503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1.205"/>
    </inkml:context>
    <inkml:brush xml:id="br0">
      <inkml:brushProperty name="width" value="0.05" units="cm"/>
      <inkml:brushProperty name="height" value="0.05" units="cm"/>
    </inkml:brush>
  </inkml:definitions>
  <inkml:trace contextRef="#ctx0" brushRef="#br0">19 337 13395 0 0,'0'-6'699'0'0,"0"1"-1"0"0,0 0 1 0 0,0-1 0 0 0,0 1-1 0 0,-1 0 1 0 0,0-1 0 0 0,0 1 0 0 0,-1 0-1 0 0,1 0 1 0 0,-1 0 0 0 0,-5-9-1 0 0,3-5 1974 0 0,5 17-1983 0 0,1 12-1226 0 0,4 13 24 0 0,12 35 0 0 0,-3-12 432 0 0,-9-27 74 0 0,-2-4 2 0 0,0 1-1 0 0,1-1 0 0 0,1 0 1 0 0,1 0-1 0 0,14 24 1 0 0,-20-37 21 0 0,0-1 1 0 0,0 0-1 0 0,0 1 1 0 0,0-1-1 0 0,0 0 1 0 0,0 1-1 0 0,0-1 1 0 0,1 0-1 0 0,-1 0 1 0 0,1 0-1 0 0,-1 0 1 0 0,1 0-1 0 0,-1 0 1 0 0,1-1-1 0 0,-1 1 1 0 0,1 0-1 0 0,0-1 1 0 0,2 1-1 0 0,-3-1 27 0 0,0 0 0 0 0,0 0 0 0 0,0-1 0 0 0,1 1 0 0 0,-1 0 0 0 0,0-1 0 0 0,0 1 0 0 0,0-1 0 0 0,0 1 0 0 0,1-1 0 0 0,-1 1 0 0 0,0-1 0 0 0,0 0 0 0 0,0 0 0 0 0,0 1 0 0 0,-1-1 0 0 0,1 0 0 0 0,0 0 0 0 0,1-1 0 0 0,2-5 176 0 0,0 0-1 0 0,0 0 1 0 0,0 0 0 0 0,-1 0 0 0 0,0-1-1 0 0,2-8 1 0 0,4-16 127 0 0,-2 1 0 0 0,0-1 0 0 0,-3 0 0 0 0,2-50 0 0 0,-6 80-374 0 0,0 1 0 0 0,0-1 0 0 0,0 1 0 0 0,0-1 1 0 0,0 1-1 0 0,0 0 0 0 0,-1-1 0 0 0,1 1 0 0 0,0-1 0 0 0,-1 1 0 0 0,1 0 1 0 0,-1-1-1 0 0,0 1 0 0 0,-1-2 0 0 0,0 6-701 0 0,6 12 221 0 0,16 47-209 0 0,-14-39 642 0 0,2-1 0 0 0,18 40 0 0 0,-25-60 86 0 0,0 0 0 0 0,0 0 0 0 0,1 0 0 0 0,-1 0 0 0 0,0 0-1 0 0,1 0 1 0 0,-1-1 0 0 0,1 1 0 0 0,0 0 0 0 0,0-1 0 0 0,-1 1-1 0 0,1-1 1 0 0,0 0 0 0 0,0 0 0 0 0,0 0 0 0 0,1 0 0 0 0,-1 0-1 0 0,0 0 1 0 0,0 0 0 0 0,3 0 0 0 0,-3-1 42 0 0,0 0-1 0 0,0 0 1 0 0,0-1 0 0 0,0 1 0 0 0,-1 0-1 0 0,1-1 1 0 0,0 1 0 0 0,0-1-1 0 0,0 0 1 0 0,0 0 0 0 0,-1 0 0 0 0,1 1-1 0 0,0-2 1 0 0,-1 1 0 0 0,1 0 0 0 0,-1 0-1 0 0,1 0 1 0 0,-1-1 0 0 0,0 1-1 0 0,1-1 1 0 0,-1 1 0 0 0,0-1 0 0 0,0 1-1 0 0,1-3 1 0 0,7-12 135 0 0,-1-1-1 0 0,-1 1 1 0 0,-1-1 0 0 0,0-1-1 0 0,-1 1 1 0 0,-1-1-1 0 0,0 0 1 0 0,-2 0 0 0 0,0 0-1 0 0,-1 0 1 0 0,0-1 0 0 0,-5-30-1 0 0,4 43-295 0 0,-1 0-1 0 0,0 0 0 0 0,-1 1 1 0 0,0-1-1 0 0,0 0 1 0 0,-5-10-1 0 0,4 54-2323 0 0,3-35 2391 0 0,2 44-266 0 0,-2-44 307 0 0,1 1 1 0 0,-1 0-1 0 0,1-1 1 0 0,0 1-1 0 0,0-1 1 0 0,0 1-1 0 0,1-1 0 0 0,-1 0 1 0 0,1 1-1 0 0,2 3 1 0 0,-3-7 11 0 0,-1 1-1 0 0,1-1 1 0 0,-1 0 0 0 0,1 1 0 0 0,-1-1-1 0 0,1 0 1 0 0,0 0 0 0 0,-1 1-1 0 0,1-1 1 0 0,0 0 0 0 0,-1 0 0 0 0,1 0-1 0 0,0 0 1 0 0,-1 0 0 0 0,1 0 0 0 0,0 0-1 0 0,-1 0 1 0 0,1 0 0 0 0,0 0 0 0 0,-1 0-1 0 0,1 0 1 0 0,0-1 0 0 0,-1 1-1 0 0,1 0 1 0 0,0 0 0 0 0,-1-1 0 0 0,1 1-1 0 0,-1 0 1 0 0,1-1 0 0 0,-1 1 0 0 0,1-1-1 0 0,0 1 1 0 0,-1-1 0 0 0,0 1 0 0 0,1-1-1 0 0,-1 1 1 0 0,1-1 0 0 0,-1 1 0 0 0,0-1-1 0 0,1 0 1 0 0,18-26 383 0 0,-18 25-367 0 0,9-13 130 0 0,-2-1 0 0 0,0 0 0 0 0,10-33-1 0 0,-15 42-151 0 0,-1 0-1 0 0,-1 0 0 0 0,1 0 1 0 0,-1 0-1 0 0,-1 0 0 0 0,1 0 0 0 0,-1 0 1 0 0,0 0-1 0 0,-1 0 0 0 0,0 0 1 0 0,0 0-1 0 0,-4-13 0 0 0,5 19-26 0 0,0 1 0 0 0,0 0 0 0 0,0-1 0 0 0,0 1 0 0 0,0 0 0 0 0,0-1 0 0 0,0 1 0 0 0,0 0 0 0 0,0-1 0 0 0,-1 1 0 0 0,1-1 0 0 0,0 1 0 0 0,0 0 0 0 0,0 0 0 0 0,-1-1 1 0 0,1 1-1 0 0,0 0 0 0 0,0-1 0 0 0,-1 1 0 0 0,1 0 0 0 0,0 0 0 0 0,0-1 0 0 0,-1 1 0 0 0,1 0 0 0 0,0 0 0 0 0,-1 0 0 0 0,1-1 0 0 0,0 1 0 0 0,-1 0 0 0 0,1 0 0 0 0,0 0 0 0 0,-1 0 0 0 0,1 0 0 0 0,-1 0 0 0 0,1 0 0 0 0,-1 0 0 0 0,-6 13-617 0 0,-1 30 43 0 0,8-40 610 0 0,-7 43-119 0 0,1-11 286 0 0,-3 61 0 0 0,9-96-182 0 0,0 0-1 0 0,0 1 0 0 0,0-1 1 0 0,0 0-1 0 0,0 0 0 0 0,0 0 0 0 0,0 0 1 0 0,0 0-1 0 0,0 0 0 0 0,0 1 0 0 0,0-1 1 0 0,0 0-1 0 0,0 0 0 0 0,0 0 0 0 0,0 0 1 0 0,0 0-1 0 0,0 0 0 0 0,0 0 1 0 0,0 1-1 0 0,0-1 0 0 0,0 0 0 0 0,0 0 1 0 0,0 0-1 0 0,1 0 0 0 0,-1 0 0 0 0,0 0 1 0 0,0 0-1 0 0,0 0 0 0 0,0 1 0 0 0,0-1 1 0 0,0 0-1 0 0,0 0 0 0 0,0 0 1 0 0,0 0-1 0 0,1 0 0 0 0,-1 0 0 0 0,0 0 1 0 0,0 0-1 0 0,0 0 0 0 0,0 0 0 0 0,0 0 1 0 0,0 0-1 0 0,1 0 0 0 0,-1 0 0 0 0,0 0 1 0 0,0 0-1 0 0,0 0 0 0 0,0 0 0 0 0,7-5-8 0 0,8-11 29 0 0,-14 14-15 0 0,3-3 4 0 0,4-5-42 0 0,0 1 0 0 0,0-1 0 0 0,1 1 0 0 0,1 0 0 0 0,-1 1 0 0 0,1 0 0 0 0,1 1 0 0 0,16-9 0 0 0,-25 15 10 0 0,0 1 0 0 0,-1 0 0 0 0,1 0 0 0 0,-1-1-1 0 0,1 1 1 0 0,0 0 0 0 0,-1 1 0 0 0,1-1-1 0 0,0 0 1 0 0,-1 0 0 0 0,1 1 0 0 0,-1-1-1 0 0,1 1 1 0 0,-1-1 0 0 0,1 1 0 0 0,-1 0 0 0 0,1-1-1 0 0,-1 1 1 0 0,0 0 0 0 0,1 0 0 0 0,-1 0-1 0 0,0 0 1 0 0,2 2 0 0 0,28 33-225 0 0,-21-23 227 0 0,19 29 153 0 0,-29-42-116 0 0,1 0 1 0 0,-1 0 0 0 0,1 0 0 0 0,-1 0 0 0 0,0 0 0 0 0,1 0-1 0 0,-1 0 1 0 0,0 0 0 0 0,1 0 0 0 0,-1 0 0 0 0,0 0 0 0 0,1 0-1 0 0,-1 0 1 0 0,0 0 0 0 0,1-1 0 0 0,-1 1 0 0 0,0 0 0 0 0,1 0-1 0 0,-1 0 1 0 0,0 0 0 0 0,0-1 0 0 0,1 1 0 0 0,-1 0 0 0 0,0 0-1 0 0,1-1 1 0 0,-1 1 0 0 0,0 0 0 0 0,0 0 0 0 0,0-1 0 0 0,1 1-1 0 0,-1 0 1 0 0,0-1 0 0 0,0 1 0 0 0,0 0 0 0 0,0-1 0 0 0,0 1 0 0 0,0 0-1 0 0,1-1 1 0 0,6-15 414 0 0,-6 15-377 0 0,15-41 595 0 0,-6 15-586 0 0,24-45 0 0 0,-34 71-82 0 0,1 0 0 0 0,-1 0-1 0 0,1 1 1 0 0,-1-1 0 0 0,1 0 0 0 0,-1 1 0 0 0,1-1 0 0 0,0 0-1 0 0,-1 1 1 0 0,1-1 0 0 0,0 1 0 0 0,0-1 0 0 0,0 1 0 0 0,-1-1-1 0 0,1 1 1 0 0,0-1 0 0 0,0 1 0 0 0,0 0 0 0 0,0 0 0 0 0,0-1-1 0 0,0 1 1 0 0,-1 0 0 0 0,1 0 0 0 0,0 0 0 0 0,0 0 0 0 0,0 0-1 0 0,0 0 1 0 0,0 0 0 0 0,0 0 0 0 0,0 1 0 0 0,0-1 0 0 0,0 0-1 0 0,-1 0 1 0 0,1 1 0 0 0,0-1 0 0 0,0 1 0 0 0,0-1 0 0 0,0 1-1 0 0,-1-1 1 0 0,1 1 0 0 0,0-1 0 0 0,-1 1 0 0 0,1 0 0 0 0,0-1-1 0 0,-1 1 1 0 0,1 0 0 0 0,0 0 0 0 0,3 4-28 0 0,0-1 0 0 0,0 1 0 0 0,0-1-1 0 0,-1 1 1 0 0,5 10 0 0 0,36 64 386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5.175"/>
    </inkml:context>
    <inkml:brush xml:id="br0">
      <inkml:brushProperty name="width" value="0.05" units="cm"/>
      <inkml:brushProperty name="height" value="0.05" units="cm"/>
    </inkml:brush>
  </inkml:definitions>
  <inkml:trace contextRef="#ctx0" brushRef="#br0">140 82 14331 0 0,'-16'-2'954'0'0,"9"1"-556"0"0,0 0 0 0 0,-1 0 0 0 0,1 1 0 0 0,0 0 0 0 0,0 0-1 0 0,-1 1 1 0 0,1 0 0 0 0,0 0 0 0 0,-10 4 0 0 0,15-4-470 0 0,0 0-1 0 0,0 1 0 0 0,0 0 1 0 0,1-1-1 0 0,-1 1 1 0 0,0 0-1 0 0,1 0 1 0 0,-1-1-1 0 0,1 1 1 0 0,-1 1-1 0 0,1-1 1 0 0,0 0-1 0 0,0 0 0 0 0,0 0 1 0 0,0 1-1 0 0,1-1 1 0 0,-1 0-1 0 0,0 1 1 0 0,1-1-1 0 0,0 0 1 0 0,-1 1-1 0 0,1 4 1 0 0,0-4 62 0 0,0 0 1 0 0,-1 0 0 0 0,1 0-1 0 0,-1 0 1 0 0,0 0 0 0 0,0 0-1 0 0,0 0 1 0 0,0 0 0 0 0,0 0-1 0 0,-1 0 1 0 0,1-1 0 0 0,-3 4-1 0 0,15-12 290 0 0,0 0 0 0 0,1 0-1 0 0,-1 1 1 0 0,1 0-1 0 0,1 1 1 0 0,-1 1-1 0 0,0 0 1 0 0,1 0 0 0 0,0 1-1 0 0,16 0 1 0 0,-19 3-348 0 0,0 0 0 0 0,0 1 0 0 0,0 0 0 0 0,0 0 0 0 0,-1 1 1 0 0,1 1-1 0 0,8 4 0 0 0,-17-8 92 0 0,0 0-1 0 0,-1 1 1 0 0,1-1-1 0 0,-1 0 1 0 0,1 0 0 0 0,0 0-1 0 0,-1 0 1 0 0,1 0-1 0 0,0 0 1 0 0,-1 0 0 0 0,1 0-1 0 0,0 0 1 0 0,-1 0-1 0 0,1 0 1 0 0,0 0 0 0 0,-1 0-1 0 0,1 0 1 0 0,0-1-1 0 0,-1 1 1 0 0,1 0 0 0 0,0-1-1 0 0,-1 1 1 0 0,1 0-1 0 0,-1-1 1 0 0,1 1 0 0 0,0-1-1 0 0,14-19 410 0 0,3-29-10 0 0,-17 47-404 0 0,6-31 24 0 0,-7 27-217 0 0,1 0 0 0 0,1 0 0 0 0,-1 0 0 0 0,1 0 0 0 0,2-6 0 0 0,-3 11-32 0 0,-1 1-1 0 0,1-1 1 0 0,0 1 0 0 0,-1-1 0 0 0,1 1 0 0 0,0 0 0 0 0,-1-1-1 0 0,1 1 1 0 0,0 0 0 0 0,-1 0 0 0 0,1-1 0 0 0,0 1 0 0 0,0 0-1 0 0,-1 0 1 0 0,1 0 0 0 0,0 0 0 0 0,0 0 0 0 0,-1 0 0 0 0,1 0-1 0 0,0 0 1 0 0,-1 0 0 0 0,1 0 0 0 0,0 0 0 0 0,0 0 0 0 0,-1 1-1 0 0,1-1 1 0 0,0 0 0 0 0,0 1 0 0 0,29 11-2599 0 0,-21-8 1459 0 0,40 16-2417 0 0,-18-9 1683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2.015"/>
    </inkml:context>
    <inkml:brush xml:id="br0">
      <inkml:brushProperty name="width" value="0.05" units="cm"/>
      <inkml:brushProperty name="height" value="0.05" units="cm"/>
    </inkml:brush>
  </inkml:definitions>
  <inkml:trace contextRef="#ctx0" brushRef="#br0">16 68 14827 0 0,'-1'0'459'0'0,"0"0"0"0"0,0-1 0 0 0,0 1 0 0 0,0 0 0 0 0,-1-1 0 0 0,1 0 0 0 0,0 1 0 0 0,0-1 1 0 0,-4-3 4264 0 0,7 10-5053 0 0,3 7 106 0 0,0 2 169 0 0,0-1 0 0 0,1 0 0 0 0,0 0 0 0 0,17 25 0 0 0,-23-39 69 0 0,1 1 0 0 0,-1-1 0 0 0,1 1-1 0 0,-1-1 1 0 0,0 1 0 0 0,1-1 0 0 0,-1 1 0 0 0,1-1 0 0 0,-1 0 0 0 0,1 1 0 0 0,-1-1 0 0 0,1 0 0 0 0,-1 1-1 0 0,1-1 1 0 0,0 0 0 0 0,-1 0 0 0 0,1 0 0 0 0,-1 1 0 0 0,1-1 0 0 0,0 0 0 0 0,-1 0 0 0 0,1 0 0 0 0,-1 0-1 0 0,1 0 1 0 0,0 0 0 0 0,-1 0 0 0 0,1 0 0 0 0,0 0 0 0 0,-1-1 0 0 0,1 1 0 0 0,-1 0 0 0 0,1 0 0 0 0,-1 0-1 0 0,1-1 1 0 0,0 1 0 0 0,-1 0 0 0 0,1-1 0 0 0,-1 1 0 0 0,1 0 0 0 0,-1-1 0 0 0,1 1 0 0 0,-1-1 0 0 0,0 1-1 0 0,1-1 1 0 0,-1 1 0 0 0,0-1 0 0 0,1 1 0 0 0,-1-1 0 0 0,0 1 0 0 0,1-2 0 0 0,16-34 845 0 0,-14 28-660 0 0,37-108 1005 0 0,-40 115-1237 0 0,1 1 1 0 0,-1-1 0 0 0,0 1 0 0 0,0-1 0 0 0,0 1-1 0 0,1-1 1 0 0,-1 1 0 0 0,0-1 0 0 0,0 1 0 0 0,1-1 0 0 0,-1 1-1 0 0,0-1 1 0 0,1 1 0 0 0,-1 0 0 0 0,0-1 0 0 0,1 1-1 0 0,-1-1 1 0 0,1 1 0 0 0,-1 0 0 0 0,1-1 0 0 0,-1 1 0 0 0,1 0-1 0 0,-1 0 1 0 0,1 0 0 0 0,-1-1 0 0 0,1 1 0 0 0,0 0-1 0 0,0 0-6 0 0,0 0 0 0 0,0 1 0 0 0,0-1-1 0 0,0 0 1 0 0,0 1 0 0 0,0-1 0 0 0,0 1-1 0 0,0-1 1 0 0,-1 1 0 0 0,1-1 0 0 0,0 1-1 0 0,0-1 1 0 0,-1 1 0 0 0,2 1 0 0 0,21 30-434 0 0,-22-30 459 0 0,6 10 169 0 0,0 0-1 0 0,-1 0 0 0 0,-1 0 0 0 0,0 1 1 0 0,0 0-1 0 0,-1 0 0 0 0,-1 0 0 0 0,0 1 1 0 0,1 19-1 0 0,14-75-5895 0 0,-13 31 3889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2.481"/>
    </inkml:context>
    <inkml:brush xml:id="br0">
      <inkml:brushProperty name="width" value="0.05" units="cm"/>
      <inkml:brushProperty name="height" value="0.05" units="cm"/>
    </inkml:brush>
  </inkml:definitions>
  <inkml:trace contextRef="#ctx0" brushRef="#br0">0 0 17060 0 0,'2'2'518'0'0,"-1"0"0"0"0,0 0-1 0 0,0 0 1 0 0,0 0 0 0 0,0 1 0 0 0,0-1 0 0 0,0 0 0 0 0,0 0 0 0 0,-1 0 0 0 0,1 1 0 0 0,-1-1 0 0 0,0 0 0 0 0,0 1 0 0 0,0-1 0 0 0,0 4 0 0 0,1 5-433 0 0,1 0 0 0 0,0 0 0 0 0,1-1 0 0 0,0 1 0 0 0,8 18 1 0 0,-5-13-28 0 0,-4-12-62 0 0,1 1 0 0 0,-1-1 0 0 0,1 1 0 0 0,0-1-1 0 0,0 0 1 0 0,0 0 0 0 0,0 0 0 0 0,1 0 0 0 0,0-1 0 0 0,-1 1-1 0 0,1-1 1 0 0,1 0 0 0 0,8 5 0 0 0,-10-7-105 0 0,0 1 1 0 0,0 0-1 0 0,1-1 0 0 0,-1 0 1 0 0,1 0-1 0 0,-1 0 0 0 0,1 0 1 0 0,0 0-1 0 0,-1-1 1 0 0,1 1-1 0 0,0-1 0 0 0,-1 0 1 0 0,1 0-1 0 0,0-1 0 0 0,-1 1 1 0 0,1-1-1 0 0,0 0 0 0 0,-1 0 1 0 0,7-2-1 0 0,5-5-4027 0 0,26-19-1 0 0,-18 9 3229 0 0,-3 1-481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2.933"/>
    </inkml:context>
    <inkml:brush xml:id="br0">
      <inkml:brushProperty name="width" value="0.05" units="cm"/>
      <inkml:brushProperty name="height" value="0.05" units="cm"/>
    </inkml:brush>
  </inkml:definitions>
  <inkml:trace contextRef="#ctx0" brushRef="#br0">86 1 13931 0 0,'-10'13'1537'0'0,"1"2"0"0"0,1-1 0 0 0,0 1 0 0 0,1 0 0 0 0,-7 20 0 0 0,7-11-639 0 0,1 0 0 0 0,-7 49 0 0 0,10-25-1021 0 0,2 0-1 0 0,2 0 1 0 0,8 53-1 0 0,-8-88-103 0 0,4 20-2184 0 0,-5-32 2110 0 0,0 1 0 0 0,1-1 0 0 0,-1 0 0 0 0,1 0 0 0 0,-1 1 0 0 0,1-1 0 0 0,0 0 0 0 0,-1 0 0 0 0,1 0 0 0 0,0 0 0 0 0,0 0 0 0 0,0 0 0 0 0,0 0 0 0 0,0 0 0 0 0,0 0 0 0 0,0 0 0 0 0,0-1 0 0 0,0 1 0 0 0,0 0 0 0 0,2 0 0 0 0,4 1-842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3.403"/>
    </inkml:context>
    <inkml:brush xml:id="br0">
      <inkml:brushProperty name="width" value="0.05" units="cm"/>
      <inkml:brushProperty name="height" value="0.05" units="cm"/>
    </inkml:brush>
  </inkml:definitions>
  <inkml:trace contextRef="#ctx0" brushRef="#br0">76 51 10090 0 0,'8'-8'3038'0'0,"0"-1"0"0"0,0 0 0 0 0,6-11 0 0 0,-12 16 147 0 0,-4 4-1339 0 0,-13 11-922 0 0,-18 21-1440 0 0,26-23 336 0 0,0-1 1 0 0,0 1 0 0 0,1 0 0 0 0,0 1 0 0 0,1 0-1 0 0,0 0 1 0 0,1 0 0 0 0,0 0 0 0 0,0 0 0 0 0,1 1 0 0 0,1 0-1 0 0,0 0 1 0 0,-2 18 0 0 0,4-28 122 0 0,0 0 1 0 0,0 0-1 0 0,0 0 0 0 0,1 1 1 0 0,-1-1-1 0 0,0 0 0 0 0,1 0 0 0 0,-1 0 1 0 0,0 0-1 0 0,1 0 0 0 0,-1 0 1 0 0,1 0-1 0 0,0 0 0 0 0,-1 0 0 0 0,1 0 1 0 0,0 0-1 0 0,-1-1 0 0 0,1 1 1 0 0,0 0-1 0 0,0 0 0 0 0,1 0 1 0 0,1 1-35 0 0,-1-1 0 0 0,1 0 0 0 0,-1 1 0 0 0,1-1 0 0 0,0-1 0 0 0,0 1 0 0 0,-1 0 0 0 0,5 0 0 0 0,3 0-51 0 0,-1-1 0 0 0,1 0 0 0 0,0 0 0 0 0,9-2-1 0 0,-12 1 77 0 0,0 0-1 0 0,0 0 0 0 0,0 1 1 0 0,0 0-1 0 0,0 1 0 0 0,1 0 1 0 0,-1 0-1 0 0,0 0 0 0 0,7 3 1 0 0,-10-3 45 0 0,-1 1-1 0 0,1-1 1 0 0,-1 1 0 0 0,0 0-1 0 0,1 0 1 0 0,-1 1 0 0 0,0-1 0 0 0,0 1-1 0 0,-1-1 1 0 0,1 1 0 0 0,0 0-1 0 0,-1 0 1 0 0,0 0 0 0 0,1 0 0 0 0,-1 1-1 0 0,0-1 1 0 0,-1 0 0 0 0,3 6 0 0 0,-1-2 143 0 0,-1-1 0 0 0,0 1 0 0 0,0 0 0 0 0,0 0 0 0 0,-1 0 0 0 0,0 0 1 0 0,0 13-1 0 0,-1-16 76 0 0,-1-1 0 0 0,1 1 1 0 0,-1 0-1 0 0,0-1 0 0 0,0 1 0 0 0,0-1 1 0 0,-1 0-1 0 0,1 1 0 0 0,-1-1 1 0 0,0 0-1 0 0,0 0 0 0 0,0 0 0 0 0,0 0 1 0 0,-1 0-1 0 0,1-1 0 0 0,-1 1 1 0 0,-3 2-1 0 0,-2 2 125 0 0,-1 0 0 0 0,0-1 1 0 0,0 0-1 0 0,0-1 0 0 0,-13 5 0 0 0,19-8-424 0 0,0-1 0 0 0,0 0-1 0 0,0 0 1 0 0,0 0-1 0 0,0 0 1 0 0,0 0-1 0 0,0-1 1 0 0,0 0 0 0 0,0 1-1 0 0,-1-1 1 0 0,1 0-1 0 0,0-1 1 0 0,0 1-1 0 0,0 0 1 0 0,0-1-1 0 0,0 0 1 0 0,0 0 0 0 0,0 0-1 0 0,0 0 1 0 0,0 0-1 0 0,0 0 1 0 0,-4-3-1 0 0,6 2-169 0 0,0 1-1 0 0,0 0 1 0 0,-1-1-1 0 0,1 1 1 0 0,0-1-1 0 0,0 0 0 0 0,0 1 1 0 0,1-1-1 0 0,-1 0 1 0 0,0 1-1 0 0,1-1 1 0 0,-1 0-1 0 0,1 0 0 0 0,-1 0 1 0 0,1 1-1 0 0,0-1 1 0 0,0 0-1 0 0,0-2 1 0 0,0-12-1387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4.105"/>
    </inkml:context>
    <inkml:brush xml:id="br0">
      <inkml:brushProperty name="width" value="0.05" units="cm"/>
      <inkml:brushProperty name="height" value="0.05" units="cm"/>
    </inkml:brush>
  </inkml:definitions>
  <inkml:trace contextRef="#ctx0" brushRef="#br0">18 33 15403 0 0,'-2'-7'1381'0'0,"1"5"-1112"0"0,1 0 1 0 0,0 0-1 0 0,-1 0 1 0 0,1 1-1 0 0,-1-1 1 0 0,0 0-1 0 0,1 0 1 0 0,-1 1-1 0 0,0-1 0 0 0,0 1 1 0 0,0-1-1 0 0,0 1 1 0 0,-3-3-1 0 0,3 9 18 0 0,0 1-1 0 0,1-1 1 0 0,-1 0-1 0 0,1 11 0 0 0,0-16-237 0 0,9 263 401 0 0,-3-201-446 0 0,3 0-1 0 0,19 72 1 0 0,-24-121 216 0 0,0-1-1 0 0,9 17 1 0 0,-13-29-185 0 0,0 0 0 0 0,0 1 1 0 0,0-1-1 0 0,0 0 0 0 0,0 0 0 0 0,0 0 0 0 0,0 1 1 0 0,1-1-1 0 0,-1 0 0 0 0,0 0 0 0 0,0 0 0 0 0,0 0 1 0 0,0 1-1 0 0,0-1 0 0 0,0 0 0 0 0,0 0 0 0 0,0 0 1 0 0,0 0-1 0 0,1 0 0 0 0,-1 1 0 0 0,0-1 0 0 0,0 0 1 0 0,0 0-1 0 0,0 0 0 0 0,1 0 0 0 0,-1 0 0 0 0,0 0 1 0 0,0 0-1 0 0,0 0 0 0 0,0 0 0 0 0,1 1 0 0 0,-1-1 1 0 0,0 0-1 0 0,0 0 0 0 0,0 0 0 0 0,0 0 0 0 0,1 0 1 0 0,-1 0-1 0 0,0 0 0 0 0,0 0 0 0 0,0 0 0 0 0,1 0 1 0 0,-1-1-1 0 0,0 1 0 0 0,0 0 0 0 0,0 0 0 0 0,0 0 1 0 0,1 0-1 0 0,-1 0 0 0 0,5-12 764 0 0,1-20-319 0 0,-6 31-434 0 0,2-27-66 0 0,-1 0 0 0 0,-1 0 0 0 0,-1 0 0 0 0,-2 0 0 0 0,0 0 1 0 0,-2 1-1 0 0,-15-46 0 0 0,15 61-1406 0 0,6 20-115 0 0,6 20 222 0 0,-5-22 1283 0 0,0 1 0 0 0,1-1 1 0 0,0 0-1 0 0,0 0 0 0 0,0 0 1 0 0,0-1-1 0 0,1 1 0 0 0,0-1 1 0 0,1 0-1 0 0,-1 0 0 0 0,1 0 1 0 0,10 8-1 0 0,-12-11 73 0 0,0 0 1 0 0,1 0-1 0 0,-1-1 0 0 0,0 1 1 0 0,1-1-1 0 0,0 0 0 0 0,-1 0 1 0 0,1 0-1 0 0,0 0 0 0 0,-1 0 1 0 0,1-1-1 0 0,0 0 0 0 0,0 0 1 0 0,0 0-1 0 0,-1 0 0 0 0,1 0 0 0 0,0-1 1 0 0,0 0-1 0 0,-1 0 0 0 0,1 0 1 0 0,0 0-1 0 0,-1 0 0 0 0,1-1 1 0 0,3-2-1 0 0,1-1 96 0 0,-1 1 0 0 0,0-2 1 0 0,0 1-1 0 0,-1-1 0 0 0,1 0 0 0 0,-1 0 0 0 0,-1-1 0 0 0,7-9 1 0 0,-9 14-67 0 0,-1-1 1 0 0,0 0-1 0 0,0 0 1 0 0,0-1-1 0 0,-1 1 1 0 0,1 0 0 0 0,-1-1-1 0 0,0 1 1 0 0,0 0-1 0 0,0-1 1 0 0,0 0-1 0 0,0 1 1 0 0,-1-1 0 0 0,0 1-1 0 0,0-1 1 0 0,0 0-1 0 0,0 1 1 0 0,0-1-1 0 0,-1 0 1 0 0,1 1 0 0 0,-1-1-1 0 0,-2-3 1 0 0,3 6-82 0 0,0 0 0 0 0,-1 0 0 0 0,1 0-1 0 0,0 0 1 0 0,-1 0 0 0 0,0 0 0 0 0,1 0 0 0 0,-1 0 0 0 0,1 0 0 0 0,-1 1 0 0 0,0-1 0 0 0,0 0 0 0 0,1 1 0 0 0,-1-1 0 0 0,0 0 0 0 0,0 1 0 0 0,0-1 0 0 0,0 1 0 0 0,0-1 0 0 0,0 1-1 0 0,0-1 1 0 0,0 1 0 0 0,-1 0 0 0 0,1 0-23 0 0,0 0-1 0 0,0 0 0 0 0,0 1 1 0 0,0-1-1 0 0,0 0 0 0 0,0 1 1 0 0,0-1-1 0 0,0 1 0 0 0,0 0 1 0 0,0-1-1 0 0,0 1 0 0 0,0 0 0 0 0,0-1 1 0 0,1 1-1 0 0,-1 0 0 0 0,0 0 1 0 0,1 0-1 0 0,-2 1 0 0 0,-2 4-104 0 0,1 1 0 0 0,-1-1-1 0 0,1 1 1 0 0,0 0 0 0 0,-2 9 0 0 0,-3 14 148 0 0,-7 54 0 0 0,13-71 16 0 0,1 1 1 0 0,1-1-1 0 0,0 0 1 0 0,1 1-1 0 0,0-1 1 0 0,6 23-1 0 0,-6-33-16 0 0,-1-1 0 0 0,1 1-1 0 0,0-1 1 0 0,0 0 0 0 0,0 0 0 0 0,0 1 0 0 0,0-1-1 0 0,1 0 1 0 0,-1 0 0 0 0,1 0 0 0 0,-1 0 0 0 0,1 0-1 0 0,0-1 1 0 0,0 1 0 0 0,0-1 0 0 0,0 1 0 0 0,0-1-1 0 0,0 1 1 0 0,0-1 0 0 0,0 0 0 0 0,1 0 0 0 0,-1 0-1 0 0,0 0 1 0 0,1 0 0 0 0,-1-1 0 0 0,1 1 0 0 0,-1-1-1 0 0,0 0 1 0 0,1 0 0 0 0,-1 1 0 0 0,1-1 0 0 0,-1-1 0 0 0,1 1-1 0 0,-1 0 1 0 0,1-1 0 0 0,4-1 0 0 0,3 0 72 0 0,-1-2 1 0 0,1 1-1 0 0,-1-1 1 0 0,0-1-1 0 0,0 1 1 0 0,0-2-1 0 0,16-11 1 0 0,-8 1 48 0 0,1 0 0 0 0,-2-2 0 0 0,0 1 0 0 0,-1-2-1 0 0,-1 0 1 0 0,-1-1 0 0 0,-1 0 0 0 0,0-1 0 0 0,-2 0 0 0 0,11-32 0 0 0,-15 43-81 0 0,-5 9-16 0 0,0-1 0 0 0,0 0 0 0 0,0-1-1 0 0,0 1 1 0 0,0 0 0 0 0,0 0 0 0 0,0 0-1 0 0,-1 0 1 0 0,1-1 0 0 0,0-3 0 0 0,-3 8-65 0 0,0 1 1 0 0,1 0-1 0 0,-1 0 1 0 0,1 0-1 0 0,-1 0 1 0 0,1 0 0 0 0,0 0-1 0 0,1 0 1 0 0,-2 5-1 0 0,0 23-35 0 0,0 2 164 0 0,1 0 0 0 0,5 42 0 0 0,-4-73-105 0 0,0 0-1 0 0,1-1 0 0 0,-1 1 1 0 0,1 0-1 0 0,0-1 0 0 0,-1 1 0 0 0,1 0 1 0 0,0-1-1 0 0,0 1 0 0 0,0-1 1 0 0,0 1-1 0 0,0-1 0 0 0,0 1 0 0 0,1-1 1 0 0,-1 0-1 0 0,0 0 0 0 0,1 0 1 0 0,-1 0-1 0 0,4 2 0 0 0,-4-2-75 0 0,0-1 0 0 0,0 1 1 0 0,0-1-1 0 0,0 0 0 0 0,0 0 0 0 0,0 1 0 0 0,1-1 0 0 0,-1 0 0 0 0,0 0 1 0 0,0 0-1 0 0,0 0 0 0 0,0 0 0 0 0,1 0 0 0 0,-1-1 0 0 0,0 1 0 0 0,0 0 0 0 0,0-1 1 0 0,0 1-1 0 0,0 0 0 0 0,0-1 0 0 0,0 1 0 0 0,0-1 0 0 0,0 0 0 0 0,0 1 1 0 0,0-1-1 0 0,0 0 0 0 0,0 0 0 0 0,0 0 0 0 0,0 1 0 0 0,-1-1 0 0 0,2-2 1 0 0,5-6-1545 0 0,-1 1 1 0 0,-1-1 0 0 0,0 0 0 0 0,0-1 0 0 0,-1 1 0 0 0,4-11 0 0 0,1-8-1985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4.601"/>
    </inkml:context>
    <inkml:brush xml:id="br0">
      <inkml:brushProperty name="width" value="0.05" units="cm"/>
      <inkml:brushProperty name="height" value="0.05" units="cm"/>
    </inkml:brush>
  </inkml:definitions>
  <inkml:trace contextRef="#ctx0" brushRef="#br0">37 6 18476 0 0,'-1'-1'152'0'0,"1"1"-1"0"0,-1-1 1 0 0,0 0-1 0 0,0 1 1 0 0,0 0 0 0 0,0-1-1 0 0,0 1 1 0 0,0 0 0 0 0,0-1-1 0 0,0 1 1 0 0,0 0-1 0 0,0 0 1 0 0,0 0 0 0 0,0 0-1 0 0,0 0 1 0 0,0 0-1 0 0,0 0 1 0 0,0 0 0 0 0,0 0-1 0 0,0 1 1 0 0,0-1 0 0 0,0 0-1 0 0,0 1 1 0 0,0-1-1 0 0,0 1 1 0 0,0-1 0 0 0,0 1-1 0 0,1-1 1 0 0,-1 1 0 0 0,-1 0-1 0 0,1 1-139 0 0,0-1 1 0 0,0 1-1 0 0,0 0 0 0 0,1 0 1 0 0,-1-1-1 0 0,1 1 0 0 0,-1 0 0 0 0,1 0 1 0 0,-1 0-1 0 0,1-1 0 0 0,0 1 0 0 0,0 0 1 0 0,0 0-1 0 0,0 0 0 0 0,0 0 0 0 0,1 0 1 0 0,-1 2-1 0 0,1-1-295 0 0,0 0 0 0 0,0 0 0 0 0,0 1 0 0 0,0-1 0 0 0,0 0 0 0 0,1 0 0 0 0,-1 0 0 0 0,1 0 0 0 0,0 0 0 0 0,0-1 0 0 0,0 1 0 0 0,3 3 0 0 0,1 0-861 0 0,1 0-1 0 0,0-1 1 0 0,12 7 0 0 0,-5-3 894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5.075"/>
    </inkml:context>
    <inkml:brush xml:id="br0">
      <inkml:brushProperty name="width" value="0.05" units="cm"/>
      <inkml:brushProperty name="height" value="0.05" units="cm"/>
    </inkml:brush>
  </inkml:definitions>
  <inkml:trace contextRef="#ctx0" brushRef="#br0">99 293 15083 0 0,'0'0'270'0'0,"0"-1"0"0"0,0 1 0 0 0,0-1 0 0 0,0 1 0 0 0,0-1 0 0 0,0 1 0 0 0,0-1 0 0 0,-1 1 0 0 0,1-1 0 0 0,0 1 0 0 0,0-1 0 0 0,0 1 0 0 0,0 0 0 0 0,-1-1 0 0 0,1 1 0 0 0,0-1 0 0 0,0 1 0 0 0,-1-1 0 0 0,1 1 0 0 0,0 0 0 0 0,-1-1 0 0 0,1 1 0 0 0,-1 0 0 0 0,1-1 0 0 0,0 1 0 0 0,-1 0 0 0 0,1 0 0 0 0,-1-1 0 0 0,-16 2 640 0 0,13 0-1128 0 0,1 1-1 0 0,0-1 0 0 0,0 1 0 0 0,0 0 0 0 0,0-1 1 0 0,0 1-1 0 0,0 1 0 0 0,0-1 0 0 0,-3 4 0 0 0,1 0 127 0 0,1 1 0 0 0,0 0 0 0 0,0 0-1 0 0,0 1 1 0 0,1-1 0 0 0,0 1 0 0 0,1 0 0 0 0,-3 14-1 0 0,2-9 128 0 0,1 1-1 0 0,1-1 0 0 0,1 1 0 0 0,1 20 0 0 0,-1-30-46 0 0,1 0 0 0 0,0 0 0 0 0,-1 0 0 0 0,2-1 0 0 0,-1 1 0 0 0,0 0 0 0 0,1 0 0 0 0,0-1 0 0 0,0 1 0 0 0,0-1-1 0 0,0 1 1 0 0,0-1 0 0 0,1 0 0 0 0,-1 0 0 0 0,1 0 0 0 0,6 4 0 0 0,2 1-36 0 0,0 0 0 0 0,0-2 0 0 0,23 11 0 0 0,-24-13 30 0 0,0 1 0 0 0,0 0 0 0 0,0 1 0 0 0,-1 0 0 0 0,16 12 0 0 0,-20-11 48 0 0,1-1 0 0 0,-1 1-1 0 0,-1 0 1 0 0,1 0 0 0 0,-1 0 0 0 0,0 1-1 0 0,-1-1 1 0 0,0 1 0 0 0,0 0 0 0 0,0 0-1 0 0,-1 0 1 0 0,-1 1 0 0 0,1-1 0 0 0,-1 0-1 0 0,-1 1 1 0 0,1-1 0 0 0,-1 1 0 0 0,-3 13-1 0 0,3-20 61 0 0,0 0-1 0 0,0-1 0 0 0,-1 1 0 0 0,1 0 0 0 0,-1-1 0 0 0,1 1 0 0 0,-1-1 0 0 0,0 1 0 0 0,0-1 0 0 0,0 1 0 0 0,0-1 0 0 0,0 0 0 0 0,0 1 0 0 0,0-1 0 0 0,0 0 0 0 0,0 0 0 0 0,0 0 0 0 0,-1 0 0 0 0,1 0 0 0 0,-1 0 0 0 0,1 0 0 0 0,-3 1 0 0 0,1-1 34 0 0,0-1-1 0 0,0 1 1 0 0,0-1 0 0 0,1 0 0 0 0,-1 0 0 0 0,0 0 0 0 0,0 0 0 0 0,0 0 0 0 0,0 0-1 0 0,0-1 1 0 0,0 0 0 0 0,-3 0 0 0 0,-1-2 7 0 0,-1 0 0 0 0,1 0 0 0 0,0-1 1 0 0,0 0-1 0 0,0 0 0 0 0,0 0 0 0 0,1-1 0 0 0,-11-9 0 0 0,11 7-188 0 0,-1-1 0 0 0,1 0 0 0 0,1-1 0 0 0,-1 1 0 0 0,2-1 0 0 0,-1 0 0 0 0,1 0 0 0 0,0 0 0 0 0,1-1 0 0 0,0 1 0 0 0,1-1 0 0 0,0 0 0 0 0,0 0 0 0 0,1 0 0 0 0,0-13 0 0 0,1 7-55 0 0,2 1 0 0 0,0 0-1 0 0,0 0 1 0 0,2 0-1 0 0,0 0 1 0 0,0 1 0 0 0,2-1-1 0 0,0 1 1 0 0,11-19-1 0 0,52-84-47 0 0,19-34 368 0 0,-75 125-69 0 0,-1 0 0 0 0,-1 0 1 0 0,13-57-1 0 0,-22 70-370 0 0,-6 19-188 0 0,-6 19-48 0 0,4 1 519 0 0,1-1 1 0 0,1 1-1 0 0,2 0 0 0 0,0 0 0 0 0,2 0 1 0 0,3 28-1 0 0,3-7-79 0 0,2 0 0 0 0,20 64 0 0 0,-24-99-85 0 0,0 1 1 0 0,9 15-1 0 0,-12-24 119 0 0,1 0-1 0 0,0-1 1 0 0,0 1-1 0 0,1-1 1 0 0,-1 0-1 0 0,1 0 0 0 0,0 0 1 0 0,0 0-1 0 0,0 0 1 0 0,0-1-1 0 0,5 5 1 0 0,-8-7 6 0 0,1 0 0 0 0,-1 0 0 0 0,0 0 0 0 0,0 0 0 0 0,0 0 0 0 0,0 0 0 0 0,0 0 0 0 0,0 0 0 0 0,0 0 0 0 0,0 0 1 0 0,0 0-1 0 0,0 0 0 0 0,0 0 0 0 0,0 0 0 0 0,0 0 0 0 0,0 0 0 0 0,0 0 0 0 0,1 0 0 0 0,-1 0 0 0 0,0 0 0 0 0,0 0 1 0 0,0 0-1 0 0,0 0 0 0 0,0 0 0 0 0,0 0 0 0 0,0 0 0 0 0,0 0 0 0 0,0 0 0 0 0,0 0 0 0 0,0 0 0 0 0,0 0 0 0 0,0 0 0 0 0,1 0 1 0 0,-1 0-1 0 0,0 0 0 0 0,0 0 0 0 0,0 0 0 0 0,0 0 0 0 0,0 0 0 0 0,0 0 0 0 0,0-1 0 0 0,0 1 0 0 0,0 0 0 0 0,0 0 0 0 0,0 0 1 0 0,0 0-1 0 0,0 0 0 0 0,0 0 0 0 0,0 0 0 0 0,0 0 0 0 0,0 0 0 0 0,0 0 0 0 0,0 0 0 0 0,0 0 0 0 0,0 0 0 0 0,0-1 1 0 0,0 1-1 0 0,0 0 0 0 0,0 0 0 0 0,0 0 0 0 0,0 0 0 0 0,0 0 0 0 0,0 0 0 0 0,0 0 0 0 0,0 0 0 0 0,0 0 0 0 0,-3-9 349 0 0,-5-7-44 0 0,-40-59-48 0 0,-3 2 0 0 0,-61-66 1 0 0,105 132-97 0 0,-17-20 432 0 0,23 25-530 0 0,0 1 0 0 0,0 0 0 0 0,0-1 0 0 0,0 1 0 0 0,1 0 0 0 0,-1-1 0 0 0,0 1 1 0 0,1-1-1 0 0,-1 1 0 0 0,1-1 0 0 0,-1 0 0 0 0,1 1 0 0 0,0-1 0 0 0,-1 1 0 0 0,1-4 0 0 0,2 4-105 0 0,0-1 0 0 0,0 1 0 0 0,0 0 0 0 0,0 0 0 0 0,0 0 0 0 0,0 0 0 0 0,0 1 0 0 0,1-1 0 0 0,-1 1 0 0 0,0-1 0 0 0,0 1 0 0 0,1 0 0 0 0,-1 0 0 0 0,3 0 0 0 0,-1-1-8 0 0,165-16-2352 0 0,-56 10-6166 0 0,-95 5 6215 0 0,16 0-1852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26:36.698"/>
    </inkml:context>
    <inkml:brush xml:id="br0">
      <inkml:brushProperty name="width" value="0.05" units="cm"/>
      <inkml:brushProperty name="height" value="0.05" units="cm"/>
    </inkml:brush>
  </inkml:definitions>
  <inkml:trace contextRef="#ctx0" brushRef="#br0">0 24 5649 0 0,'5'0'8144'0'0,"5"-1"-3474"0"0,39-5-3086 0 0,-4 1-1347 0 0,18-2-121 0 0,0 4 0 0 0,0 2 0 0 0,117 13 0 0 0,68 40-288 0 0,-158-30 54 0 0,0-4-1 0 0,111 8 0 0 0,-145-26 66 0 0,0-2-1 0 0,0-2 0 0 0,-1-2 1 0 0,69-18-1 0 0,-50 8 57 0 0,1 4 0 0 0,0 2 0 0 0,1 4 0 0 0,95 5 0 0 0,-168 1-1 0 0,12 1-19 0 0,0 0 1 0 0,26 7-1 0 0,-38-8 18 0 0,0 1 0 0 0,0 0 0 0 0,0 0 0 0 0,0 0 0 0 0,0 0-1 0 0,0 0 1 0 0,-1 1 0 0 0,1-1 0 0 0,0 1 0 0 0,-1 0 0 0 0,1 0 0 0 0,-1 0 0 0 0,0 0-1 0 0,0 0 1 0 0,0 0 0 0 0,0 1 0 0 0,0-1 0 0 0,0 1 0 0 0,0 0 0 0 0,1 4 0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4.577"/>
    </inkml:context>
    <inkml:brush xml:id="br0">
      <inkml:brushProperty name="width" value="0.05" units="cm"/>
      <inkml:brushProperty name="height" value="0.05" units="cm"/>
    </inkml:brush>
  </inkml:definitions>
  <inkml:trace contextRef="#ctx0" brushRef="#br0">32 175 5457 0 0,'-24'11'6864'0'0,"17"-9"-2420"0"0,20 0-674 0 0,9-4-3224 0 0,317-90 392 0 0,-178 46-1967 0 0,-57 5-6305 0 0,-87 32 7081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5.024"/>
    </inkml:context>
    <inkml:brush xml:id="br0">
      <inkml:brushProperty name="width" value="0.05" units="cm"/>
      <inkml:brushProperty name="height" value="0.05" units="cm"/>
    </inkml:brush>
  </inkml:definitions>
  <inkml:trace contextRef="#ctx0" brushRef="#br0">591 10 17932 0 0,'0'0'37'0'0,"0"0"0"0"0,0-1 1 0 0,0 1-1 0 0,0-1 0 0 0,0 1 1 0 0,0-1-1 0 0,-1 1 0 0 0,1-1 1 0 0,0 1-1 0 0,0 0 0 0 0,0-1 0 0 0,-1 1 1 0 0,1 0-1 0 0,0-1 0 0 0,-1 1 1 0 0,1-1-1 0 0,0 1 0 0 0,0 0 1 0 0,-1 0-1 0 0,1-1 0 0 0,-1 1 1 0 0,1 0-1 0 0,0 0 0 0 0,-1-1 0 0 0,1 1 1 0 0,-1 0-1 0 0,1 0 0 0 0,0 0 1 0 0,-1 0-1 0 0,1-1 0 0 0,-1 1 1 0 0,1 0-1 0 0,-1 0 0 0 0,0 0 0 0 0,0 1-17 0 0,0-1-1 0 0,-1 1 1 0 0,1 0-1 0 0,0 0 1 0 0,0-1-1 0 0,0 1 1 0 0,0 0-1 0 0,0 0 1 0 0,0 0-1 0 0,0 0 1 0 0,0 0-1 0 0,0 2 1 0 0,-28 47-597 0 0,21-35 714 0 0,-7 9 47 0 0,-2-1-1 0 0,-1 0 1 0 0,0-1 0 0 0,-2-1 0 0 0,0 0 0 0 0,-1-2-1 0 0,-36 25 1 0 0,11-14 938 0 0,-2-1 1 0 0,-97 42-1 0 0,127-64-1008 0 0,10-5-96 0 0,1 1-1 0 0,0 0 1 0 0,-1 0 0 0 0,1 1-1 0 0,1 0 1 0 0,-1 0 0 0 0,0 0-1 0 0,1 1 1 0 0,-10 10-1 0 0,15-14-33 0 0,0 0-1 0 0,1 0 0 0 0,-1 0 0 0 0,1 0 0 0 0,-1 0 0 0 0,1 0 0 0 0,-1 0 1 0 0,1 0-1 0 0,0 1 0 0 0,-1-1 0 0 0,1 0 0 0 0,0 0 0 0 0,0 0 0 0 0,0 1 0 0 0,0-1 1 0 0,0 0-1 0 0,0 0 0 0 0,0 0 0 0 0,0 1 0 0 0,1-1 0 0 0,-1 0 0 0 0,1 2 1 0 0,0-1-4 0 0,0 0 1 0 0,1 0-1 0 0,-1 0 1 0 0,1 0-1 0 0,-1-1 1 0 0,1 1-1 0 0,0-1 1 0 0,-1 1-1 0 0,1-1 1 0 0,0 1-1 0 0,2 0 1 0 0,5 3-3 0 0,0-1 0 0 0,0 0 0 0 0,0 0-1 0 0,14 3 1 0 0,-6-4 45 0 0,0 0-1 0 0,1-1 1 0 0,-1 0-1 0 0,27-2 1 0 0,71-11-457 0 0,-87 8 43 0 0,88-13-2701 0 0,-76 9 1550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5.658"/>
    </inkml:context>
    <inkml:brush xml:id="br0">
      <inkml:brushProperty name="width" value="0.05" units="cm"/>
      <inkml:brushProperty name="height" value="0.05" units="cm"/>
    </inkml:brush>
  </inkml:definitions>
  <inkml:trace contextRef="#ctx0" brushRef="#br0">310 179 3433 0 0,'-1'-2'344'0'0,"0"-1"0"0"0,0 1 1 0 0,0-1-1 0 0,-1 1 0 0 0,1-1 1 0 0,-1 1-1 0 0,1 0 0 0 0,-1 0 0 0 0,0 0 1 0 0,0 0-1 0 0,0 0 0 0 0,0 0 1 0 0,0 1-1 0 0,0-1 0 0 0,-1 0 1 0 0,1 1-1 0 0,0 0 0 0 0,-1 0 1 0 0,1 0-1 0 0,-1 0 0 0 0,-3-1 0 0 0,-9-3 194 0 0,0 0 0 0 0,-19-2 0 0 0,19 4-192 0 0,-1 0 0 0 0,1 1 0 0 0,0 1 0 0 0,-26 2 0 0 0,35-1-260 0 0,1 1 0 0 0,-1 0 0 0 0,0 0-1 0 0,0 1 1 0 0,1 0 0 0 0,-1 0 0 0 0,1 0 0 0 0,0 0 0 0 0,-1 1 0 0 0,1 0-1 0 0,0 0 1 0 0,0 1 0 0 0,1-1 0 0 0,-1 1 0 0 0,-4 5 0 0 0,8-8-79 0 0,0 1 1 0 0,0 0-1 0 0,0 0 1 0 0,0 0-1 0 0,0-1 1 0 0,0 1 0 0 0,1 0-1 0 0,-1 0 1 0 0,1 1-1 0 0,-1-1 1 0 0,1 0-1 0 0,0 0 1 0 0,-1 0-1 0 0,1 0 1 0 0,0 0-1 0 0,1 0 1 0 0,-1 0 0 0 0,0 0-1 0 0,1 0 1 0 0,-1 1-1 0 0,1-1 1 0 0,-1 0-1 0 0,1 0 1 0 0,0-1-1 0 0,0 1 1 0 0,0 0-1 0 0,0 0 1 0 0,0 0 0 0 0,1-1-1 0 0,-1 1 1 0 0,0 0-1 0 0,1-1 1 0 0,-1 1-1 0 0,1-1 1 0 0,0 0-1 0 0,-1 1 1 0 0,1-1-1 0 0,0 0 1 0 0,0 0 0 0 0,3 1-1 0 0,7 3 125 0 0,-1-2 0 0 0,1 1 0 0 0,-1-1 1 0 0,1-1-1 0 0,0 0 0 0 0,0-1 0 0 0,0 0 0 0 0,1-1 0 0 0,-1-1 0 0 0,0 1 0 0 0,0-2 0 0 0,0 0 0 0 0,17-5 1 0 0,-7 1 27 0 0,0-2 0 0 0,-1 0 0 0 0,0-1 1 0 0,-1-1-1 0 0,0-1 0 0 0,24-17 0 0 0,-29 17 2 0 0,0-1 0 0 0,25-26-1 0 0,-36 33-142 0 0,0 1-1 0 0,0-1 0 0 0,0 0 0 0 0,-1 0 1 0 0,0 0-1 0 0,0-1 0 0 0,0 1 1 0 0,0-1-1 0 0,-1 0 0 0 0,0 1 1 0 0,-1-1-1 0 0,3-11 0 0 0,-4 16-23 0 0,0 1-1 0 0,1-1 0 0 0,-1 1 1 0 0,0-1-1 0 0,0 1 1 0 0,0-1-1 0 0,0 1 1 0 0,0-1-1 0 0,0 1 0 0 0,0-1 1 0 0,0 1-1 0 0,0-1 1 0 0,0 1-1 0 0,0-1 1 0 0,0 1-1 0 0,0 0 0 0 0,0-1 1 0 0,-1 1-1 0 0,1-1 1 0 0,0 1-1 0 0,0-1 1 0 0,0 1-1 0 0,-1-1 0 0 0,1 1 1 0 0,0 0-1 0 0,-1-1 1 0 0,1 1-1 0 0,0 0 1 0 0,-1-1-1 0 0,1 1 0 0 0,0 0 1 0 0,-1-1-1 0 0,1 1 1 0 0,-1 0-1 0 0,1 0 0 0 0,-1-1 1 0 0,1 1-1 0 0,0 0 1 0 0,-1 0-1 0 0,1 0 1 0 0,-1 0-1 0 0,1-1 0 0 0,-1 1 1 0 0,1 0-1 0 0,-1 0 1 0 0,1 0-1 0 0,-1 0 1 0 0,1 0-1 0 0,-1 0 0 0 0,1 1 1 0 0,-1-1-1 0 0,1 0 1 0 0,-1 0-1 0 0,1 0 1 0 0,-1 0-1 0 0,1 0 0 0 0,-1 1 1 0 0,1-1-1 0 0,0 0 1 0 0,-1 0-1 0 0,1 1 1 0 0,-1-1-1 0 0,1 0 0 0 0,0 1 1 0 0,-1-1-1 0 0,1 1 1 0 0,-28 22-274 0 0,21-15 228 0 0,0-1 0 0 0,1 1 1 0 0,0 1-1 0 0,0-1 0 0 0,1 1 0 0 0,0 0 0 0 0,1 0 1 0 0,0 0-1 0 0,0 1 0 0 0,1-1 0 0 0,0 1 0 0 0,-1 12 0 0 0,3-15-342 0 0,0 0 0 0 0,1 0 0 0 0,0 0 0 0 0,1 0 0 0 0,-1 0 0 0 0,1 0 0 0 0,1 0 0 0 0,-1 0 0 0 0,1 0 0 0 0,0 0 0 0 0,1-1 0 0 0,0 1 0 0 0,0-1 0 0 0,0 0 0 0 0,1 0 0 0 0,0 0 0 0 0,0 0 0 0 0,6 6 0 0 0,7 6-2265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5.734"/>
    </inkml:context>
    <inkml:brush xml:id="br0">
      <inkml:brushProperty name="width" value="0.05" units="cm"/>
      <inkml:brushProperty name="height" value="0.05" units="cm"/>
    </inkml:brush>
  </inkml:definitions>
  <inkml:trace contextRef="#ctx0" brushRef="#br0">443 89 15339 0 0,'0'-9'430'0'0,"0"2"353"0"0,0 0 0 0 0,0 0 0 0 0,0 0 1 0 0,-1 1-1 0 0,-3-14 0 0 0,3 18-705 0 0,0 1 1 0 0,1-1-1 0 0,-1 1 1 0 0,0-1-1 0 0,0 1 0 0 0,0 0 1 0 0,0-1-1 0 0,0 1 0 0 0,0 0 1 0 0,0 0-1 0 0,0 0 1 0 0,0 0-1 0 0,-1 0 0 0 0,1 0 1 0 0,0 0-1 0 0,-1 0 1 0 0,1 0-1 0 0,-1 0 0 0 0,1 1 1 0 0,-1-1-1 0 0,1 1 1 0 0,-1-1-1 0 0,1 1 0 0 0,-1 0 1 0 0,0-1-1 0 0,1 1 1 0 0,-1 0-1 0 0,0 0 0 0 0,1 0 1 0 0,-4 1-1 0 0,0 0-43 0 0,-1 0-1 0 0,1 0 1 0 0,-1 0 0 0 0,1 1-1 0 0,-1 0 1 0 0,1 0-1 0 0,0 1 1 0 0,0-1 0 0 0,-6 5-1 0 0,-44 34 173 0 0,37-27-126 0 0,-23 18 41 0 0,2 2 0 0 0,-54 57 0 0 0,83-80-139 0 0,1 1 0 0 0,0-1 0 0 0,1 1 0 0 0,0 1 0 0 0,1 0 1 0 0,0 0-1 0 0,1 0 0 0 0,1 1 0 0 0,0 0 0 0 0,1 0 0 0 0,0 0 0 0 0,1 1 0 0 0,-2 25 0 0 0,5-35-2 0 0,0-1 0 0 0,0 0 0 0 0,1 1 0 0 0,-1-1 0 0 0,1 1 0 0 0,0-1 0 0 0,0 0 0 0 0,0 1 1 0 0,1-1-1 0 0,-1 0 0 0 0,1 0 0 0 0,0 0 0 0 0,1 0 0 0 0,-1 0 0 0 0,0-1 0 0 0,1 1 0 0 0,0-1 0 0 0,3 4 0 0 0,-1-3 0 0 0,0 0 0 0 0,1-1 0 0 0,-1 1 0 0 0,0-1 1 0 0,1 0-1 0 0,0-1 0 0 0,0 1 0 0 0,-1-1 0 0 0,1-1 0 0 0,1 1 0 0 0,-1-1 0 0 0,9 1 1 0 0,-1 0 27 0 0,1-1 0 0 0,0-1 0 0 0,0-1-1 0 0,-1 0 1 0 0,1 0 0 0 0,0-2 0 0 0,-1 0 0 0 0,0 0 0 0 0,27-11 0 0 0,-31 9 66 0 0,-1 1 0 0 0,0-1 0 0 0,0-1 0 0 0,0 1 0 0 0,-1-2 0 0 0,0 1 0 0 0,0-1 0 0 0,0 0 0 0 0,-1-1 0 0 0,0 0 0 0 0,0 0 0 0 0,-1 0 0 0 0,0-1 0 0 0,8-16 1 0 0,-13 23-37 0 0,0 0 1 0 0,0 0-1 0 0,0-1 0 0 0,0 1 1 0 0,0 0-1 0 0,-1 0 1 0 0,1-1-1 0 0,-1 1 1 0 0,0 0-1 0 0,0-1 1 0 0,1 1-1 0 0,-1 0 1 0 0,-1-1-1 0 0,1 1 1 0 0,0 0-1 0 0,-1-1 1 0 0,1 1-1 0 0,-1 0 1 0 0,1 0-1 0 0,-1-1 1 0 0,0 1-1 0 0,0 0 1 0 0,0 0-1 0 0,0 0 1 0 0,-1 0-1 0 0,1 0 1 0 0,-1 0-1 0 0,1 0 1 0 0,-1 1-1 0 0,1-1 1 0 0,-1 1-1 0 0,0-1 1 0 0,0 1-1 0 0,0-1 1 0 0,0 1-1 0 0,0 0 1 0 0,-2-1-1 0 0,0 0-61 0 0,1 1-1 0 0,0 0 1 0 0,0 0-1 0 0,-1 0 1 0 0,1 0-1 0 0,-1 0 1 0 0,1 1-1 0 0,-1 0 1 0 0,1 0-1 0 0,-1 0 0 0 0,1 0 1 0 0,0 0-1 0 0,-1 1 1 0 0,1-1-1 0 0,-1 1 1 0 0,1 0-1 0 0,0 0 1 0 0,-1 0-1 0 0,1 1 1 0 0,0-1-1 0 0,0 1 1 0 0,0 0-1 0 0,0-1 1 0 0,-5 5-1 0 0,3 0-74 0 0,-1 0 1 0 0,1 0-1 0 0,0 0 0 0 0,1 1 0 0 0,0 0 0 0 0,-6 11 1 0 0,9-16 52 0 0,1 0 0 0 0,-1-1 1 0 0,0 1-1 0 0,1 0 0 0 0,0-1 0 0 0,-1 1 1 0 0,1 0-1 0 0,0-1 0 0 0,0 1 1 0 0,0 0-1 0 0,0 0 0 0 0,0-1 0 0 0,0 1 1 0 0,0 0-1 0 0,2 2 0 0 0,-2-2 8 0 0,1-1 0 0 0,0 0 0 0 0,0 0 0 0 0,0 0 0 0 0,0 0-1 0 0,0 0 1 0 0,0 0 0 0 0,0 0 0 0 0,0 0 0 0 0,0-1 0 0 0,0 1-1 0 0,0 0 1 0 0,1-1 0 0 0,-1 1 0 0 0,0-1 0 0 0,0 1 0 0 0,1-1 0 0 0,-1 1-1 0 0,0-1 1 0 0,1 0 0 0 0,-1 0 0 0 0,1 0 0 0 0,1 0 0 0 0,7 0-19 0 0,0 0 0 0 0,0-1 0 0 0,0 0 0 0 0,0-1 1 0 0,0 0-1 0 0,0 0 0 0 0,0-1 0 0 0,-1-1 0 0 0,0 1 0 0 0,12-7 1 0 0,27-10-5 0 0,-48 20 60 0 0,1 0-1 0 0,0-1 1 0 0,0 1-1 0 0,-1 0 1 0 0,1-1-1 0 0,0 1 1 0 0,0 0-1 0 0,-1 0 1 0 0,1 0-1 0 0,0 0 1 0 0,0 0-1 0 0,0 0 1 0 0,-1 0-1 0 0,1 0 1 0 0,0 0-1 0 0,0 0 1 0 0,-1 0-1 0 0,1 1 1 0 0,0-1-1 0 0,0 0 1 0 0,-1 0-1 0 0,1 1 1 0 0,0-1-1 0 0,-1 0 1 0 0,1 1-1 0 0,0-1 1 0 0,-1 1-1 0 0,1-1 1 0 0,0 1-1 0 0,-1-1 1 0 0,1 1-1 0 0,-1 0 1 0 0,1-1-1 0 0,-1 1 1 0 0,0 0-1 0 0,1-1 1 0 0,-1 1-1 0 0,0 0 1 0 0,1-1-1 0 0,-1 1 1 0 0,0 0-1 0 0,0 0 1 0 0,1-1-1 0 0,-1 1 1 0 0,0 0-1 0 0,0 0 1 0 0,0-1-1 0 0,0 1 1 0 0,0 0-1 0 0,0 0 1 0 0,0 0-1 0 0,0-1 1 0 0,-1 3-1 0 0,0 7 55 0 0,-1 0-1 0 0,0 0 1 0 0,-4 14-1 0 0,2-12-110 0 0,-3 13-180 0 0,4-18-590 0 0,1 0 1 0 0,0 0 0 0 0,0 0-1 0 0,1 0 1 0 0,0 1-1 0 0,0-1 1 0 0,1 11-1 0 0,1-13-238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6.791"/>
    </inkml:context>
    <inkml:brush xml:id="br0">
      <inkml:brushProperty name="width" value="0.05" units="cm"/>
      <inkml:brushProperty name="height" value="0.05" units="cm"/>
    </inkml:brush>
  </inkml:definitions>
  <inkml:trace contextRef="#ctx0" brushRef="#br0">136 91 13531 0 0,'6'-37'3527'0'0,"1"-17"3225"0"0,-15 77-6415 0 0,-1 0 0 0 0,-1-1-1 0 0,-14 24 1 0 0,-4 10-74 0 0,14-24-145 0 0,1 1 0 0 0,1 0 1 0 0,2 1-1 0 0,-10 61 0 0 0,20-85 852 0 0,2-2-4782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7.268"/>
    </inkml:context>
    <inkml:brush xml:id="br0">
      <inkml:brushProperty name="width" value="0.05" units="cm"/>
      <inkml:brushProperty name="height" value="0.05" units="cm"/>
    </inkml:brush>
  </inkml:definitions>
  <inkml:trace contextRef="#ctx0" brushRef="#br0">1 31 16179 0 0,'0'0'44'0'0,"0"0"0"0"0,0 0 0 0 0,1 0 0 0 0,-1 0 0 0 0,0 0 0 0 0,0 0-1 0 0,0 0 1 0 0,1 0 0 0 0,-1 0 0 0 0,0 0 0 0 0,0 0 0 0 0,0 0-1 0 0,1 0 1 0 0,-1 0 0 0 0,0 0 0 0 0,0 0 0 0 0,1 0 0 0 0,-1 0-1 0 0,0 0 1 0 0,0 0 0 0 0,0 0 0 0 0,1 1 0 0 0,-1-1 0 0 0,0 0 0 0 0,0 0-1 0 0,0 0 1 0 0,0 0 0 0 0,1 0 0 0 0,-1 1 0 0 0,0-1 0 0 0,0 0-1 0 0,0 0 1 0 0,0 0 0 0 0,0 0 0 0 0,0 1 0 0 0,0-1 0 0 0,1 0 0 0 0,-1 0-1 0 0,0 0 1 0 0,0 1 0 0 0,0-1 0 0 0,0 0 0 0 0,0 0 0 0 0,0 1-1 0 0,0-1 1 0 0,0 0 0 0 0,0 1 0 0 0,3 18 937 0 0,-2-16-923 0 0,-1 0 1 0 0,0 0-1 0 0,1 0 1 0 0,0-1-1 0 0,-1 1 0 0 0,1 0 1 0 0,2 4-1 0 0,-2-7-53 0 0,3 6-34 0 0,1-1 1 0 0,1 0 0 0 0,-1 0 0 0 0,8 5 0 0 0,-11-9 45 0 0,-1 0 1 0 0,1 0-1 0 0,-1 0 1 0 0,1 0-1 0 0,-1-1 1 0 0,1 1-1 0 0,0-1 0 0 0,-1 1 1 0 0,1-1-1 0 0,0 1 1 0 0,0-1-1 0 0,-1 0 1 0 0,1 0-1 0 0,0 0 1 0 0,0 0-1 0 0,0 0 1 0 0,-1 0-1 0 0,1 0 1 0 0,0-1-1 0 0,-1 1 0 0 0,1-1 1 0 0,0 1-1 0 0,-1-1 1 0 0,4-1-1 0 0,-2-1 150 0 0,1-1 0 0 0,-1 1 0 0 0,1-1 0 0 0,-1 0-1 0 0,0 1 1 0 0,-1-1 0 0 0,1-1 0 0 0,-1 1 0 0 0,0 0 0 0 0,0-1-1 0 0,0 1 1 0 0,0-1 0 0 0,-1 1 0 0 0,0-1 0 0 0,0 0 0 0 0,0 0-1 0 0,0 1 1 0 0,-1-1 0 0 0,0 0 0 0 0,-1-10 0 0 0,1 15-151 0 0,0-1 1 0 0,0 0 0 0 0,0 0-1 0 0,0 0 1 0 0,0 0 0 0 0,-1 1-1 0 0,1-1 1 0 0,0 0 0 0 0,-1 0-1 0 0,1 1 1 0 0,0-1 0 0 0,-1 0-1 0 0,1 0 1 0 0,-1 1 0 0 0,1-1-1 0 0,-1 0 1 0 0,1 1 0 0 0,-1-1-1 0 0,0 1 1 0 0,1-1 0 0 0,-2 0-1 0 0,1 1-22 0 0,1 0-1 0 0,-1 0 0 0 0,1 0 0 0 0,-1 0 1 0 0,0 0-1 0 0,1 0 0 0 0,-1 0 0 0 0,0 0 1 0 0,1 0-1 0 0,-1 1 0 0 0,1-1 1 0 0,-1 0-1 0 0,0 0 0 0 0,1 1 0 0 0,-1-1 1 0 0,1 0-1 0 0,-1 1 0 0 0,1-1 1 0 0,-1 0-1 0 0,0 2 0 0 0,-2 0-47 0 0,0 1 1 0 0,1 0-1 0 0,-1 0 0 0 0,1 0 1 0 0,0 1-1 0 0,0-1 0 0 0,-2 4 1 0 0,-3 8-71 0 0,-26 71-18 0 0,30-77 160 0 0,1 0-1 0 0,0 1 1 0 0,0-1 0 0 0,1 1 0 0 0,0-1 0 0 0,1 1 0 0 0,0 12 0 0 0,0-20-18 0 0,0-1 0 0 0,1 0 0 0 0,-1 1 0 0 0,0-1 0 0 0,1 1 0 0 0,-1-1 1 0 0,0 1-1 0 0,1-1 0 0 0,0 0 0 0 0,-1 1 0 0 0,1-1 0 0 0,0 0 0 0 0,0 0 0 0 0,0 1 0 0 0,-1-1 0 0 0,1 0 0 0 0,0 0 1 0 0,1 0-1 0 0,-1 0 0 0 0,0 0 0 0 0,2 1 0 0 0,-1-1 3 0 0,0-1 1 0 0,0 1-1 0 0,0-1 1 0 0,0 1-1 0 0,1-1 1 0 0,-1 0-1 0 0,0 1 1 0 0,0-1-1 0 0,0 0 1 0 0,0-1-1 0 0,1 1 1 0 0,-1 0-1 0 0,2-1 1 0 0,8-2 33 0 0,-1-1 0 0 0,0-1 0 0 0,0 1 0 0 0,13-9 0 0 0,-19 11-14 0 0,11-8 40 0 0,1 0 0 0 0,-1-1 0 0 0,-1-1 1 0 0,15-14-1 0 0,51-59 15 0 0,-21 21-342 0 0,-60 65 261 0 0,0-1 0 0 0,0 0-1 0 0,0 0 1 0 0,0 0-1 0 0,0 0 1 0 0,0 0-1 0 0,0 0 1 0 0,0 0 0 0 0,0 0-1 0 0,0 0 1 0 0,0 0-1 0 0,0 1 1 0 0,0-1 0 0 0,0 0-1 0 0,0 0 1 0 0,0 0-1 0 0,0 0 1 0 0,0 0 0 0 0,0 0-1 0 0,0 0 1 0 0,0 0-1 0 0,0 0 1 0 0,0 0-1 0 0,0 1 1 0 0,0-1 0 0 0,0 0-1 0 0,0 0 1 0 0,0 0-1 0 0,0 0 1 0 0,0 0 0 0 0,0 0-1 0 0,0 0 1 0 0,0 0-1 0 0,1 0 1 0 0,-1 0 0 0 0,0 0-1 0 0,0 0 1 0 0,0 0-1 0 0,0 0 1 0 0,0 0-1 0 0,0 0 1 0 0,0 1 0 0 0,0-1-1 0 0,0 0 1 0 0,0 0-1 0 0,0 0 1 0 0,1 0 0 0 0,-1 0-1 0 0,0 0 1 0 0,0 0-1 0 0,0 0 1 0 0,0 0 0 0 0,0 0-1 0 0,0 0 1 0 0,0 0-1 0 0,0 0 1 0 0,1-1-1 0 0,-5 18 8 0 0,-7 17 193 0 0,-1-4 10 0 0,8-21-159 0 0,0 0 0 0 0,1 0 1 0 0,0 1-1 0 0,0-1 0 0 0,1 1 1 0 0,0 0-1 0 0,1-1 0 0 0,-1 19 1 0 0,2-27-85 0 0,1 0 0 0 0,-1 0 0 0 0,0-1 0 0 0,0 1 0 0 0,1 0 1 0 0,-1 0-1 0 0,1 0 0 0 0,-1 0 0 0 0,1-1 0 0 0,-1 1 0 0 0,1 0 1 0 0,-1 0-1 0 0,1-1 0 0 0,0 1 0 0 0,-1-1 0 0 0,1 1 0 0 0,0 0 1 0 0,0-1-1 0 0,-1 1 0 0 0,1-1 0 0 0,0 0 0 0 0,0 1 1 0 0,0-1-1 0 0,0 0 0 0 0,0 1 0 0 0,0-1 0 0 0,-1 0 0 0 0,1 0 1 0 0,0 0-1 0 0,0 0 0 0 0,0 0 0 0 0,0 0 0 0 0,0 0 0 0 0,0 0 1 0 0,0 0-1 0 0,0 0 0 0 0,0 0 0 0 0,0-1 0 0 0,1 1 0 0 0,4-2-709 0 0,0 1-1 0 0,1-1 1 0 0,-1 0-1 0 0,9-5 0 0 0,4-3-1063 0 0,-1-2-364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7.680"/>
    </inkml:context>
    <inkml:brush xml:id="br0">
      <inkml:brushProperty name="width" value="0.05" units="cm"/>
      <inkml:brushProperty name="height" value="0.05" units="cm"/>
    </inkml:brush>
  </inkml:definitions>
  <inkml:trace contextRef="#ctx0" brushRef="#br0">100 9 24053 0 0,'-3'-2'12'0'0,"0"1"-1"0"0,0 0 1 0 0,-1 0 0 0 0,1 0-1 0 0,0 0 1 0 0,-1 0 0 0 0,1 1-1 0 0,0 0 1 0 0,-1-1 0 0 0,1 1 0 0 0,-1 0-1 0 0,1 1 1 0 0,0-1 0 0 0,-1 1-1 0 0,1-1 1 0 0,0 1 0 0 0,-1 0-1 0 0,-3 2 1 0 0,5-2-30 0 0,0 0 1 0 0,-1 0 0 0 0,1 1-1 0 0,0-1 1 0 0,1 1-1 0 0,-1-1 1 0 0,0 1 0 0 0,0 0-1 0 0,1 0 1 0 0,-1 0-1 0 0,1 0 1 0 0,-1 0 0 0 0,1 0-1 0 0,0 0 1 0 0,0 0 0 0 0,0 0-1 0 0,0 0 1 0 0,0 1-1 0 0,1-1 1 0 0,-1 0 0 0 0,1 1-1 0 0,-1-1 1 0 0,1 1-1 0 0,0-1 1 0 0,0 0 0 0 0,0 1-1 0 0,0 2 1 0 0,1-2-408 0 0,0 1-1 0 0,1-1 1 0 0,-1 0 0 0 0,1 1 0 0 0,-1-1 0 0 0,1 0 0 0 0,0 0 0 0 0,0 0-1 0 0,0-1 1 0 0,1 1 0 0 0,-1 0 0 0 0,1-1 0 0 0,-1 1 0 0 0,1-1 0 0 0,4 3-1 0 0,3 3 389 0 0,4 5-1028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8.139"/>
    </inkml:context>
    <inkml:brush xml:id="br0">
      <inkml:brushProperty name="width" value="0.05" units="cm"/>
      <inkml:brushProperty name="height" value="0.05" units="cm"/>
    </inkml:brush>
  </inkml:definitions>
  <inkml:trace contextRef="#ctx0" brushRef="#br0">263 244 7850 0 0,'-31'-40'15571'0'0,"29"38"-15516"0"0,1 1 0 0 0,-2 0 0 0 0,1 0 1 0 0,0 0-1 0 0,0 0 0 0 0,0 0 0 0 0,0 1 0 0 0,0-1 0 0 0,-1 1 0 0 0,1-1 0 0 0,0 1 1 0 0,0 0-1 0 0,-1 0 0 0 0,1 0 0 0 0,0 0 0 0 0,-1 0 0 0 0,1 0 0 0 0,0 1 0 0 0,0-1 1 0 0,-1 1-1 0 0,1 0 0 0 0,0-1 0 0 0,0 1 0 0 0,-3 2 0 0 0,-4 1-95 0 0,1 0-1 0 0,0 0 1 0 0,0 1 0 0 0,-13 10-1 0 0,7-3 25 0 0,1 0 0 0 0,0 1 0 0 0,1 1 1 0 0,0 0-1 0 0,-13 23 0 0 0,20-31 2 0 0,1 1 1 0 0,1 0-1 0 0,-1 0 1 0 0,1 0-1 0 0,0 0 1 0 0,1 0-1 0 0,0 1 0 0 0,0-1 1 0 0,1 1-1 0 0,0 0 1 0 0,0-1-1 0 0,0 1 1 0 0,1 0-1 0 0,1 0 1 0 0,1 10-1 0 0,-2-16 5 0 0,1 1 1 0 0,0-1-1 0 0,0 0 0 0 0,0 1 1 0 0,0-1-1 0 0,0 0 0 0 0,1 0 1 0 0,-1 0-1 0 0,0 0 0 0 0,1 0 0 0 0,0-1 1 0 0,-1 1-1 0 0,1 0 0 0 0,0-1 1 0 0,0 1-1 0 0,0-1 0 0 0,0 0 0 0 0,0 1 1 0 0,0-1-1 0 0,1 0 0 0 0,-1 0 1 0 0,0 0-1 0 0,1-1 0 0 0,-1 1 0 0 0,0-1 1 0 0,1 1-1 0 0,-1-1 0 0 0,1 0 1 0 0,-1 0-1 0 0,0 0 0 0 0,3 0 0 0 0,3 0 9 0 0,0-1-1 0 0,0 0 0 0 0,-1 0 1 0 0,1 0-1 0 0,-1-1 0 0 0,1-1 0 0 0,-1 1 1 0 0,12-6-1 0 0,1-4 33 0 0,0-1-1 0 0,0-1 1 0 0,-1-1 0 0 0,-1 0 0 0 0,-1-2-1 0 0,27-31 1 0 0,-24 24-15 0 0,-2-1 0 0 0,-1 0 0 0 0,-1-2 0 0 0,22-50 0 0 0,-32 64-71 0 0,-2 0 1 0 0,0 0-1 0 0,0-1 1 0 0,1-13-1 0 0,-4 22 20 0 0,-1-1-1 0 0,1 1 0 0 0,-1 0 0 0 0,0 0 0 0 0,0 0 0 0 0,-1 0 0 0 0,0 0 0 0 0,0 0 0 0 0,0 0 0 0 0,0 0 0 0 0,-1 0 0 0 0,0 1 1 0 0,0-1-1 0 0,-3-5 0 0 0,5 9 28 0 0,-1 0 0 0 0,0 0 0 0 0,1 0 1 0 0,-1 1-1 0 0,0-1 0 0 0,1 0 0 0 0,-1 0 0 0 0,0 1 1 0 0,0-1-1 0 0,0 0 0 0 0,0 1 0 0 0,0-1 0 0 0,0 1 1 0 0,0-1-1 0 0,0 1 0 0 0,0-1 0 0 0,0 1 0 0 0,0 0 1 0 0,0-1-1 0 0,0 1 0 0 0,0 0 0 0 0,-2 0 0 0 0,1 0-7 0 0,0 1-1 0 0,0-1 0 0 0,0 1 0 0 0,0-1 0 0 0,0 1 0 0 0,0 0 0 0 0,0 0 1 0 0,0 0-1 0 0,0 0 0 0 0,0 0 0 0 0,-1 2 0 0 0,-5 3-66 0 0,1 1-1 0 0,0 0 1 0 0,-11 14 0 0 0,17-21 78 0 0,-4 8-36 0 0,0 0 1 0 0,0 0 0 0 0,1 0-1 0 0,0 0 1 0 0,0 1-1 0 0,1 0 1 0 0,0 0-1 0 0,0 0 1 0 0,1 0-1 0 0,1 0 1 0 0,-1 0-1 0 0,1 0 1 0 0,1 10 0 0 0,1 10 202 0 0,1 0 1 0 0,11 54 0 0 0,-8-57-66 0 0,10 31-1 0 0,-12-50-645 0 0,-1 1 0 0 0,2-1 0 0 0,-1 0-1 0 0,1 0 1 0 0,5 6 0 0 0,-1-5-933 0 0,2-4-416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9.262"/>
    </inkml:context>
    <inkml:brush xml:id="br0">
      <inkml:brushProperty name="width" value="0.05" units="cm"/>
      <inkml:brushProperty name="height" value="0.05" units="cm"/>
    </inkml:brush>
  </inkml:definitions>
  <inkml:trace contextRef="#ctx0" brushRef="#br0">170 67 19428 0 0,'3'-1'255'0'0,"-1"0"0"0"0,1-1 0 0 0,-1 1 0 0 0,1-1 0 0 0,-1 0 0 0 0,0 0 0 0 0,0 0 0 0 0,0 0 0 0 0,0 0 0 0 0,0 0 0 0 0,0 0 0 0 0,0-1 0 0 0,-1 1 0 0 0,1-1 0 0 0,-1 0 0 0 0,0 1 0 0 0,0-1 1 0 0,1-3-1 0 0,9-15-89 0 0,-25 33-828 0 0,-12 18 166 0 0,-17 46 100 0 0,39-66 329 0 0,-1-1 0 0 0,2 1 1 0 0,-1 0-1 0 0,2 0 1 0 0,-1 0-1 0 0,-1 15 0 0 0,4-23 26 0 0,0 0 0 0 0,0 0-1 0 0,0 0 1 0 0,1 0-1 0 0,-1 0 1 0 0,1 0-1 0 0,-1 0 1 0 0,1 0-1 0 0,-1 0 1 0 0,1-1-1 0 0,0 1 1 0 0,0 0-1 0 0,0 0 1 0 0,0-1-1 0 0,0 1 1 0 0,1-1-1 0 0,-1 1 1 0 0,0-1-1 0 0,1 1 1 0 0,-1-1-1 0 0,4 2 1 0 0,3 3-66 0 0,1-1 0 0 0,0 0 0 0 0,13 5 0 0 0,-15-7 87 0 0,0 0 0 0 0,0 0 0 0 0,-1 1 0 0 0,12 8 0 0 0,-14-7 52 0 0,-1-1 0 0 0,1 0 0 0 0,-1 1-1 0 0,0 0 1 0 0,-1 0 0 0 0,1-1 0 0 0,-1 2 0 0 0,0-1-1 0 0,-1 0 1 0 0,1 0 0 0 0,-1 1 0 0 0,0-1 0 0 0,0 1-1 0 0,0-1 1 0 0,-1 1 0 0 0,0-1 0 0 0,0 1 0 0 0,-1 6 0 0 0,0-3 87 0 0,0 1 0 0 0,-1-1 0 0 0,0 0 1 0 0,0 0-1 0 0,-1 0 0 0 0,0 0 0 0 0,-1-1 1 0 0,0 1-1 0 0,0-1 0 0 0,-6 9 1 0 0,4-11 31 0 0,1 1 0 0 0,-1-1 1 0 0,-1 0-1 0 0,1-1 1 0 0,-1 1-1 0 0,0-1 1 0 0,0-1-1 0 0,-1 1 1 0 0,1-1-1 0 0,-1 0 1 0 0,-8 2-1 0 0,13-5-130 0 0,-1 1 1 0 0,1-1-1 0 0,-1 0 0 0 0,1 0 0 0 0,-1 0 1 0 0,0-1-1 0 0,1 0 0 0 0,-1 1 0 0 0,0-1 1 0 0,1 0-1 0 0,-1-1 0 0 0,0 1 0 0 0,1-1 1 0 0,-1 1-1 0 0,1-1 0 0 0,-1 0 0 0 0,1 0 1 0 0,-1-1-1 0 0,1 1 0 0 0,0-1 0 0 0,0 0 1 0 0,-1 0-1 0 0,1 0 0 0 0,0 0 0 0 0,1 0 1 0 0,-1-1-1 0 0,-4-3 0 0 0,4 1-123 0 0,-1 1 1 0 0,1-1-1 0 0,0 0 0 0 0,0 0 0 0 0,1 0 1 0 0,0 0-1 0 0,-1 0 0 0 0,2 0 0 0 0,-1-1 0 0 0,1 1 1 0 0,-1-1-1 0 0,2 1 0 0 0,-1-1 0 0 0,0 0 1 0 0,1 1-1 0 0,0-1 0 0 0,1 0 0 0 0,0-6 1 0 0,1 5-13 0 0,0 0 0 0 0,0 1 0 0 0,1-1 1 0 0,0 1-1 0 0,0 0 0 0 0,0-1 0 0 0,1 2 1 0 0,0-1-1 0 0,0 0 0 0 0,1 1 1 0 0,-1-1-1 0 0,1 1 0 0 0,0 1 0 0 0,8-7 1 0 0,15-8-90 0 0,1 1 0 0 0,1 2 0 0 0,0 1 0 0 0,50-17 0 0 0,47-24 139 0 0,-112 47 127 0 0,0 1 1 0 0,0-2 0 0 0,-1 0-1 0 0,-1-1 1 0 0,25-24-1 0 0,-15 2 527 0 0,-22 31-488 0 0,0 0 0 0 0,0 0-1 0 0,0 1 1 0 0,0-1 0 0 0,-1 0-1 0 0,1 0 1 0 0,-1 0 0 0 0,1 0-1 0 0,-1 0 1 0 0,0 0 0 0 0,1 0-1 0 0,-1 0 1 0 0,0 0 0 0 0,0 0-1 0 0,0 0 1 0 0,-1 0 0 0 0,1 0-1 0 0,-1-2 1 0 0,1 4-90 0 0,0 0 0 0 0,0 0 1 0 0,0-1-1 0 0,-1 1 0 0 0,1 0 0 0 0,0 0 0 0 0,0-1 0 0 0,0 1 1 0 0,0 0-1 0 0,-1 0 0 0 0,1-1 0 0 0,0 1 0 0 0,0 0 0 0 0,-1 0 1 0 0,1 0-1 0 0,0-1 0 0 0,0 1 0 0 0,-1 0 0 0 0,1 0 0 0 0,0 0 1 0 0,0 0-1 0 0,-1 0 0 0 0,1 0 0 0 0,0 0 0 0 0,-1 0 0 0 0,1 0 1 0 0,0 0-1 0 0,0 0 0 0 0,-1 0 0 0 0,1 0 0 0 0,0 0 0 0 0,-1 0 1 0 0,1 0-1 0 0,-1 0 0 0 0,-9 8-107 0 0,-6 15-296 0 0,10-10 275 0 0,-5 10 76 0 0,1-1-1 0 0,0 1 0 0 0,-11 47 0 0 0,21-70 39 0 0,0 1-1 0 0,0 0 0 0 0,0-1 1 0 0,-1 1-1 0 0,1 0 0 0 0,0-1 1 0 0,0 1-1 0 0,0 0 0 0 0,0-1 1 0 0,0 1-1 0 0,0 0 0 0 0,1-1 1 0 0,-1 1-1 0 0,0 0 0 0 0,0-1 1 0 0,0 1-1 0 0,1-1 0 0 0,-1 1 1 0 0,0 0-1 0 0,0-1 0 0 0,1 1 1 0 0,-1-1-1 0 0,1 1 0 0 0,-1-1 1 0 0,0 1-1 0 0,1-1 1 0 0,-1 1-1 0 0,1-1 0 0 0,-1 0 1 0 0,1 1-1 0 0,-1-1 0 0 0,2 1 1 0 0,0-1 1 0 0,0 1-1 0 0,0-1 1 0 0,0 0 0 0 0,0 1 0 0 0,0-1 0 0 0,-1 0 0 0 0,1 0 0 0 0,0-1 0 0 0,0 1 0 0 0,0 0 0 0 0,2-1 0 0 0,6-2 39 0 0,0 0 0 0 0,0-1 0 0 0,10-5 0 0 0,-6 1 33 0 0,-1 0 0 0 0,0-1 0 0 0,0-1-1 0 0,-1 0 1 0 0,12-13 0 0 0,50-62 74 0 0,-50 55-223 0 0,-24 30 71 0 0,0 0 0 0 0,0 0 1 0 0,0 1-1 0 0,0-1 0 0 0,0 0 0 0 0,0 0 0 0 0,0 0 0 0 0,0 0 0 0 0,1 0 0 0 0,-1 0 0 0 0,0 0 0 0 0,0 0 0 0 0,0 0 0 0 0,0 1 0 0 0,0-1 0 0 0,0 0 0 0 0,0 0 0 0 0,0 0 0 0 0,0 0 0 0 0,0 0 0 0 0,0 0 0 0 0,0 0 1 0 0,0 0-1 0 0,0 0 0 0 0,0 0 0 0 0,0 0 0 0 0,1 0 0 0 0,-1 0 0 0 0,0 1 0 0 0,0-1 0 0 0,0 0 0 0 0,0 0 0 0 0,0 0 0 0 0,0 0 0 0 0,0 0 0 0 0,0 0 0 0 0,0 0 0 0 0,1 0 0 0 0,-1 0 0 0 0,0 0 0 0 0,0 0 0 0 0,0 0 1 0 0,0 0-1 0 0,0 0 0 0 0,0 0 0 0 0,0 0 0 0 0,0 0 0 0 0,0 0 0 0 0,1 0 0 0 0,-1 0 0 0 0,0-1 0 0 0,0 1 0 0 0,0 0 0 0 0,0 0 0 0 0,0 0 0 0 0,0 0 0 0 0,0 0 0 0 0,0 0 0 0 0,0 0 0 0 0,0 0 0 0 0,0 0 0 0 0,1 0 0 0 0,-1 0 1 0 0,0 0-1 0 0,0 0 0 0 0,0-1 0 0 0,0 1 0 0 0,0 0 0 0 0,0 0 0 0 0,0 14-164 0 0,-4 19 185 0 0,4-31-21 0 0,-2 11 79 0 0,0-2-55 0 0,0 0-1 0 0,1-1 0 0 0,1 1 0 0 0,-1 0 0 0 0,3 14 0 0 0,-2-23-15 0 0,0 0-1 0 0,1 0 0 0 0,-1-1 1 0 0,1 1-1 0 0,-1 0 1 0 0,1 0-1 0 0,0-1 0 0 0,0 1 1 0 0,0 0-1 0 0,0-1 0 0 0,0 1 1 0 0,0-1-1 0 0,0 1 1 0 0,0-1-1 0 0,1 1 0 0 0,-1-1 1 0 0,0 0-1 0 0,1 0 0 0 0,-1 0 1 0 0,1 0-1 0 0,-1 0 1 0 0,1 0-1 0 0,0 0 0 0 0,0 0 1 0 0,-1 0-1 0 0,1-1 0 0 0,0 1 1 0 0,0-1-1 0 0,0 0 1 0 0,-1 1-1 0 0,1-1 0 0 0,0 0 1 0 0,0 0-1 0 0,0 0 0 0 0,0 0 1 0 0,0 0-1 0 0,2-1 1 0 0,7-1 23 0 0,1 0 1 0 0,-1-1 0 0 0,0 0-1 0 0,0 0 1 0 0,0-1 0 0 0,-1-1 0 0 0,1 0-1 0 0,16-10 1 0 0,-11 3-81 0 0,0 0 1 0 0,-1 0-1 0 0,0-2 0 0 0,15-17 1 0 0,-21 18 113 0 0,-9 14-6 0 0,-3 9-142 0 0,-5 13 17 0 0,-8 28 162 0 0,15-48-75 0 0,1 1 0 0 0,-1 0 1 0 0,1 0-1 0 0,-1 0 0 0 0,1 0 1 0 0,0 0-1 0 0,1-1 0 0 0,-1 1 0 0 0,1 0 1 0 0,1 6-1 0 0,-1-8-10 0 0,-1-1 1 0 0,1 0-1 0 0,0 0 1 0 0,0 0-1 0 0,0 0 1 0 0,0 0-1 0 0,0 0 0 0 0,0 0 1 0 0,0 0-1 0 0,1-1 1 0 0,-1 1-1 0 0,0 0 1 0 0,0-1-1 0 0,1 1 0 0 0,-1-1 1 0 0,0 1-1 0 0,0-1 1 0 0,1 0-1 0 0,-1 1 1 0 0,1-1-1 0 0,-1 0 0 0 0,0 0 1 0 0,1 0-1 0 0,-1 0 1 0 0,1 0-1 0 0,-1 0 1 0 0,0 0-1 0 0,3-1 0 0 0,4 0 35 0 0,0-1-1 0 0,0 0 0 0 0,11-4 0 0 0,1-3 63 0 0,0 0 0 0 0,0-1 0 0 0,-1-1 0 0 0,-1-1 0 0 0,0-1 0 0 0,-1 0 0 0 0,0-2 0 0 0,-1 0 0 0 0,0 0 0 0 0,-1-2 0 0 0,-1 0 0 0 0,-1 0 0 0 0,13-22 0 0 0,-40 62 494 0 0,-9 26-762 0 0,21-45 139 0 0,1 0 0 0 0,0-1 0 0 0,0 1-1 0 0,1 0 1 0 0,-1 0 0 0 0,1 0 0 0 0,0 0 0 0 0,0 0-1 0 0,0 0 1 0 0,2 6 0 0 0,-2-9 21 0 0,0-1 0 0 0,0 1 0 0 0,1 0 0 0 0,-1 0 0 0 0,1 0-1 0 0,-1-1 1 0 0,0 1 0 0 0,1 0 0 0 0,-1 0 0 0 0,1-1 0 0 0,0 1 0 0 0,-1-1 0 0 0,1 1 0 0 0,0 0 0 0 0,-1-1-1 0 0,1 1 1 0 0,0-1 0 0 0,0 1 0 0 0,-1-1 0 0 0,2 1 0 0 0,0-1 9 0 0,-1 0 1 0 0,1 1-1 0 0,0-1 0 0 0,0 0 1 0 0,0 0-1 0 0,-1 0 0 0 0,1 0 0 0 0,0-1 1 0 0,0 1-1 0 0,-1 0 0 0 0,1-1 1 0 0,0 1-1 0 0,2-2 0 0 0,9-3-93 0 0,0-1 0 0 0,-1 0 0 0 0,0-1 0 0 0,0 0 0 0 0,-1-1 0 0 0,0 0 0 0 0,0-1 0 0 0,-1 0 0 0 0,10-11-1 0 0,-18 17-2256 0 0,-7 10 441 0 0,-4 6-488 0 0,4-5 718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19.757"/>
    </inkml:context>
    <inkml:brush xml:id="br0">
      <inkml:brushProperty name="width" value="0.05" units="cm"/>
      <inkml:brushProperty name="height" value="0.05" units="cm"/>
    </inkml:brush>
  </inkml:definitions>
  <inkml:trace contextRef="#ctx0" brushRef="#br0">13 23 16211 0 0,'3'-23'7339'0'0,"-9"33"-5673"0"0,4-4-1707 0 0,0-1 0 0 0,1 1 0 0 0,-1 0 0 0 0,1 0 0 0 0,0 0 0 0 0,1 0 0 0 0,0 0 0 0 0,0 0-1 0 0,0 0 1 0 0,0-1 0 0 0,3 9 0 0 0,3 20-2784 0 0,1 0-4454 0 0,-5-21 3790 0 0,-2 1-696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0.226"/>
    </inkml:context>
    <inkml:brush xml:id="br0">
      <inkml:brushProperty name="width" value="0.05" units="cm"/>
      <inkml:brushProperty name="height" value="0.05" units="cm"/>
    </inkml:brush>
  </inkml:definitions>
  <inkml:trace contextRef="#ctx0" brushRef="#br0">51 1 17324 0 0,'-5'19'5848'0'0,"-7"71"-5298"0"0,12-51-1330 0 0,0-17 28 0 0,-4 38 0 0 0,4-55 79 0 0,-1 0-1 0 0,0 0 0 0 0,0 0 0 0 0,-1 0 0 0 0,0 0 1 0 0,0 0-1 0 0,0 0 0 0 0,0-1 0 0 0,-1 1 0 0 0,1-1 0 0 0,-1 1 1 0 0,-6 5-1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0.664"/>
    </inkml:context>
    <inkml:brush xml:id="br0">
      <inkml:brushProperty name="width" value="0.05" units="cm"/>
      <inkml:brushProperty name="height" value="0.05" units="cm"/>
    </inkml:brush>
  </inkml:definitions>
  <inkml:trace contextRef="#ctx0" brushRef="#br0">240 173 18932 0 0,'-1'-3'579'0'0,"0"-1"-1"0"0,-1 1 1 0 0,1 0-1 0 0,-1 0 1 0 0,0 0-1 0 0,0 0 1 0 0,0 0-1 0 0,0 0 1 0 0,0 1 0 0 0,-4-5-1 0 0,3 6-411 0 0,1-1 1 0 0,0 0-1 0 0,-1 1 0 0 0,1-1 0 0 0,-1 1 1 0 0,1 0-1 0 0,-1 0 0 0 0,0 0 1 0 0,1 0-1 0 0,-1 1 0 0 0,-4-2 0 0 0,3 2-224 0 0,0 0 1 0 0,-1 0-1 0 0,1 0 0 0 0,-1 1 0 0 0,1 0 0 0 0,0 0 0 0 0,-1 0 0 0 0,1 0 0 0 0,0 0 0 0 0,0 1 1 0 0,0 0-1 0 0,0 0 0 0 0,0 0 0 0 0,0 0 0 0 0,0 1 0 0 0,-6 5 0 0 0,-1 1-112 0 0,1 2-1 0 0,0-1 1 0 0,1 1-1 0 0,0 0 1 0 0,0 1-1 0 0,-8 17 1 0 0,12-21 94 0 0,1 1 0 0 0,0-1 1 0 0,1 1-1 0 0,0 0 0 0 0,0 0 1 0 0,1 0-1 0 0,0 1 0 0 0,0-1 0 0 0,1 0 1 0 0,1 17-1 0 0,0-25 71 0 0,0 0-1 0 0,0 0 1 0 0,0 0 0 0 0,0 0 0 0 0,0 0 0 0 0,0 0 0 0 0,0 0-1 0 0,0 0 1 0 0,1 1 0 0 0,-1-1 0 0 0,0 0 0 0 0,1 0-1 0 0,-1 0 1 0 0,1-1 0 0 0,-1 1 0 0 0,1 0 0 0 0,0 0-1 0 0,-1 0 1 0 0,1 0 0 0 0,0 0 0 0 0,-1-1 0 0 0,1 1-1 0 0,0 0 1 0 0,0-1 0 0 0,0 1 0 0 0,0 0 0 0 0,0-1-1 0 0,0 1 1 0 0,0-1 0 0 0,0 0 0 0 0,0 1 0 0 0,0-1-1 0 0,0 0 1 0 0,0 1 0 0 0,0-1 0 0 0,0 0 0 0 0,0 0 0 0 0,0 0-1 0 0,0 0 1 0 0,0 0 0 0 0,0 0 0 0 0,0 0 0 0 0,0-1-1 0 0,0 1 1 0 0,1 0 0 0 0,-1 0 0 0 0,0-1 0 0 0,1 0-1 0 0,7-3 30 0 0,0 1 0 0 0,-1-2 0 0 0,0 1 0 0 0,11-8-1 0 0,-19 12-23 0 0,25-18 98 0 0,-1 0 0 0 0,-1-2 1 0 0,0-1-1 0 0,29-34 0 0 0,-40 40-88 0 0,0 0-1 0 0,-1-1 1 0 0,-1 0-1 0 0,0-1 1 0 0,-1 0-1 0 0,-1 0 0 0 0,-1-1 1 0 0,7-25-1 0 0,-13 40-57 0 0,0-1-1 0 0,-1 0 0 0 0,1 1 0 0 0,-1-1 0 0 0,1 0 0 0 0,-1 0 1 0 0,-1-5-1 0 0,1 8 32 0 0,0 1 1 0 0,0-1 0 0 0,-1 1-1 0 0,1-1 1 0 0,0 1-1 0 0,0-1 1 0 0,-1 0 0 0 0,1 1-1 0 0,0-1 1 0 0,0 1-1 0 0,-1 0 1 0 0,1-1 0 0 0,-1 1-1 0 0,1-1 1 0 0,0 1 0 0 0,-1-1-1 0 0,1 1 1 0 0,-1 0-1 0 0,1-1 1 0 0,-1 1 0 0 0,0 0-1 0 0,0-1-7 0 0,0 1-1 0 0,0 0 0 0 0,0 0 1 0 0,0 0-1 0 0,-1 0 1 0 0,1 0-1 0 0,0 0 1 0 0,0 0-1 0 0,0 0 0 0 0,0 1 1 0 0,0-1-1 0 0,0 0 1 0 0,0 1-1 0 0,-2 0 0 0 0,-13 6-106 0 0,1 1 0 0 0,1 0 0 0 0,-1 1 0 0 0,1 1 0 0 0,-15 13 0 0 0,-58 62-91 0 0,84-82 208 0 0,-25 32-234 0 0,27-32 183 0 0,-1-1 0 0 0,1 0 0 0 0,0 0 0 0 0,-1 1 0 0 0,1-1 0 0 0,0 1 0 0 0,1-1 0 0 0,-1 1 1 0 0,0 0-1 0 0,1-1 0 0 0,-1 1 0 0 0,1-1 0 0 0,0 1 0 0 0,0 4 0 0 0,1-6 29 0 0,-1-1 1 0 0,0 1-1 0 0,1 0 0 0 0,0 0 1 0 0,-1 0-1 0 0,1-1 0 0 0,-1 1 1 0 0,1 0-1 0 0,0-1 0 0 0,0 1 1 0 0,-1 0-1 0 0,1-1 0 0 0,0 1 1 0 0,0-1-1 0 0,0 0 0 0 0,0 1 1 0 0,0-1-1 0 0,-1 1 0 0 0,1-1 1 0 0,0 0-1 0 0,0 0 0 0 0,0 0 1 0 0,0 0-1 0 0,2 1 1 0 0,25-1-336 0 0,-26 0 330 0 0,84-6-507 0 0,50-1 182 0 0,-121 7 354 0 0,0 1 0 0 0,-1 1 0 0 0,1 0 0 0 0,-1 1 0 0 0,1 1 1 0 0,-1 0-1 0 0,14 7 0 0 0,-26-10-7 0 0,0 0 0 0 0,0 0 1 0 0,1 0-1 0 0,-1 0 0 0 0,0 1 1 0 0,0-1-1 0 0,-1 1 0 0 0,1 0 1 0 0,0-1-1 0 0,0 1 0 0 0,-1 0 0 0 0,1 0 1 0 0,-1 0-1 0 0,0 0 0 0 0,0 0 1 0 0,0 1-1 0 0,0-1 0 0 0,2 3 1 0 0,1 28-2993 0 0,-2-37 2513 0 0,0-1-1 0 0,1 2 1 0 0,0-1 0 0 0,0 0 0 0 0,0 1 0 0 0,0-1-1 0 0,4-2 1 0 0,-4 3 111 0 0,74-79-4270 0 0,-52 55 3684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1.177"/>
    </inkml:context>
    <inkml:brush xml:id="br0">
      <inkml:brushProperty name="width" value="0.05" units="cm"/>
      <inkml:brushProperty name="height" value="0.05" units="cm"/>
    </inkml:brush>
  </inkml:definitions>
  <inkml:trace contextRef="#ctx0" brushRef="#br0">205 19 11867 0 0,'0'-1'170'0'0,"1"0"0"0"0,-1 0 0 0 0,0 0 0 0 0,0 0 1 0 0,0 0-1 0 0,0 0 0 0 0,0 0 0 0 0,0 0 1 0 0,0 0-1 0 0,0 0 0 0 0,0 0 0 0 0,0 0 1 0 0,-1 0-1 0 0,1 0 0 0 0,0 0 0 0 0,-1-1 0 0 0,0 2-50 0 0,1 0 0 0 0,0 0 0 0 0,-1 0 0 0 0,1 0 0 0 0,0 0 0 0 0,-1 0 0 0 0,1 0 0 0 0,-1 0 0 0 0,1 0-1 0 0,0 0 1 0 0,-1 0 0 0 0,1 0 0 0 0,0 0 0 0 0,-1 0 0 0 0,1 0 0 0 0,0 0 0 0 0,-1 0 0 0 0,1 1 0 0 0,0-1-1 0 0,0 0 1 0 0,-1 0 0 0 0,1 0 0 0 0,0 1 0 0 0,-1-1 0 0 0,1 0 0 0 0,0 0 0 0 0,0 1 0 0 0,0-1 0 0 0,-1 1 0 0 0,-21 30 2169 0 0,-1 12-1753 0 0,0-1-194 0 0,2 0 0 0 0,-18 55 0 0 0,34-85-390 0 0,2 0-1 0 0,0 0 1 0 0,0 0-1 0 0,1 1 1 0 0,1-1 0 0 0,0 1-1 0 0,1-1 1 0 0,0 1-1 0 0,0-1 1 0 0,2 1 0 0 0,-1-1-1 0 0,2 0 1 0 0,5 18-1 0 0,-7-27-51 0 0,0-1 0 0 0,0 0 0 0 0,0 1 0 0 0,1-1-1 0 0,-1 0 1 0 0,1 0 0 0 0,-1 1 0 0 0,1-1 0 0 0,3 2 0 0 0,-5-4 69 0 0,0 1 1 0 0,0-1-1 0 0,1 0 1 0 0,-1 0 0 0 0,0 0-1 0 0,0 0 1 0 0,0 1-1 0 0,1-1 1 0 0,-1 0 0 0 0,0 0-1 0 0,1 0 1 0 0,-1 0-1 0 0,0 0 1 0 0,0 0-1 0 0,1 0 1 0 0,-1 0 0 0 0,0 0-1 0 0,1 0 1 0 0,-1 0-1 0 0,0 0 1 0 0,0 0 0 0 0,1 0-1 0 0,-1 0 1 0 0,0 0-1 0 0,1 0 1 0 0,-1 0-1 0 0,0 0 1 0 0,0 0 0 0 0,1-1-1 0 0,-1 1 1 0 0,1-1-8 0 0,-1 0-1 0 0,1 0 1 0 0,0 0 0 0 0,-1 1 0 0 0,0-1-1 0 0,1 0 1 0 0,-1 0 0 0 0,0 0 0 0 0,1 0 0 0 0,-1 0-1 0 0,0 0 1 0 0,0 0 0 0 0,0 0 0 0 0,0-2-1 0 0,0-6 182 0 0,0-1 0 0 0,0 0 0 0 0,-2 0 0 0 0,1 1 0 0 0,-1-1 0 0 0,0 1 0 0 0,-1-1 0 0 0,0 1 0 0 0,-1 0 0 0 0,-4-9 0 0 0,-3-3 1095 0 0,-2 0 0 0 0,-26-35 0 0 0,39 56-1247 0 0,-1 0 0 0 0,1 0-1 0 0,0-1 1 0 0,0 1 0 0 0,-1 0 0 0 0,1 0 0 0 0,0 0 0 0 0,0-1 0 0 0,0 1 0 0 0,0 0-1 0 0,-1-1 1 0 0,1 1 0 0 0,0 0 0 0 0,0 0 0 0 0,0-1 0 0 0,0 1 0 0 0,0 0-1 0 0,0-1 1 0 0,0 1 0 0 0,0 0 0 0 0,0 0 0 0 0,0-1 0 0 0,0 1 0 0 0,0 0-1 0 0,0-1 1 0 0,0 1 0 0 0,0 0 0 0 0,0 0 0 0 0,0-1 0 0 0,0 1 0 0 0,0 0 0 0 0,1-1-1 0 0,-1 1 1 0 0,0 0 0 0 0,0 0 0 0 0,0-1 0 0 0,0 1 0 0 0,1 0 0 0 0,-1 0-1 0 0,0-1 1 0 0,0 1 0 0 0,0 0 0 0 0,1 0 0 0 0,-1 0 0 0 0,0 0 0 0 0,1-1 0 0 0,21-2-2391 0 0,35 7-2840 0 0,-49-4 4848 0 0,23 4-130 0 0,5 1-768 0 0</inkml:trace>
  <inkml:trace contextRef="#ctx0" brushRef="#br0" timeOffset="1">432 201 18740 0 0,'-3'-1'107'0'0,"1"1"0"0"0,-1-1 1 0 0,1 1-1 0 0,-1-1 0 0 0,0 1 0 0 0,1 0 1 0 0,-1 0-1 0 0,1 0 0 0 0,-1 0 0 0 0,0 0 1 0 0,1 1-1 0 0,-1-1 0 0 0,1 1 0 0 0,-1 0 1 0 0,1-1-1 0 0,-1 1 0 0 0,1 1 0 0 0,0-1 1 0 0,-1 0-1 0 0,-2 2 0 0 0,-4 3 96 0 0,1-1 0 0 0,0 1 0 0 0,0 0 0 0 0,-8 8 0 0 0,14-12-233 0 0,-1 1 0 0 0,1-1-1 0 0,0 1 1 0 0,-1 0 0 0 0,1 0-1 0 0,-2 4 1 0 0,4-6-22 0 0,0-1 1 0 0,-1 1-1 0 0,1 0 0 0 0,0-1 0 0 0,0 1 1 0 0,0-1-1 0 0,0 1 0 0 0,0 0 0 0 0,0-1 1 0 0,0 1-1 0 0,0 0 0 0 0,0-1 0 0 0,0 1 1 0 0,0 0-1 0 0,0-1 0 0 0,0 1 0 0 0,1 0 1 0 0,-1-1-1 0 0,0 1 0 0 0,0-1 1 0 0,1 1-1 0 0,-1 0 0 0 0,0-1 0 0 0,1 1 1 0 0,-1-1-1 0 0,1 1 0 0 0,-1-1 0 0 0,1 1 1 0 0,-1-1-1 0 0,1 0 0 0 0,-1 1 0 0 0,1-1 1 0 0,-1 0-1 0 0,1 1 0 0 0,-1-1 0 0 0,1 0 1 0 0,0 1-1 0 0,-1-1 0 0 0,2 0 1 0 0,16 8-443 0 0,33 19 1 0 0,-47-25 542 0 0,-1 1 1 0 0,1-1-1 0 0,-1 1 1 0 0,1-1-1 0 0,-1 1 1 0 0,0 0-1 0 0,0 1 1 0 0,0-1-1 0 0,0 0 1 0 0,-1 1-1 0 0,1-1 1 0 0,-1 1-1 0 0,0 0 1 0 0,0 0-1 0 0,2 6 1 0 0,-4-8 49 0 0,0 0 0 0 0,0 0 1 0 0,-1 0-1 0 0,1 0 0 0 0,-1-1 1 0 0,1 1-1 0 0,-1 0 0 0 0,1 0 1 0 0,-1 0-1 0 0,0 0 0 0 0,0-1 1 0 0,0 1-1 0 0,0 0 0 0 0,0-1 1 0 0,0 1-1 0 0,-1-1 0 0 0,1 1 1 0 0,0-1-1 0 0,-1 0 0 0 0,1 1 0 0 0,-1-1 1 0 0,0 0-1 0 0,1 0 0 0 0,-1 0 1 0 0,-2 1-1 0 0,-7 4 310 0 0,0-1 0 0 0,-19 7 0 0 0,-14 0-623 0 0,42-11-157 0 0,-1-1 0 0 0,0 1 1 0 0,1-1-1 0 0,-1 0 1 0 0,1 0-1 0 0,-1 0 0 0 0,1 0 1 0 0,-1 0-1 0 0,1-1 0 0 0,-1 1 1 0 0,1-1-1 0 0,-1 1 1 0 0,1-1-1 0 0,-1 0 0 0 0,-2-1 1 0 0,1-4-150 0 0,2-2-849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6.124"/>
    </inkml:context>
    <inkml:brush xml:id="br0">
      <inkml:brushProperty name="width" value="0.05" units="cm"/>
      <inkml:brushProperty name="height" value="0.05" units="cm"/>
    </inkml:brush>
  </inkml:definitions>
  <inkml:trace contextRef="#ctx0" brushRef="#br0">80 1 17588 0 0,'0'0'16'0'0,"0"0"1"0"0,0 0-1 0 0,0 0 1 0 0,0-1 0 0 0,0 1-1 0 0,0 0 1 0 0,0 0-1 0 0,0 0 1 0 0,-1 0 0 0 0,1 0-1 0 0,0 0 1 0 0,0 0-1 0 0,0 0 1 0 0,0 0-1 0 0,0 0 1 0 0,0 0 0 0 0,-1 0-1 0 0,1 0 1 0 0,0 0-1 0 0,0 0 1 0 0,0 0-1 0 0,0 0 1 0 0,0 0 0 0 0,0 0-1 0 0,0 0 1 0 0,-1 0-1 0 0,1 0 1 0 0,0 0 0 0 0,0 1-1 0 0,0-1 1 0 0,0 0-1 0 0,0 0 1 0 0,0 0-1 0 0,0 0 1 0 0,0 0 0 0 0,-1 0-1 0 0,1 0 1 0 0,0 0-1 0 0,0 0 1 0 0,0 0-1 0 0,0 1 1 0 0,0-1 0 0 0,0 0-1 0 0,0 0 1 0 0,0 0-1 0 0,0 0 1 0 0,0 0-1 0 0,0 0 1 0 0,0 0 0 0 0,0 1-1 0 0,0-1 1 0 0,0 0-1 0 0,0 0 1 0 0,0 0 0 0 0,0 0-1 0 0,0 0 1 0 0,0 0-1 0 0,0 1 1 0 0,0-1-1 0 0,0 0 1 0 0,-6 17-174 0 0,-4 28-938 0 0,8-38 1146 0 0,-51 234-285 0 0,51-234 289 0 0,1 0 0 0 0,0-1 0 0 0,1 1 0 0 0,-1 0 0 0 0,1 0 0 0 0,2 10 0 0 0,-2-15 3 0 0,0-1 0 0 0,0 0-1 0 0,1 0 1 0 0,-1 0 0 0 0,0 0 0 0 0,1 0 0 0 0,-1 0 0 0 0,1 0-1 0 0,-1 0 1 0 0,1 0 0 0 0,0 0 0 0 0,-1 0 0 0 0,1 0 0 0 0,0 0 0 0 0,0 0-1 0 0,0 0 1 0 0,-1-1 0 0 0,3 2 0 0 0,-2-2 43 0 0,0 1 0 0 0,1-1 0 0 0,-1 0 1 0 0,0 0-1 0 0,1 1 0 0 0,-1-1 0 0 0,0 0 0 0 0,1 0 0 0 0,-1-1 1 0 0,0 1-1 0 0,1 0 0 0 0,-1 0 0 0 0,0-1 0 0 0,1 1 0 0 0,-1 0 1 0 0,0-1-1 0 0,0 0 0 0 0,0 1 0 0 0,1-1 0 0 0,0-1 0 0 0,16-9 444 0 0,-1 0-1 0 0,-1-2 1 0 0,0 0-1 0 0,0-1 0 0 0,22-26 1 0 0,60-87 530 0 0,-92 119-985 0 0,10-15 17 0 0,54-80-609 0 0,-65 96-1886 0 0,-10 28-5582 0 0,-1-9 7650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1.672"/>
    </inkml:context>
    <inkml:brush xml:id="br0">
      <inkml:brushProperty name="width" value="0.05" units="cm"/>
      <inkml:brushProperty name="height" value="0.05" units="cm"/>
    </inkml:brush>
  </inkml:definitions>
  <inkml:trace contextRef="#ctx0" brushRef="#br0">12 21 9250 0 0,'-1'-6'944'0'0,"-2"2"-936"0"0,2 1 144 0 0,1 1 1032 0 0,-6-2-3176 0 0,10 3 1024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2.157"/>
    </inkml:context>
    <inkml:brush xml:id="br0">
      <inkml:brushProperty name="width" value="0.05" units="cm"/>
      <inkml:brushProperty name="height" value="0.05" units="cm"/>
    </inkml:brush>
  </inkml:definitions>
  <inkml:trace contextRef="#ctx0" brushRef="#br0">252 40 12475 0 0,'-1'-3'337'0'0,"-11"-24"5942"0"0,6 18-3146 0 0,6 9-3106 0 0,0 0 0 0 0,0 0 0 0 0,-1 0 0 0 0,1 0 0 0 0,0 0 0 0 0,0 0 0 0 0,0 0 0 0 0,0 0 0 0 0,0 0 0 0 0,0 0 0 0 0,0 0 0 0 0,0 0 0 0 0,0 0 0 0 0,0 0 0 0 0,0 0 0 0 0,-1-1 0 0 0,1 1 0 0 0,0 0 0 0 0,0 0 0 0 0,0 0 0 0 0,0 0 0 0 0,0 0 0 0 0,0 0 0 0 0,0 0 0 0 0,0 0 0 0 0,-1 0 0 0 0,1 0 0 0 0,0 0 0 0 0,0 1 0 0 0,0-1 0 0 0,0 0 0 0 0,0 0 0 0 0,0 0 0 0 0,0 0 0 0 0,0 0 0 0 0,0 0 0 0 0,0 0 0 0 0,-1 0 0 0 0,1 0 0 0 0,0 0 0 0 0,0 0 0 0 0,0 0 0 0 0,0 0 0 0 0,0 0 0 0 0,0 0 0 0 0,0 0 0 0 0,0 1 0 0 0,0-1 0 0 0,0 0 0 0 0,0 0 0 0 0,0 0 0 0 0,0 0 0 0 0,0 0 0 0 0,0 0 0 0 0,0 0 0 0 0,-8 18-80 0 0,-1-1 0 0 0,-1 0 0 0 0,-14 19 0 0 0,8-11 110 0 0,-5 7 77 0 0,-12 17 58 0 0,2 1 1 0 0,-34 78-1 0 0,64-125-190 0 0,-1 1-32 0 0,0 1 1 0 0,0-1 0 0 0,1 1 0 0 0,0 0-1 0 0,-1 7 1 0 0,2-12 22 0 0,0 1 0 0 0,0 0-1 0 0,0-1 1 0 0,0 1 0 0 0,0 0 0 0 0,0-1-1 0 0,0 1 1 0 0,1 0 0 0 0,-1-1 0 0 0,0 1 0 0 0,0-1-1 0 0,1 1 1 0 0,-1 0 0 0 0,0-1 0 0 0,1 1 0 0 0,-1-1-1 0 0,1 1 1 0 0,-1-1 0 0 0,0 1 0 0 0,1-1 0 0 0,-1 1-1 0 0,1-1 1 0 0,0 0 0 0 0,-1 1 0 0 0,1-1-1 0 0,-1 0 1 0 0,1 1 0 0 0,-1-1 0 0 0,1 0 0 0 0,0 0-1 0 0,-1 1 1 0 0,1-1 0 0 0,0 0 0 0 0,-1 0 0 0 0,1 0-1 0 0,0 0 1 0 0,-1 0 0 0 0,1 0 0 0 0,0 0-1 0 0,-1 0 1 0 0,1 0 0 0 0,0 0 0 0 0,-1-1 0 0 0,1 1-1 0 0,0 0 1 0 0,-1 0 0 0 0,2-1 0 0 0,13-4-4 0 0,-1 0 0 0 0,1-1 0 0 0,-1 0 0 0 0,0-1 0 0 0,-1-1 0 0 0,23-17 0 0 0,-17 13 16 0 0,-11 6-10 0 0,29-18-298 0 0,71-36 0 0 0,-105 58 231 0 0,1 1 0 0 0,0 0 0 0 0,0-1 0 0 0,0 1 0 0 0,0 1 0 0 0,0-1 0 0 0,0 0 0 0 0,0 1 0 0 0,0 0 0 0 0,0 0 0 0 0,0 0 0 0 0,0 1-1 0 0,6 0 1 0 0,-9 0 60 0 0,1 0-1 0 0,0-1 1 0 0,-1 1-1 0 0,1 0 0 0 0,-1 0 1 0 0,1 0-1 0 0,-1 0 0 0 0,1 0 1 0 0,-1 0-1 0 0,0 0 0 0 0,1 0 1 0 0,-1 1-1 0 0,0-1 0 0 0,0 0 1 0 0,0 1-1 0 0,0-1 1 0 0,0 1-1 0 0,-1-1 0 0 0,1 1 1 0 0,0 0-1 0 0,-1-1 0 0 0,1 1 1 0 0,-1 0-1 0 0,1-1 0 0 0,-1 1 1 0 0,0 0-1 0 0,0 0 1 0 0,0-1-1 0 0,0 1 0 0 0,0 0 1 0 0,0 0-1 0 0,-1 3 0 0 0,-1 5 183 0 0,0 1 0 0 0,-1 0 0 0 0,0-1 0 0 0,-1 0 0 0 0,0 1 0 0 0,0-1 0 0 0,-1-1 0 0 0,-1 1 0 0 0,-8 11 0 0 0,2-5 467 0 0,0-1-1 0 0,-1 0 1 0 0,-1-1-1 0 0,-21 17 1 0 0,32-29-538 0 0,0 1 1 0 0,0-1-1 0 0,0 0 1 0 0,0 0 0 0 0,0 0-1 0 0,-1 0 1 0 0,1-1-1 0 0,-1 0 1 0 0,0 1 0 0 0,1-1-1 0 0,-1 0 1 0 0,0-1-1 0 0,0 1 1 0 0,1-1 0 0 0,-1 0-1 0 0,0 1 1 0 0,0-2-1 0 0,0 1 1 0 0,0 0 0 0 0,-6-2-1 0 0,4 0-155 0 0,1-1-1 0 0,-1 1 1 0 0,0-1-1 0 0,1 0 1 0 0,0-1-1 0 0,0 1 1 0 0,0-1 0 0 0,0 0-1 0 0,1 0 1 0 0,-1-1-1 0 0,1 1 1 0 0,-4-6-1 0 0,4 5-155 0 0,-2-2-269 0 0,0 0 0 0 0,1-1 0 0 0,-9-16 0 0 0,12 20-183 0 0,1 0 1 0 0,0 1-1 0 0,0-1 1 0 0,0 0-1 0 0,0 0 1 0 0,1 0 0 0 0,-1-7-1 0 0,1 11 486 0 0,0 0-1 0 0,0-1 1 0 0,0 1 0 0 0,0 0-1 0 0,0 0 1 0 0,1-1 0 0 0,-1 1-1 0 0,0 0 1 0 0,0 0 0 0 0,0-1-1 0 0,0 1 1 0 0,1 0 0 0 0,-1 0-1 0 0,0 0 1 0 0,0-1 0 0 0,1 1-1 0 0,-1 0 1 0 0,0 0 0 0 0,0 0-1 0 0,1 0 1 0 0,-1 0 0 0 0,0-1-1 0 0,0 1 1 0 0,1 0-1 0 0,-1 0 1 0 0,0 0 0 0 0,0 0-1 0 0,1 0 1 0 0,-1 0 0 0 0,0 0-1 0 0,1 0 1 0 0,-1 0 0 0 0,0 0-1 0 0,0 0 1 0 0,1 0 0 0 0,-1 0-1 0 0,0 0 1 0 0,1 0 0 0 0,-1 1-1 0 0,0-1 1 0 0,0 0 0 0 0,1 0-1 0 0,-1 0 1 0 0,0 0 0 0 0,0 0-1 0 0,1 1 1 0 0,18 7-4440 0 0,-12-4 4154 0 0,9 1-762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2.635"/>
    </inkml:context>
    <inkml:brush xml:id="br0">
      <inkml:brushProperty name="width" value="0.05" units="cm"/>
      <inkml:brushProperty name="height" value="0.05" units="cm"/>
    </inkml:brush>
  </inkml:definitions>
  <inkml:trace contextRef="#ctx0" brushRef="#br0">133 156 12419 0 0,'40'-8'3183'0'0,"-28"6"-2208"0"0,0-1 0 0 0,-1 0 0 0 0,20-7 0 0 0,-28 9-736 0 0,-1-1 1 0 0,1 1-1 0 0,-1-1 1 0 0,1 1-1 0 0,-1-1 1 0 0,1 0 0 0 0,-1 0-1 0 0,0 0 1 0 0,0 0-1 0 0,0 0 1 0 0,0 0 0 0 0,0-1-1 0 0,0 1 1 0 0,-1-1-1 0 0,1 0 1 0 0,-1 1-1 0 0,0-1 1 0 0,0 0 0 0 0,1-4-1 0 0,-1 5-113 0 0,-1 0-1 0 0,-1 0 1 0 0,1-1-1 0 0,0 1 0 0 0,0 0 1 0 0,-1 0-1 0 0,0-1 1 0 0,1 1-1 0 0,-1 0 1 0 0,0 0-1 0 0,0 0 1 0 0,0 0-1 0 0,0 0 0 0 0,0 0 1 0 0,0 0-1 0 0,-1 1 1 0 0,1-1-1 0 0,-1 0 1 0 0,1 1-1 0 0,-1-1 1 0 0,0 1-1 0 0,0-1 0 0 0,-3-1 1 0 0,-1-2-39 0 0,-1 0 0 0 0,0 1 0 0 0,-1 0 0 0 0,1 0 0 0 0,-10-3 0 0 0,12 6-127 0 0,1 0 0 0 0,0 0 0 0 0,0 0 0 0 0,-1 0 0 0 0,1 1 0 0 0,0 0 0 0 0,-1 0 0 0 0,1 0 0 0 0,-1 0 0 0 0,1 1 0 0 0,0 0 0 0 0,0 0 0 0 0,-8 2 0 0 0,5 0-7 0 0,1 0 0 0 0,0 0 0 0 0,0 0 0 0 0,1 1 0 0 0,-1 0 0 0 0,1 0 0 0 0,-1 1 1 0 0,-5 5-1 0 0,2 1 23 0 0,0 0-1 0 0,1 0 1 0 0,0 1 0 0 0,1 0 0 0 0,0 0-1 0 0,1 0 1 0 0,0 1 0 0 0,-4 17 0 0 0,9-28-5 0 0,0 0 0 0 0,0 0 0 0 0,1 0 0 0 0,0 0 1 0 0,-1 0-1 0 0,1 0 0 0 0,0 0 0 0 0,0 0 0 0 0,0 0 1 0 0,0 0-1 0 0,0 0 0 0 0,0 0 0 0 0,1 0 0 0 0,-1 0 1 0 0,1 0-1 0 0,-1 0 0 0 0,1 0 0 0 0,0 0 0 0 0,0 0 1 0 0,0-1-1 0 0,0 1 0 0 0,0 0 0 0 0,1 1 0 0 0,1-1-157 0 0,-1 0-1 0 0,1 0 1 0 0,0 0-1 0 0,-1 0 1 0 0,1-1-1 0 0,0 1 1 0 0,0-1-1 0 0,0 0 1 0 0,0 0-1 0 0,0 0 1 0 0,1 0-1 0 0,-1 0 1 0 0,4-1-1 0 0,8 2-1225 0 0,1-2 1 0 0,-1 0-1 0 0,1-1 0 0 0,27-5 1 0 0,-11-1 868 0 0,1 0-760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3.101"/>
    </inkml:context>
    <inkml:brush xml:id="br0">
      <inkml:brushProperty name="width" value="0.05" units="cm"/>
      <inkml:brushProperty name="height" value="0.05" units="cm"/>
    </inkml:brush>
  </inkml:definitions>
  <inkml:trace contextRef="#ctx0" brushRef="#br0">224 180 19188 0 0,'-2'-3'227'0'0,"0"1"0"0"0,-1-1 1 0 0,1 0-1 0 0,-1 1 0 0 0,0-1 0 0 0,0 1 0 0 0,0 0 0 0 0,0 0 1 0 0,0 0-1 0 0,-1 0 0 0 0,1 0 0 0 0,0 1 0 0 0,-1 0 0 0 0,1 0 1 0 0,-1 0-1 0 0,0 0 0 0 0,-4-1 0 0 0,4 2-177 0 0,0 1-1 0 0,0-1 1 0 0,0 0-1 0 0,0 1 1 0 0,0 0 0 0 0,0 0-1 0 0,0 0 1 0 0,0 0-1 0 0,0 1 1 0 0,0 0 0 0 0,1 0-1 0 0,-1 0 1 0 0,1 0-1 0 0,-1 0 1 0 0,-4 5-1 0 0,-1 1-73 0 0,0-1-1 0 0,1 2 1 0 0,0-1-1 0 0,1 1 1 0 0,0 0-1 0 0,0 1 1 0 0,1-1-1 0 0,0 1 1 0 0,1 1-1 0 0,0-1 1 0 0,1 1-1 0 0,0 0 1 0 0,0 0-1 0 0,1 0 1 0 0,-2 17-1 0 0,5-27 19 0 0,0 0-1 0 0,-1 0 1 0 0,1 1 0 0 0,0-1-1 0 0,0 0 1 0 0,0 0-1 0 0,0 0 1 0 0,1 0-1 0 0,-1 0 1 0 0,0 0-1 0 0,0 0 1 0 0,1 1-1 0 0,-1-1 1 0 0,0 0 0 0 0,1 0-1 0 0,0 0 1 0 0,-1 0-1 0 0,1 0 1 0 0,-1 0-1 0 0,1-1 1 0 0,0 1-1 0 0,0 0 1 0 0,-1 0-1 0 0,1 0 1 0 0,0-1 0 0 0,0 1-1 0 0,1 1 1 0 0,0-2 3 0 0,1 1 1 0 0,-1-1 0 0 0,0 1 0 0 0,0-1 0 0 0,0 0-1 0 0,1 0 1 0 0,-1 0 0 0 0,0 0 0 0 0,0 0 0 0 0,0 0-1 0 0,1-1 1 0 0,-1 1 0 0 0,2-2 0 0 0,7-1 33 0 0,-1-1 1 0 0,1 0-1 0 0,-1-1 0 0 0,13-9 1 0 0,-1-1 78 0 0,-2-1 1 0 0,1-1-1 0 0,-2-1 1 0 0,-1-1 0 0 0,29-37-1 0 0,-10 5-125 0 0,36-69 0 0 0,-62 97-425 0 0,-11 18-18 0 0,-8 16 220 0 0,-17 28 147 0 0,-24 37 178 0 0,-72 152 0 0 0,100-166-440 0 0,19-57 186 0 0,1-1 0 0 0,0 1 1 0 0,1 0-1 0 0,-1-1 1 0 0,1 1-1 0 0,0 0 0 0 0,0 0 1 0 0,0-1-1 0 0,1 1 0 0 0,0 0 1 0 0,2 8-1 0 0,-2-12 7 0 0,-1 0 0 0 0,1 1-1 0 0,0-1 1 0 0,0 0 0 0 0,0 1-1 0 0,0-1 1 0 0,0 0 0 0 0,0 0 0 0 0,0 0-1 0 0,1 0 1 0 0,-1 0 0 0 0,0 0-1 0 0,1-1 1 0 0,-1 1 0 0 0,1 0 0 0 0,-1 0-1 0 0,0-1 1 0 0,1 1 0 0 0,-1-1-1 0 0,1 0 1 0 0,0 1 0 0 0,-1-1 0 0 0,1 0-1 0 0,-1 0 1 0 0,1 0 0 0 0,-1 0-1 0 0,1 0 1 0 0,0 0 0 0 0,-1-1 0 0 0,1 1-1 0 0,2-1 1 0 0,13-7-871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3.564"/>
    </inkml:context>
    <inkml:brush xml:id="br0">
      <inkml:brushProperty name="width" value="0.05" units="cm"/>
      <inkml:brushProperty name="height" value="0.05" units="cm"/>
    </inkml:brush>
  </inkml:definitions>
  <inkml:trace contextRef="#ctx0" brushRef="#br0">129 234 14723 0 0,'-7'3'645'0'0,"0"1"1"0"0,1 0-1 0 0,-1 0 0 0 0,1 1 0 0 0,0-1 1 0 0,0 1-1 0 0,1 1 0 0 0,-6 6 1 0 0,-8 6 496 0 0,-15 18 207 0 0,33-34-1378 0 0,-1-1 0 0 0,1 1 0 0 0,0 0 0 0 0,-1 0 0 0 0,1 0 0 0 0,0 0-1 0 0,0-1 1 0 0,0 1 0 0 0,1 0 0 0 0,-1 1 0 0 0,0-1 0 0 0,1 0 0 0 0,-1 0 0 0 0,1 0 0 0 0,0 0 0 0 0,0 0 0 0 0,0 1 0 0 0,0-1 0 0 0,0 3 0 0 0,1-3-19 0 0,0-1-1 0 0,0 0 1 0 0,0 0 0 0 0,0 0-1 0 0,0 1 1 0 0,0-1 0 0 0,0 0 0 0 0,1 0-1 0 0,-1-1 1 0 0,0 1 0 0 0,1 0 0 0 0,-1 0-1 0 0,0-1 1 0 0,1 1 0 0 0,-1-1 0 0 0,1 1-1 0 0,-1-1 1 0 0,1 1 0 0 0,-1-1 0 0 0,1 0-1 0 0,-1 0 1 0 0,1 0 0 0 0,-1 0 0 0 0,3 0-1 0 0,38-4-428 0 0,-42 4 463 0 0,26-5-237 0 0,35-12 0 0 0,-38 10 378 0 0,0 1 1 0 0,25-4-1 0 0,-46 10-114 0 0,0 0 1 0 0,-1 0-1 0 0,1 0 1 0 0,0 1-1 0 0,0-1 0 0 0,-1 1 1 0 0,1-1-1 0 0,0 1 0 0 0,-1 0 1 0 0,1 0-1 0 0,0 0 0 0 0,-1 0 1 0 0,1 0-1 0 0,-1 0 0 0 0,0 0 1 0 0,1 0-1 0 0,-1 0 1 0 0,0 1-1 0 0,1-1 0 0 0,-1 0 1 0 0,0 1-1 0 0,1 1 0 0 0,-1-1-7 0 0,0 0 0 0 0,1 0 0 0 0,-1-1 0 0 0,0 1 0 0 0,1 0 0 0 0,0-1 0 0 0,-1 0 0 0 0,1 1 0 0 0,0-1 0 0 0,0 0 0 0 0,-1 0 0 0 0,1 0 0 0 0,0 0 0 0 0,0 0 0 0 0,0 0 0 0 0,1 0 0 0 0,-1-1 0 0 0,0 1 0 0 0,2-1 0 0 0,7-1-41 0 0,0 0 1 0 0,0-1-1 0 0,-1-1 1 0 0,1 0 0 0 0,-1-1-1 0 0,0 1 1 0 0,0-2-1 0 0,0 0 1 0 0,10-6-1 0 0,-4 2-626 0 0,30-11 0 0 0,-44 20 624 0 0,-1-1-1 0 0,1 0 1 0 0,-1 1 0 0 0,1-1-1 0 0,0 1 1 0 0,-1 0 0 0 0,1-1 0 0 0,0 1-1 0 0,0 0 1 0 0,-1 0 0 0 0,1 0-1 0 0,0 0 1 0 0,-1 1 0 0 0,1-1 0 0 0,0 0-1 0 0,0 1 1 0 0,-1-1 0 0 0,1 1-1 0 0,-1-1 1 0 0,3 2 0 0 0,-3-1 44 0 0,0 0 0 0 0,0 0 0 0 0,-1 1 1 0 0,1-1-1 0 0,0 0 0 0 0,-1 1 0 0 0,1-1 1 0 0,-1 0-1 0 0,1 1 0 0 0,-1-1 0 0 0,0 0 1 0 0,1 1-1 0 0,-1-1 0 0 0,0 1 0 0 0,0-1 0 0 0,0 0 1 0 0,0 1-1 0 0,0-1 0 0 0,-1 1 0 0 0,1-1 1 0 0,0 0-1 0 0,-1 1 0 0 0,0 2 0 0 0,-3 10 11 0 0,1 0-1 0 0,1 0 1 0 0,-1 24-1 0 0,3-31-43 0 0,0-1-1 0 0,1 1 1 0 0,0 0-1 0 0,0-1 1 0 0,1 1-1 0 0,0-1 1 0 0,0 0-1 0 0,0 1 1 0 0,1-1-1 0 0,4 6 1 0 0,0 1 119 0 0,-1 0 0 0 0,0 1 0 0 0,-1-1 0 0 0,-1 1 0 0 0,0 0 0 0 0,4 25 1 0 0,-7-33 4 0 0,0 0 1 0 0,0 0-1 0 0,-1 1 1 0 0,0-1-1 0 0,-1 0 1 0 0,1 1 0 0 0,-1-1-1 0 0,0 0 1 0 0,-1 0-1 0 0,1 0 1 0 0,-1 0-1 0 0,0 0 1 0 0,-1 0 0 0 0,1 0-1 0 0,-1-1 1 0 0,-1 1-1 0 0,-6 8 1 0 0,9-12-22 0 0,-1 0-1 0 0,0 0 1 0 0,0 0 0 0 0,0-1 0 0 0,0 1 0 0 0,0-1-1 0 0,0 1 1 0 0,0-1 0 0 0,0 0 0 0 0,0 0-1 0 0,-1 0 1 0 0,1 0 0 0 0,0 0 0 0 0,-1 0 0 0 0,1-1-1 0 0,-1 1 1 0 0,1-1 0 0 0,-1 0 0 0 0,1 1 0 0 0,-1-1-1 0 0,1 0 1 0 0,-1-1 0 0 0,-2 1 0 0 0,2-1-1 0 0,0-1 1 0 0,-1 1 0 0 0,1 0 0 0 0,0-1-1 0 0,0 0 1 0 0,0 1 0 0 0,0-1 0 0 0,1 0-1 0 0,-1-1 1 0 0,0 1 0 0 0,1 0-1 0 0,0-1 1 0 0,-1 1 0 0 0,1-1 0 0 0,0 0-1 0 0,-2-4 1 0 0,-4-6-26 0 0,1 0-1 0 0,1 0 1 0 0,0 0 0 0 0,1-1-1 0 0,0 0 1 0 0,-4-22-1 0 0,8 29-70 0 0,0 0-1 0 0,1 0 0 0 0,-1 1 0 0 0,1-1 1 0 0,1 0-1 0 0,-1 0 0 0 0,1 1 0 0 0,1-1 1 0 0,-1 0-1 0 0,1 1 0 0 0,0-1 0 0 0,0 1 1 0 0,1 0-1 0 0,0 0 0 0 0,0 0 0 0 0,6-8 0 0 0,1 0-404 0 0,2 1 0 0 0,-1 0 0 0 0,20-16 0 0 0,18-11-6749 0 0,-35 30 3898 0 0,-1-2-426 0 0</inkml:trace>
  <inkml:trace contextRef="#ctx0" brushRef="#br0" timeOffset="1">491 0 16003 0 0,'-10'6'1961'0'0,"2"-5"-417"0"0,-1 5 2497 0 0,6-6-3801 0 0,7 3-496 0 0,1 1-152 0 0,0 2-328 0 0,4 4-152 0 0,3 3-393 0 0,2-2-335 0 0,5 4 24 0 0,2 2-529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0:24.264"/>
    </inkml:context>
    <inkml:brush xml:id="br0">
      <inkml:brushProperty name="width" value="0.05" units="cm"/>
      <inkml:brushProperty name="height" value="0.05" units="cm"/>
    </inkml:brush>
  </inkml:definitions>
  <inkml:trace contextRef="#ctx0" brushRef="#br0">30 44 14315 0 0,'-1'-4'1068'0'0,"-2"-20"580"0"0,3 23-1382 0 0,0 0 0 0 0,0 1 0 0 0,0-1 0 0 0,0 0 0 0 0,0 1-1 0 0,0-1 1 0 0,0 0 0 0 0,-1 1 0 0 0,1-1 0 0 0,0 0 0 0 0,-1 1 0 0 0,1-1 0 0 0,0 0-1 0 0,-1 1 1 0 0,1-1 0 0 0,0 1 0 0 0,-1-1 0 0 0,1 1 0 0 0,-1-1 0 0 0,1 1-1 0 0,-1-1 1 0 0,0 1 0 0 0,1 0 0 0 0,-1-1 0 0 0,0 1 0 0 0,-1 3-237 0 0,0 1 1 0 0,1 0-1 0 0,-1-1 1 0 0,1 1-1 0 0,0 0 1 0 0,-1 6-1 0 0,2-8-35 0 0,-2 7-99 0 0,0 0-1 0 0,1 1 1 0 0,1-1 0 0 0,-1 0-1 0 0,2 1 1 0 0,-1-1 0 0 0,1 1 0 0 0,1-1-1 0 0,-1 0 1 0 0,6 15 0 0 0,-6-21 86 0 0,0 0 0 0 0,0-1 0 0 0,0 1 1 0 0,0 0-1 0 0,1-1 0 0 0,-1 1 0 0 0,1-1 0 0 0,0 1 1 0 0,0-1-1 0 0,0 0 0 0 0,0 1 0 0 0,0-1 0 0 0,0 0 1 0 0,0 0-1 0 0,1-1 0 0 0,-1 1 0 0 0,1 0 0 0 0,-1-1 1 0 0,1 0-1 0 0,0 1 0 0 0,-1-1 0 0 0,1 0 0 0 0,0 0 1 0 0,0-1-1 0 0,0 1 0 0 0,0-1 0 0 0,0 1 0 0 0,0-1 1 0 0,0 0-1 0 0,0 0 0 0 0,0 0 0 0 0,0-1 0 0 0,0 1 1 0 0,0-1-1 0 0,0 1 0 0 0,4-2 0 0 0,10-5 8 0 0,-1 0 0 0 0,1-1-1 0 0,-1-1 1 0 0,-1-1 0 0 0,0 0-1 0 0,0 0 1 0 0,-1-2 0 0 0,0 0 0 0 0,-1 0-1 0 0,21-26 1 0 0,-22 19-97 0 0,-7 13-399 0 0,-11 20 129 0 0,4-9 403 0 0,0 0 1 0 0,1 0 0 0 0,-1 0-1 0 0,1 0 1 0 0,0 0 0 0 0,0 0-1 0 0,0 0 1 0 0,1 0 0 0 0,0 0 0 0 0,0 6-1 0 0,1-10-26 0 0,-1-1-1 0 0,0 1 0 0 0,1-1 1 0 0,-1 1-1 0 0,1-1 0 0 0,-1 1 1 0 0,1-1-1 0 0,-1 0 1 0 0,1 1-1 0 0,-1-1 0 0 0,1 0 1 0 0,-1 0-1 0 0,1 1 0 0 0,-1-1 1 0 0,1 0-1 0 0,0 0 0 0 0,-1 0 1 0 0,1 0-1 0 0,-1 0 0 0 0,1 1 1 0 0,0-1-1 0 0,-1 0 1 0 0,1-1-1 0 0,-1 1 0 0 0,1 0 1 0 0,0 0-1 0 0,-1 0 0 0 0,1 0 1 0 0,0-1-1 0 0,20-3-149 0 0,147-62-2748 0 0,-168 66 2902 0 0,1-1 0 0 0,0 1 0 0 0,0 0 0 0 0,0-1 0 0 0,-1 1 0 0 0,1 0 0 0 0,0 0 0 0 0,0 0 0 0 0,0 0 0 0 0,0 0 0 0 0,0 0 0 0 0,-1 0 0 0 0,1 0 0 0 0,0 0 0 0 0,0 0 0 0 0,0 1 0 0 0,0-1 0 0 0,0 0 0 0 0,-1 0 0 0 0,1 1 0 0 0,0-1 0 0 0,0 1 0 0 0,-1-1 0 0 0,1 1 0 0 0,0-1 0 0 0,-1 1 0 0 0,1-1 0 0 0,0 1 0 0 0,0 0 0 0 0,0 1 41 0 0,0 0 0 0 0,0 0 0 0 0,0 1-1 0 0,0-1 1 0 0,0 0 0 0 0,-1 0 0 0 0,1 1 0 0 0,-1-1 0 0 0,0 0 0 0 0,1 5 0 0 0,-2 6 371 0 0,0 0 0 0 0,-4 25 0 0 0,5-37-390 0 0,-6 31 48 0 0,2 0 0 0 0,2 0 0 0 0,1 0 0 0 0,1 1 0 0 0,2-1-1 0 0,1 0 1 0 0,1 0 0 0 0,13 43 0 0 0,-13-59-77 0 0,-2-11 58 0 0,0 0 1 0 0,-1 0-1 0 0,0-1 0 0 0,0 1 1 0 0,0 0-1 0 0,0 0 0 0 0,-1 0 1 0 0,0 0-1 0 0,0 0 0 0 0,-1 9 1 0 0,0-13 10 0 0,1 0 1 0 0,-1 0 0 0 0,0 0 0 0 0,1 1-1 0 0,-1-1 1 0 0,0-1 0 0 0,0 1 0 0 0,0 0-1 0 0,0 0 1 0 0,0 0 0 0 0,0 0 0 0 0,0-1-1 0 0,0 1 1 0 0,0 0 0 0 0,0-1 0 0 0,0 1 0 0 0,-1-1-1 0 0,1 1 1 0 0,0-1 0 0 0,0 0 0 0 0,-1 1-1 0 0,1-1 1 0 0,0 0 0 0 0,0 0 0 0 0,-1 0-1 0 0,1 0 1 0 0,0 0 0 0 0,0 0 0 0 0,-1 0-1 0 0,1 0 1 0 0,0-1 0 0 0,-1 1 0 0 0,1-1-1 0 0,-2 0 1 0 0,-4-1 207 0 0,0 0-1 0 0,0-1 1 0 0,0 0 0 0 0,-9-6-1 0 0,6 3-113 0 0,0-1 0 0 0,0 0-1 0 0,1 0 1 0 0,0-1-1 0 0,0-1 1 0 0,1 0 0 0 0,0 0-1 0 0,0 0 1 0 0,1-1-1 0 0,1 0 1 0 0,-9-17 0 0 0,11 20-134 0 0,2 1-1 0 0,-1-1 1 0 0,1 0 0 0 0,0 0 0 0 0,0 0 0 0 0,1 0 0 0 0,0 0 0 0 0,0 0 0 0 0,1 0 0 0 0,0 0 0 0 0,0-1 0 0 0,1 1 0 0 0,0 0 0 0 0,0 0 0 0 0,1 0 0 0 0,-1 0 0 0 0,1 0 0 0 0,1 0 0 0 0,0 1 0 0 0,4-10 0 0 0,-1 7-129 0 0,1 0 1 0 0,-1 0 0 0 0,1 0 0 0 0,1 1 0 0 0,0 0-1 0 0,0 1 1 0 0,0 0 0 0 0,1 0 0 0 0,0 0 0 0 0,0 1 0 0 0,1 1-1 0 0,0 0 1 0 0,10-4 0 0 0,10-2-1281 0 0,0 1 1 0 0,1 1-1 0 0,40-5 1 0 0,-33 8 313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38.807"/>
    </inkml:context>
    <inkml:brush xml:id="br0">
      <inkml:brushProperty name="width" value="0.05" units="cm"/>
      <inkml:brushProperty name="height" value="0.05" units="cm"/>
    </inkml:brush>
  </inkml:definitions>
  <inkml:trace contextRef="#ctx0" brushRef="#br0">12416 148 9498 0 0,'-62'-9'3178'0'0,"52"9"-3404"0"0,9 0 194 0 0,0 0 1 0 0,0 1-1 0 0,0-1 0 0 0,0 0 1 0 0,0 0-1 0 0,0 0 0 0 0,0-1 1 0 0,0 1-1 0 0,0 0 0 0 0,0 0 0 0 0,0 0 1 0 0,0-1-1 0 0,0 1 0 0 0,0-1 1 0 0,0 1-1 0 0,0-1 0 0 0,0 1 0 0 0,0-1 1 0 0,1 1-1 0 0,-1-1 0 0 0,0 0 1 0 0,0 1-1 0 0,0-2 0 0 0,-7-5-153 0 0,0 0 0 0 0,0 1 0 0 0,0 0 0 0 0,-1 0-1 0 0,-18-8 1 0 0,-12-9-528 0 0,24 15 650 0 0,0 0 1 0 0,0 0 0 0 0,0 2-1 0 0,-1 0 1 0 0,-1 0-1 0 0,1 2 1 0 0,0 0 0 0 0,-1 0-1 0 0,-19 0 1 0 0,-23 1 694 0 0,-77 4-1 0 0,43 2-535 0 0,-256 2-658 0 0,279-3 894 0 0,-305 21 926 0 0,-369 22-3301 0 0,388-31 2354 0 0,132-4-82 0 0,-46 11 450 0 0,5 0 95 0 0,68-11-493 0 0,-182 5-776 0 0,-250-17-1291 0 0,425-1 1452 0 0,79 1 128 0 0,-257-5-225 0 0,375 6 434 0 0,-751-1-1309 0 0,-17 35 793 0 0,-218 32 824 0 0,697-41-187 0 0,-16 2 441 0 0,-212 16-536 0 0,-2-39-3456 0 0,27-19 1683 0 0,-251 12 7061 0 0,540 4-4200 0 0,133-2-1172 0 0,1-3-1 0 0,0-3 0 0 0,-91-22 1 0 0,121 19 537 0 0,-1 3 0 0 0,0 2 1 0 0,-93 0-1 0 0,86 11 182 0 0,0 2 0 0 0,1 2-1 0 0,1 3 1 0 0,-82 29-1 0 0,127-38-674 0 0,0 0 0 0 0,0 1 0 0 0,1 0 1 0 0,-1 0-1 0 0,1 0 0 0 0,0 1 0 0 0,1 0 0 0 0,-1 1 0 0 0,1-1 0 0 0,0 1 0 0 0,0 0 0 0 0,0 0 0 0 0,-6 13 0 0 0,-4 8-211 0 0,2 2 0 0 0,-11 32-1 0 0,10-26 278 0 0,-103 225-202 0 0,74-155 72 0 0,-50 137-441 0 0,71-176 454 0 0,-27 94 122 0 0,41-126-120 0 0,1 0 0 0 0,-5 60 0 0 0,12-87-32 0 0,0 0 0 0 0,0 0 0 0 0,0 1 0 0 0,1-1 0 0 0,0 0 0 0 0,0 0 0 0 0,1 0-1 0 0,0 0 1 0 0,0 0 0 0 0,0-1 0 0 0,1 1 0 0 0,0 0 0 0 0,1-1 0 0 0,-1 0 0 0 0,1 0 0 0 0,0 0 0 0 0,1 0 0 0 0,0-1 0 0 0,-1 0 0 0 0,2 0 0 0 0,-1 0 0 0 0,0 0 0 0 0,1-1 0 0 0,0 0 0 0 0,0 0 0 0 0,1 0 0 0 0,10 4 0 0 0,6 1-175 0 0,1 0-1 0 0,0-1 1 0 0,0-2-1 0 0,1 0 1 0 0,0-2-1 0 0,0-1 1 0 0,31 1-1 0 0,177-15-1077 0 0,-59-8 423 0 0,104-7-4 0 0,131 29 390 0 0,-135 2 330 0 0,956-31-539 0 0,-277-27-1900 0 0,-230 9 2541 0 0,-525 34 361 0 0,579-23 1205 0 0,327-6-1434 0 0,-782 26-191 0 0,437-10 9 0 0,-562 22 289 0 0,355-7 66 0 0,-1-24-182 0 0,442-42 1264 0 0,-744 68-593 0 0,200-8-55 0 0,196 7-89 0 0,-624 7-517 0 0,154 8 224 0 0,37-1 57 0 0,-118-7-205 0 0,127-6 97 0 0,-128-1-160 0 0,100-12 10 0 0,-149 10 275 0 0,71-25-1 0 0,-51 13 99 0 0,37-18-198 0 0,-60 23-249 0 0,147-63 41 0 0,-181 76 49 0 0,0-1-1 0 0,0 0 1 0 0,-1 0-1 0 0,0-1 1 0 0,0 0 0 0 0,9-8-1 0 0,-15 13 13 0 0,0-1 0 0 0,1 0 0 0 0,-1 1 0 0 0,0-1 0 0 0,1 1 0 0 0,-1-1 0 0 0,0 1 0 0 0,0-1 0 0 0,0 0-1 0 0,1 1 1 0 0,-1-1 0 0 0,0 1 0 0 0,0-1 0 0 0,0 0 0 0 0,0 1 0 0 0,0-1 0 0 0,0 1 0 0 0,0-1 0 0 0,0 0 0 0 0,0 1-1 0 0,-1-1 1 0 0,1 0 0 0 0,0 1 0 0 0,0-1 0 0 0,-1 1 0 0 0,1-1 0 0 0,0 1 0 0 0,0-1 0 0 0,-1 1 0 0 0,1-1 0 0 0,-1 1-1 0 0,1-1 1 0 0,0 1 0 0 0,-1-1 0 0 0,1 1 0 0 0,-1 0 0 0 0,0-1 0 0 0,-24-18 1624 0 0,18 14-1620 0 0,-3-5-145 0 0,0 0 0 0 0,1-1-1 0 0,0-1 1 0 0,1 1 0 0 0,0-1-1 0 0,1-1 1 0 0,-10-23 0 0 0,-3-2-145 0 0,-25-62-59 0 0,25 54 236 0 0,6 14 53 0 0,-1 0 1 0 0,-2 1-1 0 0,-2 1 1 0 0,0 1 0 0 0,-2 0-1 0 0,-1 2 1 0 0,-1 0-1 0 0,-35-30 1 0 0,11 16-96 0 0,-68-78 1 0 0,112 114-299 0 0,0 1 0 0 0,0-1 0 0 0,0 0 0 0 0,0 0 0 0 0,1 0 0 0 0,-1 0 0 0 0,1-1 0 0 0,1 1 0 0 0,-1-1 0 0 0,1 1 0 0 0,0-1 0 0 0,0 1 0 0 0,0-12 0 0 0,1-13-1627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40.204"/>
    </inkml:context>
    <inkml:brush xml:id="br0">
      <inkml:brushProperty name="width" value="0.05" units="cm"/>
      <inkml:brushProperty name="height" value="0.05" units="cm"/>
    </inkml:brush>
  </inkml:definitions>
  <inkml:trace contextRef="#ctx0" brushRef="#br0">863 3 8170 0 0,'-26'3'669'0'0,"0"-2"1"0"0,0 0 0 0 0,-34-5-1 0 0,32 2 106 0 0,1 1-1 0 0,-52 4 1 0 0,62 0-692 0 0,0 0 1 0 0,0 1-1 0 0,1 0 0 0 0,0 1 0 0 0,0 1 1 0 0,0 1-1 0 0,1 0 0 0 0,0 1 0 0 0,0 1 1 0 0,1 0-1 0 0,0 1 0 0 0,0 0 0 0 0,-23 24 1 0 0,14-8-141 0 0,2 1 1 0 0,0 0 0 0 0,2 2-1 0 0,1 0 1 0 0,-16 35 0 0 0,-60 163-162 0 0,71-167 175 0 0,0 6-97 0 0,-24 104 0 0 0,27-50 40 0 0,16-86 63 0 0,1 0 1 0 0,1 0-1 0 0,2 1 0 0 0,9 62 1 0 0,-1-50-17 0 0,1 0 0 0 0,32 88 0 0 0,-30-106-109 0 0,1-1 0 0 0,2 0-1 0 0,0-1 1 0 0,2 0-1 0 0,20 25 1 0 0,-20-33 36 0 0,1-1 1 0 0,0 0-1 0 0,1-1 0 0 0,1 0 1 0 0,0-2-1 0 0,39 23 1 0 0,-11-12-143 0 0,1-2 1 0 0,1-3-1 0 0,1-2 1 0 0,93 23-1 0 0,-80-29 146 0 0,0-2 0 0 0,1-3 0 0 0,107-1 0 0 0,-116-9 95 0 0,1-1 1 0 0,-1-4-1 0 0,-1-1 1 0 0,1-3-1 0 0,-1-3 1 0 0,-1-1-1 0 0,-1-3 1 0 0,0-3-1 0 0,-1-1 0 0 0,-1-3 1 0 0,49-33-1 0 0,-78 43 66 0 0,0-2-1 0 0,-1 0 0 0 0,-1-1 1 0 0,-1-1-1 0 0,0-1 0 0 0,-2-1 1 0 0,28-43-1 0 0,-19 19 103 0 0,-1-2 0 0 0,34-98 0 0 0,-51 127-29 0 0,-2-1-1 0 0,0 0 1 0 0,-1-1 0 0 0,-1 1 0 0 0,-1 0 0 0 0,-1-1 0 0 0,-1-21 0 0 0,-1 26 103 0 0,-1 1-1 0 0,-1-1 1 0 0,0 1 0 0 0,-1-1 0 0 0,0 1 0 0 0,-1 0 0 0 0,-1 1-1 0 0,0-1 1 0 0,-16-24 0 0 0,-12-11 202 0 0,-2 1-1 0 0,-3 2 1 0 0,-78-72 0 0 0,53 63-214 0 0,-2 3 1 0 0,-81-49 0 0 0,-4 12-3198 0 0,116 72 2440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6:56.794"/>
    </inkml:context>
    <inkml:brush xml:id="br0">
      <inkml:brushProperty name="width" value="0.05" units="cm"/>
      <inkml:brushProperty name="height" value="0.05" units="cm"/>
    </inkml:brush>
  </inkml:definitions>
  <inkml:trace contextRef="#ctx0" brushRef="#br0">548 215 3945 0 0,'0'-7'881'0'0,"0"0"0"0"0,0 0 0 0 0,-1 0 0 0 0,0 1 0 0 0,0-1 0 0 0,-1 0 0 0 0,1 0 0 0 0,-4-6 1 0 0,2 6-373 0 0,1 1 0 0 0,-1 0 0 0 0,0 1 0 0 0,0-1 0 0 0,0 0 0 0 0,-1 1 0 0 0,0 0 0 0 0,0 0 0 0 0,-6-5 0 0 0,7 7-381 0 0,0 1 0 0 0,-1-1 0 0 0,1 1 0 0 0,-1 0 0 0 0,0 0 0 0 0,0 1 0 0 0,0-1 0 0 0,0 1 0 0 0,0-1 0 0 0,0 1 0 0 0,0 1 0 0 0,0-1 0 0 0,0 1 0 0 0,0-1 0 0 0,-5 1 0 0 0,-5 1-129 0 0,0 0-1 0 0,0 1 0 0 0,1 1 1 0 0,-1 0-1 0 0,1 0 1 0 0,-1 2-1 0 0,1-1 0 0 0,0 2 1 0 0,1 0-1 0 0,-1 0 0 0 0,1 1 1 0 0,-21 17-1 0 0,17-9-73 0 0,2 1 0 0 0,0 0 0 0 0,0 1 0 0 0,2 1-1 0 0,-20 37 1 0 0,7-15-85 0 0,17-25 58 0 0,1 0-1 0 0,0 0 1 0 0,1 0-1 0 0,0 1 1 0 0,-5 24 0 0 0,-9 84-181 0 0,10-47 219 0 0,-16 152-130 0 0,19-152 156 0 0,4-36-57 0 0,2 0 0 0 0,1-1 0 0 0,2 1 0 0 0,2 0 0 0 0,13 60 0 0 0,-7-63-71 0 0,1 1 1 0 0,22 50-1 0 0,-24-68-19 0 0,2 0-1 0 0,1 0 1 0 0,0-1 0 0 0,1-1 0 0 0,23 26 0 0 0,-28-38 67 0 0,0 0 1 0 0,0 0-1 0 0,1-1 0 0 0,-1 0 0 0 0,1 0 1 0 0,1-1-1 0 0,-1 0 0 0 0,1-1 1 0 0,0 0-1 0 0,0 0 0 0 0,12 2 1 0 0,-3-2-82 0 0,0 0-1 0 0,0-2 1 0 0,1 0 0 0 0,-1-1 0 0 0,25-2 0 0 0,-33-1 164 0 0,-1 0 0 0 0,0 0 1 0 0,0-1-1 0 0,0 0 0 0 0,-1-1 0 0 0,1 0 1 0 0,-1-1-1 0 0,1 1 0 0 0,-2-2 1 0 0,1 0-1 0 0,13-10 0 0 0,3-6 158 0 0,-1-1 0 0 0,28-33 0 0 0,-10 2 57 0 0,42-70 0 0 0,-83 121-180 0 0,63-94 103 0 0,89-189 0 0 0,-138 253-23 0 0,-2-2 0 0 0,-1 1 0 0 0,-2-2 0 0 0,-1 1 0 0 0,-2-1 0 0 0,-2-1 0 0 0,-1 1 0 0 0,-1-1 1 0 0,-6-71-1 0 0,2 93 13 0 0,-2 0 1 0 0,0 0-1 0 0,0 0 1 0 0,-2 0-1 0 0,0 1 1 0 0,0 0-1 0 0,-1 0 1 0 0,-1 0-1 0 0,0 1 1 0 0,-1-1-1 0 0,-1 2 1 0 0,0-1-1 0 0,-1 1 1 0 0,0 1 0 0 0,0 0-1 0 0,-1 0 1 0 0,-1 1-1 0 0,0 1 1 0 0,0 0-1 0 0,-1 0 1 0 0,0 1-1 0 0,-17-7 1 0 0,-53-22 1228 0 0,-161-49 0 0 0,227 80-1716 0 0,0-1-1 0 0,-30-18 0 0 0,29 15-2454 0 0,-30-13-1 0 0,41 23-981 0 0,4 2 1573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6:14.744"/>
    </inkml:context>
    <inkml:brush xml:id="br0">
      <inkml:brushProperty name="width" value="0.05" units="cm"/>
      <inkml:brushProperty name="height" value="0.05" units="cm"/>
    </inkml:brush>
  </inkml:definitions>
  <inkml:trace contextRef="#ctx0" brushRef="#br0">473 76 12139,'-1'-5'170,"0"0"0,0 0 0,-1 0 0,0 0-1,0 0 1,0 1 0,-1-1 0,1 1 0,-1 0 0,0 0 0,-4-4 0,6 6-118,-1 1 0,1-1 0,-1 1 0,1 0 0,-1-1 0,0 1 0,0 0 0,1 0 0,-1 0 0,0 1 0,0-1 0,0 0 0,0 1 0,0-1 0,0 1 0,0-1 0,0 1 0,0 0 0,0 0 0,0 0 0,0 0 0,0 1 0,-1-1 0,1 0 0,0 1 0,0-1 0,1 1 0,-1 0 0,0 0 0,-2 1 0,-4 3 8,-1 0 0,1 1 0,1 0 0,-1 1 0,-11 13-1,-30 42-2,42-53-50,-30 46-17,2 0-1,3 2 1,2 2 0,3 1 0,2 1 0,3 1 0,-24 110-1,41-146-13,1 0-1,1 1 1,1-1-1,2 0 1,0 1-1,2-1 1,7 40-1,-7-55 12,1 0 1,0-1-1,0 0 0,1 1 1,1-1-1,0-1 0,0 1 1,1-1-1,0 0 0,0 0 1,1-1-1,0 1 0,1-1 0,0-1 1,0 0-1,1 0 0,0-1 1,0 0-1,0 0 0,18 7 1,-18-9-18,0-1 1,1-1 0,-1 0-1,1 0 1,0-1-1,0 0 1,0 0 0,-1-1-1,1-1 1,0 0 0,0 0-1,0-1 1,-1 0 0,1 0-1,-1-1 1,0-1-1,1 0 1,-1 0 0,16-10-1,-2-2-20,-2 0 0,1-1-1,-2 0 1,0-2-1,-2-1 1,19-24-1,-2-1 22,-3-1-1,-2-2 0,46-99 1,-60 111 74,-2-1 0,-2-1 0,-1 1 0,-2-2 0,-2 1 0,4-60 0,-11 80 39,0-1 0,-1 1 1,-1-1-1,-1 1 1,0 0-1,-2 0 1,0 0-1,-11-26 0,12 36-27,1 0 0,-1 1 0,-1 0-1,0 0 1,1 0 0,-2 0-1,1 1 1,-1 0 0,0 0 0,-1 0-1,1 1 1,-1 0 0,0 0 0,0 0-1,-1 1 1,1 1 0,-1-1-1,0 1 1,0 0 0,-13-2 0,10 3-68,-1 1 0,1 0 1,0 1-1,-1 0 0,1 1 0,0 0 1,-1 1-1,1 0 0,-12 5 1,15-5-84,0 1 0,0 1 1,0 0-1,0 0 0,1 0 1,-1 1-1,1 0 1,0 0-1,0 1 0,1 0 1,0 0-1,-7 10 0,-6 10-270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6.606"/>
    </inkml:context>
    <inkml:brush xml:id="br0">
      <inkml:brushProperty name="width" value="0.05" units="cm"/>
      <inkml:brushProperty name="height" value="0.05" units="cm"/>
    </inkml:brush>
  </inkml:definitions>
  <inkml:trace contextRef="#ctx0" brushRef="#br0">9 0 12123 0 0,'-1'2'15'0'0,"-1"1"0"0"0,1-1 1 0 0,0 0-1 0 0,1 0 0 0 0,-1 0 1 0 0,0 1-1 0 0,0-1 0 0 0,1 0 1 0 0,0 1-1 0 0,-1-1 0 0 0,1 5 1 0 0,1 27 385 0 0,-1-30-417 0 0,1-1 1 0 0,0 0-1 0 0,0 0 0 0 0,0 1 1 0 0,0-1-1 0 0,1 0 0 0 0,-1 0 1 0 0,1 0-1 0 0,0 0 0 0 0,-1-1 1 0 0,1 1-1 0 0,1 0 0 0 0,-1-1 1 0 0,0 1-1 0 0,1-1 0 0 0,-1 0 0 0 0,1 0 1 0 0,0 0-1 0 0,-1 0 0 0 0,1 0 1 0 0,0-1-1 0 0,0 1 0 0 0,0-1 1 0 0,1 0-1 0 0,3 2 0 0 0,1-1-298 0 0,0 0 0 0 0,0-1 0 0 0,1 0 0 0 0,-1 0 0 0 0,0 0 0 0 0,0-1 0 0 0,1-1 0 0 0,-1 1-1 0 0,11-3 1 0 0,1-3-371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6:32.075"/>
    </inkml:context>
    <inkml:brush xml:id="br0">
      <inkml:brushProperty name="width" value="0.05" units="cm"/>
      <inkml:brushProperty name="height" value="0.05" units="cm"/>
    </inkml:brush>
  </inkml:definitions>
  <inkml:trace contextRef="#ctx0" brushRef="#br0">183 9 11274,'-1'0'82,"1"-1"-1,-1 0 0,1 1 0,0-1 1,-1 1-1,1-1 0,-1 1 0,1-1 1,-1 1-1,1-1 0,-1 1 0,0 0 1,1-1-1,-1 1 0,0 0 0,1-1 1,-1 1-1,0 0 0,1 0 0,-1 0 1,0 0-1,1-1 0,-1 1 0,0 0 1,0 0-1,1 0 0,-1 1 0,0-1 1,0 0-1,-1 1 21,1-1 1,0 1-1,-1 0 1,1 0-1,-1 0 1,1 0-1,0 1 1,0-1-1,0 0 1,0 0-1,0 1 1,-1 1-1,-3 5 112,0 1 1,1-1-1,-4 12 0,-8 29 13,2 0 1,-11 80 0,-2 106-243,16-120 67,2-32-22,-11 112-8,18-141-24,5 86 0,-2-126-28,1 1-1,6 20 1,-7-30 8,0-1 0,1 0 1,-1 0-1,1 0 0,0 0 1,0 0-1,1 0 0,-1 0 0,1-1 1,0 0-1,0 1 0,5 3 0,-6-5 9,-1-2 0,1 1 0,-1 0-1,1 0 1,-1 0 0,1-1-1,0 1 1,-1-1 0,1 1-1,0-1 1,-1 0 0,1 0-1,0 0 1,0 0 0,-1 0-1,1 0 1,0 0 0,0 0-1,-1-1 1,1 1 0,0-1-1,-1 1 1,1-1 0,0 0-1,-1 1 1,1-1 0,-1 0-1,1 0 1,-1 0 0,0 0-1,1 0 1,-1-1 0,2-1-1,4-4-34,0-1 0,0-1 0,-1 0-1,6-10 1,-11 18 44,27-50-13,-1-1 0,-4-1 1,-1-1-1,-3-1 0,21-97 1,-32 103 109,-2 0-1,-2 0 1,-2 0 0,-2 0 0,-2-1 0,-3 1 0,-2 0 0,-1 1 0,-3 0 0,-2 0 0,-20-47 0,31 89-95,-4-9 101,0 1 0,-15-27 0,19 38-130,1 1-1,-1 0 1,1-1-1,-1 1 1,1 0-1,-1 0 1,0 0-1,0 0 1,0 1-1,0-1 1,-1 0-1,1 1 1,0-1-1,-1 1 1,1 0-1,-1 0 1,1 0-1,-1 0 1,0 0-1,1 1 1,-1-1-1,0 1 0,1 0 1,-4 0-1,4 0 1,0 0-1,0 1 0,-1 0 1,1-1-1,0 1 0,0 0 1,0 0-1,0 0 0,1 0 0,-1 1 1,0-1-1,-2 3 0,-7 4-248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7:54.461"/>
    </inkml:context>
    <inkml:brush xml:id="br0">
      <inkml:brushProperty name="width" value="0.05" units="cm"/>
      <inkml:brushProperty name="height" value="0.05" units="cm"/>
    </inkml:brush>
  </inkml:definitions>
  <inkml:trace contextRef="#ctx0" brushRef="#br0">424 240 12115,'-18'-4'354,"-1"1"1,0 0-1,0 2 1,0 0 0,-1 1-1,1 1 1,0 1-1,0 1 1,-18 4-1,26-4-207,1 0-1,0 0 0,0 1 1,1 0-1,-1 1 0,1 0 1,0 1-1,0-1 1,1 2-1,-1-1 0,2 1 1,-1 0-1,1 1 0,0 0 1,0 0-1,1 1 0,-10 17 1,6-4-70,1 2 1,2-1-1,0 1 1,1 0-1,1 1 1,-2 40-1,5 3-85,6 82-1,2-73-349,4 0-1,3-1 0,3 0 1,4-1-1,44 111 1,-56-165 176,2-1 0,0 1 0,2-2 0,26 37 0,-33-51 152,0 0 0,0 0 1,0 0-1,1 0 0,-1-1 1,1 0-1,0 0 0,12 5 1,-14-8 24,1 1 0,0-1 0,-1 0 0,1 0 1,0 0-1,0-1 0,0 0 0,0 0 0,-1 0 0,1 0 1,0-1-1,0 0 0,-1 0 0,7-2 0,-1-1-1,0-1 0,-1 0 0,1 0 0,-1-1 0,-1 0 0,1-1 0,-1 1 1,0-2-1,0 1 0,-1-1 0,0-1 0,-1 1 0,6-10 0,7-12-4,-2-1 1,22-54-1,-5-4 4,-4-2 0,20-108 0,10-193 230,-47 179 41,-13 179-151,-2 0 0,-1 1 0,-1-1 1,-12-42-1,14 69-67,0 1 0,-1-1-1,0 0 1,0 0 0,0 1 0,0 0 0,-1 0 0,0 0 0,-1 0 0,-5-6-1,8 10-17,-1 0-1,0 0 0,0 0 1,0 0-1,0 0 0,0 0 1,-1 1-1,1 0 0,0-1 1,-1 1-1,1 0 0,-1 1 1,1-1-1,-1 1 0,1-1 1,-1 1-1,0 0 0,1 1 1,-1-1-1,1 0 0,-8 3 1,-5 2 71,-1 1 0,1 0 0,0 2 0,0 0 0,1 0 1,0 2-1,-25 20 0,-4 7 71,-40 46 0,57-54-148,0 1 1,2 1 0,-34 56 0,48-67-77,1 1 1,0 0-1,1 1 1,2 0-1,0 0 0,2 0 1,-6 41-1,6 4-422,3 1 0,12 114 0,40 131-1516,-45-290 1858,23 97-933,-24-105 762,1 0 0,1-1 0,0 1 0,1-1 0,15 22 1,-12-23-10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7:54.861"/>
    </inkml:context>
    <inkml:brush xml:id="br0">
      <inkml:brushProperty name="width" value="0.05" units="cm"/>
      <inkml:brushProperty name="height" value="0.05" units="cm"/>
    </inkml:brush>
  </inkml:definitions>
  <inkml:trace contextRef="#ctx0" brushRef="#br0">48 87 9090,'-14'-37'496,"-2"5"-368,-1 15-56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9:14.620"/>
    </inkml:context>
    <inkml:brush xml:id="br0">
      <inkml:brushProperty name="width" value="0.05" units="cm"/>
      <inkml:brushProperty name="height" value="0.05" units="cm"/>
    </inkml:brush>
  </inkml:definitions>
  <inkml:trace contextRef="#ctx0" brushRef="#br0">235 0 12707,'-20'14'331,"1"1"0,1 1 0,0 0 0,-22 26 0,31-30-189,1 0 0,-1 0 0,2 1 0,0 0 1,0 0-1,1 1 0,1 0 0,-5 20 0,-8 63 612,-9 184 1,25-248-719,-2 71 124,11 117 0,29 100 425,-30-280-493,8 53 106,-11-82-191,0 0-1,1 0 1,0 0-1,1-1 1,7 14-1,-12-24-9,1 0 0,-1 0-1,1 0 1,0 0 0,0-1 0,-1 1 0,1 0-1,0 0 1,0-1 0,0 1 0,0 0 0,0-1-1,0 1 1,0-1 0,0 1 0,0-1 0,0 1-1,0-1 1,0 0 0,0 0 0,1 1 0,-1-1-1,0 0 1,0 0 0,0 0 0,0 0 0,1 0-1,1-1 1,2-1-7,1 1 0,0-1 0,-1-1 0,9-4 0,8-3 18,-13 7 7,1 1 0,-1 0-1,1 1 1,0 0 0,0 0-1,-1 1 1,1 0 0,0 1-1,16 3 1,6 3 43,48 18 1,21 6 0,-68-25-67,1-2 0,-1-1-1,1-2 1,0-1 0,0-1 0,42-8-1,-10-4-60,-1-2-1,75-29 0,-96 28 35,220-70-140,-210 72 157,1 2-1,111-9 1,246 13 0,37-2-27,427-5-27,-702 23 74,512-1 382,-670-8-390,0 0 1,0-1 0,30-9-1,-40 9-13,0 0-1,-1-1 0,0 1 0,1-1 1,-1 0-1,0 0 0,0-1 0,-1 0 1,1 0-1,-1 0 0,0 0 0,0-1 1,0 1-1,3-6 0,2-6-43,-1-1 0,-1 1-1,0-1 1,-1 0 0,-1-1-1,0 1 1,3-34 0,-4 0-32,-1-77 0,-5 80 111,-2 0-1,-2 0 0,-3 1 1,-1 0-1,-2 1 1,-2 0-1,-3 1 1,-1 0-1,-40-70 1,51 104-20,0 0 0,-1 1 0,1-1 0,-2 2 0,0 0 0,0 0 0,0 0 0,-18-11 0,20 16 7,0 0 0,-1 0 0,1 1 0,-1 0 0,0 1 0,0 0 0,0 0 0,0 0 0,0 1 0,0 0 0,0 1 0,0 0 0,-1 0 0,-10 2 0,0 2 29,1 1 1,-1 0-1,1 1 0,-24 13 1,28-13-16,1 0 1,-1 0 0,0-1 0,-1-1-1,1 0 1,-1-1 0,0 0 0,-26 0-1,-3-7-49,1-2 0,-61-17 0,-11-1-84,-72-2-343,-214-1 0,-190 29-434,-566 88 1248,639-28-80,0-39-194,406-31-236,107 7 115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29:39.715"/>
    </inkml:context>
    <inkml:brush xml:id="br0">
      <inkml:brushProperty name="width" value="0.05" units="cm"/>
      <inkml:brushProperty name="height" value="0.05" units="cm"/>
    </inkml:brush>
  </inkml:definitions>
  <inkml:trace contextRef="#ctx0" brushRef="#br0">1721 759 11618,'-11'-18'170,"-1"1"0,-1 0-1,0 1 1,-1 1-1,-1 0 1,0 1 0,-1 0-1,-19-12 1,-15-7 55,-82-40 1,94 55-139,-1 1-1,-1 3 0,0 1 1,-1 1-1,0 3 0,0 1 1,-1 2-1,-65 0 0,69 6-52,-1 2 1,1 1-1,0 3 0,0 1 0,1 1 0,0 2 0,1 2 0,0 2 0,-54 27 0,22-2 14,-74 56 1,103-66-35,2 2 1,1 2 0,-35 42 0,54-54-12,1 0-1,1 2 1,1 0 0,1 1 0,1 0 0,1 1-1,1 0 1,1 0 0,2 1 0,0 1-1,2-1 1,1 1 0,1 0 0,1 45 0,3-36-11,3-1 0,0 0 1,3 0-1,0 0 0,3-1 1,1 0-1,1 0 0,2-1 1,1-1-1,32 50 0,-15-34-11,2-1 0,75 78 0,-85-100 15,2-2 1,0-1-1,1-2 0,2 0 1,0-2-1,37 18 0,-44-27 3,0-1 0,1 0 0,0-2 0,1-1 0,-1 0-1,44 1 1,-35-5 10,1-2 0,-1-2 0,0 0 0,48-13 0,-27 0 14,-1-1 0,0-3 0,-2-2 0,-1-2 0,79-52 0,-78 40 17,-2-2-1,-1-2 1,-2-2-1,-2-2 1,-2-2-1,-2-2 0,-2-1 1,-3-2-1,-1-1 1,32-72-1,-34 57 11,-4-2-1,-2-1 1,-3 0-1,-4-2 0,-2 0 1,-4-1-1,-3-1 1,-1-85-1,-8 127-6,-1 0-1,-2 0 1,-2 0-1,-10-37 1,10 51-8,-1 0-1,-1 0 1,0 1-1,-2 0 1,0 0-1,0 1 1,-2 0 0,-17-20-1,11 18 7,-1 1 0,-1 1 1,-1 1-1,0 0 0,-1 1 0,0 2 0,-1 0 0,-1 1 0,-39-13 1,17 10-30,-2 1 0,1 3 0,-2 2 0,-52-2 0,32 7-81,1 4 0,-1 3-1,-102 18 1,-196 69-68,139-18 40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25.737"/>
    </inkml:context>
    <inkml:brush xml:id="br0">
      <inkml:brushProperty name="width" value="0.05" units="cm"/>
      <inkml:brushProperty name="height" value="0.05" units="cm"/>
    </inkml:brush>
  </inkml:definitions>
  <inkml:trace contextRef="#ctx0" brushRef="#br0">9534 357 3385 0 0,'-17'-6'1275'0'0,"-1"1"0"0"0,1 1 0 0 0,-1 0 0 0 0,0 1 0 0 0,-34-1 0 0 0,-28-4 809 0 0,-81-37 1102 0 0,57 14-2745 0 0,-168-37-475 0 0,167 44-27 0 0,-115-12 0 0 0,-110 5-58 0 0,228 22 60 0 0,-695-32-260 0 0,0 30 219 0 0,354 7 96 0 0,-80-1-62 0 0,-646-13-332 0 0,547 19-125 0 0,-720 93 0 0 0,1114-68 548 0 0,-524 56 215 0 0,661-74-191 0 0,-665 73-142 0 0,694-72-262 0 0,-81 24-1 0 0,106-22 181 0 0,1 1 1 0 0,1 2 0 0 0,-50 28 0 0 0,78-37 107 0 0,-1-1 1 0 0,1 1-1 0 0,0 0 0 0 0,1 1 1 0 0,-1-1-1 0 0,1 1 0 0 0,0 1 0 0 0,1-1 1 0 0,0 1-1 0 0,0 0 0 0 0,0 0 1 0 0,1 0-1 0 0,-5 12 0 0 0,5-11-55 0 0,2 1 1 0 0,-1 0-1 0 0,1 0 0 0 0,1 1 1 0 0,0-1-1 0 0,0 0 0 0 0,0 1 0 0 0,1-1 1 0 0,1 0-1 0 0,0 1 0 0 0,0-1 0 0 0,3 10 1 0 0,-1-5 56 0 0,1-1 1 0 0,1 0-1 0 0,0 0 1 0 0,0 0-1 0 0,1-1 1 0 0,1 0-1 0 0,0 0 1 0 0,1-1-1 0 0,13 16 1 0 0,-7-12-12 0 0,0-1 0 0 0,1 0-1 0 0,1-1 1 0 0,0-1 0 0 0,32 18 0 0 0,-2-7-54 0 0,1-2 1 0 0,1-3 0 0 0,1-1 0 0 0,63 12-1 0 0,5-4-62 0 0,189 14-1 0 0,123-20 75 0 0,-311-15 93 0 0,1072 86-574 0 0,-339 1 474 0 0,5-52 213 0 0,469-54-164 0 0,-1000-5-10 0 0,348-66 0 0 0,341-56-18 0 0,-886 129 118 0 0,261-32-6 0 0,-8-29 201 0 0,-355 67-43 0 0,0-2 1 0 0,-1 0 0 0 0,31-16 0 0 0,-48 21 62 0 0,-1 0 0 0 0,0 0-1 0 0,0-1 1 0 0,0 0 0 0 0,0 0 0 0 0,-1-1 0 0 0,0 0-1 0 0,0 0 1 0 0,0 0 0 0 0,-1-1 0 0 0,0 0 0 0 0,0 0 0 0 0,-1 0-1 0 0,5-12 1 0 0,-6 11 46 0 0,-1-1 0 0 0,0 0-1 0 0,-1 1 1 0 0,0-1 0 0 0,0 0-1 0 0,-1 1 1 0 0,0-1 0 0 0,-1 0-1 0 0,-3-16 1 0 0,-1 2 104 0 0,0 1 1 0 0,-14-33-1 0 0,13 39-391 0 0,-1 1 0 0 0,-1 0 1 0 0,-1 0-1 0 0,0 1 0 0 0,0 0 0 0 0,-2 1 0 0 0,1 0 0 0 0,-2 0 1 0 0,0 1-1 0 0,0 1 0 0 0,-24-17 0 0 0,16 15-643 0 0,0 1 0 0 0,-1 1-1 0 0,0 1 1 0 0,0 1 0 0 0,-1 0 0 0 0,-1 2-1 0 0,-41-8 1 0 0,5 5-1285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29.639"/>
    </inkml:context>
    <inkml:brush xml:id="br0">
      <inkml:brushProperty name="width" value="0.05" units="cm"/>
      <inkml:brushProperty name="height" value="0.05" units="cm"/>
    </inkml:brush>
  </inkml:definitions>
  <inkml:trace contextRef="#ctx0" brushRef="#br0">10 305 4209 0 0,'-9'-5'4947'0'0,"9"2"-2522"0"0,20 0-1633 0 0,-2 2-72 0 0,25-7 116 0 0,0 2-1 0 0,82 0 0 0 0,332-28 195 0 0,-99 4-954 0 0,-163 17-55 0 0,155-22-51 0 0,-235 20-88 0 0,176 0 0 0 0,-154 22-112 0 0,-77-2 133 0 0,119-7 1 0 0,-126-3 170 0 0,1-3 0 0 0,66-19 0 0 0,-68 15-86 0 0,2 1-1 0 0,59-3 1 0 0,92-16-247 0 0,-174 22 202 0 0,-9 2-31 0 0,1 0-1 0 0,0 2 1 0 0,0 0-1 0 0,0 2 1 0 0,0 0 0 0 0,28 2-1 0 0,-13 7-555 0 0,-45-10-4536 0 0,2-2 4343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50.213"/>
    </inkml:context>
    <inkml:brush xml:id="br0">
      <inkml:brushProperty name="width" value="0.05" units="cm"/>
      <inkml:brushProperty name="height" value="0.05" units="cm"/>
    </inkml:brush>
  </inkml:definitions>
  <inkml:trace contextRef="#ctx0" brushRef="#br0">32 68 15579 0 0,'-7'3'-80'0'0,"-13"3"-755"0"0,20-6 755 0 0,0 0 0 0 0,0-1 0 0 0,0 1 1 0 0,1 0-1 0 0,-1 0 0 0 0,0 0 0 0 0,0 0 0 0 0,0 0 0 0 0,0 0 1 0 0,0-1-1 0 0,1 1 0 0 0,-1 0 0 0 0,0 0 0 0 0,0 0 0 0 0,0 0 1 0 0,0-1-1 0 0,0 1 0 0 0,0 0 0 0 0,0 0 0 0 0,0 0 0 0 0,0-1 0 0 0,0 1 1 0 0,0 0-1 0 0,0 0 0 0 0,0 0 0 0 0,0-1 0 0 0,0 1 0 0 0,0 0 1 0 0,0 0-1 0 0,0 0 0 0 0,0-1 0 0 0,0 1 0 0 0,0 0 0 0 0,0 0 1 0 0,0 0-1 0 0,0-1 0 0 0,0 1 0 0 0,0 0 0 0 0,0 0 0 0 0,-1 0 1 0 0,1 0-1 0 0,0 0 0 0 0,0-1 0 0 0,0 1 0 0 0,0 0 0 0 0,0 0 1 0 0,-1 0-1 0 0,1 0 0 0 0,0 0 0 0 0,0 0 0 0 0,0-1 0 0 0,0 1 1 0 0,-1 0-1 0 0,1 0 0 0 0,0 0 0 0 0,0 0 0 0 0,0 0 0 0 0,-1 0 1 0 0,1 0-1 0 0,0 0 0 0 0,0 0 0 0 0,0 0 0 0 0,-1 0 0 0 0,1 0 0 0 0,0 0 1 0 0,0 0-1 0 0,0 0 0 0 0,-1 0 0 0 0,1 0 0 0 0,13-20-4349 0 0,6-12 2725 0 0,-10 17 1251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51.261"/>
    </inkml:context>
    <inkml:brush xml:id="br0">
      <inkml:brushProperty name="width" value="0.05" units="cm"/>
      <inkml:brushProperty name="height" value="0.05" units="cm"/>
    </inkml:brush>
  </inkml:definitions>
  <inkml:trace contextRef="#ctx0" brushRef="#br0">1 376 960 0 0,'2'-2'528'0'0,"1"1"-1"0"0,0-1 1 0 0,0 1-1 0 0,0 0 1 0 0,0 0 0 0 0,0 0-1 0 0,0 0 1 0 0,0 1-1 0 0,0-1 1 0 0,0 1-1 0 0,6 0 1 0 0,40 3 1095 0 0,-26-1-1480 0 0,104 19-14 0 0,-54-18-346 0 0,0-4 1 0 0,101-14-1 0 0,5 0-299 0 0,-73 10 212 0 0,345 0 420 0 0,-313 20 70 0 0,74 3-220 0 0,76-32-182 0 0,1-24 39 0 0,76-7 576 0 0,-95 25-215 0 0,258-24-179 0 0,-131-24 78 0 0,-114 15-45 0 0,248 8-40 0 0,-463 41-1 0 0,242-17 42 0 0,233-7 37 0 0,-289 24-123 0 0,165 3-45 0 0,-296 12 95 0 0,130 29 0 0 0,-18-2 44 0 0,110 17 14 0 0,227 19-126 0 0,-110-83 112 0 0,-121-3 1592 0 0,-296 16-852 0 0,-14-2 6150 0 0,-25-1-11029 0 0,41 0-1896 0 0,-17-3 3531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1:52.896"/>
    </inkml:context>
    <inkml:brush xml:id="br0">
      <inkml:brushProperty name="width" value="0.05" units="cm"/>
      <inkml:brushProperty name="height" value="0.05" units="cm"/>
    </inkml:brush>
  </inkml:definitions>
  <inkml:trace contextRef="#ctx0" brushRef="#br0">1 32 3601,'202'7'3959,"100"-7"-2777,203-18-1625,110 12 823,-191 5-85,83-7-164,-330 10 5973,-188-3-4994,-19-2-1827,19 0-3349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7.292"/>
    </inkml:context>
    <inkml:brush xml:id="br0">
      <inkml:brushProperty name="width" value="0.05" units="cm"/>
      <inkml:brushProperty name="height" value="0.05" units="cm"/>
    </inkml:brush>
  </inkml:definitions>
  <inkml:trace contextRef="#ctx0" brushRef="#br0">209 130 9978 0 0,'-2'0'101'0'0,"0"0"-1"0"0,0 0 1 0 0,1 0-1 0 0,-1 0 1 0 0,0 0-1 0 0,1 0 1 0 0,-1 1-1 0 0,0-1 1 0 0,1 1-1 0 0,-1-1 1 0 0,1 1-1 0 0,-1 0 1 0 0,1 0-1 0 0,-1-1 1 0 0,1 1-1 0 0,-1 0 1 0 0,1 0-1 0 0,0 0 1 0 0,0 1-1 0 0,-1-1 1 0 0,1 0-1 0 0,0 0 1 0 0,0 1-1 0 0,-1 1 1 0 0,0 0 368 0 0,0-1 1 0 0,1 0-1 0 0,-1 0 1 0 0,0 0 0 0 0,0-1-1 0 0,-1 1 1 0 0,-2 2-1 0 0,7-6-22 0 0,0 1-1 0 0,0-1 1 0 0,0 1-1 0 0,1-1 1 0 0,-2 0-1 0 0,1 0 0 0 0,0 0 1 0 0,2-3-1 0 0,-2 2-370 0 0,1 0 0 0 0,-2 0-1 0 0,1 0 1 0 0,0 0 0 0 0,-1 0 0 0 0,1-1 0 0 0,-1 1-1 0 0,0 0 1 0 0,0-1 0 0 0,0 1 0 0 0,-1-1-1 0 0,1 1 1 0 0,-1-1 0 0 0,0 0 0 0 0,0 1 0 0 0,0-1-1 0 0,0 1 1 0 0,-1-1 0 0 0,0-3 0 0 0,-1 2-87 0 0,0 1 0 0 0,0-1 0 0 0,0 1 0 0 0,-1-1 0 0 0,0 1 1 0 0,0 0-1 0 0,0 0 0 0 0,0 0 0 0 0,0 0 0 0 0,-1 1 0 0 0,0-1 1 0 0,0 1-1 0 0,0 0 0 0 0,0 0 0 0 0,0 1 0 0 0,0-1 0 0 0,-1 1 1 0 0,0 0-1 0 0,1 0 0 0 0,-1 0 0 0 0,0 1 0 0 0,0-1 0 0 0,-7 0 1 0 0,10 2-26 0 0,-1 0 0 0 0,1 0 0 0 0,-1 1 1 0 0,1-1-1 0 0,-1 1 0 0 0,1-1 0 0 0,0 1 0 0 0,-1 0 1 0 0,1 0-1 0 0,0 0 0 0 0,0 0 0 0 0,-1 0 1 0 0,1 1-1 0 0,0-1 0 0 0,0 1 0 0 0,1-1 0 0 0,-1 1 1 0 0,0 0-1 0 0,0-1 0 0 0,1 1 0 0 0,-1 0 1 0 0,1 0-1 0 0,-2 3 0 0 0,-1 1-18 0 0,0 0-1 0 0,0 1 1 0 0,1 0 0 0 0,-1 0-1 0 0,2 0 1 0 0,-3 8 0 0 0,-1 4-21 0 0,4-12 42 0 0,0 0 0 0 0,0 0 0 0 0,1 0 0 0 0,0 0 0 0 0,-1 11 0 0 0,2-16 24 0 0,1 0 0 0 0,-1 1 0 0 0,0-1 0 0 0,1 0 0 0 0,-1 0 0 0 0,1 0 0 0 0,0 0 0 0 0,0 0 0 0 0,0 0 0 0 0,0 0 0 0 0,0 0 0 0 0,0 0 0 0 0,0-1 0 0 0,0 1 0 0 0,1 0 0 0 0,-1-1 0 0 0,1 1-1 0 0,-1-1 1 0 0,1 1 0 0 0,0-1 0 0 0,0 0 0 0 0,-1 1 0 0 0,3 0 0 0 0,3 1 29 0 0,0 0 1 0 0,0-1-1 0 0,1 0 0 0 0,-1 0 0 0 0,0 0 1 0 0,1-1-1 0 0,-1 0 0 0 0,1 0 0 0 0,-1-1 1 0 0,1 0-1 0 0,-1-1 0 0 0,14-2 0 0 0,-6 1 51 0 0,1-2 0 0 0,-1 0 1 0 0,0 0-1 0 0,0-2 0 0 0,14-7 0 0 0,-18 7-36 0 0,-1 0 0 0 0,-1-1 0 0 0,1 0 0 0 0,-1 0 0 0 0,-1-1 0 0 0,1-1 0 0 0,-1 1 0 0 0,-1-1 0 0 0,1-1 0 0 0,-2 1 0 0 0,1-1-1 0 0,8-19 1 0 0,-30 48-158 0 0,-18 22 42 0 0,31-38 57 0 0,0 0 0 0 0,0 1 0 0 0,1-1 0 0 0,-1 0 0 0 0,1 1 0 0 0,0-1 0 0 0,0 1-1 0 0,0 0 1 0 0,0-1 0 0 0,1 1 0 0 0,-1 0 0 0 0,1 6 0 0 0,1-9 22 0 0,-1 1 1 0 0,0-1-1 0 0,1 0 1 0 0,0 1-1 0 0,-1-1 0 0 0,1 1 1 0 0,0-1-1 0 0,0 0 0 0 0,-1 0 1 0 0,1 0-1 0 0,0 1 1 0 0,0-1-1 0 0,0 0 0 0 0,1 0 1 0 0,-1 0-1 0 0,0-1 1 0 0,0 1-1 0 0,0 0 0 0 0,1 0 1 0 0,-1-1-1 0 0,0 1 0 0 0,1 0 1 0 0,-1-1-1 0 0,1 1 1 0 0,-1-1-1 0 0,1 0 0 0 0,-1 0 1 0 0,1 1-1 0 0,-1-1 1 0 0,0 0-1 0 0,4-1 0 0 0,3 2 148 0 0,0-1-1 0 0,0-1 0 0 0,0 0 1 0 0,11-2-1 0 0,-9 1-60 0 0,1-2 0 0 0,-1 1 0 0 0,-1-1 0 0 0,1-1 0 0 0,0 1 0 0 0,-1-2 0 0 0,0 1 0 0 0,0-1 0 0 0,9-9 0 0 0,-11 9-127 0 0,-1 0 1 0 0,0 0-1 0 0,0-1 1 0 0,-1 1-1 0 0,1-1 0 0 0,-1-1 1 0 0,-1 1-1 0 0,0-1 0 0 0,0 1 1 0 0,0-1-1 0 0,4-15 1 0 0,-8 23 30 0 0,0 0 0 0 0,0-1 0 0 0,0 1 1 0 0,0 0-1 0 0,0 0 0 0 0,1 0 1 0 0,-1 0-1 0 0,0 0 0 0 0,0 0 0 0 0,0 0 1 0 0,0 0-1 0 0,0 0 0 0 0,0-1 0 0 0,0 1 1 0 0,0 0-1 0 0,0 0 0 0 0,0 0 1 0 0,0 0-1 0 0,0 0 0 0 0,0 0 0 0 0,0 0 1 0 0,0-1-1 0 0,0 1 0 0 0,0 0 0 0 0,0 0 1 0 0,0 0-1 0 0,0 0 0 0 0,0 0 1 0 0,0 0-1 0 0,0-1 0 0 0,0 1 0 0 0,0 0 1 0 0,0 0-1 0 0,0 0 0 0 0,0 0 1 0 0,0 0-1 0 0,0 0 0 0 0,0 0 0 0 0,0-1 1 0 0,0 1-1 0 0,0 0 0 0 0,0 0 0 0 0,-1 0 1 0 0,1 0-1 0 0,0 0 0 0 0,0 0 1 0 0,0 0-1 0 0,0 0 0 0 0,0 0 0 0 0,0 0 1 0 0,0 0-1 0 0,0 0 0 0 0,-1 0 0 0 0,1-1 1 0 0,0 1-1 0 0,0 0 0 0 0,0 0 1 0 0,0 0-1 0 0,0 0 0 0 0,-1 0 0 0 0,-7 8-290 0 0,-8 12 124 0 0,8-9 140 0 0,0 1-1 0 0,1 0 0 0 0,0 0 1 0 0,1 0-1 0 0,0 1 0 0 0,-6 23 1 0 0,10-30-29 0 0,1 0 0 0 0,0 0 1 0 0,1 0-1 0 0,-1 0 1 0 0,1 0-1 0 0,0 0 0 0 0,0 0 1 0 0,1 0-1 0 0,0 0 0 0 0,0 0 1 0 0,0 0-1 0 0,1 0 0 0 0,0-1 1 0 0,0 1-1 0 0,0 0 0 0 0,1-1 1 0 0,0 0-1 0 0,4 6 0 0 0,9 12-942 0 0,-1 0 0 0 0,-1 1 0 0 0,13 29 0 0 0,-24-45 845 0 0,1 1 1 0 0,-2 0-1 0 0,1 0 1 0 0,-2 0-1 0 0,1 0 1 0 0,-1 0 0 0 0,0 1-1 0 0,-1-1 1 0 0,0 0-1 0 0,-1 1 1 0 0,1-1 0 0 0,-2 0-1 0 0,-2 12 1 0 0,1-14 267 0 0,1-1-1 0 0,-1 0 1 0 0,0 0 0 0 0,0 0 0 0 0,0-1 0 0 0,-6 8 0 0 0,7-11 34 0 0,1 0 0 0 0,-1 0-1 0 0,1 0 1 0 0,-1 0 0 0 0,0-1 0 0 0,0 1 0 0 0,1 0 0 0 0,-1-1 0 0 0,-1 1 0 0 0,1-1-1 0 0,0 0 1 0 0,0 0 0 0 0,0 1 0 0 0,-1-2 0 0 0,1 1 0 0 0,-1 0 0 0 0,1 0-1 0 0,-1-1 1 0 0,-2 1 0 0 0,3-1-12 0 0,1-1 0 0 0,-1 1 1 0 0,0-1-1 0 0,1 1 0 0 0,0-1 0 0 0,-1 0 0 0 0,1 1 0 0 0,-1-1 1 0 0,1 0-1 0 0,0 0 0 0 0,0 0 0 0 0,-1 0 0 0 0,1 0 0 0 0,0-1 1 0 0,0 1-1 0 0,0 0 0 0 0,0 0 0 0 0,0-1 0 0 0,1 1 0 0 0,-1-1 0 0 0,0 1 1 0 0,1-1-1 0 0,-1 1 0 0 0,0-1 0 0 0,1-1 0 0 0,-9-43 850 0 0,8 41-956 0 0,-1-13-77 0 0,0 1 1 0 0,2-1 0 0 0,0 1-1 0 0,1-1 1 0 0,0 1 0 0 0,2 0 0 0 0,0-1-1 0 0,6-15 1 0 0,-5 21 11 0 0,0 1-1 0 0,1 0 1 0 0,0 0 0 0 0,1 0-1 0 0,1 1 1 0 0,-1 0 0 0 0,2 0 0 0 0,-1 0-1 0 0,1 1 1 0 0,1 0 0 0 0,-1 1-1 0 0,15-10 1 0 0,2 0-121 0 0,2 1-1 0 0,0 1 1 0 0,1 1-1 0 0,0 2 1 0 0,1 1-1 0 0,0 1 1 0 0,1 2-1 0 0,1 0 1 0 0,42-5-1 0 0,-73 14 162 0 0,0 0 0 0 0,0 0-1 0 0,1 0 1 0 0,-1 0 0 0 0,0 0-1 0 0,1 0 1 0 0,-1 0 0 0 0,0 0 0 0 0,0 0-1 0 0,1 0 1 0 0,-1 0 0 0 0,0 0-1 0 0,0 0 1 0 0,1 0 0 0 0,-1 1 0 0 0,0-1-1 0 0,0 0 1 0 0,0 0 0 0 0,1 0-1 0 0,-1 0 1 0 0,0 0 0 0 0,0 1 0 0 0,0-1-1 0 0,1 0 1 0 0,-1 0 0 0 0,0 0-1 0 0,0 1 1 0 0,0-1 0 0 0,0 0 0 0 0,1 0-1 0 0,-1 1 1 0 0,0-1 0 0 0,0 0-1 0 0,0 13 78 0 0,-8 19 426 0 0,5-22-250 0 0,2 6 267 0 0,1-16-492 0 0,0 0 0 0 0,0 1 0 0 0,0-1 0 0 0,0 0 0 0 0,1 0 0 0 0,-1 1 1 0 0,0-1-1 0 0,0 0 0 0 0,0 0 0 0 0,1 1 0 0 0,-1-1 0 0 0,0 0 0 0 0,0 0 0 0 0,1 0 0 0 0,-1 1 0 0 0,0-1 0 0 0,0 0 0 0 0,1 0 0 0 0,-1 0 0 0 0,0 0 0 0 0,0 0 0 0 0,1 0 0 0 0,-1 0 0 0 0,0 0 0 0 0,1 1 0 0 0,-1-1 0 0 0,1 0 0 0 0,2-1 102 0 0,0 1-1 0 0,0-1 0 0 0,0 0 1 0 0,-1 0-1 0 0,1 0 0 0 0,0 0 0 0 0,3-2 1 0 0,2-1-107 0 0,19-9 81 0 0,0-2 0 0 0,-1-1 0 0 0,38-30 0 0 0,-58 43-1076 0 0,-6 9 437 0 0,-1-1 484 0 0,-6 24-212 0 0,3-19 261 0 0,2 1-1 0 0,-1 0 1 0 0,0 12-1 0 0,3-21 10 0 0,0 0-1 0 0,-1 0 1 0 0,1-1-1 0 0,0 1 1 0 0,1 0-1 0 0,-1 0 0 0 0,0 0 1 0 0,1 0-1 0 0,-1 0 1 0 0,1 0-1 0 0,-1 0 0 0 0,1 0 1 0 0,0 0-1 0 0,0-1 1 0 0,0 1-1 0 0,0 0 1 0 0,0-1-1 0 0,0 1 0 0 0,1-1 1 0 0,-1 1-1 0 0,0-1 1 0 0,3 3-1 0 0,-1-3-2 0 0,0 0 1 0 0,-1 0-1 0 0,1 0 1 0 0,0 0-1 0 0,-1-1 0 0 0,1 1 1 0 0,0-1-1 0 0,0 1 1 0 0,0-1-1 0 0,0 0 0 0 0,-1 0 1 0 0,5-1-1 0 0,36-6-717 0 0,-34 5 434 0 0,87-18-3756 0 0,-71 13 3856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1:53.923"/>
    </inkml:context>
    <inkml:brush xml:id="br0">
      <inkml:brushProperty name="width" value="0.05" units="cm"/>
      <inkml:brushProperty name="height" value="0.05" units="cm"/>
    </inkml:brush>
  </inkml:definitions>
  <inkml:trace contextRef="#ctx0" brushRef="#br0">77 154 10650 0 0,'-33'-7'305'0'0,"-11"1"-284"0"0,99-6-1668 0 0,26 7 1207 0 0,95 4 0 0 0,-72 3 186 0 0,480-39 91 0 0,-174 5 401 0 0,201 24 925 0 0,-18 2-1355 0 0,-138-20-449 0 0,-291 15 343 0 0,407 6 333 0 0,-305 8 475 0 0,79 21 50 0 0,-85-2-402 0 0,-163-15-558 0 0,164 33 1 0 0,-243-35-365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19.168"/>
    </inkml:context>
    <inkml:brush xml:id="br0">
      <inkml:brushProperty name="width" value="0.05" units="cm"/>
      <inkml:brushProperty name="height" value="0.05" units="cm"/>
    </inkml:brush>
  </inkml:definitions>
  <inkml:trace contextRef="#ctx0" brushRef="#br0">3 29 20076,'49'-24'87,"-46"23"-89,-1 0 0,1 0 0,0 1 1,0-1-1,-1 1 0,1 0 0,0 0 0,-1 0 0,1 0 0,0 0 1,0 1-1,-1-1 0,1 1 0,3 1 0,-5-1 8,0 0 0,1-1-1,-1 2 1,0-1 0,0 0 0,0 0-1,0 0 1,0 0 0,0 1-1,-1-1 1,1 0 0,0 1 0,-1-1-1,1 1 1,-1-1 0,1 0-1,-1 1 1,1-1 0,-1 1 0,0 0-1,0-1 1,0 1 0,0-1 0,0 1-1,0-1 1,-1 3 0,-2 15 78,-1 1 0,-1-1 0,-1 0 0,-15 35 0,6-16-28,9-23-44,-34 105-35,37-107-62,0 1-1,1-1 1,0 1 0,1-1 0,1 1 0,0-1 0,3 18 0,-3-29 17,0 1 1,1 0 0,0 0 0,-1 0 0,1-1 0,0 1-1,0 0 1,1-1 0,-1 1 0,0-1 0,1 1 0,0-1-1,-1 0 1,1 1 0,0-1 0,0 0 0,1 0 0,-1-1-1,0 1 1,0 0 0,1-1 0,-1 1 0,1-1 0,-1 0-1,1 0 1,0 0 0,0 0 0,-1 0 0,1-1-1,0 1 1,0-1 0,0 0 0,0 0 0,0 0 0,5 0-1,0-1-130,1-1-1,-1 0 0,1 0 0,-1 0 0,0-1 1,0-1-1,0 1 0,-1-1 0,1 0 0,12-10 1,15-15-404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19.697"/>
    </inkml:context>
    <inkml:brush xml:id="br0">
      <inkml:brushProperty name="width" value="0.05" units="cm"/>
      <inkml:brushProperty name="height" value="0.05" units="cm"/>
    </inkml:brush>
  </inkml:definitions>
  <inkml:trace contextRef="#ctx0" brushRef="#br0">22 0 18172,'-7'20'1280,"-2"-2"-1128,5-4-104,2-7 216,2 2-224,0-6-368,5-1-608,5-3 736,7-8-152,3-13-72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20.121"/>
    </inkml:context>
    <inkml:brush xml:id="br0">
      <inkml:brushProperty name="width" value="0.05" units="cm"/>
      <inkml:brushProperty name="height" value="0.05" units="cm"/>
    </inkml:brush>
  </inkml:definitions>
  <inkml:trace contextRef="#ctx0" brushRef="#br0">20 1 18876,'-6'31'1040,"-1"1"-1112,1-5-64,5 3-280,1 2-88,6-1-336,4 1-240,3-2-505,1 1-279,-3-2 1200,0 0-336,-6-2-97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4:20.572"/>
    </inkml:context>
    <inkml:brush xml:id="br0">
      <inkml:brushProperty name="width" value="0.05" units="cm"/>
      <inkml:brushProperty name="height" value="0.05" units="cm"/>
    </inkml:brush>
  </inkml:definitions>
  <inkml:trace contextRef="#ctx0" brushRef="#br0">42 333 16588,'-6'-19'761,"-22"-95"1465,25 100-1846,1-1 1,1 0-1,0 1 0,1-1 0,3-27 1,-2 37-293,0-1 1,1 1-1,0 0 1,0 0 0,0 0-1,0 0 1,1 0 0,0 1-1,0-1 1,6-7-1,-7 10-97,0 0 0,0 0 1,0 1-1,0-1 0,0 0 0,0 1 0,1-1 0,-1 1 0,0 0 0,1 0 0,-1 0 0,1 0 0,0 0 0,-1 0 0,1 1 0,0-1 0,-1 1 0,1 0 1,0 0-1,-1 0 0,1 0 0,0 0 0,3 1 0,-3 0 13,-1 1 1,1-1-1,-1 0 0,0 1 1,1-1-1,-1 1 1,0 0-1,0 0 0,0-1 1,0 2-1,0-1 0,-1 0 1,1 0-1,-1 0 1,1 1-1,-1-1 0,0 1 1,0-1-1,0 1 1,0-1-1,-1 1 0,1 0 1,0-1-1,-1 1 1,0 3-1,2 9 49,-1 0 1,-1 0-1,-1 17 1,-5 9-27,4-30-159,0 1-1,1-1 1,0 0 0,1 0-1,1 16 1,0-25 69,0 0 1,-1 1-1,1-1 1,0 0-1,0 0 0,0 0 1,1 0-1,-1 0 0,0 0 1,1 0-1,-1-1 1,1 1-1,0 0 0,-1-1 1,1 1-1,0-1 0,0 0 1,0 0-1,0 1 1,4 0-1,3 2-115,1-1 0,-1 0 0,15 2 0,-13-2 38,55 10-422,-29-6 305,64 20 0,-97-26 283,-1 1 1,1-1-1,-1 1 1,0-1-1,1 1 1,-1 0-1,0 1 0,0-1 1,0 0-1,2 4 1,-4-5 5,0 0 0,0 0 0,-1 1 0,1-1 0,0 0-1,-1 1 1,1-1 0,-1 1 0,0-1 0,1 1 0,-1-1 0,0 1 0,0-1 0,0 0 0,0 1 0,0-1 0,0 1 0,-1-1 0,1 1 0,0-1 0,-1 1 0,1-1 0,-1 0-1,1 1 1,-1-1 0,0 0 0,-1 3 0,-4 5 265,0 0-1,-1 0 0,-1-1 1,0 0-1,0 0 1,0 0-1,-1-1 0,-17 10 1,8-6 291,0-1 0,0-1 0,-39 13 0,2-10 61,18-9-4080,51-7-643,-3 0 3374,12-1-897</inkml:trace>
  <inkml:trace contextRef="#ctx0" brushRef="#br0" timeOffset="1">671 444 19676,'0'-6'1657,"-6"2"-1249,-1 1-216,6 3 400,-1 0-656,12 1-2921,-1-8 2137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6.050"/>
    </inkml:context>
    <inkml:brush xml:id="br0">
      <inkml:brushProperty name="width" value="0.05" units="cm"/>
      <inkml:brushProperty name="height" value="0.05" units="cm"/>
    </inkml:brush>
  </inkml:definitions>
  <inkml:trace contextRef="#ctx0" brushRef="#br0">34 18 10378 0 0,'-19'-15'4230'0'0,"18"15"-3856"0"0,1-1 0 0 0,-1 1 0 0 0,0 0 0 0 0,1-1 0 0 0,-1 1 0 0 0,0 0 0 0 0,1 0 0 0 0,-1 0 0 0 0,0-1 1 0 0,1 1-1 0 0,-1 0 0 0 0,0 0 0 0 0,1 0 0 0 0,-1 0 0 0 0,0 0 0 0 0,0 0 0 0 0,1 0 0 0 0,-2 1 0 0 0,4-1-332 0 0,1 0-1 0 0,0 0 1 0 0,-1 0-1 0 0,1 1 1 0 0,-1-1-1 0 0,1 1 1 0 0,-1 0-1 0 0,4 1 1 0 0,10 3-245 0 0,68 6 145 0 0,87 1-1 0 0,-15-2 69 0 0,-125-7-274 0 0,96 8 397 0 0,-44-8-4389 0 0,-77-2 1987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6.502"/>
    </inkml:context>
    <inkml:brush xml:id="br0">
      <inkml:brushProperty name="width" value="0.05" units="cm"/>
      <inkml:brushProperty name="height" value="0.05" units="cm"/>
    </inkml:brush>
  </inkml:definitions>
  <inkml:trace contextRef="#ctx0" brushRef="#br0">146 4 10858 0 0,'-19'-2'515'0'0,"0"1"0"0"0,-20 1 0 0 0,35 0-250 0 0,-1 0 0 0 0,0 1 0 0 0,1-1 0 0 0,-1 1-1 0 0,0 0 1 0 0,1 1 0 0 0,-1-1 0 0 0,1 1-1 0 0,0 0 1 0 0,-1 0 0 0 0,1 0 0 0 0,0 0-1 0 0,-7 6 1 0 0,11-7-257 0 0,0-1 0 0 0,0 0 0 0 0,0 1 0 0 0,0-1 0 0 0,0 1 0 0 0,0-1 0 0 0,0 0 0 0 0,0 1 0 0 0,1-1-1 0 0,-1 0 1 0 0,0 1 0 0 0,0-1 0 0 0,0 0 0 0 0,0 1 0 0 0,1-1 0 0 0,-1 0 0 0 0,0 1 0 0 0,0-1 0 0 0,1 0 0 0 0,-1 1 0 0 0,0-1 0 0 0,1 0 0 0 0,-1 0 0 0 0,0 1 0 0 0,0-1-1 0 0,1 0 1 0 0,-1 0 0 0 0,1 0 0 0 0,-1 0 0 0 0,0 1 0 0 0,1-1 0 0 0,-1 0 0 0 0,0 0 0 0 0,1 0 0 0 0,-1 0 0 0 0,1 0 0 0 0,-1 0 0 0 0,18 6-20 0 0,273 37 1349 0 0,-163-29-2920 0 0,-7-3-2668 0 0,-89-10 3326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7.032"/>
    </inkml:context>
    <inkml:brush xml:id="br0">
      <inkml:brushProperty name="width" value="0.05" units="cm"/>
      <inkml:brushProperty name="height" value="0.05" units="cm"/>
    </inkml:brush>
  </inkml:definitions>
  <inkml:trace contextRef="#ctx0" brushRef="#br0">42 29 17724 0 0,'-7'-3'447'0'0,"0"-1"0"0"0,1-1 0 0 0,-1 1 0 0 0,-7-8 0 0 0,14 12 104 0 0,31 11-1186 0 0,3-4 294 0 0,2 0 213 0 0,55 20-1 0 0,-81-24 126 0 0,0 1-1 0 0,-1 0 0 0 0,0 1 1 0 0,0 0-1 0 0,0 1 1 0 0,0 0-1 0 0,-1 0 0 0 0,0 1 1 0 0,0 0-1 0 0,8 11 0 0 0,-13-15-35 0 0,-1 1 0 0 0,0 0 0 0 0,1 0-1 0 0,-1 0 1 0 0,-1 0 0 0 0,1 0-1 0 0,-1 0 1 0 0,0 0 0 0 0,0 1-1 0 0,0-1 1 0 0,0 1 0 0 0,-1-1-1 0 0,1 0 1 0 0,-1 1 0 0 0,0-1 0 0 0,-1 1-1 0 0,1-1 1 0 0,-1 1 0 0 0,0-1-1 0 0,0 0 1 0 0,-2 6 0 0 0,-4 9-561 0 0,-1-2 0 0 0,-1 1 1 0 0,-16 26-1 0 0,12-23-412 0 0,-37 64-5906 0 0,37-59 3755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7.815"/>
    </inkml:context>
    <inkml:brush xml:id="br0">
      <inkml:brushProperty name="width" value="0.05" units="cm"/>
      <inkml:brushProperty name="height" value="0.05" units="cm"/>
    </inkml:brush>
  </inkml:definitions>
  <inkml:trace contextRef="#ctx0" brushRef="#br0">22 186 12899 0 0,'-9'-4'710'0'0,"2"2"2041"0"0,2 14-1075 0 0,5-12-1662 0 0,0 1 1 0 0,0 0-1 0 0,0-1 1 0 0,0 1 0 0 0,1-1-1 0 0,-1 1 1 0 0,0 0-1 0 0,0-1 1 0 0,1 1-1 0 0,-1-1 1 0 0,0 1-1 0 0,1-1 1 0 0,-1 1 0 0 0,1-1-1 0 0,-1 1 1 0 0,1-1-1 0 0,-1 1 1 0 0,1-1-1 0 0,-1 1 1 0 0,1-1-1 0 0,-1 0 1 0 0,1 1 0 0 0,-1-1-1 0 0,1 0 1 0 0,0 0-1 0 0,-1 1 1 0 0,1-1-1 0 0,0 0 1 0 0,-1 0-1 0 0,1 0 1 0 0,1 0-1 0 0,20 4 362 0 0,-15-4-194 0 0,0 0 0 0 0,0-1 0 0 0,1 0 0 0 0,-1 0 0 0 0,0 0 0 0 0,0-1 0 0 0,-1 0 0 0 0,1-1 0 0 0,0 1 0 0 0,-1-1 0 0 0,8-5 0 0 0,-2 1 186 0 0,0-1 1 0 0,-1 0-1 0 0,0-1 1 0 0,17-18 0 0 0,-25 23-271 0 0,0 0 1 0 0,-1 0 0 0 0,1-1 0 0 0,-1 1 0 0 0,0 0 0 0 0,0-1-1 0 0,-1 1 1 0 0,1-1 0 0 0,-1 0 0 0 0,0 0 0 0 0,-1 1 0 0 0,1-1 0 0 0,-1 0-1 0 0,0 0 1 0 0,0-6 0 0 0,0 9-132 0 0,0 0 0 0 0,0 0-1 0 0,0 0 1 0 0,-1 0 0 0 0,1 0 0 0 0,0 1-1 0 0,-1-1 1 0 0,0 0 0 0 0,1 0 0 0 0,-1 0-1 0 0,0 1 1 0 0,0-1 0 0 0,0 0 0 0 0,0 1-1 0 0,0-1 1 0 0,0 1 0 0 0,0-1 0 0 0,0 1-1 0 0,-1-1 1 0 0,1 1 0 0 0,-1 0 0 0 0,1 0 0 0 0,-1 0-1 0 0,1 0 1 0 0,-1 0 0 0 0,0 0 0 0 0,1 0-1 0 0,-1 0 1 0 0,0 1 0 0 0,0-1 0 0 0,1 1-1 0 0,-1-1 1 0 0,0 1 0 0 0,0 0 0 0 0,0 0-1 0 0,0-1 1 0 0,0 1 0 0 0,0 1 0 0 0,0-1-1 0 0,1 0 1 0 0,-3 1 0 0 0,1 0-52 0 0,0 0 1 0 0,-1 0-1 0 0,1 0 0 0 0,1 1 1 0 0,-1 0-1 0 0,0-1 0 0 0,0 1 1 0 0,1 0-1 0 0,-1 0 0 0 0,1 1 1 0 0,-1-1-1 0 0,-2 4 0 0 0,-25 33-446 0 0,26-34 464 0 0,-6 11-12 0 0,0 0 1 0 0,1 1 0 0 0,0 0-1 0 0,2 0 1 0 0,-10 32-1 0 0,15-42 73 0 0,0 1 0 0 0,0-1 0 0 0,1 1 0 0 0,0 0 0 0 0,0-1 0 0 0,1 1 0 0 0,0 0 0 0 0,0 0 0 0 0,1 0 1 0 0,0-1-1 0 0,0 1 0 0 0,1 0 0 0 0,0-1 0 0 0,0 1 0 0 0,1-1 0 0 0,5 10 0 0 0,-6-14 3 0 0,0 1 0 0 0,0-2 0 0 0,0 1-1 0 0,1 0 1 0 0,-1 0 0 0 0,1-1 0 0 0,0 1 0 0 0,-1-1 0 0 0,1 0 0 0 0,0 0 0 0 0,1 0 0 0 0,-1 0 0 0 0,0 0 0 0 0,1-1-1 0 0,6 3 1 0 0,-4-3 29 0 0,0 0-1 0 0,0-1 0 0 0,0 1 0 0 0,0-1 1 0 0,0 0-1 0 0,0 0 0 0 0,-1-1 1 0 0,1 0-1 0 0,6-1 0 0 0,5-3 121 0 0,-1 0 1 0 0,-1-1-1 0 0,1-1 0 0 0,-1 0 0 0 0,-1-1 0 0 0,16-11 1 0 0,-18 10-71 0 0,0-1 1 0 0,-1 0 0 0 0,0-1 0 0 0,0-1-1 0 0,-1 1 1 0 0,-1-2 0 0 0,0 1 0 0 0,8-15 0 0 0,-17 26-130 0 0,1 0 0 0 0,-1 0 0 0 0,1 0 1 0 0,-1 0-1 0 0,1 0 0 0 0,0 0 0 0 0,-1 0 0 0 0,1 1 1 0 0,0-1-1 0 0,0 0 0 0 0,0 0 0 0 0,-1 1 1 0 0,1-1-1 0 0,0 0 0 0 0,2 0 0 0 0,-3 1 17 0 0,0 0-1 0 0,0 1 0 0 0,1-1 1 0 0,-1 0-1 0 0,0 0 0 0 0,1 0 0 0 0,-1 1 1 0 0,0-1-1 0 0,0 0 0 0 0,1 0 1 0 0,-1 1-1 0 0,0-1 0 0 0,0 0 0 0 0,0 1 1 0 0,1-1-1 0 0,-1 0 0 0 0,0 1 0 0 0,0-1 1 0 0,0 0-1 0 0,0 1 0 0 0,0-1 1 0 0,0 0-1 0 0,0 1 0 0 0,0-1 0 0 0,0 0 1 0 0,1 1-1 0 0,-2-1 0 0 0,1 0 1 0 0,0 1-1 0 0,-1 40-1341 0 0,0-33 1557 0 0,1-4-176 0 0,-1 0 1 0 0,1 0-1 0 0,0 0 0 0 0,1 0 1 0 0,-1 0-1 0 0,1-1 0 0 0,-1 1 1 0 0,1 0-1 0 0,0 0 0 0 0,2 4 1 0 0,-1-6 3 0 0,-1 0 0 0 0,0-1 0 0 0,0 1 0 0 0,1-1 0 0 0,-1 0 0 0 0,0 1 0 0 0,1-1 0 0 0,-1 0 0 0 0,1 0 0 0 0,0 0 0 0 0,-1 0 0 0 0,1 0 0 0 0,0 0 0 0 0,0 0 0 0 0,0-1 0 0 0,0 1 0 0 0,-1-1 0 0 0,1 1 0 0 0,0-1 0 0 0,0 0 0 0 0,0 0 0 0 0,0 0 0 0 0,2 0 0 0 0,11 0 35 0 0,0 0 0 0 0,1-1 0 0 0,-1-1 0 0 0,0-1 1 0 0,25-7-1 0 0,71-32-39 0 0,-69 25-47 0 0,-40 16 23 0 0,0 0-1 0 0,0 0 0 0 0,0 0 1 0 0,1 0-1 0 0,-1 1 0 0 0,0-1 1 0 0,1 1-1 0 0,-1 0 0 0 0,0 0 1 0 0,1 0-1 0 0,-1 0 0 0 0,0 0 1 0 0,1 0-1 0 0,-1 1 0 0 0,0-1 1 0 0,1 1-1 0 0,-1-1 0 0 0,0 1 1 0 0,0 0-1 0 0,1 0 0 0 0,-1 0 1 0 0,0 0-1 0 0,3 3 0 0 0,1 1-16 0 0,-1 1-1 0 0,0-1 0 0 0,0 1 0 0 0,-1 0 0 0 0,1 1 0 0 0,2 6 0 0 0,21 27 203 0 0,-25-37-170 0 0,0 0 1 0 0,0 0-1 0 0,1-1 0 0 0,-1 1 0 0 0,1 0 1 0 0,0-1-1 0 0,-1 0 0 0 0,1 0 0 0 0,0 0 1 0 0,0-1-1 0 0,0 1 0 0 0,1-1 0 0 0,-1 0 0 0 0,0 0 1 0 0,0 0-1 0 0,1-1 0 0 0,-1 0 0 0 0,5 1 1 0 0,-3-2-462 0 0,0 1 0 0 0,0-1-1 0 0,-1 0 1 0 0,1-1 0 0 0,0 1 0 0 0,-1-1 0 0 0,11-5 0 0 0,-5 0-312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8.283"/>
    </inkml:context>
    <inkml:brush xml:id="br0">
      <inkml:brushProperty name="width" value="0.05" units="cm"/>
      <inkml:brushProperty name="height" value="0.05" units="cm"/>
    </inkml:brush>
  </inkml:definitions>
  <inkml:trace contextRef="#ctx0" brushRef="#br0">20 0 19356 0 0,'-2'6'2057'0'0,"0"0"-2017"0"0,2-2 672 0 0,-4-4 1168 0 0,-1 1-1480 0 0,4 2-64 0 0,0 0-152 0 0,-1-1-24 0 0,2 0-64 0 0,0 0-152 0 0,-3-1-1512 0 0,6 5 400 0 0,0-3-689 0 0,3 3 41 0 0,4-1-641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7.713"/>
    </inkml:context>
    <inkml:brush xml:id="br0">
      <inkml:brushProperty name="width" value="0.05" units="cm"/>
      <inkml:brushProperty name="height" value="0.05" units="cm"/>
    </inkml:brush>
  </inkml:definitions>
  <inkml:trace contextRef="#ctx0" brushRef="#br0">204 6 13563 0 0,'3'-6'7239'0'0,"-3"15"-6944"0"0,-2-9-293 0 0,1 1 0 0 0,0 0 0 0 0,-1-1 0 0 0,1 1 1 0 0,-1-1-1 0 0,1 0 0 0 0,-1 1 0 0 0,1-1 1 0 0,-1 0-1 0 0,1 0 0 0 0,-3 0 0 0 0,-7 0-10 0 0,0 0-1 0 0,0 1 1 0 0,0 1 0 0 0,1 0-1 0 0,-19 5 1 0 0,24-5-47 0 0,-1 0 0 0 0,1 1 0 0 0,0-1 0 0 0,0 1 0 0 0,0 0 0 0 0,0 1 0 0 0,0-1 0 0 0,1 1 0 0 0,-1 0 0 0 0,1 0 0 0 0,0 0 0 0 0,-4 6 0 0 0,-5 6-124 0 0,9-11 120 0 0,1-1 0 0 0,-1 0 0 0 0,1 1 0 0 0,-5 9 1 0 0,8-13 37 0 0,-1 0 0 0 0,1 1 0 0 0,-1-1 0 0 0,1 1 0 0 0,0 0 0 0 0,-1-1 0 0 0,1 1 1 0 0,0-1-1 0 0,0 1 0 0 0,0-1 0 0 0,0 1 0 0 0,1-1 0 0 0,-1 1 0 0 0,0 0 1 0 0,0-1-1 0 0,1 1 0 0 0,-1-1 0 0 0,1 1 0 0 0,0-1 0 0 0,-1 0 0 0 0,2 3 0 0 0,0-2-84 0 0,0 0-1 0 0,0 1 0 0 0,0-1 0 0 0,0 0 0 0 0,0 0 0 0 0,0 0 0 0 0,0 0 1 0 0,0-1-1 0 0,1 1 0 0 0,-1 0 0 0 0,1-1 0 0 0,0 0 0 0 0,-1 0 0 0 0,1 0 0 0 0,4 2 1 0 0,3-1-1077 0 0,0 0 0 0 0,0-1 0 0 0,13 0 0 0 0,1 1 78 0 0,-1 0 870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9.264"/>
    </inkml:context>
    <inkml:brush xml:id="br0">
      <inkml:brushProperty name="width" value="0.05" units="cm"/>
      <inkml:brushProperty name="height" value="0.05" units="cm"/>
    </inkml:brush>
  </inkml:definitions>
  <inkml:trace contextRef="#ctx0" brushRef="#br0">1 231 14115 0 0,'16'-2'6437'0'0,"62"-7"-6318"0"0,-50 4 227 0 0,-1-2-1 0 0,0-1 0 0 0,39-16 1 0 0,-50 17-135 0 0,-1 0 0 0 0,0-1 0 0 0,-1-1 1 0 0,1 0-1 0 0,-2-1 0 0 0,0-1 0 0 0,15-14 0 0 0,-25 22-124 0 0,0 0-1 0 0,0 0 1 0 0,-1-1-1 0 0,1 1 1 0 0,-1-1-1 0 0,0 0 1 0 0,0 1-1 0 0,0-1 1 0 0,0 0-1 0 0,0 0 1 0 0,-1 0-1 0 0,0 0 0 0 0,0 0 1 0 0,0-1-1 0 0,0 1 1 0 0,-1 0-1 0 0,0-9 1 0 0,0 13-89 0 0,0-1-1 0 0,0 0 1 0 0,0 1 0 0 0,0-1 0 0 0,0 1 0 0 0,0-1 0 0 0,-1 1 0 0 0,1-1 0 0 0,0 0-1 0 0,0 1 1 0 0,-1-1 0 0 0,1 1 0 0 0,0-1 0 0 0,-1 1 0 0 0,1-1 0 0 0,-1 1 0 0 0,1 0-1 0 0,0-1 1 0 0,-1 1 0 0 0,1-1 0 0 0,-1 1 0 0 0,1 0 0 0 0,-1 0 0 0 0,0-1-1 0 0,1 1 1 0 0,-1 0 0 0 0,0-1 0 0 0,-20 3-440 0 0,15 0 279 0 0,0 0-1 0 0,1 0 1 0 0,-1 1-1 0 0,-8 5 1 0 0,0 2 42 0 0,2 1 0 0 0,0 0 0 0 0,0 0 1 0 0,1 1-1 0 0,0 1 0 0 0,1 0 0 0 0,-11 17 0 0 0,16-22 112 0 0,1 0-1 0 0,0 0 1 0 0,0 1-1 0 0,0-1 1 0 0,1 1-1 0 0,1 0 0 0 0,-1 0 1 0 0,2 0-1 0 0,-1 0 1 0 0,1 0-1 0 0,0 0 1 0 0,1 0-1 0 0,0 0 1 0 0,2 15-1 0 0,0-19-67 0 0,-1 1 0 0 0,1-1-1 0 0,0 0 1 0 0,0 0 0 0 0,1 0-1 0 0,0-1 1 0 0,-1 1 0 0 0,2-1-1 0 0,-1 1 1 0 0,0-1 0 0 0,1 0-1 0 0,0 0 1 0 0,0-1 0 0 0,0 1-1 0 0,0-1 1 0 0,1 0 0 0 0,-1 0-1 0 0,1 0 1 0 0,10 4 0 0 0,-3-2-575 0 0,0 0 0 0 0,0-1 1 0 0,1-1-1 0 0,-1 0 0 0 0,1-1 0 0 0,0 0 1 0 0,16 0-1 0 0,4-3-1343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8.751"/>
    </inkml:context>
    <inkml:brush xml:id="br0">
      <inkml:brushProperty name="width" value="0.05" units="cm"/>
      <inkml:brushProperty name="height" value="0.05" units="cm"/>
    </inkml:brush>
  </inkml:definitions>
  <inkml:trace contextRef="#ctx0" brushRef="#br0">122 7 14155 0 0,'3'-1'1608'0'0,"-3"0"-1584"0"0,-7 1 440 0 0,-3-2 1697 0 0,-3 1-2169 0 0,0-1-136 0 0,0 2-152 0 0,1 2-64 0 0,0 1-144 0 0,0-2-184 0 0,1 2-1457 0 0,2 0 1801 0 0,2 1-648 0 0,1-1 1000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09.727"/>
    </inkml:context>
    <inkml:brush xml:id="br0">
      <inkml:brushProperty name="width" value="0.05" units="cm"/>
      <inkml:brushProperty name="height" value="0.05" units="cm"/>
    </inkml:brush>
  </inkml:definitions>
  <inkml:trace contextRef="#ctx0" brushRef="#br0">429 134 17252 0 0,'1'-5'287'0'0,"1"0"0"0"0,-1-1 0 0 0,-1 1 0 0 0,1-1-1 0 0,-1 1 1 0 0,1-1 0 0 0,-2 1 0 0 0,1-1 0 0 0,-1 1 0 0 0,1-1 0 0 0,-2 1 0 0 0,1 0 0 0 0,0-1 0 0 0,-1 1 0 0 0,0 0 0 0 0,-4-8 0 0 0,4 11-278 0 0,0-1 1 0 0,0 1-1 0 0,1-1 1 0 0,-2 1-1 0 0,1 0 1 0 0,0 0-1 0 0,0 0 1 0 0,-1 0-1 0 0,1 0 1 0 0,-1 0 0 0 0,1 1-1 0 0,-1-1 1 0 0,0 1-1 0 0,1 0 1 0 0,-1 0-1 0 0,0 0 1 0 0,0 0-1 0 0,0 0 1 0 0,0 1-1 0 0,0-1 1 0 0,0 1-1 0 0,0 0 1 0 0,0 0-1 0 0,0 0 1 0 0,0 0-1 0 0,0 0 1 0 0,0 1-1 0 0,0-1 1 0 0,0 1-1 0 0,0 0 1 0 0,-4 2-1 0 0,-7 2-93 0 0,1 1-1 0 0,0 0 1 0 0,0 1-1 0 0,1 1 1 0 0,0 0 0 0 0,-16 14-1 0 0,-62 65-17 0 0,76-72 96 0 0,0-1 10 0 0,2 2 0 0 0,-1-1 0 0 0,2 2 0 0 0,0 0 0 0 0,1 0 0 0 0,1 1 0 0 0,1 0 0 0 0,0 0 0 0 0,-8 32 0 0 0,13-40-33 0 0,1 0 0 0 0,1 1 0 0 0,0-1 0 0 0,0 1 0 0 0,1-1 0 0 0,0 0 0 0 0,1 1 0 0 0,4 19-1 0 0,-3-23-31 0 0,0 0 0 0 0,0 0 0 0 0,1-1 0 0 0,0 1 0 0 0,1-1 0 0 0,-1 1 0 0 0,1-1 0 0 0,0 0 0 0 0,1 0 0 0 0,0-1 0 0 0,0 1 0 0 0,0-1 0 0 0,10 8 0 0 0,-9-9 38 0 0,0 0 1 0 0,0 0-1 0 0,1-1 0 0 0,-1 1 0 0 0,1-2 1 0 0,0 1-1 0 0,0-1 0 0 0,0 0 0 0 0,0 0 1 0 0,9 1-1 0 0,-12-3 86 0 0,1 0 0 0 0,-1 1 0 0 0,0-1 0 0 0,1 0 0 0 0,-1-1 0 0 0,1 1 1 0 0,-1-1-1 0 0,1 0 0 0 0,-1 0 0 0 0,0-1 0 0 0,0 1 0 0 0,0-1 0 0 0,0 0 0 0 0,0 0 0 0 0,0 0 0 0 0,0 0 1 0 0,6-6-1 0 0,-8 6-5 0 0,2-1 100 0 0,-1 0 1 0 0,0 0 0 0 0,0 0 0 0 0,0-1-1 0 0,0 1 1 0 0,2-6 0 0 0,-4 7-61 0 0,0-1 0 0 0,0 1 0 0 0,0-1 0 0 0,-1 1 0 0 0,1-1 0 0 0,-1 0-1 0 0,0 1 1 0 0,0-1 0 0 0,0 1 0 0 0,0-1 0 0 0,0 0 0 0 0,-1 1 0 0 0,0-4 0 0 0,0 2-62 0 0,-1-1 0 0 0,0 1 0 0 0,0 0 0 0 0,0-1 0 0 0,0 1 0 0 0,-1 0 0 0 0,0 0 0 0 0,0 1 0 0 0,0-1 0 0 0,0 1 0 0 0,0-1 0 0 0,-1 1 0 0 0,0 0 0 0 0,-6-4 0 0 0,0 0-99 0 0,1 1 0 0 0,-1 1 0 0 0,0-1 0 0 0,0 2 1 0 0,-13-5-1 0 0,22 9 60 0 0,-23-6-170 0 0,23 6 117 0 0,0 0 0 0 0,-1-1 0 0 0,1 1 0 0 0,0 0 0 0 0,0 0 1 0 0,0 0-1 0 0,-1 0 0 0 0,1 1 0 0 0,0-1 0 0 0,0 0 0 0 0,0 0 0 0 0,-1 1 0 0 0,1-1 0 0 0,0 0 0 0 0,0 1 0 0 0,0-1 0 0 0,-2 2 0 0 0,6-1-75 0 0,0 0 0 0 0,-1 0 0 0 0,1 0 1 0 0,0 0-1 0 0,0-1 0 0 0,0 0 0 0 0,0 1 0 0 0,3-1 0 0 0,23-1-46 0 0,-1-1 0 0 0,1-2 0 0 0,0-1 0 0 0,34-10 0 0 0,109-45-701 0 0,-113 38 228 0 0,-55 21 593 0 0,0-1-30 0 0,1 0 1 0 0,0 0-1 0 0,0 1 0 0 0,0-1 0 0 0,0 1 0 0 0,0 0 0 0 0,1 1 0 0 0,-1-1 0 0 0,8 2 0 0 0,-13-1 78 0 0,1 0 0 0 0,-1 0 1 0 0,1 0-1 0 0,-1 0 0 0 0,0 0 1 0 0,1 0-1 0 0,-1 1 0 0 0,1-1 0 0 0,-1 0 1 0 0,0 0-1 0 0,1 1 0 0 0,-1-1 0 0 0,1 0 1 0 0,-1 1-1 0 0,0-1 0 0 0,0 0 0 0 0,1 1 1 0 0,-1-1-1 0 0,0 0 0 0 0,1 1 1 0 0,-1-1-1 0 0,0 1 0 0 0,0-1 0 0 0,0 1 1 0 0,0-1-1 0 0,1 0 0 0 0,-1 1 0 0 0,0 0 1 0 0,-2 17-49 0 0,-13 18 248 0 0,14-33-164 0 0,-18 35 249 0 0,-27 62 742 0 0,41-87-1025 0 0,1-1 0 0 0,0 1 0 0 0,1 0 0 0 0,1-1 0 0 0,0 1 0 0 0,0 17 1 0 0,2-30-135 0 0,0 1 1 0 0,0 0 0 0 0,-1 0 0 0 0,1 0 0 0 0,0 0 0 0 0,1 0 0 0 0,-1 0 0 0 0,0 0-1 0 0,0 0 1 0 0,0 0 0 0 0,0 0 0 0 0,1-1 0 0 0,-1 1 0 0 0,0 0 0 0 0,1 0 0 0 0,-1 0 0 0 0,1 0-1 0 0,-1-1 1 0 0,1 1 0 0 0,-1 0 0 0 0,1-1 0 0 0,0 1 0 0 0,-1 0 0 0 0,1-1 0 0 0,0 1-1 0 0,-1 0 1 0 0,1-1 0 0 0,0 1 0 0 0,1 0 0 0 0,8-2-1611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0.616"/>
    </inkml:context>
    <inkml:brush xml:id="br0">
      <inkml:brushProperty name="width" value="0.05" units="cm"/>
      <inkml:brushProperty name="height" value="0.05" units="cm"/>
    </inkml:brush>
  </inkml:definitions>
  <inkml:trace contextRef="#ctx0" brushRef="#br0">0 166 15203 0 0,'0'-1'106'0'0,"1"1"0"0"0,-1 0-1 0 0,0-1 1 0 0,1 1 0 0 0,-1 0-1 0 0,1 0 1 0 0,-1 0 0 0 0,0-1-1 0 0,1 1 1 0 0,-1 0 0 0 0,1 0-1 0 0,-1 0 1 0 0,1 0 0 0 0,-1 0-1 0 0,0 0 1 0 0,1 0 0 0 0,-1 0 0 0 0,1 0-1 0 0,-1 0 1 0 0,1 0 0 0 0,-1 0-1 0 0,0 0 1 0 0,1 0 0 0 0,-1 0-1 0 0,1 0 1 0 0,-1 1 0 0 0,0-1-1 0 0,1 0 1 0 0,-1 0 0 0 0,1 0-1 0 0,-1 1 1 0 0,0-1 0 0 0,1 0-1 0 0,-1 0 1 0 0,1 1 0 0 0,4 2-101 0 0,4 0 134 0 0,1 0-1 0 0,-1 0 1 0 0,1-1-1 0 0,0 0 1 0 0,-1 0-1 0 0,1-2 0 0 0,0 1 1 0 0,0-1-1 0 0,0 0 1 0 0,0-1-1 0 0,0 0 1 0 0,-1-1-1 0 0,19-5 1 0 0,-17 4 99 0 0,-1 0 1 0 0,0-1 0 0 0,0 0 0 0 0,-1-1 0 0 0,1 0 0 0 0,-1-1 0 0 0,0 0 0 0 0,-1 0 0 0 0,1-1-1 0 0,-1 0 1 0 0,-1 0 0 0 0,12-14 0 0 0,-17 19-150 0 0,-1-1 1 0 0,0 1-1 0 0,0-1 0 0 0,0 1 0 0 0,0-1 0 0 0,0 0 1 0 0,-1 1-1 0 0,1-1 0 0 0,-1 0 0 0 0,0 1 0 0 0,1-1 1 0 0,-1 0-1 0 0,-1 1 0 0 0,1-4 0 0 0,0 5-106 0 0,0 0-1 0 0,0 0 0 0 0,-1 0 1 0 0,1 0-1 0 0,0 0 1 0 0,0 0-1 0 0,0 0 1 0 0,-1 0-1 0 0,1 1 1 0 0,-1-1-1 0 0,1 0 0 0 0,-1 0 1 0 0,1 0-1 0 0,-1 0 1 0 0,1 1-1 0 0,-1-1 1 0 0,1 0-1 0 0,-1 1 0 0 0,0-1 1 0 0,0 0-1 0 0,1 1 1 0 0,-1-1-1 0 0,0 1 1 0 0,0-1-1 0 0,0 1 1 0 0,1 0-1 0 0,-1-1 0 0 0,0 1 1 0 0,0 0-1 0 0,0-1 1 0 0,0 1-1 0 0,0 0 1 0 0,0 0-1 0 0,0 0 0 0 0,0 0 1 0 0,0 0-1 0 0,0 0 1 0 0,1 0-1 0 0,-1 0 1 0 0,0 0-1 0 0,0 1 0 0 0,-1-1 1 0 0,-1 2-80 0 0,0 0-1 0 0,0-1 1 0 0,1 1 0 0 0,-1 0 0 0 0,1 1 0 0 0,0-1-1 0 0,-1 0 1 0 0,1 1 0 0 0,-2 3 0 0 0,-8 7-155 0 0,3-5 207 0 0,1 1 1 0 0,1-1 0 0 0,0 1 0 0 0,0 0 0 0 0,1 1-1 0 0,0-1 1 0 0,0 1 0 0 0,1 0 0 0 0,-7 21 0 0 0,11-27 28 0 0,0 1 1 0 0,-1-1-1 0 0,1 0 1 0 0,1 1-1 0 0,-1-1 1 0 0,1 1-1 0 0,-1-1 1 0 0,1 1-1 0 0,1-1 1 0 0,-1 0-1 0 0,1 1 1 0 0,-1-1-1 0 0,1 1 1 0 0,0-1-1 0 0,1 0 1 0 0,-1 0-1 0 0,1 1 1 0 0,0-1-1 0 0,0 0 1 0 0,0 0-1 0 0,1-1 1 0 0,-1 1-1 0 0,1 0 0 0 0,0-1 1 0 0,0 0-1 0 0,0 0 1 0 0,6 5-1 0 0,-5-6 10 0 0,0 1-1 0 0,0-1 0 0 0,1 0 0 0 0,-1-1 1 0 0,1 1-1 0 0,-1-1 0 0 0,1 0 0 0 0,0 0 1 0 0,-1 0-1 0 0,1-1 0 0 0,0 1 0 0 0,0-1 1 0 0,7-1-1 0 0,5-1 15 0 0,-1 0 1 0 0,27-7-1 0 0,-19 1 33 0 0,33-15-1 0 0,-39 15-20 0 0,0 1 0 0 0,1 0 0 0 0,33-7 0 0 0,-29 15-253 0 0,-22-1 325 0 0,0 0 0 0 0,0 1 1 0 0,0-1-1 0 0,0 0 0 0 0,0 0 0 0 0,0 0 0 0 0,0 0 0 0 0,0 0 0 0 0,0 0 0 0 0,0 0 1 0 0,0 0-1 0 0,0 0 0 0 0,0 0 0 0 0,0-1 0 0 0,0 1 0 0 0,0 0 0 0 0,0-1 0 0 0,0 1 0 0 0,0-1 1 0 0,0 1-1 0 0,-1-1 0 0 0,1 1 0 0 0,0-1 0 0 0,0 0 0 0 0,0 1 0 0 0,-1-1 0 0 0,1 0 1 0 0,0 1-1 0 0,-1-1 0 0 0,1 0 0 0 0,-1 0 0 0 0,1 0 0 0 0,-1 0 0 0 0,1 0 0 0 0,-1 0 1 0 0,1 0-1 0 0,-1 0 0 0 0,0-1 0 0 0,18-41 486 0 0,17-48-244 0 0,-29 74-362 0 0,-4 8-112 0 0,1-1 1 0 0,0 1 0 0 0,1 0-1 0 0,0 0 1 0 0,6-10 0 0 0,-8 19-160 0 0,-1 1 0 0 0,1-1 0 0 0,-1 1 0 0 0,1 0 1 0 0,-1-1-1 0 0,1 1 0 0 0,-1 0 0 0 0,0 0 0 0 0,1 0 0 0 0,-1 0 1 0 0,0 0-1 0 0,2 2 0 0 0,1 0-672 0 0,13 9-1809 0 0,1-2-1 0 0,26 12 0 0 0,-12-9 6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1.679"/>
    </inkml:context>
    <inkml:brush xml:id="br0">
      <inkml:brushProperty name="width" value="0.05" units="cm"/>
      <inkml:brushProperty name="height" value="0.05" units="cm"/>
    </inkml:brush>
  </inkml:definitions>
  <inkml:trace contextRef="#ctx0" brushRef="#br0">158 80 15867 0 0,'1'-6'724'0'0,"-1"0"-1"0"0,1 0 0 0 0,-1-1 0 0 0,-1 1 0 0 0,1 0 0 0 0,-4-13 0 0 0,4 18-685 0 0,0 0-1 0 0,-1 0 1 0 0,1-1-1 0 0,0 1 0 0 0,-1 0 1 0 0,0 0-1 0 0,1 0 1 0 0,-1 0-1 0 0,0 0 0 0 0,1 0 1 0 0,-1 0-1 0 0,0 0 1 0 0,0 0-1 0 0,0 0 1 0 0,0 0-1 0 0,0 0 0 0 0,0 0 1 0 0,0 1-1 0 0,0-1 1 0 0,0 0-1 0 0,0 1 0 0 0,0-1 1 0 0,-1 1-1 0 0,1-1 1 0 0,0 1-1 0 0,0 0 1 0 0,-1 0-1 0 0,1-1 0 0 0,0 1 1 0 0,0 0-1 0 0,-1 0 1 0 0,1 0-1 0 0,0 0 0 0 0,-1 0 1 0 0,1 1-1 0 0,0-1 1 0 0,0 0-1 0 0,-1 0 1 0 0,1 1-1 0 0,0-1 0 0 0,-2 2 1 0 0,-1 0-121 0 0,0 0 1 0 0,1 0-1 0 0,-1 1 1 0 0,0-1-1 0 0,1 1 0 0 0,-1 0 1 0 0,1 0-1 0 0,0 0 1 0 0,0 1-1 0 0,0-1 1 0 0,-4 7-1 0 0,-23 45-250 0 0,24-43 310 0 0,-1 3 18 0 0,0 1 0 0 0,-5 18-1 0 0,11-29 14 0 0,0-1 0 0 0,0 1 0 0 0,0 0 0 0 0,1 0 0 0 0,-1 0 0 0 0,1-1 0 0 0,1 1 0 0 0,-1 0 0 0 0,0 0 0 0 0,1 0 0 0 0,0 0 0 0 0,2 4 0 0 0,-3-8-3 0 0,1 1-1 0 0,-1-1 1 0 0,1 0 0 0 0,-1 0-1 0 0,1 0 1 0 0,-1 0-1 0 0,1 0 1 0 0,0 0 0 0 0,-1 0-1 0 0,1-1 1 0 0,0 1 0 0 0,0 0-1 0 0,0 0 1 0 0,0 0 0 0 0,0-1-1 0 0,0 1 1 0 0,0-1 0 0 0,0 1-1 0 0,0 0 1 0 0,0-1 0 0 0,2 1-1 0 0,-1-1 16 0 0,0 1-1 0 0,1-1 1 0 0,-1 0-1 0 0,0 0 1 0 0,1 0-1 0 0,-1 0 1 0 0,0-1-1 0 0,0 1 1 0 0,1-1-1 0 0,2-1 1 0 0,4-1 101 0 0,0-1-1 0 0,-1 0 1 0 0,0-1-1 0 0,11-8 1 0 0,-2 1 20 0 0,0-2 0 0 0,-2 0 0 0 0,1-1 0 0 0,-2 0 0 0 0,0-1 0 0 0,-1-1 0 0 0,0 0 0 0 0,-2-1 0 0 0,14-26 0 0 0,-30 78-1612 0 0,-8 14 1111 0 0,-6 33 241 0 0,17-73-97 0 0,1 0 0 0 0,1-1 1 0 0,-1 1-1 0 0,1 0 0 0 0,1 0 0 0 0,0-1 1 0 0,0 1-1 0 0,2 8 0 0 0,-2-14-78 0 0,-1 0-1 0 0,1 0 0 0 0,0 0 1 0 0,0 0-1 0 0,0 0 0 0 0,0 0 1 0 0,0 0-1 0 0,1 0 0 0 0,-1-1 1 0 0,1 1-1 0 0,-1-1 0 0 0,1 1 1 0 0,-1-1-1 0 0,1 1 0 0 0,0-1 1 0 0,0 0-1 0 0,0 0 0 0 0,-1 0 1 0 0,1 0-1 0 0,0 0 0 0 0,0 0 1 0 0,1 0-1 0 0,-1-1 0 0 0,0 1 1 0 0,0-1-1 0 0,0 0 1 0 0,0 1-1 0 0,0-1 0 0 0,1 0 1 0 0,-1 0-1 0 0,0 0 0 0 0,0-1 1 0 0,0 1-1 0 0,0 0 0 0 0,3-2 1 0 0,9-4-2602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2.158"/>
    </inkml:context>
    <inkml:brush xml:id="br0">
      <inkml:brushProperty name="width" value="0.05" units="cm"/>
      <inkml:brushProperty name="height" value="0.05" units="cm"/>
    </inkml:brush>
  </inkml:definitions>
  <inkml:trace contextRef="#ctx0" brushRef="#br0">214 312 10754 0 0,'-3'-1'178'0'0,"1"0"0"0"0,-1 0 0 0 0,1 0 0 0 0,-1 0 0 0 0,1 1 0 0 0,-1-1 0 0 0,0 1 0 0 0,1 0 0 0 0,-1-1 0 0 0,0 1-1 0 0,1 0 1 0 0,-1 1 0 0 0,0-1 0 0 0,1 0 0 0 0,-1 1 0 0 0,0-1 0 0 0,1 1 0 0 0,-1 0 0 0 0,1 0 0 0 0,-1 0 0 0 0,1 0 0 0 0,-5 3-1 0 0,-7 4 470 0 0,0 1 0 0 0,-18 14 0 0 0,29-21-554 0 0,-8 7 291 0 0,1-1-1 0 0,0 2 1 0 0,0-1 0 0 0,-11 16 0 0 0,18-21-358 0 0,1-1-1 0 0,-1 1 1 0 0,1 0-1 0 0,-1 0 1 0 0,1 0-1 0 0,1 0 1 0 0,-1 0 0 0 0,0 1-1 0 0,1-1 1 0 0,0 1-1 0 0,0-1 1 0 0,0 0-1 0 0,1 1 1 0 0,0 0-1 0 0,-1-1 1 0 0,2 8-1 0 0,-1-10-33 0 0,1 1 0 0 0,-1-1-1 0 0,1-1 1 0 0,-1 1-1 0 0,1 0 1 0 0,0 0 0 0 0,0 0-1 0 0,0 0 1 0 0,0 0-1 0 0,0-1 1 0 0,0 1 0 0 0,0 0-1 0 0,0-1 1 0 0,1 1-1 0 0,-1-1 1 0 0,1 1 0 0 0,-1-1-1 0 0,1 0 1 0 0,0 0-1 0 0,-1 0 1 0 0,1 0 0 0 0,0 0-1 0 0,0 0 1 0 0,0 0-1 0 0,0 0 1 0 0,0-1-1 0 0,0 1 1 0 0,2 0 0 0 0,0-1 33 0 0,-1 0 1 0 0,1 0 0 0 0,-1 0 0 0 0,1 0-1 0 0,0-1 1 0 0,-1 1 0 0 0,1-1 0 0 0,-1 0-1 0 0,1 0 1 0 0,-1 0 0 0 0,0-1 0 0 0,1 1-1 0 0,-1-1 1 0 0,0 0 0 0 0,3-2-1 0 0,21-16 170 0 0,-1 0-1 0 0,0-2 1 0 0,-2-1-1 0 0,-1-1 1 0 0,-1-1-1 0 0,-1-1 1 0 0,-2-1-1 0 0,0-1 1 0 0,-2 0-1 0 0,0-2 1 0 0,-3 0-1 0 0,0 0 0 0 0,-2-1 1 0 0,-1-1-1 0 0,12-62 1 0 0,-22 67-109 0 0,-1 26-91 0 0,0 1 1 0 0,0 0-1 0 0,0 0 0 0 0,0-1 1 0 0,0 1-1 0 0,0 0 0 0 0,0-1 1 0 0,0 1-1 0 0,0 0 0 0 0,0 0 1 0 0,0-1-1 0 0,-1 1 0 0 0,1 0 1 0 0,0 0-1 0 0,0-1 0 0 0,0 1 1 0 0,0 0-1 0 0,-1 0 0 0 0,1 0 1 0 0,0-1-1 0 0,0 1 0 0 0,0 0 1 0 0,-1 0-1 0 0,1 0 0 0 0,0 0 1 0 0,0-1-1 0 0,-1 1 0 0 0,1 0 1 0 0,-11 9-265 0 0,-21 31-139 0 0,-40 68 0 0 0,64-95 424 0 0,1 1 0 0 0,0 0 1 0 0,1 0-1 0 0,1 1 0 0 0,0 0 0 0 0,1 0 0 0 0,1 0 0 0 0,0 0 0 0 0,-1 26 1 0 0,5-32-336 0 0,0 0 0 0 0,1 0-1 0 0,0 0 1 0 0,1 0 0 0 0,0 0 0 0 0,0 0 0 0 0,1-1 0 0 0,0 0 0 0 0,0 1 0 0 0,12 13 0 0 0,-9-10-1297 0 0,0-1 0 0 0,-1 1 0 0 0,0 0-1 0 0,5 17 1 0 0,-8-20 732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2.610"/>
    </inkml:context>
    <inkml:brush xml:id="br0">
      <inkml:brushProperty name="width" value="0.05" units="cm"/>
      <inkml:brushProperty name="height" value="0.05" units="cm"/>
    </inkml:brush>
  </inkml:definitions>
  <inkml:trace contextRef="#ctx0" brushRef="#br0">0 172 17836 0 0,'17'-4'3694'0'0,"15"8"-2971"0"0,-7-1-371 0 0,11-2 152 0 0,-1-2 1 0 0,63-9 0 0 0,-78 6-343 0 0,-1 0 0 0 0,0-1 1 0 0,0-2-1 0 0,0 1 0 0 0,-1-2 0 0 0,27-16 1 0 0,-40 22-108 0 0,-1-1 0 0 0,-1 0 1 0 0,1 0-1 0 0,0 0 0 0 0,-1 0 1 0 0,1-1-1 0 0,-1 0 0 0 0,0 1 1 0 0,0-1-1 0 0,-1 0 0 0 0,1-1 1 0 0,2-4-1 0 0,-5 7-56 0 0,1 1 0 0 0,-1 0 0 0 0,1-1 0 0 0,-1 1 0 0 0,0 0 0 0 0,0-1 0 0 0,0 1 0 0 0,0-1 0 0 0,0 1 0 0 0,0 0 0 0 0,0-1 0 0 0,0 1 0 0 0,0-1 0 0 0,-1 1 0 0 0,1 0 0 0 0,-1-1 0 0 0,1 1 0 0 0,-1-2 0 0 0,-1 2-41 0 0,1-1 0 0 0,0 0 0 0 0,-1 1 0 0 0,1-1-1 0 0,-1 1 1 0 0,0-1 0 0 0,1 1 0 0 0,-1 0 0 0 0,0 0-1 0 0,0 0 1 0 0,0 0 0 0 0,0 0 0 0 0,0 0-1 0 0,0 0 1 0 0,-3 0 0 0 0,-2-1-34 0 0,-1 0 1 0 0,0 0-1 0 0,1 1 0 0 0,-1 0 0 0 0,0 1 1 0 0,0-1-1 0 0,0 1 0 0 0,0 1 1 0 0,0 0-1 0 0,1 0 0 0 0,-1 0 0 0 0,0 1 1 0 0,0 0-1 0 0,1 1 0 0 0,0-1 1 0 0,-1 2-1 0 0,1-1 0 0 0,0 1 0 0 0,0 0 1 0 0,1 0-1 0 0,-1 1 0 0 0,1 0 1 0 0,0 0-1 0 0,0 0 0 0 0,1 1 0 0 0,-10 12 1 0 0,12-13-83 0 0,0-1 1 0 0,0 1-1 0 0,0 1 1 0 0,1-1-1 0 0,0 0 1 0 0,0 1 0 0 0,0-1-1 0 0,0 1 1 0 0,1-1-1 0 0,0 1 1 0 0,0 0-1 0 0,1 0 1 0 0,0-1-1 0 0,0 1 1 0 0,0 0 0 0 0,2 7-1 0 0,-2-11-71 0 0,1 0-1 0 0,0 0 1 0 0,-1 0 0 0 0,1 0 0 0 0,0 0-1 0 0,0 0 1 0 0,1 0 0 0 0,-1 0-1 0 0,0 0 1 0 0,1 0 0 0 0,-1-1-1 0 0,1 1 1 0 0,-1-1 0 0 0,1 1 0 0 0,0-1-1 0 0,3 2 1 0 0,32 16-3801 0 0,-10-8 1049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3.749"/>
    </inkml:context>
    <inkml:brush xml:id="br0">
      <inkml:brushProperty name="width" value="0.05" units="cm"/>
      <inkml:brushProperty name="height" value="0.05" units="cm"/>
    </inkml:brush>
  </inkml:definitions>
  <inkml:trace contextRef="#ctx0" brushRef="#br0">1 349 19300 0 0,'0'-11'1401'0'0,"0"11"-1334"0"0,0-1-1 0 0,0 1 1 0 0,-1 0-1 0 0,1-1 1 0 0,0 1-1 0 0,0-1 1 0 0,0 1-1 0 0,0-1 0 0 0,0 1 1 0 0,0-1-1 0 0,0 1 1 0 0,0-1-1 0 0,0 1 1 0 0,0 0-1 0 0,0-1 1 0 0,0 1-1 0 0,1-1 1 0 0,-1 1-1 0 0,0-1 1 0 0,0 1-1 0 0,0 0 0 0 0,1-1 1 0 0,-1 1-1 0 0,0-1 1 0 0,0 1-1 0 0,1 0 1 0 0,-1-1-1 0 0,0 1 1 0 0,1 0-1 0 0,-1-1 1 0 0,0 1-1 0 0,1 0 0 0 0,-1 0 1 0 0,0-1-1 0 0,1 1 1 0 0,-1 0-1 0 0,1 0 1 0 0,-1 0-1 0 0,1-1 1 0 0,-1 1-1 0 0,0 0 1 0 0,1 0-1 0 0,-1 0 1 0 0,1 0-1 0 0,0 0 0 0 0,0 2-65 0 0,0 0 0 0 0,0-1 0 0 0,0 1 0 0 0,0 0 0 0 0,0 0 0 0 0,-1 0-1 0 0,1 0 1 0 0,-1 0 0 0 0,1 0 0 0 0,-1 0 0 0 0,0 0 0 0 0,1 0 0 0 0,-1 3-1 0 0,10 83-117 0 0,-10-84 126 0 0,0 0 0 0 0,1 0 0 0 0,0 0 0 0 0,0 0 0 0 0,0 0 0 0 0,0 0 0 0 0,0 0 0 0 0,1 0 0 0 0,0 0 0 0 0,3 6 0 0 0,-3-8-8 0 0,-1-1-1 0 0,0 0 1 0 0,0 1-1 0 0,1-1 1 0 0,-1 0 0 0 0,1 0-1 0 0,-1 0 1 0 0,1 0-1 0 0,-1 0 1 0 0,1 0-1 0 0,0 0 1 0 0,-1-1-1 0 0,1 1 1 0 0,0 0 0 0 0,0-1-1 0 0,-1 0 1 0 0,1 1-1 0 0,0-1 1 0 0,0 0-1 0 0,0 0 1 0 0,-1 0-1 0 0,1 0 1 0 0,0 0 0 0 0,0 0-1 0 0,0-1 1 0 0,0 1-1 0 0,1-1 1 0 0,6-2 10 0 0,-1 0 1 0 0,1 0-1 0 0,-1-1 0 0 0,0 0 1 0 0,0-1-1 0 0,0 0 1 0 0,0 0-1 0 0,10-10 1 0 0,6-7-31 0 0,22-28 1 0 0,-5 7-632 0 0,-41 44 547 0 0,1 1 0 0 0,0-1 1 0 0,-1 1-1 0 0,1-1 0 0 0,-1 1 0 0 0,0 0 1 0 0,1-1-1 0 0,-1 1 0 0 0,0 0 1 0 0,0-1-1 0 0,0 3 0 0 0,-4 45-243 0 0,2-40 373 0 0,1 0 0 0 0,0 0 0 0 0,0 0-1 0 0,1 0 1 0 0,0 0 0 0 0,1 0-1 0 0,0 0 1 0 0,0 0 0 0 0,1 0 0 0 0,5 15-1 0 0,-6-23 12 0 0,-1 1 1 0 0,1-1-1 0 0,0 1 0 0 0,0-1 0 0 0,0 0 0 0 0,0 0 0 0 0,0 1 1 0 0,1-1-1 0 0,-1 0 0 0 0,0 0 0 0 0,1 0 0 0 0,-1 0 0 0 0,0-1 0 0 0,1 1 1 0 0,-1 0-1 0 0,1 0 0 0 0,-1-1 0 0 0,1 1 0 0 0,-1-1 0 0 0,3 1 0 0 0,0-1 47 0 0,1 1 0 0 0,-1-1 1 0 0,0 0-1 0 0,0-1 0 0 0,0 1 0 0 0,0-1 0 0 0,8-2 0 0 0,1-1 70 0 0,0-1 0 0 0,-1 0 1 0 0,1-1-1 0 0,12-8 0 0 0,-16 8-184 0 0,1 0-1 0 0,-1-1 1 0 0,0 0 0 0 0,0 0-1 0 0,-1-1 1 0 0,0 0 0 0 0,0 0-1 0 0,-1-1 1 0 0,0 0 0 0 0,0 0-1 0 0,6-14 1 0 0,-8 14-1524 0 0,-9 22 532 0 0,-10 24 377 0 0,11-32 645 0 0,1 0 0 0 0,0 0 0 0 0,0 0 0 0 0,1 0-1 0 0,-1 0 1 0 0,1 0 0 0 0,1 0 0 0 0,-1 1 0 0 0,0 5 0 0 0,1-7 21 0 0,0-1 1 0 0,0 1 0 0 0,1-1-1 0 0,-1 1 1 0 0,1-1-1 0 0,-1 0 1 0 0,1 1 0 0 0,0-1-1 0 0,1 1 1 0 0,-1-1 0 0 0,0 0-1 0 0,1 0 1 0 0,0 0 0 0 0,3 5-1 0 0,-3-6 16 0 0,0 0-1 0 0,-1-1 0 0 0,1 1 1 0 0,0 0-1 0 0,0-1 0 0 0,0 1 1 0 0,1-1-1 0 0,-1 0 1 0 0,0 0-1 0 0,0 0 0 0 0,1 0 1 0 0,-1 0-1 0 0,1 0 0 0 0,-1-1 1 0 0,1 1-1 0 0,-1-1 1 0 0,1 0-1 0 0,4 1 0 0 0,-3-2 22 0 0,1 1 0 0 0,-1-1 0 0 0,1 0 0 0 0,-1-1 0 0 0,1 1-1 0 0,-1-1 1 0 0,0 0 0 0 0,0 0 0 0 0,7-4 0 0 0,2-3-113 0 0,-1 0 0 0 0,0-1 0 0 0,-1-1 0 0 0,0 0 0 0 0,11-14 0 0 0,-12 9-285 0 0,0 0-783 0 0,-10 16 1054 0 0,0 0-1 0 0,0 0 0 0 0,0 0 1 0 0,0 0-1 0 0,0 0 1 0 0,1 1-1 0 0,0-1-892 0 0,-1 0 893 0 0,0 0-1 0 0,0 0 1 0 0,0 0-1 0 0,0 0 0 0 0,0 0 1 0 0,0 0-1 0 0,0 0 0 0 0,1 0 1 0 0,-1 0-1 0 0,0 0 1 0 0,0 0-1 0 0,0 0 0 0 0,0 0 1 0 0,0 0-1 0 0,0 0 1 0 0,0 0-1 0 0,0 0 0 0 0,0 0 1 0 0,1 0-1 0 0,-1 0 0 0 0,0 0 1 0 0,0 0-138 0 0,-1 12-530 0 0,-6 73 325 0 0,7-84 437 0 0,0 0 0 0 0,0 1-1 0 0,0-1 1 0 0,0 1 0 0 0,0-1 0 0 0,0 0-1 0 0,1 1 1 0 0,-1-1 0 0 0,0 0 0 0 0,1 1-1 0 0,-1-1 1 0 0,1 0 0 0 0,0 1 0 0 0,-1-1-1 0 0,1 0 1 0 0,0 0 0 0 0,-1 0 0 0 0,1 0-1 0 0,0 0 1 0 0,0 0 0 0 0,0 0 0 0 0,0 0-1 0 0,0 0 1 0 0,1 0 0 0 0,-1 0 0 0 0,0-1-1 0 0,0 1 1 0 0,0 0 0 0 0,1-1 0 0 0,-1 1-1 0 0,0-1 1 0 0,1 1 0 0 0,-1-1 0 0 0,0 0-1 0 0,1 0 1 0 0,-1 1 0 0 0,0-1 0 0 0,2 0 0 0 0,2 0 45 0 0,-1-1 0 0 0,0 1 0 0 0,0-1 0 0 0,1 0 1 0 0,-1 0-1 0 0,0 0 0 0 0,0-1 0 0 0,0 1 1 0 0,0-1-1 0 0,0 0 0 0 0,4-2 0 0 0,22-18 91 0 0,-2-1-1 0 0,0-1 0 0 0,-1-1 1 0 0,-2-1-1 0 0,0-1 0 0 0,-2-2 1 0 0,-1 0-1 0 0,-1-2 1 0 0,-2 0-1 0 0,-1-1 0 0 0,-2-1 1 0 0,-1 0-1 0 0,-1-1 0 0 0,-2-1 1 0 0,9-42-1 0 0,-19 70-65 0 0,-1 0 0 0 0,0 0 1 0 0,-1 0-1 0 0,0 0 0 0 0,0 0 0 0 0,-1-11 1 0 0,-11 47-892 0 0,-4 26 694 0 0,2 1 0 0 0,3 1 1 0 0,-8 102-1 0 0,20-131 181 0 0,1 1 0 0 0,1-1 0 0 0,1 0-1 0 0,1-1 1 0 0,2 1 0 0 0,1-1 0 0 0,12 29 0 0 0,-14-43 176 0 0,-4-18 308 0 0,-7-24-147 0 0,-6 8-723 0 0,-1-1 0 0 0,0 2 0 0 0,-1 0 0 0 0,-20-21 0 0 0,18 21 114 0 0,0 0 1 0 0,0-1-1 0 0,-18-38 1 0 0,29 50 276 0 0,0 1 172 0 0,0-2 1 0 0,0 1 0 0 0,1 0-1 0 0,0-1 1 0 0,1 1 0 0 0,-3-20-1 0 0,10 30-248 0 0,0 0-1 0 0,0 1 1 0 0,0-1 0 0 0,0 1-1 0 0,0 0 1 0 0,0 0 0 0 0,6 4-1 0 0,-2-2 29 0 0,9 3 29 0 0,0-1 0 0 0,1-1 1 0 0,-1 0-1 0 0,27 3 0 0 0,-30-7-597 0 0,-1 0-1 0 0,21-2 1 0 0,-26 0-762 0 0,-1 0 1 0 0,1-1-1 0 0,0 0 1 0 0,14-5-1 0 0,-10-1-1432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4.233"/>
    </inkml:context>
    <inkml:brush xml:id="br0">
      <inkml:brushProperty name="width" value="0.05" units="cm"/>
      <inkml:brushProperty name="height" value="0.05" units="cm"/>
    </inkml:brush>
  </inkml:definitions>
  <inkml:trace contextRef="#ctx0" brushRef="#br0">14 30 19484 0 0,'-5'-13'1617'0'0,"0"5"-1577"0"0,3 2 168 0 0,0 3 408 0 0,2 5-816 0 0,3 2-200 0 0,1-1 23 0 0,3 1-375 0 0,4 3-392 0 0,4 2 456 0 0,4 4 696 0 0,0 1-528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4.700"/>
    </inkml:context>
    <inkml:brush xml:id="br0">
      <inkml:brushProperty name="width" value="0.05" units="cm"/>
      <inkml:brushProperty name="height" value="0.05" units="cm"/>
    </inkml:brush>
  </inkml:definitions>
  <inkml:trace contextRef="#ctx0" brushRef="#br0">30 131 14379 0 0,'-13'31'1272'0'0,"10"-26"-1081"0"0,1 0 1 0 0,-1 1 0 0 0,1-1-1 0 0,-2 10 1 0 0,3-12-104 0 0,1 0 0 0 0,-1 0 0 0 0,1 0 0 0 0,0 0 0 0 0,0 0 0 0 0,0 0 0 0 0,0 0 1 0 0,0 0-1 0 0,1 0 0 0 0,-1 0 0 0 0,1 0 0 0 0,0 0 0 0 0,0 0 0 0 0,0 0 0 0 0,0-1 0 0 0,1 1 0 0 0,-1 0 0 0 0,4 4 1 0 0,-2-5 40 0 0,0 1 0 0 0,-1 0 0 0 0,2-1 0 0 0,-1 1 0 0 0,0-1 0 0 0,0 0 0 0 0,1 0 1 0 0,0-1-1 0 0,-1 1 0 0 0,1-1 0 0 0,0 1 0 0 0,6 0 0 0 0,4 0 323 0 0,0 0 0 0 0,1-1 1 0 0,-1 0-1 0 0,1-2 0 0 0,-1 1 0 0 0,25-6 0 0 0,-31 5-262 0 0,0-1-1 0 0,0 0 0 0 0,0-1 1 0 0,-1 1-1 0 0,1-1 0 0 0,-1-1 1 0 0,0 0-1 0 0,0 0 0 0 0,0 0 1 0 0,-1-1-1 0 0,8-5 0 0 0,-11 6-117 0 0,1 0 0 0 0,-1 0-1 0 0,1 0 1 0 0,-1 0-1 0 0,-1-1 1 0 0,1 1 0 0 0,0-1-1 0 0,-1 0 1 0 0,0 1-1 0 0,0-1 1 0 0,-1 0-1 0 0,1-1 1 0 0,-1 1 0 0 0,0 0-1 0 0,0 0 1 0 0,-1 0-1 0 0,0-11 1 0 0,0 7-82 0 0,-8-116-1444 0 0,8 125 1414 0 0,0 0 0 0 0,0-1 0 0 0,0 1 0 0 0,0 0 0 0 0,0-1 0 0 0,0 1 0 0 0,0-1 0 0 0,0 1 0 0 0,0 0 0 0 0,0-1 0 0 0,0 1 0 0 0,0 0 0 0 0,0-1 0 0 0,0 1 0 0 0,0 0 0 0 0,-1-1 0 0 0,1 1 0 0 0,0 0 0 0 0,0-1 0 0 0,0 1 0 0 0,-1 0 0 0 0,1 0 0 0 0,0-1 1 0 0,0 1-1 0 0,-1 0 0 0 0,1 0 0 0 0,0-1 0 0 0,0 1 0 0 0,-1 0 0 0 0,1 0 0 0 0,0 0 0 0 0,-1-1 0 0 0,1 1 0 0 0,0 0 0 0 0,-1 0 0 0 0,1 0 0 0 0,0 0 0 0 0,-1 0 0 0 0,1 0 0 0 0,-1 0 0 0 0,-13 12-895 0 0,-8 22 165 0 0,3 2 425 0 0,-23 63 0 0 0,37-87 378 0 0,1 1 0 0 0,1 0-1 0 0,0 0 1 0 0,1 1 0 0 0,0-1 0 0 0,1 0 0 0 0,1 1 0 0 0,2 26 0 0 0,-2-37-12 0 0,1 0 1 0 0,-1 0-1 0 0,1 0 1 0 0,0 0-1 0 0,0 1 1 0 0,1-1-1 0 0,-1-1 1 0 0,0 1-1 0 0,1 0 1 0 0,0 0-1 0 0,0-1 1 0 0,0 1-1 0 0,0 0 1 0 0,0-1-1 0 0,0 0 1 0 0,1 0-1 0 0,4 4 1 0 0,-3-3 20 0 0,1-1 1 0 0,-1 0-1 0 0,0-1 1 0 0,1 1-1 0 0,-1-1 1 0 0,1 0-1 0 0,-1 0 1 0 0,1 0-1 0 0,0-1 1 0 0,-1 1-1 0 0,7-1 1 0 0,-1-1 39 0 0,0 0 0 0 0,0 0 0 0 0,0-1 0 0 0,0 0 0 0 0,-1-1 0 0 0,1 0 0 0 0,-1-1 0 0 0,0 0 0 0 0,0 0 0 0 0,0-1 0 0 0,9-6 0 0 0,-5 1-36 0 0,0-1 0 0 0,-1-1 0 0 0,0 0 0 0 0,-1 0 0 0 0,0-1 0 0 0,-1-1 0 0 0,0 0 0 0 0,-1 0-1 0 0,-1-1 1 0 0,0 0 0 0 0,9-27 0 0 0,-20 53-605 0 0,0-1-1 0 0,1 1 1 0 0,0 0-1 0 0,0 15 1 0 0,2-24 584 0 0,0 0-1 0 0,0 0 1 0 0,0 1 0 0 0,0-1-1 0 0,0 0 1 0 0,0 0 0 0 0,1 0-1 0 0,-1 0 1 0 0,1 1 0 0 0,-1-1-1 0 0,1 0 1 0 0,0 0 0 0 0,0 0 0 0 0,0 0-1 0 0,0 0 1 0 0,0-1 0 0 0,1 1-1 0 0,-1 0 1 0 0,0 0 0 0 0,1-1-1 0 0,-1 1 1 0 0,1-1 0 0 0,0 1-1 0 0,-1-1 1 0 0,1 0 0 0 0,0 0 0 0 0,0 0-1 0 0,0 0 1 0 0,0 0 0 0 0,0 0-1 0 0,0 0 1 0 0,0 0 0 0 0,2 0-1 0 0,10 0 27 0 0,-1 0 1 0 0,1-1-1 0 0,-1 0 0 0 0,1-1 0 0 0,-1-1 0 0 0,0 0 0 0 0,21-5 0 0 0,-9-1 63 0 0,-1 0-1 0 0,46-23 1 0 0,-24 1-453 0 0,-49 33 229 0 0,1 1 1 0 0,0-1-1 0 0,0 1 1 0 0,0-1-1 0 0,0 1 0 0 0,0 0 1 0 0,1 0-1 0 0,-1-1 0 0 0,0 7 1 0 0,-11 43 421 0 0,13-50-325 0 0,-1 2 137 0 0,0 0-1 0 0,0 0 0 0 0,0 1 1 0 0,1-1-1 0 0,0 0 1 0 0,1 10-1 0 0,-1-14-96 0 0,1 0 0 0 0,-1 0 1 0 0,0 0-1 0 0,0-1 0 0 0,1 1 1 0 0,-1 0-1 0 0,1 0 0 0 0,-1-1 0 0 0,1 1 1 0 0,-1 0-1 0 0,1-1 0 0 0,-1 1 1 0 0,1 0-1 0 0,0-1 0 0 0,-1 1 0 0 0,1-1 1 0 0,0 1-1 0 0,1 0 0 0 0,-1 0-29 0 0,1-1-1 0 0,0 0 1 0 0,0 1-1 0 0,-1-1 1 0 0,1 0-1 0 0,0 0 1 0 0,0 0-1 0 0,-1 0 0 0 0,1 0 1 0 0,0 0-1 0 0,0 0 1 0 0,2-1-1 0 0,-2 0-255 0 0,-1 0 1 0 0,1 1-1 0 0,0-1 0 0 0,-1 0 0 0 0,1 0 0 0 0,-1 0 1 0 0,0 0-1 0 0,1 0 0 0 0,-1 0 0 0 0,0-1 0 0 0,0 1 1 0 0,0 0-1 0 0,0-1 0 0 0,0 1 0 0 0,0-1 1 0 0,0 1-1 0 0,0-1 0 0 0,0 1 0 0 0,-1-1 0 0 0,1 1 1 0 0,0-1-1 0 0,0-2 0 0 0,-2-6 53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56:28.167"/>
    </inkml:context>
    <inkml:brush xml:id="br0">
      <inkml:brushProperty name="width" value="0.05" units="cm"/>
      <inkml:brushProperty name="height" value="0.05" units="cm"/>
    </inkml:brush>
  </inkml:definitions>
  <inkml:trace contextRef="#ctx0" brushRef="#br0">423 86 16716 0 0,'1'-2'190'0'0,"0"-1"0"0"0,-1 1 0 0 0,1-1 0 0 0,-1 1 0 0 0,0-1 0 0 0,0 1 0 0 0,0-1 0 0 0,0 0 0 0 0,0 1 0 0 0,-1-1 0 0 0,1 1 0 0 0,-1-1 0 0 0,1 1 0 0 0,-1-1 0 0 0,0 1 0 0 0,0-1 0 0 0,0 1 0 0 0,0 0 0 0 0,-1 0 0 0 0,1-1 0 0 0,-3-2 0 0 0,0 2-108 0 0,1 0 0 0 0,0 1-1 0 0,-1-1 1 0 0,1 1 0 0 0,-1 0-1 0 0,0 0 1 0 0,0 0 0 0 0,0 0-1 0 0,0 1 1 0 0,0-1 0 0 0,0 1-1 0 0,-8-1 1 0 0,2 1-100 0 0,-1 0-1 0 0,0 1 1 0 0,0 0-1 0 0,0 1 1 0 0,0 0 0 0 0,1 1-1 0 0,-1 0 1 0 0,0 1-1 0 0,1 0 1 0 0,-14 6-1 0 0,12-4-23 0 0,1 0-1 0 0,0 1 0 0 0,0 0 0 0 0,1 0 0 0 0,0 1 1 0 0,0 1-1 0 0,1 0 0 0 0,0 0 0 0 0,-9 10 0 0 0,16-15-11 0 0,0-1-1 0 0,0 0 1 0 0,1 1-1 0 0,-1-1 1 0 0,1 1 0 0 0,0-1-1 0 0,0 1 1 0 0,0 0-1 0 0,0 0 1 0 0,0-1-1 0 0,0 1 1 0 0,1 0-1 0 0,-1 0 1 0 0,1 0-1 0 0,0 0 1 0 0,0 0 0 0 0,0 0-1 0 0,0 0 1 0 0,1 3-1 0 0,-1-4 13 0 0,1 0 0 0 0,0 0 0 0 0,0 0 0 0 0,0 0 0 0 0,0-1 0 0 0,0 1 0 0 0,0 0 0 0 0,0 0 0 0 0,1-1 0 0 0,-1 1 0 0 0,1-1 0 0 0,-1 1-1 0 0,1-1 1 0 0,0 0 0 0 0,-1 1 0 0 0,1-1 0 0 0,0 0 0 0 0,0 0 0 0 0,0 0 0 0 0,0-1 0 0 0,0 1 0 0 0,0 0 0 0 0,0-1 0 0 0,0 1 0 0 0,0-1 0 0 0,3 1 0 0 0,31 2-332 0 0,1-1 1 0 0,-1-1 0 0 0,56-7-1 0 0,-92 6 377 0 0,0 0 1 0 0,1-1-1 0 0,-1 1 1 0 0,0 0-1 0 0,0 0 0 0 0,0 0 1 0 0,1 0-1 0 0,-1 0 1 0 0,0 0-1 0 0,0 0 0 0 0,1 0 1 0 0,-1 0-1 0 0,0 0 1 0 0,0 0-1 0 0,1 0 0 0 0,-1 0 1 0 0,0 0-1 0 0,0 0 1 0 0,0 0-1 0 0,1 0 0 0 0,-1 0 1 0 0,0 0-1 0 0,0 1 1 0 0,0-1-1 0 0,1 0 0 0 0,-1 0 1 0 0,0 0-1 0 0,0 0 1 0 0,0 0-1 0 0,1 0 0 0 0,-1 1 1 0 0,0-1-1 0 0,0 0 1 0 0,0 0-1 0 0,0 0 0 0 0,0 1 1 0 0,0-1-1 0 0,1 0 0 0 0,-1 0 1 0 0,0 0-1 0 0,0 1 1 0 0,0-1-1 0 0,0 0 0 0 0,0 0 1 0 0,0 1-1 0 0,0-1 1 0 0,-7 12 368 0 0,-16 10 527 0 0,10-14-486 0 0,1 0 0 0 0,-1-2 0 0 0,-1 0 0 0 0,1 0 0 0 0,-1-1 0 0 0,0-1 0 0 0,-16 4 0 0 0,-14-1-1050 0 0,-45 2 1 0 0,51-6-1450 0 0,12-1 1289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5.243"/>
    </inkml:context>
    <inkml:brush xml:id="br0">
      <inkml:brushProperty name="width" value="0.05" units="cm"/>
      <inkml:brushProperty name="height" value="0.05" units="cm"/>
    </inkml:brush>
  </inkml:definitions>
  <inkml:trace contextRef="#ctx0" brushRef="#br0">0 1 19140 0 0,'0'6'504'0'0,"0"-2"-80"0"0,7-1 0 0 0,-7-2-240 0 0,2 1 56 0 0,7 2-15 0 0,-5-1-233 0 0,0-2 8 0 0,5 1-97 0 0,4 1-143 0 0,-3-1-16 0 0,11 6-1128 0 0,4 0-368 0 0,0-2 719 0 0,7 4 1050 0 0,2 4-1098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5.744"/>
    </inkml:context>
    <inkml:brush xml:id="br0">
      <inkml:brushProperty name="width" value="0.05" units="cm"/>
      <inkml:brushProperty name="height" value="0.05" units="cm"/>
    </inkml:brush>
  </inkml:definitions>
  <inkml:trace contextRef="#ctx0" brushRef="#br0">194 194 11250 0 0,'1'-1'392'0'0,"0"0"0"0"0,0 0 0 0 0,-1 0 0 0 0,1 0 0 0 0,-1 0 0 0 0,1 0 0 0 0,-1 0 0 0 0,1 0 0 0 0,-1 0 0 0 0,0 0 0 0 0,1-1 0 0 0,-1 1 0 0 0,0 0 0 0 0,0 0 0 0 0,0 0 0 0 0,0-1 0 0 0,0 1 0 0 0,0 0 0 0 0,0-2 0 0 0,-12-19 2282 0 0,5 11-3063 0 0,3 5 396 0 0,0 0-1 0 0,1 1 1 0 0,-2 0 0 0 0,1-1-1 0 0,0 2 1 0 0,-1-1-1 0 0,0 0 1 0 0,0 1 0 0 0,-1 0-1 0 0,1 0 1 0 0,-1 1-1 0 0,0 0 1 0 0,-7-4 0 0 0,10 6-38 0 0,-1 0 0 0 0,0 0 0 0 0,0 0 0 0 0,1 1 0 0 0,-1-1 0 0 0,0 1 0 0 0,0 0 0 0 0,0 0 0 0 0,0 0-1 0 0,1 0 1 0 0,-1 1 0 0 0,0 0 0 0 0,0-1 0 0 0,1 2 0 0 0,-1-1 0 0 0,0 0 0 0 0,1 1 0 0 0,-1-1 0 0 0,1 1 0 0 0,0 0 0 0 0,-1 0 0 0 0,1 0 0 0 0,0 1 0 0 0,-3 2 0 0 0,5-4 21 0 0,0 0 0 0 0,0-1 0 0 0,0 1-1 0 0,0 0 1 0 0,0 0 0 0 0,1-1-1 0 0,-1 1 1 0 0,0 0 0 0 0,0 0-1 0 0,1 0 1 0 0,-1 0 0 0 0,1 0-1 0 0,-1 0 1 0 0,1 0 0 0 0,-1 0 0 0 0,1 0-1 0 0,-1 0 1 0 0,1 1 0 0 0,0-1-1 0 0,0 0 1 0 0,0 0 0 0 0,0 0-1 0 0,0 0 1 0 0,0 1 0 0 0,0-1-1 0 0,0 1 1 0 0,1 0 13 0 0,0-1 0 0 0,0 0 0 0 0,0 1 1 0 0,0-1-1 0 0,0 0 0 0 0,0 0 0 0 0,0 0 0 0 0,0 0 0 0 0,1 0 0 0 0,-1 0 0 0 0,0 0 0 0 0,1 0 0 0 0,-1 0 1 0 0,1-1-1 0 0,-1 1 0 0 0,3 0 0 0 0,8 3 39 0 0,0-1 0 0 0,1 0 0 0 0,17 1 0 0 0,-30-4-42 0 0,105 6 28 0 0,-73-6-65 0 0,-1 2 0 0 0,0 0 0 0 0,0 3 0 0 0,40 10 0 0 0,-68-14 15 0 0,-1-1 0 0 0,0 1 1 0 0,1 0-1 0 0,-1 0 0 0 0,0 0 1 0 0,1 1-1 0 0,-1-1 0 0 0,0 0 1 0 0,0 1-1 0 0,0 0 0 0 0,0-1 0 0 0,-1 1 1 0 0,1 0-1 0 0,0 0 0 0 0,-1 0 1 0 0,1 0-1 0 0,-1 0 0 0 0,2 4 1 0 0,-1-1-6 0 0,-1 0 1 0 0,1 1-1 0 0,-1-1 1 0 0,0 1-1 0 0,-1-1 1 0 0,1 1-1 0 0,-1 7 1 0 0,2-4 336 0 0,-1-5 1263 0 0,-3-8-28 0 0,11-29 449 0 0,6-45-1675 0 0,-14 68-332 0 0,1 0 1 0 0,0 1-1 0 0,8-19 0 0 0,1-8-30 0 0,-9 30-30 0 0,0-1-1 0 0,1 1 1 0 0,0 0-1 0 0,0-1 1 0 0,0 1-1 0 0,1 1 1 0 0,0-1-1 0 0,5-5 1 0 0,-8 10 8 0 0,0 0-1 0 0,0 1 1 0 0,0-1 0 0 0,0 0 0 0 0,0 1-1 0 0,0-1 1 0 0,1 1 0 0 0,-1-1 0 0 0,0 1-1 0 0,0 0 1 0 0,0-1 0 0 0,1 1 0 0 0,-1 0-1 0 0,0 0 1 0 0,1 0 0 0 0,-1 0 0 0 0,0 0-1 0 0,1 0 1 0 0,-1 0 0 0 0,0 0 0 0 0,0 1-1 0 0,1-1 1 0 0,-1 0 0 0 0,2 2 0 0 0,34 14-1419 0 0,-25-10 567 0 0,63 32-1957 0 0,-51-24 2064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6.241"/>
    </inkml:context>
    <inkml:brush xml:id="br0">
      <inkml:brushProperty name="width" value="0.05" units="cm"/>
      <inkml:brushProperty name="height" value="0.05" units="cm"/>
    </inkml:brush>
  </inkml:definitions>
  <inkml:trace contextRef="#ctx0" brushRef="#br0">251 234 9018 0 0,'11'-7'1567'0'0,"-1"-1"-1"0"0,0-1 1 0 0,0 0 0 0 0,-1 0-1 0 0,0-1 1 0 0,0 0 0 0 0,12-20-1 0 0,-19 27-1437 0 0,0-1 0 0 0,-1 0 0 0 0,1 0 0 0 0,-1 0 0 0 0,0 0 0 0 0,0 0 0 0 0,0 0 0 0 0,0 0 0 0 0,-1 0 0 0 0,0 0 0 0 0,0 0 0 0 0,0 0 0 0 0,0 0-1 0 0,0 0 1 0 0,-1 0 0 0 0,0 0 0 0 0,0 0 0 0 0,0 0 0 0 0,0 0 0 0 0,-1 0 0 0 0,1 0 0 0 0,-1 1 0 0 0,0-1 0 0 0,0 1 0 0 0,-1-1 0 0 0,1 1 0 0 0,-1 0 0 0 0,1 0 0 0 0,-1 0 0 0 0,0 0 0 0 0,-6-5-1 0 0,3 6-229 0 0,1-1-1 0 0,-1 1 0 0 0,0-1 0 0 0,0 2 0 0 0,0-1 0 0 0,0 1 1 0 0,0-1-1 0 0,0 2 0 0 0,0-1 0 0 0,0 1 0 0 0,0 0 0 0 0,0 0 0 0 0,0 0 1 0 0,0 1-1 0 0,0 0 0 0 0,-8 3 0 0 0,5-1 8 0 0,0 0 0 0 0,1 1-1 0 0,-1 1 1 0 0,1-1 0 0 0,0 2 0 0 0,0-1-1 0 0,0 1 1 0 0,1 0 0 0 0,-12 12 0 0 0,18-17 84 0 0,-15 16-159 0 0,-27 35-1 0 0,40-47 71 0 0,-1 0 1 0 0,1 1-1 0 0,0 0 0 0 0,0 0 0 0 0,0 0 1 0 0,1 0-1 0 0,0 0 0 0 0,0 0 0 0 0,1 1 0 0 0,0-1 1 0 0,-1 12-1 0 0,2-16 38 0 0,0 1 0 0 0,1-1-1 0 0,-1 0 1 0 0,1 0 0 0 0,0 1 0 0 0,-1-1 0 0 0,1 0-1 0 0,0 0 1 0 0,0 0 0 0 0,1 0 0 0 0,-1 0 0 0 0,0 0-1 0 0,1 0 1 0 0,-1 0 0 0 0,1-1 0 0 0,-1 1 0 0 0,1 0 0 0 0,0-1-1 0 0,0 1 1 0 0,-1-1 0 0 0,1 0 0 0 0,3 2 0 0 0,6 2-61 0 0,0 1 1 0 0,1-1 0 0 0,12 3 0 0 0,-3-1 53 0 0,27 10 17 0 0,-32-12 4 0 0,0 0 0 0 0,0 1 0 0 0,0 1 0 0 0,16 10 0 0 0,-30-16 21 0 0,0 1 1 0 0,0-1-1 0 0,0 0 0 0 0,-1 1 1 0 0,1-1-1 0 0,-1 1 1 0 0,1 0-1 0 0,-1-1 0 0 0,1 1 1 0 0,-1 0-1 0 0,0 0 0 0 0,0 0 1 0 0,0 0-1 0 0,0 0 0 0 0,0 0 1 0 0,-1 0-1 0 0,1 0 0 0 0,0 0 1 0 0,0 4-1 0 0,-2-2 15 0 0,1 0 0 0 0,0-1 1 0 0,-1 1-1 0 0,1 0 0 0 0,-1-1 0 0 0,0 1 1 0 0,0-1-1 0 0,0 1 0 0 0,-1-1 0 0 0,1 0 1 0 0,-3 4-1 0 0,-6 7 184 0 0,0 1 0 0 0,-1-2 1 0 0,0 0-1 0 0,-14 13 0 0 0,21-22-51 0 0,-11 10 306 0 0,0 0 0 0 0,-1 0 1 0 0,0-2-1 0 0,-1 0 1 0 0,0 0-1 0 0,-1-2 0 0 0,-32 14 1 0 0,49-23-482 0 0,-1 0 1 0 0,1-1-1 0 0,-1 1 0 0 0,0-1 1 0 0,0 0-1 0 0,1 1 0 0 0,-1-1 1 0 0,0 0-1 0 0,0 0 0 0 0,1 0 1 0 0,-1 0-1 0 0,0 0 1 0 0,0 0-1 0 0,1-1 0 0 0,-1 1 1 0 0,0-1-1 0 0,1 1 0 0 0,-1-1 1 0 0,0 1-1 0 0,1-1 0 0 0,-1 0 1 0 0,1 0-1 0 0,-3-1 0 0 0,3 0-47 0 0,0 0 0 0 0,0 1 0 0 0,0-1 0 0 0,0 0 0 0 0,0 1 0 0 0,0-1 0 0 0,0 0 0 0 0,1 0 0 0 0,-1 0 0 0 0,1 0 0 0 0,-1 0 0 0 0,1 0 0 0 0,0 0 0 0 0,0 0 0 0 0,0 0-1 0 0,0 0 1 0 0,0 0 0 0 0,0 0 0 0 0,0 1 0 0 0,2-5 0 0 0,4-17-552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6.769"/>
    </inkml:context>
    <inkml:brush xml:id="br0">
      <inkml:brushProperty name="width" value="0.05" units="cm"/>
      <inkml:brushProperty name="height" value="0.05" units="cm"/>
    </inkml:brush>
  </inkml:definitions>
  <inkml:trace contextRef="#ctx0" brushRef="#br0">141 0 11394 0 0,'1'4'110'0'0,"0"0"0"0"0,-1 0 1 0 0,1 0-1 0 0,-1 0 0 0 0,0 0 0 0 0,0 0 0 0 0,0 0 0 0 0,-1 0 0 0 0,1 0 0 0 0,-2 6 0 0 0,-16 42 328 0 0,9-29-47 0 0,-35 86 1444 0 0,-13 34-46 0 0,54-128-1698 0 0,0 0-1 0 0,1 1 1 0 0,1-1 0 0 0,0 23-1 0 0,1-20 335 0 0,-1 1-1 0 0,-1 24 2464 0 0,2-43-2823 0 0,5-11 653 0 0,-2-145 386 0 0,-3 111-1383 0 0,0 44 237 0 0,0 1 1 0 0,0 0-1 0 0,0 0 1 0 0,0 0 0 0 0,-1 0-1 0 0,1-1 1 0 0,0 1-1 0 0,0 0 1 0 0,0 0 0 0 0,0 0-1 0 0,0 0 1 0 0,0-1-1 0 0,0 1 1 0 0,0 0 0 0 0,0 0-1 0 0,0 0 1 0 0,0 0-1 0 0,0-1 1 0 0,0 1 0 0 0,1 0-1 0 0,-1 0 1 0 0,0 0 0 0 0,0 0-1 0 0,0 0 1 0 0,0-1-1 0 0,0 1 1 0 0,0 0 0 0 0,0 0-1 0 0,0 0 1 0 0,0 0-1 0 0,1 0 1 0 0,-1 0 0 0 0,0-1-1 0 0,0 1 1 0 0,0 0-1 0 0,0 0 1 0 0,0 0 0 0 0,1 0-1 0 0,-1 0 1 0 0,0 0-1 0 0,0 0 1 0 0,0 0 0 0 0,0 0-1 0 0,1 0 1 0 0,5 7-989 0 0,9 19 342 0 0,-12-21 560 0 0,1 1 165 0 0,1 1 1 0 0,0-1-1 0 0,0 0 0 0 0,0-1 1 0 0,1 0-1 0 0,0 1 1 0 0,0-2-1 0 0,0 1 1 0 0,1-1-1 0 0,-1 0 0 0 0,1 0 1 0 0,0-1-1 0 0,0 0 1 0 0,0 0-1 0 0,1 0 1 0 0,-1-1-1 0 0,11 1 0 0 0,-6 0 127 0 0,1-1-1 0 0,0-1 0 0 0,0 0 1 0 0,0-1-1 0 0,-1-1 1 0 0,1 0-1 0 0,0 0 0 0 0,0-1 1 0 0,20-7-1 0 0,30-16 492 0 0,-57 22-589 0 0,0 0 0 0 0,0-1 1 0 0,0 0-1 0 0,-1 0 0 0 0,1 0 1 0 0,-1 0-1 0 0,8-10 1 0 0,-13 14-109 0 0,-1 0 1 0 0,1 0 0 0 0,0 0 0 0 0,-1 1 0 0 0,1-1 0 0 0,-1 0 0 0 0,1 0 0 0 0,0 0-1 0 0,-1 0 1 0 0,1 0 0 0 0,0 0 0 0 0,-1 0 0 0 0,1 0 0 0 0,-1 0 0 0 0,1-1 0 0 0,0 1-1 0 0,-1 0 1 0 0,1 0 0 0 0,0 0 0 0 0,-1 0 0 0 0,1 0 0 0 0,0-1 0 0 0,-1 1 0 0 0,1 0 0 0 0,0 0-1 0 0,0-1 1 0 0,-1 1 0 0 0,1 0 0 0 0,0 0 0 0 0,0-1 0 0 0,-1 1 0 0 0,1 0 0 0 0,0-1-1 0 0,0 1 1 0 0,0 0 0 0 0,0-1 0 0 0,-1 1 0 0 0,1 0 0 0 0,0-1 0 0 0,0 1 0 0 0,0 0-1 0 0,0-1 1 0 0,0 1 0 0 0,0 0 0 0 0,0-1 0 0 0,0 1 0 0 0,0 0 0 0 0,0-1 0 0 0,0 1 0 0 0,0-1-1 0 0,0 1 1 0 0,0 0 0 0 0,1-1 0 0 0,-5 5-41 0 0,0 0-1 0 0,1 0 1 0 0,0 0 0 0 0,-1 0-1 0 0,2 1 1 0 0,-1 0-1 0 0,0-1 1 0 0,1 1 0 0 0,0 0-1 0 0,0 0 1 0 0,1 0 0 0 0,-1 1-1 0 0,1-1 1 0 0,0 0 0 0 0,0 6-1 0 0,0-4 159 0 0,1-1 0 0 0,-1 1 0 0 0,1 0-1 0 0,1-1 1 0 0,-1 1 0 0 0,1 0 0 0 0,1-1 0 0 0,-1 1-1 0 0,1-1 1 0 0,0 1 0 0 0,5 10 0 0 0,-5-14-15 0 0,0 0-1 0 0,0 0 1 0 0,0 0-1 0 0,0 0 1 0 0,1 0 0 0 0,-1 0-1 0 0,1-1 1 0 0,0 1-1 0 0,0-1 1 0 0,0 0 0 0 0,0 0-1 0 0,0 0 1 0 0,0 0 0 0 0,1-1-1 0 0,-1 1 1 0 0,5 1-1 0 0,-2-2 13 0 0,-1 0-1 0 0,0-1 1 0 0,0 1 0 0 0,1-1-1 0 0,-1 0 1 0 0,0 0-1 0 0,1-1 1 0 0,-1 0-1 0 0,0 0 1 0 0,7-2-1 0 0,3-2 61 0 0,-1-1-1 0 0,0 0 0 0 0,0-1 0 0 0,0-1 0 0 0,-1 0 1 0 0,22-18-1 0 0,42-42 267 0 0,-67 58-433 0 0,-1 0-1 0 0,1-1 1 0 0,-2 0-1 0 0,0 0 1 0 0,8-16-1 0 0,-20 37-328 0 0,0 1 0 0 0,1 0 0 0 0,0-1-1 0 0,1 1 1 0 0,-2 19 0 0 0,3-25 287 0 0,1 1-1 0 0,-1 0 1 0 0,1-1-1 0 0,0 1 1 0 0,1 0-1 0 0,-1-1 1 0 0,1 1-1 0 0,1-1 1 0 0,-1 1-1 0 0,1-1 1 0 0,-1 1-1 0 0,2-1 1 0 0,-1 0-1 0 0,6 10 1 0 0,-7-15-62 0 0,-1 0 1 0 0,1 1 0 0 0,-1-1-1 0 0,1 0 1 0 0,-1 0-1 0 0,1 1 1 0 0,-1-1 0 0 0,1 0-1 0 0,-1 0 1 0 0,1 0 0 0 0,0 0-1 0 0,-1 0 1 0 0,1 0-1 0 0,-1 0 1 0 0,1 0 0 0 0,-1 0-1 0 0,1 0 1 0 0,0 0-1 0 0,-1 0 1 0 0,1 0 0 0 0,-1 0-1 0 0,1 0 1 0 0,-1-1-1 0 0,1 1 1 0 0,-1 0 0 0 0,1 0-1 0 0,-1-1 1 0 0,1 1-1 0 0,-1 0 1 0 0,1-1 0 0 0,-1 1-1 0 0,0-1 1 0 0,1 1-1 0 0,-1 0 1 0 0,1-1 0 0 0,-1 1-1 0 0,0-1 1 0 0,1 1 0 0 0,-1-1-1 0 0,0 1 1 0 0,0-1-1 0 0,1 0 1 0 0,6-9-1583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7.265"/>
    </inkml:context>
    <inkml:brush xml:id="br0">
      <inkml:brushProperty name="width" value="0.05" units="cm"/>
      <inkml:brushProperty name="height" value="0.05" units="cm"/>
    </inkml:brush>
  </inkml:definitions>
  <inkml:trace contextRef="#ctx0" brushRef="#br0">22 22 14955 0 0,'-4'-10'800'0'0,"1"6"-272"0"0,0-3 1 0 0,0 7-393 0 0,2 0-40 0 0,-1 0-112 0 0,1 4-368 0 0,-2 3 103 0 0,1 2-47 0 0,2-1-96 0 0,0 4 112 0 0,2-1-792 0 0,-1 2-104 0 0,5 3-305 0 0,0 0-863 0 0,4-2 39 0 0,0 0-727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7.769"/>
    </inkml:context>
    <inkml:brush xml:id="br0">
      <inkml:brushProperty name="width" value="0.05" units="cm"/>
      <inkml:brushProperty name="height" value="0.05" units="cm"/>
    </inkml:brush>
  </inkml:definitions>
  <inkml:trace contextRef="#ctx0" brushRef="#br0">193 14 17044 0 0,'-1'-2'74'0'0,"-1"1"0"0"0,1 0 0 0 0,-1 0 0 0 0,1 0 0 0 0,-1 0 0 0 0,0 0 0 0 0,1 0 0 0 0,-1 0 0 0 0,0 1 1 0 0,1-1-1 0 0,-1 0 0 0 0,0 1 0 0 0,0 0 0 0 0,0-1 0 0 0,0 1 0 0 0,1 0 0 0 0,-1 0 0 0 0,0 0 0 0 0,0 0 0 0 0,0 0 1 0 0,0 0-1 0 0,0 1 0 0 0,1-1 0 0 0,-1 1 0 0 0,0-1 0 0 0,0 1 0 0 0,1 0 0 0 0,-1-1 0 0 0,0 1 0 0 0,1 0 0 0 0,-1 0 1 0 0,-2 3-1 0 0,-1 0-17 0 0,-1 0 1 0 0,2 0-1 0 0,-1 1 1 0 0,0 0 0 0 0,1 0-1 0 0,0 0 1 0 0,0 1-1 0 0,-4 7 1 0 0,7-8-67 0 0,0 0 0 0 0,1 1 0 0 0,-1-1 0 0 0,1 1-1 0 0,0-1 1 0 0,0 0 0 0 0,1 1 0 0 0,0-1 0 0 0,2 9 0 0 0,-2-3-9 0 0,58 312-843 0 0,-56-303 817 0 0,-1-1 0 0 0,0 1 0 0 0,-2 0 0 0 0,-1 22 0 0 0,0-33 85 0 0,0-1 1 0 0,-1 1-1 0 0,0-1 1 0 0,0 1-1 0 0,-1-1 1 0 0,0 0-1 0 0,0 0 1 0 0,-1 0-1 0 0,0 0 1 0 0,-1-1-1 0 0,-9 13 1 0 0,13-18 38 0 0,0-1 0 0 0,0 1 0 0 0,-1 0 0 0 0,1-1 0 0 0,-1 1 0 0 0,1-1 0 0 0,-1 0 0 0 0,0 0 0 0 0,0 1 1 0 0,1-1-1 0 0,-1 0 0 0 0,0 0 0 0 0,0-1 0 0 0,0 1 0 0 0,0 0 0 0 0,0-1 0 0 0,0 1 0 0 0,0-1 0 0 0,0 1 0 0 0,0-1 0 0 0,-1 0 0 0 0,1 0 0 0 0,0 0 1 0 0,0 0-1 0 0,0-1 0 0 0,0 1 0 0 0,0 0 0 0 0,0-1 0 0 0,0 0 0 0 0,0 1 0 0 0,0-1 0 0 0,0 0 0 0 0,0 0 0 0 0,0 0 0 0 0,0 0 0 0 0,1 0 0 0 0,-1 0 1 0 0,0-1-1 0 0,1 1 0 0 0,-1-1 0 0 0,1 1 0 0 0,-1-1 0 0 0,1 1 0 0 0,0-1 0 0 0,0 0 0 0 0,0 0 0 0 0,-2-3 0 0 0,-2-9-244 0 0,0 0 0 0 0,0 0 0 0 0,2-1-1 0 0,-1 1 1 0 0,2-1 0 0 0,0 0 0 0 0,1 0 0 0 0,1 0-1 0 0,0 0 1 0 0,0 0 0 0 0,2 0 0 0 0,6-29 0 0 0,-3 25 116 0 0,0 0 0 0 0,1 1 1 0 0,1 0-1 0 0,1 0 0 0 0,0 1 1 0 0,2-1-1 0 0,0 2 0 0 0,0 0 1 0 0,22-25-1 0 0,-22 30 66 0 0,1 1 0 0 0,1 0 1 0 0,0 0-1 0 0,0 1 0 0 0,1 1 0 0 0,23-12 0 0 0,3 3 121 0 0,46-13 0 0 0,-83 29-131 0 0,18-5 170 0 0,-1-1 0 0 0,0-1-1 0 0,0 0 1 0 0,-1-1 0 0 0,0-1-1 0 0,0-1 1 0 0,-1-1 0 0 0,20-18-1 0 0,-14 7-362 0 0,-22 22-23 0 0,9 24-1380 0 0,-6-15 1608 0 0,0 0 1 0 0,1-1-1 0 0,0 1 1 0 0,1-1-1 0 0,0 0 1 0 0,0 0-1 0 0,0-1 1 0 0,1 1-1 0 0,0-2 1 0 0,0 1-1 0 0,0-1 1 0 0,1 0 0 0 0,0 0-1 0 0,0-1 1 0 0,11 4-1 0 0,2-1-72 0 0,0-1 0 0 0,0-1 1 0 0,0-1-1 0 0,1-1 0 0 0,26 1 0 0 0,-45-4-36 0 0,0 0 0 0 0,0 1 0 0 0,-1-1 0 0 0,1 1 0 0 0,0 0 0 0 0,0 0 0 0 0,-1 0 0 0 0,1 0 0 0 0,-1 0 0 0 0,1 0 0 0 0,-1 1 0 0 0,1-1 0 0 0,-1 1 0 0 0,0 0 0 0 0,0 0 0 0 0,1 0 0 0 0,-2 0 0 0 0,1 0 0 0 0,0 0 0 0 0,0 0 0 0 0,-1 1 0 0 0,1-1 0 0 0,-1 1 0 0 0,1-1 0 0 0,-1 1 0 0 0,1 5 0 0 0,2 5 46 0 0,-1 1 0 0 0,0 0 1 0 0,-1-1-1 0 0,0 22 0 0 0,1 5 15 0 0,0-17 45 0 0,28 143 465 0 0,-29-159-418 0 0,1 1-1 0 0,-2 0 1 0 0,1 0-1 0 0,-1 0 1 0 0,0 0 0 0 0,-1 0-1 0 0,0 0 1 0 0,0 0-1 0 0,-1 0 1 0 0,0 1-1 0 0,0-1 1 0 0,-1-1 0 0 0,0 1-1 0 0,0 0 1 0 0,-1 0-1 0 0,0-1 1 0 0,0 1 0 0 0,-1-1-1 0 0,0 0 1 0 0,0 0-1 0 0,-1 0 1 0 0,-7 8 0 0 0,11-14 27 0 0,0 0 1 0 0,0 0-1 0 0,0 0 1 0 0,1 0-1 0 0,-1 0 0 0 0,-1 0 1 0 0,1 0-1 0 0,0 0 1 0 0,0-1-1 0 0,0 1 1 0 0,0 0-1 0 0,0-1 1 0 0,-1 1-1 0 0,1-1 1 0 0,0 1-1 0 0,0-1 1 0 0,-1 0-1 0 0,1 1 1 0 0,0-1-1 0 0,-1 0 1 0 0,1 0-1 0 0,0 0 1 0 0,-2 0-1 0 0,1-1 12 0 0,0 0-1 0 0,0 1 1 0 0,1-1 0 0 0,-1 0-1 0 0,0 0 1 0 0,1 0 0 0 0,-1 0-1 0 0,1 0 1 0 0,0-1 0 0 0,-1 1-1 0 0,1 0 1 0 0,0-1 0 0 0,0 1-1 0 0,-2-3 1 0 0,-2-5 66 0 0,0 1-1 0 0,1-1 1 0 0,0 0-1 0 0,-5-18 1 0 0,2 2-87 0 0,1 0-1 0 0,1 0 1 0 0,-3-47 0 0 0,8 63-49 0 0,0 1 0 0 0,1-1 0 0 0,0 0 0 0 0,0 0 1 0 0,0 0-1 0 0,1 0 0 0 0,1 1 0 0 0,0-1 0 0 0,0 1 0 0 0,0 0 0 0 0,1 0 0 0 0,0 0 1 0 0,1 0-1 0 0,8-11 0 0 0,-1 5-37 0 0,1 1 1 0 0,0 0 0 0 0,0 1-1 0 0,2 1 1 0 0,-1 0-1 0 0,31-16 1 0 0,-23 16-757 0 0,29-11 1 0 0,28-2-4196 0 0,-66 20 4755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8.231"/>
    </inkml:context>
    <inkml:brush xml:id="br0">
      <inkml:brushProperty name="width" value="0.05" units="cm"/>
      <inkml:brushProperty name="height" value="0.05" units="cm"/>
    </inkml:brush>
  </inkml:definitions>
  <inkml:trace contextRef="#ctx0" brushRef="#br0">334 29 19156 0 0,'2'-3'275'0'0,"0"1"-1"0"0,1-1 0 0 0,-1 1 1 0 0,1 0-1 0 0,-1 0 1 0 0,1 0-1 0 0,0 0 1 0 0,0 0-1 0 0,0 0 1 0 0,0 1-1 0 0,0 0 1 0 0,0-1-1 0 0,0 1 1 0 0,5 0-1 0 0,-9 4-287 0 0,1 0 1 0 0,-1 0-1 0 0,0 0 1 0 0,0 0-1 0 0,0 0 0 0 0,-1-1 1 0 0,1 1-1 0 0,-3 4 1 0 0,-4 4 2 0 0,0 0 0 0 0,0-1 0 0 0,-1 0 0 0 0,-1 0 0 0 0,0-1 0 0 0,0 0 0 0 0,-16 10 1 0 0,-86 45 126 0 0,84-50-66 0 0,1 1 1 0 0,1 1-1 0 0,-39 30 1 0 0,63-44-42 0 0,-1 0 1 0 0,1 0-1 0 0,0 0 0 0 0,1 1 1 0 0,-1-1-1 0 0,0 0 1 0 0,1 1-1 0 0,-1-1 1 0 0,0 4-1 0 0,1-5-3 0 0,1 0 0 0 0,0-1 0 0 0,0 1 0 0 0,0 0 0 0 0,-1 0 0 0 0,1-1 0 0 0,0 1 0 0 0,0 0 0 0 0,0-1-1 0 0,0 1 1 0 0,0 0 0 0 0,1 0 0 0 0,-1-1 0 0 0,0 1 0 0 0,0 0 0 0 0,0-1 0 0 0,1 1 0 0 0,-1 0 0 0 0,0-1 0 0 0,0 1 0 0 0,1 0 0 0 0,-1-1-1 0 0,1 1 1 0 0,-1-1 0 0 0,1 1 0 0 0,-1-1 0 0 0,1 1 0 0 0,-1-1 0 0 0,1 1 0 0 0,-1-1 0 0 0,1 1 0 0 0,0-1 0 0 0,-1 0 0 0 0,1 1-1 0 0,-1-1 1 0 0,1 0 0 0 0,0 0 0 0 0,0 1 0 0 0,0-1 0 0 0,38 11-324 0 0,0-1 0 0 0,50 6 0 0 0,80 0-4888 0 0,-122-13 4164 0 0,0-2 808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18.729"/>
    </inkml:context>
    <inkml:brush xml:id="br0">
      <inkml:brushProperty name="width" value="0.05" units="cm"/>
      <inkml:brushProperty name="height" value="0.05" units="cm"/>
    </inkml:brush>
  </inkml:definitions>
  <inkml:trace contextRef="#ctx0" brushRef="#br0">1 1 23565 0 0,'1'0'90'0'0,"0"1"1"0"0,0 0-1 0 0,1-1 1 0 0,-1 1-1 0 0,0 0 1 0 0,0 0-1 0 0,0 0 1 0 0,0 0-1 0 0,0 0 0 0 0,0 0 1 0 0,0 0-1 0 0,0 0 1 0 0,-1 0-1 0 0,1 1 1 0 0,0-1-1 0 0,-1 0 0 0 0,1 1 1 0 0,-1-1-1 0 0,2 3 1 0 0,7 34-674 0 0,-5-17 599 0 0,24 64 2 0 0,-11-37-57 0 0,-2 1 1 0 0,15 92-1 0 0,-28-92-2062 0 0,-2-1 0 0 0,-8 74 0 0 0,7-118 1871 0 0,-4 35-1997 0 0,-4 0-343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6:05.367"/>
    </inkml:context>
    <inkml:brush xml:id="br0">
      <inkml:brushProperty name="width" value="0.05" units="cm"/>
      <inkml:brushProperty name="height" value="0.05" units="cm"/>
    </inkml:brush>
  </inkml:definitions>
  <inkml:trace contextRef="#ctx0" brushRef="#br0">324 845 14779,'149'0'1340,"0"-2"-1285,-122 3-41,-5 1 22,1-2 0,-1 0 0,1-1 0,0-1 0,-1-2 0,31-8 0,-45 9 306,0-1 1,0 0 0,0-1 0,-1 0-1,0 0 1,1 0 0,9-12 0,42-51 357,-41 46-624,-10 12 77,0 0 0,-1 0 1,0-1-1,-1 1 1,0-2-1,6-15 1,-10 20 36,0 0 1,0 0-1,-1-1 1,0 1-1,-1-1 1,1 0-1,-1 1 1,-1-1 0,1 1-1,-1-1 1,-4-14-1,-13-46 487,-23-76-301,30 119-363,-1 1 1,-2 1 0,0 0 0,-2 1 0,0 1 0,-29-30 0,37 44-33,1 0-1,-1 1 1,0 0-1,0 0 1,0 1 0,-14-7-1,1 2-141,-36-10-1,38 15 61,-1 1-1,0 2 1,0 0-1,0 1 1,0 0-1,0 2 1,0 1 0,0 0-1,0 1 1,0 1-1,1 1 1,0 1-1,-26 12 1,26-9 19,1 0 0,0 2 0,1 0 0,0 1 0,-23 22 0,13-7-72,1 1 1,-24 33 0,16-12-11,-52 100 0,80-137 116,1-5-3,1 1 0,0-1 0,1 1 0,0 0 0,0 0 0,1 0 0,-3 16-1,-2 24-270,1 4-100,4-29 219,1-20 171,0-1 0,1 1 0,0 0-1,0 0 1,0 0 0,0-1 0,0 1-1,0 0 1,1 0 0,-1-1 0,1 1-1,0 0 1,0 0 0,1 3-1,9 21-272,-9-22 235,0 0 0,0 1 1,0-1-1,1 0 0,4 6 0,-3-5 27,1 0 0,0-1-1,1 1 1,-1-1-1,1-1 1,0 1 0,0-1-1,0 0 1,1 0-1,-1 0 1,1-1-1,0 0 1,0-1 0,0 1-1,10 1 1,0-2 47,0 0-1,0-1 1,0-1 0,0-1-1,28-4 1,262-25-12,-282 28 53,1-1 0,-1-1 0,0-1 0,0-1 0,0-1 0,-1-1 0,0-2 0,-1 0 0,0-1 0,-1-2 0,0 0 0,-1-1 0,0-2-1,-1 0 1,-1-1 0,22-24 0,-37 36 110,0 0 0,-1 0 0,1-1 0,-1 1 0,0-1 1,-1 0-1,1 0 0,-1 0 0,0 0 0,-1 0 0,1 0 0,-1-1 0,-1 1 0,1 0 0,-1-1 0,0 1 0,0-1 0,-1 1 0,0 0 0,0-1 0,-1 1 0,-3-10 0,-5-11-29,-2 1 0,0 0 1,-29-44-1,21 37-961,7 13-1084,2-2 0,-12-32-1,17 37 248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46.636"/>
    </inkml:context>
    <inkml:brush xml:id="br0">
      <inkml:brushProperty name="width" value="0.05" units="cm"/>
      <inkml:brushProperty name="height" value="0.05" units="cm"/>
    </inkml:brush>
  </inkml:definitions>
  <inkml:trace contextRef="#ctx0" brushRef="#br0">22 1 3377 0 0,'-1'0'214'0'0,"1"0"1"0"0,-1 0 0 0 0,0 0-1 0 0,0 0 1 0 0,0 0 0 0 0,0 0-1 0 0,0 1 1 0 0,0-1 0 0 0,0 0-1 0 0,0 1 1 0 0,1-1 0 0 0,-1 1-1 0 0,0-1 1 0 0,0 1-1 0 0,0-1 1 0 0,1 1 0 0 0,-1 0-1 0 0,0-1 1 0 0,1 1 0 0 0,-1 0-1 0 0,1 0 1 0 0,-1-1 0 0 0,1 1-1 0 0,-1 0 1 0 0,1 0 0 0 0,-1 0-1 0 0,1 0 1 0 0,0-1 0 0 0,-1 1-1 0 0,1 0 1 0 0,0 0 0 0 0,0 0-1 0 0,0 0 1 0 0,0 0-1 0 0,0 0 1 0 0,0 0 0 0 0,0 0-1 0 0,0 0 1 0 0,0 0 0 0 0,0 0-1 0 0,0 0 1 0 0,1 1 0 0 0,-1 1 3 0 0,1 0 0 0 0,0 0 0 0 0,0 0 0 0 0,0 0 0 0 0,0 0 0 0 0,0 0 0 0 0,0 0 0 0 0,1 0 0 0 0,-1-1 0 0 0,1 1 0 0 0,0-1 0 0 0,3 5 0 0 0,3-1-78 0 0,-1-1 1 0 0,1 0 0 0 0,0 0-1 0 0,0-1 1 0 0,1 0 0 0 0,-1 0-1 0 0,1-1 1 0 0,0 0-1 0 0,0 0 1 0 0,0-1 0 0 0,14 2-1 0 0,11-1 226 0 0,63-2 0 0 0,-55-2-167 0 0,-30 1-170 0 0,402 13 240 0 0,-118 3-187 0 0,-75-6-148 0 0,581 6 68 0 0,-625-23-82 0 0,333-1-873 0 0,-373 12 1093 0 0,1-6 0 0 0,138-21 0 0 0,-202 16 1680 0 0,-77 6-848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5.899"/>
    </inkml:context>
    <inkml:brush xml:id="br0">
      <inkml:brushProperty name="width" value="0.05" units="cm"/>
      <inkml:brushProperty name="height" value="0.05" units="cm"/>
    </inkml:brush>
  </inkml:definitions>
  <inkml:trace contextRef="#ctx0" brushRef="#br0">21 1 5577 0 0,'-1'0'334'0'0,"0"0"0"0"0,0 0 0 0 0,0 0 0 0 0,1 0 0 0 0,-1 0 0 0 0,0 0 0 0 0,0 0 0 0 0,0 0-1 0 0,0 0 1 0 0,1 0 0 0 0,-1 1 0 0 0,0-1 0 0 0,0 0 0 0 0,1 0 0 0 0,-1 1 0 0 0,0-1 0 0 0,0 1 0 0 0,1-1 0 0 0,-1 1 0 0 0,0-1 0 0 0,1 1-1 0 0,-1-1 1 0 0,0 2 0 0 0,-1 19 1522 0 0,3-14-2441 0 0,3 31 389 0 0,19 74 1 0 0,-2-11 198 0 0,-6 11 221 0 0,0 173 0 0 0,-27 115-193 0 0,1-75-2 0 0,4-76 28 0 0,4 239 26 0 0,29-217-2609 0 0,-24-218-2043 0 0,-1-41 4368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28.950"/>
    </inkml:context>
    <inkml:brush xml:id="br0">
      <inkml:brushProperty name="width" value="0.05" units="cm"/>
      <inkml:brushProperty name="height" value="0.05" units="cm"/>
    </inkml:brush>
  </inkml:definitions>
  <inkml:trace contextRef="#ctx0" brushRef="#br0">26 12540 2112 0 0,'-2'1'473'0'0,"0"0"0"0"0,0 0-1 0 0,0 0 1 0 0,1 0-1 0 0,-1 1 1 0 0,0-1-1 0 0,1 1 1 0 0,-1-1 0 0 0,1 1-1 0 0,-3 3 1 0 0,-1 11 7642 0 0,5-23-3542 0 0,0 5-4515 0 0,1 0 0 0 0,-1 0 0 0 0,0 1 1 0 0,1-1-1 0 0,-1 0 0 0 0,1 1 0 0 0,0-1 0 0 0,-1 0 0 0 0,1 1 0 0 0,0-1 1 0 0,0 1-1 0 0,0-1 0 0 0,0 1 0 0 0,1-2 0 0 0,23-5-673 0 0,-14 0 660 0 0,0-1 0 0 0,0 0-1 0 0,-1 0 1 0 0,-1-2 0 0 0,1 1-1 0 0,-2-1 1 0 0,11-16 0 0 0,43-89 505 0 0,-45 82-421 0 0,6 2-98 0 0,-5 8 8 0 0,71-104 77 0 0,-74 109-102 0 0,1 1-1 0 0,0 1 0 0 0,1 0 1 0 0,29-21-1 0 0,-29 25-10 0 0,0-2 0 0 0,-1 0 0 0 0,-1-1-1 0 0,18-24 1 0 0,6-7 27 0 0,-16 13-15 0 0,-1 0 25 0 0,-7 6-24 0 0,53-74 68 0 0,37-50-8 0 0,-46 78-80 0 0,78-90-8 0 0,-67 78 12 0 0,-19 22 0 0 0,47-68-36 0 0,-51 65 25 0 0,7-9 5 0 0,45-59 8 0 0,37-24-95 0 0,154-189-45 0 0,-1 5 17 0 0,-41 51 114 0 0,-133 153 11 0 0,76-98 2 0 0,-132 163-4 0 0,21-28 6 0 0,107-153-26 0 0,101-141 31 0 0,-205 287-37 0 0,158-163 0 0 0,-188 212-7 0 0,-2-3 1 0 0,56-92-1 0 0,51-65 67 0 0,-131 189-32 0 0,166-206-7 0 0,-16-13-26 0 0,224-309-89 0 0,-42 67 33 0 0,119-184 76 0 0,-279 430-5 0 0,72-92-11 0 0,76-143-105 0 0,-155 210 61 0 0,14-16 49 0 0,309-420 64 0 0,-236 303-19 0 0,-63 87-72 0 0,459-650 28 0 0,-353 438-53 0 0,-309 503 54 0 0,172-308-629 0 0,-26 61 771 0 0,-144 240 415 0 0,-15 18-1292 0 0,0 15 618 0 0,-1-1 0 0 0,1 1 1 0 0,0 0-1 0 0,-1-1 0 0 0,1 1 0 0 0,0 0 1 0 0,-1-1-1 0 0,1 1 0 0 0,0 0 1 0 0,-1 0-1 0 0,1 0 0 0 0,-1-1 0 0 0,1 1 1 0 0,-1 0-1 0 0,1 0 0 0 0,-1 0 1 0 0,1 0-1 0 0,0 0 0 0 0,-1 0 0 0 0,1 0 1 0 0,-1 0-1 0 0,1 0 0 0 0,-1 0 0 0 0,1 0 1 0 0,-1 0-1 0 0,1 0 0 0 0,-1 0 1 0 0,1 0-1 0 0,0 1 0 0 0,-1-1 0 0 0,0 0 1 0 0,-4 3-1697 0 0,0 1-321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58.198"/>
    </inkml:context>
    <inkml:brush xml:id="br0">
      <inkml:brushProperty name="width" value="0.05" units="cm"/>
      <inkml:brushProperty name="height" value="0.05" units="cm"/>
    </inkml:brush>
  </inkml:definitions>
  <inkml:trace contextRef="#ctx0" brushRef="#br0">3 358 3673 0 0,'-3'0'4379'0'0,"17"-2"-3220"0"0,22 0-545 0 0,186-17 3939 0 0,-44 2-3809 0 0,116-14-728 0 0,87-4-68 0 0,371-41 120 0 0,-653 57-57 0 0,103-33-1 0 0,-139 37 175 0 0,119-12-1 0 0,-53 10 5 0 0,80-25 1088 0 0,-181 38-1085 0 0,-6 8-5571 0 0,-16-3 3373 0 0,1 0 1084 0 0,-1-3 717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8.066"/>
    </inkml:context>
    <inkml:brush xml:id="br0">
      <inkml:brushProperty name="width" value="0.05" units="cm"/>
      <inkml:brushProperty name="height" value="0.05" units="cm"/>
    </inkml:brush>
  </inkml:definitions>
  <inkml:trace contextRef="#ctx0" brushRef="#br0">42 41 17340 0 0,'-4'-4'779'0'0,"1"-1"0"0"0,-1 1 0 0 0,0 0 0 0 0,0 0 0 0 0,-5-4 0 0 0,-4-4 3939 0 0,44 16-4507 0 0,-4 4-209 0 0,0 1 0 0 0,-1 2 0 0 0,0 0 0 0 0,-1 2 0 0 0,0 0-1 0 0,27 22 1 0 0,-22-13 55 0 0,-1 2-1 0 0,-1 1 1 0 0,-1 1 0 0 0,28 36-1 0 0,-34-38 18 0 0,1 0 1 0 0,1-1-1 0 0,48 36 1 0 0,-70-58-75 0 0,1 0 1 0 0,-1 0 0 0 0,1 0 0 0 0,-1 0-1 0 0,1-1 1 0 0,0 1 0 0 0,-1 0 0 0 0,1-1-1 0 0,0 1 1 0 0,2-1 0 0 0,1-3-1433 0 0,-10-6-2204 0 0,1-6 43 0 0,2 3 1521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8.563"/>
    </inkml:context>
    <inkml:brush xml:id="br0">
      <inkml:brushProperty name="width" value="0.05" units="cm"/>
      <inkml:brushProperty name="height" value="0.05" units="cm"/>
    </inkml:brush>
  </inkml:definitions>
  <inkml:trace contextRef="#ctx0" brushRef="#br0">447 13 15787 0 0,'15'-12'11347'0'0,"-23"21"-11254"0"0,0 1 1 0 0,1 1-1 0 0,-11 20 1 0 0,3-7-36 0 0,-39 62 88 0 0,-133 236 113 0 0,147-243-252 0 0,-60 137-74 0 0,95-199-18 0 0,1 0 0 0 0,1 1 0 0 0,-3 34 0 0 0,4-27-195 0 0,-3 16-1274 0 0,5-41 1487 0 0,0 0-1 0 0,0 0 0 0 0,1 0 0 0 0,-1 0 0 0 0,0 0 1 0 0,0 0-1 0 0,0 0 0 0 0,0 0 0 0 0,0 0 0 0 0,0 0 0 0 0,0 0 1 0 0,0 0-1 0 0,1 0 0 0 0,-1 0 0 0 0,0 0 0 0 0,0 0 0 0 0,0 0 1 0 0,0 0-1 0 0,0 0 0 0 0,0 0 0 0 0,0 0 0 0 0,1 0 0 0 0,-1 0 1 0 0,0 0-1 0 0,0 0 0 0 0,0 0 0 0 0,0 0 0 0 0,0 0 1 0 0,0 0-1 0 0,0 0 0 0 0,0 0 0 0 0,0 0 0 0 0,1 0 0 0 0,-1 1 1 0 0,0-1-1 0 0,0 0 0 0 0,0 0 0 0 0,0 0 0 0 0,0 0 0 0 0,0 0 1 0 0,0 0-1 0 0,0 0 0 0 0,0 0 0 0 0,0 1 0 0 0,0-1 0 0 0,0 0 1 0 0,0 0-1 0 0,0 0 0 0 0,8-8-3446 0 0,-3-2 339 0 0,11-9 1445 0 0,-2 2 1474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9.169"/>
    </inkml:context>
    <inkml:brush xml:id="br0">
      <inkml:brushProperty name="width" value="0.05" units="cm"/>
      <inkml:brushProperty name="height" value="0.05" units="cm"/>
    </inkml:brush>
  </inkml:definitions>
  <inkml:trace contextRef="#ctx0" brushRef="#br0">291 86 18444 0 0,'2'-83'7612'0'0,"-4"81"-7257"0"0,-1 7-303 0 0,-2 7-116 0 0,-18 41 66 0 0,-1-1 0 0 0,-36 55 0 0 0,8-15 69 0 0,-61 118 8 0 0,103-193-217 0 0,14-30-385 0 0,50-112-251 0 0,-10 24 665 0 0,12-26 119 0 0,-43 99-5 0 0,-10 21-23 0 0,0 0 0 0 0,0 0-1 0 0,1 0 1 0 0,0 0 0 0 0,0 1 0 0 0,9-11 0 0 0,-13 17 9 0 0,1 1 0 0 0,-1-1 0 0 0,1 0 0 0 0,-1 1 0 0 0,0-1 0 0 0,1 0 0 0 0,-1 1 0 0 0,1-1 0 0 0,-1 1 0 0 0,0-1 0 0 0,1 1 0 0 0,-1-1 0 0 0,0 1 0 0 0,0-1 0 0 0,1 1 0 0 0,-1-1 0 0 0,0 1 0 0 0,0-1 0 0 0,0 1 0 0 0,1-1 0 0 0,-1 1 0 0 0,0-1 0 0 0,0 1 0 0 0,0 0 0 0 0,0 0 0 0 0,4 18-116 0 0,1 21 72 0 0,-2 78 0 0 0,-1-10 87 0 0,-1-100-42 0 0,0 0 1 0 0,1 0-1 0 0,0 0 0 0 0,0 0 1 0 0,0 0-1 0 0,5 8 0 0 0,-7-14 26 0 0,1-1 0 0 0,0 1 1 0 0,-1 0-1 0 0,1-1 0 0 0,0 1 0 0 0,0 0 0 0 0,0-1 0 0 0,1 1 0 0 0,-1-1 1 0 0,0 1-1 0 0,0-1 0 0 0,1 0 0 0 0,-1 0 0 0 0,1 0 0 0 0,-1 1 0 0 0,1-1 1 0 0,0-1-1 0 0,-1 1 0 0 0,1 0 0 0 0,0 0 0 0 0,0-1 0 0 0,-1 1 0 0 0,1-1 1 0 0,0 1-1 0 0,0-1 0 0 0,0 0 0 0 0,0 1 0 0 0,0-1 0 0 0,-1 0 0 0 0,1 0 1 0 0,3-1-1 0 0,-5 1 22 0 0,1-1 0 0 0,-1 1 1 0 0,1 0-1 0 0,-1-1 1 0 0,1 1-1 0 0,-1-1 0 0 0,1 1 1 0 0,-1-1-1 0 0,0 1 1 0 0,1-1-1 0 0,-1 1 0 0 0,0-1 1 0 0,0 1-1 0 0,1-1 1 0 0,-1 0-1 0 0,0 1 0 0 0,0-1 1 0 0,0 1-1 0 0,1-1 0 0 0,-1 1 1 0 0,0-1-1 0 0,0 0 1 0 0,0 1-1 0 0,0-1 0 0 0,0 0 1 0 0,0 1-1 0 0,-1-1 1 0 0,1 1-1 0 0,0-1 0 0 0,0 0 1 0 0,0 1-1 0 0,0-1 1 0 0,-1 1-1 0 0,0-2 0 0 0,-10-25 383 0 0,9 22-368 0 0,-8-19 22 0 0,-1 0 0 0 0,-1 1 0 0 0,-2 0 0 0 0,0 1 0 0 0,-1 1 0 0 0,-1 0 0 0 0,-1 1 1 0 0,-1 0-1 0 0,0 2 0 0 0,-38-29 0 0 0,39 38 171 0 0,11 6-1123 0 0,20 3-10 0 0,127 12 271 0 0,11 0-2151 0 0,-112-7-383 0 0,68 18 1 0 0,-76-13 1506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5:36.893"/>
    </inkml:context>
    <inkml:brush xml:id="br0">
      <inkml:brushProperty name="width" value="0.05" units="cm"/>
      <inkml:brushProperty name="height" value="0.05" units="cm"/>
    </inkml:brush>
  </inkml:definitions>
  <inkml:trace contextRef="#ctx0" brushRef="#br0">8 136 18164,'-8'-1'134,"23"6"-80,-4-2-35,0 0 1,20 2 0,10-4 170,80-6 1,-106 3-54,-1 0 0,1-2 0,0 0 1,-1 0-1,0-1 0,0-1 0,-1 0 1,22-14-1,-35 20-125,0-1 0,0 1 1,0 0-1,0 0 0,0 0 0,0-1 1,0 1-1,0 0 0,0 0 0,0-1 1,0 1-1,0 0 0,0 0 0,0-1 0,0 1 1,0 0-1,0 0 0,0 0 0,0-1 1,0 1-1,-1 0 0,1 0 0,0 0 1,0-1-1,0 1 0,0 0 0,0 0 1,-1 0-1,1 0 0,0-1 0,0 1 0,0 0 1,-1 0-1,1 0 0,0 0 0,0 0 1,0 0-1,-1 0 0,1 0 0,0 0 1,0 0-1,-1-1 0,-12-5 280,12 5-237,-27-10 378,-12-8-511,38 17-550,-1 0 1,1-1-1,0 1 0,-1-1 1,1 1-1,0-1 0,1 0 0,-1 0 1,0 0-1,1 0 0,0 0 1,-2-5-1,-1-1-368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37.886"/>
    </inkml:context>
    <inkml:brush xml:id="br0">
      <inkml:brushProperty name="width" value="0.05" units="cm"/>
      <inkml:brushProperty name="height" value="0.05" units="cm"/>
    </inkml:brush>
  </inkml:definitions>
  <inkml:trace contextRef="#ctx0" brushRef="#br0">68 124 13819 0 0,'-19'7'975'0'0,"15"-6"-807"0"0,0 0 1 0 0,0 0-1 0 0,0 1 0 0 0,1-1 1 0 0,-1 1-1 0 0,0 0 0 0 0,-4 4 1 0 0,5-4 29 0 0,-8 10 750 0 0,12-11-939 0 0,-1-1 0 0 0,0 1 0 0 0,1 0 0 0 0,-1-1 0 0 0,0 1 0 0 0,1-1 0 0 0,-1 1-1 0 0,0-1 1 0 0,1 1 0 0 0,-1-1 0 0 0,1 1 0 0 0,-1-1 0 0 0,1 1 0 0 0,-1-1 0 0 0,1 0 0 0 0,-1 1-1 0 0,1-1 1 0 0,0 0 0 0 0,-1 0 0 0 0,1 1 0 0 0,-1-1 0 0 0,1 0 0 0 0,0 0 0 0 0,-1 0 0 0 0,1 0-1 0 0,0 0 1 0 0,-1 1 0 0 0,2-2 0 0 0,14 5 155 0 0,-1-1-1 0 0,1-1 1 0 0,0-1-1 0 0,0 0 1 0 0,0-1-1 0 0,21-3 1 0 0,98-22 932 0 0,-95 16-852 0 0,83-9 1 0 0,-36 19-252 0 0,124 15 1 0 0,-32 0-93 0 0,-119-13 56 0 0,460 19-596 0 0,-3-19-165 0 0,-438-4 772 0 0,139-19-1 0 0,75-34 34 0 0,2-1 55 0 0,-214 47-65 0 0,142 5 0 0 0,-123 4 46 0 0,-51-4-14 0 0,0-1 0 0 0,58-14 0 0 0,37-4 124 0 0,-138 22-149 0 0,-1 0 0 0 0,1 1 0 0 0,0 0 0 0 0,-1 0 0 0 0,1 0 0 0 0,-1 0 0 0 0,0 1 0 0 0,7 3-1 0 0,-4-2-26 0 0,-1-1 0 0 0,0 1 0 0 0,14 1 0 0 0,-6-3-503 0 0,-1-1-1 0 0,0 0 0 0 0,0-1 1 0 0,0 0-1 0 0,0-1 0 0 0,18-5 1 0 0,-10 1-730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6:37.076"/>
    </inkml:context>
    <inkml:brush xml:id="br0">
      <inkml:brushProperty name="width" value="0.05" units="cm"/>
      <inkml:brushProperty name="height" value="0.05" units="cm"/>
    </inkml:brush>
  </inkml:definitions>
  <inkml:trace contextRef="#ctx0" brushRef="#br0">82 0 13363,'-1'4'536,"0"0"0,1 0 1,-1-1-1,1 1 0,0 0 0,0 0 0,0 0 1,1-1-1,-1 1 0,1 0 0,0 0 1,1 4-1,2 12-539,2 5-102,0 0-1,16 39 1,-22-62 102,9 23 41,-1 1-1,-2 1 1,0-1 0,-2 1-1,2 51 1,-4-27 12,-1-30 154,0-1 0,-5 40 0,1-47-32,0 0 0,0 0-1,-1 0 1,-1 0-1,0-1 1,-1 0 0,0 0-1,-1-1 1,0 1-1,-1-1 1,0-1 0,-1 1-1,0-2 1,-20 18-1,24-24 68,1 0 0,-1 1 0,0-2 0,-1 1 0,1 0 0,0-1 0,-9 2 1106,46-31-19523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7.811"/>
    </inkml:context>
    <inkml:brush xml:id="br0">
      <inkml:brushProperty name="width" value="0.05" units="cm"/>
      <inkml:brushProperty name="height" value="0.05" units="cm"/>
    </inkml:brush>
  </inkml:definitions>
  <inkml:trace contextRef="#ctx0" brushRef="#br0">577 39 11658 0 0,'-2'-9'5439'0'0,"-4"2"-2492"0"0,4 1-1489 0 0,2 5-1372 0 0,0 1-1 0 0,0 0 1 0 0,0-1 0 0 0,0 1 0 0 0,0-1-1 0 0,0 1 1 0 0,0-1 0 0 0,-1 1 0 0 0,1 0-1 0 0,0-1 1 0 0,0 1 0 0 0,0 0-1 0 0,-1-1 1 0 0,1 1 0 0 0,0 0 0 0 0,0-1-1 0 0,-1 1 1 0 0,1 0 0 0 0,0-1 0 0 0,0 1-1 0 0,-1 0 1 0 0,1 0 0 0 0,0-1 0 0 0,-1 1-1 0 0,1 0 1 0 0,-1 0 0 0 0,1 0-1 0 0,0-1 1 0 0,-1 1 0 0 0,1 0 0 0 0,-1 0-1 0 0,1 0 1 0 0,0 0 0 0 0,-1 0 0 0 0,1 0-1 0 0,-1 0 1 0 0,1 0 0 0 0,-1 0-1 0 0,1 0 1 0 0,0 0 0 0 0,-1 0 0 0 0,-5-3 321 0 0,6 3-407 0 0,-1 0 1 0 0,1-1-1 0 0,-1 1 1 0 0,1-1-1 0 0,-1 1 0 0 0,0 0 1 0 0,1-1-1 0 0,-1 1 0 0 0,1 0 1 0 0,-1 0-1 0 0,0 0 1 0 0,1-1-1 0 0,-1 1 0 0 0,1 0 1 0 0,-1 0-1 0 0,0 0 1 0 0,1 0-1 0 0,-1 0 0 0 0,0 0 1 0 0,1 0-1 0 0,-1 0 0 0 0,0 1 1 0 0,-16 3-56 0 0,0 0 0 0 0,-25 2 1 0 0,28-5 25 0 0,-1 1 0 0 0,1 1 0 0 0,1 0 0 0 0,-1 1 0 0 0,-17 7 0 0 0,0 6-88 0 0,2 1 0 0 0,1 1 0 0 0,0 2-1 0 0,-25 24 1 0 0,-56 41-242 0 0,103-82 310 0 0,1 0 0 0 0,1 1 0 0 0,-1 0 0 0 0,0-1 0 0 0,1 1 1 0 0,0 1-1 0 0,0-1 0 0 0,1 1 0 0 0,-1-1 0 0 0,1 1 0 0 0,1 0 0 0 0,-1 0 0 0 0,1 0 1 0 0,0 1-1 0 0,0-1 0 0 0,-1 9 0 0 0,-4 6 81 0 0,5-16-379 0 0,0 0 0 0 0,0 1 0 0 0,0-1 1 0 0,1 1-1 0 0,0-1 0 0 0,-1 10 1 0 0,2-14 183 0 0,0-1 0 0 0,0 1 0 0 0,0 0 1 0 0,1 0-1 0 0,-1 0 0 0 0,0 0 0 0 0,0 0 1 0 0,1 0-1 0 0,-1 0 0 0 0,1 0 0 0 0,-1-1 0 0 0,1 1 1 0 0,-1 0-1 0 0,1 0 0 0 0,-1 0 0 0 0,1-1 1 0 0,1 2-1 0 0,-1-1-151 0 0,1 0 0 0 0,-1 0 0 0 0,1 0 0 0 0,-1-1 0 0 0,1 1 1 0 0,0-1-1 0 0,-1 1 0 0 0,1-1 0 0 0,0 0 0 0 0,-1 1 0 0 0,1-1 0 0 0,0 0 0 0 0,2 0 1 0 0,13-1-2003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9.241"/>
    </inkml:context>
    <inkml:brush xml:id="br0">
      <inkml:brushProperty name="width" value="0.05" units="cm"/>
      <inkml:brushProperty name="height" value="0.05" units="cm"/>
    </inkml:brush>
  </inkml:definitions>
  <inkml:trace contextRef="#ctx0" brushRef="#br0">363 14 11114 0 0,'-4'0'759'0'0,"1"0"0"0"0,0-1-1 0 0,0 1 1 0 0,-1-1 0 0 0,1 1 0 0 0,0-1-1 0 0,0 0 1 0 0,0 0 0 0 0,-4-2-1 0 0,4 0 163 0 0,-6 2-223 0 0,-16 3-65 0 0,0-1 0 0 0,-31-3 0 0 0,26 0-435 0 0,12 2-151 0 0,0 0 1 0 0,0 1-1 0 0,0 1 1 0 0,0 1-1 0 0,1 0 0 0 0,-29 10 1 0 0,34-4-39 0 0,-1 4-21 0 0,13-15-200 0 0,0 1 201 0 0,0 1 0 0 0,0 0 0 0 0,0 0 0 0 0,0 0 0 0 0,0-1 0 0 0,0 1 0 0 0,0 0 0 0 0,0 0 0 0 0,0-1 0 0 0,0 1 0 0 0,0 0 0 0 0,0 0 0 0 0,0-1 0 0 0,0 1 0 0 0,1 0 0 0 0,-1 0 0 0 0,0 0 0 0 0,0-1 0 0 0,0 1-1 0 0,0 0 1 0 0,0 0 0 0 0,0 0 0 0 0,1 0 0 0 0,-1-1 0 0 0,0 1 0 0 0,0 0 0 0 0,0 0 0 0 0,1 0 0 0 0,-1 0 0 0 0,0 0 0 0 0,0 0 0 0 0,0 0 0 0 0,1-1 0 0 0,-1 1 0 0 0,0 0 0 0 0,0 0 0 0 0,1 0 0 0 0,-1 0 0 0 0,0 0 0 0 0,0 0 0 0 0,0 0 0 0 0,1 0 0 0 0,-1 0 0 0 0,0 0 0 0 0,0 0 0 0 0,1 0-1 0 0,-1 1 1 0 0,0-1 0 0 0,0 0 0 0 0,1 0 0 0 0,9 1-120 0 0,1 0-1 0 0,0 0 1 0 0,10 4-1 0 0,26 3-52 0 0,43 2 4 0 0,-50-5 146 0 0,45 1 1 0 0,-79-6 26 0 0,0 0 1 0 0,0 1-1 0 0,0 0 1 0 0,0 0-1 0 0,0 0 0 0 0,0 0 1 0 0,0 1-1 0 0,-1 0 1 0 0,1 0-1 0 0,-1 1 1 0 0,1 0-1 0 0,-1 0 1 0 0,0 0-1 0 0,8 6 0 0 0,-6-2 22 0 0,-1-1 0 0 0,0 1-1 0 0,0 1 1 0 0,0-1 0 0 0,-1 1-1 0 0,0 0 1 0 0,-1 0 0 0 0,7 16-1 0 0,-8-14 89 0 0,-1 0-1 0 0,0 0 0 0 0,0 0 1 0 0,-1 0-1 0 0,-1 0 1 0 0,1 0-1 0 0,-2 0 1 0 0,1 0-1 0 0,-5 20 0 0 0,-29 123 156 0 0,5-11-238 0 0,20-52-67 0 0,14-5 36 0 0,-2-21-29 0 0,-1-42 31 0 0,-1 0 1 0 0,-3 41 0 0 0,1-52 16 0 0,1 0 1 0 0,1 0-1 0 0,0 0 0 0 0,0 0 1 0 0,1 0-1 0 0,5 17 0 0 0,-3-14-18 0 0,-1 0 0 0 0,0 0 1 0 0,0 22-1 0 0,-1-15-21 0 0,1 0 1 0 0,1 0-1 0 0,0-1 1 0 0,2 0-1 0 0,0 0 1 0 0,10 22-1 0 0,9 27-34 0 0,-15-33 10 0 0,-3-10 36 0 0,2 1 0 0 0,0-1-1 0 0,17 32 1 0 0,-25-55 19 0 0,1-1-1 0 0,0 1 1 0 0,-1-1 0 0 0,1 0-1 0 0,0 1 1 0 0,0-1 0 0 0,0 0-1 0 0,0 0 1 0 0,1 0 0 0 0,-1 0-1 0 0,0-1 1 0 0,1 1 0 0 0,0-1-1 0 0,-1 1 1 0 0,1-1 0 0 0,0 0-1 0 0,-1 0 1 0 0,1 0 0 0 0,0 0-1 0 0,0-1 1 0 0,0 1 0 0 0,0-1-1 0 0,0 1 1 0 0,0-1 0 0 0,0 0 0 0 0,5-1-1 0 0,4-1 117 0 0,1-1-1 0 0,-1-1 1 0 0,1 0 0 0 0,-1 0-1 0 0,12-7 1 0 0,16-5-13 0 0,-24 10-116 0 0,0 2 1 0 0,0 0-1 0 0,19-2 0 0 0,-29 5-326 0 0,1 1 0 0 0,-1 0 0 0 0,0 0 0 0 0,0 1 0 0 0,7 1 0 0 0,-10-1-254 0 0,1 0 0 0 0,-1 0 0 0 0,0 0 0 0 0,1 0 0 0 0,-1 1-1 0 0,0-1 1 0 0,0 1 0 0 0,0 0 0 0 0,5 4 0 0 0,-2 1-378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6.352"/>
    </inkml:context>
    <inkml:brush xml:id="br0">
      <inkml:brushProperty name="width" value="0.05" units="cm"/>
      <inkml:brushProperty name="height" value="0.05" units="cm"/>
    </inkml:brush>
  </inkml:definitions>
  <inkml:trace contextRef="#ctx0" brushRef="#br0">15 302 6913 0 0,'-14'-5'4284'0'0,"14"5"-4231"0"0,0-1 0 0 0,0 1 0 0 0,0 0-1 0 0,0 0 1 0 0,0 0 0 0 0,0 0 0 0 0,-1 0 0 0 0,1 0-1 0 0,0 0 1 0 0,0-1 0 0 0,0 1 0 0 0,0 0 0 0 0,0 0-1 0 0,0 0 1 0 0,0 0 0 0 0,0 0 0 0 0,0 0 0 0 0,0-1 0 0 0,0 1-1 0 0,0 0 1 0 0,0 0 0 0 0,0 0 0 0 0,0 0 0 0 0,0 0-1 0 0,0 0 1 0 0,0-1 0 0 0,0 1 0 0 0,1 0 0 0 0,-1 0-1 0 0,0 0 1 0 0,0 0 0 0 0,0 0 0 0 0,0 0 0 0 0,0 0-1 0 0,0-1 1 0 0,0 1 0 0 0,0 0 0 0 0,0 0 0 0 0,0 0 0 0 0,1 0-1 0 0,-1 0 1 0 0,0 0 0 0 0,0 0 0 0 0,0 0 0 0 0,0 0-1 0 0,0 0 1 0 0,0 0 0 0 0,26-10 1357 0 0,-17 8-1611 0 0,39-12 265 0 0,85-12 1 0 0,52 5-220 0 0,-118 15 67 0 0,478-27-342 0 0,-124 11 749 0 0,15-19 935 0 0,-4 0-205 0 0,2 23-946 0 0,123 19-1659 0 0,-492-2 254 0 0,0-3-1 0 0,0-2 1 0 0,125-30 0 0 0,-154 25 755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1.663"/>
    </inkml:context>
    <inkml:brush xml:id="br0">
      <inkml:brushProperty name="width" value="0.05" units="cm"/>
      <inkml:brushProperty name="height" value="0.05" units="cm"/>
    </inkml:brush>
  </inkml:definitions>
  <inkml:trace contextRef="#ctx0" brushRef="#br0">437 47 3441 0 0,'0'-3'1072'0'0,"0"1"1"0"0,0-1-1 0 0,0 1 1 0 0,-1-1 0 0 0,1 1-1 0 0,-1 0 1 0 0,1-1-1 0 0,-2-2 1 0 0,1 4-569 0 0,0-1 1 0 0,0 1-1 0 0,1 0 1 0 0,-1-1 0 0 0,0 1-1 0 0,0 0 1 0 0,0 0-1 0 0,0 0 1 0 0,-1 0-1 0 0,1 0 1 0 0,-2-1 0 0 0,1 1-163 0 0,-1 0 1 0 0,0 0 0 0 0,1 0-1 0 0,-1 0 1 0 0,0 0 0 0 0,0 1-1 0 0,0 0 1 0 0,0-1 0 0 0,1 1-1 0 0,-1 0 1 0 0,0 0 0 0 0,-6 1-1 0 0,-3 1-303 0 0,1 1-1 0 0,0 0 1 0 0,-1 1-1 0 0,1 0 1 0 0,1 1 0 0 0,-12 5-1 0 0,2 3-22 0 0,0 0 0 0 0,1 1 0 0 0,0 1 0 0 0,1 1-1 0 0,1 1 1 0 0,1 0 0 0 0,-17 22 0 0 0,13-11-124 0 0,1 1 0 0 0,1 0 0 0 0,1 2 0 0 0,-16 42 0 0 0,29-63 36 0 0,1 1 0 0 0,0 0 0 0 0,0 0 0 0 0,1 0 0 0 0,0 0 1 0 0,1 1-1 0 0,1-1 0 0 0,0 0 0 0 0,0 1 0 0 0,1-1 0 0 0,0 0 0 0 0,1 0 1 0 0,0 0-1 0 0,1 0 0 0 0,0 0 0 0 0,6 11 0 0 0,-4-10-49 0 0,1 0-1 0 0,0 0 0 0 0,1-1 1 0 0,0 0-1 0 0,16 18 1 0 0,-18-25 74 0 0,-1 1-1 0 0,1-1 1 0 0,0 0 0 0 0,0 0 0 0 0,1 0-1 0 0,-1-1 1 0 0,1 0 0 0 0,0 0-1 0 0,0-1 1 0 0,0 1 0 0 0,0-1 0 0 0,0 0-1 0 0,12 1 1 0 0,-8-2 38 0 0,1 0 0 0 0,0-2 0 0 0,0 1 0 0 0,0-1-1 0 0,0 0 1 0 0,-1-1 0 0 0,1-1 0 0 0,-1 0 0 0 0,1 0 0 0 0,14-7-1 0 0,-12 4-874 0 0,-1-1 0 0 0,24-15-1 0 0,-27 15-1401 0 0,0-1 1 0 0,-1 1-1 0 0,14-17 0 0 0,-13 13-1055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2.260"/>
    </inkml:context>
    <inkml:brush xml:id="br0">
      <inkml:brushProperty name="width" value="0.05" units="cm"/>
      <inkml:brushProperty name="height" value="0.05" units="cm"/>
    </inkml:brush>
  </inkml:definitions>
  <inkml:trace contextRef="#ctx0" brushRef="#br0">153 104 15923 0 0,'-17'-7'7517'0'0,"15"6"-7440"0"0,1 0 1 0 0,0 0-1 0 0,-1 1 1 0 0,1-1-1 0 0,-1 0 1 0 0,1 0-1 0 0,-1 1 1 0 0,1-1-1 0 0,-1 1 1 0 0,1 0-1 0 0,-1-1 1 0 0,1 1-1 0 0,-1 0 1 0 0,0 0-1 0 0,1 0 1 0 0,-1 0-1 0 0,1 0 1 0 0,-1 0-1 0 0,0 0 1 0 0,1 1-1 0 0,-1-1 1 0 0,1 1-1 0 0,-1-1 1 0 0,-1 2-1 0 0,-6 4-187 0 0,2 0 0 0 0,-1 1 0 0 0,1 0-1 0 0,0 0 1 0 0,1 0 0 0 0,-1 1-1 0 0,1 0 1 0 0,1 1 0 0 0,0-1-1 0 0,-8 18 1 0 0,10-20 31 0 0,1 0 0 0 0,0 1 0 0 0,0-1 0 0 0,0 1 0 0 0,1-1 0 0 0,0 1 0 0 0,0-1 0 0 0,0 1 0 0 0,1 0-1 0 0,0 0 1 0 0,0-1 0 0 0,1 1 0 0 0,0 0 0 0 0,0-1 0 0 0,1 1 0 0 0,0 0 0 0 0,2 6 0 0 0,-3-11 69 0 0,0-1-1 0 0,0 1 1 0 0,0-1 0 0 0,0 1-1 0 0,0-1 1 0 0,0 0 0 0 0,0 1-1 0 0,0-1 1 0 0,1 0 0 0 0,-1 0-1 0 0,0 0 1 0 0,1 0 0 0 0,-1 0-1 0 0,1 0 1 0 0,-1 0 0 0 0,1 0-1 0 0,0-1 1 0 0,-1 1 0 0 0,1 0-1 0 0,0-1 1 0 0,-1 0 0 0 0,1 1-1 0 0,0-1 1 0 0,0 0 0 0 0,-1 0-1 0 0,1 0 1 0 0,0 0 0 0 0,0 0-1 0 0,-1 0 1 0 0,1-1 0 0 0,2 0-1 0 0,2 0 126 0 0,-1-1 1 0 0,0 0-1 0 0,0 0 0 0 0,0 0 1 0 0,0-1-1 0 0,0 1 0 0 0,0-1 0 0 0,7-6 1 0 0,-5 2 94 0 0,0-1 1 0 0,0 1 0 0 0,-1-1-1 0 0,0 0 1 0 0,0-1 0 0 0,-1 0-1 0 0,0 0 1 0 0,-1 0 0 0 0,4-10-1 0 0,-1 0 119 0 0,-1 0 1 0 0,-1 0-1 0 0,5-33 0 0 0,-9 47-304 0 0,-1 1 0 0 0,1 0 0 0 0,-1-1 1 0 0,1 1-1 0 0,-1-1 0 0 0,0 1 0 0 0,-1-1 0 0 0,1 1 0 0 0,-1-1 0 0 0,0 1 1 0 0,0-1-1 0 0,0 1 0 0 0,-1 0 0 0 0,0 0 0 0 0,1 0 0 0 0,-1 0 0 0 0,-1 0 1 0 0,1 0-1 0 0,-4-4 0 0 0,5 6-41 0 0,-1 0-69 0 0,0 0 0 0 0,0 0 1 0 0,0 0-1 0 0,0 0 0 0 0,0 0 1 0 0,0 1-1 0 0,-5-4 0 0 0,6 5 24 0 0,0 0 0 0 0,0 0-1 0 0,0 0 1 0 0,0-1 0 0 0,0 1 0 0 0,0 0-1 0 0,-1 0 1 0 0,1 0 0 0 0,0 1 0 0 0,0-1 0 0 0,0 0-1 0 0,0 0 1 0 0,0 0 0 0 0,0 1 0 0 0,0-1-1 0 0,0 1 1 0 0,0-1 0 0 0,0 1 0 0 0,0-1-1 0 0,1 1 1 0 0,-1-1 0 0 0,0 1 0 0 0,0 0-1 0 0,0-1 1 0 0,-1 2 0 0 0,-2 2-492 0 0,0 0-1 0 0,0 0 1 0 0,0 0 0 0 0,1 0-1 0 0,-1 1 1 0 0,-5 9 0 0 0,-1 20-5972 0 0,10-23 3520 0 0,6-2-430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2.740"/>
    </inkml:context>
    <inkml:brush xml:id="br0">
      <inkml:brushProperty name="width" value="0.05" units="cm"/>
      <inkml:brushProperty name="height" value="0.05" units="cm"/>
    </inkml:brush>
  </inkml:definitions>
  <inkml:trace contextRef="#ctx0" brushRef="#br0">219 2 18820 0 0,'-1'-2'5045'0'0,"-2"15"-4329"0"0,-2 20-1404 0 0,3-6 697 0 0,-1 1 0 0 0,-1-1 0 0 0,-2 0-1 0 0,-12 37 1 0 0,-4 20 90 0 0,12-40-149 0 0,-17 92-1186 0 0,23-117-1514 0 0,0-12-1286 0 0,3-7 3604 0 0,1 0 324 0 0,0 0 0 0 0,0 0 0 0 0,0 0 0 0 0,0 0 0 0 0,-1 0 1 0 0,1 0-1 0 0,0 0 0 0 0,0 0 0 0 0,0 0 0 0 0,0 0 0 0 0,0 0 0 0 0,0 0 0 0 0,-1 0 0 0 0,1 0 0 0 0,-5-11-5107 0 0</inkml:trace>
  <inkml:trace contextRef="#ctx0" brushRef="#br0" timeOffset="1">24 282 14315 0 0,'-14'-37'2918'0'0,"6"23"1072"0"0,8 14-3930 0 0,-1 0-1 0 0,1 0 1 0 0,0-1-1 0 0,0 1 1 0 0,0 0-1 0 0,0 0 1 0 0,0 0-1 0 0,0 0 1 0 0,0-1-1 0 0,0 1 0 0 0,0 0 1 0 0,-1 0-1 0 0,1 0 1 0 0,0-1-1 0 0,0 1 1 0 0,0 0-1 0 0,0 0 1 0 0,0 0-1 0 0,0-1 1 0 0,0 1-1 0 0,1 0 1 0 0,-1 0-1 0 0,0 0 1 0 0,0-1-1 0 0,0 1 1 0 0,0 0-1 0 0,0 0 1 0 0,0 0-1 0 0,0-1 1 0 0,0 1-1 0 0,0 0 1 0 0,0 0-1 0 0,1 0 1 0 0,-1 0-1 0 0,0-1 0 0 0,0 1 1 0 0,0 0-1 0 0,0 0 1 0 0,0 0-1 0 0,1 0 1 0 0,-1 0-1 0 0,0 0 1 0 0,0 0-1 0 0,0-1 1 0 0,1 1-1 0 0,-1 0 1 0 0,0 0-1 0 0,0 0 1 0 0,0 0-1 0 0,1 0 1 0 0,-1 0-1 0 0,0 0 1 0 0,0 0-1 0 0,0 0 1 0 0,1 0-1 0 0,-1 0 1 0 0,0 0-1 0 0,0 0 1 0 0,0 0-1 0 0,1 0 1 0 0,-1 1-1 0 0,0-1 0 0 0,0 0 1 0 0,0 0-1 0 0,0 0 1 0 0,1 0-1 0 0,-1 0 1 0 0,0 0-1 0 0,0 1 1 0 0,23 4-964 0 0,-16-3 1169 0 0,32 3-1050 0 0,1-2-1 0 0,-1-1 1 0 0,51-4-1 0 0,49-13-7300 0 0,-106 10 5200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3.265"/>
    </inkml:context>
    <inkml:brush xml:id="br0">
      <inkml:brushProperty name="width" value="0.05" units="cm"/>
      <inkml:brushProperty name="height" value="0.05" units="cm"/>
    </inkml:brush>
  </inkml:definitions>
  <inkml:trace contextRef="#ctx0" brushRef="#br0">257 1 18132 0 0,'1'0'192'0'0,"0"1"0"0"0,-1-1 1 0 0,1 1-1 0 0,-1-1 0 0 0,1 1 1 0 0,-1-1-1 0 0,1 1 0 0 0,-1 0 0 0 0,1-1 1 0 0,-1 1-1 0 0,0-1 0 0 0,1 1 1 0 0,-1 0-1 0 0,0-1 0 0 0,0 1 0 0 0,1 0 1 0 0,-1 0-1 0 0,0-1 0 0 0,0 1 1 0 0,0 0-1 0 0,0-1 0 0 0,0 1 1 0 0,0 0-1 0 0,0 0 0 0 0,0-1 0 0 0,0 2 1 0 0,-4 28-577 0 0,1-13 597 0 0,-9 71-94 0 0,-41 159 1 0 0,20-111-5216 0 0,30-123 3137 0 0,0-2-391 0 0</inkml:trace>
  <inkml:trace contextRef="#ctx0" brushRef="#br0" timeOffset="1">1 521 18948 0 0,'25'1'4582'0'0,"20"-6"-4655"0"0,17-7-77 0 0,46-9-2231 0 0,-89 16 463 0 0,0 0 1 0 0,0-2 0 0 0,25-12-1 0 0,-28 11 729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3.684"/>
    </inkml:context>
    <inkml:brush xml:id="br0">
      <inkml:brushProperty name="width" value="0.05" units="cm"/>
      <inkml:brushProperty name="height" value="0.05" units="cm"/>
    </inkml:brush>
  </inkml:definitions>
  <inkml:trace contextRef="#ctx0" brushRef="#br0">39 10 16524 0 0,'-17'-5'2640'0'0,"-5"1"4467"0"0,42 4-7199 0 0,40 3-1422 0 0,76 13-1 0 0,30 2-6141 0 0,-132-16 5557 0 0</inkml:trace>
  <inkml:trace contextRef="#ctx0" brushRef="#br0" timeOffset="1">761 4 17852 0 0,'0'18'1777'0'0,"-6"31"0"0"0,-17 53-1158 0 0,8-40-355 0 0,10-37-448 0 0,-20 85 605 0 0,4-38-3576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4.135"/>
    </inkml:context>
    <inkml:brush xml:id="br0">
      <inkml:brushProperty name="width" value="0.05" units="cm"/>
      <inkml:brushProperty name="height" value="0.05" units="cm"/>
    </inkml:brush>
  </inkml:definitions>
  <inkml:trace contextRef="#ctx0" brushRef="#br0">18 57 17196 0 0,'-7'-9'896'0'0,"-3"-5"4150"0"0,13 11-3246 0 0,10 6-2038 0 0,4 1 29 0 0,0-1 0 0 0,0-1 0 0 0,0 0 0 0 0,35-2 0 0 0,-36 0-97 0 0,124-10-5263 0 0,-92 5 1980 0 0,-26 2 1881 0 0,-1-1 0 0 0,24-8 0 0 0,-13 2 379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44.557"/>
    </inkml:context>
    <inkml:brush xml:id="br0">
      <inkml:brushProperty name="width" value="0.05" units="cm"/>
      <inkml:brushProperty name="height" value="0.05" units="cm"/>
    </inkml:brush>
  </inkml:definitions>
  <inkml:trace contextRef="#ctx0" brushRef="#br0">279 34 9754 0 0,'1'-2'662'0'0,"-1"0"-1"0"0,0 0 1 0 0,0 0-1 0 0,0 0 1 0 0,0 0-1 0 0,0 0 1 0 0,0 0-1 0 0,0 0 1 0 0,-1 0-1 0 0,0-2 1 0 0,1 3-412 0 0,0 1 1 0 0,-1-1-1 0 0,1 0 1 0 0,0 1-1 0 0,-1-1 1 0 0,1 1-1 0 0,0-1 1 0 0,-1 1-1 0 0,1-1 1 0 0,-1 1 0 0 0,1-1-1 0 0,-1 1 1 0 0,1 0-1 0 0,-1-1 1 0 0,1 1-1 0 0,-1 0 1 0 0,1-1-1 0 0,-1 1 1 0 0,0 0-1 0 0,1 0 1 0 0,-2-1-1 0 0,-17 3 2653 0 0,-3 8-3456 0 0,8-2 517 0 0,0 1 0 0 0,1 0 0 0 0,0 2 0 0 0,1-1 0 0 0,0 1 0 0 0,1 1 0 0 0,0 0 0 0 0,0 1 0 0 0,2 0 0 0 0,-1 1 0 0 0,-8 18 0 0 0,4-5 47 0 0,1 2-1 0 0,1-1 1 0 0,2 1 0 0 0,1 1-1 0 0,-5 32 1 0 0,12-52-78 0 0,0 0 0 0 0,1-1 0 0 0,1 1 0 0 0,-1 1 0 0 0,2-1 0 0 0,-1 0 0 0 0,4 16 0 0 0,-3-23 26 0 0,0 0 0 0 0,-1 0 0 0 0,1 0 0 0 0,0 0 1 0 0,1-1-1 0 0,-1 1 0 0 0,1 0 0 0 0,-1 0 0 0 0,1-1 0 0 0,0 1 0 0 0,0-1 0 0 0,0 0 0 0 0,0 1 1 0 0,0-1-1 0 0,0 0 0 0 0,1 0 0 0 0,-1 0 0 0 0,1-1 0 0 0,-1 1 0 0 0,1 0 0 0 0,0-1 0 0 0,0 0 1 0 0,0 0-1 0 0,-1 0 0 0 0,1 0 0 0 0,0 0 0 0 0,0 0 0 0 0,5 0 0 0 0,4-1 121 0 0,0 0-1 0 0,0 0 1 0 0,0-1-1 0 0,-1 0 1 0 0,1-1 0 0 0,0 0-1 0 0,-1-1 1 0 0,0-1-1 0 0,0 1 1 0 0,0-2 0 0 0,0 0-1 0 0,0 0 1 0 0,-1-1-1 0 0,17-12 1 0 0,-26 18-19 0 0,-1-1 0 0 0,1 1 0 0 0,0 0 1 0 0,-1-1-1 0 0,1 1 0 0 0,-1-1 0 0 0,1 1 0 0 0,-1-1 1 0 0,1 1-1 0 0,-1-1 0 0 0,1 0 0 0 0,-1 1 1 0 0,0-1-1 0 0,1 1 0 0 0,-1-1 0 0 0,0 0 0 0 0,0 1 1 0 0,1-1-1 0 0,-1 0 0 0 0,0 1 0 0 0,0-1 0 0 0,0 0 1 0 0,0 0-1 0 0,0 1 0 0 0,0-1 0 0 0,0 0 0 0 0,0 0 1 0 0,0 1-1 0 0,0-1 0 0 0,0 0 0 0 0,0 1 0 0 0,-1-1 1 0 0,1 0-1 0 0,-1 0 0 0 0,0-1 12 0 0,-1 0 0 0 0,1 0 0 0 0,-1 0 0 0 0,0 1 0 0 0,0-1-1 0 0,0 1 1 0 0,0-1 0 0 0,0 1 0 0 0,0 0 0 0 0,-4-2 0 0 0,-6-2-50 0 0,1 1 1 0 0,-1 0-1 0 0,-17-3 1 0 0,-10 5-68 0 0,24 2-429 0 0,13 0-176 0 0,4 0-387 0 0,5-1 849 0 0,0 0-1 0 0,0-1 1 0 0,0 0 0 0 0,0 0 0 0 0,0 0-1 0 0,-1-1 1 0 0,1 0 0 0 0,9-6 0 0 0,12-5 156 0 0,-8 4 37 0 0,-16 8-5 0 0,-1 0 0 0 0,1 0 0 0 0,0 0 0 0 0,0 0-1 0 0,0 1 1 0 0,-1-1 0 0 0,1 1 0 0 0,0 0 0 0 0,1 0 0 0 0,-1 1 0 0 0,7-1 0 0 0,-10 1 11 0 0,0 1-1 0 0,-1-1 1 0 0,1 0 0 0 0,-1 1-1 0 0,1-1 1 0 0,-1 1 0 0 0,1-1-1 0 0,-1 1 1 0 0,1-1 0 0 0,-1 1-1 0 0,0-1 1 0 0,1 1 0 0 0,-1 0-1 0 0,0-1 1 0 0,1 1 0 0 0,-1 0-1 0 0,0-1 1 0 0,0 1 0 0 0,0-1-1 0 0,1 1 1 0 0,-1 0 0 0 0,0 0-1 0 0,0-1 1 0 0,0 2 0 0 0,1 20 221 0 0,-2-18-169 0 0,0 28 348 0 0,-2 1 0 0 0,-10 42 0 0 0,0-4-1299 0 0,8 0-3963 0 0,5-70 4559 0 0,3 22-5068 0 0,2-14 1870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4.397"/>
    </inkml:context>
    <inkml:brush xml:id="br0">
      <inkml:brushProperty name="width" value="0.05" units="cm"/>
      <inkml:brushProperty name="height" value="0.05" units="cm"/>
    </inkml:brush>
  </inkml:definitions>
  <inkml:trace contextRef="#ctx0" brushRef="#br0">0 43 12107 0 0,'1'-1'343'0'0,"0"0"1"0"0,0 0-1 0 0,0-1 1 0 0,-1 1-1 0 0,1 0 0 0 0,0-1 1 0 0,-1 1-1 0 0,1 0 1 0 0,-1-1-1 0 0,1 1 1 0 0,-1-1-1 0 0,0 1 1 0 0,0-1-1 0 0,1 1 1 0 0,-1-1-1 0 0,0 1 1 0 0,0-1-1 0 0,0 1 1 0 0,-1-1-1 0 0,1 1 1 0 0,0-1-1 0 0,-1 1 1 0 0,1 0-1 0 0,-1-1 1 0 0,1 1-1 0 0,-2-3 1 0 0,1 2 78 0 0,1 1-99 0 0,37 52-2666 0 0,-9-16 2385 0 0,-2 1 0 0 0,38 67 1 0 0,-39-60 38 0 0,54 71 0 0 0,-61-90 76 0 0,-1 0 0 0 0,0 0-1 0 0,-2 2 1 0 0,-1 0 0 0 0,-2 0-1 0 0,0 1 1 0 0,15 56 0 0 0,-16-37 57 0 0,-2 2 0 0 0,-2-1 0 0 0,-2 1-1 0 0,-2 52 1 0 0,-13 102 685 0 0,10-206-2403 0 0,10 23-12331 0 0,-7-13 10529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5.137"/>
    </inkml:context>
    <inkml:brush xml:id="br0">
      <inkml:brushProperty name="width" value="0.05" units="cm"/>
      <inkml:brushProperty name="height" value="0.05" units="cm"/>
    </inkml:brush>
  </inkml:definitions>
  <inkml:trace contextRef="#ctx0" brushRef="#br0">43 64 12795 0 0,'-3'-3'672'0'0,"0"0"0"0"0,1 0 0 0 0,-1-1 0 0 0,0 1 1 0 0,1-1-1 0 0,0 1 0 0 0,-3-9 0 0 0,3 8 371 0 0,0 0-1 0 0,-1 0 0 0 0,1 0 1 0 0,-1 0-1 0 0,-4-5 1 0 0,12 58-1209 0 0,3 12 294 0 0,-2 0-1 0 0,-3 68 1 0 0,-6-106-57 0 0,2-21-63 0 0,0 1 0 0 0,0 0 0 0 0,1 0 0 0 0,-1 0 0 0 0,1 0 0 0 0,0 0 0 0 0,0 0 0 0 0,0-1 0 0 0,0 1 0 0 0,0 0 0 0 0,1 0 0 0 0,0 0 0 0 0,0 4 0 0 0,0-7-13 0 0,-1 1 0 0 0,1-1 0 0 0,-1 0 1 0 0,1 1-1 0 0,0-1 0 0 0,-1 1 0 0 0,1-1 1 0 0,-1 0-1 0 0,1 0 0 0 0,0 1 0 0 0,-1-1 1 0 0,1 0-1 0 0,0 0 0 0 0,-1 0 0 0 0,1 0 0 0 0,0 0 1 0 0,-1 0-1 0 0,1 0 0 0 0,0 0 0 0 0,-1 0 1 0 0,1 0-1 0 0,0 0 0 0 0,0 0 0 0 0,21-6-78 0 0,-8 2 27 0 0,-2 1-296 0 0,0 0-1 0 0,0-1 1 0 0,-1 0-1 0 0,1-1 1 0 0,-1 0-1 0 0,0 0 1 0 0,10-8-1 0 0,-9 5-1107 0 0,-1 0-1 0 0,1-1 0 0 0,-2 0 1 0 0,1-1-1 0 0,16-20 0 0 0,-24 26 647 0 0,0 0-1 0 0,-1 0 0 0 0,0-1 1 0 0,1 1-1 0 0,-2 0 0 0 0,1-1 1 0 0,2-8-1 0 0,-3 8 658 0 0,0 1 0 0 0,-1-1 0 0 0,0 0 0 0 0,1 1 0 0 0,-2-1 0 0 0,1 0 0 0 0,-1-5-1 0 0,-1 4 926 0 0,1 0-1 0 0,-1 1 0 0 0,0-1 0 0 0,0 1 0 0 0,-4-8 0 0 0,2 6 1445 0 0,0 1-1 0 0,0 1 1 0 0,0-1 0 0 0,-8-6-1 0 0,12 12-2191 0 0,0 0-1 0 0,0-1 0 0 0,0 1 0 0 0,0 0 0 0 0,0 0 0 0 0,0 0 0 0 0,0 0 0 0 0,0 0 0 0 0,0 0 0 0 0,0 0 0 0 0,0 0 0 0 0,-1 0 0 0 0,1 0 0 0 0,0 0 0 0 0,0 0 0 0 0,0 0 0 0 0,0 0 0 0 0,0 0 1 0 0,0 0-1 0 0,0 0 0 0 0,0 0 0 0 0,0 0 0 0 0,0 0 0 0 0,-1 0 0 0 0,1 0 0 0 0,0 0 0 0 0,0 0 0 0 0,0 0 0 0 0,0 0 0 0 0,0 0 0 0 0,0 0 0 0 0,0 0 0 0 0,0 0 0 0 0,0 0 0 0 0,0 0 0 0 0,-1 0 1 0 0,1 0-1 0 0,0 0 0 0 0,0 0 0 0 0,0 1 0 0 0,0-1 0 0 0,0 0 0 0 0,0 0 0 0 0,0 0 0 0 0,0 0 0 0 0,0 0 0 0 0,0 0 0 0 0,0 0 0 0 0,0 0 0 0 0,0 0 0 0 0,0 0 0 0 0,0 0 0 0 0,0 1 0 0 0,0-1 1 0 0,0 0-1 0 0,-2 10 98 0 0,1 12-559 0 0,1-21 504 0 0,1 41-171 0 0,3-1 0 0 0,1 1 1 0 0,1-1-1 0 0,3 0 0 0 0,22 65 0 0 0,-30-103-164 0 0,-1-2-14 0 0,0 0 1 0 0,1 0 0 0 0,-1 0-1 0 0,0 0 1 0 0,0 0-1 0 0,1-1 1 0 0,-1 1 0 0 0,0 0-1 0 0,1 0 1 0 0,-1-1-1 0 0,1 1 1 0 0,-1 0 0 0 0,1 0-1 0 0,-1-1 1 0 0,1 1-1 0 0,-1-1 1 0 0,1 1 0 0 0,0 0-1 0 0,0-1 1 0 0,-1 1-1 0 0,1-1 1 0 0,0 0 0 0 0,0 1-1 0 0,0 0 1 0 0,4-1-2371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5.634"/>
    </inkml:context>
    <inkml:brush xml:id="br0">
      <inkml:brushProperty name="width" value="0.05" units="cm"/>
      <inkml:brushProperty name="height" value="0.05" units="cm"/>
    </inkml:brush>
  </inkml:definitions>
  <inkml:trace contextRef="#ctx0" brushRef="#br0">2 31 14451 0 0,'-1'-28'6318'0'0,"0"26"-4796"0"0,1 3-527 0 0,3 17-1585 0 0,3 9 631 0 0,0 33 1 0 0,0-8 324 0 0,-5-51-375 0 0,-1 0 0 0 0,1 0 0 0 0,-1 0 0 0 0,1-1 1 0 0,-1 1-1 0 0,1 0 0 0 0,0-1 0 0 0,-1 1 0 0 0,1 0 0 0 0,0-1 0 0 0,0 1 0 0 0,0-1 1 0 0,-1 1-1 0 0,1-1 0 0 0,0 0 0 0 0,0 1 0 0 0,0-1 0 0 0,0 0 0 0 0,0 0 0 0 0,0 1 1 0 0,0-1-1 0 0,0 0 0 0 0,0 0 0 0 0,0 0 0 0 0,1 0 0 0 0,31 1-405 0 0,-27-1 336 0 0,9 0-186 0 0,1 1-1 0 0,19 3 1 0 0,-31-3 181 0 0,1 0-1 0 0,0 0 1 0 0,-1 0 0 0 0,1 1-1 0 0,-1-1 1 0 0,0 1 0 0 0,0 0-1 0 0,1 0 1 0 0,-1 1 0 0 0,-1-1-1 0 0,1 1 1 0 0,4 3 0 0 0,-6-2 133 0 0,0-1-1 0 0,1 0 1 0 0,-1 1 0 0 0,-1 0 0 0 0,1-1-1 0 0,0 1 1 0 0,-1 0 0 0 0,0 0 0 0 0,0 0 0 0 0,0 0-1 0 0,-1 0 1 0 0,1 0 0 0 0,-1 0 0 0 0,0 0 0 0 0,0 0-1 0 0,0 0 1 0 0,0 0 0 0 0,-1 0 0 0 0,0 0-1 0 0,0 0 1 0 0,0 0 0 0 0,0 0 0 0 0,-2 4 0 0 0,-1 2 277 0 0,0-1 0 0 0,-1 0 0 0 0,0 0 0 0 0,0 0 0 0 0,-1-1 0 0 0,0 0 0 0 0,-1 0 0 0 0,-8 8 0 0 0,12-12-194 0 0,-1-1 0 0 0,1 0 0 0 0,-1 0 0 0 0,0 0 0 0 0,0-1 0 0 0,-8 5 0 0 0,10-7-149 0 0,0 1 0 0 0,1-1 0 0 0,-1 1 0 0 0,0-1 0 0 0,0 0 0 0 0,1 0 0 0 0,-1 0 0 0 0,0 0 0 0 0,1 0 0 0 0,-1 0 0 0 0,0 0 0 0 0,0 0 0 0 0,1-1 0 0 0,-1 1 0 0 0,0-1 0 0 0,1 1 0 0 0,-1-1 0 0 0,1 0 0 0 0,-1 0 0 0 0,0 1 0 0 0,-1-2 0 0 0,-1-1-621 0 0,0 0-1 0 0,0 0 1 0 0,0 0 0 0 0,0 0 0 0 0,1 0 0 0 0,-1-1-1 0 0,1 0 1 0 0,0 0 0 0 0,-3-4 0 0 0,-1-9-1330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6.789"/>
    </inkml:context>
    <inkml:brush xml:id="br0">
      <inkml:brushProperty name="width" value="0.05" units="cm"/>
      <inkml:brushProperty name="height" value="0.05" units="cm"/>
    </inkml:brush>
  </inkml:definitions>
  <inkml:trace contextRef="#ctx0" brushRef="#br0">18 15 15219 0 0,'-18'-15'224'0'0,"29"24"-979"0"0,6 3 686 0 0,1-1 0 0 0,1-1 0 0 0,0-1 0 0 0,0 0 0 0 0,1-1 0 0 0,33 8 0 0 0,-23-7 70 0 0,137 41 144 0 0,64 22-728 0 0,-209-65 439 0 0,-14-5 5 0 0,0 1 0 0 0,0-1-1 0 0,0 1 1 0 0,0 1 0 0 0,-1 0-1 0 0,1 0 1 0 0,-1 0 0 0 0,0 1 0 0 0,0 0-1 0 0,6 6 1 0 0,-12-10 134 0 0,-1 0 0 0 0,1 0-1 0 0,0 1 1 0 0,-1-1 0 0 0,1 0 0 0 0,-1 0 0 0 0,1 0-1 0 0,-1 1 1 0 0,0-1 0 0 0,0 0 0 0 0,1 0 0 0 0,-1 1 0 0 0,0-1-1 0 0,0 0 1 0 0,0 1 0 0 0,0-1 0 0 0,0 0 0 0 0,-1 0-1 0 0,1 1 1 0 0,0-1 0 0 0,0 0 0 0 0,-1 0 0 0 0,1 1-1 0 0,-1-1 1 0 0,1 0 0 0 0,-1 0 0 0 0,0 0 0 0 0,1 0 0 0 0,-1 0-1 0 0,0 0 1 0 0,0 0 0 0 0,0 0 0 0 0,-1 1 0 0 0,-4 5 164 0 0,0-2 1 0 0,-1 1 0 0 0,-12 8 0 0 0,18-13-122 0 0,-27 17 437 0 0,0-2 0 0 0,-1-1-1 0 0,-36 14 1 0 0,-96 27 568 0 0,114-41-884 0 0,4-1-44 0 0,-2-1-927 0 0,2 3 0 0 0,-62 30 1 0 0,84-33-176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6.087"/>
    </inkml:context>
    <inkml:brush xml:id="br0">
      <inkml:brushProperty name="width" value="0.05" units="cm"/>
      <inkml:brushProperty name="height" value="0.05" units="cm"/>
    </inkml:brush>
  </inkml:definitions>
  <inkml:trace contextRef="#ctx0" brushRef="#br0">3 270 12027 0 0,'-1'-18'4632'0'0,"1"17"-4201"0"0,-1-1 1 0 0,1 0-1 0 0,0 1 0 0 0,0-1 0 0 0,0 0 1 0 0,0 1-1 0 0,0-1 0 0 0,0 1 0 0 0,0-1 0 0 0,1 0 1 0 0,-1 1-1 0 0,0-1 0 0 0,1 1 0 0 0,0-3 1 0 0,0 3-440 0 0,0 0 1 0 0,0 0 0 0 0,1 0-1 0 0,-1 0 1 0 0,0 0 0 0 0,0 0-1 0 0,0 0 1 0 0,1 0 0 0 0,-1 0-1 0 0,0 1 1 0 0,1-1 0 0 0,-1 1-1 0 0,2-1 1 0 0,38-8-2992 0 0,-35 9 2143 0 0,-1-1 0 0 0,1 1 0 0 0,-1-1 1 0 0,1-1-1 0 0,-1 1 0 0 0,0-1 0 0 0,0 0 1 0 0,0 0-1 0 0,0-1 0 0 0,0 1 0 0 0,0-1 0 0 0,8-7 1 0 0,-2 1 301 0 0,-1 0-591 0 0</inkml:trace>
  <inkml:trace contextRef="#ctx0" brushRef="#br0" timeOffset="1">188 72 5889 0 0,'0'-4'898'0'0,"0"1"0"0"0,0-1 0 0 0,0 1 0 0 0,0-1 0 0 0,-1 1 0 0 0,0-1 0 0 0,1 1-1 0 0,-1-1 1 0 0,-3-5 0 0 0,1 2 1564 0 0,4 13-2193 0 0,-1-1 0 0 0,0 1 0 0 0,0 0-1 0 0,0-1 1 0 0,-1 1 0 0 0,0-1 0 0 0,0 1-1 0 0,-2 5 1 0 0,-4 36-343 0 0,7-32 75 0 0,1 1 0 0 0,0-1 0 0 0,5 21 0 0 0,-6-32 23 0 0,1-1 0 0 0,0 0 0 0 0,-1 0 0 0 0,1 0 0 0 0,0 0 0 0 0,1 0 0 0 0,-1 0 0 0 0,0 0 0 0 0,1 0 0 0 0,0-1 0 0 0,0 1 0 0 0,0-1 0 0 0,0 1 0 0 0,0-1 0 0 0,0 1 0 0 0,0-1 0 0 0,1 0 0 0 0,-1 0 0 0 0,1 0 0 0 0,0-1 0 0 0,-1 1 0 0 0,1 0 0 0 0,4 1 0 0 0,-4-3 89 0 0,0 0 1 0 0,0 0-1 0 0,0 0 0 0 0,-1-1 0 0 0,1 1 1 0 0,0-1-1 0 0,-1 1 0 0 0,1-1 0 0 0,0 0 1 0 0,-1 0-1 0 0,1 0 0 0 0,-1-1 0 0 0,1 1 1 0 0,-1 0-1 0 0,0-1 0 0 0,1 0 1 0 0,-1 1-1 0 0,0-1 0 0 0,0 0 0 0 0,0 0 1 0 0,0 0-1 0 0,-1-1 0 0 0,3-2 0 0 0,2-4 192 0 0,0 1-1 0 0,0-1 1 0 0,-1-1-1 0 0,7-17 1 0 0,-9 19-151 0 0,0 1 0 0 0,-1-1-1 0 0,0 1 1 0 0,0-1 0 0 0,-1 0 0 0 0,0 0 0 0 0,0 0-1 0 0,-1 0 1 0 0,-1-10 0 0 0,0 13-70 0 0,0 0 1 0 0,0 0-1 0 0,-1 0 1 0 0,0 0-1 0 0,0 0 0 0 0,0 0 1 0 0,-1 1-1 0 0,1-1 1 0 0,-1 1-1 0 0,0 0 0 0 0,0 0 1 0 0,0 0-1 0 0,-1 0 1 0 0,0 1-1 0 0,-5-5 1 0 0,7 6-140 0 0,0 1 1 0 0,0-1 0 0 0,0 1 0 0 0,0 0-1 0 0,-1 0 1 0 0,1 0 0 0 0,0 0-1 0 0,-1 0 1 0 0,1 1 0 0 0,-1-1 0 0 0,1 1-1 0 0,-1-1 1 0 0,1 1 0 0 0,-1 0 0 0 0,0 0-1 0 0,1 0 1 0 0,-1 0 0 0 0,1 1 0 0 0,-1-1-1 0 0,1 0 1 0 0,-1 1 0 0 0,1 0 0 0 0,-1 0-1 0 0,1 0 1 0 0,0 0 0 0 0,0 0 0 0 0,-1 0-1 0 0,1 1 1 0 0,0-1 0 0 0,-2 2 0 0 0,1 0-384 0 0,-1-1 1 0 0,1 1-1 0 0,0 0 1 0 0,1 0 0 0 0,-1 0-1 0 0,0 0 1 0 0,1 0-1 0 0,0 1 1 0 0,-1-1-1 0 0,1 1 1 0 0,1-1 0 0 0,-1 1-1 0 0,1 0 1 0 0,-1 0-1 0 0,1 0 1 0 0,0 0 0 0 0,0 0-1 0 0,0 5 1 0 0,2 9-2120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3.654"/>
    </inkml:context>
    <inkml:brush xml:id="br0">
      <inkml:brushProperty name="width" value="0.05" units="cm"/>
      <inkml:brushProperty name="height" value="0.05" units="cm"/>
    </inkml:brush>
  </inkml:definitions>
  <inkml:trace contextRef="#ctx0" brushRef="#br0">98 0 10026 0 0,'-7'66'1744'0'0,"-7"79"3246"0"0,13 83-3026 0 0,0-30-2636 0 0,-19-5 203 0 0,0-15-89 0 0,10 108-1523 0 0,10-95-6379 0 0,0-157 8028 0 0,0-1-499 0 0</inkml:trace>
  <inkml:trace contextRef="#ctx0" brushRef="#br0" timeOffset="1">24 1812 896 0 0,'11'198'2295'0'0,"-10"-159"781"0"0,-3-17 3552 0 0,-9 40 0 0 0,-1 0-3435 0 0,9 29-2122 0 0,0-10-753 0 0,2-72-973 0 0,-2 46 1768 0 0,5-28-3767 0 0,6-4-6752 0 0,-5-17 8049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3.461"/>
    </inkml:context>
    <inkml:brush xml:id="br0">
      <inkml:brushProperty name="width" value="0.05" units="cm"/>
      <inkml:brushProperty name="height" value="0.05" units="cm"/>
    </inkml:brush>
  </inkml:definitions>
  <inkml:trace contextRef="#ctx0" brushRef="#br0">431 40 12779 0 0,'-2'0'643'0'0,"0"-1"0"0"0,0 1 0 0 0,1-1 0 0 0,-1 0 0 0 0,0 0 1 0 0,1 0-1 0 0,-1 0 0 0 0,1 0 0 0 0,-1 0 0 0 0,1 0 0 0 0,0 0 0 0 0,-2-3 0 0 0,-15-9 1758 0 0,9 10-2386 0 0,-1 0 0 0 0,0 1 0 0 0,1 0 0 0 0,-1 1 0 0 0,0 0 0 0 0,-1 0 0 0 0,1 1 0 0 0,0 0 0 0 0,0 1 0 0 0,0 0 0 0 0,0 1 0 0 0,1 0 0 0 0,-1 1 0 0 0,0-1 0 0 0,1 2 0 0 0,-1 0 0 0 0,-15 8 0 0 0,9-3-98 0 0,-1 1 0 0 0,1 0 0 0 0,1 1 0 0 0,0 1 0 0 0,1 0-1 0 0,0 1 1 0 0,0 1 0 0 0,-17 23 0 0 0,24-27-15 0 0,1 0 1 0 0,0 1-1 0 0,0-1 0 0 0,1 1 0 0 0,-5 15 1 0 0,9-22 13 0 0,0 1-1 0 0,-1-1 1 0 0,1 1 0 0 0,1-1 0 0 0,-1 1 0 0 0,1 0 0 0 0,-1-1 0 0 0,2 1 0 0 0,-1 0 0 0 0,0-1-1 0 0,1 1 1 0 0,0-1 0 0 0,0 1 0 0 0,0-1 0 0 0,0 1 0 0 0,4 6 0 0 0,-2-8 10 0 0,-1 0 0 0 0,1 0 1 0 0,0 0-1 0 0,-1-1 0 0 0,1 1 0 0 0,1-1 1 0 0,-1 0-1 0 0,0 0 0 0 0,1 0 0 0 0,-1 0 1 0 0,1 0-1 0 0,-1-1 0 0 0,1 0 0 0 0,5 2 1 0 0,56 10-2307 0 0,18-1-1234 0 0,-51-9 3415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3.907"/>
    </inkml:context>
    <inkml:brush xml:id="br0">
      <inkml:brushProperty name="width" value="0.05" units="cm"/>
      <inkml:brushProperty name="height" value="0.05" units="cm"/>
    </inkml:brush>
  </inkml:definitions>
  <inkml:trace contextRef="#ctx0" brushRef="#br0">334 53 17540 0 0,'0'-1'179'0'0,"0"-1"-1"0"0,0 1 1 0 0,0 0 0 0 0,-1 0 0 0 0,1 0-1 0 0,0 0 1 0 0,0 0 0 0 0,-1 0 0 0 0,1 0 0 0 0,-1 0-1 0 0,1 0 1 0 0,-1 0 0 0 0,1 0 0 0 0,-1 0 0 0 0,0 0-1 0 0,1 0 1 0 0,-1 0 0 0 0,0 1 0 0 0,0-1 0 0 0,1 0-1 0 0,-2 0 1 0 0,-1-1-37 0 0,1 1 1 0 0,-1 0-1 0 0,1 0 0 0 0,0 0 0 0 0,-1 0 1 0 0,0 0-1 0 0,1 1 0 0 0,-6-1 0 0 0,-5 0-168 0 0,0 1 0 0 0,-26 2 0 0 0,31-1 263 0 0,-6 1-306 0 0,-1 0 1 0 0,1 2-1 0 0,0-1 1 0 0,0 2-1 0 0,1-1 1 0 0,0 2-1 0 0,-24 12 1 0 0,31-14-38 0 0,0 0 0 0 0,0 0 1 0 0,0 0-1 0 0,0 0 0 0 0,1 1 0 0 0,0 0 1 0 0,0 0-1 0 0,0 1 0 0 0,0 0 0 0 0,1-1 1 0 0,0 1-1 0 0,0 1 0 0 0,1-1 0 0 0,-1 0 1 0 0,2 1-1 0 0,-1 0 0 0 0,-2 10 0 0 0,4-14 77 0 0,0-1-1 0 0,1 1 1 0 0,-1 0 0 0 0,1-1-1 0 0,0 1 1 0 0,0 0-1 0 0,0 0 1 0 0,0-1-1 0 0,1 1 1 0 0,-1 0-1 0 0,1-1 1 0 0,-1 1-1 0 0,1 0 1 0 0,0-1-1 0 0,0 1 1 0 0,0-1-1 0 0,0 1 1 0 0,1-1 0 0 0,-1 1-1 0 0,1-1 1 0 0,-1 0-1 0 0,1 0 1 0 0,0 0-1 0 0,0 0 1 0 0,0 0-1 0 0,0 0 1 0 0,0 0-1 0 0,0-1 1 0 0,0 1-1 0 0,1-1 1 0 0,-1 0 0 0 0,1 1-1 0 0,-1-1 1 0 0,1 0-1 0 0,-1-1 1 0 0,1 1-1 0 0,0 0 1 0 0,-1-1-1 0 0,1 1 1 0 0,3-1-1 0 0,4 1 195 0 0,-1 0 0 0 0,1-1 0 0 0,0 0 0 0 0,0-1 0 0 0,0 0 0 0 0,0-1 0 0 0,-1 0 0 0 0,1 0 0 0 0,18-8 0 0 0,-18 6 64 0 0,1-1 1 0 0,0-1 0 0 0,-1 0-1 0 0,0-1 1 0 0,-1 1 0 0 0,1-2-1 0 0,-1 1 1 0 0,14-17 0 0 0,-19 19-189 0 0,-1 1 1 0 0,0-1 0 0 0,0 1 0 0 0,0-1 0 0 0,-1 0 0 0 0,0 0 0 0 0,0 0 0 0 0,0 0 0 0 0,0-1 0 0 0,-1 1-1 0 0,0 0 1 0 0,0-1 0 0 0,-1 1 0 0 0,1-1 0 0 0,-1 1 0 0 0,0-1 0 0 0,-1 1 0 0 0,1-1 0 0 0,-1 1 0 0 0,0-1 0 0 0,-2-5-1 0 0,-10-19-744 0 0,13 28 499 0 0,-1 1 0 0 0,0 0 0 0 0,1 0 0 0 0,-1 0 1 0 0,0 0-1 0 0,0 0 0 0 0,0 0 0 0 0,0 0 0 0 0,0 0 0 0 0,0 0 1 0 0,0 0-1 0 0,0 1 0 0 0,0-1 0 0 0,-1 0 0 0 0,1 1 0 0 0,0-1 1 0 0,0 1-1 0 0,-1-1 0 0 0,1 1 0 0 0,0 0 0 0 0,-1-1 0 0 0,0 1 1 0 0,1 0 78 0 0,1 0 0 0 0,0 0 0 0 0,-1 0 0 0 0,1 0 0 0 0,0 1 0 0 0,-1-1 0 0 0,1 0 0 0 0,0 0 1 0 0,-1 0-1 0 0,1 0 0 0 0,0 0 0 0 0,0 1 0 0 0,-1-1 0 0 0,1 0 0 0 0,0 0 0 0 0,0 1 0 0 0,-1-1 1 0 0,1 0-1 0 0,0 0 0 0 0,0 1 0 0 0,0-1 0 0 0,-1 0 0 0 0,1 1 0 0 0,0-1 0 0 0,0 1 0 0 0,-1 0-248 0 0,-2 3-1782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4.391"/>
    </inkml:context>
    <inkml:brush xml:id="br0">
      <inkml:brushProperty name="width" value="0.05" units="cm"/>
      <inkml:brushProperty name="height" value="0.05" units="cm"/>
    </inkml:brush>
  </inkml:definitions>
  <inkml:trace contextRef="#ctx0" brushRef="#br0">291 1 12923 0 0,'1'0'100'0'0,"-1"1"0"0"0,1-1 1 0 0,-1 0-1 0 0,1 1 0 0 0,-1-1 1 0 0,1 1-1 0 0,-1-1 0 0 0,0 1 1 0 0,1-1-1 0 0,-1 1 0 0 0,0-1 1 0 0,1 1-1 0 0,-1 0 0 0 0,0-1 1 0 0,0 1-1 0 0,1-1 0 0 0,-1 1 0 0 0,0 0 1 0 0,0-1-1 0 0,0 1 0 0 0,0 0 1 0 0,0-1-1 0 0,0 1 0 0 0,0 0 1 0 0,0-1-1 0 0,0 1 0 0 0,0 0 1 0 0,0-1-1 0 0,-1 1 0 0 0,1-1 1 0 0,0 1-1 0 0,0 0 0 0 0,-1-1 1 0 0,1 1-1 0 0,-1 0 0 0 0,-19 22 3763 0 0,9-11-3015 0 0,2-2-898 0 0,1 1 0 0 0,1 1 0 0 0,0-1 1 0 0,0 1-1 0 0,1 0 0 0 0,1 1 0 0 0,0 0 1 0 0,-4 15-1 0 0,3-1-67 0 0,1 0 1 0 0,2 0-1 0 0,-1 29 1 0 0,4-49-63 0 0,-5 65-928 0 0,-5-25-7716 0 0,9-40 5931 0 0</inkml:trace>
  <inkml:trace contextRef="#ctx0" brushRef="#br0" timeOffset="1">27 269 18860 0 0,'-2'-3'475'0'0,"0"1"-206"0"0,0 0-1 0 0,0 0 1 0 0,1 1-1 0 0,-1-1 0 0 0,1 0 1 0 0,-1 0-1 0 0,1-1 0 0 0,0 1 1 0 0,0 0-1 0 0,-2-5 0 0 0,-1 3 1545 0 0,1 2-1635 0 0,12 2-248 0 0,1 0-145 0 0,1-1 0 0 0,-1 1 0 0 0,16-5 0 0 0,2 1-267 0 0,-22 3 354 0 0,37-4-3005 0 0,62 1 0 0 0,-69 7 1000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4.876"/>
    </inkml:context>
    <inkml:brush xml:id="br0">
      <inkml:brushProperty name="width" value="0.05" units="cm"/>
      <inkml:brushProperty name="height" value="0.05" units="cm"/>
    </inkml:brush>
  </inkml:definitions>
  <inkml:trace contextRef="#ctx0" brushRef="#br0">374 46 18980 0 0,'1'0'167'0'0,"0"-1"-1"0"0,0 1 0 0 0,-1 0 1 0 0,1-1-1 0 0,0 1 1 0 0,0 0-1 0 0,-1-1 1 0 0,1 1-1 0 0,0-1 1 0 0,0 1-1 0 0,-1-1 1 0 0,1 0-1 0 0,-1 1 1 0 0,1-1-1 0 0,0 0 1 0 0,-1 1-1 0 0,0-1 0 0 0,1 0 1 0 0,-1 0-1 0 0,1 1 1 0 0,-1-1-1 0 0,0 0 1 0 0,1-1-1 0 0,-1 1-71 0 0,-1 0-1 0 0,1 0 0 0 0,0 1 1 0 0,-1-1-1 0 0,1 0 0 0 0,-1 1 1 0 0,1-1-1 0 0,-1 0 0 0 0,1 1 0 0 0,-1-1 1 0 0,0 1-1 0 0,1-1 0 0 0,-1 1 1 0 0,0-1-1 0 0,1 1 0 0 0,-1-1 1 0 0,0 1-1 0 0,0 0 0 0 0,-1-1 1 0 0,-9-3 32 0 0,1 0 0 0 0,-21-3 0 0 0,23 6-205 0 0,0 0 42 0 0,1 0 0 0 0,0 1-1 0 0,0-1 1 0 0,-1 2 0 0 0,1-1-1 0 0,0 1 1 0 0,0 0-1 0 0,0 1 1 0 0,0 0 0 0 0,0 0-1 0 0,0 0 1 0 0,-8 5 0 0 0,-7 3-35 0 0,1 1 0 0 0,-26 19 0 0 0,29-18-42 0 0,0 1 1 0 0,-24 23-1 0 0,38-31 20 0 0,-1 0 0 0 0,0 0 0 0 0,1 0-1 0 0,0 1 1 0 0,0 0 0 0 0,1-1 0 0 0,0 2-1 0 0,0-1 1 0 0,0 0 0 0 0,1 0 0 0 0,0 1-1 0 0,-2 9 1 0 0,4-14 38 0 0,-1 0-1 0 0,1 0 1 0 0,0 1 0 0 0,0-1-1 0 0,1 0 1 0 0,-1 1-1 0 0,1-1 1 0 0,-1 0-1 0 0,1 0 1 0 0,-1 1-1 0 0,1-1 1 0 0,0 0 0 0 0,0 0-1 0 0,0 0 1 0 0,0 0-1 0 0,1 0 1 0 0,-1 0-1 0 0,1-1 1 0 0,-1 1 0 0 0,1 0-1 0 0,-1-1 1 0 0,1 1-1 0 0,0-1 1 0 0,0 1-1 0 0,0-1 1 0 0,0 0 0 0 0,0 0-1 0 0,0 0 1 0 0,3 1-1 0 0,6 3-384 0 0,1 0 0 0 0,0-2 0 0 0,1 1 0 0 0,12 1 0 0 0,-15-3-198 0 0,13 2-2464 0 0,30 0-1 0 0,-22-2-463 0 0,-8 1-107 0 0</inkml:trace>
  <inkml:trace contextRef="#ctx0" brushRef="#br0" timeOffset="1">479 239 17860 0 0,'-1'0'62'0'0,"1"-1"0"0"0,0 1 0 0 0,-1-1-1 0 0,1 1 1 0 0,-1-1 0 0 0,1 1 0 0 0,-1 0 0 0 0,1-1 0 0 0,-1 1 0 0 0,1 0 0 0 0,-1 0 0 0 0,1-1 0 0 0,-1 1 0 0 0,1 0-1 0 0,-1 0 1 0 0,0 0 0 0 0,1-1 0 0 0,-1 1 0 0 0,1 0 0 0 0,-1 0 0 0 0,0 0 0 0 0,1 0 0 0 0,-1 0 0 0 0,1 0-1 0 0,-1 0 1 0 0,0 0 0 0 0,1 1 0 0 0,-1-1 0 0 0,1 0 0 0 0,-1 0 0 0 0,0 0 0 0 0,1 1 0 0 0,-1-1 0 0 0,1 0 0 0 0,-1 1-1 0 0,1-1 1 0 0,-1 1 0 0 0,0-1-40 0 0,0 1 0 0 0,1-1 1 0 0,-1 1-1 0 0,0 0 0 0 0,1-1 0 0 0,-1 1 0 0 0,1 0 0 0 0,-1-1 0 0 0,1 1 0 0 0,-1 0 0 0 0,1 0 0 0 0,-1-1 0 0 0,1 1 0 0 0,0 0 0 0 0,-1 0 1 0 0,1 0-1 0 0,0 0 0 0 0,0 0 0 0 0,-1-1 0 0 0,1 1 0 0 0,0 0 0 0 0,0 0 0 0 0,0 0 0 0 0,0 0 0 0 0,0 0 0 0 0,1 1 0 0 0,1-1-88 0 0,0 1 0 0 0,0-1 0 0 0,1 0 0 0 0,-1 0 0 0 0,0-1 0 0 0,1 1 0 0 0,-1 0 0 0 0,5 0 0 0 0,-2 0-24 0 0,13 4-221 0 0,1-1-1 0 0,-1-1 1 0 0,1 0-1 0 0,33 0 0 0 0,-26-4-3707 0 0,34-6 0 0 0,-41 4 1053 0 0</inkml:trace>
  <inkml:trace contextRef="#ctx0" brushRef="#br0" timeOffset="2">778 236 11618 0 0,'-2'1'225'0'0,"0"-1"-1"0"0,0 1 1 0 0,0-1-1 0 0,0 1 1 0 0,1 0-1 0 0,-1 0 0 0 0,0 0 1 0 0,0 0-1 0 0,0 0 1 0 0,1 0-1 0 0,-1 0 1 0 0,1 1-1 0 0,-1-1 0 0 0,-2 3 1 0 0,-21 28 2448 0 0,18-23-1822 0 0,-1 2-508 0 0,0 0 0 0 0,2 1 0 0 0,-1 0-1 0 0,1 0 1 0 0,-5 15 0 0 0,5-8-1127 0 0,0 0 0 0 0,-5 37 1 0 0,11-49 272 0 0,0-1 1 0 0,0 1 0 0 0,0 0-1 0 0,3 10 1 0 0,-3-14 492 0 0,3 10-760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5.337"/>
    </inkml:context>
    <inkml:brush xml:id="br0">
      <inkml:brushProperty name="width" value="0.05" units="cm"/>
      <inkml:brushProperty name="height" value="0.05" units="cm"/>
    </inkml:brush>
  </inkml:definitions>
  <inkml:trace contextRef="#ctx0" brushRef="#br0">37 7 18524 0 0,'-5'-2'466'0'0,"-14"-2"2010"0"0,18 4-2374 0 0,1 0-1 0 0,0 0 0 0 0,-1 0 1 0 0,1 0-1 0 0,-1 0 1 0 0,1 0-1 0 0,0 0 0 0 0,-1 0 1 0 0,1 0-1 0 0,-1 0 0 0 0,1 0 1 0 0,0 0-1 0 0,-1 0 0 0 0,1 0 1 0 0,0 0-1 0 0,-1 0 0 0 0,1 1 1 0 0,0-1-1 0 0,-1 0 0 0 0,1 0 1 0 0,0 0-1 0 0,-1 1 0 0 0,1-1 1 0 0,0 0-1 0 0,-1 0 0 0 0,1 1 1 0 0,0-1-1 0 0,0 0 0 0 0,-1 1 1 0 0,1-1-1 0 0,0 0 0 0 0,0 1 1 0 0,0-1-1 0 0,0 0 0 0 0,-1 1 1 0 0,1-1-1 0 0,0 1 0 0 0,0-1 1 0 0,0 0-1 0 0,0 1 0 0 0,20 7-7367 0 0,7 2 4890 0 0,-8-2 888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5.816"/>
    </inkml:context>
    <inkml:brush xml:id="br0">
      <inkml:brushProperty name="width" value="0.05" units="cm"/>
      <inkml:brushProperty name="height" value="0.05" units="cm"/>
    </inkml:brush>
  </inkml:definitions>
  <inkml:trace contextRef="#ctx0" brushRef="#br0">16 143 17372 0 0,'0'0'110'0'0,"0"-1"1"0"0,0 1-1 0 0,0 0 1 0 0,0-1-1 0 0,0 1 1 0 0,0 0 0 0 0,0-1-1 0 0,0 1 1 0 0,0 0-1 0 0,0 0 1 0 0,0-1-1 0 0,0 1 1 0 0,0 0-1 0 0,-1-1 1 0 0,1 1 0 0 0,0 0-1 0 0,0 0 1 0 0,0-1-1 0 0,0 1 1 0 0,-1 0-1 0 0,1 0 1 0 0,0-1-1 0 0,0 1 1 0 0,0 0 0 0 0,-1 0-1 0 0,1 0 1 0 0,0 0-1 0 0,0-1 1 0 0,-1 1-1 0 0,1 0 1 0 0,0 0-1 0 0,-1 0 1 0 0,1 0 0 0 0,0 0-1 0 0,0 0 1 0 0,-1 0-1 0 0,-5 10 707 0 0,5-8-872 0 0,0 0 1 0 0,1 0-1 0 0,-1 1 1 0 0,1-1-1 0 0,-1 0 1 0 0,1 1-1 0 0,0-1 0 0 0,0 0 1 0 0,0 0-1 0 0,1 1 1 0 0,-1-1-1 0 0,0 0 1 0 0,1 3-1 0 0,2-2-5 0 0,-1 0 0 0 0,1 0 0 0 0,-1 0 0 0 0,1-1 0 0 0,0 1 0 0 0,0-1 0 0 0,0 0 0 0 0,1 1 0 0 0,-1-1 0 0 0,0-1 0 0 0,1 1 0 0 0,-1 0 0 0 0,1-1 0 0 0,0 0 0 0 0,-1 0-1 0 0,1 0 1 0 0,7 1 0 0 0,5 0-451 0 0,1-1-1 0 0,28 0 1 0 0,-30-2-364 0 0,-1-1-1 0 0,1 0 0 0 0,0-1 1 0 0,-1 0-1 0 0,23-10 1 0 0,-8 4-985 0 0</inkml:trace>
  <inkml:trace contextRef="#ctx0" brushRef="#br0" timeOffset="1">469 1 16243 0 0,'-87'90'3220'0'0,"-3"4"-662"0"0,70-68-2555 0 0,2 0 1 0 0,0 2 0 0 0,2 0-1 0 0,1 0 1 0 0,2 2-1 0 0,-17 48 1 0 0,11-32-2170 0 0,-2-1-1 0 0,-47 73 0 0 0,46-82-87 0 0,12-21 1197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6.314"/>
    </inkml:context>
    <inkml:brush xml:id="br0">
      <inkml:brushProperty name="width" value="0.05" units="cm"/>
      <inkml:brushProperty name="height" value="0.05" units="cm"/>
    </inkml:brush>
  </inkml:definitions>
  <inkml:trace contextRef="#ctx0" brushRef="#br0">57 19 19756 0 0,'12'-19'4280'0'0,"-17"31"-4574"0"0,1-1 1 0 0,0 1 0 0 0,-5 23-1 0 0,-29 131-2530 0 0,36-155 849 0 0,-2 7-3564 0 0,2-15 4249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6.810"/>
    </inkml:context>
    <inkml:brush xml:id="br0">
      <inkml:brushProperty name="width" value="0.05" units="cm"/>
      <inkml:brushProperty name="height" value="0.05" units="cm"/>
    </inkml:brush>
  </inkml:definitions>
  <inkml:trace contextRef="#ctx0" brushRef="#br0">1 10 16580 0 0,'2'-9'1680'0'0,"4"12"-518"0"0,6 4-660 0 0,7 0 51 0 0,-1-1 0 0 0,30 5 0 0 0,-2-1-79 0 0,70 12-1463 0 0,-36-9-1584 0 0,-43-6 1034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7.304"/>
    </inkml:context>
    <inkml:brush xml:id="br0">
      <inkml:brushProperty name="width" value="0.05" units="cm"/>
      <inkml:brushProperty name="height" value="0.05" units="cm"/>
    </inkml:brush>
  </inkml:definitions>
  <inkml:trace contextRef="#ctx0" brushRef="#br0">2 585 12987 0 0,'-2'5'5062'0'0,"10"-17"-2999"0"0,29-20-1956 0 0,1 2-1 0 0,1 2 0 0 0,82-46 0 0 0,16-9-208 0 0,-78 38-51 0 0,82-81 0 0 0,-1 1-288 0 0,-133 119 398 0 0,-3 2-11 0 0,1 0-1 0 0,-1 1 0 0 0,1-1 1 0 0,0 1-1 0 0,0 0 0 0 0,0 0 1 0 0,7-2-1 0 0,-12 5 41 0 0,1 0-1 0 0,-1 0 1 0 0,0 1 0 0 0,1-1-1 0 0,-1 0 1 0 0,0 0 0 0 0,1 0-1 0 0,-1 0 1 0 0,0 0 0 0 0,0 1-1 0 0,1-1 1 0 0,-1 0 0 0 0,0 0-1 0 0,1 0 1 0 0,-1 1 0 0 0,0-1-1 0 0,0 0 1 0 0,0 0 0 0 0,1 1-1 0 0,-1-1 1 0 0,0 0 0 0 0,0 1-1 0 0,0-1 1 0 0,1 0-1 0 0,-1 1 1 0 0,0-1 0 0 0,0 0-1 0 0,0 1 1 0 0,0-1 0 0 0,0 0-1 0 0,0 1 1 0 0,0-1 0 0 0,0 0-1 0 0,0 1 1 0 0,0-1 0 0 0,0 1-1 0 0,0 14-183 0 0,-4 20 127 0 0,2 0 0 0 0,2 0 1 0 0,5 57-1 0 0,-3-79 43 0 0,0 1 1 0 0,2-1-1 0 0,-1 1 1 0 0,1-1-1 0 0,1 0 1 0 0,1-1-1 0 0,0 1 1 0 0,0-1-1 0 0,1 0 1 0 0,1 0-1 0 0,0-1 0 0 0,0 0 1 0 0,1-1-1 0 0,0 0 1 0 0,1 0-1 0 0,15 11 1 0 0,6 5-258 0 0,-18-13-562 0 0,1-1 0 0 0,0-1 0 0 0,1 0-1 0 0,1-2 1 0 0,16 10 0 0 0,-15-15-957 0 0,2-1-246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7.296"/>
    </inkml:context>
    <inkml:brush xml:id="br0">
      <inkml:brushProperty name="width" value="0.05" units="cm"/>
      <inkml:brushProperty name="height" value="0.05" units="cm"/>
    </inkml:brush>
  </inkml:definitions>
  <inkml:trace contextRef="#ctx0" brushRef="#br0">82 8 9434 0 0,'-2'-7'12608'0'0,"0"16"-10740"0"0,-3 16-3324 0 0,-18 138 1015 0 0,2-14-3265 0 0,19-139 2575 0 0,-1 0 1 0 0,0 0 0 0 0,-4 11 0 0 0,-3 4-255 0 0,6-11 546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7.731"/>
    </inkml:context>
    <inkml:brush xml:id="br0">
      <inkml:brushProperty name="width" value="0.05" units="cm"/>
      <inkml:brushProperty name="height" value="0.05" units="cm"/>
    </inkml:brush>
  </inkml:definitions>
  <inkml:trace contextRef="#ctx0" brushRef="#br0">28 585 12043 0 0,'4'0'512'0'0,"0"0"0"0"0,0 0 0 0 0,0 1 1 0 0,0 0-1 0 0,0 0 0 0 0,0 0 1 0 0,4 2-1 0 0,16 3 537 0 0,0 0 0 0 0,0-1 0 0 0,0-2 0 0 0,35 2 0 0 0,101-8 333 0 0,-115 1-1373 0 0,73-2-7921 0 0,-103 4 7650 0 0</inkml:trace>
  <inkml:trace contextRef="#ctx0" brushRef="#br0" timeOffset="1">1 6 17484 0 0,'0'-1'63'0'0,"1"1"1"0"0,0-1-1 0 0,-1 1 0 0 0,1-1 1 0 0,0 1-1 0 0,-1-1 0 0 0,1 1 1 0 0,0 0-1 0 0,-1 0 1 0 0,1-1-1 0 0,0 1 0 0 0,0 0 1 0 0,-1 0-1 0 0,1 0 1 0 0,0 0-1 0 0,0 0 0 0 0,0-1 1 0 0,-1 2-1 0 0,1-1 1 0 0,0 0-1 0 0,1 0 0 0 0,23 5 65 0 0,-9-1 186 0 0,339 31 2291 0 0,-124-16-8157 0 0,-189-15 3371 0 0,1 0-449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8.245"/>
    </inkml:context>
    <inkml:brush xml:id="br0">
      <inkml:brushProperty name="width" value="0.05" units="cm"/>
      <inkml:brushProperty name="height" value="0.05" units="cm"/>
    </inkml:brush>
  </inkml:definitions>
  <inkml:trace contextRef="#ctx0" brushRef="#br0">205 1 17404 0 0,'0'21'3101'0'0,"-12"18"-3852"0"0,7-25 875 0 0,0 6-259 0 0,0 1 1 0 0,1-1 0 0 0,1 0 0 0 0,1 1-1 0 0,1 28 1 0 0,2-22-3523 0 0,9 46 1 0 0,-9-61 1644 0 0,0-2-181 0 0</inkml:trace>
  <inkml:trace contextRef="#ctx0" brushRef="#br0" timeOffset="1">22 147 14715 0 0,'-18'-2'3387'0'0,"15"5"-1477"0"0,9 5-1823 0 0,-2-6-115 0 0,0 0-1 0 0,1-1 1 0 0,-1 1 0 0 0,1-1-1 0 0,-1 0 1 0 0,1 0-1 0 0,0 0 1 0 0,0-1 0 0 0,5 1-1 0 0,13 1-23 0 0,193 38-5100 0 0,-170-31 3240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8.758"/>
    </inkml:context>
    <inkml:brush xml:id="br0">
      <inkml:brushProperty name="width" value="0.05" units="cm"/>
      <inkml:brushProperty name="height" value="0.05" units="cm"/>
    </inkml:brush>
  </inkml:definitions>
  <inkml:trace contextRef="#ctx0" brushRef="#br0">560 18 20820 0 0,'-9'-3'-7'0'0,"1"0"0"0"0,-1 0 0 0 0,0 0 0 0 0,0 1 0 0 0,0 1 0 0 0,-1 0 0 0 0,1 0 0 0 0,0 1 0 0 0,0 0 0 0 0,-1 0 0 0 0,1 1 0 0 0,-13 3 0 0 0,-1 1-103 0 0,1 0 0 0 0,-1 2 0 0 0,-37 17 1 0 0,42-15 52 0 0,0 1 0 0 0,1 1 0 0 0,1 0 0 0 0,0 1 0 0 0,0 1 0 0 0,1 0 0 0 0,1 1 1 0 0,-22 27-1 0 0,18-16-233 0 0,0 1 1 0 0,1 0-1 0 0,2 1 1 0 0,-22 54 0 0 0,29-62 61 0 0,3-6 4 0 0,0 0 0 0 0,-5 19-1 0 0,9-30 236 0 0,1-1-1 0 0,0 1 1 0 0,-1 0-1 0 0,1-1 1 0 0,0 1-1 0 0,0-1 1 0 0,0 1-1 0 0,0 0 1 0 0,0-1-1 0 0,1 1 1 0 0,-1-1-1 0 0,0 1 1 0 0,1-1-1 0 0,-1 1 1 0 0,1 0-1 0 0,-1-1 1 0 0,1 0-1 0 0,0 1 1 0 0,0-1-1 0 0,0 1 1 0 0,-1-1-1 0 0,1 0 1 0 0,1 0-1 0 0,-1 0 1 0 0,0 1-1 0 0,0-1 1 0 0,0 0-1 0 0,1 0 0 0 0,-1 0 1 0 0,0-1-1 0 0,1 1 1 0 0,-1 0-1 0 0,1 0 1 0 0,-1-1-1 0 0,1 1 1 0 0,-1-1-1 0 0,1 1 1 0 0,-1-1-1 0 0,1 0 1 0 0,-1 0-1 0 0,1 0 1 0 0,0 0-1 0 0,2 0 1 0 0,5 0 336 0 0,0 0 1 0 0,0-1 0 0 0,0 0 0 0 0,-1-1-1 0 0,1 1 1 0 0,11-5 0 0 0,-13 3-130 0 0,1 0 1 0 0,-1 0-1 0 0,0 0 1 0 0,-1-1 0 0 0,1 0-1 0 0,0 0 1 0 0,-1 0-1 0 0,0-1 1 0 0,0 0-1 0 0,-1-1 1 0 0,8-8-1 0 0,-10 11-111 0 0,-1-1 0 0 0,0 1 0 0 0,0-1 0 0 0,0 0 0 0 0,-1 0-1 0 0,1 0 1 0 0,-1 0 0 0 0,0 0 0 0 0,0 0 0 0 0,0 0 0 0 0,-1 0-1 0 0,1 0 1 0 0,-1 0 0 0 0,0 0 0 0 0,0-1 0 0 0,0 1-1 0 0,-1 0 1 0 0,0 0 0 0 0,0 0 0 0 0,0 0 0 0 0,0 0 0 0 0,-3-7-1 0 0,3 10-154 0 0,1 0 0 0 0,-1 0 1 0 0,1 0-1 0 0,-1 0 0 0 0,1 0 0 0 0,-1 1 0 0 0,0-1 0 0 0,1 0 0 0 0,-1 0 0 0 0,0 0 0 0 0,0 1 0 0 0,1-1 0 0 0,-1 0 0 0 0,0 1 0 0 0,0-1 0 0 0,0 1 0 0 0,0-1 0 0 0,0 1 0 0 0,-2-1 0 0 0,-1 4-1585 0 0,8 8-160 0 0,1-6 1634 0 0,1 1 0 0 0,-1-1-1 0 0,1 0 1 0 0,-1-1-1 0 0,1 1 1 0 0,1-1-1 0 0,-1 0 1 0 0,1-1 0 0 0,-1 1-1 0 0,1-1 1 0 0,0-1-1 0 0,0 1 1 0 0,0-1-1 0 0,8 1 1 0 0,11 2 463 0 0,0-1-1 0 0,43 1 1 0 0,-60-5-175 0 0,2 1 153 0 0,0 0-1 0 0,1-1 1 0 0,-1 0-1 0 0,1-1 0 0 0,-1-1 1 0 0,0 0-1 0 0,1 0 1 0 0,14-6-1 0 0,-26 8-271 0 0,0 0-1 0 0,0 0 1 0 0,0 0-1 0 0,0 0 1 0 0,-1 0-1 0 0,1-1 1 0 0,0 1 0 0 0,0 0-1 0 0,0 0 1 0 0,-1 0-1 0 0,1 0 1 0 0,0 0-1 0 0,0 0 1 0 0,0 0 0 0 0,0 0-1 0 0,-1 0 1 0 0,1 0-1 0 0,0 1 1 0 0,0-1-1 0 0,0 0 1 0 0,-1 0 0 0 0,1 0-1 0 0,0 0 1 0 0,0 0-1 0 0,0 0 1 0 0,0 0-1 0 0,0 0 1 0 0,-1 0 0 0 0,1 1-1 0 0,0-1 1 0 0,0 0-1 0 0,0 0 1 0 0,0 0-1 0 0,0 0 1 0 0,0 0 0 0 0,-1 1-1 0 0,1-1 1 0 0,0 0-1 0 0,0 0 1 0 0,0 0-1 0 0,0 0 1 0 0,0 1 0 0 0,0-1-1 0 0,0 0 1 0 0,0 0-1 0 0,0 0 1 0 0,0 1-1 0 0,0-1 1 0 0,0 0 0 0 0,0 0-1 0 0,-44 58 11 0 0,37-47-251 0 0,1-1 1 0 0,0 2-1 0 0,0-1 0 0 0,1 1 1 0 0,1 0-1 0 0,0 0 0 0 0,0 0 0 0 0,2 1 1 0 0,-1-1-1 0 0,2 1 0 0 0,-1-1 1 0 0,2 1-1 0 0,1 21 0 0 0,1-14-1054 0 0,-1-1-322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59.353"/>
    </inkml:context>
    <inkml:brush xml:id="br0">
      <inkml:brushProperty name="width" value="0.05" units="cm"/>
      <inkml:brushProperty name="height" value="0.05" units="cm"/>
    </inkml:brush>
  </inkml:definitions>
  <inkml:trace contextRef="#ctx0" brushRef="#br0">226 93 11867 0 0,'-14'-7'523'0'0,"-20"-11"7393"0"0,29 16-7116 0 0,23 0 68 0 0,-7-2-1182 0 0,0 1-1 0 0,1 0 1 0 0,-1 1-1 0 0,1 0 1 0 0,-1 1-1 0 0,15-1 1 0 0,-8 1 129 0 0,0 0 16 0 0,0-2-1 0 0,0 0 1 0 0,0 0 0 0 0,0-2-1 0 0,19-7 1 0 0,-130 8 174 0 0,-126-8 735 0 0,209 11-732 0 0,-1 0-1 0 0,0 0 1 0 0,0 2-1 0 0,1-1 1 0 0,-1 1-1 0 0,0 1 1 0 0,-20 5-1 0 0,20 1-510 0 0,10-6-242 0 0,7-3 265 0 0,7-1 380 0 0,-1 0 0 0 0,1 1 0 0 0,0 1 0 0 0,25 1 0 0 0,-13 0 101 0 0,87-2 75 0 0,-64-1-157 0 0,1 3 1 0 0,0 1-1 0 0,49 9 1 0 0,-79-9 6 0 0,-16-2 45 0 0,0 0 1 0 0,0 0-1 0 0,0 0 0 0 0,0 0 0 0 0,0 1 0 0 0,0-1 0 0 0,0 1 1 0 0,-1 0-1 0 0,1 0 0 0 0,0 0 0 0 0,0 0 0 0 0,3 3 1 0 0,-36 3-36 0 0,-264 3 27 0 0,273-10-205 0 0,-6-3-1771 0 0,20 3 1924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00.421"/>
    </inkml:context>
    <inkml:brush xml:id="br0">
      <inkml:brushProperty name="width" value="0.05" units="cm"/>
      <inkml:brushProperty name="height" value="0.05" units="cm"/>
    </inkml:brush>
  </inkml:definitions>
  <inkml:trace contextRef="#ctx0" brushRef="#br0">18 61 13203 0 0,'-18'-26'7876'0'0,"18"26"-7846"0"0,0-1 1 0 0,0 1-1 0 0,0 0 0 0 0,0-1 0 0 0,0 1 0 0 0,1 0 1 0 0,-1-1-1 0 0,0 1 0 0 0,0 0 0 0 0,0-1 0 0 0,0 1 1 0 0,0 0-1 0 0,0-1 0 0 0,0 1 0 0 0,1 0 0 0 0,-1-1 1 0 0,0 1-1 0 0,0 0 0 0 0,1-1 0 0 0,-1 1 0 0 0,0 0 0 0 0,0 0 1 0 0,1 0-1 0 0,-1-1 0 0 0,0 1 0 0 0,0 0 0 0 0,1 0 1 0 0,-1 0-1 0 0,0-1 0 0 0,1 1 0 0 0,-1 0 0 0 0,0 0 1 0 0,1 0-1 0 0,-1 0 0 0 0,0 0 0 0 0,1 0 0 0 0,-1 0 1 0 0,0 0-1 0 0,1 0 0 0 0,15-2-242 0 0,88 12-493 0 0,-7-3 455 0 0,131-8 0 0 0,-188 0 260 0 0,-5-2-9 0 0,-1-1-1 0 0,39-10 0 0 0,-7 1 11 0 0,-60 12 19 0 0,-8 0 42 0 0,-12 1 117 0 0,8 2-178 0 0,6-2-15 0 0,-1 0-1 0 0,1 0 1 0 0,0 0-1 0 0,0 0 1 0 0,-1 0 0 0 0,1 1-1 0 0,0-1 1 0 0,-1 0 0 0 0,1 0-1 0 0,0 0 1 0 0,-1 0-1 0 0,1 0 1 0 0,-1 0 0 0 0,1 0-1 0 0,0 0 1 0 0,-1 0 0 0 0,1 0-1 0 0,0 0 1 0 0,-1 0-1 0 0,1-1 1 0 0,0 1 0 0 0,-1 0-1 0 0,1 0 1 0 0,0 0-1 0 0,0 0 1 0 0,-1 0 0 0 0,1-1-1 0 0,0 1 1 0 0,-1 0 0 0 0,1 0-1 0 0,0-1 1 0 0,0 1-1 0 0,-1 0 1 0 0,1 0 0 0 0,0-1-1 0 0,0 1 1 0 0,0 0 0 0 0,-1-1-1 0 0,1 1-75 0 0,0 0 1 0 0,0 0-1 0 0,0 0 0 0 0,0 0 1 0 0,0 0-1 0 0,-1 0 0 0 0,1 0 1 0 0,0 0-1 0 0,0 0 0 0 0,0 0 1 0 0,0 0-1 0 0,0 0 0 0 0,-1 0 1 0 0,1 0-1 0 0,0 0 0 0 0,0 0 1 0 0,0 0-1 0 0,0 0 0 0 0,0 0 1 0 0,0 0-1 0 0,-1 0 0 0 0,1 0 1 0 0,0 0-1 0 0,0 0 0 0 0,0 1 1 0 0,0-1-1 0 0,0 0 0 0 0,0 0 1 0 0,0 0-1 0 0,-1 0 0 0 0,1 0 1 0 0,0 0-1 0 0,0 0 0 0 0,0 1 1 0 0,0-1-1 0 0,0 0 0 0 0,0 0 0 0 0,0 0 1 0 0,0 0-1 0 0,0 0 0 0 0,0 0 1 0 0,0 1-1 0 0,0 1-657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01.436"/>
    </inkml:context>
    <inkml:brush xml:id="br0">
      <inkml:brushProperty name="width" value="0.05" units="cm"/>
      <inkml:brushProperty name="height" value="0.05" units="cm"/>
    </inkml:brush>
  </inkml:definitions>
  <inkml:trace contextRef="#ctx0" brushRef="#br0">18 6 10170 0 0,'-11'6'1343'0'0,"5"-2"2629"0"0,15 0-2595 0 0,34 1-1073 0 0,0-1 0 0 0,0-2 0 0 0,55-4 0 0 0,-61 0-265 0 0,18 1-18 0 0,352-20 37 0 0,-375 18-60 0 0,0 2 0 0 0,36 2 1 0 0,-59-2 590 0 0,-10 2-1521 0 0,-6 8-6370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36:13.800"/>
    </inkml:context>
    <inkml:brush xml:id="br0">
      <inkml:brushProperty name="width" value="0.05" units="cm"/>
      <inkml:brushProperty name="height" value="0.05" units="cm"/>
    </inkml:brush>
  </inkml:definitions>
  <inkml:trace contextRef="#ctx0" brushRef="#br0">1 2 20652,'167'-1'-1183,"-178"5"-2605,2 0 1990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5.286"/>
    </inkml:context>
    <inkml:brush xml:id="br0">
      <inkml:brushProperty name="width" value="0.05" units="cm"/>
      <inkml:brushProperty name="height" value="0.05" units="cm"/>
    </inkml:brush>
  </inkml:definitions>
  <inkml:trace contextRef="#ctx0" brushRef="#br0">14 57 12003 0 0,'0'-2'477'0'0,"-1"1"0"0"0,0-1 0 0 0,1 1 1 0 0,-1-1-1 0 0,1 1 0 0 0,0-1 0 0 0,-1 1 1 0 0,1-1-1 0 0,0 1 0 0 0,0-1 0 0 0,0 0 1 0 0,0 1-1 0 0,1-1 0 0 0,-1-2 0 0 0,2-9 1771 0 0,-2 12-2129 0 0,-1 1 1 0 0,1-1 0 0 0,0 0 0 0 0,-1 0 0 0 0,1 1-1 0 0,0-1 1 0 0,-1 0 0 0 0,1 1 0 0 0,-1-1 0 0 0,1 0-1 0 0,-1 1 1 0 0,1-1 0 0 0,-1 1 0 0 0,1-1 0 0 0,-1 1-1 0 0,-1-2 1 0 0,-2-2 727 0 0,11 3-864 0 0,-7 4-154 0 0,1-1 1 0 0,-1 1 0 0 0,1 0 0 0 0,-1 0-1 0 0,0 0 1 0 0,0-1 0 0 0,0 1-1 0 0,-1 4 1 0 0,0 1-5 0 0,-1 125-199 0 0,-1-97 330 0 0,2 0 0 0 0,7 67 0 0 0,1-66 20 0 0,-4-23 30 0 0,0-1 0 0 0,-1 1 0 0 0,0 0 0 0 0,-2 1 1 0 0,1-1-1 0 0,-1 0 0 0 0,-4 24 0 0 0,-3-23 23 0 0,7-14-26 0 0,-1-1 0 0 0,0 1 0 0 0,1 0-1 0 0,-1 0 1 0 0,1 0 0 0 0,0 0 0 0 0,-1 0 0 0 0,1 0 0 0 0,0 0-1 0 0,-1 0 1 0 0,1 0 0 0 0,0 0 0 0 0,0 1 0 0 0,0-1-1 0 0,0 0 1 0 0,0 0 0 0 0,0 0 0 0 0,0 0 0 0 0,0 0-1 0 0,1 0 1 0 0,-1 0 0 0 0,0 0 0 0 0,0 0 0 0 0,1 0 0 0 0,-1 0-1 0 0,1 0 1 0 0,-1 0 0 0 0,2 1 0 0 0,-2-2 16 0 0,0 1 0 0 0,-1-1 0 0 0,1 0 0 0 0,0 1 1 0 0,0-1-1 0 0,0 0 0 0 0,0 0 0 0 0,-1 1 0 0 0,1-1 0 0 0,0 0 1 0 0,0 1-1 0 0,-1-1 0 0 0,1 0 0 0 0,0 0 0 0 0,0 0 0 0 0,-1 1 1 0 0,1-1-1 0 0,0 0 0 0 0,0 0 0 0 0,-1 0 0 0 0,1 0 0 0 0,0 0 1 0 0,-1 1-1 0 0,1-1 0 0 0,0 0 0 0 0,-1 0 0 0 0,1 0 0 0 0,-1 0 1 0 0,-2 1 489 0 0,9-3-194 0 0,2 1-377 0 0,0 0-1 0 0,0 1 1 0 0,0 1-1 0 0,1-1 1 0 0,15 4-1 0 0,17 1-51 0 0,145-7 110 0 0,14 1-68 0 0,141 8-43 0 0,-58-2-97 0 0,108-12-198 0 0,-99-1 93 0 0,-229 8 256 0 0,321-4-62 0 0,96-21 148 0 0,11-1-89 0 0,-370 22-168 0 0,159 18-1 0 0,359 18 213 0 0,-552-30 40 0 0,-49-2 268 0 0,0-1 1 0 0,0-2-1 0 0,0-2 0 0 0,48-12 1 0 0,-85 17-256 0 0,0-1 0 0 0,0 1 1 0 0,0-1-1 0 0,-1 1 0 0 0,1-1 1 0 0,0 1-1 0 0,0-1 0 0 0,0 0 0 0 0,0 1 1 0 0,-1-1-1 0 0,1 0 0 0 0,0 0 1 0 0,-1 0-1 0 0,1 1 0 0 0,-1-1 1 0 0,1 0-1 0 0,-1 0 0 0 0,1 0 1 0 0,-1 0-1 0 0,0 0 0 0 0,1 0 1 0 0,-1-2-1 0 0,1 2-52 0 0,-1 0 0 0 0,0 0 0 0 0,0 0 0 0 0,1 0-1 0 0,-1 1 1 0 0,1-1 0 0 0,-1 0 0 0 0,1 0 0 0 0,-1 0 0 0 0,1 0 0 0 0,0 0 0 0 0,-1 0-1 0 0,1 1 1 0 0,0-1 0 0 0,0 0 0 0 0,-1 1 0 0 0,1-1 0 0 0,0 0 0 0 0,2 0 0 0 0,-3 1 42 0 0,1-1 1 0 0,0 0-1 0 0,0 1 1 0 0,0-1 0 0 0,-1 0-1 0 0,1 0 1 0 0,0 1 0 0 0,-1-1-1 0 0,1 0 1 0 0,-1 0-1 0 0,1 0 1 0 0,-1 0 0 0 0,1 0-1 0 0,-1 0 1 0 0,0 0 0 0 0,1 0-1 0 0,-1 0 1 0 0,0 0-1 0 0,0 0 1 0 0,1 0 0 0 0,-1-1-1 0 0,1-30 265 0 0,-1 20-183 0 0,18-159 232 0 0,-3 41-214 0 0,-15 103-130 0 0,0 27-2 0 0,0 4-1437 0 0,0 0-1 0 0,0 0 1 0 0,1 0 0 0 0,-1 1 0 0 0,1-1 0 0 0,2 7-1 0 0,-1-4-1279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5.974"/>
    </inkml:context>
    <inkml:brush xml:id="br0">
      <inkml:brushProperty name="width" value="0.05" units="cm"/>
      <inkml:brushProperty name="height" value="0.05" units="cm"/>
    </inkml:brush>
  </inkml:definitions>
  <inkml:trace contextRef="#ctx0" brushRef="#br0">8 501 9594 0 0,'-3'-5'357'0'0,"-1"-6"6260"0"0,4 10-6467 0 0,1 1 1 0 0,-1 0-1 0 0,1 0 0 0 0,-1-1 1 0 0,1 1-1 0 0,-1 0 0 0 0,1 0 1 0 0,-1 0-1 0 0,1 0 0 0 0,-1 0 1 0 0,1 0-1 0 0,0 0 0 0 0,-1 0 0 0 0,1 0 1 0 0,-1 0-1 0 0,1 0 0 0 0,-1 0 1 0 0,1 0-1 0 0,-1 0 0 0 0,1 1 1 0 0,0-1-1 0 0,32 5 361 0 0,1-3 0 0 0,-1 0-1 0 0,53-6 1 0 0,-37 2-344 0 0,62-7-41 0 0,113-24-1 0 0,46-5-268 0 0,-142 27 30 0 0,257 13 0 0 0,-365-2 152 0 0,-17-1 8 0 0,0 1 0 0 0,0-1 0 0 0,-1 1 0 0 0,1 0 0 0 0,0 0 0 0 0,0 1 0 0 0,0-1 0 0 0,0 1 0 0 0,0-1 0 0 0,0 1-1 0 0,0 0 1 0 0,0 0 0 0 0,0 0 0 0 0,3 3 0 0 0,-8-8 262 0 0,0 0 1 0 0,0 1-1 0 0,0-1 0 0 0,0 0 0 0 0,1 0 1 0 0,-1 0-1 0 0,1-1 0 0 0,-1-6 0 0 0,-8-50 181 0 0,7 41-339 0 0,-5-24-29 0 0,2 13-132 0 0,1 1 0 0 0,1-1 0 0 0,2 0 0 0 0,1 0 0 0 0,4-36 0 0 0,2 50-2185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7.787"/>
    </inkml:context>
    <inkml:brush xml:id="br0">
      <inkml:brushProperty name="width" value="0.05" units="cm"/>
      <inkml:brushProperty name="height" value="0.05" units="cm"/>
    </inkml:brush>
  </inkml:definitions>
  <inkml:trace contextRef="#ctx0" brushRef="#br0">1 0 14315 0 0,'11'103'94'0'0,"-1"-26"-196"0"0,0 28-337 0 0,12 211-2861 0 0,-23-285 1821 0 0,-10 58 1 0 0,4-53 692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7.907"/>
    </inkml:context>
    <inkml:brush xml:id="br0">
      <inkml:brushProperty name="width" value="0.05" units="cm"/>
      <inkml:brushProperty name="height" value="0.05" units="cm"/>
    </inkml:brush>
  </inkml:definitions>
  <inkml:trace contextRef="#ctx0" brushRef="#br0">0 198 12851 0 0,'4'-9'820'0'0,"0"0"0"0"0,1 0 1 0 0,0 1-1 0 0,1-1 1 0 0,-1 1-1 0 0,13-12 0 0 0,-6 8-64 0 0,1 1 0 0 0,24-16-1 0 0,1-1-136 0 0,12-4-315 0 0,-33 23-338 0 0,-16 8 11 0 0,-1 1 1 0 0,1-1-1 0 0,0 0 1 0 0,0 1-1 0 0,0-1 1 0 0,0 1-1 0 0,1-1 1 0 0,-1 1-1 0 0,0-1 1 0 0,0 1-1 0 0,0 0 1 0 0,0 0-1 0 0,0-1 0 0 0,0 1 1 0 0,1 0-1 0 0,-1 0 1 0 0,0 0-1 0 0,0 0 1 0 0,2 1-1 0 0,-3 0-3 0 0,1-1 0 0 0,-1 1 0 0 0,1 0 0 0 0,-1 0 0 0 0,1 0-1 0 0,-1 0 1 0 0,1 0 0 0 0,-1 0 0 0 0,0 0 0 0 0,0 0 0 0 0,0 0-1 0 0,1 0 1 0 0,-1 0 0 0 0,0 0 0 0 0,0 1 0 0 0,0-1-1 0 0,-1 0 1 0 0,1 0 0 0 0,0 0 0 0 0,0 0 0 0 0,0 0 0 0 0,-1 1-1 0 0,-23 102 44 0 0,16-76-33 0 0,1 1 0 0 0,1 0 0 0 0,2 0 1 0 0,-2 59-1 0 0,6-86 14 0 0,0 0-1 0 0,1 0 1 0 0,-1 0 0 0 0,0 0 0 0 0,1 0 0 0 0,-1 0 0 0 0,1 0-1 0 0,0 0 1 0 0,-1-1 0 0 0,1 1 0 0 0,0 0 0 0 0,0 0 0 0 0,0-1-1 0 0,1 1 1 0 0,-1 0 0 0 0,0-1 0 0 0,1 1 0 0 0,-1-1 0 0 0,0 0-1 0 0,3 2 1 0 0,-1-2 57 0 0,0 1 0 0 0,0-1 0 0 0,0 1 0 0 0,0-1 0 0 0,0 0 0 0 0,1 0 0 0 0,-1 0 0 0 0,0-1 0 0 0,1 1 0 0 0,6-1 0 0 0,0 0 192 0 0,0-1 1 0 0,0 0-1 0 0,1-1 0 0 0,-1 0 1 0 0,0-1-1 0 0,18-7 1 0 0,-8 1 183 0 0,0-1 0 0 0,0-1 0 0 0,-1-1-1 0 0,-1 0 1 0 0,33-30 0 0 0,-44 35-304 0 0,0 0 0 0 0,0-1 0 0 0,-1 0-1 0 0,0-1 1 0 0,0 1 0 0 0,7-16 0 0 0,-11 18-89 0 0,0 0-1 0 0,0 0 1 0 0,0 0 0 0 0,0 0-1 0 0,-1-1 1 0 0,0 1-1 0 0,-1 0 1 0 0,1-1 0 0 0,-1 1-1 0 0,0 0 1 0 0,-2-11 0 0 0,-10-21-9 0 0,11 36-55 0 0,1 0-1 0 0,-1 0 1 0 0,0 0-1 0 0,0 0 0 0 0,-1 0 1 0 0,1 0-1 0 0,0 1 1 0 0,0-1-1 0 0,-1 0 0 0 0,1 1 1 0 0,-1-1-1 0 0,0 1 0 0 0,1-1 1 0 0,-1 1-1 0 0,-2-1 1 0 0,3 1 3 0 0,1 1 1 0 0,0 0 0 0 0,-1 0-1 0 0,1 0 1 0 0,0 0 0 0 0,-1 0-1 0 0,1 0 1 0 0,-1 0 0 0 0,1 0-1 0 0,0 0 1 0 0,-1 0 0 0 0,1 0-1 0 0,0 0 1 0 0,-1 0 0 0 0,1 1-1 0 0,-1-1 1 0 0,1 0 0 0 0,0 0-1 0 0,-1 0 1 0 0,1 0 0 0 0,0 1-1 0 0,-1-1 1 0 0,1 0 0 0 0,0 0-1 0 0,0 1 1 0 0,-1-1 0 0 0,1 0-1 0 0,0 1 1 0 0,0-1 0 0 0,-1 1-1 0 0,-5 15-543 0 0,4 13-318 0 0,2-29 878 0 0,0 2-48 0 0,1 0 1 0 0,-1-1-1 0 0,0 1 0 0 0,1-1 0 0 0,-1 1 0 0 0,1 0 1 0 0,-1-1-1 0 0,1 1 0 0 0,0-1 0 0 0,0 0 1 0 0,0 1-1 0 0,0-1 0 0 0,0 0 0 0 0,0 1 0 0 0,0-1 1 0 0,0 0-1 0 0,0 0 0 0 0,0 0 0 0 0,1 0 1 0 0,-1 0-1 0 0,0 0 0 0 0,1 0 0 0 0,-1-1 0 0 0,1 1 1 0 0,-1 0-1 0 0,3 0 0 0 0,4 2 0 0 0,1-1-1 0 0,0 1 1 0 0,12 0-1 0 0,-15-2 30 0 0,14 3 65 0 0,52 6 238 0 0,-65-10-219 0 0,0 1 0 0 0,1-1 0 0 0,-1-1 0 0 0,0 1 1 0 0,0-1-1 0 0,1-1 0 0 0,9-2 0 0 0,-13 2-5 0 0,0 0-1 0 0,0-1 1 0 0,0 1-1 0 0,0-1 1 0 0,-1 1 0 0 0,0-1-1 0 0,1 0 1 0 0,-1 0 0 0 0,0-1-1 0 0,0 1 1 0 0,-1-1-1 0 0,1 1 1 0 0,-1-1 0 0 0,0 0-1 0 0,0 0 1 0 0,0 0-1 0 0,0 0 1 0 0,-1-1 0 0 0,0 1-1 0 0,1 0 1 0 0,-2 0-1 0 0,1-1 1 0 0,0 1 0 0 0,-1-9-1 0 0,0 12-53 0 0,0 0 0 0 0,-1 0 0 0 0,1 1-1 0 0,0-1 1 0 0,-1 0 0 0 0,1 1 0 0 0,-1-1-1 0 0,1 1 1 0 0,-1-1 0 0 0,1 0 0 0 0,-1 1-1 0 0,1-1 1 0 0,-1 1 0 0 0,1 0 0 0 0,-1-1-1 0 0,0 1 1 0 0,1-1 0 0 0,-1 1 0 0 0,0 0-1 0 0,1-1 1 0 0,-1 1 0 0 0,0 0 0 0 0,0 0 0 0 0,1 0-1 0 0,-1-1 1 0 0,-1 1 0 0 0,-19-3-234 0 0,19 3 179 0 0,-1 0 0 0 0,1 0 0 0 0,0 0-1 0 0,-1 0 1 0 0,1 0 0 0 0,-1 1 0 0 0,1-1-1 0 0,0 1 1 0 0,0 0 0 0 0,-1-1 0 0 0,1 1-1 0 0,0 0 1 0 0,0 0 0 0 0,0 0 0 0 0,0 1 0 0 0,0-1-1 0 0,0 0 1 0 0,0 1 0 0 0,0-1 0 0 0,0 1-1 0 0,1 0 1 0 0,-1-1 0 0 0,1 1 0 0 0,-1 0-1 0 0,1 0 1 0 0,0 0 0 0 0,-1 0 0 0 0,0 4 0 0 0,1-4-1 0 0,0 0 1 0 0,1 0-1 0 0,-1-1 1 0 0,0 1 0 0 0,1 0-1 0 0,0 0 1 0 0,-1 0-1 0 0,1 0 1 0 0,0 0-1 0 0,0 0 1 0 0,0 0 0 0 0,0 0-1 0 0,1 0 1 0 0,-1 0-1 0 0,0 0 1 0 0,1-1 0 0 0,-1 1-1 0 0,1 0 1 0 0,0 0-1 0 0,0 0 1 0 0,0-1-1 0 0,0 1 1 0 0,0 0 0 0 0,0-1-1 0 0,0 1 1 0 0,0-1-1 0 0,2 3 1 0 0,1 0-83 0 0,1 1 0 0 0,-1-1 0 0 0,1 0 0 0 0,-1 0-1 0 0,1-1 1 0 0,0 1 0 0 0,9 3 0 0 0,5 1 159 0 0,1-2 0 0 0,-1 0 1 0 0,1-1-1 0 0,26 3 0 0 0,15 3 306 0 0,-59-10-298 0 0,0 0-1 0 0,0-1 0 0 0,0 1 1 0 0,0 0-1 0 0,0 0 0 0 0,0 0 0 0 0,0 0 1 0 0,0 1-1 0 0,0-1 0 0 0,-1 0 0 0 0,1 1 1 0 0,0-1-1 0 0,-1 1 0 0 0,1 0 1 0 0,-1-1-1 0 0,0 1 0 0 0,3 4 0 0 0,-4-5 24 0 0,1 0-1 0 0,-1 1 1 0 0,1-1-1 0 0,-1 0 0 0 0,1 1 1 0 0,-1-1-1 0 0,0 1 1 0 0,0-1-1 0 0,0 0 1 0 0,0 1-1 0 0,0-1 1 0 0,0 1-1 0 0,0-1 0 0 0,0 1 1 0 0,0-1-1 0 0,-1 1 1 0 0,1-1-1 0 0,-1 0 1 0 0,1 1-1 0 0,-1-1 0 0 0,0 0 1 0 0,1 1-1 0 0,-1-1 1 0 0,0 0-1 0 0,0 0 1 0 0,0 0-1 0 0,0 0 0 0 0,-1 2 578 0 0,-1-8-54 0 0,1 0 0 0 0,0-1 0 0 0,1 1-1 0 0,-1-1 1 0 0,0-6 0 0 0,-2-108-108 0 0,4 93-591 0 0,0 27 64 0 0,0 0 1 0 0,0-1-1 0 0,0 1 1 0 0,0 0-1 0 0,0 0 1 0 0,0-1-1 0 0,0 1 1 0 0,1 0-1 0 0,-1 0 1 0 0,0-1-1 0 0,0 1 1 0 0,0 0-1 0 0,0 0 1 0 0,1-1-1 0 0,-1 1 1 0 0,0 0-1 0 0,0 0 1 0 0,0 0-1 0 0,1-1 1 0 0,-1 1-1 0 0,0 0 1 0 0,0 0-1 0 0,1 0 1 0 0,-1 0-1 0 0,0 0 1 0 0,0-1-1 0 0,1 1 1 0 0,-1 0-1 0 0,0 0 1 0 0,0 0-1 0 0,1 0 1 0 0,-1 0-1 0 0,0 0 1 0 0,1 0-1 0 0,-1 0 1 0 0,0 0-1 0 0,0 0 1 0 0,1 0-1 0 0,-1 0 1 0 0,0 0-1 0 0,1 0 1 0 0,-1 1-1 0 0,0-1 1 0 0,0 0-1 0 0,1 0 1 0 0,15 6-976 0 0,-13-4 854 0 0,10 3-601 0 0,0 0 1 0 0,0-1-1 0 0,28 6 1 0 0,-28-9-929 0 0,1 0 0 0 0,16 0-1 0 0,17-4-4520 0 0,-26-1 2403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8.534"/>
    </inkml:context>
    <inkml:brush xml:id="br0">
      <inkml:brushProperty name="width" value="0.05" units="cm"/>
      <inkml:brushProperty name="height" value="0.05" units="cm"/>
    </inkml:brush>
  </inkml:definitions>
  <inkml:trace contextRef="#ctx0" brushRef="#br0">82 1 16163 0 0,'0'0'20'0'0,"0"0"-1"0"0,-1 0 0 0 0,1 0 0 0 0,0 0 0 0 0,0 0 0 0 0,0 0 1 0 0,-1 0-1 0 0,1 0 0 0 0,0 0 0 0 0,0 0 0 0 0,-1 0 0 0 0,1 0 1 0 0,0 0-1 0 0,0 0 0 0 0,0 1 0 0 0,0-1 0 0 0,-1 0 1 0 0,1 0-1 0 0,0 0 0 0 0,0 0 0 0 0,0 0 0 0 0,0 1 0 0 0,-1-1 1 0 0,1 0-1 0 0,0 0 0 0 0,0 0 0 0 0,0 1 0 0 0,0-1 0 0 0,0 0 1 0 0,0 0-1 0 0,0 1 0 0 0,0-1 0 0 0,0 0 0 0 0,0 0 0 0 0,0 0 1 0 0,0 1-1 0 0,0-1 0 0 0,0 0 0 0 0,0 0 0 0 0,0 1 0 0 0,0-1 1 0 0,0 0-1 0 0,0 1 0 0 0,-5 17-144 0 0,4-14 176 0 0,-15 49 58 0 0,3 0 1 0 0,3 1-1 0 0,1 1 0 0 0,-1 64 1 0 0,9-82 70 0 0,-10 60 1 0 0,11-83 362 0 0,0-14-480 0 0,0 0 1 0 0,0 0-1 0 0,0 0 1 0 0,1 0-1 0 0,-1 0 1 0 0,0 0-1 0 0,0 0 1 0 0,0 0-1 0 0,0 0 1 0 0,0 0-1 0 0,0 0 1 0 0,1 1-1 0 0,-1-1 1 0 0,0 0-1 0 0,0 0 1 0 0,0 0-1 0 0,0 0 1 0 0,0 0-1 0 0,0 0 1 0 0,1 0-1 0 0,-1 0 1 0 0,0 0-1 0 0,0 0 1 0 0,0 0-1 0 0,0 0 1 0 0,0 0-1 0 0,1 0 1 0 0,-1-1-1 0 0,0 1 1 0 0,0 0-1 0 0,0 0 1 0 0,0 0-1 0 0,0 0 1 0 0,0 0-1 0 0,1 0 1 0 0,-1 0-1 0 0,0 0 1 0 0,0 0-1 0 0,0 0 1 0 0,0-1-1 0 0,0 1 1 0 0,0 0-1 0 0,0 0 1 0 0,2-2 309 0 0,-1 0 1 0 0,1 1 0 0 0,-1-1-1 0 0,0 0 1 0 0,0 0 0 0 0,0 0 0 0 0,0 0-1 0 0,0 0 1 0 0,1-3 0 0 0,4-20 459 0 0,2-1-591 0 0,-2-1 0 0 0,6-43 0 0 0,-12-4-890 0 0,23 115-2301 0 0,-19-36 2904 0 0,0 1-1 0 0,0 0 1 0 0,1-1-1 0 0,0 0 1 0 0,0 0 0 0 0,1 0-1 0 0,-1-1 1 0 0,1 0 0 0 0,0 0-1 0 0,0 0 1 0 0,8 3-1 0 0,-10-6 103 0 0,0 1 0 0 0,0-1-1 0 0,0 0 1 0 0,0 0 0 0 0,0 0-1 0 0,1 0 1 0 0,-1-1-1 0 0,0 0 1 0 0,1 0 0 0 0,-1 0-1 0 0,0 0 1 0 0,0-1 0 0 0,1 1-1 0 0,-1-1 1 0 0,0 0 0 0 0,0-1-1 0 0,0 1 1 0 0,0-1-1 0 0,7-3 1 0 0,-7 2 69 0 0,1 1 22 0 0,-1 0 0 0 0,0-1 0 0 0,0 1 0 0 0,0-1 0 0 0,0 0 0 0 0,0 0 0 0 0,-1-1 0 0 0,6-6 0 0 0,-7 7 37 0 0,-4 4-138 0 0,-4 9-99 0 0,1-1 0 0 0,2 1 0 0 0,-1 0 1 0 0,2 0-1 0 0,-1 0 0 0 0,1 0 1 0 0,1 1-1 0 0,0-1 0 0 0,0 16 1 0 0,1-22 6 0 0,1-1 1 0 0,-1 1 0 0 0,1 0-1 0 0,0-1 1 0 0,0 1 0 0 0,0-1-1 0 0,0 1 1 0 0,1-1-1 0 0,-1 1 1 0 0,1-1 0 0 0,0 0-1 0 0,0 0 1 0 0,0 0 0 0 0,0 0-1 0 0,1 0 1 0 0,-1 0-1 0 0,1-1 1 0 0,0 1 0 0 0,0-1-1 0 0,0 0 1 0 0,0 0 0 0 0,0 0-1 0 0,0 0 1 0 0,0 0-1 0 0,1-1 1 0 0,4 2 0 0 0,-5-1 72 0 0,0-1 0 0 0,0 0 0 0 0,0 0 0 0 0,0-1 0 0 0,0 1 0 0 0,0 0 0 0 0,0-1 0 0 0,0 0 0 0 0,1 0 0 0 0,-1 0 0 0 0,0 0 0 0 0,0 0 0 0 0,0-1 0 0 0,0 0 0 0 0,0 1 0 0 0,0-1 0 0 0,0 0 0 0 0,6-3 0 0 0,-7 2-249 0 0,1 0 1 0 0,0-1-1 0 0,-1 1 1 0 0,1-1-1 0 0,-1 0 1 0 0,0 0-1 0 0,0 0 1 0 0,0 0-1 0 0,0 0 1 0 0,0 0-1 0 0,-1 0 1 0 0,1-1-1 0 0,-1 1 1 0 0,0-1-1 0 0,0 1 0 0 0,0-5 1 0 0,2-10-1343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8.998"/>
    </inkml:context>
    <inkml:brush xml:id="br0">
      <inkml:brushProperty name="width" value="0.05" units="cm"/>
      <inkml:brushProperty name="height" value="0.05" units="cm"/>
    </inkml:brush>
  </inkml:definitions>
  <inkml:trace contextRef="#ctx0" brushRef="#br0">16 0 18252 0 0,'-15'1'4814'0'0,"20"1"-6208"0"0,18 6-3512 0 0,-12-3 2615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19.544"/>
    </inkml:context>
    <inkml:brush xml:id="br0">
      <inkml:brushProperty name="width" value="0.05" units="cm"/>
      <inkml:brushProperty name="height" value="0.05" units="cm"/>
    </inkml:brush>
  </inkml:definitions>
  <inkml:trace contextRef="#ctx0" brushRef="#br0">150 7 20740 0 0,'-2'-1'61'0'0,"1"0"-1"0"0,-1 1 0 0 0,1-1 1 0 0,-1 0-1 0 0,1 1 0 0 0,-1-1 1 0 0,1 1-1 0 0,-1-1 0 0 0,1 1 0 0 0,-1 0 1 0 0,0 0-1 0 0,1 0 0 0 0,-1 0 1 0 0,0 0-1 0 0,1 0 0 0 0,-1 0 1 0 0,1 1-1 0 0,-1-1 0 0 0,0 0 1 0 0,1 1-1 0 0,-1-1 0 0 0,-1 2 0 0 0,0 0-53 0 0,0 0-1 0 0,0 0 1 0 0,0 0-1 0 0,0 1 1 0 0,0-1-1 0 0,1 1 1 0 0,-1-1-1 0 0,1 1 1 0 0,-3 5-1 0 0,-2 3-145 0 0,1 0 0 0 0,0 0-1 0 0,1 0 1 0 0,-7 24-1 0 0,1 12-197 0 0,2 0 0 0 0,-2 55 0 0 0,-2 9 324 0 0,13-110 57 0 0,-1 0 0 0 0,1 0 0 0 0,0 0 1 0 0,0 0-1 0 0,-1 0 0 0 0,1 0 0 0 0,0 0 0 0 0,0 0 0 0 0,0 0 0 0 0,0 0 0 0 0,1 0 0 0 0,-1 0 1 0 0,0 0-1 0 0,0 0 0 0 0,1 1 0 0 0,-1-1 0 0 0,0 0 0 0 0,2 1 0 0 0,-2-2 88 0 0,1 0 0 0 0,0 0 0 0 0,0 0 0 0 0,0 0 0 0 0,0 0 0 0 0,0 0 0 0 0,0 0 0 0 0,0 0 0 0 0,0 0 0 0 0,-1 0 0 0 0,1 0 0 0 0,0-1 0 0 0,0 1 0 0 0,0 0 0 0 0,0 0 0 0 0,0-1 0 0 0,-1 1 0 0 0,1-1 0 0 0,0 1 0 0 0,1-1 0 0 0,12-8 168 0 0,0 1 0 0 0,0-2 0 0 0,-1 0 0 0 0,0 0-1 0 0,-1-1 1 0 0,0-1 0 0 0,20-25 0 0 0,-12 10-69 0 0,-1 0 0 0 0,28-59-1 0 0,-40 72-153 0 0,-1-1 0 0 0,0 1 0 0 0,5-24-1 0 0,-7 2-4857 0 0</inkml:trace>
  <inkml:trace contextRef="#ctx0" brushRef="#br0" timeOffset="1">62 351 3649 0 0,'-2'5'303'0'0,"0"0"-1"0"0,1-1 1 0 0,0 1 0 0 0,-1 0 0 0 0,1 6 0 0 0,0-8 295 0 0,1 1 1 0 0,0-1 0 0 0,0 1 0 0 0,1-1 0 0 0,-1 1-1 0 0,1-1 1 0 0,0 1 0 0 0,0-1 0 0 0,0 0 0 0 0,0 1-1 0 0,2 3 1 0 0,-1-3 135 0 0,0-1-1 0 0,1 1 1 0 0,0 0-1 0 0,-1-1 1 0 0,1 1-1 0 0,1-1 1 0 0,-1 0-1 0 0,6 4 1 0 0,22 11 44 0 0,64 23-5319 0 0,-82-36 3710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0.065"/>
    </inkml:context>
    <inkml:brush xml:id="br0">
      <inkml:brushProperty name="width" value="0.05" units="cm"/>
      <inkml:brushProperty name="height" value="0.05" units="cm"/>
    </inkml:brush>
  </inkml:definitions>
  <inkml:trace contextRef="#ctx0" brushRef="#br0">113 230 17300 0 0,'1'-1'106'0'0,"0"1"0"0"0,-1-1 0 0 0,1 0 0 0 0,-1 1 0 0 0,0-1 0 0 0,1 0 0 0 0,-1 0 0 0 0,0 1-1 0 0,1-1 1 0 0,-1 0 0 0 0,0 0 0 0 0,0 0 0 0 0,0 0 0 0 0,0 1 0 0 0,1-1 0 0 0,-1 0 0 0 0,0 0 0 0 0,-1 0 0 0 0,1 0 0 0 0,0 1 0 0 0,0-1 0 0 0,0 0 0 0 0,0 0 0 0 0,-1-1 0 0 0,0 2-29 0 0,1-1-1 0 0,-1 0 1 0 0,0 1-1 0 0,0-1 1 0 0,1 1-1 0 0,-1-1 1 0 0,0 1-1 0 0,0 0 1 0 0,0-1-1 0 0,0 1 1 0 0,1 0 0 0 0,-1-1-1 0 0,0 1 1 0 0,0 0-1 0 0,0 0 1 0 0,0 0-1 0 0,0 0 1 0 0,-1 0-1 0 0,-2 0-29 0 0,-1 0 0 0 0,1 1 0 0 0,-1-1 0 0 0,1 1 0 0 0,0 0 0 0 0,0 1 0 0 0,-1-1 0 0 0,-4 3 0 0 0,4-1-199 0 0,-1 1 1 0 0,1 0-1 0 0,0 0 1 0 0,1 0-1 0 0,-1 1 1 0 0,-7 9-1 0 0,11-12 84 0 0,-1 0 0 0 0,1-1-1 0 0,0 1 1 0 0,-1 0 0 0 0,1 0-1 0 0,0 0 1 0 0,0 0 0 0 0,1 0-1 0 0,-1 1 1 0 0,0-1 0 0 0,1 0-1 0 0,-1 0 1 0 0,1 0 0 0 0,0 1-1 0 0,-1-1 1 0 0,1 0 0 0 0,0 1-1 0 0,0-1 1 0 0,1 0 0 0 0,-1 0-1 0 0,0 1 1 0 0,1-1 0 0 0,1 3-1 0 0,-2-5 103 0 0,1 1-1 0 0,-1-1 1 0 0,1 1-1 0 0,-1-1 1 0 0,1 1 0 0 0,-1-1-1 0 0,1 1 1 0 0,0-1-1 0 0,-1 1 1 0 0,1-1-1 0 0,0 0 1 0 0,0 1-1 0 0,-1-1 1 0 0,1 0-1 0 0,0 0 1 0 0,0 1-1 0 0,-1-1 1 0 0,1 0-1 0 0,0 0 1 0 0,0 0-1 0 0,-1 0 1 0 0,1 0-1 0 0,0 0 1 0 0,0 0-1 0 0,0 0 1 0 0,-1-1-1 0 0,1 1 1 0 0,0 0-1 0 0,0 0 1 0 0,-1-1-1 0 0,2 1 1 0 0,26-13 748 0 0,-23 10-668 0 0,6-2 31 0 0,-2-1 1 0 0,1 0-1 0 0,-1 0 1 0 0,1-1-1 0 0,7-8 1 0 0,-12 10-106 0 0,-1 1 0 0 0,0-1 0 0 0,0 0 0 0 0,0 0 0 0 0,-1 0 0 0 0,0-1 0 0 0,0 1 0 0 0,0-1 0 0 0,-1 0 0 0 0,4-9 0 0 0,-14 39-675 0 0,5-16 365 0 0,0 1 0 0 0,1 0-1 0 0,0 0 1 0 0,0 0 0 0 0,1 1 0 0 0,-1 12-1 0 0,2-20 275 0 0,1 0 0 0 0,-1 0-1 0 0,0 0 1 0 0,1 0-1 0 0,0 0 1 0 0,-1 0-1 0 0,1 0 1 0 0,0 0-1 0 0,0 0 1 0 0,0 0-1 0 0,0 0 1 0 0,0 0-1 0 0,1 0 1 0 0,-1-1 0 0 0,0 1-1 0 0,1-1 1 0 0,0 1-1 0 0,-1-1 1 0 0,1 1-1 0 0,0-1 1 0 0,-1 0-1 0 0,1 0 1 0 0,0 0-1 0 0,0 0 1 0 0,0 0-1 0 0,0 0 1 0 0,0-1 0 0 0,0 1-1 0 0,0-1 1 0 0,0 1-1 0 0,1-1 1 0 0,-1 0-1 0 0,0 1 1 0 0,3-2-1 0 0,6 2 176 0 0,0-1 1 0 0,-1-1-1 0 0,1 0 0 0 0,0-1 0 0 0,0 0 0 0 0,-1 0 1 0 0,1-1-1 0 0,-1-1 0 0 0,0 0 0 0 0,0 0 1 0 0,0-1-1 0 0,-1 0 0 0 0,1 0 0 0 0,16-14 0 0 0,-4 1-115 0 0,-1-1-1 0 0,0-1 0 0 0,-1 0 1 0 0,25-35-1 0 0,-44 54-67 0 0,42-62-119 0 0,-40 58 93 0 0,0-1 0 0 0,0 1-1 0 0,0-1 1 0 0,-1 0 0 0 0,0 0 0 0 0,0 0-1 0 0,-1-1 1 0 0,1 1 0 0 0,-1-10-1 0 0,0 16 25 0 0,-1 0 0 0 0,0-1 0 0 0,0 1 0 0 0,0 0 0 0 0,0 0 0 0 0,0 0 0 0 0,0-1 0 0 0,0 1 0 0 0,0 0 0 0 0,0 0 0 0 0,0 0 0 0 0,0-1 0 0 0,0 1 0 0 0,0 0 0 0 0,0 0-1 0 0,-1 0 1 0 0,1-1 0 0 0,0 1 0 0 0,0 0 0 0 0,0 0 0 0 0,0 0 0 0 0,0-1 0 0 0,0 1 0 0 0,0 0 0 0 0,-1 0 0 0 0,1 0 0 0 0,0 0 0 0 0,0 0 0 0 0,0-1 0 0 0,0 1-1 0 0,0 0 1 0 0,-1 0 0 0 0,1 0 0 0 0,0 0 0 0 0,0 0 0 0 0,0 0 0 0 0,-1 0 0 0 0,1 0 0 0 0,0 0 0 0 0,0 0 0 0 0,0 0 0 0 0,-1-1 0 0 0,-9 7-248 0 0,-9 13-117 0 0,19-19 363 0 0,-8 10-164 0 0,0 1 1 0 0,0 0-1 0 0,1 0 0 0 0,1 1 0 0 0,0-1 1 0 0,0 1-1 0 0,-5 17 0 0 0,9-20 56 0 0,-1-1-1 0 0,1 1 0 0 0,1-1 1 0 0,0 1-1 0 0,0-1 0 0 0,0 1 1 0 0,1 0-1 0 0,1 0 1 0 0,-1-1-1 0 0,1 1 0 0 0,1-1 1 0 0,2 11-1 0 0,-2-16 90 0 0,-1 0-1 0 0,0 1 1 0 0,0-1-1 0 0,1 0 1 0 0,0 0 0 0 0,0 0-1 0 0,0-1 1 0 0,0 1-1 0 0,0 0 1 0 0,0-1 0 0 0,1 1-1 0 0,-1-1 1 0 0,1 0-1 0 0,0 0 1 0 0,0 0 0 0 0,-1 0-1 0 0,6 2 1 0 0,-2-1 118 0 0,0-2 0 0 0,-1 1 0 0 0,1-1 0 0 0,0 0 1 0 0,0 0-1 0 0,0 0 0 0 0,0-1 0 0 0,0 0 0 0 0,8-1 0 0 0,9-2 252 0 0,-1-1-1 0 0,1-1 1 0 0,-1-2 0 0 0,22-8-1 0 0,-40 13-297 0 0,8-2 233 0 0,1-1 0 0 0,0 0 0 0 0,-1-1 0 0 0,0-1 0 0 0,15-10 0 0 0,-26 17-233 0 0,0-1 0 0 0,-1 1 0 0 0,1-1 1 0 0,0 1-1 0 0,-1-1 0 0 0,1 1 1 0 0,0-1-1 0 0,-1 1 0 0 0,1-1 1 0 0,-1 0-1 0 0,1 1 0 0 0,-1-1 0 0 0,1 0 1 0 0,-1 0-1 0 0,0 1 0 0 0,1-1 1 0 0,-1 0-1 0 0,0 0 0 0 0,1 0 1 0 0,-1 0-1 0 0,0 1 0 0 0,0-1 0 0 0,0 0 1 0 0,0 0-1 0 0,0-1 0 0 0,0 1-18 0 0,-1 1-1 0 0,1-1 1 0 0,-1 0-1 0 0,0 1 1 0 0,1-1-1 0 0,-1 0 1 0 0,0 1-1 0 0,1-1 1 0 0,-1 1-1 0 0,0-1 1 0 0,0 1-1 0 0,1-1 1 0 0,-1 1-1 0 0,0-1 1 0 0,0 1-1 0 0,0 0 1 0 0,0 0-1 0 0,1-1 1 0 0,-2 1-1 0 0,-3-1-72 0 0,0 0 0 0 0,0 0 0 0 0,0 1 0 0 0,0 0 1 0 0,0 0-1 0 0,0 0 0 0 0,-7 1 0 0 0,9 0-36 0 0,1-1 0 0 0,-1 1 0 0 0,1 0 0 0 0,-1-1 0 0 0,1 1 0 0 0,-1 0 0 0 0,1 1 0 0 0,0-1 0 0 0,-1 0 0 0 0,1 1 0 0 0,0-1 0 0 0,0 1 0 0 0,0 0 0 0 0,0-1 0 0 0,0 1 0 0 0,1 0 0 0 0,-1 0 0 0 0,0 0 0 0 0,1 1 0 0 0,0-1 0 0 0,-1 0 0 0 0,1 1 0 0 0,0-1 0 0 0,0 0 0 0 0,0 1 0 0 0,1-1 0 0 0,-1 1 0 0 0,0 0 0 0 0,1-1 0 0 0,0 1 0 0 0,0-1 0 0 0,-1 1 0 0 0,2 3 0 0 0,0-1-20 0 0,0 0 0 0 0,0 0 0 0 0,0 0 0 0 0,1 0 0 0 0,0-1 1 0 0,0 1-1 0 0,0-1 0 0 0,1 1 0 0 0,0-1 0 0 0,0 0 0 0 0,0 0 0 0 0,0 0 1 0 0,0 0-1 0 0,1-1 0 0 0,-1 1 0 0 0,8 4 0 0 0,6 3-339 0 0,2-1 0 0 0,0 0-1 0 0,0-1 1 0 0,0-1 0 0 0,1-1 0 0 0,33 8-1 0 0,-12-6-846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0.672"/>
    </inkml:context>
    <inkml:brush xml:id="br0">
      <inkml:brushProperty name="width" value="0.05" units="cm"/>
      <inkml:brushProperty name="height" value="0.05" units="cm"/>
    </inkml:brush>
  </inkml:definitions>
  <inkml:trace contextRef="#ctx0" brushRef="#br0">205 139 17036 0 0,'11'-10'1241'0'0,"-1"0"1"0"0,0-1-1 0 0,-1 0 1 0 0,0-1 0 0 0,12-22-1 0 0,-36 59-1278 0 0,-1 0-1 0 0,-1-2 0 0 0,-1 0 1 0 0,-1-1-1 0 0,-38 34 0 0 0,28-28-218 0 0,1 2 0 0 0,-26 34-1 0 0,50-58-439 0 0,0 1 0 0 0,1 0-1 0 0,0-1 1 0 0,-5 13-1 0 0,27-29-3893 0 0,50-44 9 0 0,41-38 1093 0 0,-89 72 3939 0 0,0-1 1 0 0,33-45-1 0 0,-41 49 359 0 0,0 0 855 0 0,-1 0-1 0 0,-1-1 1 0 0,0-1-1 0 0,8-21 1 0 0,-31 65 1110 0 0,-9 27-3250 0 0,7-13 421 0 0,9-25 20 0 0,0 0 0 0 0,0 1 1 0 0,-2 21-1 0 0,6-30 12 0 0,0 0 0 0 0,0 0 0 0 0,1 0-1 0 0,0 0 1 0 0,0 0 0 0 0,1 0 0 0 0,0 0 0 0 0,0 0 0 0 0,0 0 0 0 0,1 0 0 0 0,2 6 0 0 0,45 101-845 0 0,-49-127-4776 0 0,0 6 4161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1.140"/>
    </inkml:context>
    <inkml:brush xml:id="br0">
      <inkml:brushProperty name="width" value="0.05" units="cm"/>
      <inkml:brushProperty name="height" value="0.05" units="cm"/>
    </inkml:brush>
  </inkml:definitions>
  <inkml:trace contextRef="#ctx0" brushRef="#br0">52 59 14155 0 0,'-1'-1'49'0'0,"-5"-5"1016"0"0,0-1 1 0 0,-1 2 0 0 0,0-1-1 0 0,0 1 1 0 0,-10-7 0 0 0,56 30-1944 0 0,0-2 0 0 0,67 18-1 0 0,-23-16-3653 0 0,-53-12 2535 0 0</inkml:trace>
  <inkml:trace contextRef="#ctx0" brushRef="#br0" timeOffset="1">740 6 16596 0 0,'-5'-2'271'0'0,"1"1"1"0"0,-1 0 0 0 0,0 1 0 0 0,1-1 0 0 0,-1 1 0 0 0,0 0 0 0 0,1 0 0 0 0,-1 0-1 0 0,0 1 1 0 0,-4 0 0 0 0,2 0-98 0 0,-16 2 8 0 0,0 0 0 0 0,-40 12 0 0 0,56-13-263 0 0,-1 1-1 0 0,1 0 1 0 0,0 0 0 0 0,0 0-1 0 0,0 1 1 0 0,0 0-1 0 0,1 1 1 0 0,-1-1 0 0 0,1 1-1 0 0,0 1 1 0 0,-9 10-1 0 0,12-13-35 0 0,1 1 0 0 0,0 0-1 0 0,0 0 1 0 0,0 1-1 0 0,0-1 1 0 0,1 0-1 0 0,0 1 1 0 0,0-1-1 0 0,0 1 1 0 0,0-1-1 0 0,0 1 1 0 0,1-1 0 0 0,0 1-1 0 0,0-1 1 0 0,0 1-1 0 0,2 6 1 0 0,-2-9 61 0 0,1 1 0 0 0,-1 0 1 0 0,1-1-1 0 0,0 1 0 0 0,0-1 1 0 0,0 0-1 0 0,0 1 1 0 0,0-1-1 0 0,1 0 0 0 0,-1 1 1 0 0,1-1-1 0 0,-1 0 0 0 0,1 0 1 0 0,0 0-1 0 0,-1 0 0 0 0,1-1 1 0 0,0 1-1 0 0,1 0 0 0 0,-1-1 1 0 0,0 0-1 0 0,0 1 0 0 0,1-1 1 0 0,-1 0-1 0 0,0 0 1 0 0,1 0-1 0 0,-1 0 0 0 0,1-1 1 0 0,-1 1-1 0 0,4 0 0 0 0,1-1-279 0 0,1 0 0 0 0,-1 0 0 0 0,0-1 0 0 0,0 1-1 0 0,0-2 1 0 0,0 1 0 0 0,13-5 0 0 0,0-2-935 0 0,27-16 0 0 0,-17 9 1086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1.657"/>
    </inkml:context>
    <inkml:brush xml:id="br0">
      <inkml:brushProperty name="width" value="0.05" units="cm"/>
      <inkml:brushProperty name="height" value="0.05" units="cm"/>
    </inkml:brush>
  </inkml:definitions>
  <inkml:trace contextRef="#ctx0" brushRef="#br0">246 76 13219 0 0,'0'-7'253'0'0,"0"1"324"0"0,0 0 1 0 0,0-1-1 0 0,-1 1 1 0 0,1 0 0 0 0,-4-9-1 0 0,4 14-453 0 0,0-1 0 0 0,-1 1 1 0 0,1 0-1 0 0,-1 0 0 0 0,0 0 0 0 0,1 0 0 0 0,-1 0 0 0 0,0 0 0 0 0,0-1 0 0 0,1 2 0 0 0,-1-1 0 0 0,0 0 1 0 0,0 0-1 0 0,0 0 0 0 0,0 0 0 0 0,0 0 0 0 0,-1 1 0 0 0,1-1 0 0 0,0 1 0 0 0,0-1 0 0 0,0 1 0 0 0,-1-1 1 0 0,1 1-1 0 0,0 0 0 0 0,0-1 0 0 0,-1 1 0 0 0,1 0 0 0 0,0 0 0 0 0,-1 0 0 0 0,1 0 0 0 0,0 0 0 0 0,-2 0 0 0 0,-1 1-128 0 0,0-1-1 0 0,0 1 1 0 0,1 0-1 0 0,-1 0 1 0 0,0 1-1 0 0,1-1 1 0 0,-1 1-1 0 0,1-1 1 0 0,-1 1-1 0 0,1 0 1 0 0,0 0-1 0 0,0 1 1 0 0,0-1-1 0 0,0 1 1 0 0,0-1-1 0 0,0 1 1 0 0,1 0-1 0 0,-5 6 1 0 0,-1 4-268 0 0,1 0-1 0 0,0 1 1 0 0,-7 23 0 0 0,-9 17 408 0 0,-47 64-291 0 0,69-116 92 0 0,0 0 0 0 0,-1 0 1 0 0,1 0-1 0 0,0 1 0 0 0,0-1 0 0 0,1 0 1 0 0,-1 0-1 0 0,0 1 0 0 0,1-1 1 0 0,-1 0-1 0 0,1 1 0 0 0,0-1 0 0 0,0 1 1 0 0,0-1-1 0 0,0 0 0 0 0,0 1 0 0 0,1-1 1 0 0,0 4-1 0 0,0-4 15 0 0,0 0 0 0 0,1 0-1 0 0,-1-1 1 0 0,0 1 0 0 0,1-1 0 0 0,-1 1 0 0 0,1-1 0 0 0,0 1 0 0 0,-1-1-1 0 0,1 0 1 0 0,0 0 0 0 0,0 0 0 0 0,0 0 0 0 0,0 0 0 0 0,0 0 0 0 0,0-1-1 0 0,0 1 1 0 0,0-1 0 0 0,0 1 0 0 0,0-1 0 0 0,4 1 0 0 0,4-1 123 0 0,1 1 0 0 0,-1-2 0 0 0,1 1 0 0 0,0-1 0 0 0,-1-1 0 0 0,20-5 0 0 0,10-2 1424 0 0,-40 9-1466 0 0,0 0 0 0 0,1 0 0 0 0,-1 0 0 0 0,0 0 0 0 0,0 0 0 0 0,1 0 0 0 0,-1 1 0 0 0,0-1 0 0 0,0 0 0 0 0,1 0 0 0 0,-1 0-1 0 0,0 0 1 0 0,0 0 0 0 0,0 0 0 0 0,1 0 0 0 0,-1 1 0 0 0,0-1 0 0 0,0 0 0 0 0,0 0 0 0 0,0 0 0 0 0,1 0 0 0 0,-1 1 0 0 0,0-1 0 0 0,0 0 0 0 0,0 0 0 0 0,0 0 0 0 0,0 1-1 0 0,0-1 1 0 0,1 0 0 0 0,-1 0 0 0 0,0 1 0 0 0,0-1 0 0 0,0 0 0 0 0,0 0 0 0 0,0 0 0 0 0,0 1 0 0 0,0-1 0 0 0,0 0 0 0 0,-1 17 265 0 0,0-14-354 0 0,1 0-1 0 0,-1 0 1 0 0,0 0-1 0 0,0 0 1 0 0,0 1-1 0 0,0-1 1 0 0,-3 3-1 0 0,11-4-6353 0 0,5-4 4496 0 0,-3 0 1682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2.124"/>
    </inkml:context>
    <inkml:brush xml:id="br0">
      <inkml:brushProperty name="width" value="0.05" units="cm"/>
      <inkml:brushProperty name="height" value="0.05" units="cm"/>
    </inkml:brush>
  </inkml:definitions>
  <inkml:trace contextRef="#ctx0" brushRef="#br0">140 38 13419 0 0,'13'-20'2853'0'0,"-10"4"3960"0"0,-23 15-5079 0 0,-3 4-1906 0 0,-33 8 63 0 0,53-10-66 0 0,-1 0 1 0 0,1 0-1 0 0,0 1 0 0 0,0-1 1 0 0,0 1-1 0 0,0-1 0 0 0,0 1 1 0 0,0 0-1 0 0,0 0 0 0 0,1 1 1 0 0,-1-1-1 0 0,1 0 0 0 0,-4 5 1 0 0,6-6 36 0 0,0-1 1 0 0,0 1 0 0 0,0-1 0 0 0,0 1-1 0 0,0 0 1 0 0,1-1 0 0 0,-1 1 0 0 0,0-1-1 0 0,0 1 1 0 0,0-1 0 0 0,1 1-1 0 0,-1-1 1 0 0,0 1 0 0 0,1-1 0 0 0,-1 1-1 0 0,1-1 1 0 0,-1 1 0 0 0,0-1 0 0 0,1 0-1 0 0,-1 1 1 0 0,1-1 0 0 0,-1 0-1 0 0,1 1 1 0 0,-1-1 0 0 0,1 0 0 0 0,-1 0-1 0 0,1 1 1 0 0,-1-1 0 0 0,2 0 0 0 0,16 8-1345 0 0,17 4 23 0 0,-22-9 1282 0 0,-1 1-1 0 0,0 1 1 0 0,21 10-1 0 0,-33-14 199 0 0,1-1 0 0 0,0 1-1 0 0,0-1 1 0 0,0 1 0 0 0,-1-1-1 0 0,1 1 1 0 0,0-1 0 0 0,0 1-1 0 0,-1 0 1 0 0,1 0 0 0 0,-1-1-1 0 0,1 1 1 0 0,-1 0 0 0 0,1 0-1 0 0,-1-1 1 0 0,1 1 0 0 0,-1 0-1 0 0,0 0 1 0 0,1 0 0 0 0,-1 0 0 0 0,0 0-1 0 0,0 0 1 0 0,0 0 0 0 0,1 0-1 0 0,-1 0 1 0 0,0-1 0 0 0,-1 3-1 0 0,1-1 67 0 0,-1 0 1 0 0,0 0-1 0 0,0 0 0 0 0,0 0 0 0 0,0-1 0 0 0,0 1 0 0 0,0 0 1 0 0,0-1-1 0 0,-1 1 0 0 0,1-1 0 0 0,0 1 0 0 0,-3 1 0 0 0,-2 2 171 0 0,-1 0 1 0 0,0 0-1 0 0,0-1 0 0 0,0 0 0 0 0,-10 4 0 0 0,11-5-355 0 0,0-2 1 0 0,0 1-1 0 0,0-1 0 0 0,-12 2 1 0 0,15-3-439 0 0,-1 0 0 0 0,1 0 0 0 0,-1 0 0 0 0,1-1 0 0 0,0 1 0 0 0,-1-1 0 0 0,1 0 0 0 0,-1 0 0 0 0,-5-3 0 0 0,0-1-1863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2.572"/>
    </inkml:context>
    <inkml:brush xml:id="br0">
      <inkml:brushProperty name="width" value="0.05" units="cm"/>
      <inkml:brushProperty name="height" value="0.05" units="cm"/>
    </inkml:brush>
  </inkml:definitions>
  <inkml:trace contextRef="#ctx0" brushRef="#br0">18 86 12795 0 0,'1'-2'437'0'0,"0"1"1"0"0,0 0-1 0 0,0-1 1 0 0,0 1 0 0 0,0-1-1 0 0,0 1 1 0 0,0 0-1 0 0,1 0 1 0 0,-1 0-1 0 0,0 0 1 0 0,1 0 0 0 0,-1 0-1 0 0,1 0 1 0 0,-1 0-1 0 0,1 1 1 0 0,1-2-1 0 0,20-2-102 0 0,-18 3-310 0 0,0 0-1 0 0,-1 0 0 0 0,1 0 0 0 0,0-1 0 0 0,-1 1 1 0 0,0-1-1 0 0,1 0 0 0 0,3-4 0 0 0,-7 6 9 0 0,0 0 0 0 0,0-1 0 0 0,0 1 0 0 0,0-1 0 0 0,0 1-1 0 0,-1-1 1 0 0,1 0 0 0 0,0 1 0 0 0,0-1 0 0 0,-1 0 0 0 0,1 1-1 0 0,0-1 1 0 0,-1 0 0 0 0,1 0 0 0 0,-1 1 0 0 0,1-1 0 0 0,-1 0 0 0 0,0 0-1 0 0,1 0 1 0 0,-1 0 0 0 0,0 0 0 0 0,1 0 0 0 0,-1 0 0 0 0,0 0-1 0 0,0 0 1 0 0,0 0 0 0 0,0 0 0 0 0,0 0 0 0 0,0 0 0 0 0,0 0 0 0 0,0 0-1 0 0,-1 0 1 0 0,1 1 0 0 0,0-1 0 0 0,0 0 0 0 0,-1 0 0 0 0,1 0-1 0 0,-1 0 1 0 0,1 0 0 0 0,-1 0 0 0 0,1 1 0 0 0,-1-1 0 0 0,1 0 0 0 0,-1 0-1 0 0,0 1 1 0 0,0-2 0 0 0,0 1-45 0 0,0 1 1 0 0,0-1-1 0 0,1 1 0 0 0,-1-1 0 0 0,0 1 1 0 0,0-1-1 0 0,0 1 0 0 0,0-1 0 0 0,0 1 1 0 0,0 0-1 0 0,1 0 0 0 0,-1-1 0 0 0,0 1 1 0 0,0 0-1 0 0,0 0 0 0 0,0 0 0 0 0,0 0 1 0 0,0 0-1 0 0,0 0 0 0 0,-2 1 0 0 0,-22 9-368 0 0,16-4 164 0 0,0 1 1 0 0,-14 14 0 0 0,20-19 144 0 0,0 1 0 0 0,1 0 1 0 0,-1-1-1 0 0,1 1 1 0 0,0 0-1 0 0,0 1 1 0 0,0-1-1 0 0,1 0 1 0 0,-1 1-1 0 0,1-1 1 0 0,-1 0-1 0 0,1 1 1 0 0,0 0-1 0 0,1-1 1 0 0,-2 8-1 0 0,2-9 32 0 0,1 1-1 0 0,-1-1 1 0 0,1 0-1 0 0,-1 1 0 0 0,1-1 1 0 0,0 0-1 0 0,0 1 1 0 0,0-1-1 0 0,0 0 1 0 0,0 0-1 0 0,0 0 1 0 0,0 0-1 0 0,1 0 1 0 0,-1 0-1 0 0,1 0 0 0 0,0-1 1 0 0,-1 1-1 0 0,1-1 1 0 0,0 1-1 0 0,0-1 1 0 0,0 1-1 0 0,0-1 1 0 0,0 0-1 0 0,0 0 1 0 0,4 1-1 0 0,2 1 80 0 0,0 0 0 0 0,-1-1 0 0 0,1 0 0 0 0,0-1 1 0 0,0 1-1 0 0,0-2 0 0 0,0 1 0 0 0,1-1 0 0 0,-1 0 0 0 0,0-1 0 0 0,0 0 0 0 0,10-2 0 0 0,10-4-70 0 0,0-1-1 0 0,29-14 0 0 0,-16 6-215 0 0,-28 10 378 0 0,-13 6-129 0 0,0 0 1 0 0,0 0-1 0 0,0 0 0 0 0,0 0 1 0 0,0 0-1 0 0,0 1 0 0 0,0-1 1 0 0,0 0-1 0 0,0 0 0 0 0,0 0 1 0 0,0 0-1 0 0,0 0 0 0 0,0 0 1 0 0,0 0-1 0 0,0 0 0 0 0,0 0 1 0 0,0 0-1 0 0,0 0 0 0 0,0 0 1 0 0,0 0-1 0 0,0 0 1 0 0,0 0-1 0 0,0 0 0 0 0,0 0 1 0 0,0 0-1 0 0,0 1 0 0 0,0-1 1 0 0,0 0-1 0 0,0 0 0 0 0,0 0 1 0 0,0 0-1 0 0,1 0 0 0 0,-1 0 1 0 0,0 0-1 0 0,0 0 0 0 0,0 0 1 0 0,0 0-1 0 0,0 0 0 0 0,0 0 1 0 0,0 0-1 0 0,0 0 0 0 0,0 0 1 0 0,0 0-1 0 0,0 0 0 0 0,0 0 1 0 0,0 0-1 0 0,0 0 0 0 0,0 0 1 0 0,0 0-1 0 0,1 0 0 0 0,-1 0 1 0 0,0 0-1 0 0,0 0 1 0 0,0 0-1 0 0,0-1 0 0 0,0 1 1 0 0,0 0-1 0 0,0 0 0 0 0,0 0 1 0 0,0 0-1 0 0,0 0 0 0 0,0 0 1 0 0,0 0-1 0 0,0 0 0 0 0,3 11-430 0 0,-2-10 392 0 0,0 1-1 0 0,0-1 0 0 0,0 1 0 0 0,1-1 0 0 0,-1 1 0 0 0,0-1 0 0 0,1 0 0 0 0,-1 0 0 0 0,1 0 1 0 0,-1 0-1 0 0,1 0 0 0 0,0 0 0 0 0,-1 0 0 0 0,1 0 0 0 0,0-1 0 0 0,-1 1 0 0 0,1-1 0 0 0,0 1 0 0 0,3 0 1 0 0,37 3 43 0 0,-40-4-8 0 0,20 0 42 0 0,0-1-1 0 0,31-6 1 0 0,-29 3-885 0 0,37-1-1 0 0,-61 5 812 0 0,0 0 0 0 0,1 1-1 0 0,-1-1 1 0 0,0 0 0 0 0,0 0 0 0 0,0 0-1 0 0,1 1 1 0 0,-1-1 0 0 0,0 0 0 0 0,0 0-1 0 0,0 1 1 0 0,0-1 0 0 0,1 0 0 0 0,-1 0-1 0 0,0 1 1 0 0,0-1 0 0 0,0 0 0 0 0,0 0-1 0 0,0 1 1 0 0,0-1 0 0 0,0 0 0 0 0,0 1-1 0 0,0-1 1 0 0,0 0 0 0 0,0 0 0 0 0,0 1-1 0 0,0-1 1 0 0,0 0 0 0 0,0 0 0 0 0,0 1-1 0 0,0-1 1 0 0,-1 0 0 0 0,1 1 0 0 0,0-1-1 0 0,0 0 1 0 0,0 0 0 0 0,0 0 0 0 0,0 1-1 0 0,-1-1 1 0 0,1 0 0 0 0,0 0 0 0 0,0 1-1 0 0,-8 14-640 0 0,7-13 558 0 0,-4 7-305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8.203"/>
    </inkml:context>
    <inkml:brush xml:id="br0">
      <inkml:brushProperty name="width" value="0.05" units="cm"/>
      <inkml:brushProperty name="height" value="0.05" units="cm"/>
    </inkml:brush>
  </inkml:definitions>
  <inkml:trace contextRef="#ctx0" brushRef="#br0">1 423 8034 0 0,'2'-20'706'0'0,"2"0"1"0"0,0 0 0 0 0,1 0-1 0 0,1 1 1 0 0,1 0 0 0 0,1 0-1 0 0,0 0 1 0 0,17-26 0 0 0,-1 12 386 0 0,50-56 1 0 0,-57 70-875 0 0,-6 7-200 0 0,0 0 1 0 0,25-20-1 0 0,-32 29-59 0 0,0 0-1 0 0,0 0 0 0 0,1 1 0 0 0,0 0 1 0 0,-1-1-1 0 0,1 2 0 0 0,0-1 0 0 0,0 0 0 0 0,0 1 1 0 0,0 0-1 0 0,0 0 0 0 0,0 1 0 0 0,9-1 0 0 0,-6 2-18 0 0,-1 1-1 0 0,0-1 0 0 0,1 1 0 0 0,-1 0 0 0 0,0 1 0 0 0,0 0 0 0 0,0 0 0 0 0,0 1 0 0 0,0-1 0 0 0,-1 1 0 0 0,0 1 1 0 0,0-1-1 0 0,0 1 0 0 0,0 0 0 0 0,-1 1 0 0 0,0-1 0 0 0,0 1 0 0 0,0 0 0 0 0,-1 0 0 0 0,5 9 0 0 0,-4-8 122 0 0,-1 1 0 0 0,0-1-1 0 0,0 1 1 0 0,-1 0 0 0 0,0 0-1 0 0,-1 0 1 0 0,1 1 0 0 0,-1-1-1 0 0,-1 1 1 0 0,0-1 0 0 0,0 1-1 0 0,-1 0 1 0 0,0-1 0 0 0,0 1-1 0 0,-1 0 1 0 0,0-1 0 0 0,-4 16-1 0 0,3-20 32 0 0,0 0-1 0 0,0 0 0 0 0,-1 0 1 0 0,1 0-1 0 0,-1 0 0 0 0,0-1 1 0 0,0 1-1 0 0,0-1 0 0 0,-1 0 1 0 0,1 0-1 0 0,-1 0 0 0 0,0 0 1 0 0,0-1-1 0 0,0 0 0 0 0,0 1 0 0 0,0-1 1 0 0,0-1-1 0 0,0 1 0 0 0,-10 2 1 0 0,2-1 100 0 0,-1-1 1 0 0,0 0 0 0 0,0 0 0 0 0,0-1-1 0 0,-24-2 1 0 0,31 1-344 0 0,0-1 1 0 0,0 1-1 0 0,0-2 0 0 0,0 1 0 0 0,0-1 1 0 0,0 1-1 0 0,1-2 0 0 0,-1 1 1 0 0,0-1-1 0 0,-7-4 0 0 0,9-1-787 0 0,7 0-256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3.044"/>
    </inkml:context>
    <inkml:brush xml:id="br0">
      <inkml:brushProperty name="width" value="0.05" units="cm"/>
      <inkml:brushProperty name="height" value="0.05" units="cm"/>
    </inkml:brush>
  </inkml:definitions>
  <inkml:trace contextRef="#ctx0" brushRef="#br0">158 105 13291 0 0,'19'-48'7178'0'0,"-18"46"-6963"0"0,-1 0 0 0 0,1 0 0 0 0,0 0 1 0 0,-1 0-1 0 0,0 0 0 0 0,1 0 0 0 0,-1 0 0 0 0,0-1 1 0 0,0 1-1 0 0,0 0 0 0 0,-1 0 0 0 0,1 0 0 0 0,0 0 1 0 0,-1 0-1 0 0,1 0 0 0 0,-1 0 0 0 0,0 0 0 0 0,0 0 1 0 0,0 0-1 0 0,-2-3 0 0 0,2 4-234 0 0,-1-1 0 0 0,1 1-1 0 0,-1 0 1 0 0,0 0 0 0 0,0 1 0 0 0,0-1 0 0 0,1 0-1 0 0,-1 1 1 0 0,0-1 0 0 0,0 1 0 0 0,0-1 0 0 0,0 1 0 0 0,0 0-1 0 0,0 0 1 0 0,0 0 0 0 0,0 0 0 0 0,0 0 0 0 0,0 1-1 0 0,0-1 1 0 0,0 0 0 0 0,0 1 0 0 0,1 0 0 0 0,-1-1-1 0 0,0 1 1 0 0,0 0 0 0 0,-3 2 0 0 0,-6 3-216 0 0,1 0-1 0 0,-1 1 1 0 0,-8 8 0 0 0,13-11 152 0 0,-3 3-123 0 0,0 0 0 0 0,1 1-1 0 0,-9 10 1 0 0,15-16 133 0 0,1 0-1 0 0,-1 0 1 0 0,0 0-1 0 0,1 0 1 0 0,-1 0-1 0 0,1 0 1 0 0,0 1 0 0 0,0-1-1 0 0,0 1 1 0 0,0-1-1 0 0,0 1 1 0 0,0-1-1 0 0,1 1 1 0 0,-1 0 0 0 0,1-1-1 0 0,0 1 1 0 0,-1 0-1 0 0,1-1 1 0 0,1 5 0 0 0,-1-6 66 0 0,1 0 0 0 0,-1 0 1 0 0,1-1-1 0 0,-1 1 1 0 0,1 0-1 0 0,0 0 0 0 0,-1 0 1 0 0,1-1-1 0 0,0 1 1 0 0,-1 0-1 0 0,1-1 1 0 0,0 1-1 0 0,0-1 0 0 0,0 1 1 0 0,0-1-1 0 0,0 1 1 0 0,0-1-1 0 0,-1 1 1 0 0,1-1-1 0 0,0 0 0 0 0,0 0 1 0 0,0 1-1 0 0,0-1 1 0 0,0 0-1 0 0,0 0 0 0 0,0 0 1 0 0,0 0-1 0 0,0 0 1 0 0,0 0-1 0 0,0-1 1 0 0,0 1-1 0 0,0 0 0 0 0,0 0 1 0 0,1-1-1 0 0,36-12 510 0 0,-35 11-473 0 0,20-9 208 0 0,0-2 0 0 0,27-20 0 0 0,16-8-846 0 0,-66 41 566 0 0,0-1 0 0 0,0 1 1 0 0,1 0-1 0 0,-1 0 1 0 0,0 0-1 0 0,0 0 0 0 0,0 0 1 0 0,1 0-1 0 0,-1 0 1 0 0,0 0-1 0 0,0-1 1 0 0,0 1-1 0 0,1 0 0 0 0,-1 0 1 0 0,0 0-1 0 0,0 0 1 0 0,1 0-1 0 0,-1 0 0 0 0,0 0 1 0 0,0 0-1 0 0,0 0 1 0 0,1 1-1 0 0,-1-1 0 0 0,0 0 1 0 0,0 0-1 0 0,0 0 1 0 0,1 0-1 0 0,-1 0 0 0 0,0 0 1 0 0,0 0-1 0 0,0 0 1 0 0,1 1-1 0 0,-1-1 0 0 0,0 0 1 0 0,0 0-1 0 0,0 0 1 0 0,0 0-1 0 0,0 1 1 0 0,1-1-1 0 0,-1 0 0 0 0,0 0 1 0 0,0 0-1 0 0,0 1 1 0 0,2 14-641 0 0,-8 31 883 0 0,3-29-282 0 0,3-10 83 0 0,-2 44-2 0 0,2-49-24 0 0,0 0 1 0 0,0 0 0 0 0,0 0-1 0 0,1 0 1 0 0,-1 0 0 0 0,0 0 0 0 0,1 0-1 0 0,0 0 1 0 0,-1 0 0 0 0,1 0 0 0 0,0 0-1 0 0,0 0 1 0 0,0-1 0 0 0,0 1 0 0 0,0 0-1 0 0,1-1 1 0 0,-1 1 0 0 0,0-1-1 0 0,1 1 1 0 0,-1-1 0 0 0,3 1 0 0 0,-2-1-140 0 0,0-1 0 0 0,-1 0 0 0 0,1 1 1 0 0,0-1-1 0 0,0 0 0 0 0,0 0 0 0 0,0 0 0 0 0,0-1 1 0 0,0 1-1 0 0,0 0 0 0 0,0-1 0 0 0,0 1 0 0 0,0-1 1 0 0,0 0-1 0 0,-1 0 0 0 0,1 0 0 0 0,0 0 1 0 0,1-1-1 0 0,2 0 158 0 0,10-6-601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3.496"/>
    </inkml:context>
    <inkml:brush xml:id="br0">
      <inkml:brushProperty name="width" value="0.05" units="cm"/>
      <inkml:brushProperty name="height" value="0.05" units="cm"/>
    </inkml:brush>
  </inkml:definitions>
  <inkml:trace contextRef="#ctx0" brushRef="#br0">168 1 15459 0 0,'-18'15'1525'0'0,"1"1"0"0"0,-20 25-1 0 0,-6 12-1219 0 0,36-44-278 0 0,0 1 0 0 0,1 0 0 0 0,0 0 0 0 0,0 0 0 0 0,-6 20 1 0 0,10-25-88 0 0,0 1 1 0 0,1 0 0 0 0,-1 0-1 0 0,2 0 1 0 0,-1 0 0 0 0,0 0-1 0 0,1 0 1 0 0,0 0 0 0 0,1 0-1 0 0,-1 0 1 0 0,1 0 0 0 0,3 9 0 0 0,-3-11 30 0 0,0 0 1 0 0,0 0 0 0 0,1 0 0 0 0,0 0 0 0 0,0-1-1 0 0,0 1 1 0 0,0-1 0 0 0,0 1 0 0 0,1-1 0 0 0,-1 0-1 0 0,7 6 1 0 0,-7-8 29 0 0,0 1 0 0 0,0-1 1 0 0,0 0-1 0 0,1 0 0 0 0,-1 0 0 0 0,1-1 0 0 0,-1 1 0 0 0,1 0 0 0 0,-1-1 0 0 0,1 0 0 0 0,-1 1 1 0 0,1-1-1 0 0,-1 0 0 0 0,1 0 0 0 0,-1 0 0 0 0,1-1 0 0 0,-1 1 0 0 0,1-1 0 0 0,4-1 0 0 0,4-1-197 0 0,0 1-1 0 0,1 0 0 0 0,-1 1 0 0 0,22 0 0 0 0,-30 1 138 0 0,0 0 1 0 0,0 1 0 0 0,-1-1-1 0 0,1 1 1 0 0,0 0 0 0 0,0-1-1 0 0,0 1 1 0 0,0 1 0 0 0,-1-1-1 0 0,1 0 1 0 0,2 2 0 0 0,-4-2 61 0 0,0 0 1 0 0,0 0-1 0 0,0 0 1 0 0,0 0-1 0 0,0 0 1 0 0,0 1-1 0 0,0-1 1 0 0,-1 0-1 0 0,1 0 1 0 0,0 1-1 0 0,-1-1 1 0 0,1 0-1 0 0,-1 1 1 0 0,1-1-1 0 0,-1 1 1 0 0,0-1 0 0 0,0 0-1 0 0,0 1 1 0 0,0-1-1 0 0,0 1 1 0 0,0-1-1 0 0,0 1 1 0 0,0 1-1 0 0,-1-1 140 0 0,0 1 0 0 0,1-1 0 0 0,-1 1 0 0 0,0-1 0 0 0,-1 0 0 0 0,1 0 0 0 0,0 0 0 0 0,-1 0 0 0 0,1 0 0 0 0,-1 0 0 0 0,1 0 0 0 0,-1 0 0 0 0,0-1 0 0 0,0 1 0 0 0,0 0 0 0 0,0-1 0 0 0,0 0 0 0 0,0 1 0 0 0,0-1 0 0 0,-1 0 0 0 0,-2 1 0 0 0,-5 2 543 0 0,0-1 1 0 0,1 0-1 0 0,-21 3 1 0 0,25-5-536 0 0,1-1-1 0 0,-1 1 1 0 0,0-1 0 0 0,0-1-1 0 0,0 1 1 0 0,0 0 0 0 0,0-1 0 0 0,1 0-1 0 0,-1 0 1 0 0,-8-4 0 0 0,10 4-374 0 0,0 0 0 0 0,1-1 1 0 0,-1 0-1 0 0,0 1 1 0 0,1-1-1 0 0,-1 0 0 0 0,1 0 1 0 0,0-1-1 0 0,0 1 1 0 0,-1 0-1 0 0,-1-4 1 0 0,-4-8-5142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4.072"/>
    </inkml:context>
    <inkml:brush xml:id="br0">
      <inkml:brushProperty name="width" value="0.05" units="cm"/>
      <inkml:brushProperty name="height" value="0.05" units="cm"/>
    </inkml:brush>
  </inkml:definitions>
  <inkml:trace contextRef="#ctx0" brushRef="#br0">267 111 16019 0 0,'2'-3'60'0'0,"14"-24"2664"0"0,-16 26-2511 0 0,1 0 0 0 0,-1-1-1 0 0,0 1 1 0 0,0 0-1 0 0,0 0 1 0 0,0-1-1 0 0,0 1 1 0 0,0 0-1 0 0,0-1 1 0 0,0 1 0 0 0,0 0-1 0 0,-1-1 1 0 0,1 1-1 0 0,0 0 1 0 0,-1 0-1 0 0,1-1 1 0 0,-1 1-1 0 0,0 0 1 0 0,1 0 0 0 0,-1 0-1 0 0,-1-2 1 0 0,-1-1-228 0 0,-1 0 1 0 0,1 0 0 0 0,-1 0 0 0 0,0 0 0 0 0,0 0-1 0 0,0 1 1 0 0,-1 0 0 0 0,1 0 0 0 0,-1 0 0 0 0,0 1-1 0 0,0-1 1 0 0,0 1 0 0 0,0 0 0 0 0,0 1 0 0 0,0-1-1 0 0,0 1 1 0 0,0 0 0 0 0,-1 0 0 0 0,1 1-1 0 0,-1-1 1 0 0,1 1 0 0 0,0 0 0 0 0,-1 1 0 0 0,1 0-1 0 0,0-1 1 0 0,-1 1 0 0 0,1 1 0 0 0,-9 3 0 0 0,-56 29-535 0 0,63-30 413 0 0,0 0 0 0 0,1 1-1 0 0,0 0 1 0 0,0 0 0 0 0,0 0-1 0 0,0 1 1 0 0,-9 11 0 0 0,15-16 75 0 0,0-1 0 0 0,0 1 0 0 0,-1 0 0 0 0,1-1 0 0 0,0 1 1 0 0,0-1-1 0 0,0 1 0 0 0,0 0 0 0 0,-1-1 0 0 0,1 1 1 0 0,0 0-1 0 0,0-1 0 0 0,0 1 0 0 0,1 0 0 0 0,-1-1 0 0 0,0 1 1 0 0,0-1-1 0 0,0 1 0 0 0,0 0 0 0 0,0-1 0 0 0,1 1 1 0 0,-1-1-1 0 0,0 1 0 0 0,1 0 0 0 0,-1-1 0 0 0,0 1 0 0 0,1-1 1 0 0,-1 1-1 0 0,1-1 0 0 0,-1 0 0 0 0,1 1 0 0 0,-1-1 1 0 0,1 1-1 0 0,-1-1 0 0 0,1 0 0 0 0,-1 1 0 0 0,1-1 0 0 0,-1 0 1 0 0,1 1-1 0 0,0-1 0 0 0,-1 0 0 0 0,1 0 0 0 0,-1 0 0 0 0,1 0 1 0 0,0 0-1 0 0,0 0 0 0 0,38 9-838 0 0,-32-8 792 0 0,38 6-165 0 0,-33-7 243 0 0,0 2 1 0 0,1 0-1 0 0,-1 0 0 0 0,0 1 0 0 0,0 1 1 0 0,0 0-1 0 0,12 6 0 0 0,-23-10 49 0 0,-1 0 1 0 0,0 0-1 0 0,0 1 0 0 0,1-1 0 0 0,-1 0 0 0 0,0 0 0 0 0,0 0 1 0 0,1 0-1 0 0,-1 1 0 0 0,0-1 0 0 0,0 0 0 0 0,0 0 0 0 0,1 1 1 0 0,-1-1-1 0 0,0 0 0 0 0,0 0 0 0 0,0 1 0 0 0,0-1 0 0 0,0 0 1 0 0,1 1-1 0 0,-1-1 0 0 0,0 0 0 0 0,0 1 0 0 0,0-1 0 0 0,0 0 1 0 0,0 0-1 0 0,0 1 0 0 0,0-1 0 0 0,0 0 0 0 0,0 1 0 0 0,0-1 0 0 0,0 0 1 0 0,-1 1-1 0 0,1-1 0 0 0,0 0 0 0 0,0 1 0 0 0,-11 10 887 0 0,-16 4 377 0 0,17-11-1030 0 0,1 0-70 0 0,0-1 0 0 0,0 1 0 0 0,0-2 0 0 0,0 1-1 0 0,0-1 1 0 0,0-1 0 0 0,-1 1 0 0 0,1-2 0 0 0,-19 0-1 0 0,13-8-585 0 0,7 2-1310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5.168"/>
    </inkml:context>
    <inkml:brush xml:id="br0">
      <inkml:brushProperty name="width" value="0.05" units="cm"/>
      <inkml:brushProperty name="height" value="0.05" units="cm"/>
    </inkml:brush>
  </inkml:definitions>
  <inkml:trace contextRef="#ctx0" brushRef="#br0">147 469 16532 0 0,'0'-2'176'0'0,"1"1"1"0"0,-1-1-1 0 0,0 1 1 0 0,0-1-1 0 0,-1 0 1 0 0,1 1-1 0 0,0-1 1 0 0,0 0-1 0 0,-1 1 1 0 0,1-1 0 0 0,-1 1-1 0 0,0-1 1 0 0,1 1-1 0 0,-1-1 1 0 0,-1-1-1 0 0,1 2-149 0 0,0 1-1 0 0,0 0 1 0 0,0-1-1 0 0,0 1 0 0 0,0 0 1 0 0,0 0-1 0 0,0 0 1 0 0,0-1-1 0 0,-1 1 1 0 0,1 0-1 0 0,0 1 1 0 0,0-1-1 0 0,0 0 0 0 0,0 0 1 0 0,0 0-1 0 0,0 1 1 0 0,0-1-1 0 0,0 0 1 0 0,0 1-1 0 0,0-1 1 0 0,0 1-1 0 0,0-1 0 0 0,-1 2 1 0 0,-7 2-84 0 0,0 1 0 0 0,0 0 0 0 0,0 0 1 0 0,1 1-1 0 0,0 0 0 0 0,0 0 0 0 0,0 1 0 0 0,1 0 0 0 0,0 0 1 0 0,0 1-1 0 0,1 0 0 0 0,-10 17 0 0 0,15-25 61 0 0,1 1 0 0 0,0 0 0 0 0,-1-1 0 0 0,1 1 0 0 0,0-1 0 0 0,0 1 0 0 0,0 0 0 0 0,-1-1 0 0 0,1 1 0 0 0,0 0-1 0 0,0-1 1 0 0,0 1 0 0 0,0 0 0 0 0,0-1 0 0 0,0 1 0 0 0,0 0 0 0 0,0-1 0 0 0,0 1 0 0 0,0-1 0 0 0,1 1 0 0 0,-1 0 0 0 0,0-1 0 0 0,0 1 0 0 0,1 0 0 0 0,-1-1 0 0 0,0 1 0 0 0,1-1-1 0 0,-1 1 1 0 0,0-1 0 0 0,1 1 0 0 0,-1-1 0 0 0,1 1 0 0 0,-1-1 0 0 0,1 1 0 0 0,-1-1 0 0 0,1 0 0 0 0,-1 1 0 0 0,1-1 0 0 0,0 0 0 0 0,-1 1 0 0 0,1-1 0 0 0,-1 0 0 0 0,1 0 0 0 0,0 1-1 0 0,-1-1 1 0 0,1 0 0 0 0,0 0 0 0 0,-1 0 0 0 0,1 0 0 0 0,1 0 0 0 0,1 0 118 0 0,1 0-1 0 0,-1 0 0 0 0,0 0 1 0 0,1 0-1 0 0,-1-1 1 0 0,1 0-1 0 0,-1 1 0 0 0,0-1 1 0 0,4-2-1 0 0,9-4 10 0 0,0-1 1 0 0,0-1-1 0 0,0 0 0 0 0,-2-1 1 0 0,1-1-1 0 0,-1 0 0 0 0,0-1 0 0 0,-1-1 1 0 0,-1 0-1 0 0,14-19 0 0 0,-9 8-168 0 0,-2-1 0 0 0,0 0-1 0 0,-2-1 1 0 0,17-49 0 0 0,-24 59 43 0 0,-1-1 0 0 0,-1 0-1 0 0,-1 0 1 0 0,0 0 0 0 0,-1 0 0 0 0,-1 0 0 0 0,-1-1 0 0 0,0 1 0 0 0,-4-23-1 0 0,4 37 10 0 0,0 0-1 0 0,-1 0 0 0 0,0 0 0 0 0,1 1 1 0 0,-1-1-1 0 0,0 0 0 0 0,0 0 1 0 0,-1 1-1 0 0,1-1 0 0 0,-1 0 0 0 0,1 1 1 0 0,-1 0-1 0 0,0-1 0 0 0,0 1 1 0 0,0 0-1 0 0,0 0 0 0 0,0 0 0 0 0,0 0 1 0 0,-1 0-1 0 0,-3-2 0 0 0,3 3-16 0 0,0 0 0 0 0,0 1 0 0 0,-1-1 0 0 0,1 0 0 0 0,0 1-1 0 0,-1 0 1 0 0,1 0 0 0 0,-1 0 0 0 0,1 0 0 0 0,0 0 0 0 0,-1 1 0 0 0,1 0-1 0 0,0-1 1 0 0,-1 1 0 0 0,1 0 0 0 0,0 1 0 0 0,-4 1 0 0 0,-4 2-56 0 0,0 1 1 0 0,0 1-1 0 0,1 0 1 0 0,0 0-1 0 0,0 1 1 0 0,0 0-1 0 0,1 1 1 0 0,1 0-1 0 0,-1 0 1 0 0,2 1 0 0 0,-8 11-1 0 0,9-13-70 0 0,1 1 0 0 0,0-1 1 0 0,1 1-1 0 0,0 0 0 0 0,0 1 0 0 0,1-1 0 0 0,0 0 0 0 0,0 1 1 0 0,1 0-1 0 0,1-1 0 0 0,0 1 0 0 0,0 0 0 0 0,1 0 0 0 0,1 15 1 0 0,0-19 50 0 0,0-1 0 0 0,0 1 0 0 0,1 0 0 0 0,0-1 0 0 0,0 1 0 0 0,1-1 0 0 0,-1 0 0 0 0,1 1 0 0 0,0-1 0 0 0,1-1 0 0 0,-1 1 0 0 0,1 0 0 0 0,0-1 0 0 0,0 0 0 0 0,7 6 0 0 0,3 0-97 0 0,1 0 0 0 0,0-1 0 0 0,28 12 0 0 0,22 13 34 0 0,-60-31 139 0 0,-1 0-1 0 0,0 0 0 0 0,0 0 0 0 0,0 0 1 0 0,0 1-1 0 0,0 0 0 0 0,-1-1 1 0 0,0 1-1 0 0,0 1 0 0 0,4 5 0 0 0,-5-6 37 0 0,-1 0 1 0 0,0-1-1 0 0,0 1 0 0 0,0 0 0 0 0,0-1 0 0 0,-1 1 0 0 0,1 0 1 0 0,-1 0-1 0 0,0 0 0 0 0,0-1 0 0 0,0 1 0 0 0,-1 0 0 0 0,1 0 0 0 0,-3 5 1 0 0,3-8-51 0 0,-1 0 0 0 0,1 0 0 0 0,0 0 0 0 0,-1-1-1 0 0,1 1 1 0 0,0 0 0 0 0,-1 0 0 0 0,1 0 0 0 0,0 0 0 0 0,0 0 0 0 0,0-1 0 0 0,0 1 0 0 0,0 0 0 0 0,0 0 0 0 0,0 0 0 0 0,0 0 0 0 0,0 0 0 0 0,1 0 0 0 0,-1-1 0 0 0,0 1 0 0 0,1 0 0 0 0,-1 0 0 0 0,0 0 0 0 0,1-1 0 0 0,-1 1 0 0 0,1 0 0 0 0,-1 0 0 0 0,1-1 0 0 0,-1 1 0 0 0,1 0 0 0 0,0 0 0 0 0,2-1-146 0 0,-1 0 0 0 0,0 1 0 0 0,1-1 0 0 0,-1 0 0 0 0,0-1-1 0 0,1 1 1 0 0,-1 0 0 0 0,0-1 0 0 0,1 1 0 0 0,-1-1 0 0 0,3-1 0 0 0,5-1-432 0 0,0 0 0 0 0,0-1 1 0 0,0 0-1 0 0,-1-1 0 0 0,0 0 0 0 0,10-7 1 0 0,-13 8 1414 0 0,-1-1 0 0 0,1 1 0 0 0,-1-1 0 0 0,0-1 0 0 0,-1 1 0 0 0,5-7 0 0 0,-3 4 1572 0 0,0 0-1122 0 0,-10 22-2346 0 0,0-1 1101 0 0,1 1-1 0 0,1-1 1 0 0,0 1 0 0 0,-1 21 0 0 0,3-35 116 0 0,1 0-188 0 0,0 1-1 0 0,-1-1 1 0 0,1 0 0 0 0,0 0 0 0 0,-1 0-1 0 0,1 1 1 0 0,0-1 0 0 0,-1 0-1 0 0,1 1 1 0 0,-1-1 0 0 0,1 0 0 0 0,-1 1-1 0 0,1-1 1 0 0,-1 1 0 0 0,1-1-1 0 0,-1 1 1 0 0,1-1 0 0 0,0 2 0 0 0,-1-2 49 0 0,0 1 0 0 0,1-1 0 0 0,-1 1 0 0 0,0-1 0 0 0,1 1 0 0 0,-1-1 0 0 0,1 1 0 0 0,-1-1 0 0 0,0 1 0 0 0,1-1 0 0 0,-1 0 0 0 0,1 1 0 0 0,-1-1 0 0 0,1 0 0 0 0,-1 0 0 0 0,1 1 0 0 0,0-1 0 0 0,-1 0 0 0 0,1 0 0 0 0,-1 0 0 0 0,1 0 0 0 0,-1 0 0 0 0,1 1 0 0 0,0-1 0 0 0,-1 0 0 0 0,1 0 0 0 0,-1 0 0 0 0,1-1 0 0 0,0 1 0 0 0,-1 0 0 0 0,1 0 0 0 0,-1 0 0 0 0,1 0 0 0 0,-1-1 0 0 0,1 1 0 0 0,-1 0 0 0 0,1 0 0 0 0,-1-1 0 0 0,1 1 0 0 0,-1 0 0 0 0,1-1 0 0 0,22-14 73 0 0,0-1 0 0 0,-2-1 0 0 0,0 0 0 0 0,24-27 0 0 0,-24 28 94 0 0,-21 15-195 0 0,1 1 1 0 0,-1 0-1 0 0,1-1 0 0 0,-1 1 0 0 0,0 0 0 0 0,1 0 1 0 0,-1 0-1 0 0,1-1 0 0 0,-1 1 0 0 0,1 0 0 0 0,0 0 1 0 0,-1 0-1 0 0,1 0 0 0 0,-1 0 0 0 0,1 0 1 0 0,-1 0-1 0 0,1 0 0 0 0,-1 0 0 0 0,1 0 0 0 0,-1 0 1 0 0,1 0-1 0 0,-1 1 0 0 0,1-1 0 0 0,-1 0 0 0 0,1 0 1 0 0,-1 0-1 0 0,1 1 0 0 0,-1-1 0 0 0,1 0 0 0 0,-1 1 1 0 0,0-1-1 0 0,1 0 0 0 0,-1 1 0 0 0,0-1 0 0 0,1 0 1 0 0,-1 1-1 0 0,0-1 0 0 0,1 1 0 0 0,-1-1 0 0 0,0 1 1 0 0,0-1-1 0 0,1 1 0 0 0,-1-1 0 0 0,0 1 0 0 0,0-1 1 0 0,0 1-1 0 0,0-1 0 0 0,0 1 0 0 0,1 0 0 0 0,-10 34 124 0 0,10-10-12 0 0,-3 33-1 0 0,1-40-71 0 0,1-11-243 0 0,0 1 0 0 0,0-1 0 0 0,1 0 0 0 0,0 0 0 0 0,0 1 0 0 0,1-1 0 0 0,0 0 0 0 0,3 8 0 0 0,1-10-2426 0 0,-5-3 896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5.744"/>
    </inkml:context>
    <inkml:brush xml:id="br0">
      <inkml:brushProperty name="width" value="0.05" units="cm"/>
      <inkml:brushProperty name="height" value="0.05" units="cm"/>
    </inkml:brush>
  </inkml:definitions>
  <inkml:trace contextRef="#ctx0" brushRef="#br0">60 5 15579 0 0,'0'-1'48'0'0,"0"1"-1"0"0,0 0 1 0 0,0 0 0 0 0,0 0-1 0 0,0 0 1 0 0,0-1-1 0 0,0 1 1 0 0,0 0-1 0 0,0 0 1 0 0,0 0-1 0 0,0 0 1 0 0,0 0-1 0 0,0-1 1 0 0,0 1 0 0 0,0 0-1 0 0,0 0 1 0 0,0 0-1 0 0,0 0 1 0 0,0 0-1 0 0,-1-1 1 0 0,1 1-1 0 0,0 0 1 0 0,0 0-1 0 0,0 0 1 0 0,0 0 0 0 0,0 0-1 0 0,0 0 1 0 0,-1 0-1 0 0,1-1 1 0 0,0 1-1 0 0,0 0 1 0 0,0 0-1 0 0,0 0 1 0 0,0 0 0 0 0,-1 0-1 0 0,1 0 1 0 0,0 0-1 0 0,0 0 1 0 0,0 0-1 0 0,0 0 1 0 0,-1 0-1 0 0,1 0 1 0 0,0 0-1 0 0,0 0 1 0 0,0 0 0 0 0,0 0-1 0 0,-1 0 1 0 0,1 0-1 0 0,0 0 1 0 0,0 0-1 0 0,0 0 1 0 0,0 1-1 0 0,0-1 1 0 0,-1 0-1 0 0,1 0 1 0 0,0 0 0 0 0,0 0-1 0 0,0 0 1 0 0,-10 14 239 0 0,-5 19-918 0 0,8-13 662 0 0,2-1 0 0 0,0 1 0 0 0,1 0 0 0 0,1 1-1 0 0,-1 31 1 0 0,3 15-2602 0 0,1-67 2491 0 0,0 0 1 0 0,1 0-1 0 0,-1 0 0 0 0,0 0 0 0 0,0 0 0 0 0,1 0 0 0 0,-1 1 0 0 0,0-1 1 0 0,0 0-1 0 0,1 0 0 0 0,-1 0 0 0 0,0 0 0 0 0,0 0 0 0 0,1 0 0 0 0,-1-1 1 0 0,0 1-1 0 0,0 0 0 0 0,0 0 0 0 0,1 0 0 0 0,-1 0 0 0 0,0 0 0 0 0,0 0 0 0 0,1 0 1 0 0,-1 0-1 0 0,0 0 0 0 0,0-1 0 0 0,0 1 0 0 0,1 0 0 0 0,-1 0 0 0 0,0 0 1 0 0,0 0-1 0 0,0-1 0 0 0,0 1 43 0 0,7-5-807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6.529"/>
    </inkml:context>
    <inkml:brush xml:id="br0">
      <inkml:brushProperty name="width" value="0.05" units="cm"/>
      <inkml:brushProperty name="height" value="0.05" units="cm"/>
    </inkml:brush>
  </inkml:definitions>
  <inkml:trace contextRef="#ctx0" brushRef="#br0">85 0 16964 0 0,'1'0'63'0'0,"-1"0"0"0"0,1 0 0 0 0,-1 0 0 0 0,1 0 0 0 0,-1 0 0 0 0,1 0 0 0 0,-1 1 0 0 0,1-1 0 0 0,-1 0 0 0 0,1 0 0 0 0,-1 0 0 0 0,1 1 0 0 0,-1-1 0 0 0,1 0 0 0 0,-1 0 0 0 0,0 1 0 0 0,1-1 0 0 0,-1 0 0 0 0,1 1 0 0 0,-1-1 0 0 0,0 1 0 0 0,1-1 0 0 0,-1 0 0 0 0,0 1 0 0 0,0-1 0 0 0,1 1 0 0 0,-1-1 0 0 0,0 1 0 0 0,0-1 0 0 0,0 1 0 0 0,1-1 0 0 0,-1 1 0 0 0,0-1 0 0 0,0 1 0 0 0,0-1 0 0 0,0 1 0 0 0,0-1 0 0 0,0 1 0 0 0,0 0 0 0 0,0-1 0 0 0,0 1 0 0 0,-1 0 0 0 0,-6 29-868 0 0,2-14 780 0 0,-6 49 103 0 0,-3 119 1 0 0,19 66 596 0 0,-6-236-672 0 0,1-11-86 0 0,-1-1 0 0 0,1 1 0 0 0,0-1 0 0 0,0 1-1 0 0,0-1 1 0 0,0 1 0 0 0,0-1 0 0 0,1 1-1 0 0,-1-1 1 0 0,1 1 0 0 0,0-1 0 0 0,0 1 0 0 0,1 2-1 0 0,-2-35-70 0 0,-3 9 539 0 0,-1 0 1 0 0,-1 0-1 0 0,-1 0 1 0 0,0 1 0 0 0,-2 0-1 0 0,-1 0 1 0 0,-18-32-1 0 0,28 53-574 0 0,1 1 106 0 0,0 0-1 0 0,1-1 1 0 0,-1 1-1 0 0,0 0 1 0 0,0-1-1 0 0,1 1 1 0 0,-1-1 0 0 0,6 2-1 0 0,-2-1 141 0 0,1-1 0 0 0,-1 0 0 0 0,0 0 0 0 0,1-1 0 0 0,-1 0 0 0 0,1 0-1 0 0,-1 0 1 0 0,1-1 0 0 0,-1 0 0 0 0,0 0 0 0 0,1-1 0 0 0,-1 0 0 0 0,0 0 0 0 0,0 0 0 0 0,0-1 0 0 0,0 1 0 0 0,0-1 0 0 0,-1-1-1 0 0,1 1 1 0 0,-1-1 0 0 0,0 0 0 0 0,0-1 0 0 0,-1 1 0 0 0,6-7 0 0 0,11-13-342 0 0,-1-1-1 0 0,-1-2 1 0 0,-2 0-1 0 0,0 0 1 0 0,-2-2 0 0 0,23-59-1 0 0,-34 75 590 0 0,-1 0-1 0 0,0 0 0 0 0,-1 0 0 0 0,1-25 1 0 0,-3 38-308 0 0,0 0 0 0 0,0 0 0 0 0,0 0 1 0 0,0 0-1 0 0,0 0 0 0 0,0 0 0 0 0,0 0 1 0 0,0 0-1 0 0,-1 0 0 0 0,1 1 0 0 0,0-1 0 0 0,0 0 1 0 0,0 0-1 0 0,0 0 0 0 0,0 0 0 0 0,0 0 1 0 0,0 0-1 0 0,0 0 0 0 0,0 0 0 0 0,0 0 1 0 0,0 0-1 0 0,0 0 0 0 0,0 0 0 0 0,-1 0 1 0 0,1 0-1 0 0,0 0 0 0 0,0 0 0 0 0,0 0 1 0 0,0 0-1 0 0,0 0 0 0 0,0 0 0 0 0,0 0 1 0 0,0 0-1 0 0,0-1 0 0 0,0 1 0 0 0,0 0 1 0 0,0 0-1 0 0,0 0 0 0 0,-1 0 0 0 0,1 0 1 0 0,0 0-1 0 0,0 0 0 0 0,0 0 0 0 0,0 0 0 0 0,0 0 1 0 0,0 0-1 0 0,0 0 0 0 0,0 0 0 0 0,0 0 1 0 0,0 0-1 0 0,0 0 0 0 0,0-1 0 0 0,0 1 1 0 0,0 0-1 0 0,0 0 0 0 0,0 0 0 0 0,0 0 1 0 0,0 0-1 0 0,0 0 0 0 0,0 0 0 0 0,-7 10-368 0 0,-6 14-184 0 0,4-5 338 0 0,2 1 0 0 0,0 1-1 0 0,0-1 1 0 0,-4 36 0 0 0,-6 88-19 0 0,12-93 173 0 0,3-29 18 0 0,0 0 0 0 0,0 0 1 0 0,2 0-1 0 0,1 0 0 0 0,1 0 0 0 0,7 33 1 0 0,2-14-80 0 0,7 25-183 0 0,-16-60 388 0 0,1 0 1 0 0,-1 0 0 0 0,1 0-1 0 0,1-1 1 0 0,-1 1-1 0 0,1-1 1 0 0,7 10 0 0 0,-10-15 1 0 0,-1 1 0 0 0,1-1 0 0 0,-1 1 1 0 0,1-1-1 0 0,-1 1 0 0 0,1 0 1 0 0,-1-1-1 0 0,1 0 0 0 0,-1 1 0 0 0,1-1 1 0 0,0 1-1 0 0,-1-1 0 0 0,1 0 0 0 0,0 1 1 0 0,-1-1-1 0 0,1 0 0 0 0,0 0 0 0 0,0 0 1 0 0,-1 1-1 0 0,1-1 0 0 0,0 0 0 0 0,0 0 1 0 0,-1 0-1 0 0,1 0 0 0 0,0 0 0 0 0,0 0 1 0 0,-1-1-1 0 0,1 1 0 0 0,1 0 1 0 0,-1-1 10 0 0,0 0 0 0 0,0 0 0 0 0,0 0 0 0 0,0 0 0 0 0,0-1 0 0 0,0 1 0 0 0,-1 0 1 0 0,1 0-1 0 0,0-1 0 0 0,-1 1 0 0 0,1 0 0 0 0,-1 0 0 0 0,1-1 0 0 0,-1-1 0 0 0,2-7-47 0 0,0 0-1 0 0,-1 0 1 0 0,0-12-1 0 0,-2 5-382 0 0,0-1 1 0 0,-2 1-1 0 0,0 0 1 0 0,0 0-1 0 0,-7-17 1 0 0,-35-82-683 0 0,22 61 1399 0 0,3 12 309 0 0,14 37-884 0 0,5 10-900 0 0,2-3 1010 0 0,-1-1-1 0 0,0 1 0 0 0,0 0 0 0 0,1 0 1 0 0,-1 0-1 0 0,1 0 0 0 0,-1 0 0 0 0,1 0 1 0 0,-1-1-1 0 0,1 1 0 0 0,-1 0 0 0 0,1-1 1 0 0,0 1-1 0 0,-1 0 0 0 0,3 1 1 0 0,16 8-466 0 0,1 0 1 0 0,0-2 0 0 0,1 0 0 0 0,36 9-1 0 0,-38-13-433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7.008"/>
    </inkml:context>
    <inkml:brush xml:id="br0">
      <inkml:brushProperty name="width" value="0.05" units="cm"/>
      <inkml:brushProperty name="height" value="0.05" units="cm"/>
    </inkml:brush>
  </inkml:definitions>
  <inkml:trace contextRef="#ctx0" brushRef="#br0">4 2 22325 0 0,'-3'-2'910'0'0,"8"10"-368"0"0,10 11-435 0 0,-13-17-99 0 0,3 3-758 0 0,0 1-1 0 0,0 0 0 0 0,-1 0 0 0 0,0 0 0 0 0,7 13 0 0 0,-7-6 608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7.740"/>
    </inkml:context>
    <inkml:brush xml:id="br0">
      <inkml:brushProperty name="width" value="0.05" units="cm"/>
      <inkml:brushProperty name="height" value="0.05" units="cm"/>
    </inkml:brush>
  </inkml:definitions>
  <inkml:trace contextRef="#ctx0" brushRef="#br0">162 76 17148 0 0,'5'-10'1029'0'0,"-1"0"1"0"0,0 0 0 0 0,-1 0 0 0 0,0 0 0 0 0,3-16-1 0 0,-35 101-2513 0 0,-70 199 1539 0 0,92-255-413 0 0,-12 28-3713 0 0,18-45 3497 0 0,0 1 0 0 0,0 0 1 0 0,-1-1-1 0 0,0 0 0 0 0,1 1 0 0 0,-1-1 0 0 0,0 0 0 0 0,0 0 0 0 0,0 0 1 0 0,0 0-1 0 0,0 0 0 0 0,-1-1 0 0 0,-2 3 0 0 0,0-3-298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8.205"/>
    </inkml:context>
    <inkml:brush xml:id="br0">
      <inkml:brushProperty name="width" value="0.05" units="cm"/>
      <inkml:brushProperty name="height" value="0.05" units="cm"/>
    </inkml:brush>
  </inkml:definitions>
  <inkml:trace contextRef="#ctx0" brushRef="#br0">36 0 12563 0 0,'-1'0'208'0'0,"0"0"1"0"0,0 0-1 0 0,1 0 1 0 0,-1 0-1 0 0,0 1 1 0 0,0-1-1 0 0,0 0 1 0 0,0 0 0 0 0,0 1-1 0 0,0-1 1 0 0,0 0-1 0 0,1 1 1 0 0,-1-1-1 0 0,0 1 1 0 0,0-1-1 0 0,0 1 1 0 0,1-1-1 0 0,-1 1 1 0 0,0 0-1 0 0,1-1 1 0 0,-2 2 0 0 0,-6 20-275 0 0,4 7 33 0 0,1 0-1 0 0,2 43 1 0 0,1-55 109 0 0,0 1 0 0 0,2 0 0 0 0,4 25 1 0 0,-5-40 60 0 0,0 1 0 0 0,0 0 1 0 0,0 0-1 0 0,0-1 1 0 0,1 1-1 0 0,-1 0 0 0 0,1-1 1 0 0,0 1-1 0 0,0-1 1 0 0,0 0-1 0 0,0 0 0 0 0,1 0 1 0 0,-1 0-1 0 0,1 0 1 0 0,0 0-1 0 0,0-1 0 0 0,0 1 1 0 0,0-1-1 0 0,0 0 1 0 0,0 0-1 0 0,1 0 0 0 0,4 2 1 0 0,-6-4 14 0 0,1 1 1 0 0,-1-1-1 0 0,1 0 1 0 0,0 0-1 0 0,-1 0 1 0 0,1 0-1 0 0,-1 0 1 0 0,1 0 0 0 0,-1 0-1 0 0,1-1 1 0 0,0 0-1 0 0,-1 1 1 0 0,3-2-1 0 0,32-17 736 0 0,-20 9-673 0 0,191-114-207 0 0,-77 28-5639 0 0,-111 80 5434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8.702"/>
    </inkml:context>
    <inkml:brush xml:id="br0">
      <inkml:brushProperty name="width" value="0.05" units="cm"/>
      <inkml:brushProperty name="height" value="0.05" units="cm"/>
    </inkml:brush>
  </inkml:definitions>
  <inkml:trace contextRef="#ctx0" brushRef="#br0">267 116 9586 0 0,'3'-4'1232'0'0,"-1"0"0"0"0,1 0-1 0 0,-1 0 1 0 0,0 0 0 0 0,0-1 0 0 0,0 1 0 0 0,-1-1-1 0 0,3-7 1 0 0,-3 2 97 0 0,1 0-1 0 0,-1 0 0 0 0,0-10 1 0 0,-1 19-1311 0 0,0 0-1 0 0,0 1 1 0 0,0-1 0 0 0,-1 0 0 0 0,1 1 0 0 0,0-1 0 0 0,0 0 0 0 0,0 0 0 0 0,0 1 0 0 0,-1-1 0 0 0,1 0 0 0 0,0 1 0 0 0,-1-1 0 0 0,1 0 0 0 0,-1 1 0 0 0,1-1 0 0 0,0 1 0 0 0,-1-1 0 0 0,1 1 0 0 0,-1-1-1 0 0,0 1 1 0 0,1-1 0 0 0,-1 1 0 0 0,1-1 0 0 0,-2 1 0 0 0,0-1-38 0 0,1 0 0 0 0,-1 1 0 0 0,0-1 0 0 0,0 1 0 0 0,0 0 0 0 0,0-1-1 0 0,0 1 1 0 0,1 0 0 0 0,-5 0 0 0 0,-2 1-139 0 0,0 1 0 0 0,0-1 0 0 0,-12 5 0 0 0,-2 2-1 0 0,1 2 1 0 0,-1 0-1 0 0,2 1 1 0 0,-1 1 0 0 0,2 1-1 0 0,0 1 1 0 0,0 1-1 0 0,-20 20 1 0 0,38-34 84 0 0,0 0 0 0 0,-1 0 0 0 0,1 1 0 0 0,0-1 0 0 0,0 0-1 0 0,0 0 1 0 0,0 1 0 0 0,0-1 0 0 0,0 1 0 0 0,1-1 0 0 0,-1 1 0 0 0,0-1 0 0 0,1 1 0 0 0,-1 0 0 0 0,1 1 0 0 0,0-2-4 0 0,0 0-1 0 0,0 0 1 0 0,1 0 0 0 0,-1 0-1 0 0,1 0 1 0 0,-1 0 0 0 0,1 0-1 0 0,-1 0 1 0 0,1 0 0 0 0,-1 0-1 0 0,1-1 1 0 0,0 1 0 0 0,-1 0-1 0 0,1 0 1 0 0,0-1 0 0 0,0 1-1 0 0,0-1 1 0 0,0 1 0 0 0,-1-1-1 0 0,1 1 1 0 0,0-1 0 0 0,0 1 0 0 0,1-1-1 0 0,70 33-1412 0 0,-38-18 1285 0 0,51 29 0 0 0,46 36 187 0 0,-129-79 30 0 0,-1 0-1 0 0,1 0 0 0 0,-1 0 1 0 0,0 0-1 0 0,1 0 0 0 0,-1 0 1 0 0,0 0-1 0 0,0 0 0 0 0,0 0 1 0 0,0 0-1 0 0,0 1 0 0 0,0-1 1 0 0,0 0-1 0 0,0 1 0 0 0,-1-1 1 0 0,1 1-1 0 0,0-1 0 0 0,-1 1 1 0 0,1-1-1 0 0,-1 1 0 0 0,0-1 1 0 0,1 1-1 0 0,-1-1 0 0 0,0 3 1 0 0,-1-1 30 0 0,1-1-1 0 0,-1 1 1 0 0,0-1 0 0 0,0 1 0 0 0,0-1-1 0 0,0 0 1 0 0,-1 0 0 0 0,1 1 0 0 0,0-1-1 0 0,-1 0 1 0 0,0 0 0 0 0,1-1 0 0 0,-5 4 0 0 0,-5 4 164 0 0,0 0 1 0 0,-1-1 0 0 0,-1-1-1 0 0,-16 8 1 0 0,15-8 19 0 0,0-1-1 0 0,0 0 1 0 0,-1-2-1 0 0,-19 5 1 0 0,27-8-190 0 0,-1 0 1 0 0,0 0-1 0 0,0-1 1 0 0,0 0-1 0 0,0 0 0 0 0,0-1 1 0 0,0 0-1 0 0,0-1 1 0 0,1 0-1 0 0,-9-2 0 0 0,12 2-443 0 0,-23-8-1129 0 0,26 10 1369 0 0,1-1 0 0 0,-1 1 1 0 0,0 0-1 0 0,1 0 0 0 0,-1-1 0 0 0,0 1 0 0 0,1 0 0 0 0,-1-1 0 0 0,1 1 0 0 0,-1-1 0 0 0,1 1 0 0 0,-1-1 0 0 0,1 1 0 0 0,-1-1 0 0 0,1 1 0 0 0,-1-1 0 0 0,1 1 0 0 0,-1-1 1 0 0,1 1-1 0 0,0-1 0 0 0,-1 0 0 0 0,1 1 0 0 0,0-1 0 0 0,0 0 0 0 0,0 1 0 0 0,-1-1 0 0 0,1 0 0 0 0,0 1 0 0 0,0-1 0 0 0,0-1 0 0 0,2-1-55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8.688"/>
    </inkml:context>
    <inkml:brush xml:id="br0">
      <inkml:brushProperty name="width" value="0.05" units="cm"/>
      <inkml:brushProperty name="height" value="0.05" units="cm"/>
    </inkml:brush>
  </inkml:definitions>
  <inkml:trace contextRef="#ctx0" brushRef="#br0">409 35 18892 0 0,'2'-4'105'0'0,"1"1"0"0"0,-1 0 1 0 0,0-1-1 0 0,0 0 0 0 0,0 1 0 0 0,0-1 0 0 0,1-5 1 0 0,-19 30-313 0 0,3-8 115 0 0,-233 342 100 0 0,179-263-589 0 0,54-77-1509 0 0,-26 24 0 0 0,12-19-1867 0 0,21-15 2834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9.235"/>
    </inkml:context>
    <inkml:brush xml:id="br0">
      <inkml:brushProperty name="width" value="0.05" units="cm"/>
      <inkml:brushProperty name="height" value="0.05" units="cm"/>
    </inkml:brush>
  </inkml:definitions>
  <inkml:trace contextRef="#ctx0" brushRef="#br0">207 22 19876 0 0,'1'-1'156'0'0,"0"0"-1"0"0,0 0 1 0 0,0 0-1 0 0,-1 0 0 0 0,1 0 1 0 0,0 0-1 0 0,-1 0 1 0 0,1 0-1 0 0,0-1 1 0 0,-1 1-1 0 0,1 0 1 0 0,-1 0-1 0 0,1-3 1 0 0,-4 1 1002 0 0,-6 10-1164 0 0,-20 26-441 0 0,-49 72 0 0 0,67-87 343 0 0,1 0 1 0 0,1 0 0 0 0,0 1 0 0 0,2 0 0 0 0,0 1 0 0 0,-6 29 0 0 0,6-5-198 0 0,0 47 1 0 0,2-27 279 0 0,2-49 251 0 0,-2-25-549 0 0,1-26-617 0 0,12-112 1630 0 0,-8 148-688 0 0,0 0-1 0 0,0-1 0 0 0,0 1 0 0 0,0 0 1 0 0,0 0-1 0 0,0-1 0 0 0,0 1 0 0 0,0 0 1 0 0,0 0-1 0 0,0-1 0 0 0,0 1 0 0 0,0 0 1 0 0,0 0-1 0 0,0-1 0 0 0,0 1 0 0 0,1 0 1 0 0,-1 0-1 0 0,0-1 0 0 0,0 1 0 0 0,0 0 1 0 0,0 0-1 0 0,0 0 0 0 0,1-1 0 0 0,-1 1 1 0 0,0 0-1 0 0,0 0 0 0 0,0 0 0 0 0,1 0 1 0 0,-1-1-1 0 0,0 1 0 0 0,0 0 0 0 0,1 0 1 0 0,-1 0-1 0 0,0 0 0 0 0,0 0 0 0 0,0 0 1 0 0,1 0-1 0 0,-1 0 0 0 0,0 0 0 0 0,1 0 1 0 0,-1 0-1 0 0,0 0 0 0 0,0 0 0 0 0,1 0 1 0 0,-1 0-1 0 0,0 0 0 0 0,0 0 0 0 0,1 0 1 0 0,15 7-1079 0 0,-4-1 851 0 0,5-1 73 0 0,48 12 133 0 0,-59-16 134 0 0,0 0 0 0 0,0-1 0 0 0,0 0-1 0 0,0 0 1 0 0,0 0 0 0 0,0-1-1 0 0,0 1 1 0 0,11-4 0 0 0,-15 2-4 0 0,-1 1 1 0 0,1 0 0 0 0,0-1-1 0 0,-1 1 1 0 0,0-1-1 0 0,1 1 1 0 0,-1-1 0 0 0,0 0-1 0 0,0 1 1 0 0,0-1 0 0 0,0 0-1 0 0,0 0 1 0 0,0 0-1 0 0,-1 0 1 0 0,1 0 0 0 0,0 0-1 0 0,-1 0 1 0 0,1-3 0 0 0,-1 5-118 0 0,0 0 0 0 0,0-1 1 0 0,0 1-1 0 0,0 0 0 0 0,0 0 1 0 0,0 0-1 0 0,0-1 1 0 0,0 1-1 0 0,0 0 0 0 0,0 0 1 0 0,0-1-1 0 0,0 1 1 0 0,0 0-1 0 0,0 0 0 0 0,0 0 1 0 0,0 0-1 0 0,0-1 1 0 0,0 1-1 0 0,0 0 0 0 0,0 0 1 0 0,1 0-1 0 0,-1-1 0 0 0,0 1 1 0 0,0 0-1 0 0,0 0 1 0 0,0 0-1 0 0,0 0 0 0 0,1 0 1 0 0,-1 0-1 0 0,0-1 1 0 0,0 1-1 0 0,0 0 0 0 0,1 0 1 0 0,-1 0-1 0 0,0 0 1 0 0,0 0-1 0 0,0 0 0 0 0,1 0 1 0 0,-1 0-1 0 0,0 0 0 0 0,0 0 1 0 0,0 0-1 0 0,1 0 1 0 0,-1 0-1 0 0,0 0 0 0 0,1 0-21 0 0,-1 0 0 0 0,1 1 0 0 0,-1-1 0 0 0,0 0 0 0 0,1 1 0 0 0,-1-1 0 0 0,1 1 0 0 0,-1-1 0 0 0,0 0 0 0 0,0 1 0 0 0,1-1 0 0 0,-1 1 0 0 0,0-1 0 0 0,0 0 0 0 0,1 1 0 0 0,-1-1 0 0 0,0 1 0 0 0,0-1 0 0 0,0 1 0 0 0,0-1 0 0 0,0 1 0 0 0,0-1 0 0 0,0 1 0 0 0,0-1 0 0 0,0 2 0 0 0,-1 29-530 0 0,0-17 483 0 0,0-1 0 0 0,1 0 0 0 0,1 1 0 0 0,0-1 0 0 0,4 17 0 0 0,-5-27 63 0 0,1 0 0 0 0,0-1 0 0 0,0 1 0 0 0,0-1 0 0 0,0 1 0 0 0,0-1-1 0 0,1 1 1 0 0,-1-1 0 0 0,1 0 0 0 0,0 1 0 0 0,0-1 0 0 0,-1 0 0 0 0,1 0 0 0 0,1 0 0 0 0,-1-1 0 0 0,0 1 0 0 0,0 0 0 0 0,1-1 0 0 0,-1 0 0 0 0,0 1 0 0 0,1-1 0 0 0,0 0 0 0 0,-1 0 0 0 0,1 0 0 0 0,0-1 0 0 0,-1 1 0 0 0,1-1 0 0 0,0 1 0 0 0,0-1 0 0 0,-1 0 0 0 0,4 0 0 0 0,1-1 83 0 0,0 1 0 0 0,0-1-1 0 0,0-1 1 0 0,0 1 0 0 0,-1-1 0 0 0,1 0 0 0 0,-1-1 0 0 0,1 1 0 0 0,-1-1 0 0 0,0 0 0 0 0,0-1 0 0 0,0 0-1 0 0,0 0 1 0 0,-1 0 0 0 0,0 0 0 0 0,0-1 0 0 0,5-6 0 0 0,-4 5 64 0 0,-1 0 0 0 0,0-1 0 0 0,-1 1-1 0 0,0-1 1 0 0,0 0 0 0 0,0-1 0 0 0,-1 1 0 0 0,0-1 0 0 0,0 1 0 0 0,-1-1 0 0 0,0 0 0 0 0,0 0-1 0 0,-1 0 1 0 0,1-14 0 0 0,-2 31-1007 0 0,-1 2 678 0 0,1-1-1 0 0,1 0 1 0 0,0 1-1 0 0,0-1 1 0 0,4 11-1 0 0,-4-18 52 0 0,0 0 0 0 0,0-1 0 0 0,0 1 0 0 0,0 0 0 0 0,1-1 0 0 0,-1 1 0 0 0,1-1-1 0 0,0 0 1 0 0,0 1 0 0 0,0-1 0 0 0,0 0 0 0 0,3 2 0 0 0,-3-2-355 0 0,1-1-1 0 0,0 1 1 0 0,-1-1 0 0 0,1 1-1 0 0,0-1 1 0 0,0 0-1 0 0,0 0 1 0 0,4 0 0 0 0,7 3-1352 0 0,-9-5 650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29.730"/>
    </inkml:context>
    <inkml:brush xml:id="br0">
      <inkml:brushProperty name="width" value="0.05" units="cm"/>
      <inkml:brushProperty name="height" value="0.05" units="cm"/>
    </inkml:brush>
  </inkml:definitions>
  <inkml:trace contextRef="#ctx0" brushRef="#br0">22 23 20124 0 0,'-6'-7'592'0'0,"2"2"-143"0"0,0 0-1 0 0,1 2-160 0 0,0 1-224 0 0,1 3-816 0 0,2 0 295 0 0,0 2-87 0 0,2 4-216 0 0,-1 1-776 0 0,4 0-313 0 0,0 5 617 0 0,5 0 1248 0 0,0-2-976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0.261"/>
    </inkml:context>
    <inkml:brush xml:id="br0">
      <inkml:brushProperty name="width" value="0.05" units="cm"/>
      <inkml:brushProperty name="height" value="0.05" units="cm"/>
    </inkml:brush>
  </inkml:definitions>
  <inkml:trace contextRef="#ctx0" brushRef="#br0">243 6 16227 0 0,'-22'11'2095'0'0,"4"-3"-1160"0"0,11-5-855 0 0,-1 2 0 0 0,1-1-1 0 0,0 1 1 0 0,0 0-1 0 0,1 1 1 0 0,-11 10-1 0 0,14-12-201 0 0,0 0-1 0 0,1 0 0 0 0,-1 0 0 0 0,1 0 1 0 0,0 0-1 0 0,0 0 0 0 0,0 0 0 0 0,1 1 1 0 0,-1-1-1 0 0,1 1 0 0 0,0-1 0 0 0,1 1 1 0 0,-1 0-1 0 0,1 7 0 0 0,1 45-265 0 0,-3 81 229 0 0,0-124 303 0 0,0 1 1 0 0,0 0-1 0 0,-2-1 1 0 0,0 1 0 0 0,0-1-1 0 0,-1 0 1 0 0,-8 14 0 0 0,11-25-3 0 0,0 1 1 0 0,-1 0 0 0 0,0-1-1 0 0,0 0 1 0 0,0 0 0 0 0,0 0-1 0 0,0 0 1 0 0,-1 0 0 0 0,1-1-1 0 0,-7 4 1 0 0,9-5-95 0 0,0-1 1 0 0,0 1-1 0 0,0-1 1 0 0,0 1-1 0 0,0-1 0 0 0,0 0 1 0 0,0 1-1 0 0,0-1 1 0 0,0 0-1 0 0,0 0 0 0 0,0 0 1 0 0,0 0-1 0 0,0 1 1 0 0,0-2-1 0 0,-1 1 0 0 0,1 0 1 0 0,0 0-1 0 0,0 0 1 0 0,0 0-1 0 0,0-1 0 0 0,0 1 1 0 0,0 0-1 0 0,0-1 1 0 0,0 1-1 0 0,0-1 0 0 0,1 1 1 0 0,-1-1-1 0 0,0 0 1 0 0,0 1-1 0 0,0-1 0 0 0,0 0 1 0 0,1 1-1 0 0,-1-1 1 0 0,0 0-1 0 0,1 0 0 0 0,-1 0 1 0 0,0 0-1 0 0,1 0 1 0 0,0 0-1 0 0,-1 0 0 0 0,1 0 1 0 0,-1 0-1 0 0,1 0 1 0 0,0 0-1 0 0,0 0 0 0 0,-1 0 1 0 0,1 0-1 0 0,0-1 0 0 0,-1-8-154 0 0,-1-1 0 0 0,2 1 0 0 0,-1 0 0 0 0,2-1 0 0 0,-1 1 0 0 0,1 0 0 0 0,1 0 0 0 0,0 0 0 0 0,0 0 0 0 0,1 0 0 0 0,0 0 0 0 0,1 0 0 0 0,0 1 0 0 0,0 0 0 0 0,1 0 0 0 0,1 0 0 0 0,7-11 0 0 0,1 2-108 0 0,0 1 1 0 0,2 1-1 0 0,-1 0 1 0 0,2 1-1 0 0,0 1 1 0 0,37-24-1 0 0,-32 26 201 0 0,-1 1-1 0 0,43-16 1 0 0,-36 14 85 0 0,-21 9-24 0 0,-1 1 0 0 0,1 0 0 0 0,0 1 0 0 0,10-3 0 0 0,-13 4-7 0 0,-1 0 1 0 0,1 0-1 0 0,-1-1 1 0 0,0 1-1 0 0,1-1 0 0 0,-1 0 1 0 0,0 0-1 0 0,3-2 0 0 0,-6 5-51 0 0,0-1 0 0 0,0 1 0 0 0,1 0 1 0 0,-1 0-1 0 0,0-1 0 0 0,0 1 0 0 0,0 0 0 0 0,0 0 0 0 0,1-1 0 0 0,-1 1 0 0 0,0 0 0 0 0,1-1 0 0 0,-1 1 0 0 0,1-1 0 0 0,-1 1 1 0 0,0 0-1 0 0,1-1 0 0 0,-1 1 0 0 0,1-1 0 0 0,0 1 0 0 0,-1-1 0 0 0,2 1 0 0 0,13 12-64 0 0,-7-10 80 0 0,0-1 1 0 0,0 0-1 0 0,0 0 1 0 0,1-1 0 0 0,-1 0-1 0 0,0 0 1 0 0,1-1 0 0 0,-1 0-1 0 0,0-1 1 0 0,1 1 0 0 0,11-4-1 0 0,10-3 148 0 0,50-19-1 0 0,-29 4 218 0 0,-46 20-144 0 0,-1-1-1 0 0,0 1 1 0 0,0-1-1 0 0,0 0 0 0 0,0 0 1 0 0,0 0-1 0 0,-1-1 1 0 0,1 1-1 0 0,3-6 0 0 0,-4 1 492 0 0,-5 8-680 0 0,1 1-76 0 0,1-1 0 0 0,-1 1 0 0 0,1 0 0 0 0,-1-1 0 0 0,1 1 0 0 0,-1 0 0 0 0,1 0 0 0 0,-1 0 0 0 0,1-1 0 0 0,0 1 0 0 0,-1 0 0 0 0,1 0 0 0 0,0 0 0 0 0,0 0 0 0 0,-1 1 1 0 0,1 12-223 0 0,0 0 0 0 0,1 0 0 0 0,1 0 1 0 0,0 0-1 0 0,1 0 0 0 0,0 0 1 0 0,1-1-1 0 0,1 1 0 0 0,0-1 1 0 0,9 17-1 0 0,-9-19 197 0 0,0 0 0 0 0,-1 0 0 0 0,0 1 0 0 0,-1 0 0 0 0,0-1 0 0 0,-1 1 0 0 0,1 21 0 0 0,-3-26 112 0 0,0 1 1 0 0,-1-1 0 0 0,0 0 0 0 0,0 1 0 0 0,-1-1 0 0 0,1 0-1 0 0,-2 0 1 0 0,1 0 0 0 0,-1 0 0 0 0,0-1 0 0 0,0 1 0 0 0,-1-1-1 0 0,-8 12 1 0 0,9-14 49 0 0,0-1-1 0 0,0 1 1 0 0,-1-1-1 0 0,1 0 0 0 0,-1 0 1 0 0,1 0-1 0 0,-1 0 1 0 0,0-1-1 0 0,0 1 0 0 0,-1-1 1 0 0,1 0-1 0 0,0 0 1 0 0,-8 2-1 0 0,9-4-20 0 0,0 1-1 0 0,-1-1 1 0 0,1 0 0 0 0,-1 0-1 0 0,1 0 1 0 0,0 0-1 0 0,-1-1 1 0 0,1 1-1 0 0,0-1 1 0 0,-1 0 0 0 0,1 0-1 0 0,0 0 1 0 0,0 0-1 0 0,0 0 1 0 0,-1-1 0 0 0,2 0-1 0 0,-1 1 1 0 0,0-1-1 0 0,0 0 1 0 0,-2-3 0 0 0,0 0-27 0 0,1 0 0 0 0,0 1 1 0 0,0-2-1 0 0,1 1 0 0 0,-1 0 1 0 0,1-1-1 0 0,0 0 0 0 0,1 1 0 0 0,-1-1 1 0 0,1 0-1 0 0,0-1 0 0 0,1 1 1 0 0,0 0-1 0 0,-1 0 0 0 0,2-1 1 0 0,-1-8-1 0 0,1 10-71 0 0,0 0 1 0 0,0 1-1 0 0,0-1 0 0 0,1 0 1 0 0,-1 0-1 0 0,1 0 1 0 0,0 0-1 0 0,1 0 0 0 0,-1 1 1 0 0,1-1-1 0 0,0 1 0 0 0,0-1 1 0 0,1 1-1 0 0,-1 0 0 0 0,1 0 1 0 0,0 0-1 0 0,0 0 0 0 0,0 0 1 0 0,0 0-1 0 0,1 1 0 0 0,6-5 1 0 0,-3 4 15 0 0,1 0 0 0 0,0 0 0 0 0,1 1-1 0 0,-1 0 1 0 0,1 0 0 0 0,-1 1 0 0 0,14-1 0 0 0,65-3-634 0 0,-40 4-768 0 0,66 0-5003 0 0,-70 2 3298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30.793"/>
    </inkml:context>
    <inkml:brush xml:id="br0">
      <inkml:brushProperty name="width" value="0.05" units="cm"/>
      <inkml:brushProperty name="height" value="0.05" units="cm"/>
    </inkml:brush>
  </inkml:definitions>
  <inkml:trace contextRef="#ctx0" brushRef="#br0">1 150 15403 0 0,'10'1'3811'0'0,"40"1"-3166"0"0,293-26 2354 0 0,-73 2-2481 0 0,281 4-515 0 0,199-12-1425 0 0,-213-19 188 0 0,-492 45 946 0 0,-25 1-53 0 0,-3 1-1228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1.857"/>
    </inkml:context>
    <inkml:brush xml:id="br0">
      <inkml:brushProperty name="width" value="0.05" units="cm"/>
      <inkml:brushProperty name="height" value="0.05" units="cm"/>
    </inkml:brush>
  </inkml:definitions>
  <inkml:trace contextRef="#ctx0" brushRef="#br0">26 237 15043 0 0,'-5'-14'1922'0'0,"-2"-5"944"0"0,5 6 1807 0 0,-4 129-5947 0 0,2-66 1322 0 0,3 58 0 0 0,0-107-39 0 0,1 0 0 0 0,0 0 0 0 0,0 0 0 0 0,0 1 0 0 0,0-1 0 0 0,1 0 0 0 0,-1 0 0 0 0,0 0 0 0 0,0 0 0 0 0,1 0 0 0 0,-1 0 0 0 0,1 1 0 0 0,-1-1 0 0 0,1 0 0 0 0,-1 0 0 0 0,1 0 0 0 0,0 0 0 0 0,-1 0 0 0 0,1-1 0 0 0,0 1 0 0 0,0 0 0 0 0,0 0 0 0 0,0 0 0 0 0,1 1 0 0 0,0-2 21 0 0,-1 0 0 0 0,0 0 1 0 0,1 0-1 0 0,-1-1 0 0 0,0 1 1 0 0,0 0-1 0 0,1 0 0 0 0,-1-1 0 0 0,0 1 1 0 0,1-1-1 0 0,-1 1 0 0 0,0-1 1 0 0,0 1-1 0 0,0-1 0 0 0,0 0 0 0 0,0 1 1 0 0,0-1-1 0 0,0 0 0 0 0,0 0 1 0 0,0 0-1 0 0,2-2 0 0 0,43-48 614 0 0,51-71 0 0 0,-97 121-666 0 0,1 0 0 0 0,0 0 0 0 0,-1 1-1 0 0,1-1 1 0 0,0 0 0 0 0,-1 0-1 0 0,1 0 1 0 0,0 0 0 0 0,0 1 0 0 0,0-1-1 0 0,-1 0 1 0 0,1 1 0 0 0,0-1-1 0 0,0 1 1 0 0,0-1 0 0 0,0 1-1 0 0,0-1 1 0 0,0 1 0 0 0,2 0 0 0 0,-3 0 5 0 0,1 0 1 0 0,-1 0-1 0 0,1 1 1 0 0,-1-1-1 0 0,1 0 1 0 0,-1 1 0 0 0,1-1-1 0 0,-1 0 1 0 0,0 1-1 0 0,1-1 1 0 0,-1 1-1 0 0,1-1 1 0 0,-1 1 0 0 0,0-1-1 0 0,0 1 1 0 0,1-1-1 0 0,-1 1 1 0 0,0-1-1 0 0,0 1 1 0 0,1-1 0 0 0,-1 1-1 0 0,0 0 1 0 0,0-1-1 0 0,0 2 1 0 0,2 8-61 0 0,-2 0 1 0 0,1 0-1 0 0,-1 11 1 0 0,-1-13 181 0 0,1 7-67 0 0,0 21 36 0 0,0-34-76 0 0,1 0 1 0 0,-1 0-1 0 0,0 0 0 0 0,1 0 1 0 0,-1 1-1 0 0,1-1 1 0 0,0 0-1 0 0,0 0 0 0 0,0 0 1 0 0,0-1-1 0 0,0 1 0 0 0,0 0 1 0 0,2 2-1 0 0,-2-4 6 0 0,0 1 0 0 0,-1-1 0 0 0,1 1 0 0 0,0-1 0 0 0,0 0-1 0 0,0 1 1 0 0,0-1 0 0 0,0 0 0 0 0,0 0 0 0 0,0 0 0 0 0,0 0 0 0 0,0 0-1 0 0,0 0 1 0 0,0 0 0 0 0,0 0 0 0 0,0 0 0 0 0,0 0 0 0 0,0 0 0 0 0,0-1-1 0 0,0 1 1 0 0,0 0 0 0 0,0-1 0 0 0,-1 1 0 0 0,1-1 0 0 0,2 0 0 0 0,25-17 136 0 0,-20 12-89 0 0,7-3 20 0 0,-1-1-1 0 0,0 0 0 0 0,-1-1 1 0 0,0-1-1 0 0,0 0 0 0 0,12-16 0 0 0,-23 25-64 0 0,-1 1-1 0 0,1-1 1 0 0,-1 0-1 0 0,0 1 1 0 0,0-1 0 0 0,0 0-1 0 0,-1 1 1 0 0,1-1-1 0 0,0-4 1 0 0,1-4-290 0 0,-4 26-83 0 0,0 0 0 0 0,1 19 0 0 0,-2 9 431 0 0,3-35-59 0 0,-2 1-43 0 0,1 1 0 0 0,1-1-1 0 0,-1 1 1 0 0,2 0 0 0 0,-1 0-1 0 0,1-1 1 0 0,5 19-1 0 0,-5-27 37 0 0,-1 0 0 0 0,1 0-1 0 0,0-1 1 0 0,0 1-1 0 0,-1-1 1 0 0,1 1 0 0 0,0-1-1 0 0,0 1 1 0 0,0-1-1 0 0,-1 1 1 0 0,1-1 0 0 0,0 0-1 0 0,0 1 1 0 0,0-1-1 0 0,0 0 1 0 0,0 0 0 0 0,0 0-1 0 0,0 0 1 0 0,0 0-1 0 0,0 0 1 0 0,0 0 0 0 0,0 0-1 0 0,0 0 1 0 0,0 0-1 0 0,0 0 1 0 0,-1-1 0 0 0,1 1-1 0 0,2-1 1 0 0,27-10 230 0 0,-16 3-57 0 0,0-1 0 0 0,-1-1 0 0 0,19-17 0 0 0,-27 21-126 0 0,0 1 0 0 0,0-1 0 0 0,0-1 0 0 0,-1 1-1 0 0,0-1 1 0 0,0 1 0 0 0,0-1 0 0 0,-1 0 0 0 0,4-14-1 0 0,2-2-605 0 0,-9 23 550 0 0,0 0-1 0 0,0 0 0 0 0,0 0 0 0 0,0 0 0 0 0,0 0 0 0 0,0 0 1 0 0,0 0-1 0 0,0 0 0 0 0,0 0 0 0 0,0 0 0 0 0,0 0 0 0 0,0 0 1 0 0,0 0-1 0 0,0 0 0 0 0,0 0 0 0 0,1 0 0 0 0,-1 0 0 0 0,0 0 1 0 0,0-1-1 0 0,0 1 0 0 0,0 0 0 0 0,0 0 0 0 0,0 0 0 0 0,0 0 1 0 0,0 0-1 0 0,0 0 0 0 0,0 0 0 0 0,0 0 0 0 0,0 0 0 0 0,0 0 1 0 0,1 0-1 0 0,-1 1 0 0 0,0-1 0 0 0,0 0 0 0 0,0 0 0 0 0,0 0 1 0 0,0 0-1 0 0,0 0 0 0 0,0 0 0 0 0,0 0 0 0 0,0 0 0 0 0,0 0 1 0 0,0 0-1 0 0,0 0 0 0 0,0 0 0 0 0,0 0 0 0 0,0 0 0 0 0,0 0 1 0 0,0 0-1 0 0,1 0 0 0 0,-1 0 0 0 0,0 0 0 0 0,0 1 0 0 0,0-1 1 0 0,0 0-1 0 0,0 0 0 0 0,0 0 0 0 0,0 0 0 0 0,0 0 0 0 0,0 0 1 0 0,0 0-1 0 0,0 0 0 0 0,0 0 0 0 0,0 0 0 0 0,0 0 0 0 0,1 15-421 0 0,-4 18 312 0 0,0 20 123 0 0,3-51-23 0 0,0 1 1 0 0,0 0-1 0 0,1-1 1 0 0,-1 1 0 0 0,1-1-1 0 0,0 1 1 0 0,-1-1-1 0 0,1 1 1 0 0,0-1-1 0 0,1 0 1 0 0,-1 1 0 0 0,0-1-1 0 0,1 0 1 0 0,-1 0-1 0 0,1 0 1 0 0,2 2 0 0 0,-3-3 2 0 0,1 0 0 0 0,-1 0 0 0 0,1 0 1 0 0,0 0-1 0 0,-1 0 0 0 0,1 0 1 0 0,0 0-1 0 0,0-1 0 0 0,0 1 1 0 0,-1-1-1 0 0,1 0 0 0 0,0 1 1 0 0,0-1-1 0 0,0 0 0 0 0,0 0 0 0 0,0 0 1 0 0,0 0-1 0 0,0-1 0 0 0,-1 1 1 0 0,1 0-1 0 0,0-1 0 0 0,0 1 1 0 0,0-1-1 0 0,3-1 0 0 0,4-3-29 0 0,0 0 0 0 0,0 0-1 0 0,12-10 1 0 0,-8 6-51 0 0,20-15-244 0 0,-1-1 1 0 0,-1-1-1 0 0,36-40 0 0 0,-48 45 344 0 0,-1-1 0 0 0,0-1-1 0 0,-2-1 1 0 0,-1 0 0 0 0,19-41 0 0 0,-21 31 1181 0 0,14-57 0 0 0,-50 125-1337 0 0,15-11 16 0 0,1 1-1 0 0,2-1 1 0 0,0 1 0 0 0,2 0-1 0 0,0 0 1 0 0,1 0-1 0 0,2 1 1 0 0,4 38 0 0 0,32 180 231 0 0,-32-232 159 0 0,-1-18 519 0 0,-3-20-114 0 0,-3 8-704 0 0,-2 1 1 0 0,0-1-1 0 0,-1 1 0 0 0,-1 0 0 0 0,-10-20 0 0 0,-53-79 42 0 0,-1-2 841 0 0,70 116-1184 0 0,3 5-102 0 0,5 5 12 0 0,8 1 151 0 0,-1-1 1 0 0,1-1-1 0 0,1 0 1 0 0,-1 0 0 0 0,1-2-1 0 0,0 0 1 0 0,0-1 0 0 0,30 3-1 0 0,17 3-4366 0 0,-48-6 3523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2.335"/>
    </inkml:context>
    <inkml:brush xml:id="br0">
      <inkml:brushProperty name="width" value="0.05" units="cm"/>
      <inkml:brushProperty name="height" value="0.05" units="cm"/>
    </inkml:brush>
  </inkml:definitions>
  <inkml:trace contextRef="#ctx0" brushRef="#br0">22 14 18740 0 0,'-6'-5'1080'0'0,"0"2"-320"0"0,3 0 9 0 0,0 2-89 0 0,2 0-272 0 0,-2 1-376 0 0,3 1-392 0 0,0 0 112 0 0,2 2-216 0 0,0 0-689 0 0,1 3-463 0 0,3 1-705 0 0,0 3-903 0 0,-2-1 63 0 0,2-5-1168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2.961"/>
    </inkml:context>
    <inkml:brush xml:id="br0">
      <inkml:brushProperty name="width" value="0.05" units="cm"/>
      <inkml:brushProperty name="height" value="0.05" units="cm"/>
    </inkml:brush>
  </inkml:definitions>
  <inkml:trace contextRef="#ctx0" brushRef="#br0">107 199 18508 0 0,'-3'-4'561'0'0,"1"2"-45"0"0,0 0-1 0 0,0-1 1 0 0,0 1-1 0 0,-1 0 1 0 0,1 0-1 0 0,0 0 0 0 0,-5-2 1 0 0,7 3-516 0 0,-1 1 0 0 0,0 0 1 0 0,0 0-1 0 0,0-1 0 0 0,1 1 1 0 0,-1 0-1 0 0,0 0 0 0 0,0 0 0 0 0,0 0 1 0 0,1 0-1 0 0,-1 0 0 0 0,0 1 0 0 0,0-1 1 0 0,0 0-1 0 0,1 0 0 0 0,-1 1 0 0 0,0-1 1 0 0,0 0-1 0 0,1 1 0 0 0,-1-1 1 0 0,0 0-1 0 0,0 1 0 0 0,1-1 0 0 0,-1 1 1 0 0,1 0-1 0 0,-1-1 0 0 0,0 1 0 0 0,1-1 1 0 0,-1 1-1 0 0,1 0 0 0 0,0-1 0 0 0,-1 1 1 0 0,1 0-1 0 0,-1 1 0 0 0,-4 5-219 0 0,-6 9-413 0 0,-16 32 0 0 0,24-42 568 0 0,1 0-1 0 0,0-1 0 0 0,0 1 1 0 0,1 0-1 0 0,-1 0 1 0 0,1 0-1 0 0,1 0 0 0 0,-1 0 1 0 0,1 0-1 0 0,0 8 0 0 0,0-14 80 0 0,0 0 0 0 0,0 1 0 0 0,0-1 0 0 0,0 0 0 0 0,0 1-1 0 0,1-1 1 0 0,-1 1 0 0 0,0-1 0 0 0,0 0 0 0 0,0 1-1 0 0,0-1 1 0 0,0 0 0 0 0,1 1 0 0 0,-1-1 0 0 0,0 0 0 0 0,0 1-1 0 0,0-1 1 0 0,1 0 0 0 0,-1 0 0 0 0,0 1 0 0 0,0-1-1 0 0,1 0 1 0 0,-1 0 0 0 0,0 0 0 0 0,1 1 0 0 0,-1-1 0 0 0,0 0-1 0 0,1 0 1 0 0,-1 0 0 0 0,1 1 0 0 0,12-4 512 0 0,16-16 288 0 0,-25 16-736 0 0,40-29 498 0 0,-2-1 1 0 0,50-52-1 0 0,-81 73-512 0 0,1 0 1 0 0,-2-1-1 0 0,0 0 0 0 0,0-1 0 0 0,-2 0 1 0 0,1 0-1 0 0,-2-1 0 0 0,0 0 0 0 0,9-28 0 0 0,-22 63-865 0 0,-13 27-1 0 0,-3 9 915 0 0,14-31-120 0 0,-8 38 0 0 0,14-55-67 0 0,1 0 0 0 0,0 0 1 0 0,0 0-1 0 0,1 0 0 0 0,0 0 0 0 0,1 1 1 0 0,0-1-1 0 0,0 0 0 0 0,2 8 0 0 0,-2-13 33 0 0,-1-1 0 0 0,1 0 0 0 0,0 0-1 0 0,0 0 1 0 0,0 0 0 0 0,0 0 0 0 0,1 0-1 0 0,-1 0 1 0 0,0 0 0 0 0,1-1 0 0 0,-1 1 0 0 0,1 0-1 0 0,0-1 1 0 0,-1 1 0 0 0,1-1 0 0 0,0 0-1 0 0,0 0 1 0 0,0 1 0 0 0,0-1 0 0 0,3 1 0 0 0,-2-2 27 0 0,0 1 0 0 0,0 0 0 0 0,1-1 1 0 0,-1 0-1 0 0,1 0 0 0 0,-1 0 1 0 0,0 0-1 0 0,1 0 0 0 0,-1-1 0 0 0,0 1 1 0 0,1-1-1 0 0,3-2 0 0 0,3 0 97 0 0,-1-1 0 0 0,1-1 0 0 0,-1 0 0 0 0,0 0 0 0 0,-1-1 0 0 0,1 0 0 0 0,13-13 0 0 0,-12 9 72 0 0,-1 0 0 0 0,0 0 0 0 0,-1 0 0 0 0,0-1 0 0 0,-1-1 0 0 0,0 1 0 0 0,-1-1 0 0 0,0 0 0 0 0,5-17 0 0 0,-9 18-421 0 0,-9 18-45 0 0,-6 18 26 0 0,2-2 183 0 0,-10 27 2 0 0,20-47 53 0 0,0-1 0 0 0,1 1 1 0 0,-1 0-1 0 0,1 0 0 0 0,-1 0 0 0 0,1 0 1 0 0,0 0-1 0 0,0-1 0 0 0,0 1 0 0 0,0 0 1 0 0,1 0-1 0 0,-1 0 0 0 0,1 0 0 0 0,0 0 1 0 0,1 2-1 0 0,-1-3 41 0 0,1 0 1 0 0,-1-1-1 0 0,0 1 0 0 0,1-1 1 0 0,-1 1-1 0 0,1-1 1 0 0,0 0-1 0 0,-1 0 0 0 0,1 0 1 0 0,0 0-1 0 0,0 0 1 0 0,0 0-1 0 0,0 0 0 0 0,0 0 1 0 0,0-1-1 0 0,0 1 1 0 0,0-1-1 0 0,0 1 0 0 0,0-1 1 0 0,0 0-1 0 0,0 0 1 0 0,0 0-1 0 0,0 0 0 0 0,1 0 1 0 0,-1-1-1 0 0,0 1 1 0 0,2-1-1 0 0,8-1 133 0 0,0-1 0 0 0,0-1 0 0 0,12-4 0 0 0,-16 5-39 0 0,-1 0 0 0 0,1 0 0 0 0,-1 0 0 0 0,1-1 0 0 0,-1 0 0 0 0,0-1 0 0 0,10-9 0 0 0,-16 13-37 0 0,0 0 1 0 0,-1-1-1 0 0,1 1 1 0 0,0-1-1 0 0,-1 1 1 0 0,0-1-1 0 0,1 1 1 0 0,-1 0-1 0 0,0-1 0 0 0,0 0 1 0 0,1 1-1 0 0,-1-1 1 0 0,0 1-1 0 0,-1-1 1 0 0,1 1-1 0 0,0-1 1 0 0,0 1-1 0 0,-1-1 1 0 0,1 1-1 0 0,-1 0 1 0 0,0-2-1 0 0,-16-36 722 0 0,8 23-614 0 0,-6-16 38 0 0,10 25-177 0 0,1 0 0 0 0,1-1 0 0 0,0 0 0 0 0,0 0 0 0 0,-3-13 0 0 0,3 15-40 0 0,-1-3-481 0 0,4 9 478 0 0,0 0-1 0 0,0 0 0 0 0,0 1 0 0 0,0-1 0 0 0,0 0 1 0 0,0 0-1 0 0,0 0 0 0 0,0 0 0 0 0,0 0 0 0 0,0 0 1 0 0,0 0-1 0 0,0 0 0 0 0,1 0 0 0 0,-1 0 1 0 0,0 0-1 0 0,0 1 0 0 0,0-1 0 0 0,0 0 0 0 0,0 0 1 0 0,0 0-1 0 0,0 0 0 0 0,0 0 0 0 0,0 0 0 0 0,0 0 1 0 0,0 0-1 0 0,1 0 0 0 0,-1 0 0 0 0,0 0 0 0 0,0 0 1 0 0,0 0-1 0 0,0 0 0 0 0,0 0 0 0 0,0 0 0 0 0,0 0 1 0 0,0 0-1 0 0,0 0 0 0 0,1 0 0 0 0,-1 0 1 0 0,0 0-1 0 0,0 0 0 0 0,0 0 0 0 0,0 0 0 0 0,0 0 1 0 0,0 0-1 0 0,0 0 0 0 0,0 0 0 0 0,0 0 0 0 0,1 0 1 0 0,-1-1-1 0 0,0 1 0 0 0,0 0 0 0 0,0 0 0 0 0,0 0 1 0 0,0 0-1 0 0,0 0 0 0 0,0 0 0 0 0,0 0 0 0 0,0 0 1 0 0,0 0-1 0 0,0 0 0 0 0,0 0 0 0 0,0-1 0 0 0,0 1 1 0 0,0 0-1 0 0,0 0 0 0 0,20 17-2633 0 0,62 14-1625 0 0,-43-18 2516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3.464"/>
    </inkml:context>
    <inkml:brush xml:id="br0">
      <inkml:brushProperty name="width" value="0.05" units="cm"/>
      <inkml:brushProperty name="height" value="0.05" units="cm"/>
    </inkml:brush>
  </inkml:definitions>
  <inkml:trace contextRef="#ctx0" brushRef="#br0">200 13 17652 0 0,'0'-1'75'0'0,"0"1"0"0"0,0 0 0 0 0,0-1 0 0 0,0 1 0 0 0,0 0 0 0 0,0-1 0 0 0,0 1 0 0 0,0-1 0 0 0,0 1 0 0 0,0 0 0 0 0,0-1 0 0 0,0 1 0 0 0,0 0 0 0 0,0-1 1 0 0,0 1-1 0 0,0-1 0 0 0,0 1 0 0 0,0 0 0 0 0,0-1 0 0 0,-1 1 0 0 0,1 0 0 0 0,0-1 0 0 0,0 1 0 0 0,0 0 0 0 0,-1 0 0 0 0,1-1 0 0 0,0 1 0 0 0,-1 0 0 0 0,1-1 0 0 0,0 1 0 0 0,0 0 0 0 0,-1 0 0 0 0,1 0 0 0 0,0-1 1 0 0,-1 1-1 0 0,1 0 0 0 0,0 0 0 0 0,-1 0 0 0 0,0 0 0 0 0,-13 10 835 0 0,-12 22-1079 0 0,-32 42-24 0 0,43-58 96 0 0,1 0 0 0 0,1 1 0 0 0,1 1 0 0 0,0 0 0 0 0,-9 22 0 0 0,19-38 22 0 0,1 0 0 0 0,1 0 0 0 0,-1 0 0 0 0,0 0 0 0 0,0 0 0 0 0,1 0 0 0 0,-1 0 0 0 0,1 0-1 0 0,0 0 1 0 0,-1 0 0 0 0,1 0 0 0 0,0 0 0 0 0,0 1 0 0 0,0-1 0 0 0,1 0 0 0 0,-1 0 0 0 0,0 0 0 0 0,1 0-1 0 0,0 0 1 0 0,-1 0 0 0 0,1 0 0 0 0,0 0 0 0 0,0 0 0 0 0,0 0 0 0 0,0-1 0 0 0,0 1 0 0 0,1 0 0 0 0,-1 0-1 0 0,0-1 1 0 0,1 1 0 0 0,-1-1 0 0 0,1 0 0 0 0,0 1 0 0 0,-1-1 0 0 0,1 0 0 0 0,0 0 0 0 0,3 1-1 0 0,14 9-511 0 0,1-1 0 0 0,1-1 0 0 0,0-1 0 0 0,35 9 0 0 0,26 10-832 0 0,-79-26 1381 0 0,0 0-1 0 0,0 0 1 0 0,-1 1-1 0 0,1-1 0 0 0,0 1 1 0 0,-1-1-1 0 0,1 1 1 0 0,-1 0-1 0 0,1 0 1 0 0,-1 0-1 0 0,0 0 0 0 0,0 1 1 0 0,0-1-1 0 0,0 0 1 0 0,0 1-1 0 0,-1 0 1 0 0,3 4-1 0 0,-4-5 130 0 0,1 0 0 0 0,-1 0 0 0 0,0 0 0 0 0,0 0-1 0 0,0 0 1 0 0,0 0 0 0 0,0 0 0 0 0,0 1 0 0 0,-1-1 0 0 0,1 0 0 0 0,-1 0-1 0 0,0 0 1 0 0,1 0 0 0 0,-1 0 0 0 0,0 0 0 0 0,0-1 0 0 0,0 1 0 0 0,0 0-1 0 0,0 0 1 0 0,-1-1 0 0 0,1 1 0 0 0,-1 0 0 0 0,1-1 0 0 0,-1 0 0 0 0,1 1-1 0 0,-3 0 1 0 0,-6 7 387 0 0,-1-1-1 0 0,-1 0 1 0 0,1-1-1 0 0,-1-1 0 0 0,0 0 1 0 0,-1 0-1 0 0,1-1 1 0 0,-1-1-1 0 0,0 0 1 0 0,0 0-1 0 0,-1-2 0 0 0,1 1 1 0 0,-1-2-1 0 0,-21 1 1 0 0,17-8-906 0 0,17 5 219 0 0,0 0 1 0 0,0 0-1 0 0,0 1 1 0 0,0-1-1 0 0,0 0 1 0 0,0 0-1 0 0,0 0 1 0 0,1 0-1 0 0,-1 0 1 0 0,0-1-1 0 0,1 1 1 0 0,-1 0-1 0 0,1 0 1 0 0,-1 0-1 0 0,1 0 1 0 0,-1-1-1 0 0,1 1 1 0 0,0 0-1 0 0,0 0 1 0 0,0-1-1 0 0,0 1 1 0 0,0 0-1 0 0,0-1 1 0 0,0 1-1 0 0,0 0 1 0 0,0 0-1 0 0,0-1 1 0 0,1 1-1 0 0,-1 0 1 0 0,1 0-1 0 0,0-2 1 0 0,5-9-30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4.103"/>
    </inkml:context>
    <inkml:brush xml:id="br0">
      <inkml:brushProperty name="width" value="0.05" units="cm"/>
      <inkml:brushProperty name="height" value="0.05" units="cm"/>
    </inkml:brush>
  </inkml:definitions>
  <inkml:trace contextRef="#ctx0" brushRef="#br0">111 4 18948 0 0,'0'0'18'0'0,"0"0"0"0"0,0-1 0 0 0,-1 1-1 0 0,1 0 1 0 0,0 0 0 0 0,0-1 0 0 0,0 1 0 0 0,0 0 0 0 0,-1 0-1 0 0,1 0 1 0 0,0-1 0 0 0,0 1 0 0 0,-1 0 0 0 0,1 0 0 0 0,0 0-1 0 0,0 0 1 0 0,-1 0 0 0 0,1 0 0 0 0,0-1 0 0 0,0 1 0 0 0,-1 0-1 0 0,1 0 1 0 0,0 0 0 0 0,0 0 0 0 0,-1 0 0 0 0,1 0 0 0 0,0 0-1 0 0,-1 0 1 0 0,1 0 0 0 0,0 0 0 0 0,0 0 0 0 0,-1 1 0 0 0,1-1 0 0 0,0 0-1 0 0,0 0 1 0 0,-1 0 0 0 0,1 0 0 0 0,0 0 0 0 0,0 0 0 0 0,-1 1-1 0 0,1-1 1 0 0,0 0 0 0 0,0 0 0 0 0,0 0 0 0 0,-1 0 0 0 0,1 1-1 0 0,0-1 1 0 0,0 0 0 0 0,0 0 0 0 0,0 1 0 0 0,-1-1 0 0 0,1 0-1 0 0,0 0 1 0 0,0 1 0 0 0,0-1 0 0 0,0 0 0 0 0,0 0 0 0 0,0 1-1 0 0,-9 17-233 0 0,-34 104-261 0 0,31-86 551 0 0,2 0 0 0 0,2 0 0 0 0,-6 54 0 0 0,12-70 9 0 0,1 1 1 0 0,1 0-1 0 0,1 0 0 0 0,1-1 0 0 0,1 1 0 0 0,0 0 0 0 0,12 34 0 0 0,-14-53 51 0 0,0 2 146 0 0,0 0 1 0 0,0-1-1 0 0,0 1 0 0 0,1-1 1 0 0,0 1-1 0 0,-1-1 0 0 0,1 0 0 0 0,1 0 1 0 0,3 6-1 0 0,4-40 2326 0 0,-2-6-2476 0 0,-1-1 0 0 0,-2 0 0 0 0,-2 0-1 0 0,-2-56 1 0 0,-3 86-1358 0 0,1 19 299 0 0,2 22-156 0 0,0-29 1037 0 0,1 1 1 0 0,0 0-1 0 0,0 0 0 0 0,0-1 0 0 0,1 1 0 0 0,-1-1 0 0 0,1 0 1 0 0,0 0-1 0 0,1 0 0 0 0,-1 0 0 0 0,1 0 0 0 0,0-1 0 0 0,-1 0 0 0 0,1 0 1 0 0,1 0-1 0 0,-1 0 0 0 0,0 0 0 0 0,1-1 0 0 0,-1 0 0 0 0,1 0 0 0 0,9 3 1 0 0,-10-4 154 0 0,0 0 0 0 0,1 0 0 0 0,-1 0 1 0 0,0-1-1 0 0,1 1 0 0 0,-1-1 1 0 0,1 0-1 0 0,-1-1 0 0 0,0 1 0 0 0,1-1 1 0 0,-1 0-1 0 0,0 0 0 0 0,1 0 0 0 0,-1 0 1 0 0,0-1-1 0 0,0 0 0 0 0,0 1 1 0 0,0-2-1 0 0,0 1 0 0 0,-1 0 0 0 0,1-1 1 0 0,0 0-1 0 0,-1 1 0 0 0,0-2 0 0 0,5-4 1 0 0,-3 2-43 0 0,0 0-1 0 0,-1-1 1 0 0,0 1 0 0 0,0-1 0 0 0,0 0 0 0 0,-1 0 0 0 0,0-1 0 0 0,0 1 0 0 0,0 0-1 0 0,-1-1 1 0 0,-1 0 0 0 0,1 1 0 0 0,0-11 0 0 0,-17 40-984 0 0,10-10 766 0 0,0 0 0 0 0,1 0 0 0 0,1 0 0 0 0,-4 22 0 0 0,6-31 100 0 0,1 0 1 0 0,0 0 0 0 0,0 1 0 0 0,0-1 0 0 0,1 0 0 0 0,-1 0 0 0 0,1 0 0 0 0,-1 0-1 0 0,1 0 1 0 0,3 6 0 0 0,-3-7 28 0 0,0 0 0 0 0,0-1-1 0 0,0 1 1 0 0,0-1-1 0 0,1 1 1 0 0,-1-1 0 0 0,1 1-1 0 0,-1-1 1 0 0,1 0 0 0 0,-1 0-1 0 0,1 0 1 0 0,0 0 0 0 0,0 0-1 0 0,-1 0 1 0 0,1 0 0 0 0,0 0-1 0 0,0-1 1 0 0,0 1 0 0 0,2 0-1 0 0,12 1 94 0 0,0-1 0 0 0,0 0 0 0 0,-1-1 0 0 0,1-1 0 0 0,0 0-1 0 0,0-1 1 0 0,-1-1 0 0 0,1 0 0 0 0,-1-1 0 0 0,0-1 0 0 0,0-1 0 0 0,0 0-1 0 0,-1 0 1 0 0,0-2 0 0 0,0 0 0 0 0,0 0 0 0 0,-1-1 0 0 0,13-13 0 0 0,-5-3-237 0 0,-18 20-237 0 0,-15 17 75 0 0,5-3 211 0 0,1 1-1 0 0,0 0 1 0 0,0 0 0 0 0,1 0 0 0 0,0 1 0 0 0,-3 12-1 0 0,8-22 83 0 0,-4 25-2199 0 0,4-25 1917 0 0,0 0 0 0 0,-1 0 1 0 0,1 0-1 0 0,0 0 0 0 0,1 0 0 0 0,-1 0 1 0 0,0 0-1 0 0,0 0 0 0 0,0 0 0 0 0,1 0 1 0 0,-1 0-1 0 0,0 0 0 0 0,1 0 0 0 0,-1 0 0 0 0,1-1 1 0 0,-1 1-1 0 0,1 0 0 0 0,-1 0 0 0 0,1 0 1 0 0,0-1-1 0 0,-1 1 0 0 0,1 0 0 0 0,0-1 0 0 0,0 2 1 0 0,7-1-2007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4.565"/>
    </inkml:context>
    <inkml:brush xml:id="br0">
      <inkml:brushProperty name="width" value="0.05" units="cm"/>
      <inkml:brushProperty name="height" value="0.05" units="cm"/>
    </inkml:brush>
  </inkml:definitions>
  <inkml:trace contextRef="#ctx0" brushRef="#br0">17 1 17516 0 0,'-1'0'102'0'0,"1"0"0"0"0,-1 0 0 0 0,0 1 0 0 0,0-1 0 0 0,0 0 0 0 0,1 0 0 0 0,-1 1 0 0 0,0-1 0 0 0,1 1 0 0 0,-1-1 0 0 0,0 0 0 0 0,1 1 0 0 0,-1 0 0 0 0,0-1 0 0 0,1 1 0 0 0,-1-1 0 0 0,1 1 0 0 0,-1 0 0 0 0,1-1 0 0 0,-1 1 0 0 0,1 0 0 0 0,0-1 0 0 0,-1 1 0 0 0,1 0 0 0 0,0 0 0 0 0,0-1 0 0 0,-1 1 0 0 0,1 0 0 0 0,0 0 0 0 0,0 0 0 0 0,0-1 0 0 0,0 1 0 0 0,0 0 0 0 0,0 0 0 0 0,0 1 0 0 0,0 0-209 0 0,0 0-1 0 0,0 0 1 0 0,0 0-1 0 0,1 0 1 0 0,-1 0-1 0 0,1 0 1 0 0,-1 1-1 0 0,1-1 1 0 0,0 0-1 0 0,-1 0 0 0 0,1-1 1 0 0,0 1-1 0 0,2 3 1 0 0,7 5-1789 0 0,1 0 1 0 0,0-1-1 0 0,0 0 0 0 0,26 14 1 0 0,-15-10-1164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9.157"/>
    </inkml:context>
    <inkml:brush xml:id="br0">
      <inkml:brushProperty name="width" value="0.05" units="cm"/>
      <inkml:brushProperty name="height" value="0.05" units="cm"/>
    </inkml:brush>
  </inkml:definitions>
  <inkml:trace contextRef="#ctx0" brushRef="#br0">1 1 17428 0 0,'-1'3'-60'0'0,"1"1"1"0"0,0-1-1 0 0,0 0 1 0 0,0 1 0 0 0,1-1-1 0 0,-1 0 1 0 0,1 1-1 0 0,0-1 1 0 0,0 0-1 0 0,0 0 1 0 0,0 0-1 0 0,0 0 1 0 0,1 0 0 0 0,-1 0-1 0 0,1 0 1 0 0,0 0-1 0 0,0 0 1 0 0,0-1-1 0 0,0 1 1 0 0,1-1-1 0 0,2 3 1 0 0,7 6 29 0 0,0-1 0 0 0,1 0 1 0 0,14 9-1 0 0,-2-6-340 0 0,1 0 0 0 0,0-2 0 0 0,0 0 1 0 0,1-2-1 0 0,31 6 0 0 0,-48-13 407 0 0,26 8-429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5.144"/>
    </inkml:context>
    <inkml:brush xml:id="br0">
      <inkml:brushProperty name="width" value="0.05" units="cm"/>
      <inkml:brushProperty name="height" value="0.05" units="cm"/>
    </inkml:brush>
  </inkml:definitions>
  <inkml:trace contextRef="#ctx0" brushRef="#br0">167 42 13955 0 0,'0'-1'254'0'0,"0"-1"0"0"0,0 1 0 0 0,0 0 1 0 0,0-1-1 0 0,0 1 0 0 0,0-1 0 0 0,0 1 0 0 0,0-1 0 0 0,0 1 0 0 0,-1-1 0 0 0,1 1 1 0 0,-1 0-1 0 0,1-1 0 0 0,-1 1 0 0 0,1 0 0 0 0,-1-1 0 0 0,0 1 0 0 0,0 0 1 0 0,0 0-1 0 0,0 0 0 0 0,1 0 0 0 0,-2 0 0 0 0,1 0 0 0 0,0 0 0 0 0,-1-1 0 0 0,0 1-164 0 0,-1 0 0 0 0,1 0 0 0 0,0 0-1 0 0,-1 0 1 0 0,1 0 0 0 0,-1 1-1 0 0,1-1 1 0 0,-1 1 0 0 0,1 0 0 0 0,0 0-1 0 0,-1 0 1 0 0,1 0 0 0 0,-1 0 0 0 0,1 0-1 0 0,-3 1 1 0 0,0 0-201 0 0,0 0 0 0 0,0 0 0 0 0,1 1 0 0 0,-1 0-1 0 0,1-1 1 0 0,0 1 0 0 0,-1 1 0 0 0,1-1 0 0 0,0 0 0 0 0,0 1 0 0 0,0 0 0 0 0,0 0-1 0 0,1 0 1 0 0,-1 1 0 0 0,1-1 0 0 0,-4 6 0 0 0,4-3-57 0 0,-1 0 0 0 0,1 0 0 0 0,0 0 0 0 0,1 1 0 0 0,-1-1 0 0 0,1 1 0 0 0,1 0 0 0 0,-1 0 0 0 0,1-1 0 0 0,0 10 0 0 0,1 7-180 0 0,0 0 0 0 0,2-1 0 0 0,1 1 0 0 0,1 0 0 0 0,12 40 0 0 0,13 19 137 0 0,5 22 250 0 0,-30-90 83 0 0,-1 1 1 0 0,0 0-1 0 0,-1 0 0 0 0,-1 0 0 0 0,0 15 0 0 0,-2-26-3 0 0,0 0 1 0 0,1 0-1 0 0,-1-1 0 0 0,-1 1 0 0 0,1 0 1 0 0,0-1-1 0 0,-1 1 0 0 0,0-1 0 0 0,0 1 1 0 0,0-1-1 0 0,0 0 0 0 0,-1 0 0 0 0,-4 5 1 0 0,6-7-16 0 0,0 0 0 0 0,0 1 0 0 0,0-1 0 0 0,0 0 0 0 0,-1 0 0 0 0,1 0 0 0 0,0 0 0 0 0,-1-1 0 0 0,1 1 0 0 0,-1 0 0 0 0,1 0 0 0 0,-1-1 0 0 0,1 1 1 0 0,-1-1-1 0 0,0 1 0 0 0,1-1 0 0 0,-1 0 0 0 0,0 0 0 0 0,1 0 0 0 0,-1 0 0 0 0,0 0 0 0 0,1 0 0 0 0,-1 0 0 0 0,1 0 0 0 0,-1-1 0 0 0,0 1 0 0 0,1-1 1 0 0,-1 1-1 0 0,1-1 0 0 0,-1 1 0 0 0,1-1 0 0 0,-1 0 0 0 0,1 0 0 0 0,-2-1 0 0 0,0-1 26 0 0,0 0 0 0 0,0-1-1 0 0,1 1 1 0 0,0 0 0 0 0,0-1 0 0 0,0 0 0 0 0,0 1-1 0 0,0-1 1 0 0,0 0 0 0 0,1 0 0 0 0,0 0 0 0 0,-1-5-1 0 0,-1-4-96 0 0,1 0 0 0 0,0-20 0 0 0,2 19-127 0 0,0 0-1 0 0,2 0 1 0 0,-1 1 0 0 0,2-1 0 0 0,0 1 0 0 0,1 0 0 0 0,0-1 0 0 0,1 2 0 0 0,0-1-1 0 0,1 0 1 0 0,0 1 0 0 0,1 0 0 0 0,13-17 0 0 0,-4 11-40 0 0,-1 0 0 0 0,2 0 0 0 0,1 2 0 0 0,0 0-1 0 0,0 1 1 0 0,41-24 0 0 0,132-80 522 0 0,-189 118-264 0 0,-1 0 0 0 0,1 0-1 0 0,-1-1 1 0 0,1 1-1 0 0,-1 0 1 0 0,0-1 0 0 0,0 1-1 0 0,1 0 1 0 0,-1-1-1 0 0,0 0 1 0 0,0 1 0 0 0,-1-1-1 0 0,1 0 1 0 0,0 1 0 0 0,1-4-1 0 0,-6 17-1012 0 0,4-11 797 0 0,0 1 1 0 0,0-1-1 0 0,0 1 1 0 0,0-1-1 0 0,0 1 0 0 0,1-1 1 0 0,-1 1-1 0 0,1-1 1 0 0,-1 0-1 0 0,1 1 1 0 0,-1-1-1 0 0,1 0 1 0 0,0 1-1 0 0,0-1 1 0 0,0 0-1 0 0,0 0 1 0 0,0 1-1 0 0,0-1 1 0 0,0 0-1 0 0,0 0 1 0 0,2 1-1 0 0,0 0 59 0 0,0 0 0 0 0,0-1 1 0 0,1 0-1 0 0,-1 0 0 0 0,0 0 0 0 0,0 0 0 0 0,1 0 0 0 0,-1-1 0 0 0,6 1 0 0 0,1-1 167 0 0,1 0 0 0 0,-1-1 0 0 0,0 0 0 0 0,1-1 0 0 0,16-4 0 0 0,4-5 77 0 0,-1-2 1 0 0,44-23-1 0 0,-67 33-564 0 0,-8 8-18 0 0,-2 6 369 0 0,1 0-22 0 0,1 1 0 0 0,0-1 1 0 0,0 0-1 0 0,1 1 0 0 0,0-1 1 0 0,1 0-1 0 0,0 1 0 0 0,1-1 1 0 0,0 0-1 0 0,1 0 0 0 0,1 0 1 0 0,-1 0-1 0 0,2 0 0 0 0,5 10 1 0 0,175 322-381 0 0,-184-342 400 0 0,7 13-61 0 0,-1 0-1 0 0,0 0 1 0 0,8 26-1 0 0,-14-36 75 0 0,0 0 0 0 0,0 0 0 0 0,-1 1 0 0 0,1-1 0 0 0,-1 0 0 0 0,0 0 0 0 0,0 1 0 0 0,0-1-1 0 0,-1 0 1 0 0,1 1 0 0 0,-1-1 0 0 0,0 0 0 0 0,-1 0 0 0 0,1 0 0 0 0,0 0 0 0 0,-1 0 0 0 0,0 0 0 0 0,-3 4 0 0 0,-2 0 107 0 0,1 0 0 0 0,-2-1 0 0 0,1 0 0 0 0,-1 0 1 0 0,0 0-1 0 0,0-1 0 0 0,-1-1 0 0 0,0 0 0 0 0,0 0 0 0 0,0 0 1 0 0,-1-1-1 0 0,1 0 0 0 0,-1-1 0 0 0,0 0 0 0 0,0-1 0 0 0,0 0 1 0 0,0-1-1 0 0,-15 1 0 0 0,22-2-39 0 0,-1 0-1 0 0,1 0 1 0 0,0-1 0 0 0,0 1 0 0 0,0-1 0 0 0,0 0 0 0 0,0 0-1 0 0,0 0 1 0 0,0 0 0 0 0,0-1 0 0 0,0 1 0 0 0,0-1-1 0 0,0 0 1 0 0,1 1 0 0 0,-4-4 0 0 0,2 1-22 0 0,1 0-1 0 0,-1 0 1 0 0,1 0 0 0 0,0-1-1 0 0,0 1 1 0 0,0-1 0 0 0,1 0 0 0 0,-3-7-1 0 0,0-3-69 0 0,1 1-1 0 0,0-1 0 0 0,1 0 0 0 0,1 0 1 0 0,-1-24-1 0 0,3 25 33 0 0,1 1 0 0 0,0 0 0 0 0,0-1 0 0 0,1 1 0 0 0,1 0 0 0 0,1 0 0 0 0,-1 0 0 0 0,2 1 0 0 0,0-1 0 0 0,0 1 0 0 0,1 0 0 0 0,13-18 0 0 0,-10 17-40 0 0,1 1-1 0 0,1-1 1 0 0,0 2 0 0 0,1 0-1 0 0,0 0 1 0 0,1 1-1 0 0,0 1 1 0 0,1 0 0 0 0,0 1-1 0 0,16-8 1 0 0,-8 6-971 0 0,0 0 0 0 0,27-6 0 0 0,-19 9-192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6.296"/>
    </inkml:context>
    <inkml:brush xml:id="br0">
      <inkml:brushProperty name="width" value="0.05" units="cm"/>
      <inkml:brushProperty name="height" value="0.05" units="cm"/>
    </inkml:brush>
  </inkml:definitions>
  <inkml:trace contextRef="#ctx0" brushRef="#br0">483 36 11170 0 0,'1'0'361'0'0,"0"-1"0"0"0,0 1 0 0 0,0-1-1 0 0,-1 0 1 0 0,1 0 0 0 0,0 1-1 0 0,-1-1 1 0 0,1 0 0 0 0,-1 0-1 0 0,1 0 1 0 0,-1 0 0 0 0,1 0 0 0 0,-1 0-1 0 0,0 0 1 0 0,1 0 0 0 0,-1 1-1 0 0,0-1 1 0 0,0 0 0 0 0,1-1-1 0 0,-1 1 1 0 0,0 0 0 0 0,0 0 0 0 0,0 0-1 0 0,-1 0 1 0 0,1 0 0 0 0,0 0-1 0 0,-1-1 1 0 0,1 1-282 0 0,-1 0-1 0 0,0 0 1 0 0,0 0 0 0 0,1 1-1 0 0,-1-1 1 0 0,0 0-1 0 0,0 1 1 0 0,0-1 0 0 0,0 1-1 0 0,0-1 1 0 0,0 1 0 0 0,0-1-1 0 0,0 1 1 0 0,0 0-1 0 0,0 0 1 0 0,0-1 0 0 0,-1 1-1 0 0,1 0 1 0 0,0 0 0 0 0,0 0-1 0 0,0 0 1 0 0,0 0-1 0 0,0 0 1 0 0,0 1 0 0 0,-1-1-1 0 0,-34 7-208 0 0,0 1 0 0 0,1 1 0 0 0,0 3 0 0 0,1 0 0 0 0,0 3-1 0 0,1 0 1 0 0,1 2 0 0 0,0 2 0 0 0,-42 32 0 0 0,62-42 105 0 0,0 1 0 0 0,-21 21 1 0 0,31-28 8 0 0,-1 0 0 0 0,1 0-1 0 0,-1 0 1 0 0,1 0 0 0 0,0 0 0 0 0,0 1 0 0 0,0-1 0 0 0,0 1 0 0 0,1-1 0 0 0,0 1 0 0 0,-1-1 0 0 0,1 1 0 0 0,1 0 0 0 0,-1 0 0 0 0,0 0 0 0 0,1-1 0 0 0,0 7 0 0 0,1-9 22 0 0,0 1 0 0 0,0 0 0 0 0,0-1-1 0 0,0 1 1 0 0,0-1 0 0 0,1 1 0 0 0,-1-1 0 0 0,1 1 0 0 0,-1-1-1 0 0,1 0 1 0 0,-1 0 0 0 0,1 0 0 0 0,0 0 0 0 0,-1 0 0 0 0,1 0 0 0 0,4 1-1 0 0,31 11 316 0 0,-3-8-92 0 0,1-1 0 0 0,0-2 0 0 0,47-2 0 0 0,-42-1-2348 0 0,0 1 1 0 0,47 8-1 0 0,-61-3-396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8.078"/>
    </inkml:context>
    <inkml:brush xml:id="br0">
      <inkml:brushProperty name="width" value="0.05" units="cm"/>
      <inkml:brushProperty name="height" value="0.05" units="cm"/>
    </inkml:brush>
  </inkml:definitions>
  <inkml:trace contextRef="#ctx0" brushRef="#br0">1 9 6353 0 0,'12'-8'14349'0'0,"-10"15"-10224"0"0,-1 5-3691 0 0,-1-5-1894 0 0,1 0 1445 0 0,0 1 0 0 0,1 0-1 0 0,-1-1 1 0 0,1 1 0 0 0,1-1 0 0 0,-1 1 0 0 0,1-1-1 0 0,0 0 1 0 0,1 0 0 0 0,0-1 0 0 0,0 1-1 0 0,1-1 1 0 0,-1 0 0 0 0,9 9 0 0 0,-9-12-75 0 0,-1 0 1 0 0,1 0-1 0 0,-1-1 0 0 0,1 1 1 0 0,0-1-1 0 0,0 0 1 0 0,0 0-1 0 0,0 0 0 0 0,0 0 1 0 0,1-1-1 0 0,-1 0 1 0 0,0 0-1 0 0,1 0 0 0 0,-1 0 1 0 0,1-1-1 0 0,-1 0 1 0 0,1 0-1 0 0,-1 0 1 0 0,1 0-1 0 0,-1-1 0 0 0,1 0 1 0 0,-1 1-1 0 0,0-2 1 0 0,1 1-1 0 0,-1 0 0 0 0,6-4 1 0 0,-5 3-190 0 0,1 0 1 0 0,0 0-1 0 0,-1-1 0 0 0,0 0 1 0 0,0 0-1 0 0,0 0 0 0 0,0-1 1 0 0,0 1-1 0 0,-1-1 0 0 0,1 0 1 0 0,-1-1-1 0 0,0 1 0 0 0,0-1 1 0 0,-1 0-1 0 0,1 0 0 0 0,-1 0 1 0 0,0 0-1 0 0,3-10 0 0 0,-5 14 203 0 0,3-13 2925 0 0,-4 13-2791 0 0,0 1 0 0 0,0 0 0 0 0,0 0-1 0 0,0 0 1 0 0,0-1 0 0 0,0 1 0 0 0,0 0 0 0 0,0 0 0 0 0,0-1-1 0 0,0 1 1 0 0,0 0 0 0 0,0 0 0 0 0,0 0 0 0 0,0-1-1 0 0,0 1 1 0 0,0 0 0 0 0,0 0 0 0 0,-1 0 0 0 0,1-1-1 0 0,0 1 1 0 0,0 0 0 0 0,0 0 0 0 0,0 0 0 0 0,0-1 0 0 0,0 1-1 0 0,-1 0 1 0 0,1 0 0 0 0,0 0 0 0 0,0 0 0 0 0,0 0-1 0 0,0-1 1 0 0,-1 1 0 0 0,1 0 0 0 0,0 0 0 0 0,0 0-1 0 0,0 0 1 0 0,-1 0 0 0 0,1 0 0 0 0,0 0 0 0 0,0 0 0 0 0,0 0-1 0 0,-1 0 1 0 0,1 0 0 0 0,0 0 0 0 0,0 0 0 0 0,-1 0-1 0 0,1 0 1 0 0,0 0 0 0 0,0 0 0 0 0,0 0 0 0 0,-1 0-1 0 0,1 0 1 0 0,0 0 0 0 0,0 0 0 0 0,0 0 0 0 0,-1 0 0 0 0,1 1-1 0 0,0-1 1 0 0,0 0 0 0 0,0 0 0 0 0,0 0 0 0 0,-1 0-1 0 0,1 0 1 0 0,0 1 0 0 0,-1 0-75 0 0,0 0 1 0 0,0 0-1 0 0,0 0 1 0 0,0 0-1 0 0,0 0 0 0 0,0 1 1 0 0,0-1-1 0 0,1 0 1 0 0,-1 1-1 0 0,0-1 0 0 0,1 1 1 0 0,-1-1-1 0 0,1 0 0 0 0,-1 3 1 0 0,-5 27-177 0 0,4-21 207 0 0,-66 281-461 0 0,51-214-5258 0 0,15-59 3298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8.901"/>
    </inkml:context>
    <inkml:brush xml:id="br0">
      <inkml:brushProperty name="width" value="0.05" units="cm"/>
      <inkml:brushProperty name="height" value="0.05" units="cm"/>
    </inkml:brush>
  </inkml:definitions>
  <inkml:trace contextRef="#ctx0" brushRef="#br0">303 52 16307 0 0,'8'-19'2355'0'0,"-7"15"-1307"0"0,1 1 1 0 0,-1 0-1 0 0,0-1 1 0 0,0 0 0 0 0,0 1-1 0 0,1-8 1 0 0,-2 10-691 0 0,-40 47-824 0 0,21-28 401 0 0,0 0 1 0 0,-1-2 0 0 0,-36 24 0 0 0,23-16 23 0 0,-77 49-266 0 0,103-69 243 0 0,-7 3-338 0 0,13-4-12 0 0,6-1-190 0 0,69 24-708 0 0,40-8 1537 0 0,16 5-2996 0 0,-95-11-546 0 0,-19-5 1170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9.403"/>
    </inkml:context>
    <inkml:brush xml:id="br0">
      <inkml:brushProperty name="width" value="0.05" units="cm"/>
      <inkml:brushProperty name="height" value="0.05" units="cm"/>
    </inkml:brush>
  </inkml:definitions>
  <inkml:trace contextRef="#ctx0" brushRef="#br0">41 453 13995 0 0,'-26'-1'988'0'0,"26"0"-921"0"0,-1 1-1 0 0,1 0 0 0 0,-1 0 1 0 0,1 0-1 0 0,-1 0 1 0 0,1 0-1 0 0,-1 0 1 0 0,1 0-1 0 0,-1 0 1 0 0,1 1-1 0 0,-1-1 1 0 0,1 0-1 0 0,-1 0 0 0 0,1 0 1 0 0,-1 0-1 0 0,1 1 1 0 0,-1-1-1 0 0,1 0 1 0 0,0 0-1 0 0,-1 1 1 0 0,1-1-1 0 0,-1 0 1 0 0,1 1-1 0 0,0-1 0 0 0,-1 1 1 0 0,1-1-1 0 0,0 0 1 0 0,-1 1-1 0 0,1-1 1 0 0,0 1-1 0 0,0-1 1 0 0,0 1-1 0 0,-1-1 1 0 0,1 1-1 0 0,0-1 1 0 0,0 1-1 0 0,0-1 0 0 0,0 1 1 0 0,0-1-1 0 0,0 1 1 0 0,0-1-1 0 0,0 1 1 0 0,0-1-1 0 0,0 1 1 0 0,0-1-1 0 0,0 2 1 0 0,0-2 19 0 0,1 0 0 0 0,-1 1 0 0 0,0-1 0 0 0,0 0 0 0 0,0 1 0 0 0,1-1 0 0 0,-1 0 0 0 0,0 1 0 0 0,0-1 0 0 0,1 0 0 0 0,-1 0 1 0 0,0 1-1 0 0,0-1 0 0 0,1 0 0 0 0,-1 0 0 0 0,1 1 0 0 0,-1-1 0 0 0,0 0 0 0 0,1 0 0 0 0,-1 0 0 0 0,0 0 0 0 0,1 0 0 0 0,-1 1 1 0 0,1-1-1 0 0,-1 0 0 0 0,0 0 0 0 0,1 0 0 0 0,-1 0 0 0 0,0 0 0 0 0,1 0 0 0 0,-1 0 0 0 0,1-1 0 0 0,-1 1 0 0 0,0 0 0 0 0,1 0 1 0 0,-1 0-1 0 0,1 0 0 0 0,-1 0 0 0 0,0 0 0 0 0,1-1 0 0 0,-1 1 0 0 0,0 0 0 0 0,1-1 0 0 0,18-12 1841 0 0,-13 9-1525 0 0,41-29 924 0 0,84-73 1 0 0,-105 80-1140 0 0,-2 0 1 0 0,0-2-1 0 0,-2 0 0 0 0,24-39 1 0 0,18-59 30 0 0,-56 114-830 0 0,-7 15-11 0 0,-8 23-222 0 0,3-16 826 0 0,-48 212-205 0 0,28-110 129 0 0,13-46-1028 0 0,9-52 28 0 0,2 0 0 0 0,-1 1 0 0 0,2-1 0 0 0,0 0 0 0 0,3 14 0 0 0,-1-10 843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10.948"/>
    </inkml:context>
    <inkml:brush xml:id="br0">
      <inkml:brushProperty name="width" value="0.05" units="cm"/>
      <inkml:brushProperty name="height" value="0.05" units="cm"/>
    </inkml:brush>
  </inkml:definitions>
  <inkml:trace contextRef="#ctx0" brushRef="#br0">495 81 13107 0 0,'-6'-43'6253'0'0,"6"40"-5866"0"0,-1 0 0 0 0,1 0 0 0 0,-1 1 0 0 0,0-1-1 0 0,0 0 1 0 0,0 0 0 0 0,0 1 0 0 0,0-1 0 0 0,-1 0 0 0 0,1 1 0 0 0,-5-5-1 0 0,6 7-415 0 0,-1 0-1 0 0,1 0 0 0 0,-1 0 1 0 0,0 0-1 0 0,1 0 0 0 0,-1 0 1 0 0,1 0-1 0 0,-1 0 0 0 0,1 0 1 0 0,-1 0-1 0 0,0 0 0 0 0,1 0 1 0 0,-1 0-1 0 0,1 1 0 0 0,-1-1 1 0 0,1 0-1 0 0,-1 0 0 0 0,1 1 1 0 0,-1-1-1 0 0,1 0 0 0 0,-1 1 1 0 0,0 0-1 0 0,-15 12-383 0 0,9-7 196 0 0,-163 121-1012 0 0,75-47 719 0 0,51-42 305 0 0,29-24 118 0 0,-5 2-16 0 0,1 0 0 0 0,1 2 0 0 0,0 0 0 0 0,-16 24 0 0 0,33-42 96 0 0,1 0-1 0 0,0 1 1 0 0,0-1-1 0 0,-1 1 1 0 0,1-1-1 0 0,0 0 1 0 0,-1 1-1 0 0,1-1 1 0 0,0 1-1 0 0,0-1 0 0 0,0 1 1 0 0,0-1-1 0 0,0 1 1 0 0,-1-1-1 0 0,1 1 1 0 0,0-1-1 0 0,0 1 1 0 0,0-1-1 0 0,0 0 1 0 0,0 1-1 0 0,0-1 1 0 0,1 1-1 0 0,-1-1 1 0 0,0 1-1 0 0,0-1 0 0 0,0 1 1 0 0,0-1-1 0 0,0 1 1 0 0,1-1-1 0 0,-1 1 1 0 0,0-1-1 0 0,1 1 1 0 0,0 0 27 0 0,0 0-1 0 0,1-1 1 0 0,-1 1 0 0 0,0 0 0 0 0,0-1-1 0 0,1 1 1 0 0,-1-1 0 0 0,0 1 0 0 0,1-1 0 0 0,-1 0-1 0 0,3 1 1 0 0,46-1 801 0 0,-42-1-747 0 0,73-7 876 0 0,-58 5-975 0 0,0 1 1 0 0,0 0-1 0 0,41 4 0 0 0,-58-1-624 0 0,0 0 0 0 0,-1 1-1 0 0,1 0 1 0 0,-1 0-1 0 0,1 1 1 0 0,6 4 0 0 0,4 1-284 0 0,-1 0 743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11.499"/>
    </inkml:context>
    <inkml:brush xml:id="br0">
      <inkml:brushProperty name="width" value="0.05" units="cm"/>
      <inkml:brushProperty name="height" value="0.05" units="cm"/>
    </inkml:brush>
  </inkml:definitions>
  <inkml:trace contextRef="#ctx0" brushRef="#br0">315 32 13955 0 0,'-2'-3'120'0'0,"0"0"0"0"0,0 1 1 0 0,-1 0-1 0 0,1-1 0 0 0,0 1 0 0 0,-1 0 0 0 0,0 0 1 0 0,1 1-1 0 0,-1-1 0 0 0,0 0 0 0 0,0 1 0 0 0,0 0 1 0 0,0-1-1 0 0,0 1 0 0 0,-1 1 0 0 0,1-1 0 0 0,0 0 1 0 0,0 1-1 0 0,-1 0 0 0 0,1-1 0 0 0,0 1 0 0 0,0 0 1 0 0,-1 1-1 0 0,1-1 0 0 0,0 1 0 0 0,0-1 0 0 0,-1 1 1 0 0,1 0-1 0 0,-5 2 0 0 0,-7 7-159 0 0,-1 0-1 0 0,2 0 0 0 0,-1 2 1 0 0,2-1-1 0 0,-21 24 1 0 0,22-22 29 0 0,-5 7-132 0 0,0 0 1 0 0,-25 40-1 0 0,38-54 115 0 0,0 1 0 0 0,1 0 0 0 0,0 0 0 0 0,0 1 0 0 0,1-1 0 0 0,0 1 0 0 0,0-1 0 0 0,1 1 0 0 0,0 0 1 0 0,0 0-1 0 0,1-1 0 0 0,-1 1 0 0 0,2 0 0 0 0,0 8 0 0 0,0-11 32 0 0,0-1-1 0 0,0 1 1 0 0,1-1 0 0 0,-1 0-1 0 0,1 1 1 0 0,0-1 0 0 0,0 0-1 0 0,0 0 1 0 0,1 0 0 0 0,-1 0-1 0 0,1 0 1 0 0,0-1 0 0 0,0 1-1 0 0,1-1 1 0 0,4 5 0 0 0,-2-4 85 0 0,0-1 1 0 0,0 1-1 0 0,0-1 0 0 0,1 0 1 0 0,-1 0-1 0 0,1-1 1 0 0,0 0-1 0 0,-1 0 1 0 0,11 1-1 0 0,0-1 304 0 0,1-1-1 0 0,-1-1 1 0 0,0 0-1 0 0,0-2 1 0 0,0 0-1 0 0,1 0 1 0 0,24-8-1 0 0,-30 5-99 0 0,0 1-1 0 0,0-1 0 0 0,-1-1 0 0 0,0 0 0 0 0,0-1 0 0 0,0 0 0 0 0,-1-1 1 0 0,0 0-1 0 0,-1 0 0 0 0,0-1 0 0 0,0 0 0 0 0,-1-1 0 0 0,0 0 0 0 0,0 0 1 0 0,11-22-1 0 0,-17 27-299 0 0,0-1 1 0 0,0 0 0 0 0,-1 0-1 0 0,0 1 1 0 0,0-1-1 0 0,0 0 1 0 0,-1 0 0 0 0,0 0-1 0 0,0 0 1 0 0,0 0 0 0 0,-1 0-1 0 0,0 0 1 0 0,0 0-1 0 0,0 0 1 0 0,-3-6 0 0 0,0 2-597 0 0,0 0 0 0 0,-1 0 0 0 0,1 0-1 0 0,-2 1 1 0 0,1 0 0 0 0,-2 0 0 0 0,-10-12 0 0 0,17 20 382 0 0,-1 0 0 0 0,0 0 0 0 0,0 0 0 0 0,-1 0 0 0 0,1 0 0 0 0,0 0 0 0 0,0 0-1 0 0,0 0 1 0 0,0 1 0 0 0,-1-1 0 0 0,1 0 0 0 0,0 1 0 0 0,-1 0 0 0 0,1-1 0 0 0,0 1-1 0 0,-1-1 1 0 0,-1 1 0 0 0,-5 2 1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1.224"/>
    </inkml:context>
    <inkml:brush xml:id="br0">
      <inkml:brushProperty name="width" value="0.05" units="cm"/>
      <inkml:brushProperty name="height" value="0.05" units="cm"/>
    </inkml:brush>
  </inkml:definitions>
  <inkml:trace contextRef="#ctx0" brushRef="#br0">10 353 14427 0 0,'-9'-3'1289'0'0,"8"2"-839"0"0,5 2-207 0 0,-4-1-138 0 0,9-1-23 0 0,0 0 0 0 0,-1 0-1 0 0,17-5 1 0 0,3-2-38 0 0,113-24 135 0 0,-24 3-110 0 0,293-60-114 0 0,59-12-6 0 0,-329 79-56 0 0,1 6 0 0 0,266 4 0 0 0,-28 12 43 0 0,-42-1 0 0 0,568 39 22 0 0,-259-6 154 0 0,-529-28-122 0 0,548 15-111 0 0,0-24 11 0 0,447-26 54 0 0,380-21 120 0 0,-688 19-85 0 0,1 31-4 0 0,-303 30 802 0 0,-200-8-377 0 0,-271-17-1358 0 0,60 12-1 0 0,-71-10 891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1.685"/>
    </inkml:context>
    <inkml:brush xml:id="br0">
      <inkml:brushProperty name="width" value="0.05" units="cm"/>
      <inkml:brushProperty name="height" value="0.05" units="cm"/>
    </inkml:brush>
  </inkml:definitions>
  <inkml:trace contextRef="#ctx0" brushRef="#br0">506 199 4281 0 0,'3'-18'4420'0'0,"-1"10"-2905"0"0,-1-1-1 0 0,0 1 1 0 0,-1 0-1 0 0,1-1 1 0 0,-1 1-1 0 0,-3-16 1 0 0,2 16-863 0 0,-1-1 1 0 0,0 0 0 0 0,-1 0-1 0 0,1 1 1 0 0,-9-16 0 0 0,9 21-617 0 0,0 0 0 0 0,0 0 1 0 0,-1 1-1 0 0,1-1 1 0 0,-1 1-1 0 0,1 0 0 0 0,-1 0 1 0 0,0 0-1 0 0,1 0 1 0 0,-1 0-1 0 0,0 0 0 0 0,0 1 1 0 0,-1 0-1 0 0,1-1 1 0 0,0 1-1 0 0,0 0 0 0 0,-1 1 1 0 0,1-1-1 0 0,-4 0 0 0 0,-4 0-129 0 0,0 1 0 0 0,0 0 0 0 0,0 1 0 0 0,1 0 0 0 0,-1 1 0 0 0,0 0 0 0 0,1 1 0 0 0,-1 0 0 0 0,1 0 0 0 0,0 1 0 0 0,0 0 0 0 0,0 1 0 0 0,1 0 0 0 0,-1 1-1 0 0,-12 10 1 0 0,2 0-49 0 0,0 0-1 0 0,0 2 0 0 0,2 0 0 0 0,0 2 0 0 0,-19 27 1 0 0,18-21 27 0 0,2 1 0 0 0,1 1 1 0 0,-20 46-1 0 0,30-58 33 0 0,0 0 0 0 0,1 0 0 0 0,1 0 0 0 0,1 1 0 0 0,0-1 0 0 0,1 1 0 0 0,1 0 0 0 0,1 27 0 0 0,0-40 51 0 0,1 1 0 0 0,-1-1 0 0 0,1 1 0 0 0,0-1 0 0 0,0 0 0 0 0,1 1 0 0 0,-1-1 0 0 0,1 0 0 0 0,0 0-1 0 0,0 0 1 0 0,0 0 0 0 0,1 0 0 0 0,0 0 0 0 0,-1-1 0 0 0,1 1 0 0 0,0-1 0 0 0,1 0 0 0 0,-1 0 0 0 0,1 0 0 0 0,-1 0-1 0 0,1 0 1 0 0,7 3 0 0 0,-3-3 88 0 0,0 0 1 0 0,0 0-1 0 0,0-1 0 0 0,0-1 0 0 0,1 1 0 0 0,-1-1 0 0 0,0 0 0 0 0,1-1 1 0 0,-1 0-1 0 0,0-1 0 0 0,14-1 0 0 0,-6-1 116 0 0,1-1 1 0 0,-1 0-1 0 0,1-1 0 0 0,-1-1 1 0 0,21-11-1 0 0,-28 12-85 0 0,0 0 0 0 0,0 0 0 0 0,0-1 0 0 0,-1 0 0 0 0,0-1 0 0 0,-1 1 0 0 0,1-2 0 0 0,-1 1 0 0 0,-1-1 0 0 0,8-10 0 0 0,-11 11-58 0 0,0 1 0 0 0,-1-1-1 0 0,1 1 1 0 0,-1-1-1 0 0,-1 0 1 0 0,1 0 0 0 0,-1 0-1 0 0,0 0 1 0 0,-1 0 0 0 0,0 0-1 0 0,0 0 1 0 0,-1-9-1 0 0,0-9-258 0 0,1 24 173 0 0,0 1-1 0 0,-1-1 0 0 0,1 1 0 0 0,0 0 0 0 0,0-1 0 0 0,-1 1 0 0 0,1 0 0 0 0,0 0 0 0 0,-1-1 0 0 0,1 1 0 0 0,0 0 0 0 0,-1 0 0 0 0,1-1 0 0 0,0 1 0 0 0,-1 0 0 0 0,1 0 0 0 0,-1 0 0 0 0,1 0 0 0 0,0-1 0 0 0,-1 1 0 0 0,1 0 0 0 0,-1 0 0 0 0,0 0 0 0 0,-1 1-1138 0 0,10 3 153 0 0,-5-3 1029 0 0,0-1 0 0 0,0 0 0 0 0,0 1 0 0 0,0-1 0 0 0,1-1 0 0 0,-1 1 0 0 0,0 0 0 0 0,-1-1 0 0 0,1 0 0 0 0,0 1 1 0 0,0-1-1 0 0,3-2 0 0 0,-5 3 10 0 0,-1 0 1 0 0,0 0 0 0 0,0 0-1 0 0,1 0 1 0 0,-1 0 0 0 0,0 0-1 0 0,1 0 1 0 0,-1 0 0 0 0,0 0-1 0 0,0 0 1 0 0,1 0 0 0 0,-1 0-1 0 0,0 0 1 0 0,1 0 0 0 0,-1 0-1 0 0,0 0 1 0 0,0 0 0 0 0,1 0-1 0 0,-1 1 1 0 0,0-1 0 0 0,0 0-1 0 0,1 0 1 0 0,-1 0 0 0 0,0 0-1 0 0,0 1 1 0 0,1-1 0 0 0,-1 0-1 0 0,0 0 1 0 0,0 0 0 0 0,0 1-1 0 0,0-1 1 0 0,1 0 0 0 0,-1 0-1 0 0,0 1 1 0 0,0-1 0 0 0,6 17-44 0 0,-1 18 124 0 0,-3-10 82 0 0,-1-14-9 0 0,0 1 0 0 0,-1-1 1 0 0,-1 0-1 0 0,1 1 0 0 0,-4 13 0 0 0,-1-2 21 0 0,-2 0 1 0 0,-10 24 0 0 0,17-47-258 0 0,0 1 0 0 0,0-1-1 0 0,-1 0 1 0 0,1 1 0 0 0,0-1-1 0 0,0 0 1 0 0,0 1-1 0 0,0-1 1 0 0,0 1 0 0 0,-1-1-1 0 0,1 0 1 0 0,0 1 0 0 0,0-1-1 0 0,0 1 1 0 0,0-1 0 0 0,0 0-1 0 0,0 1 1 0 0,0-1-1 0 0,1 1 1 0 0,-1-1 0 0 0,0 0-1 0 0,0 1 1 0 0,0-1 0 0 0,0 1-1 0 0,0-1 1 0 0,1 0 0 0 0,-1 1-1 0 0,0-1 1 0 0,0 0-1 0 0,0 1 1 0 0,1-1 0 0 0,-1 0-1 0 0,0 0 1 0 0,1 1 0 0 0,-1-1-1 0 0,0 0 1 0 0,1 0 0 0 0,-1 1-1 0 0,0-1 1 0 0,1 0-1 0 0,-1 0 1 0 0,0 0 0 0 0,1 1-1 0 0,-1-1 1 0 0,1 0 0 0 0,20 1-5440 0 0,-20-1 5292 0 0,11-2-3061 0 0</inkml:trace>
  <inkml:trace contextRef="#ctx0" brushRef="#br0" timeOffset="1">764 20 21701 0 0,'4'-14'888'0'0,"-4"8"-355"0"0,-4 7-145 0 0,3 2-460 0 0,0 0 1 0 0,0 0-1 0 0,0 0 0 0 0,0 0 0 0 0,0 0 0 0 0,1 0 0 0 0,-1 0 0 0 0,1 0 0 0 0,0 4 1 0 0,-2 6-94 0 0,-15 97 19 0 0,5 1 0 0 0,3 126 0 0 0,7-214 84 0 0,0 14-28 0 0,8-17-3755 0 0,1-17-347 0 0,-2-3 1730 0 0</inkml:trace>
  <inkml:trace contextRef="#ctx0" brushRef="#br0" timeOffset="2">824 279 13875 0 0,'2'2'108'0'0,"0"0"0"0"0,-1 0-1 0 0,1 0 1 0 0,-1 0 0 0 0,0 0 0 0 0,0 0-1 0 0,0 0 1 0 0,0 0 0 0 0,0 1 0 0 0,0-1 0 0 0,0 0-1 0 0,-1 1 1 0 0,1-1 0 0 0,-1 0 0 0 0,1 1-1 0 0,-1-1 1 0 0,0 4 0 0 0,7 25 179 0 0,-5-26-195 0 0,0-1 1 0 0,1 1-1 0 0,-1 0 1 0 0,1-1-1 0 0,0 0 0 0 0,0 0 1 0 0,1 0-1 0 0,-1 0 0 0 0,1 0 1 0 0,0-1-1 0 0,0 1 1 0 0,0-1-1 0 0,1 0 0 0 0,-1 0 1 0 0,1-1-1 0 0,-1 0 0 0 0,1 1 1 0 0,0-1-1 0 0,0-1 0 0 0,0 1 1 0 0,0-1-1 0 0,7 1 1 0 0,3 0 223 0 0,-1-1 0 0 0,1-1-1 0 0,0 0 1 0 0,0-1 0 0 0,0-1 0 0 0,16-4 0 0 0,-24 5-151 0 0,1-1 0 0 0,-1 0 0 0 0,0-1 0 0 0,-1 0 0 0 0,1 0 0 0 0,0 0 0 0 0,-1-1 0 0 0,1 0 0 0 0,-1 0 0 0 0,0 0 0 0 0,-1-1 0 0 0,1 0 0 0 0,-1 0 0 0 0,7-9 0 0 0,-11 13-135 0 0,0 0 1 0 0,0-1-1 0 0,0 1 0 0 0,0-1 0 0 0,-1 1 1 0 0,1 0-1 0 0,-1-1 0 0 0,1 1 1 0 0,-1-1-1 0 0,1 1 0 0 0,-1-1 0 0 0,0 0 1 0 0,0 1-1 0 0,0-1 0 0 0,0 1 1 0 0,0-1-1 0 0,0 0 0 0 0,0 1 1 0 0,0-1-1 0 0,-1 1 0 0 0,1-1 0 0 0,0 1 1 0 0,-1-1-1 0 0,0 1 0 0 0,1-1 1 0 0,-1 1-1 0 0,0-1 0 0 0,0 1 1 0 0,1 0-1 0 0,-1-1 0 0 0,0 1 0 0 0,-1 0 1 0 0,1 0-1 0 0,-1-1 0 0 0,1 1-59 0 0,0 0-1 0 0,-1 0 0 0 0,1 1 0 0 0,0-1 1 0 0,-1 1-1 0 0,1-1 0 0 0,0 1 0 0 0,-1-1 1 0 0,1 1-1 0 0,0 0 0 0 0,-1 0 0 0 0,1-1 1 0 0,-1 1-1 0 0,1 0 0 0 0,0 0 0 0 0,-1 1 0 0 0,1-1 1 0 0,-1 0-1 0 0,1 0 0 0 0,0 1 0 0 0,-1-1 1 0 0,1 1-1 0 0,0-1 0 0 0,-1 1 0 0 0,1-1 1 0 0,0 1-1 0 0,0 0 0 0 0,0 0 0 0 0,-1-1 1 0 0,1 1-1 0 0,0 0 0 0 0,0 0 0 0 0,0 0 1 0 0,0 0-1 0 0,1 1 0 0 0,-1-1 0 0 0,0 0 1 0 0,-1 2-1 0 0,-15 22-397 0 0,10-16 297 0 0,1 0 0 0 0,0 0 0 0 0,0 0-1 0 0,1 1 1 0 0,0 0 0 0 0,1 0 0 0 0,-4 13 0 0 0,7-19 74 0 0,0 0 1 0 0,0 0-1 0 0,1 0 1 0 0,-1 0-1 0 0,1 0 0 0 0,0 1 1 0 0,0-1-1 0 0,1 0 1 0 0,-1 0-1 0 0,1 0 1 0 0,0 0-1 0 0,1 6 1 0 0,-1-8 65 0 0,1 0 0 0 0,-1 0 0 0 0,0 0 0 0 0,0 0 0 0 0,1 0 0 0 0,-1-1 0 0 0,1 1 0 0 0,-1 0 0 0 0,1-1 0 0 0,0 1 0 0 0,0-1 0 0 0,-1 0 0 0 0,1 1 0 0 0,0-1 0 0 0,0 0 0 0 0,0 0 0 0 0,1 0 0 0 0,-1-1 0 0 0,0 1 0 0 0,0 0 0 0 0,0-1 0 0 0,1 1-1 0 0,-1-1 1 0 0,3 0 0 0 0,11 1 92 0 0,0-1-1 0 0,-1-1 1 0 0,1-1-1 0 0,-1 0 0 0 0,0-1 1 0 0,0 0-1 0 0,0-2 0 0 0,0 1 1 0 0,0-2-1 0 0,-1 0 0 0 0,0-1 1 0 0,0 0-1 0 0,-1-1 0 0 0,0 0 1 0 0,0-1-1 0 0,-1-1 0 0 0,0 0 1 0 0,-1-1-1 0 0,0 0 1 0 0,17-22-1 0 0,-27 31-125 0 0,0 0-20 0 0,1 0 0 0 0,-1 0 0 0 0,1 0 0 0 0,-1 0 0 0 0,0 0 0 0 0,0-1 0 0 0,0 1 0 0 0,1-4 0 0 0,-26 52-648 0 0,21-38 638 0 0,0 0 0 0 0,1-1 0 0 0,0 1 0 0 0,0 0 0 0 0,1 0 0 0 0,0 0 0 0 0,1 14 0 0 0,0-20-15 0 0,0 0 0 0 0,0 0 0 0 0,1 0 0 0 0,-1 0 0 0 0,1 0 0 0 0,-1 0 0 0 0,1 0 0 0 0,0 0 0 0 0,0 0 0 0 0,0 0 0 0 0,0 0 0 0 0,0 0 0 0 0,0 0 0 0 0,1-1 0 0 0,-1 1 0 0 0,0-1 0 0 0,1 1 0 0 0,0-1 0 0 0,-1 1 0 0 0,1-1 0 0 0,0 0 0 0 0,-1 0 0 0 0,1 0-1 0 0,0 0 1 0 0,0 0 0 0 0,0 0 0 0 0,0 0 0 0 0,0-1 0 0 0,0 1 0 0 0,0-1 0 0 0,0 1 0 0 0,0-1 0 0 0,1 0 0 0 0,2 0 0 0 0,1 1-591 0 0,-1-1 0 0 0,1 0 0 0 0,0 0-1 0 0,0 0 1 0 0,-1-1 0 0 0,1 0-1 0 0,-1 0 1 0 0,1 0 0 0 0,7-3 0 0 0,0-3-497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2.166"/>
    </inkml:context>
    <inkml:brush xml:id="br0">
      <inkml:brushProperty name="width" value="0.05" units="cm"/>
      <inkml:brushProperty name="height" value="0.05" units="cm"/>
    </inkml:brush>
  </inkml:definitions>
  <inkml:trace contextRef="#ctx0" brushRef="#br0">30 31 14763 0 0,'-1'-10'1016'0'0,"-3"3"289"0"0,-2-2 2399 0 0,2 6-3071 0 0,-1 2-273 0 0,4 1-48 0 0,-2 0-160 0 0,0 0-232 0 0,2 3-120 0 0,1 1-80 0 0,-2-1-96 0 0,2 1-161 0 0,2 3-1039 0 0,-1 0-160 0 0,3 3 567 0 0,2 2 1185 0 0,-3-4-1104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09.669"/>
    </inkml:context>
    <inkml:brush xml:id="br0">
      <inkml:brushProperty name="width" value="0.05" units="cm"/>
      <inkml:brushProperty name="height" value="0.05" units="cm"/>
    </inkml:brush>
  </inkml:definitions>
  <inkml:trace contextRef="#ctx0" brushRef="#br0">7 1447 12499 0 0,'-1'0'128'0'0,"1"0"1"0"0,0-1 0 0 0,-1 1-1 0 0,1 0 1 0 0,-1-1 0 0 0,1 1 0 0 0,0 0-1 0 0,-1 0 1 0 0,1-1 0 0 0,0 1-1 0 0,-1-1 1 0 0,1 1 0 0 0,0 0-1 0 0,0-1 1 0 0,-1 1 0 0 0,1-1 0 0 0,0 1-1 0 0,0-1 1 0 0,0 1 0 0 0,-1 0-1 0 0,1-1 1 0 0,0 1 0 0 0,0-1-1 0 0,0 1 1 0 0,0-1 0 0 0,0 1-1 0 0,0-1 1 0 0,0 1 0 0 0,0-1 0 0 0,8-17 1211 0 0,22-14-1173 0 0,-28 30-26 0 0,58-50 113 0 0,113-75 1 0 0,-91 70-177 0 0,635-414 74 0 0,-452 303-183 0 0,-135 84-28 0 0,210-128-202 0 0,-132 107-68 0 0,-106 55-492 0 0,-101 49 803 0 0,5-1-259 0 0,-1-1-1 0 0,0 0 1 0 0,0 0-1 0 0,9-7 0 0 0,-14 9 174 0 0,1 1-1 0 0,-1-1 0 0 0,1 1 1 0 0,-1-1-1 0 0,1 1 0 0 0,-1-1 1 0 0,0 1-1 0 0,1-1 0 0 0,-1 1 1 0 0,0-1-1 0 0,0 0 0 0 0,1 1 1 0 0,-1-1-1 0 0,0 1 0 0 0,0-1 1 0 0,0 0-1 0 0,0 1 1 0 0,0-1-1 0 0,0 0 0 0 0,0 1 1 0 0,0-2-1 0 0,0 1-125 0 0,-1 0 0 0 0,1 0 0 0 0,-1 1-1 0 0,1-1 1 0 0,-1 0 0 0 0,0 0 0 0 0,1 0 0 0 0,-1 0 0 0 0,0 1 0 0 0,0-1-1 0 0,0 0 1 0 0,1 1 0 0 0,-1-1 0 0 0,0 1 0 0 0,0-1 0 0 0,0 1-1 0 0,-2-1 1 0 0,-12-6-2236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2.648"/>
    </inkml:context>
    <inkml:brush xml:id="br0">
      <inkml:brushProperty name="width" value="0.05" units="cm"/>
      <inkml:brushProperty name="height" value="0.05" units="cm"/>
    </inkml:brush>
  </inkml:definitions>
  <inkml:trace contextRef="#ctx0" brushRef="#br0">164 418 13011 0 0,'-1'-1'186'0'0,"-1"0"0"0"0,0 1 0 0 0,0 0 0 0 0,1-1 0 0 0,-1 1 1 0 0,0 0-1 0 0,0 0 0 0 0,1 0 0 0 0,-1 0 0 0 0,0 0 0 0 0,0 0 0 0 0,1 1 0 0 0,-1-1 1 0 0,0 1-1 0 0,1-1 0 0 0,-1 1 0 0 0,0 0 0 0 0,1-1 0 0 0,-3 2 0 0 0,-30 19 481 0 0,24-13-603 0 0,-1 0 1 0 0,1 1-1 0 0,1 0 1 0 0,0 1-1 0 0,0 0 1 0 0,1 1-1 0 0,-10 16 1 0 0,17-25-63 0 0,0-1 1 0 0,0 1 0 0 0,0 0-1 0 0,0-1 1 0 0,0 1-1 0 0,1 0 1 0 0,-1 0-1 0 0,0 0 1 0 0,1 0 0 0 0,0 0-1 0 0,-1 0 1 0 0,1 0-1 0 0,0-1 1 0 0,0 1-1 0 0,0 0 1 0 0,0 0-1 0 0,0 0 1 0 0,1 0 0 0 0,-1 0-1 0 0,0 0 1 0 0,1 0-1 0 0,0 0 1 0 0,-1 0-1 0 0,1-1 1 0 0,0 1 0 0 0,0 0-1 0 0,0-1 1 0 0,0 1-1 0 0,0 0 1 0 0,0-1-1 0 0,1 1 1 0 0,-1-1 0 0 0,0 0-1 0 0,1 1 1 0 0,-1-1-1 0 0,1 0 1 0 0,0 0-1 0 0,-1 0 1 0 0,1 0 0 0 0,0 0-1 0 0,0 0 1 0 0,-1 0-1 0 0,3 0 1 0 0,2 1 218 0 0,-1-1 0 0 0,1 1 0 0 0,-1-1 0 0 0,1 0 0 0 0,0 0 1 0 0,-1-1-1 0 0,1 0 0 0 0,0 0 0 0 0,-1 0 0 0 0,1 0 0 0 0,0-1 0 0 0,-1 0 0 0 0,12-4 1 0 0,0-3 59 0 0,-1-1 1 0 0,1 0-1 0 0,-1-1 1 0 0,-1-1-1 0 0,0-1 1 0 0,0 0 0 0 0,-2-1-1 0 0,1-1 1 0 0,-2 0-1 0 0,1 0 1 0 0,11-21 0 0 0,-3 2-368 0 0,-1-2 1 0 0,-2 0 0 0 0,-1-1-1 0 0,15-51 1 0 0,-32 86 81 0 0,9-26-403 0 0,8-39-1 0 0,-16 59 358 0 0,1 1-1 0 0,-2-1 0 0 0,1 1 0 0 0,-1-1 0 0 0,0 0 0 0 0,0 1 0 0 0,-1-1 0 0 0,0 1 0 0 0,0-1 1 0 0,-1 1-1 0 0,1-1 0 0 0,-4-6 0 0 0,4 11 51 0 0,0 0 1 0 0,-1 0-1 0 0,1 0 0 0 0,0 0 1 0 0,-1 0-1 0 0,1 0 0 0 0,-1 1 1 0 0,0-1-1 0 0,0 0 0 0 0,1 1 1 0 0,-1 0-1 0 0,0-1 0 0 0,0 1 1 0 0,-1 0-1 0 0,1 0 0 0 0,0 0 1 0 0,0 0-1 0 0,-3 0 0 0 0,1 0 1 0 0,-1 0 0 0 0,0 0 0 0 0,0 1 0 0 0,0 0 0 0 0,0 0 0 0 0,0 0 0 0 0,0 1 0 0 0,-6 1 0 0 0,-4 1-8 0 0,1 2 0 0 0,0 0-1 0 0,0 0 1 0 0,-23 14-1 0 0,32-17-88 0 0,1 1 0 0 0,0-1 0 0 0,-1 1 0 0 0,2 1 0 0 0,-1-1 0 0 0,0 0 0 0 0,1 1 0 0 0,-1 0 0 0 0,-4 7 0 0 0,7-9 2 0 0,-1 0 0 0 0,1 0 0 0 0,1 0 1 0 0,-1 1-1 0 0,0-1 0 0 0,1 0 0 0 0,-1 0 0 0 0,1 0 1 0 0,-1 1-1 0 0,1-1 0 0 0,0 0 0 0 0,0 1 0 0 0,0-1 0 0 0,0 0 1 0 0,1 0-1 0 0,-1 1 0 0 0,0-1 0 0 0,1 0 0 0 0,0 0 1 0 0,-1 0-1 0 0,1 0 0 0 0,0 1 0 0 0,0-1 0 0 0,2 2 0 0 0,15 22-445 0 0,1 0-1 0 0,28 27 1 0 0,-30-36 544 0 0,-2 1 1 0 0,0 0 0 0 0,-1 1 0 0 0,0 0-1 0 0,18 38 1 0 0,-28-47-2 0 0,-1 0-1 0 0,0 1 1 0 0,-1-1-1 0 0,0 1 1 0 0,-1-1-1 0 0,0 1 1 0 0,0 20-1 0 0,-3-11-912 0 0,0 0 0 0 0,-2 0 1 0 0,-6 24-1 0 0,1-24 778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3.165"/>
    </inkml:context>
    <inkml:brush xml:id="br0">
      <inkml:brushProperty name="width" value="0.05" units="cm"/>
      <inkml:brushProperty name="height" value="0.05" units="cm"/>
    </inkml:brush>
  </inkml:definitions>
  <inkml:trace contextRef="#ctx0" brushRef="#br0">176 344 13043 0 0,'-3'-77'7438'0'0,"-2"-11"-1900"0"0,5 88-5548 0 0,0 0 1 0 0,-1 0-1 0 0,1 0 1 0 0,0 1-1 0 0,0-1 1 0 0,0 0-1 0 0,0 0 1 0 0,0 0-1 0 0,0 0 1 0 0,0 0-1 0 0,0 0 1 0 0,-1 1-1 0 0,1-1 1 0 0,0 0-1 0 0,0 0 1 0 0,0 0-1 0 0,0 0 1 0 0,0 0-1 0 0,-1 0 1 0 0,1 0-1 0 0,0 0 1 0 0,0 0-1 0 0,0 0 0 0 0,0 0 1 0 0,0 0-1 0 0,-1 0 1 0 0,1 0-1 0 0,0 0 1 0 0,0 0-1 0 0,0 0 1 0 0,0 0-1 0 0,-1 0 1 0 0,1 0-1 0 0,0 0 1 0 0,0 0-1 0 0,0 0 1 0 0,0 0-1 0 0,-1 0 1 0 0,1 0-1 0 0,0 0 1 0 0,0 0-1 0 0,0 0 1 0 0,0 0-1 0 0,0 0 1 0 0,0-1-1 0 0,-1 1 1 0 0,1 0-1 0 0,0 0 1 0 0,0 0-1 0 0,0 0 1 0 0,0 0-1 0 0,0 0 0 0 0,0-1 1 0 0,0 1-1 0 0,0 0 1 0 0,0 0-1 0 0,-1 0 1 0 0,1 0-1 0 0,0-1 1 0 0,0 1-1 0 0,0 0 1 0 0,0 0-1 0 0,0 0 1 0 0,0 0-1 0 0,0-1 1 0 0,0 1-1 0 0,0 0 1 0 0,0 0-1 0 0,0 0 1 0 0,-13 19-555 0 0,-12 31-69 0 0,24-49 574 0 0,0 1 0 0 0,1-1 0 0 0,-1 1 1 0 0,0 0-1 0 0,1-1 0 0 0,0 1 0 0 0,-1 0 1 0 0,1-1-1 0 0,0 1 0 0 0,0 0 0 0 0,0 0 0 0 0,0-1 1 0 0,0 1-1 0 0,0 0 0 0 0,0 0 0 0 0,1 2 0 0 0,-1-4 31 0 0,1 1 0 0 0,-1-1-1 0 0,0 1 1 0 0,1-1 0 0 0,-1 0-1 0 0,0 0 1 0 0,1 1 0 0 0,-1-1-1 0 0,1 0 1 0 0,-1 0 0 0 0,0 1-1 0 0,1-1 1 0 0,-1 0 0 0 0,1 0-1 0 0,-1 0 1 0 0,1 0 0 0 0,-1 1-1 0 0,1-1 1 0 0,-1 0 0 0 0,1 0-1 0 0,-1 0 1 0 0,1 0 0 0 0,19-6-222 0 0,-12 2 236 0 0,0 0 0 0 0,-1-1 0 0 0,10-8 0 0 0,-12 10-87 0 0,-1-1 0 0 0,1 0 0 0 0,0 1 1 0 0,0 0-1 0 0,0 0 0 0 0,0 1 0 0 0,1-1 1 0 0,-1 1-1 0 0,10-2 0 0 0,-15 4 48 0 0,1 0 0 0 0,-1 0 0 0 0,1 0 0 0 0,-1 0 0 0 0,1 0 0 0 0,-1 0 0 0 0,1 0-1 0 0,-1 0 1 0 0,1 1 0 0 0,-1-1 0 0 0,1 0 0 0 0,-1 0 0 0 0,1 1 0 0 0,-1-1 0 0 0,1 0 0 0 0,-1 0 0 0 0,1 1 0 0 0,-1-1 0 0 0,0 0-1 0 0,1 1 1 0 0,-1-1 0 0 0,0 1 0 0 0,1-1 0 0 0,-1 1 0 0 0,0-1 0 0 0,1 0 0 0 0,-1 2 0 0 0,6 19-523 0 0,-5 25 540 0 0,-1-43 20 0 0,-5 52 244 0 0,-15 72-1 0 0,9-69-11 0 0,-3 60 0 0 0,12-91-153 0 0,2 4 109 0 0,-2 0 0 0 0,-2 0 1 0 0,-1 0-1 0 0,-9 31 0 0 0,14-60-125 0 0,-1 1-1 0 0,0-1 0 0 0,0 0 0 0 0,0 0 0 0 0,0 0 1 0 0,0 0-1 0 0,0 0 0 0 0,0 0 0 0 0,-1 0 0 0 0,1 0 1 0 0,-1 0-1 0 0,0-1 0 0 0,1 1 0 0 0,-1 0 0 0 0,0-1 0 0 0,0 0 1 0 0,0 1-1 0 0,0-1 0 0 0,0 0 0 0 0,0 0 0 0 0,0 0 1 0 0,-1 0-1 0 0,1 0 0 0 0,0-1 0 0 0,0 1 0 0 0,-1-1 0 0 0,1 1 1 0 0,0-1-1 0 0,-1 0 0 0 0,1 0 0 0 0,-1 0 0 0 0,1 0 1 0 0,-3-1-1 0 0,-1 0 43 0 0,0-1 1 0 0,1 1 0 0 0,-1-1 0 0 0,1-1-1 0 0,0 1 1 0 0,-1-1 0 0 0,1 1-1 0 0,1-2 1 0 0,-1 1 0 0 0,0 0 0 0 0,1-1-1 0 0,-8-7 1 0 0,7 5-117 0 0,-1-1-1 0 0,1 1 1 0 0,0-1 0 0 0,1 0-1 0 0,0 0 1 0 0,0-1-1 0 0,1 1 1 0 0,-1-1 0 0 0,2 0-1 0 0,-1 0 1 0 0,1 0 0 0 0,0 0-1 0 0,1-1 1 0 0,0 1-1 0 0,0 0 1 0 0,1 0 0 0 0,0-1-1 0 0,1-12 1 0 0,1 10-26 0 0,1-1 0 0 0,0 1 0 0 0,0 0 1 0 0,1 0-1 0 0,1 1 0 0 0,0-1 0 0 0,0 1 0 0 0,1 0 0 0 0,0 0 1 0 0,1 1-1 0 0,0 0 0 0 0,15-16 0 0 0,7-2 48 0 0,1 0 0 0 0,2 2 0 0 0,44-27 0 0 0,113-47 168 0 0,-146 80-121 0 0,91-45 114 0 0,-112 52-62 0 0,-1-1 0 0 0,0-1 0 0 0,35-31 1 0 0,-49 38-3 0 0,0-1 0 0 0,0 0 1 0 0,0 0-1 0 0,-2-1 1 0 0,1 1-1 0 0,7-18 1 0 0,-11 23-47 0 0,0-1 1 0 0,-1 0 0 0 0,0 0-1 0 0,0 0 1 0 0,0 0 0 0 0,-1 0-1 0 0,1 0 1 0 0,-1-8 0 0 0,0 10-29 0 0,-1-1 1 0 0,1 1 0 0 0,0 0 0 0 0,-1 0 0 0 0,0 0 0 0 0,1 0-1 0 0,-1 0 1 0 0,0 0 0 0 0,0 0 0 0 0,0 0 0 0 0,-1 0-1 0 0,1 0 1 0 0,0 0 0 0 0,-1 1 0 0 0,1-1 0 0 0,-1 0-1 0 0,-2-1 1 0 0,2 2-40 0 0,1 0-1 0 0,-1 0 1 0 0,0 0-1 0 0,0 0 1 0 0,0 0-1 0 0,0 1 0 0 0,0-1 1 0 0,0 1-1 0 0,0-1 1 0 0,0 1-1 0 0,0 0 1 0 0,0 0-1 0 0,0 0 1 0 0,0 0-1 0 0,0 0 1 0 0,0 0-1 0 0,0 0 0 0 0,0 1 1 0 0,0-1-1 0 0,0 1 1 0 0,0 0-1 0 0,0-1 1 0 0,0 1-1 0 0,0 0 1 0 0,0 0-1 0 0,0 0 1 0 0,1 0-1 0 0,-3 2 0 0 0,-6 5-129 0 0,0-1 0 0 0,1 2-1 0 0,-12 13 1 0 0,15-17 108 0 0,-6 8-99 0 0,0 1 1 0 0,1 0 0 0 0,0 0 0 0 0,1 1-1 0 0,0 0 1 0 0,1 1 0 0 0,1 0 0 0 0,1 1 0 0 0,-9 28-1 0 0,15-42 109 0 0,1-1-1 0 0,0 1 1 0 0,0 0-1 0 0,0-1 1 0 0,0 1 0 0 0,0 0-1 0 0,0-1 1 0 0,1 1-1 0 0,-1 0 1 0 0,1-1-1 0 0,0 1 1 0 0,0-1-1 0 0,0 1 1 0 0,0-1-1 0 0,0 1 1 0 0,0-1-1 0 0,1 0 1 0 0,-1 0 0 0 0,1 0-1 0 0,-1 1 1 0 0,1-2-1 0 0,0 1 1 0 0,0 0-1 0 0,0 0 1 0 0,3 1-1 0 0,6 6-169 0 0,1-1 0 0 0,0-1 0 0 0,21 10 0 0 0,-12-7-440 0 0,-7-4-755 0 0,0 0 0 0 0,1 0 1 0 0,25 5-1 0 0,-21-6 374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4.068"/>
    </inkml:context>
    <inkml:brush xml:id="br0">
      <inkml:brushProperty name="width" value="0.05" units="cm"/>
      <inkml:brushProperty name="height" value="0.05" units="cm"/>
    </inkml:brush>
  </inkml:definitions>
  <inkml:trace contextRef="#ctx0" brushRef="#br0">73 15 13547 0 0,'0'-1'386'0'0,"0"1"1"0"0,0-1-1 0 0,0 0 0 0 0,0 1 1 0 0,0-1-1 0 0,0 0 0 0 0,0 1 1 0 0,-1-1-1 0 0,1 0 0 0 0,0 1 0 0 0,0-1 1 0 0,-1 0-1 0 0,1 1 0 0 0,0-1 1 0 0,-1 1-1 0 0,1-1 0 0 0,-1 1 1 0 0,1-1-1 0 0,-1 1 0 0 0,1-1 1 0 0,-1 1-1 0 0,0-1 0 0 0,1 1-356 0 0,-1 0 0 0 0,1-1-1 0 0,0 1 1 0 0,-1 0 0 0 0,1 0-1 0 0,-1 0 1 0 0,1 0 0 0 0,0 0-1 0 0,-1 0 1 0 0,1 0 0 0 0,-1 0 0 0 0,1 0-1 0 0,0 0 1 0 0,-1 0 0 0 0,1 1-1 0 0,0-1 1 0 0,-1 0 0 0 0,1 0-1 0 0,-1 0 1 0 0,1 0 0 0 0,0 1-1 0 0,-1-1 1 0 0,1 0 0 0 0,0 0-1 0 0,0 0 1 0 0,-1 1 0 0 0,1-1-1 0 0,0 0 1 0 0,-1 1 0 0 0,1-1-1 0 0,0 0 1 0 0,0 1 0 0 0,0-1-1 0 0,-1 0 1 0 0,1 1 0 0 0,0 0-1 0 0,-9 15-215 0 0,1 1-1 0 0,1 1 1 0 0,0-1-1 0 0,2 1 0 0 0,0 1 1 0 0,1-1-1 0 0,0 1 1 0 0,2-1-1 0 0,0 1 1 0 0,1 28-1 0 0,2-45 187 0 0,-1 1 0 0 0,0 0 0 0 0,1 0 0 0 0,-1 0 0 0 0,1-1 0 0 0,0 1 0 0 0,0 0 0 0 0,0-1 0 0 0,0 1 0 0 0,1-1 0 0 0,-1 1 0 0 0,1-1 0 0 0,-1 1 0 0 0,1-1 0 0 0,0 0 0 0 0,0 0 0 0 0,0 0 0 0 0,0 0 0 0 0,0 0 0 0 0,0 0 0 0 0,1-1 0 0 0,-1 1 0 0 0,0-1 0 0 0,1 1 0 0 0,0-1 0 0 0,-1 0 0 0 0,1 0-1 0 0,0 0 1 0 0,-1-1 0 0 0,1 1 0 0 0,0-1 0 0 0,0 1 0 0 0,3-1 0 0 0,3 0 190 0 0,0 0-1 0 0,-1 0 1 0 0,1-1-1 0 0,-1 0 1 0 0,0 0-1 0 0,1-1 0 0 0,-1-1 1 0 0,0 1-1 0 0,16-8 1 0 0,-16 6-85 0 0,1-1-1 0 0,-1 0 1 0 0,-1 0 0 0 0,1-1 0 0 0,-1 0 0 0 0,0-1 0 0 0,0 1 0 0 0,0-1 0 0 0,-1-1 0 0 0,0 1 0 0 0,-1-1 0 0 0,0 0-1 0 0,0 0 1 0 0,8-18 0 0 0,-8 14-149 0 0,-3 8-57 0 0,0 1 1 0 0,0-1-1 0 0,-1 0 1 0 0,1 0-1 0 0,-1 0 0 0 0,0 0 1 0 0,0 0-1 0 0,0-6 1 0 0,-17 53-1527 0 0,16-41 1618 0 0,-4 11-98 0 0,2 0 1 0 0,0 0-1 0 0,0 0 1 0 0,1 0-1 0 0,1 21 1 0 0,0-32 96 0 0,1-1 0 0 0,-1 1 0 0 0,1 0 0 0 0,-1 0 0 0 0,1-1 0 0 0,-1 1 0 0 0,1 0 0 0 0,0-1 0 0 0,0 1 0 0 0,0-1 0 0 0,0 1 0 0 0,0-1 0 0 0,0 0 1 0 0,0 1-1 0 0,0-1 0 0 0,1 0 0 0 0,-1 0 0 0 0,0 0 0 0 0,4 2 0 0 0,-2-1 65 0 0,0-1-1 0 0,0 0 1 0 0,0 0 0 0 0,1 0 0 0 0,-1 0 0 0 0,0 0-1 0 0,1-1 1 0 0,-1 0 0 0 0,7 1 0 0 0,-3-2 85 0 0,0 1 0 0 0,1-1 0 0 0,-1 0 0 0 0,0-1 1 0 0,0 0-1 0 0,-1 0 0 0 0,1 0 0 0 0,0-1 0 0 0,8-5 1 0 0,-9 4-96 0 0,0-1 0 0 0,0 0 0 0 0,-1-1 1 0 0,0 1-1 0 0,0-1 0 0 0,0 0 0 0 0,0 0 1 0 0,-1-1-1 0 0,0 0 0 0 0,-1 1 0 0 0,1-1 1 0 0,-1 0-1 0 0,-1 0 0 0 0,4-11 0 0 0,-3 8-200 0 0,5-12-65 0 0,-7 21 157 0 0,-1 0 0 0 0,0 0 0 0 0,1 1 1 0 0,-1-1-1 0 0,0 0 0 0 0,0 0 0 0 0,0 0 0 0 0,0 1 0 0 0,0-1 1 0 0,0 0-1 0 0,0 0 0 0 0,0 0 0 0 0,0 1 0 0 0,0-1 0 0 0,-1 0 1 0 0,1 0-1 0 0,0 0 0 0 0,-1 1 0 0 0,1-1 0 0 0,-1-1 0 0 0,-10 25-1041 0 0,10-17 987 0 0,0-1-19 0 0,-1 1 1 0 0,1-1-1 0 0,1 1 1 0 0,-1 0-1 0 0,1-1 1 0 0,0 7-1 0 0,0-10 126 0 0,1-1-1 0 0,-1 1 1 0 0,1-1-1 0 0,-1 1 1 0 0,1-1-1 0 0,-1 0 0 0 0,1 1 1 0 0,0-1-1 0 0,0 0 1 0 0,-1 1-1 0 0,1-1 1 0 0,0 0-1 0 0,0 0 0 0 0,0 0 1 0 0,0 0-1 0 0,1 0 1 0 0,-1 0-1 0 0,0 0 1 0 0,0 0-1 0 0,0 0 0 0 0,1-1 1 0 0,-1 1-1 0 0,1 0 1 0 0,-1-1-1 0 0,0 1 1 0 0,1-1-1 0 0,-1 0 0 0 0,3 1 1 0 0,8 0 179 0 0,0 0 1 0 0,0-1-1 0 0,0-1 1 0 0,0 0-1 0 0,0 0 1 0 0,0-1-1 0 0,0-1 1 0 0,0 0-1 0 0,21-8 1 0 0,-12 4 39 0 0,-12 4-133 0 0,-1-1 1 0 0,1 0-1 0 0,0-1 0 0 0,-1 0 0 0 0,0 0 0 0 0,0 0 0 0 0,-1-1 0 0 0,11-10 0 0 0,-13 11-27 0 0,-1 0-1 0 0,1 0 0 0 0,-1 0 1 0 0,1-1-1 0 0,-2 0 0 0 0,1 0 1 0 0,-1 0-1 0 0,1 0 1 0 0,-2 0-1 0 0,1-1 0 0 0,-1 1 1 0 0,2-11-1 0 0,-6 22-246 0 0,-1 0-1 0 0,0 0 1 0 0,1 0 0 0 0,0 0 0 0 0,0 1-1 0 0,0-1 1 0 0,1 1 0 0 0,-1 7 0 0 0,1-11 159 0 0,1 0 0 0 0,0 0 1 0 0,1 0-1 0 0,-1 0 1 0 0,0 0-1 0 0,0-1 1 0 0,1 1-1 0 0,-1 0 0 0 0,1 0 1 0 0,0 0-1 0 0,-1 0 1 0 0,1 0-1 0 0,0-1 1 0 0,0 1-1 0 0,0 0 1 0 0,0-1-1 0 0,0 1 0 0 0,1-1 1 0 0,-1 1-1 0 0,0-1 1 0 0,1 0-1 0 0,2 3 1 0 0,-1-3 51 0 0,0 0 0 0 0,0 0 0 0 0,0 0 0 0 0,0 0 0 0 0,0 0 0 0 0,0 0 0 0 0,1-1 0 0 0,-1 1 0 0 0,0-1 0 0 0,0 0 0 0 0,1 0 0 0 0,3-1 0 0 0,9-2 126 0 0,0 0-1 0 0,0-1 1 0 0,-1 0-1 0 0,18-9 0 0 0,-26 9-118 0 0,0 1-1 0 0,0-2 1 0 0,0 1-1 0 0,11-9 1 0 0,20-14-629 0 0,-38 28 587 0 0,0-1-1 0 0,1 1 1 0 0,-1 0-1 0 0,0-1 0 0 0,0 1 1 0 0,1-1-1 0 0,-1 1 0 0 0,0 0 1 0 0,0-1-1 0 0,0 1 1 0 0,0 0-1 0 0,0-1 0 0 0,0 1 1 0 0,0 0-1 0 0,0-1 0 0 0,0 1 1 0 0,0-1-1 0 0,0 1 1 0 0,-1 0-1 0 0,1-1 0 0 0,0 1 1 0 0,0-1-1 0 0,-1 1 0 0 0,1 0 1 0 0,-1 0-1 0 0,-6 23 142 0 0,-35 84 142 0 0,40-104-267 0 0,1-1-1 0 0,0 0 1 0 0,0 1-1 0 0,0-1 1 0 0,1 1-1 0 0,-1-1 0 0 0,1 1 1 0 0,0-1-1 0 0,0 7 1 0 0,0-8-38 0 0,0-1 0 0 0,1 1 1 0 0,-1 0-1 0 0,0-1 1 0 0,1 1-1 0 0,-1 0 0 0 0,1-1 1 0 0,-1 1-1 0 0,1 0 1 0 0,0-1-1 0 0,0 1 0 0 0,0-1 1 0 0,-1 0-1 0 0,1 1 1 0 0,1-1-1 0 0,-1 0 0 0 0,0 1 1 0 0,0-1-1 0 0,0 0 0 0 0,4 2 1 0 0,11 5-2608 0 0,-9-8 2539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4.610"/>
    </inkml:context>
    <inkml:brush xml:id="br0">
      <inkml:brushProperty name="width" value="0.05" units="cm"/>
      <inkml:brushProperty name="height" value="0.05" units="cm"/>
    </inkml:brush>
  </inkml:definitions>
  <inkml:trace contextRef="#ctx0" brushRef="#br0">34 7 17908 0 0,'-12'-3'1576'0'0,"5"1"-1536"0"0,1 0 168 0 0,4 2 912 0 0,0 3-1104 0 0,1 0-192 0 0,-1 1-64 0 0,1 2-16 0 0,2 0 16 0 0,-1 2-72 0 0,0 2-120 0 0,3 0-224 0 0,0 3-376 0 0,1 0-225 0 0,1 4 33 0 0,5 1-496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5.067"/>
    </inkml:context>
    <inkml:brush xml:id="br0">
      <inkml:brushProperty name="width" value="0.05" units="cm"/>
      <inkml:brushProperty name="height" value="0.05" units="cm"/>
    </inkml:brush>
  </inkml:definitions>
  <inkml:trace contextRef="#ctx0" brushRef="#br0">148 416 13643 0 0,'-13'6'447'0'0,"-1"1"1"0"0,1 0-1 0 0,0 1 0 0 0,1 1 0 0 0,0 0 1 0 0,0 0-1 0 0,1 1 0 0 0,0 1 1 0 0,-10 13-1 0 0,19-22-453 0 0,1-1 0 0 0,-1 1 1 0 0,1-1-1 0 0,0 1 0 0 0,0 0 1 0 0,0-1-1 0 0,0 1 0 0 0,0 0 0 0 0,0 0 1 0 0,0 0-1 0 0,0 0 0 0 0,1 0 1 0 0,-1 0-1 0 0,1 0 0 0 0,0 0 0 0 0,-1 0 1 0 0,1 0-1 0 0,0 0 0 0 0,0 0 1 0 0,0 0-1 0 0,0 0 0 0 0,1 0 0 0 0,-1 0 1 0 0,0 0-1 0 0,1 0 0 0 0,0 0 1 0 0,-1 0-1 0 0,1 0 0 0 0,0 0 0 0 0,0-1 1 0 0,0 1-1 0 0,2 3 0 0 0,-1-3 157 0 0,1 0-1 0 0,-1 0 1 0 0,0 0 0 0 0,0 0-1 0 0,1-1 1 0 0,-1 1-1 0 0,1-1 1 0 0,-1 1-1 0 0,1-1 1 0 0,0 0-1 0 0,0 0 1 0 0,-1 0-1 0 0,1 0 1 0 0,0-1 0 0 0,0 1-1 0 0,0-1 1 0 0,0 0-1 0 0,0 0 1 0 0,0 0-1 0 0,0 0 1 0 0,0 0-1 0 0,3-1 1 0 0,6-2 83 0 0,-1-1 0 0 0,0 0 0 0 0,-1 0 1 0 0,1-1-1 0 0,-1-1 0 0 0,0 1 0 0 0,0-2 0 0 0,0 1 1 0 0,-1-1-1 0 0,8-9 0 0 0,12-12-177 0 0,38-49 0 0 0,-46 52 90 0 0,147-210-145 0 0,-158 219-21 0 0,-1 0-1 0 0,10-25 1 0 0,-17 37 28 0 0,0-1 0 0 0,-1 1 0 0 0,1 0 0 0 0,-1-1 0 0 0,0 1 0 0 0,0-1 0 0 0,-1 1 0 0 0,1-1 0 0 0,-1 1 0 0 0,0-1 0 0 0,0 1 1 0 0,-1-1-1 0 0,1 1 0 0 0,-1-1 0 0 0,-2-5 0 0 0,3 9-15 0 0,-1-1 1 0 0,0 1-1 0 0,1 0 0 0 0,-1 0 0 0 0,0 0 1 0 0,0 0-1 0 0,0 0 0 0 0,0 0 1 0 0,0 0-1 0 0,0 0 0 0 0,0 0 1 0 0,0 0-1 0 0,0 0 0 0 0,0 1 1 0 0,-1-1-1 0 0,1 0 0 0 0,0 1 1 0 0,-1-1-1 0 0,1 1 0 0 0,0-1 1 0 0,-1 1-1 0 0,1 0 0 0 0,0 0 1 0 0,-1 0-1 0 0,1-1 0 0 0,-1 1 0 0 0,1 0 1 0 0,0 1-1 0 0,-1-1 0 0 0,1 0 1 0 0,-1 0-1 0 0,1 1 0 0 0,0-1 1 0 0,-1 0-1 0 0,1 1 0 0 0,0 0 1 0 0,-2 0-1 0 0,-6 3-119 0 0,1 1-1 0 0,0-1 1 0 0,0 2-1 0 0,-9 6 1 0 0,13-8 42 0 0,-3 1-115 0 0,0 1 0 0 0,0 0 0 0 0,1 1 1 0 0,0 0-1 0 0,0 0 0 0 0,1 0 0 0 0,0 0 0 0 0,0 1 0 0 0,1 0 0 0 0,0 0 0 0 0,0 0 0 0 0,1 0 0 0 0,-4 14 0 0 0,5-11-269 0 0,0 0 1 0 0,0-1-1 0 0,1 1 0 0 0,1 0 1 0 0,0 0-1 0 0,0 0 1 0 0,1 0-1 0 0,1 0 0 0 0,0 0 1 0 0,6 19-1 0 0,-6-25 273 0 0,1 8-121 0 0,2-1 0 0 0,-1 0-1 0 0,1 0 1 0 0,10 15 0 0 0,-6-14 326 0 0,-1 1 0 0 0,0 0 0 0 0,-1 0 0 0 0,0 0 0 0 0,-1 1 0 0 0,-1 0 0 0 0,-1 0 1 0 0,0 0-1 0 0,0 1 0 0 0,0 17 0 0 0,-4-24 160 0 0,0 1 1 0 0,-1-1-1 0 0,0 0 1 0 0,-4 15 0 0 0,1-3-225 0 0,2-8-47 0 0,2 1-144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5.516"/>
    </inkml:context>
    <inkml:brush xml:id="br0">
      <inkml:brushProperty name="width" value="0.05" units="cm"/>
      <inkml:brushProperty name="height" value="0.05" units="cm"/>
    </inkml:brush>
  </inkml:definitions>
  <inkml:trace contextRef="#ctx0" brushRef="#br0">176 98 18196 0 0,'4'-14'1416'0'0,"0"-1"1"0"0,-1 0 0 0 0,-1 0-1 0 0,2-24 1 0 0,-21 85-2564 0 0,-4 39 792 0 0,3 2 1 0 0,-5 95 0 0 0,9 178 429 0 0,14-359-87 0 0,-1 8-74 0 0,1 0-1 0 0,1 0 0 0 0,-1 0 1 0 0,1 0-1 0 0,1 0 1 0 0,0 0-1 0 0,4 11 0 0 0,-7-42-6479 0 0,-2 9 6424 0 0</inkml:trace>
  <inkml:trace contextRef="#ctx0" brushRef="#br0" timeOffset="1">34 573 4817 0 0,'-33'-97'15753'0'0,"33"96"-15620"0"0,0 0 1 0 0,0 1-1 0 0,0-1 1 0 0,0 1-1 0 0,0-1 1 0 0,0 0-1 0 0,0 1 0 0 0,0-1 1 0 0,0 1-1 0 0,0-1 1 0 0,0 1-1 0 0,1-1 1 0 0,-1 0-1 0 0,0 1 1 0 0,0-1-1 0 0,1 1 1 0 0,-1-1-1 0 0,0 1 1 0 0,1-1-1 0 0,-1 1 1 0 0,0 0-1 0 0,1-1 1 0 0,-1 1-1 0 0,1-1 0 0 0,-1 1 1 0 0,0 0-1 0 0,1-1 1 0 0,0 1-1 0 0,22-9 655 0 0,26 5-1531 0 0,-21 5-1186 0 0,0 2-1 0 0,0 1 0 0 0,32 9 0 0 0,-29-6-254 0 0,7 1-563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5.967"/>
    </inkml:context>
    <inkml:brush xml:id="br0">
      <inkml:brushProperty name="width" value="0.05" units="cm"/>
      <inkml:brushProperty name="height" value="0.05" units="cm"/>
    </inkml:brush>
  </inkml:definitions>
  <inkml:trace contextRef="#ctx0" brushRef="#br0">291 34 14115 0 0,'0'-1'292'0'0,"0"0"-1"0"0,0 0 1 0 0,0 0-1 0 0,0 0 1 0 0,-1 0-1 0 0,1 0 1 0 0,0 1-1 0 0,-1-1 1 0 0,1 0-1 0 0,0 0 1 0 0,-1 0-1 0 0,1 0 1 0 0,-1 0-1 0 0,1 1 1 0 0,-1-1-1 0 0,0 0 1 0 0,1 1 0 0 0,-1-1-1 0 0,0 0 1 0 0,0 0-1 0 0,-22-9 1999 0 0,12 9-2191 0 0,0-1 1 0 0,-18 1-1 0 0,22 0 213 0 0,-10 1-256 0 0,-1 0 1 0 0,1 1-1 0 0,-29 6 1 0 0,37-5-158 0 0,1 0 0 0 0,-1 1 0 0 0,1 0 1 0 0,-1 0-1 0 0,1 1 0 0 0,0 0 0 0 0,1 1 0 0 0,-15 10 0 0 0,21-15 40 0 0,0 1 0 0 0,0-1 0 0 0,0 1 0 0 0,0 0 0 0 0,0-1 0 0 0,0 1-1 0 0,1 0 1 0 0,-1 0 0 0 0,0-1 0 0 0,1 1 0 0 0,-1 0 0 0 0,0 0 0 0 0,1 0-1 0 0,-1 0 1 0 0,1 0 0 0 0,-1 0 0 0 0,1 0 0 0 0,0 0 0 0 0,-1 0 0 0 0,1 0-1 0 0,0 0 1 0 0,0 0 0 0 0,0 0 0 0 0,0 0 0 0 0,0 0 0 0 0,0 0 0 0 0,0 0-1 0 0,0 0 1 0 0,0 0 0 0 0,0 1 0 0 0,1-1 0 0 0,-1 0 0 0 0,0 0 0 0 0,1 0-1 0 0,-1 0 1 0 0,1-1 0 0 0,-1 1 0 0 0,1 0 0 0 0,-1 0 0 0 0,1 0 0 0 0,0 0-1 0 0,-1 0 1 0 0,1-1 0 0 0,0 1 0 0 0,1 1 0 0 0,5 3-276 0 0,0 0-1 0 0,0-1 1 0 0,0 0 0 0 0,16 7-1 0 0,-5-3 319 0 0,12 8-155 0 0,96 57-888 0 0,-121-70 1017 0 0,-1 0 1 0 0,0 1-1 0 0,0-1 0 0 0,0 1 1 0 0,-1 0-1 0 0,1 0 0 0 0,-1 0 1 0 0,0 0-1 0 0,0 0 0 0 0,3 7 1 0 0,-6-10 104 0 0,1 0 0 0 0,-1 1 0 0 0,1-1 0 0 0,-1 1 0 0 0,1-1 0 0 0,-1 0 0 0 0,0 1 0 0 0,0-1 0 0 0,0 1 0 0 0,0-1 0 0 0,0 1 0 0 0,0-1 0 0 0,0 1 0 0 0,0-1 0 0 0,-1 1 0 0 0,1-1 0 0 0,0 0 0 0 0,-1 1 0 0 0,1-1 0 0 0,-1 1 0 0 0,0-1 0 0 0,1 0 0 0 0,-1 0 0 0 0,0 1 0 0 0,0-1 0 0 0,0 0 0 0 0,0 0 0 0 0,0 0 0 0 0,0 0 0 0 0,0 0 0 0 0,0 0 0 0 0,0 0 0 0 0,0 0 0 0 0,-1-1 0 0 0,1 1 1 0 0,0 0-1 0 0,-1-1 0 0 0,1 1 0 0 0,0-1 0 0 0,-3 1 0 0 0,-23 9 818 0 0,0-2 1 0 0,-35 7-1 0 0,-17-4-4620 0 0,56-6-1561 0 0,15-3 1820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6.450"/>
    </inkml:context>
    <inkml:brush xml:id="br0">
      <inkml:brushProperty name="width" value="0.05" units="cm"/>
      <inkml:brushProperty name="height" value="0.05" units="cm"/>
    </inkml:brush>
  </inkml:definitions>
  <inkml:trace contextRef="#ctx0" brushRef="#br0">142 21 13931 0 0,'12'-20'6188'0'0,"-15"27"-6381"0"0,0 0 0 0 0,1 1 0 0 0,0-1 0 0 0,-1 16 0 0 0,-3 9 32 0 0,0-12 185 0 0,-9 40 93 0 0,-10 62 1 0 0,23-104-128 0 0,0 1 1 0 0,1-1-1 0 0,1 0 0 0 0,1 1 0 0 0,1-1 0 0 0,0 0 1 0 0,1 0-1 0 0,6 19 0 0 0,-7-32-25 0 0,0 0 1 0 0,0 0-1 0 0,1 0 0 0 0,0 0 1 0 0,0 0-1 0 0,0-1 0 0 0,0 0 0 0 0,1 0 1 0 0,-1 0-1 0 0,1 0 0 0 0,0 0 1 0 0,1-1-1 0 0,-1 1 0 0 0,0-1 1 0 0,1 0-1 0 0,0-1 0 0 0,0 1 0 0 0,0-1 1 0 0,0 0-1 0 0,0 0 0 0 0,0 0 1 0 0,10 1-1 0 0,10 1-579 0 0,-1-1 0 0 0,1-1 0 0 0,44-2 0 0 0,-33-1-628 0 0,-36 1 1238 0 0,0 0-1 0 0,1 0 1 0 0,-1 0-1 0 0,0 0 1 0 0,1 0-1 0 0,-1 0 1 0 0,0 1-1 0 0,1-1 0 0 0,-1 0 1 0 0,0 0-1 0 0,1 0 1 0 0,-1 0-1 0 0,0 1 1 0 0,1-1-1 0 0,-1 0 0 0 0,0 0 1 0 0,0 1-1 0 0,1-1 1 0 0,-1 0-1 0 0,0 0 1 0 0,0 1-1 0 0,0-1 1 0 0,1 0-1 0 0,-1 1 0 0 0,0-1 1 0 0,0 0-1 0 0,0 0 1 0 0,0 1-1 0 0,0-1 1 0 0,0 1-1 0 0,1-1 0 0 0,-1 0 1 0 0,0 1-1 0 0,0-1 1 0 0,0 0-1 0 0,0 1 1 0 0,0-1-1 0 0,0 0 1 0 0,0 1-1 0 0,-1-1 0 0 0,1 0 1 0 0,0 1-1 0 0,0-1 1 0 0,0 0-1 0 0,0 1 1 0 0,0-1-1 0 0,0 0 0 0 0,-1 1 1 0 0,1-1-1 0 0,0 0 1 0 0,0 0-1 0 0,-1 1 1 0 0,1-1-1 0 0,0 0 1 0 0,-14 18 1192 0 0,7-15-730 0 0,1 0 1 0 0,-1-1-1 0 0,0 0 0 0 0,0 0 0 0 0,0 0 1 0 0,0-1-1 0 0,-10 1 0 0 0,-56-2 1998 0 0,27 0-1247 0 0,30 0-853 0 0,-1 0-1 0 0,1-1 1 0 0,0-1 0 0 0,-1 0-1 0 0,-23-7 1 0 0,35 7-413 0 0,1 1 1 0 0,0-1-1 0 0,0 0 0 0 0,0 0 0 0 0,0 0 0 0 0,0 0 1 0 0,1-1-1 0 0,-1 0 0 0 0,1 0 0 0 0,0 0 0 0 0,-4-4 0 0 0,5 5-244 0 0,0-1 0 0 0,1 0 0 0 0,-1 1 0 0 0,1-1 0 0 0,0 0-1 0 0,-1 0 1 0 0,2 0 0 0 0,-1 0 0 0 0,0 0 0 0 0,0 0-1 0 0,1-1 1 0 0,0 1 0 0 0,-1 0 0 0 0,1 0 0 0 0,1 0-1 0 0,-1 0 1 0 0,1-6 0 0 0,2 0-675 0 0,1-3 756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6.907"/>
    </inkml:context>
    <inkml:brush xml:id="br0">
      <inkml:brushProperty name="width" value="0.05" units="cm"/>
      <inkml:brushProperty name="height" value="0.05" units="cm"/>
    </inkml:brush>
  </inkml:definitions>
  <inkml:trace contextRef="#ctx0" brushRef="#br0">120 173 16347 0 0,'10'-9'7418'0'0,"9"-15"-5348"0"0,-3 4-1839 0 0,-10 12-161 0 0,1 1 1 0 0,-2-1 0 0 0,1-1 0 0 0,4-9-1 0 0,-9 16-60 0 0,0 0 0 0 0,0 0-1 0 0,0-1 1 0 0,0 1 0 0 0,-1 0 0 0 0,1-1-1 0 0,-1 1 1 0 0,0 0 0 0 0,0-1-1 0 0,0 1 1 0 0,0-1 0 0 0,0 1-1 0 0,0 0 1 0 0,0-1 0 0 0,-1 1-1 0 0,1-1 1 0 0,-1 1 0 0 0,0 0-1 0 0,0 0 1 0 0,0-1 0 0 0,-2-3-1 0 0,2 5-46 0 0,1 0-1 0 0,-1 0 0 0 0,0 0 0 0 0,1 0 1 0 0,-1 0-1 0 0,0 0 0 0 0,0 0 1 0 0,0 1-1 0 0,0-1 0 0 0,0 0 0 0 0,0 0 1 0 0,0 1-1 0 0,0-1 0 0 0,0 1 1 0 0,-1-1-1 0 0,1 1 0 0 0,0-1 0 0 0,0 1 1 0 0,0 0-1 0 0,-1-1 0 0 0,-1 1 0 0 0,0 0-22 0 0,1 0-1 0 0,-1 1 0 0 0,1-1 0 0 0,-1 1 0 0 0,1 0 0 0 0,0-1 0 0 0,-1 1 0 0 0,1 0 1 0 0,0 0-1 0 0,-4 2 0 0 0,-2 3-105 0 0,0 0 0 0 0,0 1 0 0 0,0 0 1 0 0,-7 9-1 0 0,3-3-11 0 0,1 1-1 0 0,1 0 1 0 0,0 0 0 0 0,1 1 0 0 0,-13 30 0 0 0,18-35 25 0 0,0 1 1 0 0,1 0-1 0 0,0 0 1 0 0,0 0-1 0 0,1 0 1 0 0,1 0-1 0 0,0 1 1 0 0,0-1-1 0 0,3 23 1 0 0,-2-31 35 0 0,1 1 1 0 0,0-1-1 0 0,0 1 0 0 0,0-1 1 0 0,0 0-1 0 0,1 0 0 0 0,0 0 1 0 0,-1 0-1 0 0,1 0 0 0 0,0 0 1 0 0,0 0-1 0 0,0-1 0 0 0,1 1 1 0 0,-1-1-1 0 0,1 1 1 0 0,-1-1-1 0 0,1 0 0 0 0,0 0 1 0 0,0 0-1 0 0,6 3 0 0 0,3 0-929 0 0,1 0-1 0 0,0 0 1 0 0,25 4-1 0 0,-28-7 876 0 0,10 3-788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7.358"/>
    </inkml:context>
    <inkml:brush xml:id="br0">
      <inkml:brushProperty name="width" value="0.05" units="cm"/>
      <inkml:brushProperty name="height" value="0.05" units="cm"/>
    </inkml:brush>
  </inkml:definitions>
  <inkml:trace contextRef="#ctx0" brushRef="#br0">250 170 14811 0 0,'-5'-2'364'0'0,"1"0"-1"0"0,0 0 1 0 0,0 0 0 0 0,-1 0-1 0 0,1 1 1 0 0,0-1-1 0 0,-1 1 1 0 0,0 0-1 0 0,1 1 1 0 0,-1-1 0 0 0,0 1-1 0 0,1 0 1 0 0,-1 0-1 0 0,-7 1 1 0 0,5 1-372 0 0,1 0 0 0 0,0 0 0 0 0,0 0 0 0 0,0 1 0 0 0,0 0 0 0 0,1 0 0 0 0,-1 0 0 0 0,1 1 1 0 0,0 0-1 0 0,-6 5 0 0 0,0 2-98 0 0,0-1 1 0 0,0 2 0 0 0,1-1-1 0 0,1 2 1 0 0,0-1 0 0 0,-11 21-1 0 0,16-26 70 0 0,1 1 0 0 0,-1-1 0 0 0,1 1 0 0 0,1 0 0 0 0,0 0 0 0 0,0 0 0 0 0,0 0-1 0 0,1 0 1 0 0,0 1 0 0 0,1-1 0 0 0,-1 0 0 0 0,2 0 0 0 0,1 16 0 0 0,-1-22 96 0 0,-1 0 0 0 0,1 0 0 0 0,0 0 0 0 0,-1 0 0 0 0,1 0 0 0 0,0-1 0 0 0,0 1 0 0 0,0 0-1 0 0,0 0 1 0 0,0-1 0 0 0,0 1 0 0 0,1-1 0 0 0,-1 1 0 0 0,1-1 0 0 0,-1 0 0 0 0,1 1 0 0 0,-1-1 0 0 0,1 0 0 0 0,0 0 0 0 0,-1 0 0 0 0,1 0 0 0 0,0 0 0 0 0,0 0 0 0 0,0-1 0 0 0,0 1 0 0 0,0-1 0 0 0,0 1 0 0 0,0-1 0 0 0,0 0 0 0 0,0 0 0 0 0,0 0 0 0 0,0 0 0 0 0,0 0 0 0 0,0 0 0 0 0,0 0 0 0 0,0-1 0 0 0,0 1 0 0 0,3-2 0 0 0,3 0 172 0 0,-1 0 0 0 0,1-1 0 0 0,-1 0 1 0 0,0 0-1 0 0,0-1 0 0 0,0 0 0 0 0,0 0 0 0 0,9-8 1 0 0,10-12 129 0 0,-2-2 0 0 0,34-43 0 0 0,35-65 252 0 0,-63 89-357 0 0,-19 28-168 0 0,-1 4 20 0 0,-1 0-1 0 0,-1-1 0 0 0,0 0 1 0 0,10-27-1 0 0,-18 32-180 0 0,-7 13-76 0 0,-8 12-93 0 0,4-3 117 0 0,1 0-1 0 0,1 1 1 0 0,0 0 0 0 0,0 0 0 0 0,2 1 0 0 0,0 0 0 0 0,1 0-1 0 0,0 1 1 0 0,1 0 0 0 0,1 0 0 0 0,0 0 0 0 0,1 0-1 0 0,1 1 1 0 0,1-1 0 0 0,0 1 0 0 0,2 17 0 0 0,0-20-698 0 0,-1 1 0 0 0,2-1 0 0 0,0 1 0 0 0,1-1 0 0 0,0 0 0 0 0,10 25 0 0 0,-1-18 608 0 0</inkml:trace>
  <inkml:trace contextRef="#ctx0" brushRef="#br0" timeOffset="1">621 487 19996 0 0,'5'9'1417'0'0,"0"-8"-657"0"0,-4-1-616 0 0,-1 4 1712 0 0,-1-4-1480 0 0,1 5 200 0 0,-2-4-584 0 0,4 0-232 0 0,-1-2-416 0 0,9 8-5681 0 0,-10-3 4792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0.106"/>
    </inkml:context>
    <inkml:brush xml:id="br0">
      <inkml:brushProperty name="width" value="0.05" units="cm"/>
      <inkml:brushProperty name="height" value="0.05" units="cm"/>
    </inkml:brush>
  </inkml:definitions>
  <inkml:trace contextRef="#ctx0" brushRef="#br0">0 5 10874 0 0,'0'-1'-27'0'0,"1"1"1"0"0,-1 0-1 0 0,0 0 0 0 0,0-1 0 0 0,1 1 0 0 0,-1 0 0 0 0,0 0 0 0 0,0-1 0 0 0,1 1 0 0 0,-1 0 0 0 0,0 0 1 0 0,1-1-1 0 0,-1 1 0 0 0,0 0 0 0 0,1 0 0 0 0,-1 0 0 0 0,0 0 0 0 0,1 0 0 0 0,-1 0 0 0 0,0 0 0 0 0,1 0 1 0 0,-1 0-1 0 0,1 0 0 0 0,-1 0 0 0 0,0 0 0 0 0,1 0 0 0 0,-1 0 0 0 0,0 0 0 0 0,1 0 0 0 0,-1 0 0 0 0,0 0 1 0 0,1 0-1 0 0,-1 0 0 0 0,0 1 0 0 0,1-1 0 0 0,-1 0 0 0 0,0 0 0 0 0,1 0 0 0 0,-1 1 0 0 0,0-1 0 0 0,1 0 1 0 0,-1 0-1 0 0,0 1 0 0 0,0-1 0 0 0,1 0 0 0 0,-1 1 0 0 0,0-1 0 0 0,0 1 0 0 0,19 18-350 0 0,-15-15 301 0 0,267 293 615 0 0,141 67-355 0 0,-134-122-145 0 0,4 3-42 0 0,-90-79 48 0 0,-164-138-34 0 0,-1 2-1 0 0,-1 0 1 0 0,-2 2 0 0 0,27 47 0 0 0,-36-54-103 0 0,-4-6-389 0 0,14 30-1 0 0,-24-47-25 0 0,-1-6 174 0 0,0 2 374 0 0,0-6-74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8.074"/>
    </inkml:context>
    <inkml:brush xml:id="br0">
      <inkml:brushProperty name="width" value="0.05" units="cm"/>
      <inkml:brushProperty name="height" value="0.05" units="cm"/>
    </inkml:brush>
  </inkml:definitions>
  <inkml:trace contextRef="#ctx0" brushRef="#br0">25 74 11226 0 0,'-21'-64'8637'0'0,"18"54"-3797"0"0,11 36-5240 0 0,8 45 0 0 0,6 20 488 0 0,-19-81-87 0 0,0-1-1 0 0,1-1 1 0 0,0 1 0 0 0,0-1 0 0 0,1 1 0 0 0,0-1-1 0 0,9 10 1 0 0,-10-14-62 0 0,0 0-1 0 0,0 0 1 0 0,1-1 0 0 0,-1 1-1 0 0,1-1 1 0 0,0 0-1 0 0,0 0 1 0 0,0-1 0 0 0,0 1-1 0 0,0-1 1 0 0,0-1-1 0 0,1 1 1 0 0,-1 0 0 0 0,1-1-1 0 0,-1 0 1 0 0,1-1-1 0 0,-1 1 1 0 0,10-1 0 0 0,5-2-1973 0 0,0-1 0 0 0,0 0 0 0 0,35-11 1 0 0,-43 11 577 0 0,12-3 1131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8.540"/>
    </inkml:context>
    <inkml:brush xml:id="br0">
      <inkml:brushProperty name="width" value="0.05" units="cm"/>
      <inkml:brushProperty name="height" value="0.05" units="cm"/>
    </inkml:brush>
  </inkml:definitions>
  <inkml:trace contextRef="#ctx0" brushRef="#br0">287 18 16155 0 0,'0'-2'234'0'0,"-1"1"-1"0"0,0 0 1 0 0,1-1-1 0 0,-1 1 1 0 0,0 0-1 0 0,0-1 1 0 0,0 1-1 0 0,0 0 0 0 0,0 0 1 0 0,0 0-1 0 0,-1-1 1 0 0,2 1-150 0 0,-1 1 1 0 0,1 0 0 0 0,0 0-1 0 0,-1 0 1 0 0,1 0 0 0 0,0 0-1 0 0,-1 0 1 0 0,1-1 0 0 0,-1 1-1 0 0,1 0 1 0 0,0 0 0 0 0,-1 0-1 0 0,1 0 1 0 0,0 0 0 0 0,-1 0-1 0 0,1 0 1 0 0,-1 1-1 0 0,1-1 1 0 0,0 0 0 0 0,-1 0-1 0 0,1 0 1 0 0,0 0 0 0 0,-1 0-1 0 0,1 1 1 0 0,0-1 0 0 0,-1 0-1 0 0,0 1 1 0 0,-2 2 68 0 0,1 0 0 0 0,-1 1 0 0 0,0-1-1 0 0,1 1 1 0 0,0 0 0 0 0,-3 5 0 0 0,4-6-328 0 0,-34 61 185 0 0,16-32 46 0 0,1 2 0 0 0,2 0 0 0 0,1 1 0 0 0,-15 54-1 0 0,9 14-22 0 0,12-54-145 0 0,-2 0 0 0 0,-2-1 0 0 0,-21 51-1 0 0,29-86-1634 0 0,0 0-1 0 0,1 1 0 0 0,-3 18 1 0 0,5-21-579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9.011"/>
    </inkml:context>
    <inkml:brush xml:id="br0">
      <inkml:brushProperty name="width" value="0.05" units="cm"/>
      <inkml:brushProperty name="height" value="0.05" units="cm"/>
    </inkml:brush>
  </inkml:definitions>
  <inkml:trace contextRef="#ctx0" brushRef="#br0">291 77 18876 0 0,'-2'-21'3765'0'0,"1"14"-1644"0"0,1 9-904 0 0,-1 5-1346 0 0,0 0 0 0 0,0-1-1 0 0,-1 1 1 0 0,0 0 0 0 0,-5 10 0 0 0,-3 16 24 0 0,3-5 86 0 0,1-4 40 0 0,1 1 0 0 0,1-1 0 0 0,0 29 0 0 0,-6 52-1365 0 0,9-95 485 0 0,1-9 561 0 0,0 0-1 0 0,0-1 0 0 0,0 1 0 0 0,-1-1 1 0 0,1 1-1 0 0,0 0 0 0 0,0-1 0 0 0,0 1 0 0 0,-1 0 1 0 0,1-1-1 0 0,0 1 0 0 0,0-1 0 0 0,-1 1 0 0 0,1-1 1 0 0,-1 1-1 0 0,1-1 0 0 0,0 1 0 0 0,-1-1 0 0 0,1 1 1 0 0,-1-1-1 0 0,1 1 0 0 0,-1-1 0 0 0,1 0 1 0 0,-1 1-1 0 0,0-1 0 0 0,1 0 0 0 0,-1 0 0 0 0,1 1 1 0 0,-1-1-1 0 0,0 0 0 0 0,0 0 0 0 0,-8 0-978 0 0</inkml:trace>
  <inkml:trace contextRef="#ctx0" brushRef="#br0" timeOffset="1">1 24 13219 0 0,'0'-1'270'0'0,"0"0"1"0"0,0 0-1 0 0,0 0 0 0 0,0 0 1 0 0,0 1-1 0 0,0-1 0 0 0,0 0 1 0 0,0 0-1 0 0,0 0 1 0 0,1 0-1 0 0,-1 0 0 0 0,0 1 1 0 0,1-1-1 0 0,-1 0 0 0 0,0 0 1 0 0,1 1-1 0 0,-1-1 1 0 0,1 0-1 0 0,-1 0 0 0 0,1 1 1 0 0,0-2-1 0 0,19-1 3762 0 0,-10 3-5062 0 0,27-2 1087 0 0,-1 3-1 0 0,71 8 1 0 0,-92-7-57 0 0,-1 1 0 0 0,1 1 1 0 0,-1 0-1 0 0,0 1 0 0 0,0 0 0 0 0,0 1 0 0 0,-1 1 0 0 0,0 0 0 0 0,0 1 1 0 0,13 11-1 0 0,-21-14 12 0 0,0 0 0 0 0,0 1 0 0 0,0 0 0 0 0,-1 0 0 0 0,1 0 0 0 0,-2 0 0 0 0,1 1 0 0 0,-1-1 0 0 0,0 1 0 0 0,0 0 0 0 0,-1 0 0 0 0,1 0 0 0 0,-2 0 0 0 0,1 1 0 0 0,-1-1 0 0 0,0 0 0 0 0,-1 1 0 0 0,0 7 0 0 0,0-1 73 0 0,-1 1 1 0 0,-1-1 0 0 0,0 0-1 0 0,-1 0 1 0 0,-1 0 0 0 0,0-1-1 0 0,0 1 1 0 0,-10 18 0 0 0,12-27-4 0 0,-1-1 1 0 0,1 1-1 0 0,-1 0 1 0 0,0-1 0 0 0,0 1-1 0 0,0-1 1 0 0,-1 0-1 0 0,1 0 1 0 0,-1 0 0 0 0,0-1-1 0 0,0 1 1 0 0,0-1-1 0 0,-1 0 1 0 0,-7 4 0 0 0,1 0 103 0 0,7-5-119 0 0,0 1 0 0 0,0-1 1 0 0,0 0-1 0 0,0 0 0 0 0,0-1 0 0 0,-1 1 0 0 0,1-1 1 0 0,-1 0-1 0 0,1 0 0 0 0,-6 0 0 0 0,-8 0-192 0 0,-6 0 413 0 0,0-1 1 0 0,-45-5 0 0 0,61 4-574 0 0,0-1 0 0 0,1 0 0 0 0,-1-1-1 0 0,1 0 1 0 0,-10-4 0 0 0,13 4-281 0 0,-1 1-1 0 0,1-1 1 0 0,0 0-1 0 0,0 0 0 0 0,0-1 1 0 0,1 1-1 0 0,-1-1 0 0 0,1 0 1 0 0,-4-5-1 0 0,2 1-508 0 0,1-2 838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9.480"/>
    </inkml:context>
    <inkml:brush xml:id="br0">
      <inkml:brushProperty name="width" value="0.05" units="cm"/>
      <inkml:brushProperty name="height" value="0.05" units="cm"/>
    </inkml:brush>
  </inkml:definitions>
  <inkml:trace contextRef="#ctx0" brushRef="#br0">1 21 17420 0 0,'1'-1'230'0'0,"-1"0"-1"0"0,1 1 1 0 0,0-1 0 0 0,0 0 0 0 0,0 1 0 0 0,0-1 0 0 0,-1 1-1 0 0,1 0 1 0 0,0-1 0 0 0,0 1 0 0 0,0 0 0 0 0,0-1-1 0 0,0 1 1 0 0,2 0 0 0 0,25 4 668 0 0,-7 0-406 0 0,89-1 274 0 0,150-16 1 0 0,-148 4-3384 0 0,-100 8 1753 0 0,-6 1-116 0 0,-1-1 0 0 0,1 1-1 0 0,-1 0 1 0 0,1 0 0 0 0,-1 0-1 0 0,1 1 1 0 0,7 1 0 0 0,-5 3-2117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29.972"/>
    </inkml:context>
    <inkml:brush xml:id="br0">
      <inkml:brushProperty name="width" value="0.05" units="cm"/>
      <inkml:brushProperty name="height" value="0.05" units="cm"/>
    </inkml:brush>
  </inkml:definitions>
  <inkml:trace contextRef="#ctx0" brushRef="#br0">1 393 9186 0 0,'15'2'11292'0'0,"3"-4"-8365"0"0,59-10-1141 0 0,148-19-1792 0 0,-178 28-3144 0 0,0 1-1 0 0,89 9 0 0 0,-95-1 2845 0 0</inkml:trace>
  <inkml:trace contextRef="#ctx0" brushRef="#br0" timeOffset="1">970 1 16179 0 0,'-13'15'1142'0'0,"11"-13"-853"0"0,0 0-1 0 0,0 1 1 0 0,0-1 0 0 0,1 1 0 0 0,-1-1-1 0 0,0 1 1 0 0,1 0 0 0 0,0 0 0 0 0,0 0-1 0 0,0-1 1 0 0,-1 5 0 0 0,0-1-177 0 0,1 0 1 0 0,1 0-1 0 0,-1 0 1 0 0,1 0-1 0 0,0 0 1 0 0,0 1-1 0 0,1-1 1 0 0,0 0-1 0 0,0 0 1 0 0,0 0-1 0 0,1 0 1 0 0,0-1-1 0 0,0 1 1 0 0,0 0 0 0 0,1-1-1 0 0,0 1 1 0 0,4 6-1 0 0,-2-6-69 0 0,1 0 0 0 0,0 0 0 0 0,0 0 0 0 0,0-1 0 0 0,0 1 0 0 0,1-1 0 0 0,0-1 0 0 0,0 0 0 0 0,0 0 0 0 0,1 0 0 0 0,-1-1 0 0 0,12 4 0 0 0,-8-4-125 0 0,0 0 0 0 0,0-1-1 0 0,0 0 1 0 0,0 0 0 0 0,0-1-1 0 0,0-1 1 0 0,17-1 0 0 0,-14-1-689 0 0,1 0 0 0 0,-1-1 0 0 0,0-1 0 0 0,0 0 0 0 0,0-1 0 0 0,-1-1 0 0 0,1 0 0 0 0,22-14 0 0 0,-13 4 545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30.392"/>
    </inkml:context>
    <inkml:brush xml:id="br0">
      <inkml:brushProperty name="width" value="0.05" units="cm"/>
      <inkml:brushProperty name="height" value="0.05" units="cm"/>
    </inkml:brush>
  </inkml:definitions>
  <inkml:trace contextRef="#ctx0" brushRef="#br0">461 1 16980 0 0,'-11'6'472'0'0,"0"1"1"0"0,0 0-1 0 0,0 1 1 0 0,1 0-1 0 0,0 1 1 0 0,1 0-1 0 0,0 1 1 0 0,-12 16-1 0 0,-4 10-9 0 0,-25 49 1 0 0,13-20 70 0 0,14-28-365 0 0,-6 8-50 0 0,1 2 1 0 0,3 1-1 0 0,-28 73 1 0 0,4 36-1188 0 0,18-51-7594 0 0,24-81 5214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8.988"/>
    </inkml:context>
    <inkml:brush xml:id="br0">
      <inkml:brushProperty name="width" value="0.05" units="cm"/>
      <inkml:brushProperty name="height" value="0.05" units="cm"/>
    </inkml:brush>
  </inkml:definitions>
  <inkml:trace contextRef="#ctx0" brushRef="#br0">219 151 10082 0 0,'16'-41'7364'0'0,"-13"34"-6483"0"0,0 1 0 0 0,0-1 0 0 0,-1 0 0 0 0,1-1 0 0 0,0-6 0 0 0,-3 12-759 0 0,1 0 0 0 0,-1-1 1 0 0,0 1-1 0 0,-1 0 0 0 0,1 0 0 0 0,0 0 0 0 0,0 0 0 0 0,-1-1 0 0 0,1 1 0 0 0,-1 0 0 0 0,0 0 1 0 0,0 0-1 0 0,0 0 0 0 0,0 0 0 0 0,0 1 0 0 0,0-1 0 0 0,0 0 0 0 0,0 0 0 0 0,-1 1 1 0 0,1-1-1 0 0,-4-2 0 0 0,4 3-116 0 0,-1-1 1 0 0,1 1-1 0 0,-1 0 1 0 0,0-1-1 0 0,0 1 1 0 0,1 0-1 0 0,-1 0 1 0 0,0 1-1 0 0,0-1 0 0 0,0 0 1 0 0,0 0-1 0 0,0 1 1 0 0,0 0-1 0 0,0-1 1 0 0,0 1-1 0 0,0 0 1 0 0,-1 0-1 0 0,1 0 1 0 0,-3 0-1 0 0,2 1-42 0 0,-1 0-1 0 0,1 0 1 0 0,0 1-1 0 0,-1-1 1 0 0,1 0-1 0 0,0 1 0 0 0,0 0 1 0 0,0 0-1 0 0,0 0 1 0 0,-4 4-1 0 0,-4 5-96 0 0,1 1-1 0 0,0 0 1 0 0,0 0-1 0 0,-8 16 1 0 0,4-5 91 0 0,1 0 1 0 0,1 0 0 0 0,1 1 0 0 0,2 1-1 0 0,0 0 1 0 0,-6 32 0 0 0,11-38-2 0 0,1 0 1 0 0,1 0 0 0 0,0 0-1 0 0,2 1 1 0 0,0-1 0 0 0,2 0-1 0 0,0 0 1 0 0,0 0 0 0 0,8 24-1 0 0,66 152-261 0 0,-70-179 311 0 0,-4-13-15 0 0,0 3-9 0 0,0-1-1 0 0,1 0 0 0 0,0 0 0 0 0,0 0 1 0 0,0 0-1 0 0,4 4 0 0 0,-20-51-8032 0 0,3 25 6094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9.438"/>
    </inkml:context>
    <inkml:brush xml:id="br0">
      <inkml:brushProperty name="width" value="0.05" units="cm"/>
      <inkml:brushProperty name="height" value="0.05" units="cm"/>
    </inkml:brush>
  </inkml:definitions>
  <inkml:trace contextRef="#ctx0" brushRef="#br0">30 487 12787 0 0,'-5'-8'1137'0'0,"4"4"-439"0"0,-1 0 0 0 0,-1 0 0 0 0,1 1 1 0 0,0-1-1 0 0,-1 1 0 0 0,0 0 0 0 0,-5-6 1 0 0,23 15-266 0 0,0 1 1 0 0,1-2 0 0 0,0 0-1 0 0,0-1 1 0 0,31 3 0 0 0,88 0 335 0 0,-49-4-1056 0 0,-54 0-628 0 0,-22-1-526 0 0,-1-1-1 0 0,1 0 0 0 0,-1-1 1 0 0,1 0-1 0 0,-1 0 0 0 0,18-4 1 0 0,-10-2-2201 0 0</inkml:trace>
  <inkml:trace contextRef="#ctx0" brushRef="#br0" timeOffset="0.98">728 7 16091 0 0,'0'0'59'0'0,"0"0"0"0"0,0 0 0 0 0,1 0 0 0 0,-1-1 0 0 0,0 1 0 0 0,0 0 0 0 0,0 0 0 0 0,0 0 0 0 0,0 0 0 0 0,0-1 0 0 0,0 1 0 0 0,0 0 0 0 0,0 0 0 0 0,0 0 0 0 0,0-1 0 0 0,0 1 0 0 0,0 0 0 0 0,0 0 0 0 0,0 0 0 0 0,0 0-1 0 0,0-1 1 0 0,0 1 0 0 0,0 0 0 0 0,0 0 0 0 0,-1 0 0 0 0,1 0 0 0 0,0-1 0 0 0,0 1 0 0 0,0 0 0 0 0,0 0 0 0 0,0 0 0 0 0,0 0 0 0 0,-1 0 0 0 0,1-1 0 0 0,0 1 0 0 0,0 0 0 0 0,0 0 0 0 0,0 0 0 0 0,0 0 0 0 0,-1 0 0 0 0,1 0-1 0 0,0 0 1 0 0,-11 1 1605 0 0,-12 9-1038 0 0,12-1-645 0 0,1 0 0 0 0,1 0 0 0 0,-1 1 0 0 0,1 0 0 0 0,1 0 0 0 0,0 1 0 0 0,1 0 0 0 0,0 1 0 0 0,0-1 0 0 0,-7 21 0 0 0,-2 8 35 0 0,-20 84 0 0 0,23-66 37 0 0,3 0 1 0 0,2 1-1 0 0,-1 79 0 0 0,9-128-64 0 0,1-1-1 0 0,0 1 0 0 0,0-1 0 0 0,1 0 1 0 0,0 1-1 0 0,0-1 0 0 0,8 17 0 0 0,-9-23-133 0 0,1 1 1 0 0,0-1-1 0 0,0 1 0 0 0,0-1 1 0 0,0 0-1 0 0,1 0 0 0 0,-1 0 0 0 0,1 0 1 0 0,0 0-1 0 0,0-1 0 0 0,0 1 1 0 0,0-1-1 0 0,0 0 0 0 0,1 0 0 0 0,-1 0 1 0 0,1 0-1 0 0,-1-1 0 0 0,1 1 1 0 0,0-1-1 0 0,-1 0 0 0 0,8 1 0 0 0,-1 0-672 0 0,-1-2 0 0 0,0 1 1 0 0,0-1-1 0 0,17-3 0 0 0,-3-1 590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9.886"/>
    </inkml:context>
    <inkml:brush xml:id="br0">
      <inkml:brushProperty name="width" value="0.05" units="cm"/>
      <inkml:brushProperty name="height" value="0.05" units="cm"/>
    </inkml:brush>
  </inkml:definitions>
  <inkml:trace contextRef="#ctx0" brushRef="#br0">334 17 16964 0 0,'-1'-1'192'0'0,"1"0"1"0"0,-1 0 0 0 0,0 0 0 0 0,1 0 0 0 0,-1 0 0 0 0,0-1-1 0 0,0 1 1 0 0,0 1 0 0 0,0-1 0 0 0,0 0 0 0 0,0 0-1 0 0,0 0 1 0 0,0 0 0 0 0,0 1 0 0 0,0-1 0 0 0,0 1-1 0 0,-2-1 1 0 0,2 1-146 0 0,0 0 1 0 0,0 1-1 0 0,0-1 0 0 0,0 1 0 0 0,0-1 0 0 0,0 1 0 0 0,0 0 0 0 0,0-1 0 0 0,0 1 1 0 0,0 0-1 0 0,1 0 0 0 0,-1 0 0 0 0,0 0 0 0 0,1-1 0 0 0,-1 1 0 0 0,0 0 1 0 0,1 0-1 0 0,-1 0 0 0 0,1 0 0 0 0,-1 0 0 0 0,1 2 0 0 0,-35 69 1 0 0,-65 120 1129 0 0,80-160-1292 0 0,-1-1 0 0 0,-2 0 0 0 0,-45 47-1 0 0,61-69 149 0 0,-5 1-4969 0 0,12-10 4792 0 0,-1 0 0 0 0,1 0 0 0 0,-1 0 0 0 0,1 0 0 0 0,-1 0 0 0 0,1-1 0 0 0,0 1 0 0 0,-1 0 0 0 0,1 0 0 0 0,-1-1-1 0 0,1 1 1 0 0,0 0 0 0 0,-1 0 0 0 0,1-1 0 0 0,0 1 0 0 0,-1 0 0 0 0,1-1 0 0 0,0 1 0 0 0,0 0 0 0 0,-1-1 0 0 0,1 1-1 0 0,0-1 1 0 0,0 1 0 0 0,-1 0 0 0 0,1-1 0 0 0,0 1 0 0 0,0-1 0 0 0,0 1 0 0 0,0-1 0 0 0,0 1 0 0 0,0-1 0 0 0,0 1-1 0 0,0-1 1 0 0,-4-10-142 0 0</inkml:trace>
  <inkml:trace contextRef="#ctx0" brushRef="#br0" timeOffset="1">1 98 17124 0 0,'3'0'100'0'0,"0"1"1"0"0,0-1-1 0 0,0 1 1 0 0,0 0 0 0 0,-1 0-1 0 0,1 0 1 0 0,0 0-1 0 0,-1 1 1 0 0,1-1 0 0 0,-1 1-1 0 0,0-1 1 0 0,5 5-1 0 0,30 30 692 0 0,-21-19-319 0 0,52 44 136 0 0,-33-31-1136 0 0,43 46 0 0 0,-31-28-4716 0 0,-35-39 3230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10.366"/>
    </inkml:context>
    <inkml:brush xml:id="br0">
      <inkml:brushProperty name="width" value="0.05" units="cm"/>
      <inkml:brushProperty name="height" value="0.05" units="cm"/>
    </inkml:brush>
  </inkml:definitions>
  <inkml:trace contextRef="#ctx0" brushRef="#br0">3 10 20532 0 0,'-2'-9'443'0'0,"8"11"-70"0"0,2 2-402 0 0,2 0 70 0 0,-1 1 0 0 0,-1 0-1 0 0,1 1 1 0 0,-1-1 0 0 0,0 2-1 0 0,0-1 1 0 0,0 1 0 0 0,-1 0-1 0 0,0 1 1 0 0,-1 0 0 0 0,1 0 0 0 0,-2 0-1 0 0,1 1 1 0 0,-1-1 0 0 0,0 1-1 0 0,-1 1 1 0 0,0-1 0 0 0,-1 1-1 0 0,1-1 1 0 0,1 14 0 0 0,-1-3 92 0 0,-1 1 0 0 0,-1 0 0 0 0,-1 0 0 0 0,0 0 0 0 0,-2 0 0 0 0,0 0 0 0 0,-2-1 1 0 0,-9 40-1 0 0,3-29-459 0 0,-1 0 1 0 0,-19 38-1 0 0,-15 15-4313 0 0,32-63 2710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0.572"/>
    </inkml:context>
    <inkml:brush xml:id="br0">
      <inkml:brushProperty name="width" value="0.05" units="cm"/>
      <inkml:brushProperty name="height" value="0.05" units="cm"/>
    </inkml:brush>
  </inkml:definitions>
  <inkml:trace contextRef="#ctx0" brushRef="#br0">0 167 11338 0 0,'6'-2'-8'0'0,"0"1"-1"0"0,1 1 0 0 0,-1-1 0 0 0,0 1 0 0 0,0 0 0 0 0,0 0 0 0 0,0 1 0 0 0,1 0 0 0 0,6 2 0 0 0,10 0 46 0 0,204 10-910 0 0,-45-3-2711 0 0,-112-6 1660 0 0</inkml:trace>
  <inkml:trace contextRef="#ctx0" brushRef="#br0" timeOffset="1">1593 32 13259 0 0,'0'0'-17'0'0,"0"0"-1"0"0,0 1 1 0 0,0-1 0 0 0,-1 0 0 0 0,1 0 0 0 0,0 0-1 0 0,0 1 1 0 0,0-1 0 0 0,0 0 0 0 0,1 0-1 0 0,-1 0 1 0 0,0 1 0 0 0,0-1 0 0 0,0 0 0 0 0,0 0-1 0 0,0 0 1 0 0,0 1 0 0 0,0-1 0 0 0,0 0-1 0 0,0 0 1 0 0,0 0 0 0 0,1 0 0 0 0,-1 1 0 0 0,0-1-1 0 0,0 0 1 0 0,0 0 0 0 0,0 0 0 0 0,0 0-1 0 0,1 0 1 0 0,-1 0 0 0 0,0 1 0 0 0,0-1 0 0 0,0 0-1 0 0,0 0 1 0 0,1 0 0 0 0,-1 0 0 0 0,0 0 0 0 0,0 0-1 0 0,0 0 1 0 0,1 0 0 0 0,-1 0 0 0 0,0 0-1 0 0,0 0 1 0 0,0 0 0 0 0,1 0 0 0 0,-1 0 0 0 0,0 0-1 0 0,1 0 1 0 0,19-3-879 0 0,32-12-480 0 0,-37 10 1188 0 0,-2 0-100 0 0,-10 4 155 0 0,1-1-1 0 0,-1 1 0 0 0,0 0 1 0 0,1-1-1 0 0,-1 2 0 0 0,1-1 0 0 0,0 0 1 0 0,-1 1-1 0 0,1 0 0 0 0,6 0 0 0 0,-9 1 106 0 0,-1 0-1 0 0,0 0 0 0 0,0 0 0 0 0,0 0 0 0 0,1 0 0 0 0,-1 0 0 0 0,0 0 1 0 0,-1 0-1 0 0,1 0 0 0 0,0 1 0 0 0,0-1 0 0 0,0 0 0 0 0,-1 0 1 0 0,1 0-1 0 0,0 0 0 0 0,-1 0 0 0 0,1 0 0 0 0,-1 0 0 0 0,1 0 0 0 0,-2 1 1 0 0,-1 5 92 0 0,3-5-71 0 0,0 1 1 0 0,-1-1-1 0 0,1 1 1 0 0,0 0-1 0 0,0-1 1 0 0,0 1-1 0 0,0-1 1 0 0,1 1-1 0 0,-1-1 1 0 0,1 1-1 0 0,0-1 1 0 0,-1 1-1 0 0,1-1 1 0 0,0 0-1 0 0,0 1 1 0 0,1-1-1 0 0,-1 0 1 0 0,0 0-1 0 0,1 0 0 0 0,-1 0 1 0 0,4 3-1 0 0,1 1-130 0 0,1-1 0 0 0,1 0 0 0 0,-1 0-1 0 0,16 8 1 0 0,-15-9-9 0 0,5 3-148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10.901"/>
    </inkml:context>
    <inkml:brush xml:id="br0">
      <inkml:brushProperty name="width" value="0.05" units="cm"/>
      <inkml:brushProperty name="height" value="0.05" units="cm"/>
    </inkml:brush>
  </inkml:definitions>
  <inkml:trace contextRef="#ctx0" brushRef="#br0">18 1 15635 0 0,'-17'5'4572'0'0,"26"-2"-1742"0"0,34 2-1085 0 0,-41-5-1779 0 0,176-2 1031 0 0,-32-2-3450 0 0,-137 5 1239 0 0,0-1 0 0 0,0 1 0 0 0,0 1 1 0 0,0 0-1 0 0,0 0 0 0 0,10 4 0 0 0,-16-4-154 0 0</inkml:trace>
  <inkml:trace contextRef="#ctx0" brushRef="#br0" timeOffset="1">34 197 17596 0 0,'-31'19'3244'0'0,"52"-13"-1990"0"0,6-4-1442 0 0,0-2 1 0 0,1 0-1 0 0,-1-2 0 0 0,45-9 1 0 0,-35 5-2568 0 0,60-2 0 0 0,-70 8 1704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11.386"/>
    </inkml:context>
    <inkml:brush xml:id="br0">
      <inkml:brushProperty name="width" value="0.05" units="cm"/>
      <inkml:brushProperty name="height" value="0.05" units="cm"/>
    </inkml:brush>
  </inkml:definitions>
  <inkml:trace contextRef="#ctx0" brushRef="#br0">331 40 9394 0 0,'21'-39'15023'0'0,"-21"39"-14962"0"0,0 0-1 0 0,0 0 1 0 0,0 1 0 0 0,-1-1-1 0 0,1 0 1 0 0,0 0 0 0 0,0 1-1 0 0,0-1 1 0 0,0 0-1 0 0,0 1 1 0 0,0-1 0 0 0,0 0-1 0 0,0 0 1 0 0,0 1 0 0 0,0-1-1 0 0,0 0 1 0 0,0 1-1 0 0,0-1 1 0 0,0 0 0 0 0,0 0-1 0 0,0 1 1 0 0,0-1 0 0 0,1 0-1 0 0,-1 1 1 0 0,0-1-1 0 0,0 0 1 0 0,0 0 0 0 0,0 1-1 0 0,0-1 1 0 0,1 0 0 0 0,-1 0-1 0 0,0 0 1 0 0,0 1-1 0 0,1-1 1 0 0,-1 0 0 0 0,0 0-1 0 0,0 0 1 0 0,1 0 0 0 0,-1 1-1 0 0,0-1 1 0 0,0 0-1 0 0,1 0 1 0 0,-1 0 0 0 0,0 0-1 0 0,0 0 1 0 0,1 0 0 0 0,-1 0-1 0 0,0 0 1 0 0,1 0-1 0 0,-1 0 1 0 0,0 0 0 0 0,0 0-1 0 0,1 0 1 0 0,-1 0-1 0 0,0 0 1 0 0,1 0 0 0 0,-1 0-1 0 0,1 0 1 0 0,-7 6-14 0 0,0 0 0 0 0,0-1 0 0 0,-1 1 0 0 0,-9 6 1 0 0,-13 11 32 0 0,-2 8-71 0 0,2 2 0 0 0,-38 54 0 0 0,-38 80-1757 0 0,100-159 1562 0 0,-25 39-2091 0 0,17-27-1808 0 0,2-4-3611 0 0</inkml:trace>
  <inkml:trace contextRef="#ctx0" brushRef="#br0" timeOffset="1">64 50 15867 0 0,'-6'-13'2820'0'0,"7"20"-103"0"0,9 23-1579 0 0,1-11-1044 0 0,1 1 0 0 0,1-2 0 0 0,1 0-1 0 0,0 0 1 0 0,1-1 0 0 0,1-1 0 0 0,24 19-1 0 0,7 2-2171 0 0,81 47-1 0 0,-65-50-2682 0 0,-29-20 1701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26.296"/>
    </inkml:context>
    <inkml:brush xml:id="br0">
      <inkml:brushProperty name="width" value="0.05" units="cm"/>
      <inkml:brushProperty name="height" value="0.05" units="cm"/>
    </inkml:brush>
  </inkml:definitions>
  <inkml:trace contextRef="#ctx0" brushRef="#br0">100 45 13451 0 0,'-8'-10'989'0'0,"-8"-11"1303"0"0,11 8 2453 0 0,-7 43-2280 0 0,-9 32-2610 0 0,13-40 115 0 0,0 0-1 0 0,2 1 1 0 0,-8 42 0 0 0,13-54 359 0 0,0 0-1802 0 0,2-11 1299 0 0,-1 0 0 0 0,0 0 0 0 0,1 0 0 0 0,-1 0 0 0 0,1 0 1 0 0,-1 0-1 0 0,0 0 0 0 0,1 0 0 0 0,-1 0 0 0 0,0 0 1 0 0,1 0-1 0 0,-1 0 0 0 0,0 0 0 0 0,1-1 0 0 0,-1 1 0 0 0,0 0 1 0 0,1 0-1 0 0,-1 0 0 0 0,0-1 0 0 0,0 1 0 0 0,1 0 1 0 0,-1 0-1 0 0,0-1 0 0 0,0 1 0 0 0,1 0 0 0 0,-1-1 1 0 0,0 1-1 0 0,0 0 0 0 0,1-1 0 0 0,19-17-1678 0 0,-5 5 742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26.764"/>
    </inkml:context>
    <inkml:brush xml:id="br0">
      <inkml:brushProperty name="width" value="0.05" units="cm"/>
      <inkml:brushProperty name="height" value="0.05" units="cm"/>
    </inkml:brush>
  </inkml:definitions>
  <inkml:trace contextRef="#ctx0" brushRef="#br0">44 21 13811 0 0,'0'-1'321'0'0,"0"0"0"0"0,0 0 0 0 0,0 0 0 0 0,0 0 0 0 0,0-1-1 0 0,0 1 1 0 0,-1 0 0 0 0,1 0 0 0 0,0 0 0 0 0,-1 0 0 0 0,1 0 0 0 0,0 0 0 0 0,-1 0 0 0 0,1 0 0 0 0,-1 0 0 0 0,0 0-1 0 0,1 0 1 0 0,-2-1 0 0 0,1 3-158 0 0,0 0 0 0 0,0-1 0 0 0,1 1-1 0 0,-1 0 1 0 0,0 0 0 0 0,1 0 0 0 0,-1 0-1 0 0,0-1 1 0 0,1 1 0 0 0,-1 0 0 0 0,1 0-1 0 0,-1 0 1 0 0,1 0 0 0 0,0 0 0 0 0,0 0 0 0 0,-1 0-1 0 0,1 0 1 0 0,0 1 0 0 0,0 0 0 0 0,-8 29 69 0 0,1 0 0 0 0,-3 41 0 0 0,9-48-1940 0 0,3 44-1 0 0,-2-66 1202 0 0,0 0 0 0 0,1 0 1 0 0,-1 0-1 0 0,1 0 0 0 0,0 0 0 0 0,-1 0 1 0 0,1 0-1 0 0,0 0 0 0 0,0-1 0 0 0,2 4 1 0 0,2 0-552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27.213"/>
    </inkml:context>
    <inkml:brush xml:id="br0">
      <inkml:brushProperty name="width" value="0.05" units="cm"/>
      <inkml:brushProperty name="height" value="0.05" units="cm"/>
    </inkml:brush>
  </inkml:definitions>
  <inkml:trace contextRef="#ctx0" brushRef="#br0">163 70 12371 0 0,'0'-2'383'0'0,"-1"0"0"0"0,1 1 1 0 0,0-1-1 0 0,-1 1 0 0 0,1-1 0 0 0,-1 0 1 0 0,1 1-1 0 0,-1-1 0 0 0,0 1 1 0 0,0 0-1 0 0,0-1 0 0 0,0 1 0 0 0,0 0 1 0 0,-1-2-1 0 0,0 1-79 0 0,1 1 1 0 0,0-1-1 0 0,0 1 0 0 0,0-1 0 0 0,0 1 1 0 0,0-1-1 0 0,0 0 0 0 0,0 0 1 0 0,1 1-1 0 0,-1-1 0 0 0,0-2 0 0 0,1 3-259 0 0,0 1 0 0 0,0 0 0 0 0,0-1-1 0 0,0 1 1 0 0,0-1 0 0 0,0 1 0 0 0,0-1 0 0 0,0 1-1 0 0,0 0 1 0 0,-1-1 0 0 0,1 1 0 0 0,0 0 0 0 0,0-1-1 0 0,0 1 1 0 0,-1-1 0 0 0,1 1 0 0 0,0 0 0 0 0,0-1-1 0 0,-1 1 1 0 0,1 0 0 0 0,0 0 0 0 0,-1-1 0 0 0,1 1-1 0 0,0 0 1 0 0,-1 0 0 0 0,1 0 0 0 0,0-1-1 0 0,-1 1 1 0 0,1 0 0 0 0,-1 0 0 0 0,0 0 0 0 0,-13 5 273 0 0,11-4-353 0 0,1 1 0 0 0,-1 0 0 0 0,1 0 0 0 0,-1 0 0 0 0,1 1 0 0 0,0-1 0 0 0,0 0 0 0 0,-3 6 0 0 0,-16 31-285 0 0,-3 9 58 0 0,12-17 138 0 0,1-3 20 0 0,-8 32-1 0 0,17-52 85 0 0,0 0-1 0 0,1 0 0 0 0,0 0 1 0 0,0 0-1 0 0,1 0 0 0 0,0 0 1 0 0,1 0-1 0 0,2 16 0 0 0,-3-22 38 0 0,1 0 0 0 0,-1 0 0 0 0,1-1 0 0 0,0 1 0 0 0,-1 0 0 0 0,1 0 0 0 0,0-1 0 0 0,0 1 0 0 0,0-1 0 0 0,0 1 0 0 0,0-1 0 0 0,0 1 0 0 0,1-1 0 0 0,-1 1 0 0 0,0-1 0 0 0,1 0 0 0 0,-1 0 0 0 0,1 0 0 0 0,0 0 0 0 0,-1 0 0 0 0,1 0 0 0 0,0 0 0 0 0,2 0 0 0 0,-1 0 74 0 0,1-1 0 0 0,0 1 0 0 0,0-1 1 0 0,0 0-1 0 0,-1 0 0 0 0,1 0 0 0 0,0-1 1 0 0,0 1-1 0 0,0-1 0 0 0,6-2 0 0 0,3-1 263 0 0,-1-1 0 0 0,-1-1-1 0 0,1 0 1 0 0,-1 0 0 0 0,20-15-1 0 0,-22 14-108 0 0,-1 0 0 0 0,-1-1 0 0 0,1 0 0 0 0,-1 0 0 0 0,0 0 0 0 0,-1-1 0 0 0,0 0 0 0 0,-1 0 1 0 0,6-13-1 0 0,-8 16-190 0 0,-1 0 1 0 0,0 0 0 0 0,-1-1 0 0 0,1 1 0 0 0,-1-1-1 0 0,0 1 1 0 0,-1-1 0 0 0,0 1 0 0 0,0-1 0 0 0,0 1 0 0 0,-1-1-1 0 0,0 1 1 0 0,0 0 0 0 0,0-1 0 0 0,-1 1 0 0 0,-4-10 0 0 0,1 4-573 0 0,-1 0 1 0 0,0 1 0 0 0,-1 0 0 0 0,0 0 0 0 0,-1 1 0 0 0,0 0 0 0 0,-12-11 0 0 0,11 12-3675 0 0,10 17-526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37.725"/>
    </inkml:context>
    <inkml:brush xml:id="br0">
      <inkml:brushProperty name="width" value="0.05" units="cm"/>
      <inkml:brushProperty name="height" value="0.05" units="cm"/>
    </inkml:brush>
  </inkml:definitions>
  <inkml:trace contextRef="#ctx0" brushRef="#br0">62 11 13723 0 0,'-3'-10'8000'0'0,"3"10"-7972"0"0,0 0 0 0 0,0 0 0 0 0,-1 0 0 0 0,1 0 0 0 0,0-1-1 0 0,-1 1 1 0 0,1 0 0 0 0,0 0 0 0 0,-1 0 0 0 0,1 0 0 0 0,0 0 0 0 0,0 0 0 0 0,-1 0 0 0 0,1 1 0 0 0,0-1 0 0 0,-1 0-1 0 0,1 0 1 0 0,0 0 0 0 0,-1 0 0 0 0,1 0 0 0 0,0 0 0 0 0,0 1 0 0 0,-1-1 0 0 0,1 0 0 0 0,0 0 0 0 0,0 0 0 0 0,-1 0-1 0 0,1 1 1 0 0,0-1 0 0 0,0 0 0 0 0,0 0 0 0 0,-1 1 0 0 0,1-1 0 0 0,0 0 0 0 0,0 1 0 0 0,0-1 0 0 0,0 0 0 0 0,0 1 0 0 0,-2 1-37 0 0,1 1 1 0 0,0 0 0 0 0,-1-1 0 0 0,1 1 0 0 0,1 0 0 0 0,-1 0 0 0 0,0 0 0 0 0,0 5 0 0 0,-2 9-165 0 0,-7 12-11 0 0,3 2 1 0 0,0-1-1 0 0,2 1 0 0 0,-2 38 0 0 0,7-65 220 0 0,-1-1 0 0 0,1 1-1 0 0,0-1 1 0 0,0 1 0 0 0,1 0-1 0 0,-1-1 1 0 0,1 1-1 0 0,0-1 1 0 0,0 0 0 0 0,2 7-1 0 0,8-32-37 0 0,28-33-1818 0 0,-24 35 808 0 0,17-28-1 0 0,-27 39 1053 0 0,-1 1 0 0 0,0-1-1 0 0,0 0 1 0 0,0 0 0 0 0,-2 0 0 0 0,1-1 0 0 0,2-16 0 0 0,0 9 1169 0 0,-5 17-1134 0 0,0 0 0 0 0,0-1 0 0 0,0 1 0 0 0,0 0 0 0 0,0-1 0 0 0,0 1 0 0 0,0 0 0 0 0,1-1 0 0 0,-1 1 0 0 0,0 0 0 0 0,0 0 0 0 0,0-1 0 0 0,0 1 0 0 0,1 0 0 0 0,-1-1 0 0 0,0 1 0 0 0,0 0 0 0 0,1 0 0 0 0,-1 0 0 0 0,0-1 0 0 0,0 1 0 0 0,1 0 0 0 0,-1 0 0 0 0,0 0 0 0 0,1 0 0 0 0,-1-1 0 0 0,0 1 0 0 0,1 0 0 0 0,-1 0 0 0 0,0 0 0 0 0,1 0 0 0 0,-1 0 0 0 0,0 0 0 0 0,1 0 0 0 0,-1 0 0 0 0,0 0 0 0 0,1 0 0 0 0,-1 0 0 0 0,0 0-64 0 0,-1 1 1 0 0,1-1-1 0 0,-1 1 1 0 0,1-1-1 0 0,0 0 1 0 0,-1 1 0 0 0,1-1-1 0 0,-1 1 1 0 0,1-1-1 0 0,0 1 1 0 0,-1-1-1 0 0,1 1 1 0 0,0-1-1 0 0,0 1 1 0 0,0 0-1 0 0,-1-1 1 0 0,1 1-1 0 0,0-1 1 0 0,0 1-1 0 0,0-1 1 0 0,0 1-1 0 0,0 0 1 0 0,0 0-1 0 0,-5 22-139 0 0,4-20 132 0 0,-1 13 9 0 0,1 0 0 0 0,0 0 0 0 0,2 0 0 0 0,3 28 0 0 0,0 20-2685 0 0,-4-63 2473 0 0,0 0 0 0 0,0 0 1 0 0,0 1-1 0 0,0-1 0 0 0,1 0 1 0 0,-1 0-1 0 0,0 0 0 0 0,1 1 1 0 0,-1-1-1 0 0,1 0 0 0 0,-1 0 1 0 0,1 0-1 0 0,0 0 0 0 0,-1 0 1 0 0,1 0-1 0 0,0 0 0 0 0,0 0 1 0 0,1 1-1 0 0,-1-1 162 0 0,5 7-178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38.205"/>
    </inkml:context>
    <inkml:brush xml:id="br0">
      <inkml:brushProperty name="width" value="0.05" units="cm"/>
      <inkml:brushProperty name="height" value="0.05" units="cm"/>
    </inkml:brush>
  </inkml:definitions>
  <inkml:trace contextRef="#ctx0" brushRef="#br0">56 121 14347 0 0,'-17'26'2066'0'0,"12"-21"-1559"0"0,1 1 0 0 0,0-1 1 0 0,0 1-1 0 0,1 0 0 0 0,0 0 1 0 0,0 0-1 0 0,0 1 0 0 0,1-1 0 0 0,0 1 1 0 0,0-1-1 0 0,0 1 0 0 0,0 10 1 0 0,19-33 1275 0 0,11-21-667 0 0,-2 0 1 0 0,38-77 0 0 0,-57 101-1015 0 0,-5 10 3 0 0,9-14-406 0 0,-8 19-185 0 0,-1 12 107 0 0,-1 14 150 0 0,-2 1 1 0 0,-8 52 0 0 0,0-7-1129 0 0,8-68 554 0 0,0 1 0 0 0,1 0-1 0 0,0-1 1 0 0,0 1 0 0 0,0 0 0 0 0,1-1 0 0 0,0 1-1 0 0,1 0 1 0 0,-1-1 0 0 0,4 10 0 0 0,0-8-587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08.132"/>
    </inkml:context>
    <inkml:brush xml:id="br0">
      <inkml:brushProperty name="width" value="0.05" units="cm"/>
      <inkml:brushProperty name="height" value="0.05" units="cm"/>
    </inkml:brush>
  </inkml:definitions>
  <inkml:trace contextRef="#ctx0" brushRef="#br0">34 59 6489 0 0,'-12'3'11413'0'0,"11"-2"-10937"0"0,-6 15 2960 0 0,1 27-5734 0 0,5-31 3440 0 0,-3 26-1086 0 0,2 61 0 0 0,3-81 91 0 0,1 0 0 0 0,0-1 1 0 0,2 1-1 0 0,0-1 1 0 0,11 30-1 0 0,-15-46-71 0 0,1 0 0 0 0,-1 0 0 0 0,1 1 0 0 0,-1-1 0 0 0,1 0 0 0 0,0 0 0 0 0,0 0 0 0 0,-1 0 1 0 0,1 0-1 0 0,0 0 0 0 0,0 0 0 0 0,0 0 0 0 0,0 0 0 0 0,0 0 0 0 0,0-1 0 0 0,0 1 0 0 0,0 0 0 0 0,1-1 0 0 0,-1 1 0 0 0,0 0 0 0 0,0-1 0 0 0,1 0 0 0 0,-1 1 0 0 0,2-1 1 0 0,0 0 53 0 0,-1 0 0 0 0,1 0 0 0 0,0 0 1 0 0,0-1-1 0 0,-1 1 0 0 0,1-1 1 0 0,-1 0-1 0 0,1 0 0 0 0,-1 0 1 0 0,1 0-1 0 0,3-2 0 0 0,4-4 130 0 0,1 0-1 0 0,-1-1 0 0 0,-1 0 1 0 0,10-9-1 0 0,-9 6-238 0 0,-1 0-1 0 0,0-1 1 0 0,-1 0 0 0 0,0 0-1 0 0,-1-1 1 0 0,0 0-1 0 0,-1 0 1 0 0,-1-1-1 0 0,0 1 1 0 0,4-22-1 0 0,1-12-24 0 0,5-88 0 0 0,-10 105-115 0 0,18 52-11163 0 0,-15-14 9852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08.813"/>
    </inkml:context>
    <inkml:brush xml:id="br0">
      <inkml:brushProperty name="width" value="0.05" units="cm"/>
      <inkml:brushProperty name="height" value="0.05" units="cm"/>
    </inkml:brush>
  </inkml:definitions>
  <inkml:trace contextRef="#ctx0" brushRef="#br0">129 354 17292 0 0,'-4'-7'682'0'0,"0"0"1"0"0,0 1-1 0 0,1-1 1 0 0,-1 0 0 0 0,2-1-1 0 0,-1 1 1 0 0,-2-13-1 0 0,3 11-525 0 0,0 0 0 0 0,-1 1-1 0 0,0-1 1 0 0,0 1-1 0 0,-9-14 1 0 0,12 22-183 0 0,0 0 0 0 0,0-1 1 0 0,0 1-1 0 0,0 0 0 0 0,-1 0 0 0 0,1-1 1 0 0,0 1-1 0 0,0 0 0 0 0,-1 0 0 0 0,1 0 1 0 0,0-1-1 0 0,0 1 0 0 0,-1 0 0 0 0,1 0 1 0 0,0 0-1 0 0,-1 0 0 0 0,1-1 0 0 0,0 1 1 0 0,0 0-1 0 0,-1 0 0 0 0,1 0 0 0 0,0 0 1 0 0,-1 0-1 0 0,1 0 0 0 0,0 0 0 0 0,-1 0 1 0 0,1 0-1 0 0,0 0 0 0 0,-1 0 0 0 0,1 0 1 0 0,0 0-1 0 0,-1 0 0 0 0,1 0 0 0 0,0 1 1 0 0,-1-1-1 0 0,1 0 0 0 0,0 0 0 0 0,0 0 1 0 0,-1 0-1 0 0,1 1 0 0 0,0-1 1 0 0,0 0-1 0 0,-1 0 0 0 0,1 0 0 0 0,0 1 1 0 0,0-1-1 0 0,-1 0 0 0 0,1 1 0 0 0,0-1 1 0 0,0 0-1 0 0,0 0 0 0 0,0 1 0 0 0,0-1 1 0 0,0 0-1 0 0,-1 1 0 0 0,1-1 0 0 0,0 0 1 0 0,0 1-1 0 0,0-1 0 0 0,0 0 0 0 0,0 1 1 0 0,-9 27-687 0 0,7-21 549 0 0,-43 142-254 0 0,44-146 423 0 0,0 0 0 0 0,0 0 0 0 0,0 0 0 0 0,1 0 0 0 0,0-1 0 0 0,-1 1 0 0 0,1 0-1 0 0,0 0 1 0 0,0 0 0 0 0,1 0 0 0 0,0 5 0 0 0,-1-7 10 0 0,1 0 1 0 0,-1 0-1 0 0,1 0 1 0 0,0 0-1 0 0,0 0 1 0 0,-1 0-1 0 0,1 0 1 0 0,0-1-1 0 0,0 1 1 0 0,0 0-1 0 0,0 0 1 0 0,0-1-1 0 0,0 1 1 0 0,0 0-1 0 0,0-1 1 0 0,0 1-1 0 0,0-1 1 0 0,0 1-1 0 0,0-1 1 0 0,0 0-1 0 0,0 0 1 0 0,1 1-1 0 0,-1-1 1 0 0,0 0-1 0 0,0 0 1 0 0,0 0-1 0 0,1 0 1 0 0,-1 0-1 0 0,2-1 1 0 0,3 1 66 0 0,0-1 1 0 0,0-1-1 0 0,-1 1 0 0 0,1-1 0 0 0,0 0 1 0 0,-1 0-1 0 0,1 0 0 0 0,-1-1 1 0 0,8-5-1 0 0,43-35 369 0 0,-38 28-373 0 0,-5-1-116 0 0,-11 14-46 0 0,-1 0 0 0 0,1 0 0 0 0,-1-1 0 0 0,1 1 0 0 0,0 0 0 0 0,0 1 0 0 0,0-1 0 0 0,3-2 0 0 0,-4 4 54 0 0,-1 0-1 0 0,0 0 1 0 0,1 0 0 0 0,-1 0 0 0 0,0 0-1 0 0,1 0 1 0 0,-1 0 0 0 0,0 0-1 0 0,0 0 1 0 0,1 0 0 0 0,-1 1 0 0 0,0-1-1 0 0,1 0 1 0 0,-1 0 0 0 0,0 0 0 0 0,0 1-1 0 0,1-1 1 0 0,-1 0 0 0 0,0 0-1 0 0,0 0 1 0 0,0 1 0 0 0,1-1 0 0 0,-1 0-1 0 0,0 1 1 0 0,0-1 0 0 0,0 0-1 0 0,0 0 1 0 0,0 1 0 0 0,0-1 0 0 0,1 0-1 0 0,-1 1 1 0 0,0-1 0 0 0,0 1-1 0 0,2 13-238 0 0,-2-12 200 0 0,5 59 164 0 0,-3 0 0 0 0,-2 0 0 0 0,-4 0 1 0 0,-2 0-1 0 0,-19 89 0 0 0,23-142 2 0 0,2-4 9 0 0,-1 0-1 0 0,0 0 1 0 0,0 0-1 0 0,0 0 0 0 0,0 0 1 0 0,-1 0-1 0 0,1 0 1 0 0,-1 0-1 0 0,0 0 0 0 0,0-1 1 0 0,-5 7-1 0 0,7-10-78 0 0,-1 0 1 0 0,1 1-1 0 0,-1-1 0 0 0,1 0 0 0 0,-1 0 0 0 0,1 0 1 0 0,-1 1-1 0 0,1-1 0 0 0,-1 0 0 0 0,1 0 1 0 0,-1 0-1 0 0,0 0 0 0 0,1 0 0 0 0,-1 0 0 0 0,1 0 1 0 0,-1 0-1 0 0,1 0 0 0 0,-1 0 0 0 0,1 0 1 0 0,-1-1-1 0 0,1 1 0 0 0,-1 0 0 0 0,1 0 0 0 0,-1 0 1 0 0,1-1-1 0 0,-1 1 0 0 0,1 0 0 0 0,-1-1 1 0 0,1 1-1 0 0,-1 0 0 0 0,1-1 0 0 0,0 1 0 0 0,-1 0 1 0 0,1-1-1 0 0,0 1 0 0 0,-1-1 0 0 0,1 0 0 0 0,-14-22 83 0 0,11 17-71 0 0,-5-10-198 0 0,0-1 1 0 0,-11-34-1 0 0,17 45 44 0 0,0 0 0 0 0,0 0-1 0 0,1-1 1 0 0,0 1 0 0 0,1-1-1 0 0,-1 1 1 0 0,1-1 0 0 0,0 1-1 0 0,1-1 1 0 0,0 1 0 0 0,0 0-1 0 0,2-8 1 0 0,-1 10 19 0 0,0 0 0 0 0,0 0 0 0 0,1 0 0 0 0,-1 1 0 0 0,1-1-1 0 0,0 1 1 0 0,0-1 0 0 0,1 1 0 0 0,-1 0 0 0 0,1 0 0 0 0,5-4 0 0 0,51-26-248 0 0,-34 19 309 0 0,14-10 210 0 0,-1-2-1 0 0,-1-2 1 0 0,-2-1-1 0 0,-1-2 1 0 0,-1-1-1 0 0,-2-2 1 0 0,-1-2-1 0 0,-2 0 1 0 0,49-80-1 0 0,-72 106-70 0 0,-1 0 0 0 0,0-1 0 0 0,0 0 0 0 0,-1 0 0 0 0,0-1 1 0 0,-1 1-1 0 0,0-1 0 0 0,-1 1 0 0 0,0-1 0 0 0,-1 0 0 0 0,-1-21 0 0 0,0 32-100 0 0,0-1 1 0 0,0 1-1 0 0,0-1 1 0 0,0 1 0 0 0,0-1-1 0 0,-1 1 1 0 0,1 0 0 0 0,-1-1-1 0 0,1 1 1 0 0,-1-1-1 0 0,1 1 1 0 0,-1 0 0 0 0,0 0-1 0 0,0-1 1 0 0,1 1-1 0 0,-1 0 1 0 0,0 0 0 0 0,0 0-1 0 0,0 0 1 0 0,0 0 0 0 0,-1 0-1 0 0,1 0 1 0 0,0 0-1 0 0,0 0 1 0 0,-1 1 0 0 0,1-1-1 0 0,0 0 1 0 0,-1 1-1 0 0,1-1 1 0 0,0 1 0 0 0,-1 0-1 0 0,-2-1 1 0 0,1 1-53 0 0,1 0-1 0 0,-1 0 1 0 0,0 1-1 0 0,0-1 1 0 0,0 1-1 0 0,1-1 1 0 0,-1 1 0 0 0,0 0-1 0 0,1 0 1 0 0,-1 1-1 0 0,0-1 1 0 0,1 0-1 0 0,0 1 1 0 0,-1-1 0 0 0,-3 5-1 0 0,-5 5-39 0 0,0 0-1 0 0,1 1 0 0 0,0 0 1 0 0,1 1-1 0 0,1 0 0 0 0,0 0 1 0 0,0 1-1 0 0,-9 25 0 0 0,11-21 60 0 0,0-1 0 0 0,2 1 1 0 0,-1 1-1 0 0,2-1 0 0 0,1 0 0 0 0,-1 37 0 0 0,3-47-27 0 0,1 0 0 0 0,0 1-1 0 0,0-1 1 0 0,1-1 0 0 0,-1 1 0 0 0,2 0 0 0 0,-1 0 0 0 0,1-1-1 0 0,1 1 1 0 0,-1-1 0 0 0,1 0 0 0 0,0 0 0 0 0,1 0 0 0 0,-1-1-1 0 0,1 1 1 0 0,1-1 0 0 0,-1-1 0 0 0,9 8 0 0 0,-6-7-307 0 0,3 3-1803 0 0,1-1 0 0 0,0 0 0 0 0,12 6 0 0 0,-3-3-1049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09.251"/>
    </inkml:context>
    <inkml:brush xml:id="br0">
      <inkml:brushProperty name="width" value="0.05" units="cm"/>
      <inkml:brushProperty name="height" value="0.05" units="cm"/>
    </inkml:brush>
  </inkml:definitions>
  <inkml:trace contextRef="#ctx0" brushRef="#br0">15 25 21557 0 0,'-11'-18'4318'0'0,"7"11"-1766"0"0,18 8-13287 0 0,-13-1 10199 0 0,7 3 160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1.043"/>
    </inkml:context>
    <inkml:brush xml:id="br0">
      <inkml:brushProperty name="width" value="0.05" units="cm"/>
      <inkml:brushProperty name="height" value="0.05" units="cm"/>
    </inkml:brush>
  </inkml:definitions>
  <inkml:trace contextRef="#ctx0" brushRef="#br0">140 0 6177 0 0,'-21'65'3364'0'0,"-27"75"-1793"0"0,44-131-1553 0 0,-47 135 426 0 0,47-128-698 0 0,0 0 0 0 0,1 1 0 0 0,1 0 0 0 0,0 0 0 0 0,2-1 0 0 0,1 34-1 0 0,0-43-206 0 0,1-1-1 0 0,-1 0 0 0 0,1 0 0 0 0,0 0 0 0 0,0 0 0 0 0,1 0 1 0 0,0-1-1 0 0,0 1 0 0 0,7 9 0 0 0,-3-7-130 0 0</inkml:trace>
  <inkml:trace contextRef="#ctx0" brushRef="#br0" timeOffset="1">37 662 5873 0 0,'-20'12'11581'0'0,"28"-10"-18818"0"0,1 7 3735 0 0,-1-1 1812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0.342"/>
    </inkml:context>
    <inkml:brush xml:id="br0">
      <inkml:brushProperty name="width" value="0.05" units="cm"/>
      <inkml:brushProperty name="height" value="0.05" units="cm"/>
    </inkml:brush>
  </inkml:definitions>
  <inkml:trace contextRef="#ctx0" brushRef="#br0">206 153 15147 0 0,'3'-7'714'0'0,"0"-1"0"0"0,-1 0 0 0 0,0 1 0 0 0,0-1-1 0 0,0 0 1 0 0,-1 0 0 0 0,0 0 0 0 0,-1 0 0 0 0,0 0 0 0 0,-1-8 0 0 0,1 12-523 0 0,-1 1 1 0 0,1 0 0 0 0,-1 0 0 0 0,0 0 0 0 0,0 0 0 0 0,0 0 0 0 0,0 0 0 0 0,-1 0 0 0 0,1 0 0 0 0,-1 0 0 0 0,0 0 0 0 0,-2-2 0 0 0,2 3-228 0 0,1 0-1 0 0,-1 1 1 0 0,0 0 0 0 0,0-1 0 0 0,0 1 0 0 0,0 0 0 0 0,0 0 0 0 0,0 0-1 0 0,0 0 1 0 0,-1 0 0 0 0,1 1 0 0 0,0-1 0 0 0,0 1 0 0 0,-1-1 0 0 0,1 1-1 0 0,0 0 1 0 0,0 0 0 0 0,-1 0 0 0 0,-2 0 0 0 0,-1 1-51 0 0,0 1 0 0 0,0-1 0 0 0,0 1-1 0 0,1 0 1 0 0,-1 1 0 0 0,0-1 0 0 0,1 1 0 0 0,-1 0 0 0 0,1 0-1 0 0,0 1 1 0 0,0 0 0 0 0,1 0 0 0 0,-1 0 0 0 0,1 0 0 0 0,-7 8 0 0 0,2-1 44 0 0,1 0 0 0 0,0 0 1 0 0,1 1-1 0 0,0 0 1 0 0,-10 24-1 0 0,14-27 29 0 0,0-1 0 0 0,1 1 0 0 0,1-1 0 0 0,0 1-1 0 0,0-1 1 0 0,0 1 0 0 0,1 0 0 0 0,0 0 0 0 0,3 13-1 0 0,-3-20 15 0 0,1 0 0 0 0,-1 1-1 0 0,1-1 1 0 0,0 1-1 0 0,0-1 1 0 0,0 0-1 0 0,0 1 1 0 0,0-1 0 0 0,1 0-1 0 0,-1 0 1 0 0,1 0-1 0 0,-1 0 1 0 0,1 0-1 0 0,0 0 1 0 0,3 2 0 0 0,-3-3 18 0 0,0 0 1 0 0,0 0-1 0 0,0 0 1 0 0,0 0-1 0 0,1-1 1 0 0,-1 1-1 0 0,0-1 1 0 0,1 1-1 0 0,-1-1 1 0 0,0 0-1 0 0,1 0 1 0 0,-1 0-1 0 0,1 0 1 0 0,-1-1-1 0 0,0 1 1 0 0,1-1-1 0 0,-1 1 1 0 0,0-1-1 0 0,0 0 1 0 0,3-1-1 0 0,11-5 165 0 0,0-1 0 0 0,0-1-1 0 0,0-1 1 0 0,-1 0 0 0 0,-1-1 0 0 0,0 0-1 0 0,0-1 1 0 0,-1-1 0 0 0,-1 0-1 0 0,0-1 1 0 0,-1 0 0 0 0,15-24-1 0 0,-22 32-148 0 0,-2 3-63 0 0,0 0 0 0 0,0 0 0 0 0,-1-1-1 0 0,1 1 1 0 0,-1 0 0 0 0,1-1 0 0 0,-1 1-1 0 0,1-6 1 0 0,-15 64-1421 0 0,7-22 1413 0 0,-12 100-47 0 0,18-132-25 0 0,0 1 0 0 0,-1-1 0 0 0,1 0 0 0 0,0 1-1 0 0,1-1 1 0 0,-1 1 0 0 0,0-1 0 0 0,0 0 0 0 0,1 1 0 0 0,-1-1 0 0 0,0 0 0 0 0,1 1-1 0 0,-1-1 1 0 0,1 0 0 0 0,0 0 0 0 0,-1 0 0 0 0,1 1 0 0 0,0-1 0 0 0,0 0-1 0 0,0 0 1 0 0,0 0 0 0 0,0 0 0 0 0,0 0 0 0 0,0 0 0 0 0,0-1 0 0 0,0 1 0 0 0,0 0-1 0 0,1-1 1 0 0,-1 1 0 0 0,0 0 0 0 0,3 0 0 0 0,-1 0-324 0 0,0-1 0 0 0,1 0 0 0 0,-1 1 0 0 0,0-1 0 0 0,0 0 0 0 0,1 0-1 0 0,-1-1 1 0 0,0 1 0 0 0,0-1 0 0 0,0 0 0 0 0,1 1 0 0 0,4-4 0 0 0,11-4 149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0.808"/>
    </inkml:context>
    <inkml:brush xml:id="br0">
      <inkml:brushProperty name="width" value="0.05" units="cm"/>
      <inkml:brushProperty name="height" value="0.05" units="cm"/>
    </inkml:brush>
  </inkml:definitions>
  <inkml:trace contextRef="#ctx0" brushRef="#br0">221 2 18884 0 0,'-1'0'78'0'0,"-1"-1"-1"0"0,1 1 1 0 0,-1 0 0 0 0,1 0 0 0 0,-1 0-1 0 0,0 0 1 0 0,1 0 0 0 0,-1 0-1 0 0,1 0 1 0 0,-1 0 0 0 0,0 0-1 0 0,1 1 1 0 0,-1-1 0 0 0,1 1-1 0 0,-1-1 1 0 0,1 1 0 0 0,-1 0 0 0 0,-1 1-1 0 0,0 0 23 0 0,0 0 0 0 0,0 1-1 0 0,0 0 1 0 0,0-1 0 0 0,0 1-1 0 0,1 0 1 0 0,-5 6 0 0 0,4-4-104 0 0,0-1 1 0 0,1 1 0 0 0,-1 0 0 0 0,1 1 0 0 0,0-1-1 0 0,0 0 1 0 0,0 1 0 0 0,1-1 0 0 0,0 1 0 0 0,0-1-1 0 0,0 8 1 0 0,3-3-846 0 0,0 0 0 0 0,0 0-1 0 0,1-1 1 0 0,0 1 0 0 0,1 0-1 0 0,8 14 1 0 0,-9-10-2921 0 0,-3-12 3640 0 0</inkml:trace>
  <inkml:trace contextRef="#ctx0" brushRef="#br0" timeOffset="1">36 75 14923 0 0,'-26'-24'3122'0'0,"16"14"2162"0"0,56 6-3752 0 0,105-1-2134 0 0,1 12-9073 0 0,-133-5 8206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1.294"/>
    </inkml:context>
    <inkml:brush xml:id="br0">
      <inkml:brushProperty name="width" value="0.05" units="cm"/>
      <inkml:brushProperty name="height" value="0.05" units="cm"/>
    </inkml:brush>
  </inkml:definitions>
  <inkml:trace contextRef="#ctx0" brushRef="#br0">51 12 20412 0 0,'0'0'145'0'0,"1"0"-1"0"0,-1-1 1 0 0,1 1-1 0 0,-1-1 1 0 0,0 1-1 0 0,1-1 1 0 0,-1 1-1 0 0,1-1 0 0 0,-1 1 1 0 0,0-1-1 0 0,0 1 1 0 0,1-1-1 0 0,-1 1 1 0 0,0-1-1 0 0,0 0 1 0 0,0 1-1 0 0,0-1 1 0 0,1 1-1 0 0,-1-1 0 0 0,0-1 1 0 0,-3 16 817 0 0,-11 212-587 0 0,11-204-348 0 0,1-5-8 0 0,0 1 0 0 0,1 27 0 0 0,1-44-28 0 0,0 0 1 0 0,1-1-1 0 0,-1 1 1 0 0,0 0 0 0 0,0 0-1 0 0,0 0 1 0 0,1-1 0 0 0,-1 1-1 0 0,0 0 1 0 0,1 0-1 0 0,-1-1 1 0 0,0 1 0 0 0,1 0-1 0 0,-1-1 1 0 0,1 1-1 0 0,-1 0 1 0 0,1-1 0 0 0,0 1-1 0 0,-1-1 1 0 0,1 1-1 0 0,0-1 1 0 0,-1 1 0 0 0,1-1-1 0 0,1 1 1 0 0,0 0-11 0 0,0-1 0 0 0,-1 1 0 0 0,1-1 0 0 0,0 1 0 0 0,0-1 0 0 0,1 0-1 0 0,-1 0 1 0 0,0 0 0 0 0,0 0 0 0 0,2-1 0 0 0,7-1-98 0 0,1-1 0 0 0,20-8 0 0 0,-20 7 41 0 0,6-2-89 0 0,1 1 0 0 0,21-3 1 0 0,-34 7 85 0 0,-1 1 0 0 0,1-1 0 0 0,-1 1 0 0 0,1 0 1 0 0,0 1-1 0 0,-1-1 0 0 0,1 1 0 0 0,-1 0 0 0 0,0 0 0 0 0,1 1 0 0 0,9 3 0 0 0,-14-4 80 0 0,1-1 0 0 0,-1 1 0 0 0,0-1 0 0 0,0 1-1 0 0,0 0 1 0 0,0 0 0 0 0,1-1 0 0 0,-1 1 0 0 0,0 0-1 0 0,0 0 1 0 0,-1 0 0 0 0,1 0 0 0 0,0 0-1 0 0,0 0 1 0 0,0 0 0 0 0,0 0 0 0 0,-1 0 0 0 0,1 1-1 0 0,-1-1 1 0 0,1 0 0 0 0,-1 0 0 0 0,1 1 0 0 0,-1-1-1 0 0,0 0 1 0 0,0 1 0 0 0,1 0 0 0 0,-2 0 61 0 0,1 0 1 0 0,-1 0-1 0 0,0-1 1 0 0,0 1 0 0 0,0 0-1 0 0,0-1 1 0 0,0 1-1 0 0,0-1 1 0 0,0 1-1 0 0,0-1 1 0 0,0 0 0 0 0,-1 1-1 0 0,1-1 1 0 0,-1 0-1 0 0,1 0 1 0 0,-2 1-1 0 0,-7 4 460 0 0,-1 0 0 0 0,1-1 0 0 0,-1 0 0 0 0,-18 6 0 0 0,19-8-179 0 0,-1-1 1 0 0,1 1-1 0 0,-1-2 1 0 0,1 1 0 0 0,-1-1-1 0 0,1-1 1 0 0,-13-1-1 0 0,17 0-308 0 0,0 0-1 0 0,0 0 0 0 0,-1-1 1 0 0,1 0-1 0 0,0 0 1 0 0,1 0-1 0 0,-1-1 0 0 0,0 0 1 0 0,1 0-1 0 0,-1-1 1 0 0,1 0-1 0 0,0 1 0 0 0,-5-6 1 0 0,1 1-285 0 0,-13-12-265 0 0,16 6-2644 0 0,35 20-4048 0 0,18 5 1325 0 0,-28-7 5526 0 0,6 1-769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11.742"/>
    </inkml:context>
    <inkml:brush xml:id="br0">
      <inkml:brushProperty name="width" value="0.05" units="cm"/>
      <inkml:brushProperty name="height" value="0.05" units="cm"/>
    </inkml:brush>
  </inkml:definitions>
  <inkml:trace contextRef="#ctx0" brushRef="#br0">272 83 20684 0 0,'41'-64'6132'0'0,"-41"60"-4401"0"0,-8 6-1383 0 0,-9 9-505 0 0,-138 122 9 0 0,87-78 27 0 0,61-50-49 0 0,-31 28-470 0 0,18-10-2848 0 0,20-23 3374 0 0,0 0 1 0 0,0 0-1 0 0,0 0 1 0 0,0 0 0 0 0,0 0-1 0 0,0-1 1 0 0,0 1-1 0 0</inkml:trace>
  <inkml:trace contextRef="#ctx0" brushRef="#br0" timeOffset="1">21 34 14563 0 0,'2'-19'675'0'0,"-1"4"4774"0"0,5 28-2550 0 0,-2-3-2740 0 0,0 0-1 0 0,0 0 0 0 0,1-1 1 0 0,0 0-1 0 0,1 1 1 0 0,0-2-1 0 0,1 1 0 0 0,0-1 1 0 0,0 0-1 0 0,0 0 0 0 0,1-1 1 0 0,0 0-1 0 0,12 8 1 0 0,13 7-584 0 0,1-2 1 0 0,43 20 0 0 0,-53-28-1308 0 0,1 0 0 0 0,1-2 1 0 0,0-1-1 0 0,29 5 1 0 0,-26-8 1413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4.652"/>
    </inkml:context>
    <inkml:brush xml:id="br0">
      <inkml:brushProperty name="width" value="0.05" units="cm"/>
      <inkml:brushProperty name="height" value="0.05" units="cm"/>
    </inkml:brush>
  </inkml:definitions>
  <inkml:trace contextRef="#ctx0" brushRef="#br0">23 1 6017 0 0,'-22'5'14835'0'0,"50"-3"-13397"0"0,53 10 0 0 0,2 0-1416 0 0,-12-4 80 0 0,102 26 0 0 0,66 32-856 0 0,-230-63 675 0 0,3 0-1236 0 0,-1 1 0 0 0,0 0-1 0 0,0 1 1 0 0,15 9 0 0 0,-16-6-755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5.339"/>
    </inkml:context>
    <inkml:brush xml:id="br0">
      <inkml:brushProperty name="width" value="0.05" units="cm"/>
      <inkml:brushProperty name="height" value="0.05" units="cm"/>
    </inkml:brush>
  </inkml:definitions>
  <inkml:trace contextRef="#ctx0" brushRef="#br0">749 12 13107 0 0,'0'0'128'0'0,"0"0"0"0"0,0-1 0 0 0,1 1-1 0 0,-1 0 1 0 0,0 0 0 0 0,0 0 0 0 0,1 0 0 0 0,-1 0 0 0 0,0-1 0 0 0,0 1 0 0 0,0 0 0 0 0,1 0 0 0 0,-1 0 0 0 0,0-1 0 0 0,0 1-1 0 0,0 0 1 0 0,1 0 0 0 0,-1-1 0 0 0,0 1 0 0 0,0 0 0 0 0,0 0 0 0 0,0-1 0 0 0,0 1 0 0 0,0 0 0 0 0,0 0 0 0 0,0-1-1 0 0,0 1 1 0 0,0 0 0 0 0,0-1 0 0 0,0 1 0 0 0,0 0 0 0 0,0 0 0 0 0,0-1 0 0 0,0 1 0 0 0,0 0 0 0 0,0-1 0 0 0,0 1 0 0 0,0 0-1 0 0,0 0 1 0 0,0-1 0 0 0,0 1 0 0 0,-1 0 0 0 0,1 0 0 0 0,0-1 0 0 0,-17 1 1429 0 0,-33 11-2627 0 0,43-9 1436 0 0,-364 77-325 0 0,354-76-42 0 0,14-2 1 0 0,-132 31-31 0 0,121-28-48 0 0,0 1 0 0 0,1 1 0 0 0,-1 0 1 0 0,1 1-1 0 0,0 1 0 0 0,1 0 0 0 0,-15 11 1 0 0,24-16 12 0 0,1-1 0 0 0,-1 1 0 0 0,1 0 0 0 0,-1-1 1 0 0,1 1-1 0 0,0 0 0 0 0,0 1 0 0 0,0-1 0 0 0,0 0 0 0 0,1 0 1 0 0,-1 1-1 0 0,1-1 0 0 0,0 1 0 0 0,0 0 0 0 0,0-1 1 0 0,0 7-1 0 0,1-5 0 0 0,0 0 0 0 0,0 1-1 0 0,1-1 1 0 0,0 0 0 0 0,0 0 0 0 0,0 0 0 0 0,1 0 0 0 0,0 0 0 0 0,0 0 0 0 0,4 7 0 0 0,2 1 20 0 0,1 0 1 0 0,0 0-1 0 0,0-2 1 0 0,2 1-1 0 0,-1-1 1 0 0,2 0-1 0 0,12 9 1 0 0,21 13-522 0 0,1-2 0 0 0,2-2 1 0 0,82 37-1 0 0,-98-50 496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7.123"/>
    </inkml:context>
    <inkml:brush xml:id="br0">
      <inkml:brushProperty name="width" value="0.05" units="cm"/>
      <inkml:brushProperty name="height" value="0.05" units="cm"/>
    </inkml:brush>
  </inkml:definitions>
  <inkml:trace contextRef="#ctx0" brushRef="#br0">539 120 13227 0 0,'-1'-8'738'0'0,"-1"-1"1"0"0,0 0-1 0 0,0 0 1 0 0,-1 1-1 0 0,0-1 1 0 0,-1 1-1 0 0,-4-9 1 0 0,6 14-621 0 0,-1 0 0 0 0,1 0 0 0 0,-1 0 0 0 0,1 0 0 0 0,-1 0 0 0 0,0 1 0 0 0,0-1 0 0 0,0 1 0 0 0,0 0 0 0 0,0 0 0 0 0,-1 0 0 0 0,1 0 0 0 0,-1 1 0 0 0,1-1 0 0 0,-1 1 0 0 0,0 0 0 0 0,1 0 0 0 0,-9-1 0 0 0,0 1-171 0 0,-1 0 0 0 0,1 1 1 0 0,-1 1-1 0 0,1 0 1 0 0,-1 1-1 0 0,1 0 1 0 0,0 1-1 0 0,0 0 1 0 0,0 1-1 0 0,0 1 0 0 0,0 0 1 0 0,1 0-1 0 0,-19 13 1 0 0,5-2 8 0 0,1 2 1 0 0,0 1-1 0 0,2 1 1 0 0,-33 37-1 0 0,41-42-92 0 0,1 0 1 0 0,1 1-1 0 0,1 1 0 0 0,0 0 1 0 0,2 1-1 0 0,-1-1 0 0 0,-8 27 1 0 0,16-37 61 0 0,-1 1 0 0 0,2-1 0 0 0,-1 1 1 0 0,1-1-1 0 0,0 1 0 0 0,0 0 0 0 0,1-1 0 0 0,0 1 1 0 0,1 0-1 0 0,-1-1 0 0 0,1 1 0 0 0,1-1 1 0 0,0 1-1 0 0,0-1 0 0 0,0 1 0 0 0,1-1 1 0 0,0 0-1 0 0,0 0 0 0 0,1 0 0 0 0,0-1 1 0 0,0 1-1 0 0,6 6 0 0 0,-6-9 115 0 0,0 0 0 0 0,0-1 0 0 0,1 1 0 0 0,-1-1 0 0 0,1 0 0 0 0,0 0 1 0 0,0 0-1 0 0,0 0 0 0 0,0-1 0 0 0,0 0 0 0 0,1 0 0 0 0,-1-1 0 0 0,1 1 0 0 0,-1-1 0 0 0,1 0 0 0 0,0-1 0 0 0,-1 1 0 0 0,1-1 0 0 0,0-1 0 0 0,-1 1 0 0 0,1-1 0 0 0,0 1 0 0 0,-1-2 1 0 0,1 1-1 0 0,-1-1 0 0 0,1 1 0 0 0,-1-1 0 0 0,0-1 0 0 0,0 1 0 0 0,0-1 0 0 0,0 0 0 0 0,8-7 0 0 0,7-7 296 0 0,-1 0 1 0 0,-1-2-1 0 0,0 0 1 0 0,-2-1-1 0 0,23-36 0 0 0,-35 50-169 0 0,-1 1 0 0 0,0-1 0 0 0,0-1 0 0 0,3-9 0 0 0,-5 15-146 0 0,-1 0 0 0 0,0 0 0 0 0,1-1 0 0 0,-1 1 0 0 0,0 0 0 0 0,0 0 0 0 0,0 0 0 0 0,1 0 0 0 0,-1-1 0 0 0,0 1 0 0 0,-1 0 0 0 0,1 0 0 0 0,0 0 0 0 0,0 0 0 0 0,0 0 0 0 0,-1-1 0 0 0,1 1 0 0 0,0 0 0 0 0,-1 0 0 0 0,1 0 0 0 0,-1 0 0 0 0,0 0 0 0 0,1 0 0 0 0,-1 0 0 0 0,0 0 0 0 0,1 0 0 0 0,-1 1 0 0 0,0-1 0 0 0,0 0 0 0 0,0 0 0 0 0,0 1 0 0 0,0-1 0 0 0,0 0 0 0 0,-1 0 0 0 0,1 1-69 0 0,0 0 1 0 0,1 1-1 0 0,-1-1 0 0 0,1 0 0 0 0,-1 1 0 0 0,1-1 1 0 0,-1 0-1 0 0,1 1 0 0 0,-1-1 0 0 0,1 0 0 0 0,-1 1 1 0 0,1-1-1 0 0,-1 1 0 0 0,1-1 0 0 0,0 1 0 0 0,-1-1 1 0 0,1 1-1 0 0,0-1 0 0 0,0 1 0 0 0,-1 0 1 0 0,1-1-1 0 0,0 1 0 0 0,0-1 0 0 0,0 1 0 0 0,-1 0 1 0 0,1-1-1 0 0,0 2 0 0 0,-7 24-830 0 0,5-18 472 0 0,2-6 351 0 0,0-1 0 0 0,-1 1 1 0 0,1 0-1 0 0,0-1 1 0 0,0 1-1 0 0,0-1 1 0 0,0 1-1 0 0,0 0 0 0 0,1-1 1 0 0,-1 1-1 0 0,0 0 1 0 0,1-1-1 0 0,-1 1 1 0 0,1-1-1 0 0,0 1 0 0 0,-1-1 1 0 0,1 1-1 0 0,0-1 1 0 0,0 0-1 0 0,0 1 1 0 0,0-1-1 0 0,0 0 0 0 0,0 0 1 0 0,1 0-1 0 0,-1 0 1 0 0,0 1-1 0 0,0-2 1 0 0,1 1-1 0 0,-1 0 0 0 0,3 1 1 0 0,1 1 224 0 0,-1-1 0 0 0,1 0 0 0 0,-1-1-1 0 0,1 1 1 0 0,0-1 0 0 0,0 1 0 0 0,0-1 0 0 0,0-1 0 0 0,6 1 0 0 0,-10-1 107 0 0,0 29 376 0 0,-1-17-652 0 0,-1 0 0 0 0,0 0 0 0 0,-1 0 0 0 0,-4 16 0 0 0,-3 19 84 0 0,5-25-76 0 0,3-16-39 0 0,0 0 0 0 0,0 0 0 0 0,0 1 0 0 0,1-1 1 0 0,0 0-1 0 0,0 0 0 0 0,0 0 0 0 0,1 0 1 0 0,0 1-1 0 0,2 6 0 0 0,-3-12-141 0 0,1-1-1 0 0,-1 1 1 0 0,1-1-1 0 0,-1 1 1 0 0,0-1-1 0 0,1 1 1 0 0,-1-1-1 0 0,1 1 1 0 0,0-1-1 0 0,-1 0 1 0 0,1 1-1 0 0,-1-1 1 0 0,1 0-1 0 0,-1 0 1 0 0,1 1-1 0 0,0-1 1 0 0,-1 0-1 0 0,1 0 1 0 0,0 0-1 0 0,-1 0 1 0 0,1 0 0 0 0,-1 0-1 0 0,1 0 1 0 0,0 0-1 0 0,-1 0 1 0 0,1 0-1 0 0,0 0 1 0 0,0 0-1 0 0,19-6-4263 0 0,-3-2 1311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7.595"/>
    </inkml:context>
    <inkml:brush xml:id="br0">
      <inkml:brushProperty name="width" value="0.05" units="cm"/>
      <inkml:brushProperty name="height" value="0.05" units="cm"/>
    </inkml:brush>
  </inkml:definitions>
  <inkml:trace contextRef="#ctx0" brushRef="#br0">26 110 17148 0 0,'-16'-2'2174'0'0,"16"1"-2132"0"0,0 1 0 0 0,-1 0-1 0 0,1 0 1 0 0,0 0-1 0 0,0 0 1 0 0,-1 0-1 0 0,1 0 1 0 0,0 0 0 0 0,0-1-1 0 0,-1 1 1 0 0,1 0-1 0 0,0 0 1 0 0,-1 0 0 0 0,1 0-1 0 0,0 0 1 0 0,0 0-1 0 0,-1 0 1 0 0,1 0 0 0 0,0 1-1 0 0,0-1 1 0 0,-1 0-1 0 0,1 0 1 0 0,0 0 0 0 0,0 0-1 0 0,-1 0 1 0 0,1 0-1 0 0,0 0 1 0 0,0 1-1 0 0,-1-1 1 0 0,1 0 0 0 0,0 0-1 0 0,0 0 1 0 0,0 0-1 0 0,-1 1 1 0 0,1-1 0 0 0,0 0-1 0 0,0 0 1 0 0,0 1-1 0 0,0-1 1 0 0,0 0 0 0 0,0 0-1 0 0,-1 1 1 0 0,1-1-1 0 0,0 0 1 0 0,0 0 0 0 0,0 1-1 0 0,0-1 1 0 0,0 0-1 0 0,0 1 1 0 0,1-1-48 0 0,0 1 0 0 0,0 0 0 0 0,0-1 0 0 0,0 1 0 0 0,0 0-1 0 0,0-1 1 0 0,0 0 0 0 0,0 1 0 0 0,0-1 0 0 0,0 1 0 0 0,0-1 0 0 0,0 0 0 0 0,0 0 0 0 0,0 0 0 0 0,0 0 0 0 0,0 0 0 0 0,2 0 0 0 0,25 0 11 0 0,-24-1 42 0 0,14-1 171 0 0,0 0 1 0 0,-1-2 0 0 0,1 0-1 0 0,-1-1 1 0 0,0 0 0 0 0,0-2 0 0 0,-1 0-1 0 0,0-1 1 0 0,0 0 0 0 0,-1-1-1 0 0,22-17 1 0 0,-37 26-184 0 0,1-1-1 0 0,0 1 1 0 0,-1 0-1 0 0,1-1 1 0 0,-1 1-1 0 0,1-1 1 0 0,0 1-1 0 0,-1-1 1 0 0,1 1-1 0 0,-1-1 1 0 0,0 0-1 0 0,1 1 1 0 0,-1-1-1 0 0,1 1 1 0 0,-1-1-1 0 0,0 0 1 0 0,1 1-1 0 0,-1-1 1 0 0,0 0-1 0 0,0 0 1 0 0,0 1-1 0 0,1-1 1 0 0,-1 0 0 0 0,0 0-1 0 0,0 1 1 0 0,0-1-1 0 0,0-1 1 0 0,-1 2-6 0 0,0-1-1 0 0,1 0 1 0 0,-1 1 0 0 0,1-1 0 0 0,-1 0 0 0 0,0 1 0 0 0,0-1 0 0 0,1 0 0 0 0,-1 1 0 0 0,0-1 0 0 0,0 1 0 0 0,0 0-1 0 0,0-1 1 0 0,0 1 0 0 0,0 0 0 0 0,1-1 0 0 0,-3 1 0 0 0,-3-1-45 0 0,1 0 0 0 0,-1 0-1 0 0,0 1 1 0 0,0 0 0 0 0,-10 1 0 0 0,8 1-57 0 0,0 0 0 0 0,0 1 0 0 0,1 0 0 0 0,0 0 0 0 0,-1 1 0 0 0,1 0 0 0 0,0 0 0 0 0,1 1-1 0 0,-1 0 1 0 0,1 0 0 0 0,0 0 0 0 0,0 1 0 0 0,-8 10 0 0 0,9-10 14 0 0,1 0 0 0 0,-1 0 0 0 0,1 1 0 0 0,0 0 0 0 0,1-1 0 0 0,0 1 0 0 0,0 1 1 0 0,0-1-1 0 0,1 0 0 0 0,0 1 0 0 0,0-1 0 0 0,1 1 0 0 0,0-1 0 0 0,0 11 0 0 0,2-12-239 0 0,0-1 1 0 0,1 1-1 0 0,-1-1 1 0 0,1 0-1 0 0,0 1 1 0 0,0-1-1 0 0,1 0 1 0 0,0 0-1 0 0,0-1 1 0 0,0 1-1 0 0,0 0 1 0 0,1-1-1 0 0,-1 0 1 0 0,1 0-1 0 0,0 0 1 0 0,1 0-1 0 0,-1-1 1 0 0,1 0-1 0 0,-1 0 1 0 0,1 0-1 0 0,0 0 0 0 0,0-1 1 0 0,8 3-1 0 0,2 0 86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8.016"/>
    </inkml:context>
    <inkml:brush xml:id="br0">
      <inkml:brushProperty name="width" value="0.05" units="cm"/>
      <inkml:brushProperty name="height" value="0.05" units="cm"/>
    </inkml:brush>
  </inkml:definitions>
  <inkml:trace contextRef="#ctx0" brushRef="#br0">253 60 8442 0 0,'-1'-5'1150'0'0,"-1"1"0"0"0,0-1 0 0 0,0 1 1 0 0,-1-1-1 0 0,1 1 0 0 0,-1 0 0 0 0,0 0 1 0 0,0 0-1 0 0,-4-3 0 0 0,5 5-1057 0 0,-1 0-1 0 0,1 1 1 0 0,-1 0 0 0 0,1-1-1 0 0,-1 1 1 0 0,0 0 0 0 0,0 0-1 0 0,1 1 1 0 0,-1-1 0 0 0,0 0-1 0 0,0 1 1 0 0,0 0 0 0 0,0 0-1 0 0,0 0 1 0 0,0 0 0 0 0,-5 1-1 0 0,1 0-94 0 0,0 0-1 0 0,0 1 0 0 0,0 0 1 0 0,0 0-1 0 0,0 1 1 0 0,1 0-1 0 0,-1 0 0 0 0,1 1 1 0 0,0-1-1 0 0,0 1 1 0 0,-7 6-1 0 0,0 2-23 0 0,0 0 0 0 0,0 0 0 0 0,-14 21 1 0 0,25-31-4 0 0,0 1 1 0 0,-1 0-1 0 0,1 1 1 0 0,1-1-1 0 0,-1 0 1 0 0,0 1-1 0 0,1-1 1 0 0,0 0-1 0 0,0 1 1 0 0,0 0-1 0 0,0-1 1 0 0,1 1-1 0 0,-1 0 1 0 0,1-1-1 0 0,0 1 1 0 0,0 6-1 0 0,1-7 18 0 0,0-1 0 0 0,-1 0 0 0 0,1 0 0 0 0,0 0 0 0 0,0 1 1 0 0,0-1-1 0 0,0 0 0 0 0,1 0 0 0 0,-1-1 0 0 0,0 1 0 0 0,1 0 0 0 0,-1 0 0 0 0,1-1 0 0 0,0 1 0 0 0,0 0 0 0 0,0-1 0 0 0,0 0 0 0 0,0 1 0 0 0,0-1 0 0 0,0 0 0 0 0,0 0 0 0 0,0 0 0 0 0,0-1 1 0 0,0 1-1 0 0,1 0 0 0 0,-1-1 0 0 0,4 1 0 0 0,0 0 101 0 0,0-1 0 0 0,0 0 0 0 0,0 0 0 0 0,0 0 0 0 0,0-1 0 0 0,0 1 1 0 0,0-1-1 0 0,0-1 0 0 0,0 1 0 0 0,-1-1 0 0 0,1 0 0 0 0,0-1 0 0 0,-1 1 0 0 0,0-1 1 0 0,1 0-1 0 0,4-4 0 0 0,-1 0 77 0 0,0 0 0 0 0,-1 0 0 0 0,0-1-1 0 0,0-1 1 0 0,-1 1 0 0 0,0-1 0 0 0,10-16 0 0 0,-17 25-185 0 0,0 0 0 0 0,1 0-1 0 0,-1 0 1 0 0,0 0 0 0 0,0-1 0 0 0,0 1-1 0 0,1 0 1 0 0,-1 0 0 0 0,0-1 0 0 0,0 1 0 0 0,0 0-1 0 0,1 0 1 0 0,-1-1 0 0 0,0 1 0 0 0,0 0-1 0 0,0 0 1 0 0,0-1 0 0 0,0 1 0 0 0,0 0 0 0 0,0-1-1 0 0,0 1 1 0 0,0 0 0 0 0,0 0 0 0 0,0-1-1 0 0,0 1 1 0 0,0 0 0 0 0,0-1 0 0 0,0 1 0 0 0,0 0-1 0 0,0-1 1 0 0,0 1 0 0 0,0 0 0 0 0,0 0-1 0 0,0-1 1 0 0,-10 7-291 0 0,-15 15 3009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8.752"/>
    </inkml:context>
    <inkml:brush xml:id="br0">
      <inkml:brushProperty name="width" value="0.05" units="cm"/>
      <inkml:brushProperty name="height" value="0.05" units="cm"/>
    </inkml:brush>
  </inkml:definitions>
  <inkml:trace contextRef="#ctx0" brushRef="#br0">56 34 18196 0 0,'-22'-34'5077'0'0,"20"34"-3846"0"0,1 7-1078 0 0,0 7-507 0 0,1-13 378 0 0,2 57-375 0 0,-1-27 421 0 0,-5 63 1 0 0,-7-26-26 0 0,-4 30 120 0 0,14-90-125 0 0,1-7-10 0 0,-1 0 1 0 0,1 0-1 0 0,0-1 1 0 0,0 1-1 0 0,-1 0 1 0 0,1 0-1 0 0,0 0 1 0 0,0-1-1 0 0,0 1 1 0 0,0 0-1 0 0,0 0 1 0 0,0 0-1 0 0,1-1 1 0 0,-1 1-1 0 0,0 0 1 0 0,0 0-1 0 0,0-1 1 0 0,1 1-1 0 0,-1 0 1 0 0,1 0-1 0 0,-1-1 1 0 0,0 1-1 0 0,1 0 1 0 0,-1-1 0 0 0,2 2-1 0 0,10-27 1898 0 0,57-142-574 0 0,-33 83-1230 0 0,-17 42-417 0 0,-19 41 129 0 0,29 8-4940 0 0,14 2 1695 0 0,0-2 0 0 0,0-2 1 0 0,64-1-1 0 0,-102-4 3474 0 0,0-1 0 0 0,-1 1 1 0 0,1-1-1 0 0,0 0 0 0 0,0 0 0 0 0,5-2 0 0 0,-9 2 356 0 0,1 1 0 0 0,0-1 0 0 0,0 0 0 0 0,-1 0-1 0 0,1 0 1 0 0,-1 0 0 0 0,1 0 0 0 0,-1 0-1 0 0,1 0 1 0 0,-1 0 0 0 0,0-1 0 0 0,1 1 0 0 0,-1 0-1 0 0,0-1 1 0 0,0 1 0 0 0,0-1 0 0 0,0 0-1 0 0,1-1 1 0 0,-2 2-334 0 0,0 1-1 0 0,0-1 0 0 0,0 1 1 0 0,0-1-1 0 0,0 1 1 0 0,0-1-1 0 0,0 1 1 0 0,0 0-1 0 0,0-1 1 0 0,0 1-1 0 0,0-1 1 0 0,0 1-1 0 0,0-1 0 0 0,0 1 1 0 0,0-1-1 0 0,0 1 1 0 0,-1-1-1 0 0,1 1 1 0 0,0 0-1 0 0,0-1 1 0 0,-1 1-1 0 0,1-1 0 0 0,0 1 1 0 0,-1 0-1 0 0,1-1 1 0 0,0 1-1 0 0,-1 0 1 0 0,1-1-1 0 0,0 1 1 0 0,-1 0-1 0 0,1 0 0 0 0,-1-1 1 0 0,1 1-1 0 0,0 0 1 0 0,-1 0-1 0 0,1 0 1 0 0,-1 0-1 0 0,1 0 1 0 0,-1-1-1 0 0,1 1 0 0 0,-1 0 1 0 0,1 0-1 0 0,-1 0 1 0 0,1 0-1 0 0,-1 0 1 0 0,1 0-1 0 0,-1 1 1 0 0,1-1-1 0 0,0 0 0 0 0,-1 0 1 0 0,1 0-1 0 0,-1 0 1 0 0,-26 7-61 0 0,16-1-71 0 0,-1 1-1 0 0,1 0 1 0 0,1 1 0 0 0,-1 0 0 0 0,1 1 0 0 0,-14 15-1 0 0,20-19 32 0 0,-1 1-1 0 0,1 0 1 0 0,1-1-1 0 0,-1 1 1 0 0,1 0-1 0 0,0 1 0 0 0,0-1 1 0 0,1 1-1 0 0,0-1 1 0 0,0 1-1 0 0,0 0 1 0 0,1-1-1 0 0,0 1 1 0 0,0 9-1 0 0,1-15 28 0 0,-1 1 0 0 0,1-1 0 0 0,0 0 0 0 0,0 0 0 0 0,1 0 0 0 0,-1 1-1 0 0,0-1 1 0 0,0 0 0 0 0,0 0 0 0 0,1 0 0 0 0,-1 0 0 0 0,1 0 0 0 0,-1 0 0 0 0,1 0 0 0 0,-1 0 0 0 0,1 0 0 0 0,-1 0 0 0 0,1 0 0 0 0,0 0-1 0 0,0 0 1 0 0,-1 0 0 0 0,1 0 0 0 0,0 0 0 0 0,0-1 0 0 0,2 2 0 0 0,-2-1 45 0 0,1-1 1 0 0,0 0-1 0 0,0 1 1 0 0,0-1-1 0 0,-1 0 0 0 0,1 0 1 0 0,0 0-1 0 0,0 0 1 0 0,0 0-1 0 0,-1-1 0 0 0,1 1 1 0 0,0 0-1 0 0,0-1 0 0 0,2-1 1 0 0,4-1 152 0 0,0 0 0 0 0,-1-1 0 0 0,0 0 0 0 0,0-1 0 0 0,0 0 0 0 0,6-5 0 0 0,-8 5-142 0 0,-1 1 0 0 0,0-1 1 0 0,1 1-1 0 0,-2-1 1 0 0,1 0-1 0 0,-1-1 1 0 0,1 1-1 0 0,-2-1 0 0 0,1 1 1 0 0,0-1-1 0 0,-1 0 1 0 0,0 0-1 0 0,-1 0 1 0 0,1 0-1 0 0,0-7 0 0 0,-1 5-391 0 0,-1 12-423 0 0,-6 17 125 0 0,0-13 493 0 0,1 0-1 0 0,0 1 0 0 0,0 0 0 0 0,1-1 1 0 0,1 1-1 0 0,-1 1 0 0 0,1-1 1 0 0,1 0-1 0 0,0 1 0 0 0,0-1 0 0 0,1 1 1 0 0,0 0-1 0 0,1 16 0 0 0,0-24-16 0 0,0-1-1 0 0,0 0 1 0 0,0 1-1 0 0,0-1 1 0 0,1 0-1 0 0,-1 1 1 0 0,0-1-1 0 0,1 0 1 0 0,-1 0-1 0 0,1 1 1 0 0,-1-1-1 0 0,1 0 1 0 0,0 0-1 0 0,0 0 1 0 0,-1 0-1 0 0,1 0 1 0 0,0 0-1 0 0,0 0 1 0 0,0 0 0 0 0,0 0-1 0 0,0 0 1 0 0,0 0-1 0 0,0 0 1 0 0,1-1-1 0 0,-1 1 1 0 0,0 0-1 0 0,0-1 1 0 0,0 1-1 0 0,1-1 1 0 0,-1 0-1 0 0,0 1 1 0 0,1-1-1 0 0,1 0 1 0 0,3 1-278 0 0,-1-1 0 0 0,1-1 1 0 0,0 1-1 0 0,-1-1 0 0 0,1 0 0 0 0,9-3 1 0 0,13-4-370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1.518"/>
    </inkml:context>
    <inkml:brush xml:id="br0">
      <inkml:brushProperty name="width" value="0.05" units="cm"/>
      <inkml:brushProperty name="height" value="0.05" units="cm"/>
    </inkml:brush>
  </inkml:definitions>
  <inkml:trace contextRef="#ctx0" brushRef="#br0">173 0 14587 0 0,'-1'12'-203'0'0,"-1"-1"-1"0"0,-1 0 1 0 0,1 1 0 0 0,-2-1-1 0 0,-7 18 1 0 0,2-7 276 0 0,-24 78 124 0 0,10-30-995 0 0,-42 91 0 0 0,54-142-813 0 0,2-7-2652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9.225"/>
    </inkml:context>
    <inkml:brush xml:id="br0">
      <inkml:brushProperty name="width" value="0.05" units="cm"/>
      <inkml:brushProperty name="height" value="0.05" units="cm"/>
    </inkml:brush>
  </inkml:definitions>
  <inkml:trace contextRef="#ctx0" brushRef="#br0">198 223 13851 0 0,'0'0'39'0'0,"0"0"0"0"0,0-1 0 0 0,0 1 0 0 0,0 0 0 0 0,0 0 0 0 0,0 0 1 0 0,0-1-1 0 0,0 1 0 0 0,0 0 0 0 0,0 0 0 0 0,0-1 0 0 0,0 1 0 0 0,0 0 0 0 0,0 0 0 0 0,0 0 0 0 0,-1 0 0 0 0,1-1 1 0 0,0 1-1 0 0,0 0 0 0 0,0 0 0 0 0,0 0 0 0 0,0 0 0 0 0,-1 0 0 0 0,1-1 0 0 0,0 1 0 0 0,0 0 0 0 0,0 0 0 0 0,0 0 1 0 0,-1 0-1 0 0,1 0 0 0 0,0 0 0 0 0,0 0 0 0 0,0 0 0 0 0,-1 0 0 0 0,1 0 0 0 0,0 0 0 0 0,0-1 0 0 0,-1 1 0 0 0,-10 3 944 0 0,-10 9 233 0 0,-10 7 203 0 0,7-3-314 0 0,-26 20-1 0 0,44-31-1138 0 0,0 0 0 0 0,0 0-1 0 0,1 1 1 0 0,0 0 0 0 0,0 0-1 0 0,1 0 1 0 0,-1 0 0 0 0,1 1-1 0 0,-4 8 1 0 0,8-12-58 0 0,-1-1 0 0 0,1 0 0 0 0,0 0 0 0 0,-1 1 0 0 0,1-1-1 0 0,0 0 1 0 0,0 0 0 0 0,1 1 0 0 0,-1-1 0 0 0,0 0 0 0 0,1 0 0 0 0,-1 0 0 0 0,1 1-1 0 0,0-1 1 0 0,0 0 0 0 0,-1 0 0 0 0,4 3 0 0 0,-4-4 86 0 0,1 0 1 0 0,-1 0-1 0 0,1 0 0 0 0,-1 0 0 0 0,1 0 1 0 0,0-1-1 0 0,-1 1 0 0 0,1 0 0 0 0,0 0 1 0 0,0-1-1 0 0,0 1 0 0 0,-1 0 1 0 0,1-1-1 0 0,0 1 0 0 0,0-1 0 0 0,0 0 1 0 0,0 1-1 0 0,0-1 0 0 0,0 0 1 0 0,0 1-1 0 0,0-1 0 0 0,0 0 0 0 0,0 0 1 0 0,0 0-1 0 0,0 0 0 0 0,0 0 0 0 0,0 0 1 0 0,0 0-1 0 0,0 0 0 0 0,0 0 1 0 0,0 0-1 0 0,0-1 0 0 0,0 1 0 0 0,0 0 1 0 0,0-1-1 0 0,0 1 0 0 0,0-1 0 0 0,0 1 1 0 0,1-2-1 0 0,35-28 474 0 0,-1-1-1 0 0,-2-2 1 0 0,45-56 0 0 0,-53 59-174 0 0,-3 4 306 0 0,-1 0 0 0 0,-1-2 0 0 0,-1 0 0 0 0,25-50 0 0 0,-41 70-365 0 0,2-5 264 0 0,-8 12-328 0 0,-4 6-118 0 0,-1 2-116 0 0,1 1 0 0 0,0 0 0 0 0,0 0 0 0 0,1 0 0 0 0,-8 15 0 0 0,-11 19-147 0 0,9-20 25 0 0,0 1 0 0 0,2 0 1 0 0,-19 43-1 0 0,26-49 94 0 0,1 1 0 0 0,0-1 0 0 0,1 1 0 0 0,1 0 0 0 0,0 0 1 0 0,1 28-1 0 0,2-36 79 0 0,0-1 1 0 0,1 1 0 0 0,0-1 0 0 0,1 1 0 0 0,0-1 0 0 0,4 13 0 0 0,-5-20-62 0 0,0-1 1 0 0,-1 1 0 0 0,1-1 0 0 0,0 0-1 0 0,0 1 1 0 0,0-1 0 0 0,0 0 0 0 0,0 1-1 0 0,0-1 1 0 0,0 0 0 0 0,0 0 0 0 0,0 0-1 0 0,1 0 1 0 0,-1 0 0 0 0,0 0 0 0 0,1 0-1 0 0,-1 0 1 0 0,3 0 0 0 0,-2-1-152 0 0,0 1 1 0 0,0-1 0 0 0,-1 0-1 0 0,1 0 1 0 0,0-1 0 0 0,0 1 0 0 0,0 0-1 0 0,0-1 1 0 0,0 1 0 0 0,0-1-1 0 0,0 0 1 0 0,-1 1 0 0 0,1-1-1 0 0,0 0 1 0 0,0 0 0 0 0,-1 0-1 0 0,1 0 1 0 0,-1-1 0 0 0,3-1-1 0 0,7-7-1625 0 0,1-1-249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49.657"/>
    </inkml:context>
    <inkml:brush xml:id="br0">
      <inkml:brushProperty name="width" value="0.05" units="cm"/>
      <inkml:brushProperty name="height" value="0.05" units="cm"/>
    </inkml:brush>
  </inkml:definitions>
  <inkml:trace contextRef="#ctx0" brushRef="#br0">42 74 14467 0 0,'-2'2'1030'0'0,"2"-2"-967"0"0,0 1-1 0 0,-1-1 1 0 0,1 1 0 0 0,0-1-1 0 0,-1 1 1 0 0,1-1 0 0 0,0 1-1 0 0,0-1 1 0 0,-1 1-1 0 0,1-1 1 0 0,0 1 0 0 0,0-1-1 0 0,0 1 1 0 0,0 0 0 0 0,0-1-1 0 0,0 1 1 0 0,0-1 0 0 0,0 1-1 0 0,0 0 1 0 0,0-1-1 0 0,0 1 1 0 0,0-1 0 0 0,0 1-1 0 0,0-1 1 0 0,0 1 0 0 0,1 0-1 0 0,-1-1 1 0 0,0 1 0 0 0,0-1-1 0 0,1 1 1 0 0,-1-1-1 0 0,0 1 1 0 0,1-1 0 0 0,-1 0-1 0 0,1 1 1 0 0,-1-1 0 0 0,0 1-1 0 0,2 0 1 0 0,0 0 94 0 0,0 1-1 0 0,0 0 1 0 0,1 0 0 0 0,-1-1-1 0 0,0 0 1 0 0,1 1 0 0 0,-1-1-1 0 0,1 0 1 0 0,0 0 0 0 0,-1 0 0 0 0,1-1-1 0 0,0 1 1 0 0,0-1 0 0 0,-1 1-1 0 0,6-1 1 0 0,43-1 1597 0 0,-38-1-1288 0 0,0 0-1 0 0,0-1 1 0 0,24-9 0 0 0,-30 9-309 0 0,-1 1-1 0 0,1-2 1 0 0,-1 1-1 0 0,1-1 1 0 0,-1 0 0 0 0,0 0-1 0 0,-1 0 1 0 0,10-10-1 0 0,-14 12-68 0 0,1 0 0 0 0,-1 0 0 0 0,0 0 0 0 0,0 0 0 0 0,0-1 0 0 0,0 1 0 0 0,0 0 0 0 0,0-1 0 0 0,0 1 0 0 0,-1-1 0 0 0,1-3 0 0 0,-1 6-69 0 0,0-1 1 0 0,0 0-1 0 0,0 0 0 0 0,0 0 0 0 0,0 1 0 0 0,0-1 0 0 0,0 0 0 0 0,0 0 0 0 0,0 1 0 0 0,-1-1 0 0 0,1 0 0 0 0,0 1 0 0 0,0-1 0 0 0,-1 0 0 0 0,1 0 0 0 0,0 1 0 0 0,-1-1 0 0 0,1 1 1 0 0,-1-1-1 0 0,1 0 0 0 0,-1 1 0 0 0,1-1 0 0 0,-1 1 0 0 0,0-1 0 0 0,1 1 0 0 0,-1-1 0 0 0,1 1 0 0 0,-1 0 0 0 0,0-1 0 0 0,0 1 0 0 0,1 0 0 0 0,-1-1 0 0 0,0 1 0 0 0,1 0 0 0 0,-1 0 1 0 0,0 0-1 0 0,0 0 0 0 0,1 0 0 0 0,-1 0 0 0 0,0 0 0 0 0,-1 0 0 0 0,-12 0-119 0 0,-1 1-1 0 0,1 0 1 0 0,0 1 0 0 0,-1 1 0 0 0,1 0 0 0 0,-15 6-1 0 0,12-3-48 0 0,0 1-1 0 0,0 0 0 0 0,-22 14 1 0 0,34-18 95 0 0,0 0 0 0 0,0 1 1 0 0,0-1-1 0 0,1 1 1 0 0,-1 0-1 0 0,1 0 0 0 0,0 0 1 0 0,0 1-1 0 0,1-1 0 0 0,-1 1 1 0 0,1 0-1 0 0,0 0 1 0 0,1 0-1 0 0,-5 11 0 0 0,6-12 6 0 0,0-1-1 0 0,0 1 1 0 0,1 0-1 0 0,0-1 1 0 0,-1 1-1 0 0,1 0 0 0 0,1-1 1 0 0,-1 1-1 0 0,0 0 1 0 0,1-1-1 0 0,0 1 1 0 0,0 0-1 0 0,0-1 0 0 0,0 1 1 0 0,1-1-1 0 0,1 4 1 0 0,0-2-61 0 0,1 0 0 0 0,-1 0 0 0 0,1-1 0 0 0,0 1 0 0 0,0-1 0 0 0,1 0 0 0 0,-1-1 1 0 0,1 1-1 0 0,7 4 0 0 0,2-1-863 0 0,0 0 0 0 0,1-1 0 0 0,0 0 0 0 0,0-1 0 0 0,0-1 0 0 0,26 5 1 0 0,4-6-2245 0 0,-1-2-938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0.565"/>
    </inkml:context>
    <inkml:brush xml:id="br0">
      <inkml:brushProperty name="width" value="0.05" units="cm"/>
      <inkml:brushProperty name="height" value="0.05" units="cm"/>
    </inkml:brush>
  </inkml:definitions>
  <inkml:trace contextRef="#ctx0" brushRef="#br0">205 102 14579 0 0,'0'-1'241'0'0,"0"-1"0"0"0,0 0-1 0 0,0 0 1 0 0,0 1 0 0 0,0-1 0 0 0,0 0-1 0 0,-1 0 1 0 0,1 1 0 0 0,-1-1 0 0 0,1 0-1 0 0,-1 1 1 0 0,0-1 0 0 0,0 1 0 0 0,0-1-1 0 0,0 1 1 0 0,0-1 0 0 0,0 1 0 0 0,0 0-1 0 0,0-1 1 0 0,0 1 0 0 0,-3-2 0 0 0,2 2-211 0 0,1 0-1 0 0,-1 1 1 0 0,1-1 0 0 0,-1 1 0 0 0,0 0 0 0 0,1 0 0 0 0,-1-1 0 0 0,0 1-1 0 0,1 0 1 0 0,-1 0 0 0 0,0 0 0 0 0,1 1 0 0 0,-1-1 0 0 0,0 0 0 0 0,1 1-1 0 0,-1-1 1 0 0,1 1 0 0 0,-1-1 0 0 0,1 1 0 0 0,-1 0 0 0 0,1 0 0 0 0,-1-1 0 0 0,-1 3-1 0 0,-8 5-125 0 0,0 1-1 0 0,1-1 0 0 0,1 2 0 0 0,-1 0 0 0 0,2 0 0 0 0,-1 0 0 0 0,1 1 0 0 0,-8 15 0 0 0,6-9 95 0 0,1 1-1 0 0,1 0 0 0 0,1 0 1 0 0,0 1-1 0 0,-4 19 0 0 0,10-32-5 0 0,-1-1 1 0 0,2 0-1 0 0,-1 1 0 0 0,1-1 1 0 0,-1 1-1 0 0,1-1 0 0 0,2 8 0 0 0,-2-12 21 0 0,0 1 0 0 0,0-1 0 0 0,1 0 0 0 0,-1 0-1 0 0,1 0 1 0 0,-1 0 0 0 0,1 0 0 0 0,-1 0 0 0 0,1 0-1 0 0,0 0 1 0 0,0 0 0 0 0,-1 0 0 0 0,1 0 0 0 0,0 0-1 0 0,0-1 1 0 0,0 1 0 0 0,0 0 0 0 0,0 0 0 0 0,0-1-1 0 0,0 1 1 0 0,0-1 0 0 0,0 1 0 0 0,0-1 0 0 0,0 1-1 0 0,1-1 1 0 0,-1 0 0 0 0,0 0 0 0 0,0 1 0 0 0,0-1-1 0 0,1 0 1 0 0,-1 0 0 0 0,0 0 0 0 0,0 0 0 0 0,0-1-1 0 0,0 1 1 0 0,1 0 0 0 0,-1 0 0 0 0,2-1 0 0 0,4-1 102 0 0,1 0 0 0 0,-1-1 0 0 0,0 0 0 0 0,0 0 0 0 0,0-1 0 0 0,0 0 0 0 0,0 0 0 0 0,6-6 0 0 0,49-43 769 0 0,-52 44-751 0 0,24-23 313 0 0,-2 0-1 0 0,-1-2 1 0 0,-2-2 0 0 0,34-51 0 0 0,-61 84-413 0 0,1-2 9 0 0,1-1 0 0 0,-2 1-1 0 0,1-1 1 0 0,0 1 0 0 0,-1-1 0 0 0,2-6 0 0 0,-4 12-47 0 0,0-1 0 0 0,0 1-1 0 0,0 0 1 0 0,0 0 0 0 0,0 0-1 0 0,0 0 1 0 0,0-1-1 0 0,0 1 1 0 0,0 0 0 0 0,0 0-1 0 0,0 0 1 0 0,0 0 0 0 0,0-1-1 0 0,0 1 1 0 0,0 0 0 0 0,0 0-1 0 0,0 0 1 0 0,0 0 0 0 0,0-1-1 0 0,0 1 1 0 0,0 0 0 0 0,0 0-1 0 0,0 0 1 0 0,0 0-1 0 0,0-1 1 0 0,0 1 0 0 0,-1 0-1 0 0,1 0 1 0 0,0 0 0 0 0,0 0-1 0 0,0 0 1 0 0,0 0 0 0 0,0-1-1 0 0,0 1 1 0 0,-1 0 0 0 0,1 0-1 0 0,0 0 1 0 0,0 0 0 0 0,0 0-1 0 0,0 0 1 0 0,-1 0-1 0 0,1 0 1 0 0,-8 4-241 0 0,-7 11-7 0 0,1 3 142 0 0,0 1 0 0 0,2 0 0 0 0,0 1 1 0 0,2 0-1 0 0,0 1 0 0 0,1 1 0 0 0,1-1 0 0 0,1 1 1 0 0,1 0-1 0 0,1 1 0 0 0,1 0 0 0 0,-2 32 0 0 0,6-51 88 0 0,0-1-1 0 0,0 0 0 0 0,0 0 0 0 0,1 0 0 0 0,-1 0 1 0 0,1 1-1 0 0,0-1 0 0 0,0 0 0 0 0,0 0 0 0 0,0 0 1 0 0,1-1-1 0 0,-1 1 0 0 0,1 0 0 0 0,0 0 0 0 0,-1-1 1 0 0,1 1-1 0 0,0-1 0 0 0,1 0 0 0 0,2 3 0 0 0,-3-4 46 0 0,0 1 0 0 0,0-1 0 0 0,0 0 0 0 0,0 1 0 0 0,1-1 0 0 0,-1 0-1 0 0,0-1 1 0 0,1 1 0 0 0,-1 0 0 0 0,1-1 0 0 0,-1 1 0 0 0,0-1-1 0 0,1 0 1 0 0,-1 0 0 0 0,1 0 0 0 0,-1 0 0 0 0,1 0 0 0 0,-1-1 0 0 0,1 1-1 0 0,-1-1 1 0 0,1 1 0 0 0,-1-1 0 0 0,0 0 0 0 0,1 0 0 0 0,3-2 0 0 0,4-3 146 0 0,-1-1 0 0 0,1 0 0 0 0,-1 0 0 0 0,0-1 1 0 0,-1 0-1 0 0,0-1 0 0 0,0 0 0 0 0,0 0 0 0 0,-2 0 1 0 0,12-21-1 0 0,-11 18-76 0 0,-1 0 0 0 0,-1 0 0 0 0,0-1 0 0 0,0 0 0 0 0,-2 0 0 0 0,1 0 1 0 0,-2-1-1 0 0,0 1 0 0 0,1-18 0 0 0,-3 31-103 0 0,0 0 0 0 0,0 0 0 0 0,0 0 1 0 0,1-1-1 0 0,-1 1 0 0 0,0 0 0 0 0,0 0 0 0 0,0 0 1 0 0,0-1-1 0 0,0 1 0 0 0,0 0 0 0 0,0 0 1 0 0,0 0-1 0 0,0-1 0 0 0,0 1 0 0 0,0 0 0 0 0,0 0 1 0 0,0 0-1 0 0,0-1 0 0 0,0 1 0 0 0,0 0 0 0 0,0 0 1 0 0,-1 0-1 0 0,1-1 0 0 0,0 1 0 0 0,0 0 1 0 0,0 0-1 0 0,0 0 0 0 0,0 0 0 0 0,0-1 0 0 0,0 1 1 0 0,-1 0-1 0 0,1 0 0 0 0,0 0 0 0 0,0 0 0 0 0,0 0 1 0 0,0-1-1 0 0,-1 1 0 0 0,1 0 0 0 0,0 0 1 0 0,0 0-1 0 0,0 0 0 0 0,-1 0 0 0 0,1 0 0 0 0,0 0 1 0 0,0 0-1 0 0,-1 0 0 0 0,-7 9-272 0 0,-7 18-32 0 0,9-15 261 0 0,0 1 0 0 0,1 0 1 0 0,0 0-1 0 0,1 0 0 0 0,0 1 1 0 0,1 0-1 0 0,1-1 0 0 0,-2 27 1 0 0,4-38 34 0 0,0-1 1 0 0,0 1-1 0 0,0-1 0 0 0,0 1 1 0 0,0-1-1 0 0,1 1 0 0 0,-1-1 1 0 0,1 1-1 0 0,-1-1 1 0 0,1 1-1 0 0,-1-1 0 0 0,1 1 1 0 0,0-1-1 0 0,-1 0 1 0 0,1 1-1 0 0,0-1 0 0 0,0 0 1 0 0,0 0-1 0 0,0 0 1 0 0,0 0-1 0 0,1 0 0 0 0,1 2 1 0 0,-1-2 4 0 0,1 0 1 0 0,0 0-1 0 0,-1 0 0 0 0,1 0 1 0 0,0 0-1 0 0,0-1 1 0 0,-1 1-1 0 0,1-1 0 0 0,0 0 1 0 0,0 0-1 0 0,4 0 1 0 0,4-2 41 0 0,0 1 0 0 0,0-2 0 0 0,-1 1 0 0 0,1-1 0 0 0,13-7 0 0 0,137-69 176 0 0,-160 78-212 0 0,1 0 0 0 0,-1 1 0 0 0,0-1 0 0 0,1 1-1 0 0,-1-1 1 0 0,0 1 0 0 0,1 0 0 0 0,-1 0 0 0 0,1-1 0 0 0,-1 1 0 0 0,0 0 0 0 0,2 0-1 0 0,-2 0 8 0 0,-1 1-1 0 0,0-1 0 0 0,1 0 1 0 0,-1 0-1 0 0,0 0 0 0 0,1 0 0 0 0,-1 1 1 0 0,0-1-1 0 0,1 0 0 0 0,-1 0 1 0 0,0 1-1 0 0,0-1 0 0 0,1 0 0 0 0,-1 0 1 0 0,0 1-1 0 0,0-1 0 0 0,1 0 0 0 0,-1 1 1 0 0,0-1-1 0 0,0 0 0 0 0,0 1 1 0 0,0-1-1 0 0,0 0 0 0 0,1 1 0 0 0,-1-1 1 0 0,0 0-1 0 0,0 1 0 0 0,0 0 1 0 0,-1 3 1 0 0,1 1 1 0 0,-1-1 0 0 0,1 1 0 0 0,-1-1 0 0 0,-4 9 0 0 0,0 4 24 0 0,5 6 340 0 0,0-23-351 0 0,0 0 0 0 0,0 0 1 0 0,0 1-1 0 0,0-1 0 0 0,0 0 1 0 0,0 0-1 0 0,0 0 1 0 0,0 0-1 0 0,0 0 0 0 0,0 0 1 0 0,0 0-1 0 0,0 0 0 0 0,0 0 1 0 0,0 0-1 0 0,1 0 0 0 0,-1 0 1 0 0,0 0-1 0 0,0 0 0 0 0,0 0 1 0 0,0 0-1 0 0,0 0 1 0 0,0 0-1 0 0,0 0 0 0 0,0 1 1 0 0,0-1-1 0 0,1 0 0 0 0,-1 0 1 0 0,0 0-1 0 0,0 0 0 0 0,0-1 1 0 0,0 1-1 0 0,0 0 0 0 0,0 0 1 0 0,0 0-1 0 0,0 0 1 0 0,0 0-1 0 0,1 0 0 0 0,-1 0 1 0 0,0 0-1 0 0,0 0 0 0 0,0 0 1 0 0,0 0-1 0 0,0 0 0 0 0,0 0 1 0 0,0 0-1 0 0,0 0 0 0 0,0 0 1 0 0,0 0-1 0 0,0 0 1 0 0,0-1-1 0 0,0 1 0 0 0,0 0 1 0 0,1 0-1 0 0,6-13 786 0 0,6-14-193 0 0,-8 18-659 0 0,0-1 1 0 0,-1 1-1 0 0,0-1 1 0 0,-1 0-1 0 0,0 0 1 0 0,0 0-1 0 0,-1-1 0 0 0,1-12 1 0 0,-3 22-60 0 0,0 1 1 0 0,0 0 0 0 0,1 0-1 0 0,-1-1 1 0 0,0 1 0 0 0,0 0-1 0 0,0 0 1 0 0,0 0 0 0 0,0-1-1 0 0,0 1 1 0 0,1 0-1 0 0,-1 0 1 0 0,0 0 0 0 0,0-1-1 0 0,0 1 1 0 0,0 0 0 0 0,1 0-1 0 0,-1 0 1 0 0,0 0 0 0 0,0-1-1 0 0,1 1 1 0 0,-1 0 0 0 0,0 0-1 0 0,0 0 1 0 0,1 0-1 0 0,-1 0 1 0 0,0 0 0 0 0,0 0-1 0 0,1 0 1 0 0,-1 0 0 0 0,0 0-1 0 0,0 0 1 0 0,1 0 0 0 0,-1 0-1 0 0,0 0 1 0 0,0 0-1 0 0,1 0 1 0 0,-1 0 0 0 0,0 0-1 0 0,0 0 1 0 0,1 0 0 0 0,-1 0-1 0 0,0 0 1 0 0,0 1 0 0 0,1-1-1 0 0,-1 0 1 0 0,16 7-2879 0 0,-12-5 1908 0 0,46 15-6060 0 0,-24-10 4405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1.064"/>
    </inkml:context>
    <inkml:brush xml:id="br0">
      <inkml:brushProperty name="width" value="0.05" units="cm"/>
      <inkml:brushProperty name="height" value="0.05" units="cm"/>
    </inkml:brush>
  </inkml:definitions>
  <inkml:trace contextRef="#ctx0" brushRef="#br0">235 228 11907 0 0,'0'-2'343'0'0,"0"0"0"0"0,0 0 0 0 0,0 0 0 0 0,0 0 0 0 0,-1 0 0 0 0,1 0 0 0 0,0 0 0 0 0,-1 0 0 0 0,0 0 0 0 0,1 0 0 0 0,-1 0 0 0 0,0 0 0 0 0,0 1 0 0 0,0-1 0 0 0,0 0 0 0 0,-1 1 0 0 0,1-1 1 0 0,0 1-1 0 0,-1-1 0 0 0,-1-1 0 0 0,1 2-174 0 0,0-1 1 0 0,-1 1-1 0 0,1 0 0 0 0,-1 0 1 0 0,1 0-1 0 0,-1 0 1 0 0,1 1-1 0 0,-1-1 1 0 0,0 1-1 0 0,1-1 0 0 0,-1 1 1 0 0,0 0-1 0 0,-3 0 1 0 0,-2 1-180 0 0,1 0 1 0 0,-1 0-1 0 0,1 1 1 0 0,0 0-1 0 0,0 0 0 0 0,-1 0 1 0 0,1 1-1 0 0,1 0 1 0 0,-13 8-1 0 0,9-4-33 0 0,1 1-1 0 0,-1 0 0 0 0,1 1 1 0 0,1 0-1 0 0,-14 18 0 0 0,18-22-3 0 0,1-1-1 0 0,0 1 0 0 0,1-1 0 0 0,-1 1 0 0 0,1 0 1 0 0,0 0-1 0 0,0 1 0 0 0,1-1 0 0 0,-1 0 0 0 0,1 0 0 0 0,0 1 1 0 0,1-1-1 0 0,-1 1 0 0 0,1-1 0 0 0,1 9 0 0 0,-1-12 75 0 0,0 0 0 0 0,0 1 0 0 0,1-1 0 0 0,-1 0-1 0 0,1 0 1 0 0,0 0 0 0 0,0 0 0 0 0,0 0 0 0 0,0 1 0 0 0,0-1-1 0 0,0-1 1 0 0,0 1 0 0 0,0 0 0 0 0,1 0 0 0 0,-1 0 0 0 0,1-1-1 0 0,0 1 1 0 0,-1-1 0 0 0,1 1 0 0 0,0-1 0 0 0,0 0 0 0 0,0 1-1 0 0,0-1 1 0 0,0 0 0 0 0,0 0 0 0 0,0-1 0 0 0,0 1 0 0 0,0 0-1 0 0,0-1 1 0 0,1 1 0 0 0,-1-1 0 0 0,0 0 0 0 0,0 1 0 0 0,1-1-1 0 0,-1 0 1 0 0,0-1 0 0 0,1 1 0 0 0,-1 0 0 0 0,0-1 0 0 0,0 1-1 0 0,3-2 1 0 0,4 0 170 0 0,-2-1 1 0 0,1 0-1 0 0,0 0 0 0 0,-1-1 0 0 0,1 0 1 0 0,-1 0-1 0 0,0-1 0 0 0,0 0 0 0 0,11-10 1 0 0,2-9-123 0 0,-1 0 0 0 0,-2-2 0 0 0,0 0 0 0 0,-2 0 0 0 0,-1-2 0 0 0,-1 0 0 0 0,10-30 0 0 0,-23 57-81 0 0,17-56-579 0 0,-16 54 544 0 0,-1 0 1 0 0,1 0 0 0 0,-1 0-1 0 0,1 0 1 0 0,-1 0 0 0 0,0 0 0 0 0,0-1-1 0 0,-1 1 1 0 0,1 0 0 0 0,-1 0-1 0 0,1 0 1 0 0,-1 0 0 0 0,0 0-1 0 0,0 0 1 0 0,0 1 0 0 0,-3-5 0 0 0,3 6 19 0 0,0 0 1 0 0,0 0-1 0 0,0 0 1 0 0,0 1 0 0 0,-1-1-1 0 0,1 0 1 0 0,0 1-1 0 0,0-1 1 0 0,0 1 0 0 0,-1-1-1 0 0,1 1 1 0 0,0 0 0 0 0,-1 0-1 0 0,1 0 1 0 0,0-1-1 0 0,-1 1 1 0 0,1 0 0 0 0,0 1-1 0 0,-1-1 1 0 0,1 0-1 0 0,0 0 1 0 0,-1 0 0 0 0,1 1-1 0 0,0-1 1 0 0,0 1-1 0 0,-1-1 1 0 0,1 1 0 0 0,-2 1-1 0 0,-2 0-33 0 0,0 1 0 0 0,0-1 0 0 0,1 1 0 0 0,-1 1-1 0 0,-4 3 1 0 0,1 0 94 0 0,1-1-238 0 0,1 0 0 0 0,0 0-1 0 0,0 1 1 0 0,1-1 0 0 0,-7 11-1 0 0,11-15 133 0 0,0-1-1 0 0,0 1 0 0 0,0 0 0 0 0,1-1 1 0 0,-1 1-1 0 0,1 0 0 0 0,-1-1 0 0 0,1 1 1 0 0,0 0-1 0 0,0 0 0 0 0,0 0 0 0 0,0-1 1 0 0,0 1-1 0 0,0 0 0 0 0,0 0 0 0 0,0 0 1 0 0,1-1-1 0 0,-1 1 0 0 0,1 0 0 0 0,-1-1 1 0 0,1 1-1 0 0,0 0 0 0 0,-1-1 0 0 0,1 1 1 0 0,0-1-1 0 0,0 1 0 0 0,0-1 0 0 0,1 1 1 0 0,-1-1-1 0 0,0 0 0 0 0,3 3 0 0 0,9 6-98 0 0,0 0 1 0 0,18 10-1 0 0,-19-13 118 0 0,0 1 0 0 0,0 0 0 0 0,17 17 0 0 0,-26-22 40 0 0,0 1 1 0 0,0 0-1 0 0,0-1 1 0 0,0 1-1 0 0,-1 1 1 0 0,1-1-1 0 0,-1 0 1 0 0,0 0-1 0 0,-1 1 1 0 0,1-1-1 0 0,-1 1 1 0 0,0 0-1 0 0,0-1 1 0 0,0 1-1 0 0,0 6 0 0 0,-1 5-1171 0 0,0 0-1 0 0,-1 0 0 0 0,-1 0 0 0 0,-5 18 0 0 0,4-19-1031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1.528"/>
    </inkml:context>
    <inkml:brush xml:id="br0">
      <inkml:brushProperty name="width" value="0.05" units="cm"/>
      <inkml:brushProperty name="height" value="0.05" units="cm"/>
    </inkml:brush>
  </inkml:definitions>
  <inkml:trace contextRef="#ctx0" brushRef="#br0">261 212 17868 0 0,'1'-4'304'0'0,"-2"0"1"0"0,1 1-1 0 0,0-1 0 0 0,-1 1 1 0 0,1-1-1 0 0,-1 0 1 0 0,0 1-1 0 0,0 0 0 0 0,-1-1 1 0 0,1 1-1 0 0,-1 0 0 0 0,1-1 1 0 0,-1 1-1 0 0,0 0 1 0 0,0 0-1 0 0,-1 0 0 0 0,1 1 1 0 0,-1-1-1 0 0,-4-3 1 0 0,5 4-286 0 0,-1 0 1 0 0,0 1 0 0 0,0-1 0 0 0,0 1-1 0 0,0 0 1 0 0,0 0 0 0 0,0 0 0 0 0,0 1 0 0 0,0-1-1 0 0,0 1 1 0 0,0-1 0 0 0,0 1 0 0 0,-1 0 0 0 0,1 0-1 0 0,0 1 1 0 0,0-1 0 0 0,0 1 0 0 0,0-1-1 0 0,0 1 1 0 0,-1 0 0 0 0,1 0 0 0 0,-5 3 0 0 0,-7 3-48 0 0,1 1 0 0 0,0 0 0 0 0,0 1 0 0 0,-17 16 0 0 0,24-19-1 0 0,0 0 0 0 0,1 1 0 0 0,-1 0 0 0 0,1 0 0 0 0,1 1 1 0 0,-1-1-1 0 0,1 1 0 0 0,1 0 0 0 0,-5 10 0 0 0,8-16 17 0 0,1-1 0 0 0,-1 0-1 0 0,1 0 1 0 0,-1 1 0 0 0,1-1-1 0 0,-1 0 1 0 0,1 1 0 0 0,0-1-1 0 0,0 1 1 0 0,-1-1 0 0 0,1 0-1 0 0,0 1 1 0 0,0-1 0 0 0,1 1-1 0 0,-1-1 1 0 0,0 0 0 0 0,0 1-1 0 0,1-1 1 0 0,-1 1 0 0 0,1-1-1 0 0,-1 0 1 0 0,1 1 0 0 0,-1-1-1 0 0,1 0 1 0 0,0 0 0 0 0,0 0-1 0 0,-1 0 1 0 0,1 1 0 0 0,0-1-1 0 0,0 0 1 0 0,0 0 0 0 0,0-1-1 0 0,1 1 1 0 0,-1 0 0 0 0,0 0-1 0 0,0 0 1 0 0,0-1-1 0 0,1 1 1 0 0,-1-1 0 0 0,0 1-1 0 0,1-1 1 0 0,1 1 0 0 0,1 0 37 0 0,0 0 0 0 0,0-1 0 0 0,0 0 0 0 0,0 0 0 0 0,0 0 0 0 0,0 0 0 0 0,0 0 0 0 0,1-1 0 0 0,-1 0 0 0 0,0 0 0 0 0,0 0 0 0 0,0 0 0 0 0,6-3 0 0 0,6-6 118 0 0,0-1 0 0 0,-1 0 0 0 0,0-1 0 0 0,0 0 1 0 0,-1-1-1 0 0,20-25 0 0 0,64-98 285 0 0,-86 118-406 0 0,-6 10-34 0 0,-1 1 0 0 0,0-1 0 0 0,0-1 0 0 0,0 1 0 0 0,3-10-1 0 0,-11 24-64 0 0,0-1 0 0 0,0 1-1 0 0,-1 0 1 0 0,1-1 0 0 0,-9 9-1 0 0,-3 8 74 0 0,2-3 27 0 0,1 2-1 0 0,1 0 1 0 0,1 0-1 0 0,1 1 1 0 0,-7 25-1 0 0,14-37-110 0 0,-1 0 0 0 0,1 0-1 0 0,0 0 1 0 0,1 1-1 0 0,1-1 1 0 0,-1 0 0 0 0,2 1-1 0 0,-1-1 1 0 0,1 0-1 0 0,1 0 1 0 0,0 1 0 0 0,0-1-1 0 0,1 0 1 0 0,5 10-1 0 0,-6-16-852 0 0,0 0 0 0 0,1 0-1 0 0,-1 0 1 0 0,1 0-1 0 0,0 0 1 0 0,0-1 0 0 0,1 1-1 0 0,-1-1 1 0 0,5 3-1 0 0,-2-3-2108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1.966"/>
    </inkml:context>
    <inkml:brush xml:id="br0">
      <inkml:brushProperty name="width" value="0.05" units="cm"/>
      <inkml:brushProperty name="height" value="0.05" units="cm"/>
    </inkml:brush>
  </inkml:definitions>
  <inkml:trace contextRef="#ctx0" brushRef="#br0">0 102 14707 0 0,'4'-8'2511'0'0,"0"15"-1291"0"0,6 9-1070 0 0,-6-12 43 0 0,0-1 0 0 0,0 0 0 0 0,0 0 1 0 0,0 0-1 0 0,0-1 0 0 0,1 1 0 0 0,-1-1 0 0 0,1 0 0 0 0,-1 0 1 0 0,1-1-1 0 0,0 1 0 0 0,0-1 0 0 0,0 0 0 0 0,0 0 0 0 0,0-1 1 0 0,0 0-1 0 0,0 1 0 0 0,0-2 0 0 0,0 1 0 0 0,0 0 0 0 0,0-1 1 0 0,0 0-1 0 0,-1 0 0 0 0,1-1 0 0 0,0 0 0 0 0,0 1 0 0 0,-1-1 1 0 0,1-1-1 0 0,-1 1 0 0 0,0-1 0 0 0,0 1 0 0 0,1-1 0 0 0,-2-1 1 0 0,1 1-1 0 0,0 0 0 0 0,-1-1 0 0 0,6-7 0 0 0,-4 5-68 0 0,-1-1-1 0 0,1 1 1 0 0,-2-1-1 0 0,7-13 1 0 0,-9 18-132 0 0,0 0-1 0 0,0 0 1 0 0,-1 0 0 0 0,1 0 0 0 0,-1 0 0 0 0,1 0 0 0 0,-1 0 0 0 0,0 0 0 0 0,0-1-1 0 0,0 1 1 0 0,0 0 0 0 0,0 0 0 0 0,0 0 0 0 0,0 0 0 0 0,-1 0 0 0 0,1 0 0 0 0,-1 0 0 0 0,0 0-1 0 0,1 0 1 0 0,-1 0 0 0 0,0 0 0 0 0,-2-3 0 0 0,2 5-16 0 0,0-1 0 0 0,0 0 0 0 0,0 1 0 0 0,0-1 0 0 0,0 1 0 0 0,0-1-1 0 0,0 1 1 0 0,0 0 0 0 0,0-1 0 0 0,0 1 0 0 0,0 0 0 0 0,0 0 0 0 0,-1 0 0 0 0,1 0 0 0 0,0 0 0 0 0,0 0 0 0 0,0 0 0 0 0,0 0 0 0 0,0 0 0 0 0,-1 0-1 0 0,1 1 1 0 0,0-1 0 0 0,0 1 0 0 0,0-1 0 0 0,0 0 0 0 0,-1 2 0 0 0,-28 14-278 0 0,28-15 281 0 0,-14 10-137 0 0,0 1 0 0 0,1 0 0 0 0,-17 18 0 0 0,26-24 44 0 0,0 1 0 0 0,1-1 0 0 0,-1 1 0 0 0,1 1 1 0 0,1-1-1 0 0,-1 1 0 0 0,2 0 0 0 0,-1 0 0 0 0,-4 13 0 0 0,8-19 71 0 0,-1 0 0 0 0,1 0 0 0 0,-1 0 0 0 0,1 0 0 0 0,0 0 0 0 0,0 1 0 0 0,0-1 0 0 0,0 0 0 0 0,0 0 0 0 0,0 0-1 0 0,1 0 1 0 0,-1 0 0 0 0,1 0 0 0 0,0 0 0 0 0,-1 0 0 0 0,1-1 0 0 0,0 1 0 0 0,0 0 0 0 0,0 0 0 0 0,2 3 0 0 0,0-3 9 0 0,0 1 1 0 0,-1-1 0 0 0,1 0-1 0 0,0 0 1 0 0,0 0 0 0 0,0 0-1 0 0,1 0 1 0 0,-1-1 0 0 0,0 0 0 0 0,1 1-1 0 0,3 0 1 0 0,5 1 27 0 0,1-1 0 0 0,0 0 0 0 0,0-1 0 0 0,0 0 0 0 0,20-2 0 0 0,-10-3 92 0 0,-1 0-1 0 0,1-2 1 0 0,-1 0 0 0 0,0-1-1 0 0,34-17 1 0 0,-23 10 260 0 0,39-11 1 0 0,-72 25-348 0 0,1 0 0 0 0,-1 0 0 0 0,1-1 0 0 0,-1 1 0 0 0,1 0 0 0 0,-1 0 0 0 0,1 0 0 0 0,-1 0 0 0 0,1 0 0 0 0,0 0 0 0 0,-1 0 0 0 0,1 0 0 0 0,-1 0 0 0 0,1 0 0 0 0,-1 0 0 0 0,1 0 0 0 0,-1 0 0 0 0,1 1 0 0 0,-1-1 0 0 0,1 0 0 0 0,-1 0 0 0 0,1 0 0 0 0,-1 1 0 0 0,1-1 0 0 0,-1 0 0 0 0,1 1 0 0 0,-1-1 0 0 0,1 0 0 0 0,-1 1 0 0 0,0-1 0 0 0,1 1 0 0 0,-1-1 0 0 0,0 1 0 0 0,1-1 0 0 0,-1 1 0 0 0,3 23 97 0 0,-3-23-95 0 0,0 1-1 0 0,-1-1 1 0 0,1 1 0 0 0,0-1 0 0 0,0 1-1 0 0,0 0 1 0 0,0-1 0 0 0,1 1-1 0 0,-1-1 1 0 0,0 1 0 0 0,1-1 0 0 0,-1 1-1 0 0,1-1 1 0 0,-1 1 0 0 0,1-1-1 0 0,0 1 1 0 0,0-1 0 0 0,-1 0-1 0 0,1 1 1 0 0,0-1 0 0 0,0 0 0 0 0,0 0-1 0 0,0 0 1 0 0,3 2 0 0 0,-1-2 8 0 0,1 0 1 0 0,0 0-1 0 0,0 0 1 0 0,0-1-1 0 0,0 0 1 0 0,-1 0-1 0 0,1 0 1 0 0,0 0-1 0 0,0 0 1 0 0,4-2-1 0 0,42-11-148 0 0,-4 0-558 0 0,-40 12 474 0 0,-1 1 1 0 0,1-1-1 0 0,-1 1 1 0 0,1 0-1 0 0,-1 0 1 0 0,0 0-1 0 0,7 2 1 0 0,-10-1 165 0 0,-1-1 0 0 0,0 1-1 0 0,0-1 1 0 0,0 1 0 0 0,0-1 0 0 0,0 1 0 0 0,0 0-1 0 0,0-1 1 0 0,0 1 0 0 0,0 0 0 0 0,0 0 0 0 0,0 0-1 0 0,0 0 1 0 0,-1 0 0 0 0,1 0 0 0 0,0 0 0 0 0,-1 0-1 0 0,1 0 1 0 0,0 0 0 0 0,-1 0 0 0 0,0 1 0 0 0,1-1-1 0 0,-1 0 1 0 0,0 0 0 0 0,1 0 0 0 0,-1 1 0 0 0,0-1-1 0 0,0 0 1 0 0,0 0 0 0 0,0 1 0 0 0,0-1 0 0 0,0 0-1 0 0,-1 0 1 0 0,1 1 0 0 0,0-1 0 0 0,-1 0 0 0 0,0 2-1 0 0,0 3-260 0 0,0 0-1 0 0,-1 0 1 0 0,0 0-1 0 0,-1 0 0 0 0,-5 10 1 0 0,-2 0 241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3.298"/>
    </inkml:context>
    <inkml:brush xml:id="br0">
      <inkml:brushProperty name="width" value="0.05" units="cm"/>
      <inkml:brushProperty name="height" value="0.05" units="cm"/>
    </inkml:brush>
  </inkml:definitions>
  <inkml:trace contextRef="#ctx0" brushRef="#br0">67 70 16235 0 0,'-3'-18'1562'0'0,"3"13"-1043"0"0,0 1 1 0 0,-1 0-1 0 0,1 0 0 0 0,-1 0 0 0 0,0 0 1 0 0,0 0-1 0 0,-1 0 0 0 0,1 0 0 0 0,-1 0 1 0 0,-4-6-1 0 0,6 10-532 0 0,-1 0 1 0 0,1 0-1 0 0,0 0 0 0 0,-1 0 0 0 0,1 0 0 0 0,-1 0 1 0 0,1 0-1 0 0,0 0 0 0 0,-1 0 0 0 0,1 1 1 0 0,-1-1-1 0 0,1 0 0 0 0,0 0 0 0 0,-1 1 1 0 0,1-1-1 0 0,0 0 0 0 0,-1 0 0 0 0,1 1 1 0 0,0-1-1 0 0,0 0 0 0 0,-1 1 0 0 0,1-1 1 0 0,0 0-1 0 0,0 1 0 0 0,0-1 0 0 0,-1 1 1 0 0,1-1-1 0 0,0 0 0 0 0,0 1 0 0 0,0-1 0 0 0,0 1 1 0 0,0-1-1 0 0,0 0 0 0 0,0 1 0 0 0,0-1 1 0 0,0 1-1 0 0,0 0 0 0 0,-8 24-486 0 0,7-19 396 0 0,-7 22 42 0 0,1 0 0 0 0,1 1 0 0 0,2 0-1 0 0,1 0 1 0 0,1 0 0 0 0,1 0 0 0 0,5 37 0 0 0,-4-63 68 0 0,0-1-1 0 0,1 1 1 0 0,-1 0 0 0 0,1-1 0 0 0,0 1 0 0 0,-1-1 0 0 0,1 1 0 0 0,0-1 0 0 0,1 1-1 0 0,-1-1 1 0 0,0 0 0 0 0,1 1 0 0 0,-1-1 0 0 0,1 0 0 0 0,0 0 0 0 0,0 0 0 0 0,0 0-1 0 0,0 0 1 0 0,0-1 0 0 0,4 3 0 0 0,-4-3 34 0 0,1 0 1 0 0,0 0-1 0 0,0 0 1 0 0,0-1-1 0 0,0 1 0 0 0,0-1 1 0 0,0 0-1 0 0,0 0 1 0 0,0 0-1 0 0,0 0 0 0 0,0-1 1 0 0,0 1-1 0 0,0-1 1 0 0,0 0-1 0 0,-1 0 0 0 0,1 0 1 0 0,0 0-1 0 0,4-2 1 0 0,7-5 125 0 0,0 0 1 0 0,-1 0 0 0 0,0-1-1 0 0,0-1 1 0 0,-1 0 0 0 0,0-1-1 0 0,11-13 1 0 0,-8 6 42 0 0,-1 0 1 0 0,0-1-1 0 0,-2 0 1 0 0,14-28-1 0 0,-21 37-114 0 0,0 0 0 0 0,-1-1 0 0 0,0 0 0 0 0,0 0 0 0 0,-2 0 0 0 0,1 0 0 0 0,-1-1 0 0 0,-1 1-1 0 0,0-1 1 0 0,-1-13 0 0 0,-3 21-362 0 0,-1 11 124 0 0,-2 10-10 0 0,-17 53-34 0 0,15-46 121 0 0,0 0 0 0 0,1 1 0 0 0,1 0 0 0 0,2 0 0 0 0,-3 33 0 0 0,7-56 44 0 0,0-1 0 0 0,0 1 0 0 0,0 0-1 0 0,0-1 1 0 0,0 1 0 0 0,1 0 0 0 0,-1-1 0 0 0,1 1 0 0 0,-1-1 0 0 0,1 1-1 0 0,-1 0 1 0 0,1-1 0 0 0,0 1 0 0 0,0-1 0 0 0,0 0 0 0 0,0 1-1 0 0,0-1 1 0 0,0 0 0 0 0,0 1 0 0 0,0-1 0 0 0,2 1 0 0 0,-1-1 10 0 0,0 0 1 0 0,0 0-1 0 0,0 0 0 0 0,0 0 1 0 0,0-1-1 0 0,1 1 1 0 0,-1-1-1 0 0,0 1 1 0 0,0-1-1 0 0,1 0 1 0 0,-1 0-1 0 0,0 0 0 0 0,4 0 1 0 0,3-2 26 0 0,0 0 1 0 0,0 0-1 0 0,-1-1 0 0 0,1 0 1 0 0,-1 0-1 0 0,15-9 0 0 0,54-39 94 0 0,-39 23-170 0 0,-37 27 44 0 0,1 0 0 0 0,-1 0 0 0 0,0 0 1 0 0,0 1-1 0 0,0-1 0 0 0,1 0 1 0 0,-1 1-1 0 0,1-1 0 0 0,-1 0 0 0 0,0 1 1 0 0,1 0-1 0 0,-1-1 0 0 0,1 1 1 0 0,-1 0-1 0 0,1 0 0 0 0,-1 0 0 0 0,1 0 1 0 0,-1 0-1 0 0,1 0 0 0 0,-1 0 0 0 0,0 0 1 0 0,1 1-1 0 0,1-1 0 0 0,-2 2 5 0 0,1-1 0 0 0,-1 0 0 0 0,0 0 0 0 0,0 0 0 0 0,0 0-1 0 0,-1 1 1 0 0,1-1 0 0 0,0 0 0 0 0,0 1 0 0 0,-1-1 0 0 0,1 0-1 0 0,-1 1 1 0 0,1-1 0 0 0,-1 1 0 0 0,1-1 0 0 0,-1 1 0 0 0,0 0-1 0 0,0-1 1 0 0,0 1 0 0 0,0-1 0 0 0,0 3 0 0 0,7 82 448 0 0,-7-82-417 0 0,0 0 0 0 0,1 0-1 0 0,-1 0 1 0 0,1-1 0 0 0,0 1-1 0 0,1 5 1 0 0,-2-9-6 0 0,0 1 1 0 0,1-1-1 0 0,-1 1 0 0 0,0-1 1 0 0,0 0-1 0 0,1 1 0 0 0,-1-1 1 0 0,0 1-1 0 0,0-1 0 0 0,1 0 0 0 0,-1 1 1 0 0,0-1-1 0 0,1 0 0 0 0,-1 0 1 0 0,0 1-1 0 0,1-1 0 0 0,-1 0 1 0 0,1 0-1 0 0,-1 1 0 0 0,0-1 1 0 0,1 0-1 0 0,-1 0 0 0 0,1 0 1 0 0,0 0 18 0 0,0 0 1 0 0,0 0 0 0 0,-1 0 0 0 0,1-1-1 0 0,0 1 1 0 0,0 0 0 0 0,-1-1 0 0 0,1 1-1 0 0,0-1 1 0 0,-1 1 0 0 0,1 0 0 0 0,-1-1 0 0 0,1 1-1 0 0,0-1 1 0 0,-1 0 0 0 0,1 1 0 0 0,-1-1-1 0 0,1-1 1 0 0,21-34 994 0 0,-19 30-1291 0 0,1-1-1 0 0,-1 0 1 0 0,1 1-1 0 0,10-12 1 0 0,-14 18 110 0 0,1 0 1 0 0,-1 0-1 0 0,0 0 1 0 0,0 0-1 0 0,1-1 1 0 0,-1 1 0 0 0,0 0-1 0 0,0 0 1 0 0,1 0-1 0 0,-1 0 1 0 0,0 0-1 0 0,0 0 1 0 0,1 0-1 0 0,-1 0 1 0 0,0 0 0 0 0,0 0-1 0 0,1 0 1 0 0,-1 0-1 0 0,0 0 1 0 0,0 0-1 0 0,1 0 1 0 0,-1 0-1 0 0,0 0 1 0 0,0 0-1 0 0,1 0 1 0 0,-1 1 0 0 0,0-1-1 0 0,0 0 1 0 0,1 0-1 0 0,-1 0 1 0 0,0 0-1 0 0,0 0 1 0 0,0 1-1 0 0,1-1 1 0 0,-1 0 0 0 0,0 0-1 0 0,0 0 1 0 0,0 1-1 0 0,0-1 1 0 0,0 0-1 0 0,1 0 1 0 0,-1 1-1 0 0,0-1 1 0 0,0 0-1 0 0,0 0 1 0 0,0 1 0 0 0,7 15-2108 0 0,-5-12 1631 0 0,3 8 295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4.066"/>
    </inkml:context>
    <inkml:brush xml:id="br0">
      <inkml:brushProperty name="width" value="0.05" units="cm"/>
      <inkml:brushProperty name="height" value="0.05" units="cm"/>
    </inkml:brush>
  </inkml:definitions>
  <inkml:trace contextRef="#ctx0" brushRef="#br0">180 103 9954 0 0,'1'-7'812'0'0,"3"-14"5701"0"0,1-37 0 0 0,-5 58-6451 0 0,1-1 0 0 0,-1 1 1 0 0,0-1-1 0 0,0 1 0 0 0,0-1 1 0 0,0 0-1 0 0,0 1 0 0 0,0-1 1 0 0,0 1-1 0 0,0-1 0 0 0,0 1 1 0 0,0-1-1 0 0,0 1 0 0 0,-1-1 0 0 0,1 1 1 0 0,0-1-1 0 0,0 1 0 0 0,0-1 1 0 0,-1 1-1 0 0,1-1 0 0 0,0 1 1 0 0,0-1-1 0 0,-1 1 0 0 0,1-1 1 0 0,-1 1-1 0 0,1 0 0 0 0,0-1 1 0 0,-1 1-1 0 0,1 0 0 0 0,-1-1 0 0 0,1 1 1 0 0,-1 0-1 0 0,1-1 0 0 0,-1 1 1 0 0,1 0-1 0 0,-1 0 0 0 0,1 0 1 0 0,-1-1-1 0 0,1 1 0 0 0,-1 0 1 0 0,1 0-1 0 0,-1 0 0 0 0,1 0 1 0 0,-1 0-1 0 0,1 0 0 0 0,-1 0 0 0 0,0 0 1 0 0,1 0-1 0 0,-1 1 0 0 0,1-1 1 0 0,-1 0-1 0 0,1 0 0 0 0,-1 0 1 0 0,1 0-1 0 0,-1 1 0 0 0,0-1 1 0 0,-5 4-155 0 0,0-1 0 0 0,0 1 0 0 0,-10 8 0 0 0,6-4 218 0 0,-7 3-285 0 0,1 0 0 0 0,1 1 1 0 0,0 0-1 0 0,1 1 0 0 0,0 1 1 0 0,-22 28-1 0 0,36-41 94 0 0,0-1-1 0 0,0 0 1 0 0,0 1 0 0 0,0-1-1 0 0,0 0 1 0 0,0 0 0 0 0,0 1-1 0 0,0-1 1 0 0,0 0 0 0 0,0 1 0 0 0,1-1-1 0 0,-1 0 1 0 0,0 1 0 0 0,0-1-1 0 0,0 0 1 0 0,0 0 0 0 0,0 1 0 0 0,1-1-1 0 0,-1 0 1 0 0,0 0 0 0 0,0 1-1 0 0,0-1 1 0 0,1 0 0 0 0,-1 0-1 0 0,0 0 1 0 0,0 1 0 0 0,1-1 0 0 0,-1 0-1 0 0,0 0 1 0 0,0 0 0 0 0,1 0-1 0 0,-1 0 1 0 0,0 0 0 0 0,1 1-1 0 0,-1-1 1 0 0,0 0 0 0 0,1 0 0 0 0,-1 0-1 0 0,0 0 1 0 0,0 0 0 0 0,1 0-1 0 0,-1 0 1 0 0,1 0 0 0 0,24 4-689 0 0,-7-2 391 0 0,0 3 183 0 0,41 13-104 0 0,-54-16 253 0 0,0 0-1 0 0,-1 0 1 0 0,0 0-1 0 0,1 0 1 0 0,-1 1 0 0 0,0 0-1 0 0,-1 0 1 0 0,1 0 0 0 0,6 6-1 0 0,-9-7 68 0 0,1 0 0 0 0,-1 0 0 0 0,0 0 0 0 0,0 0 0 0 0,0 0 0 0 0,0 1 0 0 0,0-1 0 0 0,0 0 0 0 0,0 0 0 0 0,-1 1 0 0 0,1-1 0 0 0,-1 0 0 0 0,0 1 0 0 0,0-1 0 0 0,0 0 0 0 0,0 1 0 0 0,0-1 0 0 0,0 0 0 0 0,-1 1 0 0 0,1-1 0 0 0,-1 0 1 0 0,1 1-1 0 0,-1-1 0 0 0,0 0 0 0 0,0 0 0 0 0,0 0 0 0 0,0 0 0 0 0,-3 4 0 0 0,-3 3 270 0 0,-1 0 1 0 0,1 0-1 0 0,-1-1 1 0 0,-16 12-1 0 0,14-12-130 0 0,-13 8 326 0 0,22-15-565 0 0,-1 0-1 0 0,1 0 1 0 0,0-1-1 0 0,0 1 1 0 0,-1-1-1 0 0,1 1 1 0 0,-1-1-1 0 0,1 1 1 0 0,0-1-1 0 0,-1 0 1 0 0,1 0 0 0 0,-1 0-1 0 0,1 1 1 0 0,0-1-1 0 0,-1-1 1 0 0,1 1-1 0 0,-2 0 1 0 0,2-1-132 0 0,1 1 1 0 0,0-1-1 0 0,0 0 1 0 0,-1 1-1 0 0,1-1 1 0 0,0 1-1 0 0,0-1 1 0 0,0 0-1 0 0,0 1 1 0 0,0-1-1 0 0,0 1 1 0 0,0-1-1 0 0,0 0 1 0 0,0 1-1 0 0,0-1 1 0 0,1 1-1 0 0,-1-1 1 0 0,0 0-1 0 0,0 1 1 0 0,0-1-1 0 0,1 1 1 0 0,-1-1-1 0 0,0 1 1 0 0,1-1-1 0 0,-1 1 1 0 0,0-1-1 0 0,1 1 0 0 0,0-1 1 0 0,0 0-75 0 0,6-10-1962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4.518"/>
    </inkml:context>
    <inkml:brush xml:id="br0">
      <inkml:brushProperty name="width" value="0.05" units="cm"/>
      <inkml:brushProperty name="height" value="0.05" units="cm"/>
    </inkml:brush>
  </inkml:definitions>
  <inkml:trace contextRef="#ctx0" brushRef="#br0">101 0 15619 0 0,'-17'56'1618'0'0,"4"-1"-1322"0"0,5-20-65 0 0,-21 131 718 0 0,17-83-390 0 0,6-50-186 0 0,0 1 302 0 0,1 0-1 0 0,0 34 1 0 0,23-102 1248 0 0,91-222-2243 0 0,-45 100-264 0 0,-63 154 516 0 0,0-1 0 0 0,0 1 0 0 0,0-1 0 0 0,1 1 0 0 0,-1 0 0 0 0,1-1 0 0 0,-1 1 0 0 0,1 0 0 0 0,0 0 0 0 0,0 0 0 0 0,0 0 1 0 0,0 0-1 0 0,0 1 0 0 0,0-1 0 0 0,1 1 0 0 0,-1-1 0 0 0,0 1 0 0 0,1 0 0 0 0,-1 0 0 0 0,1 0 0 0 0,0 0 0 0 0,5-1 1 0 0,-2 1-30 0 0,1 1 0 0 0,-1 1 0 0 0,1-1 0 0 0,0 1 0 0 0,-1 0 0 0 0,1 1 0 0 0,-1-1 1 0 0,9 4-1 0 0,-14-4 134 0 0,0-1 1 0 0,-1 0-1 0 0,1 0 0 0 0,0 0 1 0 0,-1 1-1 0 0,1-1 1 0 0,-1 0-1 0 0,1 1 0 0 0,0-1 1 0 0,-1 1-1 0 0,1-1 1 0 0,-1 0-1 0 0,1 1 1 0 0,-1-1-1 0 0,1 1 0 0 0,-1 0 1 0 0,0-1-1 0 0,1 1 1 0 0,-1-1-1 0 0,1 1 1 0 0,-1-1-1 0 0,0 1 0 0 0,0 0 1 0 0,1-1-1 0 0,-1 1 1 0 0,0 0-1 0 0,0-1 0 0 0,0 1 1 0 0,0 0-1 0 0,0 0 1 0 0,0-1-1 0 0,0 1 1 0 0,0 0-1 0 0,0-1 0 0 0,0 1 1 0 0,0 0-1 0 0,0-1 1 0 0,0 1-1 0 0,-1 0 1 0 0,1-1-1 0 0,0 1 0 0 0,-1 0 1 0 0,1-1-1 0 0,0 1 1 0 0,-1-1-1 0 0,0 2 1 0 0,-2 4 271 0 0,-2-1 1 0 0,1 1 0 0 0,-10 9 0 0 0,5-5-273 0 0,-1 1 29 0 0,0 0 0 0 0,-1 0-1 0 0,0-2 1 0 0,0 1 0 0 0,-1-1 0 0 0,0-1-1 0 0,-14 7 1 0 0,20-11-247 0 0,0-1-1 0 0,0-1 1 0 0,0 1 0 0 0,0-1-1 0 0,-1 0 1 0 0,1 0 0 0 0,-1 0-1 0 0,1-1 1 0 0,-1 0 0 0 0,0-1-1 0 0,1 1 1 0 0,-1-1 0 0 0,0-1-1 0 0,1 1 1 0 0,-1-1 0 0 0,1 0-1 0 0,-13-4 1 0 0,17 4-104 0 0,1 0 0 0 0,0 0 0 0 0,0 0-1 0 0,0 0 1 0 0,0 0 0 0 0,0 0 0 0 0,1 0 0 0 0,-1 0 0 0 0,0-1 0 0 0,0 1-1 0 0,1 0 1 0 0,-1 0 0 0 0,1-1 0 0 0,-1 1 0 0 0,1 0 0 0 0,-1-1 0 0 0,1 1-1 0 0,0-1 1 0 0,0 1 0 0 0,0 0 0 0 0,0-1 0 0 0,0 1 0 0 0,0-1 0 0 0,0 1-1 0 0,0 0 1 0 0,1-3 0 0 0,1-10-2485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5.256"/>
    </inkml:context>
    <inkml:brush xml:id="br0">
      <inkml:brushProperty name="width" value="0.05" units="cm"/>
      <inkml:brushProperty name="height" value="0.05" units="cm"/>
    </inkml:brush>
  </inkml:definitions>
  <inkml:trace contextRef="#ctx0" brushRef="#br0">118 12 16516 0 0,'1'-12'4601'0'0,"-9"17"-2579"0"0,-11 18-1868 0 0,3 5-291 0 0,1-1 1 0 0,1 2-1 0 0,2 0 0 0 0,1 0 0 0 0,-12 49 1 0 0,23-71 585 0 0,2-7-94 0 0,10-10 128 0 0,9-20-78 0 0,-10 13-427 0 0,-2-1-1 0 0,0-1 1 0 0,-1 1 0 0 0,7-27-1 0 0,-14 54-384 0 0,1 1 1 0 0,0-1-1 0 0,1 0 0 0 0,0 1 0 0 0,4 9 1 0 0,-5-17 393 0 0,0 1 1 0 0,0 0-1 0 0,0-1 1 0 0,1 0-1 0 0,-1 1 1 0 0,0-1-1 0 0,1 0 1 0 0,0 0-1 0 0,-1 0 1 0 0,1-1 0 0 0,0 1-1 0 0,0 0 1 0 0,0-1-1 0 0,0 0 1 0 0,0 0-1 0 0,0 0 1 0 0,1 0-1 0 0,-1-1 1 0 0,0 1-1 0 0,0-1 1 0 0,7 1-1 0 0,5-1 23 0 0,0-1 0 0 0,0 0 0 0 0,20-5 0 0 0,-17 3-293 0 0,-1-1 1 0 0,0 0-1 0 0,0-2 1 0 0,-1 0-1 0 0,1 0 0 0 0,-1-2 1 0 0,0 0-1 0 0,-1-1 1 0 0,25-18-1 0 0,-39 26 215 0 0,-1 0 1 0 0,1 0-1 0 0,0 0 0 0 0,0 0 1 0 0,0 0-1 0 0,0 1 1 0 0,1-1-1 0 0,-1 0 0 0 0,0 1 1 0 0,0-1-1 0 0,0 1 0 0 0,1-1 1 0 0,-1 1-1 0 0,0-1 0 0 0,0 1 1 0 0,1 0-1 0 0,-1 0 1 0 0,0-1-1 0 0,1 1 0 0 0,1 0 1 0 0,-5 5 82 0 0,0-1 1 0 0,0 0 0 0 0,1 1 0 0 0,0-1 0 0 0,-2 10-1 0 0,-1-4 188 0 0,3-4 780 0 0,12-6-106 0 0,3-4-606 0 0,-6 2-442 0 0,0 0-1 0 0,0 1 0 0 0,-1 0 0 0 0,1 0 0 0 0,9 1 0 0 0,-15 0 110 0 0,1 0-1 0 0,-1 1 1 0 0,1-1-1 0 0,-1 1 1 0 0,1 0-1 0 0,-1-1 1 0 0,1 1-1 0 0,-1 1 1 0 0,0-1-1 0 0,0 0 1 0 0,1 0-1 0 0,-1 1 1 0 0,0-1-1 0 0,0 1 1 0 0,0 0-1 0 0,-1 0 1 0 0,1 0 0 0 0,0-1-1 0 0,-1 2 1 0 0,2 1-1 0 0,2 4 18 0 0,0 0-1 0 0,-1 0 1 0 0,0 0-1 0 0,-1 0 1 0 0,0 1-1 0 0,0-1 1 0 0,2 17 0 0 0,-2-2 323 0 0,0 44 0 0 0,-3-47 146 0 0,-1 0-1 0 0,-6 31 1 0 0,5-43-301 0 0,0 1-1 0 0,0-1 1 0 0,-1 0-1 0 0,0 0 1 0 0,-1 0-1 0 0,0 0 1 0 0,0 0 0 0 0,-7 9-1 0 0,-61 90 1269 0 0,71-106-1332 0 0,1 0 0 0 0,-1 0 0 0 0,0 0 0 0 0,1 0 0 0 0,-1 0 0 0 0,0 0 0 0 0,0-1 1 0 0,0 1-1 0 0,1 0 0 0 0,-1-1 0 0 0,0 1 0 0 0,0-1 0 0 0,0 1 0 0 0,0-1 0 0 0,0 1 0 0 0,0-1 0 0 0,0 0 0 0 0,-1 1 0 0 0,1-1 0 0 0,0 0 0 0 0,0 0 0 0 0,0 0 0 0 0,0 0 0 0 0,0 0 0 0 0,0 0 0 0 0,0 0 0 0 0,-1 0 0 0 0,1 0 0 0 0,0 0 0 0 0,0-1 0 0 0,0 1 0 0 0,-1-1 0 0 0,1 0 33 0 0,-1 0-1 0 0,1 1 0 0 0,0-1 0 0 0,0 0 0 0 0,0 0 1 0 0,0-1-1 0 0,-1 1 0 0 0,1 0 0 0 0,1 0 0 0 0,-1 0 1 0 0,0-1-1 0 0,0 1 0 0 0,0 0 0 0 0,1-1 0 0 0,-1 1 1 0 0,1-1-1 0 0,-1 1 0 0 0,1-1 0 0 0,-1 1 0 0 0,1-1 0 0 0,0 1 1 0 0,0-1-1 0 0,0-1 0 0 0,-6-77 963 0 0,3 56-1065 0 0,2 0 0 0 0,1-40 1 0 0,1 57-68 0 0,-1 1 1 0 0,2-1 0 0 0,-1 0-1 0 0,1 0 1 0 0,0 1 0 0 0,0-1-1 0 0,1 1 1 0 0,0 0 0 0 0,0 0-1 0 0,0 0 1 0 0,8-10 0 0 0,-7 11-282 0 0,1 1 0 0 0,-1-1 0 0 0,1 1 0 0 0,0 0 0 0 0,0 1 0 0 0,1-1 0 0 0,-1 1 0 0 0,1 0 0 0 0,0 0 0 0 0,-1 1 0 0 0,1 0 0 0 0,0 0 0 0 0,9-2 0 0 0,13-3-441 0 0,1-7 624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1.919"/>
    </inkml:context>
    <inkml:brush xml:id="br0">
      <inkml:brushProperty name="width" value="0.05" units="cm"/>
      <inkml:brushProperty name="height" value="0.05" units="cm"/>
    </inkml:brush>
  </inkml:definitions>
  <inkml:trace contextRef="#ctx0" brushRef="#br0">109 33 10418 0 0,'9'-27'2625'0'0,"-6"22"-242"0"0,-7 19-2148 0 0,-2 13-368 0 0,0 0-1 0 0,2 0 1 0 0,-1 48 0 0 0,9 86-578 0 0,0-36 276 0 0,-4-59-68 0 0,-1-1-3273 0 0,1-53 2187 0 0</inkml:trace>
  <inkml:trace contextRef="#ctx0" brushRef="#br0" timeOffset="1">41 344 11418 0 0,'-41'-116'6387'0'0,"94"138"-7316"0"0,86 37-3034 0 0,-73-33 2769 0 0,-29-9 309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6.594"/>
    </inkml:context>
    <inkml:brush xml:id="br0">
      <inkml:brushProperty name="width" value="0.05" units="cm"/>
      <inkml:brushProperty name="height" value="0.05" units="cm"/>
    </inkml:brush>
  </inkml:definitions>
  <inkml:trace contextRef="#ctx0" brushRef="#br0">14 235 12275 0 0,'-1'-9'2109'0'0,"1"7"-1485"0"0,0 0-1 0 0,0 0 1 0 0,0 0 0 0 0,0-1 0 0 0,1 1 0 0 0,-1 0 0 0 0,0 0 0 0 0,1 0 0 0 0,-1 0-1 0 0,1-1 1 0 0,0 1 0 0 0,2-3 0 0 0,0-3 1500 0 0,-6 8-696 0 0,3 0-1417 0 0,-1 1 1 0 0,0 0 0 0 0,1-1-1 0 0,-1 1 1 0 0,0 0 0 0 0,1 0-1 0 0,-1 0 1 0 0,1 0-1 0 0,-1-1 1 0 0,1 1 0 0 0,0 0-1 0 0,-1 0 1 0 0,1 0 0 0 0,-1 2-1 0 0,-3 19-165 0 0,1 1-1 0 0,0 0 1 0 0,2-1 0 0 0,0 1-1 0 0,2 0 1 0 0,0 0-1 0 0,2 0 1 0 0,8 36 0 0 0,-11-58 141 0 0,1 0 1 0 0,-1 1-1 0 0,0-1 1 0 0,1 0-1 0 0,-1 0 1 0 0,1 0 0 0 0,-1 0-1 0 0,1 0 1 0 0,-1 0-1 0 0,1 0 1 0 0,0 0-1 0 0,0 0 1 0 0,-1 0-1 0 0,1 0 1 0 0,0 0 0 0 0,0 0-1 0 0,0-1 1 0 0,0 1-1 0 0,0 0 1 0 0,0-1-1 0 0,0 1 1 0 0,0-1-1 0 0,0 1 1 0 0,0-1 0 0 0,0 1-1 0 0,3-1 1 0 0,-2 0 11 0 0,1 0-1 0 0,-1 0 1 0 0,1 0 0 0 0,-1 0 0 0 0,1-1-1 0 0,0 0 1 0 0,-1 1 0 0 0,0-1 0 0 0,1 0-1 0 0,-1 0 1 0 0,5-3 0 0 0,3-2 76 0 0,-1 0-1 0 0,0-1 1 0 0,0 0 0 0 0,15-16-1 0 0,6-20 189 0 0,-24 33-248 0 0,0 0 0 0 0,1 1 0 0 0,8-8 0 0 0,-17 31-208 0 0,0 1 0 0 0,2-1 0 0 0,0 22 0 0 0,0-35 188 0 0,0 1 0 0 0,0-1 0 0 0,0 1 0 0 0,0 0 0 0 0,1-1 0 0 0,-1 1 0 0 0,0-1 0 0 0,1 1-1 0 0,-1 0 1 0 0,1-1 0 0 0,-1 1 0 0 0,1-1 0 0 0,0 0 0 0 0,0 1 0 0 0,0-1 0 0 0,0 0 0 0 0,0 1 0 0 0,0-1 0 0 0,0 0 0 0 0,0 0 0 0 0,0 0 0 0 0,0 0 0 0 0,2 1 0 0 0,-1-1 33 0 0,-1-1 0 0 0,1 0 0 0 0,0 1 1 0 0,-1-1-1 0 0,1 0 0 0 0,0 0 0 0 0,0 0 0 0 0,-1 0 1 0 0,1 0-1 0 0,0-1 0 0 0,0 1 0 0 0,-1-1 0 0 0,1 1 1 0 0,0-1-1 0 0,-1 1 0 0 0,1-1 0 0 0,1-1 1 0 0,7-4 194 0 0,0 0 1 0 0,0-1 0 0 0,-1 0 0 0 0,15-15 0 0 0,70-90-246 0 0,-93 142-993 0 0,-2-10 943 0 0,2 37-25 0 0,-1-54 69 0 0,1 1 0 0 0,-1-1 0 0 0,1 0-1 0 0,0 1 1 0 0,0-1 0 0 0,0 0 0 0 0,1 1-1 0 0,-1-1 1 0 0,1 0 0 0 0,-1 0 0 0 0,1 0-1 0 0,5 5 1 0 0,-6-7 16 0 0,1 0 0 0 0,0 0 0 0 0,0 0 0 0 0,0 0 0 0 0,-1 0 0 0 0,1-1 0 0 0,0 1 0 0 0,0-1 0 0 0,0 1 0 0 0,0-1 0 0 0,0 0 0 0 0,0 0 0 0 0,0 0 0 0 0,0 0 0 0 0,0 0 0 0 0,4-1 0 0 0,0 0 18 0 0,-1 0 0 0 0,1 0 0 0 0,-1 0 0 0 0,0-1 0 0 0,6-2 0 0 0,3-3 23 0 0,0-1 0 0 0,0 0 0 0 0,-1 0 0 0 0,0-2 0 0 0,0 0 0 0 0,-1 0 0 0 0,17-19 0 0 0,11-13-670 0 0,-57 100-614 0 0,12-38 1311 0 0,-7 43-113 0 0,11-59 49 0 0,1 0 1 0 0,0 0-1 0 0,0 0 1 0 0,0 0-1 0 0,0-1 0 0 0,0 1 1 0 0,1 0-1 0 0,0 0 1 0 0,0-1-1 0 0,0 1 1 0 0,0 0-1 0 0,0-1 1 0 0,3 5-1 0 0,-3-7 37 0 0,0 0 0 0 0,0 0 0 0 0,0 0 0 0 0,0 0 0 0 0,0 0 0 0 0,0 0 0 0 0,0-1-1 0 0,0 1 1 0 0,0 0 0 0 0,1-1 0 0 0,-1 1 0 0 0,0 0 0 0 0,1-1 0 0 0,-1 0 0 0 0,0 1 0 0 0,1-1 0 0 0,-1 0 0 0 0,0 1 0 0 0,1-1 0 0 0,-1 0-1 0 0,1 0 1 0 0,-1 0 0 0 0,0-1 0 0 0,1 1 0 0 0,-1 0 0 0 0,1 0 0 0 0,-1-1 0 0 0,0 1 0 0 0,1-1 0 0 0,-1 1 0 0 0,2-2 0 0 0,1 1 84 0 0,1-2 1 0 0,-1 1 0 0 0,0-1 0 0 0,0 1 0 0 0,0-1 0 0 0,0 0 0 0 0,6-7 0 0 0,56-59 713 0 0,37-43-284 0 0,-86 89-417 0 0,-1 0-1 0 0,-1 0 0 0 0,-1-2 0 0 0,-1 0 0 0 0,-1 0 0 0 0,17-54 1 0 0,-27 70-173 0 0,0 0 0 0 0,-1-1 1 0 0,0 1-1 0 0,0-15 0 0 0,-1 24 16 0 0,-1 0 0 0 0,0 1 0 0 0,1-1-1 0 0,-1 0 1 0 0,0 0 0 0 0,1 1 0 0 0,-1-1-1 0 0,0 1 1 0 0,1-1 0 0 0,-1 0 0 0 0,1 1-1 0 0,-1-1 1 0 0,1 1 0 0 0,-1-1 0 0 0,1 1 0 0 0,-1-1-1 0 0,1 1 1 0 0,-1 1 0 0 0,-5 11-121 0 0,0 1 0 0 0,2-1 0 0 0,-1 1 0 0 0,2 0 1 0 0,0 1-1 0 0,0-1 0 0 0,2 1 0 0 0,0-1 0 0 0,0 1 0 0 0,3 16 0 0 0,3 16-54 0 0,20 83-1 0 0,-4-30 313 0 0,-33-159 606 0 0,-2 1-1 0 0,-2 0 1 0 0,-3 2 0 0 0,-28-60-1 0 0,105 146-3940 0 0,-30-16 2476 0 0,-8-3 675 0 0,37 14 0 0 0,-30-18-3125 0 0,1-4-3395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7.078"/>
    </inkml:context>
    <inkml:brush xml:id="br0">
      <inkml:brushProperty name="width" value="0.05" units="cm"/>
      <inkml:brushProperty name="height" value="0.05" units="cm"/>
    </inkml:brush>
  </inkml:definitions>
  <inkml:trace contextRef="#ctx0" brushRef="#br0">78 65 17596 0 0,'-16'-19'1232'0'0,"-1"2"88"0"0,3 4-1024 0 0,5 6 3289 0 0,1 4-2889 0 0,0 0-256 0 0,7 3-48 0 0,-3-2-23 0 0,4 3-281 0 0,8 2-6786 0 0,-1 3 6114 0 0,3 2-1208 0 0,2-1 1808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8.706"/>
    </inkml:context>
    <inkml:brush xml:id="br0">
      <inkml:brushProperty name="width" value="0.05" units="cm"/>
      <inkml:brushProperty name="height" value="0.05" units="cm"/>
    </inkml:brush>
  </inkml:definitions>
  <inkml:trace contextRef="#ctx0" brushRef="#br0">272 244 8730 0 0,'-7'-4'1228'0'0,"1"0"0"0"0,0 0 0 0 0,0-1 0 0 0,1 1 0 0 0,-1-1 0 0 0,1-1 0 0 0,0 1 0 0 0,-5-8 0 0 0,9 11-1167 0 0,0 1 0 0 0,0-1 1 0 0,0 1-1 0 0,0-1 0 0 0,0 1 1 0 0,0 0-1 0 0,0-1 1 0 0,0 1-1 0 0,-1 0 0 0 0,1 0 1 0 0,-1 0-1 0 0,1 0 0 0 0,-1 0 1 0 0,1 0-1 0 0,-1 0 0 0 0,1 1 1 0 0,-1-1-1 0 0,0 1 1 0 0,1-1-1 0 0,-1 1 0 0 0,0-1 1 0 0,0 1-1 0 0,1 0 0 0 0,-1 0 1 0 0,0 0-1 0 0,0 0 0 0 0,1 0 1 0 0,-1 0-1 0 0,0 0 1 0 0,0 1-1 0 0,1-1 0 0 0,-1 1 1 0 0,0-1-1 0 0,1 1 0 0 0,-1 0 1 0 0,0-1-1 0 0,1 1 1 0 0,-3 2-1 0 0,-6 4-331 0 0,1 0 0 0 0,0 1 0 0 0,1 0 1 0 0,-15 16-1 0 0,12-11 434 0 0,1 0-182 0 0,1 0 1 0 0,-1 1-1 0 0,2 1 0 0 0,0-1 1 0 0,1 2-1 0 0,0-1 0 0 0,2 1 1 0 0,-6 19-1 0 0,8-24 39 0 0,1 0 1 0 0,0 0-1 0 0,0 13 0 0 0,2-24-8 0 0,0 0-1 0 0,0 1 0 0 0,0-1 0 0 0,0 0 0 0 0,0 1 0 0 0,0-1 0 0 0,0 1 0 0 0,0-1 0 0 0,0 0 0 0 0,0 1 0 0 0,0-1 0 0 0,0 0 0 0 0,0 1 0 0 0,1-1 0 0 0,-1 0 0 0 0,0 1 0 0 0,0-1 0 0 0,0 0 0 0 0,1 1 0 0 0,-1-1 0 0 0,0 0 0 0 0,0 0 0 0 0,1 1 0 0 0,-1-1 0 0 0,0 0 0 0 0,1 0 0 0 0,-1 1 0 0 0,0-1 0 0 0,1 0 1 0 0,-1 0-1 0 0,1 0 0 0 0,13-2 362 0 0,11-13 211 0 0,-6-2-121 0 0,-1-1 1 0 0,0-1 0 0 0,-2 0-1 0 0,28-43 1 0 0,-24 26 45 0 0,-2 0 1 0 0,14-41-1 0 0,-25 57-421 0 0,-1 0-1 0 0,-1-1 1 0 0,-1 1 0 0 0,-1-1-1 0 0,1-38 1 0 0,-5 65-311 0 0,0 0 0 0 0,-1 0 0 0 0,0 0 0 0 0,-3 7 0 0 0,-3 7 37 0 0,-44 184-104 0 0,48-188 255 0 0,1-7-29 0 0,1 1 0 0 0,0 0 0 0 0,1-1 0 0 0,0 1 0 0 0,0 0 0 0 0,1 0 0 0 0,1 0 0 0 0,-1-1-1 0 0,1 1 1 0 0,1 0 0 0 0,0 0 0 0 0,1-1 0 0 0,-1 1 0 0 0,2-1 0 0 0,5 13 0 0 0,-8-20 50 0 0,0-1 1 0 0,0 1 0 0 0,0-1-1 0 0,0 0 1 0 0,1 1-1 0 0,-1-1 1 0 0,0 0 0 0 0,1 0-1 0 0,-1 0 1 0 0,0 0-1 0 0,1 0 1 0 0,-1 0 0 0 0,1 0-1 0 0,-1 0 1 0 0,1-1 0 0 0,0 1-1 0 0,-1-1 1 0 0,1 1-1 0 0,2-1 1 0 0,0 1 29 0 0,-1-1 0 0 0,1 0-1 0 0,0 0 1 0 0,0-1 0 0 0,-1 1 0 0 0,1-1 0 0 0,0 0 0 0 0,5-2 0 0 0,3-1 114 0 0,-1-1 1 0 0,0-1-1 0 0,0 0 1 0 0,14-11-1 0 0,-18 12-37 0 0,1-1 1 0 0,-1-1-1 0 0,0 1 0 0 0,-1-1 0 0 0,1 0 0 0 0,-2-1 0 0 0,1 1 0 0 0,-1-1 0 0 0,0 0 1 0 0,0-1-1 0 0,-1 1 0 0 0,0-1 0 0 0,-1 0 0 0 0,0 0 0 0 0,0 0 0 0 0,2-14 1 0 0,-4 8-155 0 0,-1 15 56 0 0,0 0 0 0 0,0 0 0 0 0,0 0 0 0 0,0 0 0 0 0,0 0 0 0 0,0-1 0 0 0,0 1-1 0 0,0 0 1 0 0,0 0 0 0 0,0 0 0 0 0,-1 0 0 0 0,1 0 0 0 0,0 0 0 0 0,0 0 0 0 0,0 0-1 0 0,0 0 1 0 0,0 0 0 0 0,0 0 0 0 0,0 0 0 0 0,0 0 0 0 0,0 0 0 0 0,0 0 0 0 0,0 0-1 0 0,0 0 1 0 0,-1 0 0 0 0,1 0 0 0 0,0 0 0 0 0,0 0 0 0 0,0 0 0 0 0,0 0 0 0 0,0 0-1 0 0,0 0 1 0 0,0 0 0 0 0,0 0 0 0 0,0 0 0 0 0,0 0 0 0 0,0 0 0 0 0,0 0 0 0 0,-1 0-1 0 0,1 0 1 0 0,0 0 0 0 0,0 0 0 0 0,0 0 0 0 0,0 0 0 0 0,0 1 0 0 0,0-1 0 0 0,0 0-1 0 0,0 0 1 0 0,0 0 0 0 0,0 0 0 0 0,0 0 0 0 0,0 0 0 0 0,0 0 0 0 0,0 0 0 0 0,0 0-1 0 0,0 0 1 0 0,0 0 0 0 0,0 0 0 0 0,0 1 0 0 0,0-1 0 0 0,0 0 0 0 0,0 0 0 0 0,0 0-1 0 0,0 0 1 0 0,0 0 0 0 0,0 0 0 0 0,0 0 0 0 0,-13 26-308 0 0,12-23 341 0 0,-7 14-90 0 0,5-13 2 0 0,1 0 0 0 0,-1 0-1 0 0,1 0 1 0 0,0 0 0 0 0,1 1 0 0 0,-1-1-1 0 0,1 1 1 0 0,0-1 0 0 0,0 1 0 0 0,0-1-1 0 0,0 1 1 0 0,1 8 0 0 0,1-12-1 0 0,0 1 0 0 0,0-1-1 0 0,0 1 1 0 0,0-1 0 0 0,0 1 0 0 0,0-1 0 0 0,0 0 0 0 0,0 0-1 0 0,1 1 1 0 0,-1-1 0 0 0,0 0 0 0 0,1 0 0 0 0,-1 0 0 0 0,1-1-1 0 0,0 1 1 0 0,-1 0 0 0 0,1 0 0 0 0,-1-1 0 0 0,1 1 0 0 0,2-1-1 0 0,37 7-491 0 0,-38-7 502 0 0,32 7-208 0 0,-27-5 276 0 0,0-1 0 0 0,1 1-1 0 0,-1-2 1 0 0,0 1 0 0 0,16-1-1 0 0,-23-1 79 0 0,0 1-1 0 0,0 0 1 0 0,-1-1 0 0 0,1 1-1 0 0,0-1 1 0 0,0 1 0 0 0,0-1-1 0 0,-1 1 1 0 0,1-1 0 0 0,0 0-1 0 0,-1 1 1 0 0,1-1-1 0 0,-1 0 1 0 0,1 0 0 0 0,-1 1-1 0 0,1-1 1 0 0,-1 0 0 0 0,1 0-1 0 0,-1 0 1 0 0,0 0 0 0 0,1 0-1 0 0,-1 1 1 0 0,0-1-1 0 0,0 0 1 0 0,1 0 0 0 0,-1 0-1 0 0,0 0 1 0 0,0 0 0 0 0,0 0-1 0 0,0 0 1 0 0,-1 0 0 0 0,1 0-1 0 0,0-1 1 0 0,-7-34 1201 0 0,7 33-1262 0 0,-9-35 543 0 0,4 13-349 0 0,-2 1 1 0 0,0-1 0 0 0,-15-30-1 0 0,74 72-8304 0 0,-27-8 4997 0 0,0 0-1 0 0,36 6 1 0 0,-25-8 128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9.184"/>
    </inkml:context>
    <inkml:brush xml:id="br0">
      <inkml:brushProperty name="width" value="0.05" units="cm"/>
      <inkml:brushProperty name="height" value="0.05" units="cm"/>
    </inkml:brush>
  </inkml:definitions>
  <inkml:trace contextRef="#ctx0" brushRef="#br0">246 57 16668 0 0,'-5'-6'1545'0'0,"-2"-1"-309"0"0,0 0-1 0 0,0 1 1 0 0,-1-1-1 0 0,-13-8 1 0 0,18 14-1213 0 0,0 0 0 0 0,1 0 0 0 0,-1-1 0 0 0,0 2 0 0 0,1-1 1 0 0,-1 0-1 0 0,0 0 0 0 0,0 1 0 0 0,0 0 0 0 0,0-1 0 0 0,0 1 0 0 0,1 0 0 0 0,-1 1 0 0 0,0-1 0 0 0,0 0 0 0 0,0 1 1 0 0,0 0-1 0 0,0-1 0 0 0,1 1 0 0 0,-6 3 0 0 0,-2 1-130 0 0,0 1 1 0 0,0 1-1 0 0,0 0 0 0 0,1 0 1 0 0,0 1-1 0 0,0 0 0 0 0,1 1 0 0 0,0 0 1 0 0,0 0-1 0 0,1 0 0 0 0,-8 16 1 0 0,13-21-73 0 0,-1 1 0 0 0,2 0 0 0 0,-1 0 1 0 0,0 0-1 0 0,1 0 0 0 0,0 0 0 0 0,0 0 0 0 0,1 0 1 0 0,0 0-1 0 0,-1 0 0 0 0,2 0 0 0 0,-1 0 0 0 0,2 9 1 0 0,2-9-331 0 0,0 0 0 0 0,1 0 0 0 0,0 0 0 0 0,9 7 0 0 0,-5-6 229 0 0,1 0 0 0 0,0-1 1 0 0,0 0-1 0 0,20 5 0 0 0,22 12-423 0 0,-50-21 711 0 0,1 1 1 0 0,0 0-1 0 0,-1-1 0 0 0,1 1 0 0 0,-1 0 1 0 0,1 0-1 0 0,-1 1 0 0 0,0-1 1 0 0,0 0-1 0 0,0 1 0 0 0,0-1 0 0 0,-1 1 1 0 0,1 0-1 0 0,0-1 0 0 0,-1 1 0 0 0,0 0 1 0 0,2 5-1 0 0,-3-5 130 0 0,0 0 0 0 0,1 0 0 0 0,-1-1 0 0 0,0 1 0 0 0,-1 0 0 0 0,1 0 0 0 0,0-1 0 0 0,-1 1 0 0 0,0 0 0 0 0,1-1 0 0 0,-1 1 0 0 0,0-1 0 0 0,0 1 0 0 0,-1-1 0 0 0,1 1 0 0 0,0-1 0 0 0,-1 0 0 0 0,0 1 0 0 0,1-1 0 0 0,-3 2 1 0 0,2-2-105 0 0,-24 23 1253 0 0,24-24-1529 0 0,1 0-1 0 0,-1 0 1 0 0,1 0 0 0 0,-1 0-1 0 0,1 0 1 0 0,-1 0-1 0 0,0 0 1 0 0,1-1-1 0 0,-1 1 1 0 0,0-1 0 0 0,1 1-1 0 0,-1-1 1 0 0,0 1-1 0 0,0-1 1 0 0,0 0-1 0 0,1 0 1 0 0,-3 0-1 0 0,0-2-1477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9:59.680"/>
    </inkml:context>
    <inkml:brush xml:id="br0">
      <inkml:brushProperty name="width" value="0.05" units="cm"/>
      <inkml:brushProperty name="height" value="0.05" units="cm"/>
    </inkml:brush>
  </inkml:definitions>
  <inkml:trace contextRef="#ctx0" brushRef="#br0">36 6 16588 0 0,'-1'-5'1800'0'0,"0"6"-759"0"0,-4 12-522 0 0,-4 23-721 0 0,0 51 592 0 0,5 0 1 0 0,3 0 0 0 0,17 145 0 0 0,-16-222-293 0 0,4 12 857 0 0,0-55 2008 0 0,-2 0-2899 0 0,-2 1-1 0 0,-1 0 0 0 0,-2 0 0 0 0,-1 0 1 0 0,-1 0-1 0 0,-11-34 0 0 0,13 60-1422 0 0,3 17 360 0 0,6 20-20 0 0,-4-27 984 0 0,-1 1-1 0 0,1-1 0 0 0,1 0 1 0 0,-1 0-1 0 0,0 0 0 0 0,1-1 1 0 0,0 1-1 0 0,0 0 0 0 0,0-1 1 0 0,0 0-1 0 0,1 0 0 0 0,-1 0 1 0 0,1 0-1 0 0,0 0 0 0 0,0-1 1 0 0,5 3-1 0 0,-6-4 125 0 0,0 0 0 0 0,0 0 0 0 0,1 0 0 0 0,-1-1 0 0 0,0 1 1 0 0,0-1-1 0 0,1 0 0 0 0,-1 0 0 0 0,1 0 0 0 0,-1 0 0 0 0,0-1 0 0 0,0 1 0 0 0,1-1 1 0 0,-1 0-1 0 0,0 0 0 0 0,0 0 0 0 0,0 0 0 0 0,1 0 0 0 0,-1-1 0 0 0,-1 0 0 0 0,1 1 1 0 0,0-1-1 0 0,3-3 0 0 0,-2 2 12 0 0,-1 1 1 0 0,0-1 0 0 0,0 0-1 0 0,0 0 1 0 0,0 0 0 0 0,0 0-1 0 0,-1 0 1 0 0,1 0 0 0 0,-1-1-1 0 0,0 1 1 0 0,0-1 0 0 0,0 0-1 0 0,-1 0 1 0 0,1 1 0 0 0,-1-1-1 0 0,0 0 1 0 0,1-6 0 0 0,-9 66-1591 0 0,5-44 1460 0 0,0-1 0 0 0,0 1 0 0 0,1 0 0 0 0,1 0-1 0 0,0 0 1 0 0,3 24 0 0 0,-3-35 31 0 0,0 0 0 0 0,1 0 0 0 0,-1 1 0 0 0,0-1 1 0 0,1 0-1 0 0,-1 0 0 0 0,1 0 0 0 0,-1 0 0 0 0,1 0 0 0 0,0 0 0 0 0,-1 0 0 0 0,1 0 0 0 0,0 0 0 0 0,0 0 0 0 0,0 0 0 0 0,0-1 1 0 0,0 1-1 0 0,0 0 0 0 0,0 0 0 0 0,0-1 0 0 0,0 1 0 0 0,0-1 0 0 0,1 1 0 0 0,0 0 23 0 0,0-1-1 0 0,0 0 1 0 0,1 0 0 0 0,-1 0 0 0 0,0 0-1 0 0,0 0 1 0 0,0 0 0 0 0,0 0-1 0 0,0-1 1 0 0,0 1 0 0 0,0-1-1 0 0,3-1 1 0 0,3-2 55 0 0,0 0 1 0 0,0 0-1 0 0,0-1 0 0 0,-1 0 0 0 0,9-8 0 0 0,2-2 8 0 0,27-25 38 0 0,-41 36-123 0 0,-1 0 0 0 0,1 0 0 0 0,-1-1 0 0 0,0 1 0 0 0,0-1 0 0 0,-1 0 0 0 0,1 1-1 0 0,2-9 1 0 0,2-3-22 0 0,-6 14 7 0 0,0 0 0 0 0,1 0 1 0 0,-1-1-1 0 0,0 1 0 0 0,-1 0 1 0 0,1 0-1 0 0,0 0 0 0 0,-1-1 0 0 0,1 1 1 0 0,-1 0-1 0 0,1-1 0 0 0,-1 1 1 0 0,0 0-1 0 0,0-1 0 0 0,-1-2 1 0 0,1 10-81 0 0,0 1 1 0 0,-1-1 0 0 0,0 1-1 0 0,0-1 1 0 0,0 1-1 0 0,-1-1 1 0 0,-4 10 0 0 0,5-12 59 0 0,0 3 8 0 0,-1 0 0 0 0,1 0 1 0 0,0 0-1 0 0,1 1 0 0 0,-1-1 0 0 0,1 0 0 0 0,1 0 1 0 0,-1 1-1 0 0,1-1 0 0 0,0 0 0 0 0,0 0 1 0 0,1 1-1 0 0,0-1 0 0 0,0-1 0 0 0,0 1 1 0 0,6 9-1 0 0,-7-14-172 0 0,0-1 1 0 0,-1 0 0 0 0,1 1-1 0 0,0-1 1 0 0,0 0 0 0 0,0 1 0 0 0,0-1-1 0 0,0 0 1 0 0,0 0 0 0 0,0 0-1 0 0,0 0 1 0 0,0 0 0 0 0,0 0-1 0 0,0 0 1 0 0,0 0 0 0 0,0 0-1 0 0,0-1 1 0 0,-1 1 0 0 0,1 0-1 0 0,0-1 1 0 0,2 0 0 0 0,1 0-1152 0 0,5-1-594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00.131"/>
    </inkml:context>
    <inkml:brush xml:id="br0">
      <inkml:brushProperty name="width" value="0.05" units="cm"/>
      <inkml:brushProperty name="height" value="0.05" units="cm"/>
    </inkml:brush>
  </inkml:definitions>
  <inkml:trace contextRef="#ctx0" brushRef="#br0">26 3 8226 0 0,'-23'-3'12995'0'0,"20"3"-11899"0"0,3 2-392 0 0,0-1-912 0 0,9 3 56 0 0,-8-1-120 0 0,2 0-328 0 0,3 4-169 0 0,0-1-263 0 0,7 1-240 0 0,-3 2-240 0 0,3 1 39 0 0,-2 3-503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00.615"/>
    </inkml:context>
    <inkml:brush xml:id="br0">
      <inkml:brushProperty name="width" value="0.05" units="cm"/>
      <inkml:brushProperty name="height" value="0.05" units="cm"/>
    </inkml:brush>
  </inkml:definitions>
  <inkml:trace contextRef="#ctx0" brushRef="#br0">97 29 10986 0 0,'-2'2'344'0'0,"0"-1"0"0"0,0 1 0 0 0,0 0-1 0 0,0 1 1 0 0,0-1 0 0 0,0 0 0 0 0,0 0 0 0 0,0 1-1 0 0,1-1 1 0 0,0 1 0 0 0,-1-1 0 0 0,1 1 0 0 0,-1 3-1 0 0,-13 41 349 0 0,14-42-379 0 0,-2 8-299 0 0,1 1 0 0 0,0-1 0 0 0,1 1 0 0 0,1 0 0 0 0,0 0 0 0 0,1 0 0 0 0,0-1 0 0 0,6 27 0 0 0,-4-21 110 0 0,0-1-1 0 0,-2 1 1 0 0,0-1-1 0 0,-1 1 1 0 0,-1-1-1 0 0,-1 1 1 0 0,-1-1-1 0 0,0 1 1 0 0,-2-1-1 0 0,0 0 0 0 0,-10 24 1 0 0,15-40-28 0 0,-1-1 1 0 0,1 0-1 0 0,-1 1 1 0 0,0-1-1 0 0,1 0 1 0 0,-1 1-1 0 0,0-1 1 0 0,0 0-1 0 0,0 0 1 0 0,0 0 0 0 0,0 0-1 0 0,0 0 1 0 0,0 0-1 0 0,0 0 1 0 0,-1 0-1 0 0,-1 1 1 0 0,3-2-42 0 0,0 0 0 0 0,-1 0 1 0 0,1 0-1 0 0,0 0 1 0 0,-1 0-1 0 0,1 0 1 0 0,0 0-1 0 0,0 0 1 0 0,-1-1-1 0 0,1 1 0 0 0,0 0 1 0 0,-1 0-1 0 0,1 0 1 0 0,0 0-1 0 0,0 0 1 0 0,-1-1-1 0 0,1 1 1 0 0,0 0-1 0 0,0 0 1 0 0,-1 0-1 0 0,1-1 0 0 0,0 1 1 0 0,0 0-1 0 0,0 0 1 0 0,0-1-1 0 0,-1 1 1 0 0,1 0-1 0 0,-5-17 671 0 0,4-2-907 0 0,0 1 0 0 0,2 0 0 0 0,0-1 0 0 0,0 1 0 0 0,2 0 0 0 0,1 0 0 0 0,0 0-1 0 0,1 0 1 0 0,0 0 0 0 0,17-31 0 0 0,-6 16-211 0 0,2 1 0 0 0,2 0 0 0 0,1 2 0 0 0,36-42 0 0 0,-46 61 567 0 0,0 0 1 0 0,0 1 0 0 0,1 0-1 0 0,1 1 1 0 0,-1 0 0 0 0,24-11-1 0 0,-35 58 1310 0 0,-1-32-1524 0 0,1 0 1 0 0,-1 1 0 0 0,1-1-1 0 0,0 0 1 0 0,1 1 0 0 0,0-1 0 0 0,0 0-1 0 0,4 10 1 0 0,-5-15 34 0 0,0 1 0 0 0,0-1 0 0 0,-1 0 0 0 0,1 1-1 0 0,0-1 1 0 0,0 0 0 0 0,0 0 0 0 0,0 1 0 0 0,1-1 0 0 0,-1 0 0 0 0,0 0 0 0 0,0 0-1 0 0,1-1 1 0 0,-1 1 0 0 0,1 0 0 0 0,-1 0 0 0 0,0-1 0 0 0,1 1 0 0 0,-1-1 0 0 0,1 1 0 0 0,0-1-1 0 0,-1 0 1 0 0,1 1 0 0 0,-1-1 0 0 0,1 0 0 0 0,-1 0 0 0 0,1 0 0 0 0,0 0 0 0 0,-1-1-1 0 0,1 1 1 0 0,-1 0 0 0 0,1-1 0 0 0,-1 1 0 0 0,1-1 0 0 0,-1 1 0 0 0,1-1 0 0 0,-1 0-1 0 0,1 1 1 0 0,-1-1 0 0 0,2-1 0 0 0,1-1 58 0 0,-1 0-1 0 0,1 1 1 0 0,-1-1-1 0 0,0-1 1 0 0,0 1 0 0 0,0 0-1 0 0,0-1 1 0 0,-1 1-1 0 0,1-1 1 0 0,-1 0-1 0 0,0 0 1 0 0,0 0 0 0 0,0 0-1 0 0,-1 0 1 0 0,0 0-1 0 0,2-9 1 0 0,-3 13-153 0 0,0 13-289 0 0,-1 13 153 0 0,-5 26 0 0 0,4-33 233 0 0,0-1 0 0 0,0 1 0 0 0,3 33-1 0 0,4-28-6 0 0,1 0 0 0 0,14 39-1 0 0,-11-38-7 0 0,7 17 16 0 0,16 74 1 0 0,-30-106 94 0 0,0 1 1 0 0,-1-1 0 0 0,0 20-1 0 0,-1-27-22 0 0,-1-1 0 0 0,1 1 0 0 0,0 0-1 0 0,-1-1 1 0 0,0 1 0 0 0,1 0 0 0 0,-1-1 0 0 0,0 1 0 0 0,0-1 0 0 0,0 0-1 0 0,-1 1 1 0 0,1-1 0 0 0,-1 0 0 0 0,1 1 0 0 0,-1-1 0 0 0,0 0-1 0 0,0 0 1 0 0,0-1 0 0 0,0 1 0 0 0,-2 2 0 0 0,2-3 29 0 0,0 0-1 0 0,0 0 1 0 0,0 0 0 0 0,-1 0 0 0 0,1 0 0 0 0,0 0-1 0 0,-1 0 1 0 0,1-1 0 0 0,0 1 0 0 0,-1-1 0 0 0,1 0-1 0 0,-1 0 1 0 0,1 0 0 0 0,-1 0 0 0 0,1 0 0 0 0,0 0-1 0 0,-1 0 1 0 0,-3-2 0 0 0,2 1 2 0 0,0-1-1 0 0,0 0 1 0 0,0 0 0 0 0,0 0 0 0 0,0-1-1 0 0,1 1 1 0 0,-1-1 0 0 0,1 0-1 0 0,-5-5 1 0 0,-3-4 33 0 0,1-1 1 0 0,0-1-1 0 0,1 1 0 0 0,-10-23 0 0 0,9 17-160 0 0,1-1 0 0 0,-9-30 0 0 0,16 42 24 0 0,0 1 0 0 0,0-1 0 0 0,1 0 0 0 0,0 0 0 0 0,1 0-1 0 0,-1 0 1 0 0,1 0 0 0 0,1 0 0 0 0,2-15 0 0 0,-2 20 2 0 0,1 0 0 0 0,-1 1 0 0 0,0-1 0 0 0,1 1-1 0 0,0-1 1 0 0,-1 1 0 0 0,1 0 0 0 0,0 0 0 0 0,0 0 0 0 0,0 0 0 0 0,1 0 0 0 0,-1 0 0 0 0,0 0 0 0 0,1 1 0 0 0,-1-1 0 0 0,1 1 0 0 0,0 0-1 0 0,-1 0 1 0 0,1 0 0 0 0,4-1 0 0 0,8-3-172 0 0,0 2 0 0 0,24-4 0 0 0,-26 6 25 0 0,88-17-5397 0 0,-69 15 726 0 0,-10-3 1909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01.134"/>
    </inkml:context>
    <inkml:brush xml:id="br0">
      <inkml:brushProperty name="width" value="0.05" units="cm"/>
      <inkml:brushProperty name="height" value="0.05" units="cm"/>
    </inkml:brush>
  </inkml:definitions>
  <inkml:trace contextRef="#ctx0" brushRef="#br0">31 556 14251 0 0,'-30'-3'2663'0'0,"29"3"-2271"0"0,34-23 4825 0 0,-10-3-4510 0 0,-1-2-1 0 0,-1 0 0 0 0,-2-2 1 0 0,18-34-1 0 0,-17 28-426 0 0,63-127 102 0 0,-10 19-171 0 0,-67 134-215 0 0,-7 15-328 0 0,-5 17 62 0 0,-10 160 85 0 0,6-91 224 0 0,3 171 0 0 0,8-253-31 0 0,-1 0 0 0 0,2-1 0 0 0,-1 1 0 0 0,1 0 0 0 0,0-1 0 0 0,6 13 0 0 0,-8-21-56 0 0,1 1 1 0 0,-1-1-1 0 0,0 1 0 0 0,0-1 1 0 0,1 0-1 0 0,-1 1 0 0 0,0-1 1 0 0,1 0-1 0 0,-1 1 0 0 0,0-1 1 0 0,1 0-1 0 0,-1 1 0 0 0,1-1 1 0 0,-1 0-1 0 0,1 0 0 0 0,-1 0 1 0 0,0 1-1 0 0,1-1 1 0 0,-1 0-1 0 0,1 0 0 0 0,-1 0 1 0 0,1 0-1 0 0,-1 0 0 0 0,1 0 1 0 0,-1 0-1 0 0,1 0 0 0 0,0 0 1 0 0,4 1-1613 0 0,-1 0 460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2.293"/>
    </inkml:context>
    <inkml:brush xml:id="br0">
      <inkml:brushProperty name="width" value="0.05" units="cm"/>
      <inkml:brushProperty name="height" value="0.05" units="cm"/>
    </inkml:brush>
  </inkml:definitions>
  <inkml:trace contextRef="#ctx0" brushRef="#br0">0 60 13171 0 0,'55'-5'520'0'0,"-14"5"-584"0"0,-9-6 0 0 0,-9 2 312 0 0,18-9 2256 0 0,-11-2-2456 0 0,16-1-1120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3.105"/>
    </inkml:context>
    <inkml:brush xml:id="br0">
      <inkml:brushProperty name="width" value="0.05" units="cm"/>
      <inkml:brushProperty name="height" value="0.05" units="cm"/>
    </inkml:brush>
  </inkml:definitions>
  <inkml:trace contextRef="#ctx0" brushRef="#br0">137 63 10242 0 0,'-6'-38'6205'0'0,"0"13"1129"0"0,-3 48-7685 0 0,3 8 207 0 0,2 0 0 0 0,1 1 0 0 0,1 38 0 0 0,0 2 96 0 0,-70 669 64 0 0,65-686-17 0 0,3 0-1 0 0,4 59 1 0 0,0-61 41 0 0,0 20 492 0 0,1-72-502 0 0,-1 0-1 0 0,0-1 0 0 0,0 1 1 0 0,0 0-1 0 0,0 0 1 0 0,-1 0-1 0 0,1-1 0 0 0,0 1 1 0 0,0 0-1 0 0,0 0 1 0 0,-1 0-1 0 0,1-1 0 0 0,0 1 1 0 0,-1 0-1 0 0,1 0 1 0 0,0-1-1 0 0,-1 1 0 0 0,1 0 1 0 0,-1-1-1 0 0,1 1 0 0 0,-1-1 1 0 0,0 1-1 0 0,1 0 1 0 0,-1-1-1 0 0,0 1 0 0 0,1-1 1 0 0,-1 0-1 0 0,-1 1 1 0 0,0 2-450 0 0,1-2-86 0 0,1-1 0 0 0,0 1 1 0 0,0 0-1 0 0,-1 0 1 0 0,1-1-1 0 0,0 1 0 0 0,0 0 1 0 0,0 0-1 0 0,0 0 0 0 0,0-1 1 0 0,0 1-1 0 0,0 0 0 0 0,0 0 1 0 0,0 0-1 0 0,0-1 0 0 0,1 1 1 0 0,-1 0-1 0 0,0 0 0 0 0,1 0 1 0 0,2 3-706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2.663"/>
    </inkml:context>
    <inkml:brush xml:id="br0">
      <inkml:brushProperty name="width" value="0.05" units="cm"/>
      <inkml:brushProperty name="height" value="0.05" units="cm"/>
    </inkml:brush>
  </inkml:definitions>
  <inkml:trace contextRef="#ctx0" brushRef="#br0">29 173 12923 0 0,'8'-17'6821'0'0,"-10"31"-6474"0"0,-27 153-1298 0 0,25-93-2176 0 0,3-110-2254 0 0,1-41 1070 0 0,4-1 3909 0 0,-1 49 1129 0 0,-2 12 984 0 0,1 0 1 0 0,1 0 0 0 0,5-16-1 0 0,3 88-1409 0 0,-4-34-258 0 0,0 0-1 0 0,1-1 1 0 0,1-1 0 0 0,1 1 0 0 0,0-1 0 0 0,2-1 0 0 0,0 0 0 0 0,1-1 0 0 0,1 0 0 0 0,0-1-1 0 0,28 24 1 0 0,-40-38 90 0 0,0-1-1 0 0,-1 1 0 0 0,2 0 1 0 0,-1-1-1 0 0,0 1 0 0 0,0-1 1 0 0,0 0-1 0 0,1 1 0 0 0,-1-1 1 0 0,1 0-1 0 0,-1-1 0 0 0,1 1 0 0 0,-1 0 1 0 0,1-1-1 0 0,3 1 0 0 0,-4-1 19 0 0,0-1-1 0 0,0 1 0 0 0,-1-1 1 0 0,1 1-1 0 0,0-1 0 0 0,-1 0 1 0 0,1 0-1 0 0,-1 0 0 0 0,1 0 1 0 0,-1 0-1 0 0,0 0 0 0 0,1 0 0 0 0,-1 0 1 0 0,0 0-1 0 0,0-1 0 0 0,1 1 1 0 0,-1-1-1 0 0,0 1 0 0 0,0-1 1 0 0,-1 1-1 0 0,1-1 0 0 0,1-2 1 0 0,8-17 31 0 0,-1-1 0 0 0,-1 0 1 0 0,-1-1-1 0 0,-1 1 0 0 0,4-33 1 0 0,-7 30-894 0 0,-1 1 1 0 0,-2-1 0 0 0,0 1 0 0 0,-1-1-1 0 0,-5-24 1 0 0,-8 2-518 0 0,8 31 575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3.682"/>
    </inkml:context>
    <inkml:brush xml:id="br0">
      <inkml:brushProperty name="width" value="0.05" units="cm"/>
      <inkml:brushProperty name="height" value="0.05" units="cm"/>
    </inkml:brush>
  </inkml:definitions>
  <inkml:trace contextRef="#ctx0" brushRef="#br0">31 42 10754 0 0,'-30'-4'8910'0'0,"29"4"-8846"0"0,18-5 646 0 0,67-8-330 0 0,0 3 0 0 0,1 3 0 0 0,-1 5 0 0 0,1 3 0 0 0,0 4 0 0 0,155 29 0 0 0,-222-31-385 0 0,301 50-56 0 0,-250-45 81 0 0,0-4 0 0 0,117-7 0 0 0,254-52 85 0 0,-403 49-147 0 0,1 2 0 0 0,0 1 0 0 0,-1 3-1 0 0,40 3 1 0 0,-75-3 13 0 0,0 0-1 0 0,0 1 1 0 0,-1-1-1 0 0,1 0 1 0 0,0 1 0 0 0,0 0-1 0 0,-1-1 1 0 0,1 1-1 0 0,0 0 1 0 0,-1 0-1 0 0,3 1 1 0 0,-4-2 124 0 0,-5-15-9188 0 0,7 12 8149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4.150"/>
    </inkml:context>
    <inkml:brush xml:id="br0">
      <inkml:brushProperty name="width" value="0.05" units="cm"/>
      <inkml:brushProperty name="height" value="0.05" units="cm"/>
    </inkml:brush>
  </inkml:definitions>
  <inkml:trace contextRef="#ctx0" brushRef="#br0">32 36 12931 0 0,'0'-2'341'0'0,"0"0"1"0"0,0 1-1 0 0,-1-1 1 0 0,1 0-1 0 0,-1 1 1 0 0,0-1-1 0 0,1 0 1 0 0,-1 1 0 0 0,0-1-1 0 0,0 1 1 0 0,0-1-1 0 0,0 1 1 0 0,0 0-1 0 0,-1-1 1 0 0,1 1-1 0 0,0 0 1 0 0,0 0-1 0 0,-1 0 1 0 0,1 0-1 0 0,-1 0 1 0 0,1 0-1 0 0,-1 0 1 0 0,0 0-1 0 0,1 0 1 0 0,-3 0-1 0 0,2 0-205 0 0,2 1 193 0 0,27 6 70 0 0,134 12-343 0 0,-108-15-94 0 0,-1 3 1 0 0,69 17-1 0 0,-108-19-15 0 0,-1 0 0 0 0,21 10 0 0 0,-28-12 60 0 0,-1 0 0 0 0,0 1 0 0 0,0 0 0 0 0,0 0 1 0 0,0 0-1 0 0,0 0 0 0 0,-1 1 0 0 0,1-1 0 0 0,-1 1 1 0 0,4 6-1 0 0,-6-9 37 0 0,0 1-1 0 0,-1-1 1 0 0,1 1 0 0 0,-1-1-1 0 0,0 1 1 0 0,1 0 0 0 0,-1-1 0 0 0,0 1-1 0 0,0 0 1 0 0,0-1 0 0 0,0 1-1 0 0,0 0 1 0 0,-1-1 0 0 0,1 1 0 0 0,0 0-1 0 0,-1-1 1 0 0,1 1 0 0 0,-1-1 0 0 0,1 1-1 0 0,-1-1 1 0 0,0 1 0 0 0,0-1-1 0 0,0 1 1 0 0,-1 1 0 0 0,-4 5 215 0 0,0 0 0 0 0,-15 13-1 0 0,12-12-143 0 0,-89 84 435 0 0,26-27-1630 0 0,50-44-1277 0 0,-22 28 0 0 0,31-33 2164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4.772"/>
    </inkml:context>
    <inkml:brush xml:id="br0">
      <inkml:brushProperty name="width" value="0.05" units="cm"/>
      <inkml:brushProperty name="height" value="0.05" units="cm"/>
    </inkml:brush>
  </inkml:definitions>
  <inkml:trace contextRef="#ctx0" brushRef="#br0">9 454 14235 0 0,'-8'3'7428'0'0,"14"-7"-7412"0"0,1 0 80 0 0,0 0 0 0 0,-1-1-1 0 0,0 0 1 0 0,7-7 0 0 0,12-9 1 0 0,31-22 240 0 0,89-87 0 0 0,-112 95-202 0 0,-2-1 0 0 0,-1-1 0 0 0,38-64 0 0 0,-67 100-126 0 0,12-18-23 0 0,-11 22-214 0 0,-3 13-91 0 0,-4 16 280 0 0,1 0-1 0 0,2 0 1 0 0,2 1 0 0 0,0-1-1 0 0,3 1 1 0 0,0-1 0 0 0,9 32-1 0 0,11 24-201 0 0,-5-31-7345 0 0,-16-52 4830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5.828"/>
    </inkml:context>
    <inkml:brush xml:id="br0">
      <inkml:brushProperty name="width" value="0.05" units="cm"/>
      <inkml:brushProperty name="height" value="0.05" units="cm"/>
    </inkml:brush>
  </inkml:definitions>
  <inkml:trace contextRef="#ctx0" brushRef="#br0">206 263 10426 0 0,'107'-131'7259'0'0,"-102"123"-6906"0"0,-1 0-1 0 0,0-1 0 0 0,0 0 1 0 0,0 1-1 0 0,-1-1 1 0 0,-1 0-1 0 0,1-1 1 0 0,-2 1-1 0 0,1 0 1 0 0,0-14-1 0 0,-2 22-336 0 0,0 0 0 0 0,0 0 0 0 0,0 0 0 0 0,0 0 0 0 0,0 1-1 0 0,0-1 1 0 0,0 0 0 0 0,0 0 0 0 0,0 0 0 0 0,-1 0 0 0 0,1 1 0 0 0,0-1 0 0 0,0 0 0 0 0,-1 0 0 0 0,1 1 0 0 0,0-1-1 0 0,-1 0 1 0 0,1 0 0 0 0,-1 1 0 0 0,1-1 0 0 0,-1 0 0 0 0,1 1 0 0 0,-1-1 0 0 0,-1 0 0 0 0,2 1-31 0 0,-1 0 0 0 0,0 0 0 0 0,0 0 1 0 0,0 0-1 0 0,0 0 0 0 0,1 0 0 0 0,-1 0 0 0 0,0 0 1 0 0,0 0-1 0 0,0 1 0 0 0,1-1 0 0 0,-1 0 0 0 0,0 1 1 0 0,0-1-1 0 0,1 0 0 0 0,-1 1 0 0 0,0-1 0 0 0,0 1 1 0 0,0 0-1 0 0,-5 4-132 0 0,0 1 1 0 0,0-1-1 0 0,-7 11 1 0 0,-7 7 96 0 0,2 1 1 0 0,1 1 0 0 0,0 0-1 0 0,2 2 1 0 0,1 0 0 0 0,2 0-1 0 0,0 1 1 0 0,2 1 0 0 0,-11 47-1 0 0,-9 113-33 0 0,27-155 78 0 0,1 0 0 0 0,2 0 1 0 0,8 56-1 0 0,-6-69 907 0 0,-6-44-145 0 0,-5-16-1597 0 0,-16-63-1071 0 0,-45-151 3549 0 0,67 245-1284 0 0,6 5-193 0 0,8 10-135 0 0,1 0 27 0 0,7 0 126 0 0,0-1 0 0 0,0-1 0 0 0,1-1 0 0 0,-1-1 0 0 0,1 0 0 0 0,0-2 0 0 0,0 0 0 0 0,0-1 0 0 0,31-4 0 0 0,-43 2-601 0 0,0 0 0 0 0,0-1 0 0 0,0 0 1 0 0,0 0-1 0 0,-1 0 0 0 0,1-1 0 0 0,-1 0 0 0 0,0-1 1 0 0,0 1-1 0 0,8-9 0 0 0,-1 3-402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6.324"/>
    </inkml:context>
    <inkml:brush xml:id="br0">
      <inkml:brushProperty name="width" value="0.05" units="cm"/>
      <inkml:brushProperty name="height" value="0.05" units="cm"/>
    </inkml:brush>
  </inkml:definitions>
  <inkml:trace contextRef="#ctx0" brushRef="#br0">262 52 17884 0 0,'-18'-48'4178'0'0,"18"48"-4151"0"0,0-1 1 0 0,-1 1-1 0 0,1 0 0 0 0,-1-1 1 0 0,1 1-1 0 0,0 0 0 0 0,-1 0 1 0 0,1-1-1 0 0,-1 1 0 0 0,1 0 1 0 0,0 0-1 0 0,-1 0 0 0 0,1 0 1 0 0,-1 0-1 0 0,1-1 0 0 0,-1 1 1 0 0,1 0-1 0 0,-1 0 0 0 0,1 0 1 0 0,0 0-1 0 0,-1 0 0 0 0,1 0 1 0 0,-1 0-1 0 0,1 1 0 0 0,-1-1 1 0 0,1 0-1 0 0,-1 0 0 0 0,1 0 1 0 0,-1 0-1 0 0,1 1 0 0 0,0-1 1 0 0,-1 0-1 0 0,1 0 1 0 0,0 1-1 0 0,-1-1 0 0 0,1 0 1 0 0,-1 0-1 0 0,1 1 0 0 0,0-1 1 0 0,0 1-1 0 0,-1 0 0 0 0,-15 14-448 0 0,-20 44-279 0 0,2 1-1 0 0,-50 122 1 0 0,51-104 412 0 0,28-68 230 0 0,1 1-1 0 0,1 0 1 0 0,0 0-1 0 0,0 0 0 0 0,1 0 1 0 0,-1 21-1 0 0,2-29-53 0 0,1 0-1 0 0,0 0 1 0 0,0 0-1 0 0,0 0 1 0 0,1 0-1 0 0,-1-1 1 0 0,1 1-1 0 0,-1 0 1 0 0,1 0-1 0 0,0-1 1 0 0,0 1-1 0 0,0 0 1 0 0,1-1-1 0 0,-1 1 1 0 0,0-1-1 0 0,1 1 1 0 0,0-1-1 0 0,0 0 1 0 0,-1 0-1 0 0,1 1 1 0 0,1-2-1 0 0,-1 1 1 0 0,0 0 0 0 0,0 0-1 0 0,1-1 1 0 0,-1 1-1 0 0,1-1 1 0 0,-1 1-1 0 0,1-1 1 0 0,-1 0-1 0 0,1 0 1 0 0,5 1-1 0 0,-5-2-177 0 0,1 1-1 0 0,-1-1 1 0 0,1 0 0 0 0,-1 0 0 0 0,0 0-1 0 0,1 0 1 0 0,-1-1 0 0 0,1 1-1 0 0,5-3 1 0 0,15-7-1427 0 0</inkml:trace>
  <inkml:trace contextRef="#ctx0" brushRef="#br0" timeOffset="1">518 102 18204 0 0,'0'0'52'0'0,"1"-1"1"0"0,-1 1 0 0 0,0-1-1 0 0,0 1 1 0 0,0-1-1 0 0,0 1 1 0 0,0-1 0 0 0,0 1-1 0 0,0-1 1 0 0,0 1-1 0 0,0 0 1 0 0,0-1 0 0 0,0 1-1 0 0,0-1 1 0 0,0 1-1 0 0,0-1 1 0 0,0 1-1 0 0,0-1 1 0 0,-1 1 0 0 0,1-1-1 0 0,0 1 1 0 0,0 0-1 0 0,-1-1 1 0 0,1 1 0 0 0,0 0-1 0 0,0-1 1 0 0,-1 1-1 0 0,1-1 1 0 0,-12 5 824 0 0,-15 18-324 0 0,25-19-534 0 0,-28 27 9 0 0,2 1 0 0 0,2 2 0 0 0,0 0 0 0 0,-22 42 0 0 0,14-17 13 0 0,-4 6-712 0 0,10-23-6431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6.777"/>
    </inkml:context>
    <inkml:brush xml:id="br0">
      <inkml:brushProperty name="width" value="0.05" units="cm"/>
      <inkml:brushProperty name="height" value="0.05" units="cm"/>
    </inkml:brush>
  </inkml:definitions>
  <inkml:trace contextRef="#ctx0" brushRef="#br0">20 273 13483 0 0,'-11'-30'2666'0'0,"3"19"3000"0"0,23 35-5924 0 0,2-1 143 0 0,1-2 0 0 0,39 37 1 0 0,1 1-561 0 0,-56-57 559 0 0,32 32-1328 0 0,-14-19-1576 0 0,-1-8-3457 0 0,-12-7 3213 0 0</inkml:trace>
  <inkml:trace contextRef="#ctx0" brushRef="#br0" timeOffset="1">318 7 18468 0 0,'0'-6'1820'0'0,"0"11"-853"0"0,1 19-910 0 0,5 40 1 0 0,2-43-45 0 0,1 0 0 0 0,1 0 0 0 0,15 25 1 0 0,-16-32 36 0 0,0 1 1 0 0,-1 0 0 0 0,-1 1 0 0 0,0-1-1 0 0,-2 1 1 0 0,1 0 0 0 0,3 26 0 0 0,-8-33-118 0 0,-1 0 1 0 0,-1 0-1 0 0,0 0 1 0 0,0 0-1 0 0,0-1 1 0 0,-1 1-1 0 0,-1 0 1 0 0,1-1-1 0 0,-8 16 1 0 0,-6 7-1415 0 0,-23 35 1 0 0,18-31 287 0 0,-4 8 836 0 0,-2 1-509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7.508"/>
    </inkml:context>
    <inkml:brush xml:id="br0">
      <inkml:brushProperty name="width" value="0.05" units="cm"/>
      <inkml:brushProperty name="height" value="0.05" units="cm"/>
    </inkml:brush>
  </inkml:definitions>
  <inkml:trace contextRef="#ctx0" brushRef="#br0">274 35 13635 0 0,'39'-34'7922'0'0,"-41"37"-4722"0"0,2-2-3155 0 0,0 0 0 0 0,0-1 0 0 0,0 1 0 0 0,-1-1 0 0 0,1 1 0 0 0,0-1 0 0 0,0 1 0 0 0,0-1 1 0 0,-1 1-1 0 0,1-1 0 0 0,0 1 0 0 0,-1-1 0 0 0,1 1 0 0 0,0-1 0 0 0,-1 0 0 0 0,1 1 0 0 0,-1-1 0 0 0,1 0 0 0 0,-1 1 0 0 0,1-1 0 0 0,-1 0 0 0 0,1 1 1 0 0,-1-1-1 0 0,1 0 0 0 0,-1 0 0 0 0,1 0 0 0 0,-1 1 0 0 0,-9 3-21 0 0,1 1 1 0 0,0 0 0 0 0,1 1-1 0 0,-1 0 1 0 0,1 1-1 0 0,0-1 1 0 0,1 1 0 0 0,-13 15-1 0 0,10-12-18 0 0,-101 118-22 0 0,72-82 22 0 0,18-24-8 0 0,-9 9-697 0 0,29-26-457 0 0,10-13-5330 0 0,5-44-3917 0 0,-8 30 6890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8:07.939"/>
    </inkml:context>
    <inkml:brush xml:id="br0">
      <inkml:brushProperty name="width" value="0.05" units="cm"/>
      <inkml:brushProperty name="height" value="0.05" units="cm"/>
    </inkml:brush>
  </inkml:definitions>
  <inkml:trace contextRef="#ctx0" brushRef="#br0">35 72 7802 0 0,'-1'-8'1590'0'0,"-1"0"1"0"0,0 1 0 0 0,0 0 0 0 0,0-1 0 0 0,-1 1 0 0 0,-7-13-1 0 0,10 19-1519 0 0,0 1-1 0 0,0 0 0 0 0,0-1 0 0 0,-1 1 0 0 0,1 0 0 0 0,0 0 1 0 0,0-1-1 0 0,0 1 0 0 0,0 0 0 0 0,0 0 0 0 0,-1-1 1 0 0,1 1-1 0 0,0 0 0 0 0,0 0 0 0 0,0 0 0 0 0,-1-1 1 0 0,1 1-1 0 0,0 0 0 0 0,0 0 0 0 0,0 0 0 0 0,-1 0 0 0 0,1-1 1 0 0,0 1-1 0 0,0 0 0 0 0,-1 0 0 0 0,1 0 0 0 0,0 0 1 0 0,-1 0-1 0 0,1 0 0 0 0,0 0 0 0 0,0 0 0 0 0,-1 0 0 0 0,1 0 1 0 0,0 0-1 0 0,-1 0 0 0 0,1 0 0 0 0,0 0 0 0 0,0 0 1 0 0,-1 0-1 0 0,1 0 0 0 0,0 0 0 0 0,-1 0 0 0 0,1 0 0 0 0,0 1 1 0 0,0-1-1 0 0,0 0 0 0 0,-1 0 0 0 0,1 0 0 0 0,0 1 1 0 0,-1-1-44 0 0,1 1 0 0 0,0-1 1 0 0,0 1-1 0 0,-1 0 0 0 0,1-1 1 0 0,0 1-1 0 0,0 0 1 0 0,0-1-1 0 0,0 1 0 0 0,0 0 1 0 0,0-1-1 0 0,0 1 0 0 0,0 0 1 0 0,0-1-1 0 0,0 1 1 0 0,1-1-1 0 0,-1 1 0 0 0,0 0 1 0 0,0-1-1 0 0,0 1 0 0 0,1-1 1 0 0,-1 1-1 0 0,0 0 1 0 0,1-1-1 0 0,0 1 0 0 0,12 17 103 0 0,2 0 0 0 0,0-1 0 0 0,1-1-1 0 0,20 17 1 0 0,78 50-1260 0 0,-82-56-2262 0 0,-21-17 1751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0.995"/>
    </inkml:context>
    <inkml:brush xml:id="br0">
      <inkml:brushProperty name="width" value="0.05" units="cm"/>
      <inkml:brushProperty name="height" value="0.05" units="cm"/>
    </inkml:brush>
  </inkml:definitions>
  <inkml:trace contextRef="#ctx0" brushRef="#br0">44 1932 5569 0 0,'-2'0'222'0'0,"1"-1"-1"0"0,-1 1 0 0 0,1-1 1 0 0,-1 1-1 0 0,1 0 0 0 0,-1 0 1 0 0,1 0-1 0 0,-1 0 1 0 0,1 0-1 0 0,-1 0 0 0 0,1 0 1 0 0,-1 0-1 0 0,1 0 1 0 0,-1 1-1 0 0,1-1 0 0 0,0 1 1 0 0,-1-1-1 0 0,1 1 0 0 0,-3 1 1 0 0,-7 5 9120 0 0,21-11-5445 0 0,7-12-3170 0 0,-7 6-677 0 0,6-3-151 0 0,1-1-43 0 0,36-22 0 0 0,-17 15 100 0 0,-2-2 0 0 0,0-1 0 0 0,-2-1 0 0 0,-1-2 0 0 0,38-42 0 0 0,100-98 34 0 0,-120 121 160 0 0,26-30 141 0 0,32-29-369 0 0,-11 28 51 0 0,28-25 11 0 0,0-24-23 0 0,-88 85 63 0 0,2 2-1 0 0,1 2 1 0 0,59-43-1 0 0,-57 49 15 0 0,-1-2-1 0 0,-1-2 1 0 0,47-56 0 0 0,70-112 187 0 0,-12 14 187 0 0,-128 170-387 0 0,1 0 0 0 0,1 1 0 0 0,1 1 1 0 0,23-16-1 0 0,56-42 813 0 0,-98 75-861 0 0,0 0-1 0 0,1 0 0 0 0,-1 0 1 0 0,0 0-1 0 0,0 0 1 0 0,0 0-1 0 0,0 1 0 0 0,0-1 1 0 0,0 0-1 0 0,0 0 0 0 0,0 0 1 0 0,0 0-1 0 0,0 0 0 0 0,0 0 1 0 0,0 0-1 0 0,0 0 0 0 0,0 0 1 0 0,0 0-1 0 0,1 1 0 0 0,-1-1 1 0 0,0 0-1 0 0,0 0 0 0 0,0 0 1 0 0,0 0-1 0 0,0 0 1 0 0,0 0-1 0 0,0 0 0 0 0,0 0 1 0 0,0 0-1 0 0,1 0 0 0 0,-1 0 1 0 0,0 0-1 0 0,0 0 0 0 0,0 0 1 0 0,0 0-1 0 0,0 0 0 0 0,0 0 1 0 0,0 0-1 0 0,1 0 0 0 0,-1 0 1 0 0,0 0-1 0 0,0 0 0 0 0,0 0 1 0 0,0 0-1 0 0,0 0 0 0 0,0 0 1 0 0,0 0-1 0 0,0-1 1 0 0,1 1-1 0 0,-1 0 0 0 0,0 0 1 0 0,0 0-1 0 0,0 0 0 0 0,-7 14-6414 0 0,3-8 4594 0 0,-2 7-903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3.361"/>
    </inkml:context>
    <inkml:brush xml:id="br0">
      <inkml:brushProperty name="width" value="0.05" units="cm"/>
      <inkml:brushProperty name="height" value="0.05" units="cm"/>
    </inkml:brush>
  </inkml:definitions>
  <inkml:trace contextRef="#ctx0" brushRef="#br0">264 134 5025 0 0,'0'-8'2211'0'0,"1"0"0"0"0,1 0 1 0 0,4-13-1 0 0,3-22 3181 0 0,-9 41-5211 0 0,1-1 0 0 0,-1 1 0 0 0,0-1 0 0 0,0 1 0 0 0,0-1 0 0 0,0 0 0 0 0,-1 1 0 0 0,1-1 0 0 0,-1 1 0 0 0,0-1 0 0 0,1 1 0 0 0,-3-4 0 0 0,3 5-171 0 0,-1 1 0 0 0,1-1-1 0 0,0 1 1 0 0,-1-1 0 0 0,1 0-1 0 0,0 1 1 0 0,-1-1 0 0 0,1 1-1 0 0,-1-1 1 0 0,1 1-1 0 0,-1 0 1 0 0,1-1 0 0 0,-1 1-1 0 0,1-1 1 0 0,-1 1 0 0 0,1 0-1 0 0,-1 0 1 0 0,0-1 0 0 0,1 1-1 0 0,-1 0 1 0 0,1 0 0 0 0,-1 0-1 0 0,0-1 1 0 0,1 1 0 0 0,-1 0-1 0 0,0 0 1 0 0,1 0 0 0 0,-1 0-1 0 0,0 0 1 0 0,-1 1-48 0 0,1-1 0 0 0,-1 1 0 0 0,1 0 1 0 0,-1 0-1 0 0,1-1 0 0 0,-1 1 0 0 0,1 0 0 0 0,0 0 0 0 0,-1 0 1 0 0,1 1-1 0 0,-2 1 0 0 0,-2 3-189 0 0,-1 1 0 0 0,1 1 0 0 0,-5 10 0 0 0,-6 9-82 0 0,10-18 193 0 0,0 1 0 0 0,0 0 1 0 0,-7 22-1 0 0,-1 14-181 0 0,-11 69 1 0 0,22-94 180 0 0,1-1-1 0 0,1 1 1 0 0,1-1 0 0 0,1 0-1 0 0,1 1 1 0 0,4 22 0 0 0,2-3 11 0 0,3 41 1 0 0,-11-64-196 0 0,-3-14-71 0 0,-7-23-189 0 0,1 0 684 0 0,-17-25-111 0 0,-2-2 1054 0 0,-32-75 0 0 0,51 104-50 0 0,3 3 858 0 0,5 10-2223 0 0,21 14-158 0 0,0-1 1 0 0,0 0-1 0 0,0-2 0 0 0,1 0 0 0 0,23 2 0 0 0,46 1-2917 0 0,-28-8-3684 0 0,-40-1 3870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3.258"/>
    </inkml:context>
    <inkml:brush xml:id="br0">
      <inkml:brushProperty name="width" value="0.05" units="cm"/>
      <inkml:brushProperty name="height" value="0.05" units="cm"/>
    </inkml:brush>
  </inkml:definitions>
  <inkml:trace contextRef="#ctx0" brushRef="#br0">69 1 9202 0 0,'-16'16'1168'0'0,"3"-4"-1401"0"0,8-4 112 0 0,1 0 0 0 0,-1 0 0 0 0,2 0 0 0 0,-1 1 0 0 0,1-1 0 0 0,0 1 0 0 0,1 0 1 0 0,0 0-1 0 0,0 0 0 0 0,0 13 0 0 0,1 13-551 0 0,3 49-1 0 0,0-35-278 0 0,-1-48 937 0 0,-1 25-1181 0 0,-4 45 1 0 0,-1-41 231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3.860"/>
    </inkml:context>
    <inkml:brush xml:id="br0">
      <inkml:brushProperty name="width" value="0.05" units="cm"/>
      <inkml:brushProperty name="height" value="0.05" units="cm"/>
    </inkml:brush>
  </inkml:definitions>
  <inkml:trace contextRef="#ctx0" brushRef="#br0">115 36 14547 0 0,'-27'-34'6063'0'0,"27"33"-6061"0"0,0 1 0 0 0,-1 0-1 0 0,1 0 1 0 0,-1 0 0 0 0,1 0 0 0 0,0 0 0 0 0,-1 0 0 0 0,1 0 0 0 0,0 0 0 0 0,-1 0 0 0 0,1 0 0 0 0,0 0 0 0 0,-1 0-1 0 0,1 0 1 0 0,-1 0 0 0 0,1 1 0 0 0,0-1 0 0 0,-1 0 0 0 0,1 0 0 0 0,0 0 0 0 0,0 0 0 0 0,-1 1 0 0 0,1-1-1 0 0,0 0 1 0 0,-1 0 0 0 0,1 1 0 0 0,0-1 0 0 0,0 0 0 0 0,-1 0 0 0 0,1 1 0 0 0,0-1 0 0 0,0 0 0 0 0,0 1 0 0 0,0-1-1 0 0,-1 0 1 0 0,1 1 0 0 0,0-1 0 0 0,0 0 0 0 0,0 1 0 0 0,-9 17-470 0 0,9-16 461 0 0,-14 32-209 0 0,2 2-1 0 0,1 0 1 0 0,2 0 0 0 0,1 1-1 0 0,2 0 1 0 0,2 0 0 0 0,1 0-1 0 0,3 45 1 0 0,6-42-897 0 0,-6-38 836 0 0,1-1 0 0 0,-1 1 0 0 0,1 0 0 0 0,-1-1 0 0 0,1 1 0 0 0,0-1 0 0 0,0 1 0 0 0,0-1 0 0 0,0 1 0 0 0,0-1 0 0 0,0 0 0 0 0,0 1 0 0 0,1-1 0 0 0,-1 0 0 0 0,0 0 0 0 0,1 0 0 0 0,-1 0 0 0 0,1 0 0 0 0,-1 0 0 0 0,3 1 0 0 0,7 0-1975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4.342"/>
    </inkml:context>
    <inkml:brush xml:id="br0">
      <inkml:brushProperty name="width" value="0.05" units="cm"/>
      <inkml:brushProperty name="height" value="0.05" units="cm"/>
    </inkml:brush>
  </inkml:definitions>
  <inkml:trace contextRef="#ctx0" brushRef="#br0">210 270 16972 0 0,'9'-15'2582'0'0,"-10"10"-679"0"0,-7 9-1337 0 0,4 0-624 0 0,0 1 0 0 0,-1 0-1 0 0,2 0 1 0 0,-1 0 0 0 0,1 0 0 0 0,0 1-1 0 0,-5 10 1 0 0,-11 18 10 0 0,-14 9 44 0 0,8-10-19 0 0,-34 59-1 0 0,40-60-1348 0 0,19-32 1311 0 0,0 0 0 0 0,-1 0 1 0 0,1 0-1 0 0,0 0 0 0 0,0 0 1 0 0,0 0-1 0 0,-1 0 0 0 0,1-1 0 0 0,0 1 1 0 0,0 0-1 0 0,0 0 0 0 0,-1 0 1 0 0,1 0-1 0 0,0-1 0 0 0,0 1 1 0 0,0 0-1 0 0,0 0 0 0 0,-1 0 1 0 0,1-1-1 0 0,0 1 0 0 0,0 0 0 0 0,0 0 1 0 0,0 0-1 0 0,0-1 0 0 0,0 1 1 0 0,0 0-1 0 0,0 0 0 0 0,0-1 1 0 0,0 1-1 0 0,0 0 0 0 0,0 0 1 0 0,0-1-1 0 0,0 1 0 0 0,0 0 1 0 0,0 0-1 0 0,0-1 0 0 0,0 1 0 0 0,0-1 1 0 0,-2-12-522 0 0,-3-52-1348 0 0,-2-25 1942 0 0,5 29 4593 0 0,31 120-5252 0 0,-24-47 591 0 0,1-1-1 0 0,1 1 0 0 0,0-1 0 0 0,1 0 0 0 0,0-1 0 0 0,1 0 0 0 0,0 0 1 0 0,0-1-1 0 0,17 13 0 0 0,-17-16-960 0 0,0 0-1 0 0,1-1 1 0 0,0 0 0 0 0,10 4 0 0 0,3 0-3976 0 0,-14-5 2048 0 0</inkml:trace>
  <inkml:trace contextRef="#ctx0" brushRef="#br0" timeOffset="1">259 7 14955 0 0,'3'-7'4354'0'0,"-4"27"-4351"0"0,12 37-478 0 0,1-5 512 0 0,-2 0 0 0 0,-3 1 0 0 0,1 84 0 0 0,-8-127 46 0 0,-1 1 0 0 0,0 0 0 0 0,-1-1 0 0 0,0 1 0 0 0,-1-1 0 0 0,0 1 1 0 0,-1-1-1 0 0,0 0 0 0 0,-8 15 0 0 0,5-14-682 0 0,-1 0-1 0 0,0-1 1 0 0,-1 0 0 0 0,0 0 0 0 0,-1-1 0 0 0,1 0 0 0 0,-17 11 0 0 0,12-10-234 0 0,1 0 646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4.875"/>
    </inkml:context>
    <inkml:brush xml:id="br0">
      <inkml:brushProperty name="width" value="0.05" units="cm"/>
      <inkml:brushProperty name="height" value="0.05" units="cm"/>
    </inkml:brush>
  </inkml:definitions>
  <inkml:trace contextRef="#ctx0" brushRef="#br0">129 0 18764 0 0,'-5'3'601'0'0,"-5"5"895"0"0,27-2-3095 0 0,-16-5 1472 0 0,7 0-343 0 0,-1 0-1 0 0,1-1 1 0 0,0 1 0 0 0,-1-1 0 0 0,9-1 0 0 0,-7 0-430 0 0,-1 1 0 0 0,1 0 0 0 0,14 2 1 0 0,-11 0-45 0 0</inkml:trace>
  <inkml:trace contextRef="#ctx0" brushRef="#br0" timeOffset="1">42 139 12987 0 0,'-13'2'1219'0'0,"11"-2"-742"0"0,0 1-1 0 0,-1-1 1 0 0,1 0 0 0 0,0 1 0 0 0,0-1-1 0 0,0 1 1 0 0,0 0 0 0 0,0-1 0 0 0,0 1-1 0 0,0 0 1 0 0,-4 3 0 0 0,28-6 1145 0 0,-9 2-1409 0 0,-9-1-182 0 0,75-9-926 0 0,-26 9-3901 0 0,-50 1 4091 0 0,0 0 0 0 0,1 1-1 0 0,-1 0 1 0 0,0-1 0 0 0,0 1-1 0 0,6 3 1 0 0,6 3-2226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45.325"/>
    </inkml:context>
    <inkml:brush xml:id="br0">
      <inkml:brushProperty name="width" value="0.05" units="cm"/>
      <inkml:brushProperty name="height" value="0.05" units="cm"/>
    </inkml:brush>
  </inkml:definitions>
  <inkml:trace contextRef="#ctx0" brushRef="#br0">249 23 8154 0 0,'10'-2'11839'0'0,"-17"14"-10589"0"0,0 0-1481 0 0,-24 52-3 0 0,18-35 230 0 0,-2-1-1 0 0,-20 31 0 0 0,13-27-135 0 0,-38 49 121 0 0,49-69-1063 0 0,0 0 1 0 0,-16 12 0 0 0,12-11-2018 0 0,11-9 2168 0 0</inkml:trace>
  <inkml:trace contextRef="#ctx0" brushRef="#br0" timeOffset="1">46 0 14147 0 0,'1'0'157'0'0,"0"0"1"0"0,-1 0-1 0 0,1 0 0 0 0,-1 0 1 0 0,1 0-1 0 0,-1 1 0 0 0,1-1 1 0 0,-1 0-1 0 0,0 0 1 0 0,1 0-1 0 0,-1 0 0 0 0,1 1 1 0 0,-1-1-1 0 0,1 0 0 0 0,-1 1 1 0 0,1-1-1 0 0,-1 0 0 0 0,0 1 1 0 0,1-1-1 0 0,-1 0 0 0 0,0 1 1 0 0,1-1-1 0 0,-1 0 1 0 0,0 1-1 0 0,0-1 0 0 0,1 1 1 0 0,-1-1-1 0 0,0 1 0 0 0,0-1 1 0 0,0 1-1 0 0,1-1 0 0 0,-1 1 1 0 0,0-1-1 0 0,0 1 0 0 0,0-1 1 0 0,0 2-1 0 0,4 29-957 0 0,-2-6 778 0 0,3-9-26 0 0,1 0 0 0 0,0-1 0 0 0,1 0 1 0 0,1-1-1 0 0,0 0 0 0 0,1 0 0 0 0,1 0 0 0 0,16 17 1 0 0,11 8-2497 0 0,52 42 0 0 0,-83-76 2103 0 0,25 22-1865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5.498"/>
    </inkml:context>
    <inkml:brush xml:id="br0">
      <inkml:brushProperty name="width" value="0.05" units="cm"/>
      <inkml:brushProperty name="height" value="0.05" units="cm"/>
    </inkml:brush>
  </inkml:definitions>
  <inkml:trace contextRef="#ctx0" brushRef="#br0">0 0 20676 0 0,'2'2'1'0'0,"-1"1"-1"0"0,0-1 0 0 0,0 0 1 0 0,0 1-1 0 0,0-1 0 0 0,0 1 1 0 0,0-1-1 0 0,-1 1 0 0 0,1-1 0 0 0,-1 5 1 0 0,5 14-685 0 0,2-4 440 0 0,0-1-1 0 0,2 0 1 0 0,-1-1-1 0 0,2 0 1 0 0,20 25-1 0 0,-22-31 234 0 0,0 0-1 0 0,1 0 1 0 0,0-1 0 0 0,0-1-1 0 0,0 0 1 0 0,1 0 0 0 0,0 0 0 0 0,0-2-1 0 0,20 9 1 0 0,30 3-1827 0 0,1-7-4621 0 0,-37-7 3349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5.921"/>
    </inkml:context>
    <inkml:brush xml:id="br0">
      <inkml:brushProperty name="width" value="0.05" units="cm"/>
      <inkml:brushProperty name="height" value="0.05" units="cm"/>
    </inkml:brush>
  </inkml:definitions>
  <inkml:trace contextRef="#ctx0" brushRef="#br0">450 8 19124 0 0,'0'-1'102'0'0,"-1"0"0"0"0,1 1-1 0 0,-1-1 1 0 0,1 1 0 0 0,-1-1 0 0 0,0 1-1 0 0,1 0 1 0 0,-1-1 0 0 0,0 1 0 0 0,1-1-1 0 0,-1 1 1 0 0,0 0 0 0 0,0 0 0 0 0,1-1-1 0 0,-1 1 1 0 0,0 0 0 0 0,0 0 0 0 0,1 0-1 0 0,-1 0 1 0 0,0 0 0 0 0,0 0 0 0 0,0 0-1 0 0,1 0 1 0 0,-1 0 0 0 0,0 0 0 0 0,0 1-1 0 0,1-1 1 0 0,-1 0 0 0 0,0 0 0 0 0,0 1-1 0 0,1-1 1 0 0,-1 0 0 0 0,0 1 0 0 0,1-1-1 0 0,-1 1 1 0 0,0-1 0 0 0,1 1 0 0 0,-1-1-1 0 0,0 2 1 0 0,-3 3-183 0 0,0 0-1 0 0,0 0 0 0 0,1 0 1 0 0,-4 8-1 0 0,0-1 360 0 0,-24 44-291 0 0,-42 111 0 0 0,46-101-7 0 0,-39 71 0 0 0,-62 113-667 0 0,69-128-5706 0 0,50-105 6158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6.950"/>
    </inkml:context>
    <inkml:brush xml:id="br0">
      <inkml:brushProperty name="width" value="0.05" units="cm"/>
      <inkml:brushProperty name="height" value="0.05" units="cm"/>
    </inkml:brush>
  </inkml:definitions>
  <inkml:trace contextRef="#ctx0" brushRef="#br0">3 37 17948 0 0,'0'0'55'0'0,"0"1"0"0"0,-1 0 1 0 0,1-1-1 0 0,0 1 0 0 0,-1 0 0 0 0,1-1 0 0 0,0 1 1 0 0,0 0-1 0 0,-1 0 0 0 0,1-1 0 0 0,0 1 1 0 0,0 0-1 0 0,0 0 0 0 0,0-1 0 0 0,0 1 1 0 0,0 0-1 0 0,0 0 0 0 0,1-1 0 0 0,-1 1 1 0 0,0 0-1 0 0,0 0 0 0 0,0-1 0 0 0,1 1 0 0 0,-1 0 1 0 0,0-1-1 0 0,1 1 0 0 0,-1 0 0 0 0,1-1 1 0 0,-1 1-1 0 0,0-1 0 0 0,1 1 0 0 0,0-1 1 0 0,0 2-1 0 0,2-1 101 0 0,0-1 1 0 0,1 1-1 0 0,-1 0 0 0 0,1-1 1 0 0,-1 0-1 0 0,1 0 1 0 0,4 0-1 0 0,-5 0-75 0 0,27-2 348 0 0,0-1 1 0 0,-1-2-1 0 0,1 0 1 0 0,51-18-1 0 0,-53 14-501 0 0,30-3-918 0 0,-18 8-2609 0 0,-39 4 3214 0 0,0 0 0 0 0,0 0 0 0 0,0 0 1 0 0,0 0-1 0 0,0 0 0 0 0,0 0 0 0 0,0 1 0 0 0,1-1 0 0 0,-1 0 1 0 0,0 1-1 0 0,0-1 0 0 0,0 1 0 0 0,0-1 0 0 0,0 1 0 0 0,0-1 0 0 0,0 1 1 0 0,-1 0-1 0 0,1-1 0 0 0,0 1 0 0 0,0 0 0 0 0,0 0 0 0 0,-1 0 1 0 0,1-1-1 0 0,0 1 0 0 0,-1 0 0 0 0,1 0 0 0 0,0 2 0 0 0,0 4-3258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7.418"/>
    </inkml:context>
    <inkml:brush xml:id="br0">
      <inkml:brushProperty name="width" value="0.05" units="cm"/>
      <inkml:brushProperty name="height" value="0.05" units="cm"/>
    </inkml:brush>
  </inkml:definitions>
  <inkml:trace contextRef="#ctx0" brushRef="#br0">8 76 16804 0 0,'0'0'64'0'0,"0"1"0"0"0,-1-1 0 0 0,1 0 0 0 0,0 0 0 0 0,0 0 0 0 0,-1 0 1 0 0,1 0-1 0 0,0 0 0 0 0,0 0 0 0 0,-1 0 0 0 0,1 0 0 0 0,0-1 0 0 0,0 1 1 0 0,-1 0-1 0 0,1 0 0 0 0,0 0 0 0 0,0 0 0 0 0,0 0 0 0 0,-1 0 0 0 0,1 0 1 0 0,0-1-1 0 0,0 1 0 0 0,0 0 0 0 0,-1 0 0 0 0,1 0 0 0 0,0 0 0 0 0,0-1 1 0 0,0 1-1 0 0,0 0 0 0 0,0 0 0 0 0,-1 0 0 0 0,1-1 0 0 0,0 1 0 0 0,0 0 1 0 0,0 0-1 0 0,0 0 0 0 0,0-1 0 0 0,0 1 0 0 0,0 0 0 0 0,0 0 0 0 0,0-1 1 0 0,0 1-1 0 0,10-8 1643 0 0,25-6-318 0 0,-31 13-1289 0 0,30-12 143 0 0,0 2 0 0 0,44-8 0 0 0,-61 17-1124 0 0,0 0 1 0 0,24 1-1 0 0,-27 2-893 0 0,1 0-1 0 0,-1 1 0 0 0,20 5 1 0 0,-10 1-1235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7.854"/>
    </inkml:context>
    <inkml:brush xml:id="br0">
      <inkml:brushProperty name="width" value="0.05" units="cm"/>
      <inkml:brushProperty name="height" value="0.05" units="cm"/>
    </inkml:brush>
  </inkml:definitions>
  <inkml:trace contextRef="#ctx0" brushRef="#br0">0 83 13283 0 0,'4'-7'896'0'0,"-1"0"0"0"0,-1 0 0 0 0,1 0 0 0 0,1-8 1 0 0,9-24 4033 0 0,0 84-5453 0 0,-1 36 657 0 0,-3-32-191 0 0,1 54 0 0 0,-8-75-602 0 0,0 16-1737 0 0,-4-15-5842 0 0,0-24 5518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8.387"/>
    </inkml:context>
    <inkml:brush xml:id="br0">
      <inkml:brushProperty name="width" value="0.05" units="cm"/>
      <inkml:brushProperty name="height" value="0.05" units="cm"/>
    </inkml:brush>
  </inkml:definitions>
  <inkml:trace contextRef="#ctx0" brushRef="#br0">30 38 15155 0 0,'-1'0'152'0'0,"1"1"-1"0"0,0-1 1 0 0,-1 0-1 0 0,1 0 1 0 0,0 0-1 0 0,-1 0 1 0 0,1 1 0 0 0,0-1-1 0 0,-1 0 1 0 0,1 0-1 0 0,0 0 1 0 0,-1 0-1 0 0,1 0 1 0 0,-1 0-1 0 0,1 0 1 0 0,0 0-1 0 0,-1 0 1 0 0,1 0 0 0 0,0 0-1 0 0,-1 0 1 0 0,1-1-1 0 0,-1 1 1 0 0,1 0-1 0 0,0 0 1 0 0,-1 0-1 0 0,1 0 1 0 0,0 0-1 0 0,-1-1 1 0 0,1 1-1 0 0,0 0 1 0 0,0 0 0 0 0,-1-1-1 0 0,1 1 1 0 0,0 0-1 0 0,0-1 1 0 0,-1 1-1 0 0,1 0 1 0 0,0-1-1 0 0,0 1 1 0 0,0 0-1 0 0,-1-1 1 0 0,1 1-1 0 0,0 0 1 0 0,0-1 0 0 0,0 1-1 0 0,0-1 1 0 0,0 0-90 0 0,0 1 0 0 0,0-1 0 0 0,0 0 1 0 0,1 0-1 0 0,-1 1 0 0 0,0-1 0 0 0,0 0 1 0 0,1 1-1 0 0,-1-1 0 0 0,0 0 0 0 0,1 1 0 0 0,-1-1 1 0 0,1 0-1 0 0,-1 1 0 0 0,1-1 0 0 0,-1 1 1 0 0,1-1-1 0 0,-1 1 0 0 0,1-1 0 0 0,0 1 1 0 0,-1-1-1 0 0,1 1 0 0 0,-1 0 0 0 0,1-1 1 0 0,1 1-1 0 0,10-4-187 0 0,0 0 1 0 0,0 2-1 0 0,0-1 1 0 0,0 2-1 0 0,1-1 1 0 0,17 2-1 0 0,77 7-65 0 0,-81-3 167 0 0,0 0 0 0 0,0 1-1 0 0,26 10 1 0 0,-45-13 56 0 0,0 0-1 0 0,0 1 1 0 0,0 0-1 0 0,-1 1 1 0 0,1 0-1 0 0,-1 0 1 0 0,0 0 0 0 0,0 0-1 0 0,0 1 1 0 0,0 0-1 0 0,-1 0 1 0 0,0 1 0 0 0,0 0-1 0 0,-1 0 1 0 0,7 9-1 0 0,-10-13 14 0 0,0 0-1 0 0,0 0 0 0 0,0 0 0 0 0,0 0 0 0 0,-1 0 1 0 0,1 1-1 0 0,-1-1 0 0 0,1 0 0 0 0,-1 0 1 0 0,0 1-1 0 0,0-1 0 0 0,0 0 0 0 0,0 0 1 0 0,0 0-1 0 0,0 1 0 0 0,-1-1 0 0 0,1 0 0 0 0,-1 0 1 0 0,1 0-1 0 0,-1 1 0 0 0,0-1 0 0 0,0 0 1 0 0,0 0-1 0 0,0 0 0 0 0,-2 2 0 0 0,-1 0 60 0 0,0 0 1 0 0,0 0-1 0 0,0-1 0 0 0,0 1 0 0 0,-1-1 0 0 0,1 0 0 0 0,-1-1 0 0 0,0 1 0 0 0,-8 3 0 0 0,8-4-39 0 0,-30 12 355 0 0,0-1 0 0 0,-50 12 0 0 0,27-14-206 0 0,-94 22-1781 0 0,151-32 1474 0 0,-21 6-2805 0 0,20-6 2424 0 0,1-1 1 0 0,0 1-1 0 0,-1-1 1 0 0,1 1-1 0 0,0 0 1 0 0,0 0 0 0 0,-1 0-1 0 0,1 0 1 0 0,0 0-1 0 0,0 0 1 0 0,0 0-1 0 0,0 0 1 0 0,-1 2-1 0 0,0 4-2435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3.696"/>
    </inkml:context>
    <inkml:brush xml:id="br0">
      <inkml:brushProperty name="width" value="0.05" units="cm"/>
      <inkml:brushProperty name="height" value="0.05" units="cm"/>
    </inkml:brush>
  </inkml:definitions>
  <inkml:trace contextRef="#ctx0" brushRef="#br0">4 370 8666 0 0,'-2'-17'586'0'0,"1"-1"0"0"0,1 0 0 0 0,0 0 0 0 0,1 1 0 0 0,1-1 0 0 0,1 1 0 0 0,1-1 0 0 0,8-26 0 0 0,-7 31-317 0 0,0 0 1 0 0,1 1-1 0 0,0 0 0 0 0,1 0 1 0 0,0 0-1 0 0,1 1 0 0 0,0 0 0 0 0,1 1 1 0 0,0 0-1 0 0,0 0 0 0 0,21-15 1 0 0,-23 20-276 0 0,1 1 1 0 0,0 0 0 0 0,1 0-1 0 0,-1 0 1 0 0,1 1-1 0 0,-1 1 1 0 0,1-1 0 0 0,0 2-1 0 0,0-1 1 0 0,0 1 0 0 0,0 0-1 0 0,15 1 1 0 0,-1 1-119 0 0,0 2 1 0 0,0 0-1 0 0,39 11 1 0 0,-55-12 75 0 0,-1 0 1 0 0,0 0-1 0 0,1 1 1 0 0,-1 0-1 0 0,0 0 1 0 0,-1 0 0 0 0,1 1-1 0 0,-1 0 1 0 0,1 0-1 0 0,-1 1 1 0 0,6 6-1 0 0,-9-9 53 0 0,0 1-1 0 0,0 0 0 0 0,0-1 0 0 0,0 1 1 0 0,0 0-1 0 0,-1 0 0 0 0,0 1 0 0 0,1-1 1 0 0,-1 0-1 0 0,0 0 0 0 0,0 1 0 0 0,-1-1 1 0 0,1 0-1 0 0,-1 1 0 0 0,0-1 0 0 0,0 1 1 0 0,0-1-1 0 0,0 1 0 0 0,0-1 0 0 0,-1 0 1 0 0,1 1-1 0 0,-1-1 0 0 0,0 0 1 0 0,-2 5-1 0 0,2-5 88 0 0,-1 0 1 0 0,0 1-1 0 0,0-1 0 0 0,0 0 1 0 0,0 0-1 0 0,0 0 1 0 0,-1 0-1 0 0,1 0 1 0 0,-1-1-1 0 0,0 1 0 0 0,1-1 1 0 0,-1 0-1 0 0,0 0 1 0 0,-1 0-1 0 0,-2 2 0 0 0,-1-1 41 0 0,1-1-1 0 0,-1 1 0 0 0,0-1 0 0 0,0-1 1 0 0,0 1-1 0 0,0-1 0 0 0,-11 0 0 0 0,3-1-90 0 0,0 0-1 0 0,0-1 1 0 0,-1-1-1 0 0,1-1 1 0 0,0 0-1 0 0,-27-10 1 0 0,36 11-287 0 0,1-1 0 0 0,-1 1 0 0 0,1-1 0 0 0,0-1-1 0 0,-1 1 1 0 0,-7-8 0 0 0,11 10-31 0 0,0-1 0 0 0,0 0 0 0 0,1 0 0 0 0,-1-1 0 0 0,0 1 0 0 0,1 0 0 0 0,-1-1 0 0 0,1 1 0 0 0,0-1 0 0 0,0 1 0 0 0,0-1 0 0 0,0 1 0 0 0,0-1 0 0 0,1 0 0 0 0,-1 0 0 0 0,1 1 0 0 0,0-4 0 0 0,0-7-1682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0:38.885"/>
    </inkml:context>
    <inkml:brush xml:id="br0">
      <inkml:brushProperty name="width" value="0.05" units="cm"/>
      <inkml:brushProperty name="height" value="0.05" units="cm"/>
    </inkml:brush>
  </inkml:definitions>
  <inkml:trace contextRef="#ctx0" brushRef="#br0">6 5 22013 0 0,'0'0'9'0'0,"0"0"1"0"0,1 0 0 0 0,-1 0 0 0 0,-1-1 0 0 0,1 1-1 0 0,0 0 1 0 0,0 0 0 0 0,0 0 0 0 0,0 0 0 0 0,0 0-1 0 0,0-1 1 0 0,0 1 0 0 0,0 0 0 0 0,0 0 0 0 0,0 0-1 0 0,0 0 1 0 0,0 0 0 0 0,0-1 0 0 0,0 1-1 0 0,-1 0 1 0 0,1 0 0 0 0,0 0 0 0 0,0 0 0 0 0,0 0-1 0 0,0 0 1 0 0,0 0 0 0 0,0-1 0 0 0,-1 1 0 0 0,1 0-1 0 0,0 0 1 0 0,0 0 0 0 0,0 0 0 0 0,0 0 0 0 0,0 0-1 0 0,-1 0 1 0 0,1 0 0 0 0,0 0 0 0 0,0 0-1 0 0,0 0 1 0 0,0 0 0 0 0,-1 0 0 0 0,1 0 0 0 0,0 0-1 0 0,0 0 1 0 0,0 0 0 0 0,0 0 0 0 0,-1 0 0 0 0,1 0-1 0 0,0 0 1 0 0,0 0 0 0 0,0 1 0 0 0,1 10-525 0 0,8 16-397 0 0,12 17 737 0 0,3 0 0 0 0,39 55 0 0 0,-47-77-1514 0 0,28 27 0 0 0,-43-47 1473 0 0,1-1 1 0 0,-1 1 0 0 0,1-1-1 0 0,-1 1 1 0 0,1-1 0 0 0,0 0-1 0 0,0 0 1 0 0,0 1 0 0 0,-1-1-1 0 0,1 0 1 0 0,0-1 0 0 0,1 1-1 0 0,-1 0 1 0 0,0-1 0 0 0,0 1-1 0 0,0-1 1 0 0,0 1-1 0 0,3-1 1 0 0,8-2-1106 0 0</inkml:trace>
  <inkml:trace contextRef="#ctx0" brushRef="#br0" timeOffset="1">402 32 17756 0 0,'-1'0'80'0'0,"1"0"0"0"0,-1-1 0 0 0,0 1 0 0 0,1 0 0 0 0,-1 0 1 0 0,0-1-1 0 0,0 1 0 0 0,1 0 0 0 0,-1 0 0 0 0,0 0 0 0 0,0 0 0 0 0,1 0 0 0 0,-1 0 1 0 0,0 0-1 0 0,0 0 0 0 0,1 0 0 0 0,-1 0 0 0 0,0 0 0 0 0,0 0 0 0 0,1 1 0 0 0,-1-1 1 0 0,0 0-1 0 0,0 1 0 0 0,1-1 0 0 0,-1 0 0 0 0,0 1 0 0 0,-13 18 1050 0 0,3-3-841 0 0,4-7-147 0 0,1 0 0 0 0,0 1-1 0 0,0 0 1 0 0,1 1 0 0 0,0-1 0 0 0,1 1 0 0 0,-4 13-1 0 0,-3 6 5 0 0,-25 71-818 0 0,-41 191 0 0 0,58-185-5375 0 0,12-84 4751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0.606"/>
    </inkml:context>
    <inkml:brush xml:id="br0">
      <inkml:brushProperty name="width" value="0.05" units="cm"/>
      <inkml:brushProperty name="height" value="0.05" units="cm"/>
    </inkml:brush>
  </inkml:definitions>
  <inkml:trace contextRef="#ctx0" brushRef="#br0">1 1 18676 0 0,'0'4'115'0'0,"1"0"1"0"0,0 0-1 0 0,0 0 1 0 0,0 0-1 0 0,0-1 1 0 0,1 1-1 0 0,0 0 1 0 0,-1 0-1 0 0,1-1 1 0 0,0 1-1 0 0,1-1 1 0 0,-1 1-1 0 0,1-1 1 0 0,0 0-1 0 0,-1 0 1 0 0,1 0-1 0 0,5 3 1 0 0,9 8-345 0 0,1-1 1 0 0,21 11 0 0 0,-3-1 454 0 0,-8-3-374 0 0,-5-5-148 0 0,-1 1 0 0 0,0 2 1 0 0,-1 0-1 0 0,30 34 0 0 0,-50-50-35 0 0,1-1 0 0 0,-1 0 0 0 0,1 1 0 0 0,-1-1 0 0 0,1 0 0 0 0,-1 1 0 0 0,1-1 0 0 0,0 0 0 0 0,0 0-1 0 0,-1 0 1 0 0,1-1 0 0 0,0 1 0 0 0,0 0 0 0 0,0-1 0 0 0,0 1 0 0 0,0-1 0 0 0,0 1 0 0 0,2-1 0 0 0,11 3-1918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1.057"/>
    </inkml:context>
    <inkml:brush xml:id="br0">
      <inkml:brushProperty name="width" value="0.05" units="cm"/>
      <inkml:brushProperty name="height" value="0.05" units="cm"/>
    </inkml:brush>
  </inkml:definitions>
  <inkml:trace contextRef="#ctx0" brushRef="#br0">375 1 19084 0 0,'-2'0'115'0'0,"-1"-1"1"0"0,0 2-1 0 0,1-1 0 0 0,-1 0 1 0 0,1 0-1 0 0,-1 1 0 0 0,1-1 1 0 0,0 1-1 0 0,-1 0 0 0 0,1 0 0 0 0,0 0 1 0 0,-1 0-1 0 0,1 0 0 0 0,0 0 1 0 0,0 1-1 0 0,0-1 0 0 0,0 1 1 0 0,0-1-1 0 0,0 1 0 0 0,0 0 0 0 0,1 0 1 0 0,-1 0-1 0 0,-2 3 0 0 0,-27 39-142 0 0,1 0 0 0 0,2 3 0 0 0,-36 83 0 0 0,57-116 5 0 0,-14 34-25 0 0,2 0 1 0 0,-18 67 0 0 0,-25 82-2148 0 0,60-187 1283 0 0,-4 9-1703 0 0,-1-12-1920 0 0,2-6 1551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1.558"/>
    </inkml:context>
    <inkml:brush xml:id="br0">
      <inkml:brushProperty name="width" value="0.05" units="cm"/>
      <inkml:brushProperty name="height" value="0.05" units="cm"/>
    </inkml:brush>
  </inkml:definitions>
  <inkml:trace contextRef="#ctx0" brushRef="#br0">79 33 16075 0 0,'3'-33'4708'0'0,"-4"42"-4718"0"0,0 0-1 0 0,0 0 0 0 0,-1-1 1 0 0,-6 16-1 0 0,-3 20-124 0 0,-21 117-855 0 0,7-38-6519 0 0,24-117 6671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1.995"/>
    </inkml:context>
    <inkml:brush xml:id="br0">
      <inkml:brushProperty name="width" value="0.05" units="cm"/>
      <inkml:brushProperty name="height" value="0.05" units="cm"/>
    </inkml:brush>
  </inkml:definitions>
  <inkml:trace contextRef="#ctx0" brushRef="#br0">2 99 17868 0 0,'-1'-3'444'0'0,"1"0"0"0"0,-1 0 0 0 0,1 0 1 0 0,0 0-1 0 0,0 0 0 0 0,0 0 0 0 0,1 0 0 0 0,0-5 1 0 0,0 6-355 0 0,0 1 0 0 0,0-1 0 0 0,0 1 0 0 0,0-1 0 0 0,1 1 0 0 0,-1 0 0 0 0,0 0 0 0 0,1-1 0 0 0,-1 1 0 0 0,1 0 0 0 0,-1 0 0 0 0,1 0 0 0 0,-1 1 0 0 0,1-1 0 0 0,0 0 0 0 0,1 0 0 0 0,25-9-133 0 0,0 1 1 0 0,0 1-1 0 0,0 2 0 0 0,1 1 1 0 0,0 1-1 0 0,0 1 1 0 0,0 2-1 0 0,1 1 1 0 0,36 4-1 0 0,-48-1-42 0 0,-1-1 0 0 0,0 2 0 0 0,32 11 0 0 0,-44-14 63 0 0,-1 1-1 0 0,1 0 1 0 0,-1 0-1 0 0,1 0 1 0 0,-1 1-1 0 0,0-1 0 0 0,0 1 1 0 0,0 0-1 0 0,-1 0 1 0 0,1 1-1 0 0,0-1 1 0 0,-1 1-1 0 0,0-1 1 0 0,0 1-1 0 0,0 0 1 0 0,-1 0-1 0 0,1 1 1 0 0,3 7-1 0 0,-6-9 23 0 0,1 1 1 0 0,-1-1-1 0 0,0 1 1 0 0,0 0-1 0 0,0-1 0 0 0,0 1 1 0 0,-1-1-1 0 0,1 1 1 0 0,-1-1-1 0 0,0 0 0 0 0,0 1 1 0 0,0-1-1 0 0,-4 6 0 0 0,-24 42 122 0 0,24-44-94 0 0,-12 18 207 0 0,-2-1 0 0 0,0-1 0 0 0,-2-1 0 0 0,0-1 0 0 0,-1 0 0 0 0,-38 26 0 0 0,54-43-127 0 0,-1-1-1 0 0,1 1 0 0 0,-1-1 1 0 0,0 0-1 0 0,0-1 0 0 0,0 0 1 0 0,0 0-1 0 0,0 0 0 0 0,0-1 1 0 0,-1 0-1 0 0,1 0 0 0 0,0-1 1 0 0,-1 0-1 0 0,1-1 0 0 0,-1 1 1 0 0,-13-4-1 0 0,10 1-237 0 0,-1 0 1 0 0,1-1-1 0 0,1 0 1 0 0,-13-6-1 0 0,12 4-1149 0 0,0-1-1 0 0,0 0 1 0 0,-13-11 0 0 0,16 13-2705 0 0,6 5 2901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5:42.446"/>
    </inkml:context>
    <inkml:brush xml:id="br0">
      <inkml:brushProperty name="width" value="0.05" units="cm"/>
      <inkml:brushProperty name="height" value="0.05" units="cm"/>
    </inkml:brush>
  </inkml:definitions>
  <inkml:trace contextRef="#ctx0" brushRef="#br0">13 9 18444 0 0,'-12'-8'2728'0'0,"19"14"-2229"0"0,5-2-429 0 0,0-1 0 0 0,1 0 0 0 0,-1-1 0 0 0,1 0 1 0 0,-1-1-1 0 0,1 0 0 0 0,24-3 0 0 0,-14 2 76 0 0,271-3-811 0 0,-251 7-1603 0 0,-40-4 1856 0 0,-1 1-1 0 0,1-1 1 0 0,-1 1 0 0 0,1 0-1 0 0,-1 0 1 0 0,1 0-1 0 0,-1 0 1 0 0,1 0-1 0 0,-1 1 1 0 0,0-1 0 0 0,0 1-1 0 0,0-1 1 0 0,0 1-1 0 0,3 3 1 0 0,1 7-2245 0 0</inkml:trace>
  <inkml:trace contextRef="#ctx0" brushRef="#br0" timeOffset="1">43 173 16339 0 0,'0'-1'146'0'0,"0"1"0"0"0,0-1 0 0 0,0 0-1 0 0,0 1 1 0 0,0-1 0 0 0,0 1 0 0 0,0-1-1 0 0,1 0 1 0 0,-1 1 0 0 0,0-1 0 0 0,0 1-1 0 0,0-1 1 0 0,1 0 0 0 0,-1 1 0 0 0,0-1-1 0 0,1 1 1 0 0,-1-1 0 0 0,0 1-1 0 0,1-1 1 0 0,-1 1 0 0 0,1 0 0 0 0,-1-1-1 0 0,1 1 1 0 0,-1-1 0 0 0,1 1 0 0 0,-1 0-1 0 0,1-1 1 0 0,-1 1 0 0 0,1 0 0 0 0,-1 0-1 0 0,1-1 1 0 0,0 1 0 0 0,-1 0 0 0 0,1 0-1 0 0,-1 0 1 0 0,1 0 0 0 0,0 0-1 0 0,-1 0 1 0 0,2 0 0 0 0,34-2-282 0 0,-23 2 516 0 0,23-2-283 0 0,107-5-589 0 0,-48 11-3051 0 0,-68-1 1976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4.588"/>
    </inkml:context>
    <inkml:brush xml:id="br0">
      <inkml:brushProperty name="width" value="0.05" units="cm"/>
      <inkml:brushProperty name="height" value="0.05" units="cm"/>
    </inkml:brush>
  </inkml:definitions>
  <inkml:trace contextRef="#ctx0" brushRef="#br0">330 75 5489 0 0,'-2'-8'1350'0'0,"-10"-25"11330"0"0,-1 18-6870 0 0,-1 9-5943 0 0,4 3 57 0 0,-1 0 0 0 0,1 1 0 0 0,-1 0 0 0 0,1 1 0 0 0,-1 0 0 0 0,0 1-1 0 0,0 0 1 0 0,1 1 0 0 0,-1 0 0 0 0,0 0 0 0 0,1 1 0 0 0,-1 1 0 0 0,1-1 0 0 0,0 2 0 0 0,0 0 0 0 0,0 0 0 0 0,-15 9-1 0 0,-25 24-770 0 0,47-34 741 0 0,-1 1 0 0 0,1-1 0 0 0,-1 1 1 0 0,1-1-1 0 0,0 1 0 0 0,0 0 0 0 0,1 0 1 0 0,-1 1-1 0 0,1-1 0 0 0,-3 7 0 0 0,5-10 36 0 0,0 0-1 0 0,0 0 0 0 0,0 0 0 0 0,-1-1 0 0 0,1 1 0 0 0,0 0 0 0 0,0 0 1 0 0,0 0-1 0 0,0 0 0 0 0,1 0 0 0 0,-1 0 0 0 0,0 0 0 0 0,0 0 1 0 0,0-1-1 0 0,1 1 0 0 0,-1 0 0 0 0,0 0 0 0 0,1 0 0 0 0,-1-1 1 0 0,1 1-1 0 0,-1 0 0 0 0,1 0 0 0 0,0 0 0 0 0,1 1-29 0 0,0-1 0 0 0,0 0-1 0 0,-1 1 1 0 0,1-1 0 0 0,0 0-1 0 0,0 0 1 0 0,1 0 0 0 0,-1 0-1 0 0,3 0 1 0 0,6 2-141 0 0,0-1 0 0 0,23 1-1 0 0,-27-2 203 0 0,28 0-84 0 0,-25-1 57 0 0,1 0 0 0 0,-1 1-1 0 0,1 0 1 0 0,-1 0 0 0 0,0 1 0 0 0,1 1 0 0 0,-1-1 0 0 0,16 8-1 0 0,-24-9 56 0 0,-1 0 1 0 0,0 0-1 0 0,0 0 0 0 0,0 0 0 0 0,0 0 0 0 0,0 0 0 0 0,0 0 0 0 0,0 1 0 0 0,0-1 0 0 0,0 0 0 0 0,0 1 0 0 0,-1-1 0 0 0,1 0 0 0 0,0 1 0 0 0,-1-1 0 0 0,1 1 0 0 0,-1-1 0 0 0,0 1 0 0 0,1-1 0 0 0,-1 1 0 0 0,0-1 0 0 0,0 1 0 0 0,0-1 0 0 0,0 1 0 0 0,0-1 1 0 0,-1 1-1 0 0,1-1 0 0 0,0 1 0 0 0,-2 2 0 0 0,0 5 185 0 0,-1 0 1 0 0,-1 0 0 0 0,-7 14 0 0 0,6-14 129 0 0,2-2-98 0 0,-1 0-1 0 0,-1 0 0 0 0,1-1 1 0 0,-1 0-1 0 0,-1 0 0 0 0,1 0 1 0 0,-1-1-1 0 0,0 0 0 0 0,-7 6 1 0 0,-2-2 211 0 0,0 1 0 0 0,0-2 0 0 0,-17 8 0 0 0,9-8 333 0 0,17-5-2136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5.112"/>
    </inkml:context>
    <inkml:brush xml:id="br0">
      <inkml:brushProperty name="width" value="0.05" units="cm"/>
      <inkml:brushProperty name="height" value="0.05" units="cm"/>
    </inkml:brush>
  </inkml:definitions>
  <inkml:trace contextRef="#ctx0" brushRef="#br0">127 0 12787 0 0,'0'1'54'0'0,"1"-1"0"0"0,-1 1 0 0 0,1-1 0 0 0,-1 1 0 0 0,0-1 0 0 0,1 1 0 0 0,-1-1 0 0 0,1 1 0 0 0,-1-1 0 0 0,0 1 0 0 0,0-1 0 0 0,1 1 0 0 0,-1 0 0 0 0,0-1 0 0 0,0 1 1 0 0,0-1-1 0 0,0 1 0 0 0,0 0 0 0 0,0-1 0 0 0,0 1 0 0 0,0 0 0 0 0,0-1 0 0 0,0 1 0 0 0,0-1 0 0 0,0 1 0 0 0,0 0 0 0 0,0-1 0 0 0,0 1 0 0 0,-1 0 0 0 0,1 0 0 0 0,-9 21 1459 0 0,-15 28-72 0 0,2-7-235 0 0,2 1 0 0 0,-26 84 0 0 0,43-116-1222 0 0,1 0 1 0 0,0 1-1 0 0,0 14 1 0 0,2-23-12 0 0,0 0 1 0 0,0 0-1 0 0,0 0 1 0 0,1 0 0 0 0,0 0-1 0 0,2 5 1 0 0,-3-8 19 0 0,1 1 1 0 0,-1-1-1 0 0,1 0 1 0 0,0 0 0 0 0,-1 0-1 0 0,1 0 1 0 0,0 1-1 0 0,0-1 1 0 0,0 0-1 0 0,0 0 1 0 0,0 0 0 0 0,0-1-1 0 0,0 1 1 0 0,0 0-1 0 0,0 0 1 0 0,0-1-1 0 0,0 1 1 0 0,3 1-1 0 0,-2-2 60 0 0,0 0 0 0 0,0 1 0 0 0,0-1-1 0 0,0 0 1 0 0,0 0 0 0 0,0 0 0 0 0,-1-1 0 0 0,1 1-1 0 0,0 0 1 0 0,0-1 0 0 0,0 1 0 0 0,0-1-1 0 0,0 1 1 0 0,0-1 0 0 0,-1 0 0 0 0,1 0-1 0 0,0 0 1 0 0,0 0 0 0 0,-1 0 0 0 0,3-2 0 0 0,31-32 956 0 0,-24 23-693 0 0,1-3-89 0 0,0 1 0 0 0,0-1-1 0 0,-2-1 1 0 0,0 0 0 0 0,-1 0 0 0 0,13-33-1 0 0,-20 45-337 0 0,0 0 1 0 0,0 1-1 0 0,0-1 0 0 0,0 1 0 0 0,1-1 0 0 0,-1 1 0 0 0,1 0 1 0 0,4-4-1 0 0,4 35-1692 0 0,14 23 2015 0 0,-24-50-191 0 0,0-1 1 0 0,0 0 0 0 0,-1 1 0 0 0,1-1-1 0 0,0 1 1 0 0,0-1 0 0 0,0 0-1 0 0,0 0 1 0 0,0 0 0 0 0,-1 1 0 0 0,1-1-1 0 0,0 0 1 0 0,0 0 0 0 0,0 0-1 0 0,0 0 1 0 0,0 0 0 0 0,0 0 0 0 0,-1-1-1 0 0,1 1 1 0 0,1 0 0 0 0,18-5 323 0 0,-7-1-72 0 0,0 0 0 0 0,16-10 0 0 0,13-6-78 0 0,-42 22-203 0 0,1-1 1 0 0,0 1-1 0 0,-1 0 0 0 0,1-1 1 0 0,0 1-1 0 0,0 0 1 0 0,0 0-1 0 0,-1 0 0 0 0,1 0 1 0 0,0 0-1 0 0,0 0 1 0 0,0 0-1 0 0,-1 0 0 0 0,1 0 1 0 0,0 0-1 0 0,0 0 1 0 0,0 0-1 0 0,-1 1 0 0 0,1-1 1 0 0,0 0-1 0 0,0 1 1 0 0,-1-1-1 0 0,1 0 1 0 0,0 1-1 0 0,-1-1 0 0 0,1 1 1 0 0,-1-1-1 0 0,2 2 1 0 0,0 0-2 0 0,-1 0 0 0 0,1 0 0 0 0,-1 0 0 0 0,0 1 1 0 0,0-1-1 0 0,1 1 0 0 0,-1-1 0 0 0,-1 1 0 0 0,2 2 1 0 0,0 5 33 0 0,0 1 0 0 0,-1 0 1 0 0,1 15-1 0 0,-4 45 199 0 0,4-68-1810 0 0,1-7-2028 0 0,-1 1 2730 0 0,1-1-894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5.664"/>
    </inkml:context>
    <inkml:brush xml:id="br0">
      <inkml:brushProperty name="width" value="0.05" units="cm"/>
      <inkml:brushProperty name="height" value="0.05" units="cm"/>
    </inkml:brush>
  </inkml:definitions>
  <inkml:trace contextRef="#ctx0" brushRef="#br0">39 141 18572 0 0,'-13'0'1117'0'0,"12"1"-767"0"0,-1-1 0 0 0,1 0 0 0 0,0 0 0 0 0,0 0 0 0 0,0 0 0 0 0,0 0 0 0 0,0 0 0 0 0,0 0 0 0 0,0 0 0 0 0,0 0 0 0 0,-1-1 1 0 0,1 1-1 0 0,0 0 0 0 0,0-1 0 0 0,0 1 0 0 0,0-1 0 0 0,0 1 0 0 0,0-1 0 0 0,0 1 0 0 0,1-1 0 0 0,-1 0 0 0 0,0 0 0 0 0,-1 0 0 0 0,4-1-2393 0 0,-1 2 1816 0 0,-1 0 0 0 0,0 0 0 0 0,1 0 0 0 0,-1 0 0 0 0,0 0 0 0 0,1 0 0 0 0,-1 0 0 0 0,0 0-1 0 0,0 0 1 0 0,1 0 0 0 0,-1 0 0 0 0,0 0 0 0 0,1 0 0 0 0,-1 0 0 0 0,0 0 0 0 0,0 0 0 0 0,1 1 0 0 0,-1-1 0 0 0,0 0 0 0 0,2 1-908 0 0,3 5-1696 0 0,3 2-442 0 0</inkml:trace>
  <inkml:trace contextRef="#ctx0" brushRef="#br0" timeOffset="1">436 315 14427 0 0,'0'0'119'0'0,"1"-1"0"0"0,-1 1 0 0 0,1-1 0 0 0,-1 0 0 0 0,1 1 0 0 0,-1-1 0 0 0,1 0-1 0 0,-1 1 1 0 0,0-1 0 0 0,1 0 0 0 0,-1 0 0 0 0,0 1 0 0 0,0-1 0 0 0,0 0 0 0 0,1 0 0 0 0,-1 0 0 0 0,0 1 0 0 0,0-1 0 0 0,0 0 0 0 0,0 0-1 0 0,0 0 1 0 0,-1 0 0 0 0,1 1 0 0 0,0-1 0 0 0,0 0 0 0 0,0 0 0 0 0,-1 1 0 0 0,1-1 0 0 0,0 0 0 0 0,-1 0 0 0 0,1 1 0 0 0,-1-1 0 0 0,1 0 0 0 0,-1 1-1 0 0,1-1 1 0 0,-1 1 0 0 0,1-1 0 0 0,-1 0 0 0 0,1 1 0 0 0,-1-1 0 0 0,0 1 0 0 0,0-1 0 0 0,-1 0-34 0 0,1 0-1 0 0,-1 0 1 0 0,1 0 0 0 0,-1 0 0 0 0,0 0 0 0 0,0 1 0 0 0,1-1-1 0 0,-1 0 1 0 0,0 1 0 0 0,0 0 0 0 0,1-1 0 0 0,-1 1 0 0 0,0 0-1 0 0,0 0 1 0 0,0 0 0 0 0,0 0 0 0 0,1 0 0 0 0,-5 1 0 0 0,-1 2-274 0 0,-1 1 1 0 0,1 0 0 0 0,0 0 0 0 0,0 0 0 0 0,0 1-1 0 0,1 0 1 0 0,-1 1 0 0 0,-7 7 0 0 0,-40 54-325 0 0,50-62 516 0 0,1-1 5 0 0,0 0-1 0 0,0 0 1 0 0,1 0 0 0 0,0 0-1 0 0,0 1 1 0 0,0-1-1 0 0,0 1 1 0 0,0-1-1 0 0,1 1 1 0 0,0 0 0 0 0,0 0-1 0 0,0-1 1 0 0,1 1-1 0 0,0 0 1 0 0,0 0-1 0 0,0 0 1 0 0,1 5-1 0 0,-1-9 32 0 0,1 0 0 0 0,-1 0-1 0 0,1 0 1 0 0,0 0-1 0 0,-1 0 1 0 0,1 0-1 0 0,0-1 1 0 0,-1 1-1 0 0,1 0 1 0 0,0 0 0 0 0,0-1-1 0 0,0 1 1 0 0,0 0-1 0 0,0-1 1 0 0,0 1-1 0 0,0-1 1 0 0,0 1-1 0 0,0-1 1 0 0,0 1 0 0 0,0-1-1 0 0,0 0 1 0 0,0 0-1 0 0,1 1 1 0 0,-1-1-1 0 0,0 0 1 0 0,0 0-1 0 0,0 0 1 0 0,0 0 0 0 0,0 0-1 0 0,1-1 1 0 0,-1 1-1 0 0,0 0 1 0 0,0 0-1 0 0,0-1 1 0 0,1 0-1 0 0,8-1 319 0 0,0-1-1 0 0,17-8 0 0 0,-21 8-197 0 0,11-6 90 0 0,1 0 0 0 0,-1-1 0 0 0,-1-1 0 0 0,0 0 0 0 0,-1-2 0 0 0,0 0 0 0 0,-1 0 0 0 0,0-1 0 0 0,-1-1 0 0 0,0 0 0 0 0,-2-1 0 0 0,0 0 0 0 0,0-1 0 0 0,8-20 0 0 0,2-6 181 0 0,27-59 407 0 0,-44 89-807 0 0,1 0 1 0 0,-2 0 0 0 0,0 0 0 0 0,0 0-1 0 0,-1-1 1 0 0,0-16 0 0 0,-2 30-42 0 0,0 0 0 0 0,0 1 1 0 0,-1-1-1 0 0,1 0 0 0 0,0 0 1 0 0,0 0-1 0 0,0 0 0 0 0,0 1 1 0 0,-1-1-1 0 0,1 0 0 0 0,0 0 1 0 0,0 0-1 0 0,0 0 0 0 0,-1 0 1 0 0,1 0-1 0 0,0 0 0 0 0,0 0 1 0 0,0 0-1 0 0,-1 1 0 0 0,1-1 1 0 0,0 0-1 0 0,0 0 0 0 0,-1 0 1 0 0,1 0-1 0 0,0 0 0 0 0,0 0 1 0 0,-1-1-1 0 0,1 1 0 0 0,0 0 1 0 0,0 0-1 0 0,0 0 0 0 0,-1 0 1 0 0,1 0-1 0 0,0 0 0 0 0,0 0 1 0 0,0 0-1 0 0,-1 0 0 0 0,1-1 1 0 0,0 1-1 0 0,0 0 0 0 0,0 0 1 0 0,0 0-1 0 0,-1 0 0 0 0,1-1 1 0 0,0 1-1 0 0,0 0 0 0 0,0 0 1 0 0,0 0-1 0 0,0-1 0 0 0,0 1 1 0 0,0 0-1 0 0,0 0 0 0 0,-1 0 1 0 0,1-1-1 0 0,0 1 0 0 0,0 0 1 0 0,0 0-1 0 0,0 0 0 0 0,0-1 1 0 0,0 1-1 0 0,0 0 0 0 0,0 0 1 0 0,0-1-1 0 0,0 1 0 0 0,1 0 1 0 0,-1 0-1 0 0,0-1 0 0 0,-12 16-491 0 0,-3 21 211 0 0,1-1 1 0 0,-16 69 0 0 0,17-55 250 0 0,12-44-31 0 0,-1 1 0 0 0,1-1 0 0 0,1 1 1 0 0,-1-1-1 0 0,1 1 0 0 0,0-1 0 0 0,0 1 0 0 0,0-1 1 0 0,1 1-1 0 0,0-1 0 0 0,0 1 0 0 0,0-1 0 0 0,1 1 1 0 0,-1-1-1 0 0,5 8 0 0 0,1-1-1077 0 0,1 0-1 0 0,0-1 1 0 0,1 0-1 0 0,18 19 1 0 0,-11-14 928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6.286"/>
    </inkml:context>
    <inkml:brush xml:id="br0">
      <inkml:brushProperty name="width" value="0.05" units="cm"/>
      <inkml:brushProperty name="height" value="0.05" units="cm"/>
    </inkml:brush>
  </inkml:definitions>
  <inkml:trace contextRef="#ctx0" brushRef="#br0">196 268 12171 0 0,'-1'-9'1038'0'0,"0"0"-1"0"0,1 0 1 0 0,0 0 0 0 0,0 0 0 0 0,1 0 0 0 0,0 0 0 0 0,1 1 0 0 0,3-12 0 0 0,-2 6 29 0 0,0 0 1 0 0,1-17-1 0 0,-4 27-885 0 0,0-1 0 0 0,0 0 1 0 0,0 0-1 0 0,-1 1 0 0 0,0-1 1 0 0,0 0-1 0 0,0 1 0 0 0,0-1 0 0 0,-1 1 1 0 0,-3-8-1 0 0,2 7-122 0 0,0 0 0 0 0,-1 1 0 0 0,0-1 0 0 0,1 0 0 0 0,-1 1 0 0 0,-1 0 1 0 0,1 0-1 0 0,-1 0 0 0 0,1 1 0 0 0,-8-5 0 0 0,10 7-107 0 0,0 0 0 0 0,1 0 1 0 0,-1 0-1 0 0,0 0 0 0 0,0 0 1 0 0,1 1-1 0 0,-1-1 0 0 0,0 1 1 0 0,0-1-1 0 0,0 1 0 0 0,0 0 0 0 0,0 0 1 0 0,0-1-1 0 0,0 1 0 0 0,0 1 1 0 0,0-1-1 0 0,0 0 0 0 0,0 0 1 0 0,0 1-1 0 0,0-1 0 0 0,1 1 1 0 0,-1 0-1 0 0,0-1 0 0 0,0 1 0 0 0,0 0 1 0 0,1 0-1 0 0,-1 0 0 0 0,0 0 1 0 0,1 0-1 0 0,-1 1 0 0 0,1-1 1 0 0,-1 0-1 0 0,0 3 0 0 0,-14 16-347 0 0,0 1 0 0 0,-17 34 0 0 0,29-48 342 0 0,1 0-1 0 0,0 1 1 0 0,0-1-1 0 0,0 1 1 0 0,1-1-1 0 0,1 1 1 0 0,-1 0-1 0 0,1 0 1 0 0,0 0-1 0 0,1 0 1 0 0,0 0-1 0 0,2 12 1 0 0,-2-17 31 0 0,0-1 0 0 0,1 0-1 0 0,-1 0 1 0 0,1 0 0 0 0,-1 0 0 0 0,1 0 0 0 0,0 0 0 0 0,0 0 0 0 0,0 0 0 0 0,0 0 0 0 0,0 0 0 0 0,1 0 0 0 0,-1-1-1 0 0,1 1 1 0 0,-1 0 0 0 0,1-1 0 0 0,-1 1 0 0 0,1-1 0 0 0,3 2 0 0 0,-3-2 29 0 0,1 0 0 0 0,0 0 0 0 0,0 0 0 0 0,0 0 0 0 0,-1 0-1 0 0,1-1 1 0 0,0 0 0 0 0,0 1 0 0 0,0-1 0 0 0,0 0 0 0 0,0-1 0 0 0,5 0 0 0 0,4-1 115 0 0,-1-1 1 0 0,0-1-1 0 0,0 0 1 0 0,0 0-1 0 0,0-1 1 0 0,10-7-1 0 0,-12 7 21 0 0,1-2 0 0 0,-1 1 0 0 0,0-2 0 0 0,0 1 0 0 0,0-1 0 0 0,8-11 0 0 0,20-20 460 0 0,-25 28-412 0 0,-1-1 0 0 0,-1 0 0 0 0,0 0 0 0 0,10-17-1 0 0,-10 15-92 0 0,-8 11-151 0 0,1 0 1 0 0,-1-1-1 0 0,0 1 0 0 0,-1-1 0 0 0,1 1 0 0 0,1-5 0 0 0,-6 57-1787 0 0,-17 30 1675 0 0,-9 48 319 0 0,28-121-236 0 0,0 0-1 0 0,0 0 1 0 0,1 0-1 0 0,0 0 1 0 0,0 0 0 0 0,1 0-1 0 0,1 9 1 0 0,-2-14 34 0 0,1 1 1 0 0,-1-1-1 0 0,1 0 1 0 0,-1 0 0 0 0,1 0-1 0 0,0 0 1 0 0,-1 0-1 0 0,1 1 1 0 0,0-1 0 0 0,0 0-1 0 0,0-1 1 0 0,0 1-1 0 0,0 0 1 0 0,0 0 0 0 0,0 0-1 0 0,0-1 1 0 0,0 1-1 0 0,0 0 1 0 0,0-1 0 0 0,0 1-1 0 0,1-1 1 0 0,-1 1-1 0 0,0-1 1 0 0,0 0 0 0 0,1 1-1 0 0,-1-1 1 0 0,0 0-1 0 0,1 0 1 0 0,-1 0 0 0 0,0 0-1 0 0,0 0 1 0 0,1 0-1 0 0,-1 0 1 0 0,0-1 0 0 0,0 1-1 0 0,1 0 1 0 0,-1-1-1 0 0,0 1 1 0 0,0-1 0 0 0,2 0-1 0 0,6-3-382 0 0,0 0 1 0 0,-1 0-1 0 0,0-1 0 0 0,1 0 0 0 0,-2 0 1 0 0,1-1-1 0 0,9-8 0 0 0,46-52-5550 0 0,-37 35 3133 0 0,-1-3-436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4.148"/>
    </inkml:context>
    <inkml:brush xml:id="br0">
      <inkml:brushProperty name="width" value="0.05" units="cm"/>
      <inkml:brushProperty name="height" value="0.05" units="cm"/>
    </inkml:brush>
  </inkml:definitions>
  <inkml:trace contextRef="#ctx0" brushRef="#br0">136 52 10298 0 0,'5'-31'3864'0'0,"0"11"-573"0"0,-11 58-3378 0 0,0-1 0 0 0,-3 1 0 0 0,-1-2 1 0 0,-1 1-1 0 0,-3-1 0 0 0,-18 37 0 0 0,31-72 130 0 0,0 1 0 0 0,1-1 0 0 0,-1 1 0 0 0,0-1 0 0 0,0 1 1 0 0,0-1-1 0 0,-1 0 0 0 0,1 0 0 0 0,0 1 0 0 0,0-1 0 0 0,-1 0 0 0 0,1 0 0 0 0,0 0 0 0 0,-1 0 0 0 0,1-1 1 0 0,-1 1-1 0 0,0 0 0 0 0,-1 0 0 0 0,2-1-52 0 0,0 0 1 0 0,0 0-1 0 0,0 0 1 0 0,0 0-1 0 0,0-1 1 0 0,0 1-1 0 0,0 0 1 0 0,0-1-1 0 0,0 1 1 0 0,1 0-1 0 0,-1-1 1 0 0,0 1-1 0 0,0-1 1 0 0,0 1-1 0 0,1-1 1 0 0,-1 0-1 0 0,0 1 1 0 0,1-1 0 0 0,-1 0-1 0 0,0 0 1 0 0,1 1-1 0 0,-1-1 1 0 0,1 0-1 0 0,-1 0 1 0 0,1 0-1 0 0,-1 0 1 0 0,1 1-1 0 0,0-1 1 0 0,0 0-1 0 0,-1 0 1 0 0,1 0-1 0 0,0-2 1 0 0,-3-12-375 0 0,1 0 0 0 0,0 1 0 0 0,1-1 1 0 0,1 0-1 0 0,0 0 0 0 0,5-27 0 0 0,-3 24 541 0 0,-1 0 1 0 0,0-1-1 0 0,-4-35 0 0 0,-4 0 1749 0 0,5 52-3083 0 0,6 12-164 0 0,6 1 1068 0 0,0-1 0 0 0,0 0-1 0 0,1 0 1 0 0,23 15 0 0 0,-6-4 144 0 0,-3 0 376 0 0,21 15-2236 0 0,58 36-1 0 0,-86-60 1345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6.801"/>
    </inkml:context>
    <inkml:brush xml:id="br0">
      <inkml:brushProperty name="width" value="0.05" units="cm"/>
      <inkml:brushProperty name="height" value="0.05" units="cm"/>
    </inkml:brush>
  </inkml:definitions>
  <inkml:trace contextRef="#ctx0" brushRef="#br0">115 37 14563 0 0,'-4'2'228'0'0,"1"0"1"0"0,0 0-1 0 0,0 1 0 0 0,1-1 0 0 0,-1 1 1 0 0,0 0-1 0 0,1 0 0 0 0,0 0 0 0 0,-3 4 1 0 0,4-5-102 0 0,-14 20 1263 0 0,-21 46 1 0 0,30-57-1153 0 0,2-1-117 0 0,0 0 0 0 0,0 0 0 0 0,1 0 0 0 0,1 1 0 0 0,-3 18 0 0 0,1 56-32 0 0,3-62-121 0 0,2 4 17 0 0,1 0 0 0 0,1 1 0 0 0,9 37 0 0 0,-10-59-88 0 0,0-1 0 0 0,1 1 0 0 0,-1-1-1 0 0,1 0 1 0 0,0 1 0 0 0,7 8 0 0 0,-3-4-474 0 0,-7-9 285 0 0,20-35-400 0 0,-15 15 768 0 0,13-29 1 0 0,3-9-61 0 0,37-155 798 0 0,-42 151-219 0 0,5-16 640 0 0,-5 23 161 0 0,-18 65-1770 0 0,1 1-1 0 0,0 0 1 0 0,1 22 0 0 0,-2 15 335 0 0,-3 8 98 0 0,-6 47 579 0 0,4 108 1 0 0,5-178-368 0 0,1-27-274 0 0,1 0 0 0 0,-1 0 0 0 0,1 1 0 0 0,1-1 0 0 0,-1 0-1 0 0,2 8 1 0 0,-2-14-95 0 0,1-1-1 0 0,-1 1 1 0 0,0 0-1 0 0,0-1 1 0 0,0 1-1 0 0,0-1 1 0 0,1 1-1 0 0,-1-1 1 0 0,0 1-1 0 0,0-1 1 0 0,1 1-1 0 0,-1-1 1 0 0,0 1-1 0 0,1-1 1 0 0,-1 1-1 0 0,0-1 1 0 0,1 0-1 0 0,-1 1 1 0 0,1-1-1 0 0,-1 1 1 0 0,1-1-1 0 0,-1 0 1 0 0,1 0-1 0 0,-1 1 1 0 0,1-1-1 0 0,-1 0 1 0 0,1 0-1 0 0,-1 0 1 0 0,1 1-1 0 0,0-1 1 0 0,-1 0-1 0 0,1 0 1 0 0,-1 0-1 0 0,1 0 1 0 0,0 0-1 0 0,-1 0 1 0 0,1 0-1 0 0,-1 0 1 0 0,1-1-1 0 0,-1 1 1 0 0,1 0-1 0 0,0 0 1 0 0,22-15-5520 0 0,-12 4 2591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7.241"/>
    </inkml:context>
    <inkml:brush xml:id="br0">
      <inkml:brushProperty name="width" value="0.05" units="cm"/>
      <inkml:brushProperty name="height" value="0.05" units="cm"/>
    </inkml:brush>
  </inkml:definitions>
  <inkml:trace contextRef="#ctx0" brushRef="#br0">1 126 11787 0 0,'0'3'477'0'0,"0"1"1"0"0,0-1-1 0 0,0 0 1 0 0,1 0 0 0 0,-1 1-1 0 0,1-1 1 0 0,0 0 0 0 0,0 0-1 0 0,1 0 1 0 0,-1 0-1 0 0,0 0 1 0 0,1 0 0 0 0,0 0-1 0 0,0 0 1 0 0,-1-1 0 0 0,5 4-1 0 0,-3-3-205 0 0,0 0-1 0 0,1-1 1 0 0,-1 1 0 0 0,1-1-1 0 0,0 0 1 0 0,-1 0 0 0 0,1 0-1 0 0,0 0 1 0 0,1-1-1 0 0,-1 1 1 0 0,6 0 0 0 0,-3-1-97 0 0,1 0 0 0 0,0 0 0 0 0,0-1 1 0 0,0 0-1 0 0,0 0 0 0 0,0-1 0 0 0,0 0 0 0 0,0 0 1 0 0,0-1-1 0 0,0 0 0 0 0,0-1 0 0 0,-1 1 1 0 0,9-6-1 0 0,2-2 342 0 0,0-1 0 0 0,21-17 1 0 0,-34 23-383 0 0,1 1 0 0 0,-1-1 0 0 0,0-1 0 0 0,-1 1 0 0 0,1-1 0 0 0,-1 1 0 0 0,0-1 0 0 0,0-1 1 0 0,-1 1-1 0 0,4-10 0 0 0,-6 13-82 0 0,0 0 1 0 0,0-1 0 0 0,-1 1-1 0 0,1 0 1 0 0,-1-1 0 0 0,0 1-1 0 0,0 0 1 0 0,0-1 0 0 0,-1 1-1 0 0,1 0 1 0 0,-1-1 0 0 0,-1-5-1 0 0,1 8-63 0 0,1 0-1 0 0,-1 0 1 0 0,1 0-1 0 0,-1 0 0 0 0,1-1 1 0 0,-1 1-1 0 0,0 0 0 0 0,0 0 1 0 0,1 0-1 0 0,-1 1 0 0 0,0-1 1 0 0,0 0-1 0 0,0 0 1 0 0,0 0-1 0 0,0 1 0 0 0,0-1 1 0 0,0 0-1 0 0,0 1 0 0 0,0-1 1 0 0,-1 1-1 0 0,1-1 0 0 0,0 1 1 0 0,0 0-1 0 0,0-1 0 0 0,-1 1 1 0 0,1 0-1 0 0,0 0 1 0 0,0 0-1 0 0,-1 0 0 0 0,1 0 1 0 0,0 0-1 0 0,0 0 0 0 0,-1 0 1 0 0,1 1-1 0 0,0-1 0 0 0,-2 1 1 0 0,-6 3-102 0 0,0 0-1 0 0,0 0 1 0 0,0 1 0 0 0,0 0-1 0 0,1 1 1 0 0,-1 0 0 0 0,2 0 0 0 0,-1 1-1 0 0,1 0 1 0 0,0 0 0 0 0,0 1 0 0 0,-8 12-1 0 0,11-15 50 0 0,1 0-1 0 0,0 1 1 0 0,0-1-1 0 0,1 1 1 0 0,-1 0-1 0 0,1-1 1 0 0,0 1-1 0 0,1 0 0 0 0,-2 12 1 0 0,3-15 8 0 0,0 1 1 0 0,0 0-1 0 0,0 0 0 0 0,1 0 0 0 0,-1 0 1 0 0,1-1-1 0 0,0 1 0 0 0,0 0 1 0 0,1 0-1 0 0,-1-1 0 0 0,1 1 1 0 0,-1-1-1 0 0,1 0 0 0 0,0 1 1 0 0,1-1-1 0 0,3 5 0 0 0,-1-3-62 0 0,0-1-1 0 0,0 0 0 0 0,0 0 0 0 0,0-1 1 0 0,1 1-1 0 0,-1-1 0 0 0,1 0 1 0 0,0 0-1 0 0,0-1 0 0 0,0 0 0 0 0,7 2 1 0 0,12 1-1517 0 0,37 5 0 0 0,-43-8 1370 0 0,21 3 108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8.143"/>
    </inkml:context>
    <inkml:brush xml:id="br0">
      <inkml:brushProperty name="width" value="0.05" units="cm"/>
      <inkml:brushProperty name="height" value="0.05" units="cm"/>
    </inkml:brush>
  </inkml:definitions>
  <inkml:trace contextRef="#ctx0" brushRef="#br0">14 51 15835 0 0,'-9'-35'5482'0'0,"5"21"-2621"0"0,4 13-1926 0 0,0 4-531 0 0,15 107-1706 0 0,-10-68 1404 0 0,11 51 0 0 0,-16-92-92 0 0,0-1 0 0 0,0 0 0 0 0,0 1 1 0 0,0-1-1 0 0,1 0 0 0 0,-1 1 1 0 0,0-1-1 0 0,0 0 0 0 0,0 1 1 0 0,0-1-1 0 0,1 0 0 0 0,-1 1 1 0 0,0-1-1 0 0,0 0 0 0 0,1 0 1 0 0,-1 1-1 0 0,0-1 0 0 0,0 0 0 0 0,1 0 1 0 0,-1 1-1 0 0,0-1 0 0 0,1 0 1 0 0,-1 0-1 0 0,0 0 0 0 0,1 0 1 0 0,-1 1-1 0 0,0-1 0 0 0,1 0 1 0 0,-1 0-1 0 0,0 0 0 0 0,1 0 0 0 0,-1 0 1 0 0,0 0-1 0 0,1 0 0 0 0,-1 0 1 0 0,1 0-1 0 0,-1 0 0 0 0,0 0 1 0 0,1 0-1 0 0,-1 0 0 0 0,0 0 1 0 0,1-1-1 0 0,-1 1 0 0 0,0 0 1 0 0,1 0-1 0 0,-1 0 0 0 0,0 0 0 0 0,1-1 1 0 0,-1 1-1 0 0,0 0 0 0 0,0 0 1 0 0,1-1-1 0 0,-1 1 0 0 0,19-19 486 0 0,-16 16-454 0 0,63-74 649 0 0,12-13-565 0 0,-76 87-193 0 0,1 0 0 0 0,0 1 0 0 0,0-1 0 0 0,0 1 0 0 0,0 0 0 0 0,1 0 0 0 0,-1 0 1 0 0,1 0-1 0 0,-1 0 0 0 0,1 1 0 0 0,6-2 0 0 0,-9 2 18 0 0,1 1-1 0 0,-1 0 1 0 0,1 0 0 0 0,-1 1 0 0 0,1-1-1 0 0,-1 0 1 0 0,0 0 0 0 0,1 1 0 0 0,-1-1-1 0 0,0 1 1 0 0,1-1 0 0 0,-1 1-1 0 0,0-1 1 0 0,1 1 0 0 0,-1 0 0 0 0,0 0-1 0 0,0 0 1 0 0,0-1 0 0 0,0 1 0 0 0,0 0-1 0 0,0 1 1 0 0,0-1 0 0 0,0 0 0 0 0,0 0-1 0 0,0 0 1 0 0,0 0 0 0 0,-1 1-1 0 0,1-1 1 0 0,-1 0 0 0 0,1 1 0 0 0,-1-1-1 0 0,1 0 1 0 0,-1 3 0 0 0,3 7 30 0 0,-1 1 1 0 0,0-1 0 0 0,-1 1 0 0 0,0 0-1 0 0,-1-1 1 0 0,-2 22 0 0 0,4-14 125 0 0,-2-19-98 0 0,0 0 1 0 0,0 1 0 0 0,0-1-1 0 0,0 0 1 0 0,0 0 0 0 0,1 0-1 0 0,-1 1 1 0 0,0-1 0 0 0,0 0-1 0 0,0 0 1 0 0,1 0 0 0 0,-1 0-1 0 0,0 1 1 0 0,0-1 0 0 0,0 0-1 0 0,1 0 1 0 0,-1 0 0 0 0,0 0-1 0 0,0 0 1 0 0,1 0 0 0 0,-1 0-1 0 0,0 0 1 0 0,0 0 0 0 0,1 1-1 0 0,-1-1 1 0 0,0 0 0 0 0,1 0-1 0 0,-1 0 1 0 0,0-1 0 0 0,0 1-1 0 0,1 0 1 0 0,-1 0 0 0 0,0 0-1 0 0,3-1 86 0 0,0-1 0 0 0,0 0-1 0 0,0 0 1 0 0,-1 0 0 0 0,1 0-1 0 0,4-4 1 0 0,2-3-61 0 0,33-31 184 0 0,-30 27-345 0 0,1 1-1 0 0,20-15 1 0 0,-32 26 55 0 0,0 0 0 0 0,0 0 0 0 0,1 0 0 0 0,-1 1 0 0 0,0-1 0 0 0,0 0 0 0 0,1 0 0 0 0,-1 1 0 0 0,1-1 0 0 0,-1 1 0 0 0,1 0 0 0 0,-1-1 0 0 0,1 1 0 0 0,-1 0 0 0 0,1 0 0 0 0,-1 0 0 0 0,1 0 0 0 0,-1 0 0 0 0,1 0 0 0 0,-1 0 0 0 0,1 0 0 0 0,-1 1 0 0 0,3 0 0 0 0,-2 0 21 0 0,-1 0-1 0 0,1 1 1 0 0,-1-1-1 0 0,1 0 1 0 0,-1 1-1 0 0,1-1 1 0 0,-1 1-1 0 0,0 0 0 0 0,0-1 1 0 0,0 1-1 0 0,0 0 1 0 0,0 0-1 0 0,0 0 1 0 0,-1-1-1 0 0,2 4 0 0 0,0 4 68 0 0,0 1 0 0 0,-1-1 0 0 0,0 1 0 0 0,0-1 0 0 0,-1 1 0 0 0,-1 13 0 0 0,-3 15 208 0 0,4-38-282 0 0,0 0 0 0 0,0 0 0 0 0,0 0 0 0 0,0 0 0 0 0,0 0 0 0 0,0 0 0 0 0,0 0 0 0 0,-1 0 0 0 0,1 0 0 0 0,0-1-349 0 0,0 1 349 0 0,0 0 0 0 0,0 0 0 0 0,0 0 0 0 0,0 0-1 0 0,-1 0 1 0 0,1 0 0 0 0,0 0 0 0 0,2-3-187 0 0,0 1-1 0 0,1 0 1 0 0,-1 0-1 0 0,1-1 0 0 0,-1 2 1 0 0,1-1-1 0 0,0 0 1 0 0,4-2-1 0 0,12-5-451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8.590"/>
    </inkml:context>
    <inkml:brush xml:id="br0">
      <inkml:brushProperty name="width" value="0.05" units="cm"/>
      <inkml:brushProperty name="height" value="0.05" units="cm"/>
    </inkml:brush>
  </inkml:definitions>
  <inkml:trace contextRef="#ctx0" brushRef="#br0">167 20 13147 0 0,'0'-1'247'0'0,"0"1"-1"0"0,0-1 1 0 0,0 0 0 0 0,0 0-1 0 0,0 1 1 0 0,0-1 0 0 0,0 0 0 0 0,-1 0-1 0 0,1 1 1 0 0,0-1 0 0 0,0 0-1 0 0,-1 1 1 0 0,1-1 0 0 0,-1 0 0 0 0,1 1-1 0 0,0-1 1 0 0,-1 0 0 0 0,1 1 0 0 0,-1-1-1 0 0,1 1 1 0 0,-1-1 0 0 0,0 1-1 0 0,1-1 1 0 0,-1 1 0 0 0,1-1 0 0 0,-1 1-1 0 0,-1-1 1 0 0,0 1 27 0 0,0-1-1 0 0,0 1 1 0 0,0-1 0 0 0,0 1-1 0 0,0 0 1 0 0,0 0 0 0 0,-1 0-1 0 0,1 0 1 0 0,0 0 0 0 0,-2 1-1 0 0,-8 2 209 0 0,0 0 0 0 0,-19 9 0 0 0,27-11-244 0 0,-3 2-242 0 0,0 1 1 0 0,-1 0-1 0 0,1 0 0 0 0,1 0 0 0 0,-8 7 0 0 0,12-10-77 0 0,0 0 1 0 0,0 0-1 0 0,1 1 0 0 0,-1-1 0 0 0,1 1 0 0 0,-1 0 0 0 0,1-1 0 0 0,0 1 1 0 0,0 0-1 0 0,0 0 0 0 0,0 0 0 0 0,0 0 0 0 0,0-1 0 0 0,0 2 0 0 0,0-1 1 0 0,1 0-1 0 0,-1 0 0 0 0,1 0 0 0 0,0 0 0 0 0,0 0 0 0 0,-1 0 0 0 0,1 0 1 0 0,0 1-1 0 0,1 2 0 0 0,-1-4 71 0 0,1 0 1 0 0,-1 1-1 0 0,0-1 1 0 0,1 0-1 0 0,-1 0 1 0 0,1 0-1 0 0,-1 0 1 0 0,1 0-1 0 0,-1 0 1 0 0,1 0-1 0 0,0 0 1 0 0,0-1-1 0 0,-1 1 1 0 0,1 0-1 0 0,0 0 1 0 0,0-1-1 0 0,0 1 1 0 0,0 0-1 0 0,0-1 1 0 0,0 1-1 0 0,0-1 1 0 0,0 1-1 0 0,0-1 1 0 0,2 1-1 0 0,-1-1 117 0 0,0 1 0 0 0,0-1-1 0 0,0 0 1 0 0,0-1-1 0 0,0 1 1 0 0,1 0-1 0 0,-1-1 1 0 0,0 1-1 0 0,0-1 1 0 0,0 1 0 0 0,0-1-1 0 0,2-1 1 0 0,2-1 146 0 0,-1 0 0 0 0,0 0 0 0 0,0 0 0 0 0,-1-1 0 0 0,1 1 0 0 0,-1-1 0 0 0,0 0 0 0 0,8-10 0 0 0,2-12 80 0 0,-14 25-340 0 0,1 0 1 0 0,-1 0-1 0 0,1 0 1 0 0,-1 0-1 0 0,0 1 1 0 0,1-1 0 0 0,-1 0-1 0 0,0 0 1 0 0,0 0-1 0 0,0 0 1 0 0,0 0-1 0 0,0 0 1 0 0,0 0-1 0 0,0 0 1 0 0,0 0-1 0 0,0 0 1 0 0,0 0-1 0 0,0 0 1 0 0,-1 0-1 0 0,1 0 1 0 0,0 0-1 0 0,-1 1 1 0 0,1-1-1 0 0,-1 0 1 0 0,1 0-1 0 0,-1 0 1 0 0,1 0-1 0 0,-2 0 1 0 0,1 1-38 0 0,0 0-1 0 0,1 0 1 0 0,-1 0 0 0 0,0 0-1 0 0,0 0 1 0 0,0 1 0 0 0,0-1 0 0 0,0 0-1 0 0,0 1 1 0 0,1-1 0 0 0,-1 1-1 0 0,0-1 1 0 0,0 1 0 0 0,1-1-1 0 0,-1 1 1 0 0,0-1 0 0 0,1 1 0 0 0,-2 0-1 0 0,-12 13-496 0 0,10-9 195 0 0,-1 0 1 0 0,1 0-1 0 0,1 1 1 0 0,-1-1-1 0 0,-4 10 1 0 0,8-14 146 0 0,-1 0 1 0 0,1 0 0 0 0,-1 0-1 0 0,1 0 1 0 0,0-1-1 0 0,0 1 1 0 0,-1 0 0 0 0,1 0-1 0 0,0 0 1 0 0,0 0 0 0 0,0 0-1 0 0,0 0 1 0 0,0 0-1 0 0,0 0 1 0 0,0 0 0 0 0,0 0-1 0 0,0 0 1 0 0,1-1 0 0 0,-1 1-1 0 0,0 0 1 0 0,1 0 0 0 0,-1 0-1 0 0,1 0 1 0 0,-1 0-1 0 0,0-1 1 0 0,1 1 0 0 0,0 0-1 0 0,-1 0 1 0 0,1-1 0 0 0,-1 1-1 0 0,1 0 1 0 0,0-1-1 0 0,0 1 1 0 0,-1-1 0 0 0,1 1-1 0 0,0-1 1 0 0,0 1 0 0 0,0-1-1 0 0,0 0 1 0 0,-1 1-1 0 0,1-1 1 0 0,0 0 0 0 0,0 0-1 0 0,0 1 1 0 0,0-1 0 0 0,0 0-1 0 0,0 0 1 0 0,0 0-1 0 0,1 0 1 0 0,27 0-2058 0 0,-11-1 1198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9.186"/>
    </inkml:context>
    <inkml:brush xml:id="br0">
      <inkml:brushProperty name="width" value="0.05" units="cm"/>
      <inkml:brushProperty name="height" value="0.05" units="cm"/>
    </inkml:brush>
  </inkml:definitions>
  <inkml:trace contextRef="#ctx0" brushRef="#br0">106 212 8834 0 0,'-17'5'3867'0'0,"-25"38"276"0"0,38-41-3734 0 0,1 1 0 0 0,-1 0-1 0 0,1 0 1 0 0,-1 1 0 0 0,-4 6 0 0 0,7-9-396 0 0,0 0 0 0 0,0 0-1 0 0,1 1 1 0 0,-1-1 0 0 0,0 1 0 0 0,1-1-1 0 0,-1 0 1 0 0,1 1 0 0 0,-1-1-1 0 0,1 1 1 0 0,0 0 0 0 0,-1-1 0 0 0,1 1-1 0 0,0-1 1 0 0,0 1 0 0 0,0-1-1 0 0,1 1 1 0 0,-1-1 0 0 0,0 1-1 0 0,1 1 1 0 0,0 1-106 0 0,0-1 0 0 0,0 1 0 0 0,1 0 1 0 0,-1-1-1 0 0,1 1 0 0 0,0-1 0 0 0,0 0 0 0 0,0 0 0 0 0,1 0 0 0 0,-1 0 0 0 0,4 3 0 0 0,1 2 70 0 0,14 13 2 0 0,18 23 1 0 0,-33-37 47 0 0,-1 1 0 0 0,0-1 0 0 0,-1 1 0 0 0,1 1 0 0 0,-1-1 0 0 0,-1 1 0 0 0,4 12 0 0 0,-4-13 93 0 0,-2-1 1 0 0,1 0-1 0 0,-1 1 0 0 0,0-1 0 0 0,0 1 0 0 0,-1-1 0 0 0,0 1 1 0 0,0-1-1 0 0,-3 11 0 0 0,2-12 78 0 0,0 1 1 0 0,0-1-1 0 0,-1 1 1 0 0,0-1-1 0 0,-1 0 0 0 0,1 0 1 0 0,-1 0-1 0 0,0 0 1 0 0,-1 0-1 0 0,1 0 1 0 0,-1-1-1 0 0,0 0 0 0 0,-8 8 1 0 0,10-11-81 0 0,0 0 1 0 0,-1 0-1 0 0,1 0 0 0 0,-1 0 1 0 0,1 0-1 0 0,-1 0 0 0 0,0-1 1 0 0,1 1-1 0 0,-1-1 1 0 0,0 0-1 0 0,0 0 0 0 0,0 0 1 0 0,0 0-1 0 0,-4 0 0 0 0,5-1-71 0 0,0-1-1 0 0,1 1 1 0 0,-1 0-1 0 0,0-1 1 0 0,0 1-1 0 0,0-1 0 0 0,1 0 1 0 0,-1 0-1 0 0,0 0 1 0 0,1 0-1 0 0,-1 0 1 0 0,1 0-1 0 0,-1 0 1 0 0,1 0-1 0 0,-1 0 0 0 0,1-1 1 0 0,0 1-1 0 0,0-1 1 0 0,0 1-1 0 0,0-1 1 0 0,0 1-1 0 0,0-1 1 0 0,0 0-1 0 0,-1-3 0 0 0,-3-5-97 0 0,1-1 0 0 0,0 1-1 0 0,1-1 1 0 0,0 0 0 0 0,1 0-1 0 0,0 0 1 0 0,1 0-1 0 0,0-1 1 0 0,1 1 0 0 0,0 0-1 0 0,1 0 1 0 0,0-1-1 0 0,1 1 1 0 0,0 0 0 0 0,0 0-1 0 0,8-18 1 0 0,0 3-27 0 0,2 1-1 0 0,0 1 1 0 0,2 0 0 0 0,0 1 0 0 0,31-37 0 0 0,-8 16 42 0 0,45-60-26 0 0,-74 91 162 0 0,0 1 1 0 0,0-1-1 0 0,-2-1 0 0 0,1 1 0 0 0,-2-1 0 0 0,7-23 1 0 0,-11 13 395 0 0,-3 20-364 0 0,-3 15-291 0 0,-47 160-750 0 0,50-164 872 0 0,0 0 1 0 0,0 0-1 0 0,1 1 1 0 0,0-1-1 0 0,0 0 1 0 0,1 1 0 0 0,0-1-1 0 0,0 1 1 0 0,2 11-1 0 0,-2-17 49 0 0,1 1 0 0 0,0-1 0 0 0,-1 1 0 0 0,1-1 0 0 0,0 1 0 0 0,1-1-1 0 0,-1 0 1 0 0,0 1 0 0 0,1-1 0 0 0,-1 0 0 0 0,1 0 0 0 0,-1 0 0 0 0,1 0 0 0 0,0 0-1 0 0,0-1 1 0 0,0 1 0 0 0,0 0 0 0 0,0-1 0 0 0,1 0 0 0 0,-1 1 0 0 0,0-1 0 0 0,1 0-1 0 0,-1 0 1 0 0,0 0 0 0 0,1-1 0 0 0,0 1 0 0 0,-1 0 0 0 0,1-1 0 0 0,-1 0 0 0 0,4 1 0 0 0,-2-2 69 0 0,0 1 1 0 0,-1-1 0 0 0,1 1-1 0 0,-1-1 1 0 0,1 0 0 0 0,-1-1-1 0 0,1 1 1 0 0,-1 0 0 0 0,0-1-1 0 0,0 0 1 0 0,0 0 0 0 0,0 0-1 0 0,0 0 1 0 0,0 0 0 0 0,0-1-1 0 0,-1 1 1 0 0,1-1 0 0 0,-1 0-1 0 0,1 0 1 0 0,-1 0 0 0 0,2-4-1 0 0,4-4-14 0 0,-2-1 0 0 0,1 0 0 0 0,-1 0 0 0 0,6-19 0 0 0,-7 17-691 0 0,-5 25-658 0 0,-1 8 1039 0 0,1 0 163 0 0,-1-8 112 0 0,1 0 0 0 0,0 0 0 0 0,1 0 0 0 0,0-1 0 0 0,4 18 0 0 0,-4-26-10 0 0,-1 0-1 0 0,1-1 1 0 0,0 1 0 0 0,0 0 0 0 0,-1 0-1 0 0,1-1 1 0 0,1 1 0 0 0,-1-1 0 0 0,0 1-1 0 0,0-1 1 0 0,0 1 0 0 0,1-1 0 0 0,-1 0 0 0 0,1 0-1 0 0,2 3 1 0 0,-1-4 7 0 0,-1 1 0 0 0,0 0-1 0 0,0-1 1 0 0,0 1 0 0 0,1-1 0 0 0,-1 0 0 0 0,0 0-1 0 0,1 1 1 0 0,-1-2 0 0 0,0 1 0 0 0,1 0 0 0 0,-1 0-1 0 0,0-1 1 0 0,0 1 0 0 0,0-1 0 0 0,4-1 0 0 0,0 0-394 0 0,0 0 0 0 0,0 0 0 0 0,0-1 0 0 0,0 0 0 0 0,0 0 0 0 0,-1 0 1 0 0,1-1-1 0 0,-1 0 0 0 0,0 0 0 0 0,0 0 0 0 0,-1 0 0 0 0,1-1 0 0 0,-1 0 0 0 0,6-8 1 0 0,-5 0-474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09.639"/>
    </inkml:context>
    <inkml:brush xml:id="br0">
      <inkml:brushProperty name="width" value="0.05" units="cm"/>
      <inkml:brushProperty name="height" value="0.05" units="cm"/>
    </inkml:brush>
  </inkml:definitions>
  <inkml:trace contextRef="#ctx0" brushRef="#br0">14 4 18588 0 0,'0'0'104'0'0,"0"-1"0"0"0,0 1 0 0 0,-1 0 1 0 0,1 0-1 0 0,0 0 0 0 0,0-1 0 0 0,0 1 0 0 0,0 0 0 0 0,-1 0 0 0 0,1 0 0 0 0,0 0 1 0 0,0-1-1 0 0,0 1 0 0 0,-1 0 0 0 0,1 0 0 0 0,0 0 0 0 0,0 0 0 0 0,-1 0 1 0 0,1 0-1 0 0,0 0 0 0 0,0 0 0 0 0,-1 0 0 0 0,1 0 0 0 0,0 0 0 0 0,0 0 0 0 0,-1 0 1 0 0,1 0-1 0 0,0 0 0 0 0,0 0 0 0 0,-1 0 0 0 0,1 0 0 0 0,0 0 0 0 0,0 0 1 0 0,-1 0-1 0 0,1 0 0 0 0,0 0 0 0 0,0 0 0 0 0,0 0 0 0 0,-1 1 0 0 0,1-1 0 0 0,0 0 1 0 0,-1 0-1 0 0,-3 14 712 0 0,5 18-1806 0 0,5-18-700 0 0,0 0 1 0 0,0 0 0 0 0,1-1 0 0 0,11 16 0 0 0,-9-16 475 0 0,1 2 921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0.187"/>
    </inkml:context>
    <inkml:brush xml:id="br0">
      <inkml:brushProperty name="width" value="0.05" units="cm"/>
      <inkml:brushProperty name="height" value="0.05" units="cm"/>
    </inkml:brush>
  </inkml:definitions>
  <inkml:trace contextRef="#ctx0" brushRef="#br0">43 420 9874 0 0,'-5'6'6082'0'0,"-11"21"-3746"0"0,9-13-1834 0 0,5-11-491 0 0,0 1 1 0 0,1-1-1 0 0,-1 1 0 0 0,0 0 0 0 0,1 0 0 0 0,0 0 0 0 0,0 0 0 0 0,0 0 0 0 0,1 0 0 0 0,-1 0 1 0 0,1 0-1 0 0,0 5 0 0 0,0-8 0 0 0,1 0 0 0 0,-1 0 0 0 0,1 0 0 0 0,0 0 0 0 0,-1 0 1 0 0,1 0-1 0 0,0 0 0 0 0,0 0 0 0 0,-1 0 0 0 0,1-1 0 0 0,0 1 1 0 0,0 0-1 0 0,0 0 0 0 0,0-1 0 0 0,0 1 0 0 0,0-1 0 0 0,0 1 1 0 0,0-1-1 0 0,0 1 0 0 0,1-1 0 0 0,-1 0 0 0 0,0 1 0 0 0,0-1 0 0 0,0 0 1 0 0,0 0-1 0 0,1 0 0 0 0,-1 0 0 0 0,0 0 0 0 0,0 0 0 0 0,2-1 1 0 0,2 1 109 0 0,-1-1 0 0 0,0 1 1 0 0,0-1-1 0 0,0 0 1 0 0,-1 0-1 0 0,1-1 1 0 0,0 1-1 0 0,4-3 1 0 0,7-6 108 0 0,0-1 1 0 0,0 0-1 0 0,-1-1 0 0 0,-1-1 1 0 0,0 0-1 0 0,0 0 1 0 0,-1-2-1 0 0,-1 1 1 0 0,-1-2-1 0 0,0 1 1 0 0,-1-1-1 0 0,0-1 1 0 0,-1 1-1 0 0,6-22 0 0 0,-2 1-64 0 0,9-50 0 0 0,-18 73-143 0 0,-1-1 1 0 0,-1 1-1 0 0,0-1 1 0 0,-1 0-1 0 0,-1 1 1 0 0,-4-26 0 0 0,5 37-20 0 0,0 1 1 0 0,0 0 0 0 0,-1 0 0 0 0,1 0-1 0 0,-1 0 1 0 0,0-1 0 0 0,0 1 0 0 0,0 0-1 0 0,0 0 1 0 0,0 0 0 0 0,0 0 0 0 0,0 1-1 0 0,-1-1 1 0 0,1 0 0 0 0,-1 0 0 0 0,1 1-1 0 0,-1-1 1 0 0,0 1 0 0 0,1 0 0 0 0,-1-1-1 0 0,0 1 1 0 0,0 0 0 0 0,-2-1 0 0 0,1 1-24 0 0,0 1 1 0 0,0 0 0 0 0,0 0-1 0 0,0 0 1 0 0,-1 0 0 0 0,1 0-1 0 0,0 1 1 0 0,0 0 0 0 0,0-1-1 0 0,0 1 1 0 0,0 0 0 0 0,1 0-1 0 0,-1 1 1 0 0,0-1 0 0 0,0 0-1 0 0,-3 3 1 0 0,-10 6 0 0 0,1 1 0 0 0,0 0 0 0 0,0 1-1 0 0,1 1 1 0 0,0 0 0 0 0,1 1 0 0 0,-15 21 0 0 0,21-26-49 0 0,1 0 1 0 0,0 0 0 0 0,0 1 0 0 0,1-1 0 0 0,1 1-1 0 0,0 0 1 0 0,0 1 0 0 0,1-1 0 0 0,0 1-1 0 0,1 0 1 0 0,0-1 0 0 0,0 1 0 0 0,1 0-1 0 0,1 13 1 0 0,0-21 21 0 0,1-1-1 0 0,-1 0 0 0 0,1 1 1 0 0,-1-1-1 0 0,1 0 1 0 0,0 1-1 0 0,0-1 0 0 0,0 0 1 0 0,0 0-1 0 0,0 0 1 0 0,1 0-1 0 0,-1 0 0 0 0,0 0 1 0 0,1-1-1 0 0,0 1 1 0 0,3 3-1 0 0,-1-2 7 0 0,0-1 0 0 0,0 1 0 0 0,1-1-1 0 0,-1 0 1 0 0,1 0 0 0 0,-1 0 0 0 0,9 2 0 0 0,4-1 31 0 0,0 0 1 0 0,0-1 0 0 0,27-1 0 0 0,-18-2 51 0 0,-15 1-70 0 0,0-1 0 0 0,0 2 0 0 0,1-1 0 0 0,-1 2 0 0 0,19 3 0 0 0,-27-4 24 0 0,0 1 0 0 0,0-1 0 0 0,0 0 0 0 0,-1 1 1 0 0,1 0-1 0 0,0 0 0 0 0,0 0 0 0 0,-1 0 0 0 0,1 0 0 0 0,-1 0 0 0 0,0 0 0 0 0,0 1 0 0 0,0 0 0 0 0,0-1 0 0 0,0 1 0 0 0,0 0 0 0 0,-1 0 0 0 0,1 0 0 0 0,-1 0 0 0 0,0 0 0 0 0,0 0 0 0 0,0 0 1 0 0,0 0-1 0 0,0 4 0 0 0,0 5-443 0 0,1 1 1 0 0,-2 17-1 0 0,0-20-2450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0.666"/>
    </inkml:context>
    <inkml:brush xml:id="br0">
      <inkml:brushProperty name="width" value="0.05" units="cm"/>
      <inkml:brushProperty name="height" value="0.05" units="cm"/>
    </inkml:brush>
  </inkml:definitions>
  <inkml:trace contextRef="#ctx0" brushRef="#br0">1302 0 17204 0 0,'3'1'258'0'0,"-1"0"1"0"0,0 0-1 0 0,1 0 1 0 0,-1 0-1 0 0,0 1 1 0 0,0-1-1 0 0,0 1 0 0 0,0-1 1 0 0,0 1-1 0 0,3 3 1 0 0,9 7 408 0 0,1-3-22 0 0,12 7 80 0 0,-26-15-669 0 0,1-1 1 0 0,-1 1-1 0 0,0-1 0 0 0,1 1 1 0 0,-1-1-1 0 0,0 0 1 0 0,1 0-1 0 0,-1 0 1 0 0,0 1-1 0 0,1-1 0 0 0,-1 0 1 0 0,0-1-1 0 0,1 1 1 0 0,-1 0-1 0 0,1 0 0 0 0,-1-1 1 0 0,0 1-1 0 0,2-1 1 0 0,4-5 1392 0 0,-12 2-234 0 0,-16 4-1157 0 0,17 2-217 0 0,-1-1 1 0 0,1 1 0 0 0,0 1 0 0 0,-1-1 0 0 0,1 0 0 0 0,0 1 0 0 0,0 0-1 0 0,1 0 1 0 0,-1 0 0 0 0,1 1 0 0 0,-5 4 0 0 0,4-3 96 0 0,-1 0 0 0 0,1 1 0 0 0,1-1 0 0 0,-1 1 0 0 0,1-1 0 0 0,0 1 0 0 0,0 0 0 0 0,-2 8 0 0 0,5-14 80 0 0,0 1 0 0 0,0-1 0 0 0,0 0-1 0 0,0 0 1 0 0,0 1 0 0 0,-1-1 0 0 0,1 0-1 0 0,0 1 1 0 0,1-1 0 0 0,-1 0 0 0 0,0 0-1 0 0,0 1 1 0 0,0-1 0 0 0,0 0 0 0 0,0 0-1 0 0,0 1 1 0 0,0-1 0 0 0,0 0 0 0 0,0 0-1 0 0,0 1 1 0 0,1-1 0 0 0,-1 0 0 0 0,0 0-1 0 0,0 0 1 0 0,0 1 0 0 0,1-1 0 0 0,-1 0-1 0 0,0 0 1 0 0,0 0 0 0 0,0 0 0 0 0,1 1 0 0 0,-1-1-1 0 0,0 0 1 0 0,0 0 0 0 0,1 0 0 0 0,-1 0-1 0 0,0 0 1 0 0,0 0 0 0 0,1 0 0 0 0,16 0 390 0 0,15-8-26 0 0,89-44 69 0 0,-48 19-594 0 0,-59 27 89 0 0,2-1-108 0 0,30-9-1 0 0,-42 15 114 0 0,0 0 0 0 0,1 0 0 0 0,-1 0-1 0 0,0 1 1 0 0,0-1 0 0 0,0 1-1 0 0,1 0 1 0 0,-1 1 0 0 0,0-1 0 0 0,0 1-1 0 0,0 0 1 0 0,7 2 0 0 0,-9-2 42 0 0,-1 0 0 0 0,0 0 1 0 0,1 0-1 0 0,-1 0 0 0 0,0 1 0 0 0,0-1 1 0 0,1 0-1 0 0,-1 1 0 0 0,0-1 0 0 0,0 1 1 0 0,-1-1-1 0 0,1 1 0 0 0,0 0 0 0 0,0-1 1 0 0,-1 1-1 0 0,1 0 0 0 0,-1-1 0 0 0,0 1 1 0 0,1 0-1 0 0,-1 0 0 0 0,0 0 0 0 0,0-1 1 0 0,0 1-1 0 0,0 0 0 0 0,0 0 0 0 0,-1 3 1 0 0,0-1 131 0 0,0 1 1 0 0,1 0-1 0 0,-2 0 1 0 0,1-1 0 0 0,0 1-1 0 0,-1-1 1 0 0,0 1-1 0 0,-4 7 1 0 0,6-12-105 0 0,-1 0 0 0 0,1 0 1 0 0,0 1-1 0 0,0-1 0 0 0,0 0 0 0 0,0 0 1 0 0,0 0-1 0 0,0 0 0 0 0,0 1 0 0 0,0-1 0 0 0,0 0 1 0 0,0 0-1 0 0,0 0 0 0 0,0 0 0 0 0,1 0 0 0 0,-1 1 1 0 0,0-1-1 0 0,0 0 0 0 0,0 0 0 0 0,0 0 1 0 0,0 0-1 0 0,0 0 0 0 0,0 1 0 0 0,0-1 0 0 0,0 0 1 0 0,0 0-1 0 0,1 0 0 0 0,-1 0 0 0 0,0 0 0 0 0,0 0 1 0 0,0 0-1 0 0,0 0 0 0 0,0 0 0 0 0,0 1 1 0 0,1-1-1 0 0,-1 0 0 0 0,0 0 0 0 0,0 0 0 0 0,0 0 1 0 0,0 0-1 0 0,0 0 0 0 0,1 0 0 0 0,-1 0 0 0 0,0 0 1 0 0,0 0-1 0 0,0 0 0 0 0,0 0 0 0 0,0 0 1 0 0,1 0-1 0 0,-1 0 0 0 0,0 0 0 0 0,18 1-225 0 0,25-3-2555 0 0,-38 2 2058 0 0,4-1-477 0 0,29 1-6447 0 0,-30 2 4591 0 0</inkml:trace>
  <inkml:trace contextRef="#ctx0" brushRef="#br0" timeOffset="1">19 17 15859 0 0,'0'0'185'0'0,"0"0"1"0"0,-1 0-1 0 0,1-1 0 0 0,-1 1 0 0 0,1 0 0 0 0,-1 0 0 0 0,1 0 0 0 0,0-1 0 0 0,-1 1 0 0 0,1 0 0 0 0,-1 0 1 0 0,1 0-1 0 0,-1 0 0 0 0,1 0 0 0 0,-1 0 0 0 0,1 0 0 0 0,-1 0 0 0 0,1 0 0 0 0,-1 0 0 0 0,1 0 0 0 0,0 1 0 0 0,-1-1 1 0 0,1 0-1 0 0,-1 0 0 0 0,1 0 0 0 0,-1 0 0 0 0,1 1 0 0 0,0-1 0 0 0,-1 0 0 0 0,1 1 0 0 0,-1-1 0 0 0,1 0 1 0 0,0 0-1 0 0,-1 1 0 0 0,1 0 0 0 0,-3 2-211 0 0,6-2-367 0 0,1 0 1 0 0,-1 0 0 0 0,1 0 0 0 0,-1 1-1 0 0,1-1 1 0 0,4 4 0 0 0,1-1-106 0 0,17 8-2477 0 0,51 13 0 0 0,-36-18 546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1.586"/>
    </inkml:context>
    <inkml:brush xml:id="br0">
      <inkml:brushProperty name="width" value="0.05" units="cm"/>
      <inkml:brushProperty name="height" value="0.05" units="cm"/>
    </inkml:brush>
  </inkml:definitions>
  <inkml:trace contextRef="#ctx0" brushRef="#br0">345 108 16644 0 0,'0'0'17'0'0,"7"-47"3460"0"0,-7 43-3134 0 0,0 1-1 0 0,0-1 0 0 0,0 1 0 0 0,0-1 0 0 0,0 1 1 0 0,-1-1-1 0 0,1 1 0 0 0,-1 0 0 0 0,0-1 1 0 0,0 1-1 0 0,-2-5 0 0 0,2 7-278 0 0,-1 0 0 0 0,1-1 0 0 0,-1 1 1 0 0,1 0-1 0 0,-1 0 0 0 0,0 0 0 0 0,0 0 0 0 0,1 0 0 0 0,-1 0 0 0 0,0 0 0 0 0,0 0 0 0 0,0 1 0 0 0,0-1 0 0 0,0 1 0 0 0,0 0 1 0 0,0-1-1 0 0,0 1 0 0 0,0 0 0 0 0,0 0 0 0 0,0 0 0 0 0,-4 1 0 0 0,0 0-130 0 0,0 0 1 0 0,0 0-1 0 0,0 0 1 0 0,0 1-1 0 0,-10 4 0 0 0,2 1-52 0 0,1 1-1 0 0,0 0 0 0 0,1 1 0 0 0,0 0 1 0 0,0 1-1 0 0,1 1 0 0 0,-16 18 0 0 0,8-5-20 0 0,1 1 0 0 0,-26 48 0 0 0,32-48 31 0 0,2 1-1 0 0,1 0 1 0 0,1 1-1 0 0,-5 28 1 0 0,11-46 14 0 0,0 0 0 0 0,1 0 0 0 0,0 0 0 0 0,0 0-1 0 0,1 1 1 0 0,0-1 0 0 0,1 0 0 0 0,0 0 0 0 0,3 13 0 0 0,-4-20 71 0 0,1 1-1 0 0,1 0 0 0 0,-1 0 1 0 0,0 0-1 0 0,1-1 1 0 0,-1 1-1 0 0,1 0 0 0 0,0-1 1 0 0,0 0-1 0 0,0 1 0 0 0,0-1 1 0 0,0 0-1 0 0,0 0 1 0 0,1 0-1 0 0,-1 0 0 0 0,1-1 1 0 0,-1 1-1 0 0,1-1 0 0 0,0 1 1 0 0,0-1-1 0 0,-1 0 1 0 0,1 0-1 0 0,0 0 0 0 0,0-1 1 0 0,0 1-1 0 0,0 0 0 0 0,0-1 1 0 0,0 0-1 0 0,0 0 1 0 0,0 0-1 0 0,4-1 0 0 0,0 1 108 0 0,1-1 1 0 0,-1 1-1 0 0,0-2 0 0 0,0 1 0 0 0,0-1 0 0 0,0 0 1 0 0,0-1-1 0 0,0 1 0 0 0,0-2 0 0 0,-1 1 0 0 0,0 0 0 0 0,1-1 1 0 0,-1 0-1 0 0,-1-1 0 0 0,1 0 0 0 0,-1 1 0 0 0,1-2 0 0 0,-1 1 1 0 0,-1-1-1 0 0,1 1 0 0 0,-1-1 0 0 0,0 0 0 0 0,0-1 1 0 0,4-11-1 0 0,-6 15-12 0 0,-1 0 1 0 0,0-1-1 0 0,0 0 1 0 0,0 1 0 0 0,-1-1-1 0 0,1 0 1 0 0,-1 1-1 0 0,0-1 1 0 0,0 0 0 0 0,0 1-1 0 0,0-1 1 0 0,-1 0-1 0 0,1 1 1 0 0,-1-1-1 0 0,0 0 1 0 0,0 1 0 0 0,0-1-1 0 0,-1 1 1 0 0,1 0-1 0 0,-1-1 1 0 0,0 1-1 0 0,0 0 1 0 0,-3-4 0 0 0,3 5-101 0 0,0 0 1 0 0,0 0-1 0 0,0 0 1 0 0,0 1-1 0 0,0-1 1 0 0,-1 1-1 0 0,1-1 1 0 0,-1 1-1 0 0,1-1 1 0 0,-1 1-1 0 0,1 0 1 0 0,-1 0-1 0 0,0 1 1 0 0,0-1-1 0 0,1 0 1 0 0,-1 1-1 0 0,0 0 1 0 0,0 0-1 0 0,0-1 1 0 0,1 2-1 0 0,-1-1 1 0 0,0 0-1 0 0,0 1 1 0 0,0-1-1 0 0,1 1 1 0 0,-1 0-1 0 0,0-1 1 0 0,1 2-1 0 0,-1-1 1 0 0,-4 3-1 0 0,2-2-175 0 0,1 1-1 0 0,0 0 1 0 0,0 0-1 0 0,0 1 1 0 0,0-1-1 0 0,1 1 0 0 0,-6 6 1 0 0,9-9 172 0 0,0-1 1 0 0,0 1-1 0 0,0-1 0 0 0,-1 0 1 0 0,1 1-1 0 0,0-1 1 0 0,0 1-1 0 0,0-1 0 0 0,0 0 1 0 0,0 1-1 0 0,0-1 1 0 0,0 1-1 0 0,0-1 0 0 0,0 1 1 0 0,0-1-1 0 0,0 0 1 0 0,0 1-1 0 0,0-1 0 0 0,1 1 1 0 0,-1-1-1 0 0,0 0 0 0 0,0 1 1 0 0,0-1-1 0 0,0 1 1 0 0,1-1-1 0 0,-1 0 0 0 0,0 1 1 0 0,1-1-1 0 0,-1 0 1 0 0,0 1-1 0 0,0-1 0 0 0,1 0 1 0 0,-1 0-1 0 0,0 1 1 0 0,1-1-1 0 0,-1 0 0 0 0,1 0 1 0 0,-1 0-1 0 0,0 1 1 0 0,1-1-1 0 0,-1 0 0 0 0,1 0 1 0 0,-1 0-1 0 0,0 0 0 0 0,1 0 1 0 0,0 0-1 0 0,21 5-541 0 0,-9-5 554 0 0,0-1 0 0 0,-1 0 0 0 0,1-1-1 0 0,0-1 1 0 0,-1 0 0 0 0,1-1 0 0 0,-1 0 0 0 0,0-1 0 0 0,0 0 0 0 0,15-10 0 0 0,16-5 77 0 0,-43 19-63 0 0,1 1-1 0 0,-1 0 1 0 0,0 0 0 0 0,1 0-1 0 0,-1 0 1 0 0,1 0 0 0 0,-1-1 0 0 0,0 1-1 0 0,1 0 1 0 0,-1 0 0 0 0,0 0 0 0 0,1 0-1 0 0,-1 0 1 0 0,1 0 0 0 0,-1 0-1 0 0,0 0 1 0 0,1 0 0 0 0,-1 1 0 0 0,0-1-1 0 0,1 0 1 0 0,-1 0 0 0 0,0 0 0 0 0,1 0-1 0 0,-1 0 1 0 0,1 1 0 0 0,-1-1 0 0 0,0 0-1 0 0,0 0 1 0 0,1 1 0 0 0,-1-1-1 0 0,0 0 1 0 0,1 1 0 0 0,4 15-63 0 0,-7 25 167 0 0,2-36-39 0 0,-3 16 185 0 0,-1 0 0 0 0,-1 0 0 0 0,-8 21-1 0 0,-5 23-66 0 0,16-54-2521 0 0,9-17-1619 0 0,-4 2 3844 0 0,4-5-1725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2.052"/>
    </inkml:context>
    <inkml:brush xml:id="br0">
      <inkml:brushProperty name="width" value="0.05" units="cm"/>
      <inkml:brushProperty name="height" value="0.05" units="cm"/>
    </inkml:brush>
  </inkml:definitions>
  <inkml:trace contextRef="#ctx0" brushRef="#br0">62 28 12451 0 0,'13'-15'2743'0'0,"-2"3"3023"0"0,-10 14-3915 0 0,-6 10-1857 0 0,-12 36 107 0 0,1 1 1 0 0,2 0 0 0 0,3 1-1 0 0,1 0 1 0 0,-3 68-1 0 0,13-98-50 0 0,0-1-1 0 0,1 1 0 0 0,4 20 0 0 0,2 2-2460 0 0,-3-21-440 0 0,-4-21 2728 0 0,0 0 0 0 0,0 0 0 0 0,0 1 0 0 0,0-1 0 0 0,0 0 0 0 0,0 0 0 0 0,0 0 0 0 0,0 1 0 0 0,0-1 0 0 0,0 0 0 0 0,0 0 0 0 0,0 0 0 0 0,0 1 1 0 0,1-1-1 0 0,-1 0 0 0 0,0 0 0 0 0,0 0 0 0 0,0 0 0 0 0,0 1 0 0 0,0-1 0 0 0,1 0 0 0 0,-1 0 0 0 0,0 0 0 0 0,0 0 0 0 0,0 0 0 0 0,0 1 0 0 0,1-1 1 0 0,-1 0-1 0 0,0 0 0 0 0,0 0 0 0 0,1 0 0 0 0,-1 0 0 0 0,0 0 0 0 0,0 0 0 0 0,1 0 0 0 0,2 1-105 0 0,-1 1-1116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4.615"/>
    </inkml:context>
    <inkml:brush xml:id="br0">
      <inkml:brushProperty name="width" value="0.05" units="cm"/>
      <inkml:brushProperty name="height" value="0.05" units="cm"/>
    </inkml:brush>
  </inkml:definitions>
  <inkml:trace contextRef="#ctx0" brushRef="#br0">261 25 11170 0 0,'14'-20'3688'0'0,"-13"15"-1640"0"0,-7 15-1625 0 0,-150 244-1028 0 0,145-236-246 0 0,-2-1 0 0 0,0-1 0 0 0,0 0 0 0 0,-25 22 0 0 0,31-31-423 0 0,-6 3-1822 0 0,7-9 1334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2.506"/>
    </inkml:context>
    <inkml:brush xml:id="br0">
      <inkml:brushProperty name="width" value="0.05" units="cm"/>
      <inkml:brushProperty name="height" value="0.05" units="cm"/>
    </inkml:brush>
  </inkml:definitions>
  <inkml:trace contextRef="#ctx0" brushRef="#br0">0 196 15691 0 0,'0'0'75'0'0,"0"0"1"0"0,0 0-1 0 0,0 0 0 0 0,0 0 0 0 0,0-1 0 0 0,0 1 0 0 0,0 0 0 0 0,0 0 1 0 0,0 0-1 0 0,0 0 0 0 0,0-1 0 0 0,0 1 0 0 0,0 0 0 0 0,1 0 1 0 0,-1 0-1 0 0,0 0 0 0 0,0-1 0 0 0,0 1 0 0 0,0 0 0 0 0,0 0 0 0 0,0 0 1 0 0,0 0-1 0 0,1 0 0 0 0,-1 0 0 0 0,0-1 0 0 0,0 1 0 0 0,0 0 0 0 0,0 0 1 0 0,0 0-1 0 0,1 0 0 0 0,-1 0 0 0 0,0 0 0 0 0,0 0 0 0 0,0 0 0 0 0,0 0 1 0 0,1 0-1 0 0,-1 0 0 0 0,0 0 0 0 0,0 0 0 0 0,0 0 0 0 0,1 0 0 0 0,-1 0 1 0 0,0 0-1 0 0,0 0 0 0 0,0 0 0 0 0,0 0 0 0 0,1 0 0 0 0,-1 0 0 0 0,0 0 1 0 0,0 0-1 0 0,0 0 0 0 0,0 0 0 0 0,1 0 0 0 0,-1 1 0 0 0,0-1 0 0 0,0 0 1 0 0,0 0-1 0 0,0 0 0 0 0,0 0 0 0 0,0 0 0 0 0,1 0 0 0 0,-1 1 0 0 0,0-1 1 0 0,0 0-1 0 0,0 0 0 0 0,0 0 0 0 0,0 0 0 0 0,0 1 0 0 0,0-1 0 0 0,10 20-895 0 0,2 2 515 0 0,-9-19 388 0 0,-1-1 0 0 0,1 1 0 0 0,0-1 0 0 0,1 0 1 0 0,-1 0-1 0 0,0 0 0 0 0,1 0 0 0 0,-1 0 0 0 0,1-1 1 0 0,-1 1-1 0 0,1-1 0 0 0,0 0 0 0 0,-1 0 0 0 0,1-1 1 0 0,0 1-1 0 0,0-1 0 0 0,0 1 0 0 0,-1-1 0 0 0,1-1 1 0 0,0 1-1 0 0,0 0 0 0 0,0-1 0 0 0,-1 0 0 0 0,8-2 1 0 0,-7 1 111 0 0,0 0 0 0 0,0 0 0 0 0,0 0 1 0 0,0 0-1 0 0,0-1 0 0 0,0 0 0 0 0,-1 0 1 0 0,1 0-1 0 0,-1 0 0 0 0,0 0 0 0 0,0-1 0 0 0,0 1 1 0 0,0-1-1 0 0,-1 0 0 0 0,1 0 0 0 0,-1 0 1 0 0,0 0-1 0 0,0 0 0 0 0,-1-1 0 0 0,2-5 1 0 0,-2 9-168 0 0,-1 0 0 0 0,1 0 0 0 0,-1 0 0 0 0,0 0 0 0 0,1-1 0 0 0,-1 1 0 0 0,0 0 0 0 0,0 0 0 0 0,0 0 0 0 0,0 0 0 0 0,0 0 0 0 0,0-1 1 0 0,0 1-1 0 0,0 0 0 0 0,0 0 0 0 0,-1 0 0 0 0,1 0 0 0 0,0 0 0 0 0,-1 0 0 0 0,1 0 0 0 0,-1 0 0 0 0,1 0 0 0 0,-1 0 0 0 0,0-1 0 0 0,0 2-70 0 0,0-1 0 0 0,0 1 0 0 0,0 0-1 0 0,0 0 1 0 0,0 1 0 0 0,0-1 0 0 0,0 0-1 0 0,0 0 1 0 0,0 0 0 0 0,0 1 0 0 0,0-1-1 0 0,0 0 1 0 0,0 1 0 0 0,0-1 0 0 0,0 1-1 0 0,0-1 1 0 0,0 1 0 0 0,1 0-1 0 0,-1-1 1 0 0,0 1 0 0 0,0 0 0 0 0,1-1-1 0 0,-1 1 1 0 0,0 0 0 0 0,1 0 0 0 0,-1 0-1 0 0,0 0 1 0 0,-9 14-180 0 0,0-1 0 0 0,1 2-1 0 0,0-1 1 0 0,1 1 0 0 0,1 0 0 0 0,1 1 0 0 0,-9 30-1 0 0,14-41 206 0 0,0-2-2 0 0,-1 1-1 0 0,1-1 0 0 0,1 1 1 0 0,-1-1-1 0 0,1 0 0 0 0,-1 1 1 0 0,1-1-1 0 0,1 1 0 0 0,-1-1 1 0 0,2 8-1 0 0,-2-11 34 0 0,1-1-1 0 0,-1 1 1 0 0,1-1-1 0 0,-1 1 1 0 0,1-1-1 0 0,-1 1 1 0 0,1 0-1 0 0,0-1 1 0 0,-1 0-1 0 0,1 1 1 0 0,0-1-1 0 0,-1 1 1 0 0,1-1-1 0 0,0 0 1 0 0,-1 1-1 0 0,1-1 1 0 0,0 0-1 0 0,0 0 1 0 0,-1 0-1 0 0,1 0 1 0 0,0 0-1 0 0,0 0 1 0 0,0 0-1 0 0,-1 0 1 0 0,1 0-1 0 0,0 0 1 0 0,0 0-1 0 0,-1 0 1 0 0,1 0-1 0 0,0 0 1 0 0,0-1-1 0 0,0 0 1 0 0,26-10 531 0 0,-10-3-323 0 0,-1 0-1 0 0,0-1 1 0 0,-1-1 0 0 0,-1-1-1 0 0,20-29 1 0 0,7-8-767 0 0,-41 53 480 0 0,1 1-1 0 0,-1-1 1 0 0,0 0-1 0 0,1 1 1 0 0,-1-1-1 0 0,1 1 1 0 0,-1-1-1 0 0,1 1 1 0 0,-1-1-1 0 0,1 1 1 0 0,0-1-1 0 0,-1 1 1 0 0,1 0-1 0 0,-1-1 0 0 0,1 1 1 0 0,0 0-1 0 0,-1-1 1 0 0,1 1-1 0 0,0 0 1 0 0,-1 0-1 0 0,1 0 1 0 0,1 0-1 0 0,-1 0 24 0 0,-1 0-1 0 0,1 1 1 0 0,-1-1-1 0 0,1 0 1 0 0,-1 1-1 0 0,0-1 1 0 0,1 1-1 0 0,-1-1 1 0 0,1 1-1 0 0,-1-1 1 0 0,0 1-1 0 0,0-1 1 0 0,1 1-1 0 0,-1 0 1 0 0,0-1-1 0 0,0 1 1 0 0,0-1-1 0 0,1 1 1 0 0,-1 0-1 0 0,0 0 1 0 0,1 43-483 0 0,-1-35 559 0 0,-2 29 115 0 0,1-22-26 0 0,1-1-1 0 0,0 0 0 0 0,1 0 0 0 0,4 22 1 0 0,-5-36-164 0 0,0 0 0 0 0,0-1 1 0 0,0 1-1 0 0,0 0 1 0 0,1 0-1 0 0,-1-1 1 0 0,0 1-1 0 0,1 0 0 0 0,-1-1 1 0 0,0 1-1 0 0,1 0 1 0 0,-1-1-1 0 0,1 1 1 0 0,-1 0-1 0 0,1-1 0 0 0,-1 1 1 0 0,1-1-1 0 0,-1 1 1 0 0,1-1-1 0 0,-1 1 1 0 0,1-1-1 0 0,0 0 0 0 0,-1 1 1 0 0,1-1-1 0 0,0 0 1 0 0,-1 1-1 0 0,1-1 1 0 0,0 0-1 0 0,0 0 0 0 0,-1 0 1 0 0,1 0-1 0 0,0 0 1 0 0,0 1-1 0 0,-1-1 1 0 0,1-1-1 0 0,0 1 0 0 0,0 0 1 0 0,-1 0-1 0 0,1 0 1 0 0,0 0-1 0 0,0 0 1 0 0,-1-1-1 0 0,1 1 0 0 0,0 0 1 0 0,-1-1-1 0 0,1 1 1 0 0,1-1-1 0 0,1-1-786 0 0,1 0-1 0 0,-1-1 1 0 0,1 1-1 0 0,-1-1 1 0 0,0 0-1 0 0,0 0 1 0 0,4-5-1 0 0,2-5-1713 0 0</inkml:trace>
  <inkml:trace contextRef="#ctx0" brushRef="#br0" timeOffset="1">373 9 18436 0 0,'-2'-9'3876'0'0,"4"21"-4408"0"0,6 21-2703 0 0,14 18-2646 0 0,-15-38 4683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2.991"/>
    </inkml:context>
    <inkml:brush xml:id="br0">
      <inkml:brushProperty name="width" value="0.05" units="cm"/>
      <inkml:brushProperty name="height" value="0.05" units="cm"/>
    </inkml:brush>
  </inkml:definitions>
  <inkml:trace contextRef="#ctx0" brushRef="#br0">122 373 9746 0 0,'-13'8'6890'0'0,"-3"10"-5193"0"0,-14 25-1980 0 0,29-40 617 0 0,-1-1-316 0 0,-8 12-25 0 0,1 1-1 0 0,1 0 1 0 0,0 0-1 0 0,1 1 1 0 0,-8 23-1 0 0,15-39 26 0 0,0 1-1 0 0,0-1 1 0 0,-1 1-1 0 0,1-1 1 0 0,0 1-1 0 0,0 0 1 0 0,-1-1-1 0 0,1 1 1 0 0,0 0-1 0 0,0-1 1 0 0,0 1-1 0 0,0-1 1 0 0,0 1-1 0 0,0 0 1 0 0,0-1-1 0 0,0 1 1 0 0,0 0 0 0 0,0-1-1 0 0,1 1 1 0 0,-1 0-1 0 0,0-1 1 0 0,0 1-1 0 0,0-1 1 0 0,1 1-1 0 0,-1-1 1 0 0,0 1-1 0 0,1 0 1 0 0,-1-1-1 0 0,1 1 1 0 0,-1-1-1 0 0,0 0 1 0 0,1 1-1 0 0,-1-1 1 0 0,1 1-1 0 0,-1-1 1 0 0,1 0-1 0 0,0 1 1 0 0,-1-1-1 0 0,1 0 1 0 0,-1 1-1 0 0,2-1 1 0 0,-1 0 115 0 0,0 0 1 0 0,1 0 0 0 0,-1-1-1 0 0,0 1 1 0 0,0 0-1 0 0,1-1 1 0 0,-1 1 0 0 0,0-1-1 0 0,0 1 1 0 0,0-1-1 0 0,0 0 1 0 0,1 1-1 0 0,-1-1 1 0 0,0 0 0 0 0,0 0-1 0 0,-1 0 1 0 0,1 0-1 0 0,0 0 1 0 0,0 0-1 0 0,1-2 1 0 0,16-23 1042 0 0,8-10-605 0 0,-2-1 0 0 0,28-58 0 0 0,-18 16-725 0 0,24-88 1 0 0,-55 151 123 0 0,0-1 0 0 0,0 0 0 0 0,-1-18 0 0 0,0 9 83 0 0,-2 26-57 0 0,0-1 1 0 0,0 0-1 0 0,1 0 0 0 0,-1 1 0 0 0,0-1 0 0 0,0 0 0 0 0,0 0 0 0 0,-1 1 1 0 0,1-1-1 0 0,0 0 0 0 0,0 0 0 0 0,0 1 0 0 0,0-1 0 0 0,-1 0 1 0 0,1 1-1 0 0,0-1 0 0 0,-1 0 0 0 0,1 1 0 0 0,-1-2 0 0 0,0 2-4 0 0,1-1-1 0 0,-1 1 1 0 0,1 0-1 0 0,-1 0 1 0 0,1 0-1 0 0,-1 0 0 0 0,1 0 1 0 0,-1 0-1 0 0,1 0 1 0 0,-1 0-1 0 0,1 0 1 0 0,-1 0-1 0 0,1 0 1 0 0,-1 0-1 0 0,1 0 0 0 0,-1 0 1 0 0,1 0-1 0 0,-1 0 1 0 0,1 0-1 0 0,0 1 1 0 0,-1-1-1 0 0,0 0 1 0 0,-26 21-433 0 0,22-16 370 0 0,-16 12-3 0 0,1 1 1 0 0,0 1-1 0 0,2 0 1 0 0,0 2-1 0 0,2 0 0 0 0,-23 37 1 0 0,35-50-30 0 0,0 0-1 0 0,1 0 1 0 0,0 0 0 0 0,0 1 0 0 0,0 0-1 0 0,1-1 1 0 0,1 1 0 0 0,0 0 0 0 0,-1 9-1 0 0,2-12 29 0 0,1-1 0 0 0,-1 1 0 0 0,1-1 0 0 0,0 0 0 0 0,0 1 0 0 0,0-1 0 0 0,1 0 0 0 0,-1 0 0 0 0,2 0 0 0 0,-1 0 0 0 0,0 0 0 0 0,1 0 0 0 0,0-1 0 0 0,0 1 0 0 0,6 6 0 0 0,29 26-200 0 0,-21-20-142 0 0,29 34 0 0 0,-35-36 89 0 0,4 6-2850 0 0,23 24 0 0 0,-24-31 2942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3.437"/>
    </inkml:context>
    <inkml:brush xml:id="br0">
      <inkml:brushProperty name="width" value="0.05" units="cm"/>
      <inkml:brushProperty name="height" value="0.05" units="cm"/>
    </inkml:brush>
  </inkml:definitions>
  <inkml:trace contextRef="#ctx0" brushRef="#br0">189 57 19732 0 0,'0'-5'550'0'0,"-1"0"-1"0"0,1 0 1 0 0,-1 0 0 0 0,0 0-1 0 0,0 1 1 0 0,-3-9 0 0 0,4 13-521 0 0,0-1 1 0 0,-1 0-1 0 0,1 0 1 0 0,0 0-1 0 0,-1 1 1 0 0,1-1-1 0 0,0 0 0 0 0,-1 0 1 0 0,1 1-1 0 0,-1-1 1 0 0,0 1-1 0 0,1-1 1 0 0,-1 0-1 0 0,1 1 1 0 0,-1-1-1 0 0,0 1 1 0 0,0-1-1 0 0,1 1 1 0 0,-1 0-1 0 0,0-1 1 0 0,0 1-1 0 0,1 0 1 0 0,-1-1-1 0 0,0 1 1 0 0,0 0-1 0 0,0 0 1 0 0,0 0-1 0 0,1 0 1 0 0,-1-1-1 0 0,0 1 1 0 0,0 1-1 0 0,0-1 1 0 0,0 0-1 0 0,1 0 1 0 0,-1 0-1 0 0,0 0 1 0 0,0 1-1 0 0,0-1 1 0 0,0 0-1 0 0,1 0 1 0 0,-1 1-1 0 0,0-1 1 0 0,0 1-1 0 0,0 0 1 0 0,-7 4-94 0 0,-1 1 0 0 0,2 0 0 0 0,-1 0 0 0 0,1 1 1 0 0,0 0-1 0 0,0 0 0 0 0,1 1 0 0 0,0 0 0 0 0,0 0 0 0 0,1 0 1 0 0,0 1-1 0 0,-8 17 0 0 0,11-20-38 0 0,0 1 0 0 0,0 0 0 0 0,0 0-1 0 0,0 0 1 0 0,1-1 0 0 0,1 1 0 0 0,-1 0 0 0 0,1 1 0 0 0,0-1 0 0 0,1 0 0 0 0,-1 0-1 0 0,1 0 1 0 0,1-1 0 0 0,-1 1 0 0 0,1 0 0 0 0,0 0 0 0 0,1-1 0 0 0,6 12 0 0 0,43 61-402 0 0,-35-56 142 0 0,-1 0 0 0 0,-1 1-1 0 0,22 49 1 0 0,-34-65 357 0 0,-1 0-1 0 0,1 0 0 0 0,-1 0 1 0 0,-1 0-1 0 0,1 0 0 0 0,-1 1 1 0 0,-1-1-1 0 0,0 0 1 0 0,0 1-1 0 0,-1-1 0 0 0,1 0 1 0 0,-2 0-1 0 0,1 1 0 0 0,-1-1 1 0 0,-1 0-1 0 0,1 0 1 0 0,-8 12-1 0 0,6-10 348 0 0,-1 0-1 0 0,-1 0 1 0 0,0-1-1 0 0,0 0 1 0 0,-1 0 0 0 0,0-1-1 0 0,-1 0 1 0 0,0 0-1 0 0,0-1 1 0 0,0 0 0 0 0,-1 0-1 0 0,-13 7 1 0 0,21-13-270 0 0,0-1 1 0 0,0 1-1 0 0,-1-1 1 0 0,1 0-1 0 0,0 1 0 0 0,-1-1 1 0 0,1 0-1 0 0,-1 0 1 0 0,1 0-1 0 0,0 0 0 0 0,-1 0 1 0 0,1 0-1 0 0,0 0 1 0 0,-1 0-1 0 0,1 0 0 0 0,0-1 1 0 0,-1 1-1 0 0,1-1 1 0 0,0 1-1 0 0,0-1 0 0 0,-1 1 1 0 0,0-2-1 0 0,-1 0 3 0 0,0 0 0 0 0,1-1 1 0 0,-1 1-1 0 0,1-1 0 0 0,-1 1 0 0 0,1-1 0 0 0,0 0 1 0 0,-3-5-1 0 0,-1-3-58 0 0,1-1 0 0 0,0-1 1 0 0,-6-20-1 0 0,9 25-57 0 0,0-1 0 0 0,0 0 0 0 0,1 0 0 0 0,0 0 1 0 0,1 0-1 0 0,0 0 0 0 0,1 0 0 0 0,-1 0 0 0 0,2 0 0 0 0,-1 0 0 0 0,1 1 0 0 0,5-14 0 0 0,-2 9-56 0 0,1 0 0 0 0,1 1-1 0 0,0-1 1 0 0,1 1 0 0 0,0 1-1 0 0,1 0 1 0 0,12-13-1 0 0,90-84-547 0 0,-66 66 608 0 0,-21 19 57 0 0,6-4 230 0 0,-1-1-1 0 0,-1-2 0 0 0,31-45 0 0 0,-56 71-142 0 0,-1-1 1 0 0,1 0-1 0 0,-1-1 0 0 0,0 1 1 0 0,0 0-1 0 0,-1-1 0 0 0,2-9 1 0 0,-3 14-96 0 0,0 0 1 0 0,0-1-1 0 0,0 1 1 0 0,0 0-1 0 0,0 0 1 0 0,0 0-1 0 0,0 0 1 0 0,0 0-1 0 0,-1-1 0 0 0,1 1 1 0 0,0 0-1 0 0,-1 0 1 0 0,1 0-1 0 0,-1 0 1 0 0,1 0-1 0 0,-1 0 1 0 0,-1-1-1 0 0,2 1-33 0 0,-1 0 0 0 0,0 1 0 0 0,0-1 0 0 0,0 1 0 0 0,0 0 0 0 0,0-1 0 0 0,0 1 0 0 0,0 0 0 0 0,0 0 0 0 0,-1-1 0 0 0,1 1 0 0 0,0 0 0 0 0,0 0-1 0 0,0 0 1 0 0,0 0 0 0 0,0 1 0 0 0,0-1 0 0 0,0 0 0 0 0,0 0 0 0 0,0 0 0 0 0,0 1 0 0 0,0-1 0 0 0,-1 1 0 0 0,-5 2-119 0 0,1 0-1 0 0,0 0 1 0 0,0 1-1 0 0,0 0 1 0 0,0 0-1 0 0,1 1 1 0 0,-1-1-1 0 0,1 1 1 0 0,0 0 0 0 0,-8 11-1 0 0,4-3 32 0 0,-1 1 0 0 0,2 0-1 0 0,-11 22 1 0 0,15-26 10 0 0,0-1 0 0 0,1 1-1 0 0,0 0 1 0 0,0 0 0 0 0,1 0 0 0 0,1 0 0 0 0,0 0-1 0 0,0 0 1 0 0,2 19 0 0 0,0-20-525 0 0,0 0 0 0 0,1 1 1 0 0,0-1-1 0 0,1 0 0 0 0,0-1 1 0 0,7 15-1 0 0,-1-4-121 0 0,0-1 585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4.487"/>
    </inkml:context>
    <inkml:brush xml:id="br0">
      <inkml:brushProperty name="width" value="0.05" units="cm"/>
      <inkml:brushProperty name="height" value="0.05" units="cm"/>
    </inkml:brush>
  </inkml:definitions>
  <inkml:trace contextRef="#ctx0" brushRef="#br0">31 28 20068 0 0,'-26'-27'4227'0'0,"26"27"-4233"0"0,0 0 1 0 0,0 0-1 0 0,0 0 1 0 0,0-1-1 0 0,-1 1 1 0 0,1 0-1 0 0,0 0 1 0 0,0 0 0 0 0,0 0-1 0 0,0 0 1 0 0,0 0-1 0 0,-1 0 1 0 0,1 0-1 0 0,0 0 1 0 0,0 0-1 0 0,0 0 1 0 0,0 0 0 0 0,0 0-1 0 0,0 1 1 0 0,-1-1-1 0 0,1 0 1 0 0,0 0-1 0 0,0 0 1 0 0,0 0-1 0 0,0 0 1 0 0,0 0 0 0 0,0 0-1 0 0,0 0 1 0 0,-1 0-1 0 0,1 0 1 0 0,0 0-1 0 0,0 1 1 0 0,0-1-1 0 0,0 0 1 0 0,0 0 0 0 0,0 0-1 0 0,0 0 1 0 0,0 0-1 0 0,0 0 1 0 0,0 0-1 0 0,0 1 1 0 0,0-1-1 0 0,0 0 1 0 0,0 0-1 0 0,0 0 1 0 0,0 0 0 0 0,0 0-1 0 0,0 1 1 0 0,0-1-1 0 0,0 0 1 0 0,0 0-1 0 0,0 0 1 0 0,0 0-1 0 0,0 0 1 0 0,-1 16-538 0 0,4 20-304 0 0,-3-34 836 0 0,4 53-228 0 0,-3-25 168 0 0,7 37-1 0 0,-7-60 32 0 0,1 1-1 0 0,0 0 1 0 0,0-1-1 0 0,1 1 0 0 0,0-1 1 0 0,0 0-1 0 0,1 0 0 0 0,0 0 1 0 0,7 10-1 0 0,-10-15 42 0 0,0-1-1 0 0,0 0 1 0 0,0 0-1 0 0,1 0 1 0 0,-1 0 0 0 0,0 0-1 0 0,0-1 1 0 0,0 1-1 0 0,1 0 1 0 0,-1 0-1 0 0,0-1 1 0 0,1 1 0 0 0,-1-1-1 0 0,1 1 1 0 0,-1-1-1 0 0,0 0 1 0 0,1 1 0 0 0,-1-1-1 0 0,1 0 1 0 0,2 0-1 0 0,-1-1 33 0 0,0 1-1 0 0,0-1 0 0 0,0 0 0 0 0,0 0 0 0 0,-1 0 0 0 0,1 0 1 0 0,0 0-1 0 0,0-1 0 0 0,3-2 0 0 0,4-3 120 0 0,-1-1 1 0 0,0 0-1 0 0,-1 0 1 0 0,9-11-1 0 0,-5 4 50 0 0,0-1 0 0 0,-1 0 0 0 0,-1 0 0 0 0,-1-1-1 0 0,0 0 1 0 0,-2-1 0 0 0,1 0 0 0 0,6-31 0 0 0,-14 48-737 0 0,-1 3 135 0 0,-5 9-104 0 0,-6 18-32 0 0,3-5 459 0 0,1 1 0 0 0,1 0 0 0 0,1 0 0 0 0,2 0 0 0 0,0 1 0 0 0,0 27 0 0 0,4-50 121 0 0,0-1-1 0 0,0 1 1 0 0,1-1 0 0 0,-1 1 0 0 0,0-1 0 0 0,1 0-1 0 0,0 1 1 0 0,-1-1 0 0 0,1 0 0 0 0,0 1 0 0 0,0-1-1 0 0,0 0 1 0 0,1 0 0 0 0,-1 0 0 0 0,0 0 0 0 0,1 0-1 0 0,-1 0 1 0 0,4 3 0 0 0,-3-4 57 0 0,0 0 1 0 0,0-1-1 0 0,-1 1 0 0 0,1 0 0 0 0,0-1 1 0 0,0 1-1 0 0,0-1 0 0 0,0 0 0 0 0,0 0 1 0 0,0 0-1 0 0,0 0 0 0 0,0 0 0 0 0,0 0 0 0 0,0 0 1 0 0,-1-1-1 0 0,1 1 0 0 0,0-1 0 0 0,0 1 1 0 0,0-1-1 0 0,0 0 0 0 0,-1 1 0 0 0,1-1 1 0 0,0 0-1 0 0,2-2 0 0 0,1 0 58 0 0,0-1-1 0 0,0 0 1 0 0,0 0-1 0 0,-1 0 1 0 0,1-1-1 0 0,-1 1 1 0 0,0-1-1 0 0,0 0 1 0 0,0 0-1 0 0,-1-1 1 0 0,0 1-1 0 0,0-1 1 0 0,0 0-1 0 0,3-10 1 0 0,-2 2-194 0 0,-1 1 0 0 0,0-1 0 0 0,-1 0-1 0 0,0 0 1 0 0,-1-21 0 0 0,-11 110-3229 0 0,10-68 3305 0 0,0-2-62 0 0,0 1 1 0 0,0 0 0 0 0,1 0-1 0 0,1 8 1 0 0,-2-14 47 0 0,0 1 0 0 0,0 0 1 0 0,0-1-1 0 0,0 1 0 0 0,0-1 0 0 0,1 1 0 0 0,-1 0 0 0 0,0-1 1 0 0,0 1-1 0 0,1-1 0 0 0,-1 1 0 0 0,1-1 0 0 0,-1 1 1 0 0,0-1-1 0 0,1 1 0 0 0,-1-1 0 0 0,1 1 0 0 0,-1-1 0 0 0,1 1 1 0 0,-1-1-1 0 0,1 0 0 0 0,-1 1 0 0 0,1-1 0 0 0,0 0 1 0 0,-1 0-1 0 0,1 1 0 0 0,-1-1 0 0 0,1 0 0 0 0,0 0 1 0 0,-1 0-1 0 0,1 0 0 0 0,0 0 0 0 0,-1 0 0 0 0,1 0 0 0 0,0 0 1 0 0,-1 0-1 0 0,1 0 0 0 0,-1 0 0 0 0,1 0 0 0 0,0 0 1 0 0,-1 0-1 0 0,1-1 0 0 0,0 1 0 0 0,-1 0 0 0 0,1-1 0 0 0,-1 1 1 0 0,2-1-1 0 0,9-6 196 0 0,0 0 1 0 0,0-2-1 0 0,-1 1 1 0 0,0-1-1 0 0,10-12 1 0 0,12-10-101 0 0,-18 19-95 0 0,-2 3-32 0 0,-1-1 0 0 0,0 0 1 0 0,0-1-1 0 0,-1 0 1 0 0,-1-1-1 0 0,11-16 1 0 0,-17 18-515 0 0,-3 18-577 0 0,-7 43 681 0 0,1-5 490 0 0,4-36-87 0 0,0 0 0 0 0,1 0 0 0 0,1 1-1 0 0,-1-1 1 0 0,3 19 0 0 0,1-22-26 0 0,0 0 0 0 0,1-1 0 0 0,0 1 1 0 0,0-1-1 0 0,0 1 0 0 0,1-1 0 0 0,0-1 0 0 0,5 6 0 0 0,-3-3-71 0 0,1 2-52 0 0,16 17-319 0 0,-23-26 277 0 0,1 0-1 0 0,-1 1 0 0 0,0-1 1 0 0,1 0-1 0 0,0 0 1 0 0,-1 0-1 0 0,1 0 0 0 0,0 0 1 0 0,-1 0-1 0 0,1-1 0 0 0,0 1 1 0 0,0 0-1 0 0,0-1 0 0 0,2 1 1 0 0,8-20-3386 0 0,-2 3 2181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5.014"/>
    </inkml:context>
    <inkml:brush xml:id="br0">
      <inkml:brushProperty name="width" value="0.05" units="cm"/>
      <inkml:brushProperty name="height" value="0.05" units="cm"/>
    </inkml:brush>
  </inkml:definitions>
  <inkml:trace contextRef="#ctx0" brushRef="#br0">19 12 16099 0 0,'-19'-12'8274'0'0,"19"13"-8241"0"0,1 0 0 0 0,-1 0 0 0 0,0-1 0 0 0,0 1 0 0 0,1 0-1 0 0,-1 0 1 0 0,0-1 0 0 0,1 1 0 0 0,-1 0 0 0 0,1-1 0 0 0,-1 1 0 0 0,0-1 0 0 0,1 1 0 0 0,0 0-1 0 0,-1-1 1 0 0,2 1 0 0 0,23 16-4675 0 0,-7-5 3205 0 0,-7-3 340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5.542"/>
    </inkml:context>
    <inkml:brush xml:id="br0">
      <inkml:brushProperty name="width" value="0.05" units="cm"/>
      <inkml:brushProperty name="height" value="0.05" units="cm"/>
    </inkml:brush>
  </inkml:definitions>
  <inkml:trace contextRef="#ctx0" brushRef="#br0">209 296 19196 0 0,'1'-1'191'0'0,"-1"1"-1"0"0,1-1 0 0 0,0 0 1 0 0,-1 1-1 0 0,1-1 1 0 0,-1 0-1 0 0,1 1 0 0 0,-1-1 1 0 0,1 0-1 0 0,-1 1 1 0 0,0-1-1 0 0,1 0 0 0 0,-1 0 1 0 0,0 0-1 0 0,0 1 1 0 0,1-1-1 0 0,-1 0 0 0 0,0 0 1 0 0,0 0-1 0 0,0 0 1 0 0,0 1-1 0 0,0-1 0 0 0,0 0 1 0 0,0 0-1 0 0,-1 0 1 0 0,1 0-1 0 0,0 1 0 0 0,0-1 1 0 0,-1 0-1 0 0,1 0 1 0 0,0 0-1 0 0,-1 0 0 0 0,-1 0-117 0 0,1 0-1 0 0,-1 0 0 0 0,1 0 0 0 0,-1 0 1 0 0,1 0-1 0 0,-1 1 0 0 0,0-1 0 0 0,1 1 0 0 0,-1-1 1 0 0,0 1-1 0 0,1-1 0 0 0,-1 1 0 0 0,0 0 1 0 0,0 0-1 0 0,-2 0 0 0 0,-2 1-188 0 0,1 0 0 0 0,0 0 0 0 0,-1 0 0 0 0,1 1 0 0 0,0 0 0 0 0,0 0 0 0 0,0 0 0 0 0,1 1 0 0 0,-1-1-1 0 0,0 1 1 0 0,1 0 0 0 0,0 1 0 0 0,0-1 0 0 0,-4 5 0 0 0,-5 4-98 0 0,0 1-1 0 0,-20 29 1 0 0,25-30 136 0 0,1 1 0 0 0,0-1 0 0 0,-10 25 0 0 0,15-32 36 0 0,0 0-1 0 0,0 1 1 0 0,1-1 0 0 0,0 0-1 0 0,0 1 1 0 0,0-1 0 0 0,1 1-1 0 0,0-1 1 0 0,0 1 0 0 0,0-1-1 0 0,1 1 1 0 0,-1-1 0 0 0,3 7-1 0 0,-3-11 46 0 0,0 0 0 0 0,0 0 0 0 0,1-1 0 0 0,-1 1 0 0 0,1 0 0 0 0,-1 0 0 0 0,1 0 0 0 0,-1 0 0 0 0,1 0 0 0 0,-1 0-1 0 0,1-1 1 0 0,0 1 0 0 0,-1 0 0 0 0,1-1 0 0 0,0 1 0 0 0,0 0 0 0 0,0-1 0 0 0,-1 1 0 0 0,1-1 0 0 0,0 1 0 0 0,0-1 0 0 0,0 1 0 0 0,0-1-1 0 0,0 0 1 0 0,2 1 0 0 0,-1-1 36 0 0,0 0-1 0 0,0 0 0 0 0,0-1 0 0 0,1 1 1 0 0,-1 0-1 0 0,0-1 0 0 0,0 0 0 0 0,0 1 1 0 0,0-1-1 0 0,0 0 0 0 0,3-2 0 0 0,3-2 143 0 0,0 0 0 0 0,0-1 0 0 0,-1 0 1 0 0,10-10-1 0 0,-1-3 24 0 0,0 0 0 0 0,-1-2 1 0 0,-1 0-1 0 0,15-30 0 0 0,37-95 280 0 0,-61 133-474 0 0,0 0 0 0 0,-2-1 0 0 0,1 1 0 0 0,-1-1-1 0 0,0-14 1 0 0,-2 21-27 0 0,-1-1-1 0 0,0 0 0 0 0,0 0 1 0 0,-1 0-1 0 0,0 1 1 0 0,0-1-1 0 0,-1 0 0 0 0,0 1 1 0 0,-1-1-1 0 0,-4-9 0 0 0,7 15-17 0 0,-1 1 0 0 0,0-1 0 0 0,0 0 0 0 0,0 1 0 0 0,0-1-1 0 0,0 1 1 0 0,0-1 0 0 0,0 1 0 0 0,0 0 0 0 0,0-1 0 0 0,-1 1-1 0 0,1 0 1 0 0,-1 0 0 0 0,1 0 0 0 0,-1 0 0 0 0,1 0 0 0 0,-1 0 0 0 0,0 1-1 0 0,1-1 1 0 0,-1 0 0 0 0,0 1 0 0 0,1-1 0 0 0,-4 1 0 0 0,2 0-25 0 0,0 0 1 0 0,1 0 0 0 0,-1 1 0 0 0,0 0-1 0 0,0-1 1 0 0,1 1 0 0 0,-1 0 0 0 0,0 0-1 0 0,1 1 1 0 0,-1-1 0 0 0,1 1 0 0 0,-1-1-1 0 0,-2 3 1 0 0,-7 6-108 0 0,1 1 0 0 0,0 0 0 0 0,0 1 0 0 0,-9 14-1 0 0,17-21 92 0 0,-1 0-1 0 0,1-1 0 0 0,0 1 1 0 0,0 0-1 0 0,1 1 0 0 0,0-1 1 0 0,-1 0-1 0 0,2 1 0 0 0,-1-1 1 0 0,1 1-1 0 0,0 0 0 0 0,-1 10 1 0 0,2-12 17 0 0,0-1 0 0 0,1 1 1 0 0,0-1-1 0 0,-1 0 1 0 0,1 0-1 0 0,0 1 1 0 0,1-1-1 0 0,-1 0 1 0 0,0 0-1 0 0,1 0 1 0 0,0 0-1 0 0,0 0 1 0 0,-1-1-1 0 0,2 1 1 0 0,-1 0-1 0 0,0-1 0 0 0,1 0 1 0 0,-1 1-1 0 0,1-1 1 0 0,-1 0-1 0 0,1 0 1 0 0,6 3-1 0 0,45 22-608 0 0,-33-18 310 0 0,-1 2 1 0 0,0 0 0 0 0,26 20 0 0 0,-41-27 342 0 0,-1-1 1 0 0,1 1-1 0 0,-1 0 0 0 0,0 1 1 0 0,0-1-1 0 0,-1 1 1 0 0,0 0-1 0 0,1 0 0 0 0,-1 0 1 0 0,-1 0-1 0 0,1 0 0 0 0,-1 1 1 0 0,0-1-1 0 0,0 1 1 0 0,-1 0-1 0 0,0-1 0 0 0,0 1 1 0 0,1 7-1 0 0,-2 5 36 0 0,0 1-1 0 0,-1-1 1 0 0,-5 27-1 0 0,-6-5-4962 0 0,17-53-860 0 0,-3-1 5516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5.996"/>
    </inkml:context>
    <inkml:brush xml:id="br0">
      <inkml:brushProperty name="width" value="0.05" units="cm"/>
      <inkml:brushProperty name="height" value="0.05" units="cm"/>
    </inkml:brush>
  </inkml:definitions>
  <inkml:trace contextRef="#ctx0" brushRef="#br0">122 44 17340 0 0,'-1'-8'660'0'0,"-1"-14"1243"0"0,2 21-1759 0 0,0 0-1 0 0,0 1 0 0 0,0-1 0 0 0,-1 0 0 0 0,1 1 0 0 0,0-1 0 0 0,0 0 1 0 0,0 1-1 0 0,-1-1 0 0 0,1 1 0 0 0,0-1 0 0 0,-1 0 0 0 0,1 1 0 0 0,0-1 1 0 0,-1 1-1 0 0,1-1 0 0 0,-1 1 0 0 0,1-1 0 0 0,-1 1 0 0 0,1-1 0 0 0,-1 1 0 0 0,0-1 1 0 0,0 1-152 0 0,1 0-1 0 0,-1 0 1 0 0,1 1 0 0 0,-1-1 0 0 0,1 0 0 0 0,0 0 0 0 0,-1 0 0 0 0,1 0 0 0 0,-1 1 0 0 0,1-1-1 0 0,0 0 1 0 0,-1 1 0 0 0,1-1 0 0 0,0 0 0 0 0,-1 1 0 0 0,1-1 0 0 0,0 0 0 0 0,0 1 0 0 0,-1-1-1 0 0,1 0 1 0 0,0 1 0 0 0,0-1 0 0 0,0 1 0 0 0,-1-1 0 0 0,1 1 0 0 0,0-1 0 0 0,0 1 0 0 0,-5 16-184 0 0,3-11 105 0 0,-8 30 424 0 0,-10 70 1 0 0,10-47 157 0 0,6-32-494 0 0,2 0 0 0 0,1-1-1 0 0,0 1 1 0 0,2 0 0 0 0,8 45 0 0 0,-2 28-754 0 0,-5-91 427 0 0,-1-10-276 0 0,-4-18 15 0 0,-20-97-1786 0 0,11 45 1420 0 0,-17-61 3625 0 0,31 135-2828 0 0,0 1 0 0 0,0 0 0 0 0,0-1 0 0 0,0 1 0 0 0,0-1 1 0 0,1 0-1 0 0,0 0 0 0 0,-1 0 0 0 0,1 0 0 0 0,4 3 0 0 0,35 26 88 0 0,-33-26 106 0 0,1-1-1 0 0,0 0 1 0 0,0-1-1 0 0,0 0 1 0 0,0 0-1 0 0,1-1 1 0 0,-1-1-1 0 0,1 0 1 0 0,0 0-1 0 0,0-1 1 0 0,21 0-1 0 0,-26-2 124 0 0,1 1 0 0 0,-1 0 1 0 0,0-1-1 0 0,0 0 0 0 0,0-1 0 0 0,1 0 1 0 0,-1 0-1 0 0,-1 0 0 0 0,1 0 0 0 0,0-1 1 0 0,-1 0-1 0 0,1 0 0 0 0,-1 0 0 0 0,0-1 0 0 0,0 0 1 0 0,0 0-1 0 0,-1 0 0 0 0,1-1 0 0 0,-1 1 1 0 0,0-1-1 0 0,0 0 0 0 0,3-6 0 0 0,-2 3 137 0 0,12-24 721 0 0,-17 31-1014 0 0,0 1 0 0 0,0-1 1 0 0,1 0-1 0 0,-1 1 0 0 0,0-1 0 0 0,0 0 0 0 0,0 1 0 0 0,0-1 0 0 0,0 0 0 0 0,0 1 0 0 0,0-1 0 0 0,0 0 0 0 0,0 1 0 0 0,0-1 1 0 0,0 0-1 0 0,0 1 0 0 0,0-1 0 0 0,-1 0 0 0 0,1 1 0 0 0,0-1 0 0 0,0 0 0 0 0,-1 1 0 0 0,1-1 0 0 0,0 1 0 0 0,-1-1 0 0 0,1 1 0 0 0,-1-1 1 0 0,1 1-1 0 0,-1-1 0 0 0,1 1 0 0 0,-1-1 0 0 0,1 1 0 0 0,-1-1 0 0 0,1 1 0 0 0,-1 0 0 0 0,0-1 0 0 0,1 1 0 0 0,-1 0 0 0 0,1 0 1 0 0,-1 0-1 0 0,0-1 0 0 0,1 1 0 0 0,-1 0 0 0 0,-1 0 0 0 0,0 0-54 0 0,0 0 1 0 0,0 1-1 0 0,0-1 0 0 0,1 1 0 0 0,-1-1 1 0 0,0 1-1 0 0,0 0 0 0 0,0-1 0 0 0,0 1 1 0 0,1 0-1 0 0,-1 0 0 0 0,0 0 0 0 0,1 1 1 0 0,-1-1-1 0 0,-1 2 0 0 0,-23 23-165 0 0,13-11 209 0 0,1-1-1 0 0,1 1 1 0 0,0 1 0 0 0,2 0-1 0 0,-13 25 1 0 0,20-36 17 0 0,0 0 0 0 0,0 1 0 0 0,0-1 0 0 0,0 0 0 0 0,1 1 0 0 0,0-1 0 0 0,0 1 0 0 0,1-1 0 0 0,-1 1 0 0 0,1-1 0 0 0,0 1 0 0 0,1-1 0 0 0,-1 1 0 0 0,1-1 0 0 0,0 1 0 0 0,0-1 0 0 0,1 1 0 0 0,0-1 0 0 0,0 0 0 0 0,0 0 0 0 0,0 0 0 0 0,1 0 0 0 0,4 5 0 0 0,-5-7 37 0 0,0-1 0 0 0,0 1 0 0 0,0-1-1 0 0,0 0 1 0 0,0 0 0 0 0,1 0 0 0 0,-1 0-1 0 0,1 0 1 0 0,0-1 0 0 0,-1 1-1 0 0,1-1 1 0 0,0 0 0 0 0,0 1 0 0 0,0-1-1 0 0,0 0 1 0 0,0-1 0 0 0,0 1 0 0 0,0-1-1 0 0,0 1 1 0 0,0-1 0 0 0,1 0-1 0 0,-1 0 1 0 0,0 0 0 0 0,0-1 0 0 0,0 1-1 0 0,0-1 1 0 0,0 1 0 0 0,0-1-1 0 0,0 0 1 0 0,0 0 0 0 0,0-1 0 0 0,0 1-1 0 0,0-1 1 0 0,4-2 0 0 0,-2 0-38 0 0,0 1 0 0 0,-1-1 1 0 0,0 0-1 0 0,0 0 0 0 0,0 0 1 0 0,0 0-1 0 0,0-1 0 0 0,-1 1 1 0 0,0-1-1 0 0,0 0 0 0 0,0 0 1 0 0,0 0-1 0 0,-1 0 0 0 0,0-1 1 0 0,0 1-1 0 0,0-1 0 0 0,-1 1 1 0 0,1-10-1 0 0,-3 4-52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17.367"/>
    </inkml:context>
    <inkml:brush xml:id="br0">
      <inkml:brushProperty name="width" value="0.05" units="cm"/>
      <inkml:brushProperty name="height" value="0.05" units="cm"/>
    </inkml:brush>
  </inkml:definitions>
  <inkml:trace contextRef="#ctx0" brushRef="#br0">4 402 16668 0 0,'-3'12'1818'0'0,"3"-11"-1812"0"0,1-1 1 0 0,0 1-1 0 0,-1 0 1 0 0,1-1-1 0 0,0 1 0 0 0,-1-1 1 0 0,1 1-1 0 0,0-1 1 0 0,0 1-1 0 0,-1-1 0 0 0,1 0 1 0 0,0 1-1 0 0,0-1 1 0 0,0 0-1 0 0,0 1 1 0 0,-1-1-1 0 0,2 0 0 0 0,12 3 68 0 0,0 0-1 0 0,0-1 0 0 0,1-1 0 0 0,-1-1 1 0 0,25-1-1 0 0,74-15 617 0 0,-83 10-565 0 0,322-63 898 0 0,-30 4-683 0 0,45-3-189 0 0,543-84 100 0 0,-873 147-252 0 0,35-5-25 0 0,76 0 1 0 0,-158 15-84 0 0,-10 0 287 0 0,-248 14 241 0 0,113-12-529 0 0,-865 120 80 0 0,356 31 406 0 0,596-137-147 0 0,-89 16 1 0 0,137-35 117 0 0,19-2-369 0 0,1 0 1 0 0,0 0 0 0 0,-1 0-1 0 0,1 0 1 0 0,0 0 0 0 0,-1 0-1 0 0,1-1 1 0 0,0 1 0 0 0,-1 0-1 0 0,1 0 1 0 0,0 0 0 0 0,-1 0 0 0 0,1-1-1 0 0,0 1 1 0 0,-1 0 0 0 0,1 0-1 0 0,0 0 1 0 0,0-1 0 0 0,-1 1-1 0 0,1 0 1 0 0,0-1 0 0 0,0 1-1 0 0,0 0 1 0 0,-1 0 0 0 0,1-1-1 0 0,0 1 1 0 0,0 0 0 0 0,0-1 0 0 0,0 1-1 0 0,0-1 1 0 0,0 1 0 0 0,-1 0-1 0 0,1-1 1 0 0,0 1 0 0 0,0 0-1 0 0,0-1 1 0 0,25 7-2988 0 0,24 6 2596 0 0,1-2 0 0 0,0-3-1 0 0,72 2 1 0 0,152-14 738 0 0,-172-3-271 0 0,-1-4 0 0 0,139-34 0 0 0,188-88 18 0 0,300-80-256 0 0,-719 212 173 0 0,22-7-99 0 0,-17 5-436 0 0,0 0 0 0 0,18-2-1 0 0,-32 6 512 0 0,0 0 0 0 0,0-1 0 0 0,0 1 0 0 0,0 0 0 0 0,1 0 0 0 0,-1 0 0 0 0,0 0 0 0 0,0 0 0 0 0,0 0 0 0 0,0 0 0 0 0,1 0 0 0 0,-1 0 0 0 0,0 0 0 0 0,0 0 0 0 0,0 0 0 0 0,0 0 0 0 0,1 0 0 0 0,-1 0 0 0 0,0 0 0 0 0,0 0 0 0 0,0 0 0 0 0,0 0 0 0 0,1 1 0 0 0,-1-1 0 0 0,0 0 0 0 0,0 0 0 0 0,0 0-1 0 0,0 0 1 0 0,0 0 0 0 0,0 0 0 0 0,1 0 0 0 0,-1 1 0 0 0,0-1 0 0 0,0 0 0 0 0,0 0 0 0 0,0 0 0 0 0,0 0 0 0 0,0 0 0 0 0,0 1 0 0 0,0-1 0 0 0,0 0 0 0 0,0 0 0 0 0,0 0 0 0 0,1 0 0 0 0,-1 1 0 0 0,0-1 0 0 0,0 0 0 0 0,0 0 0 0 0,-6 10-526 0 0,-11 8 530 0 0,3-9-55 0 0,-1-1 0 0 0,0 0 1 0 0,0-1-1 0 0,-1-1 0 0 0,1 0 0 0 0,-21 4 1 0 0,-99 15-2198 0 0,81-18 2165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3.885"/>
    </inkml:context>
    <inkml:brush xml:id="br0">
      <inkml:brushProperty name="width" value="0.05" units="cm"/>
      <inkml:brushProperty name="height" value="0.05" units="cm"/>
    </inkml:brush>
  </inkml:definitions>
  <inkml:trace contextRef="#ctx0" brushRef="#br0">12 6822 9034 0 0,'-11'-6'3377'0'0,"15"11"-2272"0"0,-4-6-1048 0 0,0 1 0 0 0,0 0-1 0 0,-1-1 1 0 0,1 1-1 0 0,0 0 1 0 0,0-1 0 0 0,0 1-1 0 0,0-1 1 0 0,0 1 0 0 0,0 0-1 0 0,0-1 1 0 0,0 1 0 0 0,0 0-1 0 0,0-1 1 0 0,0 1 0 0 0,0 0-1 0 0,1-1 1 0 0,-1 1 0 0 0,0 0-1 0 0,0-1 1 0 0,0 1 0 0 0,0 0-1 0 0,1-1 1 0 0,-1 1 0 0 0,0 0-1 0 0,0-1 1 0 0,1 1 0 0 0,-1 0-1 0 0,0 0 1 0 0,0-1 0 0 0,1 1-1 0 0,-1 0 1 0 0,0 0-1 0 0,1-1 1 0 0,13-9 1164 0 0,-10 7-421 0 0,10-19 1196 0 0,-13 20-1982 0 0,0 0 0 0 0,0 1 0 0 0,-1-1 0 0 0,1 0 0 0 0,0 1 0 0 0,1-1 0 0 0,-1 0 0 0 0,0 1 0 0 0,0 0 0 0 0,1-1-1 0 0,-1 1 1 0 0,1 0 0 0 0,-1-1 0 0 0,1 1 0 0 0,-1 0 0 0 0,1 0 0 0 0,0 0 0 0 0,0 1 0 0 0,2-2 0 0 0,-3 1-13 0 0,1 0 1 0 0,0 0-1 0 0,0 0 0 0 0,-1 0 0 0 0,1 0 1 0 0,0-1-1 0 0,-1 1 0 0 0,0 0 1 0 0,1-1-1 0 0,-1 1 0 0 0,2-3 1 0 0,-2 3 27 0 0,0-1 1 0 0,0 1 0 0 0,0 0 0 0 0,0-1-1 0 0,0 1 1 0 0,1 0 0 0 0,-1 0 0 0 0,1 0 0 0 0,-1 0-1 0 0,1 0 1 0 0,-1 0 0 0 0,4-1 0 0 0,-4 1 2 0 0,0 1 1 0 0,0-1-1 0 0,0 0 1 0 0,0 0-1 0 0,0 0 1 0 0,0 0-1 0 0,0-1 1 0 0,0 1-1 0 0,0 0 1 0 0,0 0-1 0 0,-1-1 1 0 0,1 1-1 0 0,1-3 1 0 0,8-11 102 0 0,3 7-172 0 0,-1 1 0 0 0,-1-2 0 0 0,21-17 1 0 0,-5 2 137 0 0,56-26-27 0 0,-69 40-93 0 0,1 0 0 0 0,1 2-1 0 0,0 0 1 0 0,0 1-1 0 0,0 0 1 0 0,32-8-1 0 0,-40 13 38 0 0,0-1 0 0 0,-1-1 0 0 0,0 1 0 0 0,0-1 0 0 0,0-1-1 0 0,0 1 1 0 0,6-7 0 0 0,28-16-7 0 0,93-27-58 0 0,-121 47 67 0 0,186-84-24 0 0,-25 15-43 0 0,-149 65 69 0 0,0-1 0 0 0,32-20 0 0 0,-16 13 9 0 0,-34 16-37 0 0,0 0 0 0 0,1 0 0 0 0,-2 0 1 0 0,1-1-1 0 0,8-6 0 0 0,63-50-12 0 0,-36 29 32 0 0,51-49 0 0 0,-70 59-15 0 0,2 1-1 0 0,31-20 1 0 0,-6 4-39 0 0,-35 27 30 0 0,1 0 0 0 0,-1 1 0 0 0,1 0-1 0 0,20-6 1 0 0,30-14 12 0 0,100-62 9 0 0,41-23-95 0 0,-77 43 100 0 0,8-6-42 0 0,-131 72 27 0 0,203-127-42 0 0,-150 93 35 0 0,78-35-1 0 0,69-19-41 0 0,-145 63 24 0 0,112-74-1 0 0,-38 19 39 0 0,-94 61-27 0 0,169-99-44 0 0,-144 80 37 0 0,66-56 0 0 0,-100 75-15 0 0,1 1 0 0 0,1 1 1 0 0,0 2-1 0 0,69-25 0 0 0,-50 22 16 0 0,68-40 0 0 0,-84 40 8 0 0,194-128 27 0 0,-84 54-42 0 0,-90 61 15 0 0,93-54-41 0 0,75-47 81 0 0,121-104-13 0 0,-333 231-16 0 0,481-304-95 0 0,-358 244 82 0 0,105-62-12 0 0,-40-2 72 0 0,287-176-70 0 0,-298 211 20 0 0,-120 65-2 0 0,-3-3 0 0 0,109-75 0 0 0,-2-20 41 0 0,228-128 0 0 0,9 8-54 0 0,-188 88-13 0 0,-154 109 23 0 0,-3 1 9 0 0,1 4 1 0 0,105-58-1 0 0,-82 60-9 0 0,159-110 0 0 0,-2-23-184 0 0,15 23 72 0 0,209-102 175 0 0,-186 57-14 0 0,-209 144-26 0 0,-47 37 11 0 0,2 1 0 0 0,56-27 0 0 0,71-20 28 0 0,-148 63-45 0 0,10-4 24 0 0,-10 5-9 0 0,-1-1 0 0 0,1-1 0 0 0,-1 0 0 0 0,11-7 0 0 0,-21 12-18 0 0,0 0 0 0 0,0 0 0 0 0,0 0 0 0 0,0 0 0 0 0,0 0 0 0 0,0 0 0 0 0,0 0 0 0 0,0 0 0 0 0,0 0 0 0 0,0 0 0 0 0,0 0 0 0 0,0 0 0 0 0,0 0 0 0 0,0 0 0 0 0,0 0 0 0 0,-1 0 0 0 0,1 0 0 0 0,0 0 0 0 0,0 0 0 0 0,0 0 0 0 0,0 0 0 0 0,0 0 0 0 0,0 0 0 0 0,0 0 0 0 0,0 0 0 0 0,0 0 0 0 0,0-1 0 0 0,0 1 0 0 0,0 0 0 0 0,0 0 0 0 0,0 0 0 0 0,0 0 0 0 0,0 0 0 0 0,0 0 0 0 0,0 0 0 0 0,0 0 0 0 0,0 0 0 0 0,0 0 0 0 0,0 0 0 0 0,0 0 0 0 0,0 0 0 0 0,0 0 0 0 0,0 0 0 0 0,0 0 0 0 0,0-1 0 0 0,0 1 0 0 0,0 0 0 0 0,0 0 0 0 0,0 0 0 0 0,0 0-1 0 0,0 0 1 0 0,0 0 0 0 0,1 0 0 0 0,-1 0 0 0 0,0 0 0 0 0,-1 1 196 0 0,4 1 400 0 0,-10-3-1068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6.042"/>
    </inkml:context>
    <inkml:brush xml:id="br0">
      <inkml:brushProperty name="width" value="0.05" units="cm"/>
      <inkml:brushProperty name="height" value="0.05" units="cm"/>
    </inkml:brush>
  </inkml:definitions>
  <inkml:trace contextRef="#ctx0" brushRef="#br0">33 18 13667 0 0,'-2'-2'607'0'0,"0"0"1"0"0,-1 0-1 0 0,1 0 0 0 0,-1 0 1 0 0,0 1-1 0 0,0 0 0 0 0,0-1 1 0 0,0 1-1 0 0,-5-1 1550 0 0,19 22-1168 0 0,30 46-631 0 0,-26-42-106 0 0,0 0 0 0 0,25 29 0 0 0,-25-37-211 0 0,2 0-1 0 0,0-1 1 0 0,0-1-1 0 0,2 0 1 0 0,-1-1 0 0 0,2-2-1 0 0,0 0 1 0 0,25 10-1 0 0,-12-4-28 0 0,-24-12-717 0 0,1 0 0 0 0,0-1 0 0 0,10 4-1 0 0,-16-7 212 0 0,0 0 0 0 0,0-1-1 0 0,1 1 1 0 0,-1-1-1 0 0,0 0 1 0 0,0 0 0 0 0,1 0-1 0 0,-1 0 1 0 0,0-1-1 0 0,1 1 1 0 0,4-3 0 0 0,9-2 40 0 0,0-1-570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5.022"/>
    </inkml:context>
    <inkml:brush xml:id="br0">
      <inkml:brushProperty name="width" value="0.05" units="cm"/>
      <inkml:brushProperty name="height" value="0.05" units="cm"/>
    </inkml:brush>
  </inkml:definitions>
  <inkml:trace contextRef="#ctx0" brushRef="#br0">1 102 13003 0 0,'3'14'70'0'0,"-1"-1"-164"0"0,1-1 0 0 0,6 17 0 0 0,1-10 66 0 0,1 0-1 0 0,0 0 1 0 0,15 17 0 0 0,-19-26-17 0 0,1-1-1 0 0,0-1 1 0 0,1 1-1 0 0,-1-1 1 0 0,2-1-1 0 0,-1 1 1 0 0,12 5 0 0 0,-18-11-374 0 0,0 0 1 0 0,0 0 0 0 0,0 0 0 0 0,-1 0-1 0 0,1 0 1 0 0,-1 0 0 0 0,3 3 0 0 0,-2-2-805 0 0</inkml:trace>
  <inkml:trace contextRef="#ctx0" brushRef="#br0" timeOffset="1">533 19 7802 0 0,'15'-9'1843'0'0,"-14"8"-1522"0"0,1 0 1 0 0,-1 0-1 0 0,1 0 1 0 0,0 0-1 0 0,0 0 1 0 0,-1 0-1 0 0,1 0 1 0 0,0 0-1 0 0,2 0 1 0 0,-3 1-322 0 0,-1 1 0 0 0,1-1 1 0 0,0 0-1 0 0,-1 0 0 0 0,1 0 1 0 0,0 1-1 0 0,-1-1 0 0 0,1 0 1 0 0,-1 1-1 0 0,1-1 0 0 0,-1 1 1 0 0,1-1-1 0 0,-1 0 0 0 0,1 1 1 0 0,-1-1-1 0 0,1 1 0 0 0,-1 0 1 0 0,0-1-1 0 0,1 1 0 0 0,-1-1 1 0 0,0 1-1 0 0,1-1 0 0 0,-1 1 0 0 0,0 0 1 0 0,0-1-1 0 0,0 1 0 0 0,0 0 1 0 0,1-1-1 0 0,-1 1 0 0 0,0 0 1 0 0,0-1-1 0 0,0 1 0 0 0,0 1 1 0 0,1 8 51 0 0,-1 1 1 0 0,0-1-1 0 0,0 1 1 0 0,-1 0-1 0 0,0-1 0 0 0,-1 1 1 0 0,0-1-1 0 0,-5 13 1 0 0,0-4 136 0 0,0-1 1 0 0,0 0-1 0 0,-18 27 0 0 0,21-38-62 0 0,0-1 0 0 0,-1 1 0 0 0,-10 9-1 0 0,13-14-144 0 0,0 0 0 0 0,0-1-1 0 0,0 1 1 0 0,0 0-1 0 0,0-1 1 0 0,0 0-1 0 0,-1 1 1 0 0,1-1 0 0 0,0 0-1 0 0,-1 0 1 0 0,1 0-1 0 0,-1-1 1 0 0,1 1-1 0 0,-5 0 1 0 0,5-1-156 0 0,1-1 1 0 0,-1 1-1 0 0,1-1 0 0 0,0 1 1 0 0,-1-1-1 0 0,1 0 0 0 0,0 1 1 0 0,0-1-1 0 0,-1 0 0 0 0,1 0 1 0 0,0 0-1 0 0,0 0 0 0 0,0 0 1 0 0,0 0-1 0 0,0 0 0 0 0,0 0 1 0 0,0-1-1 0 0,0 1 0 0 0,1 0 1 0 0,-2-3-1 0 0,-13-30-1893 0 0,13 30 2223 0 0,-5-19-1047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6.509"/>
    </inkml:context>
    <inkml:brush xml:id="br0">
      <inkml:brushProperty name="width" value="0.05" units="cm"/>
      <inkml:brushProperty name="height" value="0.05" units="cm"/>
    </inkml:brush>
  </inkml:definitions>
  <inkml:trace contextRef="#ctx0" brushRef="#br0">353 63 18076 0 0,'-7'-13'1322'0'0,"5"8"-599"0"0,-1 0 1 0 0,1 0 0 0 0,-1 0-1 0 0,0 1 1 0 0,0-1 0 0 0,-1 1-1 0 0,0-1 1 0 0,-6-5 0 0 0,9 10-722 0 0,1 0 0 0 0,0-1 0 0 0,0 1-1 0 0,-1 0 1 0 0,1 0 0 0 0,0 0 0 0 0,-1 0 0 0 0,1 0 0 0 0,0 0 0 0 0,0 0 0 0 0,-1 0 0 0 0,1 0 0 0 0,0 0 0 0 0,-1 0-1 0 0,1 0 1 0 0,0 0 0 0 0,0 0 0 0 0,-1 0 0 0 0,1 0 0 0 0,0 0 0 0 0,-1 0 0 0 0,1 0 0 0 0,0 0 0 0 0,0 0-1 0 0,-1 1 1 0 0,1-1 0 0 0,0 0 0 0 0,-1 0 0 0 0,1 0 0 0 0,0 0 0 0 0,0 1 0 0 0,0-1 0 0 0,-1 0 0 0 0,1 0-1 0 0,0 1 1 0 0,-8 12-349 0 0,2-2 128 0 0,2-6 159 0 0,0 0 0 0 0,1 0 0 0 0,-1 1 0 0 0,1 0 0 0 0,0 0 0 0 0,1-1 0 0 0,-3 9 0 0 0,-13 49-107 0 0,11-35 104 0 0,-8 69-52 0 0,-78 190 53 0 0,12-43 129 0 0,72-212-16 0 0,-1 0 0 0 0,-16 32-1 0 0,47-127-4744 0 0,-12 46 2967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6.948"/>
    </inkml:context>
    <inkml:brush xml:id="br0">
      <inkml:brushProperty name="width" value="0.05" units="cm"/>
      <inkml:brushProperty name="height" value="0.05" units="cm"/>
    </inkml:brush>
  </inkml:definitions>
  <inkml:trace contextRef="#ctx0" brushRef="#br0">3 1 15963 0 0,'0'-1'82'0'0,"1"1"-1"0"0,-1 0 1 0 0,0 0-1 0 0,1 0 0 0 0,-1 0 1 0 0,0 0-1 0 0,0 0 0 0 0,1 0 1 0 0,-1 0-1 0 0,0 0 1 0 0,1 0-1 0 0,-1 0 0 0 0,0 0 1 0 0,0 0-1 0 0,1 0 0 0 0,-1 1 1 0 0,0-1-1 0 0,1 0 1 0 0,-1 0-1 0 0,0 0 0 0 0,0 0 1 0 0,0 0-1 0 0,1 1 0 0 0,-1-1 1 0 0,0 0-1 0 0,0 0 1 0 0,1 0-1 0 0,-1 1 0 0 0,0-1 1 0 0,0 0-1 0 0,0 0 1 0 0,0 1-1 0 0,0-1 0 0 0,1 0 1 0 0,-1 0-1 0 0,0 1 0 0 0,0-1 1 0 0,0 0-1 0 0,0 0 1 0 0,0 1-1 0 0,0 0 0 0 0,4 21 239 0 0,-4 23-966 0 0,-4 5 619 0 0,-3 113 116 0 0,10-124-27 0 0,-1-19-1000 0 0,-2 33 1 0 0,-6-30-2081 0 0,2-17 2847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7.432"/>
    </inkml:context>
    <inkml:brush xml:id="br0">
      <inkml:brushProperty name="width" value="0.05" units="cm"/>
      <inkml:brushProperty name="height" value="0.05" units="cm"/>
    </inkml:brush>
  </inkml:definitions>
  <inkml:trace contextRef="#ctx0" brushRef="#br0">13 104 14531 0 0,'-1'0'130'0'0,"0"0"-1"0"0,1-1 1 0 0,-1 1-1 0 0,0 0 1 0 0,1-1-1 0 0,-1 1 1 0 0,0-1-1 0 0,1 1 1 0 0,-1-1-1 0 0,1 1 1 0 0,-1-1-1 0 0,1 1 1 0 0,-1-1-1 0 0,1 1 1 0 0,-1-1-1 0 0,1 0 1 0 0,-1 1-1 0 0,1-1 1 0 0,0 0-1 0 0,-1 1 1 0 0,1-1-1 0 0,0 0 1 0 0,0 1 0 0 0,0-1-1 0 0,-1 0 1 0 0,1 0-1 0 0,0 1 1 0 0,0-1-1 0 0,0 0 1 0 0,0-1-1 0 0,1 1 23 0 0,0-1 0 0 0,-1 0-1 0 0,1 0 1 0 0,0 1 0 0 0,0-1-1 0 0,0 0 1 0 0,0 1 0 0 0,0-1 0 0 0,1 1-1 0 0,-1 0 1 0 0,3-3 0 0 0,3-2 42 0 0,0 1 1 0 0,1-1-1 0 0,15-7 1 0 0,-7 6-136 0 0,-1 1 0 0 0,1 1 1 0 0,0 1-1 0 0,1 0 1 0 0,-1 1-1 0 0,1 1 1 0 0,32-1-1 0 0,-22 4-40 0 0,-1 0 0 0 0,0 2 0 0 0,0 1 0 0 0,34 10 0 0 0,-45-10-19 0 0,-2 1-1 0 0,1 0 1 0 0,-1 1-1 0 0,1 1 1 0 0,-2 0 0 0 0,1 1-1 0 0,-1 0 1 0 0,0 1-1 0 0,-1 0 1 0 0,12 13-1 0 0,-18-17 73 0 0,0 0 0 0 0,0 1 0 0 0,-1 0 0 0 0,0 0 0 0 0,0 0 0 0 0,0 1 0 0 0,-1-1 0 0 0,0 1 0 0 0,0 0 0 0 0,-1 0 0 0 0,0 0 0 0 0,0 0 0 0 0,0 0-1 0 0,-1 0 1 0 0,0 0 0 0 0,-1 1 0 0 0,1-1 0 0 0,-1 0 0 0 0,-1 1 0 0 0,0-1 0 0 0,-3 14 0 0 0,2-13 49 0 0,-1-1 0 0 0,0 0 0 0 0,-1-1 1 0 0,1 1-1 0 0,-1 0 0 0 0,-1-1 0 0 0,1 0 0 0 0,-1 0 0 0 0,0-1 0 0 0,0 1 0 0 0,-1-1 1 0 0,0 0-1 0 0,0 0 0 0 0,0-1 0 0 0,-7 4 0 0 0,-10 6 109 0 0,-1-2 0 0 0,-48 18 1 0 0,34-16-38 0 0,-55 12 0 0 0,78-23-198 0 0,0-1 0 0 0,-1 0 0 0 0,1 0 0 0 0,-1-2 0 0 0,0 0 1 0 0,-26-4-1 0 0,36 3-107 0 0,0 0 1 0 0,1-1-1 0 0,-1 0 1 0 0,1 0 0 0 0,-7-4-1 0 0,10 5-132 0 0,0 1 0 0 0,0-1-1 0 0,1-1 1 0 0,-1 1 0 0 0,1 0-1 0 0,-1 0 1 0 0,1-1 0 0 0,-1 1-1 0 0,1-1 1 0 0,0 1 0 0 0,-1-1-1 0 0,1 1 1 0 0,0-1 0 0 0,0 0-1 0 0,0 1 1 0 0,1-1 0 0 0,-1 0-1 0 0,-1-4 1 0 0,2 6 71 0 0,0-1 1 0 0,0 1-1 0 0,0-1 1 0 0,0 1-1 0 0,0-1 0 0 0,0 1 1 0 0,1-1-1 0 0,-1 1 0 0 0,0 0 1 0 0,0-1-1 0 0,0 1 0 0 0,0-1 1 0 0,1 1-1 0 0,-1-1 0 0 0,0 1 1 0 0,1 0-1 0 0,-1-1 0 0 0,0 1 1 0 0,1 0-1 0 0,-1-1 0 0 0,0 1 1 0 0,1 0-1 0 0,-1-1 0 0 0,0 1 1 0 0,1 0-1 0 0,-1 0 0 0 0,1 0 1 0 0,-1-1-1 0 0,1 1 0 0 0,-1 0 1 0 0,1 0-1 0 0,16-3-3668 0 0,-3 3 638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9.365"/>
    </inkml:context>
    <inkml:brush xml:id="br0">
      <inkml:brushProperty name="width" value="0.05" units="cm"/>
      <inkml:brushProperty name="height" value="0.05" units="cm"/>
    </inkml:brush>
  </inkml:definitions>
  <inkml:trace contextRef="#ctx0" brushRef="#br0">321 61 9762 0 0,'3'-3'431'0'0,"19"-25"2100"0"0,-21 27-2137 0 0,-1 0 0 0 0,1 0 0 0 0,0 0-1 0 0,0-1 1 0 0,-1 1 0 0 0,1 0 0 0 0,0-1 0 0 0,-1 1 0 0 0,1 0-1 0 0,-1-1 1 0 0,0 1 0 0 0,0 0 0 0 0,1-1 0 0 0,-1 1-1 0 0,0-1 1 0 0,0 1 0 0 0,0-1 0 0 0,0 1 0 0 0,-1-3-1 0 0,1 5-252 0 0,0 1-1 0 0,-1 0 1 0 0,1-1-1 0 0,0 1 1 0 0,-1 0-1 0 0,0-1 1 0 0,1 1-1 0 0,-1-1 0 0 0,0 1 1 0 0,1-1-1 0 0,-1 1 1 0 0,0-1-1 0 0,-2 2 1 0 0,-21 32-811 0 0,10-16 651 0 0,-66 95-326 0 0,-25 38 39 0 0,84-118 217 0 0,2 0 0 0 0,-25 65 0 0 0,36-75 20 0 0,0 0-1 0 0,2 1 1 0 0,-6 36-1 0 0,11-50 12 0 0,0 0 0 0 0,1 0 1 0 0,0-1-1 0 0,1 1 0 0 0,0 0 0 0 0,0 0 0 0 0,1-1 0 0 0,1 1 0 0 0,0-1 0 0 0,7 18 1 0 0,-7-22-21 0 0,0-1-1 0 0,1 1 1 0 0,0-1 0 0 0,0 1 0 0 0,0-1 0 0 0,1 0 0 0 0,0-1 0 0 0,0 1 0 0 0,7 5 0 0 0,6 1-1500 0 0,30 16 1 0 0,-16-10-1676 0 0,11 3 1189 0 0,-23-11 841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6:59.831"/>
    </inkml:context>
    <inkml:brush xml:id="br0">
      <inkml:brushProperty name="width" value="0.05" units="cm"/>
      <inkml:brushProperty name="height" value="0.05" units="cm"/>
    </inkml:brush>
  </inkml:definitions>
  <inkml:trace contextRef="#ctx0" brushRef="#br0">42 12 15387 0 0,'-7'-3'448'0'0,"6"2"-262"0"0,0 0-1 0 0,0 0 1 0 0,0 0 0 0 0,-1 1 0 0 0,1-1-1 0 0,0 0 1 0 0,-1 1 0 0 0,1-1 0 0 0,0 1-1 0 0,-1 0 1 0 0,1-1 0 0 0,-1 1 0 0 0,-1 0 0 0 0,2 0-153 0 0,0 1 0 0 0,1 0 1 0 0,-1 0-1 0 0,0 0 1 0 0,0-1-1 0 0,0 1 1 0 0,1 0-1 0 0,-1 0 0 0 0,1 0 1 0 0,-1 0-1 0 0,1 0 1 0 0,-1 0-1 0 0,1 0 1 0 0,-1 0-1 0 0,1 1 0 0 0,0-1 1 0 0,-1 0-1 0 0,1 0 1 0 0,0 1-1 0 0,-1 6-46 0 0,0 0 0 0 0,0 0 1 0 0,1 0-1 0 0,0 0 0 0 0,0 0 0 0 0,1 0 0 0 0,0 0 1 0 0,0 0-1 0 0,5 14 0 0 0,2 13 56 0 0,-7-31-53 0 0,-1 0 0 0 0,1 0 0 0 0,0 0 1 0 0,0 0-1 0 0,1 0 0 0 0,-1 0 0 0 0,1 0 0 0 0,0-1 1 0 0,0 1-1 0 0,0-1 0 0 0,1 1 0 0 0,-1-1 1 0 0,1 0-1 0 0,0 0 0 0 0,0 0 0 0 0,0 0 0 0 0,0-1 1 0 0,0 1-1 0 0,5 2 0 0 0,-4-3-352 0 0,0 0 1 0 0,0-1-1 0 0,0 1 0 0 0,-1-1 0 0 0,1 0 0 0 0,1 0 1 0 0,5 0-1 0 0,0 0-872 0 0,0-1-266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37:00.287"/>
    </inkml:context>
    <inkml:brush xml:id="br0">
      <inkml:brushProperty name="width" value="0.05" units="cm"/>
      <inkml:brushProperty name="height" value="0.05" units="cm"/>
    </inkml:brush>
  </inkml:definitions>
  <inkml:trace contextRef="#ctx0" brushRef="#br0">128 219 15739 0 0,'0'-3'5538'0'0,"-8"14"-4300"0"0,-8 21-1479 0 0,-6 39 343 0 0,3 2 0 0 0,-11 95 1 0 0,15-81 2 0 0,8-59-16 0 0,-1 3-827 0 0,6-11-3538 0 0,9-20-1674 0 0</inkml:trace>
  <inkml:trace contextRef="#ctx0" brushRef="#br0" timeOffset="1">285 49 16468 0 0,'1'-3'296'0'0,"0"0"1"0"0,1 1 0 0 0,-1-1 0 0 0,-1 0 0 0 0,1 0 0 0 0,0 0 0 0 0,-1 0 0 0 0,1-1 0 0 0,-1 1 0 0 0,0-5 0 0 0,0 7-211 0 0,0 1 1 0 0,0 0-1 0 0,0 0 0 0 0,0-1 1 0 0,0 1-1 0 0,-1 0 1 0 0,1-1-1 0 0,0 1 1 0 0,0 0-1 0 0,0-1 1 0 0,0 1-1 0 0,1 0 1 0 0,-1 0-1 0 0,0-1 1 0 0,0 1-1 0 0,0 0 1 0 0,0-1-1 0 0,0 1 1 0 0,0 0-1 0 0,0 0 1 0 0,0-1-1 0 0,1 1 1 0 0,-1 0-1 0 0,0-1 0 0 0,0 1 1 0 0,0 0-1 0 0,1 0 1 0 0,-1 0-1 0 0,0-1 1 0 0,0 1-1 0 0,1 0 1 0 0,-1 0-1 0 0,0 0 1 0 0,0 0-1 0 0,1-1 1 0 0,-1 1-1 0 0,0 0 1 0 0,1 0-1 0 0,-1 0 1 0 0,0 0-1 0 0,0 0 1 0 0,1 0-1 0 0,-1 0 1 0 0,1 0-1 0 0,-1 0-127 0 0,1 1-1 0 0,-1-1 1 0 0,1 0 0 0 0,-1 1 0 0 0,1-1-1 0 0,-1 1 1 0 0,1-1 0 0 0,-1 1-1 0 0,1-1 1 0 0,-1 1 0 0 0,0-1 0 0 0,1 1-1 0 0,-1-1 1 0 0,0 1 0 0 0,1-1-1 0 0,-1 1 1 0 0,0 0 0 0 0,0-1-1 0 0,0 1 1 0 0,1 0 0 0 0,-1-1 0 0 0,0 1-1 0 0,0 0 1 0 0,0-1 0 0 0,0 1-1 0 0,0-1 1 0 0,0 2 0 0 0,10 51-1235 0 0,1-15 1142 0 0,-8-30 139 0 0,0 1-1 0 0,-1-1 1 0 0,0 1 0 0 0,-1 0-1 0 0,1 14 1 0 0,-1 42 119 0 0,1-14 154 0 0,-8 64 0 0 0,1-81-58 0 0,-1 1-1 0 0,-2-1 0 0 0,-1 0 0 0 0,-22 51 1 0 0,24-69-795 0 0,-1-1 1 0 0,0 1 0 0 0,-2-2 0 0 0,1 1 0 0 0,-2-1 0 0 0,0-1 0 0 0,-15 15 0 0 0,9-12-277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8.571"/>
    </inkml:context>
    <inkml:brush xml:id="br0">
      <inkml:brushProperty name="width" value="0.05" units="cm"/>
      <inkml:brushProperty name="height" value="0.05" units="cm"/>
    </inkml:brush>
  </inkml:definitions>
  <inkml:trace contextRef="#ctx0" brushRef="#br0">58 85 16876 0 0,'3'-7'955'0'0,"0"0"1"0"0,-1-1 0 0 0,0 1 0 0 0,-1 0-1 0 0,0-1 1 0 0,0 1 0 0 0,0-1 0 0 0,-2-14-1 0 0,1 19-641 0 0,-1 11-750 0 0,0 0 0 0 0,0 0 0 0 0,-5 12 0 0 0,0 3 257 0 0,-44 178 181 0 0,48-195 7 0 0,1 0-1 0 0,0 1 0 0 0,1-1 1 0 0,-1 0-1 0 0,1 0 0 0 0,0 1 1 0 0,1-1-1 0 0,0 7 0 0 0,0-11-1 0 0,-1-1 0 0 0,0 1 0 0 0,1 0 0 0 0,-1-1-1 0 0,1 1 1 0 0,0 0 0 0 0,-1-1 0 0 0,1 1-1 0 0,0-1 1 0 0,0 1 0 0 0,0-1 0 0 0,0 1 0 0 0,0-1-1 0 0,0 0 1 0 0,1 0 0 0 0,-1 1 0 0 0,0-1-1 0 0,1 0 1 0 0,-1 0 0 0 0,0 0 0 0 0,1-1 0 0 0,0 1-1 0 0,-1 0 1 0 0,1 0 0 0 0,-1-1 0 0 0,1 1-1 0 0,0-1 1 0 0,-1 0 0 0 0,1 1 0 0 0,0-1 0 0 0,0 0-1 0 0,1 0 1 0 0,29 0-827 0 0,-1-2 1 0 0,45-8-1 0 0,-61 7-383 0 0,1-1 0 0 0,-1 0 0 0 0,0-1 0 0 0,0-1 0 0 0,0-1 0 0 0,21-13 0 0 0,-18 8 213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9.036"/>
    </inkml:context>
    <inkml:brush xml:id="br0">
      <inkml:brushProperty name="width" value="0.05" units="cm"/>
      <inkml:brushProperty name="height" value="0.05" units="cm"/>
    </inkml:brush>
  </inkml:definitions>
  <inkml:trace contextRef="#ctx0" brushRef="#br0">98 7 9378 0 0,'-4'-3'5230'0'0,"-2"0"-1505"0"0,-1 13-2175 0 0,-5 13-1290 0 0,9-16-258 0 0,-1-1 0 0 0,1 0 0 0 0,1 1-1 0 0,-1 0 1 0 0,-1 10 0 0 0,-12 50 64 0 0,-5 28 101 0 0,16-62-382 0 0,2-17 256 0 0,1 0 0 0 0,0 0 0 0 0,2 24 0 0 0,0-35-489 0 0,1 0 0 0 0,0 1 1 0 0,0-1-1 0 0,0 0 0 0 0,1 0 1 0 0,-1 0-1 0 0,1 0 0 0 0,0 0 0 0 0,1 0 1 0 0,0-1-1 0 0,-1 1 0 0 0,1-1 1 0 0,1 0-1 0 0,6 8 0 0 0,-9-12 332 0 0,-1 1-1 0 0,1 0 0 0 0,0 0 0 0 0,1-1 1 0 0,-1 1-1 0 0,0-1 0 0 0,0 1 1 0 0,0-1-1 0 0,0 1 0 0 0,0-1 1 0 0,0 0-1 0 0,1 0 0 0 0,-1 1 1 0 0,0-1-1 0 0,2 0 0 0 0,13 0-946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9.515"/>
    </inkml:context>
    <inkml:brush xml:id="br0">
      <inkml:brushProperty name="width" value="0.05" units="cm"/>
      <inkml:brushProperty name="height" value="0.05" units="cm"/>
    </inkml:brush>
  </inkml:definitions>
  <inkml:trace contextRef="#ctx0" brushRef="#br0">109 17 16644 0 0,'-2'-14'2020'0'0,"2"14"-1985"0"0,0 0 0 0 0,0 0 0 0 0,0 0 0 0 0,0-1 0 0 0,0 1 0 0 0,0 0 0 0 0,0 0 0 0 0,-1 0 0 0 0,1 0 0 0 0,0 0 0 0 0,0 0 0 0 0,0 0 0 0 0,0 0 0 0 0,0 0 0 0 0,0 0 0 0 0,0 0 0 0 0,-1 0 0 0 0,1 0 1 0 0,0 0-1 0 0,0 0 0 0 0,0 0 0 0 0,0 0 0 0 0,0 0 0 0 0,0 0 0 0 0,-1 0 0 0 0,1 0 0 0 0,0 0 0 0 0,0 0 0 0 0,0 0 0 0 0,0 0 0 0 0,0 0 0 0 0,0 0 0 0 0,-1 0 0 0 0,1 0 0 0 0,0 0 0 0 0,0 0 0 0 0,0 1 0 0 0,0-1 0 0 0,0 0 0 0 0,0 0 0 0 0,0 0 0 0 0,0 0 0 0 0,0 0 0 0 0,0 0 0 0 0,-1 0 0 0 0,1 1 0 0 0,-14 22 459 0 0,3 1-596 0 0,-17 50-1 0 0,24-63 35 0 0,1 0-1 0 0,1 0 1 0 0,0 1 0 0 0,1-1 0 0 0,0 0 0 0 0,0 1 0 0 0,2 14 0 0 0,0-25 48 0 0,-1 0 1 0 0,0 0 0 0 0,1 0 0 0 0,-1 0 0 0 0,0 0-1 0 0,1-1 1 0 0,-1 1 0 0 0,1 0 0 0 0,0 0 0 0 0,-1 0 0 0 0,1-1-1 0 0,-1 1 1 0 0,1 0 0 0 0,0-1 0 0 0,0 1 0 0 0,-1-1-1 0 0,1 1 1 0 0,0-1 0 0 0,0 1 0 0 0,0-1 0 0 0,0 1-1 0 0,0-1 1 0 0,-1 0 0 0 0,2 1 0 0 0,28 5-92 0 0,-16-4 71 0 0,2 2 0 0 0,0 0 0 0 0,-1 1 1 0 0,19 8-1 0 0,-27-10 47 0 0,0 1 1 0 0,-1-1 0 0 0,1 2-1 0 0,-1-1 1 0 0,1 1-1 0 0,-1 0 1 0 0,-1 0 0 0 0,11 12-1 0 0,-14-15 63 0 0,-1-1-1 0 0,0 1 0 0 0,1 0 1 0 0,-1 0-1 0 0,0 1 1 0 0,0-1-1 0 0,0 0 0 0 0,0 0 1 0 0,0 0-1 0 0,-1 1 1 0 0,1-1-1 0 0,0 0 0 0 0,-1 1 1 0 0,0-1-1 0 0,0 1 1 0 0,0-1-1 0 0,0 0 1 0 0,0 1-1 0 0,-1 3 0 0 0,0-2 93 0 0,0-1 1 0 0,-1 0-1 0 0,1 0 0 0 0,-1 0 0 0 0,0 0 0 0 0,0 0 0 0 0,0-1 0 0 0,0 1 0 0 0,0-1 0 0 0,-1 1 0 0 0,1-1 0 0 0,-5 3 0 0 0,-7 5 394 0 0,0-1-1 0 0,-1-1 0 0 0,0 0 0 0 0,-24 7 1 0 0,35-13-568 0 0,-9 3 94 0 0,-34 13 632 0 0,44-18-845 0 0,0 1 0 0 0,0 0 0 0 0,0-1 0 0 0,1 1-1 0 0,-1-1 1 0 0,0 0 0 0 0,0 0 0 0 0,0 0 0 0 0,0 0 0 0 0,1 0-1 0 0,-1-1 1 0 0,0 1 0 0 0,-5-3 0 0 0,6 1 12 0 0,0 0-1 0 0,0 0 1 0 0,0 0-1 0 0,1 0 1 0 0,-1 0 0 0 0,1-1-1 0 0,-1 1 1 0 0,1 0-1 0 0,0-1 1 0 0,-1 0 0 0 0,1 1-1 0 0,1-1 1 0 0,-1 1-1 0 0,0-1 1 0 0,1 0 0 0 0,-1 0-1 0 0,1 0 1 0 0,0-2-1 0 0,-1-11-30 0 0</inkml:trace>
  <inkml:trace contextRef="#ctx0" brushRef="#br0" timeOffset="1">26 45 15339 0 0,'0'-2'376'0'0,"-1"0"-1"0"0,1 0 0 0 0,-1-1 0 0 0,1 1 1 0 0,0 0-1 0 0,0 0 0 0 0,0-1 1 0 0,0 1-1 0 0,1 0 0 0 0,-1 0 0 0 0,1 0 1 0 0,-1-1-1 0 0,2-2 0 0 0,-1 4-262 0 0,1 0 0 0 0,-1 0 0 0 0,0 0 0 0 0,0 0 0 0 0,1 0 0 0 0,-1 0 0 0 0,1 1 0 0 0,-1-1 0 0 0,1 0 0 0 0,-1 1 0 0 0,1 0-1 0 0,-1-1 1 0 0,1 1 0 0 0,-1 0 0 0 0,1-1 0 0 0,0 1 0 0 0,-1 0 0 0 0,1 0 0 0 0,-1 0 0 0 0,3 1 0 0 0,20 1-429 0 0,-1 0 0 0 0,1 2 0 0 0,-1 1 1 0 0,29 9-1 0 0,-22-5-3054 0 0,56 8 0 0 0,-58-14 2878 0 0,4-2-651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39.949"/>
    </inkml:context>
    <inkml:brush xml:id="br0">
      <inkml:brushProperty name="width" value="0.05" units="cm"/>
      <inkml:brushProperty name="height" value="0.05" units="cm"/>
    </inkml:brush>
  </inkml:definitions>
  <inkml:trace contextRef="#ctx0" brushRef="#br0">177 26 18012 0 0,'-1'-2'240'0'0,"0"0"0"0"0,0 1 0 0 0,0-1-1 0 0,-1 0 1 0 0,1 1 0 0 0,0-1 0 0 0,-1 1 0 0 0,1-1 0 0 0,-1 1 0 0 0,0 0 0 0 0,0 0 0 0 0,1 0 0 0 0,-1 0 0 0 0,0 0 0 0 0,0 0-1 0 0,0 0 1 0 0,0 0 0 0 0,0 1 0 0 0,0-1 0 0 0,-3 1 0 0 0,2-1-225 0 0,-1 2-1 0 0,1-1 1 0 0,-1 0 0 0 0,0 1 0 0 0,1-1-1 0 0,-1 1 1 0 0,1 0 0 0 0,0 0 0 0 0,-1 1-1 0 0,1-1 1 0 0,-4 2 0 0 0,-1 2-292 0 0,-1 1 1 0 0,1 0-1 0 0,0 0 1 0 0,1 0 0 0 0,-1 1-1 0 0,1 0 1 0 0,-10 14-1 0 0,14-17 212 0 0,0 1 0 0 0,0 0 0 0 0,1 0 0 0 0,0 0-1 0 0,0 0 1 0 0,0 1 0 0 0,1-1 0 0 0,-1 0 0 0 0,1 1 0 0 0,1-1-1 0 0,-1 1 1 0 0,1-1 0 0 0,0 1 0 0 0,0-1 0 0 0,0 1 0 0 0,1-1-1 0 0,0 1 1 0 0,0-1 0 0 0,4 10 0 0 0,-4-12 109 0 0,0 0 0 0 0,0 0-1 0 0,1 0 1 0 0,0 0 0 0 0,-1 0 0 0 0,1 0 0 0 0,0-1 0 0 0,1 1 0 0 0,-1-1 0 0 0,0 1-1 0 0,1-1 1 0 0,-1 0 0 0 0,1 0 0 0 0,0 0 0 0 0,-1 0 0 0 0,1-1 0 0 0,0 1-1 0 0,0-1 1 0 0,0 1 0 0 0,0-1 0 0 0,1 0 0 0 0,-1-1 0 0 0,0 1 0 0 0,0 0 0 0 0,1-1-1 0 0,-1 0 1 0 0,0 1 0 0 0,1-1 0 0 0,-1-1 0 0 0,0 1 0 0 0,1 0 0 0 0,-1-1-1 0 0,0 0 1 0 0,4-1 0 0 0,-2 0 171 0 0,1 0-1 0 0,-1-1 0 0 0,1 0 1 0 0,-1 0-1 0 0,0 0 1 0 0,0-1-1 0 0,-1 0 1 0 0,1 0-1 0 0,-1 0 0 0 0,1 0 1 0 0,-1-1-1 0 0,-1 0 1 0 0,1 1-1 0 0,-1-1 1 0 0,1-1-1 0 0,-2 1 0 0 0,6-11 1 0 0,-7 12-106 0 0,1 0 1 0 0,-1 0-1 0 0,0-1 0 0 0,0 1 1 0 0,0-1-1 0 0,0 1 0 0 0,-1 0 1 0 0,0-1-1 0 0,0 1 0 0 0,0-1 1 0 0,-1-5-1 0 0,0 7-124 0 0,0 0-1 0 0,0 1 1 0 0,0-1 0 0 0,0 0-1 0 0,0 0 1 0 0,-1 1-1 0 0,1-1 1 0 0,-1 1 0 0 0,1-1-1 0 0,-1 1 1 0 0,0 0 0 0 0,0 0-1 0 0,0-1 1 0 0,0 1-1 0 0,-1 1 1 0 0,1-1 0 0 0,-1 0-1 0 0,-2-1 1 0 0,2 1-254 0 0,0 1 0 0 0,0 0 0 0 0,0 0 0 0 0,0 0 0 0 0,0 0 1 0 0,0 0-1 0 0,-1 1 0 0 0,1-1 0 0 0,0 1 0 0 0,0 0 0 0 0,0 0 0 0 0,-1 0 0 0 0,1 0 1 0 0,0 1-1 0 0,0-1 0 0 0,-1 1 0 0 0,-3 1 0 0 0,2 0-166 0 0,0 0 0 0 0,0 1 0 0 0,0-1-1 0 0,0 1 1 0 0,1 0 0 0 0,-1 0 0 0 0,1 0 0 0 0,0 1 0 0 0,-7 6 0 0 0,-2 7-690 0 0</inkml:trace>
  <inkml:trace contextRef="#ctx0" brushRef="#br0" timeOffset="1">328 466 17180 0 0,'-1'0'240'0'0,"1"-1"0"0"0,-1 1 1 0 0,1-1-1 0 0,-1 1 0 0 0,1-1 0 0 0,-1 1 1 0 0,1-1-1 0 0,0 0 0 0 0,-1 1 1 0 0,1-1-1 0 0,0 0 0 0 0,-1 1 1 0 0,1-1-1 0 0,0 0 0 0 0,0 1 0 0 0,0-1 1 0 0,-1 0-1 0 0,1 1 0 0 0,0-1 1 0 0,0 0-1 0 0,0 1 0 0 0,0-2 1 0 0,1 1-130 0 0,-1 0 0 0 0,1 0 0 0 0,-1 0 0 0 0,1 1 1 0 0,-1-1-1 0 0,1 0 0 0 0,-1 0 0 0 0,1 1 0 0 0,-1-1 1 0 0,1 0-1 0 0,0 1 0 0 0,0-1 0 0 0,-1 1 0 0 0,1-1 0 0 0,1 0 1 0 0,4-2-249 0 0,0 0 0 0 0,0 1 1 0 0,13-4-1 0 0,-11 4 521 0 0,28-9-865 0 0,0 3 1 0 0,40-5 0 0 0,25 2-5015 0 0,-61 7 1369 0 0,-13 1 907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5.504"/>
    </inkml:context>
    <inkml:brush xml:id="br0">
      <inkml:brushProperty name="width" value="0.05" units="cm"/>
      <inkml:brushProperty name="height" value="0.05" units="cm"/>
    </inkml:brush>
  </inkml:definitions>
  <inkml:trace contextRef="#ctx0" brushRef="#br0">1 6 4353 0 0,'0'-1'39'0'0,"0"1"-1"0"0,0 0 1 0 0,0-1 0 0 0,1 1-1 0 0,-1 0 1 0 0,0 0-1 0 0,0-1 1 0 0,0 1 0 0 0,1 0-1 0 0,-1 0 1 0 0,0-1 0 0 0,0 1-1 0 0,1 0 1 0 0,-1 0 0 0 0,0-1-1 0 0,1 1 1 0 0,-1 0 0 0 0,0 0-1 0 0,1 0 1 0 0,-1 0-1 0 0,0 0 1 0 0,1 0 0 0 0,-1 0-1 0 0,0-1 1 0 0,1 1 0 0 0,-1 0-1 0 0,0 0 1 0 0,1 0 0 0 0,-1 0-1 0 0,0 0 1 0 0,1 0 0 0 0,-1 1-1 0 0,0-1 1 0 0,1 0-1 0 0,-1 0 1 0 0,0 0 0 0 0,1 0-1 0 0,-1 0 1 0 0,0 0 0 0 0,0 1-1 0 0,1-1 1 0 0,-1 0 0 0 0,0 0-1 0 0,1 0 1 0 0,-1 1 0 0 0,0-1-1 0 0,0 0 1 0 0,1 0 0 0 0,-1 1-1 0 0,0-1 1 0 0,0 0-1 0 0,0 1 1 0 0,0-1 0 0 0,1 0-1 0 0,-1 0 1 0 0,0 1 0 0 0,0-1-1 0 0,0 0 1 0 0,0 1 0 0 0,0-1-1 0 0,0 0 1 0 0,0 1 0 0 0,0-1-1 0 0,0 1 1 0 0,0-1-1 0 0,0 1 1 0 0,1 33 139 0 0,-1-19 10 0 0,5 7-69 0 0,0-1 1 0 0,1 0-1 0 0,2 0 0 0 0,0 0 0 0 0,20 36 0 0 0,-1-3 4 0 0,-17-34-90 0 0,2 0 1 0 0,14 19 0 0 0,-8-14 34 0 0,-18-24 14 0 0,0-1 0 0 0,0 0 0 0 0,0 1 0 0 0,0-1-1 0 0,0 0 1 0 0,0 0 0 0 0,0 1 0 0 0,0-1 0 0 0,0 0 0 0 0,0 0 0 0 0,0 1 0 0 0,1-1-1 0 0,-1 0 1 0 0,0 0 0 0 0,0 1 0 0 0,0-1 0 0 0,0 0 0 0 0,1 0 0 0 0,-1 0 0 0 0,0 1-1 0 0,0-1 1 0 0,1 0 0 0 0,-1 0 0 0 0,0 0 0 0 0,0 0 0 0 0,1 0 0 0 0,-1 0-1 0 0,0 0 1 0 0,0 1 0 0 0,1-1 0 0 0,-1 0 0 0 0,0 0 0 0 0,0 0 0 0 0,1 0 0 0 0,-1 0-1 0 0,0 0 1 0 0,1 0 0 0 0,-1 0 0 0 0,0-13 2398 0 0,-9-19-86 0 0,9 31-2390 0 0,-1 0 0 0 0,1 0 1 0 0,-1 1-1 0 0,1-1 0 0 0,-1 0 0 0 0,1 0 0 0 0,-1 0 0 0 0,1 0 0 0 0,0 0 0 0 0,0 0 1 0 0,-1 0-1 0 0,1 0 0 0 0,0 0 0 0 0,0 0 0 0 0,0 0 0 0 0,0 0 0 0 0,0 0 1 0 0,0-1-1 0 0,14-8-2328 0 0,3 2 1449 0 0,21-18-1307 0 0,-15 11 792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0.419"/>
    </inkml:context>
    <inkml:brush xml:id="br0">
      <inkml:brushProperty name="width" value="0.05" units="cm"/>
      <inkml:brushProperty name="height" value="0.05" units="cm"/>
    </inkml:brush>
  </inkml:definitions>
  <inkml:trace contextRef="#ctx0" brushRef="#br0">62 11 18268 0 0,'9'-10'2016'0'0,"-5"10"-402"0"0,-8 21-46 0 0,0-3-2149 0 0,-25 122 603 0 0,-5 31 101 0 0,34-168-22 0 0,-3 35-1376 0 0,3-36 975 0 0,0-1 0 0 0,0 0 0 0 0,0 0 1 0 0,0 1-1 0 0,0-1 0 0 0,0 0 0 0 0,0 1 0 0 0,0-1 1 0 0,1 0-1 0 0,-1 1 0 0 0,0-1 0 0 0,1 0 0 0 0,-1 0 1 0 0,1 1-1 0 0,0-1 0 0 0,-1 0 0 0 0,1 0 0 0 0,0 0 1 0 0,-1 0-1 0 0,1 0 0 0 0,0 0 0 0 0,1 1 1 0 0,3-2-811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0.870"/>
    </inkml:context>
    <inkml:brush xml:id="br0">
      <inkml:brushProperty name="width" value="0.05" units="cm"/>
      <inkml:brushProperty name="height" value="0.05" units="cm"/>
    </inkml:brush>
  </inkml:definitions>
  <inkml:trace contextRef="#ctx0" brushRef="#br0">70 34 12531 0 0,'-1'-4'278'0'0,"-3"-15"1855"0"0,3 18-2155 0 0,1 1 0 0 0,0-1 0 0 0,0 0 0 0 0,-1 1 1 0 0,1-1-1 0 0,0 1 0 0 0,-1-1 0 0 0,1 1 1 0 0,0-1-1 0 0,-1 1 0 0 0,1-1 0 0 0,-1 1 1 0 0,1 0-1 0 0,-1-1 0 0 0,1 1 0 0 0,-1 0 0 0 0,1-1 1 0 0,-1 1-1 0 0,1 0 0 0 0,-1 0 0 0 0,0-1 1 0 0,1 1-1 0 0,-1 0 0 0 0,1 0 0 0 0,-1 0 0 0 0,-1 0 1 0 0,2 21-1197 0 0,-4-12 1822 0 0,0-1 0 0 0,1 1 0 0 0,0 0 0 0 0,-3 12-1 0 0,1-1 80 0 0,-2 3-428 0 0,1 0 0 0 0,2 1-1 0 0,0-1 1 0 0,1 1 0 0 0,2 0 0 0 0,0 0-1 0 0,2 0 1 0 0,6 46 0 0 0,-6-67-203 0 0,-1-1 1 0 0,0 0-1 0 0,1 0 1 0 0,0 0-1 0 0,-1 0 1 0 0,1 0 0 0 0,0 0-1 0 0,0 0 1 0 0,0 0-1 0 0,1 0 1 0 0,-1-1-1 0 0,0 1 1 0 0,3 2-1 0 0,-3-3 23 0 0,0-1-1 0 0,0 0 0 0 0,0 1 0 0 0,0-1 0 0 0,0 1 0 0 0,1-1 1 0 0,-1 0-1 0 0,0 0 0 0 0,0 0 0 0 0,0 0 0 0 0,0 0 1 0 0,1 0-1 0 0,-1 0 0 0 0,0 0 0 0 0,0 0 0 0 0,0 0 0 0 0,0-1 1 0 0,1 1-1 0 0,-1-1 0 0 0,0 1 0 0 0,0-1 0 0 0,0 1 0 0 0,0-1 1 0 0,0 1-1 0 0,0-1 0 0 0,0 0 0 0 0,1 0 0 0 0,17-13 206 0 0,0-1-1 0 0,-1 0 1 0 0,0-1-1 0 0,-2-1 1 0 0,0-1 0 0 0,-1 0-1 0 0,0-1 1 0 0,-2 0-1 0 0,12-23 1 0 0,-17 28-247 0 0,-1 2-100 0 0,-1 1 0 0 0,1 0 0 0 0,14-15 0 0 0,-27 52-1209 0 0,-1-9 1002 0 0,1-2 240 0 0,0 0 0 0 0,1 0 0 0 0,-5 26 0 0 0,10-40 34 0 0,0 0 0 0 0,0 0-1 0 0,0 0 1 0 0,-1 0 0 0 0,2 0-1 0 0,-1 0 1 0 0,0 0 0 0 0,0 0-1 0 0,0 0 1 0 0,0 0 0 0 0,1 0 0 0 0,-1 0-1 0 0,0 0 1 0 0,1 0 0 0 0,-1 0-1 0 0,1 0 1 0 0,-1 0 0 0 0,1 0-1 0 0,0 0 1 0 0,-1 0 0 0 0,1-1 0 0 0,0 1-1 0 0,0 0 1 0 0,-1 0 0 0 0,1-1-1 0 0,0 1 1 0 0,0-1 0 0 0,0 1-1 0 0,0-1 1 0 0,0 1 0 0 0,0-1-1 0 0,0 1 1 0 0,0-1 0 0 0,0 0 0 0 0,0 1-1 0 0,0-1 1 0 0,0 0 0 0 0,0 0-1 0 0,0 0 1 0 0,0 0 0 0 0,0 0-1 0 0,2 0 1 0 0,2 0-14 0 0,0 0 1 0 0,0-1-1 0 0,0 0 0 0 0,0 1 1 0 0,0-1-1 0 0,0-1 0 0 0,9-3 1 0 0,8-6-94 0 0,0-1 0 0 0,36-26 0 0 0,26-23 369 0 0,-84 61-261 0 0,1-1 0 0 0,-1 1 0 0 0,0 0 0 0 0,1-1 0 0 0,-1 1 0 0 0,0-1 0 0 0,1 1 0 0 0,-1 0 0 0 0,1 0 1 0 0,-1-1-1 0 0,1 1 0 0 0,-1 0 0 0 0,0 0 0 0 0,1-1 0 0 0,-1 1 0 0 0,1 0 0 0 0,-1 0 0 0 0,1 0 0 0 0,-1 0 0 0 0,1 0 0 0 0,-1 0 0 0 0,1-1 0 0 0,0 1 1 0 0,-1 1-1 0 0,1-1 0 0 0,-1 0 0 0 0,1 0 0 0 0,-1 0 0 0 0,1 0 0 0 0,0 0 0 0 0,-1 1-6 0 0,1 0-1 0 0,-1 0 0 0 0,0 0 1 0 0,1 0-1 0 0,-1 0 1 0 0,0 0-1 0 0,0-1 1 0 0,0 1-1 0 0,1 0 1 0 0,-1 0-1 0 0,0 0 1 0 0,0 0-1 0 0,-1 0 1 0 0,1 0-1 0 0,0 1 1 0 0,-10 39 28 0 0,9-39 26 0 0,-21 94 338 0 0,21-86-7799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1:41.365"/>
    </inkml:context>
    <inkml:brush xml:id="br0">
      <inkml:brushProperty name="width" value="0.05" units="cm"/>
      <inkml:brushProperty name="height" value="0.05" units="cm"/>
    </inkml:brush>
  </inkml:definitions>
  <inkml:trace contextRef="#ctx0" brushRef="#br0">1 50 18164 0 0,'2'-3'1974'0'0,"3"-4"1848"0"0,-5 7-3947 0 0,1 0-1 0 0,-1 0 1 0 0,0 0-1 0 0,1 0 1 0 0,-1 0-1 0 0,1 0 1 0 0,-1 0-1 0 0,0 0 1 0 0,1 1-1 0 0,-1-1 1 0 0,0 0-1 0 0,1 0 1 0 0,-1 0-1 0 0,0 0 1 0 0,1 1-1 0 0,-1-1 1 0 0,0 0-1 0 0,1 0 1 0 0,-1 0-1 0 0,0 1 1 0 0,1-1-1 0 0,-1 0 1 0 0,0 1-1 0 0,0-1 1 0 0,1 1-1 0 0,5 4-1754 0 0,2 1 501 0 0,1-1 1073 0 0</inkml:trace>
  <inkml:trace contextRef="#ctx0" brushRef="#br0" timeOffset="1">366 142 16067 0 0,'-10'8'2567'0'0,"15"-4"663"0"0,-2-4-2981 0 0,0 0 0 0 0,-1-1 1 0 0,1 1-1 0 0,0 0 0 0 0,-1-1 1 0 0,1 1-1 0 0,3-3 0 0 0,7-3-33 0 0,-1 0-1 0 0,0-1 0 0 0,0-1 1 0 0,-1 0-1 0 0,0 0 0 0 0,0-2 1 0 0,-1 1-1 0 0,-1-1 0 0 0,1 0 1 0 0,11-18-1 0 0,-20 27-160 0 0,-1 0-1 0 0,1 0 1 0 0,0 1 0 0 0,-1-1-1 0 0,1 0 1 0 0,-1 0 0 0 0,0 0-1 0 0,1 0 1 0 0,-1 0 0 0 0,0 0-1 0 0,1 0 1 0 0,-1 1 0 0 0,0-1-1 0 0,0 0 1 0 0,0 0 0 0 0,0 0-1 0 0,0 0 1 0 0,0 0 0 0 0,0 0-1 0 0,0 0 1 0 0,0 0 0 0 0,0 0-1 0 0,-1 0 1 0 0,1 0 0 0 0,0 0-1 0 0,-1 0 1 0 0,0-1-1 0 0,0 1-21 0 0,0 0 0 0 0,0 0 0 0 0,0 0 0 0 0,-1 1-1 0 0,1-1 1 0 0,0 0 0 0 0,-1 0 0 0 0,1 1 0 0 0,-1-1-1 0 0,1 1 1 0 0,-1-1 0 0 0,1 1 0 0 0,-1-1-1 0 0,-2 1 1 0 0,-4-1-97 0 0,1 1-1 0 0,-1 0 1 0 0,1 0-1 0 0,0 1 1 0 0,-1 0-1 0 0,-7 2 1 0 0,4 0-68 0 0,1 1-1 0 0,-1 1 1 0 0,1 0-1 0 0,0 0 1 0 0,0 1-1 0 0,0 0 1 0 0,1 1 0 0 0,0 0-1 0 0,0 1 1 0 0,1 0-1 0 0,0 0 1 0 0,0 0 0 0 0,-9 15-1 0 0,15-19 79 0 0,0-1 0 0 0,0 1 0 0 0,0 0 0 0 0,1 0 0 0 0,-1 0 0 0 0,1 0 0 0 0,0 0 0 0 0,0 0 0 0 0,1 0 0 0 0,-1 1 0 0 0,1-1 0 0 0,0 0 0 0 0,0 0 0 0 0,0 0 0 0 0,1 6 0 0 0,0-5-6 0 0,0 0-1 0 0,0 0 0 0 0,1 0 0 0 0,-1 0 0 0 0,1 0 0 0 0,0 0 1 0 0,0 0-1 0 0,1-1 0 0 0,0 1 0 0 0,0-1 0 0 0,6 8 1 0 0,8 5-1354 0 0,1 0 1 0 0,1-2-1 0 0,1 0 1 0 0,24 13 0 0 0,-16-10-1060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07:42:21.721"/>
    </inkml:context>
    <inkml:brush xml:id="br0">
      <inkml:brushProperty name="width" value="0.05" units="cm"/>
      <inkml:brushProperty name="height" value="0.05" units="cm"/>
    </inkml:brush>
  </inkml:definitions>
  <inkml:trace contextRef="#ctx0" brushRef="#br0">2373 1 19100,'5'0'-144,"-11"0"61,-26 3 34,-49 3-44,-560 78-999,461-55 1091,-999 237-437,948-193-216,228-72 620,2-1-27,-1 1-1,1-1 1,0 1 0,-1-1 0,1 1-1,0-1 1,-1 1 0,1 0-1,0-1 1,0 1 0,0 0-1,-1 0 1,1 0 0,0 0-1,0 0 1,0 0 0,1 0 0,-1 1-1,-1 1 1,2-2 20,1-1 1,0 1-1,-1-1 1,1 1-1,0-1 1,-1 1-1,1-1 1,0 0-1,0 1 0,-1-1 1,1 0-1,0 0 1,0 1-1,-1-1 1,1 0-1,0 0 1,0 0-1,0 0 0,1 0 1,19 1-125,-21-1 161,67-1 158,118-18 1,-119 11-88,40-5-3,720-73 87,-483 54-980,-263 26 496,196-26-605,-162 2 869,-59 13 72,60-26-359,-107 39 453,-11 1 126,-15-1 101,-9 6-206,-1 1 0,-30 7 0,5-1-40,-129 16 65,-205 34 345,105-13-76,259-44-765,-1 1 1,-42 12-1,54-11-152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22.428"/>
    </inkml:context>
    <inkml:brush xml:id="br0">
      <inkml:brushProperty name="width" value="0.05" units="cm"/>
      <inkml:brushProperty name="height" value="0.05" units="cm"/>
    </inkml:brush>
  </inkml:definitions>
  <inkml:trace contextRef="#ctx0" brushRef="#br0">131 438 9866 0 0,'-32'-3'790'0'0,"23"2"-403"0"0,0 0 0 0 0,0 0 1 0 0,0 0-1 0 0,1 1 0 0 0,-1 1 0 0 0,0 0 0 0 0,0 0 0 0 0,-14 4 0 0 0,23-5-378 0 0,0 0 0 0 0,0 0-1 0 0,-1-1 1 0 0,1 1 0 0 0,0 0-1 0 0,0 0 1 0 0,0 0 0 0 0,0 0-1 0 0,-1 1 1 0 0,1-1 0 0 0,0 0-1 0 0,0 0 1 0 0,0 0 0 0 0,0 0-1 0 0,0 0 1 0 0,-1 0 0 0 0,1 0-1 0 0,0 0 1 0 0,0 0 0 0 0,0 0-1 0 0,0 0 1 0 0,0 0 0 0 0,-1 1-1 0 0,1-1 1 0 0,0 0 0 0 0,0 0-1 0 0,0 0 1 0 0,0 0 0 0 0,0 0-1 0 0,0 0 1 0 0,0 1 0 0 0,0-1-1 0 0,0 0 1 0 0,0 0 0 0 0,0 0-1 0 0,-1 0 1 0 0,1 0 0 0 0,0 1 0 0 0,0-1-1 0 0,0 0 1 0 0,0 0 0 0 0,0 0-1 0 0,0 0 1 0 0,0 1 0 0 0,0-1-1 0 0,0 0 1 0 0,0 0 0 0 0,1 0-1 0 0,8 3 111 0 0,19-1-119 0 0,1012-80 1581 0 0,-211-71-2187 0 0,-712 114 537 0 0,-1-5 1 0 0,115-57-1 0 0,-112 54 895 0 0,-110 38 189 0 0,-18 5-500 0 0,-20 3-392 0 0,-112 32-171 0 0,-138 26 192 0 0,-285-2 383 0 0,262-32-245 0 0,196-17-208 0 0,-160 20-72 0 0,191-17-56 0 0,-86 11-1249 0 0,171-19-3040 0 0,71-9 599 0 0,-38 0 3517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2.739"/>
    </inkml:context>
    <inkml:brush xml:id="br0">
      <inkml:brushProperty name="width" value="0.05" units="cm"/>
      <inkml:brushProperty name="height" value="0.05" units="cm"/>
    </inkml:brush>
  </inkml:definitions>
  <inkml:trace contextRef="#ctx0" brushRef="#br0">29 24 12147 0 0,'0'-1'142'0'0,"0"0"0"0"0,1 1 0 0 0,-1-1 0 0 0,0 1 1 0 0,1-1-1 0 0,-1 1 0 0 0,0-1 0 0 0,0 0 0 0 0,0 1 1 0 0,1-1-1 0 0,-1 1 0 0 0,0-1 0 0 0,0 0 0 0 0,0 1 1 0 0,0-1-1 0 0,0 0 0 0 0,0 1 0 0 0,0-1 0 0 0,-1 0 1 0 0,1 1-1 0 0,0-1 0 0 0,0 1 0 0 0,0-1 0 0 0,-1 0 1 0 0,1 1-1 0 0,0-1 0 0 0,-1 1 0 0 0,1-1 0 0 0,0 1 1 0 0,-1-1-1 0 0,1 1 0 0 0,-1-1 0 0 0,1 1 0 0 0,0-1 1 0 0,-1 1-1 0 0,1 0 0 0 0,-1-1 0 0 0,0 1 1 0 0,1 0-1 0 0,-1-1 0 0 0,1 1 0 0 0,-1 0 0 0 0,1 0 1 0 0,-1 0-1 0 0,0-1 0 0 0,1 1 0 0 0,-1 0 0 0 0,0 0 1 0 0,1 0-1 0 0,-1 0 0 0 0,1 0 0 0 0,-1 0 0 0 0,0 0 1 0 0,1 0-1 0 0,-1 0 0 0 0,0 1 0 0 0,1-1 0 0 0,-1 0 1 0 0,1 0-1 0 0,-1 0 0 0 0,-1 1 0 0 0,2 0-126 0 0,-1-1 0 0 0,0 1 0 0 0,1-1 0 0 0,-1 0 1 0 0,1 1-1 0 0,-1 0 0 0 0,1-1 0 0 0,-1 1 0 0 0,1-1 0 0 0,-1 1 0 0 0,1 0 0 0 0,-1-1 0 0 0,1 1 0 0 0,0 0 0 0 0,-1-1 0 0 0,1 1 0 0 0,0 0 1 0 0,0 0-1 0 0,0-1 0 0 0,-1 1 0 0 0,1 0 0 0 0,0 0 0 0 0,0-1 0 0 0,0 1 0 0 0,0 0 0 0 0,0 1 0 0 0,2 26 54 0 0,-1-22-8 0 0,12 122-1321 0 0,1 32-7299 0 0,-15-133 7168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3.222"/>
    </inkml:context>
    <inkml:brush xml:id="br0">
      <inkml:brushProperty name="width" value="0.05" units="cm"/>
      <inkml:brushProperty name="height" value="0.05" units="cm"/>
    </inkml:brush>
  </inkml:definitions>
  <inkml:trace contextRef="#ctx0" brushRef="#br0">82 0 9634 0 0,'-21'87'6624'0'0,"6"0"-3969"0"0,8 2-4303 0 0,7-64-1494 0 0,4 39 0 0 0,-2-42 2630 0 0,-1 1-771 0 0</inkml:trace>
  <inkml:trace contextRef="#ctx0" brushRef="#br0" timeOffset="1">30 895 6105 0 0,'-29'288'7840'0'0,"28"-95"-10829"0"0,3-170 2883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4.559"/>
    </inkml:context>
    <inkml:brush xml:id="br0">
      <inkml:brushProperty name="width" value="0.05" units="cm"/>
      <inkml:brushProperty name="height" value="0.05" units="cm"/>
    </inkml:brush>
  </inkml:definitions>
  <inkml:trace contextRef="#ctx0" brushRef="#br0">86 0 16508 0 0,'-21'3'2303'0'0,"0"-1"1"0"0,-23-1-1 0 0,44-1-2263 0 0,1 0-86 0 0,-1-1 1 0 0,1 1-1 0 0,0 0 0 0 0,-1 0 0 0 0,1-1 0 0 0,0 1 0 0 0,0 0 0 0 0,-1 0 0 0 0,1 0 0 0 0,0 0 0 0 0,0 0 0 0 0,-1 0 0 0 0,1 0 1 0 0,0 0-1 0 0,-1 0 0 0 0,1 0 0 0 0,0 0 0 0 0,0 1 0 0 0,-1-1 0 0 0,1 0 0 0 0,0 0 0 0 0,0 1 0 0 0,21 6-329 0 0,18 7-704 0 0,0-1-1 0 0,55 9 1 0 0,-62-17-889 0 0,0-2 1 0 0,1-1-1 0 0,47-3 0 0 0,-27-4-892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5.041"/>
    </inkml:context>
    <inkml:brush xml:id="br0">
      <inkml:brushProperty name="width" value="0.05" units="cm"/>
      <inkml:brushProperty name="height" value="0.05" units="cm"/>
    </inkml:brush>
  </inkml:definitions>
  <inkml:trace contextRef="#ctx0" brushRef="#br0">0 224 8682 0 0,'3'4'904'0'0,"-1"-1"0"0"0,0 0 0 0 0,0 0 0 0 0,-1 1 0 0 0,1-1 0 0 0,-1 1 0 0 0,2 6 0 0 0,-2-7-370 0 0,0 0-373 0 0,0 0 1 0 0,0 0 0 0 0,1 0-1 0 0,-1 0 1 0 0,1-1 0 0 0,0 1 0 0 0,0 0-1 0 0,0-1 1 0 0,0 1 0 0 0,0-1 0 0 0,0 0-1 0 0,1 0 1 0 0,-1 0 0 0 0,4 3 0 0 0,-1-2-141 0 0,1 0 1 0 0,-1-1-1 0 0,1 1 1 0 0,0-1-1 0 0,0 0 1 0 0,12 2-1 0 0,-3-1-333 0 0,0-2 0 0 0,1 0-1 0 0,-1 0 1 0 0,0-2 0 0 0,19-2-1 0 0,122-31-4974 0 0,-33 7-319 0 0,18 8 402 0 0,0 10 5619 0 0,-93 5 2691 0 0,92-20-1 0 0,3-1-2549 0 0,45 12-1133 0 0,-147 11 273 0 0</inkml:trace>
  <inkml:trace contextRef="#ctx0" brushRef="#br0" timeOffset="1">1885 50 9058 0 0,'35'-10'1184'0'0,"1"3"0"0"0,0 1-1 0 0,56-2 1 0 0,-47 4-531 0 0,130-4-2145 0 0,-54 5-1021 0 0,-82 0 1722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2:35.511"/>
    </inkml:context>
    <inkml:brush xml:id="br0">
      <inkml:brushProperty name="width" value="0.05" units="cm"/>
      <inkml:brushProperty name="height" value="0.05" units="cm"/>
    </inkml:brush>
  </inkml:definitions>
  <inkml:trace contextRef="#ctx0" brushRef="#br0">0 85 8066 0 0,'17'-17'1980'0'0,"12"-11"4317"0"0,-27 26-5700 0 0,0 1 0 0 0,-1 0 0 0 0,1-1 1 0 0,0 1-1 0 0,1 0 0 0 0,-1 0 0 0 0,0 0 1 0 0,0 0-1 0 0,0 0 0 0 0,1 1 0 0 0,-1-1 0 0 0,0 1 1 0 0,3-1-1 0 0,19 2-466 0 0,-12-1-685 0 0,0 1-1 0 0,0-2 1 0 0,0 1-1 0 0,0-2 1 0 0,0 1-1 0 0,19-7 1 0 0,0-3-770 0 0,-16 6 458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5.986"/>
    </inkml:context>
    <inkml:brush xml:id="br0">
      <inkml:brushProperty name="width" value="0.05" units="cm"/>
      <inkml:brushProperty name="height" value="0.05" units="cm"/>
    </inkml:brush>
  </inkml:definitions>
  <inkml:trace contextRef="#ctx0" brushRef="#br0">353 25 13307 0 0,'1'-5'834'0'0,"-2"-9"89"0"0,1 14-883 0 0,0 0 0 0 0,0-1 0 0 0,0 1-1 0 0,0 0 1 0 0,0-1 0 0 0,0 1 0 0 0,0 0 0 0 0,0 0-1 0 0,0 0 1 0 0,0-1 0 0 0,-1 1 0 0 0,1 0-1 0 0,0 0 1 0 0,0-1 0 0 0,0 1 0 0 0,0 0-1 0 0,-1 0 1 0 0,1 0 0 0 0,0 0 0 0 0,0-1-1 0 0,0 1 1 0 0,-1 0 0 0 0,1 0 0 0 0,0 0-1 0 0,0 0 1 0 0,-1 0 0 0 0,1 0 0 0 0,0 0-1 0 0,0-1 1 0 0,-1 1 0 0 0,1 0 0 0 0,0 0-1 0 0,0 0 1 0 0,-1 0 0 0 0,1 0 0 0 0,0 0-1 0 0,0 0 1 0 0,-1 0 0 0 0,1 1 0 0 0,0-1-1 0 0,-1 0 1 0 0,-1 3-73 0 0,-1-1-1 0 0,1 1 1 0 0,0 0-1 0 0,0 1 1 0 0,0-1-1 0 0,0 0 1 0 0,-1 6-1 0 0,-11 34-70 0 0,2 0 1 0 0,1 1-1 0 0,-4 52 0 0 0,2-15-46 0 0,7-46 174 0 0,-12 56-2162 0 0,15-80 1460 0 0,-1 0 0 0 0,1 0 0 0 0,-2 0 0 0 0,0-1 0 0 0,-11 18 0 0 0,1-7 489 0 0</inkml:trace>
  <inkml:trace contextRef="#ctx0" brushRef="#br0" timeOffset="1">8 286 10378 0 0,'1'2'117'0'0,"-1"1"-1"0"0,1-1 1 0 0,-1 1-1 0 0,0-1 1 0 0,0 1-1 0 0,0-1 0 0 0,0 1 1 0 0,0 0-1 0 0,-1-1 1 0 0,1 1-1 0 0,-1-1 1 0 0,-1 5-1 0 0,0 4-299 0 0,0 5 209 0 0,1 1-1 0 0,0-1 1 0 0,2 1-1 0 0,0-1 1 0 0,0 1-1 0 0,2-1 1 0 0,0 0-1 0 0,1 0 1 0 0,0 0-1 0 0,1 0 1 0 0,9 17-1 0 0,-8-22 25 0 0,0 1 1 0 0,1-1-1 0 0,0 0 0 0 0,1-1 1 0 0,0 1-1 0 0,1-2 0 0 0,0 1 0 0 0,0-1 1 0 0,1-1-1 0 0,0 1 0 0 0,1-2 1 0 0,0 0-1 0 0,0 0 0 0 0,20 9 0 0 0,-26-14 87 0 0,0-1-1 0 0,1 1 1 0 0,-1-1-1 0 0,0 0 0 0 0,1 0 1 0 0,-1-1-1 0 0,1 0 1 0 0,-1 0-1 0 0,1 0 1 0 0,-1 0-1 0 0,1-1 0 0 0,-1 0 1 0 0,0 0-1 0 0,1 0 1 0 0,-1-1-1 0 0,0 0 1 0 0,0 0-1 0 0,0 0 0 0 0,0-1 1 0 0,0 1-1 0 0,-1-1 1 0 0,1 0-1 0 0,-1-1 0 0 0,6-5 1 0 0,6-6-258 0 0,0 0 1 0 0,-2-1-1 0 0,0-1 0 0 0,21-33 1 0 0,-18 21-497 0 0,-1 0 0 0 0,-2 0 0 0 0,13-37 0 0 0,-5 3 487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1.456"/>
    </inkml:context>
    <inkml:brush xml:id="br0">
      <inkml:brushProperty name="width" value="0.05" units="cm"/>
      <inkml:brushProperty name="height" value="0.05" units="cm"/>
    </inkml:brush>
  </inkml:definitions>
  <inkml:trace contextRef="#ctx0" brushRef="#br0">18 20 5305 0 0,'-17'-1'17108'0'0,"27"3"-17068"0"0,34 6 351 0 0,1-2 1 0 0,-1-2 0 0 0,62-2-1 0 0,-29-1-341 0 0,-59-1-142 0 0,-1 0-1 0 0,1-2 1 0 0,0 0-1 0 0,-1-1 1 0 0,22-6-1 0 0,14-9-3426 0 0,-38 14-964 0 0,-4 1-1540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1.925"/>
    </inkml:context>
    <inkml:brush xml:id="br0">
      <inkml:brushProperty name="width" value="0.05" units="cm"/>
      <inkml:brushProperty name="height" value="0.05" units="cm"/>
    </inkml:brush>
  </inkml:definitions>
  <inkml:trace contextRef="#ctx0" brushRef="#br0">0 6 9722 0 0,'2'-3'-304'0'0,"-1"0"-136"0"0,2 3 440 0 0,-6 3 24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2.344"/>
    </inkml:context>
    <inkml:brush xml:id="br0">
      <inkml:brushProperty name="width" value="0.05" units="cm"/>
      <inkml:brushProperty name="height" value="0.05" units="cm"/>
    </inkml:brush>
  </inkml:definitions>
  <inkml:trace contextRef="#ctx0" brushRef="#br0">1 33 16628 0 0,'7'-12'9066'0'0,"1"14"-8830"0"0,2-1-68 0 0,0-1 0 0 0,0-1 0 0 0,0 1 0 0 0,20-5 0 0 0,14-1 133 0 0,156-5-17 0 0,-177 12-363 0 0,-22-1-314 0 0,1 0-1 0 0,0 1 0 0 0,0-1 1 0 0,0 1-1 0 0,0 0 0 0 0,-1-1 1 0 0,1 1-1 0 0,0 0 0 0 0,-1 0 1 0 0,1 0-1 0 0,-1 0 0 0 0,1 1 1 0 0,-1-1-1 0 0,1 0 0 0 0,-1 1 0 0 0,0-1 1 0 0,1 1-1 0 0,-1-1 0 0 0,0 1 1 0 0,0-1-1 0 0,0 1 0 0 0,-1 0 1 0 0,1-1-1 0 0,1 4 0 0 0,0 4-989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2.966"/>
    </inkml:context>
    <inkml:brush xml:id="br0">
      <inkml:brushProperty name="width" value="0.05" units="cm"/>
      <inkml:brushProperty name="height" value="0.05" units="cm"/>
    </inkml:brush>
  </inkml:definitions>
  <inkml:trace contextRef="#ctx0" brushRef="#br0">322 60 14395 0 0,'8'-22'2849'0'0,"-6"18"-1740"0"0,0 0-1 0 0,0-1 1 0 0,0 1 0 0 0,-1 0-1 0 0,2-10 1 0 0,-3 14-1044 0 0,-1 0 0 0 0,1 0 1 0 0,0-1-1 0 0,-1 1 0 0 0,1 0 1 0 0,0 0-1 0 0,-1 0 0 0 0,1 0 1 0 0,0-1-1 0 0,-1 1 0 0 0,1 0 1 0 0,0 0-1 0 0,-1 0 0 0 0,1 0 1 0 0,0 0-1 0 0,-1 0 0 0 0,1 0 0 0 0,-1 0 1 0 0,1 0-1 0 0,0 0 0 0 0,-1 0 1 0 0,1 0-1 0 0,0 0 0 0 0,-1 0 1 0 0,1 0-1 0 0,0 0 0 0 0,-1 0 1 0 0,1 1-1 0 0,-1-1 0 0 0,1 0 1 0 0,0 0-1 0 0,0 0 0 0 0,-1 0 1 0 0,1 1-1 0 0,-1-1 0 0 0,-17 9-556 0 0,16-8 589 0 0,-5 3-173 0 0,0 1 0 0 0,1 0 0 0 0,0 0 0 0 0,-11 11 0 0 0,-14 11-40 0 0,-38 30-8 0 0,18-13 90 0 0,38-34 21 0 0,1 2-1 0 0,0-1 1 0 0,0 1-1 0 0,2 1 1 0 0,-1 0-1 0 0,2 1 1 0 0,-12 19-1 0 0,19-28-35 0 0,0 0-1 0 0,0-1 1 0 0,0 1 0 0 0,0 0-1 0 0,1 0 1 0 0,0 0 0 0 0,0 0-1 0 0,0 1 1 0 0,1-1 0 0 0,-1 0 0 0 0,1 0-1 0 0,1 9 1 0 0,0-11-15 0 0,0 0 0 0 0,-1-1-1 0 0,1 1 1 0 0,0-1 0 0 0,0 0 0 0 0,0 1 0 0 0,0-1-1 0 0,1 0 1 0 0,-1 1 0 0 0,1-1 0 0 0,-1 0 0 0 0,1 0 0 0 0,0 0-1 0 0,0-1 1 0 0,0 1 0 0 0,0 0 0 0 0,0-1 0 0 0,0 1 0 0 0,0-1-1 0 0,1 0 1 0 0,-1 1 0 0 0,0-1 0 0 0,1 0 0 0 0,-1 0 0 0 0,1-1-1 0 0,3 2 1 0 0,10 1-454 0 0,1-1-1 0 0,-1-1 0 0 0,0 0 1 0 0,34-3-1 0 0,66-15-4967 0 0,-66 9 3231 0 0,-23 4 1209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3.462"/>
    </inkml:context>
    <inkml:brush xml:id="br0">
      <inkml:brushProperty name="width" value="0.05" units="cm"/>
      <inkml:brushProperty name="height" value="0.05" units="cm"/>
    </inkml:brush>
  </inkml:definitions>
  <inkml:trace contextRef="#ctx0" brushRef="#br0">245 22 14179 0 0,'1'-1'79'0'0,"-1"1"-1"0"0,0-1 1 0 0,0 1 0 0 0,0-1-1 0 0,0 1 1 0 0,1-1-1 0 0,-1 1 1 0 0,0-1 0 0 0,0 0-1 0 0,0 1 1 0 0,0-1 0 0 0,0 1-1 0 0,0-1 1 0 0,0 1-1 0 0,-1-1 1 0 0,1 0 0 0 0,0 1-1 0 0,0-1 1 0 0,0 1 0 0 0,0-1-1 0 0,-1 1 1 0 0,1-1-1 0 0,0 1 1 0 0,-1-1 0 0 0,1 1-1 0 0,0-1 1 0 0,-1 1 0 0 0,1 0-1 0 0,0-1 1 0 0,-1 1-1 0 0,1-1 1 0 0,-1 1 0 0 0,1 0-1 0 0,-2-1 1 0 0,0 0 150 0 0,-1 0 0 0 0,1 1-1 0 0,0-1 1 0 0,-1 1 0 0 0,1-1 0 0 0,-1 1-1 0 0,1 0 1 0 0,-5 0 0 0 0,-5 1 144 0 0,1 1 0 0 0,-19 4-1 0 0,21-3-374 0 0,0 0 0 0 0,0 0 0 0 0,1 1 0 0 0,-1 0 0 0 0,1 0 0 0 0,0 1 0 0 0,0 0 0 0 0,1 1 1 0 0,-1 0-1 0 0,1 0 0 0 0,1 0 0 0 0,-1 1 0 0 0,1 0 0 0 0,0 0 0 0 0,0 1 0 0 0,1-1 0 0 0,0 1 0 0 0,1 1 0 0 0,0-1 0 0 0,0 0 0 0 0,1 1 0 0 0,-1 0 0 0 0,2 0 0 0 0,0 0 0 0 0,0 0 0 0 0,0 0 0 0 0,1 1 0 0 0,0 16 0 0 0,1-24 39 0 0,0-1 0 0 0,0 1-1 0 0,0-1 1 0 0,1 1 0 0 0,-1-1 0 0 0,0 1 0 0 0,1-1 0 0 0,-1 1-1 0 0,1-1 1 0 0,-1 1 0 0 0,1-1 0 0 0,-1 1 0 0 0,1-1-1 0 0,0 0 1 0 0,0 1 0 0 0,0-1 0 0 0,0 0 0 0 0,0 0 0 0 0,0 0-1 0 0,0 0 1 0 0,0 0 0 0 0,0 0 0 0 0,2 1 0 0 0,-1-1 76 0 0,0 0 0 0 0,1-1 0 0 0,-1 1 0 0 0,0-1 1 0 0,0 0-1 0 0,0 0 0 0 0,0 0 0 0 0,0 0 0 0 0,1 0 0 0 0,-1 0 1 0 0,0 0-1 0 0,0-1 0 0 0,0 1 0 0 0,3-2 0 0 0,7-3 386 0 0,0 0-1 0 0,0-1 0 0 0,-1 0 1 0 0,13-9-1 0 0,-2 0 64 0 0,-1 1 18 0 0,26-20 1 0 0,-42 29-464 0 0,1 0 1 0 0,-1-1 0 0 0,1 0-1 0 0,-2 0 1 0 0,1 0 0 0 0,-1 0 0 0 0,0-1-1 0 0,6-11 1 0 0,-10 17-116 0 0,1 0 0 0 0,0 0-1 0 0,-1-1 1 0 0,0 1 0 0 0,1 0 0 0 0,-1-1 0 0 0,0 1-1 0 0,1 0 1 0 0,-1-1 0 0 0,0 1 0 0 0,0 0 0 0 0,0-1-1 0 0,0 1 1 0 0,-1 0 0 0 0,1-1 0 0 0,0 1 0 0 0,0 0-1 0 0,-1-1 1 0 0,1 1 0 0 0,-1 0 0 0 0,1 0-1 0 0,-1-1 1 0 0,0 1 0 0 0,1 0 0 0 0,-1 0 0 0 0,0 0-1 0 0,0 0 1 0 0,-1-1 0 0 0,1 1-97 0 0,-1 0-1 0 0,1 0 1 0 0,-1 0-1 0 0,1 0 1 0 0,-1 1 0 0 0,0-1-1 0 0,1 0 1 0 0,-1 1-1 0 0,0-1 1 0 0,1 1-1 0 0,-1 0 1 0 0,0-1 0 0 0,0 1-1 0 0,1 0 1 0 0,-1 0-1 0 0,0 0 1 0 0,0 0-1 0 0,0 1 1 0 0,-2 0 0 0 0,-8 2-583 0 0,1 1 0 0 0,0 0 0 0 0,-20 11 0 0 0,27-14 249 0 0,1 1 0 0 0,0 0 0 0 0,-1 0 0 0 0,1 0-1 0 0,0 1 1 0 0,0-1 0 0 0,0 1 0 0 0,1 0 0 0 0,-1 0 0 0 0,1 0-1 0 0,-1 0 1 0 0,1 0 0 0 0,0 0 0 0 0,0 1 0 0 0,-2 4 0 0 0,3-3-656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3.870"/>
    </inkml:context>
    <inkml:brush xml:id="br0">
      <inkml:brushProperty name="width" value="0.05" units="cm"/>
      <inkml:brushProperty name="height" value="0.05" units="cm"/>
    </inkml:brush>
  </inkml:definitions>
  <inkml:trace contextRef="#ctx0" brushRef="#br0">152 8 17884 0 0,'0'-1'136'0'0,"0"1"1"0"0,0-1 0 0 0,0 1-1 0 0,-1-1 1 0 0,1 1-1 0 0,0 0 1 0 0,-1-1 0 0 0,1 1-1 0 0,0 0 1 0 0,-1-1-1 0 0,1 1 1 0 0,0 0-1 0 0,-1-1 1 0 0,1 1 0 0 0,0 0-1 0 0,-1-1 1 0 0,1 1-1 0 0,-1 0 1 0 0,1 0 0 0 0,-1 0-1 0 0,1 0 1 0 0,-1-1-1 0 0,1 1 1 0 0,0 0 0 0 0,-1 0-1 0 0,1 0 1 0 0,-1 0-1 0 0,1 0 1 0 0,-1 0 0 0 0,1 0-1 0 0,-1 0 1 0 0,1 0-1 0 0,-1 0 1 0 0,1 1-1 0 0,-1-1 1 0 0,1 0 0 0 0,-1 0-1 0 0,1 0 1 0 0,-1 1-1 0 0,0 1-58 0 0,0 0 0 0 0,0 0 0 0 0,1 0 0 0 0,-1 0 0 0 0,1 1 0 0 0,-1-1 0 0 0,1 0 0 0 0,0 0 0 0 0,0 3-1 0 0,-1 23-71 0 0,1 0 0 0 0,1 1-1 0 0,1-1 1 0 0,7 28-1 0 0,-5-17-755 0 0,1 7-2226 0 0,5-19-2358 0 0,-6-21 5091 0 0</inkml:trace>
  <inkml:trace contextRef="#ctx0" brushRef="#br0" timeOffset="1">26 129 18132 0 0,'-8'-7'1168'0'0,"-10"-11"5439"0"0,40 15-6667 0 0,-2 1-607 0 0,96-5 298 0 0,-96 7-3796 0 0,37 5 0 0 0,-28 1 1670 0 0,-17-3 992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4.351"/>
    </inkml:context>
    <inkml:brush xml:id="br0">
      <inkml:brushProperty name="width" value="0.05" units="cm"/>
      <inkml:brushProperty name="height" value="0.05" units="cm"/>
    </inkml:brush>
  </inkml:definitions>
  <inkml:trace contextRef="#ctx0" brushRef="#br0">331 18 22541 0 0,'-19'-11'2352'0'0,"19"11"-2304"0"0,-1-1 0 0 0,1 1 0 0 0,-1-1 0 0 0,1 1 0 0 0,-1-1 0 0 0,0 1 0 0 0,1-1 0 0 0,-1 1 0 0 0,1 0 0 0 0,-1-1 0 0 0,0 1 0 0 0,1 0 0 0 0,-1-1 0 0 0,0 1 0 0 0,0 0 0 0 0,1 0 0 0 0,-1 0 0 0 0,0 0 0 0 0,1 0 0 0 0,-1 0 0 0 0,0 0 0 0 0,0 0 0 0 0,1 0 0 0 0,-1 0 0 0 0,0 0 0 0 0,0 0 0 0 0,1 0 0 0 0,-1 1 0 0 0,0-1 0 0 0,1 0 0 0 0,-1 0-1 0 0,0 1 1 0 0,1-1 0 0 0,-1 1 0 0 0,1-1 0 0 0,-1 0 0 0 0,-1 2 0 0 0,-16 10-182 0 0,-19 12 21 0 0,1 2 0 0 0,-41 38 0 0 0,64-52 77 0 0,-5 5 18 0 0,0 2 1 0 0,-19 25-1 0 0,33-40-14 0 0,0 1 0 0 0,1 0 0 0 0,0 1 0 0 0,0-1 0 0 0,0 0 0 0 0,1 1 0 0 0,0 0 0 0 0,0-1 0 0 0,0 1 0 0 0,1 0 1 0 0,0 0-1 0 0,0 0 0 0 0,0 0 0 0 0,1 0 0 0 0,0 7 0 0 0,1-10-47 0 0,0 0 0 0 0,0 0 0 0 0,0 0 0 0 0,0 0 0 0 0,1 0 0 0 0,-1 0 0 0 0,1-1 0 0 0,-1 1 0 0 0,1 0 0 0 0,0-1 0 0 0,0 1 0 0 0,0-1 0 0 0,1 0 0 0 0,-1 0 0 0 0,0 0 0 0 0,1 0 0 0 0,0 0 0 0 0,-1-1 0 0 0,1 1 0 0 0,0-1 0 0 0,0 1 0 0 0,0-1 0 0 0,0 0 0 0 0,3 1 0 0 0,10 2-947 0 0,1 1 0 0 0,-1-2 0 0 0,21 2 1 0 0,-26-4 4 0 0,37 2-3525 0 0,-23-2 1806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4.804"/>
    </inkml:context>
    <inkml:brush xml:id="br0">
      <inkml:brushProperty name="width" value="0.05" units="cm"/>
      <inkml:brushProperty name="height" value="0.05" units="cm"/>
    </inkml:brush>
  </inkml:definitions>
  <inkml:trace contextRef="#ctx0" brushRef="#br0">84 39 11418 0 0,'-2'-1'735'0'0,"0"-1"0"0"0,-1 1 0 0 0,1 0 0 0 0,0 0 0 0 0,-1 0 0 0 0,1 0 0 0 0,-1 0 0 0 0,1 0 0 0 0,-1 0 0 0 0,0 1 0 0 0,-3-1 0 0 0,5 1-614 0 0,-1 0-1 0 0,1 1 1 0 0,-1-1 0 0 0,1 0 0 0 0,-1 1 0 0 0,1-1 0 0 0,-1 1-1 0 0,1-1 1 0 0,0 1 0 0 0,-1 0 0 0 0,1-1 0 0 0,0 1 0 0 0,0 0 0 0 0,-1 0-1 0 0,1 0 1 0 0,0 0 0 0 0,0 0 0 0 0,0 0 0 0 0,0 0 0 0 0,-1 3 0 0 0,-1 0-120 0 0,0 0 0 0 0,0 1 0 0 0,1 0 0 0 0,-1 0 1 0 0,1 0-1 0 0,0 0 0 0 0,-1 7 0 0 0,2-11-16 0 0,1 1-1 0 0,0 0 0 0 0,-1 0 1 0 0,1-1-1 0 0,0 1 0 0 0,0 0 1 0 0,0 0-1 0 0,0 0 0 0 0,1-1 1 0 0,-1 1-1 0 0,0 0 0 0 0,1 0 1 0 0,-1-1-1 0 0,1 1 0 0 0,0 0 1 0 0,-1-1-1 0 0,1 1 0 0 0,0-1 1 0 0,0 1-1 0 0,0-1 0 0 0,0 1 1 0 0,0-1-1 0 0,0 0 0 0 0,1 1 1 0 0,2 1-1 0 0,-2-1-6 0 0,1 0-1 0 0,0 0 1 0 0,-1-1-1 0 0,1 1 1 0 0,0-1 0 0 0,0 1-1 0 0,0-1 1 0 0,0 0-1 0 0,0 0 1 0 0,1-1 0 0 0,-1 1-1 0 0,0-1 1 0 0,0 1-1 0 0,0-1 1 0 0,5 0-1 0 0,-3-1 42 0 0,-1 0-1 0 0,0 0 1 0 0,0-1-1 0 0,0 1 1 0 0,0-1-1 0 0,0 0 1 0 0,0 0-1 0 0,-1 0 0 0 0,1 0 1 0 0,0-1-1 0 0,3-3 1 0 0,8-8-8 0 0,-9 9-14 0 0,1-1-1 0 0,-1 1 0 0 0,1 0 1 0 0,9-5-1 0 0,-16 13 41 0 0,0 1 1 0 0,-1 0-1 0 0,1-1 0 0 0,-1 1 1 0 0,-2 6-1 0 0,-25 60 650 0 0,22-59-516 0 0,0 1 0 0 0,1-1-1 0 0,1 1 1 0 0,0 1 0 0 0,0-1-1 0 0,2 0 1 0 0,-1 1 0 0 0,0 19-1 0 0,4-27-773 0 0,0 0 1 0 0,0-1-1 0 0,0 1 0 0 0,1 0 0 0 0,0 0 0 0 0,0-1 0 0 0,5 9 1 0 0,4 13-5893 0 0,-6-14 2940 0 0,1 0-541 0 0</inkml:trace>
  <inkml:trace contextRef="#ctx0" brushRef="#br0" timeOffset="1">416 1 23789 0 0,'-1'2'4325'0'0,"6"5"-3452"0"0,8 4-8758 0 0,-4-7 5811 0 0,-6-2 890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5.257"/>
    </inkml:context>
    <inkml:brush xml:id="br0">
      <inkml:brushProperty name="width" value="0.05" units="cm"/>
      <inkml:brushProperty name="height" value="0.05" units="cm"/>
    </inkml:brush>
  </inkml:definitions>
  <inkml:trace contextRef="#ctx0" brushRef="#br0">31 87 22725 0 0,'-3'2'287'0'0,"0"-1"0"0"0,1 1 1 0 0,-1 0-1 0 0,1 0 0 0 0,-1 1 1 0 0,1-1-1 0 0,0 0 0 0 0,0 1 1 0 0,0-1-1 0 0,1 1 0 0 0,-1 0 1 0 0,-2 4-1 0 0,4-5-308 0 0,0-1 0 0 0,0 1 0 0 0,0 0 0 0 0,1-1 0 0 0,-1 1 0 0 0,0 0 0 0 0,1-1 0 0 0,-1 1 0 0 0,1-1 0 0 0,-1 1 0 0 0,1-1 0 0 0,0 1 0 0 0,-1-1 0 0 0,1 1 0 0 0,0-1 0 0 0,0 0 0 0 0,0 1 0 0 0,0-1 0 0 0,0 0 0 0 0,1 0 0 0 0,-1 0 0 0 0,0 0 0 0 0,0 0 0 0 0,1 0 0 0 0,2 1 0 0 0,-2 0-127 0 0,0 0 1 0 0,0-1 0 0 0,0 0-1 0 0,0 1 1 0 0,0-1-1 0 0,0 0 1 0 0,0 0 0 0 0,0 0-1 0 0,1 0 1 0 0,-1-1 0 0 0,0 1-1 0 0,1-1 1 0 0,-1 1 0 0 0,0-1-1 0 0,1 0 1 0 0,-1 0 0 0 0,1 0-1 0 0,2 0 1 0 0,-1-2-526 0 0,0 1 1 0 0,0-1-1 0 0,0 0 0 0 0,0 0 1 0 0,0 0-1 0 0,0 0 0 0 0,-1-1 1 0 0,1 0-1 0 0,3-3 1 0 0,17-16-4198 0 0,-9 7 2058 0 0</inkml:trace>
  <inkml:trace contextRef="#ctx0" brushRef="#br0" timeOffset="1">240 1 10274 0 0,'-12'37'12668'0'0,"1"20"-9476"0"0,-8 70-3239 0 0,10-76 187 0 0,-29 99-1 0 0,10-67-3579 0 0,25-63 2159 0 0,4-12 416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5.737"/>
    </inkml:context>
    <inkml:brush xml:id="br0">
      <inkml:brushProperty name="width" value="0.05" units="cm"/>
      <inkml:brushProperty name="height" value="0.05" units="cm"/>
    </inkml:brush>
  </inkml:definitions>
  <inkml:trace contextRef="#ctx0" brushRef="#br0">29 0 21004 0 0,'0'1'121'0'0,"-1"0"-1"0"0,0-1 0 0 0,1 1 0 0 0,-1-1 0 0 0,1 1 0 0 0,-1 0 0 0 0,1 0 0 0 0,-1-1 0 0 0,1 1 0 0 0,0 0 0 0 0,-1 0 0 0 0,1-1 0 0 0,0 1 1 0 0,-1 0-1 0 0,1 0 0 0 0,0 0 0 0 0,0 0 0 0 0,0-1 0 0 0,0 1 0 0 0,0 2 0 0 0,-3 32-320 0 0,1-12 303 0 0,-6 10-28 0 0,6-27-65 0 0,1 0 1 0 0,-1 1-1 0 0,1-1 1 0 0,0 0-1 0 0,1 1 1 0 0,0-1-1 0 0,0 12 1 0 0,0 26 6 0 0,0-37-54 0 0,-1 0-1 0 0,1 0 1 0 0,0-1-1 0 0,0 1 1 0 0,1 0-1 0 0,0-1 1 0 0,4 13-1 0 0,-2-10-345 0 0,0 1 0 0 0,-1 0 0 0 0,2 15 0 0 0,-2 13-4926 0 0,-2-33 3628 0 0,2 2-235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6.870"/>
    </inkml:context>
    <inkml:brush xml:id="br0">
      <inkml:brushProperty name="width" value="0.05" units="cm"/>
      <inkml:brushProperty name="height" value="0.05" units="cm"/>
    </inkml:brush>
  </inkml:definitions>
  <inkml:trace contextRef="#ctx0" brushRef="#br0">249 132 6489 0 0,'6'-7'1460'0'0,"0"-1"-1"0"0,-1 1 1 0 0,0-1 0 0 0,0-1-1 0 0,0 1 1 0 0,4-16-1 0 0,-8 22-1156 0 0,0 0-1 0 0,-1 0 1 0 0,0 0-1 0 0,1 0 1 0 0,-1 0-1 0 0,0 0 1 0 0,0 0-1 0 0,0 0 1 0 0,-1 0-1 0 0,1 0 0 0 0,0 0 1 0 0,-1 0-1 0 0,1 0 1 0 0,-1 0-1 0 0,-1-3 1 0 0,1 3-290 0 0,-1 0 0 0 0,1 1 0 0 0,-1-1 1 0 0,0 0-1 0 0,1 1 0 0 0,-1-1 0 0 0,0 1 0 0 0,0-1 0 0 0,0 1 1 0 0,0 0-1 0 0,0 0 0 0 0,0 0 0 0 0,0 0 0 0 0,0 0 1 0 0,-1 1-1 0 0,-3-2 0 0 0,2 1-71 0 0,-1 0 0 0 0,1 1 1 0 0,0 0-1 0 0,0-1 0 0 0,0 1 1 0 0,0 1-1 0 0,-1-1 0 0 0,1 1 0 0 0,0-1 1 0 0,0 1-1 0 0,0 0 0 0 0,-7 3 0 0 0,4 0-17 0 0,0-1 0 0 0,0 1-1 0 0,0 1 1 0 0,1-1-1 0 0,-1 1 1 0 0,-6 7-1 0 0,-1 2-44 0 0,2 0-1 0 0,-1 1 1 0 0,2 1-1 0 0,-17 29 0 0 0,17-25-10 0 0,2 0 1 0 0,0 0-1 0 0,-11 40 0 0 0,17-49 34 0 0,1 1 1 0 0,0-1-1 0 0,0 1 1 0 0,1-1-1 0 0,1 1 1 0 0,0-1-1 0 0,1 1 1 0 0,0 0-1 0 0,3 12 1 0 0,-4-22 77 0 0,0-1-1 0 0,1 1 1 0 0,-1-1 0 0 0,1 0-1 0 0,0 1 1 0 0,-1-1 0 0 0,1 1-1 0 0,0-1 1 0 0,-1 0 0 0 0,1 0-1 0 0,0 1 1 0 0,0-1-1 0 0,0 0 1 0 0,0 0 0 0 0,1 0-1 0 0,-1 0 1 0 0,0 0 0 0 0,0 0-1 0 0,0-1 1 0 0,1 1 0 0 0,-1 0-1 0 0,2 0 1 0 0,0 0 21 0 0,-1-1 0 0 0,1 1 1 0 0,-1-1-1 0 0,1 0 0 0 0,0 0 0 0 0,-1 0 0 0 0,1 0 1 0 0,0 0-1 0 0,-1-1 0 0 0,1 1 0 0 0,4-2 0 0 0,0 0 171 0 0,-1-1 0 0 0,0 0-1 0 0,1 0 1 0 0,-1 0-1 0 0,0-1 1 0 0,0 1 0 0 0,-1-1-1 0 0,11-10 1 0 0,-12 9-39 0 0,0-1 1 0 0,-1 1-1 0 0,0-1 1 0 0,0 0-1 0 0,0 0 1 0 0,-1 0-1 0 0,1 0 1 0 0,-2-1-1 0 0,1 1 0 0 0,-1-1 1 0 0,1 1-1 0 0,-2-1 1 0 0,1 1-1 0 0,-1-1 1 0 0,0 0-1 0 0,-2-10 1 0 0,2 16-285 0 0,13 6-4939 0 0,15 4 4509 0 0,7-5 401 0 0,-44 18 106 0 0,8-19 68 0 0,-11 36-160 0 0,-12 65 0 0 0,24-103-115 0 0,0 0 0 0 0,0 0 0 0 0,0-1-1 0 0,0 1 1 0 0,-1 0 0 0 0,1 0-1 0 0,1 0 1 0 0,-1-1 0 0 0,0 1 0 0 0,0 0-1 0 0,0 0 1 0 0,0 0 0 0 0,0-1 0 0 0,1 1-1 0 0,-1 0 1 0 0,0 0 0 0 0,1-1 0 0 0,-1 1-1 0 0,1 0 1 0 0,-1 0 0 0 0,0-1 0 0 0,1 1-1 0 0,0-1 1 0 0,-1 1 0 0 0,1 0 0 0 0,0 0-1 0 0,5 1-2518 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6.160"/>
    </inkml:context>
    <inkml:brush xml:id="br0">
      <inkml:brushProperty name="width" value="0.05" units="cm"/>
      <inkml:brushProperty name="height" value="0.05" units="cm"/>
    </inkml:brush>
  </inkml:definitions>
  <inkml:trace contextRef="#ctx0" brushRef="#br0">0 318 18156 0 0,'15'2'6284'0'0,"14"6"-5077"0"0,11 3-1986 0 0,-1-7-360 0 0,78-2 1 0 0,-14-12-4860 0 0,-77 7 3528 0 0</inkml:trace>
  <inkml:trace contextRef="#ctx0" brushRef="#br0" timeOffset="1">693 20 22509 0 0,'3'-14'1988'0'0,"-3"14"-1975"0"0,0 0 0 0 0,0-1 0 0 0,0 1 0 0 0,0 0 0 0 0,0 0 0 0 0,0-1 0 0 0,0 1 0 0 0,0 0 0 0 0,-1 0 0 0 0,1-1 0 0 0,0 1 0 0 0,0 0 0 0 0,0 0 0 0 0,0 0 0 0 0,-1-1-1 0 0,1 1 1 0 0,0 0 0 0 0,0 0 0 0 0,-1 0 0 0 0,1 0 0 0 0,0 0 0 0 0,0-1 0 0 0,-1 1 0 0 0,1 0 0 0 0,0 0 0 0 0,0 0 0 0 0,-1 0 0 0 0,1 0 0 0 0,0 0 0 0 0,0 0 0 0 0,-1 0 0 0 0,1 0 0 0 0,0 0 0 0 0,0 0 0 0 0,-1 0 0 0 0,1 0 0 0 0,0 0 0 0 0,-1 0 0 0 0,1 0 0 0 0,0 0 0 0 0,0 1 0 0 0,-1-1 0 0 0,1 0 0 0 0,0 0 0 0 0,0 0-1 0 0,0 0 1 0 0,-1 0 0 0 0,1 1 0 0 0,0-1 0 0 0,-2 3-39 0 0,0 0-1 0 0,0-1 0 0 0,1 1 0 0 0,-1 0 0 0 0,1 1 1 0 0,0-1-1 0 0,-1 0 0 0 0,2 0 0 0 0,-2 6 0 0 0,1-5 7 0 0,-3 18-142 0 0,1 0-1 0 0,0 0 0 0 0,2 0 1 0 0,1 0-1 0 0,1 0 0 0 0,4 29 1 0 0,1 43-3111 0 0,-6-81 1991 0 0,-1 0 1 0 0,0-1 0 0 0,-1 1-1 0 0,-5 20 1 0 0,-1-12 45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6.680"/>
    </inkml:context>
    <inkml:brush xml:id="br0">
      <inkml:brushProperty name="width" value="0.05" units="cm"/>
      <inkml:brushProperty name="height" value="0.05" units="cm"/>
    </inkml:brush>
  </inkml:definitions>
  <inkml:trace contextRef="#ctx0" brushRef="#br0">6 595 19836 0 0,'-1'-1'278'0'0,"1"0"0"0"0,-1 0-1 0 0,1 0 1 0 0,-1 0 0 0 0,0 0 0 0 0,1 0-1 0 0,0 0 1 0 0,-1 0 0 0 0,1 0-1 0 0,0-1 1 0 0,-1 1 0 0 0,1 0 0 0 0,0 0-1 0 0,0 0 1 0 0,0 0 0 0 0,0 0-1 0 0,0-1 1 0 0,0 1 0 0 0,1 0 0 0 0,-1-2-1 0 0,2 2-153 0 0,0-1 0 0 0,0 0 1 0 0,0 1-1 0 0,0 0 0 0 0,0-1 0 0 0,0 1 0 0 0,0 0 0 0 0,0 0 0 0 0,5-1 0 0 0,-5 1-251 0 0,150-50 213 0 0,4 1-616 0 0,-52 10-3331 0 0,-100 38 3254 0 0,0 1 1 0 0,0-1 0 0 0,0 0-1 0 0,-1 0 1 0 0,1 0-1 0 0,-1-1 1 0 0,1 1 0 0 0,-1-1-1 0 0,4-4 1 0 0,6-4-2012 0 0</inkml:trace>
  <inkml:trace contextRef="#ctx0" brushRef="#br0" timeOffset="1">92 30 14683 0 0,'0'-1'235'0'0,"-1"1"-1"0"0,1-1 0 0 0,-1 0 1 0 0,1 0-1 0 0,-1 0 1 0 0,1 0-1 0 0,0 1 0 0 0,0-1 1 0 0,-1 0-1 0 0,1 0 0 0 0,0 0 1 0 0,0 0-1 0 0,0 0 1 0 0,0 0-1 0 0,0 0 0 0 0,0 0 1 0 0,0 1-1 0 0,0-1 1 0 0,1 0-1 0 0,-1 0 0 0 0,0 0 1 0 0,0 0-1 0 0,1 0 1 0 0,-1 0-1 0 0,0 1 0 0 0,1-2 1 0 0,1 1 112 0 0,0 0 0 0 0,0 1 0 0 0,0-1 0 0 0,0 1 0 0 0,0-1 0 0 0,1 1 0 0 0,-1 0 0 0 0,0 0 0 0 0,0 0 0 0 0,3 0 0 0 0,6 0-1444 0 0,21-1 717 0 0,1 1 0 0 0,40 6 0 0 0,-52-2-776 0 0,1 0 0 0 0,-1 1 1 0 0,0 2-1 0 0,28 11 0 0 0,-21-6 66 0 0</inkml:trace>
  <inkml:trace contextRef="#ctx0" brushRef="#br0" timeOffset="2">684 79 21805 0 0,'3'-13'2400'0'0,"-4"32"-2173"0"0,-1 5-599 0 0,7 89-1247 0 0,-1-19-1551 0 0,-7-2-5017 0 0,1-81 7688 0 0,-2-4-612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7.178"/>
    </inkml:context>
    <inkml:brush xml:id="br0">
      <inkml:brushProperty name="width" value="0.05" units="cm"/>
      <inkml:brushProperty name="height" value="0.05" units="cm"/>
    </inkml:brush>
  </inkml:definitions>
  <inkml:trace contextRef="#ctx0" brushRef="#br0">34 81 15811 0 0,'-6'-9'1286'0'0,"2"4"-433"0"0,1 0 0 0 0,0-1-1 0 0,0 1 1 0 0,0 0 0 0 0,1-1-1 0 0,0 0 1 0 0,0 0 0 0 0,0 0-1 0 0,-1-9 1 0 0,3 15-857 0 0,0-1-1 0 0,1 1 0 0 0,-1-1 1 0 0,0 1-1 0 0,1-1 0 0 0,-1 1 1 0 0,1 0-1 0 0,-1-1 0 0 0,1 1 1 0 0,-1 0-1 0 0,1-1 1 0 0,-1 1-1 0 0,1 0 0 0 0,-1-1 1 0 0,1 1-1 0 0,-1 0 0 0 0,1 0 1 0 0,-1 0-1 0 0,1 0 0 0 0,-1 0 1 0 0,1 0-1 0 0,0-1 1 0 0,-1 1-1 0 0,1 0 0 0 0,-1 1 1 0 0,2-1-1 0 0,23 0-980 0 0,-19 0 656 0 0,129 8-8705 0 0,-91-4 7285 0 0,-6-2 1422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07.615"/>
    </inkml:context>
    <inkml:brush xml:id="br0">
      <inkml:brushProperty name="width" value="0.05" units="cm"/>
      <inkml:brushProperty name="height" value="0.05" units="cm"/>
    </inkml:brush>
  </inkml:definitions>
  <inkml:trace contextRef="#ctx0" brushRef="#br0">405 46 18532 0 0,'1'-2'129'0'0,"0"1"-1"0"0,-1-1 1 0 0,1 0-1 0 0,-1 1 1 0 0,1-1 0 0 0,-1 0-1 0 0,0 1 1 0 0,0-1 0 0 0,0 0-1 0 0,0 0 1 0 0,0 1-1 0 0,0-1 1 0 0,0 0 0 0 0,-1 1-1 0 0,1-1 1 0 0,0 0 0 0 0,-1 1-1 0 0,0-3 1 0 0,0 3-68 0 0,0 0 0 0 0,0 0 1 0 0,0 0-1 0 0,0 1 0 0 0,0-1 0 0 0,0 0 1 0 0,0 0-1 0 0,-1 1 0 0 0,1-1 1 0 0,0 0-1 0 0,0 1 0 0 0,0-1 0 0 0,-1 1 1 0 0,1 0-1 0 0,0-1 0 0 0,-1 1 0 0 0,1 0 1 0 0,0 0-1 0 0,-1 0 0 0 0,1 0 0 0 0,0 0 1 0 0,-1 0-1 0 0,1 0 0 0 0,0 0 1 0 0,-2 1-1 0 0,-5 2-47 0 0,-1-1 1 0 0,1 2 0 0 0,0-1 0 0 0,0 1-1 0 0,1 0 1 0 0,-1 1 0 0 0,1 0-1 0 0,0 0 1 0 0,-11 10 0 0 0,-1 1-54 0 0,-10 8-21 0 0,1 2 0 0 0,2 1 0 0 0,-40 50 0 0 0,44-48-4 0 0,0 1 1 0 0,-33 62-1 0 0,52-86 65 0 0,0 1 1 0 0,1 0-1 0 0,-1 0 0 0 0,1 0 1 0 0,1 0-1 0 0,0 0 0 0 0,0 0 0 0 0,0 0 1 0 0,1 0-1 0 0,0 1 0 0 0,0-1 1 0 0,1 0-1 0 0,-1 0 0 0 0,2 1 0 0 0,2 9 1 0 0,-2-12 24 0 0,0 0 1 0 0,1 1-1 0 0,0-1 0 0 0,-1 0 1 0 0,2 0-1 0 0,-1 0 1 0 0,1-1-1 0 0,-1 1 1 0 0,1-1-1 0 0,0 0 1 0 0,1 0-1 0 0,-1 0 0 0 0,1-1 1 0 0,0 0-1 0 0,-1 1 1 0 0,1-2-1 0 0,1 1 1 0 0,-1-1-1 0 0,10 4 1 0 0,-9-5 85 0 0,0 1 0 0 0,-1-1 0 0 0,1 0 0 0 0,1-1 0 0 0,-1 0 0 0 0,0 0 1 0 0,0 0-1 0 0,0 0 0 0 0,0-1 0 0 0,0 0 0 0 0,0-1 0 0 0,-1 1 1 0 0,1-1-1 0 0,0 0 0 0 0,0 0 0 0 0,-1-1 0 0 0,0 0 0 0 0,1 0 0 0 0,-1 0 1 0 0,6-6-1 0 0,-4 4 40 0 0,-1 0 0 0 0,0-1 0 0 0,0 1 0 0 0,-1-1 0 0 0,1-1 0 0 0,-1 1 0 0 0,-1-1 0 0 0,1 0 0 0 0,-1 0 0 0 0,0-1 0 0 0,-1 1 0 0 0,0-1 0 0 0,0 1 0 0 0,3-15 0 0 0,-6 19-130 0 0,0-1 0 0 0,0 1-1 0 0,0-1 1 0 0,0 1 0 0 0,0-1 0 0 0,-1 1-1 0 0,1-1 1 0 0,-1 1 0 0 0,0 0 0 0 0,0-1-1 0 0,0 1 1 0 0,-1 0 0 0 0,1 0 0 0 0,-1-1-1 0 0,0 1 1 0 0,0 1 0 0 0,-2-5 0 0 0,2 6-67 0 0,1-1-1 0 0,0 1 1 0 0,-1-1 0 0 0,1 1 0 0 0,-1 0 0 0 0,1 0 0 0 0,-1-1 0 0 0,0 1 0 0 0,1 0 0 0 0,-1 0-1 0 0,0 1 1 0 0,0-1 0 0 0,0 0 0 0 0,1 0 0 0 0,-1 1 0 0 0,0-1 0 0 0,0 1 0 0 0,0 0 0 0 0,0 0-1 0 0,0 0 1 0 0,0 0 0 0 0,0 0 0 0 0,0 0 0 0 0,0 0 0 0 0,0 0 0 0 0,0 1 0 0 0,0-1 0 0 0,0 1 0 0 0,0 0-1 0 0,-3 1 1 0 0,5-2-96 0 0,1 1 42 0 0,1-1-1 0 0,-1 0 1 0 0,1 1 0 0 0,-1-1 0 0 0,1 0 0 0 0,-1 0-1 0 0,1 0 1 0 0,0 0 0 0 0,-1 0 0 0 0,1 0-1 0 0,-1 0 1 0 0,1 0 0 0 0,-1 0 0 0 0,1-1-1 0 0,-1 1 1 0 0,2-1 0 0 0,33-8 47 0 0,-24 5 105 0 0,-8 3-21 0 0,0-1 1 0 0,-1 1 0 0 0,1 0-1 0 0,0 0 1 0 0,0 0 0 0 0,0 0-1 0 0,-1 1 1 0 0,1-1 0 0 0,0 1-1 0 0,7 1 1 0 0,-10 0-35 0 0,0 0 0 0 0,0 0 0 0 0,0 0 0 0 0,-1 0 0 0 0,1 0 0 0 0,0 0 0 0 0,-1 1 1 0 0,1-1-1 0 0,-1 0 0 0 0,1 0 0 0 0,-1 1 0 0 0,0-1 0 0 0,1 0 0 0 0,-1 0 0 0 0,0 1 0 0 0,0-1 0 0 0,0 0 0 0 0,0 1 0 0 0,0-1 0 0 0,-1 2 0 0 0,-1 27-17 0 0,-9 35 61 0 0,-4 33-2256 0 0,15-86 951 0 0,0 0-1 0 0,0-1 1 0 0,4 19-1 0 0,-2-20 22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5.180"/>
    </inkml:context>
    <inkml:brush xml:id="br0">
      <inkml:brushProperty name="width" value="0.05" units="cm"/>
      <inkml:brushProperty name="height" value="0.05" units="cm"/>
    </inkml:brush>
  </inkml:definitions>
  <inkml:trace contextRef="#ctx0" brushRef="#br0">28 16 7306 0 0,'-7'-5'3748'0'0,"-13"-6"10399"0"0,37 52-14000 0 0,23 32-267 0 0,-23-39 136 0 0,2-1-1 0 0,1-1 0 0 0,1 0 0 0 0,28 30 0 0 0,-46-59-107 0 0,1 1 0 0 0,0-1 0 0 0,0 0 0 0 0,0 0 0 0 0,0-1 0 0 0,0 1 1 0 0,1-1-1 0 0,-1 0 0 0 0,1 0 0 0 0,0-1 0 0 0,-1 1 0 0 0,1-1 0 0 0,0 0 0 0 0,0 0 0 0 0,0 0 0 0 0,0-1 0 0 0,0 0 0 0 0,0 0 0 0 0,8-1 0 0 0,-6 0-392 0 0,1-1 0 0 0,-1 1 0 0 0,1-1-1 0 0,-1-1 1 0 0,0 0 0 0 0,0 0 0 0 0,0 0-1 0 0,0 0 1 0 0,-1-1 0 0 0,1-1 0 0 0,-1 1 0 0 0,7-7-1 0 0,8-10 223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5.646"/>
    </inkml:context>
    <inkml:brush xml:id="br0">
      <inkml:brushProperty name="width" value="0.05" units="cm"/>
      <inkml:brushProperty name="height" value="0.05" units="cm"/>
    </inkml:brush>
  </inkml:definitions>
  <inkml:trace contextRef="#ctx0" brushRef="#br0">263 13 15843 0 0,'0'-1'197'0'0,"0"1"0"0"0,0-1 0 0 0,0 0 0 0 0,0 1 0 0 0,-1-1 0 0 0,1 1 0 0 0,0-1 0 0 0,0 1 0 0 0,-1-1-1 0 0,1 1 1 0 0,0-1 0 0 0,-1 1 0 0 0,1-1 0 0 0,0 1 0 0 0,-1-1 0 0 0,1 1 0 0 0,-1-1 0 0 0,1 1 0 0 0,-1 0 0 0 0,1-1-1 0 0,-1 1 1 0 0,1 0 0 0 0,-1-1 0 0 0,1 1 0 0 0,-1 0 0 0 0,1 0 0 0 0,-1 0 0 0 0,0-1 0 0 0,1 1 0 0 0,-1 0 0 0 0,1 0 0 0 0,-1 0-1 0 0,0 0 1 0 0,1 0 0 0 0,-1 0 0 0 0,1 0 0 0 0,-1 0 0 0 0,0 0 0 0 0,1 1 0 0 0,-2-1 0 0 0,1 2-82 0 0,-1-1 0 0 0,0 1 0 0 0,1 0 0 0 0,-1-1 0 0 0,1 1 0 0 0,0 0 0 0 0,-1 0-1 0 0,1 0 1 0 0,0 0 0 0 0,-1 3 0 0 0,-23 60-147 0 0,-31 129 0 0 0,4-8 103 0 0,-13-5 46 0 0,56-157-385 0 0,-7 37-1 0 0,13-42-3478 0 0,2-1-3646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6.097"/>
    </inkml:context>
    <inkml:brush xml:id="br0">
      <inkml:brushProperty name="width" value="0.05" units="cm"/>
      <inkml:brushProperty name="height" value="0.05" units="cm"/>
    </inkml:brush>
  </inkml:definitions>
  <inkml:trace contextRef="#ctx0" brushRef="#br0">317 24 17804 0 0,'1'-2'703'0'0,"0"1"-469"0"0,-1 0 0 0 0,1 0-1 0 0,-1 0 1 0 0,0 1-1 0 0,1-1 1 0 0,-1 0-1 0 0,0 0 1 0 0,0 0-1 0 0,0 0 1 0 0,0 0-1 0 0,1 0 1 0 0,-1 0-1 0 0,-1 0 1 0 0,1 0-1 0 0,0 0 1 0 0,0 0-1 0 0,0 0 1 0 0,0 0-1 0 0,-1 0 1 0 0,1 0 0 0 0,-1-1 464 0 0,-7 7 372 0 0,-1 15-1109 0 0,-20 28 0 0 0,-3 8-10 0 0,-49 129 69 0 0,7-14-18 0 0,64-150-266 0 0,-28 52-760 0 0,33-65-732 0 0,-1 1-1 0 0,0-1 1 0 0,-8 8-1 0 0,9-10 313 0 0,4-3-318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16.610"/>
    </inkml:context>
    <inkml:brush xml:id="br0">
      <inkml:brushProperty name="width" value="0.05" units="cm"/>
      <inkml:brushProperty name="height" value="0.05" units="cm"/>
    </inkml:brush>
  </inkml:definitions>
  <inkml:trace contextRef="#ctx0" brushRef="#br0">158 1 19484 0 0,'16'24'95'0'0,"0"1"-1"0"0,14 35 1 0 0,32 79 109 0 0,0 1 12 0 0,-51-114-76 0 0,-9-19 17 0 0,1 0 1 0 0,0 0 0 0 0,0-1-1 0 0,1 1 1 0 0,-1-1-1 0 0,1 0 1 0 0,5 6 0 0 0,-24-25 3318 0 0,-50-34-3809 0 0,-58-23-916 0 0,-21-14 1494 0 0,132 73-70 0 0,10 10-152 0 0,1 0 0 0 0,0 0-1 0 0,0 0 1 0 0,0-1 0 0 0,0 1 0 0 0,-1 1 0 0 0,1-1-1 0 0,0 0 1 0 0,-1 0 0 0 0,1 0 0 0 0,-1 1 0 0 0,1-1-1 0 0,-1 1 1 0 0,0-1 0 0 0,1 1 0 0 0,-3-1 0 0 0,24 11-921 0 0,62 10 350 0 0,-13-2 592 0 0,0-3-1 0 0,72 5 1 0 0,-111-13 241 0 0,-54-22-112 0 0,-96-25-430 0 0,80 29 882 0 0,-61-27 0 0 0,8-9 706 0 0,83 43-1583 0 0,15 7-316 0 0,23 8-385 0 0,26-3-467 0 0,0-1 1 0 0,1-3-1 0 0,-1-3 0 0 0,61-5 0 0 0,-55-2 257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0.742"/>
    </inkml:context>
    <inkml:brush xml:id="br0">
      <inkml:brushProperty name="width" value="0.05" units="cm"/>
      <inkml:brushProperty name="height" value="0.05" units="cm"/>
    </inkml:brush>
  </inkml:definitions>
  <inkml:trace contextRef="#ctx0" brushRef="#br0">14 5 19692 0 0,'-12'-5'2025'0'0,"10"6"-783"0"0,8 5-831 0 0,174 123 312 0 0,-147-108-588 0 0,37 18 0 0 0,-55-32-402 0 0,-1 0 0 0 0,1-2 0 0 0,0 0 0 0 0,1 0 0 0 0,21 2 0 0 0,-34-7-149 0 0,0 0 0 0 0,0 0-1 0 0,0 0 1 0 0,0-1 0 0 0,-1 1 0 0 0,1-1 0 0 0,0 0-1 0 0,0 0 1 0 0,0 0 0 0 0,-1 0 0 0 0,1 0 0 0 0,0-1 0 0 0,-1 1-1 0 0,1-1 1 0 0,-1 0 0 0 0,0 0 0 0 0,1 0 0 0 0,1-2-1 0 0,4-4-859 0 0,-1-1-1 0 0,0 1 1 0 0,9-14-1 0 0,-4 2-172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1.226"/>
    </inkml:context>
    <inkml:brush xml:id="br0">
      <inkml:brushProperty name="width" value="0.05" units="cm"/>
      <inkml:brushProperty name="height" value="0.05" units="cm"/>
    </inkml:brush>
  </inkml:definitions>
  <inkml:trace contextRef="#ctx0" brushRef="#br0">198 28 12011 0 0,'-4'-7'1553'0'0,"-14"-14"7655"0"0,16 24-9055 0 0,1 0 1 0 0,0 0-1 0 0,-1 0 1 0 0,1 0 0 0 0,0 0-1 0 0,1 0 1 0 0,-1 0 0 0 0,0 0-1 0 0,1 4 1 0 0,-2 4-46 0 0,-16 89 172 0 0,5-20 48 0 0,-21 76 316 0 0,7-8-260 0 0,21-104-609 0 0,-2 1 0 0 0,-22 72 0 0 0,26-102-309 0 0,3-13 83 0 0,1 1 0 0 0,-1 0-1 0 0,0 0 1 0 0,0 0 0 0 0,0-1 0 0 0,0 1 0 0 0,-1-1-1 0 0,1 1 1 0 0,-4 4 0 0 0,3-4-2186 0 0,-1-6 241 0 0,-1-5 973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17.430"/>
    </inkml:context>
    <inkml:brush xml:id="br0">
      <inkml:brushProperty name="width" value="0.05" units="cm"/>
      <inkml:brushProperty name="height" value="0.05" units="cm"/>
    </inkml:brush>
  </inkml:definitions>
  <inkml:trace contextRef="#ctx0" brushRef="#br0">313 89 13331 0 0,'0'-24'1018'0'0,"1"13"-151"0"0,-1 0-1 0 0,0 0 1 0 0,-3-14 0 0 0,3 25-853 0 0,0-1 1 0 0,0 1-1 0 0,0 0 0 0 0,0-1 1 0 0,-1 1-1 0 0,1 0 1 0 0,0-1-1 0 0,0 1 0 0 0,0 0 1 0 0,-1 0-1 0 0,1-1 0 0 0,0 1 1 0 0,0 0-1 0 0,-1 0 1 0 0,1-1-1 0 0,0 1 0 0 0,-1 0 1 0 0,1 0-1 0 0,0 0 1 0 0,-1-1-1 0 0,1 1 0 0 0,0 0 1 0 0,-1 0-1 0 0,1 0 1 0 0,0 0-1 0 0,-1 0 0 0 0,1 0 1 0 0,0 0-1 0 0,-1 0 1 0 0,1 0-1 0 0,-17 2-32 0 0,-12 10-277 0 0,10-2 205 0 0,2 1 1 0 0,0 0-1 0 0,0 2 0 0 0,1 0 1 0 0,-26 27-1 0 0,23-19 17 0 0,1 1 1 0 0,1 1-1 0 0,-25 41 1 0 0,36-52 26 0 0,1-1 0 0 0,0 1 0 0 0,-6 22 0 0 0,9-28 15 0 0,1 0-1 0 0,0 0 0 0 0,0 0 1 0 0,1 0-1 0 0,-1 0 0 0 0,1 0 1 0 0,0 1-1 0 0,1-1 1 0 0,2 10-1 0 0,-2-13 14 0 0,0-1-1 0 0,1 0 1 0 0,-1 1 0 0 0,1-1 0 0 0,-1 0-1 0 0,1 0 1 0 0,0 0 0 0 0,0 0 0 0 0,0-1-1 0 0,0 1 1 0 0,0 0 0 0 0,0-1 0 0 0,1 0-1 0 0,-1 1 1 0 0,1-1 0 0 0,-1 0 0 0 0,0 0-1 0 0,1 0 1 0 0,0 0 0 0 0,-1-1-1 0 0,1 1 1 0 0,4-1 0 0 0,6 2 63 0 0,-1 0-1 0 0,1-1 1 0 0,16-2-1 0 0,-23 0 58 0 0,0 0-1 0 0,0 0 0 0 0,0-1 1 0 0,0 0-1 0 0,0-1 0 0 0,0 1 0 0 0,-1-1 1 0 0,1 0-1 0 0,7-6 0 0 0,-4 3 161 0 0,-5 4-39 0 0,0 0-1 0 0,-1-1 1 0 0,1 0-1 0 0,-1 0 0 0 0,0 0 1 0 0,5-7-1 0 0,-7 9-122 0 0,0 0-1 0 0,0-1 1 0 0,0 1 0 0 0,0 0-1 0 0,0-1 1 0 0,-1 1-1 0 0,1-1 1 0 0,0 0 0 0 0,-1 1-1 0 0,0-1 1 0 0,1 1-1 0 0,-1-1 1 0 0,0 0 0 0 0,0 1-1 0 0,0-1 1 0 0,0 0-1 0 0,0 0 1 0 0,0 1 0 0 0,0-3-1 0 0,-2-1-41 0 0,1 0 0 0 0,-1 0 1 0 0,0 0-1 0 0,0 1 0 0 0,-1-1 0 0 0,1 0 0 0 0,-1 1 0 0 0,0 0 1 0 0,-5-6-1 0 0,15 16-855 0 0,0 0 0 0 0,0-1 0 0 0,1 1 0 0 0,10 5 0 0 0,-10-7 796 0 0,0 0 0 0 0,0-1-1 0 0,0 0 1 0 0,0 0 0 0 0,0 0 0 0 0,1-1-1 0 0,-1-1 1 0 0,1 1 0 0 0,9-1 0 0 0,-18-1-1 0 0,0 0 0 0 0,0 0 1 0 0,0 0-1 0 0,0 0 0 0 0,1 0 0 0 0,-1 0 0 0 0,0 0 1 0 0,0 1-1 0 0,0-1 0 0 0,0 0 0 0 0,0 0 1 0 0,1 0-1 0 0,-1 0 0 0 0,0 0 0 0 0,0 0 1 0 0,0 1-1 0 0,0-1 0 0 0,0 0 0 0 0,0 0 1 0 0,0 0-1 0 0,0 0 0 0 0,1 0 0 0 0,-1 1 0 0 0,0-1 1 0 0,0 0-1 0 0,0 0 0 0 0,0 0 0 0 0,0 0 1 0 0,0 1-1 0 0,0-1 0 0 0,0 0 0 0 0,0 0 1 0 0,0 0-1 0 0,0 0 0 0 0,0 1 0 0 0,0-1 1 0 0,0 0-1 0 0,0 0 0 0 0,0 0 0 0 0,-1 0 0 0 0,1 1 1 0 0,0-1-1 0 0,0 0 0 0 0,0 0 0 0 0,-6 16-61 0 0,-16 22-66 0 0,15-26 49 0 0,4-7-141 0 0,1 0 0 0 0,-1 0 0 0 0,2 0 0 0 0,-1 0 0 0 0,0 1 0 0 0,0 6 0 0 0,1-7-326 0 0,1-1 0 0 0,-1 1 0 0 0,1-1 0 0 0,1 1-1 0 0,-1-1 1 0 0,0 0 0 0 0,1 1 0 0 0,0-1 0 0 0,0 0-1 0 0,1 1 1 0 0,-1-1 0 0 0,1 0 0 0 0,3 6-1 0 0,8 12-2879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1.664"/>
    </inkml:context>
    <inkml:brush xml:id="br0">
      <inkml:brushProperty name="width" value="0.05" units="cm"/>
      <inkml:brushProperty name="height" value="0.05" units="cm"/>
    </inkml:brush>
  </inkml:definitions>
  <inkml:trace contextRef="#ctx0" brushRef="#br0">423 6 22477 0 0,'0'0'33'0'0,"0"0"0"0"0,0-1 0 0 0,0 1 0 0 0,0 0 0 0 0,0 0-1 0 0,0 0 1 0 0,0-1 0 0 0,0 1 0 0 0,0 0 0 0 0,0 0 0 0 0,0 0 0 0 0,0-1 0 0 0,-1 1 0 0 0,1 0 0 0 0,0 0 0 0 0,0 0 0 0 0,0-1 0 0 0,0 1 0 0 0,0 0 0 0 0,-1 0 0 0 0,1 0 0 0 0,0 0 0 0 0,0 0 0 0 0,0-1 0 0 0,0 1-1 0 0,-1 0 1 0 0,1 0 0 0 0,0 0 0 0 0,0 0 0 0 0,0 0 0 0 0,-1 0 0 0 0,1 0 0 0 0,0 0 0 0 0,0 0 0 0 0,-1 0 0 0 0,1 0 0 0 0,0 0 0 0 0,0 0 0 0 0,0 0 0 0 0,-1 0 0 0 0,1 0 0 0 0,-8 9 416 0 0,-6 23-654 0 0,12-25 274 0 0,-37 72-59 0 0,-61 93-1 0 0,60-108 89 0 0,3 1 0 0 0,-46 109 1 0 0,81-168-79 0 0,0-1 4 0 0,0-1 0 0 0,0 1-1 0 0,1 0 1 0 0,0-1-1 0 0,0 1 1 0 0,0 0 0 0 0,0 8-1 0 0,1-13-22 0 0,0-1 0 0 0,0 1-1 0 0,0 0 1 0 0,0 0 0 0 0,0 0 0 0 0,0 0-1 0 0,0 0 1 0 0,0 0 0 0 0,0 0 0 0 0,0 0-1 0 0,0 0 1 0 0,0 0 0 0 0,0 0 0 0 0,1 0-1 0 0,-1 0 1 0 0,0 0 0 0 0,0 0 0 0 0,0 0-1 0 0,0 0 1 0 0,0 0 0 0 0,0 0 0 0 0,0 0-1 0 0,0 0 1 0 0,0 0 0 0 0,0 0 0 0 0,0 0-1 0 0,0 0 1 0 0,0 0 0 0 0,1 0 0 0 0,-1 0-1 0 0,0 0 1 0 0,0 0 0 0 0,0 0 0 0 0,0 0-1 0 0,0 0 1 0 0,0 0 0 0 0,0 0-1 0 0,0 0 1 0 0,0 0 0 0 0,0 0 0 0 0,0 0-1 0 0,0 0 1 0 0,0 0 0 0 0,0 0 0 0 0,0 0-1 0 0,0 0 1 0 0,1 0 0 0 0,-1 0 0 0 0,0 1-1 0 0,0-1 1 0 0,0 0 0 0 0,0 0 0 0 0,0 0-1 0 0,0 0 1 0 0,0 0 0 0 0,0 0 0 0 0,0 0-1 0 0,0 0 1 0 0,0 0 0 0 0,0 0 0 0 0,0 0-1 0 0,0 0 1 0 0,4-10-27 0 0,3-13-135 0 0,-2-9-198 0 0,-1 0-1 0 0,-1-1 0 0 0,-2 0 1 0 0,-2 1-1 0 0,-5-43 0 0 0,0-45-438 0 0,10 130 434 0 0,0 0 0 0 0,1-1 1 0 0,5 10-1 0 0,-1-4 280 0 0,14 27 80 0 0,2-2 0 0 0,33 42 0 0 0,69 68 887 0 0,-127-149-878 0 0,9 11 285 0 0,-3-5 1152 0 0,-10-18-342 0 0,-2 0-1062 0 0,1 1-1 0 0,-2 0 0 0 0,1 1 0 0 0,-1 0 0 0 0,-1 0 0 0 0,1 0 0 0 0,-11-8 0 0 0,-68-52-965 0 0,60 50 938 0 0,-34-25 130 0 0,23 19 857 0 0,-60-56 1 0 0,96 81-989 0 0,1-2-3 0 0,0 2-23 0 0,0 0 0 0 0,0 0 1 0 0,0 0-1 0 0,0-1 0 0 0,0 1 0 0 0,0 0 1 0 0,0 0-1 0 0,0 0 0 0 0,0-1 1 0 0,0 1-1 0 0,0 0 0 0 0,0 0 0 0 0,0 0 1 0 0,0 0-1 0 0,0-1 0 0 0,0 1 1 0 0,1 0-1 0 0,-1 0 0 0 0,0 0 1 0 0,0 0-1 0 0,0-1 0 0 0,0 1 0 0 0,0 0 1 0 0,0 0-1 0 0,0 0 0 0 0,1 0 1 0 0,-1 0-1 0 0,0 0 0 0 0,0-1 0 0 0,0 1 1 0 0,0 0-1 0 0,0 0 0 0 0,1 0 1 0 0,-1 0-1 0 0,0 0 0 0 0,0 0 1 0 0,0 0-1 0 0,1 0 0 0 0,-1 0 0 0 0,0 0 1 0 0,0 0-1 0 0,0 0 0 0 0,0 0 1 0 0,1 0-1 0 0,-1 0 0 0 0,0 0 0 0 0,0 0 1 0 0,0 0-1 0 0,1 0 0 0 0,-1 0 1 0 0,0 0-1 0 0,0 0 0 0 0,0 0 1 0 0,0 0-1 0 0,0 0 0 0 0,1 1 0 0 0,-1-1 1 0 0,4 0 9 0 0,32 2-72 0 0,1 2 1 0 0,-1 1-1 0 0,0 2 1 0 0,39 14-1 0 0,66 11-2504 0 0,-102-30-601 0 0,-12-3-2315 0 0,-19 0 3141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2.381"/>
    </inkml:context>
    <inkml:brush xml:id="br0">
      <inkml:brushProperty name="width" value="0.05" units="cm"/>
      <inkml:brushProperty name="height" value="0.05" units="cm"/>
    </inkml:brush>
  </inkml:definitions>
  <inkml:trace contextRef="#ctx0" brushRef="#br0">0 5 21669 0 0,'0'1'48'0'0,"0"0"1"0"0,0 0 0 0 0,0 0 0 0 0,0 0 0 0 0,0 0 0 0 0,0-1 0 0 0,0 1-1 0 0,1 0 1 0 0,-1 0 0 0 0,0 0 0 0 0,0 0 0 0 0,1 0 0 0 0,-1 0-1 0 0,1 0 1 0 0,-1-1 0 0 0,0 1 0 0 0,1 0 0 0 0,0 0 0 0 0,-1 0-1 0 0,1-1 1 0 0,0 2 0 0 0,25 4 501 0 0,35 0-31 0 0,1-2 0 0 0,1-4 0 0 0,99-10 0 0 0,-70 3-1095 0 0,-59 5-1143 0 0,-1 0 0 0 0,44-10 0 0 0,-47 5-217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2.865"/>
    </inkml:context>
    <inkml:brush xml:id="br0">
      <inkml:brushProperty name="width" value="0.05" units="cm"/>
      <inkml:brushProperty name="height" value="0.05" units="cm"/>
    </inkml:brush>
  </inkml:definitions>
  <inkml:trace contextRef="#ctx0" brushRef="#br0">16 24 15099 0 0,'-2'-6'2507'0'0,"2"5"-2194"0"0,0 0 0 0 0,0 0 0 0 0,-1 0 0 0 0,1 1 1 0 0,0-1-1 0 0,0 0 0 0 0,0 0 0 0 0,-1 1 0 0 0,1-1 0 0 0,0 0 0 0 0,-1 0 0 0 0,1 1 1 0 0,-1-1-1 0 0,1 0 0 0 0,-1 1 0 0 0,1-1 0 0 0,-1 1 0 0 0,0-1 0 0 0,1 0 0 0 0,-1 1 1 0 0,1-1-1 0 0,-1 1 0 0 0,0 0 0 0 0,0-1 0 0 0,1 1 0 0 0,-3-1 0 0 0,28 12-502 0 0,33 6-89 0 0,43 16 182 0 0,-89-28 95 0 0,-1 0 0 0 0,0 1 0 0 0,0 0 0 0 0,-1 0 0 0 0,0 1 1 0 0,14 12-1 0 0,-21-15-4 0 0,1 0 0 0 0,-1 0 1 0 0,1 0-1 0 0,-1 0 0 0 0,0 0 0 0 0,-1 1 1 0 0,1 0-1 0 0,-1-1 0 0 0,0 1 0 0 0,0 0 1 0 0,0 0-1 0 0,0 7 0 0 0,0-3 3 0 0,-1-1 0 0 0,-1 0 0 0 0,1 1 0 0 0,-2-1 0 0 0,1 1 0 0 0,-1-1 0 0 0,-2 10 1 0 0,-2 1-5 0 0,-1-1 0 0 0,0 1 0 0 0,-2-1 1 0 0,0 0-1 0 0,-1-1 0 0 0,-11 17 0 0 0,7-12-672 0 0,-2-1 0 0 0,-1-1 0 0 0,0-1 0 0 0,-2 0 0 0 0,0-1 0 0 0,-24 19 0 0 0,15-15-1266 0 0,2-1-448 0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3.325"/>
    </inkml:context>
    <inkml:brush xml:id="br0">
      <inkml:brushProperty name="width" value="0.05" units="cm"/>
      <inkml:brushProperty name="height" value="0.05" units="cm"/>
    </inkml:brush>
  </inkml:definitions>
  <inkml:trace contextRef="#ctx0" brushRef="#br0">1 86 11138 0 0,'11'-16'785'0'0,"-2"4"383"0"0,-4 0-736 0 0,0 4 1352 0 0,-2-5-744 0 0,-2 5-535 0 0,-1 0 55 0 0,2 2-184 0 0,-2 3-1905 0 0,-6 6-1375 0 0,3 4 2928 0 0,-7-1-1128 0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3.930"/>
    </inkml:context>
    <inkml:brush xml:id="br0">
      <inkml:brushProperty name="width" value="0.05" units="cm"/>
      <inkml:brushProperty name="height" value="0.05" units="cm"/>
    </inkml:brush>
  </inkml:definitions>
  <inkml:trace contextRef="#ctx0" brushRef="#br0">446 332 7034 0 0,'-1'-2'131'0'0,"1"0"0"0"0,0 0 0 0 0,-1 0 0 0 0,1 0 0 0 0,0 0 1 0 0,0 0-1 0 0,0 0 0 0 0,0 0 0 0 0,0 0 0 0 0,1 0 1 0 0,-1 0-1 0 0,1 0 0 0 0,-1 1 0 0 0,2-5 0 0 0,17-27 2434 0 0,-6 10-497 0 0,-6 9-1140 0 0,-1 0 1 0 0,-1 0 0 0 0,0-1 0 0 0,-1 1 0 0 0,-1-1-1 0 0,0 0 1 0 0,-1 0 0 0 0,0 0 0 0 0,-1 0 0 0 0,-1 0 0 0 0,-1 0-1 0 0,-2-20 1 0 0,3 34-887 0 0,-1 0 1 0 0,1-1-1 0 0,-1 1 0 0 0,1-1 0 0 0,-1 1 0 0 0,1 0 1 0 0,-1-1-1 0 0,0 1 0 0 0,0 0 0 0 0,0-1 0 0 0,0 1 1 0 0,0 0-1 0 0,0 0 0 0 0,0 0 0 0 0,0 0 0 0 0,0 0 1 0 0,0 0-1 0 0,-1 0 0 0 0,-1 0 0 0 0,0-1-33 0 0,0 1 1 0 0,0 0-1 0 0,0 0 0 0 0,0 0 1 0 0,0 1-1 0 0,0-1 0 0 0,-1 1 0 0 0,-4 0 1 0 0,-1 0-73 0 0,0 1 1 0 0,1 0-1 0 0,-1 0 0 0 0,1 1 1 0 0,-15 5-1 0 0,9-1-12 0 0,0 1 0 0 0,1 0 0 0 0,0 1 0 0 0,0 1 0 0 0,1 0 0 0 0,0 0 0 0 0,-11 13 0 0 0,-5 6-46 0 0,-35 48-1 0 0,34-38 103 0 0,1 2-1 0 0,2 1 0 0 0,1 1 0 0 0,-36 88 1 0 0,56-115-1 0 0,1 1 1 0 0,0 0-1 0 0,1 0 1 0 0,0 0-1 0 0,1 0 0 0 0,1 0 1 0 0,1 0-1 0 0,1 1 1 0 0,0-1-1 0 0,5 24 1 0 0,-5-32-17 0 0,1-1 1 0 0,0 0-1 0 0,0 0 1 0 0,1 0-1 0 0,0 0 1 0 0,0-1-1 0 0,1 1 1 0 0,0-1-1 0 0,0 0 1 0 0,0 0-1 0 0,1 0 1 0 0,0 0-1 0 0,0-1 1 0 0,0 0-1 0 0,1 0 1 0 0,-1 0-1 0 0,1-1 1 0 0,1 0 0 0 0,-1 0-1 0 0,0-1 1 0 0,1 1-1 0 0,0-1 1 0 0,0-1-1 0 0,0 1 1 0 0,8 1-1 0 0,-7-3 45 0 0,0 0-1 0 0,0 0 1 0 0,0 0-1 0 0,0-1 1 0 0,0 0-1 0 0,0-1 1 0 0,0 0-1 0 0,0 0 1 0 0,0-1 0 0 0,0 0-1 0 0,-1 0 1 0 0,1-1-1 0 0,-1 0 1 0 0,1 0-1 0 0,-1-1 1 0 0,12-7-1 0 0,-10 4 89 0 0,0 0-1 0 0,0 0 1 0 0,0-1-1 0 0,-1-1 0 0 0,0 1 1 0 0,-1-1-1 0 0,0 0 1 0 0,0-1-1 0 0,-1 0 0 0 0,10-20 1 0 0,-15 27-101 0 0,0 1 0 0 0,-1-1 0 0 0,1 1 0 0 0,0-1 0 0 0,-1 1 0 0 0,0-1 0 0 0,0 1 0 0 0,1-1 1 0 0,-1 0-1 0 0,-1 1 0 0 0,1-1 0 0 0,0 1 0 0 0,-1-1 0 0 0,1 1 0 0 0,-1-1 0 0 0,0 1 0 0 0,0-1 0 0 0,0 1 0 0 0,0-1 0 0 0,0 1 1 0 0,0 0-1 0 0,-1 0 0 0 0,1 0 0 0 0,-1 0 0 0 0,0 0 0 0 0,1 0 0 0 0,-1 0 0 0 0,0 0 0 0 0,-4-2 0 0 0,-4-4-202 0 0,0 1 0 0 0,-1 1 0 0 0,0-1 0 0 0,-20-7 0 0 0,24 10-572 0 0,13 1-304 0 0,1 1 1002 0 0,12-5-351 0 0,0-2-1 0 0,25-15 0 0 0,-28 15 388 0 0,0 0 0 0 0,0 1-1 0 0,26-8 1 0 0,-41 15 43 0 0,1 1-1 0 0,-1 0 1 0 0,0-1-1 0 0,0 1 1 0 0,1 0-1 0 0,-1 0 1 0 0,0 0-1 0 0,0 0 1 0 0,1 0-1 0 0,-1 0 1 0 0,0 0-1 0 0,0 0 0 0 0,1 1 1 0 0,-1-1-1 0 0,0 0 1 0 0,0 1-1 0 0,0-1 1 0 0,1 1-1 0 0,-1-1 1 0 0,0 1-1 0 0,0 0 1 0 0,0 0-1 0 0,1 0 1 0 0,0 1 3 0 0,-1 0 0 0 0,1 0 0 0 0,-1 0-1 0 0,0 0 1 0 0,1 0 0 0 0,-1 1 0 0 0,0-1 0 0 0,0 0 0 0 0,0 1 0 0 0,-1-1 0 0 0,1 3 0 0 0,1 8 40 0 0,0-1 0 0 0,-1 1 1 0 0,-1 20-1 0 0,0-30-27 0 0,1 58 189 0 0,-1 17 47 0 0,-1-65-244 0 0,-2 22-103 0 0,2 54 1 0 0,1-88-8 0 0,0-1-1 0 0,0 1 1 0 0,0-1 0 0 0,0 1 0 0 0,0-1 0 0 0,0 1 0 0 0,1-1 0 0 0,-1 1 0 0 0,0-1 0 0 0,0 1 0 0 0,0-1 0 0 0,1 1 0 0 0,-1-1 0 0 0,0 1 0 0 0,0-1 0 0 0,1 1 0 0 0,-1-1 0 0 0,0 0 0 0 0,1 1 0 0 0,-1-1 0 0 0,0 0 0 0 0,1 1 0 0 0,-1-1 0 0 0,1 0 0 0 0,-1 1 0 0 0,0-1 0 0 0,1 0 0 0 0,-1 0 0 0 0,1 0 0 0 0,0 1 0 0 0,0-1-114 0 0,0 0-1 0 0,0 0 1 0 0,0 0 0 0 0,0 0 0 0 0,0 0 0 0 0,0-1 0 0 0,0 1 0 0 0,0 0 0 0 0,0-1-1 0 0,0 1 1 0 0,0 0 0 0 0,0-1 0 0 0,0 1 0 0 0,1-2 0 0 0,13-10-2550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4.384"/>
    </inkml:context>
    <inkml:brush xml:id="br0">
      <inkml:brushProperty name="width" value="0.05" units="cm"/>
      <inkml:brushProperty name="height" value="0.05" units="cm"/>
    </inkml:brush>
  </inkml:definitions>
  <inkml:trace contextRef="#ctx0" brushRef="#br0">29 188 20716 0 0,'-18'-6'1467'0'0,"18"6"-1439"0"0,0 0 0 0 0,0 0 0 0 0,-1 0 1 0 0,1 0-1 0 0,0 0 0 0 0,0-1 0 0 0,-1 1 1 0 0,1 0-1 0 0,0 0 0 0 0,-1 0 0 0 0,1 0 1 0 0,0 0-1 0 0,0 0 0 0 0,-1 0 0 0 0,1 0 0 0 0,0 0 1 0 0,-1 0-1 0 0,1 0 0 0 0,0 0 0 0 0,-1 0 1 0 0,1 0-1 0 0,0 0 0 0 0,0 0 0 0 0,-1 1 0 0 0,1-1 1 0 0,0 0-1 0 0,0 0 0 0 0,-1 0 0 0 0,1 0 1 0 0,0 0-1 0 0,0 1 0 0 0,-1-1 0 0 0,1 0 1 0 0,0 0-1 0 0,0 0 0 0 0,0 1 0 0 0,-1-1 0 0 0,1 0 1 0 0,0 0-1 0 0,0 1 0 0 0,0-1 0 0 0,0 0 1 0 0,0 1-1 0 0,0-1 0 0 0,-1 0 0 0 0,1 0 1 0 0,0 1-1 0 0,0-1 0 0 0,0 0 0 0 0,0 1 0 0 0,0-1 1 0 0,0 0-1 0 0,0 1 0 0 0,0-1 0 0 0,0 0 1 0 0,1 1-1 0 0,-1 0-43 0 0,1 0 1 0 0,0-1-1 0 0,-1 1 1 0 0,1 0-1 0 0,0 0 0 0 0,0-1 1 0 0,0 1-1 0 0,0 0 1 0 0,0-1-1 0 0,0 1 1 0 0,0-1-1 0 0,0 1 1 0 0,0-1-1 0 0,0 0 0 0 0,0 1 1 0 0,0-1-1 0 0,0 0 1 0 0,0 0-1 0 0,2 0 1 0 0,21 3-194 0 0,-13-3 207 0 0,-1-1 0 0 0,1 0-1 0 0,0 0 1 0 0,-1-1 0 0 0,1 0 0 0 0,-1-1-1 0 0,0 0 1 0 0,16-7 0 0 0,-19 6 39 0 0,0 0 1 0 0,0-1-1 0 0,0 1 0 0 0,-1-1 1 0 0,0 0-1 0 0,0-1 1 0 0,0 0-1 0 0,-1 0 0 0 0,0 0 1 0 0,0 0-1 0 0,0-1 1 0 0,4-8-1 0 0,-6 9-20 0 0,17-37 222 0 0,-19 41-219 0 0,0 0 1 0 0,0-1 0 0 0,-1 1-1 0 0,1 0 1 0 0,-1 0-1 0 0,1 0 1 0 0,-1-1 0 0 0,0 1-1 0 0,0 0 1 0 0,0 0 0 0 0,0-1-1 0 0,-1 1 1 0 0,1 0-1 0 0,-1 0 1 0 0,1 0 0 0 0,-1-1-1 0 0,-1-3 1 0 0,1 5-24 0 0,0 1 0 0 0,1-1 0 0 0,-1 1 0 0 0,0-1 0 0 0,0 0 0 0 0,1 1 0 0 0,-1 0 0 0 0,0-1 0 0 0,0 1 0 0 0,0-1 0 0 0,1 1 0 0 0,-1 0 1 0 0,0 0-1 0 0,0-1 0 0 0,0 1 0 0 0,0 0 0 0 0,0 0 0 0 0,0 0 0 0 0,0 0 0 0 0,0 0 0 0 0,0 0 0 0 0,1 0 0 0 0,-1 0 0 0 0,0 1 0 0 0,0-1 0 0 0,0 0 0 0 0,0 0 0 0 0,0 1 0 0 0,-1 0 0 0 0,-24 13-253 0 0,-5 10 238 0 0,-48 49 0 0 0,66-59 61 0 0,1 1-1 0 0,0 0 1 0 0,1 0-1 0 0,1 2 1 0 0,-14 26-1 0 0,22-40-139 0 0,1 1-1 0 0,0-1 0 0 0,0 1 0 0 0,0 0 1 0 0,0-1-1 0 0,1 1 0 0 0,-1-1 1 0 0,1 1-1 0 0,0 0 0 0 0,0 5 0 0 0,1-7-211 0 0,-1 1 0 0 0,1 0 0 0 0,-1-1 0 0 0,1 1 0 0 0,0 0 0 0 0,0-1 0 0 0,0 0 0 0 0,1 1 0 0 0,-1-1 0 0 0,1 0 0 0 0,-1 1 0 0 0,1-1 0 0 0,0 0 0 0 0,-1 0 0 0 0,1 0 0 0 0,0 0 0 0 0,0-1 0 0 0,1 1 0 0 0,-1-1 0 0 0,0 1 0 0 0,5 1 0 0 0,9 5-2070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4.851"/>
    </inkml:context>
    <inkml:brush xml:id="br0">
      <inkml:brushProperty name="width" value="0.05" units="cm"/>
      <inkml:brushProperty name="height" value="0.05" units="cm"/>
    </inkml:brush>
  </inkml:definitions>
  <inkml:trace contextRef="#ctx0" brushRef="#br0">268 1 16644 0 0,'-7'-1'186'0'0,"0"1"0"0"0,0 0 1 0 0,0 1-1 0 0,0 0 0 0 0,0 0 0 0 0,0 0 1 0 0,0 1-1 0 0,1 0 0 0 0,-1 0 1 0 0,0 1-1 0 0,1 0 0 0 0,0 0 1 0 0,-8 5-1 0 0,-4 4-157 0 0,1 2 0 0 0,-30 28 0 0 0,41-36-12 0 0,0 1-32 0 0,0 1-1 0 0,0-1 0 0 0,0 1 1 0 0,-5 13-1 0 0,-13 16-121 0 0,22-33 102 0 0,-1 0 0 0 0,1 0-1 0 0,0 1 1 0 0,0-1 0 0 0,1 1-1 0 0,0 0 1 0 0,-2 8 0 0 0,0-2-41 0 0,3-10 67 0 0,0 0 0 0 0,0 0 0 0 0,0 0 0 0 0,1 0 0 0 0,-1-1 1 0 0,0 1-1 0 0,0 0 0 0 0,1 0 0 0 0,-1-1 0 0 0,0 1 0 0 0,1 0 0 0 0,-1 0 1 0 0,1-1-1 0 0,-1 1 0 0 0,1 0 0 0 0,-1-1 0 0 0,1 1 0 0 0,-1-1 1 0 0,1 1-1 0 0,0-1 0 0 0,-1 1 0 0 0,1-1 0 0 0,0 1 0 0 0,0-1 0 0 0,-1 1 1 0 0,1-1-1 0 0,0 0 0 0 0,0 0 0 0 0,-1 1 0 0 0,1-1 0 0 0,0 0 1 0 0,0 0-1 0 0,0 0 0 0 0,0 0 0 0 0,1 0 0 0 0,32 4-416 0 0,-33-4 403 0 0,119-5-1781 0 0,-23 0 83 0 0,-42 2 1962 0 0,-55 6 1745 0 0,-6 4-800 0 0,-13 9 91 0 0,17-14-968 0 0,-16 11 635 0 0,0 0 0 0 0,-1-2 1 0 0,-39 18-1 0 0,33-18-1072 0 0,-31 7 0 0 0,32-14-2304 0 0,23-3 2205 0 0,0-1 0 0 0,0 0 0 0 0,0 0 1 0 0,0 0-1 0 0,0 0 0 0 0,1 0 0 0 0,-1 0 1 0 0,0 0-1 0 0,0 0 0 0 0,0-1 0 0 0,0 1 0 0 0,1 0 1 0 0,-1 0-1 0 0,0-1 0 0 0,0 1 0 0 0,1 0 1 0 0,-1-1-1 0 0,0 1 0 0 0,0-1 0 0 0,1 1 1 0 0,-1-1-1 0 0,0 0 0 0 0,0 0 0 0 0,-2-3-50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5.471"/>
    </inkml:context>
    <inkml:brush xml:id="br0">
      <inkml:brushProperty name="width" value="0.05" units="cm"/>
      <inkml:brushProperty name="height" value="0.05" units="cm"/>
    </inkml:brush>
  </inkml:definitions>
  <inkml:trace contextRef="#ctx0" brushRef="#br0">95 270 18508 0 0,'-1'6'85'0'0,"0"0"0"0"0,-1-1 0 0 0,1 1-1 0 0,-1-1 1 0 0,0 0 0 0 0,-1 1 0 0 0,1-1 0 0 0,-1 0 0 0 0,-4 6 0 0 0,-7 13 238 0 0,2 2-39 0 0,1-4-75 0 0,-14 41-1 0 0,23-57-204 0 0,0 0-1 0 0,1 0 0 0 0,0-1 0 0 0,0 1 0 0 0,0 0 0 0 0,1 0 0 0 0,0 0 0 0 0,0 0 0 0 0,0 0 0 0 0,1 0 1 0 0,0 0-1 0 0,3 10 0 0 0,-3-15-8 0 0,-1 0 0 0 0,1 0 0 0 0,0-1 1 0 0,-1 1-1 0 0,1 0 0 0 0,0 0 0 0 0,0-1 1 0 0,0 1-1 0 0,0 0 0 0 0,0-1 0 0 0,0 1 1 0 0,0-1-1 0 0,0 1 0 0 0,0-1 0 0 0,0 0 1 0 0,0 1-1 0 0,0-1 0 0 0,0 0 0 0 0,0 0 1 0 0,0 0-1 0 0,0 0 0 0 0,0 0 0 0 0,0 0 1 0 0,0 0-1 0 0,1 0 0 0 0,-1 0 0 0 0,0 0 1 0 0,1-1-1 0 0,33-8-40 0 0,-34 9 44 0 0,8-4 28 0 0,0 0 0 0 0,-1 0 0 0 0,1-1 0 0 0,-1 0 1 0 0,0-1-1 0 0,0 1 0 0 0,-1-2 0 0 0,8-6 0 0 0,49-61 650 0 0,-64 74-679 0 0,0 0 0 0 0,0 0-1 0 0,0-1 1 0 0,0 1 0 0 0,0 0 0 0 0,1 0-1 0 0,-1 0 1 0 0,0 0 0 0 0,0 0 0 0 0,0-1-1 0 0,0 1 1 0 0,0 0 0 0 0,0 0-1 0 0,0 0 1 0 0,0 0 0 0 0,0 0 0 0 0,0 0-1 0 0,0-1 1 0 0,0 1 0 0 0,0 0 0 0 0,1 0-1 0 0,-1 0 1 0 0,0 0 0 0 0,0 0-1 0 0,0 0 1 0 0,0 0 0 0 0,0 0 0 0 0,0 0-1 0 0,0 0 1 0 0,1 0 0 0 0,-1-1 0 0 0,0 1-1 0 0,0 0 1 0 0,0 0 0 0 0,0 0 0 0 0,0 0-1 0 0,1 0 1 0 0,-1 0 0 0 0,0 0-1 0 0,0 0 1 0 0,0 0 0 0 0,0 0 0 0 0,0 0-1 0 0,1 0 1 0 0,-1 0 0 0 0,0 0 0 0 0,0 1-1 0 0,0-1 1 0 0,0 0 0 0 0,0 0 0 0 0,0 0-1 0 0,1 0 1 0 0,-1 0 0 0 0,0 0-1 0 0,0 0 1 0 0,0 0 0 0 0,0 0 0 0 0,0 0-1 0 0,0 1 1 0 0,0-1 0 0 0,0 0 0 0 0,0 0-1 0 0,1 0 1 0 0,-1 0 0 0 0,0 0 0 0 0,0 1-1 0 0,-1 14-198 0 0,-5 19-59 0 0,-8 2 251 0 0,11-27 69 0 0,0-1 0 0 0,0 1 0 0 0,0-1 1 0 0,-1 14-1 0 0,4-21-44 0 0,0 0 1 0 0,0 0 0 0 0,0-1-1 0 0,0 1 1 0 0,0 0-1 0 0,0-1 1 0 0,1 1 0 0 0,-1 0-1 0 0,0-1 1 0 0,1 1-1 0 0,-1-1 1 0 0,0 1 0 0 0,1 0-1 0 0,-1-1 1 0 0,1 1-1 0 0,-1-1 1 0 0,0 1 0 0 0,1-1-1 0 0,0 1 1 0 0,-1-1-1 0 0,1 0 1 0 0,-1 1 0 0 0,1-1-1 0 0,-1 0 1 0 0,1 1-1 0 0,0-1 1 0 0,-1 0 0 0 0,1 1-1 0 0,0-1 1 0 0,-1 0-1 0 0,1 0 1 0 0,0 0 0 0 0,-1 0-1 0 0,1 0 1 0 0,0 0-1 0 0,-1 0 1 0 0,1 0 0 0 0,0 0-1 0 0,0 0 1 0 0,-1 0 0 0 0,1 0-1 0 0,0-1 1 0 0,0 1-1 0 0,35-8 572 0 0,-35 8-558 0 0,24-8 193 0 0,0-1-1 0 0,39-20 1 0 0,-53 22-285 0 0,0 1 0 0 0,0-1 0 0 0,-1-1 0 0 0,0 0 0 0 0,0-1 0 0 0,-1 0 0 0 0,13-15 0 0 0,-22 24 42 0 0,0-1 0 0 0,1 1 0 0 0,-1-1 0 0 0,0 0 0 0 0,1 1 0 0 0,-1-1 1 0 0,0 1-1 0 0,1-1 0 0 0,-1 1 0 0 0,0-1 0 0 0,1 1 0 0 0,-1 0 0 0 0,1-1 0 0 0,-1 1 0 0 0,1-1 0 0 0,-1 1 0 0 0,1 0 0 0 0,0 0 0 0 0,-1-1 0 0 0,1 1 0 0 0,-1 0 0 0 0,1 0 1 0 0,0 0-1 0 0,-1-1 0 0 0,1 1 0 0 0,-1 0 0 0 0,1 0 0 0 0,0 0 0 0 0,-1 0 0 0 0,1 0 0 0 0,0 0 0 0 0,-1 0 0 0 0,1 0 0 0 0,-1 1 0 0 0,1-1 0 0 0,0 0 0 0 0,-1 0 1 0 0,1 0-1 0 0,-1 1 0 0 0,1-1 0 0 0,-1 0 0 0 0,1 1 0 0 0,-1-1 0 0 0,1 0 0 0 0,-1 1 0 0 0,1-1 0 0 0,-1 1 0 0 0,1-1 0 0 0,-1 1 0 0 0,1-1 0 0 0,-1 1 0 0 0,0-1 0 0 0,1 1 1 0 0,-1-1-1 0 0,0 1 0 0 0,0 0 0 0 0,0-1 0 0 0,1 2 0 0 0,0 2-24 0 0,1-1 0 0 0,-1 1 0 0 0,0 0 0 0 0,0 0 1 0 0,0 0-1 0 0,-1 0 0 0 0,1 8 0 0 0,-3 2 70 0 0,0 16-21 0 0,2-29 30 0 0,0 0 0 0 0,0 0 0 0 0,0 1 0 0 0,0-1 0 0 0,0 0 0 0 0,1 0 0 0 0,-1 0 0 0 0,0 1 0 0 0,1-1 0 0 0,-1 0 0 0 0,1 0-1 0 0,0 0 1 0 0,-1 0 0 0 0,1 0 0 0 0,0 0 0 0 0,0 0 0 0 0,-1 0 0 0 0,3 1 0 0 0,-1-3 92 0 0,1 0-1 0 0,0 0 1 0 0,-1-1-1 0 0,1 1 1 0 0,-1-1 0 0 0,0 1-1 0 0,1-1 1 0 0,-1 0 0 0 0,4-4-1 0 0,-5 5-58 0 0,23-23-84 0 0,-2-1 0 0 0,0-1 1 0 0,-1-1-1 0 0,-2-1 0 0 0,-1-1 1 0 0,20-42-1 0 0,-13 16-543 0 0,-3-1 0 0 0,26-101 0 0 0,-46 148 587 0 0,3-19 794 0 0,-18 57-1020 0 0,7-4 223 0 0,0 0 1 0 0,2 1-1 0 0,1-1 0 0 0,1 1 1 0 0,1-1-1 0 0,3 33 1 0 0,2-10-113 0 0,3-1 0 0 0,17 67 0 0 0,18 12-1525 0 0,-49-150 1955 0 0,-1 1 0 0 0,-1 0 0 0 0,-2 0 0 0 0,0 1 0 0 0,-15-21 0 0 0,0 4 2049 0 0,-57-66 0 0 0,82 104-2340 0 0,0 0 0 0 0,0 0 0 0 0,0 0 0 0 0,0 0 0 0 0,0 0 0 0 0,0 0-1 0 0,0 0 1 0 0,1 0 0 0 0,-1-1 0 0 0,0 1 0 0 0,1 0 0 0 0,-1-1 0 0 0,0-1-1 0 0,2 3-76 0 0,-1 0-1 0 0,1-1 0 0 0,0 1 0 0 0,-1-1 0 0 0,1 1 0 0 0,-1 0 0 0 0,1-1 0 0 0,0 1 1 0 0,-1 0-1 0 0,1 0 0 0 0,0-1 0 0 0,-1 1 0 0 0,1 0 0 0 0,0 0 0 0 0,-1 0 0 0 0,1 0 1 0 0,0 0-1 0 0,-1 0 0 0 0,1 0 0 0 0,0 0 0 0 0,-1 0 0 0 0,1 0 0 0 0,0 0 0 0 0,-1 1 1 0 0,2-1-1 0 0,7 1 51 0 0,12 1-1238 0 0,0-1 0 0 0,0-1 0 0 0,0 0 1 0 0,40-8-1 0 0,-28 0 210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6.457"/>
    </inkml:context>
    <inkml:brush xml:id="br0">
      <inkml:brushProperty name="width" value="0.05" units="cm"/>
      <inkml:brushProperty name="height" value="0.05" units="cm"/>
    </inkml:brush>
  </inkml:definitions>
  <inkml:trace contextRef="#ctx0" brushRef="#br0">3 152 14355 0 0,'0'-2'325'0'0,"-1"0"0"0"0,0 0 0 0 0,1-1 0 0 0,0 1 1 0 0,-1 0-1 0 0,1-1 0 0 0,0 1 0 0 0,0-1 0 0 0,0 1 0 0 0,1 0 0 0 0,-1-1 0 0 0,1 1 0 0 0,-1 0 0 0 0,1 0 0 0 0,0-1 0 0 0,0 1 1 0 0,0 0-1 0 0,0 0 0 0 0,0 0 0 0 0,0 0 0 0 0,0 0 0 0 0,4-4 0 0 0,0 0-19 0 0,1 0 0 0 0,0 0-1 0 0,1 1 1 0 0,-1-1 0 0 0,11-5-1 0 0,0 0-110 0 0,0 1-1 0 0,33-13 1 0 0,-43 20-215 0 0,-1 1 1 0 0,1 0 0 0 0,0 0-1 0 0,0 1 1 0 0,0 0-1 0 0,0 0 1 0 0,0 1 0 0 0,0-1-1 0 0,0 1 1 0 0,0 1 0 0 0,9 1-1 0 0,-15-2 4 0 0,1 1-1 0 0,-1-1 0 0 0,1 1 1 0 0,-1-1-1 0 0,0 1 1 0 0,0 0-1 0 0,1 0 1 0 0,-1-1-1 0 0,0 1 1 0 0,0 0-1 0 0,0 0 0 0 0,0 0 1 0 0,0 0-1 0 0,0 0 1 0 0,0 0-1 0 0,0 0 1 0 0,0 1-1 0 0,-1-1 1 0 0,1 0-1 0 0,0 0 0 0 0,-1 1 1 0 0,1-1-1 0 0,-1 0 1 0 0,1 1-1 0 0,-1-1 1 0 0,0 1-1 0 0,0-1 1 0 0,1 0-1 0 0,-1 1 0 0 0,0-1 1 0 0,0 1-1 0 0,0-1 1 0 0,-1 1-1 0 0,1-1 1 0 0,0 0-1 0 0,0 1 0 0 0,-1-1 1 0 0,0 2-1 0 0,-2 9-18 0 0,-1-1 0 0 0,0 0 0 0 0,-10 18 0 0 0,8-16 46 0 0,-12 24 26 0 0,11-23-7 0 0,0 0-1 0 0,0 0 0 0 0,1 1 0 0 0,1 0 0 0 0,1 0 1 0 0,-4 20-1 0 0,8-35-24 0 0,0 1 1 0 0,0-1-1 0 0,0 1 1 0 0,0 0-1 0 0,0-1 1 0 0,0 1-1 0 0,0-1 1 0 0,0 1-1 0 0,0-1 1 0 0,0 1-1 0 0,1 0 1 0 0,-1-1-1 0 0,0 1 1 0 0,0-1-1 0 0,0 1 1 0 0,1-1-1 0 0,-1 1 1 0 0,0-1-1 0 0,1 1 1 0 0,-1-1-1 0 0,0 1 1 0 0,1-1-1 0 0,-1 1 1 0 0,1-1-1 0 0,-1 0 1 0 0,1 1-1 0 0,0-1 1 0 0,0 1 11 0 0,1-1-1 0 0,-1 1 1 0 0,0-1-1 0 0,1 0 1 0 0,-1 0 0 0 0,0 1-1 0 0,1-1 1 0 0,-1 0 0 0 0,0 0-1 0 0,1-1 1 0 0,1 1-1 0 0,3-1 57 0 0,0-1 0 0 0,0 0 0 0 0,0 0-1 0 0,7-3 1 0 0,6-7 21 0 0,0-1 1 0 0,-1-1-1 0 0,0 0 0 0 0,-1-1 1 0 0,-1-1-1 0 0,24-30 0 0 0,-12 14-87 0 0,20-28-787 0 0,-48 60 757 0 0,0 0 1 0 0,0-1-1 0 0,0 1 0 0 0,0 0 1 0 0,0 0-1 0 0,0 0 1 0 0,0 0-1 0 0,0 0 0 0 0,0 0 1 0 0,0 0-1 0 0,0 0 1 0 0,0 0-1 0 0,1 0 0 0 0,-1 0 1 0 0,0 0-1 0 0,0 0 1 0 0,0 0-1 0 0,0 0 0 0 0,0 0 1 0 0,0 0-1 0 0,0-1 1 0 0,0 1-1 0 0,0 0 0 0 0,0 0 1 0 0,0 0-1 0 0,1 0 1 0 0,-1 0-1 0 0,0 0 0 0 0,0 0 1 0 0,0 0-1 0 0,0 0 1 0 0,0 0-1 0 0,0 0 0 0 0,0 0 1 0 0,0 1-1 0 0,0-1 1 0 0,1 0-1 0 0,-1 0 0 0 0,0 0 1 0 0,0 0-1 0 0,0 0 1 0 0,0 0-1 0 0,0 0 0 0 0,0 0 1 0 0,0 0-1 0 0,0 0 1 0 0,0 0-1 0 0,0 0 0 0 0,0 0 1 0 0,0 0-1 0 0,0 0 1 0 0,0 0-1 0 0,0 1 0 0 0,1-1 1 0 0,-1 0-1 0 0,0 0 1 0 0,1 8-425 0 0,0 12 340 0 0,-1-18 12 0 0,-3 54-236 0 0,1-40 361 0 0,1 1 0 0 0,1-1-1 0 0,1 1 1 0 0,3 25 0 0 0,-4-41 7 0 0,1 1 0 0 0,-1 0 1 0 0,0-1-1 0 0,1 0 0 0 0,-1 1 1 0 0,1-1-1 0 0,0 1 0 0 0,-1-1 1 0 0,1 0-1 0 0,0 1 1 0 0,0-1-1 0 0,0 0 0 0 0,0 0 1 0 0,0 1-1 0 0,0-1 0 0 0,0 0 1 0 0,0 0-1 0 0,1 0 0 0 0,-1 0 1 0 0,0-1-1 0 0,0 1 0 0 0,1 0 1 0 0,-1 0-1 0 0,1-1 0 0 0,-1 1 1 0 0,1-1-1 0 0,-1 0 0 0 0,1 1 1 0 0,-1-1-1 0 0,1 0 0 0 0,-1 0 1 0 0,1 0-1 0 0,-1 0 1 0 0,1 0-1 0 0,-1 0 0 0 0,3 0 1 0 0,0-1 110 0 0,0 0 1 0 0,-1 0-1 0 0,1 0 1 0 0,-1-1-1 0 0,1 1 1 0 0,-1-1-1 0 0,1 0 1 0 0,-1 0-1 0 0,0 0 0 0 0,0 0 1 0 0,0 0-1 0 0,0-1 1 0 0,4-4-1 0 0,19-21 599 0 0,-20 22-608 0 0,1 0 0 0 0,-1-1 0 0 0,-1 0 0 0 0,1-1 0 0 0,-1 1 0 0 0,0-1 0 0 0,4-10 0 0 0,-5 7-64 0 0,-1 1-1 0 0,0 0 1 0 0,0-1-1 0 0,-2 1 1 0 0,1-1-1 0 0,-1 0 0 0 0,0 1 1 0 0,-1-1-1 0 0,-2-16 1 0 0,1 17-22 0 0,0-6-1199 0 0,1 26-211 0 0,-2 21 695 0 0,0 15 500 0 0,2-46 163 0 0,0 1 0 0 0,0 0 0 0 0,0-1 0 0 0,1 1 0 0 0,-1-1 0 0 0,0 1 0 0 0,0 0 1 0 0,1-1-1 0 0,-1 1 0 0 0,0-1 0 0 0,1 1 0 0 0,-1 0 0 0 0,0-1 0 0 0,1 1 0 0 0,-1-1 0 0 0,1 0 1 0 0,-1 1-1 0 0,1-1 0 0 0,-1 1 0 0 0,1-1 0 0 0,-1 0 0 0 0,1 1 0 0 0,-1-1 0 0 0,1 0 0 0 0,0 1 1 0 0,0-1-1 0 0,22 1 104 0 0,-17-2-67 0 0,-1 0-1 0 0,0-1 0 0 0,0 1 1 0 0,0-1-1 0 0,0 0 1 0 0,7-4-1 0 0,-5 1 3 0 0,-1-1 1 0 0,1 0-1 0 0,-1 0 0 0 0,-1-1 1 0 0,7-7-1 0 0,12-15-1067 0 0,-23 33 751 0 0,1 0 1 0 0,-2 0 0 0 0,1 1 0 0 0,-1-1 0 0 0,1 7 0 0 0,-6 53-170 0 0,2-45-455 0 0,1 39 0 0 0,2-56 510 0 0,0 0 1 0 0,0 0-1 0 0,1 0 0 0 0,-1 0 0 0 0,0 0 1 0 0,1 0-1 0 0,0 0 0 0 0,-1 0 0 0 0,1 0 1 0 0,0 0-1 0 0,0 0 0 0 0,0 0 0 0 0,0 0 1 0 0,0-1-1 0 0,1 1 0 0 0,-1 0 0 0 0,0-1 1 0 0,1 1-1 0 0,0-1 0 0 0,-1 1 0 0 0,1-1 1 0 0,0 0-1 0 0,2 1 0 0 0,6 1-2425 0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7.145"/>
    </inkml:context>
    <inkml:brush xml:id="br0">
      <inkml:brushProperty name="width" value="0.05" units="cm"/>
      <inkml:brushProperty name="height" value="0.05" units="cm"/>
    </inkml:brush>
  </inkml:definitions>
  <inkml:trace contextRef="#ctx0" brushRef="#br0">138 0 19884 0 0,'-2'11'1317'0'0,"-7"18"-1439"0"0,4-11 144 0 0,-6 31 67 0 0,1 1 1 0 0,3 0 0 0 0,3 1 0 0 0,1 0-1 0 0,5 63 1 0 0,0-60 74 0 0,-2 0 0 0 0,-10 76 0 0 0,10-130-152 0 0,0 1 0 0 0,0-1 0 0 0,1 0-1 0 0,-1 0 1 0 0,0 0 0 0 0,0 1 0 0 0,0-1 0 0 0,0 0-1 0 0,0 0 1 0 0,0 1 0 0 0,0-1 0 0 0,0 0-1 0 0,0 0 1 0 0,0 0 0 0 0,0 1 0 0 0,0-1 0 0 0,0 0-1 0 0,-1 0 1 0 0,1 1 0 0 0,0-1 0 0 0,0 0-1 0 0,0 0 1 0 0,0 0 0 0 0,0 1 0 0 0,0-1-1 0 0,0 0 1 0 0,-1 0 0 0 0,1 0 0 0 0,0 1 0 0 0,0-1-1 0 0,0 0 1 0 0,0 0 0 0 0,-1 0 0 0 0,1 0-1 0 0,0 0 1 0 0,0 0 0 0 0,0 1 0 0 0,-1-1 0 0 0,1 0-1 0 0,0 0 1 0 0,0 0 0 0 0,-1 0 0 0 0,1 0-1 0 0,0 0 1 0 0,0 0 0 0 0,-1 0 0 0 0,-6-12 526 0 0,-3-20 52 0 0,1-4-363 0 0,-41-206 2944 0 0,50 242-3178 0 0,0 0 0 0 0,0 0 0 0 0,0 0 0 0 0,0 0 0 0 0,0 0 0 0 0,0-1 0 0 0,0 1 0 0 0,0 0 0 0 0,0 0 0 0 0,0 0 0 0 0,0 0 0 0 0,0 0 0 0 0,0 0 0 0 0,0 0 0 0 0,0 0 0 0 0,0-1 0 0 0,0 1 0 0 0,0 0 0 0 0,0 0 0 0 0,1 0 0 0 0,-1 0 0 0 0,0 0 0 0 0,0 0 0 0 0,0 0 0 0 0,0 0 0 0 0,0 0 0 0 0,0-1 0 0 0,0 1 0 0 0,0 0 0 0 0,0 0 0 0 0,0 0 0 0 0,1 0 0 0 0,-1 0 0 0 0,0 0 0 0 0,0 0 0 0 0,0 0 0 0 0,0 0 0 0 0,0 0 0 0 0,0 0 0 0 0,0 0 0 0 0,0 0 0 0 0,1 0 0 0 0,-1 0 1 0 0,0 0-1 0 0,0 0 0 0 0,0 0 0 0 0,0 0 0 0 0,0 0 0 0 0,0 0 0 0 0,0 0 0 0 0,1 0 0 0 0,9 4-314 0 0,19 14-172 0 0,-15-10 302 0 0,-2-1-196 0 0,1 0 1 0 0,-1-2-1 0 0,2 0 1 0 0,-1 0 0 0 0,1-1-1 0 0,-1-1 1 0 0,1 0-1 0 0,0-1 1 0 0,24 1-1 0 0,-28-3-349 0 0,0 0 0 0 0,1-1-1 0 0,-1-1 1 0 0,0 0 0 0 0,0 0 0 0 0,0-1-1 0 0,-1 0 1 0 0,1-1 0 0 0,-1 0 0 0 0,1 0-1 0 0,-1-1 1 0 0,-1 0 0 0 0,1-1 0 0 0,10-8-1 0 0,-16 11 586 0 0,5-3-1621 0 0,0-1 0 0 0,12-15 0 0 0,-7-1 927 0 0,-12 21 1240 0 0,-1 0 1 0 0,1 0-1 0 0,-1 0 0 0 0,1-1 0 0 0,-1 1 0 0 0,0 0 0 0 0,0 0 1 0 0,0 0-1 0 0,0-4 0 0 0,-1 5-151 0 0,1 1-1 0 0,0 0 1 0 0,0-1 0 0 0,0 1 0 0 0,0 0-1 0 0,0-1 1 0 0,0 1 0 0 0,0 0 0 0 0,-1-1-1 0 0,1 1 1 0 0,-1-2 1219 0 0,0 2-1220 0 0,1 0 1 0 0,0 0 0 0 0,-1-1 0 0 0,1 1-1 0 0,0 0 1 0 0,-1 0 0 0 0,1 0 0 0 0,0 0-1 0 0,-1-1 1 0 0,1 1 0 0 0,0 0 0 0 0,-1 0-1 0 0,1 0 1 0 0,-1 0 0 0 0,1 0 0 0 0,-1 0-1 0 0,-17 5 2432 0 0,-13 12-1385 0 0,-65 39 2261 0 0,95-55-3565 0 0,-1 0-1 0 0,1 1 0 0 0,0-1 1 0 0,0 0-1 0 0,0 1 0 0 0,0-1 1 0 0,0 1-1 0 0,0 0 0 0 0,0-1 1 0 0,0 1-1 0 0,1 0 1 0 0,-1-1-1 0 0,0 1 0 0 0,1 0 1 0 0,0 0-1 0 0,-1-1 0 0 0,1 1 1 0 0,0 0-1 0 0,0 0 0 0 0,0 0 1 0 0,0-1-1 0 0,0 1 1 0 0,0 0-1 0 0,1 0 0 0 0,-1 0 1 0 0,1 1-1 0 0,0 0-51 0 0,0 1-1 0 0,0-1 1 0 0,0 0 0 0 0,0 0 0 0 0,1 0-1 0 0,-1 0 1 0 0,1-1 0 0 0,-1 1 0 0 0,1 0-1 0 0,0-1 1 0 0,0 1 0 0 0,1-1 0 0 0,4 5-1 0 0,1-3-171 0 0,0 0-1 0 0,1 0 1 0 0,-1-1 0 0 0,1-1-1 0 0,0 1 1 0 0,0-1-1 0 0,15 1 1 0 0,-10-1 49 0 0,0 1 1 0 0,16 5-1 0 0,-26-7 188 0 0,0 1 0 0 0,-1 0 0 0 0,1-1 0 0 0,0 1 0 0 0,-1 1 0 0 0,1-1 0 0 0,-1 0 0 0 0,0 1 0 0 0,0 0-1 0 0,0 0 1 0 0,5 5 0 0 0,-7-7 44 0 0,-1 0 0 0 0,1 1-1 0 0,0-1 1 0 0,0 0-1 0 0,-1 1 1 0 0,1-1-1 0 0,-1 1 1 0 0,1-1-1 0 0,-1 1 1 0 0,0-1 0 0 0,1 1-1 0 0,-1-1 1 0 0,0 1-1 0 0,0-1 1 0 0,0 1-1 0 0,0-1 1 0 0,0 1-1 0 0,0-1 1 0 0,-1 1 0 0 0,0 1-1 0 0,0 1 46 0 0,0-1-1 0 0,-1 0 0 0 0,1 0 1 0 0,-1 1-1 0 0,0-1 1 0 0,0-1-1 0 0,-1 1 0 0 0,-2 4 1 0 0,-6 3 150 0 0,1-1 1 0 0,-2 0-1 0 0,-14 9 0 0 0,25-17-228 0 0,-6 3-43 0 0,0 0 1 0 0,0 0 0 0 0,-1-1 0 0 0,1 0-1 0 0,-11 3 1 0 0,-22-1-3126 0 0,39-5 2983 0 0,0 0-1 0 0,-1 0 1 0 0,1 0-1 0 0,0-1 1 0 0,0 1-1 0 0,-1-1 1 0 0,1 1 0 0 0,0-1-1 0 0,0 1 1 0 0,-1-1-1 0 0,1 0 1 0 0,0 0-1 0 0,0 0 1 0 0,0 1-1 0 0,0-1 1 0 0,0 0-1 0 0,0 0 1 0 0,1 0 0 0 0,-1 0-1 0 0,0-1 1 0 0,0 1-1 0 0,0-2 1 0 0,-1-8-1055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3.304"/>
    </inkml:context>
    <inkml:brush xml:id="br0">
      <inkml:brushProperty name="width" value="0.05" units="cm"/>
      <inkml:brushProperty name="height" value="0.05" units="cm"/>
    </inkml:brush>
  </inkml:definitions>
  <inkml:trace contextRef="#ctx0" brushRef="#br0">65 31 3289 0 0,'-2'1'114'0'0,"-33"17"2142"0"0,8-14 4797 0 0,36-10-3497 0 0,11-3-3782 0 0,17-1 132 0 0,1 1-1 0 0,0 2 0 0 0,0 1 1 0 0,1 2-1 0 0,-1 2 1 0 0,1 1-1 0 0,0 2 1 0 0,-1 2-1 0 0,72 15 1 0 0,30 8-713 0 0,0-5 0 0 0,1-6 0 0 0,277-9 0 0 0,-370-8 793 0 0,457-30 1260 0 0,-422 29-548 0 0,-83 3-696 0 0,0 0 0 0 0,0 0 1 0 0,0 0-1 0 0,0 0 0 0 0,0 0 0 0 0,0 0 1 0 0,0 0-1 0 0,0 0 0 0 0,0 0 0 0 0,1 0 1 0 0,-1 0-1 0 0,0 0 0 0 0,0 0 0 0 0,0 0 1 0 0,0 0-1 0 0,0 0 0 0 0,0 0 0 0 0,0 0 0 0 0,0 0 1 0 0,0 0-1 0 0,0 0 0 0 0,0 0 0 0 0,1 0 1 0 0,-1 0-1 0 0,0 0 0 0 0,0 0 0 0 0,0 0 1 0 0,0 0-1 0 0,0 0 0 0 0,0 0 0 0 0,0 0 1 0 0,0 0-1 0 0,0 0 0 0 0,0 0 0 0 0,0 0 0 0 0,0 0 1 0 0,0 0-1 0 0,0 0 0 0 0,1-1 0 0 0,-1 1 1 0 0,0 0-1 0 0,0 0 0 0 0,0 0 0 0 0,0 0 1 0 0,0 0-1 0 0,0 0 0 0 0,0 0 0 0 0,0 0 1 0 0,0 0-1 0 0,0 0 0 0 0,0 0 0 0 0,0-1 1 0 0,0 1-1 0 0,0 0 0 0 0,0 0 0 0 0,0 0 0 0 0,0 0 1 0 0,0 0-1 0 0,0 0 0 0 0,0 0 0 0 0,0 0 1 0 0,0 0-1 0 0,0 0 0 0 0,0 0 0 0 0,0 0 1 0 0,-1-1-1 0 0,1 1 0 0 0,0-1-792 0 0,0-2 408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7.637"/>
    </inkml:context>
    <inkml:brush xml:id="br0">
      <inkml:brushProperty name="width" value="0.05" units="cm"/>
      <inkml:brushProperty name="height" value="0.05" units="cm"/>
    </inkml:brush>
  </inkml:definitions>
  <inkml:trace contextRef="#ctx0" brushRef="#br0">144 312 10362 0 0,'-9'11'3557'0'0,"-5"1"-3084"0"0,1 2 1 0 0,0 0-1 0 0,1 0 0 0 0,1 1 1 0 0,0 1-1 0 0,1 0 0 0 0,1 0 1 0 0,0 1-1 0 0,1 0 0 0 0,1 1 1 0 0,-5 21-1 0 0,10-35-405 0 0,1 0 1 0 0,0 0-1 0 0,1 0 1 0 0,-1 0 0 0 0,1 0-1 0 0,0 1 1 0 0,0-1-1 0 0,0 0 1 0 0,1 0-1 0 0,-1 0 1 0 0,2 5-1 0 0,-1-8 3 0 0,-1 0-1 0 0,1 0 1 0 0,-1 0 0 0 0,1 1-1 0 0,0-1 1 0 0,0 0-1 0 0,0 0 1 0 0,-1 0 0 0 0,1 0-1 0 0,0-1 1 0 0,0 1-1 0 0,0 0 1 0 0,1 0 0 0 0,-1 0-1 0 0,0-1 1 0 0,0 1-1 0 0,0-1 1 0 0,0 1-1 0 0,1-1 1 0 0,-1 1 0 0 0,0-1-1 0 0,0 0 1 0 0,1 1-1 0 0,-1-1 1 0 0,0 0 0 0 0,1 0-1 0 0,-1 0 1 0 0,0 0-1 0 0,1 0 1 0 0,-1-1 0 0 0,0 1-1 0 0,1 0 1 0 0,-1 0-1 0 0,0-1 1 0 0,0 1-1 0 0,1-1 1 0 0,0 0 0 0 0,6-2 100 0 0,0 0 1 0 0,0-1-1 0 0,-1 1 1 0 0,1-2-1 0 0,-1 1 1 0 0,0-1 0 0 0,-1 0-1 0 0,1-1 1 0 0,-1 1-1 0 0,7-8 1 0 0,6-10 13 0 0,25-37 0 0 0,-35 47-99 0 0,24-40 166 0 0,37-79 0 0 0,-51 93-164 0 0,-9 17-106 0 0,-2 1 1 0 0,0-1-1 0 0,-2 0 0 0 0,7-43 1 0 0,-12 61-17 0 0,-1 1 0 0 0,1-1 1 0 0,-1 0-1 0 0,-1 1 0 0 0,1-1 1 0 0,0 0-1 0 0,-1 1 0 0 0,0-1 0 0 0,1 1 1 0 0,-1-1-1 0 0,-1 1 0 0 0,-1-4 1 0 0,3 5-3 0 0,-1 1 0 0 0,0 0 1 0 0,0-1-1 0 0,0 1 1 0 0,0 0-1 0 0,0 0 0 0 0,0 0 1 0 0,0-1-1 0 0,0 1 0 0 0,0 0 1 0 0,0 0-1 0 0,-1 1 1 0 0,1-1-1 0 0,0 0 0 0 0,-1 0 1 0 0,1 1-1 0 0,-1-1 0 0 0,1 0 1 0 0,-1 1-1 0 0,1 0 1 0 0,-1-1-1 0 0,1 1 0 0 0,-1 0 1 0 0,1 0-1 0 0,-1 0 0 0 0,1 0 1 0 0,-1 0-1 0 0,0 0 1 0 0,-2 1-1 0 0,-5 1-32 0 0,0 1 0 0 0,0 0 0 0 0,1 1 0 0 0,-1 0 1 0 0,1 0-1 0 0,0 1 0 0 0,0 0 0 0 0,0 1 0 0 0,-8 7 0 0 0,-10 11 176 0 0,-24 27-1 0 0,43-43-93 0 0,0-1 1 0 0,1 0-1 0 0,0 0 1 0 0,1 0 0 0 0,0 1-1 0 0,0 0 1 0 0,-4 9-1 0 0,8-14-17 0 0,0-1-1 0 0,0 1 1 0 0,0 0 0 0 0,1-1 0 0 0,-1 1-1 0 0,1 0 1 0 0,0 0 0 0 0,-1 0-1 0 0,1-1 1 0 0,0 1 0 0 0,1 0 0 0 0,-1 0-1 0 0,0 0 1 0 0,1 0 0 0 0,0-1-1 0 0,0 1 1 0 0,0 0 0 0 0,0-1 0 0 0,0 1-1 0 0,0-1 1 0 0,0 1 0 0 0,1-1-1 0 0,2 4 1 0 0,14 15-91 0 0,27 24 0 0 0,-32-33 73 0 0,0 1 0 0 0,0 0-1 0 0,-1 1 1 0 0,-1 0 0 0 0,13 21 0 0 0,-18-20-368 0 0,1 0 0 0 0,-2 0 0 0 0,0 1 0 0 0,0 0-1 0 0,-2 0 1 0 0,0 0 0 0 0,1 20 0 0 0,-2-18-1333 0 0,0-1-165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8.713"/>
    </inkml:context>
    <inkml:brush xml:id="br0">
      <inkml:brushProperty name="width" value="0.05" units="cm"/>
      <inkml:brushProperty name="height" value="0.05" units="cm"/>
    </inkml:brush>
  </inkml:definitions>
  <inkml:trace contextRef="#ctx0" brushRef="#br0">70 453 20124 0 0,'-1'-1'80'0'0,"1"1"-1"0"0,-1-1 1 0 0,1 1-1 0 0,-1-1 0 0 0,1 1 1 0 0,-1-1-1 0 0,1 1 1 0 0,-1 0-1 0 0,0-1 0 0 0,1 1 1 0 0,-1 0-1 0 0,0 0 1 0 0,1-1-1 0 0,-1 1 0 0 0,0 0 1 0 0,1 0-1 0 0,-1 0 1 0 0,0 0-1 0 0,0 0 0 0 0,1 0 1 0 0,-1 0-1 0 0,0 0 1 0 0,1 0-1 0 0,-1 0 0 0 0,0 0 1 0 0,1 1-1 0 0,-1-1 1 0 0,0 0-1 0 0,1 0 1 0 0,-1 1-1 0 0,0-1 0 0 0,1 0 1 0 0,-1 1-1 0 0,1-1 1 0 0,-1 1-1 0 0,0-1 0 0 0,1 1 1 0 0,-1-1-1 0 0,1 1 1 0 0,0-1-1 0 0,-1 1 0 0 0,1-1 1 0 0,-1 1-1 0 0,1-1 1 0 0,0 1-1 0 0,-1 0 0 0 0,1-1 1 0 0,0 1-1 0 0,0 0 1 0 0,-1 0-1 0 0,-3 8-330 0 0,1 0 0 0 0,0 0-1 0 0,-3 10 1 0 0,3-9 554 0 0,2-7-311 0 0,-17 68-103 0 0,17-65 133 0 0,0-1 0 0 0,1 1 0 0 0,-1 0 0 0 0,1 0 0 0 0,0 0 0 0 0,1 0 0 0 0,0 0 0 0 0,-1 0 1 0 0,2 0-1 0 0,1 6 0 0 0,-3-12-7 0 0,0 1-1 0 0,0-1 1 0 0,0 0 0 0 0,1 1 0 0 0,-1-1 0 0 0,0 1-1 0 0,0-1 1 0 0,1 1 0 0 0,-1-1 0 0 0,0 0 0 0 0,1 1 0 0 0,-1-1-1 0 0,0 0 1 0 0,1 1 0 0 0,-1-1 0 0 0,1 0 0 0 0,-1 1-1 0 0,0-1 1 0 0,1 0 0 0 0,-1 0 0 0 0,1 0 0 0 0,-1 1 0 0 0,1-1-1 0 0,-1 0 1 0 0,1 0 0 0 0,-1 0 0 0 0,1 0 0 0 0,-1 0-1 0 0,1 0 1 0 0,0 0 0 0 0,16-8 380 0 0,9-20 135 0 0,-8 3-529 0 0,-1 0 1 0 0,-1-1-1 0 0,-2 0 1 0 0,0-1-1 0 0,-2-1 1 0 0,-1 0-1 0 0,-1-1 1 0 0,9-47-1 0 0,-41 120-2529 0 0,11-14 2389 0 0,-14 58-1 0 0,23-78 151 0 0,0 0 0 0 0,1 1-1 0 0,0-1 1 0 0,0 1 0 0 0,1-1-1 0 0,1 1 1 0 0,0-1-1 0 0,0 0 1 0 0,5 18 0 0 0,-5-26 8 0 0,0 1 0 0 0,0-1 1 0 0,0 1-1 0 0,0-1 0 0 0,0 0 0 0 0,0 0 1 0 0,0 1-1 0 0,1-1 0 0 0,0 0 0 0 0,-1 0 1 0 0,1 0-1 0 0,0 0 0 0 0,0-1 0 0 0,0 1 1 0 0,0 0-1 0 0,4 2 0 0 0,-4-4 21 0 0,0 1-1 0 0,0 0 0 0 0,1-1 1 0 0,-1 1-1 0 0,0-1 1 0 0,0 0-1 0 0,1 1 1 0 0,-1-1-1 0 0,0 0 0 0 0,1-1 1 0 0,-1 1-1 0 0,0 0 1 0 0,1-1-1 0 0,-1 1 0 0 0,3-2 1 0 0,3-1 90 0 0,1-1 0 0 0,-1-1 0 0 0,0 1 0 0 0,0-1 0 0 0,-1-1 1 0 0,0 1-1 0 0,14-14 0 0 0,0-4 79 0 0,-1 0 0 0 0,-1-2 0 0 0,18-29 0 0 0,40-84 197 0 0,-76 136-404 0 0,13-26-179 0 0,-1 0 0 0 0,-2-1 0 0 0,-1-1 0 0 0,8-36 0 0 0,-18 66 144 0 0,0 0 1 0 0,0 0-1 0 0,0-1 1 0 0,0 1-1 0 0,0 0 1 0 0,1-1-1 0 0,-1 1 1 0 0,0 0-1 0 0,0 0 1 0 0,0-1-1 0 0,0 1 1 0 0,0 0-1 0 0,0-1 1 0 0,0 1 0 0 0,0 0-1 0 0,0 0 1 0 0,0-1-1 0 0,0 1 1 0 0,0 0-1 0 0,0-1 1 0 0,0 1-1 0 0,0 0 1 0 0,-1 0-1 0 0,1-1 1 0 0,0 1-1 0 0,0 0 1 0 0,0 0-1 0 0,0-1 1 0 0,-1 1 0 0 0,1 0-1 0 0,0 0 1 0 0,0-1-1 0 0,-1 1 1 0 0,-7 7-579 0 0,-15 22 131 0 0,19-23 330 0 0,-80 112 9 0 0,76-103 179 0 0,-1 0-1 0 0,2 0 1 0 0,0 0 0 0 0,1 1 0 0 0,1 1 0 0 0,-6 24 0 0 0,5-1 16 0 0,-2 48 0 0 0,8-69-58 0 0,0 0 0 0 0,1 1 0 0 0,1-1 0 0 0,8 30 0 0 0,-8-41-24 0 0,0-1 0 0 0,1 0 0 0 0,0 0 0 0 0,7 12 0 0 0,-8-16 28 0 0,0-1 0 0 0,0 1 0 0 0,0 0 1 0 0,0-1-1 0 0,0 0 0 0 0,0 1 0 0 0,1-1 0 0 0,-1 0 1 0 0,1 0-1 0 0,0 0 0 0 0,-1-1 0 0 0,1 1 1 0 0,4 1-1 0 0,-6-3 33 0 0,0 0-1 0 0,0 1 1 0 0,0-1 0 0 0,0 0 0 0 0,0 0 0 0 0,1 0 0 0 0,-1 0-1 0 0,0-1 1 0 0,0 1 0 0 0,0 0 0 0 0,0 0 0 0 0,0-1 0 0 0,0 1-1 0 0,0 0 1 0 0,0-1 0 0 0,0 1 0 0 0,0-1 0 0 0,0 0-1 0 0,0 1 1 0 0,0-1 0 0 0,0 0 0 0 0,0 1 0 0 0,1-3 0 0 0,20-25 688 0 0,-12 14-431 0 0,11-15 66 0 0,-2-2-1 0 0,31-61 1 0 0,-15 23-182 0 0,129-295 191 0 0,-156 345-424 0 0,-1-1 1 0 0,-1 1 0 0 0,-1-1 0 0 0,-1 0-1 0 0,3-32 1 0 0,-23 77-950 0 0,-9 37 675 0 0,-19 77 1 0 0,39-118 352 0 0,0 1 0 0 0,2 0 1 0 0,0 0-1 0 0,2 1 0 0 0,0-1 1 0 0,1 0-1 0 0,6 35 0 0 0,-5-52 0 0 0,0 0-1 0 0,0 0 1 0 0,1 0-1 0 0,0 0 1 0 0,0 0-1 0 0,0 0 1 0 0,0 0-1 0 0,1 0 1 0 0,0-1-1 0 0,3 5 1 0 0,-5-8-6 0 0,0 0-1 0 0,0 0 1 0 0,0 0 0 0 0,0 0 0 0 0,1 0-1 0 0,-1 0 1 0 0,0 0 0 0 0,0-1 0 0 0,0 1-1 0 0,1-1 1 0 0,-1 1 0 0 0,0-1 0 0 0,1 1-1 0 0,-1-1 1 0 0,0 0 0 0 0,1 1 0 0 0,1-1-1 0 0,-1 0 7 0 0,0-1-1 0 0,0 1 0 0 0,0-1 0 0 0,0 1 0 0 0,0-1 0 0 0,-1 0 0 0 0,1 1 0 0 0,0-1 0 0 0,0 0 1 0 0,-1 0-1 0 0,1-1 0 0 0,0 1 0 0 0,-1 0 0 0 0,1 0 0 0 0,1-3 0 0 0,6-6 78 0 0,-1-1 0 0 0,-1 1 1 0 0,0-1-1 0 0,-1-1 0 0 0,0 1 0 0 0,-1-1 0 0 0,0 0 0 0 0,0 0 0 0 0,-2-1 0 0 0,1 1 0 0 0,-2-1 0 0 0,0 0 0 0 0,0 0 0 0 0,-1-14 1 0 0,0 26-109 0 0,-1 0 1 0 0,0 0-1 0 0,0-1 1 0 0,0 1-1 0 0,0 0 0 0 0,0 0 1 0 0,0 0-1 0 0,-1 0 1 0 0,1 0-1 0 0,0 0 1 0 0,0 0-1 0 0,-1 0 1 0 0,1 0-1 0 0,-1 0 1 0 0,1 0-1 0 0,-1 0 1 0 0,1 0-1 0 0,-1 1 1 0 0,0-2-1 0 0,0 2-8 0 0,1 0-1 0 0,-1 0 0 0 0,1-1 1 0 0,-1 1-1 0 0,1 0 0 0 0,-1 1 0 0 0,1-1 1 0 0,-1 0-1 0 0,1 0 0 0 0,-1 0 1 0 0,1 0-1 0 0,-1 0 0 0 0,1 0 1 0 0,-1 1-1 0 0,1-1 0 0 0,-1 0 0 0 0,1 0 1 0 0,-1 1-1 0 0,1-1 0 0 0,-1 0 1 0 0,1 1-1 0 0,0-1 0 0 0,-1 1 1 0 0,1-1-1 0 0,-1 1 0 0 0,-3 4-88 0 0,-1 0 0 0 0,1 1 0 0 0,1-1 0 0 0,-6 9 0 0 0,4-2 101 0 0,1-1 1 0 0,0 1-1 0 0,0-1 1 0 0,2 1 0 0 0,-1 0-1 0 0,1 0 1 0 0,1 0 0 0 0,0 19-1 0 0,0-25 35 0 0,2-1 0 0 0,-1 1 0 0 0,0 0-1 0 0,1-1 1 0 0,0 1 0 0 0,0-1 0 0 0,1 1 0 0 0,-1-1 0 0 0,1 0-1 0 0,1 0 1 0 0,-1 1 0 0 0,1-1 0 0 0,-1-1 0 0 0,1 1 0 0 0,1 0-1 0 0,-1-1 1 0 0,1 0 0 0 0,0 1 0 0 0,0-2 0 0 0,7 7-1 0 0,-9-9-4 0 0,0 0 0 0 0,1 0 0 0 0,-1 0-1 0 0,1 0 1 0 0,-1-1 0 0 0,1 1-1 0 0,0-1 1 0 0,-1 1 0 0 0,1-1 0 0 0,-1 0-1 0 0,1 0 1 0 0,0 0 0 0 0,-1 0 0 0 0,1-1-1 0 0,0 1 1 0 0,-1-1 0 0 0,5-1-1 0 0,4-2-1844 0 0,0 0 0 0 0,16-10 0 0 0,-17 9-2360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29.657"/>
    </inkml:context>
    <inkml:brush xml:id="br0">
      <inkml:brushProperty name="width" value="0.05" units="cm"/>
      <inkml:brushProperty name="height" value="0.05" units="cm"/>
    </inkml:brush>
  </inkml:definitions>
  <inkml:trace contextRef="#ctx0" brushRef="#br0">169 239 10002 0 0,'-3'-5'1744'0'0,"-2"-3"566"0"0,0 0 0 0 0,0 1 0 0 0,0 0 0 0 0,-11-11 0 0 0,14 17-2275 0 0,1 0-1 0 0,-1-1 1 0 0,1 1 0 0 0,-1 0-1 0 0,1 0 1 0 0,-1 0 0 0 0,0 0-1 0 0,0 0 1 0 0,1 1 0 0 0,-1-1-1 0 0,0 0 1 0 0,0 1 0 0 0,0-1-1 0 0,0 1 1 0 0,0 0 0 0 0,0 0-1 0 0,1 0 1 0 0,-1 0 0 0 0,0 0-1 0 0,0 0 1 0 0,0 0 0 0 0,0 0-1 0 0,0 1 1 0 0,0-1 0 0 0,0 1-1 0 0,0 0 1 0 0,-2 1 0 0 0,-1 1-128 0 0,0 1 0 0 0,0-1 0 0 0,0 1 1 0 0,1 0-1 0 0,-1 1 0 0 0,1-1 0 0 0,0 1 1 0 0,1 0-1 0 0,-1 0 0 0 0,1 0 1 0 0,0 0-1 0 0,0 1 0 0 0,0-1 0 0 0,1 1 1 0 0,0 0-1 0 0,-2 6 0 0 0,1 0 58 0 0,0 0 0 0 0,1 0 0 0 0,0 0 0 0 0,1 0-1 0 0,0 0 1 0 0,1 1 0 0 0,1 13 0 0 0,-1-24 39 0 0,0-1 1 0 0,0 0-1 0 0,0 0 0 0 0,0 1 1 0 0,0-1-1 0 0,1 0 1 0 0,-1 0-1 0 0,0 0 1 0 0,1 1-1 0 0,-1-1 0 0 0,1 0 1 0 0,-1 0-1 0 0,1 0 1 0 0,0 0-1 0 0,-1 0 0 0 0,1 0 1 0 0,0 0-1 0 0,0 0 1 0 0,0 0-1 0 0,-1 0 1 0 0,1-1-1 0 0,0 1 0 0 0,0 0 1 0 0,0 0-1 0 0,0-1 1 0 0,1 1-1 0 0,-1-1 0 0 0,0 1 1 0 0,0-1-1 0 0,0 1 1 0 0,0-1-1 0 0,1 0 1 0 0,-1 0-1 0 0,0 1 0 0 0,0-1 1 0 0,0 0-1 0 0,1 0 1 0 0,-1 0-1 0 0,0 0 0 0 0,0 0 1 0 0,1-1-1 0 0,-1 1 1 0 0,0 0-1 0 0,0-1 1 0 0,1 1-1 0 0,8-4 48 0 0,-1 1 0 0 0,-1-1 1 0 0,1-1-1 0 0,13-8 0 0 0,-15 9-32 0 0,19-14 162 0 0,0 0 0 0 0,-1-2 0 0 0,-1-1 0 0 0,0 0-1 0 0,-2-2 1 0 0,-1-1 0 0 0,-1-1 0 0 0,-1 0 0 0 0,28-49 0 0 0,-25 24 198 0 0,-21 46-384 0 0,1-1 0 0 0,-1 1 1 0 0,0-1-1 0 0,0 0 0 0 0,-1 1 0 0 0,1-1 1 0 0,-1 0-1 0 0,0 1 0 0 0,-1-8 1 0 0,-2 12-514 0 0,-3 7 305 0 0,-3 6-66 0 0,-11 23 43 0 0,2 1 0 0 0,-16 47 0 0 0,29-68 266 0 0,0 1 1 0 0,1 0-1 0 0,1 0 1 0 0,1 0-1 0 0,0 0 1 0 0,1 0-1 0 0,2 34 0 0 0,-1-49-12 0 0,1 1 1 0 0,-1-1-1 0 0,0 0 0 0 0,0 0 0 0 0,1 1 0 0 0,0-1 0 0 0,-1 0 0 0 0,1 0 0 0 0,0 0 0 0 0,0 0 0 0 0,0 0 0 0 0,0 0 1 0 0,0 0-1 0 0,1 0 0 0 0,-1 0 0 0 0,0 0 0 0 0,1-1 0 0 0,0 1 0 0 0,-1 0 0 0 0,1-1 0 0 0,0 0 0 0 0,0 1 0 0 0,0-1 1 0 0,0 0-1 0 0,0 0 0 0 0,0 0 0 0 0,3 1 0 0 0,-2-1 30 0 0,1-1 0 0 0,0 0 1 0 0,-1 0-1 0 0,1 0 0 0 0,0 0 1 0 0,0-1-1 0 0,-1 1 0 0 0,1-1 0 0 0,-1 0 1 0 0,1 0-1 0 0,-1 0 0 0 0,1-1 1 0 0,-1 1-1 0 0,1-1 0 0 0,-1 0 0 0 0,3-2 1 0 0,7-4 49 0 0,-1-2 0 0 0,0 1 0 0 0,-1-1 0 0 0,0-1 0 0 0,-1 0 0 0 0,0-1 0 0 0,0 0 0 0 0,-1 0 0 0 0,-1-1 0 0 0,0 0 0 0 0,-1 0 0 0 0,0-1 0 0 0,-1 0 0 0 0,6-21 0 0 0,-12 35-110 0 0,0 0 0 0 0,0 0 0 0 0,0-1 0 0 0,1 1 0 0 0,-1 0-1 0 0,0 0 1 0 0,0 0 0 0 0,0 0 0 0 0,0-1 0 0 0,0 1 0 0 0,0 0 0 0 0,0 0 0 0 0,0 0-1 0 0,0 0 1 0 0,0-1 0 0 0,1 1 0 0 0,-1 0 0 0 0,0 0 0 0 0,0 0 0 0 0,0-1-1 0 0,0 1 1 0 0,0 0 0 0 0,0 0 0 0 0,0 0 0 0 0,-1-1 0 0 0,1 1 0 0 0,0 0-1 0 0,0 0 1 0 0,0 0 0 0 0,0-1 0 0 0,0 1 0 0 0,0 0 0 0 0,0 0 0 0 0,0 0-1 0 0,0 0 1 0 0,0-1 0 0 0,-1 1 0 0 0,1 0 0 0 0,0 0 0 0 0,0 0 0 0 0,0 0 0 0 0,0 0-1 0 0,0 0 1 0 0,-1-1 0 0 0,1 1 0 0 0,0 0 0 0 0,0 0 0 0 0,0 0 0 0 0,0 0-1 0 0,-1 0 1 0 0,1 0 0 0 0,0 0 0 0 0,0 0 0 0 0,0 0 0 0 0,-1 0 0 0 0,1 0-1 0 0,0 0 1 0 0,0 0 0 0 0,0 0 0 0 0,-1 0 0 0 0,1 0 0 0 0,0 0 0 0 0,0 0-1 0 0,-1 0 1 0 0,-9 9-705 0 0,-7 22 370 0 0,-29 60 534 0 0,41-81-124 0 0,2 0 0 0 0,-1 1 1 0 0,1 0-1 0 0,1 0 0 0 0,0-1 0 0 0,0 2 0 0 0,1 10 0 0 0,1-21-84 0 0,0 0 1 0 0,0 1 0 0 0,0-1-1 0 0,0 0 1 0 0,1 0-1 0 0,-1 0 1 0 0,0 0 0 0 0,1 0-1 0 0,-1 0 1 0 0,0 0-1 0 0,1 0 1 0 0,-1 0 0 0 0,1 0-1 0 0,0 0 1 0 0,-1 0-1 0 0,1 0 1 0 0,0 0 0 0 0,0 0-1 0 0,0 0 1 0 0,-1-1 0 0 0,1 1-1 0 0,1 1 1 0 0,1-1-191 0 0,-1 0 0 0 0,1 0 1 0 0,-1 0-1 0 0,1 0 0 0 0,0 0 0 0 0,-1-1 1 0 0,1 1-1 0 0,0-1 0 0 0,3 1 1 0 0,2-1-241 0 0,0 0 1 0 0,0-1-1 0 0,0 0 1 0 0,0 0-1 0 0,14-4 1 0 0,3-4-402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0.127"/>
    </inkml:context>
    <inkml:brush xml:id="br0">
      <inkml:brushProperty name="width" value="0.05" units="cm"/>
      <inkml:brushProperty name="height" value="0.05" units="cm"/>
    </inkml:brush>
  </inkml:definitions>
  <inkml:trace contextRef="#ctx0" brushRef="#br0">757 453 9986 0 0,'-25'-22'8977'0'0,"-2"10"-3793"0"0,23 11-5049 0 0,-1 1 0 0 0,1-1 0 0 0,0 1-1 0 0,-1 0 1 0 0,1 0 0 0 0,0 0 0 0 0,0 1 0 0 0,-1-1 0 0 0,1 1 0 0 0,0 0-1 0 0,0 1 1 0 0,-8 2 0 0 0,-8 4-149 0 0,-17 8-57 0 0,23-8 19 0 0,12-7 35 0 0,0-1 0 0 0,0 1 0 0 0,0 1 0 0 0,0-1 0 0 0,0 0-1 0 0,0 0 1 0 0,0 1 0 0 0,0-1 0 0 0,1 1 0 0 0,-1 0 0 0 0,0-1 0 0 0,1 1 0 0 0,-1 0 0 0 0,1 0 0 0 0,0 0 0 0 0,0 0 0 0 0,0 0 0 0 0,-1 3 0 0 0,1-4-12 0 0,1 0-1 0 0,-1 0 1 0 0,1-1 0 0 0,0 1 0 0 0,-1 0 0 0 0,1 0-1 0 0,0 0 1 0 0,0 0 0 0 0,-1-1 0 0 0,1 1 0 0 0,0 0 0 0 0,0 0-1 0 0,0 0 1 0 0,0 0 0 0 0,0 0 0 0 0,0-1 0 0 0,1 1-1 0 0,-1 0 1 0 0,0 0 0 0 0,0 0 0 0 0,1 0 0 0 0,-1-1 0 0 0,0 1-1 0 0,1 0 1 0 0,-1 0 0 0 0,1 0 0 0 0,-1-1 0 0 0,1 1-1 0 0,-1 0 1 0 0,1-1 0 0 0,-1 1 0 0 0,1-1 0 0 0,0 1-1 0 0,-1 0 1 0 0,1-1 0 0 0,0 0 0 0 0,-1 1 0 0 0,1-1 0 0 0,0 1-1 0 0,0-1 1 0 0,0 0 0 0 0,1 1 0 0 0,78 20-849 0 0,-61-17 704 0 0,0 1-1 0 0,0 0 1 0 0,0 2-1 0 0,-1 0 1 0 0,19 10-1 0 0,-35-16 171 0 0,-1 0 0 0 0,1 0 0 0 0,0 0 0 0 0,-1 0 0 0 0,1 0 0 0 0,0 1 0 0 0,-1-1-1 0 0,0 1 1 0 0,1-1 0 0 0,-1 1 0 0 0,0-1 0 0 0,0 1 0 0 0,0 0 0 0 0,0 0 0 0 0,0-1 0 0 0,0 1-1 0 0,0 0 1 0 0,-1 0 0 0 0,1 0 0 0 0,-1 0 0 0 0,1 0 0 0 0,0 4 0 0 0,-2-3 30 0 0,1 0 0 0 0,-1 0 0 0 0,0 0 0 0 0,0 0-1 0 0,0 0 1 0 0,0 0 0 0 0,0 0 0 0 0,-1 0 0 0 0,1-1 0 0 0,-1 1 0 0 0,0 0 0 0 0,0-1 0 0 0,0 1 0 0 0,-2 1 0 0 0,-3 4 88 0 0,-1 0-1 0 0,0-1 0 0 0,0 0 1 0 0,-12 7-1 0 0,12-9-389 0 0,0 0 0 0 0,-1-1-1 0 0,1 0 1 0 0,-1 0 0 0 0,0-1-1 0 0,0 0 1 0 0,0-1-1 0 0,0 0 1 0 0,0 0 0 0 0,0-1-1 0 0,-1 0 1 0 0,1-1 0 0 0,0 0-1 0 0,-18-2 1 0 0,-4-6-528 0 0</inkml:trace>
  <inkml:trace contextRef="#ctx0" brushRef="#br0" timeOffset="1">19 35 17996 0 0,'-2'-1'428'0'0,"1"1"0"0"0,-1-1 0 0 0,1 0 0 0 0,-1 0 0 0 0,1 0 0 0 0,-1 0 0 0 0,1 0 0 0 0,0 0 0 0 0,0 0 0 0 0,-1 0 0 0 0,-1-3 0 0 0,3 3-284 0 0,0 1 0 0 0,0-1 1 0 0,0 0-1 0 0,0 1 0 0 0,0-1 1 0 0,0 0-1 0 0,0 0 0 0 0,0 1 0 0 0,0-1 1 0 0,1 0-1 0 0,-1 1 0 0 0,0-1 1 0 0,0 0-1 0 0,1 1 0 0 0,-1-1 1 0 0,0 0-1 0 0,1 1 0 0 0,-1-1 1 0 0,0 0-1 0 0,1 1 0 0 0,-1-1 1 0 0,1 1-1 0 0,-1-1 0 0 0,1 1 1 0 0,-1-1-1 0 0,2 0 0 0 0,-2 1-212 0 0,1 0-1 0 0,-1-1 0 0 0,1 1 0 0 0,-1 0 0 0 0,1-1 0 0 0,-1 1 0 0 0,1 0 0 0 0,-1 0 0 0 0,1 0 0 0 0,-1-1 0 0 0,1 1 0 0 0,-1 0 1 0 0,1 0-1 0 0,0 0 0 0 0,-1 0 0 0 0,1 0 0 0 0,-1 0 0 0 0,1 0 0 0 0,-1 0 0 0 0,1 0 0 0 0,-1 0 0 0 0,1 1 0 0 0,-1-1 1 0 0,1 0-1 0 0,0 0 0 0 0,-1 0 0 0 0,1 1 0 0 0,-1-1 0 0 0,0 0 0 0 0,2 1 0 0 0,16 15-3732 0 0,-4-5 2546 0 0,0-3 1023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1.105"/>
    </inkml:context>
    <inkml:brush xml:id="br0">
      <inkml:brushProperty name="width" value="0.05" units="cm"/>
      <inkml:brushProperty name="height" value="0.05" units="cm"/>
    </inkml:brush>
  </inkml:definitions>
  <inkml:trace contextRef="#ctx0" brushRef="#br0">384 129 9386 0 0,'15'-30'4916'0'0,"-12"27"-4254"0"0,-1-1 0 0 0,1 0 0 0 0,-1 0 0 0 0,0 0 1 0 0,0 0-1 0 0,0 0 0 0 0,-1 0 0 0 0,0 0 0 0 0,0-1 0 0 0,0 1 0 0 0,0 0 0 0 0,0-1 1 0 0,-1 1-1 0 0,0-1 0 0 0,0-5 0 0 0,-1 8-603 0 0,0 1 1 0 0,1-1-1 0 0,-1 1 0 0 0,0-1 0 0 0,0 1 1 0 0,0-1-1 0 0,0 1 0 0 0,-1-1 1 0 0,1 1-1 0 0,0 0 0 0 0,-1 0 1 0 0,1 0-1 0 0,-1 0 0 0 0,1 0 1 0 0,-1 0-1 0 0,1 0 0 0 0,-1 0 0 0 0,1 0 1 0 0,-1 1-1 0 0,0-1 0 0 0,0 1 1 0 0,1-1-1 0 0,-1 1 0 0 0,0 0 1 0 0,0 0-1 0 0,1 0 0 0 0,-1 0 0 0 0,0 0 1 0 0,0 0-1 0 0,0 0 0 0 0,-3 1 1 0 0,-4 0-151 0 0,0 1 0 0 0,0 0 0 0 0,0 1 0 0 0,-16 6 0 0 0,7 0 9 0 0,0 1 1 0 0,0 0 0 0 0,1 2-1 0 0,1 0 1 0 0,0 1-1 0 0,0 0 1 0 0,1 2-1 0 0,-24 29 1 0 0,19-19 53 0 0,2 1 0 0 0,1 1 0 0 0,1 1 0 0 0,1 0-1 0 0,-11 31 1 0 0,21-47 4 0 0,0 0 1 0 0,2 1-1 0 0,-1-1 0 0 0,2 1 0 0 0,0-1 0 0 0,0 1 0 0 0,1 0 0 0 0,1 0 0 0 0,0 14 0 0 0,1-21-14 0 0,0 0 0 0 0,0 0 0 0 0,1-1 0 0 0,0 1 0 0 0,0-1 0 0 0,0 1 0 0 0,0-1 1 0 0,1 1-1 0 0,0-1 0 0 0,0 0 0 0 0,0 0 0 0 0,1-1 0 0 0,0 1 0 0 0,0-1 0 0 0,0 0 0 0 0,0 0 0 0 0,1 0 0 0 0,-1 0 0 0 0,1-1 0 0 0,0 0 0 0 0,0 0 0 0 0,6 3 0 0 0,1-1 10 0 0,1 0 1 0 0,-1-1-1 0 0,1-1 0 0 0,0 1 1 0 0,0-2-1 0 0,1 0 0 0 0,-1-1 0 0 0,0 0 1 0 0,1-1-1 0 0,-1 0 0 0 0,0-1 0 0 0,1-1 1 0 0,-1 0-1 0 0,0-1 0 0 0,0 0 1 0 0,0-1-1 0 0,-1 0 0 0 0,19-10 0 0 0,-28 12 69 0 0,1-1 0 0 0,-1 1 0 0 0,0-1 0 0 0,0 0 0 0 0,0 0 0 0 0,0 0 0 0 0,-1-1 0 0 0,1 1 0 0 0,-1 0 0 0 0,0-1-1 0 0,0 0 1 0 0,0 1 0 0 0,-1-1 0 0 0,1 0 0 0 0,-1 0 0 0 0,1-5 0 0 0,0 4-2 0 0,-1-1 0 0 0,0 1 0 0 0,-1-1 1 0 0,1 1-1 0 0,-1-1 0 0 0,0 0 0 0 0,-1 1 0 0 0,1-1 0 0 0,-1 1 1 0 0,0-1-1 0 0,-3-7 0 0 0,-2 1-108 0 0,0 0 1 0 0,-2 0-1 0 0,1 0 0 0 0,-2 1 1 0 0,1 0-1 0 0,-2 1 0 0 0,1 0 1 0 0,-1 0-1 0 0,-14-9 0 0 0,21 17-1 0 0,0-1 0 0 0,0 1 0 0 0,0 0 0 0 0,0 1 0 0 0,0-1 0 0 0,0 1 0 0 0,0-1-1 0 0,-7-1 1 0 0,10 3 46 0 0,0 1 0 0 0,0-1 0 0 0,0 0 0 0 0,0 0 0 0 0,-1 0 0 0 0,1 0 0 0 0,0 0 0 0 0,0 0 0 0 0,0 1 0 0 0,0-1 0 0 0,0 0 0 0 0,0 0-1 0 0,0 0 1 0 0,0 0 0 0 0,-1 0 0 0 0,1 1 0 0 0,0-1 0 0 0,0 0 0 0 0,0 0 0 0 0,0 0 0 0 0,0 0 0 0 0,0 1 0 0 0,0-1 0 0 0,0 0 0 0 0,0 0 0 0 0,0 0 0 0 0,0 1-1 0 0,0-1 1 0 0,0 0 0 0 0,0 0 0 0 0,0 0 0 0 0,0 0 0 0 0,1 1 0 0 0,-1-1 0 0 0,0 0 0 0 0,0 0 0 0 0,0 0 0 0 0,0 0 0 0 0,0 0 0 0 0,0 1 0 0 0,0-1-1 0 0,0 0 1 0 0,1 0 0 0 0,-1 0 0 0 0,0 0 0 0 0,0 0 0 0 0,0 0 0 0 0,0 0 0 0 0,1 1 0 0 0,5 8-556 0 0,4-4 399 0 0,-1 0-1 0 0,1-1 1 0 0,-1 0-1 0 0,1 0 1 0 0,13 2 0 0 0,-4 0 32 0 0,-4-2 75 0 0,5 2-10 0 0,30 13-1 0 0,-45-17 84 0 0,0 1-1 0 0,0 0 0 0 0,0 0 0 0 0,-1 0 1 0 0,1 0-1 0 0,-1 1 0 0 0,1 0 1 0 0,-1 0-1 0 0,0 0 0 0 0,5 8 0 0 0,-7-8 31 0 0,0 0 0 0 0,0 0 0 0 0,-1 0 0 0 0,0 0 0 0 0,1 0 0 0 0,-2 0 1 0 0,1 0-1 0 0,0 1 0 0 0,-1-1 0 0 0,0 0 0 0 0,0 1 0 0 0,0-1 0 0 0,0 0 0 0 0,-1 0 0 0 0,0 1 0 0 0,0-1 0 0 0,-2 8 0 0 0,-4 6 257 0 0,-1 0 0 0 0,-15 29 0 0 0,13-30-121 0 0,-11 19 183 0 0,-1 2-4046 0 0,30-39-3293 0 0,-1-3 3912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1.619"/>
    </inkml:context>
    <inkml:brush xml:id="br0">
      <inkml:brushProperty name="width" value="0.05" units="cm"/>
      <inkml:brushProperty name="height" value="0.05" units="cm"/>
    </inkml:brush>
  </inkml:definitions>
  <inkml:trace contextRef="#ctx0" brushRef="#br0">17 26 14051 0 0,'11'-25'8754'0'0,"-11"36"-8811"0"0,-23 433-25 0 0,22-432 41 0 0,-2 53 30 0 0,3-61-185 0 0,0-1 0 0 0,0 1 0 0 0,0 0 0 0 0,1 0 0 0 0,0-1 0 0 0,0 1 0 0 0,0-1 0 0 0,0 1 0 0 0,1-1 0 0 0,-1 1 1 0 0,1-1-1 0 0,0 0 0 0 0,0 0 0 0 0,3 4 0 0 0,-4-6-48 0 0,0 0 0 0 0,0 0 0 0 0,0 0 0 0 0,0-1 0 0 0,0 1 0 0 0,1 0 1 0 0,-1-1-1 0 0,0 1 0 0 0,0-1 0 0 0,1 1 0 0 0,-1-1 0 0 0,0 1 0 0 0,1-1 0 0 0,-1 0 0 0 0,0 0 0 0 0,1 0 1 0 0,-1 0-1 0 0,1 0 0 0 0,-1 0 0 0 0,0 0 0 0 0,1 0 0 0 0,-1-1 0 0 0,0 1 0 0 0,1 0 0 0 0,1-2 1 0 0,6-2-1040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1.994"/>
    </inkml:context>
    <inkml:brush xml:id="br0">
      <inkml:brushProperty name="width" value="0.05" units="cm"/>
      <inkml:brushProperty name="height" value="0.05" units="cm"/>
    </inkml:brush>
  </inkml:definitions>
  <inkml:trace contextRef="#ctx0" brushRef="#br0">0 295 14243 0 0,'2'2'221'0'0,"0"0"-1"0"0,-1 0 0 0 0,0 0 1 0 0,1 1-1 0 0,-1-1 1 0 0,0 0-1 0 0,0 1 1 0 0,0-1-1 0 0,0 1 1 0 0,-1 0-1 0 0,1-1 1 0 0,0 5-1 0 0,3 8 440 0 0,-3-13-582 0 0,1 1 0 0 0,-1-1 0 0 0,1 0 0 0 0,0 0 0 0 0,-1 0 0 0 0,1 1 0 0 0,0-2 0 0 0,0 1-1 0 0,0 0 1 0 0,0 0 0 0 0,1-1 0 0 0,-1 1 0 0 0,0-1 0 0 0,1 1 0 0 0,-1-1 0 0 0,1 0 0 0 0,0 0 0 0 0,-1 0 0 0 0,1-1 0 0 0,0 1 0 0 0,-1-1 0 0 0,4 1 0 0 0,4 0 339 0 0,0-1 1 0 0,0 0 0 0 0,0-1-1 0 0,18-3 1 0 0,-25 4-313 0 0,-1-1 0 0 0,0 1 0 0 0,0-1 0 0 0,0 0 1 0 0,0 0-1 0 0,0 0 0 0 0,0 0 0 0 0,0 0 0 0 0,0 0 0 0 0,0-1 0 0 0,-1 1 0 0 0,1-1 1 0 0,-1 1-1 0 0,1-1 0 0 0,-1 0 0 0 0,1 1 0 0 0,-1-1 0 0 0,0 0 0 0 0,0 0 0 0 0,0 0 0 0 0,0 0 1 0 0,1-2-1 0 0,0-2 27 0 0,0 0 1 0 0,-1 1 0 0 0,1-1-1 0 0,-1 0 1 0 0,-1 0-1 0 0,1-11 1 0 0,-2-35-96 0 0,1 52-54 0 0,0 0-1 0 0,0-1 1 0 0,0 1-1 0 0,0 0 1 0 0,0 0 0 0 0,0-1-1 0 0,0 1 1 0 0,0 0-1 0 0,0 0 1 0 0,0-1-1 0 0,0 1 1 0 0,0 0-1 0 0,0 0 1 0 0,0-1-1 0 0,0 1 1 0 0,0 0-1 0 0,0 0 1 0 0,0 0-1 0 0,-1-1 1 0 0,1 1-1 0 0,0 0 1 0 0,0 0-1 0 0,0 0 1 0 0,0-1-1 0 0,-1 1 1 0 0,1 0 0 0 0,0 0-1 0 0,0 0 1 0 0,0 0-1 0 0,-1 0 1 0 0,1 0-1 0 0,0-1 1 0 0,0 1-1 0 0,-1 0 1 0 0,-6 6-747 0 0,-5 13-116 0 0,11-18 898 0 0,-12 22-148 0 0,0 2 1 0 0,2 0 0 0 0,0 1 0 0 0,2 0 0 0 0,-7 32 0 0 0,15-54 133 0 0,0 0 0 0 0,1 0 0 0 0,-1 0 1 0 0,1 0-1 0 0,0 0 0 0 0,1 0 0 0 0,-1 0 0 0 0,1 0 1 0 0,0 0-1 0 0,-1 0 0 0 0,2 0 0 0 0,-1 0 1 0 0,0 0-1 0 0,1 0 0 0 0,0 0 0 0 0,0-1 1 0 0,4 6-1 0 0,-4-7 19 0 0,-1 0 0 0 0,1 0 0 0 0,0 0 1 0 0,1-1-1 0 0,-1 1 0 0 0,0-1 0 0 0,0 1 1 0 0,1-1-1 0 0,-1 0 0 0 0,1 0 0 0 0,-1 0 1 0 0,1 0-1 0 0,-1 0 0 0 0,1-1 0 0 0,0 1 1 0 0,-1-1-1 0 0,1 0 0 0 0,0 0 0 0 0,0 0 1 0 0,-1 0-1 0 0,1 0 0 0 0,0 0 0 0 0,-1-1 1 0 0,1 1-1 0 0,0-1 0 0 0,-1 0 0 0 0,4-1 1 0 0,9-4 81 0 0,0-1 1 0 0,-1 0 0 0 0,1-1-1 0 0,-2 0 1 0 0,1-1 0 0 0,-1-1-1 0 0,-1 0 1 0 0,0-1 0 0 0,15-16 0 0 0,-2-3-200 0 0,-1-1 0 0 0,34-57 1 0 0,-56 85 122 0 0,15-22-813 0 0,-17 25 768 0 0,0 0 1 0 0,0 0-1 0 0,0-1 0 0 0,0 1 0 0 0,0 0 1 0 0,1 0-1 0 0,-1 0 0 0 0,0 0 1 0 0,0 0-1 0 0,0 0 0 0 0,0-1 1 0 0,1 1-1 0 0,-1 0 0 0 0,0 0 1 0 0,0 0-1 0 0,0 0 0 0 0,0 0 0 0 0,1 0 1 0 0,-1 0-1 0 0,0 0 0 0 0,0 0 1 0 0,0 0-1 0 0,1 0 0 0 0,-1 0 1 0 0,0 0-1 0 0,0 0 0 0 0,0 0 0 0 0,1 0 1 0 0,-1 0-1 0 0,0 0 0 0 0,0 0 1 0 0,0 0-1 0 0,0 0 0 0 0,1 0 1 0 0,-1 1-1 0 0,0-1 0 0 0,0 0 0 0 0,0 0 1 0 0,3 16-380 0 0,-7 60-48 0 0,1 22 761 0 0,3-96-370 0 0,1 1 0 0 0,-1-1 1 0 0,0 0-1 0 0,1 1 0 0 0,-1-1 1 0 0,1 0-1 0 0,0 0 0 0 0,0 0 1 0 0,0 0-1 0 0,0 0 1 0 0,0 0-1 0 0,0 0 0 0 0,1 0 1 0 0,-1 0-1 0 0,1 0 0 0 0,-1-1 1 0 0,1 1-1 0 0,-1-1 0 0 0,1 1 1 0 0,3 1-1 0 0,-4-2-412 0 0,1-1 0 0 0,-1 1 1 0 0,1 0-1 0 0,-1-1 0 0 0,1 1 0 0 0,-1-1 0 0 0,1 0 1 0 0,0 0-1 0 0,-1 1 0 0 0,1-1 0 0 0,0 0 0 0 0,-1 0 0 0 0,1 0 1 0 0,0-1-1 0 0,-1 1 0 0 0,1 0 0 0 0,0-1 0 0 0,-1 1 1 0 0,3-2-1 0 0,3-1-3114 0 0</inkml:trace>
  <inkml:trace contextRef="#ctx0" brushRef="#br0" timeOffset="1">543 1 18700 0 0,'0'0'-128'0'0,"-1"1"48"0"0,-2 5-8 0 0,2 1 32 0 0,-2 0 16 0 0,1 2-32 0 0,2 1 24 0 0,0 2-624 0 0,3 0-144 0 0,3 1-353 0 0,1 2-703 0 0,5-1 48 0 0,-4-1-705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2.476"/>
    </inkml:context>
    <inkml:brush xml:id="br0">
      <inkml:brushProperty name="width" value="0.05" units="cm"/>
      <inkml:brushProperty name="height" value="0.05" units="cm"/>
    </inkml:brush>
  </inkml:definitions>
  <inkml:trace contextRef="#ctx0" brushRef="#br0">208 355 15419 0 0,'-2'-1'313'0'0,"0"1"-1"0"0,1-1 0 0 0,-1 1 0 0 0,0 0 0 0 0,0 0 1 0 0,1 0-1 0 0,-1 0 0 0 0,0 0 0 0 0,0 0 1 0 0,1 1-1 0 0,-1-1 0 0 0,0 1 0 0 0,1-1 1 0 0,-1 1-1 0 0,-2 1 0 0 0,-1 0-151 0 0,1 1 0 0 0,0-1-1 0 0,0 1 1 0 0,0 0 0 0 0,-5 6 0 0 0,1-1-229 0 0,1 0-1 0 0,0 1 1 0 0,1 0 0 0 0,-8 14 0 0 0,-9 20 135 0 0,8-18 66 0 0,1 1 1 0 0,1 1-1 0 0,1 0 0 0 0,-15 54 1 0 0,27-79-122 0 0,0-1 0 0 0,-1 0 0 0 0,1 1 0 0 0,0-1 0 0 0,0 0 0 0 0,0 0 0 0 0,0 1 0 0 0,0-1 0 0 0,0 0 1 0 0,0 1-1 0 0,0-1 0 0 0,0 0 0 0 0,1 0 0 0 0,-1 1 0 0 0,1-1 0 0 0,-1 0 0 0 0,1 0 0 0 0,-1 0 0 0 0,1 0 0 0 0,0 1 1 0 0,-1-1-1 0 0,1 0 0 0 0,0 0 0 0 0,0 0 0 0 0,0 0 0 0 0,0-1 0 0 0,0 1 0 0 0,0 0 0 0 0,0 0 0 0 0,0-1 0 0 0,0 1 1 0 0,0 0-1 0 0,0-1 0 0 0,0 1 0 0 0,1-1 0 0 0,-1 1 0 0 0,2-1 0 0 0,0 1 46 0 0,0-1-1 0 0,-1 1 1 0 0,1-1 0 0 0,0 0-1 0 0,0 0 1 0 0,0-1-1 0 0,-1 1 1 0 0,1 0 0 0 0,0-1-1 0 0,-1 0 1 0 0,1 0 0 0 0,0 0-1 0 0,-1 0 1 0 0,1 0-1 0 0,-1 0 1 0 0,4-3 0 0 0,11-9 84 0 0,-1-2 1 0 0,-1 0 0 0 0,0-1 0 0 0,-1 0 0 0 0,-1-1-1 0 0,0 0 1 0 0,19-38 0 0 0,-1-8-65 0 0,23-73 1 0 0,-34 86-15 0 0,-10 24-133 0 0,-1 0 0 0 0,10-51 0 0 0,-18 69 33 0 0,1 0 1 0 0,-2 0-1 0 0,1 0 0 0 0,-1 0 1 0 0,0 0-1 0 0,-1 0 0 0 0,0 0 1 0 0,0 0-1 0 0,-1 1 0 0 0,0-1 1 0 0,0 0-1 0 0,-1 1 0 0 0,0-1 1 0 0,-6-10-1 0 0,8 16 18 0 0,1 1-1 0 0,-1-1 1 0 0,0 1-1 0 0,0-1 1 0 0,0 1 0 0 0,0 0-1 0 0,0-1 1 0 0,0 1-1 0 0,0 0 1 0 0,-1 0-1 0 0,1 0 1 0 0,0 0 0 0 0,-1 0-1 0 0,1 0 1 0 0,-1 0-1 0 0,1 0 1 0 0,-1 1-1 0 0,1-1 1 0 0,-1 1 0 0 0,1-1-1 0 0,-1 1 1 0 0,0-1-1 0 0,1 1 1 0 0,-1 0-1 0 0,0 0 1 0 0,1 0 0 0 0,-1 0-1 0 0,0 0 1 0 0,1 0-1 0 0,-1 0 1 0 0,0 1-1 0 0,1-1 1 0 0,-1 1 0 0 0,1-1-1 0 0,-1 1 1 0 0,1-1-1 0 0,-1 1 1 0 0,1 0 0 0 0,-1 0-1 0 0,1 0 1 0 0,-1 0-1 0 0,1 0 1 0 0,0 0-1 0 0,0 0 1 0 0,-2 1 0 0 0,-6 7-50 0 0,1 1 1 0 0,0-1 0 0 0,0 1-1 0 0,-10 18 1 0 0,17-27 70 0 0,-12 19 23 0 0,1 1 1 0 0,1 0 0 0 0,1 1 0 0 0,1 0 0 0 0,-8 28 0 0 0,15-41-53 0 0,0 1-1 0 0,0-1 0 0 0,1 0 1 0 0,0 1-1 0 0,1-1 1 0 0,0 0-1 0 0,0 1 0 0 0,1-1 1 0 0,1 1-1 0 0,-1-1 0 0 0,2 0 1 0 0,-1 0-1 0 0,1 0 1 0 0,0 0-1 0 0,1-1 0 0 0,5 11 1 0 0,-5-13-58 0 0,1 0 0 0 0,-1 0 0 0 0,1 0 0 0 0,0-1 0 0 0,0 0 0 0 0,1 0 1 0 0,8 6-1 0 0,47 27-145 0 0,-46-31 98 0 0,-2 1-1 0 0,1 1 1 0 0,-1 0-1 0 0,16 15 1 0 0,-25-20-18 0 0,0 0 1 0 0,-1 0-1 0 0,0 1 0 0 0,1-1 1 0 0,-1 1-1 0 0,-1 0 0 0 0,1 0 1 0 0,-1 0-1 0 0,0 0 1 0 0,0 0-1 0 0,-1 0 0 0 0,1 1 1 0 0,-1-1-1 0 0,0 0 0 0 0,-1 1 1 0 0,1 10-1 0 0,-1 1-752 0 0,-1 4-208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3.918"/>
    </inkml:context>
    <inkml:brush xml:id="br0">
      <inkml:brushProperty name="width" value="0.05" units="cm"/>
      <inkml:brushProperty name="height" value="0.05" units="cm"/>
    </inkml:brush>
  </inkml:definitions>
  <inkml:trace contextRef="#ctx0" brushRef="#br0">177 145 19196 0 0,'-15'-10'1685'0'0,"15"9"-1628"0"0,0 1 1 0 0,-1-1-1 0 0,1 1 0 0 0,-1 0 1 0 0,1-1-1 0 0,-1 1 0 0 0,1-1 1 0 0,-1 1-1 0 0,1 0 0 0 0,-1-1 1 0 0,1 1-1 0 0,-1 0 0 0 0,1-1 1 0 0,-1 1-1 0 0,0 0 0 0 0,1 0 1 0 0,-1 0-1 0 0,0 0 0 0 0,1 0 1 0 0,-1 0-1 0 0,1-1 0 0 0,-1 1 1 0 0,0 0-1 0 0,1 1 0 0 0,-1-1 1 0 0,0 0-1 0 0,1 0 0 0 0,-1 0 1 0 0,1 0-1 0 0,-1 0 0 0 0,0 1 1 0 0,1-1-1 0 0,-1 0 0 0 0,1 0 1 0 0,-1 1-1 0 0,1-1 0 0 0,-1 1 1 0 0,1-1-1 0 0,-1 0 0 0 0,1 1 1 0 0,-1-1-1 0 0,1 1 0 0 0,0-1 1 0 0,-1 1-1 0 0,1-1 0 0 0,-1 2 1 0 0,-10 12-184 0 0,1 1 0 0 0,0 0 1 0 0,-11 23-1 0 0,6-10 118 0 0,4-7-18 0 0,-11 31 0 0 0,9-20-33 0 0,11-27 45 0 0,-2 4-36 0 0,1-1 1 0 0,-1 1-1 0 0,1 0 0 0 0,1 0 0 0 0,0 0 0 0 0,-1 13 0 0 0,3-21 43 0 0,-1-1-1 0 0,1 0 0 0 0,0 1 0 0 0,0-1 1 0 0,0 1-1 0 0,1-1 0 0 0,-1 1 0 0 0,0-1 1 0 0,0 1-1 0 0,0-1 0 0 0,0 1 0 0 0,0-1 0 0 0,0 0 1 0 0,1 1-1 0 0,-1-1 0 0 0,0 1 0 0 0,0-1 1 0 0,1 0-1 0 0,-1 1 0 0 0,0-1 0 0 0,1 1 0 0 0,-1-1 1 0 0,0 0-1 0 0,1 0 0 0 0,-1 1 0 0 0,0-1 1 0 0,1 0-1 0 0,-1 0 0 0 0,1 1 0 0 0,14-3-132 0 0,14-13 11 0 0,-16 4 86 0 0,-1 0 0 0 0,0-1 0 0 0,-1 0 0 0 0,0-1 0 0 0,12-18 0 0 0,-14 19-30 0 0,2-7-196 0 0,-10 16 158 0 0,0 1 0 0 0,1 0-1 0 0,-1-1 1 0 0,0 1-1 0 0,1 0 1 0 0,-1 0-1 0 0,1-1 1 0 0,-1 1-1 0 0,1 0 1 0 0,0 1 0 0 0,0-1-1 0 0,0 0 1 0 0,0 1-1 0 0,1-1 1 0 0,-1 1-1 0 0,3-2 1 0 0,-4 3 70 0 0,-1 1 0 0 0,0 0-1 0 0,1-1 1 0 0,-1 1 0 0 0,1-1 0 0 0,-1 1 0 0 0,0 0-1 0 0,1-1 1 0 0,-1 1 0 0 0,0 0 0 0 0,0-1 0 0 0,1 1 0 0 0,-1 0-1 0 0,0-1 1 0 0,0 1 0 0 0,0 0 0 0 0,0 0 0 0 0,0-1-1 0 0,0 1 1 0 0,0 0 0 0 0,0 1 0 0 0,-1 21-100 0 0,-2 115 288 0 0,0 8 978 0 0,-27 163 1080 0 0,10-191-1639 0 0,16-104-339 0 0,-1-1-1 0 0,0 0 0 0 0,-12 21 0 0 0,17-33-214 0 0,0-1 1 0 0,0 1 0 0 0,-1-1-1 0 0,1 1 1 0 0,0-1-1 0 0,0 1 1 0 0,-1-1 0 0 0,1 0-1 0 0,0 1 1 0 0,-1-1-1 0 0,1 1 1 0 0,0-1 0 0 0,-1 1-1 0 0,1-1 1 0 0,-1 0-1 0 0,1 1 1 0 0,-1-1 0 0 0,1 0-1 0 0,-1 0 1 0 0,1 1-1 0 0,-1-1 1 0 0,1 0 0 0 0,-1 0-1 0 0,1 0 1 0 0,-1 0-1 0 0,0 1 1 0 0,0-2 20 0 0,1 1 1 0 0,-1 0-1 0 0,0-1 1 0 0,1 1-1 0 0,-1-1 1 0 0,1 1-1 0 0,-1-1 1 0 0,1 1-1 0 0,0-1 1 0 0,-1 1-1 0 0,1-1 1 0 0,-1 0-1 0 0,1 1 1 0 0,0-1-1 0 0,-1 1 1 0 0,1-1-1 0 0,0-1 1 0 0,-9-36 957 0 0,8 35-962 0 0,-1-16-164 0 0,1 1 1 0 0,0-1-1 0 0,1 1 0 0 0,4-22 1 0 0,14-73-702 0 0,-9 75 585 0 0,2 1 0 0 0,1 1 0 0 0,2 0 0 0 0,22-41-1 0 0,85-130-370 0 0,-77 137 549 0 0,-3-1-1 0 0,35-84 0 0 0,-72 137 406 0 0,-4 18-328 0 0,0 0 0 0 0,0 0 0 0 0,-1 0 0 0 0,1 0 0 0 0,0 0 0 0 0,0 0 0 0 0,-1 0-1 0 0,1 0 1 0 0,0 0 0 0 0,0 0 0 0 0,-1 0 0 0 0,1 0 0 0 0,0 0 0 0 0,-1 0 0 0 0,1 0 0 0 0,0 0 0 0 0,0 0 0 0 0,-1 0 0 0 0,1 0 0 0 0,0 0 0 0 0,0 1 0 0 0,0-1 0 0 0,-1 0 0 0 0,1 0 0 0 0,0 0 0 0 0,0 0 0 0 0,0 0 0 0 0,-1 1 0 0 0,1-1 0 0 0,0 0 0 0 0,0 0 0 0 0,0 0 0 0 0,0 1 0 0 0,-1-1 0 0 0,-22 28-51 0 0,7-2 54 0 0,1-1-1 0 0,-20 49 1 0 0,30-62-7 0 0,1 1 1 0 0,0-1-1 0 0,1 1 1 0 0,0 0-1 0 0,1 0 1 0 0,1 0-1 0 0,0 0 1 0 0,1 22-1 0 0,1-33 3 0 0,-1-1 0 0 0,0 1 0 0 0,1 0 0 0 0,-1 0 0 0 0,1-1 0 0 0,-1 1 0 0 0,1 0-1 0 0,0-1 1 0 0,0 1 0 0 0,0-1 0 0 0,0 1 0 0 0,0-1 0 0 0,0 1 0 0 0,0-1 0 0 0,0 0-1 0 0,1 1 1 0 0,-1-1 0 0 0,0 0 0 0 0,1 0 0 0 0,-1 0 0 0 0,1 0 0 0 0,-1 0 0 0 0,1 0-1 0 0,0-1 1 0 0,-1 1 0 0 0,1 0 0 0 0,0-1 0 0 0,0 1 0 0 0,-1-1 0 0 0,1 0 0 0 0,0 0-1 0 0,0 1 1 0 0,-1-1 0 0 0,1 0 0 0 0,0-1 0 0 0,0 1 0 0 0,3-1 0 0 0,2 0 48 0 0,1 0-1 0 0,-1 0 1 0 0,1-1 0 0 0,-1 0 0 0 0,0-1 0 0 0,0 0 0 0 0,12-6 0 0 0,4-6 28 0 0,-1 0 1 0 0,-1-2 0 0 0,-1-1 0 0 0,25-26-1 0 0,66-87-212 0 0,-108 127 124 0 0,2-2-28 0 0,0-1 0 0 0,0 1 0 0 0,-1-1 0 0 0,0 0 0 0 0,0 0 0 0 0,0-1 0 0 0,3-11 0 0 0,-7 19 26 0 0,0 0 0 0 0,0 0 0 0 0,0 0 0 0 0,0 0 0 0 0,0 0 0 0 0,-1 0 1 0 0,1 0-1 0 0,0 0 0 0 0,0 0 0 0 0,0 0 0 0 0,0 0 0 0 0,0 0 0 0 0,-1 0 0 0 0,1 1 1 0 0,0-1-1 0 0,0 0 0 0 0,0-1 0 0 0,0 1 0 0 0,-1 0 0 0 0,1 0 0 0 0,0 0 1 0 0,0 0-1 0 0,0 0 0 0 0,0 0 0 0 0,0 0 0 0 0,-1 0 0 0 0,1 0 0 0 0,0 0 1 0 0,0 0-1 0 0,0 0 0 0 0,0 0 0 0 0,0 0 0 0 0,0 0 0 0 0,0-1 0 0 0,-1 1 1 0 0,1 0-1 0 0,0 0 0 0 0,0 0 0 0 0,0 0 0 0 0,0 0 0 0 0,0 0 0 0 0,0-1 1 0 0,0 1-1 0 0,0 0 0 0 0,0 0 0 0 0,0 0 0 0 0,0 0 0 0 0,0 0 0 0 0,0-1 0 0 0,0 1 1 0 0,0 0-1 0 0,0 0 0 0 0,0 0 0 0 0,0 0 0 0 0,0-1 0 0 0,-9 13-397 0 0,-1 19 330 0 0,1 0-1 0 0,1 0 0 0 0,2 0 1 0 0,1 1-1 0 0,-1 34 0 0 0,6-63 104 0 0,0 1 1 0 0,0-1-1 0 0,1 1 0 0 0,0-1 0 0 0,0 1 1 0 0,0-1-1 0 0,0 1 0 0 0,0-1 0 0 0,0 0 1 0 0,1 0-1 0 0,0 1 0 0 0,0-1 1 0 0,0 0-1 0 0,0-1 0 0 0,0 1 0 0 0,4 4 1 0 0,-4-6 19 0 0,0 1 0 0 0,-1-1 0 0 0,1 0 0 0 0,0 0 1 0 0,-1 0-1 0 0,1 0 0 0 0,0 0 0 0 0,0-1 1 0 0,0 1-1 0 0,0 0 0 0 0,0-1 0 0 0,0 0 0 0 0,0 1 1 0 0,0-1-1 0 0,0 0 0 0 0,0 0 0 0 0,-1 0 1 0 0,1 0-1 0 0,0 0 0 0 0,0-1 0 0 0,0 1 0 0 0,0-1 1 0 0,0 1-1 0 0,0-1 0 0 0,0 0 0 0 0,0 1 0 0 0,0-1 1 0 0,-1 0-1 0 0,1 0 0 0 0,0 0 0 0 0,2-3 1 0 0,12-8 107 0 0,-1-2 1 0 0,0 0 0 0 0,-1 0-1 0 0,0-2 1 0 0,-1 1 0 0 0,-1-2-1 0 0,0 0 1 0 0,-2 0 0 0 0,0-1-1 0 0,-1 0 1 0 0,0-1 0 0 0,6-22-1 0 0,-8 26-174 0 0,-6 13-41 0 0,0 1 0 0 0,1-1 0 0 0,-1 0 0 0 0,0 0 0 0 0,-1 0 1 0 0,1 0-1 0 0,0 0 0 0 0,-1 0 0 0 0,1 0 0 0 0,-1 0 0 0 0,1 0 0 0 0,-1 0 1 0 0,0 0-1 0 0,0-5 0 0 0,-10 30-1424 0 0,1 3 1204 0 0,-9 44 0 0 0,16-58 337 0 0,0 0 0 0 0,0 0 0 0 0,2 1 0 0 0,-1-1 0 0 0,2 0 0 0 0,1 15 0 0 0,-2-26-28 0 0,0 0-1 0 0,0 0 1 0 0,0 0-1 0 0,0 0 1 0 0,1 0-1 0 0,-1 0 1 0 0,0 0-1 0 0,1 0 1 0 0,-1 0-1 0 0,1 0 1 0 0,-1 0-1 0 0,1 0 1 0 0,-1 0-1 0 0,1 0 1 0 0,-1 0-1 0 0,1-1 1 0 0,0 1-1 0 0,0 0 1 0 0,-1 0-1 0 0,1-1 1 0 0,0 1-1 0 0,0 0 1 0 0,0-1-1 0 0,2 1 1 0 0,-2 0 21 0 0,0-1-1 0 0,1 0 1 0 0,-1 0 0 0 0,1 0 0 0 0,-1-1 0 0 0,0 1-1 0 0,1 0 1 0 0,-1-1 0 0 0,0 1 0 0 0,1 0 0 0 0,-1-1-1 0 0,0 1 1 0 0,1-1 0 0 0,-1 0 0 0 0,0 0 0 0 0,1 0-1 0 0,6-5 179 0 0,0-1 0 0 0,-1 1 0 0 0,13-16-1 0 0,-3 3-191 0 0,-1-1-1 0 0,0-1 0 0 0,-2-1 1 0 0,0 0-1 0 0,-1-1 0 0 0,-2-1 1 0 0,0 0-1 0 0,-2 0 0 0 0,7-27 1 0 0,-15 50-73 0 0,-1 0 0 0 0,0 0 0 0 0,1 0 0 0 0,-1 0 0 0 0,0 0 0 0 0,0 0 0 0 0,0 0 1 0 0,0 0-1 0 0,0 0 0 0 0,0 0 0 0 0,0 0 0 0 0,0 0 0 0 0,0 0 0 0 0,-1 0 0 0 0,1 0 0 0 0,0 0 0 0 0,-1-1 1 0 0,0 2 3 0 0,1 0 1 0 0,-1 0 0 0 0,0 0 0 0 0,1 1 0 0 0,-1-1 0 0 0,1 0 0 0 0,-1 1 0 0 0,1-1-1 0 0,-1 1 1 0 0,1-1 0 0 0,-1 0 0 0 0,1 1 0 0 0,-1-1 0 0 0,1 1 0 0 0,-1-1-1 0 0,1 1 1 0 0,0 0 0 0 0,-1-1 0 0 0,1 1 0 0 0,0-1 0 0 0,0 1 0 0 0,-1-1 0 0 0,1 1-1 0 0,0 0 1 0 0,0-1 0 0 0,0 2 0 0 0,-3 4-18 0 0,-12 38 127 0 0,14-42-54 0 0,1-1 0 0 0,-1 1 0 0 0,1 0 0 0 0,0 0 1 0 0,-1-1-1 0 0,1 1 0 0 0,0 0 0 0 0,0-1 0 0 0,0 1 0 0 0,1 0 0 0 0,-1 0 0 0 0,0-1 0 0 0,1 1 0 0 0,-1 0 0 0 0,1-1 1 0 0,-1 1-1 0 0,1 0 0 0 0,0-1 0 0 0,-1 1 0 0 0,1-1 0 0 0,0 1 0 0 0,2 1 0 0 0,-2-2 0 0 0,1 0 0 0 0,-1-1 0 0 0,1 1 0 0 0,-1-1 0 0 0,1 0 0 0 0,0 1 0 0 0,-1-1 0 0 0,1 0 0 0 0,-1 0 0 0 0,1 0 0 0 0,0 0 0 0 0,-1 0 0 0 0,1 0 0 0 0,-1 0 0 0 0,1-1 0 0 0,-1 1 0 0 0,1 0 0 0 0,0-1 0 0 0,-1 1 0 0 0,0-1 0 0 0,1 0 0 0 0,2-1 0 0 0,33-21 127 0 0,-33 21-135 0 0,12-10 17 0 0,27-27 0 0 0,-12 10-92 0 0,-31 29 43 0 0,0 0 1 0 0,0-1 0 0 0,0 1-1 0 0,0 0 1 0 0,1-1 0 0 0,-1 1-1 0 0,0 0 1 0 0,0 0 0 0 0,0-1-1 0 0,1 1 1 0 0,-1 0 0 0 0,0 0-1 0 0,0-1 1 0 0,1 1 0 0 0,-1 0 0 0 0,0 0-1 0 0,1 0 1 0 0,-1-1 0 0 0,0 1-1 0 0,1 0 1 0 0,-1 0 0 0 0,0 0-1 0 0,1 0 1 0 0,-1 0 0 0 0,0 0-1 0 0,1 0 1 0 0,-1 0 0 0 0,0 0-1 0 0,1 0 1 0 0,-1 0 0 0 0,0 0-1 0 0,1 0 1 0 0,-1 0 0 0 0,0 0-1 0 0,1 0 1 0 0,-1 0 0 0 0,1 1-1 0 0,-5 13-368 0 0,-17 31 204 0 0,18-38 204 0 0,-6 14 118 0 0,0 1 1 0 0,2 0-1 0 0,1 0 0 0 0,1 1 0 0 0,0 0 1 0 0,2 0-1 0 0,1 0 0 0 0,0 34 1 0 0,3-53-101 0 0,-1 0 0 0 0,0 0 1 0 0,1-1-1 0 0,0 1 1 0 0,0 0-1 0 0,0-1 0 0 0,0 1 1 0 0,1 0-1 0 0,3 5 1 0 0,-4-8-44 0 0,-1 0 1 0 0,1 0-1 0 0,-1 0 1 0 0,1 0-1 0 0,0-1 1 0 0,0 1-1 0 0,-1 0 1 0 0,1-1-1 0 0,0 1 1 0 0,0 0-1 0 0,0-1 1 0 0,0 1-1 0 0,0-1 1 0 0,-1 1-1 0 0,1-1 1 0 0,0 0-1 0 0,0 1 1 0 0,0-1-1 0 0,0 0 1 0 0,0 0-1 0 0,0 0 1 0 0,0 0-1 0 0,0 0 1 0 0,1 0-1 0 0,-1 0 1 0 0,0 0-1 0 0,0 0 1 0 0,0 0-1 0 0,0 0 1 0 0,0-1-1 0 0,0 1 1 0 0,0 0-1 0 0,-1-1 1 0 0,1 1-1 0 0,0-1 1 0 0,0 1-1 0 0,0-1 1 0 0,0 1-1 0 0,0-1 1 0 0,0-1-1 0 0,4-2-449 0 0,0 0-1 0 0,0-1 1 0 0,-1 0-1 0 0,0 0 1 0 0,0 0-1 0 0,0-1 1 0 0,-1 1-1 0 0,0-1 0 0 0,5-9 1 0 0,18-59-6732 0 0,-25 70 6729 0 0,9-26-3011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4.382"/>
    </inkml:context>
    <inkml:brush xml:id="br0">
      <inkml:brushProperty name="width" value="0.05" units="cm"/>
      <inkml:brushProperty name="height" value="0.05" units="cm"/>
    </inkml:brush>
  </inkml:definitions>
  <inkml:trace contextRef="#ctx0" brushRef="#br0">17 0 19468 0 0,'-2'2'175'0'0,"1"-1"-1"0"0,0 1 0 0 0,-1-1 1 0 0,1 1-1 0 0,0 0 0 0 0,0 0 1 0 0,0 0-1 0 0,0-1 1 0 0,1 1-1 0 0,-1 0 0 0 0,0 0 1 0 0,1 0-1 0 0,-1 0 1 0 0,1 0-1 0 0,0 0 0 0 0,0 0 1 0 0,0 3-1 0 0,-1 4-720 0 0,0 0 1 0 0,0-1-1 0 0,1 1 1 0 0,1 9-1 0 0,1-9-1070 0 0,0 0 1 0 0,1 0-1 0 0,6 13 1 0 0,-7-16 1306 0 0,1 8 12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3.815"/>
    </inkml:context>
    <inkml:brush xml:id="br0">
      <inkml:brushProperty name="width" value="0.05" units="cm"/>
      <inkml:brushProperty name="height" value="0.05" units="cm"/>
    </inkml:brush>
  </inkml:definitions>
  <inkml:trace contextRef="#ctx0" brushRef="#br0">20 22 9354 0 0,'-11'-8'582'0'0,"2"1"1895"0"0,10 7-2449 0 0,-1 0 1 0 0,0-1-1 0 0,0 1 0 0 0,1 0 1 0 0,-1 0-1 0 0,0-1 0 0 0,1 1 1 0 0,-1 0-1 0 0,1 0 0 0 0,-1 0 1 0 0,0-1-1 0 0,1 1 0 0 0,-1 0 1 0 0,0 0-1 0 0,1 0 1 0 0,-1 0-1 0 0,1 0 0 0 0,-1 0 1 0 0,1 0-1 0 0,-1 0 0 0 0,0 0 1 0 0,1 0-1 0 0,-1 0 0 0 0,1 0 1 0 0,-1 0-1 0 0,0 0 0 0 0,2 1 1 0 0,225-5-42 0 0,191 5 227 0 0,-194 15-278 0 0,164 9-93 0 0,-372-24-778 0 0,-1-1 1 0 0,1 0-1 0 0,-1-2 0 0 0,27-4 1 0 0,-27 1 150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4.834"/>
    </inkml:context>
    <inkml:brush xml:id="br0">
      <inkml:brushProperty name="width" value="0.05" units="cm"/>
      <inkml:brushProperty name="height" value="0.05" units="cm"/>
    </inkml:brush>
  </inkml:definitions>
  <inkml:trace contextRef="#ctx0" brushRef="#br0">181 423 18132 0 0,'0'-1'146'0'0,"0"0"-1"0"0,-1-1 1 0 0,1 1 0 0 0,0 0-1 0 0,-1 0 1 0 0,1 0 0 0 0,-1 0-1 0 0,1 0 1 0 0,-1 0 0 0 0,1 0-1 0 0,-1 0 1 0 0,0 0 0 0 0,0 0-1 0 0,1 0 1 0 0,-1 0 0 0 0,0 0-1 0 0,0 0 1 0 0,0 1 0 0 0,0-1-1 0 0,0 0 1 0 0,0 1 0 0 0,0-1-1 0 0,0 1 1 0 0,0-1 0 0 0,0 1 0 0 0,-1-1-1 0 0,1 1 1 0 0,0 0 0 0 0,0 0-1 0 0,0-1 1 0 0,0 1 0 0 0,-1 0-1 0 0,-1 0 1 0 0,-1 1-59 0 0,0 1 0 0 0,1-1 0 0 0,-1 1 0 0 0,0-1 0 0 0,0 1 0 0 0,1 0 0 0 0,-1 1 0 0 0,-5 4 0 0 0,-1 1-94 0 0,0 1 1 0 0,0 0-1 0 0,1 0 1 0 0,0 1-1 0 0,1 0 1 0 0,0 0 0 0 0,0 1-1 0 0,-8 17 1 0 0,12-20 3 0 0,1 0 0 0 0,-1 0 1 0 0,1 1-1 0 0,1 0 0 0 0,-1-1 0 0 0,2 1 1 0 0,-1 0-1 0 0,1 0 0 0 0,0 0 1 0 0,1 0-1 0 0,0 0 0 0 0,1 0 0 0 0,1 10 1 0 0,-1-14 8 0 0,0-1 0 0 0,0 0 0 0 0,0 0 0 0 0,1 1 0 0 0,-1-1 0 0 0,1 0 0 0 0,0 0 0 0 0,0-1 0 0 0,0 1 1 0 0,5 5-1 0 0,-6-8 6 0 0,0 0 1 0 0,1 0 0 0 0,-1 0 0 0 0,1 0 0 0 0,-1 0 0 0 0,1 0 0 0 0,-1 0-1 0 0,1 0 1 0 0,-1-1 0 0 0,1 1 0 0 0,0 0 0 0 0,-1-1 0 0 0,1 0-1 0 0,0 1 1 0 0,-1-1 0 0 0,1 0 0 0 0,0 0 0 0 0,0 0 0 0 0,-1 0-1 0 0,1 0 1 0 0,0 0 0 0 0,0-1 0 0 0,-1 1 0 0 0,1-1 0 0 0,0 1-1 0 0,-1-1 1 0 0,1 1 0 0 0,-1-1 0 0 0,3-1 0 0 0,7-4 45 0 0,0 0 1 0 0,-1-1 0 0 0,0 0-1 0 0,-1-1 1 0 0,17-16-1 0 0,39-51 94 0 0,-32 36-48 0 0,-12 14-20 0 0,-2 0 0 0 0,0-1 0 0 0,-1-2 0 0 0,25-53 0 0 0,-36 65-120 0 0,0-1 0 0 0,-2 0 0 0 0,0 0 1 0 0,0-1-1 0 0,-2 1 0 0 0,0-1 0 0 0,-1 0 1 0 0,-1 0-1 0 0,-1 0 0 0 0,-2-23 0 0 0,2 40 13 0 0,0 0-1 0 0,0 0 1 0 0,0-1 0 0 0,0 1-1 0 0,-1 0 1 0 0,1 0-1 0 0,0-1 1 0 0,-1 1-1 0 0,1 0 1 0 0,-1 0 0 0 0,1 0-1 0 0,-1-1 1 0 0,1 1-1 0 0,-1 0 1 0 0,0 0-1 0 0,1 0 1 0 0,-1 0 0 0 0,0 0-1 0 0,0 0 1 0 0,0 0-1 0 0,-2-1 1 0 0,2 2-7 0 0,0 0 0 0 0,0 0 1 0 0,0 0-1 0 0,0 0 0 0 0,0 0 0 0 0,0 0 1 0 0,0 0-1 0 0,0 0 0 0 0,0 0 0 0 0,0 1 1 0 0,0-1-1 0 0,0 0 0 0 0,0 1 0 0 0,0-1 1 0 0,0 0-1 0 0,0 1 0 0 0,1-1 0 0 0,-1 1 1 0 0,0 0-1 0 0,-1 0 0 0 0,-6 6-139 0 0,1 0-1 0 0,0 0 0 0 0,-13 16 1 0 0,20-22 174 0 0,-20 24 19 0 0,2 1 1 0 0,-30 54-1 0 0,43-68 22 0 0,0-1 0 0 0,0 1 1 0 0,1 0-1 0 0,0 0 0 0 0,1 0 0 0 0,1 0 0 0 0,0 0 1 0 0,1 1-1 0 0,0-1 0 0 0,1 20 0 0 0,0-28-31 0 0,1 0 0 0 0,-1 0 0 0 0,1 1 0 0 0,0-1 0 0 0,0 0 1 0 0,0 0-1 0 0,1 0 0 0 0,0-1 0 0 0,-1 1 0 0 0,1 0 0 0 0,1-1 0 0 0,-1 1 0 0 0,0-1 0 0 0,1 1 0 0 0,0-1 0 0 0,0 0 0 0 0,4 4 1 0 0,-3-4 5 0 0,1-1 0 0 0,-1 1 0 0 0,1-1 0 0 0,0 0 0 0 0,0 0 0 0 0,-1-1 0 0 0,1 1 0 0 0,0-1 0 0 0,0 0 0 0 0,1 0 0 0 0,-1-1 0 0 0,7 1 0 0 0,3-2 27 0 0,0 0-1 0 0,0-1 1 0 0,0-1 0 0 0,-1 0-1 0 0,1-1 1 0 0,-1-1-1 0 0,0 0 1 0 0,24-12 0 0 0,-14 3 38 0 0,0-1 0 0 0,-1-1 0 0 0,-1-1 0 0 0,0-1 0 0 0,-1-1 0 0 0,-2-1 0 0 0,1 0 0 0 0,-2-2 0 0 0,-1 0 1 0 0,-1-1-1 0 0,-1-1 0 0 0,-1 0 0 0 0,-1-1 0 0 0,-1 0 0 0 0,-1-1 0 0 0,-1 0 0 0 0,11-52 0 0 0,-20 73-91 0 0,0 0-16 0 0,0 0-1 0 0,0 0 0 0 0,0 0 1 0 0,-1 0-1 0 0,0 0 0 0 0,0 0 1 0 0,0 0-1 0 0,-1 0 1 0 0,0-5-1 0 0,0 9 9 0 0,1 1-1 0 0,0 0 1 0 0,0 0 0 0 0,-1-1-1 0 0,1 1 1 0 0,0 0 0 0 0,-1 0-1 0 0,1 0 1 0 0,0 0 0 0 0,-1-1-1 0 0,1 1 1 0 0,0 0 0 0 0,-1 0-1 0 0,1 0 1 0 0,-1 0 0 0 0,1 0 0 0 0,0 0-1 0 0,-1 0 1 0 0,1 0 0 0 0,0 0-1 0 0,-1 0 1 0 0,1 0 0 0 0,0 0-1 0 0,-1 0 1 0 0,1 0 0 0 0,0 1-1 0 0,-1-1 1 0 0,1 0 0 0 0,0 0-1 0 0,-1 0 1 0 0,1 0 0 0 0,0 1 0 0 0,-1-1-1 0 0,1 0 1 0 0,0 0 0 0 0,-1 1-1 0 0,1-1 1 0 0,0 0 0 0 0,0 0-1 0 0,0 1 1 0 0,-1-1 0 0 0,1 0-1 0 0,0 1 1 0 0,0-1 0 0 0,0 0-1 0 0,-1 1 1 0 0,-11 16-395 0 0,-9 24 279 0 0,3 0 0 0 0,0 1 0 0 0,3 0 0 0 0,-13 59 0 0 0,23-76 165 0 0,1-1 0 0 0,1 1 0 0 0,2-1 0 0 0,0 1 0 0 0,2 0 0 0 0,0 0 0 0 0,2-1 0 0 0,0 1 0 0 0,12 36 0 0 0,-14-55-41 0 0,1 0-1 0 0,1 0 1 0 0,-1 0 0 0 0,1-1-1 0 0,0 1 1 0 0,0-1 0 0 0,6 8-1 0 0,-8-12-52 0 0,-8-30-745 0 0,0 13 882 0 0,0 0 0 0 0,0 0 0 0 0,-2 1 0 0 0,0 0 1 0 0,0 0-1 0 0,-24-26 0 0 0,19 24 612 0 0,0-1 1 0 0,1-1-1 0 0,-14-28 0 0 0,10 21 820 0 0,17 25-1515 0 0,0 1 1 0 0,0 0-1 0 0,1 0 0 0 0,-1-1 1 0 0,0 1-1 0 0,0 0 0 0 0,1 0 0 0 0,-1-1 1 0 0,0 1-1 0 0,0 0 0 0 0,1 0 0 0 0,-1 0 1 0 0,0-1-1 0 0,0 1 0 0 0,1 0 1 0 0,-1 0-1 0 0,0 0 0 0 0,1 0 0 0 0,-1 0 1 0 0,0 0-1 0 0,1-1 0 0 0,-1 1 1 0 0,0 0-1 0 0,1 0 0 0 0,-1 0 0 0 0,0 0 1 0 0,1 0-1 0 0,-1 0 0 0 0,0 0 1 0 0,1 1-1 0 0,-1-1 0 0 0,14-1-222 0 0,30 2-2505 0 0,82 12 1 0 0,-93-7 950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5.832"/>
    </inkml:context>
    <inkml:brush xml:id="br0">
      <inkml:brushProperty name="width" value="0.05" units="cm"/>
      <inkml:brushProperty name="height" value="0.05" units="cm"/>
    </inkml:brush>
  </inkml:definitions>
  <inkml:trace contextRef="#ctx0" brushRef="#br0">287 69 17892 0 0,'-1'-6'728'0'0,"-1"0"0"0"0,0 1 0 0 0,0-1 0 0 0,0 1 0 0 0,-6-10 0 0 0,7 13-568 0 0,-1 1-1 0 0,1-1 1 0 0,0 0 0 0 0,-1 0 0 0 0,1 1-1 0 0,-1-1 1 0 0,1 1 0 0 0,-1 0-1 0 0,0-1 1 0 0,0 1 0 0 0,1 0-1 0 0,-1 0 1 0 0,0 0 0 0 0,0 0 0 0 0,0 0-1 0 0,0 0 1 0 0,-5 0 0 0 0,2 0-232 0 0,0 0 1 0 0,-1 1 0 0 0,1 0-1 0 0,0 0 1 0 0,0 1-1 0 0,-1-1 1 0 0,1 1-1 0 0,0 0 1 0 0,0 1 0 0 0,0-1-1 0 0,0 1 1 0 0,0 0-1 0 0,0 0 1 0 0,0 1 0 0 0,1-1-1 0 0,-1 1 1 0 0,1 0-1 0 0,-1 0 1 0 0,1 1 0 0 0,0-1-1 0 0,1 1 1 0 0,-1 0-1 0 0,-4 7 1 0 0,-15 19-125 0 0,-25 44 0 0 0,40-62 158 0 0,2 1 0 0 0,0 0 1 0 0,0 1-1 0 0,1-1 0 0 0,1 1 1 0 0,-5 23-1 0 0,9-35 43 0 0,0 0 1 0 0,-1 0-1 0 0,1 0 1 0 0,0 0-1 0 0,0 0 1 0 0,0 0-1 0 0,0 0 1 0 0,0 0-1 0 0,1 0 1 0 0,-1 0-1 0 0,0 0 1 0 0,1 0-1 0 0,0 0 1 0 0,-1 0-1 0 0,1 0 1 0 0,0 0-1 0 0,0-1 1 0 0,0 1 0 0 0,0 0-1 0 0,1-1 1 0 0,-1 1-1 0 0,0 0 1 0 0,1-1-1 0 0,-1 0 1 0 0,1 1-1 0 0,-1-1 1 0 0,1 0-1 0 0,2 2 1 0 0,-1-2 4 0 0,0 0 1 0 0,0 0-1 0 0,0-1 1 0 0,0 1-1 0 0,0-1 0 0 0,0 0 1 0 0,0 0-1 0 0,0 0 1 0 0,-1 0-1 0 0,1 0 1 0 0,0-1-1 0 0,0 1 1 0 0,0-1-1 0 0,0 0 1 0 0,0 1-1 0 0,0-1 1 0 0,-1-1-1 0 0,1 1 1 0 0,3-2-1 0 0,15-9 232 0 0,-1-1 1 0 0,0-1-1 0 0,0 0 0 0 0,27-29 0 0 0,-38 35-176 0 0,-1-1 0 0 0,0-1 0 0 0,-1 1 0 0 0,1-1 0 0 0,-2-1-1 0 0,0 1 1 0 0,0-1 0 0 0,-1 0 0 0 0,0 0 0 0 0,-1-1 0 0 0,4-13 0 0 0,-8 25-92 0 0,0 0 0 0 0,-1 0-1 0 0,1 0 1 0 0,0 0 0 0 0,0 0 0 0 0,0 0-1 0 0,0 0 1 0 0,0 0 0 0 0,0 0 0 0 0,0 0 0 0 0,0 0-1 0 0,0 0 1 0 0,0 0 0 0 0,0 0 0 0 0,0 0-1 0 0,0 0 1 0 0,0 0 0 0 0,0 0 0 0 0,0 0 0 0 0,0 0-1 0 0,0 0 1 0 0,0 0 0 0 0,-1 0 0 0 0,1 0-1 0 0,0 0 1 0 0,0 0 0 0 0,0 0 0 0 0,0 0-1 0 0,0 0 1 0 0,0 0 0 0 0,0 0 0 0 0,0 0 0 0 0,0 0-1 0 0,0 0 1 0 0,0 0 0 0 0,0 0 0 0 0,0 0-1 0 0,0 0 1 0 0,0 0 0 0 0,0 0 0 0 0,0 0 0 0 0,0 0-1 0 0,0 0 1 0 0,0 0 0 0 0,0-1 0 0 0,0 1-1 0 0,0 0 1 0 0,-7 10-671 0 0,-14 22 277 0 0,9-13 255 0 0,6-8 227 0 0,0 0 0 0 0,0 0 0 0 0,2 0-1 0 0,-1 0 1 0 0,1 1 0 0 0,1 0-1 0 0,-3 18 1 0 0,6-29-39 0 0,-1 1 0 0 0,1 0 0 0 0,0-1 0 0 0,0 1 0 0 0,0-1 0 0 0,0 1 0 0 0,0 0 1 0 0,0-1-1 0 0,0 1 0 0 0,0 0 0 0 0,1-1 0 0 0,-1 1 0 0 0,0 0 0 0 0,1-1 0 0 0,0 1 0 0 0,-1-1 0 0 0,1 1 0 0 0,0-1 0 0 0,0 1 1 0 0,0-1-1 0 0,2 3 0 0 0,-2-3 8 0 0,1 0 0 0 0,0 0 0 0 0,0 0 1 0 0,-1 0-1 0 0,1-1 0 0 0,0 1 0 0 0,0 0 1 0 0,0-1-1 0 0,0 0 0 0 0,0 1 0 0 0,0-1 1 0 0,0 0-1 0 0,0 0 0 0 0,0 0 0 0 0,3 0 1 0 0,8-2 93 0 0,0-1 0 0 0,-1 0 1 0 0,1-1-1 0 0,15-6 0 0 0,-23 8-112 0 0,21-10 89 0 0,1-2 1 0 0,-2 0-1 0 0,45-34 1 0 0,4-2-6 0 0,-74 50-118 0 0,1-1 1 0 0,-1 1 0 0 0,0 0-1 0 0,0 0 1 0 0,1 0 0 0 0,-1-1-1 0 0,0 1 1 0 0,1 0 0 0 0,-1 0-1 0 0,0 0 1 0 0,1 0-1 0 0,-1 0 1 0 0,0 0 0 0 0,1 0-1 0 0,-1 0 1 0 0,0 0 0 0 0,1 0-1 0 0,-1 0 1 0 0,0 0 0 0 0,1 0-1 0 0,-1 0 1 0 0,0 0 0 0 0,1 0-1 0 0,-1 0 1 0 0,0 0-1 0 0,1 0 1 0 0,-1 1 0 0 0,0-1-1 0 0,1 0 1 0 0,-1 0 0 0 0,0 0-1 0 0,1 1 1 0 0,-1-1 0 0 0,0 0-1 0 0,0 0 1 0 0,1 1 0 0 0,4 16-381 0 0,-5 33 191 0 0,-1-36 180 0 0,1 4 55 0 0,0 31-25 0 0,0-48 27 0 0,0 1 0 0 0,0 0 0 0 0,0 0 0 0 0,1 0 1 0 0,-1 0-1 0 0,1-1 0 0 0,-1 1 0 0 0,1 0 0 0 0,0 0 0 0 0,-1-1 0 0 0,1 1 1 0 0,0-1-1 0 0,0 1 0 0 0,0-1 0 0 0,1 1 0 0 0,-1-1 0 0 0,0 1 0 0 0,0-1 1 0 0,1 0-1 0 0,1 2 0 0 0,-1-2 32 0 0,0-1 0 0 0,1 1 1 0 0,-1-1-1 0 0,0 1 0 0 0,0-1 1 0 0,1 0-1 0 0,-1 0 0 0 0,0 0 0 0 0,0 0 1 0 0,1 0-1 0 0,-1-1 0 0 0,0 1 0 0 0,0-1 1 0 0,1 1-1 0 0,-1-1 0 0 0,3-1 1 0 0,38-20 270 0 0,-26 12-273 0 0,17-8-108 0 0,-12 5-318 0 0,0 2 1 0 0,0 1 0 0 0,47-15 0 0 0,-67 24 327 0 0,0 0 0 0 0,0 1 0 0 0,0 0 0 0 0,0-1 0 0 0,0 1 0 0 0,0 0 0 0 0,0 0 0 0 0,0 0 0 0 0,0 0 0 0 0,0 0 0 0 0,0 1 0 0 0,0-1 0 0 0,0 1 0 0 0,1-1 1 0 0,-2 1-1 0 0,1 0 0 0 0,0-1 0 0 0,0 1 0 0 0,0 0 0 0 0,0 0 0 0 0,0 1 0 0 0,2 1 0 0 0,-2-1 31 0 0,-1 1-1 0 0,1-1 1 0 0,-1 1-1 0 0,1-1 1 0 0,-1 1 0 0 0,0 0-1 0 0,0 0 1 0 0,0 0-1 0 0,0-1 1 0 0,-1 1-1 0 0,1 0 1 0 0,-1 0 0 0 0,0 0-1 0 0,0 0 1 0 0,0 4-1 0 0,-2 12 120 0 0,2-14 79 0 0,-1-1 0 0 0,1 0 1 0 0,0 0-1 0 0,0 1 1 0 0,1 7-1 0 0,-1-12-126 0 0,1 0-1 0 0,-1 0 1 0 0,1 0-1 0 0,-1 1 1 0 0,1-1 0 0 0,-1 0-1 0 0,1 0 1 0 0,-1 0-1 0 0,1 0 1 0 0,-1 0-1 0 0,1 0 1 0 0,0 0 0 0 0,-1-1-1 0 0,1 1 1 0 0,-1 0-1 0 0,1 0 1 0 0,-1 0-1 0 0,1 0 1 0 0,-1-1 0 0 0,1 1-1 0 0,-1 0 1 0 0,1-1-1 0 0,-1 1 1 0 0,0 0-1 0 0,1-1 1 0 0,-1 1 0 0 0,1-1-1 0 0,16-11 281 0 0,17-15-190 0 0,-23 17-224 0 0,0 0-1 0 0,1 1 1 0 0,0 0-1 0 0,1 1 1 0 0,0 0-1 0 0,0 1 1 0 0,1 1-1 0 0,17-7 1 0 0,-29 12 53 0 0,-1 1-1 0 0,1-1 1 0 0,0 1 0 0 0,-1 0-1 0 0,1-1 1 0 0,-1 1 0 0 0,1 0-1 0 0,0 0 1 0 0,-1 0 0 0 0,1 0 0 0 0,-1 0-1 0 0,1 0 1 0 0,0 1 0 0 0,-1-1-1 0 0,1 0 1 0 0,-1 1 0 0 0,1 0-1 0 0,-1-1 1 0 0,1 1 0 0 0,-1 0 0 0 0,1-1-1 0 0,-1 1 1 0 0,0 0 0 0 0,1 0-1 0 0,-1 0 1 0 0,0 0 0 0 0,0 1-1 0 0,0-1 1 0 0,0 0 0 0 0,0 0 0 0 0,0 1-1 0 0,1 1 1 0 0,0 2 25 0 0,0 1 0 0 0,-1-1-1 0 0,0 1 1 0 0,0-1 0 0 0,0 1 0 0 0,0 0-1 0 0,-1 10 1 0 0,-4 21-318 0 0,-5-16-3186 0 0,6-18 2740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6.862"/>
    </inkml:context>
    <inkml:brush xml:id="br0">
      <inkml:brushProperty name="width" value="0.05" units="cm"/>
      <inkml:brushProperty name="height" value="0.05" units="cm"/>
    </inkml:brush>
  </inkml:definitions>
  <inkml:trace contextRef="#ctx0" brushRef="#br0">399 181 16107 0 0,'-3'-27'1663'0'0,"2"10"-280"0"0,-1 0 1 0 0,-1 0-1 0 0,-6-23 0 0 0,8 36-1238 0 0,-1 0 1 0 0,1 1-1 0 0,0 0 1 0 0,-1-1-1 0 0,0 1 1 0 0,1 0-1 0 0,-2 0 1 0 0,1 0-1 0 0,0 0 1 0 0,0 0-1 0 0,-1 0 1 0 0,0 0 0 0 0,1 1-1 0 0,-1 0 1 0 0,0-1-1 0 0,0 1 1 0 0,0 0-1 0 0,-1 0 1 0 0,1 1-1 0 0,0-1 1 0 0,-6-1-1 0 0,7 3-166 0 0,-1-1 0 0 0,0 1 0 0 0,1 0-1 0 0,-1 0 1 0 0,0 0 0 0 0,0 0 0 0 0,1 0-1 0 0,-1 1 1 0 0,0-1 0 0 0,1 1 0 0 0,-1 0-1 0 0,1 0 1 0 0,-1 0 0 0 0,1 0 0 0 0,-1 0-1 0 0,1 0 1 0 0,0 1 0 0 0,-1-1 0 0 0,1 1-1 0 0,-2 2 1 0 0,-6 4-94 0 0,0 2-1 0 0,2-1 1 0 0,-9 13-1 0 0,-4 2 39 0 0,-11 10 68 0 0,1 2 0 0 0,2 1 0 0 0,-39 67 0 0 0,61-92 13 0 0,1 1 0 0 0,1 0 0 0 0,0 0 0 0 0,0 0 0 0 0,2 0 0 0 0,-1 1 0 0 0,2 0 0 0 0,-2 23 0 0 0,3-30-21 0 0,1 0 0 0 0,1-1 0 0 0,-1 1-1 0 0,1 0 1 0 0,1 0 0 0 0,-1-1 0 0 0,1 1 0 0 0,0-1 0 0 0,0 0 0 0 0,1 1-1 0 0,0-1 1 0 0,0 0 0 0 0,0 0 0 0 0,1-1 0 0 0,0 1 0 0 0,0-1-1 0 0,1 0 1 0 0,-1 0 0 0 0,10 8 0 0 0,0-3-94 0 0,0 0-1 0 0,0-1 1 0 0,0-1 0 0 0,1-1-1 0 0,0 0 1 0 0,1 0-1 0 0,0-2 1 0 0,0 0 0 0 0,30 5-1 0 0,-35-8 92 0 0,1-1 1 0 0,-1 0-1 0 0,0-1 0 0 0,0 0 0 0 0,0-1 0 0 0,1 0 0 0 0,-1-1 1 0 0,0 0-1 0 0,0-1 0 0 0,-1 0 0 0 0,1-1 0 0 0,-1 0 1 0 0,1 0-1 0 0,-1-1 0 0 0,14-10 0 0 0,-19 12 122 0 0,0 0 0 0 0,-1-1 0 0 0,1 0-1 0 0,-1 0 1 0 0,0-1 0 0 0,0 1 0 0 0,0-1 0 0 0,0 0 0 0 0,-1 0-1 0 0,0 0 1 0 0,3-7 0 0 0,-5 9-49 0 0,0 0 1 0 0,0 1-1 0 0,-1-1 0 0 0,1 0 1 0 0,-1 0-1 0 0,0 0 0 0 0,0 0 1 0 0,0 0-1 0 0,0 0 0 0 0,0 0 1 0 0,-1 0-1 0 0,1 0 0 0 0,-1 1 1 0 0,0-1-1 0 0,0 0 0 0 0,0 0 1 0 0,0 1-1 0 0,0-1 0 0 0,-1 1 1 0 0,1-1-1 0 0,-1 1 0 0 0,0-1 1 0 0,0 1-1 0 0,0 0 0 0 0,-2-3 1 0 0,-3-1-44 0 0,1 0 0 0 0,-1 1 0 0 0,-1-1 0 0 0,1 1 0 0 0,-1 1 1 0 0,0-1-1 0 0,0 1 0 0 0,0 1 0 0 0,-1-1 0 0 0,1 2 0 0 0,-1-1 0 0 0,0 1 1 0 0,1 0-1 0 0,-1 1 0 0 0,0 0 0 0 0,0 0 0 0 0,-14 2 0 0 0,22-1-31 0 0,1-1 0 0 0,-1 1 1 0 0,1 0-1 0 0,-1 0 0 0 0,1 0 0 0 0,-1 0 0 0 0,1 0 0 0 0,-1 0 0 0 0,1 1 0 0 0,-1-1 0 0 0,1 0 0 0 0,-1 0 0 0 0,1 0 0 0 0,-1 0 0 0 0,1 1 0 0 0,-1-1 1 0 0,1 0-1 0 0,-1 0 0 0 0,1 1 0 0 0,-1-1 0 0 0,1 0 0 0 0,-1 1 0 0 0,1-1 0 0 0,0 1 0 0 0,-1-1 0 0 0,1 0 0 0 0,0 1 0 0 0,-1-1 0 0 0,1 1 0 0 0,0-1 0 0 0,0 1 1 0 0,0-1-1 0 0,-1 1 0 0 0,1-1 0 0 0,0 1 0 0 0,0-1 0 0 0,0 2 0 0 0,0-2-43 0 0,1 1-1 0 0,0-1 1 0 0,0 1 0 0 0,0-1 0 0 0,-1 1-1 0 0,1-1 1 0 0,0 1 0 0 0,0-1-1 0 0,0 1 1 0 0,0-1 0 0 0,0 0 0 0 0,0 0-1 0 0,-1 1 1 0 0,1-1 0 0 0,0 0-1 0 0,0 0 1 0 0,0 0 0 0 0,0 0 0 0 0,0 0-1 0 0,0 0 1 0 0,0 0 0 0 0,2-1 0 0 0,12-2-154 0 0,0 0 1 0 0,-1 0 0 0 0,1-2 0 0 0,23-9 0 0 0,56-34-56 0 0,-27 13 69 0 0,-58 30 180 0 0,-6 3 20 0 0,0 0-1 0 0,-1 0 0 0 0,1 0 0 0 0,0 1 0 0 0,0 0 0 0 0,0-1 0 0 0,0 1 0 0 0,0 0 0 0 0,0 1 0 0 0,0-1 0 0 0,0 0 0 0 0,1 1 0 0 0,2 0 1 0 0,-4 3-1 0 0,-1 0 0 0 0,0 0 0 0 0,0 0 0 0 0,0 0 0 0 0,-1 0 0 0 0,1 0 0 0 0,-1 0 0 0 0,0 1 0 0 0,0-1 0 0 0,0 6 0 0 0,0 1 9 0 0,0 16 233 0 0,-1-1 1 0 0,-2 1-1 0 0,0-1 1 0 0,-1 0-1 0 0,-14 43 1 0 0,8-33-40 0 0,-9 68 1 0 0,19-102-331 0 0,0-1 0 0 0,-1 1 0 0 0,1 0 0 0 0,0 0 1 0 0,0-1-1 0 0,0 1 0 0 0,0 0 0 0 0,0 0 0 0 0,0-1 1 0 0,1 1-1 0 0,-1 0 0 0 0,0 0 0 0 0,0-1 0 0 0,0 1 1 0 0,1 0-1 0 0,-1-1 0 0 0,0 1 0 0 0,2 1 0 0 0,-2-2-32 0 0,0 0 1 0 0,1 0-1 0 0,-1 0 0 0 0,0 0 0 0 0,1 1 0 0 0,-1-1 0 0 0,1 0 0 0 0,-1 0 0 0 0,0 0 1 0 0,1 0-1 0 0,-1-1 0 0 0,0 1 0 0 0,1 0 0 0 0,-1 0 0 0 0,1 0 0 0 0,-1 0 0 0 0,0 0 1 0 0,1 0-1 0 0,-1-1 0 0 0,0 1 0 0 0,1 0 0 0 0,-1 0 0 0 0,0 0 0 0 0,0-1 0 0 0,1 1 1 0 0,13-14-3580 0 0,-7 4 4174 0 0,6-10-1906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7.861"/>
    </inkml:context>
    <inkml:brush xml:id="br0">
      <inkml:brushProperty name="width" value="0.05" units="cm"/>
      <inkml:brushProperty name="height" value="0.05" units="cm"/>
    </inkml:brush>
  </inkml:definitions>
  <inkml:trace contextRef="#ctx0" brushRef="#br0">106 335 16660 0 0,'-2'0'123'0'0,"1"1"1"0"0,0 0 0 0 0,0 0 0 0 0,-1 0 0 0 0,1 0-1 0 0,0 0 1 0 0,0 0 0 0 0,0 0 0 0 0,0 0 0 0 0,0 1-1 0 0,0-1 1 0 0,1 0 0 0 0,-1 1 0 0 0,-1 2 0 0 0,-13 25 682 0 0,3-5-279 0 0,-3 6 404 0 0,-20 60 0 0 0,32-82-844 0 0,0 0 1 0 0,1 1 0 0 0,1-1-1 0 0,0 1 1 0 0,0-1-1 0 0,0 1 1 0 0,1 0-1 0 0,0-1 1 0 0,1 1 0 0 0,0 0-1 0 0,0-1 1 0 0,5 14-1 0 0,-6-20-58 0 0,1 0 0 0 0,-1-1 0 0 0,1 1-1 0 0,0 0 1 0 0,-1 0 0 0 0,1-1 0 0 0,0 1-1 0 0,0-1 1 0 0,0 1 0 0 0,1-1 0 0 0,-1 1 0 0 0,0-1-1 0 0,0 1 1 0 0,1-1 0 0 0,-1 0 0 0 0,1 0-1 0 0,-1 0 1 0 0,1 0 0 0 0,-1 0 0 0 0,1 0 0 0 0,0 0-1 0 0,0 0 1 0 0,-1-1 0 0 0,1 1 0 0 0,0-1-1 0 0,0 1 1 0 0,0-1 0 0 0,0 0 0 0 0,-1 0 0 0 0,1 1-1 0 0,3-2 1 0 0,-1 1 81 0 0,0-1-1 0 0,0-1 1 0 0,0 1-1 0 0,0-1 1 0 0,0 1-1 0 0,-1-1 1 0 0,1 0-1 0 0,0 0 1 0 0,-1-1-1 0 0,0 1 1 0 0,1-1-1 0 0,5-5 1 0 0,6-7-123 0 0,-1-1 1 0 0,0-1-1 0 0,-1 0 1 0 0,-1 0-1 0 0,-1-1 1 0 0,0-1-1 0 0,-1 0 1 0 0,-1 0-1 0 0,-1-1 1 0 0,-1 0-1 0 0,0 0 1 0 0,-2-1-1 0 0,6-41 1 0 0,-12 76-1466 0 0,-3 18 1099 0 0,2 0 0 0 0,1 1 0 0 0,7 64 0 0 0,-6-95 380 0 0,0-1-1 0 0,0 1 1 0 0,1 0-1 0 0,-1 0 1 0 0,1-1-1 0 0,-1 1 1 0 0,1 0-1 0 0,0-1 1 0 0,0 1-1 0 0,0 0 1 0 0,0-1 0 0 0,0 1-1 0 0,0-1 1 0 0,0 1-1 0 0,0-1 1 0 0,1 0-1 0 0,-1 0 1 0 0,0 1-1 0 0,1-1 1 0 0,-1 0-1 0 0,3 1 1 0 0,-2-2 5 0 0,-1 0 0 0 0,1 0 0 0 0,0 1 1 0 0,0-1-1 0 0,0-1 0 0 0,0 1 0 0 0,0 0 0 0 0,0 0 0 0 0,0-1 1 0 0,0 1-1 0 0,0-1 0 0 0,0 0 0 0 0,0 1 0 0 0,-1-1 0 0 0,1 0 1 0 0,0 0-1 0 0,-1 0 0 0 0,1 0 0 0 0,0 0 0 0 0,0-2 0 0 0,26-21 94 0 0,-1 0 0 0 0,-2-2 0 0 0,33-43-1 0 0,-46 55-64 0 0,11-15 224 0 0,29-45 0 0 0,-44 59-153 0 0,0 1 1 0 0,-1-1 0 0 0,0-1-1 0 0,-1 1 1 0 0,6-28-1 0 0,-6 16-147 0 0,-1 0 0 0 0,-2-1-1 0 0,-1 0 1 0 0,-1 1 0 0 0,-3-42-1 0 0,2 69 31 0 0,0 0 0 0 0,0 0-1 0 0,0 0 1 0 0,0 0 0 0 0,-1 1 0 0 0,1-1-1 0 0,0 0 1 0 0,0 0 0 0 0,0 0-1 0 0,0 0 1 0 0,0 0 0 0 0,0 0-1 0 0,-1 1 1 0 0,1-1 0 0 0,0 0-1 0 0,0 0 1 0 0,0 0 0 0 0,0 0 0 0 0,0 0-1 0 0,-1 0 1 0 0,1 0 0 0 0,0 0-1 0 0,0 0 1 0 0,0 0 0 0 0,0 0-1 0 0,-1 0 1 0 0,1 0 0 0 0,0 0 0 0 0,0 0-1 0 0,0 0 1 0 0,0 0 0 0 0,-1 0-1 0 0,1 0 1 0 0,0 0 0 0 0,0 0-1 0 0,0 0 1 0 0,0 0 0 0 0,-1 0-1 0 0,1 0 1 0 0,0 0 0 0 0,0 0 0 0 0,0 0-1 0 0,0 0 1 0 0,0-1 0 0 0,-1 1-1 0 0,1 0 1 0 0,0 0 0 0 0,0 0-1 0 0,0 0 1 0 0,0 0 0 0 0,0 0 0 0 0,0-1-1 0 0,0 1 1 0 0,0 0 0 0 0,-1 0-1 0 0,1 0 1 0 0,0 0 0 0 0,0-1-1 0 0,0 1 1 0 0,0 0 0 0 0,0 0-1 0 0,-7 14-342 0 0,-7 27 115 0 0,-12 61-1 0 0,14-50 510 0 0,1-6 348 0 0,-9 90-1 0 0,19-116-524 0 0,0 0 0 0 0,2 0 0 0 0,0 1 0 0 0,1-1 0 0 0,1 0 0 0 0,1-1 0 0 0,6 22 0 0 0,-7-35-68 0 0,0 1 0 0 0,0-1-1 0 0,0 0 1 0 0,1 0-1 0 0,5 7 1 0 0,-9-12-3 0 0,1 1-1 0 0,0-1 1 0 0,0 0 0 0 0,1 1-1 0 0,-1-1 1 0 0,0 0 0 0 0,0 0-1 0 0,0 0 1 0 0,1 0 0 0 0,-1 0-1 0 0,1 0 1 0 0,-1 0 0 0 0,1 0-1 0 0,-1-1 1 0 0,1 1 0 0 0,-1 0-1 0 0,1-1 1 0 0,0 1-1 0 0,-1-1 1 0 0,1 0 0 0 0,0 0-1 0 0,-1 1 1 0 0,1-1 0 0 0,0 0-1 0 0,2-1 1 0 0,-3 1 7 0 0,0-1-1 0 0,0 0 1 0 0,0 0-1 0 0,0 0 1 0 0,0 0-1 0 0,0 0 1 0 0,-1 0 0 0 0,1 0-1 0 0,0 0 1 0 0,-1 0-1 0 0,1 0 1 0 0,0 0 0 0 0,-1 0-1 0 0,1 0 1 0 0,-1 0-1 0 0,0-1 1 0 0,1 1-1 0 0,-1 0 1 0 0,0-3 0 0 0,3-25 189 0 0,-3 5-448 0 0,-1-1 0 0 0,-1 0 1 0 0,-1 0-1 0 0,-1 0 0 0 0,-1 1 1 0 0,-2 0-1 0 0,0 0 0 0 0,-1 0 1 0 0,-17-30-1 0 0,30 62-114 0 0,0 1-1 0 0,0-1 1 0 0,1 0 0 0 0,-1 0 0 0 0,9 7-1 0 0,-10-11 427 0 0,1 0 0 0 0,-1-1 0 0 0,1 1 0 0 0,-1-1 0 0 0,1 0 0 0 0,0-1 0 0 0,0 1 0 0 0,1-1 0 0 0,-1 0 0 0 0,0 0-1 0 0,1-1 1 0 0,-1 0 0 0 0,1 0 0 0 0,-1 0 0 0 0,1 0 0 0 0,0-1 0 0 0,-1 0 0 0 0,1 0 0 0 0,0-1 0 0 0,-1 1 0 0 0,11-4 0 0 0,-8 2 71 0 0,1-1-1 0 0,-1 0 1 0 0,0-1 0 0 0,-1 0 0 0 0,1 0 0 0 0,-1-1 0 0 0,1 0-1 0 0,-2 0 1 0 0,1-1 0 0 0,0 1 0 0 0,-1-2 0 0 0,0 1 0 0 0,8-12-1 0 0,7-17 262 0 0,-19 33-391 0 0,-1 0 0 0 0,0-1 0 0 0,-1 1 0 0 0,1-1 1 0 0,0 1-1 0 0,-1-1 0 0 0,1 1 0 0 0,-1-1 0 0 0,0 0 0 0 0,0 1 0 0 0,0-1 1 0 0,0 1-1 0 0,-1-4 0 0 0,1 5-35 0 0,0 1 1 0 0,0 0-1 0 0,0 0 1 0 0,0-1-1 0 0,0 1 1 0 0,0 0-1 0 0,0-1 1 0 0,0 1-1 0 0,0 0 1 0 0,0 0-1 0 0,-1-1 1 0 0,1 1-1 0 0,0 0 1 0 0,0 0-1 0 0,0 0 1 0 0,0-1-1 0 0,-1 1 1 0 0,1 0-1 0 0,0 0 1 0 0,0 0-1 0 0,0-1 1 0 0,-1 1-1 0 0,1 0 1 0 0,0 0-1 0 0,0 0 0 0 0,-1 0 1 0 0,1 0-1 0 0,0 0 1 0 0,-1-1-1 0 0,1 1 1 0 0,0 0-1 0 0,0 0 1 0 0,-1 0-1 0 0,1 0 1 0 0,0 0-1 0 0,0 0 1 0 0,-1 0-1 0 0,0 0 1 0 0,-11 8-336 0 0,-7 15-37 0 0,9-8 391 0 0,1 1 1 0 0,0 0-1 0 0,1 1 1 0 0,1 0-1 0 0,1 0 1 0 0,0 0 0 0 0,2 1-1 0 0,-6 32 1 0 0,10-49-1 0 0,0 1 1 0 0,0-1 0 0 0,0 1 0 0 0,0-1-1 0 0,0 1 1 0 0,0 0 0 0 0,1-1 0 0 0,-1 1-1 0 0,0-1 1 0 0,1 1 0 0 0,-1-1 0 0 0,1 1-1 0 0,0-1 1 0 0,-1 0 0 0 0,1 1 0 0 0,0-1-1 0 0,0 0 1 0 0,0 1 0 0 0,0-1 0 0 0,0 0-1 0 0,0 0 1 0 0,0 0 0 0 0,1 0 0 0 0,-1 0-1 0 0,0 0 1 0 0,0 0 0 0 0,1 0 0 0 0,-1-1-1 0 0,1 1 1 0 0,-1 0 0 0 0,1-1 0 0 0,-1 1-1 0 0,1-1 1 0 0,-1 0 0 0 0,1 1 0 0 0,-1-1-1 0 0,1 0 1 0 0,-1 0 0 0 0,1 0 0 0 0,0 0-1 0 0,1-1 1 0 0,6 1 40 0 0,0-1 1 0 0,0-1-1 0 0,0 1 0 0 0,0-1 0 0 0,15-6 0 0 0,210-94 451 0 0,-233 102-464 0 0,0-1 0 0 0,0 1 0 0 0,0 0 0 0 0,0-1 0 0 0,0 1 0 0 0,0-1 0 0 0,0 0 0 0 0,-1 1 0 0 0,1-1 0 0 0,0 0 0 0 0,0 1-1 0 0,-1-1 1 0 0,1 0 0 0 0,0 0 0 0 0,-1 1 0 0 0,1-1 0 0 0,-1 0 0 0 0,1 0 0 0 0,-1 0 0 0 0,1 0 0 0 0,-1 0 0 0 0,0 0 0 0 0,1 0 0 0 0,-1 0 0 0 0,0 0 0 0 0,0 0 0 0 0,0 0-1 0 0,0-2 1 0 0,-1 0 63 0 0,0 1-1 0 0,0-1 0 0 0,0 0 1 0 0,0 1-1 0 0,-1-1 0 0 0,1 0 0 0 0,-1 1 1 0 0,-2-3-1 0 0,-1-2-176 0 0,-39-43 227 0 0,12 15 1 0 0,29 31-80 0 0,0 1 0 0 0,0-1-1 0 0,0 0 1 0 0,1-1 0 0 0,0 1-1 0 0,0 0 1 0 0,-2-6 0 0 0,4 9-79 0 0,0 1 0 0 0,1-1-1 0 0,-1 1 1 0 0,0-1 0 0 0,0 1 0 0 0,0 0 0 0 0,0-1 0 0 0,1 1-1 0 0,-1-1 1 0 0,0 1 0 0 0,0 0 0 0 0,1-1 0 0 0,-1 1 0 0 0,0 0 0 0 0,1-1-1 0 0,-1 1 1 0 0,0 0 0 0 0,1-1 0 0 0,-1 1 0 0 0,1 0 0 0 0,-1 0 0 0 0,0 0-1 0 0,1-1 1 0 0,-1 1 0 0 0,1 0 0 0 0,-1 0 0 0 0,1 0 0 0 0,-1 0 0 0 0,0 0-1 0 0,1 0 1 0 0,0 0 0 0 0,16-3-349 0 0,44 2-833 0 0,26 0-1638 0 0,-30 5-3404 0 0,-46-1 3772 0 0,-4 2-314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8.355"/>
    </inkml:context>
    <inkml:brush xml:id="br0">
      <inkml:brushProperty name="width" value="0.05" units="cm"/>
      <inkml:brushProperty name="height" value="0.05" units="cm"/>
    </inkml:brush>
  </inkml:definitions>
  <inkml:trace contextRef="#ctx0" brushRef="#br0">58 46 21349 0 0,'-23'-2'1536'0'0,"4"-1"-1000"0"0,11 0-376 0 0,2-3 680 0 0,4 2-392 0 0,2-2-304 0 0,5 3-16 0 0,3-1-56 0 0,1 1-280 0 0,7-1-8 0 0,-1 1-56 0 0,8 1-144 0 0,-1 1 16 0 0,7 0-1016 0 0,-2 1-337 0 0,6 1 705 0 0,1 2 1064 0 0,-4-2-1008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8.791"/>
    </inkml:context>
    <inkml:brush xml:id="br0">
      <inkml:brushProperty name="width" value="0.05" units="cm"/>
      <inkml:brushProperty name="height" value="0.05" units="cm"/>
    </inkml:brush>
  </inkml:definitions>
  <inkml:trace contextRef="#ctx0" brushRef="#br0">3 17 17428 0 0,'1'-16'6297'0'0,"-2"23"-6048"0"0,-1 36-314 0 0,2-1-1 0 0,1 1 0 0 0,3-1 0 0 0,17 81 0 0 0,-18-110 165 0 0,1-1-1 0 0,0 0 1 0 0,1 0 0 0 0,7 12-1 0 0,-12-23-67 0 0,1 0-1 0 0,-1-1 0 0 0,1 1 0 0 0,-1-1 0 0 0,1 1 0 0 0,-1-1 0 0 0,1 1 1 0 0,-1-1-1 0 0,1 1 0 0 0,0-1 0 0 0,-1 1 0 0 0,1-1 0 0 0,0 0 1 0 0,0 1-1 0 0,-1-1 0 0 0,1 0 0 0 0,0 0 0 0 0,0 0 0 0 0,-1 1 0 0 0,1-1 1 0 0,0 0-1 0 0,0 0 0 0 0,0 0 0 0 0,-1 0 0 0 0,1 0 0 0 0,0-1 0 0 0,0 1 1 0 0,0 0-1 0 0,-1 0 0 0 0,1 0 0 0 0,0-1 0 0 0,-1 1 0 0 0,1 0 0 0 0,0-1 1 0 0,0 1-1 0 0,-1 0 0 0 0,1-1 0 0 0,-1 1 0 0 0,1-1 0 0 0,1 0 0 0 0,27-26 594 0 0,-25 23-544 0 0,17-21-10 0 0,-1 0 0 0 0,-1-1 0 0 0,-1-1 0 0 0,-1-1 1 0 0,13-31-1 0 0,-7 15-318 0 0,-23 44 216 0 0,0 0 0 0 0,0-1-1 0 0,0 1 1 0 0,0-1 0 0 0,1 1 0 0 0,-1-1-1 0 0,0 1 1 0 0,0 0 0 0 0,0-1 0 0 0,1 1 0 0 0,-1 0-1 0 0,0-1 1 0 0,1 1 0 0 0,-1 0 0 0 0,0-1-1 0 0,1 1 1 0 0,-1 0 0 0 0,0-1 0 0 0,1 1 0 0 0,-1 0-1 0 0,1 0 1 0 0,-1 0 0 0 0,0-1 0 0 0,1 1 0 0 0,-1 0-1 0 0,1 0 1 0 0,-1 0 0 0 0,1 0 0 0 0,4 10-468 0 0,-2 25 121 0 0,-3-33 320 0 0,-1 53-117 0 0,0-40 222 0 0,1-1 1 0 0,0 0-1 0 0,0 0 0 0 0,2 0 1 0 0,0 1-1 0 0,3 13 1 0 0,-4-28-19 0 0,-1 1 0 0 0,0 0 0 0 0,0-1-1 0 0,1 1 1 0 0,-1 0 0 0 0,0-1 0 0 0,1 1 0 0 0,-1 0 0 0 0,0-1 0 0 0,1 1 0 0 0,-1-1-1 0 0,1 1 1 0 0,-1-1 0 0 0,1 1 0 0 0,0-1 0 0 0,-1 1 0 0 0,1-1 0 0 0,-1 1 0 0 0,1-1-1 0 0,0 0 1 0 0,-1 1 0 0 0,1-1 0 0 0,0 0 0 0 0,-1 0 0 0 0,1 0 0 0 0,0 1 0 0 0,0-1-1 0 0,-1 0 1 0 0,1 0 0 0 0,0 0 0 0 0,0 0 0 0 0,-1 0 0 0 0,1 0 0 0 0,0 0 0 0 0,-1-1 0 0 0,1 1-1 0 0,0 0 1 0 0,0 0 0 0 0,-1 0 0 0 0,1-1 0 0 0,0 1 0 0 0,-1 0 0 0 0,1-1 0 0 0,-1 1-1 0 0,1-1 1 0 0,0 1 0 0 0,-1 0 0 0 0,1-1 0 0 0,0 0 0 0 0,5-4 118 0 0,1 0 0 0 0,-1-1 1 0 0,8-9-1 0 0,-8 9-91 0 0,25-28 17 0 0,38-54 1 0 0,-49 60-373 0 0,-19 28 262 0 0,-1-1 1 0 0,0 1-1 0 0,0-1 0 0 0,0 1 1 0 0,1 0-1 0 0,-1-1 0 0 0,0 1 1 0 0,0-1-1 0 0,1 1 0 0 0,-1 0 1 0 0,0-1-1 0 0,1 1 0 0 0,-1-1 1 0 0,1 1-1 0 0,-1 0 0 0 0,0 0 1 0 0,1-1-1 0 0,-1 1 1 0 0,1 0-1 0 0,-1 0 0 0 0,1 0 1 0 0,-1-1-1 0 0,1 1 0 0 0,-1 0 1 0 0,1 0-1 0 0,-1 0 0 0 0,1 0 1 0 0,-1 0-1 0 0,1 0 0 0 0,-1 0 1 0 0,1 0-1 0 0,-1 0 0 0 0,1 0 1 0 0,0 0-1 0 0,0 1-21 0 0,-1 0 0 0 0,1 0 0 0 0,0 0 0 0 0,-1 0 1 0 0,1 1-1 0 0,-1-1 0 0 0,1 0 0 0 0,-1 0 0 0 0,0 0 0 0 0,1 0 0 0 0,-1 1 0 0 0,0-1 0 0 0,0 2 1 0 0,1 46-523 0 0,-1-47 577 0 0,-2 33-218 0 0,0-22-267 0 0,1 1-1 0 0,1-1 0 0 0,0 1 0 0 0,0-1 0 0 0,2 0 0 0 0,4 24 1 0 0,-5-36 317 0 0,-1 0 0 0 0,0-1 0 0 0,1 1 0 0 0,-1 0 0 0 0,0 0 0 0 0,1 0 0 0 0,0 0 0 0 0,-1-1 0 0 0,1 1 0 0 0,-1 0 0 0 0,1 0 0 0 0,0-1 0 0 0,-1 1 0 0 0,1 0 0 0 0,0-1 0 0 0,0 1 1 0 0,0-1-1 0 0,0 1 0 0 0,-1-1 0 0 0,1 0 0 0 0,0 1 0 0 0,0-1 0 0 0,0 0 0 0 0,0 1 0 0 0,0-1 0 0 0,0 0 0 0 0,0 0 0 0 0,0 0 0 0 0,1 0 0 0 0,12 0-2008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39.958"/>
    </inkml:context>
    <inkml:brush xml:id="br0">
      <inkml:brushProperty name="width" value="0.05" units="cm"/>
      <inkml:brushProperty name="height" value="0.05" units="cm"/>
    </inkml:brush>
  </inkml:definitions>
  <inkml:trace contextRef="#ctx0" brushRef="#br0">187 451 19556 0 0,'-5'2'288'0'0,"0"-1"0"0"0,0 2 0 0 0,0-1 0 0 0,0 0 0 0 0,0 1 0 0 0,1 0 0 0 0,-1 0-1 0 0,1 0 1 0 0,0 1 0 0 0,-7 6 0 0 0,-35 46 189 0 0,34-40-223 0 0,2-4-126 0 0,-3 4 233 0 0,-16 26-1 0 0,26-38-311 0 0,1 0 0 0 0,0 0-1 0 0,0 0 1 0 0,0 1 0 0 0,0-1 0 0 0,1 1 0 0 0,0-1-1 0 0,0 1 1 0 0,0 0 0 0 0,0-1 0 0 0,1 1 0 0 0,0 6-1 0 0,0-10-43 0 0,0 0 0 0 0,1 0 0 0 0,-1-1 0 0 0,0 1 0 0 0,1 0 0 0 0,-1 0 1 0 0,1-1-1 0 0,-1 1 0 0 0,1 0 0 0 0,-1-1 0 0 0,1 1 0 0 0,0 0 0 0 0,-1-1 0 0 0,1 1 0 0 0,-1-1 0 0 0,1 1 0 0 0,0-1 0 0 0,0 1 0 0 0,-1-1 0 0 0,1 1 0 0 0,0-1 0 0 0,0 0 0 0 0,0 1 0 0 0,0-1 0 0 0,-1 0 0 0 0,1 0 0 0 0,0 0 0 0 0,0 0 0 0 0,0 0 0 0 0,0 0 0 0 0,0 0 0 0 0,-1 0 0 0 0,2 0 0 0 0,36-5 28 0 0,-27 4-54 0 0,30-6-86 0 0,56-4-589 0 0,-87 11 597 0 0,-1 0-1 0 0,1 0 1 0 0,-1 1 0 0 0,1 0-1 0 0,-1 1 1 0 0,1 0 0 0 0,15 6-1 0 0,-23-8 114 0 0,-1 1 0 0 0,0 0 1 0 0,0-1-1 0 0,1 1 0 0 0,-1 0 0 0 0,0 0 0 0 0,0 0 0 0 0,0 0 0 0 0,0 0 0 0 0,0 0 0 0 0,0 0 0 0 0,0 1 0 0 0,0-1 0 0 0,0 0 0 0 0,0 0 0 0 0,-1 1 0 0 0,1-1 0 0 0,-1 0 0 0 0,1 1 0 0 0,-1-1 0 0 0,1 1 1 0 0,-1-1-1 0 0,0 1 0 0 0,1-1 0 0 0,-1 3 0 0 0,-8-126 5249 0 0,0-9-7667 0 0,9 131 2203 0 0,1-1 0 0 0,0 1 0 0 0,-1-1 1 0 0,1 1-1 0 0,-1 0 0 0 0,1 0 0 0 0,-1 0 0 0 0,1-1 0 0 0,0 2 1 0 0,-1-1-1 0 0,1 0 0 0 0,0 0 0 0 0,-1 0 0 0 0,1 1 0 0 0,1 0 0 0 0,8 0-575 0 0,1 0 30 0 0,0-1 1 0 0,0 0 0 0 0,1-1-1 0 0,-1-1 1 0 0,0 0 0 0 0,0 0-1 0 0,0-1 1 0 0,-1-1-1 0 0,1 0 1 0 0,-1-1 0 0 0,0 0-1 0 0,12-7 1 0 0,-13 6-58 0 0,-2-1 0 0 0,1 0 0 0 0,-1 0 0 0 0,0 0 0 0 0,13-17 0 0 0,-13 14 603 0 0,-1-1 0 0 0,0 1 0 0 0,-1-2 0 0 0,9-20 0 0 0,-11 19 853 0 0,1 0-1 0 0,-2 0 1 0 0,0-1-1 0 0,2-18 1 0 0,-4 19 941 0 0,-1 0 0 0 0,0 1 0 0 0,-1-1 0 0 0,-4-22 1 0 0,4 32-1278 0 0,1 0 1 0 0,-1 0 0 0 0,0 1-1 0 0,0-1 1 0 0,0 1 0 0 0,0-1 0 0 0,0 1-1 0 0,0-1 1 0 0,-1 1 0 0 0,1 0-1 0 0,-1 0 1 0 0,-3-4 0 0 0,4 6-294 0 0,1 0 1 0 0,-1 0-1 0 0,1 0 1 0 0,-1 0-1 0 0,1 0 1 0 0,-1 0-1 0 0,1 0 0 0 0,-1 0 1 0 0,1 1-1 0 0,0-1 1 0 0,-1 0-1 0 0,1 0 1 0 0,-1 0-1 0 0,1 1 1 0 0,-1-1-1 0 0,1 0 0 0 0,0 1 1 0 0,-1-1-1 0 0,1 0 1 0 0,-1 1-1 0 0,1-1 1 0 0,0 0-1 0 0,-1 1 1 0 0,1-1-1 0 0,0 1 0 0 0,0-1 1 0 0,-1 0-1 0 0,1 1 1 0 0,0 0-1 0 0,-9 16-145 0 0,8-16 121 0 0,-8 21-43 0 0,0 1 0 0 0,2 1 1 0 0,1-1-1 0 0,-7 43 0 0 0,-1 99 418 0 0,13-145-319 0 0,0-4 2 0 0,-2 84 302 0 0,3-87-294 0 0,1-1-1 0 0,1 1 1 0 0,0-1-1 0 0,0 1 1 0 0,8 20-1 0 0,-10-32-55 0 0,1 1 0 0 0,-1 0-1 0 0,1-1 1 0 0,-1 1 0 0 0,1-1 0 0 0,0 1-1 0 0,-1-1 1 0 0,1 0 0 0 0,0 1-1 0 0,0-1 1 0 0,0 0 0 0 0,0 0 0 0 0,0 1-1 0 0,1-1 1 0 0,-1 0 0 0 0,0 0 0 0 0,0 0-1 0 0,1 0 1 0 0,-1-1 0 0 0,1 1-1 0 0,-1 0 1 0 0,0 0 0 0 0,1-1 0 0 0,0 1-1 0 0,2 0 1 0 0,-2-2-18 0 0,0 1 1 0 0,0-1-1 0 0,0 0 0 0 0,0 0 0 0 0,0 0 0 0 0,0 0 1 0 0,0 0-1 0 0,-1 0 0 0 0,1 0 0 0 0,0 0 0 0 0,-1-1 1 0 0,1 1-1 0 0,-1-1 0 0 0,1 1 0 0 0,-1-1 0 0 0,0 1 1 0 0,0-1-1 0 0,0 0 0 0 0,0 0 0 0 0,2-2 1 0 0,9-18-253 0 0,-1-1 0 0 0,-1 0 0 0 0,-1-1 1 0 0,8-31-1 0 0,12-102-2534 0 0,-28 117 1537 0 0,-4 34 595 0 0,-1 26 474 0 0,1 5 144 0 0,-5 34 1054 0 0,-1 104 1 0 0,9-158-946 0 0,0 0 0 0 0,1 0 0 0 0,-1-1 0 0 0,1 1 0 0 0,0 0 0 0 0,1-1 0 0 0,-1 1 0 0 0,1-1 0 0 0,0 0-1 0 0,0 1 1 0 0,0-1 0 0 0,1 0 0 0 0,-1 0 0 0 0,1 0 0 0 0,0-1 0 0 0,4 5 0 0 0,-5-6-19 0 0,1 0 1 0 0,-1 0-1 0 0,1-1 1 0 0,0 1-1 0 0,0-1 1 0 0,0 1-1 0 0,-1-1 1 0 0,1 0-1 0 0,0 0 1 0 0,0 0-1 0 0,1-1 1 0 0,-1 1-1 0 0,0-1 1 0 0,0 0-1 0 0,0 1 1 0 0,0-1-1 0 0,0-1 1 0 0,1 1-1 0 0,-1 0 1 0 0,0-1-1 0 0,0 0 1 0 0,0 1-1 0 0,0-1 1 0 0,0 0-1 0 0,4-3 1 0 0,4-1-51 0 0,-2 0 0 0 0,1-1 0 0 0,0-1 0 0 0,-1 1 0 0 0,0-2 1 0 0,-1 1-1 0 0,0-1 0 0 0,0 0 0 0 0,-1-1 0 0 0,1 0 0 0 0,9-18 0 0 0,-4 6-392 0 0,-2-1 0 0 0,-1 0 0 0 0,-1-1 0 0 0,10-34 0 0 0,2-36-2237 0 0,15-154 1 0 0,-29 187 3420 0 0,-5 33 1256 0 0,-1 20-235 0 0,-1 25-1980 0 0,-1 97 359 0 0,3 136 1363 0 0,1-200-1264 0 0,2 0 0 0 0,22 91 0 0 0,-24-130-297 0 0,-1-5-21 0 0,0 0 1 0 0,1 0 0 0 0,5 14-1 0 0,-63-116-18 0 0,4 9-130 0 0,19 20 340 0 0,19 38 500 0 0,0 1 0 0 0,-2 0 0 0 0,-23-30 0 0 0,38 57-619 0 0,-1-1 1 0 0,1 1-1 0 0,0 0 0 0 0,-1 0 0 0 0,1 0 1 0 0,0-1-1 0 0,-1 1 0 0 0,1 0 1 0 0,0 0-1 0 0,0-1 0 0 0,-1 1 1 0 0,1 0-1 0 0,0-1 0 0 0,0 1 1 0 0,0 0-1 0 0,-1-1 0 0 0,1 1 0 0 0,0 0 1 0 0,0-1-1 0 0,0 1 0 0 0,0 0 1 0 0,0-1-1 0 0,0 1 0 0 0,0 0 1 0 0,0-1-1 0 0,0 1 0 0 0,0 0 1 0 0,0-1-1 0 0,0 1 0 0 0,0-1 0 0 0,0 1 1 0 0,0 0-1 0 0,0-1 0 0 0,0 1 1 0 0,13 2 611 0 0,-3 1-869 0 0,21 5-4 0 0,102 21 447 0 0,-114-26-1434 0 0,0-1 0 0 0,1 0 1 0 0,-1-2-1 0 0,38-3 0 0 0,-55 2 1017 0 0,0 1 0 0 0,0 0 1 0 0,0-1-1 0 0,0 1 0 0 0,0-1 0 0 0,0 0 0 0 0,0 1 0 0 0,0-1 0 0 0,0 0 0 0 0,0 0 0 0 0,-1 0 0 0 0,4-3 0 0 0,1-5-83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3:40.441"/>
    </inkml:context>
    <inkml:brush xml:id="br0">
      <inkml:brushProperty name="width" value="0.05" units="cm"/>
      <inkml:brushProperty name="height" value="0.05" units="cm"/>
    </inkml:brush>
  </inkml:definitions>
  <inkml:trace contextRef="#ctx0" brushRef="#br0">2 37 22213 0 0,'-1'-6'592'0'0,"4"3"8"0"0,2 3 8 0 0,4-1-272 0 0,3 1 32 0 0,-2-3 88 0 0,4 0-328 0 0,3 0-208 0 0,3 2-168 0 0,2-2-296 0 0,-2-1-240 0 0,4-1-2649 0 0,0 1 3017 0 0,1 4-992 0 0,-1 1 1424 0 0</inkml:trace>
  <inkml:trace contextRef="#ctx0" brushRef="#br0" timeOffset="1">293 77 17500 0 0,'-3'0'8914'0'0,"3"1"-8170"0"0,2-1-576 0 0,1-1-1000 0 0,-3-1-97 0 0,3 1-687 0 0,1 0-752 0 0,2-1 47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03.572"/>
    </inkml:context>
    <inkml:brush xml:id="br0">
      <inkml:brushProperty name="width" value="0.05" units="cm"/>
      <inkml:brushProperty name="height" value="0.05" units="cm"/>
    </inkml:brush>
  </inkml:definitions>
  <inkml:trace contextRef="#ctx0" brushRef="#br0">2531 142 9458,'-102'-33'3055,"17"6"-1765,-11 2-775,-2 5 0,0 4 0,-115-3 0,151 17-513,0 3 0,-1 3-1,1 3 1,0 2 0,1 3 0,-74 25-1,50-5-33,1 3 0,-143 84 0,-137 128 64,306-203-14,2 3-1,3 2 1,1 2-1,3 3 1,-66 92-1,89-108-25,3 1 0,1 1 0,2 1-1,1 1 1,3 0 0,1 2 0,2-1 0,2 2-1,-9 88 1,18-101-6,1 1-1,1-1 0,2 1 1,2-1-1,1 0 1,14 49-1,-12-57 8,2-1 0,0 0 0,2-1 0,0 0-1,2 0 1,0-1 0,1-1 0,1-1 0,22 22 0,-11-16 0,2-2 1,0 0 0,1-2 0,2-2-1,0 0 1,0-2 0,2-2 0,0 0-1,52 13 1,-4-7-11,2-3 0,163 12 0,-80-22 7,1-8 0,-1-7-1,0-7 1,211-46-1,-281 39 27,0-4 0,-2-4-1,-1-4 1,-1-4 0,-3-4-1,-1-4 1,127-87 0,196-192 68,-352 270-46,-4-3 0,-1-2 0,-3-2 0,66-106 0,-97 133 15,-2-1-1,0-1 0,-3-1 0,11-39 1,-19 53 31,-2 0 1,0 0 0,-2 0-1,-1-1 1,0 1-1,-2-1 1,-1 0 0,-3-25-1,1 34-6,-1 1 1,0-1-1,0 1 0,-2 0 0,1 0 0,-2 1 1,0 0-1,-1 0 0,-17-22 0,11 18 17,-1 1-1,-1 1 1,0 1-1,-1 0 1,-1 1-1,-20-12 1,-5 2 38,-1 2 0,-1 2 0,0 2 0,-1 2 0,-69-13 0,-4 7 20,-229-10 0,-124 31-581,446 1 375,-475 14-329,355-15 191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22.564"/>
    </inkml:context>
    <inkml:brush xml:id="br0">
      <inkml:brushProperty name="width" value="0.05" units="cm"/>
      <inkml:brushProperty name="height" value="0.05" units="cm"/>
    </inkml:brush>
  </inkml:definitions>
  <inkml:trace contextRef="#ctx0" brushRef="#br0">633 480 14763,'28'-12'82,"-55"23"-18,-15 6-12,18-7-34,1 0 0,0 2 1,0 1-1,1 0 1,-28 25-1,37-27-30,0 1 0,1 1-1,0 1 1,1-1 0,1 2-1,0-1 1,1 1 0,-14 31 0,-17 63-94,-41 186 0,60-209 89,16-64 14,-140 630 78,136-595-43,3 0 0,1 1-1,4-1 1,2 1-1,14 100 1,-10-130-36,1 0-1,2 0 1,0-1 0,2 1-1,1-2 1,1 0 0,1 0 0,2-1-1,0-1 1,2-1 0,0 0-1,2-1 1,30 29 0,-26-33-84,0-1 0,0-1 0,2-1 0,0-2 1,0 0-1,2-1 0,-1-2 0,1-1 0,1-1 0,-1-1 0,1-1 0,1-2 1,-1-1-1,1-1 0,-1-1 0,1-1 0,41-7 0,-34-1 29,0-2 0,-1-2-1,0-1 1,-1-1 0,-1-2 0,0-1-1,-2-2 1,56-42 0,-36 19 215,-2-2 1,-1-3-1,-3-1 1,41-58 0,-56 65 23,-2-2 0,-2-1 0,-2-1 0,-2-1 0,-2 0 0,21-75 0,-25 60 19,-3 0 1,-3-1-1,-2-1 1,-2-114-1,-10 89-30,-5 1-1,-3 0 0,-4 1 1,-4 1-1,-4 0 1,-3 2-1,-70-147 0,-25 2-126,-165-228-1,277 439-130,1 3-148,-1 0-1,-15-17 0,23 28 194,0 1 0,-1 0 0,1-1 0,0 1 0,-1 0 1,1 1-1,-1-1 0,0 0 0,0 1 0,1 0 0,-1-1 0,0 1 0,0 0 0,0 0 0,0 1 0,0-1 0,-1 1 1,1-1-1,-3 1 0,-13 4-306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4.298"/>
    </inkml:context>
    <inkml:brush xml:id="br0">
      <inkml:brushProperty name="width" value="0.05" units="cm"/>
      <inkml:brushProperty name="height" value="0.05" units="cm"/>
    </inkml:brush>
  </inkml:definitions>
  <inkml:trace contextRef="#ctx0" brushRef="#br0">90 1 13163 0 0,'-3'-1'907'0'0,"-4"7"-769"0"0,-4 7-367 0 0,3 0 157 0 0,0 1 0 0 0,0 1 0 0 0,1 0-1 0 0,1 0 1 0 0,1 0 0 0 0,0 0 0 0 0,-5 29 0 0 0,5-6-2155 0 0,1 1 0 0 0,2 42 0 0 0,2-71 1403 0 0,1-2 640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44.661"/>
    </inkml:context>
    <inkml:brush xml:id="br0">
      <inkml:brushProperty name="width" value="0.05" units="cm"/>
      <inkml:brushProperty name="height" value="0.05" units="cm"/>
    </inkml:brush>
  </inkml:definitions>
  <inkml:trace contextRef="#ctx0" brushRef="#br0">1 1055 9882,'0'1'46,"0"-1"-1,1 1 1,-1 0 0,0-1-1,1 1 1,-1-1-1,1 1 1,-1-1-1,1 1 1,-1-1 0,1 1-1,-1-1 1,1 1-1,-1-1 1,1 1 0,-1-1-1,1 0 1,0 1-1,-1-1 1,1 0 0,0 0-1,-1 1 1,1-1-1,0 0 1,-1 0 0,1 0-1,0 0 1,-1 0-1,1 0 1,0 0 0,0 0-1,-1 0 1,1 0-1,0-1 1,0 1 0,32-10 324,-22 5 0,432-109 1479,10 33-1579,-369 67-209,1851-261 237,-1585 225-256,-2-15 0,401-130 1,-575 140-23,308-105 838,-466 155-595,-11 4-13,0-1 0,0 0-1,0 0 1,0 0 0,-1 0 0,1-1 0,-1 0 0,7-5 0,-11 8-283,0 0 0,0 0 0,0 0 0,1-1 0,-1 1 0,0 0 0,0 0 0,0 0 0,0-1 0,0 1 0,0 0 0,0 0 0,0 0 0,0-1 0,0 1 0,0 0 0,0 0 0,0-1 0,0 1 0,0 0 0,0 0 0,-1 0 0,1-1 0,0 1 0,0 0 0,0 0 0,0 0 0,0 0 0,0-1 0,-1 1 0,1 0 0,0 0 0,0 0 0,0 0 0,0 0 0,-1 0 0,1-1 0,0 1 0,0 0 0,0 0 0,-1 0 0,1 0 0,0 0 0,0 0 0,0 0 0,-1 0 0,1 0 0,0 0 0,0 0 0,0 0 0,-1 0 0,1 0 0,0 0 0,0 0 0,-1 0 0,-2-1-51,-1-2-224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47.924"/>
    </inkml:context>
    <inkml:brush xml:id="br0">
      <inkml:brushProperty name="width" value="0.05" units="cm"/>
      <inkml:brushProperty name="height" value="0.05" units="cm"/>
    </inkml:brush>
  </inkml:definitions>
  <inkml:trace contextRef="#ctx0" brushRef="#br0">337 169 12683,'-26'14'304,"2"1"0,-1 1 1,2 1-1,0 1 0,1 1 1,1 0-1,1 2 1,-20 26-1,26-27-172,1 0 1,0 1-1,2 0 0,0 1 1,2 0-1,0 0 1,2 1-1,0 0 0,2 1 1,-4 29-1,6-17-83,2 0-1,0 0 1,3 0-1,1 0 1,2 0-1,17 65 1,-15-76-46,1-1 1,1 0 0,1 0 0,2-1 0,0 0 0,1-1 0,1 0 0,1-1 0,2-1 0,24 24 0,-31-35 4,1 0 0,0-1 0,0 0 0,1-1 0,0-1 0,0 0 0,0 0 0,1-1 0,0-1 0,0 0 0,0-1 1,1 0-1,-1-1 0,1-1 0,-1 0 0,1 0 0,0-2 0,20-2 0,-10-1 94,0-1 0,0-2 0,-1 0 1,0-1-1,0-1 0,-1-1 0,0-1 1,-1-1-1,31-23 0,-14 4 260,-1-1 1,-2-2-1,-1-1 0,-1-2 0,-2-1 1,-2-1-1,-2-2 0,36-70 1,-47 74-89,-1 0 0,-2-1 0,-2-1 0,-1 0 0,5-43 0,-11 53-162,-2-1 1,-1 1-1,-1-1 0,-1 0 0,-2 1 0,-1-1 0,-12-44 1,12 60-136,0 1 0,-1 1 0,-1-1 0,0 1 0,-1 0 0,0 0 0,-1 0 0,0 1 0,-1 1 0,0-1 0,-1 2 0,0-1 0,0 1 0,-1 1 0,0-1 0,-1 2 0,0 0 0,0 0 0,0 1 0,-1 1 0,0 0 0,0 1 0,0 0 0,-1 1 0,-26-3 0,11 4-310,0 1 0,0 1 0,-56 8 0,65-5 123,0 1 1,1 1-1,0 1 1,0 0-1,0 2 0,-26 14 1,33-14-189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48.749"/>
    </inkml:context>
    <inkml:brush xml:id="br0">
      <inkml:brushProperty name="width" value="0.05" units="cm"/>
      <inkml:brushProperty name="height" value="0.05" units="cm"/>
    </inkml:brush>
  </inkml:definitions>
  <inkml:trace contextRef="#ctx0" brushRef="#br0">600 1 12211,'-11'0'120,"1"0"0,0 0 0,0 1 0,0 0 0,0 1 0,0 0 0,0 1 0,-13 5 0,7-1-38,1 0 1,-1 2 0,1 0 0,-18 14 0,-2 7 89,1 1 1,-50 61 0,54-56-46,2 1-1,2 1 1,2 1-1,1 2 1,2 0-1,2 1 1,-19 62-1,28-71-58,2 1-1,1 0 1,1 0 0,2 1-1,2 0 1,1-1 0,1 1-1,2 0 1,2-1 0,11 51-1,-11-70-67,0-1 0,1 0 0,0 0 0,1 0 0,1-1 0,0 0 0,1 0 0,1-1 0,15 19 0,-19-26-9,1 0 1,0 1-1,0-2 0,0 1 1,0-1-1,1 0 0,0 0 1,0-1-1,0 0 0,0 0 0,0 0 1,1-1-1,-1 0 0,1-1 1,0 0-1,-1 0 0,1 0 1,0-1-1,0-1 0,10 0 1,-4-2 28,-1 0 0,1-1 0,-1-1 0,0 0 0,0 0 0,0-1 0,-1-1 1,0 0-1,-1-1 0,1 0 0,-1-1 0,-1 0 0,0-1 0,11-12 0,-1-2 171,-2 0 0,0-1 0,-2-1 0,0-1 0,17-41 0,-19 29 95,-1 1 0,-1-1 1,-3-1-1,-1 0 1,4-54-1,-9 44 43,-2-1 0,-3 1 0,-14-93 0,10 111-380,-1 0 1,-20-52 0,23 73-117,-1 1 1,0-1-1,0 1 1,-1 0-1,-1 1 0,1-1 1,-2 1-1,1 1 1,-1-1-1,-16-12 1,20 18 106,1 1 0,-1 0 0,0 0 0,0 0 1,0 0-1,-1 1 0,1 0 0,0 0 1,0 0-1,-1 0 0,1 1 0,-1-1 0,1 1 1,0 0-1,-1 1 0,-6 0 0,-26 11-622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49.244"/>
    </inkml:context>
    <inkml:brush xml:id="br0">
      <inkml:brushProperty name="width" value="0.05" units="cm"/>
      <inkml:brushProperty name="height" value="0.05" units="cm"/>
    </inkml:brush>
  </inkml:definitions>
  <inkml:trace contextRef="#ctx0" brushRef="#br0">791 201 14635,'0'-3'47,"0"0"-1,0 0 1,0 0-1,-1 0 1,1 0-1,-1 0 1,1 0-1,-1 0 1,0 0-1,0 0 1,0 1-1,-1-1 1,1 0-1,-1 1 1,1-1-1,-1 1 1,0-1-1,0 1 1,0 0 0,0 0-1,-1 0 1,1 0-1,0 0 1,-1 0-1,1 1 1,-1-1-1,0 1 1,1 0-1,-1 0 1,0 0-1,0 0 1,0 0-1,-4 0 1,-2 0 38,1 1 1,-1 0-1,1 0 1,-1 1-1,1 0 1,-1 0-1,1 1 1,0 0-1,-10 5 1,-7 3 198,-38 22 1,31-13-114,0 2 0,2 2 0,1 1 0,0 1 0,-49 57 1,34-28 55,3 2 0,-47 82 0,63-92-128,2 1 0,2 0-1,-28 95 1,41-114-96,2 1 0,1 0 0,1 0 0,1 1 1,2-1-1,1 1 0,2-1 0,5 38 0,-4-54-35,0 0 0,1 0 0,0 0 0,1 0 0,1-1 0,-1 0 0,2 0 0,0-1 0,0 1 0,1-2 0,1 1 0,14 13 0,-17-18 4,1 0 1,0-1-1,1 0 0,-1 0 1,1-1-1,0 0 0,0 0 1,1-1-1,-1 0 0,1 0 1,-1-1-1,1 0 0,0-1 1,0 0-1,0 0 0,-1-1 1,1 0-1,0 0 0,17-4 1,-8-1-21,1 0 0,-1-1 1,-1-1-1,1 0 0,-1-1 1,21-15-1,3-4-10,47-41-1,-44 28 75,-2-1 0,-2-1 0,-2-3 0,37-56 0,-13 6 63,57-121-1,-89 154-143,-2-1 0,26-91 0,-45 124-44,-2 0 0,-1-1 1,-2 0-1,-1 0 1,-1-1-1,-1 1 1,-6-47-1,4 69 80,-1 1 1,0-1-1,0 0 1,-1 1-1,0 0 1,-5-10-1,4 11-17,-1 0 1,-1 0-1,1 1 1,-1 0-1,-8-8 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5.097"/>
    </inkml:context>
    <inkml:brush xml:id="br0">
      <inkml:brushProperty name="width" value="0.05" units="cm"/>
      <inkml:brushProperty name="height" value="0.05" units="cm"/>
    </inkml:brush>
  </inkml:definitions>
  <inkml:trace contextRef="#ctx0" brushRef="#br0">526 45 10266,'-1'-3'243,"-1"-1"-1,1 1 1,-1 0-1,0 0 1,0-1-1,0 1 1,-1 0-1,1 1 1,-5-5-1,5 5-107,-1 1 1,0 0-1,1 0 0,-1 0 0,0 0 1,1 0-1,-1 1 0,0-1 0,0 1 1,0 0-1,0-1 0,0 1 0,-4 1 0,-11 1 33,1 0-1,-1 1 1,0 1-1,1 0 1,-19 9-1,7-2-86,1 2 1,-30 18-1,45-23-52,1 1 0,0 0 1,1 0-1,0 1 1,1 1-1,0 0 0,-17 23 1,15-15 19,1 1 0,1-1 0,0 2 0,-10 35 0,6-5 41,3 1-1,2 1 1,-3 85 0,9-87-72,2 0 1,12 101-1,-8-132-20,2 0-1,0 0 0,1-1 1,11 24-1,-12-32-3,1 0 0,1 0 0,-1-1 0,2 0 0,-1 0 0,2 0 0,16 15 0,-17-19 5,0 0 0,0 0 0,0-1-1,1 0 1,0-1 0,0 1 0,0-2 0,0 1-1,1-2 1,-1 1 0,1-1 0,0 0-1,0-1 1,0 0 0,0-1 0,-1 0 0,1-1-1,0 0 1,0 0 0,0-1 0,0 0-1,-1-1 1,17-6 0,-3-2 55,-1 0 1,0-1-1,-1-1 1,0 0-1,-1-2 0,0-1 1,-2 0-1,25-28 0,-7 2 117,-1-2-1,35-57 1,-49 67-95,-3 0 0,-1-1 0,25-74 1,-36 90-37,-2 0 1,0-1 0,-1 1-1,-1-1 1,-1 1 0,-1-1-1,0 0 1,-2 1 0,0-1-1,-1 1 1,-10-35 0,8 40-27,-1 0 1,0 1-1,0-1 1,-1 1-1,-1 0 1,0 1-1,-1 0 1,-1 0-1,0 1 1,0 0-1,-1 1 1,0 0-1,-1 1 1,0 0-1,0 1 1,-15-8-1,10 7-107,-1 2-1,0 0 0,0 0 0,-1 2 0,1 0 1,-1 1-1,0 1 0,0 1 0,0 1 0,-1 1 1,1 0-1,0 1 0,0 1 0,0 1 0,0 1 1,0 0-1,-31 13 0,1 5-235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6.216"/>
    </inkml:context>
    <inkml:brush xml:id="br0">
      <inkml:brushProperty name="width" value="0.05" units="cm"/>
      <inkml:brushProperty name="height" value="0.05" units="cm"/>
    </inkml:brush>
  </inkml:definitions>
  <inkml:trace contextRef="#ctx0" brushRef="#br0">489 110 11354,'-1'-4'179,"1"0"0,-1 0 0,0 1 0,0-1 0,-1 0 0,1 0 0,-1 1 0,1-1 0,-1 1 0,-1-1 0,1 1 0,0 0 0,-1 0 0,1 0 0,-1 0 0,0 0 0,0 0 0,0 1 0,-1 0 0,-2-3 0,-3 0 57,0 0 0,1 0-1,-1 1 1,-1 0 0,1 0 0,-19-4 0,19 7-154,0 0 0,1 0 0,-1 1 1,0 0-1,0 0 0,1 1 1,-1 0-1,0 1 0,1 0 0,-1 0 1,-8 4-1,6-1-34,0 0-1,0 1 1,0 1-1,1-1 1,0 2 0,0-1-1,-10 12 1,4-2-44,2 0-1,0 1 1,0 1 0,2 0-1,1 1 1,0 0 0,1 1 0,-8 24-1,10-18-23,1 0 0,1 0 0,1 1-1,1-1 1,2 1 0,1 0 0,1 0-1,6 46 1,-4-55-57,2-1 1,0 1-1,1-1 0,1 1 1,1-1-1,0-1 0,1 0 0,1 0 1,1 0-1,0-1 0,1 0 0,1-1 1,20 20-1,-25-28 14,1-1 0,1 1 0,-1-1 0,1-1 0,0 0-1,0 0 1,0-1 0,1 0 0,0 0 0,17 3 0,-21-6 57,0 0 0,0 0 0,0-1 0,0 0 0,0 0 1,0 0-1,1-1 0,-1 0 0,0 0 0,0-1 0,-1 1 0,1-1 0,0-1 0,0 1 0,-1-1 0,0 0 1,1 0-1,-1-1 0,6-5 0,-1 0 63,-1-1 0,0-1 1,-1 0-1,0 0 0,-1-1 1,0 1-1,-1-2 0,9-23 1,-2-3 285,14-66 1,-14 37 51,4-74 0,-14 107-398,-3 1 0,-1-1 0,-1 0 0,-8-36 0,8 61-112,0 0 1,-1 0 0,-1 0-1,0 0 1,-5-9 0,8 17 36,0 1 1,0-1 0,0 1-1,0-1 1,0 1 0,0-1-1,-1 1 1,1 0 0,0 0-1,-1-1 1,1 1 0,-1 0 0,0 0-1,1 1 1,-3-2 0,2 2-27,1 0 1,0 0 0,-1 0 0,1 0 0,-1 0-1,1 0 1,0 0 0,-1 1 0,1-1 0,-1 0-1,1 1 1,0-1 0,0 1 0,-1 0 0,1-1-1,0 1 1,0 0 0,0 0 0,0 0 0,-1 0 0,1 0-1,1 0 1,-2 1 0,-13 16-467,1 2-100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7.252"/>
    </inkml:context>
    <inkml:brush xml:id="br0">
      <inkml:brushProperty name="width" value="0.05" units="cm"/>
      <inkml:brushProperty name="height" value="0.05" units="cm"/>
    </inkml:brush>
  </inkml:definitions>
  <inkml:trace contextRef="#ctx0" brushRef="#br0">185 229 10674,'124'-229'6296,"-144"276"-4694,-24 93 0,30-90-1314,-199 805 441,206-826-973,4-23-535,1-13 434,-1-61-259,0 18 213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7.699"/>
    </inkml:context>
    <inkml:brush xml:id="br0">
      <inkml:brushProperty name="width" value="0.05" units="cm"/>
      <inkml:brushProperty name="height" value="0.05" units="cm"/>
    </inkml:brush>
  </inkml:definitions>
  <inkml:trace contextRef="#ctx0" brushRef="#br0">0 478 13595,'1'-5'419,"1"0"1,-1 0-1,1 0 1,0 0-1,1 0 0,-1 0 1,1 1-1,0-1 1,0 1-1,0-1 1,1 1-1,-1 0 0,1 1 1,0-1-1,0 1 1,1 0-1,-1 0 1,1 0-1,8-4 0,16-8-229,-1-2-1,0 0 0,-2-2 1,0-1-1,-1-1 1,-1-1-1,22-26 0,19-38-144,-43 53-6,48-52 0,-69 85-39,0-1 0,-1 0 0,1 1 0,0-1 0,-1 0 0,1 1 0,0-1-1,0 1 1,0-1 0,0 1 0,-1-1 0,1 1 0,0 0 0,0 0 0,1-1 0,-1 1 0,-1 0-1,0 0 1,1 0 0,-1 1 0,1-1 0,-1 0 0,0 0 0,1 0-1,-1 0 1,0 1 0,1-1 0,-1 0 0,0 0 0,1 1 0,-1-1-1,0 0 1,1 0 0,-1 1 0,0-1 0,0 0 0,0 1 0,1-1-1,-1 1 1,0 0 0,2 3 0,-1 1-1,0-1 1,0 1-1,-1-1 1,1 9-1,-3 171-5,0-25-983,2-151 925,0 1-1,1-1 1,0 1-1,0-1 1,6 16-1,2-8-185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8.412"/>
    </inkml:context>
    <inkml:brush xml:id="br0">
      <inkml:brushProperty name="width" value="0.05" units="cm"/>
      <inkml:brushProperty name="height" value="0.05" units="cm"/>
    </inkml:brush>
  </inkml:definitions>
  <inkml:trace contextRef="#ctx0" brushRef="#br0">240 125 19060,'1'-10'815,"0"-3"-308,0 0 0,0 0 1,-3-14-1,2 25-433,0-1 1,0 1-1,0 0 0,-1 0 1,1 0-1,-1 0 0,0-1 1,1 1-1,-1 0 0,0 0 1,0 0-1,-1 1 0,1-1 1,0 0-1,0 0 1,-1 0-1,1 1 0,-1-1 1,0 1-1,1-1 0,-1 1 1,0 0-1,0 0 0,0 0 1,-2-1-1,1 1-25,0 1 0,0 0-1,0 0 1,0 0 0,0 0 0,0 0-1,0 1 1,0-1 0,0 1 0,1 0 0,-1 0-1,0 0 1,0 0 0,1 0 0,-1 1-1,1-1 1,-1 1 0,1 0 0,-5 3-1,-4 6-26,0-1 0,-14 18-1,12-12-43,1 0 0,1 1 0,1 0 0,0 1-1,-14 36 1,19-40-66,0 1 1,1 0-1,1 1 0,0-1 0,1 0 1,1 1-1,0-1 0,3 21 0,-2-31 23,1 0 0,0 0-1,0 0 1,0 0 0,1 0-1,0 0 1,0 0-1,0-1 1,0 1 0,1-1-1,3 6 1,-3-7 8,-1-1 0,1 1 0,-1-1-1,1 1 1,0-1 0,0 0 0,0 0 0,0-1 0,0 1 0,1-1 0,-1 1 0,0-1 0,1 0 0,-1 0 0,1 0-1,6 0 1,10 0-208,-1-2 0,21-2 0,-26 1 180,0 1 0,0 1 0,0 0 0,0 0 0,18 4 0,-30-3 78,0-1 1,0 0-1,0 1 0,0 0 1,0-1-1,0 1 0,0 0 1,-1 0-1,1 0 0,0 0 1,-1 0-1,1 1 1,-1-1-1,1 0 0,-1 1 1,1-1-1,-1 1 0,0-1 1,0 1-1,0 0 0,0 0 1,1 1-1,-1 0 3,-1 0 0,1 0 0,-1 0 0,0 0 0,0 0 0,0 0 0,0 0-1,0 0 1,-1 0 0,1 0 0,-1 0 0,0 0 0,-1 3 0,-3 5 35,0 0 1,0-1-1,-1 0 1,0 0-1,-1 0 1,-11 11-1,-4 2 260,-1-2 0,-1-1 0,0-1 0,-2 0 0,-32 16 0,56-34-305,0 1-1,0-1 0,0 0 1,0 0-1,0 0 1,0 0-1,0-1 0,-1 1 1,1-1-1,0 1 0,0-1 1,-1 0-1,1 0 1,-4 0-1,5 0-10,1 0 0,-1-1 1,1 1-1,-1 0 0,1-1 0,-1 1 1,1 0-1,-1-1 0,1 1 0,0 0 0,-1-1 1,1 1-1,-1-1 0,1 1 0,0-1 0,0 1 1,-1-1-1,1 1 0,0-1 0,0 1 1,0-1-1,-1 0 0,3-24-171,11-19-66,9-17-129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9.044"/>
    </inkml:context>
    <inkml:brush xml:id="br0">
      <inkml:brushProperty name="width" value="0.05" units="cm"/>
      <inkml:brushProperty name="height" value="0.05" units="cm"/>
    </inkml:brush>
  </inkml:definitions>
  <inkml:trace contextRef="#ctx0" brushRef="#br0">157 0 15003,'-16'39'699,"-86"238"2603,91-243-3055,3 2 0,1 0 0,1 0 0,2 0 0,1 71 0,10-48-125,-6-54-112,0 0 0,0-1 1,1 1-1,0 0 0,0-1 1,0 1-1,0-1 0,0 0 1,5 6-1,-7-10-8,0 0 1,0 1-1,1-1 0,-1 0 1,0 0-1,0 1 0,1-1 0,-1 0 1,0 1-1,0-1 0,1 0 1,-1 0-1,0 1 0,1-1 0,-1 0 1,0 0-1,1 0 0,-1 0 1,0 0-1,1 1 0,-1-1 0,0 0 1,1 0-1,-1 0 0,0 0 1,1 0-1,-1 0 0,1 0 0,-1 0 1,0 0-1,1 0 0,-1 0 1,0-1-1,1 1 0,-1 0 1,0 0-1,1 0 0,-1 0 0,0 0 1,1-1-1,-1 1 0,0 0 1,1 0-1,-1-1 0,0 1 0,0 0 1,1 0-1,-1-1 0,0 1 1,0 0-1,0-1 0,1 1 0,-1 0 1,0-1-1,0 1 0,0 0 1,0-1-1,0 1 0,0-1 0,0 1 1,0 0-1,0-1 0,0 1 1,5-30 87,-8-131 236,-1 50-338,6 107-101,3 10 32,8 20-25,-9-17 63,-1-4 22,-1 0-1,1 0 0,0 0 1,1-1-1,-1 1 1,1-1-1,0 0 0,0 0 1,9 6-1,-11-8 18,0-1-1,1 0 1,-1 0 0,1 0-1,-1 0 1,1 0-1,-1 0 1,1-1 0,0 1-1,-1-1 1,1 0-1,0 0 1,0 0 0,-1 0-1,1 0 1,0-1 0,-1 1-1,1-1 1,-1 0-1,1 1 1,0-1 0,-1-1-1,3 0 1,3-3 8,0-1 0,0 1 0,-1-1 1,0-1-1,0 1 0,-1-1 0,1 0 1,-2-1-1,1 1 0,7-16 0,-2 4 137,-2 0 0,0-1 0,9-32 1,-13 30 156,-6 16-60,-5 12 35,-1 11-174,0-1-1,1 2 1,1-1-1,1 1 1,0-1-1,-2 30 1,6-46-98,-3 13 8,1 1-1,1-1 1,0 1 0,1 0-1,1-1 1,0 1 0,4 17-1,-5-30-5,0-1 0,1 0 0,-1 0 0,1 1 0,-1-1 0,1 0 0,-1 0 0,1 0 0,0 0 0,0 0 0,-1 0 0,1 0 0,0 0 0,0 0 0,0 0 0,0-1 0,0 1 0,0 0-1,0-1 1,0 1 0,0-1 0,1 1 0,1 0 0,-1-1 2,0 0-1,0 0 0,0 0 1,0 0-1,0 0 0,0-1 1,0 1-1,-1-1 1,1 0-1,0 1 0,0-1 1,0 0-1,2-2 0,5-3 13,0 0-1,-1-1 0,1-1 0,8-10 1,24-29 37,-3-1 0,-2-2 0,-2-1 0,28-57 0,-57 95-59,-8 13-2,-11 18-6,-6 18-21,1 1 0,2 0 1,2 2-1,1 0 0,-9 45 0,21-74 15,-1-1-24,0 1 0,1 0 0,0-1 0,0 1 0,1 0 0,1 0 0,0 0 0,1 17 0,-1-27 33,0 0 0,0 0 0,0 0 0,0 1 1,0-1-1,0 0 0,0 0 0,0 0 1,0 0-1,0 0 0,0 1 0,0-1 1,0 0-1,0 0 0,1 0 0,-1 0 1,0 0-1,0 0 0,0 1 0,0-1 1,0 0-1,0 0 0,0 0 0,0 0 1,0 0-1,0 0 0,1 0 0,-1 1 0,0-1 1,0 0-1,0 0 0,0 0 0,0 0 1,0 0-1,1 0 0,-1 0 0,0 0 1,0 0-1,0 0 0,0 0 0,0 0 1,0 0-1,1 0 0,-1 0 0,0 0 1,0 0-1,0 0 0,0 0 0,0 0 1,1 0-1,-1 0 0,0 0 0,0 0 0,0 0 1,0 0-1,0 0 0,1 0 0,-1-1 1,0 1-1,0 0 0,8-13-278,5-21 370,-8 13-162,0 0 0,2-38 0,-3-12-101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4.802"/>
    </inkml:context>
    <inkml:brush xml:id="br0">
      <inkml:brushProperty name="width" value="0.05" units="cm"/>
      <inkml:brushProperty name="height" value="0.05" units="cm"/>
    </inkml:brush>
  </inkml:definitions>
  <inkml:trace contextRef="#ctx0" brushRef="#br0">1 270 11490 0 0,'19'-17'2997'0'0,"68"-68"-1529"0"0,-75 70-1185 0 0,0 0-1 0 0,-1-1 0 0 0,-1 0 1 0 0,-1-1-1 0 0,0 0 0 0 0,-1 0 0 0 0,-1-1 1 0 0,5-18-1 0 0,-12 35-583 0 0,5 19-1202 0 0,-2-9 1392 0 0,0 0 1 0 0,0-1-1 0 0,1 1 1 0 0,0-1-1 0 0,1 0 1 0 0,0 0-1 0 0,0 0 1 0 0,1-1-1 0 0,-1 1 1 0 0,2-1-1 0 0,9 9 1 0 0,7 1-1151 0 0,0 0 1 0 0,35 20-1 0 0,-51-33 759 0 0,3 3-2540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0:59.527"/>
    </inkml:context>
    <inkml:brush xml:id="br0">
      <inkml:brushProperty name="width" value="0.05" units="cm"/>
      <inkml:brushProperty name="height" value="0.05" units="cm"/>
    </inkml:brush>
  </inkml:definitions>
  <inkml:trace contextRef="#ctx0" brushRef="#br0">0 0 15291,'3'36'1361,"-3"0"-953,0-2-256,6-1 384,6-5 1648,5-13-1896,7-2 80,9-10-40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00.195"/>
    </inkml:context>
    <inkml:brush xml:id="br0">
      <inkml:brushProperty name="width" value="0.05" units="cm"/>
      <inkml:brushProperty name="height" value="0.05" units="cm"/>
    </inkml:brush>
  </inkml:definitions>
  <inkml:trace contextRef="#ctx0" brushRef="#br0">62 222 15131,'-11'26'1190,"7"-16"-862,-1 0 0,2 0 0,-1 0 0,2 1-1,-1-1 1,-1 14 0,5-23-336,-1 1 1,1-1-1,-1 0 1,1 0-1,0 1 1,-1-1-1,1 0 1,0 0 0,0 0-1,0 0 1,0 0-1,0 0 1,0 0-1,0-1 1,0 1-1,0 0 1,0 0-1,3 0 1,7 8-207,-5-2 173,0 1 0,-1 0 0,0 0-1,0 1 1,-1 0 0,0 0 0,0 0 0,-1 0 0,2 11 0,2 10 112,3 48 0,-8-50 91,-1 0 1,-1 0 0,-5 38 0,3-53-53,0-1-1,-1 1 1,-1-1-1,1 0 1,-2 0-1,0-1 1,0 1-1,-1-1 1,-12 18 0,17-27-99,0-1 0,0 0 0,0 0 1,0 0-1,0 0 0,0 1 0,0-1 1,0 0-1,0-1 0,0 1 1,-1 0-1,1 0 0,0 0 0,-1-1 1,1 1-1,0-1 0,-1 1 1,1-1-1,-1 0 0,1 1 0,-3-1 1,3 0-14,0-1 0,0 1 1,0-1-1,0 1 0,0-1 1,-1 1-1,1-1 0,0 0 1,0 0-1,1 1 0,-1-1 1,0 0-1,0 0 0,0 0 1,0 0-1,1 0 0,-1 0 0,0 0 1,0-2-1,-2-4-42,0-1 0,1 1 0,0-1-1,0 0 1,0 1 0,0-12 0,1-14-91,2-1-1,1 1 1,1 0 0,2 0-1,1 0 1,2 0-1,22-58 1,-19 65 194,1 0 0,1 0 0,1 1 0,1 1 0,2 0 1,0 1-1,1 1 0,2 0 0,30-26 0,-50 48-52,0 0 0,0-1 0,1 1 1,-1 0-1,0 0 0,0 0 0,0-1 0,0 1 1,1 0-1,-1 0 0,0 0 0,0-1 0,1 1 0,-1 0 1,0 0-1,0 0 0,1 0 0,-1 0 0,0 0 1,0 0-1,1 0 0,-1 0 0,0-1 0,0 1 1,1 0-1,-1 0 0,0 0 0,0 0 0,1 1 1,-1-1-1,0 0 0,0 0 0,1 0 0,-1 0 1,0 0-1,0 0 0,1 0 0,-1 0 0,0 0 1,1 1-1,-1 12 200,-11 24 81,10-32-223,-4 8 62,2-4-46,0 0 0,0 0-1,1 0 1,0 0 0,1 0 0,0 0 0,0 0 0,1 11-1,0-19-69,0 0-1,0 0 0,0 0 0,1-1 1,-1 1-1,0 0 0,0 0 0,1 0 0,-1 0 1,0 0-1,1-1 0,-1 1 0,1 0 0,-1 0 1,1-1-1,0 1 0,-1 0 0,1-1 0,0 1 1,-1-1-1,1 1 0,0-1 0,0 1 0,-1-1 1,1 1-1,0-1 0,0 0 0,1 1 1,0-1 2,1 0 0,-1 0 0,0 0 1,1 0-1,-1 0 0,0-1 1,1 1-1,-1-1 0,0 1 0,5-3 1,2-2 10,1 0 1,-1 0 0,0-1-1,9-8 1,18-17 91,39-48 0,-2 3-71,-72 74-47,1 1-1,-1-1 0,1 1 0,-1 0 1,1 0-1,0 0 0,-1 0 0,1 0 1,4-1-1,-6 2 2,1-1 0,-1 1 0,1 0 0,0 0 0,-1 0 0,1 0 0,0 0-1,-1 0 1,1 0 0,-1 1 0,1-1 0,0 0 0,-1 0 0,1 0 0,-1 1 0,1-1 0,-1 0 0,1 1 0,0-1 0,-1 0 0,1 1 0,1 2-3,0 0 1,0 0-1,0 0 1,0 0 0,-1 1-1,1-1 1,-1 0-1,2 6 1,4 12-4,-6-19 10,0 1 0,0-1 0,0 0 0,1 0 0,-1 0 0,1 1 1,-1-1-1,1-1 0,-1 1 0,1 0 0,0 0 0,0 0 0,0-1 0,0 1 0,0-1 0,1 0 0,-1 0 0,0 0 0,1 0 0,2 1 0,-2-2-2,1 1-1,-1-1 1,1-1 0,-1 1-1,1 0 1,-1-1-1,1 0 1,-1 0 0,1 0-1,-1 0 1,0 0 0,0-1-1,0 1 1,5-4 0,12-10-216,-1 0 0,0-1 0,-1 0 1,-1-2-1,-1 0 0,18-26 0,14-14-779,-31 40 456,-17 18 524,0 0 0,0-1-1,1 1 1,-1 0-1,0 0 1,0 0 0,0 0-1,1-1 1,-1 1-1,0 0 1,0 0 0,0 0-1,1 0 1,-1 0-1,0 0 1,0-1 0,1 1-1,-1 0 1,0 0 0,0 0-1,1 0 1,-1 0-1,0 0 1,1 0 0,-1 0-1,0 0 1,0 0-1,1 0 1,-1 0 0,0 1-1,0-1 1,1 0-1,-1 0 1,0 0 0,3 10-164,-6 13 168,3-23 5,-17 75 272,-5 30 366,20-92-525,1 0 0,0 1 1,1-1-1,1 0 0,3 25 1,-1-30-97,0 0 1,0 0 0,1-1-1,0 0 1,1 0 0,-1 0-1,1 0 1,0 0 0,1-1-1,9 8 1,-7-5-91,0 0 0,0 1 0,12 19-1,-14-18 50,-2 0-1,1 0 1,-2 0-1,1 1 1,-2 0-1,0 0 1,0 0-1,-1 0 0,0 21 1,-1-26 86,-1 0 0,1 0 0,-1 0 0,0-1 0,-1 1 0,0 0 0,0-1 0,0 1 0,-1-1 0,0 1 0,0-1 0,-1 0 0,0-1 0,0 1 0,0 0 1,0-1-1,-1 0 0,-6 5 0,10-9-25,0 0 1,0 0 0,0 0 0,-1-1 0,1 1-1,0 0 1,0-1 0,-1 1 0,1-1-1,0 1 1,0-1 0,-1 0 0,1 0 0,-1 1-1,1-1 1,0 0 0,-1 0 0,1 0-1,0 0 1,-1-1 0,1 1 0,-3-1 0,2 0-1,0 0 0,0-1 1,0 1-1,0 0 0,0-1 1,1 0-1,-1 1 1,1-1-1,-1 0 0,1 0 1,-1 0-1,0-2 1,-3-6 31,0 0 0,1-1 0,0 1 1,-3-16-1,0-6-51,2-1 0,1 0 0,0-39 1,4 52-81,0 0 0,2 0 0,1 0 0,0 1 0,1-1 0,11-30 0,-12 44-29,0-1 0,0 1 0,1 0 0,0 0 0,0 1 0,0-1 0,0 1 0,1 0 0,0 0 0,0 0 0,0 1 0,12-8 0,1 2-158,1 1 0,-1 1 0,26-7 1,4-1-154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00.656"/>
    </inkml:context>
    <inkml:brush xml:id="br0">
      <inkml:brushProperty name="width" value="0.05" units="cm"/>
      <inkml:brushProperty name="height" value="0.05" units="cm"/>
    </inkml:brush>
  </inkml:definitions>
  <inkml:trace contextRef="#ctx0" brushRef="#br0">228 0 17172,'1'0'74,"-1"1"1,1-1 0,-1 0-1,0 1 1,1-1 0,-1 0-1,0 1 1,1-1 0,-1 0-1,0 1 1,1-1 0,-1 1 0,0-1-1,0 1 1,0-1 0,1 1-1,-1-1 1,0 1 0,0-1-1,0 1 1,0-1 0,0 1-1,0-1 1,0 1 0,0-1-1,0 1 1,0-1 0,0 1-1,-1 0 1,-5 16 120,5-14-15,-137 260 2023,66-135-2240,70-124 3,-1 1 1,1 0 0,0 0-1,0-1 1,1 1 0,-3 10-1,4-15 28,0 0 0,0 1-1,0-1 1,1 0 0,-1 1 0,0-1-1,0 0 1,0 1 0,0-1-1,0 0 1,1 1 0,-1-1 0,0 0-1,0 0 1,1 1 0,-1-1-1,0 0 1,0 0 0,1 1-1,-1-1 1,0 0 0,1 0 0,-1 0-1,0 0 1,1 1 0,-1-1-1,0 0 1,1 0 0,-1 0 0,0 0-1,1 0 1,-1 0 0,0 0-1,1 0 1,-1 0 0,0 0-1,1 0 1,-1 0 0,0 0 0,1 0-1,-1 0 1,1-1 0,17-3-103,-16 3 83,49-15-490,76-36 0,-84 31 390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01.241"/>
    </inkml:context>
    <inkml:brush xml:id="br0">
      <inkml:brushProperty name="width" value="0.05" units="cm"/>
      <inkml:brushProperty name="height" value="0.05" units="cm"/>
    </inkml:brush>
  </inkml:definitions>
  <inkml:trace contextRef="#ctx0" brushRef="#br0">0 743 15067,'0'1'81,"0"0"-1,0-1 1,0 1-1,0 0 1,0-1-1,0 1 1,0 0-1,1-1 1,-1 1-1,0 0 1,0-1-1,0 1 1,1 0-1,-1-1 1,0 1-1,1-1 1,-1 1-1,1 0 1,0 0-49,-1-1 0,0 0-1,1 0 1,-1 0 0,0 0 0,1 0 0,-1 0 0,0 0 0,1 0-1,-1 0 1,1 0 0,-1 0 0,0 0 0,1 0 0,-1 0 0,0 0 0,1 0-1,-1-1 1,0 1 0,1 0 0,-1 0 0,0 0 0,1-1 0,-1 1-1,23-23 603,74-95 817,-5-4 1,-6-4 0,92-179 0,-174 297-1377,-1 3 0,0 0 0,-1 0 0,1-1 0,-1 1 0,0-1 0,0 1 0,1-11 0,-9 23 121,-7 17-97,0 1-1,3 0 1,-14 44 0,-12 83-58,26-75-678,3-1-1,5 101 0,2-137 544,0 14-291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02.018"/>
    </inkml:context>
    <inkml:brush xml:id="br0">
      <inkml:brushProperty name="width" value="0.05" units="cm"/>
      <inkml:brushProperty name="height" value="0.05" units="cm"/>
    </inkml:brush>
  </inkml:definitions>
  <inkml:trace contextRef="#ctx0" brushRef="#br0">504 0 14691,'0'0'23,"0"0"-1,0 0 0,0 0 1,0 0-1,0 0 1,0 0-1,0 0 1,1 0-1,-1 0 0,0 0 1,0 0-1,0 0 1,0 0-1,0 0 1,0 0-1,0 0 0,0 0 1,0 0-1,0 0 1,0 0-1,1 0 1,-1 1-1,0-1 0,0 0 1,0 0-1,0 0 1,0 0-1,0 0 1,0 0-1,0 0 0,0 0 1,0 0-1,0 0 1,0 0-1,0 0 1,0 0-1,0 1 1,0-1-1,0 0 0,0 0 1,0 0-1,0 0 1,0 0-1,0 0 1,0 0-1,0 0 0,0 0 1,0 0-1,0 0 1,0 1-1,0-1 1,0 0-1,0 0 0,0 0 1,0 0-1,0 0 1,0 0-1,0 0 1,-4 10 370,-10 13-184,13-22-149,-439 592 2050,429-581-2086,7-7-7,-1 1 0,0 0 0,1 0 0,0 0 0,1 0 0,-1 0 0,-2 8 0,6-13-15,0-1 1,0 1 0,0-1 0,0 1-1,-1-1 1,1 1 0,0-1 0,0 1-1,0-1 1,0 1 0,0 0 0,0-1-1,0 1 1,0-1 0,1 1-1,-1-1 1,0 1 0,0-1 0,0 1-1,1-1 1,-1 1 0,0-1 0,0 1-1,1-1 1,-1 1 0,0-1 0,1 0-1,0 1 1,0 0 1,0 0 0,1-1 0,-1 1 1,0-1-1,1 1 0,-1-1 0,0 0 0,1 1 0,-1-1 0,1 0 1,1 0-1,42-6 48,4-8-179,-1-3 1,-1-1-1,-1-2 0,65-40 1,-56 29 11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02.529"/>
    </inkml:context>
    <inkml:brush xml:id="br0">
      <inkml:brushProperty name="width" value="0.05" units="cm"/>
      <inkml:brushProperty name="height" value="0.05" units="cm"/>
    </inkml:brush>
  </inkml:definitions>
  <inkml:trace contextRef="#ctx0" brushRef="#br0">404 14 13019,'-6'-2'143,"-1"-1"1,1 1 0,-1 0 0,0 1-1,0-1 1,0 1 0,0 1-1,0 0 1,0 0 0,0 0-1,0 0 1,-9 3 0,6-1 22,0 1 0,0 1-1,0 0 1,0 0 0,1 1 0,0 0 0,-14 9 0,6 0 58,0 1 0,1 0 0,0 1 1,1 0-1,1 1 0,1 1 1,-14 25-1,14-21-77,2 1 0,1 0 1,0 1-1,2 0 0,1 1 1,-7 40-1,11-44-70,1 1 0,1-1 0,1 1 0,0 0 0,2-1 0,0 1 0,2-1 0,7 24 0,-8-34-57,1-1-1,0 1 0,0-1 0,2 0 1,-1 0-1,1-1 0,0 0 1,1 0-1,0 0 0,1-1 1,0 0-1,0 0 0,0-1 0,18 11 1,-18-13-16,0-1 1,1 0-1,0 0 1,0-1-1,0 0 1,0-1-1,0 0 1,1 0-1,-1-1 1,1 0-1,-1-1 1,1 0-1,-1 0 1,1-1-1,-1 0 1,1-1-1,15-5 1,-8 1 2,-2 0 1,1-1-1,-1-1 0,0 0 1,-1-1-1,0-1 0,0 0 1,-1-1-1,-1 0 0,1-1 1,10-14-1,-9 9 46,-2-1-1,0 0 1,-1-1 0,0 0 0,-2-1-1,0 0 1,-2 0 0,8-30-1,-10 31-15,-2-1 0,0 1 0,-1-1 0,-1 1 0,-1-1-1,-1 0 1,0 1 0,-1-1 0,-7-25 0,5 31-55,-1-1 0,0 1 0,-1 0 1,-1 1-1,0-1 0,-1 1 1,0 1-1,-1-1 0,0 1 0,-1 1 1,0 0-1,-22-18 0,24 23-81,0 0 1,-1 0-1,0 1 0,0 0 1,0 1-1,0 0 0,-1 0 1,0 1-1,0 0 0,0 1 1,-11-2-1,13 3 33,-1 1-1,1 0 1,-1 1 0,1-1 0,0 2 0,-1-1-1,1 1 1,0 0 0,0 1 0,0 0 0,0 0-1,0 1 1,-12 8 0,6-2-182,-24 22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11.395"/>
    </inkml:context>
    <inkml:brush xml:id="br0">
      <inkml:brushProperty name="width" value="0.05" units="cm"/>
      <inkml:brushProperty name="height" value="0.05" units="cm"/>
    </inkml:brush>
  </inkml:definitions>
  <inkml:trace contextRef="#ctx0" brushRef="#br0">1913 236 14059,'-132'0'842,"-137"-18"0,118-5-319,44 5-31,-147-5 1,219 22-441,0 2 1,1 2-1,-1 1 1,0 1-1,1 2 1,0 2 0,0 1-1,-42 19 1,39-11-41,2 2 0,0 1 0,1 2 0,-47 41 0,39-24 19,1 0-1,-57 75 1,66-69 2,2 2 1,2 2 0,2 0 0,2 2-1,3 0 1,2 2 0,-15 67-1,24-74-13,2 0 0,2 1 0,2 0 0,2 0 0,2 0 0,3 0 0,1 0 0,16 71 1,-5-61-18,1-1 0,4 0 1,1-2-1,3 0 0,3-2 1,50 77-1,-31-64-20,98 109 0,-106-135-54,3-3 0,0-1 1,76 50-1,-58-50-96,1-2 0,2-3 0,1-3 0,2-2-1,0-3 1,2-3 0,0-3 0,1-3 0,0-3 0,1-3 0,0-3 0,0-3 0,116-12 0,-104-1-8,-1-3 0,129-41 0,142-86-2,-164 59-495,353-101 0,-498 171 410,-1-2 0,41-20 1,-61 23 214,-1 0 0,0-1 1,0-2-1,-1 0 0,24-23 0,-11 3 361,-2-1-1,-2 0 0,-1-3 1,-2 0-1,37-77 0,-25 34 629,-4-2 0,22-90-1,-32 84 60,17-127-1,-33 154-819,-3 0 0,-2-1 0,-8-67-1,2 91-198,-2 0 0,-1 0 0,-2 1 0,-2 1-1,-30-69 1,28 79-37,-2 1 0,0 0 0,-2 2 0,0-1 0,-2 2 0,-1 1 0,0 0 0,-38-29-1,25 27 63,-2 1-1,-1 2 0,-1 1 0,-1 2 0,0 1 0,-68-19 1,20 14 56,-2 2 0,-94-7 1,39 15-39,-233 10 1,-140 57-1000,433-41 749,-85 26 1,68-8-103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19.325"/>
    </inkml:context>
    <inkml:brush xml:id="br0">
      <inkml:brushProperty name="width" value="0.05" units="cm"/>
      <inkml:brushProperty name="height" value="0.05" units="cm"/>
    </inkml:brush>
  </inkml:definitions>
  <inkml:trace contextRef="#ctx0" brushRef="#br0">2302 336 8370,'-59'-20'2791,"-83"-16"1,92 27-2531,1 2-1,-1 3 1,1 2 0,-64 4 0,-555 93 1071,559-76-966,0 6 0,-191 69 0,251-72-232,0 1 0,-88 58-1,105-58-70,0 1 0,2 2 0,1 1 0,-44 54 0,52-53-63,2 2 1,0 0 0,2 2 0,2 0 0,1 0 0,1 1 0,2 1 0,1 0 0,2 1-1,-6 46 1,7-15-4,4 0 0,2 1-1,2-1 1,18 105 0,-11-120-14,2 0 0,3-1 0,36 92 0,-38-118 6,0 0 0,2-1 0,1 0 0,1-1 0,0-1 0,2 0 0,0-1 1,2-1-1,28 24 0,-12-18-48,1-1 1,1-2 0,1-2 0,1-2 0,0-1 0,42 11 0,24 2-146,123 18 1,-147-35 164,1-3 0,-1-4 0,1-4-1,0-3 1,0-4 0,-1-3 0,96-23 0,-13-6 26,153-33 29,4 26-50,-285 42 25,225-23-88,-215 18 85,-1-2 0,0-3 0,73-28-1,-59 13 62,-2-3 0,-1-2 0,100-76 0,134-145 155,-250 215-190,-2-2 0,-1-2 0,-3-1 0,-1-2 0,-2-1 0,39-79 0,-55 93 13,-1-2 1,-2 1-1,-1-2 0,-2 0 0,-1 0 0,-2 0 1,-1-1-1,-2 0 0,-1 0 0,-2 0 0,-6-41 0,0 40 28,-2 0 0,-1 1 0,-2 0 0,-1 1 0,-2 0 0,-2 1 0,0 1 0,-3 0 0,-1 1 0,-35-43 0,20 34-25,-2 1 0,-2 1 1,-1 2-1,-2 3 0,-2 1 0,-74-44 1,82 57-33,-2 1 1,0 2 0,0 2-1,-2 1 1,1 3 0,-2 0-1,1 3 1,-2 1 0,1 3-1,0 0 1,-56 4 0,8 8-8,0 3 0,-146 39 0,-169 75-130,183-53-275,190-63 268,-190 51-3007,184-53 2472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33.940"/>
    </inkml:context>
    <inkml:brush xml:id="br0">
      <inkml:brushProperty name="width" value="0.05" units="cm"/>
      <inkml:brushProperty name="height" value="0.05" units="cm"/>
    </inkml:brush>
  </inkml:definitions>
  <inkml:trace contextRef="#ctx0" brushRef="#br0">12 0 6217,'-3'96'800,"1"3"-423,-1-3-81,0-1 592,3 0-408,0-2-40,0-2-160,4 1-56,0-3-560,2-2-344,1 1 576,-1-2-144,-3-2-112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34.312"/>
    </inkml:context>
    <inkml:brush xml:id="br0">
      <inkml:brushProperty name="width" value="0.05" units="cm"/>
      <inkml:brushProperty name="height" value="0.05" units="cm"/>
    </inkml:brush>
  </inkml:definitions>
  <inkml:trace contextRef="#ctx0" brushRef="#br0">27 1 12243,'-6'43'1000,"-3"-5"-832,4-2-96,0-6 224,4-5-128,1-5-72,0-3-192,0-3-584,0-5 608,0-13-320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5.248"/>
    </inkml:context>
    <inkml:brush xml:id="br0">
      <inkml:brushProperty name="width" value="0.05" units="cm"/>
      <inkml:brushProperty name="height" value="0.05" units="cm"/>
    </inkml:brush>
  </inkml:definitions>
  <inkml:trace contextRef="#ctx0" brushRef="#br0">110 3 10146 0 0,'-1'0'35'0'0,"1"0"1"0"0,0 0-1 0 0,0 0 0 0 0,0 1 0 0 0,0-1 1 0 0,0 0-1 0 0,0 0 0 0 0,0 0 0 0 0,0 0 1 0 0,0 0-1 0 0,-1 0 0 0 0,1 0 1 0 0,0 0-1 0 0,0 1 0 0 0,0-1 0 0 0,0 0 1 0 0,0 0-1 0 0,-1 0 0 0 0,1 0 0 0 0,0 0 1 0 0,0 0-1 0 0,0 0 0 0 0,0 0 0 0 0,-1 0 1 0 0,1 0-1 0 0,0 0 0 0 0,0 0 0 0 0,0 0 1 0 0,0 0-1 0 0,0 0 0 0 0,-1 0 0 0 0,1 0 1 0 0,0 0-1 0 0,0 0 0 0 0,0 0 0 0 0,0 0 1 0 0,0-1-1 0 0,-1 1 0 0 0,1 0 1 0 0,0 0-1 0 0,0 0 0 0 0,0 0 0 0 0,0 0 1 0 0,0 0-1 0 0,0 0 0 0 0,-1 0 0 0 0,1-1 1 0 0,0 1-1 0 0,0 0 0 0 0,0 0 0 0 0,0 0 1 0 0,0 0-1 0 0,0 0 0 0 0,0-1 0 0 0,0 1 1 0 0,0 0-1 0 0,0 0 0 0 0,0 0 0 0 0,0 0 1 0 0,0 0-1 0 0,0-1 0 0 0,0 1 0 0 0,0 0 1 0 0,0 0-1 0 0,0 0 0 0 0,0 0 1 0 0,0-1-1 0 0,-12 11 577 0 0,-1 10-631 0 0,2 2 0 0 0,0 0 0 0 0,2 0 0 0 0,0 1-1 0 0,1 0 1 0 0,2 1 0 0 0,-8 46 0 0 0,8-20-568 0 0,3 0 0 0 0,4 92 0 0 0,7-65-4587 0 0,-7-69 3771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33.518"/>
    </inkml:context>
    <inkml:brush xml:id="br0">
      <inkml:brushProperty name="width" value="0.05" units="cm"/>
      <inkml:brushProperty name="height" value="0.05" units="cm"/>
    </inkml:brush>
  </inkml:definitions>
  <inkml:trace contextRef="#ctx0" brushRef="#br0">7 1 5425,'-3'60'408,"0"7"-352,3 1-56,3-2 184,2 0-176,3-2-8,-1-2 0,-2 1-32,1 1-344,-4 5 328,-2 3-8,-3 2-56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34.746"/>
    </inkml:context>
    <inkml:brush xml:id="br0">
      <inkml:brushProperty name="width" value="0.05" units="cm"/>
      <inkml:brushProperty name="height" value="0.05" units="cm"/>
    </inkml:brush>
  </inkml:definitions>
  <inkml:trace contextRef="#ctx0" brushRef="#br0">896 1 15739,'-20'0'953,"-8"12"-945,-5 7-16,-10 7 56,-3 3-40,-9 2-16,0 2-16,-13-1-216,-1-1-17,-11-9-151,-4-4-464,-15-9 688,-5-2-136,-7-10-112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35.149"/>
    </inkml:context>
    <inkml:brush xml:id="br0">
      <inkml:brushProperty name="width" value="0.05" units="cm"/>
      <inkml:brushProperty name="height" value="0.05" units="cm"/>
    </inkml:brush>
  </inkml:definitions>
  <inkml:trace contextRef="#ctx0" brushRef="#br0">1402 27 10954,'-239'-13'1593,"-56"0"-54,263 14-1423,-1 2 1,1 1-1,0 2 1,0 1 0,1 1-1,-37 16 1,-170 90 465,213-101-479,10-5 69,-1-1-1,-29 10 0,38-15-103,0 0 1,0-1-1,0 0 0,0 0 0,0-1 1,0 0-1,-1 0 0,1-1 0,-12-2 1,-134-20-1371,137 18 1046,-1-2-87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4.481"/>
    </inkml:context>
    <inkml:brush xml:id="br0">
      <inkml:brushProperty name="width" value="0.05" units="cm"/>
      <inkml:brushProperty name="height" value="0.05" units="cm"/>
    </inkml:brush>
  </inkml:definitions>
  <inkml:trace contextRef="#ctx0" brushRef="#br0">1 5 16572,'0'0'73,"0"0"0,0-1 1,0 1-1,0 0 1,0 0-1,0-1 0,0 1 1,0 0-1,1 0 1,-1 0-1,0 0 1,0-1-1,0 1 0,0 0 1,1 0-1,-1 0 1,0 0-1,0-1 1,0 1-1,1 0 0,-1 0 1,0 0-1,0 0 1,0 0-1,1 0 0,-1 0 1,0 0-1,0 0 1,1 0-1,-1 0 1,0 0-1,0 0 0,1 0 1,-1 0-1,0 0 1,0 0-1,0 0 0,1 0 1,-1 0-1,9 10 1207,7 24-771,-13-27-220,24 60 302,-19-44-432,1 0 0,1-1 0,0 0 0,2-1 0,21 29 1,-32-49-185,-1 0 0,1 0 0,0 0 0,-1 0 0,1 0 0,0 0 0,0 0 0,0 0 0,0-1 0,0 1 0,0 0 0,0-1 0,0 1 0,0-1 0,0 1 0,0-1 0,0 1 0,0-1 0,0 0 0,0 0 0,1 1 0,-1-1 0,0 0 0,0 0 0,0 0 0,0 0 0,1-1 0,-1 1 0,0 0 0,0 0 0,0-1 0,0 1 0,0 0 0,1-1 0,-1 1 0,0-1 0,0 0 0,0 1 0,0-1 0,-1 0 0,1 0 0,0 1 0,0-1 0,0 0 0,-1 0 0,1 0 0,0 0 0,-1 0 0,2-2 0,3-5-350,0-1 0,-1 0 0,1 0-1,3-14 1,-8 21 404,11-33-579,-2-7-163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4.839"/>
    </inkml:context>
    <inkml:brush xml:id="br0">
      <inkml:brushProperty name="width" value="0.05" units="cm"/>
      <inkml:brushProperty name="height" value="0.05" units="cm"/>
    </inkml:brush>
  </inkml:definitions>
  <inkml:trace contextRef="#ctx0" brushRef="#br0">89 0 13859,'0'3'1451,"-3"15"-72,-9 35 0,0-3 109,-34 266 2094,38-103-4535,7-210-881,-2-6 1229,0-8 102,2-2-200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5.274"/>
    </inkml:context>
    <inkml:brush xml:id="br0">
      <inkml:brushProperty name="width" value="0.05" units="cm"/>
      <inkml:brushProperty name="height" value="0.05" units="cm"/>
    </inkml:brush>
  </inkml:definitions>
  <inkml:trace contextRef="#ctx0" brushRef="#br0">0 6 15619,'13'-6'1601,"-4"6"-1169,-3 9-208,1 5 1224,-1 6-1008,1 4-168,0 6-160,0 1-40,-3-1-232,2-3-136,-6-8-304,0-5-208,-4-10 600,-8-5-168,-6-11-144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5.630"/>
    </inkml:context>
    <inkml:brush xml:id="br0">
      <inkml:brushProperty name="width" value="0.05" units="cm"/>
      <inkml:brushProperty name="height" value="0.05" units="cm"/>
    </inkml:brush>
  </inkml:definitions>
  <inkml:trace contextRef="#ctx0" brushRef="#br0">0 119 15883,'10'-10'412,"0"0"0,1 1 0,0 0 0,0 1 0,1 0 0,0 1 0,0 0 0,1 1 0,26-9 0,-17 8-318,1 0 0,0 2-1,0 1 1,0 1 0,28 0 0,-43 3-88,0 0-1,0 0 1,0 1 0,0 0 0,0 1 0,0 0 0,-1 0 0,1 1 0,-1-1 0,1 2-1,11 6 1,-16-8 18,0 1 0,1-1-1,-1 1 1,0 0 0,-1 0-1,1 0 1,0 1 0,-1-1 0,0 1-1,0-1 1,0 1 0,0 0-1,0 0 1,-1 0 0,0 0-1,1 0 1,-2 0 0,1 0-1,0 0 1,-1 0 0,0 0-1,0 1 1,0-1 0,-1 5 0,-1 0 115,0 0-1,0 0 1,-1 0 0,0 0 0,-1 0 0,0-1 0,0 0 0,-1 1 0,0-1 0,0-1 0,-1 1 0,0-1 0,-1 0 0,1-1 0,-1 1 0,0-1 0,-9 5 0,-4 3 136,0-2 0,0 0 0,-1-1 0,-1-2 0,-37 13 0,36-15-180,-37 5-1,51-10-247,1-2 0,-1 1 0,0-1 0,1 0 0,-1-1 0,0 0 0,-12-3 0,19 3-3,0 1 1,0-1-1,0 0 0,0 0 0,0 0 0,0 0 1,0 0-1,0-1 0,1 1 0,-1 0 0,1-1 1,-3-2-1,3 3 104,1 1 0,0-1 0,-1 0 0,1 1 1,0-1-1,0 0 0,-1 1 0,1-1 0,0 0 0,0 0 1,0 1-1,0-1 0,0 0 0,0 0 0,0 1 0,0-1 0,0 0 1,0 0-1,0 1 0,1-1 0,-1 0 0,0 1 0,0-1 0,1 0 1,-1 1-1,1-1 0,-1 0 0,0 1 0,1-1 0,-1 1 0,1-1 1,-1 1-1,1-1 0,0 1 0,-1-1 0,1 1 0,0-1 1,0 1-1,16-10-914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6.119"/>
    </inkml:context>
    <inkml:brush xml:id="br0">
      <inkml:brushProperty name="width" value="0.05" units="cm"/>
      <inkml:brushProperty name="height" value="0.05" units="cm"/>
    </inkml:brush>
  </inkml:definitions>
  <inkml:trace contextRef="#ctx0" brushRef="#br0">0 120 17164,'0'13'1496,"10"-12"-992,4-4-224,11-10 752,2-2-351,12-5-345,2-2-128,5 2-424,-1 1-409,-7 6 1978,-5 6-1353,-14 6 16,-9 2-8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6.534"/>
    </inkml:context>
    <inkml:brush xml:id="br0">
      <inkml:brushProperty name="width" value="0.05" units="cm"/>
      <inkml:brushProperty name="height" value="0.05" units="cm"/>
    </inkml:brush>
  </inkml:definitions>
  <inkml:trace contextRef="#ctx0" brushRef="#br0">0 116 17068,'10'11'1488,"3"-7"-960,6-1-184,8-7 584,6-5-207,6-4-233,0-1-264,2-5-736,-4 4-1969,-2-4 2193,-4 0-328,-6-2-264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6.999"/>
    </inkml:context>
    <inkml:brush xml:id="br0">
      <inkml:brushProperty name="width" value="0.05" units="cm"/>
      <inkml:brushProperty name="height" value="0.05" units="cm"/>
    </inkml:brush>
  </inkml:definitions>
  <inkml:trace contextRef="#ctx0" brushRef="#br0">0 136 19684,'3'0'1521,"6"10"-1137,1 3-184,6 4 624,4 1-232,7 3-352,3-1-80,4-8-40,7-1-48,-1-11-224,0-9-192,0-10-536,-3-5-224,-7-12 839,-7-4-199,-4-6-224</inkml:trace>
  <inkml:trace contextRef="#ctx0" brushRef="#br0" timeOffset="1">440 1 15179,'-5'46'1697,"-2"5"-961,-2 4-272,3-2 872,3 1-224,3-8-399,5-1-177,3-8-328,1-4-64,2-10-152,-1-5-88,0-10-160,-4-4-88,-9-7-1297,-8-6 1385,-2-3-192,-6-6-56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5.700"/>
    </inkml:context>
    <inkml:brush xml:id="br0">
      <inkml:brushProperty name="width" value="0.05" units="cm"/>
      <inkml:brushProperty name="height" value="0.05" units="cm"/>
    </inkml:brush>
  </inkml:definitions>
  <inkml:trace contextRef="#ctx0" brushRef="#br0">27 1 8402 0 0,'-3'5'46'0'0,"-1"0"1"0"0,1 0 0 0 0,1 0-1 0 0,-1 0 1 0 0,1 1-1 0 0,0-1 1 0 0,0 1-1 0 0,1 0 1 0 0,-1-1-1 0 0,1 1 1 0 0,1 0 0 0 0,-1 0-1 0 0,1 0 1 0 0,0-1-1 0 0,0 1 1 0 0,2 11-1 0 0,-1-9 83 0 0,1-1 0 0 0,-1 1 0 0 0,2-1-1 0 0,-1 1 1 0 0,1-1 0 0 0,0 0-1 0 0,0 0 1 0 0,1 0 0 0 0,0-1-1 0 0,0 1 1 0 0,1-1 0 0 0,5 7-1 0 0,-6-9 32 0 0,-1-1 0 0 0,0 1 0 0 0,1-1 0 0 0,-1 0 0 0 0,1-1-1 0 0,0 1 1 0 0,0-1 0 0 0,0 1 0 0 0,0-1 0 0 0,0-1 0 0 0,1 1-1 0 0,-1 0 1 0 0,0-1 0 0 0,1 0 0 0 0,-1 0 0 0 0,1 0 0 0 0,0-1-1 0 0,-1 1 1 0 0,1-1 0 0 0,0 0 0 0 0,-1-1 0 0 0,1 1 0 0 0,-1-1-1 0 0,1 0 1 0 0,-1 0 0 0 0,1 0 0 0 0,-1-1 0 0 0,1 1 0 0 0,-1-1-1 0 0,0 0 1 0 0,0 0 0 0 0,0-1 0 0 0,7-4 0 0 0,-3 0 71 0 0,0 0 1 0 0,0-1-1 0 0,-1 1 0 0 0,0-1 1 0 0,-1 0-1 0 0,1-1 1 0 0,7-14-1 0 0,-1-4 176 0 0,14-38-1 0 0,-26 63-408 0 0,0 0-247 0 0,-1 0 1 0 0,1 0 0 0 0,0 0-1 0 0,0 0 1 0 0,0 0 0 0 0,1 0-1 0 0,-1 0 1 0 0,0 0-1 0 0,1 1 1 0 0,-1-1 0 0 0,1 0-1 0 0,0 1 1 0 0,-1-1 0 0 0,1 1-1 0 0,0 0 1 0 0,4-2-1 0 0,7-2-1312 0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1:47.560"/>
    </inkml:context>
    <inkml:brush xml:id="br0">
      <inkml:brushProperty name="width" value="0.05" units="cm"/>
      <inkml:brushProperty name="height" value="0.05" units="cm"/>
    </inkml:brush>
  </inkml:definitions>
  <inkml:trace contextRef="#ctx0" brushRef="#br0">1 961 15595,'0'0'20,"0"0"0,0 0 0,0 0 0,0 0 0,0 0 0,0 0 0,0 0 0,0 0-1,0 0 1,0 0 0,0 0 0,1 0 0,-1 0 0,0 0 0,0 0 0,0 0 0,0 0 0,0 0 0,0 0-1,0 0 1,0 0 0,0 0 0,0 0 0,0 0 0,0 0 0,0 0 0,0 1 0,0-1 0,0 0 0,0 0-1,0 0 1,0 0 0,0 0 0,0 0 0,0 0 0,0 0 0,0 0 0,0 0 0,0 0 0,0 0 0,0 0-1,0 0 1,0 0 0,0 0 0,0 1 0,0-1 0,0 0 0,0 0 0,0 0 0,0 0 0,0 0-1,0 0 1,0 0 0,0 0 0,0 0 0,0 0 0,0 0 0,0 0 0,0 0 0,0 0 0,0 0 0,0 0-1,0 0 1,0 0 0,0 0 0,0 1 0,0-1 0,-1 0 0,10-1 412,15-5-84,350-88 2480,219-67-2415,606-302 136,-999 370-458,-142 63-1,73-49 0,-130 78-84,1 0 0,0-1 1,-1 1-1,1 0 0,-1 0 0,1-1 1,-1 1-1,0-1 0,0 1 0,1-1 0,-1 0 1,0 1-1,0-1 0,0-2 0,0 3-10,-1 1 0,0 0-1,0-1 1,-1 1 0,1 0-1,0-1 1,0 1 0,0 0-1,0-1 1,0 1 0,0 0-1,0-1 1,0 1 0,-1 0 0,1-1-1,0 1 1,0 0 0,0 0-1,-1-1 1,1 1 0,0 0-1,0 0 1,-1-1 0,1 1-1,0 0 1,-1 0 0,1 0-1,-18-4-326,-126 8-2013,100-4 1737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0.935"/>
    </inkml:context>
    <inkml:brush xml:id="br0">
      <inkml:brushProperty name="width" value="0.05" units="cm"/>
      <inkml:brushProperty name="height" value="0.05" units="cm"/>
    </inkml:brush>
  </inkml:definitions>
  <inkml:trace contextRef="#ctx0" brushRef="#br0">6 208 4937 0 0,'-1'-1'146'0'0,"1"0"0"0"0,-1 1 0 0 0,1-1 0 0 0,-1 1 0 0 0,1-1 0 0 0,0 0 0 0 0,-1 1 0 0 0,1-1 0 0 0,0 0 0 0 0,0 1 0 0 0,-1-1 0 0 0,1 0 0 0 0,0 1 0 0 0,0-1 0 0 0,0 0 0 0 0,0 0-1 0 0,0 1 1 0 0,0-1 0 0 0,0 0 0 0 0,0 1 0 0 0,0-1 0 0 0,0 0 0 0 0,0 0 0 0 0,0 1 0 0 0,1-1 0 0 0,-1 0 0 0 0,0 1 0 0 0,0-1 0 0 0,1 0 0 0 0,-1 1 0 0 0,1-1 0 0 0,-1 0 0 0 0,0 1 0 0 0,1-1 0 0 0,-1 1 0 0 0,1-1 0 0 0,-1 1 0 0 0,1-1 0 0 0,0 1 0 0 0,-1-1 0 0 0,1 1 0 0 0,-1 0 0 0 0,1-1 0 0 0,0 1 0 0 0,-1 0 0 0 0,1 0-1 0 0,1-1 1 0 0,14-9 54 0 0,-5-2 497 0 0,-10 10-649 0 0,-1 1 0 0 0,1 0 0 0 0,0 0-1 0 0,-1 0 1 0 0,1 0 0 0 0,0 0 0 0 0,0 0-1 0 0,0 0 1 0 0,-1 1 0 0 0,1-1 0 0 0,0 0 0 0 0,0 0-1 0 0,0 1 1 0 0,0-1 0 0 0,0 1 0 0 0,1-1-1 0 0,-1 0 1 0 0,0 1 0 0 0,0 0 0 0 0,0-1-1 0 0,0 1 1 0 0,1 0 0 0 0,-1 0 0 0 0,0 0 0 0 0,0-1-1 0 0,0 1 1 0 0,1 0 0 0 0,-1 1 0 0 0,0-1-1 0 0,0 0 1 0 0,1 0 0 0 0,-1 0 0 0 0,1 1-1 0 0,4 0-41 0 0,0 0-1 0 0,0-1 0 0 0,0 0 0 0 0,0 0 0 0 0,0-1 0 0 0,0 0 1 0 0,0 0-1 0 0,0 0 0 0 0,9-3 0 0 0,-4 1 42 0 0,4-1-52 0 0,1 2 0 0 0,-1 0 0 0 0,24 0 0 0 0,27-3 97 0 0,-52 3-84 0 0,1 0-1 0 0,0 1 1 0 0,0 1-1 0 0,-1 1 1 0 0,26 3-1 0 0,-27-1-5 0 0,2 1 17 0 0,1 0 0 0 0,-1-1-1 0 0,0-1 1 0 0,1-1 0 0 0,-1 0 0 0 0,1-1 0 0 0,20-2 0 0 0,57-12 74 0 0,-83 14-100 0 0,-1-1-1 0 0,1 2 1 0 0,17 2 0 0 0,-17-2-1 0 0,0 0 0 0 0,1 0 0 0 0,17-2 0 0 0,137-27 185 0 0,-154 25-174 0 0,-8 2 0 0 0,-1 0 0 0 0,1 0 0 0 0,0 1 0 0 0,-1-1 0 0 0,1 1 0 0 0,0-1 0 0 0,0 1 0 0 0,-1 0 0 0 0,1 0 0 0 0,0 0 0 0 0,0 1 0 0 0,-1-1 0 0 0,1 1 0 0 0,0-1 0 0 0,-1 1 1 0 0,5 2-1 0 0,-5-3 0 0 0,0 1 0 0 0,0-1 0 0 0,0 0 0 0 0,0 0 1 0 0,0 1-1 0 0,0-1 0 0 0,0-1 0 0 0,0 1 0 0 0,0 0 1 0 0,0 0-1 0 0,0-1 0 0 0,0 1 0 0 0,0-1 0 0 0,3-1 1 0 0,-3 1-4 0 0,1 0 0 0 0,-1 0 1 0 0,1 1-1 0 0,-1-1 1 0 0,1 1-1 0 0,0-1 1 0 0,-1 1-1 0 0,5 0 1 0 0,9 3-2 0 0,0-1 1 0 0,0-1-1 0 0,0 0 0 0 0,22-2 1 0 0,-20 0-7 0 0,0 2 0 0 0,1 0 1 0 0,25 5-1 0 0,-28-3 9 0 0,0-1 0 0 0,0 0 1 0 0,0-1-1 0 0,0-1 0 0 0,20-3 1 0 0,-13 0-9 0 0,79-11 9 0 0,-86 14-11 0 0,-1 0 1 0 0,0 0-1 0 0,1 1 1 0 0,26 7 0 0 0,-4 1 5 0 0,1-2 0 0 0,42 3 0 0 0,21 3 21 0 0,9-14 9 0 0,-49-1-54 0 0,64 8 0 0 0,5 17 34 0 0,-1 1 35 0 0,-112-22-33 0 0,167 15 24 0 0,-116-12-43 0 0,62 1 14 0 0,65-3 33 0 0,93-4 29 0 0,18-7-74 0 0,-104 6 5 0 0,134 2-23 0 0,-323 0 24 0 0,116 8-21 0 0,13 0 147 0 0,-115-8-59 0 0,0-1 0 0 0,1-1 0 0 0,29-8 0 0 0,8 0-54 0 0,127-5-1 0 0,-61 7-11 0 0,-11-3-6 0 0,315-18-35 0 0,-171 21-3 0 0,-19-18 16 0 0,-114 12 33 0 0,-13 5-10 0 0,-8 2 60 0 0,52-9-98 0 0,14-1 24 0 0,-43 7-21 0 0,-60 2 30 0 0,-45 6 14 0 0,43-9 1 0 0,-47 7-8 0 0,1 1 0 0 0,-1 2 0 0 0,0 0-1 0 0,34 4 1 0 0,9-1 11 0 0,109 13 29 0 0,-156-12-18 0 0,1 5 603 0 0,-18-4 48 0 0,-15-2-1199 0 0,16-2-2057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2.181"/>
    </inkml:context>
    <inkml:brush xml:id="br0">
      <inkml:brushProperty name="width" value="0.05" units="cm"/>
      <inkml:brushProperty name="height" value="0.05" units="cm"/>
    </inkml:brush>
  </inkml:definitions>
  <inkml:trace contextRef="#ctx0" brushRef="#br0">113 2 7234 0 0,'-1'0'35'0'0,"1"0"1"0"0,-1-1-1 0 0,0 1 1 0 0,1 0-1 0 0,-1 0 1 0 0,0 0-1 0 0,1 0 1 0 0,-1 0 0 0 0,0 0-1 0 0,1 0 1 0 0,-1 0-1 0 0,0 0 1 0 0,1 0-1 0 0,-1 0 1 0 0,0 0-1 0 0,1 1 1 0 0,-1-1 0 0 0,0 0-1 0 0,1 0 1 0 0,-1 1-1 0 0,1-1 1 0 0,-1 0-1 0 0,0 1 1 0 0,1-1-1 0 0,-1 0 1 0 0,1 1 0 0 0,-1-1-1 0 0,1 1 1 0 0,-1-1-1 0 0,1 1 1 0 0,0-1-1 0 0,-1 2 1 0 0,-17 24 294 0 0,14-20-450 0 0,0 1 113 0 0,0 0 1 0 0,1-1 0 0 0,1 1 0 0 0,-1 0 0 0 0,1 1 0 0 0,0-1 0 0 0,-1 13 0 0 0,0 1-60 0 0,1 31-1 0 0,13 332 2176 0 0,-4-149-1331 0 0,-4-83-570 0 0,-10 14-48 0 0,0-62-53 0 0,25 297 320 0 0,-1-140-94 0 0,-6 16 107 0 0,6 37 4 0 0,-6-162-325 0 0,-4-72-68 0 0,1 32-28 0 0,2 33-37 0 0,0 24 17 0 0,-5-49 89 0 0,-1 11 100 0 0,-53 560 878 0 0,39-574-1029 0 0,5 0 0 0 0,5 0 1 0 0,6 0-1 0 0,23 134 0 0 0,-8-35 13 0 0,-14-123-28 0 0,-1 61 48 0 0,-3-46-28 0 0,0 118 74 0 0,-29 235 0 0 0,-49-8 64 0 0,3-33-306 0 0,68-382 112 0 0,3 0 1 0 0,3 47-1 0 0,0-63-7 0 0,1-1-1 0 0,1 1 0 0 0,1-1 0 0 0,1 0 1 0 0,11 28-1 0 0,-13-39 63 0 0,1 0 0 0 0,-1-1 0 0 0,2 1-1 0 0,-1-1 1 0 0,1 0 0 0 0,1-1 0 0 0,8 10 0 0 0,-11-14 7 0 0,0 0 0 0 0,-1 0-1 0 0,0 0 1 0 0,0 1 0 0 0,0-1 0 0 0,0 1 0 0 0,-1-1 0 0 0,0 1 0 0 0,0 0 0 0 0,0 0 0 0 0,0 0 0 0 0,-1 0 0 0 0,2 10 0 0 0,-3-13-80 0 0,0 0 0 0 0,0 0 0 0 0,1 0 0 0 0,-1 0 0 0 0,1 0 0 0 0,0 0 0 0 0,-1 0 0 0 0,1 0 0 0 0,0-1 0 0 0,1 3 0 0 0,3 5-307 0 0,-4-4-31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4.813"/>
    </inkml:context>
    <inkml:brush xml:id="br0">
      <inkml:brushProperty name="width" value="0.05" units="cm"/>
      <inkml:brushProperty name="height" value="0.05" units="cm"/>
    </inkml:brush>
  </inkml:definitions>
  <inkml:trace contextRef="#ctx0" brushRef="#br0">5 5062 7554 0 0,'0'-1'183'0'0,"-1"0"1"0"0,0 0-1 0 0,1 0 1 0 0,-1-1 0 0 0,1 1-1 0 0,0 0 1 0 0,-1 0-1 0 0,1 0 1 0 0,0-1 0 0 0,0 1-1 0 0,-1 0 1 0 0,1 0-1 0 0,0-1 1 0 0,0 1-1 0 0,0 0 1 0 0,1 0 0 0 0,-1-1-1 0 0,0 1 1 0 0,0 0-1 0 0,1 0 1 0 0,-1 0 0 0 0,1-1-1 0 0,-1 1 1 0 0,1 0-1 0 0,-1 0 1 0 0,1 0 0 0 0,0 0-1 0 0,-1 0 1 0 0,1 0-1 0 0,0 0 1 0 0,0 0-1 0 0,0 0 1 0 0,0 1 0 0 0,0-1-1 0 0,0 0 1 0 0,0 0-1 0 0,2 0 1 0 0,5-5-111 0 0,1 2-1 0 0,0-1 1 0 0,17-6-1 0 0,-15 7 67 0 0,89-35-364 0 0,41-18 235 0 0,-92 32-54 0 0,60-41-1 0 0,19-11-100 0 0,-101 63 67 0 0,9-5-89 0 0,78-30 0 0 0,83-28 128 0 0,-12 4-38 0 0,-116 49 67 0 0,1 4 0 0 0,134-23 0 0 0,-122 34-3 0 0,-1-4-1 0 0,0-4 0 0 0,152-51 1 0 0,-11-9-5 0 0,60-25 5 0 0,-223 80-5 0 0,1 3 0 0 0,87-17-1 0 0,-121 31 25 0 0,79-20-5 0 0,0-4 1 0 0,106-45 0 0 0,-125 42-12 0 0,2 4 0 0 0,165-31-1 0 0,30-8-17 0 0,-126 27 14 0 0,-142 36 14 0 0,142-37 8 0 0,-124 30-8 0 0,-1-1 1 0 0,52-27-1 0 0,324-166-28 0 0,183 2-9 0 0,-177 61-87 0 0,-242 71-38 0 0,251-112-225 0 0,-317 133 304 0 0,1 6-1 0 0,115-31 1 0 0,220-65-1190 0 0,103-53 504 0 0,-473 162 768 0 0,320-136 5 0 0,9 23-4 0 0,22 17 110 0 0,-101 17-12 0 0,-8-22 28 0 0,-91 38-102 0 0,-76 32-30 0 0,224-85 44 0 0,420-151 65 0 0,-267 77 291 0 0,18 52-110 0 0,110-19-176 0 0,-467 119-80 0 0,264-83 294 0 0,152 12 2374 0 0,-514 120-771 0 0,-85 20-1706 0 0,5-1-1125 0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16.602"/>
    </inkml:context>
    <inkml:brush xml:id="br0">
      <inkml:brushProperty name="width" value="0.05" units="cm"/>
      <inkml:brushProperty name="height" value="0.05" units="cm"/>
    </inkml:brush>
  </inkml:definitions>
  <inkml:trace contextRef="#ctx0" brushRef="#br0">658 329 11234 0 0,'-7'0'-1'0'0,"0"0"-1"0"0,0 1 1 0 0,0 0-1 0 0,1 0 1 0 0,-1 0-1 0 0,0 1 0 0 0,1 0 1 0 0,-1 1-1 0 0,1-1 1 0 0,-1 1-1 0 0,1 0 1 0 0,0 1-1 0 0,0 0 0 0 0,1 0 1 0 0,-11 9-1 0 0,-5 6-105 0 0,2 0 1 0 0,-28 36-1 0 0,-2 7 51 0 0,2 2 0 0 0,4 2 0 0 0,2 2 0 0 0,4 2 0 0 0,-39 99 0 0 0,58-114 47 0 0,2 2 0 0 0,-15 113 0 0 0,5 123 13 0 0,18-174 19 0 0,1-25 20 0 0,-33 489 622 0 0,21 1-122 0 0,22-430-362 0 0,6-1-1 0 0,48 256 1 0 0,-32-301-446 0 0,4 0 0 0 0,4-2 0 0 0,5-1 0 0 0,76 145 0 0 0,-105-234 227 0 0,76 134-241 0 0,-71-130 265 0 0,0 0 0 0 0,1-2-1 0 0,0 1 1 0 0,2-2 0 0 0,21 18-1 0 0,-32-30 56 0 0,0 0 0 0 0,1 0 0 0 0,0-1 0 0 0,0 0 1 0 0,0-1-1 0 0,0 1 0 0 0,1-1 0 0 0,-1 0 0 0 0,1-1 0 0 0,0 0 0 0 0,-1 0 0 0 0,1-1 0 0 0,0 0 0 0 0,0 0 0 0 0,0-1 0 0 0,0 0 0 0 0,0 0 0 0 0,0-1 0 0 0,0 0 0 0 0,0 0 0 0 0,0-1 1 0 0,0 0-1 0 0,-1-1 0 0 0,1 1 0 0 0,-1-2 0 0 0,1 1 0 0 0,11-8 0 0 0,13-10 289 0 0,-1-1 0 0 0,-2-2 0 0 0,0-1 1 0 0,28-31-1 0 0,91-124 623 0 0,25-87-453 0 0,-160 246-481 0 0,130-253 309 0 0,-100 186-233 0 0,-8 11-5 0 0,42-138-1 0 0,4-89-43 0 0,-79 295-44 0 0,103-553 154 0 0,-48-8-3 0 0,-41 241 5 0 0,-17 242 196 0 0,-21-156 1 0 0,13 197-67 0 0,-2 0-1 0 0,-33-85 1 0 0,-52-82 447 0 0,44 103-445 0 0,7 15-48 0 0,-5 2-1 0 0,-4 2 0 0 0,-110-142 1 0 0,137 199-262 0 0,13 14-145 0 0,-1 0-1 0 0,-1 2 1 0 0,-1 0 0 0 0,0 1 0 0 0,-38-29 0 0 0,50 44-4 0 0,0-1-1 0 0,1 1 1 0 0,-1 0-1 0 0,0 0 1 0 0,0 0 0 0 0,-1 1-1 0 0,1 0 1 0 0,0 0 0 0 0,0 0-1 0 0,-1 1 1 0 0,1-1 0 0 0,0 1-1 0 0,-1 1 1 0 0,1-1-1 0 0,0 1 1 0 0,-1 0 0 0 0,1 0-1 0 0,0 0 1 0 0,0 1 0 0 0,0-1-1 0 0,0 1 1 0 0,0 1-1 0 0,0-1 1 0 0,1 1 0 0 0,-6 3-1 0 0,-32 25 9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28.480"/>
    </inkml:context>
    <inkml:brush xml:id="br0">
      <inkml:brushProperty name="width" value="0.05" units="cm"/>
      <inkml:brushProperty name="height" value="0.05" units="cm"/>
    </inkml:brush>
  </inkml:definitions>
  <inkml:trace contextRef="#ctx0" brushRef="#br0">23508 335 4985 0 0,'-24'4'564'0'0,"18"-3"-507"0"0,1 0 0 0 0,0 0 1 0 0,-1 0-1 0 0,1-1 0 0 0,-1 0 0 0 0,0 0 0 0 0,1 0 0 0 0,-1-1 0 0 0,1 0 0 0 0,-1 0 0 0 0,1 0 0 0 0,0 0 0 0 0,-10-5 0 0 0,3 1-124 0 0,-1 0-1 0 0,1 1 1 0 0,-1 1-1 0 0,0 0 1 0 0,0 1-1 0 0,-1 0 1 0 0,1 1-1 0 0,-26 1 1 0 0,-6 4-10 0 0,-59 12 1 0 0,23-2 295 0 0,-474 37 586 0 0,186-65-761 0 0,73-1 12 0 0,257 14-32 0 0,-733-20 1694 0 0,433-5-1423 0 0,-208-8-194 0 0,-361 65 736 0 0,655-17-826 0 0,-108-14-60 0 0,0-24-265 0 0,30 1-430 0 0,245 19 486 0 0,-626-35-287 0 0,397 13 862 0 0,-152-8 371 0 0,355 31-504 0 0,-343-6 310 0 0,189 8-497 0 0,-412 7-20 0 0,-60-1 167 0 0,1-30-117 0 0,479 15-78 0 0,-794 19 1520 0 0,607 13-1193 0 0,-259 6 179 0 0,179-22-118 0 0,259-1-252 0 0,-1626-33-361 0 0,1426 22 352 0 0,247 6-20 0 0,-362-15-69 0 0,205 3 7 0 0,-177-26-12 0 0,167 7 4 0 0,-536-22-178 0 0,-7 28 69 0 0,909 25 123 0 0,-522 21 46 0 0,267-5-110 0 0,-166 12-127 0 0,-88 45-129 0 0,355-37 40 0 0,-278 95 0 0 0,173-41 661 0 0,-58 21-137 0 0,147-28-198 0 0,70-28-157 0 0,114-53 98 0 0,-31 14-194 0 0,-58 33 0 0 0,69-31 199 0 0,0 2 1 0 0,1 0-1 0 0,1 2 1 0 0,1 1-1 0 0,1 0 1 0 0,1 2-1 0 0,1 0 0 0 0,-29 50 1 0 0,46-70-27 0 0,0 0 0 0 0,0 0 0 0 0,1 0 0 0 0,0 0 0 0 0,0 1 1 0 0,0-1-1 0 0,1 1 0 0 0,-1-1 0 0 0,1 1 0 0 0,0 6 0 0 0,1-8-130 0 0,1 0 0 0 0,-1-1-1 0 0,1 1 1 0 0,0-1 0 0 0,0 1 0 0 0,0-1 0 0 0,0 0-1 0 0,1 1 1 0 0,-1-1 0 0 0,1 0 0 0 0,0 0-1 0 0,0 0 1 0 0,0 0 0 0 0,0 0 0 0 0,1-1 0 0 0,-1 1-1 0 0,5 3 1 0 0,16 14-506 0 0,2-1 0 0 0,0-1-1 0 0,1-1 1 0 0,1-2 0 0 0,33 15-1 0 0,151 52-802 0 0,-154-62 903 0 0,-22-6 519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44:30.072"/>
    </inkml:context>
    <inkml:brush xml:id="br0">
      <inkml:brushProperty name="width" value="0.05" units="cm"/>
      <inkml:brushProperty name="height" value="0.05" units="cm"/>
    </inkml:brush>
  </inkml:definitions>
  <inkml:trace contextRef="#ctx0" brushRef="#br0">1 1004 424 0 0,'104'16'232'0'0,"163"5"0"0"0,15 1-260 0 0,-93 4-24 0 0,454 66 978 0 0,-4 24 1450 0 0,-419-77-1586 0 0,291 12 1 0 0,-46-39-499 0 0,0-23-496 0 0,-6-1 60 0 0,45-2 28 0 0,179-31 1 0 0,-387 24 226 0 0,-35 2-75 0 0,417-22 9 0 0,918 25-464 0 0,-1237 16 423 0 0,-51-1 27 0 0,457 4 75 0 0,-164 24-335 0 0,-158-4-174 0 0,-1-20-25 0 0,115-28 306 0 0,430-8 86 0 0,-402 54 328 0 0,-265-6-166 0 0,-47-4-8 0 0,283 9 53 0 0,0-28-22 0 0,-126-16-185 0 0,775-35-152 0 0,-547 69 399 0 0,-3 43 54 0 0,-58-14 619 0 0,-504-34-749 0 0,686 30 748 0 0,319-11-370 0 0,-572-67-743 0 0,-114 6 157 0 0,-194 28-101 0 0,116-9-253 0 0,261-67 300 0 0,-517 73 103 0 0,-9 1 9 0 0,96-27 1 0 0,-151 34-31 0 0,0-2 0 0 0,0 0-1 0 0,0-1 1 0 0,-1 0 0 0 0,0-1 0 0 0,0-1 0 0 0,-1 0 0 0 0,0 0 0 0 0,16-18 0 0 0,-9 5-57 0 0,0 0 1 0 0,-1-2 0 0 0,27-48 0 0 0,-43 67 157 0 0,0 1 1 0 0,0-1-1 0 0,-1 1 1 0 0,1-1-1 0 0,-1 0 1 0 0,0 0-1 0 0,0 0 1 0 0,-1 1-1 0 0,1-1 1 0 0,-1 0-1 0 0,0 0 1 0 0,0 0-1 0 0,-1 0 1 0 0,0 0-1 0 0,1 0 1 0 0,-2 1-1 0 0,1-1 1 0 0,0 0-1 0 0,-1 1 1 0 0,0-1-1 0 0,0 1 1 0 0,-1-1-1 0 0,1 1 1 0 0,-5-6-1 0 0,-7-9 585 0 0,-1 2 0 0 0,-1 0 0 0 0,-33-29 0 0 0,34 32-413 0 0,-193-195 123 0 0,192 191-458 0 0,-16-16-347 0 0,0 2 0 0 0,-50-39 0 0 0,39 40-99 0 0,-2 2 1 0 0,-1 2 0 0 0,-1 2 0 0 0,-74-28 0 0 0,70 36 672 0 0,0 2 0 0 0,-1 2-1 0 0,-1 2 1 0 0,-77-6 0 0 0,-163 3 617 0 0,-12-2-1962 0 0,239 10 1171 0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7.267"/>
    </inkml:context>
    <inkml:brush xml:id="br0">
      <inkml:brushProperty name="width" value="0.05" units="cm"/>
      <inkml:brushProperty name="height" value="0.05" units="cm"/>
    </inkml:brush>
  </inkml:definitions>
  <inkml:trace contextRef="#ctx0" brushRef="#br0">1197 123 9786,'-5'1'182,"1"-1"0,0-1-1,0 1 1,0 0 0,0-1 0,0 0 0,0 0-1,0 0 1,0-1 0,-5-2 0,-39-24 1062,7 5-326,22 15-735,0 1 0,-1 0-1,1 2 1,-1 0 0,-1 1 0,1 1-1,0 2 1,-1-1 0,1 2-1,-1 1 1,1 1 0,-1 0-1,1 1 1,0 2 0,-28 9 0,-60 20 543,1 4-1,-168 87 1,257-115-620,0 1-1,1 1 0,0 0 0,-29 29 0,37-31-91,0 1 1,0 0-1,2 0 1,-1 1-1,1 0 0,1 0 1,0 0-1,-6 21 0,4-4-33,1 1 0,2 0 0,0 0 0,3 0-1,0 0 1,4 54 0,3-41-57,1 0-1,2-1 1,2 0 0,18 48-1,-18-64-24,0-1 1,2 0-1,1-1 0,1-1 1,0 0-1,2 0 0,1-2 1,1 0-1,0-1 1,2-1-1,0-1 0,1 0 1,1-2-1,0 0 0,2-2 1,-1 0-1,2-2 0,0 0 1,0-2-1,1-1 0,0-1 1,40 7-1,-44-12 52,1-1 0,-1-1-1,0-1 1,0-2 0,0 0 0,0-1 0,0-1 0,0-1-1,-1 0 1,0-2 0,32-15 0,-27 9 54,-1-1 0,0-1 0,-2-2 0,0 0 0,0-1 0,-2-2 0,0 0 0,26-34-1,-16 13 86,-3-1 0,-1-1 0,-2-1 0,-2-1 0,25-70 0,-29 59-265,-3-1 0,-3 0-1,-1 0 1,5-86 0,-16 118-11,-1 0 0,0 0-1,-2 0 1,-1 0 0,-7-28 0,6 40 123,0-1 0,0 1 0,-2 0 0,1 1 1,-2-1-1,0 1 0,0 1 0,-1-1 1,0 1-1,-19-19 0,13 18 69,-1 0 0,-1 0-1,0 2 1,0 0 0,-1 0 0,-1 2-1,1 0 1,-1 1 0,-36-8 0,23 8 30,-1 1 1,0 2 0,-1 2-1,1 1 1,-34 3-1,9 4 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14.420"/>
    </inkml:context>
    <inkml:brush xml:id="br0">
      <inkml:brushProperty name="width" value="0.05" units="cm"/>
      <inkml:brushProperty name="height" value="0.05" units="cm"/>
    </inkml:brush>
  </inkml:definitions>
  <inkml:trace contextRef="#ctx0" brushRef="#br0">97 67 13067,'-26'9'1938,"7"-1"1200,41-9-1579,366-57-2997,-328 43 1326,-92 25 467,-167 45 731,152-44-951,0-3 1,-65 3-1,89-10-91,13-1-22,-1 0-1,0 1 0,-18 3 0,28-3-141,5 1 54,8-1-25,6-2-25,-1 0-1,1-2 1,0 0 0,-1-1 0,34-13-1,80-43-1037,-93 37 452,-38 23 695,0-1-1,0 1 1,0 0-1,0 0 1,0 0-1,0 0 1,0 0-1,0 0 1,0 0-1,0 0 1,0 0-1,0 0 1,0-1-1,1 1 1,-1 0-1,0 0 1,0 0-1,0 0 1,0 0-1,0 0 1,0 0-1,0 0 1,0 0-1,0 0 1,1 0-1,-1 0 1,0 0-1,0 0 1,0 0-1,0 0 1,0 0-1,0 0 1,0 0-1,0 0 1,1 0-1,-1 0 1,0 0-1,0 0 1,0 0-1,0 0 1,0 0-1,0 0 1,0 0-1,0 0 1,0 0-1,1 0 1,-1 1-1,0-1 1,0 0-1,0 0 1,0 0-1,0 0 1,0 0-1,0 0 1,0 0-1,0 0 1,0 0-1,0 0 1,0 1 0,0-1-1,-2 5-135,-11 10 45,-2-2-1,0 1 1,0-2 0,-1 0 0,-22 12-1,-12 5 82,-4-2-6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24.493"/>
    </inkml:context>
    <inkml:brush xml:id="br0">
      <inkml:brushProperty name="width" value="0.05" units="cm"/>
      <inkml:brushProperty name="height" value="0.05" units="cm"/>
    </inkml:brush>
  </inkml:definitions>
  <inkml:trace contextRef="#ctx0" brushRef="#br0">291 359 13123,'29'-21'3152,"215"-124"-2153,-214 127-1192,-20 13 72,-1 0-1,1-1 0,-1 0 1,-1 0-1,1-1 0,-1 0 1,0 0-1,-1-1 0,8-10 1,-15 18 117,0 0 0,1 0 1,-1 0-1,0-1 0,0 1 1,0 0-1,1 0 1,-1 0-1,0-1 0,0 1 1,0 0-1,0 0 0,1-1 1,-1 1-1,0 0 0,0-1 1,0 1-1,0 0 0,0 0 1,0-1-1,0 1 1,0 0-1,0-1 0,0 1 1,0 0-1,0 0 0,0-1 1,0 1-1,0 0 0,0-1 1,0 1-1,0 0 0,-1 0 1,1-1-1,0 1 0,0 0 1,0 0-1,0-1 1,-1 1-1,1 0 0,0 0 1,0 0-1,0-1 0,-1 1 1,1 0-1,0 0 0,0 0 1,-1 0-1,1-1 0,0 1 1,0 0-1,-1 0 1,1 0-1,0 0 0,-1 0 1,1 0-1,0 0 0,0 0 1,-1 0-1,1 0 0,0 0 1,-1 0-1,1 0 0,0 0 1,0 0-1,-1 0 0,1 0 1,-1 1-1,-20 5 50,-155 68 277,-38 14 265,8-21 424,199-66-898,7-5-85,10-4-26,44-22-54,78-28 0,-59 27 27,298-148-1320,-371 178 1340,26-12-159,-26 13 163,0 0-1,0 0 1,0 0 0,0 0-1,0 0 1,0 0-1,0 0 1,0 0 0,0 0-1,0 0 1,0 0 0,0 0-1,0 0 1,0 0 0,0 0-1,1 0 1,-1 0-1,0 0 1,0 1 0,0-1-1,0 0 1,0 0 0,0 0-1,0 0 1,0 0-1,0 0 1,0 0 0,0 0-1,0 0 1,0 0 0,0 0-1,0 0 1,0 0 0,0 0-1,0 0 1,0 0-1,1 0 1,-1 0 0,0 0-1,0 0 1,0 0 0,0 0-1,0 0 1,-12 10 60,-23 18 191,-2-2-1,-1-2 1,-1-1-1,0-2 1,-65 24-1,94-41-175,0-1 0,0 0-1,-1 0 1,1-1 0,-16 0 0,26-2-74,0 1 0,-1-1 0,1 0 1,0 0-1,0 0 0,-1 0 1,1 0-1,0 0 0,0 0 1,-1 0-1,1 0 0,0 0 1,0 0-1,-1 0 0,1 0 1,0 0-1,0 0 0,-1 0 1,1-1-1,0 1 0,0 0 0,-1 0 1,1 0-1,0 0 0,0 0 1,0 0-1,-1-1 0,1 1 1,0 0-1,0 0 0,0 0 1,-1-1-1,1 1 0,0-1 1,7-5 42,17-6 2,95-24-343,-83 27 122,0-2 1,0-1-1,-2-2 1,47-25-1,-58 21 34,-23 18 142,0 0 1,1-1-1,-1 1 1,0 0-1,1-1 1,-1 1-1,0 0 1,1 0-1,-1-1 1,0 1-1,0-1 1,0 1-1,1 0 1,-1-1-1,0 1 1,0-1-1,0 1 1,0 0-1,0-1 1,0 1-1,0-1 1,0 1-1,0 0 1,0-1-1,0 1 0,0-1 1,0 1-1,0-1 1,0 1-1,0 0 1,0-1-1,0 1 1,-1-1-1,1 1 1,0 0-1,0-1 1,0 1-1,-1 0 1,1-1-1,0 1 1,-1 0-1,1-1 1,0 1-1,-1 0 1,1 0-1,0-1 1,-1 1-1,1 0 1,0 0-1,-1 0 1,1-1-1,-1 1 1,1 0-1,0 0 1,-1 0-1,1 0 1,-1 0-1,1 0 0,-1 0 1,-5-1 23,0 0-1,1 1 1,-1 0 0,0 0 0,0 0-1,0 1 1,0 0 0,-8 2 0,-50 17 140,38-10-90,-407 165 953,422-170-1007,7-4-18,1 0 1,0 1-1,0-1 1,0 1-1,0 0 1,0 0-1,0 0 1,-4 4-1,7-6-4,0-1 1,1 1-1,-1 0 1,0 0-1,0 0 1,0 0-1,0 0 0,0 0 1,0 0-1,0 0 1,0 0-1,0 0 1,1 0-1,-1 0 0,0 0 1,0 0-1,0 0 1,0 0-1,0 0 1,0 0-1,0 0 0,0 0 1,1 0-1,-1 0 1,0 0-1,0 0 1,0 0-1,0 0 0,0 0 1,0 0-1,0 0 1,0 0-1,1 0 1,-1 0-1,0 0 1,0 0-1,0 0 0,0 0 1,0 1-1,0-1 1,0 0-1,0 0 1,0 0-1,0 0 0,0 0 1,0 0-1,0 0 1,0 0-1,0 0 1,0 1-1,1-1 0,-1 0 1,0 0-1,0 0 1,0 0-1,0 0 1,0 0-1,0 0 0,0 1 1,0-1-1,-1 0 1,1 0-1,0 0 1,0 0-1,12-3-26,56-25-139,83-46 0,-87 40-317,91-34 0,-150 68 560,-13 7 53,-14 8 82,-70 29 220,-152 52-1,237-94-445,6-2-1,-1 0 0,0 1-1,0-1 1,1 1-1,-1-1 1,0 1 0,1 0-1,-1 0 1,0-1-1,1 1 1,-1 0-1,1 0 1,-3 3 0,4-4 8,0 0 1,0 1 0,0-1 0,1 0 0,-1 0 0,0 1 0,0-1 0,0 0-1,0 0 1,0 0 0,0 1 0,1-1 0,-1 0 0,0 0 0,0 0 0,0 0 0,1 1-1,-1-1 1,0 0 0,0 0 0,0 0 0,1 0 0,-1 0 0,0 0 0,0 0-1,1 0 1,-1 1 0,0-1 0,0 0 0,0 0 0,1 0 0,-1 0 0,0 0 0,0 0-1,1-1 1,17 2-130,16-6-42,3-2 63,0-2 0,0-1 0,0-2 0,-2-2 0,1-1 0,-2-2 0,0-1 0,40-30 0,-41 20 94,-99 76 545,-122 65 0,158-96-431,-255 119 457,278-133-543,4-2-8,0 1 0,0-1-1,-1 0 1,1 0 0,-1 0-1,1 0 1,-7 0 0,10-1 0,0 0 0,1 0 0,-1 0 0,0-1 0,0 1 0,0 0 0,0 0 0,0 0 0,1 0 0,-1 0 0,0 0 0,0 0 0,0-1 0,0 1 0,0 0 0,0 0 0,0 0 0,0 0 0,1-1 0,-1 1 0,0 0 0,0 0 0,0 0 0,0 0 0,0-1 0,0 1 0,0 0 0,0 0 0,0 0 0,0-1 0,0 1 0,0 0 0,0 0 0,0 0 0,0 0 0,0-1 0,-1 1 0,1 0 0,0 0 0,0 0 0,0 0 0,0 0 0,0-1 0,0 1 0,0 0 0,0 0 0,-1 0 0,1 0 0,0 0 0,0 0 0,0-1 0,0 1 0,-1 0 0,1 0 0,0 0 0,0 0 0,0 0 0,0 0 0,-1 0 0,1 0 0,0 0 0,0 0 0,0 0 0,0 0 0,-1 0 0,1 0 0,0 0 0,0 0 0,13-11-47,7-1-117,1 0 1,1 2 0,35-13 0,73-15-783,-74 23 457,-55 15 489,22-7-98,-17 2 168,-15 3 227,-5 2-181,0 1 1,1 1-1,-1 0 0,1 1 0,-1 0 0,-13 6 1,0-1 20,6 0-123,16-6-17,0 0-1,0 0 1,0-1-1,0 1 0,0-1 1,-10 1-1,5-7-5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6.620"/>
    </inkml:context>
    <inkml:brush xml:id="br0">
      <inkml:brushProperty name="width" value="0.05" units="cm"/>
      <inkml:brushProperty name="height" value="0.05" units="cm"/>
    </inkml:brush>
  </inkml:definitions>
  <inkml:trace contextRef="#ctx0" brushRef="#br0">129 101 8322 0 0,'0'-5'909'0'0,"0"3"-449"0"0,1-1-1 0 0,-1 0 1 0 0,0 0 0 0 0,0 1-1 0 0,-1-1 1 0 0,1 0 0 0 0,0 1-1 0 0,-1-1 1 0 0,1 0 0 0 0,-1 1-1 0 0,0-1 1 0 0,0 1 0 0 0,0-1-1 0 0,-3-3 1 0 0,4 6-470 0 0,0 0 1 0 0,-1 0-1 0 0,1 0 1 0 0,0 0-1 0 0,-1 0 0 0 0,1 0 1 0 0,0 1-1 0 0,-1-1 0 0 0,1 0 1 0 0,0 0-1 0 0,-1 0 1 0 0,1 0-1 0 0,0 1 0 0 0,-1-1 1 0 0,1 0-1 0 0,0 0 1 0 0,-1 1-1 0 0,1-1 0 0 0,0 0 1 0 0,0 0-1 0 0,0 1 0 0 0,-1-1 1 0 0,1 0-1 0 0,0 1 1 0 0,0-1-1 0 0,0 0 0 0 0,0 1 1 0 0,-1-1-1 0 0,1 0 0 0 0,0 1 1 0 0,0-1-1 0 0,0 0 1 0 0,0 1-1 0 0,0-1 0 0 0,0 1 1 0 0,0-1-1 0 0,-5 21-395 0 0,4-16 255 0 0,-5 25-189 0 0,2 0 0 0 0,0 1-1 0 0,2 31 1 0 0,-1 9-173 0 0,1-53 575 0 0,-1-1 1 0 0,-1 1-1 0 0,0-1 1 0 0,-1 0 0 0 0,-1 0-1 0 0,-9 19 1 0 0,15-36-19 0 0,0 1 0 0 0,0 0 0 0 0,0 0 0 0 0,-1-1 1 0 0,1 1-1 0 0,0 0 0 0 0,-1-1 0 0 0,1 1 0 0 0,-1 0 0 0 0,1-1 0 0 0,0 1 0 0 0,-1-1 0 0 0,1 1 1 0 0,-1-1-1 0 0,0 1 0 0 0,1-1 0 0 0,-1 1 0 0 0,1-1 0 0 0,-1 1 0 0 0,0-1 0 0 0,1 0 1 0 0,-1 1-1 0 0,0-1 0 0 0,1 0 0 0 0,-1 0 0 0 0,0 0 0 0 0,0 1 0 0 0,0-2 9 0 0,0 1-1 0 0,0 0 1 0 0,0-1 0 0 0,0 1-1 0 0,0-1 1 0 0,1 0-1 0 0,-1 1 1 0 0,0-1-1 0 0,0 0 1 0 0,1 1 0 0 0,-1-1-1 0 0,0 0 1 0 0,1 0-1 0 0,-1 1 1 0 0,1-1-1 0 0,-1 0 1 0 0,0-1 0 0 0,-2-5 102 0 0,-1-1-1 0 0,2 1 1 0 0,-5-15 0 0 0,5 12-179 0 0,1 0 1 0 0,1 1-1 0 0,-1-1 0 0 0,1 0 1 0 0,1 0-1 0 0,0 1 0 0 0,0-1 0 0 0,4-14 1 0 0,5-9-127 0 0,15-34 0 0 0,-9 23 104 0 0,-7 20 154 0 0,0 1-1 0 0,2 0 1 0 0,24-40-1 0 0,-34 61-132 0 0,1 0 0 0 0,-1 0 0 0 0,1 0 1 0 0,0 0-1 0 0,0 0 0 0 0,0 0 0 0 0,0 0 0 0 0,0 0 0 0 0,1 1 0 0 0,-1-1 1 0 0,0 1-1 0 0,1 0 0 0 0,-1 0 0 0 0,1 0 0 0 0,-1 0 0 0 0,1 0 1 0 0,0 0-1 0 0,-1 1 0 0 0,1-1 0 0 0,0 1 0 0 0,-1 0 0 0 0,1 0 1 0 0,0 0-1 0 0,0 0 0 0 0,-1 0 0 0 0,1 1 0 0 0,0-1 0 0 0,-1 1 1 0 0,1-1-1 0 0,0 1 0 0 0,-1 0 0 0 0,1 0 0 0 0,-1 0 0 0 0,1 1 1 0 0,-1-1-1 0 0,0 1 0 0 0,0-1 0 0 0,1 1 0 0 0,-1 0 0 0 0,0 0 0 0 0,0-1 1 0 0,-1 2-1 0 0,1-1 0 0 0,0 0 0 0 0,-1 0 0 0 0,1 0 0 0 0,1 5 1 0 0,-3-7 64 0 0,-12 19 564 0 0,3-12-570 0 0,-1-1 0 0 0,0 0 0 0 0,0 0-1 0 0,0-1 1 0 0,-1 0 0 0 0,0-1 0 0 0,0 0 0 0 0,0 0-1 0 0,0-2 1 0 0,-1 1 0 0 0,1-1 0 0 0,-1-1-1 0 0,0 0 1 0 0,-13-1 0 0 0,23 0-231 0 0,0 0-1 0 0,0 0 1 0 0,1 0 0 0 0,-1 0-1 0 0,0 0 1 0 0,0-1 0 0 0,1 1-1 0 0,-1 0 1 0 0,0-1 0 0 0,1 0-1 0 0,-1 1 1 0 0,1-1 0 0 0,-1 0 0 0 0,0 0-1 0 0,1 1 1 0 0,0-1 0 0 0,-1-1-1 0 0,1 1 1 0 0,-1 0 0 0 0,1 0-1 0 0,0 0 1 0 0,0-1 0 0 0,0 1-1 0 0,-2-3 1 0 0,1-5-1391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41.659"/>
    </inkml:context>
    <inkml:brush xml:id="br0">
      <inkml:brushProperty name="width" value="0.05" units="cm"/>
      <inkml:brushProperty name="height" value="0.05" units="cm"/>
    </inkml:brush>
  </inkml:definitions>
  <inkml:trace contextRef="#ctx0" brushRef="#br0">15 196 16147,'-2'-2'280,"0"0"0,0 0 0,1-1-1,-1 1 1,1-1 0,-1 1 0,0-5-1,1 7-249,1-1-1,0 1 1,0-1-1,0 1 0,1-1 1,-1 0-1,0 1 0,0-1 1,0 1-1,0-1 0,0 1 1,1-1-1,-1 1 1,0-1-1,0 1 0,1 0 1,-1-1-1,0 1 0,1-1 1,-1 1-1,0 0 0,1-1 1,-1 1-1,1 0 1,-1-1-1,1 1 0,-1 0 1,1 0-1,-1-1 0,1 1 1,-1 0-1,1 0 1,-1 0-1,1 0 0,-1-1 1,1 1-1,-1 0 0,1 0 1,-1 0-1,1 0 0,-1 0 1,1 1-1,-1-1 1,1 0-1,0 0 0,506-62 543,-207 28-537,1 24 4,-290 10-17,1 0 0,-1-2 0,0 1 1,17-5-1,-25 5-88,1 0 1,-1-1-1,1 1 1,-1-1-1,1 0 1,-1 0-1,0 0 1,0 0-1,0-1 1,0 1-1,-1-1 1,1 1-1,-1-1 1,1 0-1,-1 0 1,0 0-1,2-4 0,-10 12-291,0 1-1,-1-1 0,1 0 0,-1-1 1,0 0-1,0 0 0,-13 5 1,-7 1 224,-14-1 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16.072"/>
    </inkml:context>
    <inkml:brush xml:id="br0">
      <inkml:brushProperty name="width" value="0.05" units="cm"/>
      <inkml:brushProperty name="height" value="0.05" units="cm"/>
    </inkml:brush>
  </inkml:definitions>
  <inkml:trace contextRef="#ctx0" brushRef="#br0">114 0 11707,'-3'4'93,"0"-1"1,1 1 0,-1 0 0,1 0 0,0 0 0,1 0 0,-1 0 0,1 0 0,-1 0 0,1 0 0,0 6 0,0-5 27,-6 36 68,2 1 0,2 0 0,4 80 0,1-40 86,-7 630 1581,1-553-1813,-44 294-1,28-313 21,50-590 894,-1 53-683,-25 328-284,1-24-130,-11-154-1,5 239 125,1 0-11,-1 0 0,0 1 0,-1-1 0,1 0 0,-1 1 0,-1-1 0,-3-7 0,6 14 25,0 1 0,-1 0 0,1-1 0,0 1 0,0 0 0,0-1 0,0 1-1,0 0 1,-1 0 0,1-1 0,0 1 0,0 0 0,0 0 0,-1-1 0,1 1 0,0 0 0,0 0-1,-1 0 1,1-1 0,0 1 0,0 0 0,-1 0 0,1 0 0,0 0 0,-1 0 0,1-1 0,0 1-1,-1 0 1,1 0 0,0 0 0,-1 0 0,1 0 0,0 0 0,0 0 0,-1 0 0,1 0-1,0 0 1,-1 1 0,1-1 0,0 0 0,-1 0 0,1 0 0,0 0 0,-1 0 0,1 1 0,0-1-1,0 0 1,-1 0 0,1 0 0,0 1 0,0-1 0,0 0 0,-1 0 0,1 1 0,0-1 0,0 0-1,0 0 1,0 1 0,-1-1 0,1 0 0,0 1 0,0-1 0,0 0 0,0 1 0,0-1 0,0 1-1,-8 24-84,2 24 21,1 1-1,2 64 0,2-62 43,4 548-1546,-4-464 992,-2-77 251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2.656"/>
    </inkml:context>
    <inkml:brush xml:id="br0">
      <inkml:brushProperty name="width" value="0.05" units="cm"/>
      <inkml:brushProperty name="height" value="0.05" units="cm"/>
    </inkml:brush>
  </inkml:definitions>
  <inkml:trace contextRef="#ctx0" brushRef="#br0">1 1 9042,'8'212'1194,"18"255"86,-20-425-1869,14 53 0,4 23-1063,-22-99 1830,-1 1-1,-1-1 1,-1 1 0,-3 25 0,-22 77 2580,18-98-1859,-3 14-324,8 12-310,7 99 1,-3-146-257,12 166-898,-12-150 462,-1-12 175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3.182"/>
    </inkml:context>
    <inkml:brush xml:id="br0">
      <inkml:brushProperty name="width" value="0.05" units="cm"/>
      <inkml:brushProperty name="height" value="0.05" units="cm"/>
    </inkml:brush>
  </inkml:definitions>
  <inkml:trace contextRef="#ctx0" brushRef="#br0">2 1 14907,'-1'4'912,"2"20"-848,1 6-80,4 12-64,-1 1-112,2 6-200,1-1-160,-1 1 424,1-2-128,-2-5-112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3.670"/>
    </inkml:context>
    <inkml:brush xml:id="br0">
      <inkml:brushProperty name="width" value="0.05" units="cm"/>
      <inkml:brushProperty name="height" value="0.05" units="cm"/>
    </inkml:brush>
  </inkml:definitions>
  <inkml:trace contextRef="#ctx0" brushRef="#br0">34 0 11426,'-3'81'1001,"-3"-1"-625,-4-1-136,4-8 352,0-5-224,4-19-264,2-11 104,0-21-40,1-8-80</inkml:trace>
  <inkml:trace contextRef="#ctx0" brushRef="#br0" timeOffset="1">52 1193 14035,'-6'80'1072,"-1"-26"-928,3-9-160,5-21 168,4-11-96,3-14-344,4-6-272,2 2-264,2 4-232,-2 11 672,1 6-112,-4 15-65</inkml:trace>
  <inkml:trace contextRef="#ctx0" brushRef="#br0" timeOffset="2">173 1699 5617,'2'23'-240,"1"-16"256,-4-16 192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5.442"/>
    </inkml:context>
    <inkml:brush xml:id="br0">
      <inkml:brushProperty name="width" value="0.05" units="cm"/>
      <inkml:brushProperty name="height" value="0.05" units="cm"/>
    </inkml:brush>
  </inkml:definitions>
  <inkml:trace contextRef="#ctx0" brushRef="#br0">1886 0 10994,'-148'22'777,"2"-2"-633,0-1-72,7-5 440,-5-3-400,4-1 32,5-2 0,8-4 16,2-3-24,-8-1-248,4 0-784,5-1 864,4-2-88,-9 0-176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5.877"/>
    </inkml:context>
    <inkml:brush xml:id="br0">
      <inkml:brushProperty name="width" value="0.05" units="cm"/>
      <inkml:brushProperty name="height" value="0.05" units="cm"/>
    </inkml:brush>
  </inkml:definitions>
  <inkml:trace contextRef="#ctx0" brushRef="#br0">1319 1 12371,'-187'32'982,"-2"-8"1,-205 0-1,202-18 579,155-2-973,0 1 1,0 2-1,-39 13 0,38-7-46,20-6-138,-1-1-1,0-1 1,-27 4 0,45-8-418,0-1 0,0 0 0,1 0 0,-1 0 0,0 0 1,0 0-1,0 0 0,0 0 0,0-1 0,0 1 1,1 0-1,-1 0 0,0-1 0,0 1 0,0 0 1,1-1-1,-1 1 0,0-1 0,0 1 0,1-1 0,-1 1 1,0-1-1,1 0 0,-1 1 0,1-1 0,-1 0 1,1 0-1,-1 1 0,1-1 0,-1 0 0,0-1 0,0-2-104,0-1 0,1 1 0,-1 0 0,1 0 0,0-7 0,-1 0 128,0-14-286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6.389"/>
    </inkml:context>
    <inkml:brush xml:id="br0">
      <inkml:brushProperty name="width" value="0.05" units="cm"/>
      <inkml:brushProperty name="height" value="0.05" units="cm"/>
    </inkml:brush>
  </inkml:definitions>
  <inkml:trace contextRef="#ctx0" brushRef="#br0">1 227 16804,'9'-52'4738,"-6"57"-4061,2 7-159,1 8-279,0 0-1,2-1 1,0-1 0,1 1-1,15 22 1,-22-39-242,-1 0 0,0 0-1,1 0 1,-1-1 0,1 1 0,-1 0-1,1-1 1,0 1 0,0-1 0,0 1-1,0-1 1,0 0 0,0 0 0,0 0-1,0 0 1,0 0 0,0-1 0,1 1-1,-1-1 1,0 1 0,3-1 0,-2 0-53,0-1 1,0 1 0,0-1 0,0 0-1,0 0 1,0 0 0,0 0-1,0-1 1,0 1 0,-1-1 0,1 0-1,-1 1 1,5-5 0,3-4-314,0-1-1,0-1 1,-1 1 0,-1-2 0,11-17 0,13-36-2735,34-95 0,-62 150 2782,0 0-64,-2 13 377,-5 17 479,-3 13 275,-40 229 4202,37-194-3616,1 129 0,8-189-1355,0-2-78,0 0 0,0 0-1,0 1 1,1-1 0,0 0 0,0 0 0,0 0 0,1 1-1,-1-2 1,1 1 0,5 9 0,-7-13 80,0-1-1,0 0 1,0 0-1,0 0 1,0 0-1,0 1 1,1-1-1,-1 0 1,0 0 0,0 0-1,0 0 1,0 0-1,0 0 1,0 1-1,0-1 1,1 0-1,-1 0 1,0 0-1,0 0 1,0 0 0,0 0-1,0 0 1,1 0-1,-1 0 1,0 1-1,0-1 1,0 0-1,0 0 1,1 0 0,-1 0-1,0 0 1,0 0-1,0 0 1,0 0-1,1 0 1,-1 0-1,0 0 1,0-1 0,0 1-1,0 0 1,1 0-1,-1 0 1,0 0-1,0 0 1,0 0-1,0 0 1,0 0 0,1 0-1,-1 0 1,0-1-1,4-9-417,-3 6 258,4-13-493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7.181"/>
    </inkml:context>
    <inkml:brush xml:id="br0">
      <inkml:brushProperty name="width" value="0.05" units="cm"/>
      <inkml:brushProperty name="height" value="0.05" units="cm"/>
    </inkml:brush>
  </inkml:definitions>
  <inkml:trace contextRef="#ctx0" brushRef="#br0">60 10 15331,'0'-1'88,"-1"1"-1,0-1 0,0 0 1,0 0-1,0 1 1,1-1-1,-1 0 0,0 1 1,0-1-1,0 1 0,-1 0 1,1-1-1,0 1 1,0 0-1,0-1 0,0 1 1,0 0-1,0 0 0,0 0 1,0 0-1,-1 0 1,1 0-1,0 0 0,0 1 1,0-1-1,0 0 0,0 0 1,0 1-1,0-1 1,0 1-1,0-1 0,0 1 1,0 0-1,0-1 0,0 1 1,0 0-1,0-1 1,1 1-1,-1 0 0,0 0 1,0 0-1,1 0 0,-1 0 1,1 0-1,-1 0 1,1 0-1,-1 2 0,-2 3 85,0 1 0,1-1-1,0 1 1,0 0 0,1 0-1,-1 10 1,1-5-149,1 1 1,0 0-1,1-1 1,3 13-1,-3-20-23,-1-1 1,2 1-1,-1-1 0,0 1 0,1-1 1,0 0-1,0 0 0,0 0 1,1 0-1,-1 0 0,1 0 1,0-1-1,0 1 0,4 3 0,-5-6 13,-1 0-1,0 0 1,1 0-1,-1 0 1,1 0-1,-1-1 1,1 1-1,0-1 1,-1 1-1,1-1 1,0 1-1,-1-1 0,1 0 1,0 0-1,-1 0 1,1 0-1,0 0 1,-1 0-1,1 0 1,0-1-1,2 0 1,0 0 27,-1-1 1,0 0-1,0 0 1,0 0 0,0 0-1,-1 0 1,1 0 0,-1-1-1,1 1 1,2-4-1,2-4 157,0 0 0,-1-1-1,0 1 1,-1-1-1,6-15 1,-9 19-58,0 1 0,0-1 0,-1 0 0,0 0 0,0 0 0,-1 0 0,0 0 0,0 0 0,-2-10 0,2 15-108,-1 0 0,1 0 0,0 0 0,-1 0 0,0 1 0,1-1 0,-1 0 0,0 0 0,0 1 0,0-1 0,0 0 0,0 1 0,0-1 0,0 1 0,-1-1 0,1 1-1,-1 0 1,1 0 0,-1 0 0,1-1 0,-1 1 0,0 1 0,1-1 0,-1 0 0,0 0 0,0 1 0,0-1 0,1 1 0,-1-1 0,0 1 0,0 0 0,0 0 0,0 0 0,0 0 0,0 0 0,0 0 0,0 0 0,-3 2 0,-1-1-152,0 1 0,0 1 1,0-1-1,0 1 0,0 0 0,1 0 1,-1 1-1,1-1 0,0 1 0,0 1 1,0-1-1,1 0 0,-1 1 0,-6 10 1,10-11-299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2.246"/>
    </inkml:context>
    <inkml:brush xml:id="br0">
      <inkml:brushProperty name="width" value="0.05" units="cm"/>
      <inkml:brushProperty name="height" value="0.05" units="cm"/>
    </inkml:brush>
  </inkml:definitions>
  <inkml:trace contextRef="#ctx0" brushRef="#br0">2 0 9378,'1'73'728,"-1"2"-832,0-4 96,-1-2 160,-1-1-136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7.086"/>
    </inkml:context>
    <inkml:brush xml:id="br0">
      <inkml:brushProperty name="width" value="0.05" units="cm"/>
      <inkml:brushProperty name="height" value="0.05" units="cm"/>
    </inkml:brush>
  </inkml:definitions>
  <inkml:trace contextRef="#ctx0" brushRef="#br0">21 0 12059 0 0,'-1'0'96'0'0,"-1"1"0"0"0,1-1 0 0 0,-1 1 0 0 0,1 0-1 0 0,0-1 1 0 0,-1 1 0 0 0,1 0 0 0 0,0 0 0 0 0,0 0 0 0 0,0 0 0 0 0,-1 0 0 0 0,1 0 0 0 0,0 0 0 0 0,-1 2 0 0 0,2-2-71 0 0,0-1 0 0 0,0 1 0 0 0,0-1 0 0 0,0 0 0 0 0,0 1 0 0 0,0-1-1 0 0,0 1 1 0 0,1-1 0 0 0,-1 0 0 0 0,0 1 0 0 0,0-1 0 0 0,0 1 0 0 0,1-1-1 0 0,-1 0 1 0 0,0 1 0 0 0,0-1 0 0 0,1 0 0 0 0,-1 1 0 0 0,0-1 0 0 0,1 0 0 0 0,-1 0-1 0 0,0 1 1 0 0,1-1 0 0 0,-1 0 0 0 0,0 0 0 0 0,1 0 0 0 0,-1 1 0 0 0,1-1-1 0 0,-1 0 1 0 0,0 0 0 0 0,1 0 0 0 0,9 3 63 0 0,0-1 0 0 0,-1 0 0 0 0,12 1 0 0 0,-14-2-119 0 0,179 17-2757 0 0,-163-18 2700 0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1.320"/>
    </inkml:context>
    <inkml:brush xml:id="br0">
      <inkml:brushProperty name="width" value="0.05" units="cm"/>
      <inkml:brushProperty name="height" value="0.05" units="cm"/>
    </inkml:brush>
  </inkml:definitions>
  <inkml:trace contextRef="#ctx0" brushRef="#br0">36 1 13899,'-8'18'984,"-1"2"-776,2 3-72,1 2 224,2 5-40,4 7-40,-2 3-7,5 7-97,1 2-120,2 7-304,1 3-225,-1 0 393,0 1-104,-3-6-48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01.814"/>
    </inkml:context>
    <inkml:brush xml:id="br0">
      <inkml:brushProperty name="width" value="0.05" units="cm"/>
      <inkml:brushProperty name="height" value="0.05" units="cm"/>
    </inkml:brush>
  </inkml:definitions>
  <inkml:trace contextRef="#ctx0" brushRef="#br0">7 0 9242,'-3'83'816,"1"-5"-600,1-5-80,2-10 128,4-7-520,0-14 360,2-5-56,1-10-128</inkml:trace>
  <inkml:trace contextRef="#ctx0" brushRef="#br0" timeOffset="1">30 1118 11803,'-3'63'800,"0"-10"-696,1-1-72,2-9 176,2-3-232,4-4-488,1-2-369,-2-1 729,-2 0-152,4 3-112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4.523"/>
    </inkml:context>
    <inkml:brush xml:id="br0">
      <inkml:brushProperty name="width" value="0.05" units="cm"/>
      <inkml:brushProperty name="height" value="0.05" units="cm"/>
    </inkml:brush>
  </inkml:definitions>
  <inkml:trace contextRef="#ctx0" brushRef="#br0">202 17 15811,'-8'8'1321,"-3"-2"-961,3-3-208,-12-10 208,1-1-280,-2 3-272,-2-2-304,-6 4 352,-1 0-176,-3 4-168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4.994"/>
    </inkml:context>
    <inkml:brush xml:id="br0">
      <inkml:brushProperty name="width" value="0.05" units="cm"/>
      <inkml:brushProperty name="height" value="0.05" units="cm"/>
    </inkml:brush>
  </inkml:definitions>
  <inkml:trace contextRef="#ctx0" brushRef="#br0">3410 39 13451,'-46'-1'1296,"0"-1"-640,-1 2-248,-8 0 817,-1 0-801,-5-1-440,-2 1-320,-6-9 392,-1-1-64,0-5-360</inkml:trace>
  <inkml:trace contextRef="#ctx0" brushRef="#br0" timeOffset="1">1350 81 11314,'-93'6'721,"1"-4"-801,-1 3 16,3-4 32,-6-1-104,0 0 39,-6-1 49,0 1 0,-1 0-224,-4 0-984,-14-3 1128,-5 0-112,-3 0-96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1.205"/>
    </inkml:context>
    <inkml:brush xml:id="br0">
      <inkml:brushProperty name="width" value="0.05" units="cm"/>
      <inkml:brushProperty name="height" value="0.05" units="cm"/>
    </inkml:brush>
  </inkml:definitions>
  <inkml:trace contextRef="#ctx0" brushRef="#br0">2177 131 11594,'-22'-23'2921,"21"23"-2813,-14-7 144,-11 11-20,-7 3 126,13 2-307,10-4 80,0 0 1,-1-1 0,0-1-1,-12 4 1,-158 20 951,91-12-298,65-9-531,0-2 0,-1-1 1,1 0-1,-1-2 0,-44-4 0,-23-6 173,-111 4-1,116 8-183,51-1-102,-75-4-1,22-14-124,60 10 14,0 0 1,-40-1-1,-29 13-11,73-4-16,0 0 0,-1-1 0,-42-5 0,63 3-5,0-1 1,0 0 0,1 0-1,-1 0 1,0-1 0,1 0-1,-1 0 1,1 0 0,0-1-1,0 0 1,0 0 0,-6-7-1,-27-19-34,36 29 38,0 0-1,0 0 0,-1 0 0,1 0 0,-1 0 0,1 0 0,-1 1 0,1-1 0,-1 1 0,1-1 1,-1 1-1,1 0 0,-1 0 0,-3 1 0,-35 11 2,34-9 5,0-1 1,0 0 0,0 0-1,-15 2 1,-174-7 330,174-11-324,15 10-244,0 1 1,1-1 0,-1-1 0,-7-6 0,12 10 156,0-1 1,0 0 0,1 0 0,-1 0 0,1 0-1,-1 0 1,1 0 0,0 0 0,0 0 0,0 0-1,0 0 1,0-1 0,1 1 0,-1 0 0,1-1-1,-1 1 1,1 0 0,0-5 0,3-10-396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3.122"/>
    </inkml:context>
    <inkml:brush xml:id="br0">
      <inkml:brushProperty name="width" value="0.05" units="cm"/>
      <inkml:brushProperty name="height" value="0.05" units="cm"/>
    </inkml:brush>
  </inkml:definitions>
  <inkml:trace contextRef="#ctx0" brushRef="#br0">1049 89 12019,'4'-22'1471,"-2"0"1,1-22 0,-2 116 1153,-1 79-2636,-7-34 86,-2 127 97,8-189-98,-1-30 112,2 0 0,4 42 0,-1-52-45,3 37-38,-10-36-7,9 1-114,-4-12 163,-2-9 121,2 10-276,0 1-1,-1-1 0,1 1 1,-2 9-1,1-5-12,0-13 33,-1 0-1,0 0 0,1 0 0,-1 0 0,0 0 0,0 0 0,0 0 1,0 0-1,0 1 0,-1-1 0,1 0 0,-1 1 0,1-1 0,-1 1 0,-2-2 1,1 0 17,-1 0 0,0 0 1,1 1-1,-1 0 0,0-1 1,-5-1-1,-17-1 99,1 1 1,-1 2-1,1 0 0,-1 1 1,-32 4-1,27-2 89,18 1-160,0 0 1,0 1-1,1 0 0,-1 1 0,1 1 0,0 0 0,0 0 0,0 1 0,-11 8 0,9-6 2,1 0-1,-2-1 0,1-1 0,-1 0 0,-27 6 1,1-7 209,-55 0 1,-20 2-23,100-5-237,0 1 0,1 0 0,-1 2 0,0 0 0,-16 7-1,24-8-20,-1 1 42,0-1 0,-1 0 0,0 0 0,0-1 0,-13 2 0,20-4 7,-1-1-1,0 0 0,0 0 0,0-1 1,0 1-1,0-1 0,0 0 0,0 0 1,0 0-1,1-1 0,-1 1 1,0-1-1,1 0 0,-1 0 0,1 0 1,0 0-1,-4-4 0,-2 0 274,-6-3-2188,15 9 1843,0-1 1,0 1 0,0 0-1,0 0 1,-1 0-1,1 0 1,0 0-1,0 0 1,0-1-1,0 1 1,0 0-1,0 0 1,-1 0 0,1 0-1,0-1 1,0 1-1,0 0 1,0 0-1,0 0 1,0-1-1,0 1 1,0 0 0,0 0-1,0 0 1,0-1-1,0 1 1,0 0-1,0 0 1,0 0-1,0-1 1,0 1-1,0 0 1,0 0 0,0 0-1,0-1 1,1 1-1,-1 0 1,0 0-1,0 0 1,0 0-1,0-1 1,0 1-1,0 0 1,1 0 0,-1 0-1,0 0 1,0 0-1,0 0 1,0-1-1,1 1 1,-1 0-1,0 0 1,1 0-1,7-6-607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4.695"/>
    </inkml:context>
    <inkml:brush xml:id="br0">
      <inkml:brushProperty name="width" value="0.05" units="cm"/>
      <inkml:brushProperty name="height" value="0.05" units="cm"/>
    </inkml:brush>
  </inkml:definitions>
  <inkml:trace contextRef="#ctx0" brushRef="#br0">522 3 14419,'1'0'38,"-1"-1"0,0 1 1,0 0-1,1 0 0,-1 0 0,0-1 1,1 1-1,-1 0 0,0 0 0,1 0 0,-1 0 1,0 0-1,1 0 0,-1 0 0,1 0 0,-1 0 1,0 0-1,1 0 0,-1 0 0,0 0 0,1 0 1,-1 0-1,0 0 0,1 0 0,-1 0 0,0 0 1,1 1-1,-1-1 0,0 0 0,1 0 0,-1 0 1,0 1-1,1-1 0,-5 12 524,-18 20-78,19-28-270,-27 36 478,-259 330 1570,141-218-1600,126-131-597,21-20-66,-1 0 1,1 0-1,0 0 0,0 0 0,0 0 1,0 1-1,0-1 0,0 0 1,1 0-1,-1 1 0,0-1 0,1 1 1,-1-1-1,1 0 0,-1 1 1,1-1-1,-1 1 0,1-1 0,0 3 1,0-3-5,1 0 1,-1 0 0,1 0 0,0 0 0,-1 0-1,1 0 1,0 0 0,-1 0 0,1-1-1,0 1 1,0 0 0,0 0 0,0-1 0,0 1-1,0 0 1,0-1 0,0 1 0,0-1-1,0 1 1,0-1 0,0 0 0,0 1 0,1-1-1,0 0 1,13 4-11,0-2 0,0 1 0,0-2 0,0 0-1,29-3 1,76-15-263,-78 9-318,44-2 1,-61 10 345,-10 6-91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6.135"/>
    </inkml:context>
    <inkml:brush xml:id="br0">
      <inkml:brushProperty name="width" value="0.05" units="cm"/>
      <inkml:brushProperty name="height" value="0.05" units="cm"/>
    </inkml:brush>
  </inkml:definitions>
  <inkml:trace contextRef="#ctx0" brushRef="#br0">0 226 12067,'3'-2'315,"-1"1"0,0-1 0,1 1 1,-1 0-1,1 0 0,-1 0 0,1 0 1,0 1-1,3-1 0,-5 1-224,1 0 0,0 0 0,-1 0 0,1 1 1,-1-1-1,1 1 0,0-1 0,-1 1 0,1 0 0,-1-1 0,0 1 0,1 0 0,-1 0 0,1 0 0,-1 0 0,2 3 1,7 6 207,0 2 0,-1-1 1,-1 1-1,0 1 0,12 23 1,-14-23-169,0 0 0,2-1 0,-1 0 0,2 0 0,-1-1 0,12 11 0,-18-20-92,0-1-1,0 1 0,0-1 0,0 0 0,0 1 0,0-1 0,0 0 0,0 0 0,0-1 0,1 1 1,-1 0-1,0-1 0,0 1 0,1-1 0,-1 0 0,0 0 0,1 0 0,-1 0 0,0 0 0,1 0 1,-1-1-1,0 1 0,1-1 0,-1 0 0,0 1 0,0-1 0,0 0 0,0 0 0,0-1 0,0 1 0,0 0 1,0-1-1,0 1 0,0-1 0,2-2 0,7-7 209,-1 0 0,-1-1 1,0 0-1,10-17 0,-13 20-117,13-20-39,-1 0-1,-2-1 1,-1-1-1,-2 0 1,0-1-1,14-61 1,-27 90-181,1 0 0,-1 0 0,1 0 0,-1 0 0,0 0 0,0 0 0,-1 0 0,1 0 0,0 0 1,-1 0-1,0 0 0,0 0 0,0 0 0,0 0 0,-2-4 0,-2 6-392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6.867"/>
    </inkml:context>
    <inkml:brush xml:id="br0">
      <inkml:brushProperty name="width" value="0.05" units="cm"/>
      <inkml:brushProperty name="height" value="0.05" units="cm"/>
    </inkml:brush>
  </inkml:definitions>
  <inkml:trace contextRef="#ctx0" brushRef="#br0">361 8 13059,'0'-1'71,"0"1"0,0 0 0,0-1 0,0 1 0,1 0 0,-1-1 0,0 1 0,0-1 0,0 1 0,1 0 0,-1-1 0,0 1 0,0 0 0,1 0 0,-1-1 0,0 1 0,1 0 0,-1 0 1,0-1-1,1 1 0,-1 0 0,1 0 0,-1 0 0,0 0 0,1-1 0,-1 1 0,0 0 0,1 0 0,-1 13 1098,-13 31-313,11-35-686,-3 7-124,0 1 0,-1-1 0,-1 0 0,0 0 0,-1-1 0,-1 0-1,0-1 1,-1 0 0,-1 0 0,0-1 0,-1 0 0,0-1 0,-1 0-1,0-1 1,-1-1 0,0 0 0,-26 13 0,-108 47 338,164-76-295,-1 1 0,1 1 0,0 1 1,20-2-1,88-8-1495,-118 12 1271,136-11-3918,-121 10 3392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29.162"/>
    </inkml:context>
    <inkml:brush xml:id="br0">
      <inkml:brushProperty name="width" value="0.05" units="cm"/>
      <inkml:brushProperty name="height" value="0.05" units="cm"/>
    </inkml:brush>
  </inkml:definitions>
  <inkml:trace contextRef="#ctx0" brushRef="#br0">23 111 13267,'-8'7'992,"5"-3"-928,2-4-64,1-2 136,0-6-344,-2-5-552,1-12 648,1-7-72,-8-9-104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7:12:27.763"/>
    </inkml:context>
    <inkml:brush xml:id="br0">
      <inkml:brushProperty name="width" value="0.05" units="cm"/>
      <inkml:brushProperty name="height" value="0.05" units="cm"/>
    </inkml:brush>
  </inkml:definitions>
  <inkml:trace contextRef="#ctx0" brushRef="#br0">109 9 13715 0 0,'1'-1'40'0'0,"-1"1"1"0"0,0 0-1 0 0,1 0 0 0 0,-1 0 1 0 0,0 0-1 0 0,1 0 1 0 0,-1 0-1 0 0,1 0 0 0 0,-1 0 1 0 0,0 0-1 0 0,1 1 0 0 0,-1-1 1 0 0,0 0-1 0 0,1 0 1 0 0,-1 0-1 0 0,0 0 0 0 0,1 0 1 0 0,-1 1-1 0 0,0-1 0 0 0,1 0 1 0 0,-1 0-1 0 0,0 0 1 0 0,1 1-1 0 0,-1-1 0 0 0,0 0 1 0 0,0 1-1 0 0,1-1 0 0 0,-1 0 1 0 0,0 0-1 0 0,0 1 1 0 0,0-1-1 0 0,1 1 0 0 0,3 18 268 0 0,-7 34-797 0 0,1-34 662 0 0,2 37-84 0 0,-4 0-1 0 0,-1 0 0 0 0,-24 98 1 0 0,27-150-273 0 0,-3 13 1422 0 0,2-16-197 0 0,1-12-285 0 0,1-12-592 0 0,1-1 0 0 0,1 1 0 0 0,1 0 0 0 0,1 0 0 0 0,9-34 0 0 0,43-108-635 0 0,-47 143 501 0 0,-1-1-70 0 0,-6 17-37 0 0,1 0 1 0 0,-1 1-1 0 0,1 0 1 0 0,1-1-1 0 0,-1 1 1 0 0,1 0-1 0 0,4-8 1 0 0,-6 13 23 0 0,0-1 0 0 0,-1 1 0 0 0,1-1 0 0 0,0 1 1 0 0,0 0-1 0 0,0-1 0 0 0,-1 1 0 0 0,1 0 1 0 0,0 0-1 0 0,0 0 0 0 0,0-1 0 0 0,0 1 1 0 0,0 0-1 0 0,-1 0 0 0 0,1 0 0 0 0,0 0 1 0 0,0 1-1 0 0,0-1 0 0 0,0 0 0 0 0,0 0 1 0 0,-1 0-1 0 0,1 1 0 0 0,1-1 0 0 0,27 12-527 0 0,-11-4 401 0 0,-16-8 183 0 0,-1 0-1 0 0,1 1 1 0 0,0-1 0 0 0,-1 1 0 0 0,1 0-1 0 0,0 0 1 0 0,-1-1 0 0 0,1 1 0 0 0,-1 0 0 0 0,1 0-1 0 0,1 2 1 0 0,-2-2 8 0 0,-1-1 0 0 0,0 1 0 0 0,0 0 0 0 0,1-1-1 0 0,-1 1 1 0 0,0 0 0 0 0,0 0 0 0 0,0-1 0 0 0,1 1 0 0 0,-1 0-1 0 0,0 0 1 0 0,0-1 0 0 0,0 1 0 0 0,0 0 0 0 0,0-1 0 0 0,-1 1-1 0 0,1 0 1 0 0,0 0 0 0 0,0-1 0 0 0,0 1 0 0 0,-1 0 0 0 0,1-1-1 0 0,0 1 1 0 0,-1 0 0 0 0,1-1 0 0 0,0 1 0 0 0,-1 0 0 0 0,1-1 0 0 0,-1 1-1 0 0,1-1 1 0 0,-1 1 0 0 0,0 0 0 0 0,-10 9 151 0 0,1 0 1 0 0,-2-1-1 0 0,1 0 1 0 0,-1-1-1 0 0,-1 0 1 0 0,1-1-1 0 0,-1 0 1 0 0,-19 7-1 0 0,22-10-86 0 0,-1 1-53 0 0,0-1 0 0 0,0-1 0 0 0,-1 0 0 0 0,-22 2 0 0 0,1-3-2738 0 0,24-5-692 0 0,4 1 1251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29.568"/>
    </inkml:context>
    <inkml:brush xml:id="br0">
      <inkml:brushProperty name="width" value="0.05" units="cm"/>
      <inkml:brushProperty name="height" value="0.05" units="cm"/>
    </inkml:brush>
  </inkml:definitions>
  <inkml:trace contextRef="#ctx0" brushRef="#br0">1 19 15819,'0'-1'243,"1"0"-1,-1 0 1,1 0-1,-1 0 1,0 0-1,0 0 0,0 0 1,0 0-1,1 0 1,-1-1-1,0 1 1,-1 0-1,1 0 1,0-1-1,0 0-309,2 22-1614,2 37 0,-2-4 731,4-7 148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29.959"/>
    </inkml:context>
    <inkml:brush xml:id="br0">
      <inkml:brushProperty name="width" value="0.05" units="cm"/>
      <inkml:brushProperty name="height" value="0.05" units="cm"/>
    </inkml:brush>
  </inkml:definitions>
  <inkml:trace contextRef="#ctx0" brushRef="#br0">1 522 11522,'1'19'1177,"1"-14"-689,1-3-216,-2-4 528,1-2 416,2-2-752,-4 5-216,1-8-72,-1-2-95,0-6-81,-1-12-241,-1-11-127,2-19-512,-1-10-784,0-18 1296,-2-11-256,-2-18-201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0.399"/>
    </inkml:context>
    <inkml:brush xml:id="br0">
      <inkml:brushProperty name="width" value="0.05" units="cm"/>
      <inkml:brushProperty name="height" value="0.05" units="cm"/>
    </inkml:brush>
  </inkml:definitions>
  <inkml:trace contextRef="#ctx0" brushRef="#br0">10 161 11875,'-4'-161'4023,"0"530"-3193,2 219-1004,29-20-994,-4-135-686,-20-325 1558,-17 157 0,10-245 328,4-20-31,0 0 0,0 0-1,0 0 1,0 0 0,0-1 0,0 1-1,0 0 1,0 0 0,0 0 0,0 0-1,0 0 1,0 0 0,0 0-1,0 0 1,0-1 0,0 1 0,0 0-1,0 0 1,0 0 0,0 0 0,0 0-1,0 0 1,0 0 0,0 0-1,0-1 1,0 1 0,0 0 0,0 0-1,0 0 1,0 0 0,0 0-1,0 0 1,0 0 0,0 0 0,0 0-1,-1 0 1,1 0 0,0 0 0,0 0-1,0 0 1,0-1 0,0 1-1,0 0 1,0 0 0,0 0 0,-1 0-1,1 0 1,0 0 0,0 0 0,0 0-1,0 0 1,0 0 0,0 0-1,0 0 1,0 0 0,0 0 0,-1 1-1,1-1 1,0 0 0,0 0 0,0 0-1,0 0 1,0 0 0,0 0-1,0 0 1,0 0 0,0 0 0,-1 0-1,-4-41 49,-10-478-992,11 292 531,0 106 154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0.908"/>
    </inkml:context>
    <inkml:brush xml:id="br0">
      <inkml:brushProperty name="width" value="0.05" units="cm"/>
      <inkml:brushProperty name="height" value="0.05" units="cm"/>
    </inkml:brush>
  </inkml:definitions>
  <inkml:trace contextRef="#ctx0" brushRef="#br0">79 321 10642,'1'-22'235,"-2"-130"284,-1 127-242,0 0-1,-2 1 1,-13-49 0,17 73-268,0 0 1,0 1 0,0-1-1,0 0 1,0 0-1,-1 0 1,1 0 0,0 0-1,0 1 1,0-1 0,0 0-1,0 0 1,0 0 0,0 0-1,0 0 1,0 0-1,0 0 1,-1 1 0,1-1-1,0 0 1,0 0 0,0 0-1,0 0 1,0 0 0,-1 0-1,1 0 1,0 0-1,0 0 1,0 0 0,0 0-1,0 0 1,-1 0 0,1 0-1,0 0 1,0 0 0,0 0-1,0 0 1,-1 0-1,1 0 1,0 0 0,0 0-1,0 0 1,0 0 0,0 0-1,-1 0 1,1 0 0,0 0-1,0 0 1,0-1-1,0 1 1,0 0 0,0 0-1,0 0 1,-1 0 0,1 0-1,0 0 1,0 0 0,0-1-1,0 1 1,0 0-1,0 0 1,0 0 0,0 0-1,-4 12 109,-11 61-8,3 0-1,-3 117 0,18 152-234,0-215 75,0 5-14,11 369-90,25-1-135,-26-382 170,13 91 30,-25-201 88,-1-5 1,1 1-1,-1-1 1,1 0 0,0 0-1,0 1 1,0-1-1,3 5 1,-4-8-1,0 0 0,0 0 0,1 0 0,-1 0 0,0 0 1,0 0-1,0 0 0,0 0 0,0 0 0,1 0 0,-1 0 0,0 0 0,0 0 1,0 0-1,0 0 0,1 0 0,-1 0 0,0 0 0,0 0 0,0 0 1,0 0-1,0 0 0,1-1 0,-1 1 0,0 0 0,0 0 0,0 0 1,0 0-1,0 0 0,0 0 0,0 0 0,0-1 0,1 1 0,-1 0 1,0 0-1,0 0 0,0 0 0,0 0 0,0 0 0,0-1 0,0 1 0,0 0 1,0 0-1,0 0 0,0 0 0,0-1 0,0 1 0,0 0 0,0 0 1,0 0-1,0 0 0,0 0 0,0-1 0,0 1 0,2-11-17,5-59-572,-1-72-1,-4 47-168,9-170 55,-5 110 233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3:31.297"/>
    </inkml:context>
    <inkml:brush xml:id="br0">
      <inkml:brushProperty name="width" value="0.05" units="cm"/>
      <inkml:brushProperty name="height" value="0.05" units="cm"/>
    </inkml:brush>
  </inkml:definitions>
  <inkml:trace contextRef="#ctx0" brushRef="#br0">2 21 8250,'0'-3'64,"-1"-12"1374,2 13-662,4 10-459,0 6-297,-1 0 1,0 0-1,0 0 0,2 26 0,0 60 243,-6-84-208,10 519 1260,-10-306-3240,1-205 1613,1-11-132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8.033"/>
    </inkml:context>
    <inkml:brush xml:id="br0">
      <inkml:brushProperty name="width" value="0.05" units="cm"/>
      <inkml:brushProperty name="height" value="0.05" units="cm"/>
    </inkml:brush>
  </inkml:definitions>
  <inkml:trace contextRef="#ctx0" brushRef="#br0">0 154 14187,'45'-139'4377,"-45"138"-4302,0 0 1,0 0-1,1 0 1,-1 0-1,0 1 1,1-1-1,-1 0 1,1 0-1,-1 0 1,1 0-1,-1 0 1,1 1-1,0-1 0,1-1 1,-2 2-56,1 0-1,-1 0 1,0 0 0,0 0 0,1 1-1,-1-1 1,0 0 0,0 0 0,1 0-1,-1 1 1,0-1 0,0 0 0,1 0-1,-1 0 1,0 1 0,0-1-1,0 0 1,0 1 0,1-1 0,-1 0-1,0 0 1,0 1 0,0-1 0,0 0-1,0 1 1,0-1 0,0 0 0,0 1-1,0-1 1,4 35 203,0 273 62,17 309 40,-11-546-291,-5-47-600,-2 0 0,-1 1 1,0 23-1,-6-20-1190,4-27 1708,0 0 1,0-1-1,-1 1 1,1 0-1,0 0 1,0-1-1,-1 1 1,1 0-1,0 0 1,-1-1-1,1 1 1,0-1-1,-1 1 1,1 0 0,-1-1-1,1 1 1,-1-1-1,1 1 1,-1-1-1,0 1 1,1-1-1,-1 1 1,0-1-1,1 0 1,-1 1-1,0-1 1,1 0-1,-1 0 1,0 1-1,0-1 1,1 0-1,-2 0 1,-5-4-367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48.467"/>
    </inkml:context>
    <inkml:brush xml:id="br0">
      <inkml:brushProperty name="width" value="0.05" units="cm"/>
      <inkml:brushProperty name="height" value="0.05" units="cm"/>
    </inkml:brush>
  </inkml:definitions>
  <inkml:trace contextRef="#ctx0" brushRef="#br0">1 1 15547,'0'1'145,"1"0"0,-1 1 0,1-1 0,-1 0 0,0 1 0,0-1 0,1 1 0,-1-1 0,0 1 0,0-1 0,-1 2 0,2 5 73,8 72 787,36 138 0,-28-147-793,-4-16 5,2 0 1,33 74-1,-46-123-164,1-1 1,-1 1-1,1-1 0,0 0 1,1 0-1,0-1 0,-1 1 0,6 4 1,-8-8-28,1 0-1,-1 0 1,0 0 0,1 0 0,-1-1 0,1 1-1,-1 0 1,1-1 0,-1 1 0,1-1 0,-1 0 0,1 1-1,0-1 1,-1 0 0,1 0 0,0 0 0,-1 0-1,1 0 1,-1 0 0,1-1 0,0 1 0,-1 0 0,1-1-1,-1 1 1,1-1 0,-1 0 0,1 0 0,-1 1 0,0-1-1,1 0 1,-1 0 0,0 0 0,2-2 0,5-4 72,-1-1 1,0 0-1,0 0 1,-1-1-1,0 1 1,-1-2-1,1 1 1,3-11-1,29-84 327,-31 84-396,16-53-361,-4-1 0,11-81 0,-22 91 64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1.252"/>
    </inkml:context>
    <inkml:brush xml:id="br0">
      <inkml:brushProperty name="width" value="0.05" units="cm"/>
      <inkml:brushProperty name="height" value="0.05" units="cm"/>
    </inkml:brush>
  </inkml:definitions>
  <inkml:trace contextRef="#ctx0" brushRef="#br0">3808 308 11859,'-8'-24'234,"-1"1"1,-1 0-1,0 1 1,-15-22-1,18 33-176,-1 1 0,1 0 0,-2 1 0,1 0 0,-1 0 0,-1 1 0,1 0 0,-1 0 0,-21-11 0,6 8-11,-1 0-1,0 2 1,0 1-1,-1 1 1,0 1 0,-34-2-1,-167-2 28,60 12-72,1 8-1,0 6 1,1 9 0,-233 64 0,266-49 90,2 6 1,3 5 0,2 6 0,2 5 0,-208 143-1,-62 110 108,300-227-141,-160 195 1,200-210-38,2 2 0,4 3 0,-59 126 0,79-138-5,3 2 1,2 2-1,4 0 0,2 0 1,-6 75-1,15-61-10,4 0-1,3 0 1,4 0-1,4 0 1,3-1 0,4 0-1,36 117 1,-29-135-6,3-1 1,2-1 0,4-1-1,2-1 1,2-2 0,3-2 0,3-1-1,2-2 1,78 77 0,-68-83-1,2-2 1,3-3 0,1-3-1,2-2 1,1-2 0,87 35-1,-67-39 2,2-4-1,1-3 1,1-3-1,152 17 1,-129-30 87,1-5 1,0-5-1,-1-4 0,0-5 1,0-5-1,-1-5 0,-1-4 1,193-72-1,-173 43 248,-3-6 1,-3-6-1,-2-5 0,201-157 1,-180 110 126,-6-7 0,-4-5 1,129-168-1,-146 148-154,-6-5-1,-6-4 1,-8-4 0,-7-4 0,65-182-1,-117 260-224,-4-2 0,-5-2-1,20-134 1,-40 188-78,-2 0-1,-2 0 1,-1 0-1,-2 0 1,-2 1-1,-1-1 1,-18-58-1,16 70-34,-2 1 0,0 1 0,-2 0-1,0 0 1,-2 2 0,0-1 0,-2 2-1,-1 0 1,0 1 0,-1 0 0,-31-24-1,24 25-53,-1 2 0,0 1 0,-1 1 0,-1 1 0,-54-18 0,27 15-158,-1 2-1,-71-9 1,67 17-3,0 2 0,0 2 0,0 4 0,0 2-1,0 2 1,0 3 0,1 3 0,-80 25 0,14 7-178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1.922"/>
    </inkml:context>
    <inkml:brush xml:id="br0">
      <inkml:brushProperty name="width" value="0.05" units="cm"/>
      <inkml:brushProperty name="height" value="0.05" units="cm"/>
    </inkml:brush>
  </inkml:definitions>
  <inkml:trace contextRef="#ctx0" brushRef="#br0">9 1 11755,'-2'3'114,"1"0"0,0 0 0,0 1 0,0-1 1,0 1-1,0-1 0,1 1 0,-1-1 0,1 1 1,0 0-1,0-1 0,0 1 0,1-1 1,-1 1-1,1-1 0,0 1 0,0-1 0,0 1 1,1-1-1,-1 0 0,1 1 0,0-1 1,-1 0-1,1 0 0,1 0 0,-1-1 0,0 1 1,1 0-1,-1-1 0,7 4 0,11 8 25,1 0-1,0-2 0,2-1 1,-1-1-1,31 10 1,-15-6-34,862 372 438,221 83 0,55-92 537,-208-134-395,-290-75-241,-594-147-410,391 86-341,-474-107 306,22 4-46,1-1 0,-1-1 0,33-1 0,-54-1 36,0 0 0,0-1-1,0 1 1,0-1 0,0 0-1,0 1 1,0-1 0,0 0 0,0 0-1,3-3 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8:34:52.544"/>
    </inkml:context>
    <inkml:brush xml:id="br0">
      <inkml:brushProperty name="width" value="0.05" units="cm"/>
      <inkml:brushProperty name="height" value="0.05" units="cm"/>
    </inkml:brush>
  </inkml:definitions>
  <inkml:trace contextRef="#ctx0" brushRef="#br0">45 1107 12467,'-1'2'166,"1"0"1,-1-1 0,1 1 0,-1 0-1,0 0 1,0-1 0,0 1 0,0 0 0,0-1-1,-1 1 1,1-1 0,0 1 0,-2 1-1,2-3-120,1 0-1,0 0 0,-1 1 0,1-1 0,0 0 1,-1 0-1,1 0 0,0 0 0,-1 0 1,1 0-1,0 0 0,-1 1 0,1-1 1,-1 0-1,1 0 0,0 0 0,-1 0 1,1-1-1,0 1 0,-1 0 0,1 0 0,0 0 1,-1 0-1,1 0 0,0 0 0,-1-1 1,0 0 29,0 1 0,0-1 0,1 0 0,-1 0 0,0 0 0,1 0 0,-1 0 0,1 0 0,-1 0 0,1 0 0,0 0 0,-1 0 0,1-2 0,-5-26 676,1 0 0,2 0-1,2-50 1,0 53-533,8-143 567,44-257-1,-50 412-782,26-129-18,-22 121-29,0 0 0,2 0 0,1 1 1,13-25-1,-21 43 30,1 0 1,-1 0 0,1 1-1,0-1 1,0 1 0,0-1-1,0 1 1,0 0 0,0 0-1,1 0 1,-1 0 0,1 0-1,0 1 1,-1-1 0,1 1 0,4-2-1,-3 2-5,0 1 0,0 0-1,0-1 1,0 2 0,0-1-1,0 0 1,0 1 0,-1 0-1,1 0 1,0 0 0,0 0-1,-1 0 1,1 1 0,3 2 0,43 24-188,-2 1 1,76 64 0,-50-37 6,-2-5 79,2-2 1,2-4 0,3-3-1,1-3 1,113 37 0,-62-35-57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38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39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3" Type="http://schemas.openxmlformats.org/officeDocument/2006/relationships/image" Target="../media/image1.jpeg"/><Relationship Id="rId112" Type="http://schemas.openxmlformats.org/officeDocument/2006/relationships/image" Target="../media/image55.png"/><Relationship Id="rId120"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8" Type="http://schemas.openxmlformats.org/officeDocument/2006/relationships/image" Target="../media/image3.png"/><Relationship Id="rId121" Type="http://schemas.openxmlformats.org/officeDocument/2006/relationships/customXml" Target="../ink/ink15.xml"/></Relationships>
</file>

<file path=ppt/slides/_rels/slide10.xml.rels><?xml version="1.0" encoding="UTF-8" standalone="yes"?>
<Relationships xmlns="http://schemas.openxmlformats.org/package/2006/relationships"><Relationship Id="rId117" Type="http://schemas.openxmlformats.org/officeDocument/2006/relationships/image" Target="../media/image1246.png"/><Relationship Id="rId299" Type="http://schemas.openxmlformats.org/officeDocument/2006/relationships/image" Target="../media/image1337.png"/><Relationship Id="rId21" Type="http://schemas.openxmlformats.org/officeDocument/2006/relationships/image" Target="../media/image1198.png"/><Relationship Id="rId63" Type="http://schemas.openxmlformats.org/officeDocument/2006/relationships/image" Target="../media/image1219.png"/><Relationship Id="rId159" Type="http://schemas.openxmlformats.org/officeDocument/2006/relationships/image" Target="../media/image1267.png"/><Relationship Id="rId170" Type="http://schemas.openxmlformats.org/officeDocument/2006/relationships/customXml" Target="../ink/ink1305.xml"/><Relationship Id="rId226" Type="http://schemas.openxmlformats.org/officeDocument/2006/relationships/customXml" Target="../ink/ink1333.xml"/><Relationship Id="rId268" Type="http://schemas.openxmlformats.org/officeDocument/2006/relationships/customXml" Target="../ink/ink1354.xml"/><Relationship Id="rId32" Type="http://schemas.openxmlformats.org/officeDocument/2006/relationships/customXml" Target="../ink/ink1236.xml"/><Relationship Id="rId74" Type="http://schemas.openxmlformats.org/officeDocument/2006/relationships/customXml" Target="../ink/ink1257.xml"/><Relationship Id="rId128" Type="http://schemas.openxmlformats.org/officeDocument/2006/relationships/customXml" Target="../ink/ink1284.xml"/><Relationship Id="rId5" Type="http://schemas.openxmlformats.org/officeDocument/2006/relationships/image" Target="NULL"/><Relationship Id="rId181" Type="http://schemas.openxmlformats.org/officeDocument/2006/relationships/image" Target="../media/image1278.png"/><Relationship Id="rId237" Type="http://schemas.openxmlformats.org/officeDocument/2006/relationships/image" Target="../media/image1306.png"/><Relationship Id="rId279" Type="http://schemas.openxmlformats.org/officeDocument/2006/relationships/image" Target="../media/image1327.png"/><Relationship Id="rId43" Type="http://schemas.openxmlformats.org/officeDocument/2006/relationships/image" Target="../media/image1209.png"/><Relationship Id="rId139" Type="http://schemas.openxmlformats.org/officeDocument/2006/relationships/image" Target="../media/image1257.png"/><Relationship Id="rId290" Type="http://schemas.openxmlformats.org/officeDocument/2006/relationships/customXml" Target="../ink/ink1365.xml"/><Relationship Id="rId304" Type="http://schemas.openxmlformats.org/officeDocument/2006/relationships/customXml" Target="../ink/ink1372.xml"/><Relationship Id="rId85" Type="http://schemas.openxmlformats.org/officeDocument/2006/relationships/image" Target="../media/image1230.png"/><Relationship Id="rId150" Type="http://schemas.openxmlformats.org/officeDocument/2006/relationships/customXml" Target="../ink/ink1295.xml"/><Relationship Id="rId192" Type="http://schemas.openxmlformats.org/officeDocument/2006/relationships/customXml" Target="../ink/ink1316.xml"/><Relationship Id="rId206" Type="http://schemas.openxmlformats.org/officeDocument/2006/relationships/customXml" Target="../ink/ink1323.xml"/><Relationship Id="rId248" Type="http://schemas.openxmlformats.org/officeDocument/2006/relationships/customXml" Target="../ink/ink1344.xml"/><Relationship Id="rId12" Type="http://schemas.openxmlformats.org/officeDocument/2006/relationships/customXml" Target="../ink/ink1226.xml"/><Relationship Id="rId108" Type="http://schemas.openxmlformats.org/officeDocument/2006/relationships/customXml" Target="../ink/ink1274.xml"/><Relationship Id="rId54" Type="http://schemas.openxmlformats.org/officeDocument/2006/relationships/customXml" Target="../ink/ink1247.xml"/><Relationship Id="rId96" Type="http://schemas.openxmlformats.org/officeDocument/2006/relationships/customXml" Target="../ink/ink1268.xml"/><Relationship Id="rId161" Type="http://schemas.openxmlformats.org/officeDocument/2006/relationships/image" Target="../media/image1268.png"/><Relationship Id="rId217" Type="http://schemas.openxmlformats.org/officeDocument/2006/relationships/image" Target="../media/image1296.png"/><Relationship Id="rId238" Type="http://schemas.openxmlformats.org/officeDocument/2006/relationships/customXml" Target="../ink/ink1339.xml"/><Relationship Id="rId259" Type="http://schemas.openxmlformats.org/officeDocument/2006/relationships/image" Target="../media/image1317.png"/><Relationship Id="rId23" Type="http://schemas.openxmlformats.org/officeDocument/2006/relationships/image" Target="../media/image1199.png"/><Relationship Id="rId119" Type="http://schemas.openxmlformats.org/officeDocument/2006/relationships/image" Target="../media/image1247.png"/><Relationship Id="rId270" Type="http://schemas.openxmlformats.org/officeDocument/2006/relationships/customXml" Target="../ink/ink1355.xml"/><Relationship Id="rId291" Type="http://schemas.openxmlformats.org/officeDocument/2006/relationships/image" Target="../media/image1333.png"/><Relationship Id="rId305" Type="http://schemas.openxmlformats.org/officeDocument/2006/relationships/image" Target="../media/image1340.png"/><Relationship Id="rId44" Type="http://schemas.openxmlformats.org/officeDocument/2006/relationships/customXml" Target="../ink/ink1242.xml"/><Relationship Id="rId65" Type="http://schemas.openxmlformats.org/officeDocument/2006/relationships/image" Target="../media/image1220.png"/><Relationship Id="rId86" Type="http://schemas.openxmlformats.org/officeDocument/2006/relationships/customXml" Target="../ink/ink1263.xml"/><Relationship Id="rId130" Type="http://schemas.openxmlformats.org/officeDocument/2006/relationships/customXml" Target="../ink/ink1285.xml"/><Relationship Id="rId151" Type="http://schemas.openxmlformats.org/officeDocument/2006/relationships/image" Target="../media/image1263.png"/><Relationship Id="rId172" Type="http://schemas.openxmlformats.org/officeDocument/2006/relationships/customXml" Target="../ink/ink1306.xml"/><Relationship Id="rId193" Type="http://schemas.openxmlformats.org/officeDocument/2006/relationships/image" Target="../media/image1284.png"/><Relationship Id="rId207" Type="http://schemas.openxmlformats.org/officeDocument/2006/relationships/image" Target="../media/image1291.png"/><Relationship Id="rId228" Type="http://schemas.openxmlformats.org/officeDocument/2006/relationships/customXml" Target="../ink/ink1334.xml"/><Relationship Id="rId249" Type="http://schemas.openxmlformats.org/officeDocument/2006/relationships/image" Target="../media/image1312.png"/><Relationship Id="rId13" Type="http://schemas.openxmlformats.org/officeDocument/2006/relationships/image" Target="../media/image1194.png"/><Relationship Id="rId109" Type="http://schemas.openxmlformats.org/officeDocument/2006/relationships/image" Target="../media/image1242.png"/><Relationship Id="rId260" Type="http://schemas.openxmlformats.org/officeDocument/2006/relationships/customXml" Target="../ink/ink1350.xml"/><Relationship Id="rId281" Type="http://schemas.openxmlformats.org/officeDocument/2006/relationships/image" Target="../media/image1328.png"/><Relationship Id="rId34" Type="http://schemas.openxmlformats.org/officeDocument/2006/relationships/customXml" Target="../ink/ink1237.xml"/><Relationship Id="rId55" Type="http://schemas.openxmlformats.org/officeDocument/2006/relationships/image" Target="../media/image1215.png"/><Relationship Id="rId76" Type="http://schemas.openxmlformats.org/officeDocument/2006/relationships/customXml" Target="../ink/ink1258.xml"/><Relationship Id="rId97" Type="http://schemas.openxmlformats.org/officeDocument/2006/relationships/image" Target="../media/image1236.png"/><Relationship Id="rId120" Type="http://schemas.openxmlformats.org/officeDocument/2006/relationships/customXml" Target="../ink/ink1280.xml"/><Relationship Id="rId141" Type="http://schemas.openxmlformats.org/officeDocument/2006/relationships/image" Target="../media/image1258.png"/><Relationship Id="rId162" Type="http://schemas.openxmlformats.org/officeDocument/2006/relationships/customXml" Target="../ink/ink1301.xml"/><Relationship Id="rId183" Type="http://schemas.openxmlformats.org/officeDocument/2006/relationships/image" Target="../media/image1279.png"/><Relationship Id="rId218" Type="http://schemas.openxmlformats.org/officeDocument/2006/relationships/customXml" Target="../ink/ink1329.xml"/><Relationship Id="rId239" Type="http://schemas.openxmlformats.org/officeDocument/2006/relationships/image" Target="../media/image1307.png"/><Relationship Id="rId250" Type="http://schemas.openxmlformats.org/officeDocument/2006/relationships/customXml" Target="../ink/ink1345.xml"/><Relationship Id="rId271" Type="http://schemas.openxmlformats.org/officeDocument/2006/relationships/image" Target="../media/image1323.png"/><Relationship Id="rId292" Type="http://schemas.openxmlformats.org/officeDocument/2006/relationships/customXml" Target="../ink/ink1366.xml"/><Relationship Id="rId306" Type="http://schemas.openxmlformats.org/officeDocument/2006/relationships/customXml" Target="../ink/ink1373.xml"/><Relationship Id="rId24" Type="http://schemas.openxmlformats.org/officeDocument/2006/relationships/customXml" Target="../ink/ink1232.xml"/><Relationship Id="rId45" Type="http://schemas.openxmlformats.org/officeDocument/2006/relationships/image" Target="../media/image1210.png"/><Relationship Id="rId66" Type="http://schemas.openxmlformats.org/officeDocument/2006/relationships/customXml" Target="../ink/ink1253.xml"/><Relationship Id="rId87" Type="http://schemas.openxmlformats.org/officeDocument/2006/relationships/image" Target="../media/image1231.png"/><Relationship Id="rId110" Type="http://schemas.openxmlformats.org/officeDocument/2006/relationships/customXml" Target="../ink/ink1275.xml"/><Relationship Id="rId131" Type="http://schemas.openxmlformats.org/officeDocument/2006/relationships/image" Target="../media/image1253.png"/><Relationship Id="rId152" Type="http://schemas.openxmlformats.org/officeDocument/2006/relationships/customXml" Target="../ink/ink1296.xml"/><Relationship Id="rId173" Type="http://schemas.openxmlformats.org/officeDocument/2006/relationships/image" Target="../media/image1274.png"/><Relationship Id="rId194" Type="http://schemas.openxmlformats.org/officeDocument/2006/relationships/customXml" Target="../ink/ink1317.xml"/><Relationship Id="rId208" Type="http://schemas.openxmlformats.org/officeDocument/2006/relationships/customXml" Target="../ink/ink1324.xml"/><Relationship Id="rId229" Type="http://schemas.openxmlformats.org/officeDocument/2006/relationships/image" Target="../media/image1302.png"/><Relationship Id="rId240" Type="http://schemas.openxmlformats.org/officeDocument/2006/relationships/customXml" Target="../ink/ink1340.xml"/><Relationship Id="rId261" Type="http://schemas.openxmlformats.org/officeDocument/2006/relationships/image" Target="../media/image1318.png"/><Relationship Id="rId14" Type="http://schemas.openxmlformats.org/officeDocument/2006/relationships/customXml" Target="../ink/ink1227.xml"/><Relationship Id="rId35" Type="http://schemas.openxmlformats.org/officeDocument/2006/relationships/image" Target="../media/image1205.png"/><Relationship Id="rId56" Type="http://schemas.openxmlformats.org/officeDocument/2006/relationships/customXml" Target="../ink/ink1248.xml"/><Relationship Id="rId77" Type="http://schemas.openxmlformats.org/officeDocument/2006/relationships/image" Target="../media/image1226.png"/><Relationship Id="rId100" Type="http://schemas.openxmlformats.org/officeDocument/2006/relationships/customXml" Target="../ink/ink1270.xml"/><Relationship Id="rId282" Type="http://schemas.openxmlformats.org/officeDocument/2006/relationships/customXml" Target="../ink/ink1361.xml"/><Relationship Id="rId98" Type="http://schemas.openxmlformats.org/officeDocument/2006/relationships/customXml" Target="../ink/ink1269.xml"/><Relationship Id="rId121" Type="http://schemas.openxmlformats.org/officeDocument/2006/relationships/image" Target="../media/image1248.png"/><Relationship Id="rId142" Type="http://schemas.openxmlformats.org/officeDocument/2006/relationships/customXml" Target="../ink/ink1291.xml"/><Relationship Id="rId163" Type="http://schemas.openxmlformats.org/officeDocument/2006/relationships/image" Target="../media/image1269.png"/><Relationship Id="rId184" Type="http://schemas.openxmlformats.org/officeDocument/2006/relationships/customXml" Target="../ink/ink1312.xml"/><Relationship Id="rId219" Type="http://schemas.openxmlformats.org/officeDocument/2006/relationships/image" Target="../media/image1297.png"/><Relationship Id="rId230" Type="http://schemas.openxmlformats.org/officeDocument/2006/relationships/customXml" Target="../ink/ink1335.xml"/><Relationship Id="rId251" Type="http://schemas.openxmlformats.org/officeDocument/2006/relationships/image" Target="../media/image1313.png"/><Relationship Id="rId25" Type="http://schemas.openxmlformats.org/officeDocument/2006/relationships/image" Target="../media/image1200.png"/><Relationship Id="rId46" Type="http://schemas.openxmlformats.org/officeDocument/2006/relationships/customXml" Target="../ink/ink1243.xml"/><Relationship Id="rId67" Type="http://schemas.openxmlformats.org/officeDocument/2006/relationships/image" Target="../media/image1221.png"/><Relationship Id="rId272" Type="http://schemas.openxmlformats.org/officeDocument/2006/relationships/customXml" Target="../ink/ink1356.xml"/><Relationship Id="rId293" Type="http://schemas.openxmlformats.org/officeDocument/2006/relationships/image" Target="../media/image1334.png"/><Relationship Id="rId307" Type="http://schemas.openxmlformats.org/officeDocument/2006/relationships/image" Target="../media/image1341.png"/><Relationship Id="rId88" Type="http://schemas.openxmlformats.org/officeDocument/2006/relationships/customXml" Target="../ink/ink1264.xml"/><Relationship Id="rId111" Type="http://schemas.openxmlformats.org/officeDocument/2006/relationships/image" Target="../media/image1243.png"/><Relationship Id="rId132" Type="http://schemas.openxmlformats.org/officeDocument/2006/relationships/customXml" Target="../ink/ink1286.xml"/><Relationship Id="rId153" Type="http://schemas.openxmlformats.org/officeDocument/2006/relationships/image" Target="../media/image1264.png"/><Relationship Id="rId174" Type="http://schemas.openxmlformats.org/officeDocument/2006/relationships/customXml" Target="../ink/ink1307.xml"/><Relationship Id="rId195" Type="http://schemas.openxmlformats.org/officeDocument/2006/relationships/image" Target="../media/image1285.png"/><Relationship Id="rId209" Type="http://schemas.openxmlformats.org/officeDocument/2006/relationships/image" Target="../media/image1292.png"/><Relationship Id="rId220" Type="http://schemas.openxmlformats.org/officeDocument/2006/relationships/customXml" Target="../ink/ink1330.xml"/><Relationship Id="rId241" Type="http://schemas.openxmlformats.org/officeDocument/2006/relationships/image" Target="../media/image1308.png"/><Relationship Id="rId15" Type="http://schemas.openxmlformats.org/officeDocument/2006/relationships/image" Target="../media/image1195.png"/><Relationship Id="rId36" Type="http://schemas.openxmlformats.org/officeDocument/2006/relationships/customXml" Target="../ink/ink1238.xml"/><Relationship Id="rId57" Type="http://schemas.openxmlformats.org/officeDocument/2006/relationships/image" Target="../media/image1216.png"/><Relationship Id="rId262" Type="http://schemas.openxmlformats.org/officeDocument/2006/relationships/customXml" Target="../ink/ink1351.xml"/><Relationship Id="rId283" Type="http://schemas.openxmlformats.org/officeDocument/2006/relationships/image" Target="../media/image1329.png"/><Relationship Id="rId78" Type="http://schemas.openxmlformats.org/officeDocument/2006/relationships/customXml" Target="../ink/ink1259.xml"/><Relationship Id="rId99" Type="http://schemas.openxmlformats.org/officeDocument/2006/relationships/image" Target="../media/image1237.png"/><Relationship Id="rId101" Type="http://schemas.openxmlformats.org/officeDocument/2006/relationships/image" Target="../media/image1238.png"/><Relationship Id="rId122" Type="http://schemas.openxmlformats.org/officeDocument/2006/relationships/customXml" Target="../ink/ink1281.xml"/><Relationship Id="rId143" Type="http://schemas.openxmlformats.org/officeDocument/2006/relationships/image" Target="../media/image1259.png"/><Relationship Id="rId164" Type="http://schemas.openxmlformats.org/officeDocument/2006/relationships/customXml" Target="../ink/ink1302.xml"/><Relationship Id="rId185" Type="http://schemas.openxmlformats.org/officeDocument/2006/relationships/image" Target="../media/image1280.png"/><Relationship Id="rId9" Type="http://schemas.openxmlformats.org/officeDocument/2006/relationships/image" Target="NULL"/><Relationship Id="rId210" Type="http://schemas.openxmlformats.org/officeDocument/2006/relationships/customXml" Target="../ink/ink1325.xml"/><Relationship Id="rId26" Type="http://schemas.openxmlformats.org/officeDocument/2006/relationships/customXml" Target="../ink/ink1233.xml"/><Relationship Id="rId231" Type="http://schemas.openxmlformats.org/officeDocument/2006/relationships/image" Target="../media/image1303.png"/><Relationship Id="rId252" Type="http://schemas.openxmlformats.org/officeDocument/2006/relationships/customXml" Target="../ink/ink1346.xml"/><Relationship Id="rId273" Type="http://schemas.openxmlformats.org/officeDocument/2006/relationships/image" Target="../media/image1324.png"/><Relationship Id="rId294" Type="http://schemas.openxmlformats.org/officeDocument/2006/relationships/customXml" Target="../ink/ink1367.xml"/><Relationship Id="rId47" Type="http://schemas.openxmlformats.org/officeDocument/2006/relationships/image" Target="../media/image1211.png"/><Relationship Id="rId68" Type="http://schemas.openxmlformats.org/officeDocument/2006/relationships/customXml" Target="../ink/ink1254.xml"/><Relationship Id="rId89" Type="http://schemas.openxmlformats.org/officeDocument/2006/relationships/image" Target="../media/image1232.png"/><Relationship Id="rId112" Type="http://schemas.openxmlformats.org/officeDocument/2006/relationships/customXml" Target="../ink/ink1276.xml"/><Relationship Id="rId133" Type="http://schemas.openxmlformats.org/officeDocument/2006/relationships/image" Target="../media/image1254.png"/><Relationship Id="rId154" Type="http://schemas.openxmlformats.org/officeDocument/2006/relationships/customXml" Target="../ink/ink1297.xml"/><Relationship Id="rId175" Type="http://schemas.openxmlformats.org/officeDocument/2006/relationships/image" Target="../media/image1275.png"/><Relationship Id="rId196" Type="http://schemas.openxmlformats.org/officeDocument/2006/relationships/customXml" Target="../ink/ink1318.xml"/><Relationship Id="rId200" Type="http://schemas.openxmlformats.org/officeDocument/2006/relationships/customXml" Target="../ink/ink1320.xml"/><Relationship Id="rId16" Type="http://schemas.openxmlformats.org/officeDocument/2006/relationships/customXml" Target="../ink/ink1228.xml"/><Relationship Id="rId221" Type="http://schemas.openxmlformats.org/officeDocument/2006/relationships/image" Target="../media/image1298.png"/><Relationship Id="rId242" Type="http://schemas.openxmlformats.org/officeDocument/2006/relationships/customXml" Target="../ink/ink1341.xml"/><Relationship Id="rId263" Type="http://schemas.openxmlformats.org/officeDocument/2006/relationships/image" Target="../media/image1319.png"/><Relationship Id="rId284" Type="http://schemas.openxmlformats.org/officeDocument/2006/relationships/customXml" Target="../ink/ink1362.xml"/><Relationship Id="rId37" Type="http://schemas.openxmlformats.org/officeDocument/2006/relationships/image" Target="../media/image1206.png"/><Relationship Id="rId58" Type="http://schemas.openxmlformats.org/officeDocument/2006/relationships/customXml" Target="../ink/ink1249.xml"/><Relationship Id="rId79" Type="http://schemas.openxmlformats.org/officeDocument/2006/relationships/image" Target="../media/image1227.png"/><Relationship Id="rId102" Type="http://schemas.openxmlformats.org/officeDocument/2006/relationships/customXml" Target="../ink/ink1271.xml"/><Relationship Id="rId123" Type="http://schemas.openxmlformats.org/officeDocument/2006/relationships/image" Target="../media/image1249.png"/><Relationship Id="rId144" Type="http://schemas.openxmlformats.org/officeDocument/2006/relationships/customXml" Target="../ink/ink1292.xml"/><Relationship Id="rId90" Type="http://schemas.openxmlformats.org/officeDocument/2006/relationships/customXml" Target="../ink/ink1265.xml"/><Relationship Id="rId165" Type="http://schemas.openxmlformats.org/officeDocument/2006/relationships/image" Target="../media/image1270.png"/><Relationship Id="rId186" Type="http://schemas.openxmlformats.org/officeDocument/2006/relationships/customXml" Target="../ink/ink1313.xml"/><Relationship Id="rId211" Type="http://schemas.openxmlformats.org/officeDocument/2006/relationships/image" Target="../media/image1293.png"/><Relationship Id="rId232" Type="http://schemas.openxmlformats.org/officeDocument/2006/relationships/customXml" Target="../ink/ink1336.xml"/><Relationship Id="rId253" Type="http://schemas.openxmlformats.org/officeDocument/2006/relationships/image" Target="../media/image1314.png"/><Relationship Id="rId274" Type="http://schemas.openxmlformats.org/officeDocument/2006/relationships/customXml" Target="../ink/ink1357.xml"/><Relationship Id="rId295" Type="http://schemas.openxmlformats.org/officeDocument/2006/relationships/image" Target="../media/image1335.png"/><Relationship Id="rId27" Type="http://schemas.openxmlformats.org/officeDocument/2006/relationships/image" Target="../media/image1201.png"/><Relationship Id="rId48" Type="http://schemas.openxmlformats.org/officeDocument/2006/relationships/customXml" Target="../ink/ink1244.xml"/><Relationship Id="rId69" Type="http://schemas.openxmlformats.org/officeDocument/2006/relationships/image" Target="../media/image1222.png"/><Relationship Id="rId113" Type="http://schemas.openxmlformats.org/officeDocument/2006/relationships/image" Target="../media/image1244.png"/><Relationship Id="rId134" Type="http://schemas.openxmlformats.org/officeDocument/2006/relationships/customXml" Target="../ink/ink1287.xml"/><Relationship Id="rId80" Type="http://schemas.openxmlformats.org/officeDocument/2006/relationships/customXml" Target="../ink/ink1260.xml"/><Relationship Id="rId155" Type="http://schemas.openxmlformats.org/officeDocument/2006/relationships/image" Target="../media/image1265.png"/><Relationship Id="rId176" Type="http://schemas.openxmlformats.org/officeDocument/2006/relationships/customXml" Target="../ink/ink1308.xml"/><Relationship Id="rId197" Type="http://schemas.openxmlformats.org/officeDocument/2006/relationships/image" Target="../media/image1286.png"/><Relationship Id="rId201" Type="http://schemas.openxmlformats.org/officeDocument/2006/relationships/image" Target="../media/image1288.png"/><Relationship Id="rId222" Type="http://schemas.openxmlformats.org/officeDocument/2006/relationships/customXml" Target="../ink/ink1331.xml"/><Relationship Id="rId243" Type="http://schemas.openxmlformats.org/officeDocument/2006/relationships/image" Target="../media/image1309.png"/><Relationship Id="rId264" Type="http://schemas.openxmlformats.org/officeDocument/2006/relationships/customXml" Target="../ink/ink1352.xml"/><Relationship Id="rId285" Type="http://schemas.openxmlformats.org/officeDocument/2006/relationships/image" Target="../media/image1330.png"/><Relationship Id="rId17" Type="http://schemas.openxmlformats.org/officeDocument/2006/relationships/image" Target="../media/image1196.png"/><Relationship Id="rId38" Type="http://schemas.openxmlformats.org/officeDocument/2006/relationships/customXml" Target="../ink/ink1239.xml"/><Relationship Id="rId59" Type="http://schemas.openxmlformats.org/officeDocument/2006/relationships/image" Target="../media/image1217.png"/><Relationship Id="rId103" Type="http://schemas.openxmlformats.org/officeDocument/2006/relationships/image" Target="../media/image1239.png"/><Relationship Id="rId124" Type="http://schemas.openxmlformats.org/officeDocument/2006/relationships/customXml" Target="../ink/ink1282.xml"/><Relationship Id="rId70" Type="http://schemas.openxmlformats.org/officeDocument/2006/relationships/customXml" Target="../ink/ink1255.xml"/><Relationship Id="rId91" Type="http://schemas.openxmlformats.org/officeDocument/2006/relationships/image" Target="../media/image1233.png"/><Relationship Id="rId145" Type="http://schemas.openxmlformats.org/officeDocument/2006/relationships/image" Target="../media/image1260.png"/><Relationship Id="rId166" Type="http://schemas.openxmlformats.org/officeDocument/2006/relationships/customXml" Target="../ink/ink1303.xml"/><Relationship Id="rId187" Type="http://schemas.openxmlformats.org/officeDocument/2006/relationships/image" Target="../media/image1281.png"/><Relationship Id="rId1" Type="http://schemas.openxmlformats.org/officeDocument/2006/relationships/slideLayout" Target="../slideLayouts/slideLayout7.xml"/><Relationship Id="rId212" Type="http://schemas.openxmlformats.org/officeDocument/2006/relationships/customXml" Target="../ink/ink1326.xml"/><Relationship Id="rId233" Type="http://schemas.openxmlformats.org/officeDocument/2006/relationships/image" Target="../media/image1304.png"/><Relationship Id="rId254" Type="http://schemas.openxmlformats.org/officeDocument/2006/relationships/customXml" Target="../ink/ink1347.xml"/><Relationship Id="rId28" Type="http://schemas.openxmlformats.org/officeDocument/2006/relationships/customXml" Target="../ink/ink1234.xml"/><Relationship Id="rId49" Type="http://schemas.openxmlformats.org/officeDocument/2006/relationships/image" Target="../media/image1212.png"/><Relationship Id="rId114" Type="http://schemas.openxmlformats.org/officeDocument/2006/relationships/customXml" Target="../ink/ink1277.xml"/><Relationship Id="rId275" Type="http://schemas.openxmlformats.org/officeDocument/2006/relationships/image" Target="../media/image1325.png"/><Relationship Id="rId296" Type="http://schemas.openxmlformats.org/officeDocument/2006/relationships/customXml" Target="../ink/ink1368.xml"/><Relationship Id="rId300" Type="http://schemas.openxmlformats.org/officeDocument/2006/relationships/customXml" Target="../ink/ink1370.xml"/><Relationship Id="rId60" Type="http://schemas.openxmlformats.org/officeDocument/2006/relationships/customXml" Target="../ink/ink1250.xml"/><Relationship Id="rId81" Type="http://schemas.openxmlformats.org/officeDocument/2006/relationships/image" Target="../media/image1228.png"/><Relationship Id="rId135" Type="http://schemas.openxmlformats.org/officeDocument/2006/relationships/image" Target="../media/image1255.png"/><Relationship Id="rId156" Type="http://schemas.openxmlformats.org/officeDocument/2006/relationships/customXml" Target="../ink/ink1298.xml"/><Relationship Id="rId177" Type="http://schemas.openxmlformats.org/officeDocument/2006/relationships/image" Target="../media/image1276.png"/><Relationship Id="rId198" Type="http://schemas.openxmlformats.org/officeDocument/2006/relationships/customXml" Target="../ink/ink1319.xml"/><Relationship Id="rId202" Type="http://schemas.openxmlformats.org/officeDocument/2006/relationships/customXml" Target="../ink/ink1321.xml"/><Relationship Id="rId223" Type="http://schemas.openxmlformats.org/officeDocument/2006/relationships/image" Target="../media/image1299.png"/><Relationship Id="rId244" Type="http://schemas.openxmlformats.org/officeDocument/2006/relationships/customXml" Target="../ink/ink1342.xml"/><Relationship Id="rId18" Type="http://schemas.openxmlformats.org/officeDocument/2006/relationships/customXml" Target="../ink/ink1229.xml"/><Relationship Id="rId39" Type="http://schemas.openxmlformats.org/officeDocument/2006/relationships/image" Target="../media/image1207.png"/><Relationship Id="rId265" Type="http://schemas.openxmlformats.org/officeDocument/2006/relationships/image" Target="../media/image1320.png"/><Relationship Id="rId286" Type="http://schemas.openxmlformats.org/officeDocument/2006/relationships/customXml" Target="../ink/ink1363.xml"/><Relationship Id="rId50" Type="http://schemas.openxmlformats.org/officeDocument/2006/relationships/customXml" Target="../ink/ink1245.xml"/><Relationship Id="rId104" Type="http://schemas.openxmlformats.org/officeDocument/2006/relationships/customXml" Target="../ink/ink1272.xml"/><Relationship Id="rId125" Type="http://schemas.openxmlformats.org/officeDocument/2006/relationships/image" Target="../media/image1250.png"/><Relationship Id="rId146" Type="http://schemas.openxmlformats.org/officeDocument/2006/relationships/customXml" Target="../ink/ink1293.xml"/><Relationship Id="rId167" Type="http://schemas.openxmlformats.org/officeDocument/2006/relationships/image" Target="../media/image1271.png"/><Relationship Id="rId188" Type="http://schemas.openxmlformats.org/officeDocument/2006/relationships/customXml" Target="../ink/ink1314.xml"/><Relationship Id="rId71" Type="http://schemas.openxmlformats.org/officeDocument/2006/relationships/image" Target="../media/image1223.png"/><Relationship Id="rId92" Type="http://schemas.openxmlformats.org/officeDocument/2006/relationships/customXml" Target="../ink/ink1266.xml"/><Relationship Id="rId213" Type="http://schemas.openxmlformats.org/officeDocument/2006/relationships/image" Target="../media/image1294.png"/><Relationship Id="rId234" Type="http://schemas.openxmlformats.org/officeDocument/2006/relationships/customXml" Target="../ink/ink1337.xml"/><Relationship Id="rId2" Type="http://schemas.openxmlformats.org/officeDocument/2006/relationships/notesSlide" Target="../notesSlides/notesSlide10.xml"/><Relationship Id="rId29" Type="http://schemas.openxmlformats.org/officeDocument/2006/relationships/image" Target="../media/image1202.png"/><Relationship Id="rId255" Type="http://schemas.openxmlformats.org/officeDocument/2006/relationships/image" Target="../media/image1315.png"/><Relationship Id="rId276" Type="http://schemas.openxmlformats.org/officeDocument/2006/relationships/customXml" Target="../ink/ink1358.xml"/><Relationship Id="rId297" Type="http://schemas.openxmlformats.org/officeDocument/2006/relationships/image" Target="../media/image1336.png"/><Relationship Id="rId40" Type="http://schemas.openxmlformats.org/officeDocument/2006/relationships/customXml" Target="../ink/ink1240.xml"/><Relationship Id="rId115" Type="http://schemas.openxmlformats.org/officeDocument/2006/relationships/image" Target="../media/image1245.png"/><Relationship Id="rId136" Type="http://schemas.openxmlformats.org/officeDocument/2006/relationships/customXml" Target="../ink/ink1288.xml"/><Relationship Id="rId157" Type="http://schemas.openxmlformats.org/officeDocument/2006/relationships/image" Target="../media/image1266.png"/><Relationship Id="rId178" Type="http://schemas.openxmlformats.org/officeDocument/2006/relationships/customXml" Target="../ink/ink1309.xml"/><Relationship Id="rId301" Type="http://schemas.openxmlformats.org/officeDocument/2006/relationships/image" Target="../media/image1338.png"/><Relationship Id="rId61" Type="http://schemas.openxmlformats.org/officeDocument/2006/relationships/image" Target="../media/image1218.png"/><Relationship Id="rId82" Type="http://schemas.openxmlformats.org/officeDocument/2006/relationships/customXml" Target="../ink/ink1261.xml"/><Relationship Id="rId199" Type="http://schemas.openxmlformats.org/officeDocument/2006/relationships/image" Target="../media/image1287.png"/><Relationship Id="rId203" Type="http://schemas.openxmlformats.org/officeDocument/2006/relationships/image" Target="../media/image1289.png"/><Relationship Id="rId19" Type="http://schemas.openxmlformats.org/officeDocument/2006/relationships/image" Target="../media/image1197.png"/><Relationship Id="rId224" Type="http://schemas.openxmlformats.org/officeDocument/2006/relationships/customXml" Target="../ink/ink1332.xml"/><Relationship Id="rId245" Type="http://schemas.openxmlformats.org/officeDocument/2006/relationships/image" Target="../media/image1310.png"/><Relationship Id="rId266" Type="http://schemas.openxmlformats.org/officeDocument/2006/relationships/customXml" Target="../ink/ink1353.xml"/><Relationship Id="rId287" Type="http://schemas.openxmlformats.org/officeDocument/2006/relationships/image" Target="../media/image1331.png"/><Relationship Id="rId30" Type="http://schemas.openxmlformats.org/officeDocument/2006/relationships/customXml" Target="../ink/ink1235.xml"/><Relationship Id="rId105" Type="http://schemas.openxmlformats.org/officeDocument/2006/relationships/image" Target="../media/image1240.png"/><Relationship Id="rId126" Type="http://schemas.openxmlformats.org/officeDocument/2006/relationships/customXml" Target="../ink/ink1283.xml"/><Relationship Id="rId147" Type="http://schemas.openxmlformats.org/officeDocument/2006/relationships/image" Target="../media/image1261.png"/><Relationship Id="rId168" Type="http://schemas.openxmlformats.org/officeDocument/2006/relationships/customXml" Target="../ink/ink1304.xml"/><Relationship Id="rId51" Type="http://schemas.openxmlformats.org/officeDocument/2006/relationships/image" Target="../media/image1213.png"/><Relationship Id="rId72" Type="http://schemas.openxmlformats.org/officeDocument/2006/relationships/customXml" Target="../ink/ink1256.xml"/><Relationship Id="rId93" Type="http://schemas.openxmlformats.org/officeDocument/2006/relationships/image" Target="../media/image1234.png"/><Relationship Id="rId189" Type="http://schemas.openxmlformats.org/officeDocument/2006/relationships/image" Target="../media/image1282.png"/><Relationship Id="rId3" Type="http://schemas.openxmlformats.org/officeDocument/2006/relationships/image" Target="NULL"/><Relationship Id="rId214" Type="http://schemas.openxmlformats.org/officeDocument/2006/relationships/customXml" Target="../ink/ink1327.xml"/><Relationship Id="rId235" Type="http://schemas.openxmlformats.org/officeDocument/2006/relationships/image" Target="../media/image1305.png"/><Relationship Id="rId256" Type="http://schemas.openxmlformats.org/officeDocument/2006/relationships/customXml" Target="../ink/ink1348.xml"/><Relationship Id="rId277" Type="http://schemas.openxmlformats.org/officeDocument/2006/relationships/image" Target="../media/image1326.png"/><Relationship Id="rId298" Type="http://schemas.openxmlformats.org/officeDocument/2006/relationships/customXml" Target="../ink/ink1369.xml"/><Relationship Id="rId116" Type="http://schemas.openxmlformats.org/officeDocument/2006/relationships/customXml" Target="../ink/ink1278.xml"/><Relationship Id="rId137" Type="http://schemas.openxmlformats.org/officeDocument/2006/relationships/image" Target="../media/image1256.png"/><Relationship Id="rId158" Type="http://schemas.openxmlformats.org/officeDocument/2006/relationships/customXml" Target="../ink/ink1299.xml"/><Relationship Id="rId302" Type="http://schemas.openxmlformats.org/officeDocument/2006/relationships/customXml" Target="../ink/ink1371.xml"/><Relationship Id="rId20" Type="http://schemas.openxmlformats.org/officeDocument/2006/relationships/customXml" Target="../ink/ink1230.xml"/><Relationship Id="rId41" Type="http://schemas.openxmlformats.org/officeDocument/2006/relationships/image" Target="../media/image1208.png"/><Relationship Id="rId62" Type="http://schemas.openxmlformats.org/officeDocument/2006/relationships/customXml" Target="../ink/ink1251.xml"/><Relationship Id="rId83" Type="http://schemas.openxmlformats.org/officeDocument/2006/relationships/image" Target="../media/image1229.png"/><Relationship Id="rId179" Type="http://schemas.openxmlformats.org/officeDocument/2006/relationships/image" Target="../media/image1277.png"/><Relationship Id="rId190" Type="http://schemas.openxmlformats.org/officeDocument/2006/relationships/customXml" Target="../ink/ink1315.xml"/><Relationship Id="rId204" Type="http://schemas.openxmlformats.org/officeDocument/2006/relationships/customXml" Target="../ink/ink1322.xml"/><Relationship Id="rId225" Type="http://schemas.openxmlformats.org/officeDocument/2006/relationships/image" Target="../media/image1300.png"/><Relationship Id="rId246" Type="http://schemas.openxmlformats.org/officeDocument/2006/relationships/customXml" Target="../ink/ink1343.xml"/><Relationship Id="rId267" Type="http://schemas.openxmlformats.org/officeDocument/2006/relationships/image" Target="../media/image1321.png"/><Relationship Id="rId288" Type="http://schemas.openxmlformats.org/officeDocument/2006/relationships/customXml" Target="../ink/ink1364.xml"/><Relationship Id="rId106" Type="http://schemas.openxmlformats.org/officeDocument/2006/relationships/customXml" Target="../ink/ink1273.xml"/><Relationship Id="rId127" Type="http://schemas.openxmlformats.org/officeDocument/2006/relationships/image" Target="../media/image1251.png"/><Relationship Id="rId10" Type="http://schemas.openxmlformats.org/officeDocument/2006/relationships/customXml" Target="../ink/ink1225.xml"/><Relationship Id="rId31" Type="http://schemas.openxmlformats.org/officeDocument/2006/relationships/image" Target="../media/image1203.png"/><Relationship Id="rId52" Type="http://schemas.openxmlformats.org/officeDocument/2006/relationships/customXml" Target="../ink/ink1246.xml"/><Relationship Id="rId73" Type="http://schemas.openxmlformats.org/officeDocument/2006/relationships/image" Target="../media/image1224.png"/><Relationship Id="rId94" Type="http://schemas.openxmlformats.org/officeDocument/2006/relationships/customXml" Target="../ink/ink1267.xml"/><Relationship Id="rId148" Type="http://schemas.openxmlformats.org/officeDocument/2006/relationships/customXml" Target="../ink/ink1294.xml"/><Relationship Id="rId169" Type="http://schemas.openxmlformats.org/officeDocument/2006/relationships/image" Target="../media/image1272.png"/><Relationship Id="rId4" Type="http://schemas.openxmlformats.org/officeDocument/2006/relationships/image" Target="../media/image4200.png"/><Relationship Id="rId180" Type="http://schemas.openxmlformats.org/officeDocument/2006/relationships/customXml" Target="../ink/ink1310.xml"/><Relationship Id="rId215" Type="http://schemas.openxmlformats.org/officeDocument/2006/relationships/image" Target="../media/image1295.png"/><Relationship Id="rId236" Type="http://schemas.openxmlformats.org/officeDocument/2006/relationships/customXml" Target="../ink/ink1338.xml"/><Relationship Id="rId257" Type="http://schemas.openxmlformats.org/officeDocument/2006/relationships/image" Target="../media/image1316.png"/><Relationship Id="rId278" Type="http://schemas.openxmlformats.org/officeDocument/2006/relationships/customXml" Target="../ink/ink1359.xml"/><Relationship Id="rId303" Type="http://schemas.openxmlformats.org/officeDocument/2006/relationships/image" Target="../media/image1339.png"/><Relationship Id="rId42" Type="http://schemas.openxmlformats.org/officeDocument/2006/relationships/customXml" Target="../ink/ink1241.xml"/><Relationship Id="rId84" Type="http://schemas.openxmlformats.org/officeDocument/2006/relationships/customXml" Target="../ink/ink1262.xml"/><Relationship Id="rId138" Type="http://schemas.openxmlformats.org/officeDocument/2006/relationships/customXml" Target="../ink/ink1289.xml"/><Relationship Id="rId191" Type="http://schemas.openxmlformats.org/officeDocument/2006/relationships/image" Target="../media/image1283.png"/><Relationship Id="rId205" Type="http://schemas.openxmlformats.org/officeDocument/2006/relationships/image" Target="../media/image1290.png"/><Relationship Id="rId247" Type="http://schemas.openxmlformats.org/officeDocument/2006/relationships/image" Target="../media/image1311.png"/><Relationship Id="rId107" Type="http://schemas.openxmlformats.org/officeDocument/2006/relationships/image" Target="../media/image1241.png"/><Relationship Id="rId289" Type="http://schemas.openxmlformats.org/officeDocument/2006/relationships/image" Target="../media/image1332.png"/><Relationship Id="rId11" Type="http://schemas.openxmlformats.org/officeDocument/2006/relationships/image" Target="../media/image1193.png"/><Relationship Id="rId53" Type="http://schemas.openxmlformats.org/officeDocument/2006/relationships/image" Target="../media/image1214.png"/><Relationship Id="rId149" Type="http://schemas.openxmlformats.org/officeDocument/2006/relationships/image" Target="../media/image1262.png"/><Relationship Id="rId95" Type="http://schemas.openxmlformats.org/officeDocument/2006/relationships/image" Target="../media/image1235.png"/><Relationship Id="rId160" Type="http://schemas.openxmlformats.org/officeDocument/2006/relationships/customXml" Target="../ink/ink1300.xml"/><Relationship Id="rId216" Type="http://schemas.openxmlformats.org/officeDocument/2006/relationships/customXml" Target="../ink/ink1328.xml"/><Relationship Id="rId258" Type="http://schemas.openxmlformats.org/officeDocument/2006/relationships/customXml" Target="../ink/ink1349.xml"/><Relationship Id="rId22" Type="http://schemas.openxmlformats.org/officeDocument/2006/relationships/customXml" Target="../ink/ink1231.xml"/><Relationship Id="rId64" Type="http://schemas.openxmlformats.org/officeDocument/2006/relationships/customXml" Target="../ink/ink1252.xml"/><Relationship Id="rId118" Type="http://schemas.openxmlformats.org/officeDocument/2006/relationships/customXml" Target="../ink/ink1279.xml"/><Relationship Id="rId171" Type="http://schemas.openxmlformats.org/officeDocument/2006/relationships/image" Target="../media/image1273.png"/><Relationship Id="rId227" Type="http://schemas.openxmlformats.org/officeDocument/2006/relationships/image" Target="../media/image1301.png"/><Relationship Id="rId269" Type="http://schemas.openxmlformats.org/officeDocument/2006/relationships/image" Target="../media/image1322.png"/><Relationship Id="rId33" Type="http://schemas.openxmlformats.org/officeDocument/2006/relationships/image" Target="../media/image1204.png"/><Relationship Id="rId129" Type="http://schemas.openxmlformats.org/officeDocument/2006/relationships/image" Target="../media/image1252.png"/><Relationship Id="rId280" Type="http://schemas.openxmlformats.org/officeDocument/2006/relationships/customXml" Target="../ink/ink1360.xml"/><Relationship Id="rId75" Type="http://schemas.openxmlformats.org/officeDocument/2006/relationships/image" Target="../media/image1225.png"/><Relationship Id="rId140" Type="http://schemas.openxmlformats.org/officeDocument/2006/relationships/customXml" Target="../ink/ink1290.xml"/><Relationship Id="rId182" Type="http://schemas.openxmlformats.org/officeDocument/2006/relationships/customXml" Target="../ink/ink1311.xml"/></Relationships>
</file>

<file path=ppt/slides/_rels/slide11.xml.rels><?xml version="1.0" encoding="UTF-8" standalone="yes"?>
<Relationships xmlns="http://schemas.openxmlformats.org/package/2006/relationships"><Relationship Id="rId117" Type="http://schemas.openxmlformats.org/officeDocument/2006/relationships/customXml" Target="../ink/ink1431.xml"/><Relationship Id="rId671" Type="http://schemas.openxmlformats.org/officeDocument/2006/relationships/customXml" Target="../ink/ink1708.xml"/><Relationship Id="rId769" Type="http://schemas.openxmlformats.org/officeDocument/2006/relationships/image" Target="../media/image1724.png"/><Relationship Id="rId21" Type="http://schemas.openxmlformats.org/officeDocument/2006/relationships/customXml" Target="../ink/ink1383.xml"/><Relationship Id="rId324" Type="http://schemas.openxmlformats.org/officeDocument/2006/relationships/image" Target="../media/image1502.png"/><Relationship Id="rId531" Type="http://schemas.openxmlformats.org/officeDocument/2006/relationships/customXml" Target="../ink/ink1638.xml"/><Relationship Id="rId629" Type="http://schemas.openxmlformats.org/officeDocument/2006/relationships/customXml" Target="../ink/ink1687.xml"/><Relationship Id="rId170" Type="http://schemas.openxmlformats.org/officeDocument/2006/relationships/image" Target="../media/image1425.png"/><Relationship Id="rId268" Type="http://schemas.openxmlformats.org/officeDocument/2006/relationships/image" Target="../media/image1474.png"/><Relationship Id="rId475" Type="http://schemas.openxmlformats.org/officeDocument/2006/relationships/customXml" Target="../ink/ink1610.xml"/><Relationship Id="rId682" Type="http://schemas.openxmlformats.org/officeDocument/2006/relationships/image" Target="../media/image1681.png"/><Relationship Id="rId32" Type="http://schemas.openxmlformats.org/officeDocument/2006/relationships/image" Target="../media/image1356.png"/><Relationship Id="rId128" Type="http://schemas.openxmlformats.org/officeDocument/2006/relationships/image" Target="../media/image1404.png"/><Relationship Id="rId335" Type="http://schemas.openxmlformats.org/officeDocument/2006/relationships/customXml" Target="../ink/ink1540.xml"/><Relationship Id="rId542" Type="http://schemas.openxmlformats.org/officeDocument/2006/relationships/image" Target="../media/image1611.png"/><Relationship Id="rId181" Type="http://schemas.openxmlformats.org/officeDocument/2006/relationships/customXml" Target="../ink/ink1463.xml"/><Relationship Id="rId402" Type="http://schemas.openxmlformats.org/officeDocument/2006/relationships/image" Target="../media/image1541.png"/><Relationship Id="rId279" Type="http://schemas.openxmlformats.org/officeDocument/2006/relationships/customXml" Target="../ink/ink1512.xml"/><Relationship Id="rId486" Type="http://schemas.openxmlformats.org/officeDocument/2006/relationships/image" Target="../media/image1583.png"/><Relationship Id="rId693" Type="http://schemas.openxmlformats.org/officeDocument/2006/relationships/customXml" Target="../ink/ink1719.xml"/><Relationship Id="rId707" Type="http://schemas.openxmlformats.org/officeDocument/2006/relationships/customXml" Target="../ink/ink1726.xml"/><Relationship Id="rId43" Type="http://schemas.openxmlformats.org/officeDocument/2006/relationships/customXml" Target="../ink/ink1394.xml"/><Relationship Id="rId139" Type="http://schemas.openxmlformats.org/officeDocument/2006/relationships/customXml" Target="../ink/ink1442.xml"/><Relationship Id="rId346" Type="http://schemas.openxmlformats.org/officeDocument/2006/relationships/image" Target="../media/image1513.png"/><Relationship Id="rId553" Type="http://schemas.openxmlformats.org/officeDocument/2006/relationships/customXml" Target="../ink/ink1649.xml"/><Relationship Id="rId760" Type="http://schemas.openxmlformats.org/officeDocument/2006/relationships/customXml" Target="../ink/ink1753.xml"/><Relationship Id="rId192" Type="http://schemas.openxmlformats.org/officeDocument/2006/relationships/image" Target="../media/image1436.png"/><Relationship Id="rId206" Type="http://schemas.openxmlformats.org/officeDocument/2006/relationships/image" Target="../media/image1443.png"/><Relationship Id="rId413" Type="http://schemas.openxmlformats.org/officeDocument/2006/relationships/customXml" Target="../ink/ink1579.xml"/><Relationship Id="rId497" Type="http://schemas.openxmlformats.org/officeDocument/2006/relationships/customXml" Target="../ink/ink1621.xml"/><Relationship Id="rId620" Type="http://schemas.openxmlformats.org/officeDocument/2006/relationships/image" Target="../media/image1650.png"/><Relationship Id="rId718" Type="http://schemas.openxmlformats.org/officeDocument/2006/relationships/image" Target="../media/image1699.png"/><Relationship Id="rId357" Type="http://schemas.openxmlformats.org/officeDocument/2006/relationships/customXml" Target="../ink/ink1551.xml"/><Relationship Id="rId54" Type="http://schemas.openxmlformats.org/officeDocument/2006/relationships/image" Target="../media/image1367.png"/><Relationship Id="rId217" Type="http://schemas.openxmlformats.org/officeDocument/2006/relationships/customXml" Target="../ink/ink1481.xml"/><Relationship Id="rId564" Type="http://schemas.openxmlformats.org/officeDocument/2006/relationships/image" Target="../media/image1622.png"/><Relationship Id="rId771" Type="http://schemas.openxmlformats.org/officeDocument/2006/relationships/image" Target="../media/image1725.png"/><Relationship Id="rId424" Type="http://schemas.openxmlformats.org/officeDocument/2006/relationships/image" Target="../media/image1552.png"/><Relationship Id="rId631" Type="http://schemas.openxmlformats.org/officeDocument/2006/relationships/customXml" Target="../ink/ink1688.xml"/><Relationship Id="rId729" Type="http://schemas.openxmlformats.org/officeDocument/2006/relationships/customXml" Target="../ink/ink1737.xml"/><Relationship Id="rId270" Type="http://schemas.openxmlformats.org/officeDocument/2006/relationships/image" Target="../media/image1475.png"/><Relationship Id="rId65" Type="http://schemas.openxmlformats.org/officeDocument/2006/relationships/customXml" Target="../ink/ink1405.xml"/><Relationship Id="rId130" Type="http://schemas.openxmlformats.org/officeDocument/2006/relationships/image" Target="../media/image1405.png"/><Relationship Id="rId368" Type="http://schemas.openxmlformats.org/officeDocument/2006/relationships/image" Target="../media/image1524.png"/><Relationship Id="rId575" Type="http://schemas.openxmlformats.org/officeDocument/2006/relationships/customXml" Target="../ink/ink1660.xml"/><Relationship Id="rId782" Type="http://schemas.openxmlformats.org/officeDocument/2006/relationships/customXml" Target="../ink/ink1764.xml"/><Relationship Id="rId228" Type="http://schemas.openxmlformats.org/officeDocument/2006/relationships/image" Target="../media/image1454.png"/><Relationship Id="rId435" Type="http://schemas.openxmlformats.org/officeDocument/2006/relationships/customXml" Target="../ink/ink1590.xml"/><Relationship Id="rId642" Type="http://schemas.openxmlformats.org/officeDocument/2006/relationships/image" Target="../media/image1661.png"/><Relationship Id="rId281" Type="http://schemas.openxmlformats.org/officeDocument/2006/relationships/customXml" Target="../ink/ink1513.xml"/><Relationship Id="rId502" Type="http://schemas.openxmlformats.org/officeDocument/2006/relationships/image" Target="../media/image1591.png"/><Relationship Id="rId76" Type="http://schemas.openxmlformats.org/officeDocument/2006/relationships/image" Target="../media/image1378.png"/><Relationship Id="rId141" Type="http://schemas.openxmlformats.org/officeDocument/2006/relationships/customXml" Target="../ink/ink1443.xml"/><Relationship Id="rId379" Type="http://schemas.openxmlformats.org/officeDocument/2006/relationships/customXml" Target="../ink/ink1562.xml"/><Relationship Id="rId586" Type="http://schemas.openxmlformats.org/officeDocument/2006/relationships/image" Target="../media/image1633.png"/><Relationship Id="rId7" Type="http://schemas.openxmlformats.org/officeDocument/2006/relationships/customXml" Target="../ink/ink1376.xml"/><Relationship Id="rId239" Type="http://schemas.openxmlformats.org/officeDocument/2006/relationships/customXml" Target="../ink/ink1492.xml"/><Relationship Id="rId446" Type="http://schemas.openxmlformats.org/officeDocument/2006/relationships/image" Target="../media/image1563.png"/><Relationship Id="rId653" Type="http://schemas.openxmlformats.org/officeDocument/2006/relationships/customXml" Target="../ink/ink1699.xml"/><Relationship Id="rId292" Type="http://schemas.openxmlformats.org/officeDocument/2006/relationships/image" Target="../media/image1486.png"/><Relationship Id="rId306" Type="http://schemas.openxmlformats.org/officeDocument/2006/relationships/image" Target="../media/image1493.png"/><Relationship Id="rId87" Type="http://schemas.openxmlformats.org/officeDocument/2006/relationships/customXml" Target="../ink/ink1416.xml"/><Relationship Id="rId513" Type="http://schemas.openxmlformats.org/officeDocument/2006/relationships/customXml" Target="../ink/ink1629.xml"/><Relationship Id="rId597" Type="http://schemas.openxmlformats.org/officeDocument/2006/relationships/customXml" Target="../ink/ink1671.xml"/><Relationship Id="rId720" Type="http://schemas.openxmlformats.org/officeDocument/2006/relationships/image" Target="../media/image1700.png"/><Relationship Id="rId152" Type="http://schemas.openxmlformats.org/officeDocument/2006/relationships/image" Target="../media/image1416.png"/><Relationship Id="rId457" Type="http://schemas.openxmlformats.org/officeDocument/2006/relationships/customXml" Target="../ink/ink1601.xml"/><Relationship Id="rId664" Type="http://schemas.openxmlformats.org/officeDocument/2006/relationships/image" Target="../media/image1672.png"/><Relationship Id="rId14" Type="http://schemas.openxmlformats.org/officeDocument/2006/relationships/image" Target="../media/image1347.png"/><Relationship Id="rId317" Type="http://schemas.openxmlformats.org/officeDocument/2006/relationships/customXml" Target="../ink/ink1531.xml"/><Relationship Id="rId524" Type="http://schemas.openxmlformats.org/officeDocument/2006/relationships/image" Target="../media/image1602.png"/><Relationship Id="rId731" Type="http://schemas.openxmlformats.org/officeDocument/2006/relationships/customXml" Target="../ink/ink1738.xml"/><Relationship Id="rId98" Type="http://schemas.openxmlformats.org/officeDocument/2006/relationships/image" Target="../media/image1389.png"/><Relationship Id="rId163" Type="http://schemas.openxmlformats.org/officeDocument/2006/relationships/customXml" Target="../ink/ink1454.xml"/><Relationship Id="rId370" Type="http://schemas.openxmlformats.org/officeDocument/2006/relationships/image" Target="../media/image1525.png"/><Relationship Id="rId230" Type="http://schemas.openxmlformats.org/officeDocument/2006/relationships/image" Target="../media/image1455.png"/><Relationship Id="rId468" Type="http://schemas.openxmlformats.org/officeDocument/2006/relationships/image" Target="../media/image1574.png"/><Relationship Id="rId675" Type="http://schemas.openxmlformats.org/officeDocument/2006/relationships/customXml" Target="../ink/ink1710.xml"/><Relationship Id="rId25" Type="http://schemas.openxmlformats.org/officeDocument/2006/relationships/customXml" Target="../ink/ink1385.xml"/><Relationship Id="rId328" Type="http://schemas.openxmlformats.org/officeDocument/2006/relationships/image" Target="../media/image1504.png"/><Relationship Id="rId535" Type="http://schemas.openxmlformats.org/officeDocument/2006/relationships/customXml" Target="../ink/ink1640.xml"/><Relationship Id="rId742" Type="http://schemas.openxmlformats.org/officeDocument/2006/relationships/image" Target="../media/image1711.png"/><Relationship Id="rId174" Type="http://schemas.openxmlformats.org/officeDocument/2006/relationships/image" Target="../media/image1427.png"/><Relationship Id="rId381" Type="http://schemas.openxmlformats.org/officeDocument/2006/relationships/customXml" Target="../ink/ink1563.xml"/><Relationship Id="rId602" Type="http://schemas.openxmlformats.org/officeDocument/2006/relationships/image" Target="../media/image1641.png"/><Relationship Id="rId241" Type="http://schemas.openxmlformats.org/officeDocument/2006/relationships/customXml" Target="../ink/ink1493.xml"/><Relationship Id="rId479" Type="http://schemas.openxmlformats.org/officeDocument/2006/relationships/customXml" Target="../ink/ink1612.xml"/><Relationship Id="rId686" Type="http://schemas.openxmlformats.org/officeDocument/2006/relationships/image" Target="../media/image1683.png"/><Relationship Id="rId36" Type="http://schemas.openxmlformats.org/officeDocument/2006/relationships/image" Target="../media/image1358.png"/><Relationship Id="rId339" Type="http://schemas.openxmlformats.org/officeDocument/2006/relationships/customXml" Target="../ink/ink1542.xml"/><Relationship Id="rId546" Type="http://schemas.openxmlformats.org/officeDocument/2006/relationships/image" Target="../media/image1613.png"/><Relationship Id="rId753" Type="http://schemas.openxmlformats.org/officeDocument/2006/relationships/customXml" Target="../ink/ink1749.xml"/><Relationship Id="rId101" Type="http://schemas.openxmlformats.org/officeDocument/2006/relationships/customXml" Target="../ink/ink1423.xml"/><Relationship Id="rId185" Type="http://schemas.openxmlformats.org/officeDocument/2006/relationships/customXml" Target="../ink/ink1465.xml"/><Relationship Id="rId406" Type="http://schemas.openxmlformats.org/officeDocument/2006/relationships/image" Target="../media/image1543.png"/><Relationship Id="rId392" Type="http://schemas.openxmlformats.org/officeDocument/2006/relationships/image" Target="../media/image1536.png"/><Relationship Id="rId613" Type="http://schemas.openxmlformats.org/officeDocument/2006/relationships/customXml" Target="../ink/ink1679.xml"/><Relationship Id="rId697" Type="http://schemas.openxmlformats.org/officeDocument/2006/relationships/customXml" Target="../ink/ink1721.xml"/><Relationship Id="rId252" Type="http://schemas.openxmlformats.org/officeDocument/2006/relationships/image" Target="../media/image1466.png"/><Relationship Id="rId47" Type="http://schemas.openxmlformats.org/officeDocument/2006/relationships/customXml" Target="../ink/ink1396.xml"/><Relationship Id="rId112" Type="http://schemas.openxmlformats.org/officeDocument/2006/relationships/image" Target="../media/image1396.png"/><Relationship Id="rId557" Type="http://schemas.openxmlformats.org/officeDocument/2006/relationships/customXml" Target="../ink/ink1651.xml"/><Relationship Id="rId764" Type="http://schemas.openxmlformats.org/officeDocument/2006/relationships/customXml" Target="../ink/ink1755.xml"/><Relationship Id="rId196" Type="http://schemas.openxmlformats.org/officeDocument/2006/relationships/image" Target="../media/image1438.png"/><Relationship Id="rId417" Type="http://schemas.openxmlformats.org/officeDocument/2006/relationships/customXml" Target="../ink/ink1581.xml"/><Relationship Id="rId624" Type="http://schemas.openxmlformats.org/officeDocument/2006/relationships/image" Target="../media/image1652.png"/><Relationship Id="rId263" Type="http://schemas.openxmlformats.org/officeDocument/2006/relationships/customXml" Target="../ink/ink1504.xml"/><Relationship Id="rId470" Type="http://schemas.openxmlformats.org/officeDocument/2006/relationships/image" Target="../media/image1575.png"/><Relationship Id="rId58" Type="http://schemas.openxmlformats.org/officeDocument/2006/relationships/image" Target="../media/image1369.png"/><Relationship Id="rId123" Type="http://schemas.openxmlformats.org/officeDocument/2006/relationships/customXml" Target="../ink/ink1434.xml"/><Relationship Id="rId330" Type="http://schemas.openxmlformats.org/officeDocument/2006/relationships/image" Target="../media/image1505.png"/><Relationship Id="rId568" Type="http://schemas.openxmlformats.org/officeDocument/2006/relationships/image" Target="../media/image1624.png"/><Relationship Id="rId775" Type="http://schemas.openxmlformats.org/officeDocument/2006/relationships/image" Target="../media/image1727.png"/><Relationship Id="rId428" Type="http://schemas.openxmlformats.org/officeDocument/2006/relationships/image" Target="../media/image1554.png"/><Relationship Id="rId635" Type="http://schemas.openxmlformats.org/officeDocument/2006/relationships/customXml" Target="../ink/ink1690.xml"/><Relationship Id="rId274" Type="http://schemas.openxmlformats.org/officeDocument/2006/relationships/image" Target="../media/image1477.png"/><Relationship Id="rId481" Type="http://schemas.openxmlformats.org/officeDocument/2006/relationships/customXml" Target="../ink/ink1613.xml"/><Relationship Id="rId702" Type="http://schemas.openxmlformats.org/officeDocument/2006/relationships/image" Target="../media/image1691.png"/><Relationship Id="rId69" Type="http://schemas.openxmlformats.org/officeDocument/2006/relationships/customXml" Target="../ink/ink1407.xml"/><Relationship Id="rId134" Type="http://schemas.openxmlformats.org/officeDocument/2006/relationships/image" Target="../media/image1407.png"/><Relationship Id="rId579" Type="http://schemas.openxmlformats.org/officeDocument/2006/relationships/customXml" Target="../ink/ink1662.xml"/><Relationship Id="rId786" Type="http://schemas.openxmlformats.org/officeDocument/2006/relationships/customXml" Target="../ink/ink1766.xml"/><Relationship Id="rId341" Type="http://schemas.openxmlformats.org/officeDocument/2006/relationships/customXml" Target="../ink/ink1543.xml"/><Relationship Id="rId439" Type="http://schemas.openxmlformats.org/officeDocument/2006/relationships/customXml" Target="../ink/ink1592.xml"/><Relationship Id="rId646" Type="http://schemas.openxmlformats.org/officeDocument/2006/relationships/image" Target="../media/image1663.png"/><Relationship Id="rId201" Type="http://schemas.openxmlformats.org/officeDocument/2006/relationships/customXml" Target="../ink/ink1473.xml"/><Relationship Id="rId285" Type="http://schemas.openxmlformats.org/officeDocument/2006/relationships/customXml" Target="../ink/ink1515.xml"/><Relationship Id="rId506" Type="http://schemas.openxmlformats.org/officeDocument/2006/relationships/image" Target="../media/image1593.png"/><Relationship Id="rId492" Type="http://schemas.openxmlformats.org/officeDocument/2006/relationships/image" Target="../media/image1586.png"/><Relationship Id="rId713" Type="http://schemas.openxmlformats.org/officeDocument/2006/relationships/customXml" Target="../ink/ink1729.xml"/><Relationship Id="rId145" Type="http://schemas.openxmlformats.org/officeDocument/2006/relationships/customXml" Target="../ink/ink1445.xml"/><Relationship Id="rId352" Type="http://schemas.openxmlformats.org/officeDocument/2006/relationships/image" Target="../media/image1516.png"/><Relationship Id="rId212" Type="http://schemas.openxmlformats.org/officeDocument/2006/relationships/image" Target="../media/image1446.png"/><Relationship Id="rId657" Type="http://schemas.openxmlformats.org/officeDocument/2006/relationships/customXml" Target="../ink/ink1701.xml"/><Relationship Id="rId296" Type="http://schemas.openxmlformats.org/officeDocument/2006/relationships/image" Target="../media/image1488.png"/><Relationship Id="rId517" Type="http://schemas.openxmlformats.org/officeDocument/2006/relationships/customXml" Target="../ink/ink1631.xml"/><Relationship Id="rId724" Type="http://schemas.openxmlformats.org/officeDocument/2006/relationships/image" Target="../media/image1702.png"/><Relationship Id="rId60" Type="http://schemas.openxmlformats.org/officeDocument/2006/relationships/image" Target="../media/image1370.png"/><Relationship Id="rId156" Type="http://schemas.openxmlformats.org/officeDocument/2006/relationships/image" Target="../media/image1418.png"/><Relationship Id="rId363" Type="http://schemas.openxmlformats.org/officeDocument/2006/relationships/customXml" Target="../ink/ink1554.xml"/><Relationship Id="rId570" Type="http://schemas.openxmlformats.org/officeDocument/2006/relationships/image" Target="../media/image1625.png"/><Relationship Id="rId223" Type="http://schemas.openxmlformats.org/officeDocument/2006/relationships/customXml" Target="../ink/ink1484.xml"/><Relationship Id="rId430" Type="http://schemas.openxmlformats.org/officeDocument/2006/relationships/image" Target="../media/image1555.png"/><Relationship Id="rId668" Type="http://schemas.openxmlformats.org/officeDocument/2006/relationships/image" Target="../media/image1674.png"/><Relationship Id="rId18" Type="http://schemas.openxmlformats.org/officeDocument/2006/relationships/image" Target="../media/image1349.png"/><Relationship Id="rId528" Type="http://schemas.openxmlformats.org/officeDocument/2006/relationships/image" Target="../media/image1604.png"/><Relationship Id="rId735" Type="http://schemas.openxmlformats.org/officeDocument/2006/relationships/customXml" Target="../ink/ink1740.xml"/><Relationship Id="rId167" Type="http://schemas.openxmlformats.org/officeDocument/2006/relationships/customXml" Target="../ink/ink1456.xml"/><Relationship Id="rId374" Type="http://schemas.openxmlformats.org/officeDocument/2006/relationships/image" Target="../media/image1527.png"/><Relationship Id="rId581" Type="http://schemas.openxmlformats.org/officeDocument/2006/relationships/customXml" Target="../ink/ink1663.xml"/><Relationship Id="rId71" Type="http://schemas.openxmlformats.org/officeDocument/2006/relationships/customXml" Target="../ink/ink1408.xml"/><Relationship Id="rId234" Type="http://schemas.openxmlformats.org/officeDocument/2006/relationships/image" Target="../media/image1457.png"/><Relationship Id="rId679" Type="http://schemas.openxmlformats.org/officeDocument/2006/relationships/customXml" Target="../ink/ink1712.xml"/><Relationship Id="rId2" Type="http://schemas.openxmlformats.org/officeDocument/2006/relationships/notesSlide" Target="../notesSlides/notesSlide11.xml"/><Relationship Id="rId29" Type="http://schemas.openxmlformats.org/officeDocument/2006/relationships/customXml" Target="../ink/ink1387.xml"/><Relationship Id="rId441" Type="http://schemas.openxmlformats.org/officeDocument/2006/relationships/customXml" Target="../ink/ink1593.xml"/><Relationship Id="rId539" Type="http://schemas.openxmlformats.org/officeDocument/2006/relationships/customXml" Target="../ink/ink1642.xml"/><Relationship Id="rId746" Type="http://schemas.openxmlformats.org/officeDocument/2006/relationships/image" Target="../media/image1713.png"/><Relationship Id="rId178" Type="http://schemas.openxmlformats.org/officeDocument/2006/relationships/image" Target="../media/image1429.png"/><Relationship Id="rId301" Type="http://schemas.openxmlformats.org/officeDocument/2006/relationships/customXml" Target="../ink/ink1523.xml"/><Relationship Id="rId82" Type="http://schemas.openxmlformats.org/officeDocument/2006/relationships/image" Target="../media/image1381.png"/><Relationship Id="rId385" Type="http://schemas.openxmlformats.org/officeDocument/2006/relationships/customXml" Target="../ink/ink1565.xml"/><Relationship Id="rId592" Type="http://schemas.openxmlformats.org/officeDocument/2006/relationships/image" Target="../media/image1636.png"/><Relationship Id="rId606" Type="http://schemas.openxmlformats.org/officeDocument/2006/relationships/image" Target="../media/image1643.png"/><Relationship Id="rId245" Type="http://schemas.openxmlformats.org/officeDocument/2006/relationships/customXml" Target="../ink/ink1495.xml"/><Relationship Id="rId452" Type="http://schemas.openxmlformats.org/officeDocument/2006/relationships/image" Target="../media/image1566.png"/><Relationship Id="rId105" Type="http://schemas.openxmlformats.org/officeDocument/2006/relationships/customXml" Target="../ink/ink1425.xml"/><Relationship Id="rId312" Type="http://schemas.openxmlformats.org/officeDocument/2006/relationships/image" Target="../media/image1496.png"/><Relationship Id="rId757" Type="http://schemas.openxmlformats.org/officeDocument/2006/relationships/customXml" Target="../ink/ink1751.xml"/><Relationship Id="rId93" Type="http://schemas.openxmlformats.org/officeDocument/2006/relationships/customXml" Target="../ink/ink1419.xml"/><Relationship Id="rId189" Type="http://schemas.openxmlformats.org/officeDocument/2006/relationships/customXml" Target="../ink/ink1467.xml"/><Relationship Id="rId396" Type="http://schemas.openxmlformats.org/officeDocument/2006/relationships/image" Target="../media/image1538.png"/><Relationship Id="rId617" Type="http://schemas.openxmlformats.org/officeDocument/2006/relationships/customXml" Target="../ink/ink1681.xml"/><Relationship Id="rId256" Type="http://schemas.openxmlformats.org/officeDocument/2006/relationships/image" Target="../media/image1468.png"/><Relationship Id="rId463" Type="http://schemas.openxmlformats.org/officeDocument/2006/relationships/customXml" Target="../ink/ink1604.xml"/><Relationship Id="rId670" Type="http://schemas.openxmlformats.org/officeDocument/2006/relationships/image" Target="../media/image1675.png"/><Relationship Id="rId116" Type="http://schemas.openxmlformats.org/officeDocument/2006/relationships/image" Target="../media/image1398.png"/><Relationship Id="rId323" Type="http://schemas.openxmlformats.org/officeDocument/2006/relationships/customXml" Target="../ink/ink1534.xml"/><Relationship Id="rId530" Type="http://schemas.openxmlformats.org/officeDocument/2006/relationships/image" Target="../media/image1605.png"/><Relationship Id="rId768" Type="http://schemas.openxmlformats.org/officeDocument/2006/relationships/customXml" Target="../ink/ink1757.xml"/><Relationship Id="rId20" Type="http://schemas.openxmlformats.org/officeDocument/2006/relationships/image" Target="../media/image1350.png"/><Relationship Id="rId628" Type="http://schemas.openxmlformats.org/officeDocument/2006/relationships/image" Target="../media/image1654.png"/><Relationship Id="rId267" Type="http://schemas.openxmlformats.org/officeDocument/2006/relationships/customXml" Target="../ink/ink1506.xml"/><Relationship Id="rId474" Type="http://schemas.openxmlformats.org/officeDocument/2006/relationships/image" Target="../media/image1577.png"/><Relationship Id="rId127" Type="http://schemas.openxmlformats.org/officeDocument/2006/relationships/customXml" Target="../ink/ink1436.xml"/><Relationship Id="rId681" Type="http://schemas.openxmlformats.org/officeDocument/2006/relationships/customXml" Target="../ink/ink1713.xml"/><Relationship Id="rId779" Type="http://schemas.openxmlformats.org/officeDocument/2006/relationships/image" Target="../media/image1729.png"/><Relationship Id="rId31" Type="http://schemas.openxmlformats.org/officeDocument/2006/relationships/customXml" Target="../ink/ink1388.xml"/><Relationship Id="rId334" Type="http://schemas.openxmlformats.org/officeDocument/2006/relationships/image" Target="../media/image1507.png"/><Relationship Id="rId541" Type="http://schemas.openxmlformats.org/officeDocument/2006/relationships/customXml" Target="../ink/ink1643.xml"/><Relationship Id="rId639" Type="http://schemas.openxmlformats.org/officeDocument/2006/relationships/customXml" Target="../ink/ink1692.xml"/><Relationship Id="rId180" Type="http://schemas.openxmlformats.org/officeDocument/2006/relationships/image" Target="../media/image1430.png"/><Relationship Id="rId278" Type="http://schemas.openxmlformats.org/officeDocument/2006/relationships/image" Target="../media/image1479.png"/><Relationship Id="rId401" Type="http://schemas.openxmlformats.org/officeDocument/2006/relationships/customXml" Target="../ink/ink1573.xml"/><Relationship Id="rId485" Type="http://schemas.openxmlformats.org/officeDocument/2006/relationships/customXml" Target="../ink/ink1615.xml"/><Relationship Id="rId692" Type="http://schemas.openxmlformats.org/officeDocument/2006/relationships/image" Target="../media/image1686.png"/><Relationship Id="rId706" Type="http://schemas.openxmlformats.org/officeDocument/2006/relationships/image" Target="../media/image1693.png"/><Relationship Id="rId42" Type="http://schemas.openxmlformats.org/officeDocument/2006/relationships/image" Target="../media/image1361.png"/><Relationship Id="rId138" Type="http://schemas.openxmlformats.org/officeDocument/2006/relationships/image" Target="../media/image1409.png"/><Relationship Id="rId345" Type="http://schemas.openxmlformats.org/officeDocument/2006/relationships/customXml" Target="../ink/ink1545.xml"/><Relationship Id="rId552" Type="http://schemas.openxmlformats.org/officeDocument/2006/relationships/image" Target="../media/image1616.png"/><Relationship Id="rId191" Type="http://schemas.openxmlformats.org/officeDocument/2006/relationships/customXml" Target="../ink/ink1468.xml"/><Relationship Id="rId205" Type="http://schemas.openxmlformats.org/officeDocument/2006/relationships/customXml" Target="../ink/ink1475.xml"/><Relationship Id="rId412" Type="http://schemas.openxmlformats.org/officeDocument/2006/relationships/image" Target="../media/image1546.png"/><Relationship Id="rId289" Type="http://schemas.openxmlformats.org/officeDocument/2006/relationships/customXml" Target="../ink/ink1517.xml"/><Relationship Id="rId496" Type="http://schemas.openxmlformats.org/officeDocument/2006/relationships/image" Target="../media/image1588.png"/><Relationship Id="rId717" Type="http://schemas.openxmlformats.org/officeDocument/2006/relationships/customXml" Target="../ink/ink1731.xml"/><Relationship Id="rId53" Type="http://schemas.openxmlformats.org/officeDocument/2006/relationships/customXml" Target="../ink/ink1399.xml"/><Relationship Id="rId149" Type="http://schemas.openxmlformats.org/officeDocument/2006/relationships/customXml" Target="../ink/ink1447.xml"/><Relationship Id="rId356" Type="http://schemas.openxmlformats.org/officeDocument/2006/relationships/image" Target="../media/image1518.png"/><Relationship Id="rId563" Type="http://schemas.openxmlformats.org/officeDocument/2006/relationships/customXml" Target="../ink/ink1654.xml"/><Relationship Id="rId770" Type="http://schemas.openxmlformats.org/officeDocument/2006/relationships/customXml" Target="../ink/ink1758.xml"/><Relationship Id="rId216" Type="http://schemas.openxmlformats.org/officeDocument/2006/relationships/image" Target="../media/image1448.png"/><Relationship Id="rId423" Type="http://schemas.openxmlformats.org/officeDocument/2006/relationships/customXml" Target="../ink/ink1584.xml"/><Relationship Id="rId258" Type="http://schemas.openxmlformats.org/officeDocument/2006/relationships/image" Target="../media/image1469.png"/><Relationship Id="rId465" Type="http://schemas.openxmlformats.org/officeDocument/2006/relationships/customXml" Target="../ink/ink1605.xml"/><Relationship Id="rId630" Type="http://schemas.openxmlformats.org/officeDocument/2006/relationships/image" Target="../media/image1655.png"/><Relationship Id="rId672" Type="http://schemas.openxmlformats.org/officeDocument/2006/relationships/image" Target="../media/image1676.png"/><Relationship Id="rId728" Type="http://schemas.openxmlformats.org/officeDocument/2006/relationships/image" Target="../media/image1704.png"/><Relationship Id="rId22" Type="http://schemas.openxmlformats.org/officeDocument/2006/relationships/image" Target="../media/image1351.png"/><Relationship Id="rId64" Type="http://schemas.openxmlformats.org/officeDocument/2006/relationships/image" Target="../media/image1372.png"/><Relationship Id="rId118" Type="http://schemas.openxmlformats.org/officeDocument/2006/relationships/image" Target="../media/image1399.png"/><Relationship Id="rId325" Type="http://schemas.openxmlformats.org/officeDocument/2006/relationships/customXml" Target="../ink/ink1535.xml"/><Relationship Id="rId367" Type="http://schemas.openxmlformats.org/officeDocument/2006/relationships/customXml" Target="../ink/ink1556.xml"/><Relationship Id="rId532" Type="http://schemas.openxmlformats.org/officeDocument/2006/relationships/image" Target="../media/image1606.png"/><Relationship Id="rId574" Type="http://schemas.openxmlformats.org/officeDocument/2006/relationships/image" Target="../media/image1627.png"/><Relationship Id="rId171" Type="http://schemas.openxmlformats.org/officeDocument/2006/relationships/customXml" Target="../ink/ink1458.xml"/><Relationship Id="rId227" Type="http://schemas.openxmlformats.org/officeDocument/2006/relationships/customXml" Target="../ink/ink1486.xml"/><Relationship Id="rId781" Type="http://schemas.openxmlformats.org/officeDocument/2006/relationships/image" Target="../media/image1730.png"/><Relationship Id="rId269" Type="http://schemas.openxmlformats.org/officeDocument/2006/relationships/customXml" Target="../ink/ink1507.xml"/><Relationship Id="rId434" Type="http://schemas.openxmlformats.org/officeDocument/2006/relationships/image" Target="../media/image1557.png"/><Relationship Id="rId476" Type="http://schemas.openxmlformats.org/officeDocument/2006/relationships/image" Target="../media/image1578.png"/><Relationship Id="rId641" Type="http://schemas.openxmlformats.org/officeDocument/2006/relationships/customXml" Target="../ink/ink1693.xml"/><Relationship Id="rId683" Type="http://schemas.openxmlformats.org/officeDocument/2006/relationships/customXml" Target="../ink/ink1714.xml"/><Relationship Id="rId739" Type="http://schemas.openxmlformats.org/officeDocument/2006/relationships/customXml" Target="../ink/ink1742.xml"/><Relationship Id="rId33" Type="http://schemas.openxmlformats.org/officeDocument/2006/relationships/customXml" Target="../ink/ink1389.xml"/><Relationship Id="rId129" Type="http://schemas.openxmlformats.org/officeDocument/2006/relationships/customXml" Target="../ink/ink1437.xml"/><Relationship Id="rId280" Type="http://schemas.openxmlformats.org/officeDocument/2006/relationships/image" Target="../media/image1480.png"/><Relationship Id="rId336" Type="http://schemas.openxmlformats.org/officeDocument/2006/relationships/image" Target="../media/image1508.png"/><Relationship Id="rId501" Type="http://schemas.openxmlformats.org/officeDocument/2006/relationships/customXml" Target="../ink/ink1623.xml"/><Relationship Id="rId543" Type="http://schemas.openxmlformats.org/officeDocument/2006/relationships/customXml" Target="../ink/ink1644.xml"/><Relationship Id="rId75" Type="http://schemas.openxmlformats.org/officeDocument/2006/relationships/customXml" Target="../ink/ink1410.xml"/><Relationship Id="rId140" Type="http://schemas.openxmlformats.org/officeDocument/2006/relationships/image" Target="../media/image1410.png"/><Relationship Id="rId182" Type="http://schemas.openxmlformats.org/officeDocument/2006/relationships/image" Target="../media/image1431.png"/><Relationship Id="rId378" Type="http://schemas.openxmlformats.org/officeDocument/2006/relationships/image" Target="../media/image1529.png"/><Relationship Id="rId403" Type="http://schemas.openxmlformats.org/officeDocument/2006/relationships/customXml" Target="../ink/ink1574.xml"/><Relationship Id="rId585" Type="http://schemas.openxmlformats.org/officeDocument/2006/relationships/customXml" Target="../ink/ink1665.xml"/><Relationship Id="rId750" Type="http://schemas.openxmlformats.org/officeDocument/2006/relationships/image" Target="../media/image1715.png"/><Relationship Id="rId6" Type="http://schemas.openxmlformats.org/officeDocument/2006/relationships/image" Target="../media/image1343.png"/><Relationship Id="rId238" Type="http://schemas.openxmlformats.org/officeDocument/2006/relationships/image" Target="../media/image1459.png"/><Relationship Id="rId445" Type="http://schemas.openxmlformats.org/officeDocument/2006/relationships/customXml" Target="../ink/ink1595.xml"/><Relationship Id="rId487" Type="http://schemas.openxmlformats.org/officeDocument/2006/relationships/customXml" Target="../ink/ink1616.xml"/><Relationship Id="rId610" Type="http://schemas.openxmlformats.org/officeDocument/2006/relationships/image" Target="../media/image1645.png"/><Relationship Id="rId652" Type="http://schemas.openxmlformats.org/officeDocument/2006/relationships/image" Target="../media/image1666.png"/><Relationship Id="rId694" Type="http://schemas.openxmlformats.org/officeDocument/2006/relationships/image" Target="../media/image1687.png"/><Relationship Id="rId708" Type="http://schemas.openxmlformats.org/officeDocument/2006/relationships/image" Target="../media/image1694.png"/><Relationship Id="rId291" Type="http://schemas.openxmlformats.org/officeDocument/2006/relationships/customXml" Target="../ink/ink1518.xml"/><Relationship Id="rId305" Type="http://schemas.openxmlformats.org/officeDocument/2006/relationships/customXml" Target="../ink/ink1525.xml"/><Relationship Id="rId347" Type="http://schemas.openxmlformats.org/officeDocument/2006/relationships/customXml" Target="../ink/ink1546.xml"/><Relationship Id="rId512" Type="http://schemas.openxmlformats.org/officeDocument/2006/relationships/image" Target="../media/image1596.png"/><Relationship Id="rId44" Type="http://schemas.openxmlformats.org/officeDocument/2006/relationships/image" Target="../media/image1362.png"/><Relationship Id="rId86" Type="http://schemas.openxmlformats.org/officeDocument/2006/relationships/image" Target="../media/image1383.png"/><Relationship Id="rId151" Type="http://schemas.openxmlformats.org/officeDocument/2006/relationships/customXml" Target="../ink/ink1448.xml"/><Relationship Id="rId389" Type="http://schemas.openxmlformats.org/officeDocument/2006/relationships/customXml" Target="../ink/ink1567.xml"/><Relationship Id="rId554" Type="http://schemas.openxmlformats.org/officeDocument/2006/relationships/image" Target="../media/image1617.png"/><Relationship Id="rId596" Type="http://schemas.openxmlformats.org/officeDocument/2006/relationships/image" Target="../media/image1638.png"/><Relationship Id="rId761" Type="http://schemas.openxmlformats.org/officeDocument/2006/relationships/image" Target="../media/image1720.png"/><Relationship Id="rId193" Type="http://schemas.openxmlformats.org/officeDocument/2006/relationships/customXml" Target="../ink/ink1469.xml"/><Relationship Id="rId207" Type="http://schemas.openxmlformats.org/officeDocument/2006/relationships/customXml" Target="../ink/ink1476.xml"/><Relationship Id="rId249" Type="http://schemas.openxmlformats.org/officeDocument/2006/relationships/customXml" Target="../ink/ink1497.xml"/><Relationship Id="rId414" Type="http://schemas.openxmlformats.org/officeDocument/2006/relationships/image" Target="../media/image1547.png"/><Relationship Id="rId456" Type="http://schemas.openxmlformats.org/officeDocument/2006/relationships/image" Target="../media/image1568.png"/><Relationship Id="rId498" Type="http://schemas.openxmlformats.org/officeDocument/2006/relationships/image" Target="../media/image1589.png"/><Relationship Id="rId621" Type="http://schemas.openxmlformats.org/officeDocument/2006/relationships/customXml" Target="../ink/ink1683.xml"/><Relationship Id="rId663" Type="http://schemas.openxmlformats.org/officeDocument/2006/relationships/customXml" Target="../ink/ink1704.xml"/><Relationship Id="rId13" Type="http://schemas.openxmlformats.org/officeDocument/2006/relationships/customXml" Target="../ink/ink1379.xml"/><Relationship Id="rId109" Type="http://schemas.openxmlformats.org/officeDocument/2006/relationships/customXml" Target="../ink/ink1427.xml"/><Relationship Id="rId260" Type="http://schemas.openxmlformats.org/officeDocument/2006/relationships/image" Target="../media/image1470.png"/><Relationship Id="rId316" Type="http://schemas.openxmlformats.org/officeDocument/2006/relationships/image" Target="../media/image1498.png"/><Relationship Id="rId523" Type="http://schemas.openxmlformats.org/officeDocument/2006/relationships/customXml" Target="../ink/ink1634.xml"/><Relationship Id="rId719" Type="http://schemas.openxmlformats.org/officeDocument/2006/relationships/customXml" Target="../ink/ink1732.xml"/><Relationship Id="rId55" Type="http://schemas.openxmlformats.org/officeDocument/2006/relationships/customXml" Target="../ink/ink1400.xml"/><Relationship Id="rId97" Type="http://schemas.openxmlformats.org/officeDocument/2006/relationships/customXml" Target="../ink/ink1421.xml"/><Relationship Id="rId120" Type="http://schemas.openxmlformats.org/officeDocument/2006/relationships/image" Target="../media/image1400.png"/><Relationship Id="rId358" Type="http://schemas.openxmlformats.org/officeDocument/2006/relationships/image" Target="../media/image1519.png"/><Relationship Id="rId565" Type="http://schemas.openxmlformats.org/officeDocument/2006/relationships/customXml" Target="../ink/ink1655.xml"/><Relationship Id="rId730" Type="http://schemas.openxmlformats.org/officeDocument/2006/relationships/image" Target="../media/image1705.png"/><Relationship Id="rId772" Type="http://schemas.openxmlformats.org/officeDocument/2006/relationships/customXml" Target="../ink/ink1759.xml"/><Relationship Id="rId162" Type="http://schemas.openxmlformats.org/officeDocument/2006/relationships/image" Target="../media/image1421.png"/><Relationship Id="rId218" Type="http://schemas.openxmlformats.org/officeDocument/2006/relationships/image" Target="../media/image1449.png"/><Relationship Id="rId425" Type="http://schemas.openxmlformats.org/officeDocument/2006/relationships/customXml" Target="../ink/ink1585.xml"/><Relationship Id="rId467" Type="http://schemas.openxmlformats.org/officeDocument/2006/relationships/customXml" Target="../ink/ink1606.xml"/><Relationship Id="rId632" Type="http://schemas.openxmlformats.org/officeDocument/2006/relationships/image" Target="../media/image1656.png"/><Relationship Id="rId271" Type="http://schemas.openxmlformats.org/officeDocument/2006/relationships/customXml" Target="../ink/ink1508.xml"/><Relationship Id="rId674" Type="http://schemas.openxmlformats.org/officeDocument/2006/relationships/image" Target="../media/image1677.png"/><Relationship Id="rId24" Type="http://schemas.openxmlformats.org/officeDocument/2006/relationships/image" Target="../media/image1352.png"/><Relationship Id="rId66" Type="http://schemas.openxmlformats.org/officeDocument/2006/relationships/image" Target="../media/image1373.png"/><Relationship Id="rId131" Type="http://schemas.openxmlformats.org/officeDocument/2006/relationships/customXml" Target="../ink/ink1438.xml"/><Relationship Id="rId327" Type="http://schemas.openxmlformats.org/officeDocument/2006/relationships/customXml" Target="../ink/ink1536.xml"/><Relationship Id="rId369" Type="http://schemas.openxmlformats.org/officeDocument/2006/relationships/customXml" Target="../ink/ink1557.xml"/><Relationship Id="rId534" Type="http://schemas.openxmlformats.org/officeDocument/2006/relationships/image" Target="../media/image1607.png"/><Relationship Id="rId576" Type="http://schemas.openxmlformats.org/officeDocument/2006/relationships/image" Target="../media/image1628.png"/><Relationship Id="rId741" Type="http://schemas.openxmlformats.org/officeDocument/2006/relationships/customXml" Target="../ink/ink1743.xml"/><Relationship Id="rId783" Type="http://schemas.openxmlformats.org/officeDocument/2006/relationships/image" Target="../media/image1731.png"/><Relationship Id="rId173" Type="http://schemas.openxmlformats.org/officeDocument/2006/relationships/customXml" Target="../ink/ink1459.xml"/><Relationship Id="rId229" Type="http://schemas.openxmlformats.org/officeDocument/2006/relationships/customXml" Target="../ink/ink1487.xml"/><Relationship Id="rId380" Type="http://schemas.openxmlformats.org/officeDocument/2006/relationships/image" Target="../media/image1530.png"/><Relationship Id="rId436" Type="http://schemas.openxmlformats.org/officeDocument/2006/relationships/image" Target="../media/image1558.png"/><Relationship Id="rId601" Type="http://schemas.openxmlformats.org/officeDocument/2006/relationships/customXml" Target="../ink/ink1673.xml"/><Relationship Id="rId643" Type="http://schemas.openxmlformats.org/officeDocument/2006/relationships/customXml" Target="../ink/ink1694.xml"/><Relationship Id="rId240" Type="http://schemas.openxmlformats.org/officeDocument/2006/relationships/image" Target="../media/image1460.png"/><Relationship Id="rId478" Type="http://schemas.openxmlformats.org/officeDocument/2006/relationships/image" Target="../media/image1579.png"/><Relationship Id="rId685" Type="http://schemas.openxmlformats.org/officeDocument/2006/relationships/customXml" Target="../ink/ink1715.xml"/><Relationship Id="rId35" Type="http://schemas.openxmlformats.org/officeDocument/2006/relationships/customXml" Target="../ink/ink1390.xml"/><Relationship Id="rId77" Type="http://schemas.openxmlformats.org/officeDocument/2006/relationships/customXml" Target="../ink/ink1411.xml"/><Relationship Id="rId100" Type="http://schemas.openxmlformats.org/officeDocument/2006/relationships/image" Target="../media/image1390.png"/><Relationship Id="rId282" Type="http://schemas.openxmlformats.org/officeDocument/2006/relationships/image" Target="../media/image1481.png"/><Relationship Id="rId338" Type="http://schemas.openxmlformats.org/officeDocument/2006/relationships/image" Target="../media/image1509.png"/><Relationship Id="rId503" Type="http://schemas.openxmlformats.org/officeDocument/2006/relationships/customXml" Target="../ink/ink1624.xml"/><Relationship Id="rId545" Type="http://schemas.openxmlformats.org/officeDocument/2006/relationships/customXml" Target="../ink/ink1645.xml"/><Relationship Id="rId587" Type="http://schemas.openxmlformats.org/officeDocument/2006/relationships/customXml" Target="../ink/ink1666.xml"/><Relationship Id="rId710" Type="http://schemas.openxmlformats.org/officeDocument/2006/relationships/image" Target="../media/image1695.png"/><Relationship Id="rId752" Type="http://schemas.openxmlformats.org/officeDocument/2006/relationships/image" Target="../media/image1716.png"/><Relationship Id="rId8" Type="http://schemas.openxmlformats.org/officeDocument/2006/relationships/image" Target="../media/image1344.png"/><Relationship Id="rId142" Type="http://schemas.openxmlformats.org/officeDocument/2006/relationships/image" Target="../media/image1411.png"/><Relationship Id="rId184" Type="http://schemas.openxmlformats.org/officeDocument/2006/relationships/image" Target="../media/image1432.png"/><Relationship Id="rId391" Type="http://schemas.openxmlformats.org/officeDocument/2006/relationships/customXml" Target="../ink/ink1568.xml"/><Relationship Id="rId405" Type="http://schemas.openxmlformats.org/officeDocument/2006/relationships/customXml" Target="../ink/ink1575.xml"/><Relationship Id="rId447" Type="http://schemas.openxmlformats.org/officeDocument/2006/relationships/customXml" Target="../ink/ink1596.xml"/><Relationship Id="rId612" Type="http://schemas.openxmlformats.org/officeDocument/2006/relationships/image" Target="../media/image1646.png"/><Relationship Id="rId251" Type="http://schemas.openxmlformats.org/officeDocument/2006/relationships/customXml" Target="../ink/ink1498.xml"/><Relationship Id="rId489" Type="http://schemas.openxmlformats.org/officeDocument/2006/relationships/customXml" Target="../ink/ink1617.xml"/><Relationship Id="rId654" Type="http://schemas.openxmlformats.org/officeDocument/2006/relationships/image" Target="../media/image1667.png"/><Relationship Id="rId696" Type="http://schemas.openxmlformats.org/officeDocument/2006/relationships/image" Target="../media/image1688.png"/><Relationship Id="rId46" Type="http://schemas.openxmlformats.org/officeDocument/2006/relationships/image" Target="../media/image1363.png"/><Relationship Id="rId293" Type="http://schemas.openxmlformats.org/officeDocument/2006/relationships/customXml" Target="../ink/ink1519.xml"/><Relationship Id="rId307" Type="http://schemas.openxmlformats.org/officeDocument/2006/relationships/customXml" Target="../ink/ink1526.xml"/><Relationship Id="rId349" Type="http://schemas.openxmlformats.org/officeDocument/2006/relationships/customXml" Target="../ink/ink1547.xml"/><Relationship Id="rId514" Type="http://schemas.openxmlformats.org/officeDocument/2006/relationships/image" Target="../media/image1597.png"/><Relationship Id="rId556" Type="http://schemas.openxmlformats.org/officeDocument/2006/relationships/image" Target="../media/image1618.png"/><Relationship Id="rId721" Type="http://schemas.openxmlformats.org/officeDocument/2006/relationships/customXml" Target="../ink/ink1733.xml"/><Relationship Id="rId763" Type="http://schemas.openxmlformats.org/officeDocument/2006/relationships/image" Target="../media/image1721.png"/><Relationship Id="rId88" Type="http://schemas.openxmlformats.org/officeDocument/2006/relationships/image" Target="../media/image1384.png"/><Relationship Id="rId111" Type="http://schemas.openxmlformats.org/officeDocument/2006/relationships/customXml" Target="../ink/ink1428.xml"/><Relationship Id="rId153" Type="http://schemas.openxmlformats.org/officeDocument/2006/relationships/customXml" Target="../ink/ink1449.xml"/><Relationship Id="rId195" Type="http://schemas.openxmlformats.org/officeDocument/2006/relationships/customXml" Target="../ink/ink1470.xml"/><Relationship Id="rId209" Type="http://schemas.openxmlformats.org/officeDocument/2006/relationships/customXml" Target="../ink/ink1477.xml"/><Relationship Id="rId360" Type="http://schemas.openxmlformats.org/officeDocument/2006/relationships/image" Target="../media/image1520.png"/><Relationship Id="rId416" Type="http://schemas.openxmlformats.org/officeDocument/2006/relationships/image" Target="../media/image1548.png"/><Relationship Id="rId598" Type="http://schemas.openxmlformats.org/officeDocument/2006/relationships/image" Target="../media/image1639.png"/><Relationship Id="rId220" Type="http://schemas.openxmlformats.org/officeDocument/2006/relationships/image" Target="../media/image1450.png"/><Relationship Id="rId458" Type="http://schemas.openxmlformats.org/officeDocument/2006/relationships/image" Target="../media/image1569.png"/><Relationship Id="rId623" Type="http://schemas.openxmlformats.org/officeDocument/2006/relationships/customXml" Target="../ink/ink1684.xml"/><Relationship Id="rId665" Type="http://schemas.openxmlformats.org/officeDocument/2006/relationships/customXml" Target="../ink/ink1705.xml"/><Relationship Id="rId15" Type="http://schemas.openxmlformats.org/officeDocument/2006/relationships/customXml" Target="../ink/ink1380.xml"/><Relationship Id="rId57" Type="http://schemas.openxmlformats.org/officeDocument/2006/relationships/customXml" Target="../ink/ink1401.xml"/><Relationship Id="rId262" Type="http://schemas.openxmlformats.org/officeDocument/2006/relationships/image" Target="../media/image1471.png"/><Relationship Id="rId318" Type="http://schemas.openxmlformats.org/officeDocument/2006/relationships/image" Target="../media/image1499.png"/><Relationship Id="rId525" Type="http://schemas.openxmlformats.org/officeDocument/2006/relationships/customXml" Target="../ink/ink1635.xml"/><Relationship Id="rId567" Type="http://schemas.openxmlformats.org/officeDocument/2006/relationships/customXml" Target="../ink/ink1656.xml"/><Relationship Id="rId732" Type="http://schemas.openxmlformats.org/officeDocument/2006/relationships/image" Target="../media/image1706.png"/><Relationship Id="rId99" Type="http://schemas.openxmlformats.org/officeDocument/2006/relationships/customXml" Target="../ink/ink1422.xml"/><Relationship Id="rId122" Type="http://schemas.openxmlformats.org/officeDocument/2006/relationships/image" Target="../media/image1401.png"/><Relationship Id="rId164" Type="http://schemas.openxmlformats.org/officeDocument/2006/relationships/image" Target="../media/image1422.png"/><Relationship Id="rId371" Type="http://schemas.openxmlformats.org/officeDocument/2006/relationships/customXml" Target="../ink/ink1558.xml"/><Relationship Id="rId774" Type="http://schemas.openxmlformats.org/officeDocument/2006/relationships/customXml" Target="../ink/ink1760.xml"/><Relationship Id="rId427" Type="http://schemas.openxmlformats.org/officeDocument/2006/relationships/customXml" Target="../ink/ink1586.xml"/><Relationship Id="rId469" Type="http://schemas.openxmlformats.org/officeDocument/2006/relationships/customXml" Target="../ink/ink1607.xml"/><Relationship Id="rId634" Type="http://schemas.openxmlformats.org/officeDocument/2006/relationships/image" Target="../media/image1657.png"/><Relationship Id="rId676" Type="http://schemas.openxmlformats.org/officeDocument/2006/relationships/image" Target="../media/image1678.png"/><Relationship Id="rId26" Type="http://schemas.openxmlformats.org/officeDocument/2006/relationships/image" Target="../media/image1353.png"/><Relationship Id="rId231" Type="http://schemas.openxmlformats.org/officeDocument/2006/relationships/customXml" Target="../ink/ink1488.xml"/><Relationship Id="rId273" Type="http://schemas.openxmlformats.org/officeDocument/2006/relationships/customXml" Target="../ink/ink1509.xml"/><Relationship Id="rId329" Type="http://schemas.openxmlformats.org/officeDocument/2006/relationships/customXml" Target="../ink/ink1537.xml"/><Relationship Id="rId480" Type="http://schemas.openxmlformats.org/officeDocument/2006/relationships/image" Target="../media/image1580.png"/><Relationship Id="rId536" Type="http://schemas.openxmlformats.org/officeDocument/2006/relationships/image" Target="../media/image1608.png"/><Relationship Id="rId701" Type="http://schemas.openxmlformats.org/officeDocument/2006/relationships/customXml" Target="../ink/ink1723.xml"/><Relationship Id="rId68" Type="http://schemas.openxmlformats.org/officeDocument/2006/relationships/image" Target="../media/image1374.png"/><Relationship Id="rId133" Type="http://schemas.openxmlformats.org/officeDocument/2006/relationships/customXml" Target="../ink/ink1439.xml"/><Relationship Id="rId175" Type="http://schemas.openxmlformats.org/officeDocument/2006/relationships/customXml" Target="../ink/ink1460.xml"/><Relationship Id="rId340" Type="http://schemas.openxmlformats.org/officeDocument/2006/relationships/image" Target="../media/image1510.png"/><Relationship Id="rId578" Type="http://schemas.openxmlformats.org/officeDocument/2006/relationships/image" Target="../media/image1629.png"/><Relationship Id="rId743" Type="http://schemas.openxmlformats.org/officeDocument/2006/relationships/customXml" Target="../ink/ink1744.xml"/><Relationship Id="rId785" Type="http://schemas.openxmlformats.org/officeDocument/2006/relationships/image" Target="../media/image1732.png"/><Relationship Id="rId200" Type="http://schemas.openxmlformats.org/officeDocument/2006/relationships/image" Target="../media/image1440.png"/><Relationship Id="rId382" Type="http://schemas.openxmlformats.org/officeDocument/2006/relationships/image" Target="../media/image1531.png"/><Relationship Id="rId438" Type="http://schemas.openxmlformats.org/officeDocument/2006/relationships/image" Target="../media/image1559.png"/><Relationship Id="rId603" Type="http://schemas.openxmlformats.org/officeDocument/2006/relationships/customXml" Target="../ink/ink1674.xml"/><Relationship Id="rId645" Type="http://schemas.openxmlformats.org/officeDocument/2006/relationships/customXml" Target="../ink/ink1695.xml"/><Relationship Id="rId687" Type="http://schemas.openxmlformats.org/officeDocument/2006/relationships/customXml" Target="../ink/ink1716.xml"/><Relationship Id="rId242" Type="http://schemas.openxmlformats.org/officeDocument/2006/relationships/image" Target="../media/image1461.png"/><Relationship Id="rId284" Type="http://schemas.openxmlformats.org/officeDocument/2006/relationships/image" Target="../media/image1482.png"/><Relationship Id="rId491" Type="http://schemas.openxmlformats.org/officeDocument/2006/relationships/customXml" Target="../ink/ink1618.xml"/><Relationship Id="rId505" Type="http://schemas.openxmlformats.org/officeDocument/2006/relationships/customXml" Target="../ink/ink1625.xml"/><Relationship Id="rId712" Type="http://schemas.openxmlformats.org/officeDocument/2006/relationships/image" Target="../media/image1696.png"/><Relationship Id="rId37" Type="http://schemas.openxmlformats.org/officeDocument/2006/relationships/customXml" Target="../ink/ink1391.xml"/><Relationship Id="rId79" Type="http://schemas.openxmlformats.org/officeDocument/2006/relationships/customXml" Target="../ink/ink1412.xml"/><Relationship Id="rId102" Type="http://schemas.openxmlformats.org/officeDocument/2006/relationships/image" Target="../media/image1391.png"/><Relationship Id="rId144" Type="http://schemas.openxmlformats.org/officeDocument/2006/relationships/image" Target="../media/image1412.png"/><Relationship Id="rId547" Type="http://schemas.openxmlformats.org/officeDocument/2006/relationships/customXml" Target="../ink/ink1646.xml"/><Relationship Id="rId589" Type="http://schemas.openxmlformats.org/officeDocument/2006/relationships/customXml" Target="../ink/ink1667.xml"/><Relationship Id="rId754" Type="http://schemas.openxmlformats.org/officeDocument/2006/relationships/image" Target="../media/image1717.png"/><Relationship Id="rId90" Type="http://schemas.openxmlformats.org/officeDocument/2006/relationships/image" Target="../media/image1385.png"/><Relationship Id="rId186" Type="http://schemas.openxmlformats.org/officeDocument/2006/relationships/image" Target="../media/image1433.png"/><Relationship Id="rId351" Type="http://schemas.openxmlformats.org/officeDocument/2006/relationships/customXml" Target="../ink/ink1548.xml"/><Relationship Id="rId393" Type="http://schemas.openxmlformats.org/officeDocument/2006/relationships/customXml" Target="../ink/ink1569.xml"/><Relationship Id="rId407" Type="http://schemas.openxmlformats.org/officeDocument/2006/relationships/customXml" Target="../ink/ink1576.xml"/><Relationship Id="rId449" Type="http://schemas.openxmlformats.org/officeDocument/2006/relationships/customXml" Target="../ink/ink1597.xml"/><Relationship Id="rId614" Type="http://schemas.openxmlformats.org/officeDocument/2006/relationships/image" Target="../media/image1647.png"/><Relationship Id="rId656" Type="http://schemas.openxmlformats.org/officeDocument/2006/relationships/image" Target="../media/image1668.png"/><Relationship Id="rId211" Type="http://schemas.openxmlformats.org/officeDocument/2006/relationships/customXml" Target="../ink/ink1478.xml"/><Relationship Id="rId253" Type="http://schemas.openxmlformats.org/officeDocument/2006/relationships/customXml" Target="../ink/ink1499.xml"/><Relationship Id="rId295" Type="http://schemas.openxmlformats.org/officeDocument/2006/relationships/customXml" Target="../ink/ink1520.xml"/><Relationship Id="rId309" Type="http://schemas.openxmlformats.org/officeDocument/2006/relationships/customXml" Target="../ink/ink1527.xml"/><Relationship Id="rId460" Type="http://schemas.openxmlformats.org/officeDocument/2006/relationships/image" Target="../media/image1570.png"/><Relationship Id="rId516" Type="http://schemas.openxmlformats.org/officeDocument/2006/relationships/image" Target="../media/image1598.png"/><Relationship Id="rId698" Type="http://schemas.openxmlformats.org/officeDocument/2006/relationships/image" Target="../media/image1689.png"/><Relationship Id="rId48" Type="http://schemas.openxmlformats.org/officeDocument/2006/relationships/image" Target="../media/image1364.png"/><Relationship Id="rId113" Type="http://schemas.openxmlformats.org/officeDocument/2006/relationships/customXml" Target="../ink/ink1429.xml"/><Relationship Id="rId320" Type="http://schemas.openxmlformats.org/officeDocument/2006/relationships/image" Target="../media/image1500.png"/><Relationship Id="rId558" Type="http://schemas.openxmlformats.org/officeDocument/2006/relationships/image" Target="../media/image1619.png"/><Relationship Id="rId723" Type="http://schemas.openxmlformats.org/officeDocument/2006/relationships/customXml" Target="../ink/ink1734.xml"/><Relationship Id="rId765" Type="http://schemas.openxmlformats.org/officeDocument/2006/relationships/image" Target="../media/image1722.png"/><Relationship Id="rId155" Type="http://schemas.openxmlformats.org/officeDocument/2006/relationships/customXml" Target="../ink/ink1450.xml"/><Relationship Id="rId197" Type="http://schemas.openxmlformats.org/officeDocument/2006/relationships/customXml" Target="../ink/ink1471.xml"/><Relationship Id="rId362" Type="http://schemas.openxmlformats.org/officeDocument/2006/relationships/image" Target="../media/image1521.png"/><Relationship Id="rId418" Type="http://schemas.openxmlformats.org/officeDocument/2006/relationships/image" Target="../media/image1549.png"/><Relationship Id="rId625" Type="http://schemas.openxmlformats.org/officeDocument/2006/relationships/customXml" Target="../ink/ink1685.xml"/><Relationship Id="rId222" Type="http://schemas.openxmlformats.org/officeDocument/2006/relationships/image" Target="../media/image1451.png"/><Relationship Id="rId264" Type="http://schemas.openxmlformats.org/officeDocument/2006/relationships/image" Target="../media/image1472.png"/><Relationship Id="rId471" Type="http://schemas.openxmlformats.org/officeDocument/2006/relationships/customXml" Target="../ink/ink1608.xml"/><Relationship Id="rId667" Type="http://schemas.openxmlformats.org/officeDocument/2006/relationships/customXml" Target="../ink/ink1706.xml"/><Relationship Id="rId17" Type="http://schemas.openxmlformats.org/officeDocument/2006/relationships/customXml" Target="../ink/ink1381.xml"/><Relationship Id="rId59" Type="http://schemas.openxmlformats.org/officeDocument/2006/relationships/customXml" Target="../ink/ink1402.xml"/><Relationship Id="rId124" Type="http://schemas.openxmlformats.org/officeDocument/2006/relationships/image" Target="../media/image1402.png"/><Relationship Id="rId527" Type="http://schemas.openxmlformats.org/officeDocument/2006/relationships/customXml" Target="../ink/ink1636.xml"/><Relationship Id="rId569" Type="http://schemas.openxmlformats.org/officeDocument/2006/relationships/customXml" Target="../ink/ink1657.xml"/><Relationship Id="rId734" Type="http://schemas.openxmlformats.org/officeDocument/2006/relationships/image" Target="../media/image1707.png"/><Relationship Id="rId776" Type="http://schemas.openxmlformats.org/officeDocument/2006/relationships/customXml" Target="../ink/ink1761.xml"/><Relationship Id="rId70" Type="http://schemas.openxmlformats.org/officeDocument/2006/relationships/image" Target="../media/image1375.png"/><Relationship Id="rId166" Type="http://schemas.openxmlformats.org/officeDocument/2006/relationships/image" Target="../media/image1423.png"/><Relationship Id="rId331" Type="http://schemas.openxmlformats.org/officeDocument/2006/relationships/customXml" Target="../ink/ink1538.xml"/><Relationship Id="rId373" Type="http://schemas.openxmlformats.org/officeDocument/2006/relationships/customXml" Target="../ink/ink1559.xml"/><Relationship Id="rId429" Type="http://schemas.openxmlformats.org/officeDocument/2006/relationships/customXml" Target="../ink/ink1587.xml"/><Relationship Id="rId580" Type="http://schemas.openxmlformats.org/officeDocument/2006/relationships/image" Target="../media/image1630.png"/><Relationship Id="rId636" Type="http://schemas.openxmlformats.org/officeDocument/2006/relationships/image" Target="../media/image1658.png"/><Relationship Id="rId1" Type="http://schemas.openxmlformats.org/officeDocument/2006/relationships/slideLayout" Target="../slideLayouts/slideLayout7.xml"/><Relationship Id="rId233" Type="http://schemas.openxmlformats.org/officeDocument/2006/relationships/customXml" Target="../ink/ink1489.xml"/><Relationship Id="rId440" Type="http://schemas.openxmlformats.org/officeDocument/2006/relationships/image" Target="../media/image1560.png"/><Relationship Id="rId678" Type="http://schemas.openxmlformats.org/officeDocument/2006/relationships/image" Target="../media/image1679.png"/><Relationship Id="rId28" Type="http://schemas.openxmlformats.org/officeDocument/2006/relationships/image" Target="../media/image1354.png"/><Relationship Id="rId275" Type="http://schemas.openxmlformats.org/officeDocument/2006/relationships/customXml" Target="../ink/ink1510.xml"/><Relationship Id="rId300" Type="http://schemas.openxmlformats.org/officeDocument/2006/relationships/image" Target="../media/image1490.png"/><Relationship Id="rId482" Type="http://schemas.openxmlformats.org/officeDocument/2006/relationships/image" Target="../media/image1581.png"/><Relationship Id="rId538" Type="http://schemas.openxmlformats.org/officeDocument/2006/relationships/image" Target="../media/image1609.png"/><Relationship Id="rId703" Type="http://schemas.openxmlformats.org/officeDocument/2006/relationships/customXml" Target="../ink/ink1724.xml"/><Relationship Id="rId745" Type="http://schemas.openxmlformats.org/officeDocument/2006/relationships/customXml" Target="../ink/ink1745.xml"/><Relationship Id="rId81" Type="http://schemas.openxmlformats.org/officeDocument/2006/relationships/customXml" Target="../ink/ink1413.xml"/><Relationship Id="rId135" Type="http://schemas.openxmlformats.org/officeDocument/2006/relationships/customXml" Target="../ink/ink1440.xml"/><Relationship Id="rId177" Type="http://schemas.openxmlformats.org/officeDocument/2006/relationships/customXml" Target="../ink/ink1461.xml"/><Relationship Id="rId342" Type="http://schemas.openxmlformats.org/officeDocument/2006/relationships/image" Target="../media/image1511.png"/><Relationship Id="rId384" Type="http://schemas.openxmlformats.org/officeDocument/2006/relationships/image" Target="../media/image1532.png"/><Relationship Id="rId591" Type="http://schemas.openxmlformats.org/officeDocument/2006/relationships/customXml" Target="../ink/ink1668.xml"/><Relationship Id="rId605" Type="http://schemas.openxmlformats.org/officeDocument/2006/relationships/customXml" Target="../ink/ink1675.xml"/><Relationship Id="rId787" Type="http://schemas.openxmlformats.org/officeDocument/2006/relationships/image" Target="../media/image1733.png"/><Relationship Id="rId202" Type="http://schemas.openxmlformats.org/officeDocument/2006/relationships/image" Target="../media/image1441.png"/><Relationship Id="rId244" Type="http://schemas.openxmlformats.org/officeDocument/2006/relationships/image" Target="../media/image1462.png"/><Relationship Id="rId647" Type="http://schemas.openxmlformats.org/officeDocument/2006/relationships/customXml" Target="../ink/ink1696.xml"/><Relationship Id="rId689" Type="http://schemas.openxmlformats.org/officeDocument/2006/relationships/customXml" Target="../ink/ink1717.xml"/><Relationship Id="rId39" Type="http://schemas.openxmlformats.org/officeDocument/2006/relationships/customXml" Target="../ink/ink1392.xml"/><Relationship Id="rId286" Type="http://schemas.openxmlformats.org/officeDocument/2006/relationships/image" Target="../media/image1483.png"/><Relationship Id="rId451" Type="http://schemas.openxmlformats.org/officeDocument/2006/relationships/customXml" Target="../ink/ink1598.xml"/><Relationship Id="rId493" Type="http://schemas.openxmlformats.org/officeDocument/2006/relationships/customXml" Target="../ink/ink1619.xml"/><Relationship Id="rId507" Type="http://schemas.openxmlformats.org/officeDocument/2006/relationships/customXml" Target="../ink/ink1626.xml"/><Relationship Id="rId549" Type="http://schemas.openxmlformats.org/officeDocument/2006/relationships/customXml" Target="../ink/ink1647.xml"/><Relationship Id="rId714" Type="http://schemas.openxmlformats.org/officeDocument/2006/relationships/image" Target="../media/image1697.png"/><Relationship Id="rId756" Type="http://schemas.openxmlformats.org/officeDocument/2006/relationships/image" Target="../media/image1718.png"/><Relationship Id="rId50" Type="http://schemas.openxmlformats.org/officeDocument/2006/relationships/image" Target="../media/image1365.png"/><Relationship Id="rId104" Type="http://schemas.openxmlformats.org/officeDocument/2006/relationships/image" Target="../media/image1392.png"/><Relationship Id="rId146" Type="http://schemas.openxmlformats.org/officeDocument/2006/relationships/image" Target="../media/image1413.png"/><Relationship Id="rId188" Type="http://schemas.openxmlformats.org/officeDocument/2006/relationships/image" Target="../media/image1434.png"/><Relationship Id="rId311" Type="http://schemas.openxmlformats.org/officeDocument/2006/relationships/customXml" Target="../ink/ink1528.xml"/><Relationship Id="rId353" Type="http://schemas.openxmlformats.org/officeDocument/2006/relationships/customXml" Target="../ink/ink1549.xml"/><Relationship Id="rId395" Type="http://schemas.openxmlformats.org/officeDocument/2006/relationships/customXml" Target="../ink/ink1570.xml"/><Relationship Id="rId409" Type="http://schemas.openxmlformats.org/officeDocument/2006/relationships/customXml" Target="../ink/ink1577.xml"/><Relationship Id="rId560" Type="http://schemas.openxmlformats.org/officeDocument/2006/relationships/image" Target="../media/image1620.png"/><Relationship Id="rId92" Type="http://schemas.openxmlformats.org/officeDocument/2006/relationships/image" Target="../media/image1386.png"/><Relationship Id="rId213" Type="http://schemas.openxmlformats.org/officeDocument/2006/relationships/customXml" Target="../ink/ink1479.xml"/><Relationship Id="rId420" Type="http://schemas.openxmlformats.org/officeDocument/2006/relationships/image" Target="../media/image1550.png"/><Relationship Id="rId616" Type="http://schemas.openxmlformats.org/officeDocument/2006/relationships/image" Target="../media/image1648.png"/><Relationship Id="rId658" Type="http://schemas.openxmlformats.org/officeDocument/2006/relationships/image" Target="../media/image1669.png"/><Relationship Id="rId255" Type="http://schemas.openxmlformats.org/officeDocument/2006/relationships/customXml" Target="../ink/ink1500.xml"/><Relationship Id="rId297" Type="http://schemas.openxmlformats.org/officeDocument/2006/relationships/customXml" Target="../ink/ink1521.xml"/><Relationship Id="rId462" Type="http://schemas.openxmlformats.org/officeDocument/2006/relationships/image" Target="../media/image1571.png"/><Relationship Id="rId518" Type="http://schemas.openxmlformats.org/officeDocument/2006/relationships/image" Target="../media/image1599.png"/><Relationship Id="rId725" Type="http://schemas.openxmlformats.org/officeDocument/2006/relationships/customXml" Target="../ink/ink1735.xml"/><Relationship Id="rId115" Type="http://schemas.openxmlformats.org/officeDocument/2006/relationships/customXml" Target="../ink/ink1430.xml"/><Relationship Id="rId157" Type="http://schemas.openxmlformats.org/officeDocument/2006/relationships/customXml" Target="../ink/ink1451.xml"/><Relationship Id="rId322" Type="http://schemas.openxmlformats.org/officeDocument/2006/relationships/image" Target="../media/image1501.png"/><Relationship Id="rId364" Type="http://schemas.openxmlformats.org/officeDocument/2006/relationships/image" Target="../media/image1522.png"/><Relationship Id="rId767" Type="http://schemas.openxmlformats.org/officeDocument/2006/relationships/image" Target="../media/image1723.png"/><Relationship Id="rId61" Type="http://schemas.openxmlformats.org/officeDocument/2006/relationships/customXml" Target="../ink/ink1403.xml"/><Relationship Id="rId199" Type="http://schemas.openxmlformats.org/officeDocument/2006/relationships/customXml" Target="../ink/ink1472.xml"/><Relationship Id="rId571" Type="http://schemas.openxmlformats.org/officeDocument/2006/relationships/customXml" Target="../ink/ink1658.xml"/><Relationship Id="rId627" Type="http://schemas.openxmlformats.org/officeDocument/2006/relationships/customXml" Target="../ink/ink1686.xml"/><Relationship Id="rId669" Type="http://schemas.openxmlformats.org/officeDocument/2006/relationships/customXml" Target="../ink/ink1707.xml"/><Relationship Id="rId19" Type="http://schemas.openxmlformats.org/officeDocument/2006/relationships/customXml" Target="../ink/ink1382.xml"/><Relationship Id="rId224" Type="http://schemas.openxmlformats.org/officeDocument/2006/relationships/image" Target="../media/image1452.png"/><Relationship Id="rId266" Type="http://schemas.openxmlformats.org/officeDocument/2006/relationships/image" Target="../media/image1473.png"/><Relationship Id="rId431" Type="http://schemas.openxmlformats.org/officeDocument/2006/relationships/customXml" Target="../ink/ink1588.xml"/><Relationship Id="rId473" Type="http://schemas.openxmlformats.org/officeDocument/2006/relationships/customXml" Target="../ink/ink1609.xml"/><Relationship Id="rId529" Type="http://schemas.openxmlformats.org/officeDocument/2006/relationships/customXml" Target="../ink/ink1637.xml"/><Relationship Id="rId680" Type="http://schemas.openxmlformats.org/officeDocument/2006/relationships/image" Target="../media/image1680.png"/><Relationship Id="rId736" Type="http://schemas.openxmlformats.org/officeDocument/2006/relationships/image" Target="../media/image1708.png"/><Relationship Id="rId30" Type="http://schemas.openxmlformats.org/officeDocument/2006/relationships/image" Target="../media/image1355.png"/><Relationship Id="rId126" Type="http://schemas.openxmlformats.org/officeDocument/2006/relationships/image" Target="../media/image1403.png"/><Relationship Id="rId168" Type="http://schemas.openxmlformats.org/officeDocument/2006/relationships/image" Target="../media/image1424.png"/><Relationship Id="rId333" Type="http://schemas.openxmlformats.org/officeDocument/2006/relationships/customXml" Target="../ink/ink1539.xml"/><Relationship Id="rId540" Type="http://schemas.openxmlformats.org/officeDocument/2006/relationships/image" Target="../media/image1610.png"/><Relationship Id="rId778" Type="http://schemas.openxmlformats.org/officeDocument/2006/relationships/customXml" Target="../ink/ink1762.xml"/><Relationship Id="rId72" Type="http://schemas.openxmlformats.org/officeDocument/2006/relationships/image" Target="../media/image1376.png"/><Relationship Id="rId375" Type="http://schemas.openxmlformats.org/officeDocument/2006/relationships/customXml" Target="../ink/ink1560.xml"/><Relationship Id="rId582" Type="http://schemas.openxmlformats.org/officeDocument/2006/relationships/image" Target="../media/image1631.png"/><Relationship Id="rId638" Type="http://schemas.openxmlformats.org/officeDocument/2006/relationships/image" Target="../media/image1659.png"/><Relationship Id="rId3" Type="http://schemas.openxmlformats.org/officeDocument/2006/relationships/customXml" Target="../ink/ink1374.xml"/><Relationship Id="rId235" Type="http://schemas.openxmlformats.org/officeDocument/2006/relationships/customXml" Target="../ink/ink1490.xml"/><Relationship Id="rId277" Type="http://schemas.openxmlformats.org/officeDocument/2006/relationships/customXml" Target="../ink/ink1511.xml"/><Relationship Id="rId400" Type="http://schemas.openxmlformats.org/officeDocument/2006/relationships/image" Target="../media/image1540.png"/><Relationship Id="rId442" Type="http://schemas.openxmlformats.org/officeDocument/2006/relationships/image" Target="../media/image1561.png"/><Relationship Id="rId484" Type="http://schemas.openxmlformats.org/officeDocument/2006/relationships/image" Target="../media/image1582.png"/><Relationship Id="rId705" Type="http://schemas.openxmlformats.org/officeDocument/2006/relationships/customXml" Target="../ink/ink1725.xml"/><Relationship Id="rId137" Type="http://schemas.openxmlformats.org/officeDocument/2006/relationships/customXml" Target="../ink/ink1441.xml"/><Relationship Id="rId302" Type="http://schemas.openxmlformats.org/officeDocument/2006/relationships/image" Target="../media/image1491.png"/><Relationship Id="rId344" Type="http://schemas.openxmlformats.org/officeDocument/2006/relationships/image" Target="../media/image1512.png"/><Relationship Id="rId691" Type="http://schemas.openxmlformats.org/officeDocument/2006/relationships/customXml" Target="../ink/ink1718.xml"/><Relationship Id="rId747" Type="http://schemas.openxmlformats.org/officeDocument/2006/relationships/customXml" Target="../ink/ink1746.xml"/><Relationship Id="rId789" Type="http://schemas.openxmlformats.org/officeDocument/2006/relationships/image" Target="../media/image1734.png"/><Relationship Id="rId41" Type="http://schemas.openxmlformats.org/officeDocument/2006/relationships/customXml" Target="../ink/ink1393.xml"/><Relationship Id="rId83" Type="http://schemas.openxmlformats.org/officeDocument/2006/relationships/customXml" Target="../ink/ink1414.xml"/><Relationship Id="rId179" Type="http://schemas.openxmlformats.org/officeDocument/2006/relationships/customXml" Target="../ink/ink1462.xml"/><Relationship Id="rId386" Type="http://schemas.openxmlformats.org/officeDocument/2006/relationships/image" Target="../media/image1533.png"/><Relationship Id="rId551" Type="http://schemas.openxmlformats.org/officeDocument/2006/relationships/customXml" Target="../ink/ink1648.xml"/><Relationship Id="rId593" Type="http://schemas.openxmlformats.org/officeDocument/2006/relationships/customXml" Target="../ink/ink1669.xml"/><Relationship Id="rId607" Type="http://schemas.openxmlformats.org/officeDocument/2006/relationships/customXml" Target="../ink/ink1676.xml"/><Relationship Id="rId649" Type="http://schemas.openxmlformats.org/officeDocument/2006/relationships/customXml" Target="../ink/ink1697.xml"/><Relationship Id="rId190" Type="http://schemas.openxmlformats.org/officeDocument/2006/relationships/image" Target="../media/image1435.png"/><Relationship Id="rId204" Type="http://schemas.openxmlformats.org/officeDocument/2006/relationships/image" Target="../media/image1442.png"/><Relationship Id="rId246" Type="http://schemas.openxmlformats.org/officeDocument/2006/relationships/image" Target="../media/image1463.png"/><Relationship Id="rId288" Type="http://schemas.openxmlformats.org/officeDocument/2006/relationships/image" Target="../media/image1484.png"/><Relationship Id="rId411" Type="http://schemas.openxmlformats.org/officeDocument/2006/relationships/customXml" Target="../ink/ink1578.xml"/><Relationship Id="rId453" Type="http://schemas.openxmlformats.org/officeDocument/2006/relationships/customXml" Target="../ink/ink1599.xml"/><Relationship Id="rId509" Type="http://schemas.openxmlformats.org/officeDocument/2006/relationships/customXml" Target="../ink/ink1627.xml"/><Relationship Id="rId660" Type="http://schemas.openxmlformats.org/officeDocument/2006/relationships/image" Target="../media/image1670.png"/><Relationship Id="rId106" Type="http://schemas.openxmlformats.org/officeDocument/2006/relationships/image" Target="../media/image1393.png"/><Relationship Id="rId313" Type="http://schemas.openxmlformats.org/officeDocument/2006/relationships/customXml" Target="../ink/ink1529.xml"/><Relationship Id="rId495" Type="http://schemas.openxmlformats.org/officeDocument/2006/relationships/customXml" Target="../ink/ink1620.xml"/><Relationship Id="rId716" Type="http://schemas.openxmlformats.org/officeDocument/2006/relationships/image" Target="../media/image1698.png"/><Relationship Id="rId758" Type="http://schemas.openxmlformats.org/officeDocument/2006/relationships/customXml" Target="../ink/ink1752.xml"/><Relationship Id="rId10" Type="http://schemas.openxmlformats.org/officeDocument/2006/relationships/image" Target="../media/image1345.png"/><Relationship Id="rId52" Type="http://schemas.openxmlformats.org/officeDocument/2006/relationships/image" Target="../media/image1366.png"/><Relationship Id="rId94" Type="http://schemas.openxmlformats.org/officeDocument/2006/relationships/image" Target="../media/image1387.png"/><Relationship Id="rId148" Type="http://schemas.openxmlformats.org/officeDocument/2006/relationships/image" Target="../media/image1414.png"/><Relationship Id="rId355" Type="http://schemas.openxmlformats.org/officeDocument/2006/relationships/customXml" Target="../ink/ink1550.xml"/><Relationship Id="rId397" Type="http://schemas.openxmlformats.org/officeDocument/2006/relationships/customXml" Target="../ink/ink1571.xml"/><Relationship Id="rId520" Type="http://schemas.openxmlformats.org/officeDocument/2006/relationships/image" Target="../media/image1600.png"/><Relationship Id="rId562" Type="http://schemas.openxmlformats.org/officeDocument/2006/relationships/image" Target="../media/image1621.png"/><Relationship Id="rId618" Type="http://schemas.openxmlformats.org/officeDocument/2006/relationships/image" Target="../media/image1649.png"/><Relationship Id="rId215" Type="http://schemas.openxmlformats.org/officeDocument/2006/relationships/customXml" Target="../ink/ink1480.xml"/><Relationship Id="rId257" Type="http://schemas.openxmlformats.org/officeDocument/2006/relationships/customXml" Target="../ink/ink1501.xml"/><Relationship Id="rId422" Type="http://schemas.openxmlformats.org/officeDocument/2006/relationships/image" Target="../media/image1551.png"/><Relationship Id="rId464" Type="http://schemas.openxmlformats.org/officeDocument/2006/relationships/image" Target="../media/image1572.png"/><Relationship Id="rId299" Type="http://schemas.openxmlformats.org/officeDocument/2006/relationships/customXml" Target="../ink/ink1522.xml"/><Relationship Id="rId727" Type="http://schemas.openxmlformats.org/officeDocument/2006/relationships/customXml" Target="../ink/ink1736.xml"/><Relationship Id="rId63" Type="http://schemas.openxmlformats.org/officeDocument/2006/relationships/customXml" Target="../ink/ink1404.xml"/><Relationship Id="rId159" Type="http://schemas.openxmlformats.org/officeDocument/2006/relationships/customXml" Target="../ink/ink1452.xml"/><Relationship Id="rId366" Type="http://schemas.openxmlformats.org/officeDocument/2006/relationships/image" Target="../media/image1523.png"/><Relationship Id="rId573" Type="http://schemas.openxmlformats.org/officeDocument/2006/relationships/customXml" Target="../ink/ink1659.xml"/><Relationship Id="rId780" Type="http://schemas.openxmlformats.org/officeDocument/2006/relationships/customXml" Target="../ink/ink1763.xml"/><Relationship Id="rId226" Type="http://schemas.openxmlformats.org/officeDocument/2006/relationships/image" Target="../media/image1453.png"/><Relationship Id="rId433" Type="http://schemas.openxmlformats.org/officeDocument/2006/relationships/customXml" Target="../ink/ink1589.xml"/><Relationship Id="rId640" Type="http://schemas.openxmlformats.org/officeDocument/2006/relationships/image" Target="../media/image1660.png"/><Relationship Id="rId738" Type="http://schemas.openxmlformats.org/officeDocument/2006/relationships/image" Target="../media/image1709.png"/><Relationship Id="rId74" Type="http://schemas.openxmlformats.org/officeDocument/2006/relationships/image" Target="../media/image1377.png"/><Relationship Id="rId377" Type="http://schemas.openxmlformats.org/officeDocument/2006/relationships/customXml" Target="../ink/ink1561.xml"/><Relationship Id="rId500" Type="http://schemas.openxmlformats.org/officeDocument/2006/relationships/image" Target="../media/image1590.png"/><Relationship Id="rId584" Type="http://schemas.openxmlformats.org/officeDocument/2006/relationships/image" Target="../media/image1632.png"/><Relationship Id="rId5" Type="http://schemas.openxmlformats.org/officeDocument/2006/relationships/customXml" Target="../ink/ink1375.xml"/><Relationship Id="rId237" Type="http://schemas.openxmlformats.org/officeDocument/2006/relationships/customXml" Target="../ink/ink1491.xml"/><Relationship Id="rId444" Type="http://schemas.openxmlformats.org/officeDocument/2006/relationships/image" Target="../media/image1562.png"/><Relationship Id="rId651" Type="http://schemas.openxmlformats.org/officeDocument/2006/relationships/customXml" Target="../ink/ink1698.xml"/><Relationship Id="rId749" Type="http://schemas.openxmlformats.org/officeDocument/2006/relationships/customXml" Target="../ink/ink1747.xml"/><Relationship Id="rId290" Type="http://schemas.openxmlformats.org/officeDocument/2006/relationships/image" Target="../media/image1485.png"/><Relationship Id="rId304" Type="http://schemas.openxmlformats.org/officeDocument/2006/relationships/image" Target="../media/image1492.png"/><Relationship Id="rId388" Type="http://schemas.openxmlformats.org/officeDocument/2006/relationships/image" Target="../media/image1534.png"/><Relationship Id="rId511" Type="http://schemas.openxmlformats.org/officeDocument/2006/relationships/customXml" Target="../ink/ink1628.xml"/><Relationship Id="rId609" Type="http://schemas.openxmlformats.org/officeDocument/2006/relationships/customXml" Target="../ink/ink1677.xml"/><Relationship Id="rId85" Type="http://schemas.openxmlformats.org/officeDocument/2006/relationships/customXml" Target="../ink/ink1415.xml"/><Relationship Id="rId150" Type="http://schemas.openxmlformats.org/officeDocument/2006/relationships/image" Target="../media/image1415.png"/><Relationship Id="rId595" Type="http://schemas.openxmlformats.org/officeDocument/2006/relationships/customXml" Target="../ink/ink1670.xml"/><Relationship Id="rId248" Type="http://schemas.openxmlformats.org/officeDocument/2006/relationships/image" Target="../media/image1464.png"/><Relationship Id="rId455" Type="http://schemas.openxmlformats.org/officeDocument/2006/relationships/customXml" Target="../ink/ink1600.xml"/><Relationship Id="rId662" Type="http://schemas.openxmlformats.org/officeDocument/2006/relationships/image" Target="../media/image1671.png"/><Relationship Id="rId12" Type="http://schemas.openxmlformats.org/officeDocument/2006/relationships/image" Target="../media/image1346.png"/><Relationship Id="rId108" Type="http://schemas.openxmlformats.org/officeDocument/2006/relationships/image" Target="../media/image1394.png"/><Relationship Id="rId315" Type="http://schemas.openxmlformats.org/officeDocument/2006/relationships/customXml" Target="../ink/ink1530.xml"/><Relationship Id="rId522" Type="http://schemas.openxmlformats.org/officeDocument/2006/relationships/image" Target="../media/image1601.png"/><Relationship Id="rId96" Type="http://schemas.openxmlformats.org/officeDocument/2006/relationships/image" Target="../media/image1388.png"/><Relationship Id="rId161" Type="http://schemas.openxmlformats.org/officeDocument/2006/relationships/customXml" Target="../ink/ink1453.xml"/><Relationship Id="rId399" Type="http://schemas.openxmlformats.org/officeDocument/2006/relationships/customXml" Target="../ink/ink1572.xml"/><Relationship Id="rId259" Type="http://schemas.openxmlformats.org/officeDocument/2006/relationships/customXml" Target="../ink/ink1502.xml"/><Relationship Id="rId466" Type="http://schemas.openxmlformats.org/officeDocument/2006/relationships/image" Target="../media/image1573.png"/><Relationship Id="rId673" Type="http://schemas.openxmlformats.org/officeDocument/2006/relationships/customXml" Target="../ink/ink1709.xml"/><Relationship Id="rId23" Type="http://schemas.openxmlformats.org/officeDocument/2006/relationships/customXml" Target="../ink/ink1384.xml"/><Relationship Id="rId119" Type="http://schemas.openxmlformats.org/officeDocument/2006/relationships/customXml" Target="../ink/ink1432.xml"/><Relationship Id="rId326" Type="http://schemas.openxmlformats.org/officeDocument/2006/relationships/image" Target="../media/image1503.png"/><Relationship Id="rId533" Type="http://schemas.openxmlformats.org/officeDocument/2006/relationships/customXml" Target="../ink/ink1639.xml"/><Relationship Id="rId740" Type="http://schemas.openxmlformats.org/officeDocument/2006/relationships/image" Target="../media/image1710.png"/><Relationship Id="rId172" Type="http://schemas.openxmlformats.org/officeDocument/2006/relationships/image" Target="../media/image1426.png"/><Relationship Id="rId477" Type="http://schemas.openxmlformats.org/officeDocument/2006/relationships/customXml" Target="../ink/ink1611.xml"/><Relationship Id="rId600" Type="http://schemas.openxmlformats.org/officeDocument/2006/relationships/image" Target="../media/image1640.png"/><Relationship Id="rId684" Type="http://schemas.openxmlformats.org/officeDocument/2006/relationships/image" Target="../media/image1682.png"/><Relationship Id="rId337" Type="http://schemas.openxmlformats.org/officeDocument/2006/relationships/customXml" Target="../ink/ink1541.xml"/><Relationship Id="rId34" Type="http://schemas.openxmlformats.org/officeDocument/2006/relationships/image" Target="../media/image1357.png"/><Relationship Id="rId544" Type="http://schemas.openxmlformats.org/officeDocument/2006/relationships/image" Target="../media/image1612.png"/><Relationship Id="rId751" Type="http://schemas.openxmlformats.org/officeDocument/2006/relationships/customXml" Target="../ink/ink1748.xml"/><Relationship Id="rId183" Type="http://schemas.openxmlformats.org/officeDocument/2006/relationships/customXml" Target="../ink/ink1464.xml"/><Relationship Id="rId390" Type="http://schemas.openxmlformats.org/officeDocument/2006/relationships/image" Target="../media/image1535.png"/><Relationship Id="rId404" Type="http://schemas.openxmlformats.org/officeDocument/2006/relationships/image" Target="../media/image1542.png"/><Relationship Id="rId611" Type="http://schemas.openxmlformats.org/officeDocument/2006/relationships/customXml" Target="../ink/ink1678.xml"/><Relationship Id="rId250" Type="http://schemas.openxmlformats.org/officeDocument/2006/relationships/image" Target="../media/image1465.png"/><Relationship Id="rId488" Type="http://schemas.openxmlformats.org/officeDocument/2006/relationships/image" Target="../media/image1584.png"/><Relationship Id="rId695" Type="http://schemas.openxmlformats.org/officeDocument/2006/relationships/customXml" Target="../ink/ink1720.xml"/><Relationship Id="rId709" Type="http://schemas.openxmlformats.org/officeDocument/2006/relationships/customXml" Target="../ink/ink1727.xml"/><Relationship Id="rId45" Type="http://schemas.openxmlformats.org/officeDocument/2006/relationships/customXml" Target="../ink/ink1395.xml"/><Relationship Id="rId110" Type="http://schemas.openxmlformats.org/officeDocument/2006/relationships/image" Target="../media/image1395.png"/><Relationship Id="rId348" Type="http://schemas.openxmlformats.org/officeDocument/2006/relationships/image" Target="../media/image1514.png"/><Relationship Id="rId555" Type="http://schemas.openxmlformats.org/officeDocument/2006/relationships/customXml" Target="../ink/ink1650.xml"/><Relationship Id="rId762" Type="http://schemas.openxmlformats.org/officeDocument/2006/relationships/customXml" Target="../ink/ink1754.xml"/><Relationship Id="rId194" Type="http://schemas.openxmlformats.org/officeDocument/2006/relationships/image" Target="../media/image1437.png"/><Relationship Id="rId208" Type="http://schemas.openxmlformats.org/officeDocument/2006/relationships/image" Target="../media/image1444.png"/><Relationship Id="rId415" Type="http://schemas.openxmlformats.org/officeDocument/2006/relationships/customXml" Target="../ink/ink1580.xml"/><Relationship Id="rId622" Type="http://schemas.openxmlformats.org/officeDocument/2006/relationships/image" Target="../media/image1651.png"/><Relationship Id="rId261" Type="http://schemas.openxmlformats.org/officeDocument/2006/relationships/customXml" Target="../ink/ink1503.xml"/><Relationship Id="rId499" Type="http://schemas.openxmlformats.org/officeDocument/2006/relationships/customXml" Target="../ink/ink1622.xml"/><Relationship Id="rId56" Type="http://schemas.openxmlformats.org/officeDocument/2006/relationships/image" Target="../media/image1368.png"/><Relationship Id="rId359" Type="http://schemas.openxmlformats.org/officeDocument/2006/relationships/customXml" Target="../ink/ink1552.xml"/><Relationship Id="rId566" Type="http://schemas.openxmlformats.org/officeDocument/2006/relationships/image" Target="../media/image1623.png"/><Relationship Id="rId773" Type="http://schemas.openxmlformats.org/officeDocument/2006/relationships/image" Target="../media/image1726.png"/><Relationship Id="rId121" Type="http://schemas.openxmlformats.org/officeDocument/2006/relationships/customXml" Target="../ink/ink1433.xml"/><Relationship Id="rId219" Type="http://schemas.openxmlformats.org/officeDocument/2006/relationships/customXml" Target="../ink/ink1482.xml"/><Relationship Id="rId426" Type="http://schemas.openxmlformats.org/officeDocument/2006/relationships/image" Target="../media/image1553.png"/><Relationship Id="rId633" Type="http://schemas.openxmlformats.org/officeDocument/2006/relationships/customXml" Target="../ink/ink1689.xml"/><Relationship Id="rId67" Type="http://schemas.openxmlformats.org/officeDocument/2006/relationships/customXml" Target="../ink/ink1406.xml"/><Relationship Id="rId272" Type="http://schemas.openxmlformats.org/officeDocument/2006/relationships/image" Target="../media/image1476.png"/><Relationship Id="rId577" Type="http://schemas.openxmlformats.org/officeDocument/2006/relationships/customXml" Target="../ink/ink1661.xml"/><Relationship Id="rId700" Type="http://schemas.openxmlformats.org/officeDocument/2006/relationships/image" Target="../media/image1690.png"/><Relationship Id="rId132" Type="http://schemas.openxmlformats.org/officeDocument/2006/relationships/image" Target="../media/image1406.png"/><Relationship Id="rId784" Type="http://schemas.openxmlformats.org/officeDocument/2006/relationships/customXml" Target="../ink/ink1765.xml"/><Relationship Id="rId437" Type="http://schemas.openxmlformats.org/officeDocument/2006/relationships/customXml" Target="../ink/ink1591.xml"/><Relationship Id="rId644" Type="http://schemas.openxmlformats.org/officeDocument/2006/relationships/image" Target="../media/image1662.png"/><Relationship Id="rId283" Type="http://schemas.openxmlformats.org/officeDocument/2006/relationships/customXml" Target="../ink/ink1514.xml"/><Relationship Id="rId490" Type="http://schemas.openxmlformats.org/officeDocument/2006/relationships/image" Target="../media/image1585.png"/><Relationship Id="rId504" Type="http://schemas.openxmlformats.org/officeDocument/2006/relationships/image" Target="../media/image1592.png"/><Relationship Id="rId711" Type="http://schemas.openxmlformats.org/officeDocument/2006/relationships/customXml" Target="../ink/ink1728.xml"/><Relationship Id="rId78" Type="http://schemas.openxmlformats.org/officeDocument/2006/relationships/image" Target="../media/image1379.png"/><Relationship Id="rId143" Type="http://schemas.openxmlformats.org/officeDocument/2006/relationships/customXml" Target="../ink/ink1444.xml"/><Relationship Id="rId350" Type="http://schemas.openxmlformats.org/officeDocument/2006/relationships/image" Target="../media/image1515.png"/><Relationship Id="rId588" Type="http://schemas.openxmlformats.org/officeDocument/2006/relationships/image" Target="../media/image1634.png"/><Relationship Id="rId9" Type="http://schemas.openxmlformats.org/officeDocument/2006/relationships/customXml" Target="../ink/ink1377.xml"/><Relationship Id="rId210" Type="http://schemas.openxmlformats.org/officeDocument/2006/relationships/image" Target="../media/image1445.png"/><Relationship Id="rId448" Type="http://schemas.openxmlformats.org/officeDocument/2006/relationships/image" Target="../media/image1564.png"/><Relationship Id="rId655" Type="http://schemas.openxmlformats.org/officeDocument/2006/relationships/customXml" Target="../ink/ink1700.xml"/><Relationship Id="rId294" Type="http://schemas.openxmlformats.org/officeDocument/2006/relationships/image" Target="../media/image1487.png"/><Relationship Id="rId308" Type="http://schemas.openxmlformats.org/officeDocument/2006/relationships/image" Target="../media/image1494.png"/><Relationship Id="rId515" Type="http://schemas.openxmlformats.org/officeDocument/2006/relationships/customXml" Target="../ink/ink1630.xml"/><Relationship Id="rId722" Type="http://schemas.openxmlformats.org/officeDocument/2006/relationships/image" Target="../media/image1701.png"/><Relationship Id="rId89" Type="http://schemas.openxmlformats.org/officeDocument/2006/relationships/customXml" Target="../ink/ink1417.xml"/><Relationship Id="rId154" Type="http://schemas.openxmlformats.org/officeDocument/2006/relationships/image" Target="../media/image1417.png"/><Relationship Id="rId361" Type="http://schemas.openxmlformats.org/officeDocument/2006/relationships/customXml" Target="../ink/ink1553.xml"/><Relationship Id="rId599" Type="http://schemas.openxmlformats.org/officeDocument/2006/relationships/customXml" Target="../ink/ink1672.xml"/><Relationship Id="rId459" Type="http://schemas.openxmlformats.org/officeDocument/2006/relationships/customXml" Target="../ink/ink1602.xml"/><Relationship Id="rId666" Type="http://schemas.openxmlformats.org/officeDocument/2006/relationships/image" Target="../media/image1673.png"/><Relationship Id="rId16" Type="http://schemas.openxmlformats.org/officeDocument/2006/relationships/image" Target="../media/image1348.png"/><Relationship Id="rId221" Type="http://schemas.openxmlformats.org/officeDocument/2006/relationships/customXml" Target="../ink/ink1483.xml"/><Relationship Id="rId319" Type="http://schemas.openxmlformats.org/officeDocument/2006/relationships/customXml" Target="../ink/ink1532.xml"/><Relationship Id="rId526" Type="http://schemas.openxmlformats.org/officeDocument/2006/relationships/image" Target="../media/image1603.png"/><Relationship Id="rId733" Type="http://schemas.openxmlformats.org/officeDocument/2006/relationships/customXml" Target="../ink/ink1739.xml"/><Relationship Id="rId165" Type="http://schemas.openxmlformats.org/officeDocument/2006/relationships/customXml" Target="../ink/ink1455.xml"/><Relationship Id="rId372" Type="http://schemas.openxmlformats.org/officeDocument/2006/relationships/image" Target="../media/image1526.png"/><Relationship Id="rId677" Type="http://schemas.openxmlformats.org/officeDocument/2006/relationships/customXml" Target="../ink/ink1711.xml"/><Relationship Id="rId232" Type="http://schemas.openxmlformats.org/officeDocument/2006/relationships/image" Target="../media/image1456.png"/><Relationship Id="rId27" Type="http://schemas.openxmlformats.org/officeDocument/2006/relationships/customXml" Target="../ink/ink1386.xml"/><Relationship Id="rId537" Type="http://schemas.openxmlformats.org/officeDocument/2006/relationships/customXml" Target="../ink/ink1641.xml"/><Relationship Id="rId744" Type="http://schemas.openxmlformats.org/officeDocument/2006/relationships/image" Target="../media/image1712.png"/><Relationship Id="rId80" Type="http://schemas.openxmlformats.org/officeDocument/2006/relationships/image" Target="../media/image1380.png"/><Relationship Id="rId176" Type="http://schemas.openxmlformats.org/officeDocument/2006/relationships/image" Target="../media/image1428.png"/><Relationship Id="rId383" Type="http://schemas.openxmlformats.org/officeDocument/2006/relationships/customXml" Target="../ink/ink1564.xml"/><Relationship Id="rId590" Type="http://schemas.openxmlformats.org/officeDocument/2006/relationships/image" Target="../media/image1635.png"/><Relationship Id="rId604" Type="http://schemas.openxmlformats.org/officeDocument/2006/relationships/image" Target="../media/image1642.png"/><Relationship Id="rId243" Type="http://schemas.openxmlformats.org/officeDocument/2006/relationships/customXml" Target="../ink/ink1494.xml"/><Relationship Id="rId450" Type="http://schemas.openxmlformats.org/officeDocument/2006/relationships/image" Target="../media/image1565.png"/><Relationship Id="rId688" Type="http://schemas.openxmlformats.org/officeDocument/2006/relationships/image" Target="../media/image1684.png"/><Relationship Id="rId38" Type="http://schemas.openxmlformats.org/officeDocument/2006/relationships/image" Target="../media/image1359.png"/><Relationship Id="rId103" Type="http://schemas.openxmlformats.org/officeDocument/2006/relationships/customXml" Target="../ink/ink1424.xml"/><Relationship Id="rId310" Type="http://schemas.openxmlformats.org/officeDocument/2006/relationships/image" Target="../media/image1495.png"/><Relationship Id="rId548" Type="http://schemas.openxmlformats.org/officeDocument/2006/relationships/image" Target="../media/image1614.png"/><Relationship Id="rId755" Type="http://schemas.openxmlformats.org/officeDocument/2006/relationships/customXml" Target="../ink/ink1750.xml"/><Relationship Id="rId91" Type="http://schemas.openxmlformats.org/officeDocument/2006/relationships/customXml" Target="../ink/ink1418.xml"/><Relationship Id="rId187" Type="http://schemas.openxmlformats.org/officeDocument/2006/relationships/customXml" Target="../ink/ink1466.xml"/><Relationship Id="rId394" Type="http://schemas.openxmlformats.org/officeDocument/2006/relationships/image" Target="../media/image1537.png"/><Relationship Id="rId408" Type="http://schemas.openxmlformats.org/officeDocument/2006/relationships/image" Target="../media/image1544.png"/><Relationship Id="rId615" Type="http://schemas.openxmlformats.org/officeDocument/2006/relationships/customXml" Target="../ink/ink1680.xml"/><Relationship Id="rId254" Type="http://schemas.openxmlformats.org/officeDocument/2006/relationships/image" Target="../media/image1467.png"/><Relationship Id="rId699" Type="http://schemas.openxmlformats.org/officeDocument/2006/relationships/customXml" Target="../ink/ink1722.xml"/><Relationship Id="rId49" Type="http://schemas.openxmlformats.org/officeDocument/2006/relationships/customXml" Target="../ink/ink1397.xml"/><Relationship Id="rId114" Type="http://schemas.openxmlformats.org/officeDocument/2006/relationships/image" Target="../media/image1397.png"/><Relationship Id="rId461" Type="http://schemas.openxmlformats.org/officeDocument/2006/relationships/customXml" Target="../ink/ink1603.xml"/><Relationship Id="rId559" Type="http://schemas.openxmlformats.org/officeDocument/2006/relationships/customXml" Target="../ink/ink1652.xml"/><Relationship Id="rId766" Type="http://schemas.openxmlformats.org/officeDocument/2006/relationships/customXml" Target="../ink/ink1756.xml"/><Relationship Id="rId198" Type="http://schemas.openxmlformats.org/officeDocument/2006/relationships/image" Target="../media/image1439.png"/><Relationship Id="rId321" Type="http://schemas.openxmlformats.org/officeDocument/2006/relationships/customXml" Target="../ink/ink1533.xml"/><Relationship Id="rId419" Type="http://schemas.openxmlformats.org/officeDocument/2006/relationships/customXml" Target="../ink/ink1582.xml"/><Relationship Id="rId626" Type="http://schemas.openxmlformats.org/officeDocument/2006/relationships/image" Target="../media/image1653.png"/><Relationship Id="rId265" Type="http://schemas.openxmlformats.org/officeDocument/2006/relationships/customXml" Target="../ink/ink1505.xml"/><Relationship Id="rId472" Type="http://schemas.openxmlformats.org/officeDocument/2006/relationships/image" Target="../media/image1576.png"/><Relationship Id="rId125" Type="http://schemas.openxmlformats.org/officeDocument/2006/relationships/customXml" Target="../ink/ink1435.xml"/><Relationship Id="rId332" Type="http://schemas.openxmlformats.org/officeDocument/2006/relationships/image" Target="../media/image1506.png"/><Relationship Id="rId777" Type="http://schemas.openxmlformats.org/officeDocument/2006/relationships/image" Target="../media/image1728.png"/><Relationship Id="rId637" Type="http://schemas.openxmlformats.org/officeDocument/2006/relationships/customXml" Target="../ink/ink1691.xml"/><Relationship Id="rId276" Type="http://schemas.openxmlformats.org/officeDocument/2006/relationships/image" Target="../media/image1478.png"/><Relationship Id="rId483" Type="http://schemas.openxmlformats.org/officeDocument/2006/relationships/customXml" Target="../ink/ink1614.xml"/><Relationship Id="rId690" Type="http://schemas.openxmlformats.org/officeDocument/2006/relationships/image" Target="../media/image1685.png"/><Relationship Id="rId704" Type="http://schemas.openxmlformats.org/officeDocument/2006/relationships/image" Target="../media/image1692.png"/><Relationship Id="rId40" Type="http://schemas.openxmlformats.org/officeDocument/2006/relationships/image" Target="../media/image1360.png"/><Relationship Id="rId136" Type="http://schemas.openxmlformats.org/officeDocument/2006/relationships/image" Target="../media/image1408.png"/><Relationship Id="rId343" Type="http://schemas.openxmlformats.org/officeDocument/2006/relationships/customXml" Target="../ink/ink1544.xml"/><Relationship Id="rId550" Type="http://schemas.openxmlformats.org/officeDocument/2006/relationships/image" Target="../media/image1615.png"/><Relationship Id="rId788" Type="http://schemas.openxmlformats.org/officeDocument/2006/relationships/customXml" Target="../ink/ink1767.xml"/><Relationship Id="rId203" Type="http://schemas.openxmlformats.org/officeDocument/2006/relationships/customXml" Target="../ink/ink1474.xml"/><Relationship Id="rId648" Type="http://schemas.openxmlformats.org/officeDocument/2006/relationships/image" Target="../media/image1664.png"/><Relationship Id="rId287" Type="http://schemas.openxmlformats.org/officeDocument/2006/relationships/customXml" Target="../ink/ink1516.xml"/><Relationship Id="rId410" Type="http://schemas.openxmlformats.org/officeDocument/2006/relationships/image" Target="../media/image1545.png"/><Relationship Id="rId494" Type="http://schemas.openxmlformats.org/officeDocument/2006/relationships/image" Target="../media/image1587.png"/><Relationship Id="rId508" Type="http://schemas.openxmlformats.org/officeDocument/2006/relationships/image" Target="../media/image1594.png"/><Relationship Id="rId715" Type="http://schemas.openxmlformats.org/officeDocument/2006/relationships/customXml" Target="../ink/ink1730.xml"/><Relationship Id="rId147" Type="http://schemas.openxmlformats.org/officeDocument/2006/relationships/customXml" Target="../ink/ink1446.xml"/><Relationship Id="rId354" Type="http://schemas.openxmlformats.org/officeDocument/2006/relationships/image" Target="../media/image1517.png"/><Relationship Id="rId51" Type="http://schemas.openxmlformats.org/officeDocument/2006/relationships/customXml" Target="../ink/ink1398.xml"/><Relationship Id="rId561" Type="http://schemas.openxmlformats.org/officeDocument/2006/relationships/customXml" Target="../ink/ink1653.xml"/><Relationship Id="rId659" Type="http://schemas.openxmlformats.org/officeDocument/2006/relationships/customXml" Target="../ink/ink1702.xml"/><Relationship Id="rId214" Type="http://schemas.openxmlformats.org/officeDocument/2006/relationships/image" Target="../media/image1447.png"/><Relationship Id="rId298" Type="http://schemas.openxmlformats.org/officeDocument/2006/relationships/image" Target="../media/image1489.png"/><Relationship Id="rId421" Type="http://schemas.openxmlformats.org/officeDocument/2006/relationships/customXml" Target="../ink/ink1583.xml"/><Relationship Id="rId519" Type="http://schemas.openxmlformats.org/officeDocument/2006/relationships/customXml" Target="../ink/ink1632.xml"/><Relationship Id="rId158" Type="http://schemas.openxmlformats.org/officeDocument/2006/relationships/image" Target="../media/image1419.png"/><Relationship Id="rId726" Type="http://schemas.openxmlformats.org/officeDocument/2006/relationships/image" Target="../media/image1703.png"/><Relationship Id="rId62" Type="http://schemas.openxmlformats.org/officeDocument/2006/relationships/image" Target="../media/image1371.png"/><Relationship Id="rId365" Type="http://schemas.openxmlformats.org/officeDocument/2006/relationships/customXml" Target="../ink/ink1555.xml"/><Relationship Id="rId572" Type="http://schemas.openxmlformats.org/officeDocument/2006/relationships/image" Target="../media/image1626.png"/><Relationship Id="rId225" Type="http://schemas.openxmlformats.org/officeDocument/2006/relationships/customXml" Target="../ink/ink1485.xml"/><Relationship Id="rId432" Type="http://schemas.openxmlformats.org/officeDocument/2006/relationships/image" Target="../media/image1556.png"/><Relationship Id="rId737" Type="http://schemas.openxmlformats.org/officeDocument/2006/relationships/customXml" Target="../ink/ink1741.xml"/><Relationship Id="rId73" Type="http://schemas.openxmlformats.org/officeDocument/2006/relationships/customXml" Target="../ink/ink1409.xml"/><Relationship Id="rId169" Type="http://schemas.openxmlformats.org/officeDocument/2006/relationships/customXml" Target="../ink/ink1457.xml"/><Relationship Id="rId376" Type="http://schemas.openxmlformats.org/officeDocument/2006/relationships/image" Target="../media/image1528.png"/><Relationship Id="rId583" Type="http://schemas.openxmlformats.org/officeDocument/2006/relationships/customXml" Target="../ink/ink1664.xml"/><Relationship Id="rId4" Type="http://schemas.openxmlformats.org/officeDocument/2006/relationships/image" Target="../media/image1342.png"/><Relationship Id="rId236" Type="http://schemas.openxmlformats.org/officeDocument/2006/relationships/image" Target="../media/image1458.png"/><Relationship Id="rId443" Type="http://schemas.openxmlformats.org/officeDocument/2006/relationships/customXml" Target="../ink/ink1594.xml"/><Relationship Id="rId650" Type="http://schemas.openxmlformats.org/officeDocument/2006/relationships/image" Target="../media/image1665.png"/><Relationship Id="rId303" Type="http://schemas.openxmlformats.org/officeDocument/2006/relationships/customXml" Target="../ink/ink1524.xml"/><Relationship Id="rId748" Type="http://schemas.openxmlformats.org/officeDocument/2006/relationships/image" Target="../media/image1714.png"/><Relationship Id="rId84" Type="http://schemas.openxmlformats.org/officeDocument/2006/relationships/image" Target="../media/image1382.png"/><Relationship Id="rId387" Type="http://schemas.openxmlformats.org/officeDocument/2006/relationships/customXml" Target="../ink/ink1566.xml"/><Relationship Id="rId510" Type="http://schemas.openxmlformats.org/officeDocument/2006/relationships/image" Target="../media/image1595.png"/><Relationship Id="rId594" Type="http://schemas.openxmlformats.org/officeDocument/2006/relationships/image" Target="../media/image1637.png"/><Relationship Id="rId608" Type="http://schemas.openxmlformats.org/officeDocument/2006/relationships/image" Target="../media/image1644.png"/><Relationship Id="rId247" Type="http://schemas.openxmlformats.org/officeDocument/2006/relationships/customXml" Target="../ink/ink1496.xml"/><Relationship Id="rId107" Type="http://schemas.openxmlformats.org/officeDocument/2006/relationships/customXml" Target="../ink/ink1426.xml"/><Relationship Id="rId454" Type="http://schemas.openxmlformats.org/officeDocument/2006/relationships/image" Target="../media/image1567.png"/><Relationship Id="rId661" Type="http://schemas.openxmlformats.org/officeDocument/2006/relationships/customXml" Target="../ink/ink1703.xml"/><Relationship Id="rId759" Type="http://schemas.openxmlformats.org/officeDocument/2006/relationships/image" Target="../media/image1719.png"/><Relationship Id="rId11" Type="http://schemas.openxmlformats.org/officeDocument/2006/relationships/customXml" Target="../ink/ink1378.xml"/><Relationship Id="rId314" Type="http://schemas.openxmlformats.org/officeDocument/2006/relationships/image" Target="../media/image1497.png"/><Relationship Id="rId398" Type="http://schemas.openxmlformats.org/officeDocument/2006/relationships/image" Target="../media/image1539.png"/><Relationship Id="rId521" Type="http://schemas.openxmlformats.org/officeDocument/2006/relationships/customXml" Target="../ink/ink1633.xml"/><Relationship Id="rId619" Type="http://schemas.openxmlformats.org/officeDocument/2006/relationships/customXml" Target="../ink/ink1682.xml"/><Relationship Id="rId95" Type="http://schemas.openxmlformats.org/officeDocument/2006/relationships/customXml" Target="../ink/ink1420.xml"/><Relationship Id="rId160" Type="http://schemas.openxmlformats.org/officeDocument/2006/relationships/image" Target="../media/image1420.png"/></Relationships>
</file>

<file path=ppt/slides/_rels/slide12.xml.rels><?xml version="1.0" encoding="UTF-8" standalone="yes"?>
<Relationships xmlns="http://schemas.openxmlformats.org/package/2006/relationships"><Relationship Id="rId3" Type="http://schemas.openxmlformats.org/officeDocument/2006/relationships/customXml" Target="../ink/ink1768.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35.png"/></Relationships>
</file>

<file path=ppt/slides/_rels/slide13.xml.rels><?xml version="1.0" encoding="UTF-8" standalone="yes"?>
<Relationships xmlns="http://schemas.openxmlformats.org/package/2006/relationships"><Relationship Id="rId8" Type="http://schemas.openxmlformats.org/officeDocument/2006/relationships/image" Target="../media/image1738.png"/><Relationship Id="rId13" Type="http://schemas.openxmlformats.org/officeDocument/2006/relationships/customXml" Target="../ink/ink1774.xml"/><Relationship Id="rId18" Type="http://schemas.openxmlformats.org/officeDocument/2006/relationships/image" Target="../media/image1743.png"/><Relationship Id="rId26" Type="http://schemas.openxmlformats.org/officeDocument/2006/relationships/image" Target="../media/image1747.png"/><Relationship Id="rId3" Type="http://schemas.openxmlformats.org/officeDocument/2006/relationships/customXml" Target="../ink/ink1769.xml"/><Relationship Id="rId21" Type="http://schemas.openxmlformats.org/officeDocument/2006/relationships/customXml" Target="../ink/ink1778.xml"/><Relationship Id="rId7" Type="http://schemas.openxmlformats.org/officeDocument/2006/relationships/customXml" Target="../ink/ink1771.xml"/><Relationship Id="rId12" Type="http://schemas.openxmlformats.org/officeDocument/2006/relationships/image" Target="../media/image1740.png"/><Relationship Id="rId17" Type="http://schemas.openxmlformats.org/officeDocument/2006/relationships/customXml" Target="../ink/ink1776.xml"/><Relationship Id="rId25" Type="http://schemas.openxmlformats.org/officeDocument/2006/relationships/customXml" Target="../ink/ink1780.xml"/><Relationship Id="rId2" Type="http://schemas.openxmlformats.org/officeDocument/2006/relationships/notesSlide" Target="../notesSlides/notesSlide13.xml"/><Relationship Id="rId16" Type="http://schemas.openxmlformats.org/officeDocument/2006/relationships/image" Target="../media/image1742.png"/><Relationship Id="rId20" Type="http://schemas.openxmlformats.org/officeDocument/2006/relationships/image" Target="../media/image1744.png"/><Relationship Id="rId1" Type="http://schemas.openxmlformats.org/officeDocument/2006/relationships/slideLayout" Target="../slideLayouts/slideLayout7.xml"/><Relationship Id="rId6" Type="http://schemas.openxmlformats.org/officeDocument/2006/relationships/image" Target="../media/image1737.png"/><Relationship Id="rId11" Type="http://schemas.openxmlformats.org/officeDocument/2006/relationships/customXml" Target="../ink/ink1773.xml"/><Relationship Id="rId24" Type="http://schemas.openxmlformats.org/officeDocument/2006/relationships/image" Target="../media/image1746.png"/><Relationship Id="rId5" Type="http://schemas.openxmlformats.org/officeDocument/2006/relationships/customXml" Target="../ink/ink1770.xml"/><Relationship Id="rId15" Type="http://schemas.openxmlformats.org/officeDocument/2006/relationships/customXml" Target="../ink/ink1775.xml"/><Relationship Id="rId23" Type="http://schemas.openxmlformats.org/officeDocument/2006/relationships/customXml" Target="../ink/ink1779.xml"/><Relationship Id="rId28" Type="http://schemas.openxmlformats.org/officeDocument/2006/relationships/image" Target="../media/image1748.png"/><Relationship Id="rId10" Type="http://schemas.openxmlformats.org/officeDocument/2006/relationships/image" Target="../media/image1739.png"/><Relationship Id="rId19" Type="http://schemas.openxmlformats.org/officeDocument/2006/relationships/customXml" Target="../ink/ink1777.xml"/><Relationship Id="rId4" Type="http://schemas.openxmlformats.org/officeDocument/2006/relationships/image" Target="../media/image1736.png"/><Relationship Id="rId9" Type="http://schemas.openxmlformats.org/officeDocument/2006/relationships/customXml" Target="../ink/ink1772.xml"/><Relationship Id="rId14" Type="http://schemas.openxmlformats.org/officeDocument/2006/relationships/image" Target="../media/image1741.png"/><Relationship Id="rId22" Type="http://schemas.openxmlformats.org/officeDocument/2006/relationships/image" Target="../media/image1745.png"/><Relationship Id="rId27" Type="http://schemas.openxmlformats.org/officeDocument/2006/relationships/customXml" Target="../ink/ink1781.xml"/></Relationships>
</file>

<file path=ppt/slides/_rels/slide14.xml.rels><?xml version="1.0" encoding="UTF-8" standalone="yes"?>
<Relationships xmlns="http://schemas.openxmlformats.org/package/2006/relationships"><Relationship Id="rId117" Type="http://schemas.openxmlformats.org/officeDocument/2006/relationships/customXml" Target="../ink/ink1839.xml"/><Relationship Id="rId671" Type="http://schemas.openxmlformats.org/officeDocument/2006/relationships/customXml" Target="../ink/ink2116.xml"/><Relationship Id="rId769" Type="http://schemas.openxmlformats.org/officeDocument/2006/relationships/customXml" Target="../ink/ink2165.xml"/><Relationship Id="rId21" Type="http://schemas.openxmlformats.org/officeDocument/2006/relationships/customXml" Target="../ink/ink1791.xml"/><Relationship Id="rId324" Type="http://schemas.openxmlformats.org/officeDocument/2006/relationships/image" Target="../media/image1908.png"/><Relationship Id="rId531" Type="http://schemas.openxmlformats.org/officeDocument/2006/relationships/customXml" Target="../ink/ink2046.xml"/><Relationship Id="rId629" Type="http://schemas.openxmlformats.org/officeDocument/2006/relationships/customXml" Target="../ink/ink2095.xml"/><Relationship Id="rId170" Type="http://schemas.openxmlformats.org/officeDocument/2006/relationships/image" Target="../media/image1832.png"/><Relationship Id="rId268" Type="http://schemas.openxmlformats.org/officeDocument/2006/relationships/image" Target="../media/image1880.png"/><Relationship Id="rId475" Type="http://schemas.openxmlformats.org/officeDocument/2006/relationships/customXml" Target="../ink/ink2018.xml"/><Relationship Id="rId682" Type="http://schemas.openxmlformats.org/officeDocument/2006/relationships/image" Target="../media/image2087.png"/><Relationship Id="rId32" Type="http://schemas.openxmlformats.org/officeDocument/2006/relationships/image" Target="../media/image1763.png"/><Relationship Id="rId128" Type="http://schemas.openxmlformats.org/officeDocument/2006/relationships/image" Target="../media/image1811.png"/><Relationship Id="rId335" Type="http://schemas.openxmlformats.org/officeDocument/2006/relationships/customXml" Target="../ink/ink1948.xml"/><Relationship Id="rId542" Type="http://schemas.openxmlformats.org/officeDocument/2006/relationships/image" Target="../media/image2017.png"/><Relationship Id="rId181" Type="http://schemas.openxmlformats.org/officeDocument/2006/relationships/customXml" Target="../ink/ink1871.xml"/><Relationship Id="rId402" Type="http://schemas.openxmlformats.org/officeDocument/2006/relationships/image" Target="../media/image1947.png"/><Relationship Id="rId279" Type="http://schemas.openxmlformats.org/officeDocument/2006/relationships/customXml" Target="../ink/ink1920.xml"/><Relationship Id="rId486" Type="http://schemas.openxmlformats.org/officeDocument/2006/relationships/image" Target="../media/image1989.png"/><Relationship Id="rId693" Type="http://schemas.openxmlformats.org/officeDocument/2006/relationships/customXml" Target="../ink/ink2127.xml"/><Relationship Id="rId707" Type="http://schemas.openxmlformats.org/officeDocument/2006/relationships/customXml" Target="../ink/ink2134.xml"/><Relationship Id="rId43" Type="http://schemas.openxmlformats.org/officeDocument/2006/relationships/customXml" Target="../ink/ink1802.xml"/><Relationship Id="rId139" Type="http://schemas.openxmlformats.org/officeDocument/2006/relationships/customXml" Target="../ink/ink1850.xml"/><Relationship Id="rId346" Type="http://schemas.openxmlformats.org/officeDocument/2006/relationships/image" Target="../media/image1919.png"/><Relationship Id="rId553" Type="http://schemas.openxmlformats.org/officeDocument/2006/relationships/customXml" Target="../ink/ink2057.xml"/><Relationship Id="rId760" Type="http://schemas.openxmlformats.org/officeDocument/2006/relationships/image" Target="../media/image2126.png"/><Relationship Id="rId192" Type="http://schemas.openxmlformats.org/officeDocument/2006/relationships/image" Target="../media/image1843.png"/><Relationship Id="rId206" Type="http://schemas.openxmlformats.org/officeDocument/2006/relationships/image" Target="../media/image1850.png"/><Relationship Id="rId413" Type="http://schemas.openxmlformats.org/officeDocument/2006/relationships/customXml" Target="../ink/ink1987.xml"/><Relationship Id="rId497" Type="http://schemas.openxmlformats.org/officeDocument/2006/relationships/customXml" Target="../ink/ink2029.xml"/><Relationship Id="rId620" Type="http://schemas.openxmlformats.org/officeDocument/2006/relationships/image" Target="../media/image2056.png"/><Relationship Id="rId718" Type="http://schemas.openxmlformats.org/officeDocument/2006/relationships/image" Target="../media/image2105.png"/><Relationship Id="rId357" Type="http://schemas.openxmlformats.org/officeDocument/2006/relationships/customXml" Target="../ink/ink1959.xml"/><Relationship Id="rId54" Type="http://schemas.openxmlformats.org/officeDocument/2006/relationships/image" Target="../media/image1774.png"/><Relationship Id="rId217" Type="http://schemas.openxmlformats.org/officeDocument/2006/relationships/customXml" Target="../ink/ink1889.xml"/><Relationship Id="rId564" Type="http://schemas.openxmlformats.org/officeDocument/2006/relationships/image" Target="../media/image2028.png"/><Relationship Id="rId771" Type="http://schemas.openxmlformats.org/officeDocument/2006/relationships/customXml" Target="../ink/ink2166.xml"/><Relationship Id="rId424" Type="http://schemas.openxmlformats.org/officeDocument/2006/relationships/image" Target="../media/image1958.png"/><Relationship Id="rId631" Type="http://schemas.openxmlformats.org/officeDocument/2006/relationships/customXml" Target="../ink/ink2096.xml"/><Relationship Id="rId729" Type="http://schemas.openxmlformats.org/officeDocument/2006/relationships/customXml" Target="../ink/ink2145.xml"/><Relationship Id="rId270" Type="http://schemas.openxmlformats.org/officeDocument/2006/relationships/image" Target="../media/image1881.png"/><Relationship Id="rId65" Type="http://schemas.openxmlformats.org/officeDocument/2006/relationships/customXml" Target="../ink/ink1813.xml"/><Relationship Id="rId130" Type="http://schemas.openxmlformats.org/officeDocument/2006/relationships/image" Target="../media/image1812.png"/><Relationship Id="rId368" Type="http://schemas.openxmlformats.org/officeDocument/2006/relationships/image" Target="../media/image1930.png"/><Relationship Id="rId575" Type="http://schemas.openxmlformats.org/officeDocument/2006/relationships/customXml" Target="../ink/ink2068.xml"/><Relationship Id="rId782" Type="http://schemas.openxmlformats.org/officeDocument/2006/relationships/image" Target="../media/image2137.png"/><Relationship Id="rId228" Type="http://schemas.openxmlformats.org/officeDocument/2006/relationships/image" Target="../media/image1861.png"/><Relationship Id="rId435" Type="http://schemas.openxmlformats.org/officeDocument/2006/relationships/customXml" Target="../ink/ink1998.xml"/><Relationship Id="rId642" Type="http://schemas.openxmlformats.org/officeDocument/2006/relationships/image" Target="../media/image2067.png"/><Relationship Id="rId281" Type="http://schemas.openxmlformats.org/officeDocument/2006/relationships/customXml" Target="../ink/ink1921.xml"/><Relationship Id="rId502" Type="http://schemas.openxmlformats.org/officeDocument/2006/relationships/image" Target="../media/image1997.png"/><Relationship Id="rId76" Type="http://schemas.openxmlformats.org/officeDocument/2006/relationships/image" Target="../media/image1785.png"/><Relationship Id="rId141" Type="http://schemas.openxmlformats.org/officeDocument/2006/relationships/customXml" Target="../ink/ink1851.xml"/><Relationship Id="rId379" Type="http://schemas.openxmlformats.org/officeDocument/2006/relationships/customXml" Target="../ink/ink1970.xml"/><Relationship Id="rId586" Type="http://schemas.openxmlformats.org/officeDocument/2006/relationships/image" Target="../media/image2039.png"/><Relationship Id="rId7" Type="http://schemas.openxmlformats.org/officeDocument/2006/relationships/customXml" Target="../ink/ink1784.xml"/><Relationship Id="rId239" Type="http://schemas.openxmlformats.org/officeDocument/2006/relationships/customXml" Target="../ink/ink1900.xml"/><Relationship Id="rId446" Type="http://schemas.openxmlformats.org/officeDocument/2006/relationships/image" Target="../media/image1969.png"/><Relationship Id="rId653" Type="http://schemas.openxmlformats.org/officeDocument/2006/relationships/customXml" Target="../ink/ink2107.xml"/><Relationship Id="rId292" Type="http://schemas.openxmlformats.org/officeDocument/2006/relationships/image" Target="../media/image1892.png"/><Relationship Id="rId306" Type="http://schemas.openxmlformats.org/officeDocument/2006/relationships/image" Target="../media/image1899.png"/><Relationship Id="rId87" Type="http://schemas.openxmlformats.org/officeDocument/2006/relationships/customXml" Target="../ink/ink1824.xml"/><Relationship Id="rId513" Type="http://schemas.openxmlformats.org/officeDocument/2006/relationships/customXml" Target="../ink/ink2037.xml"/><Relationship Id="rId597" Type="http://schemas.openxmlformats.org/officeDocument/2006/relationships/customXml" Target="../ink/ink2079.xml"/><Relationship Id="rId720" Type="http://schemas.openxmlformats.org/officeDocument/2006/relationships/image" Target="../media/image2106.png"/><Relationship Id="rId152" Type="http://schemas.openxmlformats.org/officeDocument/2006/relationships/image" Target="../media/image1823.png"/><Relationship Id="rId457" Type="http://schemas.openxmlformats.org/officeDocument/2006/relationships/customXml" Target="../ink/ink2009.xml"/><Relationship Id="rId664" Type="http://schemas.openxmlformats.org/officeDocument/2006/relationships/image" Target="../media/image2078.png"/><Relationship Id="rId14" Type="http://schemas.openxmlformats.org/officeDocument/2006/relationships/image" Target="../media/image1754.png"/><Relationship Id="rId317" Type="http://schemas.openxmlformats.org/officeDocument/2006/relationships/customXml" Target="../ink/ink1939.xml"/><Relationship Id="rId524" Type="http://schemas.openxmlformats.org/officeDocument/2006/relationships/image" Target="../media/image2008.png"/><Relationship Id="rId731" Type="http://schemas.openxmlformats.org/officeDocument/2006/relationships/customXml" Target="../ink/ink2146.xml"/><Relationship Id="rId98" Type="http://schemas.openxmlformats.org/officeDocument/2006/relationships/image" Target="../media/image1796.png"/><Relationship Id="rId163" Type="http://schemas.openxmlformats.org/officeDocument/2006/relationships/customXml" Target="../ink/ink1862.xml"/><Relationship Id="rId370" Type="http://schemas.openxmlformats.org/officeDocument/2006/relationships/image" Target="../media/image1931.png"/><Relationship Id="rId230" Type="http://schemas.openxmlformats.org/officeDocument/2006/relationships/image" Target="../media/image1862.png"/><Relationship Id="rId468" Type="http://schemas.openxmlformats.org/officeDocument/2006/relationships/image" Target="../media/image1980.png"/><Relationship Id="rId675" Type="http://schemas.openxmlformats.org/officeDocument/2006/relationships/customXml" Target="../ink/ink2118.xml"/><Relationship Id="rId25" Type="http://schemas.openxmlformats.org/officeDocument/2006/relationships/customXml" Target="../ink/ink1793.xml"/><Relationship Id="rId328" Type="http://schemas.openxmlformats.org/officeDocument/2006/relationships/image" Target="../media/image1910.png"/><Relationship Id="rId535" Type="http://schemas.openxmlformats.org/officeDocument/2006/relationships/customXml" Target="../ink/ink2048.xml"/><Relationship Id="rId742" Type="http://schemas.openxmlformats.org/officeDocument/2006/relationships/image" Target="../media/image2117.png"/><Relationship Id="rId174" Type="http://schemas.openxmlformats.org/officeDocument/2006/relationships/image" Target="../media/image1834.png"/><Relationship Id="rId381" Type="http://schemas.openxmlformats.org/officeDocument/2006/relationships/customXml" Target="../ink/ink1971.xml"/><Relationship Id="rId602" Type="http://schemas.openxmlformats.org/officeDocument/2006/relationships/image" Target="../media/image2047.png"/><Relationship Id="rId241" Type="http://schemas.openxmlformats.org/officeDocument/2006/relationships/customXml" Target="../ink/ink1901.xml"/><Relationship Id="rId479" Type="http://schemas.openxmlformats.org/officeDocument/2006/relationships/customXml" Target="../ink/ink2020.xml"/><Relationship Id="rId686" Type="http://schemas.openxmlformats.org/officeDocument/2006/relationships/image" Target="../media/image2089.png"/><Relationship Id="rId36" Type="http://schemas.openxmlformats.org/officeDocument/2006/relationships/image" Target="../media/image1765.png"/><Relationship Id="rId339" Type="http://schemas.openxmlformats.org/officeDocument/2006/relationships/customXml" Target="../ink/ink1950.xml"/><Relationship Id="rId546" Type="http://schemas.openxmlformats.org/officeDocument/2006/relationships/image" Target="../media/image2019.png"/><Relationship Id="rId753" Type="http://schemas.openxmlformats.org/officeDocument/2006/relationships/customXml" Target="../ink/ink2157.xml"/><Relationship Id="rId101" Type="http://schemas.openxmlformats.org/officeDocument/2006/relationships/customXml" Target="../ink/ink1831.xml"/><Relationship Id="rId185" Type="http://schemas.openxmlformats.org/officeDocument/2006/relationships/customXml" Target="../ink/ink1873.xml"/><Relationship Id="rId406" Type="http://schemas.openxmlformats.org/officeDocument/2006/relationships/image" Target="../media/image1949.png"/><Relationship Id="rId392" Type="http://schemas.openxmlformats.org/officeDocument/2006/relationships/image" Target="../media/image1942.png"/><Relationship Id="rId613" Type="http://schemas.openxmlformats.org/officeDocument/2006/relationships/customXml" Target="../ink/ink2087.xml"/><Relationship Id="rId697" Type="http://schemas.openxmlformats.org/officeDocument/2006/relationships/customXml" Target="../ink/ink2129.xml"/><Relationship Id="rId252" Type="http://schemas.openxmlformats.org/officeDocument/2006/relationships/image" Target="../media/image1872.png"/><Relationship Id="rId47" Type="http://schemas.openxmlformats.org/officeDocument/2006/relationships/customXml" Target="../ink/ink1804.xml"/><Relationship Id="rId112" Type="http://schemas.openxmlformats.org/officeDocument/2006/relationships/image" Target="../media/image1803.png"/><Relationship Id="rId557" Type="http://schemas.openxmlformats.org/officeDocument/2006/relationships/customXml" Target="../ink/ink2059.xml"/><Relationship Id="rId764" Type="http://schemas.openxmlformats.org/officeDocument/2006/relationships/image" Target="../media/image2128.png"/><Relationship Id="rId196" Type="http://schemas.openxmlformats.org/officeDocument/2006/relationships/image" Target="../media/image1845.png"/><Relationship Id="rId417" Type="http://schemas.openxmlformats.org/officeDocument/2006/relationships/customXml" Target="../ink/ink1989.xml"/><Relationship Id="rId624" Type="http://schemas.openxmlformats.org/officeDocument/2006/relationships/image" Target="../media/image2058.png"/><Relationship Id="rId263" Type="http://schemas.openxmlformats.org/officeDocument/2006/relationships/customXml" Target="../ink/ink1912.xml"/><Relationship Id="rId470" Type="http://schemas.openxmlformats.org/officeDocument/2006/relationships/image" Target="../media/image1981.png"/><Relationship Id="rId58" Type="http://schemas.openxmlformats.org/officeDocument/2006/relationships/image" Target="../media/image1776.png"/><Relationship Id="rId123" Type="http://schemas.openxmlformats.org/officeDocument/2006/relationships/customXml" Target="../ink/ink1842.xml"/><Relationship Id="rId330" Type="http://schemas.openxmlformats.org/officeDocument/2006/relationships/image" Target="../media/image1911.png"/><Relationship Id="rId568" Type="http://schemas.openxmlformats.org/officeDocument/2006/relationships/image" Target="../media/image2030.png"/><Relationship Id="rId775" Type="http://schemas.openxmlformats.org/officeDocument/2006/relationships/customXml" Target="../ink/ink2168.xml"/><Relationship Id="rId428" Type="http://schemas.openxmlformats.org/officeDocument/2006/relationships/image" Target="../media/image1960.png"/><Relationship Id="rId635" Type="http://schemas.openxmlformats.org/officeDocument/2006/relationships/customXml" Target="../ink/ink2098.xml"/><Relationship Id="rId274" Type="http://schemas.openxmlformats.org/officeDocument/2006/relationships/image" Target="../media/image1883.png"/><Relationship Id="rId481" Type="http://schemas.openxmlformats.org/officeDocument/2006/relationships/customXml" Target="../ink/ink2021.xml"/><Relationship Id="rId702" Type="http://schemas.openxmlformats.org/officeDocument/2006/relationships/image" Target="../media/image2097.png"/><Relationship Id="rId69" Type="http://schemas.openxmlformats.org/officeDocument/2006/relationships/customXml" Target="../ink/ink1815.xml"/><Relationship Id="rId134" Type="http://schemas.openxmlformats.org/officeDocument/2006/relationships/image" Target="../media/image1814.png"/><Relationship Id="rId579" Type="http://schemas.openxmlformats.org/officeDocument/2006/relationships/customXml" Target="../ink/ink2070.xml"/><Relationship Id="rId341" Type="http://schemas.openxmlformats.org/officeDocument/2006/relationships/customXml" Target="../ink/ink1951.xml"/><Relationship Id="rId439" Type="http://schemas.openxmlformats.org/officeDocument/2006/relationships/customXml" Target="../ink/ink2000.xml"/><Relationship Id="rId646" Type="http://schemas.openxmlformats.org/officeDocument/2006/relationships/image" Target="../media/image2069.png"/><Relationship Id="rId201" Type="http://schemas.openxmlformats.org/officeDocument/2006/relationships/customXml" Target="../ink/ink1881.xml"/><Relationship Id="rId285" Type="http://schemas.openxmlformats.org/officeDocument/2006/relationships/customXml" Target="../ink/ink1923.xml"/><Relationship Id="rId506" Type="http://schemas.openxmlformats.org/officeDocument/2006/relationships/image" Target="../media/image1999.png"/><Relationship Id="rId492" Type="http://schemas.openxmlformats.org/officeDocument/2006/relationships/image" Target="../media/image1992.png"/><Relationship Id="rId713" Type="http://schemas.openxmlformats.org/officeDocument/2006/relationships/customXml" Target="../ink/ink2137.xml"/><Relationship Id="rId145" Type="http://schemas.openxmlformats.org/officeDocument/2006/relationships/customXml" Target="../ink/ink1853.xml"/><Relationship Id="rId352" Type="http://schemas.openxmlformats.org/officeDocument/2006/relationships/image" Target="../media/image1922.png"/><Relationship Id="rId212" Type="http://schemas.openxmlformats.org/officeDocument/2006/relationships/image" Target="../media/image1853.png"/><Relationship Id="rId657" Type="http://schemas.openxmlformats.org/officeDocument/2006/relationships/customXml" Target="../ink/ink2109.xml"/><Relationship Id="rId296" Type="http://schemas.openxmlformats.org/officeDocument/2006/relationships/image" Target="../media/image1894.png"/><Relationship Id="rId517" Type="http://schemas.openxmlformats.org/officeDocument/2006/relationships/customXml" Target="../ink/ink2039.xml"/><Relationship Id="rId724" Type="http://schemas.openxmlformats.org/officeDocument/2006/relationships/image" Target="../media/image2108.png"/><Relationship Id="rId60" Type="http://schemas.openxmlformats.org/officeDocument/2006/relationships/image" Target="../media/image1777.png"/><Relationship Id="rId156" Type="http://schemas.openxmlformats.org/officeDocument/2006/relationships/image" Target="../media/image1825.png"/><Relationship Id="rId363" Type="http://schemas.openxmlformats.org/officeDocument/2006/relationships/customXml" Target="../ink/ink1962.xml"/><Relationship Id="rId570" Type="http://schemas.openxmlformats.org/officeDocument/2006/relationships/image" Target="../media/image2031.png"/><Relationship Id="rId223" Type="http://schemas.openxmlformats.org/officeDocument/2006/relationships/customXml" Target="../ink/ink1892.xml"/><Relationship Id="rId430" Type="http://schemas.openxmlformats.org/officeDocument/2006/relationships/image" Target="../media/image1961.png"/><Relationship Id="rId668" Type="http://schemas.openxmlformats.org/officeDocument/2006/relationships/image" Target="../media/image2080.png"/><Relationship Id="rId18" Type="http://schemas.openxmlformats.org/officeDocument/2006/relationships/image" Target="../media/image1756.png"/><Relationship Id="rId528" Type="http://schemas.openxmlformats.org/officeDocument/2006/relationships/image" Target="../media/image2010.png"/><Relationship Id="rId735" Type="http://schemas.openxmlformats.org/officeDocument/2006/relationships/customXml" Target="../ink/ink2148.xml"/><Relationship Id="rId167" Type="http://schemas.openxmlformats.org/officeDocument/2006/relationships/customXml" Target="../ink/ink1864.xml"/><Relationship Id="rId374" Type="http://schemas.openxmlformats.org/officeDocument/2006/relationships/image" Target="../media/image1933.png"/><Relationship Id="rId581" Type="http://schemas.openxmlformats.org/officeDocument/2006/relationships/customXml" Target="../ink/ink2071.xml"/><Relationship Id="rId71" Type="http://schemas.openxmlformats.org/officeDocument/2006/relationships/customXml" Target="../ink/ink1816.xml"/><Relationship Id="rId234" Type="http://schemas.openxmlformats.org/officeDocument/2006/relationships/image" Target="../media/image1864.png"/><Relationship Id="rId679" Type="http://schemas.openxmlformats.org/officeDocument/2006/relationships/customXml" Target="../ink/ink2120.xml"/><Relationship Id="rId2" Type="http://schemas.openxmlformats.org/officeDocument/2006/relationships/notesSlide" Target="../notesSlides/notesSlide14.xml"/><Relationship Id="rId29" Type="http://schemas.openxmlformats.org/officeDocument/2006/relationships/customXml" Target="../ink/ink1795.xml"/><Relationship Id="rId441" Type="http://schemas.openxmlformats.org/officeDocument/2006/relationships/customXml" Target="../ink/ink2001.xml"/><Relationship Id="rId539" Type="http://schemas.openxmlformats.org/officeDocument/2006/relationships/customXml" Target="../ink/ink2050.xml"/><Relationship Id="rId746" Type="http://schemas.openxmlformats.org/officeDocument/2006/relationships/image" Target="../media/image2119.png"/><Relationship Id="rId178" Type="http://schemas.openxmlformats.org/officeDocument/2006/relationships/image" Target="../media/image1836.png"/><Relationship Id="rId301" Type="http://schemas.openxmlformats.org/officeDocument/2006/relationships/customXml" Target="../ink/ink1931.xml"/><Relationship Id="rId82" Type="http://schemas.openxmlformats.org/officeDocument/2006/relationships/image" Target="../media/image1788.png"/><Relationship Id="rId385" Type="http://schemas.openxmlformats.org/officeDocument/2006/relationships/customXml" Target="../ink/ink1973.xml"/><Relationship Id="rId592" Type="http://schemas.openxmlformats.org/officeDocument/2006/relationships/image" Target="../media/image2042.png"/><Relationship Id="rId606" Type="http://schemas.openxmlformats.org/officeDocument/2006/relationships/image" Target="../media/image2049.png"/><Relationship Id="rId245" Type="http://schemas.openxmlformats.org/officeDocument/2006/relationships/customXml" Target="../ink/ink1903.xml"/><Relationship Id="rId452" Type="http://schemas.openxmlformats.org/officeDocument/2006/relationships/image" Target="../media/image1972.png"/><Relationship Id="rId105" Type="http://schemas.openxmlformats.org/officeDocument/2006/relationships/customXml" Target="../ink/ink1833.xml"/><Relationship Id="rId312" Type="http://schemas.openxmlformats.org/officeDocument/2006/relationships/image" Target="../media/image1902.png"/><Relationship Id="rId757" Type="http://schemas.openxmlformats.org/officeDocument/2006/relationships/customXml" Target="../ink/ink2159.xml"/><Relationship Id="rId93" Type="http://schemas.openxmlformats.org/officeDocument/2006/relationships/customXml" Target="../ink/ink1827.xml"/><Relationship Id="rId189" Type="http://schemas.openxmlformats.org/officeDocument/2006/relationships/customXml" Target="../ink/ink1875.xml"/><Relationship Id="rId396" Type="http://schemas.openxmlformats.org/officeDocument/2006/relationships/image" Target="../media/image1944.png"/><Relationship Id="rId617" Type="http://schemas.openxmlformats.org/officeDocument/2006/relationships/customXml" Target="../ink/ink2089.xml"/><Relationship Id="rId256" Type="http://schemas.openxmlformats.org/officeDocument/2006/relationships/image" Target="../media/image1874.png"/><Relationship Id="rId463" Type="http://schemas.openxmlformats.org/officeDocument/2006/relationships/customXml" Target="../ink/ink2012.xml"/><Relationship Id="rId670" Type="http://schemas.openxmlformats.org/officeDocument/2006/relationships/image" Target="../media/image2081.png"/><Relationship Id="rId116" Type="http://schemas.openxmlformats.org/officeDocument/2006/relationships/image" Target="../media/image1805.png"/><Relationship Id="rId323" Type="http://schemas.openxmlformats.org/officeDocument/2006/relationships/customXml" Target="../ink/ink1942.xml"/><Relationship Id="rId530" Type="http://schemas.openxmlformats.org/officeDocument/2006/relationships/image" Target="../media/image2011.png"/><Relationship Id="rId768" Type="http://schemas.openxmlformats.org/officeDocument/2006/relationships/image" Target="../media/image2130.png"/><Relationship Id="rId20" Type="http://schemas.openxmlformats.org/officeDocument/2006/relationships/image" Target="../media/image1757.png"/><Relationship Id="rId628" Type="http://schemas.openxmlformats.org/officeDocument/2006/relationships/image" Target="../media/image2060.png"/><Relationship Id="rId267" Type="http://schemas.openxmlformats.org/officeDocument/2006/relationships/customXml" Target="../ink/ink1914.xml"/><Relationship Id="rId474" Type="http://schemas.openxmlformats.org/officeDocument/2006/relationships/image" Target="../media/image1983.png"/><Relationship Id="rId127" Type="http://schemas.openxmlformats.org/officeDocument/2006/relationships/customXml" Target="../ink/ink1844.xml"/><Relationship Id="rId681" Type="http://schemas.openxmlformats.org/officeDocument/2006/relationships/customXml" Target="../ink/ink2121.xml"/><Relationship Id="rId779" Type="http://schemas.openxmlformats.org/officeDocument/2006/relationships/customXml" Target="../ink/ink2170.xml"/><Relationship Id="rId31" Type="http://schemas.openxmlformats.org/officeDocument/2006/relationships/customXml" Target="../ink/ink1796.xml"/><Relationship Id="rId334" Type="http://schemas.openxmlformats.org/officeDocument/2006/relationships/image" Target="../media/image1913.png"/><Relationship Id="rId541" Type="http://schemas.openxmlformats.org/officeDocument/2006/relationships/customXml" Target="../ink/ink2051.xml"/><Relationship Id="rId639" Type="http://schemas.openxmlformats.org/officeDocument/2006/relationships/customXml" Target="../ink/ink2100.xml"/><Relationship Id="rId180" Type="http://schemas.openxmlformats.org/officeDocument/2006/relationships/image" Target="../media/image1837.png"/><Relationship Id="rId278" Type="http://schemas.openxmlformats.org/officeDocument/2006/relationships/image" Target="../media/image1885.png"/><Relationship Id="rId401" Type="http://schemas.openxmlformats.org/officeDocument/2006/relationships/customXml" Target="../ink/ink1981.xml"/><Relationship Id="rId485" Type="http://schemas.openxmlformats.org/officeDocument/2006/relationships/customXml" Target="../ink/ink2023.xml"/><Relationship Id="rId692" Type="http://schemas.openxmlformats.org/officeDocument/2006/relationships/image" Target="../media/image2092.png"/><Relationship Id="rId706" Type="http://schemas.openxmlformats.org/officeDocument/2006/relationships/image" Target="../media/image2099.png"/><Relationship Id="rId42" Type="http://schemas.openxmlformats.org/officeDocument/2006/relationships/image" Target="../media/image1768.png"/><Relationship Id="rId138" Type="http://schemas.openxmlformats.org/officeDocument/2006/relationships/image" Target="../media/image1816.png"/><Relationship Id="rId345" Type="http://schemas.openxmlformats.org/officeDocument/2006/relationships/customXml" Target="../ink/ink1953.xml"/><Relationship Id="rId552" Type="http://schemas.openxmlformats.org/officeDocument/2006/relationships/image" Target="../media/image2022.png"/><Relationship Id="rId191" Type="http://schemas.openxmlformats.org/officeDocument/2006/relationships/customXml" Target="../ink/ink1876.xml"/><Relationship Id="rId205" Type="http://schemas.openxmlformats.org/officeDocument/2006/relationships/customXml" Target="../ink/ink1883.xml"/><Relationship Id="rId412" Type="http://schemas.openxmlformats.org/officeDocument/2006/relationships/image" Target="../media/image1952.png"/><Relationship Id="rId289" Type="http://schemas.openxmlformats.org/officeDocument/2006/relationships/customXml" Target="../ink/ink1925.xml"/><Relationship Id="rId496" Type="http://schemas.openxmlformats.org/officeDocument/2006/relationships/image" Target="../media/image1994.png"/><Relationship Id="rId717" Type="http://schemas.openxmlformats.org/officeDocument/2006/relationships/customXml" Target="../ink/ink2139.xml"/><Relationship Id="rId11" Type="http://schemas.openxmlformats.org/officeDocument/2006/relationships/customXml" Target="../ink/ink1786.xml"/><Relationship Id="rId53" Type="http://schemas.openxmlformats.org/officeDocument/2006/relationships/customXml" Target="../ink/ink1807.xml"/><Relationship Id="rId149" Type="http://schemas.openxmlformats.org/officeDocument/2006/relationships/customXml" Target="../ink/ink1855.xml"/><Relationship Id="rId314" Type="http://schemas.openxmlformats.org/officeDocument/2006/relationships/image" Target="../media/image1903.png"/><Relationship Id="rId356" Type="http://schemas.openxmlformats.org/officeDocument/2006/relationships/image" Target="../media/image1924.png"/><Relationship Id="rId398" Type="http://schemas.openxmlformats.org/officeDocument/2006/relationships/image" Target="../media/image1945.png"/><Relationship Id="rId521" Type="http://schemas.openxmlformats.org/officeDocument/2006/relationships/customXml" Target="../ink/ink2041.xml"/><Relationship Id="rId563" Type="http://schemas.openxmlformats.org/officeDocument/2006/relationships/customXml" Target="../ink/ink2062.xml"/><Relationship Id="rId619" Type="http://schemas.openxmlformats.org/officeDocument/2006/relationships/customXml" Target="../ink/ink2090.xml"/><Relationship Id="rId770" Type="http://schemas.openxmlformats.org/officeDocument/2006/relationships/image" Target="../media/image2131.png"/><Relationship Id="rId95" Type="http://schemas.openxmlformats.org/officeDocument/2006/relationships/customXml" Target="../ink/ink1828.xml"/><Relationship Id="rId160" Type="http://schemas.openxmlformats.org/officeDocument/2006/relationships/image" Target="../media/image1827.png"/><Relationship Id="rId216" Type="http://schemas.openxmlformats.org/officeDocument/2006/relationships/image" Target="../media/image1855.png"/><Relationship Id="rId423" Type="http://schemas.openxmlformats.org/officeDocument/2006/relationships/customXml" Target="../ink/ink1992.xml"/><Relationship Id="rId258" Type="http://schemas.openxmlformats.org/officeDocument/2006/relationships/image" Target="../media/image1875.png"/><Relationship Id="rId465" Type="http://schemas.openxmlformats.org/officeDocument/2006/relationships/customXml" Target="../ink/ink2013.xml"/><Relationship Id="rId630" Type="http://schemas.openxmlformats.org/officeDocument/2006/relationships/image" Target="../media/image2061.png"/><Relationship Id="rId672" Type="http://schemas.openxmlformats.org/officeDocument/2006/relationships/image" Target="../media/image2082.png"/><Relationship Id="rId728" Type="http://schemas.openxmlformats.org/officeDocument/2006/relationships/image" Target="../media/image2110.png"/><Relationship Id="rId22" Type="http://schemas.openxmlformats.org/officeDocument/2006/relationships/image" Target="../media/image1758.png"/><Relationship Id="rId64" Type="http://schemas.openxmlformats.org/officeDocument/2006/relationships/image" Target="../media/image1779.png"/><Relationship Id="rId118" Type="http://schemas.openxmlformats.org/officeDocument/2006/relationships/image" Target="../media/image1806.png"/><Relationship Id="rId325" Type="http://schemas.openxmlformats.org/officeDocument/2006/relationships/customXml" Target="../ink/ink1943.xml"/><Relationship Id="rId367" Type="http://schemas.openxmlformats.org/officeDocument/2006/relationships/customXml" Target="../ink/ink1964.xml"/><Relationship Id="rId532" Type="http://schemas.openxmlformats.org/officeDocument/2006/relationships/image" Target="../media/image2012.png"/><Relationship Id="rId574" Type="http://schemas.openxmlformats.org/officeDocument/2006/relationships/image" Target="../media/image2033.png"/><Relationship Id="rId171" Type="http://schemas.openxmlformats.org/officeDocument/2006/relationships/customXml" Target="../ink/ink1866.xml"/><Relationship Id="rId227" Type="http://schemas.openxmlformats.org/officeDocument/2006/relationships/customXml" Target="../ink/ink1894.xml"/><Relationship Id="rId781" Type="http://schemas.openxmlformats.org/officeDocument/2006/relationships/customXml" Target="../ink/ink2171.xml"/><Relationship Id="rId269" Type="http://schemas.openxmlformats.org/officeDocument/2006/relationships/customXml" Target="../ink/ink1915.xml"/><Relationship Id="rId434" Type="http://schemas.openxmlformats.org/officeDocument/2006/relationships/image" Target="../media/image1963.png"/><Relationship Id="rId476" Type="http://schemas.openxmlformats.org/officeDocument/2006/relationships/image" Target="../media/image1984.png"/><Relationship Id="rId641" Type="http://schemas.openxmlformats.org/officeDocument/2006/relationships/customXml" Target="../ink/ink2101.xml"/><Relationship Id="rId683" Type="http://schemas.openxmlformats.org/officeDocument/2006/relationships/customXml" Target="../ink/ink2122.xml"/><Relationship Id="rId739" Type="http://schemas.openxmlformats.org/officeDocument/2006/relationships/customXml" Target="../ink/ink2150.xml"/><Relationship Id="rId33" Type="http://schemas.openxmlformats.org/officeDocument/2006/relationships/customXml" Target="../ink/ink1797.xml"/><Relationship Id="rId129" Type="http://schemas.openxmlformats.org/officeDocument/2006/relationships/customXml" Target="../ink/ink1845.xml"/><Relationship Id="rId280" Type="http://schemas.openxmlformats.org/officeDocument/2006/relationships/image" Target="../media/image1886.png"/><Relationship Id="rId336" Type="http://schemas.openxmlformats.org/officeDocument/2006/relationships/image" Target="../media/image1914.png"/><Relationship Id="rId501" Type="http://schemas.openxmlformats.org/officeDocument/2006/relationships/customXml" Target="../ink/ink2031.xml"/><Relationship Id="rId543" Type="http://schemas.openxmlformats.org/officeDocument/2006/relationships/customXml" Target="../ink/ink2052.xml"/><Relationship Id="rId75" Type="http://schemas.openxmlformats.org/officeDocument/2006/relationships/customXml" Target="../ink/ink1818.xml"/><Relationship Id="rId140" Type="http://schemas.openxmlformats.org/officeDocument/2006/relationships/image" Target="../media/image1817.png"/><Relationship Id="rId182" Type="http://schemas.openxmlformats.org/officeDocument/2006/relationships/image" Target="../media/image1838.png"/><Relationship Id="rId378" Type="http://schemas.openxmlformats.org/officeDocument/2006/relationships/image" Target="../media/image1935.png"/><Relationship Id="rId403" Type="http://schemas.openxmlformats.org/officeDocument/2006/relationships/customXml" Target="../ink/ink1982.xml"/><Relationship Id="rId585" Type="http://schemas.openxmlformats.org/officeDocument/2006/relationships/customXml" Target="../ink/ink2073.xml"/><Relationship Id="rId750" Type="http://schemas.openxmlformats.org/officeDocument/2006/relationships/image" Target="../media/image2121.png"/><Relationship Id="rId6" Type="http://schemas.openxmlformats.org/officeDocument/2006/relationships/image" Target="../media/image1750.png"/><Relationship Id="rId238" Type="http://schemas.openxmlformats.org/officeDocument/2006/relationships/image" Target="../media/image1866.png"/><Relationship Id="rId445" Type="http://schemas.openxmlformats.org/officeDocument/2006/relationships/customXml" Target="../ink/ink2003.xml"/><Relationship Id="rId487" Type="http://schemas.openxmlformats.org/officeDocument/2006/relationships/customXml" Target="../ink/ink2024.xml"/><Relationship Id="rId610" Type="http://schemas.openxmlformats.org/officeDocument/2006/relationships/image" Target="../media/image2051.png"/><Relationship Id="rId652" Type="http://schemas.openxmlformats.org/officeDocument/2006/relationships/image" Target="../media/image2072.png"/><Relationship Id="rId694" Type="http://schemas.openxmlformats.org/officeDocument/2006/relationships/image" Target="../media/image2093.png"/><Relationship Id="rId708" Type="http://schemas.openxmlformats.org/officeDocument/2006/relationships/image" Target="../media/image2100.png"/><Relationship Id="rId291" Type="http://schemas.openxmlformats.org/officeDocument/2006/relationships/customXml" Target="../ink/ink1926.xml"/><Relationship Id="rId305" Type="http://schemas.openxmlformats.org/officeDocument/2006/relationships/customXml" Target="../ink/ink1933.xml"/><Relationship Id="rId347" Type="http://schemas.openxmlformats.org/officeDocument/2006/relationships/customXml" Target="../ink/ink1954.xml"/><Relationship Id="rId512" Type="http://schemas.openxmlformats.org/officeDocument/2006/relationships/image" Target="../media/image2002.png"/><Relationship Id="rId44" Type="http://schemas.openxmlformats.org/officeDocument/2006/relationships/image" Target="../media/image1769.png"/><Relationship Id="rId86" Type="http://schemas.openxmlformats.org/officeDocument/2006/relationships/image" Target="../media/image1790.png"/><Relationship Id="rId151" Type="http://schemas.openxmlformats.org/officeDocument/2006/relationships/customXml" Target="../ink/ink1856.xml"/><Relationship Id="rId389" Type="http://schemas.openxmlformats.org/officeDocument/2006/relationships/customXml" Target="../ink/ink1975.xml"/><Relationship Id="rId554" Type="http://schemas.openxmlformats.org/officeDocument/2006/relationships/image" Target="../media/image2023.png"/><Relationship Id="rId596" Type="http://schemas.openxmlformats.org/officeDocument/2006/relationships/image" Target="../media/image2044.png"/><Relationship Id="rId761" Type="http://schemas.openxmlformats.org/officeDocument/2006/relationships/customXml" Target="../ink/ink2161.xml"/><Relationship Id="rId193" Type="http://schemas.openxmlformats.org/officeDocument/2006/relationships/customXml" Target="../ink/ink1877.xml"/><Relationship Id="rId207" Type="http://schemas.openxmlformats.org/officeDocument/2006/relationships/customXml" Target="../ink/ink1884.xml"/><Relationship Id="rId249" Type="http://schemas.openxmlformats.org/officeDocument/2006/relationships/customXml" Target="../ink/ink1905.xml"/><Relationship Id="rId414" Type="http://schemas.openxmlformats.org/officeDocument/2006/relationships/image" Target="../media/image1953.png"/><Relationship Id="rId456" Type="http://schemas.openxmlformats.org/officeDocument/2006/relationships/image" Target="../media/image1974.png"/><Relationship Id="rId498" Type="http://schemas.openxmlformats.org/officeDocument/2006/relationships/image" Target="../media/image1995.png"/><Relationship Id="rId621" Type="http://schemas.openxmlformats.org/officeDocument/2006/relationships/customXml" Target="../ink/ink2091.xml"/><Relationship Id="rId663" Type="http://schemas.openxmlformats.org/officeDocument/2006/relationships/customXml" Target="../ink/ink2112.xml"/><Relationship Id="rId13" Type="http://schemas.openxmlformats.org/officeDocument/2006/relationships/customXml" Target="../ink/ink1787.xml"/><Relationship Id="rId109" Type="http://schemas.openxmlformats.org/officeDocument/2006/relationships/customXml" Target="../ink/ink1835.xml"/><Relationship Id="rId260" Type="http://schemas.openxmlformats.org/officeDocument/2006/relationships/image" Target="../media/image1876.png"/><Relationship Id="rId316" Type="http://schemas.openxmlformats.org/officeDocument/2006/relationships/image" Target="../media/image1904.png"/><Relationship Id="rId523" Type="http://schemas.openxmlformats.org/officeDocument/2006/relationships/customXml" Target="../ink/ink2042.xml"/><Relationship Id="rId719" Type="http://schemas.openxmlformats.org/officeDocument/2006/relationships/customXml" Target="../ink/ink2140.xml"/><Relationship Id="rId55" Type="http://schemas.openxmlformats.org/officeDocument/2006/relationships/customXml" Target="../ink/ink1808.xml"/><Relationship Id="rId97" Type="http://schemas.openxmlformats.org/officeDocument/2006/relationships/customXml" Target="../ink/ink1829.xml"/><Relationship Id="rId120" Type="http://schemas.openxmlformats.org/officeDocument/2006/relationships/image" Target="../media/image1807.png"/><Relationship Id="rId358" Type="http://schemas.openxmlformats.org/officeDocument/2006/relationships/image" Target="../media/image1925.png"/><Relationship Id="rId565" Type="http://schemas.openxmlformats.org/officeDocument/2006/relationships/customXml" Target="../ink/ink2063.xml"/><Relationship Id="rId730" Type="http://schemas.openxmlformats.org/officeDocument/2006/relationships/image" Target="../media/image2111.png"/><Relationship Id="rId772" Type="http://schemas.openxmlformats.org/officeDocument/2006/relationships/image" Target="../media/image2132.png"/><Relationship Id="rId162" Type="http://schemas.openxmlformats.org/officeDocument/2006/relationships/image" Target="../media/image1828.png"/><Relationship Id="rId218" Type="http://schemas.openxmlformats.org/officeDocument/2006/relationships/image" Target="../media/image1856.png"/><Relationship Id="rId425" Type="http://schemas.openxmlformats.org/officeDocument/2006/relationships/customXml" Target="../ink/ink1993.xml"/><Relationship Id="rId467" Type="http://schemas.openxmlformats.org/officeDocument/2006/relationships/customXml" Target="../ink/ink2014.xml"/><Relationship Id="rId632" Type="http://schemas.openxmlformats.org/officeDocument/2006/relationships/image" Target="../media/image2062.png"/><Relationship Id="rId271" Type="http://schemas.openxmlformats.org/officeDocument/2006/relationships/customXml" Target="../ink/ink1916.xml"/><Relationship Id="rId674" Type="http://schemas.openxmlformats.org/officeDocument/2006/relationships/image" Target="../media/image2083.png"/><Relationship Id="rId24" Type="http://schemas.openxmlformats.org/officeDocument/2006/relationships/image" Target="../media/image1759.png"/><Relationship Id="rId66" Type="http://schemas.openxmlformats.org/officeDocument/2006/relationships/image" Target="../media/image1780.png"/><Relationship Id="rId131" Type="http://schemas.openxmlformats.org/officeDocument/2006/relationships/customXml" Target="../ink/ink1846.xml"/><Relationship Id="rId327" Type="http://schemas.openxmlformats.org/officeDocument/2006/relationships/customXml" Target="../ink/ink1944.xml"/><Relationship Id="rId369" Type="http://schemas.openxmlformats.org/officeDocument/2006/relationships/customXml" Target="../ink/ink1965.xml"/><Relationship Id="rId534" Type="http://schemas.openxmlformats.org/officeDocument/2006/relationships/image" Target="../media/image2013.png"/><Relationship Id="rId576" Type="http://schemas.openxmlformats.org/officeDocument/2006/relationships/image" Target="../media/image2034.png"/><Relationship Id="rId741" Type="http://schemas.openxmlformats.org/officeDocument/2006/relationships/customXml" Target="../ink/ink2151.xml"/><Relationship Id="rId783" Type="http://schemas.openxmlformats.org/officeDocument/2006/relationships/customXml" Target="../ink/ink2172.xml"/><Relationship Id="rId173" Type="http://schemas.openxmlformats.org/officeDocument/2006/relationships/customXml" Target="../ink/ink1867.xml"/><Relationship Id="rId229" Type="http://schemas.openxmlformats.org/officeDocument/2006/relationships/customXml" Target="../ink/ink1895.xml"/><Relationship Id="rId380" Type="http://schemas.openxmlformats.org/officeDocument/2006/relationships/image" Target="../media/image1936.png"/><Relationship Id="rId436" Type="http://schemas.openxmlformats.org/officeDocument/2006/relationships/image" Target="../media/image1964.png"/><Relationship Id="rId601" Type="http://schemas.openxmlformats.org/officeDocument/2006/relationships/customXml" Target="../ink/ink2081.xml"/><Relationship Id="rId643" Type="http://schemas.openxmlformats.org/officeDocument/2006/relationships/customXml" Target="../ink/ink2102.xml"/><Relationship Id="rId240" Type="http://schemas.openxmlformats.org/officeDocument/2006/relationships/image" Target="../media/image1046.png"/><Relationship Id="rId478" Type="http://schemas.openxmlformats.org/officeDocument/2006/relationships/image" Target="../media/image1985.png"/><Relationship Id="rId685" Type="http://schemas.openxmlformats.org/officeDocument/2006/relationships/customXml" Target="../ink/ink2123.xml"/><Relationship Id="rId35" Type="http://schemas.openxmlformats.org/officeDocument/2006/relationships/customXml" Target="../ink/ink1798.xml"/><Relationship Id="rId77" Type="http://schemas.openxmlformats.org/officeDocument/2006/relationships/customXml" Target="../ink/ink1819.xml"/><Relationship Id="rId100" Type="http://schemas.openxmlformats.org/officeDocument/2006/relationships/image" Target="../media/image1797.png"/><Relationship Id="rId282" Type="http://schemas.openxmlformats.org/officeDocument/2006/relationships/image" Target="../media/image1887.png"/><Relationship Id="rId338" Type="http://schemas.openxmlformats.org/officeDocument/2006/relationships/image" Target="../media/image1915.png"/><Relationship Id="rId503" Type="http://schemas.openxmlformats.org/officeDocument/2006/relationships/customXml" Target="../ink/ink2032.xml"/><Relationship Id="rId545" Type="http://schemas.openxmlformats.org/officeDocument/2006/relationships/customXml" Target="../ink/ink2053.xml"/><Relationship Id="rId587" Type="http://schemas.openxmlformats.org/officeDocument/2006/relationships/customXml" Target="../ink/ink2074.xml"/><Relationship Id="rId710" Type="http://schemas.openxmlformats.org/officeDocument/2006/relationships/image" Target="../media/image2101.png"/><Relationship Id="rId752" Type="http://schemas.openxmlformats.org/officeDocument/2006/relationships/image" Target="../media/image2122.png"/><Relationship Id="rId8" Type="http://schemas.openxmlformats.org/officeDocument/2006/relationships/image" Target="../media/image1751.png"/><Relationship Id="rId142" Type="http://schemas.openxmlformats.org/officeDocument/2006/relationships/image" Target="../media/image1818.png"/><Relationship Id="rId184" Type="http://schemas.openxmlformats.org/officeDocument/2006/relationships/image" Target="../media/image1839.png"/><Relationship Id="rId391" Type="http://schemas.openxmlformats.org/officeDocument/2006/relationships/customXml" Target="../ink/ink1976.xml"/><Relationship Id="rId405" Type="http://schemas.openxmlformats.org/officeDocument/2006/relationships/customXml" Target="../ink/ink1983.xml"/><Relationship Id="rId447" Type="http://schemas.openxmlformats.org/officeDocument/2006/relationships/customXml" Target="../ink/ink2004.xml"/><Relationship Id="rId612" Type="http://schemas.openxmlformats.org/officeDocument/2006/relationships/image" Target="../media/image2052.png"/><Relationship Id="rId251" Type="http://schemas.openxmlformats.org/officeDocument/2006/relationships/customXml" Target="../ink/ink1906.xml"/><Relationship Id="rId489" Type="http://schemas.openxmlformats.org/officeDocument/2006/relationships/customXml" Target="../ink/ink2025.xml"/><Relationship Id="rId654" Type="http://schemas.openxmlformats.org/officeDocument/2006/relationships/image" Target="../media/image2073.png"/><Relationship Id="rId696" Type="http://schemas.openxmlformats.org/officeDocument/2006/relationships/image" Target="../media/image2094.png"/><Relationship Id="rId46" Type="http://schemas.openxmlformats.org/officeDocument/2006/relationships/image" Target="../media/image1770.png"/><Relationship Id="rId293" Type="http://schemas.openxmlformats.org/officeDocument/2006/relationships/customXml" Target="../ink/ink1927.xml"/><Relationship Id="rId307" Type="http://schemas.openxmlformats.org/officeDocument/2006/relationships/customXml" Target="../ink/ink1934.xml"/><Relationship Id="rId349" Type="http://schemas.openxmlformats.org/officeDocument/2006/relationships/customXml" Target="../ink/ink1955.xml"/><Relationship Id="rId514" Type="http://schemas.openxmlformats.org/officeDocument/2006/relationships/image" Target="../media/image2003.png"/><Relationship Id="rId556" Type="http://schemas.openxmlformats.org/officeDocument/2006/relationships/image" Target="../media/image2024.png"/><Relationship Id="rId721" Type="http://schemas.openxmlformats.org/officeDocument/2006/relationships/customXml" Target="../ink/ink2141.xml"/><Relationship Id="rId763" Type="http://schemas.openxmlformats.org/officeDocument/2006/relationships/customXml" Target="../ink/ink2162.xml"/><Relationship Id="rId88" Type="http://schemas.openxmlformats.org/officeDocument/2006/relationships/image" Target="../media/image1791.png"/><Relationship Id="rId111" Type="http://schemas.openxmlformats.org/officeDocument/2006/relationships/customXml" Target="../ink/ink1836.xml"/><Relationship Id="rId153" Type="http://schemas.openxmlformats.org/officeDocument/2006/relationships/customXml" Target="../ink/ink1857.xml"/><Relationship Id="rId195" Type="http://schemas.openxmlformats.org/officeDocument/2006/relationships/customXml" Target="../ink/ink1878.xml"/><Relationship Id="rId209" Type="http://schemas.openxmlformats.org/officeDocument/2006/relationships/customXml" Target="../ink/ink1885.xml"/><Relationship Id="rId360" Type="http://schemas.openxmlformats.org/officeDocument/2006/relationships/image" Target="../media/image1926.png"/><Relationship Id="rId416" Type="http://schemas.openxmlformats.org/officeDocument/2006/relationships/image" Target="../media/image1954.png"/><Relationship Id="rId598" Type="http://schemas.openxmlformats.org/officeDocument/2006/relationships/image" Target="../media/image2045.png"/><Relationship Id="rId220" Type="http://schemas.openxmlformats.org/officeDocument/2006/relationships/image" Target="../media/image1857.png"/><Relationship Id="rId458" Type="http://schemas.openxmlformats.org/officeDocument/2006/relationships/image" Target="../media/image1975.png"/><Relationship Id="rId623" Type="http://schemas.openxmlformats.org/officeDocument/2006/relationships/customXml" Target="../ink/ink2092.xml"/><Relationship Id="rId665" Type="http://schemas.openxmlformats.org/officeDocument/2006/relationships/customXml" Target="../ink/ink2113.xml"/><Relationship Id="rId15" Type="http://schemas.openxmlformats.org/officeDocument/2006/relationships/customXml" Target="../ink/ink1788.xml"/><Relationship Id="rId57" Type="http://schemas.openxmlformats.org/officeDocument/2006/relationships/customXml" Target="../ink/ink1809.xml"/><Relationship Id="rId262" Type="http://schemas.openxmlformats.org/officeDocument/2006/relationships/image" Target="../media/image1877.png"/><Relationship Id="rId318" Type="http://schemas.openxmlformats.org/officeDocument/2006/relationships/image" Target="../media/image1905.png"/><Relationship Id="rId525" Type="http://schemas.openxmlformats.org/officeDocument/2006/relationships/customXml" Target="../ink/ink2043.xml"/><Relationship Id="rId567" Type="http://schemas.openxmlformats.org/officeDocument/2006/relationships/customXml" Target="../ink/ink2064.xml"/><Relationship Id="rId732" Type="http://schemas.openxmlformats.org/officeDocument/2006/relationships/image" Target="../media/image2112.png"/><Relationship Id="rId99" Type="http://schemas.openxmlformats.org/officeDocument/2006/relationships/customXml" Target="../ink/ink1830.xml"/><Relationship Id="rId122" Type="http://schemas.openxmlformats.org/officeDocument/2006/relationships/image" Target="../media/image1808.png"/><Relationship Id="rId164" Type="http://schemas.openxmlformats.org/officeDocument/2006/relationships/image" Target="../media/image1829.png"/><Relationship Id="rId371" Type="http://schemas.openxmlformats.org/officeDocument/2006/relationships/customXml" Target="../ink/ink1966.xml"/><Relationship Id="rId774" Type="http://schemas.openxmlformats.org/officeDocument/2006/relationships/image" Target="../media/image2133.png"/><Relationship Id="rId427" Type="http://schemas.openxmlformats.org/officeDocument/2006/relationships/customXml" Target="../ink/ink1994.xml"/><Relationship Id="rId469" Type="http://schemas.openxmlformats.org/officeDocument/2006/relationships/customXml" Target="../ink/ink2015.xml"/><Relationship Id="rId634" Type="http://schemas.openxmlformats.org/officeDocument/2006/relationships/image" Target="../media/image2063.png"/><Relationship Id="rId676" Type="http://schemas.openxmlformats.org/officeDocument/2006/relationships/image" Target="../media/image2084.png"/><Relationship Id="rId26" Type="http://schemas.openxmlformats.org/officeDocument/2006/relationships/image" Target="../media/image1760.png"/><Relationship Id="rId231" Type="http://schemas.openxmlformats.org/officeDocument/2006/relationships/customXml" Target="../ink/ink1896.xml"/><Relationship Id="rId273" Type="http://schemas.openxmlformats.org/officeDocument/2006/relationships/customXml" Target="../ink/ink1917.xml"/><Relationship Id="rId329" Type="http://schemas.openxmlformats.org/officeDocument/2006/relationships/customXml" Target="../ink/ink1945.xml"/><Relationship Id="rId480" Type="http://schemas.openxmlformats.org/officeDocument/2006/relationships/image" Target="../media/image1986.png"/><Relationship Id="rId536" Type="http://schemas.openxmlformats.org/officeDocument/2006/relationships/image" Target="../media/image2014.png"/><Relationship Id="rId701" Type="http://schemas.openxmlformats.org/officeDocument/2006/relationships/customXml" Target="../ink/ink2131.xml"/><Relationship Id="rId68" Type="http://schemas.openxmlformats.org/officeDocument/2006/relationships/image" Target="../media/image1781.png"/><Relationship Id="rId133" Type="http://schemas.openxmlformats.org/officeDocument/2006/relationships/customXml" Target="../ink/ink1847.xml"/><Relationship Id="rId175" Type="http://schemas.openxmlformats.org/officeDocument/2006/relationships/customXml" Target="../ink/ink1868.xml"/><Relationship Id="rId340" Type="http://schemas.openxmlformats.org/officeDocument/2006/relationships/image" Target="../media/image1916.png"/><Relationship Id="rId578" Type="http://schemas.openxmlformats.org/officeDocument/2006/relationships/image" Target="../media/image2035.png"/><Relationship Id="rId743" Type="http://schemas.openxmlformats.org/officeDocument/2006/relationships/customXml" Target="../ink/ink2152.xml"/><Relationship Id="rId200" Type="http://schemas.openxmlformats.org/officeDocument/2006/relationships/image" Target="../media/image1847.png"/><Relationship Id="rId382" Type="http://schemas.openxmlformats.org/officeDocument/2006/relationships/image" Target="../media/image1937.png"/><Relationship Id="rId438" Type="http://schemas.openxmlformats.org/officeDocument/2006/relationships/image" Target="../media/image1965.png"/><Relationship Id="rId603" Type="http://schemas.openxmlformats.org/officeDocument/2006/relationships/customXml" Target="../ink/ink2082.xml"/><Relationship Id="rId645" Type="http://schemas.openxmlformats.org/officeDocument/2006/relationships/customXml" Target="../ink/ink2103.xml"/><Relationship Id="rId687" Type="http://schemas.openxmlformats.org/officeDocument/2006/relationships/customXml" Target="../ink/ink2124.xml"/><Relationship Id="rId242" Type="http://schemas.openxmlformats.org/officeDocument/2006/relationships/image" Target="../media/image1867.png"/><Relationship Id="rId284" Type="http://schemas.openxmlformats.org/officeDocument/2006/relationships/image" Target="../media/image1888.png"/><Relationship Id="rId491" Type="http://schemas.openxmlformats.org/officeDocument/2006/relationships/customXml" Target="../ink/ink2026.xml"/><Relationship Id="rId505" Type="http://schemas.openxmlformats.org/officeDocument/2006/relationships/customXml" Target="../ink/ink2033.xml"/><Relationship Id="rId712" Type="http://schemas.openxmlformats.org/officeDocument/2006/relationships/image" Target="../media/image2102.png"/><Relationship Id="rId37" Type="http://schemas.openxmlformats.org/officeDocument/2006/relationships/customXml" Target="../ink/ink1799.xml"/><Relationship Id="rId79" Type="http://schemas.openxmlformats.org/officeDocument/2006/relationships/customXml" Target="../ink/ink1820.xml"/><Relationship Id="rId102" Type="http://schemas.openxmlformats.org/officeDocument/2006/relationships/image" Target="../media/image1798.png"/><Relationship Id="rId144" Type="http://schemas.openxmlformats.org/officeDocument/2006/relationships/image" Target="../media/image1819.png"/><Relationship Id="rId547" Type="http://schemas.openxmlformats.org/officeDocument/2006/relationships/customXml" Target="../ink/ink2054.xml"/><Relationship Id="rId589" Type="http://schemas.openxmlformats.org/officeDocument/2006/relationships/customXml" Target="../ink/ink2075.xml"/><Relationship Id="rId754" Type="http://schemas.openxmlformats.org/officeDocument/2006/relationships/image" Target="../media/image2123.png"/><Relationship Id="rId90" Type="http://schemas.openxmlformats.org/officeDocument/2006/relationships/image" Target="../media/image1792.png"/><Relationship Id="rId186" Type="http://schemas.openxmlformats.org/officeDocument/2006/relationships/image" Target="../media/image1840.png"/><Relationship Id="rId351" Type="http://schemas.openxmlformats.org/officeDocument/2006/relationships/customXml" Target="../ink/ink1956.xml"/><Relationship Id="rId393" Type="http://schemas.openxmlformats.org/officeDocument/2006/relationships/customXml" Target="../ink/ink1977.xml"/><Relationship Id="rId407" Type="http://schemas.openxmlformats.org/officeDocument/2006/relationships/customXml" Target="../ink/ink1984.xml"/><Relationship Id="rId449" Type="http://schemas.openxmlformats.org/officeDocument/2006/relationships/customXml" Target="../ink/ink2005.xml"/><Relationship Id="rId614" Type="http://schemas.openxmlformats.org/officeDocument/2006/relationships/image" Target="../media/image2053.png"/><Relationship Id="rId656" Type="http://schemas.openxmlformats.org/officeDocument/2006/relationships/image" Target="../media/image2074.png"/><Relationship Id="rId211" Type="http://schemas.openxmlformats.org/officeDocument/2006/relationships/customXml" Target="../ink/ink1886.xml"/><Relationship Id="rId253" Type="http://schemas.openxmlformats.org/officeDocument/2006/relationships/customXml" Target="../ink/ink1907.xml"/><Relationship Id="rId295" Type="http://schemas.openxmlformats.org/officeDocument/2006/relationships/customXml" Target="../ink/ink1928.xml"/><Relationship Id="rId309" Type="http://schemas.openxmlformats.org/officeDocument/2006/relationships/customXml" Target="../ink/ink1935.xml"/><Relationship Id="rId460" Type="http://schemas.openxmlformats.org/officeDocument/2006/relationships/image" Target="../media/image1976.png"/><Relationship Id="rId516" Type="http://schemas.openxmlformats.org/officeDocument/2006/relationships/image" Target="../media/image2004.png"/><Relationship Id="rId698" Type="http://schemas.openxmlformats.org/officeDocument/2006/relationships/image" Target="../media/image2095.png"/><Relationship Id="rId48" Type="http://schemas.openxmlformats.org/officeDocument/2006/relationships/image" Target="../media/image1771.png"/><Relationship Id="rId113" Type="http://schemas.openxmlformats.org/officeDocument/2006/relationships/customXml" Target="../ink/ink1837.xml"/><Relationship Id="rId320" Type="http://schemas.openxmlformats.org/officeDocument/2006/relationships/image" Target="../media/image1906.png"/><Relationship Id="rId558" Type="http://schemas.openxmlformats.org/officeDocument/2006/relationships/image" Target="../media/image2025.png"/><Relationship Id="rId723" Type="http://schemas.openxmlformats.org/officeDocument/2006/relationships/customXml" Target="../ink/ink2142.xml"/><Relationship Id="rId765" Type="http://schemas.openxmlformats.org/officeDocument/2006/relationships/customXml" Target="../ink/ink2163.xml"/><Relationship Id="rId155" Type="http://schemas.openxmlformats.org/officeDocument/2006/relationships/customXml" Target="../ink/ink1858.xml"/><Relationship Id="rId197" Type="http://schemas.openxmlformats.org/officeDocument/2006/relationships/customXml" Target="../ink/ink1879.xml"/><Relationship Id="rId362" Type="http://schemas.openxmlformats.org/officeDocument/2006/relationships/image" Target="../media/image1927.png"/><Relationship Id="rId418" Type="http://schemas.openxmlformats.org/officeDocument/2006/relationships/image" Target="../media/image1955.png"/><Relationship Id="rId625" Type="http://schemas.openxmlformats.org/officeDocument/2006/relationships/customXml" Target="../ink/ink2093.xml"/><Relationship Id="rId222" Type="http://schemas.openxmlformats.org/officeDocument/2006/relationships/image" Target="../media/image1858.png"/><Relationship Id="rId264" Type="http://schemas.openxmlformats.org/officeDocument/2006/relationships/image" Target="../media/image1878.png"/><Relationship Id="rId471" Type="http://schemas.openxmlformats.org/officeDocument/2006/relationships/customXml" Target="../ink/ink2016.xml"/><Relationship Id="rId667" Type="http://schemas.openxmlformats.org/officeDocument/2006/relationships/customXml" Target="../ink/ink2114.xml"/><Relationship Id="rId17" Type="http://schemas.openxmlformats.org/officeDocument/2006/relationships/customXml" Target="../ink/ink1789.xml"/><Relationship Id="rId59" Type="http://schemas.openxmlformats.org/officeDocument/2006/relationships/customXml" Target="../ink/ink1810.xml"/><Relationship Id="rId124" Type="http://schemas.openxmlformats.org/officeDocument/2006/relationships/image" Target="../media/image1809.png"/><Relationship Id="rId527" Type="http://schemas.openxmlformats.org/officeDocument/2006/relationships/customXml" Target="../ink/ink2044.xml"/><Relationship Id="rId569" Type="http://schemas.openxmlformats.org/officeDocument/2006/relationships/customXml" Target="../ink/ink2065.xml"/><Relationship Id="rId734" Type="http://schemas.openxmlformats.org/officeDocument/2006/relationships/image" Target="../media/image2113.png"/><Relationship Id="rId776" Type="http://schemas.openxmlformats.org/officeDocument/2006/relationships/image" Target="../media/image2134.png"/><Relationship Id="rId70" Type="http://schemas.openxmlformats.org/officeDocument/2006/relationships/image" Target="../media/image1782.png"/><Relationship Id="rId166" Type="http://schemas.openxmlformats.org/officeDocument/2006/relationships/image" Target="../media/image1830.png"/><Relationship Id="rId331" Type="http://schemas.openxmlformats.org/officeDocument/2006/relationships/customXml" Target="../ink/ink1946.xml"/><Relationship Id="rId373" Type="http://schemas.openxmlformats.org/officeDocument/2006/relationships/customXml" Target="../ink/ink1967.xml"/><Relationship Id="rId429" Type="http://schemas.openxmlformats.org/officeDocument/2006/relationships/customXml" Target="../ink/ink1995.xml"/><Relationship Id="rId580" Type="http://schemas.openxmlformats.org/officeDocument/2006/relationships/image" Target="../media/image2036.png"/><Relationship Id="rId636" Type="http://schemas.openxmlformats.org/officeDocument/2006/relationships/image" Target="../media/image2064.png"/><Relationship Id="rId1" Type="http://schemas.openxmlformats.org/officeDocument/2006/relationships/slideLayout" Target="../slideLayouts/slideLayout7.xml"/><Relationship Id="rId233" Type="http://schemas.openxmlformats.org/officeDocument/2006/relationships/customXml" Target="../ink/ink1897.xml"/><Relationship Id="rId440" Type="http://schemas.openxmlformats.org/officeDocument/2006/relationships/image" Target="../media/image1966.png"/><Relationship Id="rId678" Type="http://schemas.openxmlformats.org/officeDocument/2006/relationships/image" Target="../media/image2085.png"/><Relationship Id="rId28" Type="http://schemas.openxmlformats.org/officeDocument/2006/relationships/image" Target="../media/image1761.png"/><Relationship Id="rId275" Type="http://schemas.openxmlformats.org/officeDocument/2006/relationships/customXml" Target="../ink/ink1918.xml"/><Relationship Id="rId300" Type="http://schemas.openxmlformats.org/officeDocument/2006/relationships/image" Target="../media/image1896.png"/><Relationship Id="rId482" Type="http://schemas.openxmlformats.org/officeDocument/2006/relationships/image" Target="../media/image1987.png"/><Relationship Id="rId538" Type="http://schemas.openxmlformats.org/officeDocument/2006/relationships/image" Target="../media/image2015.png"/><Relationship Id="rId703" Type="http://schemas.openxmlformats.org/officeDocument/2006/relationships/customXml" Target="../ink/ink2132.xml"/><Relationship Id="rId745" Type="http://schemas.openxmlformats.org/officeDocument/2006/relationships/customXml" Target="../ink/ink2153.xml"/><Relationship Id="rId81" Type="http://schemas.openxmlformats.org/officeDocument/2006/relationships/customXml" Target="../ink/ink1821.xml"/><Relationship Id="rId135" Type="http://schemas.openxmlformats.org/officeDocument/2006/relationships/customXml" Target="../ink/ink1848.xml"/><Relationship Id="rId177" Type="http://schemas.openxmlformats.org/officeDocument/2006/relationships/customXml" Target="../ink/ink1869.xml"/><Relationship Id="rId342" Type="http://schemas.openxmlformats.org/officeDocument/2006/relationships/image" Target="../media/image1917.png"/><Relationship Id="rId384" Type="http://schemas.openxmlformats.org/officeDocument/2006/relationships/image" Target="../media/image1938.png"/><Relationship Id="rId591" Type="http://schemas.openxmlformats.org/officeDocument/2006/relationships/customXml" Target="../ink/ink2076.xml"/><Relationship Id="rId605" Type="http://schemas.openxmlformats.org/officeDocument/2006/relationships/customXml" Target="../ink/ink2083.xml"/><Relationship Id="rId202" Type="http://schemas.openxmlformats.org/officeDocument/2006/relationships/image" Target="../media/image1848.png"/><Relationship Id="rId244" Type="http://schemas.openxmlformats.org/officeDocument/2006/relationships/image" Target="../media/image1868.png"/><Relationship Id="rId647" Type="http://schemas.openxmlformats.org/officeDocument/2006/relationships/customXml" Target="../ink/ink2104.xml"/><Relationship Id="rId689" Type="http://schemas.openxmlformats.org/officeDocument/2006/relationships/customXml" Target="../ink/ink2125.xml"/><Relationship Id="rId39" Type="http://schemas.openxmlformats.org/officeDocument/2006/relationships/customXml" Target="../ink/ink1800.xml"/><Relationship Id="rId286" Type="http://schemas.openxmlformats.org/officeDocument/2006/relationships/image" Target="../media/image1889.png"/><Relationship Id="rId451" Type="http://schemas.openxmlformats.org/officeDocument/2006/relationships/customXml" Target="../ink/ink2006.xml"/><Relationship Id="rId493" Type="http://schemas.openxmlformats.org/officeDocument/2006/relationships/customXml" Target="../ink/ink2027.xml"/><Relationship Id="rId507" Type="http://schemas.openxmlformats.org/officeDocument/2006/relationships/customXml" Target="../ink/ink2034.xml"/><Relationship Id="rId549" Type="http://schemas.openxmlformats.org/officeDocument/2006/relationships/customXml" Target="../ink/ink2055.xml"/><Relationship Id="rId714" Type="http://schemas.openxmlformats.org/officeDocument/2006/relationships/image" Target="../media/image2103.png"/><Relationship Id="rId756" Type="http://schemas.openxmlformats.org/officeDocument/2006/relationships/image" Target="../media/image2124.png"/><Relationship Id="rId50" Type="http://schemas.openxmlformats.org/officeDocument/2006/relationships/image" Target="../media/image1772.png"/><Relationship Id="rId104" Type="http://schemas.openxmlformats.org/officeDocument/2006/relationships/image" Target="../media/image1799.png"/><Relationship Id="rId146" Type="http://schemas.openxmlformats.org/officeDocument/2006/relationships/image" Target="../media/image1820.png"/><Relationship Id="rId188" Type="http://schemas.openxmlformats.org/officeDocument/2006/relationships/image" Target="../media/image1841.png"/><Relationship Id="rId311" Type="http://schemas.openxmlformats.org/officeDocument/2006/relationships/customXml" Target="../ink/ink1936.xml"/><Relationship Id="rId353" Type="http://schemas.openxmlformats.org/officeDocument/2006/relationships/customXml" Target="../ink/ink1957.xml"/><Relationship Id="rId395" Type="http://schemas.openxmlformats.org/officeDocument/2006/relationships/customXml" Target="../ink/ink1978.xml"/><Relationship Id="rId409" Type="http://schemas.openxmlformats.org/officeDocument/2006/relationships/customXml" Target="../ink/ink1985.xml"/><Relationship Id="rId560" Type="http://schemas.openxmlformats.org/officeDocument/2006/relationships/image" Target="../media/image2026.png"/><Relationship Id="rId92" Type="http://schemas.openxmlformats.org/officeDocument/2006/relationships/image" Target="../media/image1793.png"/><Relationship Id="rId213" Type="http://schemas.openxmlformats.org/officeDocument/2006/relationships/customXml" Target="../ink/ink1887.xml"/><Relationship Id="rId420" Type="http://schemas.openxmlformats.org/officeDocument/2006/relationships/image" Target="../media/image1956.png"/><Relationship Id="rId616" Type="http://schemas.openxmlformats.org/officeDocument/2006/relationships/image" Target="../media/image2054.png"/><Relationship Id="rId658" Type="http://schemas.openxmlformats.org/officeDocument/2006/relationships/image" Target="../media/image2075.png"/><Relationship Id="rId255" Type="http://schemas.openxmlformats.org/officeDocument/2006/relationships/customXml" Target="../ink/ink1908.xml"/><Relationship Id="rId297" Type="http://schemas.openxmlformats.org/officeDocument/2006/relationships/customXml" Target="../ink/ink1929.xml"/><Relationship Id="rId462" Type="http://schemas.openxmlformats.org/officeDocument/2006/relationships/image" Target="../media/image1977.png"/><Relationship Id="rId518" Type="http://schemas.openxmlformats.org/officeDocument/2006/relationships/image" Target="../media/image2005.png"/><Relationship Id="rId725" Type="http://schemas.openxmlformats.org/officeDocument/2006/relationships/customXml" Target="../ink/ink2143.xml"/><Relationship Id="rId115" Type="http://schemas.openxmlformats.org/officeDocument/2006/relationships/customXml" Target="../ink/ink1838.xml"/><Relationship Id="rId157" Type="http://schemas.openxmlformats.org/officeDocument/2006/relationships/customXml" Target="../ink/ink1859.xml"/><Relationship Id="rId322" Type="http://schemas.openxmlformats.org/officeDocument/2006/relationships/image" Target="../media/image1907.png"/><Relationship Id="rId364" Type="http://schemas.openxmlformats.org/officeDocument/2006/relationships/image" Target="../media/image1928.png"/><Relationship Id="rId767" Type="http://schemas.openxmlformats.org/officeDocument/2006/relationships/customXml" Target="../ink/ink2164.xml"/><Relationship Id="rId61" Type="http://schemas.openxmlformats.org/officeDocument/2006/relationships/customXml" Target="../ink/ink1811.xml"/><Relationship Id="rId199" Type="http://schemas.openxmlformats.org/officeDocument/2006/relationships/customXml" Target="../ink/ink1880.xml"/><Relationship Id="rId571" Type="http://schemas.openxmlformats.org/officeDocument/2006/relationships/customXml" Target="../ink/ink2066.xml"/><Relationship Id="rId627" Type="http://schemas.openxmlformats.org/officeDocument/2006/relationships/customXml" Target="../ink/ink2094.xml"/><Relationship Id="rId669" Type="http://schemas.openxmlformats.org/officeDocument/2006/relationships/customXml" Target="../ink/ink2115.xml"/><Relationship Id="rId19" Type="http://schemas.openxmlformats.org/officeDocument/2006/relationships/customXml" Target="../ink/ink1790.xml"/><Relationship Id="rId224" Type="http://schemas.openxmlformats.org/officeDocument/2006/relationships/image" Target="../media/image1859.png"/><Relationship Id="rId266" Type="http://schemas.openxmlformats.org/officeDocument/2006/relationships/image" Target="../media/image1879.png"/><Relationship Id="rId431" Type="http://schemas.openxmlformats.org/officeDocument/2006/relationships/customXml" Target="../ink/ink1996.xml"/><Relationship Id="rId473" Type="http://schemas.openxmlformats.org/officeDocument/2006/relationships/customXml" Target="../ink/ink2017.xml"/><Relationship Id="rId529" Type="http://schemas.openxmlformats.org/officeDocument/2006/relationships/customXml" Target="../ink/ink2045.xml"/><Relationship Id="rId680" Type="http://schemas.openxmlformats.org/officeDocument/2006/relationships/image" Target="../media/image2086.png"/><Relationship Id="rId736" Type="http://schemas.openxmlformats.org/officeDocument/2006/relationships/image" Target="../media/image2114.png"/><Relationship Id="rId30" Type="http://schemas.openxmlformats.org/officeDocument/2006/relationships/image" Target="../media/image1762.png"/><Relationship Id="rId126" Type="http://schemas.openxmlformats.org/officeDocument/2006/relationships/image" Target="../media/image1810.png"/><Relationship Id="rId168" Type="http://schemas.openxmlformats.org/officeDocument/2006/relationships/image" Target="../media/image1831.png"/><Relationship Id="rId333" Type="http://schemas.openxmlformats.org/officeDocument/2006/relationships/customXml" Target="../ink/ink1947.xml"/><Relationship Id="rId540" Type="http://schemas.openxmlformats.org/officeDocument/2006/relationships/image" Target="../media/image2016.png"/><Relationship Id="rId778" Type="http://schemas.openxmlformats.org/officeDocument/2006/relationships/image" Target="../media/image2135.png"/><Relationship Id="rId72" Type="http://schemas.openxmlformats.org/officeDocument/2006/relationships/image" Target="../media/image1783.png"/><Relationship Id="rId375" Type="http://schemas.openxmlformats.org/officeDocument/2006/relationships/customXml" Target="../ink/ink1968.xml"/><Relationship Id="rId582" Type="http://schemas.openxmlformats.org/officeDocument/2006/relationships/image" Target="../media/image2037.png"/><Relationship Id="rId638" Type="http://schemas.openxmlformats.org/officeDocument/2006/relationships/image" Target="../media/image2065.png"/><Relationship Id="rId3" Type="http://schemas.openxmlformats.org/officeDocument/2006/relationships/customXml" Target="../ink/ink1782.xml"/><Relationship Id="rId235" Type="http://schemas.openxmlformats.org/officeDocument/2006/relationships/customXml" Target="../ink/ink1898.xml"/><Relationship Id="rId277" Type="http://schemas.openxmlformats.org/officeDocument/2006/relationships/customXml" Target="../ink/ink1919.xml"/><Relationship Id="rId400" Type="http://schemas.openxmlformats.org/officeDocument/2006/relationships/image" Target="../media/image1946.png"/><Relationship Id="rId442" Type="http://schemas.openxmlformats.org/officeDocument/2006/relationships/image" Target="../media/image1967.png"/><Relationship Id="rId484" Type="http://schemas.openxmlformats.org/officeDocument/2006/relationships/image" Target="../media/image1988.png"/><Relationship Id="rId705" Type="http://schemas.openxmlformats.org/officeDocument/2006/relationships/customXml" Target="../ink/ink2133.xml"/><Relationship Id="rId137" Type="http://schemas.openxmlformats.org/officeDocument/2006/relationships/customXml" Target="../ink/ink1849.xml"/><Relationship Id="rId302" Type="http://schemas.openxmlformats.org/officeDocument/2006/relationships/image" Target="../media/image1897.png"/><Relationship Id="rId344" Type="http://schemas.openxmlformats.org/officeDocument/2006/relationships/image" Target="../media/image1918.png"/><Relationship Id="rId691" Type="http://schemas.openxmlformats.org/officeDocument/2006/relationships/customXml" Target="../ink/ink2126.xml"/><Relationship Id="rId747" Type="http://schemas.openxmlformats.org/officeDocument/2006/relationships/customXml" Target="../ink/ink2154.xml"/><Relationship Id="rId41" Type="http://schemas.openxmlformats.org/officeDocument/2006/relationships/customXml" Target="../ink/ink1801.xml"/><Relationship Id="rId83" Type="http://schemas.openxmlformats.org/officeDocument/2006/relationships/customXml" Target="../ink/ink1822.xml"/><Relationship Id="rId179" Type="http://schemas.openxmlformats.org/officeDocument/2006/relationships/customXml" Target="../ink/ink1870.xml"/><Relationship Id="rId386" Type="http://schemas.openxmlformats.org/officeDocument/2006/relationships/image" Target="../media/image1939.png"/><Relationship Id="rId551" Type="http://schemas.openxmlformats.org/officeDocument/2006/relationships/customXml" Target="../ink/ink2056.xml"/><Relationship Id="rId593" Type="http://schemas.openxmlformats.org/officeDocument/2006/relationships/customXml" Target="../ink/ink2077.xml"/><Relationship Id="rId607" Type="http://schemas.openxmlformats.org/officeDocument/2006/relationships/customXml" Target="../ink/ink2084.xml"/><Relationship Id="rId649" Type="http://schemas.openxmlformats.org/officeDocument/2006/relationships/customXml" Target="../ink/ink2105.xml"/><Relationship Id="rId190" Type="http://schemas.openxmlformats.org/officeDocument/2006/relationships/image" Target="../media/image1842.png"/><Relationship Id="rId204" Type="http://schemas.openxmlformats.org/officeDocument/2006/relationships/image" Target="../media/image1849.png"/><Relationship Id="rId246" Type="http://schemas.openxmlformats.org/officeDocument/2006/relationships/image" Target="../media/image1869.png"/><Relationship Id="rId288" Type="http://schemas.openxmlformats.org/officeDocument/2006/relationships/image" Target="../media/image1890.png"/><Relationship Id="rId411" Type="http://schemas.openxmlformats.org/officeDocument/2006/relationships/customXml" Target="../ink/ink1986.xml"/><Relationship Id="rId453" Type="http://schemas.openxmlformats.org/officeDocument/2006/relationships/customXml" Target="../ink/ink2007.xml"/><Relationship Id="rId509" Type="http://schemas.openxmlformats.org/officeDocument/2006/relationships/customXml" Target="../ink/ink2035.xml"/><Relationship Id="rId660" Type="http://schemas.openxmlformats.org/officeDocument/2006/relationships/image" Target="../media/image2076.png"/><Relationship Id="rId106" Type="http://schemas.openxmlformats.org/officeDocument/2006/relationships/image" Target="../media/image1800.png"/><Relationship Id="rId313" Type="http://schemas.openxmlformats.org/officeDocument/2006/relationships/customXml" Target="../ink/ink1937.xml"/><Relationship Id="rId495" Type="http://schemas.openxmlformats.org/officeDocument/2006/relationships/customXml" Target="../ink/ink2028.xml"/><Relationship Id="rId716" Type="http://schemas.openxmlformats.org/officeDocument/2006/relationships/image" Target="../media/image2104.png"/><Relationship Id="rId758" Type="http://schemas.openxmlformats.org/officeDocument/2006/relationships/image" Target="../media/image2125.png"/><Relationship Id="rId10" Type="http://schemas.openxmlformats.org/officeDocument/2006/relationships/image" Target="../media/image1752.png"/><Relationship Id="rId52" Type="http://schemas.openxmlformats.org/officeDocument/2006/relationships/image" Target="../media/image1773.png"/><Relationship Id="rId94" Type="http://schemas.openxmlformats.org/officeDocument/2006/relationships/image" Target="../media/image1794.png"/><Relationship Id="rId148" Type="http://schemas.openxmlformats.org/officeDocument/2006/relationships/image" Target="../media/image1821.png"/><Relationship Id="rId355" Type="http://schemas.openxmlformats.org/officeDocument/2006/relationships/customXml" Target="../ink/ink1958.xml"/><Relationship Id="rId397" Type="http://schemas.openxmlformats.org/officeDocument/2006/relationships/customXml" Target="../ink/ink1979.xml"/><Relationship Id="rId520" Type="http://schemas.openxmlformats.org/officeDocument/2006/relationships/image" Target="../media/image2006.png"/><Relationship Id="rId562" Type="http://schemas.openxmlformats.org/officeDocument/2006/relationships/image" Target="../media/image2027.png"/><Relationship Id="rId618" Type="http://schemas.openxmlformats.org/officeDocument/2006/relationships/image" Target="../media/image2055.png"/><Relationship Id="rId215" Type="http://schemas.openxmlformats.org/officeDocument/2006/relationships/customXml" Target="../ink/ink1888.xml"/><Relationship Id="rId257" Type="http://schemas.openxmlformats.org/officeDocument/2006/relationships/customXml" Target="../ink/ink1909.xml"/><Relationship Id="rId422" Type="http://schemas.openxmlformats.org/officeDocument/2006/relationships/image" Target="../media/image1957.png"/><Relationship Id="rId464" Type="http://schemas.openxmlformats.org/officeDocument/2006/relationships/image" Target="../media/image1978.png"/><Relationship Id="rId299" Type="http://schemas.openxmlformats.org/officeDocument/2006/relationships/customXml" Target="../ink/ink1930.xml"/><Relationship Id="rId727" Type="http://schemas.openxmlformats.org/officeDocument/2006/relationships/customXml" Target="../ink/ink2144.xml"/><Relationship Id="rId63" Type="http://schemas.openxmlformats.org/officeDocument/2006/relationships/customXml" Target="../ink/ink1812.xml"/><Relationship Id="rId159" Type="http://schemas.openxmlformats.org/officeDocument/2006/relationships/customXml" Target="../ink/ink1860.xml"/><Relationship Id="rId366" Type="http://schemas.openxmlformats.org/officeDocument/2006/relationships/image" Target="../media/image1929.png"/><Relationship Id="rId573" Type="http://schemas.openxmlformats.org/officeDocument/2006/relationships/customXml" Target="../ink/ink2067.xml"/><Relationship Id="rId780" Type="http://schemas.openxmlformats.org/officeDocument/2006/relationships/image" Target="../media/image2136.png"/><Relationship Id="rId226" Type="http://schemas.openxmlformats.org/officeDocument/2006/relationships/image" Target="../media/image1860.png"/><Relationship Id="rId433" Type="http://schemas.openxmlformats.org/officeDocument/2006/relationships/customXml" Target="../ink/ink1997.xml"/><Relationship Id="rId640" Type="http://schemas.openxmlformats.org/officeDocument/2006/relationships/image" Target="../media/image2066.png"/><Relationship Id="rId738" Type="http://schemas.openxmlformats.org/officeDocument/2006/relationships/image" Target="../media/image2115.png"/><Relationship Id="rId74" Type="http://schemas.openxmlformats.org/officeDocument/2006/relationships/image" Target="../media/image1784.png"/><Relationship Id="rId377" Type="http://schemas.openxmlformats.org/officeDocument/2006/relationships/customXml" Target="../ink/ink1969.xml"/><Relationship Id="rId500" Type="http://schemas.openxmlformats.org/officeDocument/2006/relationships/image" Target="../media/image1996.png"/><Relationship Id="rId584" Type="http://schemas.openxmlformats.org/officeDocument/2006/relationships/image" Target="../media/image2038.png"/><Relationship Id="rId5" Type="http://schemas.openxmlformats.org/officeDocument/2006/relationships/customXml" Target="../ink/ink1783.xml"/><Relationship Id="rId237" Type="http://schemas.openxmlformats.org/officeDocument/2006/relationships/customXml" Target="../ink/ink1899.xml"/><Relationship Id="rId444" Type="http://schemas.openxmlformats.org/officeDocument/2006/relationships/image" Target="../media/image1968.png"/><Relationship Id="rId651" Type="http://schemas.openxmlformats.org/officeDocument/2006/relationships/customXml" Target="../ink/ink2106.xml"/><Relationship Id="rId749" Type="http://schemas.openxmlformats.org/officeDocument/2006/relationships/customXml" Target="../ink/ink2155.xml"/><Relationship Id="rId290" Type="http://schemas.openxmlformats.org/officeDocument/2006/relationships/image" Target="../media/image1891.png"/><Relationship Id="rId304" Type="http://schemas.openxmlformats.org/officeDocument/2006/relationships/image" Target="../media/image1898.png"/><Relationship Id="rId388" Type="http://schemas.openxmlformats.org/officeDocument/2006/relationships/image" Target="../media/image1940.png"/><Relationship Id="rId511" Type="http://schemas.openxmlformats.org/officeDocument/2006/relationships/customXml" Target="../ink/ink2036.xml"/><Relationship Id="rId609" Type="http://schemas.openxmlformats.org/officeDocument/2006/relationships/customXml" Target="../ink/ink2085.xml"/><Relationship Id="rId85" Type="http://schemas.openxmlformats.org/officeDocument/2006/relationships/customXml" Target="../ink/ink1823.xml"/><Relationship Id="rId150" Type="http://schemas.openxmlformats.org/officeDocument/2006/relationships/image" Target="../media/image1822.png"/><Relationship Id="rId595" Type="http://schemas.openxmlformats.org/officeDocument/2006/relationships/customXml" Target="../ink/ink2078.xml"/><Relationship Id="rId248" Type="http://schemas.openxmlformats.org/officeDocument/2006/relationships/image" Target="../media/image1870.png"/><Relationship Id="rId455" Type="http://schemas.openxmlformats.org/officeDocument/2006/relationships/customXml" Target="../ink/ink2008.xml"/><Relationship Id="rId662" Type="http://schemas.openxmlformats.org/officeDocument/2006/relationships/image" Target="../media/image2077.png"/><Relationship Id="rId12" Type="http://schemas.openxmlformats.org/officeDocument/2006/relationships/image" Target="../media/image1753.png"/><Relationship Id="rId108" Type="http://schemas.openxmlformats.org/officeDocument/2006/relationships/image" Target="../media/image1801.png"/><Relationship Id="rId315" Type="http://schemas.openxmlformats.org/officeDocument/2006/relationships/customXml" Target="../ink/ink1938.xml"/><Relationship Id="rId522" Type="http://schemas.openxmlformats.org/officeDocument/2006/relationships/image" Target="../media/image2007.png"/><Relationship Id="rId96" Type="http://schemas.openxmlformats.org/officeDocument/2006/relationships/image" Target="../media/image1795.png"/><Relationship Id="rId161" Type="http://schemas.openxmlformats.org/officeDocument/2006/relationships/customXml" Target="../ink/ink1861.xml"/><Relationship Id="rId399" Type="http://schemas.openxmlformats.org/officeDocument/2006/relationships/customXml" Target="../ink/ink1980.xml"/><Relationship Id="rId259" Type="http://schemas.openxmlformats.org/officeDocument/2006/relationships/customXml" Target="../ink/ink1910.xml"/><Relationship Id="rId466" Type="http://schemas.openxmlformats.org/officeDocument/2006/relationships/image" Target="../media/image1979.png"/><Relationship Id="rId673" Type="http://schemas.openxmlformats.org/officeDocument/2006/relationships/customXml" Target="../ink/ink2117.xml"/><Relationship Id="rId23" Type="http://schemas.openxmlformats.org/officeDocument/2006/relationships/customXml" Target="../ink/ink1792.xml"/><Relationship Id="rId119" Type="http://schemas.openxmlformats.org/officeDocument/2006/relationships/customXml" Target="../ink/ink1840.xml"/><Relationship Id="rId326" Type="http://schemas.openxmlformats.org/officeDocument/2006/relationships/image" Target="../media/image1909.png"/><Relationship Id="rId533" Type="http://schemas.openxmlformats.org/officeDocument/2006/relationships/customXml" Target="../ink/ink2047.xml"/><Relationship Id="rId740" Type="http://schemas.openxmlformats.org/officeDocument/2006/relationships/image" Target="../media/image2116.png"/><Relationship Id="rId172" Type="http://schemas.openxmlformats.org/officeDocument/2006/relationships/image" Target="../media/image1833.png"/><Relationship Id="rId477" Type="http://schemas.openxmlformats.org/officeDocument/2006/relationships/customXml" Target="../ink/ink2019.xml"/><Relationship Id="rId600" Type="http://schemas.openxmlformats.org/officeDocument/2006/relationships/image" Target="../media/image2046.png"/><Relationship Id="rId684" Type="http://schemas.openxmlformats.org/officeDocument/2006/relationships/image" Target="../media/image2088.png"/><Relationship Id="rId337" Type="http://schemas.openxmlformats.org/officeDocument/2006/relationships/customXml" Target="../ink/ink1949.xml"/><Relationship Id="rId34" Type="http://schemas.openxmlformats.org/officeDocument/2006/relationships/image" Target="../media/image1764.png"/><Relationship Id="rId544" Type="http://schemas.openxmlformats.org/officeDocument/2006/relationships/image" Target="../media/image2018.png"/><Relationship Id="rId751" Type="http://schemas.openxmlformats.org/officeDocument/2006/relationships/customXml" Target="../ink/ink2156.xml"/><Relationship Id="rId183" Type="http://schemas.openxmlformats.org/officeDocument/2006/relationships/customXml" Target="../ink/ink1872.xml"/><Relationship Id="rId390" Type="http://schemas.openxmlformats.org/officeDocument/2006/relationships/image" Target="../media/image1941.png"/><Relationship Id="rId404" Type="http://schemas.openxmlformats.org/officeDocument/2006/relationships/image" Target="../media/image1948.png"/><Relationship Id="rId611" Type="http://schemas.openxmlformats.org/officeDocument/2006/relationships/customXml" Target="../ink/ink2086.xml"/><Relationship Id="rId250" Type="http://schemas.openxmlformats.org/officeDocument/2006/relationships/image" Target="../media/image1871.png"/><Relationship Id="rId488" Type="http://schemas.openxmlformats.org/officeDocument/2006/relationships/image" Target="../media/image1990.png"/><Relationship Id="rId695" Type="http://schemas.openxmlformats.org/officeDocument/2006/relationships/customXml" Target="../ink/ink2128.xml"/><Relationship Id="rId709" Type="http://schemas.openxmlformats.org/officeDocument/2006/relationships/customXml" Target="../ink/ink2135.xml"/><Relationship Id="rId45" Type="http://schemas.openxmlformats.org/officeDocument/2006/relationships/customXml" Target="../ink/ink1803.xml"/><Relationship Id="rId110" Type="http://schemas.openxmlformats.org/officeDocument/2006/relationships/image" Target="../media/image1802.png"/><Relationship Id="rId348" Type="http://schemas.openxmlformats.org/officeDocument/2006/relationships/image" Target="../media/image1920.png"/><Relationship Id="rId555" Type="http://schemas.openxmlformats.org/officeDocument/2006/relationships/customXml" Target="../ink/ink2058.xml"/><Relationship Id="rId762" Type="http://schemas.openxmlformats.org/officeDocument/2006/relationships/image" Target="../media/image2127.png"/><Relationship Id="rId194" Type="http://schemas.openxmlformats.org/officeDocument/2006/relationships/image" Target="../media/image1844.png"/><Relationship Id="rId208" Type="http://schemas.openxmlformats.org/officeDocument/2006/relationships/image" Target="../media/image1851.png"/><Relationship Id="rId415" Type="http://schemas.openxmlformats.org/officeDocument/2006/relationships/customXml" Target="../ink/ink1988.xml"/><Relationship Id="rId622" Type="http://schemas.openxmlformats.org/officeDocument/2006/relationships/image" Target="../media/image2057.png"/><Relationship Id="rId261" Type="http://schemas.openxmlformats.org/officeDocument/2006/relationships/customXml" Target="../ink/ink1911.xml"/><Relationship Id="rId499" Type="http://schemas.openxmlformats.org/officeDocument/2006/relationships/customXml" Target="../ink/ink2030.xml"/><Relationship Id="rId56" Type="http://schemas.openxmlformats.org/officeDocument/2006/relationships/image" Target="../media/image1775.png"/><Relationship Id="rId359" Type="http://schemas.openxmlformats.org/officeDocument/2006/relationships/customXml" Target="../ink/ink1960.xml"/><Relationship Id="rId566" Type="http://schemas.openxmlformats.org/officeDocument/2006/relationships/image" Target="../media/image2029.png"/><Relationship Id="rId773" Type="http://schemas.openxmlformats.org/officeDocument/2006/relationships/customXml" Target="../ink/ink2167.xml"/><Relationship Id="rId121" Type="http://schemas.openxmlformats.org/officeDocument/2006/relationships/customXml" Target="../ink/ink1841.xml"/><Relationship Id="rId219" Type="http://schemas.openxmlformats.org/officeDocument/2006/relationships/customXml" Target="../ink/ink1890.xml"/><Relationship Id="rId426" Type="http://schemas.openxmlformats.org/officeDocument/2006/relationships/image" Target="../media/image1959.png"/><Relationship Id="rId633" Type="http://schemas.openxmlformats.org/officeDocument/2006/relationships/customXml" Target="../ink/ink2097.xml"/><Relationship Id="rId67" Type="http://schemas.openxmlformats.org/officeDocument/2006/relationships/customXml" Target="../ink/ink1814.xml"/><Relationship Id="rId272" Type="http://schemas.openxmlformats.org/officeDocument/2006/relationships/image" Target="../media/image1882.png"/><Relationship Id="rId577" Type="http://schemas.openxmlformats.org/officeDocument/2006/relationships/customXml" Target="../ink/ink2069.xml"/><Relationship Id="rId700" Type="http://schemas.openxmlformats.org/officeDocument/2006/relationships/image" Target="../media/image2096.png"/><Relationship Id="rId132" Type="http://schemas.openxmlformats.org/officeDocument/2006/relationships/image" Target="../media/image1813.png"/><Relationship Id="rId784" Type="http://schemas.openxmlformats.org/officeDocument/2006/relationships/image" Target="../media/image2138.png"/><Relationship Id="rId437" Type="http://schemas.openxmlformats.org/officeDocument/2006/relationships/customXml" Target="../ink/ink1999.xml"/><Relationship Id="rId644" Type="http://schemas.openxmlformats.org/officeDocument/2006/relationships/image" Target="../media/image2068.png"/><Relationship Id="rId283" Type="http://schemas.openxmlformats.org/officeDocument/2006/relationships/customXml" Target="../ink/ink1922.xml"/><Relationship Id="rId490" Type="http://schemas.openxmlformats.org/officeDocument/2006/relationships/image" Target="../media/image1991.png"/><Relationship Id="rId504" Type="http://schemas.openxmlformats.org/officeDocument/2006/relationships/image" Target="../media/image1998.png"/><Relationship Id="rId711" Type="http://schemas.openxmlformats.org/officeDocument/2006/relationships/customXml" Target="../ink/ink2136.xml"/><Relationship Id="rId78" Type="http://schemas.openxmlformats.org/officeDocument/2006/relationships/image" Target="../media/image1786.png"/><Relationship Id="rId143" Type="http://schemas.openxmlformats.org/officeDocument/2006/relationships/customXml" Target="../ink/ink1852.xml"/><Relationship Id="rId350" Type="http://schemas.openxmlformats.org/officeDocument/2006/relationships/image" Target="../media/image1921.png"/><Relationship Id="rId588" Type="http://schemas.openxmlformats.org/officeDocument/2006/relationships/image" Target="../media/image2040.png"/><Relationship Id="rId9" Type="http://schemas.openxmlformats.org/officeDocument/2006/relationships/customXml" Target="../ink/ink1785.xml"/><Relationship Id="rId210" Type="http://schemas.openxmlformats.org/officeDocument/2006/relationships/image" Target="../media/image1852.png"/><Relationship Id="rId448" Type="http://schemas.openxmlformats.org/officeDocument/2006/relationships/image" Target="../media/image1970.png"/><Relationship Id="rId655" Type="http://schemas.openxmlformats.org/officeDocument/2006/relationships/customXml" Target="../ink/ink2108.xml"/><Relationship Id="rId294" Type="http://schemas.openxmlformats.org/officeDocument/2006/relationships/image" Target="../media/image1893.png"/><Relationship Id="rId308" Type="http://schemas.openxmlformats.org/officeDocument/2006/relationships/image" Target="../media/image1900.png"/><Relationship Id="rId515" Type="http://schemas.openxmlformats.org/officeDocument/2006/relationships/customXml" Target="../ink/ink2038.xml"/><Relationship Id="rId722" Type="http://schemas.openxmlformats.org/officeDocument/2006/relationships/image" Target="../media/image2107.png"/><Relationship Id="rId89" Type="http://schemas.openxmlformats.org/officeDocument/2006/relationships/customXml" Target="../ink/ink1825.xml"/><Relationship Id="rId154" Type="http://schemas.openxmlformats.org/officeDocument/2006/relationships/image" Target="../media/image1824.png"/><Relationship Id="rId361" Type="http://schemas.openxmlformats.org/officeDocument/2006/relationships/customXml" Target="../ink/ink1961.xml"/><Relationship Id="rId599" Type="http://schemas.openxmlformats.org/officeDocument/2006/relationships/customXml" Target="../ink/ink2080.xml"/><Relationship Id="rId459" Type="http://schemas.openxmlformats.org/officeDocument/2006/relationships/customXml" Target="../ink/ink2010.xml"/><Relationship Id="rId666" Type="http://schemas.openxmlformats.org/officeDocument/2006/relationships/image" Target="../media/image2079.png"/><Relationship Id="rId16" Type="http://schemas.openxmlformats.org/officeDocument/2006/relationships/image" Target="../media/image1755.png"/><Relationship Id="rId221" Type="http://schemas.openxmlformats.org/officeDocument/2006/relationships/customXml" Target="../ink/ink1891.xml"/><Relationship Id="rId319" Type="http://schemas.openxmlformats.org/officeDocument/2006/relationships/customXml" Target="../ink/ink1940.xml"/><Relationship Id="rId526" Type="http://schemas.openxmlformats.org/officeDocument/2006/relationships/image" Target="../media/image2009.png"/><Relationship Id="rId733" Type="http://schemas.openxmlformats.org/officeDocument/2006/relationships/customXml" Target="../ink/ink2147.xml"/><Relationship Id="rId165" Type="http://schemas.openxmlformats.org/officeDocument/2006/relationships/customXml" Target="../ink/ink1863.xml"/><Relationship Id="rId372" Type="http://schemas.openxmlformats.org/officeDocument/2006/relationships/image" Target="../media/image1932.png"/><Relationship Id="rId677" Type="http://schemas.openxmlformats.org/officeDocument/2006/relationships/customXml" Target="../ink/ink2119.xml"/><Relationship Id="rId232" Type="http://schemas.openxmlformats.org/officeDocument/2006/relationships/image" Target="../media/image1863.png"/><Relationship Id="rId27" Type="http://schemas.openxmlformats.org/officeDocument/2006/relationships/customXml" Target="../ink/ink1794.xml"/><Relationship Id="rId537" Type="http://schemas.openxmlformats.org/officeDocument/2006/relationships/customXml" Target="../ink/ink2049.xml"/><Relationship Id="rId744" Type="http://schemas.openxmlformats.org/officeDocument/2006/relationships/image" Target="../media/image2118.png"/><Relationship Id="rId80" Type="http://schemas.openxmlformats.org/officeDocument/2006/relationships/image" Target="../media/image1787.png"/><Relationship Id="rId176" Type="http://schemas.openxmlformats.org/officeDocument/2006/relationships/image" Target="../media/image1835.png"/><Relationship Id="rId383" Type="http://schemas.openxmlformats.org/officeDocument/2006/relationships/customXml" Target="../ink/ink1972.xml"/><Relationship Id="rId590" Type="http://schemas.openxmlformats.org/officeDocument/2006/relationships/image" Target="../media/image2041.png"/><Relationship Id="rId604" Type="http://schemas.openxmlformats.org/officeDocument/2006/relationships/image" Target="../media/image2048.png"/><Relationship Id="rId243" Type="http://schemas.openxmlformats.org/officeDocument/2006/relationships/customXml" Target="../ink/ink1902.xml"/><Relationship Id="rId450" Type="http://schemas.openxmlformats.org/officeDocument/2006/relationships/image" Target="../media/image1971.png"/><Relationship Id="rId688" Type="http://schemas.openxmlformats.org/officeDocument/2006/relationships/image" Target="../media/image2090.png"/><Relationship Id="rId38" Type="http://schemas.openxmlformats.org/officeDocument/2006/relationships/image" Target="../media/image1766.png"/><Relationship Id="rId103" Type="http://schemas.openxmlformats.org/officeDocument/2006/relationships/customXml" Target="../ink/ink1832.xml"/><Relationship Id="rId310" Type="http://schemas.openxmlformats.org/officeDocument/2006/relationships/image" Target="../media/image1901.png"/><Relationship Id="rId548" Type="http://schemas.openxmlformats.org/officeDocument/2006/relationships/image" Target="../media/image2020.png"/><Relationship Id="rId755" Type="http://schemas.openxmlformats.org/officeDocument/2006/relationships/customXml" Target="../ink/ink2158.xml"/><Relationship Id="rId91" Type="http://schemas.openxmlformats.org/officeDocument/2006/relationships/customXml" Target="../ink/ink1826.xml"/><Relationship Id="rId187" Type="http://schemas.openxmlformats.org/officeDocument/2006/relationships/customXml" Target="../ink/ink1874.xml"/><Relationship Id="rId394" Type="http://schemas.openxmlformats.org/officeDocument/2006/relationships/image" Target="../media/image1943.png"/><Relationship Id="rId408" Type="http://schemas.openxmlformats.org/officeDocument/2006/relationships/image" Target="../media/image1950.png"/><Relationship Id="rId615" Type="http://schemas.openxmlformats.org/officeDocument/2006/relationships/customXml" Target="../ink/ink2088.xml"/><Relationship Id="rId254" Type="http://schemas.openxmlformats.org/officeDocument/2006/relationships/image" Target="../media/image1873.png"/><Relationship Id="rId699" Type="http://schemas.openxmlformats.org/officeDocument/2006/relationships/customXml" Target="../ink/ink2130.xml"/><Relationship Id="rId49" Type="http://schemas.openxmlformats.org/officeDocument/2006/relationships/customXml" Target="../ink/ink1805.xml"/><Relationship Id="rId114" Type="http://schemas.openxmlformats.org/officeDocument/2006/relationships/image" Target="../media/image1804.png"/><Relationship Id="rId461" Type="http://schemas.openxmlformats.org/officeDocument/2006/relationships/customXml" Target="../ink/ink2011.xml"/><Relationship Id="rId559" Type="http://schemas.openxmlformats.org/officeDocument/2006/relationships/customXml" Target="../ink/ink2060.xml"/><Relationship Id="rId766" Type="http://schemas.openxmlformats.org/officeDocument/2006/relationships/image" Target="../media/image2129.png"/><Relationship Id="rId198" Type="http://schemas.openxmlformats.org/officeDocument/2006/relationships/image" Target="../media/image1846.png"/><Relationship Id="rId321" Type="http://schemas.openxmlformats.org/officeDocument/2006/relationships/customXml" Target="../ink/ink1941.xml"/><Relationship Id="rId419" Type="http://schemas.openxmlformats.org/officeDocument/2006/relationships/customXml" Target="../ink/ink1990.xml"/><Relationship Id="rId626" Type="http://schemas.openxmlformats.org/officeDocument/2006/relationships/image" Target="../media/image2059.png"/><Relationship Id="rId265" Type="http://schemas.openxmlformats.org/officeDocument/2006/relationships/customXml" Target="../ink/ink1913.xml"/><Relationship Id="rId472" Type="http://schemas.openxmlformats.org/officeDocument/2006/relationships/image" Target="../media/image1982.png"/><Relationship Id="rId125" Type="http://schemas.openxmlformats.org/officeDocument/2006/relationships/customXml" Target="../ink/ink1843.xml"/><Relationship Id="rId332" Type="http://schemas.openxmlformats.org/officeDocument/2006/relationships/image" Target="../media/image1912.png"/><Relationship Id="rId777" Type="http://schemas.openxmlformats.org/officeDocument/2006/relationships/customXml" Target="../ink/ink2169.xml"/><Relationship Id="rId637" Type="http://schemas.openxmlformats.org/officeDocument/2006/relationships/customXml" Target="../ink/ink2099.xml"/><Relationship Id="rId276" Type="http://schemas.openxmlformats.org/officeDocument/2006/relationships/image" Target="../media/image1884.png"/><Relationship Id="rId483" Type="http://schemas.openxmlformats.org/officeDocument/2006/relationships/customXml" Target="../ink/ink2022.xml"/><Relationship Id="rId690" Type="http://schemas.openxmlformats.org/officeDocument/2006/relationships/image" Target="../media/image2091.png"/><Relationship Id="rId704" Type="http://schemas.openxmlformats.org/officeDocument/2006/relationships/image" Target="../media/image2098.png"/><Relationship Id="rId40" Type="http://schemas.openxmlformats.org/officeDocument/2006/relationships/image" Target="../media/image1767.png"/><Relationship Id="rId136" Type="http://schemas.openxmlformats.org/officeDocument/2006/relationships/image" Target="../media/image1815.png"/><Relationship Id="rId343" Type="http://schemas.openxmlformats.org/officeDocument/2006/relationships/customXml" Target="../ink/ink1952.xml"/><Relationship Id="rId550" Type="http://schemas.openxmlformats.org/officeDocument/2006/relationships/image" Target="../media/image2021.png"/><Relationship Id="rId203" Type="http://schemas.openxmlformats.org/officeDocument/2006/relationships/customXml" Target="../ink/ink1882.xml"/><Relationship Id="rId648" Type="http://schemas.openxmlformats.org/officeDocument/2006/relationships/image" Target="../media/image2070.png"/><Relationship Id="rId287" Type="http://schemas.openxmlformats.org/officeDocument/2006/relationships/customXml" Target="../ink/ink1924.xml"/><Relationship Id="rId410" Type="http://schemas.openxmlformats.org/officeDocument/2006/relationships/image" Target="../media/image1951.png"/><Relationship Id="rId494" Type="http://schemas.openxmlformats.org/officeDocument/2006/relationships/image" Target="../media/image1993.png"/><Relationship Id="rId508" Type="http://schemas.openxmlformats.org/officeDocument/2006/relationships/image" Target="../media/image2000.png"/><Relationship Id="rId715" Type="http://schemas.openxmlformats.org/officeDocument/2006/relationships/customXml" Target="../ink/ink2138.xml"/><Relationship Id="rId147" Type="http://schemas.openxmlformats.org/officeDocument/2006/relationships/customXml" Target="../ink/ink1854.xml"/><Relationship Id="rId354" Type="http://schemas.openxmlformats.org/officeDocument/2006/relationships/image" Target="../media/image1923.png"/><Relationship Id="rId51" Type="http://schemas.openxmlformats.org/officeDocument/2006/relationships/customXml" Target="../ink/ink1806.xml"/><Relationship Id="rId561" Type="http://schemas.openxmlformats.org/officeDocument/2006/relationships/customXml" Target="../ink/ink2061.xml"/><Relationship Id="rId659" Type="http://schemas.openxmlformats.org/officeDocument/2006/relationships/customXml" Target="../ink/ink2110.xml"/><Relationship Id="rId214" Type="http://schemas.openxmlformats.org/officeDocument/2006/relationships/image" Target="../media/image1854.png"/><Relationship Id="rId298" Type="http://schemas.openxmlformats.org/officeDocument/2006/relationships/image" Target="../media/image1895.png"/><Relationship Id="rId421" Type="http://schemas.openxmlformats.org/officeDocument/2006/relationships/customXml" Target="../ink/ink1991.xml"/><Relationship Id="rId519" Type="http://schemas.openxmlformats.org/officeDocument/2006/relationships/customXml" Target="../ink/ink2040.xml"/><Relationship Id="rId158" Type="http://schemas.openxmlformats.org/officeDocument/2006/relationships/image" Target="../media/image1826.png"/><Relationship Id="rId726" Type="http://schemas.openxmlformats.org/officeDocument/2006/relationships/image" Target="../media/image2109.png"/><Relationship Id="rId62" Type="http://schemas.openxmlformats.org/officeDocument/2006/relationships/image" Target="../media/image1778.png"/><Relationship Id="rId365" Type="http://schemas.openxmlformats.org/officeDocument/2006/relationships/customXml" Target="../ink/ink1963.xml"/><Relationship Id="rId572" Type="http://schemas.openxmlformats.org/officeDocument/2006/relationships/image" Target="../media/image2032.png"/><Relationship Id="rId225" Type="http://schemas.openxmlformats.org/officeDocument/2006/relationships/customXml" Target="../ink/ink1893.xml"/><Relationship Id="rId432" Type="http://schemas.openxmlformats.org/officeDocument/2006/relationships/image" Target="../media/image1962.png"/><Relationship Id="rId737" Type="http://schemas.openxmlformats.org/officeDocument/2006/relationships/customXml" Target="../ink/ink2149.xml"/><Relationship Id="rId73" Type="http://schemas.openxmlformats.org/officeDocument/2006/relationships/customXml" Target="../ink/ink1817.xml"/><Relationship Id="rId169" Type="http://schemas.openxmlformats.org/officeDocument/2006/relationships/customXml" Target="../ink/ink1865.xml"/><Relationship Id="rId376" Type="http://schemas.openxmlformats.org/officeDocument/2006/relationships/image" Target="../media/image1934.png"/><Relationship Id="rId583" Type="http://schemas.openxmlformats.org/officeDocument/2006/relationships/customXml" Target="../ink/ink2072.xml"/><Relationship Id="rId4" Type="http://schemas.openxmlformats.org/officeDocument/2006/relationships/image" Target="../media/image1749.png"/><Relationship Id="rId236" Type="http://schemas.openxmlformats.org/officeDocument/2006/relationships/image" Target="../media/image1865.png"/><Relationship Id="rId443" Type="http://schemas.openxmlformats.org/officeDocument/2006/relationships/customXml" Target="../ink/ink2002.xml"/><Relationship Id="rId650" Type="http://schemas.openxmlformats.org/officeDocument/2006/relationships/image" Target="../media/image2071.png"/><Relationship Id="rId303" Type="http://schemas.openxmlformats.org/officeDocument/2006/relationships/customXml" Target="../ink/ink1932.xml"/><Relationship Id="rId748" Type="http://schemas.openxmlformats.org/officeDocument/2006/relationships/image" Target="../media/image2120.png"/><Relationship Id="rId84" Type="http://schemas.openxmlformats.org/officeDocument/2006/relationships/image" Target="../media/image1789.png"/><Relationship Id="rId387" Type="http://schemas.openxmlformats.org/officeDocument/2006/relationships/customXml" Target="../ink/ink1974.xml"/><Relationship Id="rId510" Type="http://schemas.openxmlformats.org/officeDocument/2006/relationships/image" Target="../media/image2001.png"/><Relationship Id="rId594" Type="http://schemas.openxmlformats.org/officeDocument/2006/relationships/image" Target="../media/image2043.png"/><Relationship Id="rId608" Type="http://schemas.openxmlformats.org/officeDocument/2006/relationships/image" Target="../media/image2050.png"/><Relationship Id="rId247" Type="http://schemas.openxmlformats.org/officeDocument/2006/relationships/customXml" Target="../ink/ink1904.xml"/><Relationship Id="rId107" Type="http://schemas.openxmlformats.org/officeDocument/2006/relationships/customXml" Target="../ink/ink1834.xml"/><Relationship Id="rId454" Type="http://schemas.openxmlformats.org/officeDocument/2006/relationships/image" Target="../media/image1973.png"/><Relationship Id="rId661" Type="http://schemas.openxmlformats.org/officeDocument/2006/relationships/customXml" Target="../ink/ink2111.xml"/><Relationship Id="rId759" Type="http://schemas.openxmlformats.org/officeDocument/2006/relationships/customXml" Target="../ink/ink2160.xml"/></Relationships>
</file>

<file path=ppt/slides/_rels/slide15.xml.rels><?xml version="1.0" encoding="UTF-8" standalone="yes"?>
<Relationships xmlns="http://schemas.openxmlformats.org/package/2006/relationships"><Relationship Id="rId8" Type="http://schemas.openxmlformats.org/officeDocument/2006/relationships/image" Target="../media/image2141.png"/><Relationship Id="rId3" Type="http://schemas.openxmlformats.org/officeDocument/2006/relationships/customXml" Target="../ink/ink2173.xml"/><Relationship Id="rId7" Type="http://schemas.openxmlformats.org/officeDocument/2006/relationships/customXml" Target="../ink/ink2175.xml"/><Relationship Id="rId12" Type="http://schemas.openxmlformats.org/officeDocument/2006/relationships/image" Target="../media/image21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40.png"/><Relationship Id="rId11" Type="http://schemas.openxmlformats.org/officeDocument/2006/relationships/customXml" Target="../ink/ink2177.xml"/><Relationship Id="rId5" Type="http://schemas.openxmlformats.org/officeDocument/2006/relationships/customXml" Target="../ink/ink2174.xml"/><Relationship Id="rId10" Type="http://schemas.openxmlformats.org/officeDocument/2006/relationships/image" Target="../media/image2142.png"/><Relationship Id="rId4" Type="http://schemas.openxmlformats.org/officeDocument/2006/relationships/image" Target="../media/image2139.png"/><Relationship Id="rId9" Type="http://schemas.openxmlformats.org/officeDocument/2006/relationships/customXml" Target="../ink/ink2176.xml"/></Relationships>
</file>

<file path=ppt/slides/_rels/slide16.xml.rels><?xml version="1.0" encoding="UTF-8" standalone="yes"?>
<Relationships xmlns="http://schemas.openxmlformats.org/package/2006/relationships"><Relationship Id="rId3" Type="http://schemas.openxmlformats.org/officeDocument/2006/relationships/customXml" Target="../ink/ink2178.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44.png"/></Relationships>
</file>

<file path=ppt/slides/_rels/slide17.xml.rels><?xml version="1.0" encoding="UTF-8" standalone="yes"?>
<Relationships xmlns="http://schemas.openxmlformats.org/package/2006/relationships"><Relationship Id="rId117" Type="http://schemas.openxmlformats.org/officeDocument/2006/relationships/customXml" Target="../ink/ink2236.xml"/><Relationship Id="rId21" Type="http://schemas.openxmlformats.org/officeDocument/2006/relationships/customXml" Target="../ink/ink2188.xml"/><Relationship Id="rId42" Type="http://schemas.openxmlformats.org/officeDocument/2006/relationships/image" Target="../media/image2163.png"/><Relationship Id="rId63" Type="http://schemas.openxmlformats.org/officeDocument/2006/relationships/customXml" Target="../ink/ink2209.xml"/><Relationship Id="rId84" Type="http://schemas.openxmlformats.org/officeDocument/2006/relationships/image" Target="../media/image2184.png"/><Relationship Id="rId138" Type="http://schemas.openxmlformats.org/officeDocument/2006/relationships/image" Target="../media/image2211.png"/><Relationship Id="rId159" Type="http://schemas.openxmlformats.org/officeDocument/2006/relationships/customXml" Target="../ink/ink2257.xml"/><Relationship Id="rId170" Type="http://schemas.openxmlformats.org/officeDocument/2006/relationships/image" Target="../media/image2227.png"/><Relationship Id="rId191" Type="http://schemas.openxmlformats.org/officeDocument/2006/relationships/customXml" Target="../ink/ink2273.xml"/><Relationship Id="rId205" Type="http://schemas.openxmlformats.org/officeDocument/2006/relationships/customXml" Target="../ink/ink2280.xml"/><Relationship Id="rId226" Type="http://schemas.openxmlformats.org/officeDocument/2006/relationships/image" Target="../media/image2255.png"/><Relationship Id="rId107" Type="http://schemas.openxmlformats.org/officeDocument/2006/relationships/customXml" Target="../ink/ink2231.xml"/><Relationship Id="rId11" Type="http://schemas.openxmlformats.org/officeDocument/2006/relationships/customXml" Target="../ink/ink2183.xml"/><Relationship Id="rId32" Type="http://schemas.openxmlformats.org/officeDocument/2006/relationships/image" Target="../media/image2158.png"/><Relationship Id="rId53" Type="http://schemas.openxmlformats.org/officeDocument/2006/relationships/customXml" Target="../ink/ink2204.xml"/><Relationship Id="rId74" Type="http://schemas.openxmlformats.org/officeDocument/2006/relationships/image" Target="../media/image2179.png"/><Relationship Id="rId128" Type="http://schemas.openxmlformats.org/officeDocument/2006/relationships/image" Target="../media/image2206.png"/><Relationship Id="rId149" Type="http://schemas.openxmlformats.org/officeDocument/2006/relationships/customXml" Target="../ink/ink2252.xml"/><Relationship Id="rId5" Type="http://schemas.openxmlformats.org/officeDocument/2006/relationships/customXml" Target="../ink/ink2180.xml"/><Relationship Id="rId95" Type="http://schemas.openxmlformats.org/officeDocument/2006/relationships/customXml" Target="../ink/ink2225.xml"/><Relationship Id="rId160" Type="http://schemas.openxmlformats.org/officeDocument/2006/relationships/image" Target="../media/image2222.png"/><Relationship Id="rId181" Type="http://schemas.openxmlformats.org/officeDocument/2006/relationships/customXml" Target="../ink/ink2268.xml"/><Relationship Id="rId216" Type="http://schemas.openxmlformats.org/officeDocument/2006/relationships/image" Target="../media/image2250.png"/><Relationship Id="rId237" Type="http://schemas.openxmlformats.org/officeDocument/2006/relationships/customXml" Target="../ink/ink2296.xml"/><Relationship Id="rId22" Type="http://schemas.openxmlformats.org/officeDocument/2006/relationships/image" Target="../media/image2153.png"/><Relationship Id="rId43" Type="http://schemas.openxmlformats.org/officeDocument/2006/relationships/customXml" Target="../ink/ink2199.xml"/><Relationship Id="rId64" Type="http://schemas.openxmlformats.org/officeDocument/2006/relationships/image" Target="../media/image2174.png"/><Relationship Id="rId118" Type="http://schemas.openxmlformats.org/officeDocument/2006/relationships/image" Target="../media/image2201.png"/><Relationship Id="rId139" Type="http://schemas.openxmlformats.org/officeDocument/2006/relationships/customXml" Target="../ink/ink2247.xml"/><Relationship Id="rId85" Type="http://schemas.openxmlformats.org/officeDocument/2006/relationships/customXml" Target="../ink/ink2220.xml"/><Relationship Id="rId150" Type="http://schemas.openxmlformats.org/officeDocument/2006/relationships/image" Target="../media/image2217.png"/><Relationship Id="rId171" Type="http://schemas.openxmlformats.org/officeDocument/2006/relationships/customXml" Target="../ink/ink2263.xml"/><Relationship Id="rId192" Type="http://schemas.openxmlformats.org/officeDocument/2006/relationships/image" Target="../media/image2238.png"/><Relationship Id="rId206" Type="http://schemas.openxmlformats.org/officeDocument/2006/relationships/image" Target="../media/image2245.png"/><Relationship Id="rId227" Type="http://schemas.openxmlformats.org/officeDocument/2006/relationships/customXml" Target="../ink/ink2291.xml"/><Relationship Id="rId12" Type="http://schemas.openxmlformats.org/officeDocument/2006/relationships/image" Target="../media/image2148.png"/><Relationship Id="rId33" Type="http://schemas.openxmlformats.org/officeDocument/2006/relationships/customXml" Target="../ink/ink2194.xml"/><Relationship Id="rId108" Type="http://schemas.openxmlformats.org/officeDocument/2006/relationships/image" Target="../media/image2196.png"/><Relationship Id="rId129" Type="http://schemas.openxmlformats.org/officeDocument/2006/relationships/customXml" Target="../ink/ink2242.xml"/><Relationship Id="rId54" Type="http://schemas.openxmlformats.org/officeDocument/2006/relationships/image" Target="../media/image2169.png"/><Relationship Id="rId75" Type="http://schemas.openxmlformats.org/officeDocument/2006/relationships/customXml" Target="../ink/ink2215.xml"/><Relationship Id="rId96" Type="http://schemas.openxmlformats.org/officeDocument/2006/relationships/image" Target="../media/image2190.png"/><Relationship Id="rId140" Type="http://schemas.openxmlformats.org/officeDocument/2006/relationships/image" Target="../media/image2212.png"/><Relationship Id="rId161" Type="http://schemas.openxmlformats.org/officeDocument/2006/relationships/customXml" Target="../ink/ink2258.xml"/><Relationship Id="rId182" Type="http://schemas.openxmlformats.org/officeDocument/2006/relationships/image" Target="../media/image2233.png"/><Relationship Id="rId217" Type="http://schemas.openxmlformats.org/officeDocument/2006/relationships/customXml" Target="../ink/ink2286.xml"/><Relationship Id="rId6" Type="http://schemas.openxmlformats.org/officeDocument/2006/relationships/image" Target="../media/image1121.png"/><Relationship Id="rId238" Type="http://schemas.openxmlformats.org/officeDocument/2006/relationships/image" Target="../media/image2261.png"/><Relationship Id="rId23" Type="http://schemas.openxmlformats.org/officeDocument/2006/relationships/customXml" Target="../ink/ink2189.xml"/><Relationship Id="rId119" Type="http://schemas.openxmlformats.org/officeDocument/2006/relationships/customXml" Target="../ink/ink2237.xml"/><Relationship Id="rId44" Type="http://schemas.openxmlformats.org/officeDocument/2006/relationships/image" Target="../media/image2164.png"/><Relationship Id="rId65" Type="http://schemas.openxmlformats.org/officeDocument/2006/relationships/customXml" Target="../ink/ink2210.xml"/><Relationship Id="rId86" Type="http://schemas.openxmlformats.org/officeDocument/2006/relationships/image" Target="../media/image2185.png"/><Relationship Id="rId130" Type="http://schemas.openxmlformats.org/officeDocument/2006/relationships/image" Target="../media/image2207.png"/><Relationship Id="rId151" Type="http://schemas.openxmlformats.org/officeDocument/2006/relationships/customXml" Target="../ink/ink2253.xml"/><Relationship Id="rId172" Type="http://schemas.openxmlformats.org/officeDocument/2006/relationships/image" Target="../media/image2228.png"/><Relationship Id="rId193" Type="http://schemas.openxmlformats.org/officeDocument/2006/relationships/customXml" Target="../ink/ink2274.xml"/><Relationship Id="rId207" Type="http://schemas.openxmlformats.org/officeDocument/2006/relationships/customXml" Target="../ink/ink2281.xml"/><Relationship Id="rId228" Type="http://schemas.openxmlformats.org/officeDocument/2006/relationships/image" Target="../media/image2256.png"/><Relationship Id="rId13" Type="http://schemas.openxmlformats.org/officeDocument/2006/relationships/customXml" Target="../ink/ink2184.xml"/><Relationship Id="rId109" Type="http://schemas.openxmlformats.org/officeDocument/2006/relationships/customXml" Target="../ink/ink2232.xml"/><Relationship Id="rId34" Type="http://schemas.openxmlformats.org/officeDocument/2006/relationships/image" Target="../media/image2159.png"/><Relationship Id="rId55" Type="http://schemas.openxmlformats.org/officeDocument/2006/relationships/customXml" Target="../ink/ink2205.xml"/><Relationship Id="rId76" Type="http://schemas.openxmlformats.org/officeDocument/2006/relationships/image" Target="../media/image2180.png"/><Relationship Id="rId97" Type="http://schemas.openxmlformats.org/officeDocument/2006/relationships/customXml" Target="../ink/ink2226.xml"/><Relationship Id="rId120" Type="http://schemas.openxmlformats.org/officeDocument/2006/relationships/image" Target="../media/image2202.png"/><Relationship Id="rId141" Type="http://schemas.openxmlformats.org/officeDocument/2006/relationships/customXml" Target="../ink/ink2248.xml"/><Relationship Id="rId7" Type="http://schemas.openxmlformats.org/officeDocument/2006/relationships/customXml" Target="../ink/ink2181.xml"/><Relationship Id="rId162" Type="http://schemas.openxmlformats.org/officeDocument/2006/relationships/image" Target="../media/image2223.png"/><Relationship Id="rId183" Type="http://schemas.openxmlformats.org/officeDocument/2006/relationships/customXml" Target="../ink/ink2269.xml"/><Relationship Id="rId218" Type="http://schemas.openxmlformats.org/officeDocument/2006/relationships/image" Target="../media/image2251.png"/><Relationship Id="rId239" Type="http://schemas.openxmlformats.org/officeDocument/2006/relationships/customXml" Target="../ink/ink2297.xml"/><Relationship Id="rId24" Type="http://schemas.openxmlformats.org/officeDocument/2006/relationships/image" Target="../media/image2154.png"/><Relationship Id="rId45" Type="http://schemas.openxmlformats.org/officeDocument/2006/relationships/customXml" Target="../ink/ink2200.xml"/><Relationship Id="rId66" Type="http://schemas.openxmlformats.org/officeDocument/2006/relationships/image" Target="../media/image2175.png"/><Relationship Id="rId87" Type="http://schemas.openxmlformats.org/officeDocument/2006/relationships/customXml" Target="../ink/ink2221.xml"/><Relationship Id="rId110" Type="http://schemas.openxmlformats.org/officeDocument/2006/relationships/image" Target="../media/image2197.png"/><Relationship Id="rId131" Type="http://schemas.openxmlformats.org/officeDocument/2006/relationships/customXml" Target="../ink/ink2243.xml"/><Relationship Id="rId152" Type="http://schemas.openxmlformats.org/officeDocument/2006/relationships/image" Target="../media/image2218.png"/><Relationship Id="rId173" Type="http://schemas.openxmlformats.org/officeDocument/2006/relationships/customXml" Target="../ink/ink2264.xml"/><Relationship Id="rId194" Type="http://schemas.openxmlformats.org/officeDocument/2006/relationships/image" Target="../media/image2239.png"/><Relationship Id="rId208" Type="http://schemas.openxmlformats.org/officeDocument/2006/relationships/image" Target="../media/image2246.png"/><Relationship Id="rId229" Type="http://schemas.openxmlformats.org/officeDocument/2006/relationships/customXml" Target="../ink/ink2292.xml"/><Relationship Id="rId240" Type="http://schemas.openxmlformats.org/officeDocument/2006/relationships/image" Target="../media/image2262.png"/><Relationship Id="rId14" Type="http://schemas.openxmlformats.org/officeDocument/2006/relationships/image" Target="../media/image2149.png"/><Relationship Id="rId35" Type="http://schemas.openxmlformats.org/officeDocument/2006/relationships/customXml" Target="../ink/ink2195.xml"/><Relationship Id="rId56" Type="http://schemas.openxmlformats.org/officeDocument/2006/relationships/image" Target="../media/image2170.png"/><Relationship Id="rId77" Type="http://schemas.openxmlformats.org/officeDocument/2006/relationships/customXml" Target="../ink/ink2216.xml"/><Relationship Id="rId100" Type="http://schemas.openxmlformats.org/officeDocument/2006/relationships/image" Target="../media/image2192.png"/><Relationship Id="rId8" Type="http://schemas.openxmlformats.org/officeDocument/2006/relationships/image" Target="../media/image2146.png"/><Relationship Id="rId98" Type="http://schemas.openxmlformats.org/officeDocument/2006/relationships/image" Target="../media/image2191.png"/><Relationship Id="rId121" Type="http://schemas.openxmlformats.org/officeDocument/2006/relationships/customXml" Target="../ink/ink2238.xml"/><Relationship Id="rId142" Type="http://schemas.openxmlformats.org/officeDocument/2006/relationships/image" Target="../media/image2213.png"/><Relationship Id="rId163" Type="http://schemas.openxmlformats.org/officeDocument/2006/relationships/customXml" Target="../ink/ink2259.xml"/><Relationship Id="rId184" Type="http://schemas.openxmlformats.org/officeDocument/2006/relationships/image" Target="../media/image2234.png"/><Relationship Id="rId219" Type="http://schemas.openxmlformats.org/officeDocument/2006/relationships/customXml" Target="../ink/ink2287.xml"/><Relationship Id="rId230" Type="http://schemas.openxmlformats.org/officeDocument/2006/relationships/image" Target="../media/image2257.png"/><Relationship Id="rId25" Type="http://schemas.openxmlformats.org/officeDocument/2006/relationships/customXml" Target="../ink/ink2190.xml"/><Relationship Id="rId46" Type="http://schemas.openxmlformats.org/officeDocument/2006/relationships/image" Target="../media/image2165.png"/><Relationship Id="rId67" Type="http://schemas.openxmlformats.org/officeDocument/2006/relationships/customXml" Target="../ink/ink2211.xml"/><Relationship Id="rId88" Type="http://schemas.openxmlformats.org/officeDocument/2006/relationships/image" Target="../media/image2186.png"/><Relationship Id="rId111" Type="http://schemas.openxmlformats.org/officeDocument/2006/relationships/customXml" Target="../ink/ink2233.xml"/><Relationship Id="rId132" Type="http://schemas.openxmlformats.org/officeDocument/2006/relationships/image" Target="../media/image2208.png"/><Relationship Id="rId153" Type="http://schemas.openxmlformats.org/officeDocument/2006/relationships/customXml" Target="../ink/ink2254.xml"/><Relationship Id="rId174" Type="http://schemas.openxmlformats.org/officeDocument/2006/relationships/image" Target="../media/image2229.png"/><Relationship Id="rId195" Type="http://schemas.openxmlformats.org/officeDocument/2006/relationships/customXml" Target="../ink/ink2275.xml"/><Relationship Id="rId209" Type="http://schemas.openxmlformats.org/officeDocument/2006/relationships/customXml" Target="../ink/ink2282.xml"/><Relationship Id="rId190" Type="http://schemas.openxmlformats.org/officeDocument/2006/relationships/image" Target="../media/image2237.png"/><Relationship Id="rId204" Type="http://schemas.openxmlformats.org/officeDocument/2006/relationships/image" Target="../media/image2244.png"/><Relationship Id="rId220" Type="http://schemas.openxmlformats.org/officeDocument/2006/relationships/image" Target="../media/image2252.png"/><Relationship Id="rId225" Type="http://schemas.openxmlformats.org/officeDocument/2006/relationships/customXml" Target="../ink/ink2290.xml"/><Relationship Id="rId15" Type="http://schemas.openxmlformats.org/officeDocument/2006/relationships/customXml" Target="../ink/ink2185.xml"/><Relationship Id="rId36" Type="http://schemas.openxmlformats.org/officeDocument/2006/relationships/image" Target="../media/image2160.png"/><Relationship Id="rId57" Type="http://schemas.openxmlformats.org/officeDocument/2006/relationships/customXml" Target="../ink/ink2206.xml"/><Relationship Id="rId106" Type="http://schemas.openxmlformats.org/officeDocument/2006/relationships/image" Target="../media/image2195.png"/><Relationship Id="rId127" Type="http://schemas.openxmlformats.org/officeDocument/2006/relationships/customXml" Target="../ink/ink2241.xml"/><Relationship Id="rId10" Type="http://schemas.openxmlformats.org/officeDocument/2006/relationships/image" Target="../media/image2147.png"/><Relationship Id="rId31" Type="http://schemas.openxmlformats.org/officeDocument/2006/relationships/customXml" Target="../ink/ink2193.xml"/><Relationship Id="rId52" Type="http://schemas.openxmlformats.org/officeDocument/2006/relationships/image" Target="../media/image2168.png"/><Relationship Id="rId73" Type="http://schemas.openxmlformats.org/officeDocument/2006/relationships/customXml" Target="../ink/ink2214.xml"/><Relationship Id="rId78" Type="http://schemas.openxmlformats.org/officeDocument/2006/relationships/image" Target="../media/image2181.png"/><Relationship Id="rId94" Type="http://schemas.openxmlformats.org/officeDocument/2006/relationships/image" Target="../media/image2189.png"/><Relationship Id="rId99" Type="http://schemas.openxmlformats.org/officeDocument/2006/relationships/customXml" Target="../ink/ink2227.xml"/><Relationship Id="rId101" Type="http://schemas.openxmlformats.org/officeDocument/2006/relationships/customXml" Target="../ink/ink2228.xml"/><Relationship Id="rId122" Type="http://schemas.openxmlformats.org/officeDocument/2006/relationships/image" Target="../media/image2203.png"/><Relationship Id="rId143" Type="http://schemas.openxmlformats.org/officeDocument/2006/relationships/customXml" Target="../ink/ink2249.xml"/><Relationship Id="rId148" Type="http://schemas.openxmlformats.org/officeDocument/2006/relationships/image" Target="../media/image2216.png"/><Relationship Id="rId164" Type="http://schemas.openxmlformats.org/officeDocument/2006/relationships/image" Target="../media/image2224.png"/><Relationship Id="rId169" Type="http://schemas.openxmlformats.org/officeDocument/2006/relationships/customXml" Target="../ink/ink2262.xml"/><Relationship Id="rId185" Type="http://schemas.openxmlformats.org/officeDocument/2006/relationships/customXml" Target="../ink/ink2270.xml"/><Relationship Id="rId4" Type="http://schemas.openxmlformats.org/officeDocument/2006/relationships/image" Target="../media/image2145.png"/><Relationship Id="rId9" Type="http://schemas.openxmlformats.org/officeDocument/2006/relationships/customXml" Target="../ink/ink2182.xml"/><Relationship Id="rId180" Type="http://schemas.openxmlformats.org/officeDocument/2006/relationships/image" Target="../media/image2232.png"/><Relationship Id="rId210" Type="http://schemas.openxmlformats.org/officeDocument/2006/relationships/image" Target="../media/image2247.png"/><Relationship Id="rId215" Type="http://schemas.openxmlformats.org/officeDocument/2006/relationships/customXml" Target="../ink/ink2285.xml"/><Relationship Id="rId236" Type="http://schemas.openxmlformats.org/officeDocument/2006/relationships/image" Target="../media/image2260.png"/><Relationship Id="rId26" Type="http://schemas.openxmlformats.org/officeDocument/2006/relationships/image" Target="../media/image2155.png"/><Relationship Id="rId231" Type="http://schemas.openxmlformats.org/officeDocument/2006/relationships/customXml" Target="../ink/ink2293.xml"/><Relationship Id="rId47" Type="http://schemas.openxmlformats.org/officeDocument/2006/relationships/customXml" Target="../ink/ink2201.xml"/><Relationship Id="rId68" Type="http://schemas.openxmlformats.org/officeDocument/2006/relationships/image" Target="../media/image2176.png"/><Relationship Id="rId89" Type="http://schemas.openxmlformats.org/officeDocument/2006/relationships/customXml" Target="../ink/ink2222.xml"/><Relationship Id="rId112" Type="http://schemas.openxmlformats.org/officeDocument/2006/relationships/image" Target="../media/image2198.png"/><Relationship Id="rId133" Type="http://schemas.openxmlformats.org/officeDocument/2006/relationships/customXml" Target="../ink/ink2244.xml"/><Relationship Id="rId154" Type="http://schemas.openxmlformats.org/officeDocument/2006/relationships/image" Target="../media/image2219.png"/><Relationship Id="rId175" Type="http://schemas.openxmlformats.org/officeDocument/2006/relationships/customXml" Target="../ink/ink2265.xml"/><Relationship Id="rId196" Type="http://schemas.openxmlformats.org/officeDocument/2006/relationships/image" Target="../media/image2240.png"/><Relationship Id="rId200" Type="http://schemas.openxmlformats.org/officeDocument/2006/relationships/image" Target="../media/image2242.png"/><Relationship Id="rId16" Type="http://schemas.openxmlformats.org/officeDocument/2006/relationships/image" Target="../media/image2150.png"/><Relationship Id="rId221" Type="http://schemas.openxmlformats.org/officeDocument/2006/relationships/customXml" Target="../ink/ink2288.xml"/><Relationship Id="rId37" Type="http://schemas.openxmlformats.org/officeDocument/2006/relationships/customXml" Target="../ink/ink2196.xml"/><Relationship Id="rId58" Type="http://schemas.openxmlformats.org/officeDocument/2006/relationships/image" Target="../media/image2171.png"/><Relationship Id="rId79" Type="http://schemas.openxmlformats.org/officeDocument/2006/relationships/customXml" Target="../ink/ink2217.xml"/><Relationship Id="rId102" Type="http://schemas.openxmlformats.org/officeDocument/2006/relationships/image" Target="../media/image2193.png"/><Relationship Id="rId123" Type="http://schemas.openxmlformats.org/officeDocument/2006/relationships/customXml" Target="../ink/ink2239.xml"/><Relationship Id="rId144" Type="http://schemas.openxmlformats.org/officeDocument/2006/relationships/image" Target="../media/image2214.png"/><Relationship Id="rId90" Type="http://schemas.openxmlformats.org/officeDocument/2006/relationships/image" Target="../media/image2187.png"/><Relationship Id="rId165" Type="http://schemas.openxmlformats.org/officeDocument/2006/relationships/customXml" Target="../ink/ink2260.xml"/><Relationship Id="rId186" Type="http://schemas.openxmlformats.org/officeDocument/2006/relationships/image" Target="../media/image2235.png"/><Relationship Id="rId211" Type="http://schemas.openxmlformats.org/officeDocument/2006/relationships/customXml" Target="../ink/ink2283.xml"/><Relationship Id="rId232" Type="http://schemas.openxmlformats.org/officeDocument/2006/relationships/image" Target="../media/image2258.png"/><Relationship Id="rId27" Type="http://schemas.openxmlformats.org/officeDocument/2006/relationships/customXml" Target="../ink/ink2191.xml"/><Relationship Id="rId48" Type="http://schemas.openxmlformats.org/officeDocument/2006/relationships/image" Target="../media/image2166.png"/><Relationship Id="rId69" Type="http://schemas.openxmlformats.org/officeDocument/2006/relationships/customXml" Target="../ink/ink2212.xml"/><Relationship Id="rId113" Type="http://schemas.openxmlformats.org/officeDocument/2006/relationships/customXml" Target="../ink/ink2234.xml"/><Relationship Id="rId134" Type="http://schemas.openxmlformats.org/officeDocument/2006/relationships/image" Target="../media/image2209.png"/><Relationship Id="rId80" Type="http://schemas.openxmlformats.org/officeDocument/2006/relationships/image" Target="../media/image2182.png"/><Relationship Id="rId155" Type="http://schemas.openxmlformats.org/officeDocument/2006/relationships/customXml" Target="../ink/ink2255.xml"/><Relationship Id="rId176" Type="http://schemas.openxmlformats.org/officeDocument/2006/relationships/image" Target="../media/image2230.png"/><Relationship Id="rId197" Type="http://schemas.openxmlformats.org/officeDocument/2006/relationships/customXml" Target="../ink/ink2276.xml"/><Relationship Id="rId201" Type="http://schemas.openxmlformats.org/officeDocument/2006/relationships/customXml" Target="../ink/ink2278.xml"/><Relationship Id="rId222" Type="http://schemas.openxmlformats.org/officeDocument/2006/relationships/image" Target="../media/image2253.png"/><Relationship Id="rId17" Type="http://schemas.openxmlformats.org/officeDocument/2006/relationships/customXml" Target="../ink/ink2186.xml"/><Relationship Id="rId38" Type="http://schemas.openxmlformats.org/officeDocument/2006/relationships/image" Target="../media/image2161.png"/><Relationship Id="rId59" Type="http://schemas.openxmlformats.org/officeDocument/2006/relationships/customXml" Target="../ink/ink2207.xml"/><Relationship Id="rId103" Type="http://schemas.openxmlformats.org/officeDocument/2006/relationships/customXml" Target="../ink/ink2229.xml"/><Relationship Id="rId124" Type="http://schemas.openxmlformats.org/officeDocument/2006/relationships/image" Target="../media/image2204.png"/><Relationship Id="rId70" Type="http://schemas.openxmlformats.org/officeDocument/2006/relationships/image" Target="../media/image2177.png"/><Relationship Id="rId91" Type="http://schemas.openxmlformats.org/officeDocument/2006/relationships/customXml" Target="../ink/ink2223.xml"/><Relationship Id="rId145" Type="http://schemas.openxmlformats.org/officeDocument/2006/relationships/customXml" Target="../ink/ink2250.xml"/><Relationship Id="rId166" Type="http://schemas.openxmlformats.org/officeDocument/2006/relationships/image" Target="../media/image2225.png"/><Relationship Id="rId187" Type="http://schemas.openxmlformats.org/officeDocument/2006/relationships/customXml" Target="../ink/ink2271.xml"/><Relationship Id="rId1" Type="http://schemas.openxmlformats.org/officeDocument/2006/relationships/slideLayout" Target="../slideLayouts/slideLayout7.xml"/><Relationship Id="rId212" Type="http://schemas.openxmlformats.org/officeDocument/2006/relationships/image" Target="../media/image2248.png"/><Relationship Id="rId233" Type="http://schemas.openxmlformats.org/officeDocument/2006/relationships/customXml" Target="../ink/ink2294.xml"/><Relationship Id="rId28" Type="http://schemas.openxmlformats.org/officeDocument/2006/relationships/image" Target="../media/image2156.png"/><Relationship Id="rId49" Type="http://schemas.openxmlformats.org/officeDocument/2006/relationships/customXml" Target="../ink/ink2202.xml"/><Relationship Id="rId114" Type="http://schemas.openxmlformats.org/officeDocument/2006/relationships/image" Target="../media/image2199.png"/><Relationship Id="rId60" Type="http://schemas.openxmlformats.org/officeDocument/2006/relationships/image" Target="../media/image2172.png"/><Relationship Id="rId81" Type="http://schemas.openxmlformats.org/officeDocument/2006/relationships/customXml" Target="../ink/ink2218.xml"/><Relationship Id="rId135" Type="http://schemas.openxmlformats.org/officeDocument/2006/relationships/customXml" Target="../ink/ink2245.xml"/><Relationship Id="rId156" Type="http://schemas.openxmlformats.org/officeDocument/2006/relationships/image" Target="../media/image2220.png"/><Relationship Id="rId177" Type="http://schemas.openxmlformats.org/officeDocument/2006/relationships/customXml" Target="../ink/ink2266.xml"/><Relationship Id="rId198" Type="http://schemas.openxmlformats.org/officeDocument/2006/relationships/image" Target="../media/image2241.png"/><Relationship Id="rId202" Type="http://schemas.openxmlformats.org/officeDocument/2006/relationships/image" Target="../media/image2243.png"/><Relationship Id="rId223" Type="http://schemas.openxmlformats.org/officeDocument/2006/relationships/customXml" Target="../ink/ink2289.xml"/><Relationship Id="rId18" Type="http://schemas.openxmlformats.org/officeDocument/2006/relationships/image" Target="../media/image2151.png"/><Relationship Id="rId39" Type="http://schemas.openxmlformats.org/officeDocument/2006/relationships/customXml" Target="../ink/ink2197.xml"/><Relationship Id="rId50" Type="http://schemas.openxmlformats.org/officeDocument/2006/relationships/image" Target="../media/image2167.png"/><Relationship Id="rId104" Type="http://schemas.openxmlformats.org/officeDocument/2006/relationships/image" Target="../media/image2194.png"/><Relationship Id="rId125" Type="http://schemas.openxmlformats.org/officeDocument/2006/relationships/customXml" Target="../ink/ink2240.xml"/><Relationship Id="rId146" Type="http://schemas.openxmlformats.org/officeDocument/2006/relationships/image" Target="../media/image2215.png"/><Relationship Id="rId167" Type="http://schemas.openxmlformats.org/officeDocument/2006/relationships/customXml" Target="../ink/ink2261.xml"/><Relationship Id="rId188" Type="http://schemas.openxmlformats.org/officeDocument/2006/relationships/image" Target="../media/image2236.png"/><Relationship Id="rId71" Type="http://schemas.openxmlformats.org/officeDocument/2006/relationships/customXml" Target="../ink/ink2213.xml"/><Relationship Id="rId92" Type="http://schemas.openxmlformats.org/officeDocument/2006/relationships/image" Target="../media/image2188.png"/><Relationship Id="rId213" Type="http://schemas.openxmlformats.org/officeDocument/2006/relationships/customXml" Target="../ink/ink2284.xml"/><Relationship Id="rId234" Type="http://schemas.openxmlformats.org/officeDocument/2006/relationships/image" Target="../media/image2259.png"/><Relationship Id="rId2" Type="http://schemas.openxmlformats.org/officeDocument/2006/relationships/notesSlide" Target="../notesSlides/notesSlide17.xml"/><Relationship Id="rId29" Type="http://schemas.openxmlformats.org/officeDocument/2006/relationships/customXml" Target="../ink/ink2192.xml"/><Relationship Id="rId40" Type="http://schemas.openxmlformats.org/officeDocument/2006/relationships/image" Target="../media/image2162.png"/><Relationship Id="rId115" Type="http://schemas.openxmlformats.org/officeDocument/2006/relationships/customXml" Target="../ink/ink2235.xml"/><Relationship Id="rId136" Type="http://schemas.openxmlformats.org/officeDocument/2006/relationships/image" Target="../media/image2210.png"/><Relationship Id="rId157" Type="http://schemas.openxmlformats.org/officeDocument/2006/relationships/customXml" Target="../ink/ink2256.xml"/><Relationship Id="rId178" Type="http://schemas.openxmlformats.org/officeDocument/2006/relationships/image" Target="../media/image2231.png"/><Relationship Id="rId61" Type="http://schemas.openxmlformats.org/officeDocument/2006/relationships/customXml" Target="../ink/ink2208.xml"/><Relationship Id="rId82" Type="http://schemas.openxmlformats.org/officeDocument/2006/relationships/image" Target="../media/image2183.png"/><Relationship Id="rId199" Type="http://schemas.openxmlformats.org/officeDocument/2006/relationships/customXml" Target="../ink/ink2277.xml"/><Relationship Id="rId203" Type="http://schemas.openxmlformats.org/officeDocument/2006/relationships/customXml" Target="../ink/ink2279.xml"/><Relationship Id="rId19" Type="http://schemas.openxmlformats.org/officeDocument/2006/relationships/customXml" Target="../ink/ink2187.xml"/><Relationship Id="rId224" Type="http://schemas.openxmlformats.org/officeDocument/2006/relationships/image" Target="../media/image2254.png"/><Relationship Id="rId30" Type="http://schemas.openxmlformats.org/officeDocument/2006/relationships/image" Target="../media/image2157.png"/><Relationship Id="rId105" Type="http://schemas.openxmlformats.org/officeDocument/2006/relationships/customXml" Target="../ink/ink2230.xml"/><Relationship Id="rId126" Type="http://schemas.openxmlformats.org/officeDocument/2006/relationships/image" Target="../media/image2205.png"/><Relationship Id="rId147" Type="http://schemas.openxmlformats.org/officeDocument/2006/relationships/customXml" Target="../ink/ink2251.xml"/><Relationship Id="rId168" Type="http://schemas.openxmlformats.org/officeDocument/2006/relationships/image" Target="../media/image2226.png"/><Relationship Id="rId51" Type="http://schemas.openxmlformats.org/officeDocument/2006/relationships/customXml" Target="../ink/ink2203.xml"/><Relationship Id="rId72" Type="http://schemas.openxmlformats.org/officeDocument/2006/relationships/image" Target="../media/image2178.png"/><Relationship Id="rId93" Type="http://schemas.openxmlformats.org/officeDocument/2006/relationships/customXml" Target="../ink/ink2224.xml"/><Relationship Id="rId189" Type="http://schemas.openxmlformats.org/officeDocument/2006/relationships/customXml" Target="../ink/ink2272.xml"/><Relationship Id="rId3" Type="http://schemas.openxmlformats.org/officeDocument/2006/relationships/customXml" Target="../ink/ink2179.xml"/><Relationship Id="rId214" Type="http://schemas.openxmlformats.org/officeDocument/2006/relationships/image" Target="../media/image2249.png"/><Relationship Id="rId235" Type="http://schemas.openxmlformats.org/officeDocument/2006/relationships/customXml" Target="../ink/ink2295.xml"/><Relationship Id="rId116" Type="http://schemas.openxmlformats.org/officeDocument/2006/relationships/image" Target="../media/image2200.png"/><Relationship Id="rId137" Type="http://schemas.openxmlformats.org/officeDocument/2006/relationships/customXml" Target="../ink/ink2246.xml"/><Relationship Id="rId158" Type="http://schemas.openxmlformats.org/officeDocument/2006/relationships/image" Target="../media/image2221.png"/><Relationship Id="rId20" Type="http://schemas.openxmlformats.org/officeDocument/2006/relationships/image" Target="../media/image2152.png"/><Relationship Id="rId41" Type="http://schemas.openxmlformats.org/officeDocument/2006/relationships/customXml" Target="../ink/ink2198.xml"/><Relationship Id="rId62" Type="http://schemas.openxmlformats.org/officeDocument/2006/relationships/image" Target="../media/image2173.png"/><Relationship Id="rId83" Type="http://schemas.openxmlformats.org/officeDocument/2006/relationships/customXml" Target="../ink/ink2219.xml"/><Relationship Id="rId179" Type="http://schemas.openxmlformats.org/officeDocument/2006/relationships/customXml" Target="../ink/ink2267.xml"/></Relationships>
</file>

<file path=ppt/slides/_rels/slide18.xml.rels><?xml version="1.0" encoding="UTF-8" standalone="yes"?>
<Relationships xmlns="http://schemas.openxmlformats.org/package/2006/relationships"><Relationship Id="rId117" Type="http://schemas.openxmlformats.org/officeDocument/2006/relationships/image" Target="../media/image2317.png"/><Relationship Id="rId21" Type="http://schemas.openxmlformats.org/officeDocument/2006/relationships/customXml" Target="../ink/ink2306.xml"/><Relationship Id="rId324" Type="http://schemas.openxmlformats.org/officeDocument/2006/relationships/customXml" Target="../ink/ink2458.xml"/><Relationship Id="rId531" Type="http://schemas.openxmlformats.org/officeDocument/2006/relationships/customXml" Target="../ink/ink2562.xml"/><Relationship Id="rId170" Type="http://schemas.openxmlformats.org/officeDocument/2006/relationships/customXml" Target="../ink/ink2381.xml"/><Relationship Id="rId268" Type="http://schemas.openxmlformats.org/officeDocument/2006/relationships/customXml" Target="../ink/ink2430.xml"/><Relationship Id="rId475" Type="http://schemas.openxmlformats.org/officeDocument/2006/relationships/image" Target="../media/image2493.png"/><Relationship Id="rId32" Type="http://schemas.openxmlformats.org/officeDocument/2006/relationships/image" Target="../media/image2276.png"/><Relationship Id="rId128" Type="http://schemas.openxmlformats.org/officeDocument/2006/relationships/customXml" Target="../ink/ink2360.xml"/><Relationship Id="rId335" Type="http://schemas.openxmlformats.org/officeDocument/2006/relationships/image" Target="../media/image2424.png"/><Relationship Id="rId542" Type="http://schemas.openxmlformats.org/officeDocument/2006/relationships/image" Target="../media/image2525.png"/><Relationship Id="rId181" Type="http://schemas.openxmlformats.org/officeDocument/2006/relationships/image" Target="../media/image2348.png"/><Relationship Id="rId402" Type="http://schemas.openxmlformats.org/officeDocument/2006/relationships/customXml" Target="../ink/ink2497.xml"/><Relationship Id="rId279" Type="http://schemas.openxmlformats.org/officeDocument/2006/relationships/image" Target="../media/image2397.png"/><Relationship Id="rId486" Type="http://schemas.openxmlformats.org/officeDocument/2006/relationships/image" Target="../media/image2498.png"/><Relationship Id="rId43" Type="http://schemas.openxmlformats.org/officeDocument/2006/relationships/customXml" Target="../ink/ink2317.xml"/><Relationship Id="rId139" Type="http://schemas.openxmlformats.org/officeDocument/2006/relationships/image" Target="../media/image2328.png"/><Relationship Id="rId346" Type="http://schemas.openxmlformats.org/officeDocument/2006/relationships/customXml" Target="../ink/ink2469.xml"/><Relationship Id="rId553" Type="http://schemas.openxmlformats.org/officeDocument/2006/relationships/customXml" Target="../ink/ink2573.xml"/><Relationship Id="rId192" Type="http://schemas.openxmlformats.org/officeDocument/2006/relationships/customXml" Target="../ink/ink2392.xml"/><Relationship Id="rId206" Type="http://schemas.openxmlformats.org/officeDocument/2006/relationships/customXml" Target="../ink/ink2399.xml"/><Relationship Id="rId413" Type="http://schemas.openxmlformats.org/officeDocument/2006/relationships/image" Target="../media/image2462.png"/><Relationship Id="rId497" Type="http://schemas.openxmlformats.org/officeDocument/2006/relationships/customXml" Target="../ink/ink2545.xml"/><Relationship Id="rId357" Type="http://schemas.openxmlformats.org/officeDocument/2006/relationships/image" Target="../media/image2435.png"/><Relationship Id="rId54" Type="http://schemas.openxmlformats.org/officeDocument/2006/relationships/customXml" Target="../ink/ink2323.xml"/><Relationship Id="rId217" Type="http://schemas.openxmlformats.org/officeDocument/2006/relationships/image" Target="../media/image2366.png"/><Relationship Id="rId564" Type="http://schemas.openxmlformats.org/officeDocument/2006/relationships/image" Target="../media/image2536.png"/><Relationship Id="rId424" Type="http://schemas.openxmlformats.org/officeDocument/2006/relationships/customXml" Target="../ink/ink2508.xml"/><Relationship Id="rId270" Type="http://schemas.openxmlformats.org/officeDocument/2006/relationships/customXml" Target="../ink/ink2431.xml"/><Relationship Id="rId65" Type="http://schemas.openxmlformats.org/officeDocument/2006/relationships/image" Target="../media/image2291.png"/><Relationship Id="rId130" Type="http://schemas.openxmlformats.org/officeDocument/2006/relationships/customXml" Target="../ink/ink2361.xml"/><Relationship Id="rId368" Type="http://schemas.openxmlformats.org/officeDocument/2006/relationships/customXml" Target="../ink/ink2480.xml"/><Relationship Id="rId172" Type="http://schemas.openxmlformats.org/officeDocument/2006/relationships/customXml" Target="../ink/ink2382.xml"/><Relationship Id="rId228" Type="http://schemas.openxmlformats.org/officeDocument/2006/relationships/customXml" Target="../ink/ink2410.xml"/><Relationship Id="rId435" Type="http://schemas.openxmlformats.org/officeDocument/2006/relationships/image" Target="../media/image2473.png"/><Relationship Id="rId477" Type="http://schemas.openxmlformats.org/officeDocument/2006/relationships/image" Target="../media/image2494.png"/><Relationship Id="rId281" Type="http://schemas.openxmlformats.org/officeDocument/2006/relationships/image" Target="../media/image2398.png"/><Relationship Id="rId337" Type="http://schemas.openxmlformats.org/officeDocument/2006/relationships/image" Target="../media/image2425.png"/><Relationship Id="rId502" Type="http://schemas.openxmlformats.org/officeDocument/2006/relationships/image" Target="../media/image1333.png"/><Relationship Id="rId34" Type="http://schemas.openxmlformats.org/officeDocument/2006/relationships/image" Target="../media/image2277.png"/><Relationship Id="rId76" Type="http://schemas.openxmlformats.org/officeDocument/2006/relationships/customXml" Target="../ink/ink2334.xml"/><Relationship Id="rId141" Type="http://schemas.openxmlformats.org/officeDocument/2006/relationships/image" Target="../media/image2329.png"/><Relationship Id="rId379" Type="http://schemas.openxmlformats.org/officeDocument/2006/relationships/image" Target="../media/image2445.png"/><Relationship Id="rId544" Type="http://schemas.openxmlformats.org/officeDocument/2006/relationships/image" Target="../media/image2526.png"/><Relationship Id="rId7" Type="http://schemas.openxmlformats.org/officeDocument/2006/relationships/customXml" Target="../ink/ink2299.xml"/><Relationship Id="rId183" Type="http://schemas.openxmlformats.org/officeDocument/2006/relationships/image" Target="../media/image2349.png"/><Relationship Id="rId239" Type="http://schemas.openxmlformats.org/officeDocument/2006/relationships/image" Target="../media/image2377.png"/><Relationship Id="rId390" Type="http://schemas.openxmlformats.org/officeDocument/2006/relationships/customXml" Target="../ink/ink2491.xml"/><Relationship Id="rId404" Type="http://schemas.openxmlformats.org/officeDocument/2006/relationships/customXml" Target="../ink/ink2498.xml"/><Relationship Id="rId446" Type="http://schemas.openxmlformats.org/officeDocument/2006/relationships/customXml" Target="../ink/ink2519.xml"/><Relationship Id="rId250" Type="http://schemas.openxmlformats.org/officeDocument/2006/relationships/customXml" Target="../ink/ink2421.xml"/><Relationship Id="rId292" Type="http://schemas.openxmlformats.org/officeDocument/2006/relationships/customXml" Target="../ink/ink2442.xml"/><Relationship Id="rId306" Type="http://schemas.openxmlformats.org/officeDocument/2006/relationships/customXml" Target="../ink/ink2449.xml"/><Relationship Id="rId488" Type="http://schemas.openxmlformats.org/officeDocument/2006/relationships/image" Target="../media/image2499.png"/><Relationship Id="rId45" Type="http://schemas.openxmlformats.org/officeDocument/2006/relationships/customXml" Target="../ink/ink2318.xml"/><Relationship Id="rId87" Type="http://schemas.openxmlformats.org/officeDocument/2006/relationships/image" Target="../media/image2302.png"/><Relationship Id="rId110" Type="http://schemas.openxmlformats.org/officeDocument/2006/relationships/customXml" Target="../ink/ink2351.xml"/><Relationship Id="rId348" Type="http://schemas.openxmlformats.org/officeDocument/2006/relationships/customXml" Target="../ink/ink2470.xml"/><Relationship Id="rId513" Type="http://schemas.openxmlformats.org/officeDocument/2006/relationships/customXml" Target="../ink/ink2553.xml"/><Relationship Id="rId555" Type="http://schemas.openxmlformats.org/officeDocument/2006/relationships/customXml" Target="../ink/ink2574.xml"/><Relationship Id="rId152" Type="http://schemas.openxmlformats.org/officeDocument/2006/relationships/customXml" Target="../ink/ink2372.xml"/><Relationship Id="rId194" Type="http://schemas.openxmlformats.org/officeDocument/2006/relationships/customXml" Target="../ink/ink2393.xml"/><Relationship Id="rId208" Type="http://schemas.openxmlformats.org/officeDocument/2006/relationships/customXml" Target="../ink/ink2400.xml"/><Relationship Id="rId415" Type="http://schemas.openxmlformats.org/officeDocument/2006/relationships/image" Target="../media/image2463.png"/><Relationship Id="rId457" Type="http://schemas.openxmlformats.org/officeDocument/2006/relationships/image" Target="../media/image2484.png"/><Relationship Id="rId261" Type="http://schemas.openxmlformats.org/officeDocument/2006/relationships/image" Target="../media/image2388.png"/><Relationship Id="rId499" Type="http://schemas.openxmlformats.org/officeDocument/2006/relationships/customXml" Target="../ink/ink2546.xml"/><Relationship Id="rId14" Type="http://schemas.openxmlformats.org/officeDocument/2006/relationships/image" Target="../media/image2267.png"/><Relationship Id="rId56" Type="http://schemas.openxmlformats.org/officeDocument/2006/relationships/customXml" Target="../ink/ink2324.xml"/><Relationship Id="rId317" Type="http://schemas.openxmlformats.org/officeDocument/2006/relationships/image" Target="../media/image2416.png"/><Relationship Id="rId359" Type="http://schemas.openxmlformats.org/officeDocument/2006/relationships/image" Target="../media/image2436.png"/><Relationship Id="rId524" Type="http://schemas.openxmlformats.org/officeDocument/2006/relationships/image" Target="../media/image2516.png"/><Relationship Id="rId566" Type="http://schemas.openxmlformats.org/officeDocument/2006/relationships/image" Target="../media/image2537.png"/><Relationship Id="rId98" Type="http://schemas.openxmlformats.org/officeDocument/2006/relationships/customXml" Target="../ink/ink2345.xml"/><Relationship Id="rId121" Type="http://schemas.openxmlformats.org/officeDocument/2006/relationships/image" Target="../media/image2319.png"/><Relationship Id="rId163" Type="http://schemas.openxmlformats.org/officeDocument/2006/relationships/image" Target="../media/image2340.png"/><Relationship Id="rId219" Type="http://schemas.openxmlformats.org/officeDocument/2006/relationships/image" Target="../media/image2367.png"/><Relationship Id="rId370" Type="http://schemas.openxmlformats.org/officeDocument/2006/relationships/customXml" Target="../ink/ink2481.xml"/><Relationship Id="rId426" Type="http://schemas.openxmlformats.org/officeDocument/2006/relationships/customXml" Target="../ink/ink2509.xml"/><Relationship Id="rId230" Type="http://schemas.openxmlformats.org/officeDocument/2006/relationships/customXml" Target="../ink/ink2411.xml"/><Relationship Id="rId468" Type="http://schemas.openxmlformats.org/officeDocument/2006/relationships/customXml" Target="../ink/ink2530.xml"/><Relationship Id="rId25" Type="http://schemas.openxmlformats.org/officeDocument/2006/relationships/customXml" Target="../ink/ink2308.xml"/><Relationship Id="rId67" Type="http://schemas.openxmlformats.org/officeDocument/2006/relationships/image" Target="../media/image2292.png"/><Relationship Id="rId272" Type="http://schemas.openxmlformats.org/officeDocument/2006/relationships/customXml" Target="../ink/ink2432.xml"/><Relationship Id="rId328" Type="http://schemas.openxmlformats.org/officeDocument/2006/relationships/customXml" Target="../ink/ink2460.xml"/><Relationship Id="rId535" Type="http://schemas.openxmlformats.org/officeDocument/2006/relationships/customXml" Target="../ink/ink2564.xml"/><Relationship Id="rId132" Type="http://schemas.openxmlformats.org/officeDocument/2006/relationships/customXml" Target="../ink/ink2362.xml"/><Relationship Id="rId174" Type="http://schemas.openxmlformats.org/officeDocument/2006/relationships/customXml" Target="../ink/ink2383.xml"/><Relationship Id="rId381" Type="http://schemas.openxmlformats.org/officeDocument/2006/relationships/image" Target="../media/image2446.png"/><Relationship Id="rId241" Type="http://schemas.openxmlformats.org/officeDocument/2006/relationships/image" Target="../media/image2378.png"/><Relationship Id="rId437" Type="http://schemas.openxmlformats.org/officeDocument/2006/relationships/image" Target="../media/image2474.png"/><Relationship Id="rId479" Type="http://schemas.openxmlformats.org/officeDocument/2006/relationships/customXml" Target="../ink/ink2536.xml"/><Relationship Id="rId36" Type="http://schemas.openxmlformats.org/officeDocument/2006/relationships/image" Target="../media/image2278.png"/><Relationship Id="rId283" Type="http://schemas.openxmlformats.org/officeDocument/2006/relationships/image" Target="../media/image2399.png"/><Relationship Id="rId339" Type="http://schemas.openxmlformats.org/officeDocument/2006/relationships/image" Target="../media/image2426.png"/><Relationship Id="rId490" Type="http://schemas.openxmlformats.org/officeDocument/2006/relationships/image" Target="../media/image2500.png"/><Relationship Id="rId504" Type="http://schemas.openxmlformats.org/officeDocument/2006/relationships/image" Target="../media/image2506.png"/><Relationship Id="rId546" Type="http://schemas.openxmlformats.org/officeDocument/2006/relationships/image" Target="../media/image2527.png"/><Relationship Id="rId78" Type="http://schemas.openxmlformats.org/officeDocument/2006/relationships/customXml" Target="../ink/ink2335.xml"/><Relationship Id="rId101" Type="http://schemas.openxmlformats.org/officeDocument/2006/relationships/image" Target="../media/image2309.png"/><Relationship Id="rId143" Type="http://schemas.openxmlformats.org/officeDocument/2006/relationships/image" Target="../media/image2330.png"/><Relationship Id="rId185" Type="http://schemas.openxmlformats.org/officeDocument/2006/relationships/image" Target="../media/image2350.png"/><Relationship Id="rId350" Type="http://schemas.openxmlformats.org/officeDocument/2006/relationships/customXml" Target="../ink/ink2471.xml"/><Relationship Id="rId406" Type="http://schemas.openxmlformats.org/officeDocument/2006/relationships/customXml" Target="../ink/ink2499.xml"/><Relationship Id="rId9" Type="http://schemas.openxmlformats.org/officeDocument/2006/relationships/customXml" Target="../ink/ink2300.xml"/><Relationship Id="rId210" Type="http://schemas.openxmlformats.org/officeDocument/2006/relationships/customXml" Target="../ink/ink2401.xml"/><Relationship Id="rId392" Type="http://schemas.openxmlformats.org/officeDocument/2006/relationships/customXml" Target="../ink/ink2492.xml"/><Relationship Id="rId448" Type="http://schemas.openxmlformats.org/officeDocument/2006/relationships/customXml" Target="../ink/ink2520.xml"/><Relationship Id="rId252" Type="http://schemas.openxmlformats.org/officeDocument/2006/relationships/customXml" Target="../ink/ink2422.xml"/><Relationship Id="rId294" Type="http://schemas.openxmlformats.org/officeDocument/2006/relationships/customXml" Target="../ink/ink2443.xml"/><Relationship Id="rId308" Type="http://schemas.openxmlformats.org/officeDocument/2006/relationships/customXml" Target="../ink/ink2450.xml"/><Relationship Id="rId515" Type="http://schemas.openxmlformats.org/officeDocument/2006/relationships/customXml" Target="../ink/ink2554.xml"/><Relationship Id="rId47" Type="http://schemas.openxmlformats.org/officeDocument/2006/relationships/customXml" Target="../ink/ink2319.xml"/><Relationship Id="rId89" Type="http://schemas.openxmlformats.org/officeDocument/2006/relationships/image" Target="../media/image2303.png"/><Relationship Id="rId112" Type="http://schemas.openxmlformats.org/officeDocument/2006/relationships/customXml" Target="../ink/ink2352.xml"/><Relationship Id="rId154" Type="http://schemas.openxmlformats.org/officeDocument/2006/relationships/customXml" Target="../ink/ink2373.xml"/><Relationship Id="rId361" Type="http://schemas.openxmlformats.org/officeDocument/2006/relationships/image" Target="../media/image2437.png"/><Relationship Id="rId557" Type="http://schemas.openxmlformats.org/officeDocument/2006/relationships/customXml" Target="../ink/ink2575.xml"/><Relationship Id="rId196" Type="http://schemas.openxmlformats.org/officeDocument/2006/relationships/customXml" Target="../ink/ink2394.xml"/><Relationship Id="rId417" Type="http://schemas.openxmlformats.org/officeDocument/2006/relationships/image" Target="../media/image2464.png"/><Relationship Id="rId459" Type="http://schemas.openxmlformats.org/officeDocument/2006/relationships/image" Target="../media/image2485.png"/><Relationship Id="rId16" Type="http://schemas.openxmlformats.org/officeDocument/2006/relationships/image" Target="../media/image2268.png"/><Relationship Id="rId221" Type="http://schemas.openxmlformats.org/officeDocument/2006/relationships/image" Target="../media/image2368.png"/><Relationship Id="rId263" Type="http://schemas.openxmlformats.org/officeDocument/2006/relationships/image" Target="../media/image2389.png"/><Relationship Id="rId319" Type="http://schemas.openxmlformats.org/officeDocument/2006/relationships/image" Target="../media/image2417.png"/><Relationship Id="rId470" Type="http://schemas.openxmlformats.org/officeDocument/2006/relationships/customXml" Target="../ink/ink2531.xml"/><Relationship Id="rId526" Type="http://schemas.openxmlformats.org/officeDocument/2006/relationships/image" Target="../media/image2517.png"/><Relationship Id="rId58" Type="http://schemas.openxmlformats.org/officeDocument/2006/relationships/customXml" Target="../ink/ink2325.xml"/><Relationship Id="rId123" Type="http://schemas.openxmlformats.org/officeDocument/2006/relationships/image" Target="../media/image2320.png"/><Relationship Id="rId330" Type="http://schemas.openxmlformats.org/officeDocument/2006/relationships/customXml" Target="../ink/ink2461.xml"/><Relationship Id="rId165" Type="http://schemas.openxmlformats.org/officeDocument/2006/relationships/image" Target="../media/image2341.png"/><Relationship Id="rId372" Type="http://schemas.openxmlformats.org/officeDocument/2006/relationships/customXml" Target="../ink/ink2482.xml"/><Relationship Id="rId428" Type="http://schemas.openxmlformats.org/officeDocument/2006/relationships/customXml" Target="../ink/ink2510.xml"/><Relationship Id="rId232" Type="http://schemas.openxmlformats.org/officeDocument/2006/relationships/customXml" Target="../ink/ink2412.xml"/><Relationship Id="rId274" Type="http://schemas.openxmlformats.org/officeDocument/2006/relationships/customXml" Target="../ink/ink2433.xml"/><Relationship Id="rId481" Type="http://schemas.openxmlformats.org/officeDocument/2006/relationships/customXml" Target="../ink/ink2537.xml"/><Relationship Id="rId27" Type="http://schemas.openxmlformats.org/officeDocument/2006/relationships/customXml" Target="../ink/ink2309.xml"/><Relationship Id="rId69" Type="http://schemas.openxmlformats.org/officeDocument/2006/relationships/image" Target="../media/image2293.png"/><Relationship Id="rId134" Type="http://schemas.openxmlformats.org/officeDocument/2006/relationships/customXml" Target="../ink/ink2363.xml"/><Relationship Id="rId537" Type="http://schemas.openxmlformats.org/officeDocument/2006/relationships/customXml" Target="../ink/ink2565.xml"/><Relationship Id="rId80" Type="http://schemas.openxmlformats.org/officeDocument/2006/relationships/customXml" Target="../ink/ink2336.xml"/><Relationship Id="rId176" Type="http://schemas.openxmlformats.org/officeDocument/2006/relationships/customXml" Target="../ink/ink2384.xml"/><Relationship Id="rId341" Type="http://schemas.openxmlformats.org/officeDocument/2006/relationships/image" Target="../media/image2427.png"/><Relationship Id="rId383" Type="http://schemas.openxmlformats.org/officeDocument/2006/relationships/image" Target="../media/image2447.png"/><Relationship Id="rId439" Type="http://schemas.openxmlformats.org/officeDocument/2006/relationships/image" Target="../media/image2475.png"/><Relationship Id="rId201" Type="http://schemas.openxmlformats.org/officeDocument/2006/relationships/image" Target="../media/image2358.png"/><Relationship Id="rId243" Type="http://schemas.openxmlformats.org/officeDocument/2006/relationships/image" Target="../media/image2379.png"/><Relationship Id="rId285" Type="http://schemas.openxmlformats.org/officeDocument/2006/relationships/image" Target="../media/image2400.png"/><Relationship Id="rId450" Type="http://schemas.openxmlformats.org/officeDocument/2006/relationships/customXml" Target="../ink/ink2521.xml"/><Relationship Id="rId506" Type="http://schemas.openxmlformats.org/officeDocument/2006/relationships/image" Target="../media/image2507.png"/><Relationship Id="rId38" Type="http://schemas.openxmlformats.org/officeDocument/2006/relationships/image" Target="../media/image2279.png"/><Relationship Id="rId103" Type="http://schemas.openxmlformats.org/officeDocument/2006/relationships/image" Target="../media/image2310.png"/><Relationship Id="rId310" Type="http://schemas.openxmlformats.org/officeDocument/2006/relationships/customXml" Target="../ink/ink2451.xml"/><Relationship Id="rId492" Type="http://schemas.openxmlformats.org/officeDocument/2006/relationships/image" Target="../media/image2501.png"/><Relationship Id="rId548" Type="http://schemas.openxmlformats.org/officeDocument/2006/relationships/image" Target="../media/image2528.png"/><Relationship Id="rId91" Type="http://schemas.openxmlformats.org/officeDocument/2006/relationships/image" Target="../media/image2304.png"/><Relationship Id="rId145" Type="http://schemas.openxmlformats.org/officeDocument/2006/relationships/image" Target="../media/image2331.png"/><Relationship Id="rId187" Type="http://schemas.openxmlformats.org/officeDocument/2006/relationships/image" Target="../media/image2351.png"/><Relationship Id="rId352" Type="http://schemas.openxmlformats.org/officeDocument/2006/relationships/customXml" Target="../ink/ink2472.xml"/><Relationship Id="rId394" Type="http://schemas.openxmlformats.org/officeDocument/2006/relationships/customXml" Target="../ink/ink2493.xml"/><Relationship Id="rId408" Type="http://schemas.openxmlformats.org/officeDocument/2006/relationships/customXml" Target="../ink/ink2500.xml"/><Relationship Id="rId212" Type="http://schemas.openxmlformats.org/officeDocument/2006/relationships/customXml" Target="../ink/ink2402.xml"/><Relationship Id="rId254" Type="http://schemas.openxmlformats.org/officeDocument/2006/relationships/customXml" Target="../ink/ink2423.xml"/><Relationship Id="rId49" Type="http://schemas.openxmlformats.org/officeDocument/2006/relationships/customXml" Target="../ink/ink2320.xml"/><Relationship Id="rId114" Type="http://schemas.openxmlformats.org/officeDocument/2006/relationships/customXml" Target="../ink/ink2353.xml"/><Relationship Id="rId296" Type="http://schemas.openxmlformats.org/officeDocument/2006/relationships/customXml" Target="../ink/ink2444.xml"/><Relationship Id="rId461" Type="http://schemas.openxmlformats.org/officeDocument/2006/relationships/image" Target="../media/image2486.png"/><Relationship Id="rId517" Type="http://schemas.openxmlformats.org/officeDocument/2006/relationships/customXml" Target="../ink/ink2555.xml"/><Relationship Id="rId559" Type="http://schemas.openxmlformats.org/officeDocument/2006/relationships/customXml" Target="../ink/ink2576.xml"/><Relationship Id="rId60" Type="http://schemas.openxmlformats.org/officeDocument/2006/relationships/customXml" Target="../ink/ink2326.xml"/><Relationship Id="rId156" Type="http://schemas.openxmlformats.org/officeDocument/2006/relationships/customXml" Target="../ink/ink2374.xml"/><Relationship Id="rId198" Type="http://schemas.openxmlformats.org/officeDocument/2006/relationships/customXml" Target="../ink/ink2395.xml"/><Relationship Id="rId321" Type="http://schemas.openxmlformats.org/officeDocument/2006/relationships/image" Target="../media/image2418.png"/><Relationship Id="rId363" Type="http://schemas.openxmlformats.org/officeDocument/2006/relationships/image" Target="../media/image2438.png"/><Relationship Id="rId419" Type="http://schemas.openxmlformats.org/officeDocument/2006/relationships/image" Target="../media/image2465.png"/><Relationship Id="rId223" Type="http://schemas.openxmlformats.org/officeDocument/2006/relationships/image" Target="../media/image2369.png"/><Relationship Id="rId430" Type="http://schemas.openxmlformats.org/officeDocument/2006/relationships/customXml" Target="../ink/ink2511.xml"/><Relationship Id="rId18" Type="http://schemas.openxmlformats.org/officeDocument/2006/relationships/image" Target="../media/image2269.png"/><Relationship Id="rId265" Type="http://schemas.openxmlformats.org/officeDocument/2006/relationships/image" Target="../media/image2390.png"/><Relationship Id="rId472" Type="http://schemas.openxmlformats.org/officeDocument/2006/relationships/customXml" Target="../ink/ink2532.xml"/><Relationship Id="rId528" Type="http://schemas.openxmlformats.org/officeDocument/2006/relationships/image" Target="../media/image2518.png"/><Relationship Id="rId125" Type="http://schemas.openxmlformats.org/officeDocument/2006/relationships/image" Target="../media/image2321.png"/><Relationship Id="rId167" Type="http://schemas.openxmlformats.org/officeDocument/2006/relationships/image" Target="../media/image2342.png"/><Relationship Id="rId332" Type="http://schemas.openxmlformats.org/officeDocument/2006/relationships/customXml" Target="../ink/ink2462.xml"/><Relationship Id="rId374" Type="http://schemas.openxmlformats.org/officeDocument/2006/relationships/customXml" Target="../ink/ink2483.xml"/><Relationship Id="rId71" Type="http://schemas.openxmlformats.org/officeDocument/2006/relationships/image" Target="../media/image2294.png"/><Relationship Id="rId234" Type="http://schemas.openxmlformats.org/officeDocument/2006/relationships/customXml" Target="../ink/ink2413.xml"/><Relationship Id="rId2" Type="http://schemas.openxmlformats.org/officeDocument/2006/relationships/notesSlide" Target="../notesSlides/notesSlide18.xml"/><Relationship Id="rId29" Type="http://schemas.openxmlformats.org/officeDocument/2006/relationships/customXml" Target="../ink/ink2310.xml"/><Relationship Id="rId276" Type="http://schemas.openxmlformats.org/officeDocument/2006/relationships/customXml" Target="../ink/ink2434.xml"/><Relationship Id="rId441" Type="http://schemas.openxmlformats.org/officeDocument/2006/relationships/image" Target="../media/image2476.png"/><Relationship Id="rId483" Type="http://schemas.openxmlformats.org/officeDocument/2006/relationships/customXml" Target="../ink/ink2538.xml"/><Relationship Id="rId539" Type="http://schemas.openxmlformats.org/officeDocument/2006/relationships/customXml" Target="../ink/ink2566.xml"/><Relationship Id="rId40" Type="http://schemas.openxmlformats.org/officeDocument/2006/relationships/image" Target="../media/image2280.png"/><Relationship Id="rId136" Type="http://schemas.openxmlformats.org/officeDocument/2006/relationships/customXml" Target="../ink/ink2364.xml"/><Relationship Id="rId178" Type="http://schemas.openxmlformats.org/officeDocument/2006/relationships/customXml" Target="../ink/ink2385.xml"/><Relationship Id="rId301" Type="http://schemas.openxmlformats.org/officeDocument/2006/relationships/image" Target="../media/image2408.png"/><Relationship Id="rId343" Type="http://schemas.openxmlformats.org/officeDocument/2006/relationships/image" Target="../media/image2428.png"/><Relationship Id="rId550" Type="http://schemas.openxmlformats.org/officeDocument/2006/relationships/image" Target="../media/image2529.png"/><Relationship Id="rId82" Type="http://schemas.openxmlformats.org/officeDocument/2006/relationships/customXml" Target="../ink/ink2337.xml"/><Relationship Id="rId203" Type="http://schemas.openxmlformats.org/officeDocument/2006/relationships/image" Target="../media/image2359.png"/><Relationship Id="rId385" Type="http://schemas.openxmlformats.org/officeDocument/2006/relationships/image" Target="../media/image2448.png"/><Relationship Id="rId245" Type="http://schemas.openxmlformats.org/officeDocument/2006/relationships/image" Target="../media/image2380.png"/><Relationship Id="rId287" Type="http://schemas.openxmlformats.org/officeDocument/2006/relationships/image" Target="../media/image2401.png"/><Relationship Id="rId410" Type="http://schemas.openxmlformats.org/officeDocument/2006/relationships/customXml" Target="../ink/ink2501.xml"/><Relationship Id="rId452" Type="http://schemas.openxmlformats.org/officeDocument/2006/relationships/customXml" Target="../ink/ink2522.xml"/><Relationship Id="rId494" Type="http://schemas.openxmlformats.org/officeDocument/2006/relationships/image" Target="../media/image2502.png"/><Relationship Id="rId508" Type="http://schemas.openxmlformats.org/officeDocument/2006/relationships/image" Target="../media/image2508.png"/><Relationship Id="rId105" Type="http://schemas.openxmlformats.org/officeDocument/2006/relationships/image" Target="../media/image2311.png"/><Relationship Id="rId147" Type="http://schemas.openxmlformats.org/officeDocument/2006/relationships/image" Target="../media/image2332.png"/><Relationship Id="rId312" Type="http://schemas.openxmlformats.org/officeDocument/2006/relationships/customXml" Target="../ink/ink2452.xml"/><Relationship Id="rId354" Type="http://schemas.openxmlformats.org/officeDocument/2006/relationships/customXml" Target="../ink/ink2473.xml"/><Relationship Id="rId51" Type="http://schemas.openxmlformats.org/officeDocument/2006/relationships/customXml" Target="../ink/ink2321.xml"/><Relationship Id="rId93" Type="http://schemas.openxmlformats.org/officeDocument/2006/relationships/image" Target="../media/image2305.png"/><Relationship Id="rId189" Type="http://schemas.openxmlformats.org/officeDocument/2006/relationships/image" Target="../media/image2352.png"/><Relationship Id="rId396" Type="http://schemas.openxmlformats.org/officeDocument/2006/relationships/customXml" Target="../ink/ink2494.xml"/><Relationship Id="rId561" Type="http://schemas.openxmlformats.org/officeDocument/2006/relationships/customXml" Target="../ink/ink2577.xml"/><Relationship Id="rId214" Type="http://schemas.openxmlformats.org/officeDocument/2006/relationships/customXml" Target="../ink/ink2403.xml"/><Relationship Id="rId256" Type="http://schemas.openxmlformats.org/officeDocument/2006/relationships/customXml" Target="../ink/ink2424.xml"/><Relationship Id="rId298" Type="http://schemas.openxmlformats.org/officeDocument/2006/relationships/customXml" Target="../ink/ink2445.xml"/><Relationship Id="rId421" Type="http://schemas.openxmlformats.org/officeDocument/2006/relationships/image" Target="../media/image2466.png"/><Relationship Id="rId463" Type="http://schemas.openxmlformats.org/officeDocument/2006/relationships/image" Target="../media/image2487.png"/><Relationship Id="rId519" Type="http://schemas.openxmlformats.org/officeDocument/2006/relationships/customXml" Target="../ink/ink2556.xml"/><Relationship Id="rId116" Type="http://schemas.openxmlformats.org/officeDocument/2006/relationships/customXml" Target="../ink/ink2354.xml"/><Relationship Id="rId158" Type="http://schemas.openxmlformats.org/officeDocument/2006/relationships/customXml" Target="../ink/ink2375.xml"/><Relationship Id="rId323" Type="http://schemas.openxmlformats.org/officeDocument/2006/relationships/image" Target="../media/image1388.png"/><Relationship Id="rId530" Type="http://schemas.openxmlformats.org/officeDocument/2006/relationships/image" Target="../media/image2519.png"/><Relationship Id="rId20" Type="http://schemas.openxmlformats.org/officeDocument/2006/relationships/image" Target="../media/image2270.png"/><Relationship Id="rId62" Type="http://schemas.openxmlformats.org/officeDocument/2006/relationships/customXml" Target="../ink/ink2327.xml"/><Relationship Id="rId365" Type="http://schemas.openxmlformats.org/officeDocument/2006/relationships/image" Target="../media/image2439.png"/><Relationship Id="rId225" Type="http://schemas.openxmlformats.org/officeDocument/2006/relationships/image" Target="../media/image2370.png"/><Relationship Id="rId267" Type="http://schemas.openxmlformats.org/officeDocument/2006/relationships/image" Target="../media/image2391.png"/><Relationship Id="rId432" Type="http://schemas.openxmlformats.org/officeDocument/2006/relationships/customXml" Target="../ink/ink2512.xml"/><Relationship Id="rId474" Type="http://schemas.openxmlformats.org/officeDocument/2006/relationships/customXml" Target="../ink/ink2533.xml"/><Relationship Id="rId127" Type="http://schemas.openxmlformats.org/officeDocument/2006/relationships/image" Target="../media/image2322.png"/><Relationship Id="rId31" Type="http://schemas.openxmlformats.org/officeDocument/2006/relationships/customXml" Target="../ink/ink2311.xml"/><Relationship Id="rId73" Type="http://schemas.openxmlformats.org/officeDocument/2006/relationships/image" Target="../media/image2295.png"/><Relationship Id="rId169" Type="http://schemas.openxmlformats.org/officeDocument/2006/relationships/image" Target="../media/image2343.png"/><Relationship Id="rId334" Type="http://schemas.openxmlformats.org/officeDocument/2006/relationships/customXml" Target="../ink/ink2463.xml"/><Relationship Id="rId376" Type="http://schemas.openxmlformats.org/officeDocument/2006/relationships/customXml" Target="../ink/ink2484.xml"/><Relationship Id="rId541" Type="http://schemas.openxmlformats.org/officeDocument/2006/relationships/customXml" Target="../ink/ink2567.xml"/><Relationship Id="rId4" Type="http://schemas.openxmlformats.org/officeDocument/2006/relationships/image" Target="NULL"/><Relationship Id="rId180" Type="http://schemas.openxmlformats.org/officeDocument/2006/relationships/customXml" Target="../ink/ink2386.xml"/><Relationship Id="rId236" Type="http://schemas.openxmlformats.org/officeDocument/2006/relationships/customXml" Target="../ink/ink2414.xml"/><Relationship Id="rId278" Type="http://schemas.openxmlformats.org/officeDocument/2006/relationships/customXml" Target="../ink/ink2435.xml"/><Relationship Id="rId401" Type="http://schemas.openxmlformats.org/officeDocument/2006/relationships/image" Target="../media/image2456.png"/><Relationship Id="rId443" Type="http://schemas.openxmlformats.org/officeDocument/2006/relationships/image" Target="../media/image2477.png"/><Relationship Id="rId303" Type="http://schemas.openxmlformats.org/officeDocument/2006/relationships/image" Target="../media/image2409.png"/><Relationship Id="rId485" Type="http://schemas.openxmlformats.org/officeDocument/2006/relationships/customXml" Target="../ink/ink2539.xml"/><Relationship Id="rId42" Type="http://schemas.openxmlformats.org/officeDocument/2006/relationships/image" Target="../media/image1300.png"/><Relationship Id="rId84" Type="http://schemas.openxmlformats.org/officeDocument/2006/relationships/customXml" Target="../ink/ink2338.xml"/><Relationship Id="rId138" Type="http://schemas.openxmlformats.org/officeDocument/2006/relationships/customXml" Target="../ink/ink2365.xml"/><Relationship Id="rId345" Type="http://schemas.openxmlformats.org/officeDocument/2006/relationships/image" Target="../media/image2429.png"/><Relationship Id="rId387" Type="http://schemas.openxmlformats.org/officeDocument/2006/relationships/image" Target="../media/image2449.png"/><Relationship Id="rId510" Type="http://schemas.openxmlformats.org/officeDocument/2006/relationships/image" Target="../media/image2509.png"/><Relationship Id="rId552" Type="http://schemas.openxmlformats.org/officeDocument/2006/relationships/image" Target="../media/image2530.png"/><Relationship Id="rId191" Type="http://schemas.openxmlformats.org/officeDocument/2006/relationships/image" Target="../media/image2353.png"/><Relationship Id="rId205" Type="http://schemas.openxmlformats.org/officeDocument/2006/relationships/image" Target="../media/image2360.png"/><Relationship Id="rId247" Type="http://schemas.openxmlformats.org/officeDocument/2006/relationships/image" Target="../media/image2381.png"/><Relationship Id="rId412" Type="http://schemas.openxmlformats.org/officeDocument/2006/relationships/customXml" Target="../ink/ink2502.xml"/><Relationship Id="rId107" Type="http://schemas.openxmlformats.org/officeDocument/2006/relationships/image" Target="../media/image2312.png"/><Relationship Id="rId289" Type="http://schemas.openxmlformats.org/officeDocument/2006/relationships/image" Target="../media/image2402.png"/><Relationship Id="rId454" Type="http://schemas.openxmlformats.org/officeDocument/2006/relationships/customXml" Target="../ink/ink2523.xml"/><Relationship Id="rId496" Type="http://schemas.openxmlformats.org/officeDocument/2006/relationships/image" Target="../media/image2503.png"/><Relationship Id="rId11" Type="http://schemas.openxmlformats.org/officeDocument/2006/relationships/customXml" Target="../ink/ink2301.xml"/><Relationship Id="rId53" Type="http://schemas.openxmlformats.org/officeDocument/2006/relationships/customXml" Target="../ink/ink2322.xml"/><Relationship Id="rId149" Type="http://schemas.openxmlformats.org/officeDocument/2006/relationships/image" Target="../media/image2333.png"/><Relationship Id="rId314" Type="http://schemas.openxmlformats.org/officeDocument/2006/relationships/customXml" Target="../ink/ink2453.xml"/><Relationship Id="rId356" Type="http://schemas.openxmlformats.org/officeDocument/2006/relationships/customXml" Target="../ink/ink2474.xml"/><Relationship Id="rId398" Type="http://schemas.openxmlformats.org/officeDocument/2006/relationships/customXml" Target="../ink/ink2495.xml"/><Relationship Id="rId521" Type="http://schemas.openxmlformats.org/officeDocument/2006/relationships/customXml" Target="../ink/ink2557.xml"/><Relationship Id="rId563" Type="http://schemas.openxmlformats.org/officeDocument/2006/relationships/customXml" Target="../ink/ink2578.xml"/><Relationship Id="rId95" Type="http://schemas.openxmlformats.org/officeDocument/2006/relationships/image" Target="../media/image2306.png"/><Relationship Id="rId160" Type="http://schemas.openxmlformats.org/officeDocument/2006/relationships/customXml" Target="../ink/ink2376.xml"/><Relationship Id="rId216" Type="http://schemas.openxmlformats.org/officeDocument/2006/relationships/customXml" Target="../ink/ink2404.xml"/><Relationship Id="rId423" Type="http://schemas.openxmlformats.org/officeDocument/2006/relationships/image" Target="../media/image2467.png"/><Relationship Id="rId258" Type="http://schemas.openxmlformats.org/officeDocument/2006/relationships/customXml" Target="../ink/ink2425.xml"/><Relationship Id="rId465" Type="http://schemas.openxmlformats.org/officeDocument/2006/relationships/image" Target="../media/image2488.png"/><Relationship Id="rId22" Type="http://schemas.openxmlformats.org/officeDocument/2006/relationships/image" Target="../media/image2271.png"/><Relationship Id="rId64" Type="http://schemas.openxmlformats.org/officeDocument/2006/relationships/customXml" Target="../ink/ink2328.xml"/><Relationship Id="rId118" Type="http://schemas.openxmlformats.org/officeDocument/2006/relationships/customXml" Target="../ink/ink2355.xml"/><Relationship Id="rId325" Type="http://schemas.openxmlformats.org/officeDocument/2006/relationships/image" Target="../media/image2419.png"/><Relationship Id="rId367" Type="http://schemas.openxmlformats.org/officeDocument/2006/relationships/image" Target="../media/image2440.png"/><Relationship Id="rId532" Type="http://schemas.openxmlformats.org/officeDocument/2006/relationships/image" Target="../media/image2520.png"/><Relationship Id="rId171" Type="http://schemas.openxmlformats.org/officeDocument/2006/relationships/image" Target="../media/image2344.png"/><Relationship Id="rId227" Type="http://schemas.openxmlformats.org/officeDocument/2006/relationships/image" Target="../media/image2371.png"/><Relationship Id="rId269" Type="http://schemas.openxmlformats.org/officeDocument/2006/relationships/image" Target="../media/image2392.png"/><Relationship Id="rId434" Type="http://schemas.openxmlformats.org/officeDocument/2006/relationships/customXml" Target="../ink/ink2513.xml"/><Relationship Id="rId476" Type="http://schemas.openxmlformats.org/officeDocument/2006/relationships/customXml" Target="../ink/ink2534.xml"/><Relationship Id="rId33" Type="http://schemas.openxmlformats.org/officeDocument/2006/relationships/customXml" Target="../ink/ink2312.xml"/><Relationship Id="rId129" Type="http://schemas.openxmlformats.org/officeDocument/2006/relationships/image" Target="../media/image2323.png"/><Relationship Id="rId280" Type="http://schemas.openxmlformats.org/officeDocument/2006/relationships/customXml" Target="../ink/ink2436.xml"/><Relationship Id="rId336" Type="http://schemas.openxmlformats.org/officeDocument/2006/relationships/customXml" Target="../ink/ink2464.xml"/><Relationship Id="rId501" Type="http://schemas.openxmlformats.org/officeDocument/2006/relationships/customXml" Target="../ink/ink2547.xml"/><Relationship Id="rId543" Type="http://schemas.openxmlformats.org/officeDocument/2006/relationships/customXml" Target="../ink/ink2568.xml"/><Relationship Id="rId75" Type="http://schemas.openxmlformats.org/officeDocument/2006/relationships/image" Target="../media/image2296.png"/><Relationship Id="rId140" Type="http://schemas.openxmlformats.org/officeDocument/2006/relationships/customXml" Target="../ink/ink2366.xml"/><Relationship Id="rId182" Type="http://schemas.openxmlformats.org/officeDocument/2006/relationships/customXml" Target="../ink/ink2387.xml"/><Relationship Id="rId378" Type="http://schemas.openxmlformats.org/officeDocument/2006/relationships/customXml" Target="../ink/ink2485.xml"/><Relationship Id="rId403" Type="http://schemas.openxmlformats.org/officeDocument/2006/relationships/image" Target="../media/image2457.png"/><Relationship Id="rId6" Type="http://schemas.openxmlformats.org/officeDocument/2006/relationships/image" Target="../media/image2263.png"/><Relationship Id="rId238" Type="http://schemas.openxmlformats.org/officeDocument/2006/relationships/customXml" Target="../ink/ink2415.xml"/><Relationship Id="rId445" Type="http://schemas.openxmlformats.org/officeDocument/2006/relationships/image" Target="../media/image2478.png"/><Relationship Id="rId487" Type="http://schemas.openxmlformats.org/officeDocument/2006/relationships/customXml" Target="../ink/ink2540.xml"/><Relationship Id="rId291" Type="http://schemas.openxmlformats.org/officeDocument/2006/relationships/image" Target="../media/image2403.png"/><Relationship Id="rId305" Type="http://schemas.openxmlformats.org/officeDocument/2006/relationships/image" Target="../media/image2410.png"/><Relationship Id="rId347" Type="http://schemas.openxmlformats.org/officeDocument/2006/relationships/image" Target="../media/image2430.png"/><Relationship Id="rId512" Type="http://schemas.openxmlformats.org/officeDocument/2006/relationships/image" Target="../media/image2510.png"/><Relationship Id="rId44" Type="http://schemas.openxmlformats.org/officeDocument/2006/relationships/image" Target="../media/image2281.png"/><Relationship Id="rId86" Type="http://schemas.openxmlformats.org/officeDocument/2006/relationships/customXml" Target="../ink/ink2339.xml"/><Relationship Id="rId151" Type="http://schemas.openxmlformats.org/officeDocument/2006/relationships/image" Target="../media/image2334.png"/><Relationship Id="rId389" Type="http://schemas.openxmlformats.org/officeDocument/2006/relationships/image" Target="../media/image2450.png"/><Relationship Id="rId554" Type="http://schemas.openxmlformats.org/officeDocument/2006/relationships/image" Target="../media/image2531.png"/><Relationship Id="rId193" Type="http://schemas.openxmlformats.org/officeDocument/2006/relationships/image" Target="../media/image2354.png"/><Relationship Id="rId207" Type="http://schemas.openxmlformats.org/officeDocument/2006/relationships/image" Target="../media/image2361.png"/><Relationship Id="rId249" Type="http://schemas.openxmlformats.org/officeDocument/2006/relationships/image" Target="../media/image2382.png"/><Relationship Id="rId414" Type="http://schemas.openxmlformats.org/officeDocument/2006/relationships/customXml" Target="../ink/ink2503.xml"/><Relationship Id="rId456" Type="http://schemas.openxmlformats.org/officeDocument/2006/relationships/customXml" Target="../ink/ink2524.xml"/><Relationship Id="rId498" Type="http://schemas.openxmlformats.org/officeDocument/2006/relationships/image" Target="../media/image2504.png"/><Relationship Id="rId13" Type="http://schemas.openxmlformats.org/officeDocument/2006/relationships/customXml" Target="../ink/ink2302.xml"/><Relationship Id="rId109" Type="http://schemas.openxmlformats.org/officeDocument/2006/relationships/image" Target="../media/image2313.png"/><Relationship Id="rId260" Type="http://schemas.openxmlformats.org/officeDocument/2006/relationships/customXml" Target="../ink/ink2426.xml"/><Relationship Id="rId316" Type="http://schemas.openxmlformats.org/officeDocument/2006/relationships/customXml" Target="../ink/ink2454.xml"/><Relationship Id="rId523" Type="http://schemas.openxmlformats.org/officeDocument/2006/relationships/customXml" Target="../ink/ink2558.xml"/><Relationship Id="rId55" Type="http://schemas.openxmlformats.org/officeDocument/2006/relationships/image" Target="../media/image2286.png"/><Relationship Id="rId97" Type="http://schemas.openxmlformats.org/officeDocument/2006/relationships/image" Target="../media/image2307.png"/><Relationship Id="rId120" Type="http://schemas.openxmlformats.org/officeDocument/2006/relationships/customXml" Target="../ink/ink2356.xml"/><Relationship Id="rId358" Type="http://schemas.openxmlformats.org/officeDocument/2006/relationships/customXml" Target="../ink/ink2475.xml"/><Relationship Id="rId565" Type="http://schemas.openxmlformats.org/officeDocument/2006/relationships/customXml" Target="../ink/ink2579.xml"/><Relationship Id="rId162" Type="http://schemas.openxmlformats.org/officeDocument/2006/relationships/customXml" Target="../ink/ink2377.xml"/><Relationship Id="rId218" Type="http://schemas.openxmlformats.org/officeDocument/2006/relationships/customXml" Target="../ink/ink2405.xml"/><Relationship Id="rId425" Type="http://schemas.openxmlformats.org/officeDocument/2006/relationships/image" Target="../media/image2468.png"/><Relationship Id="rId467" Type="http://schemas.openxmlformats.org/officeDocument/2006/relationships/image" Target="../media/image2489.png"/><Relationship Id="rId271" Type="http://schemas.openxmlformats.org/officeDocument/2006/relationships/image" Target="../media/image2393.png"/><Relationship Id="rId24" Type="http://schemas.openxmlformats.org/officeDocument/2006/relationships/image" Target="../media/image2272.png"/><Relationship Id="rId66" Type="http://schemas.openxmlformats.org/officeDocument/2006/relationships/customXml" Target="../ink/ink2329.xml"/><Relationship Id="rId131" Type="http://schemas.openxmlformats.org/officeDocument/2006/relationships/image" Target="../media/image2324.png"/><Relationship Id="rId327" Type="http://schemas.openxmlformats.org/officeDocument/2006/relationships/image" Target="../media/image2420.png"/><Relationship Id="rId369" Type="http://schemas.openxmlformats.org/officeDocument/2006/relationships/image" Target="../media/image2441.png"/><Relationship Id="rId534" Type="http://schemas.openxmlformats.org/officeDocument/2006/relationships/image" Target="../media/image2521.png"/><Relationship Id="rId173" Type="http://schemas.openxmlformats.org/officeDocument/2006/relationships/image" Target="../media/image2180.png"/><Relationship Id="rId229" Type="http://schemas.openxmlformats.org/officeDocument/2006/relationships/image" Target="../media/image2372.png"/><Relationship Id="rId380" Type="http://schemas.openxmlformats.org/officeDocument/2006/relationships/customXml" Target="../ink/ink2486.xml"/><Relationship Id="rId436" Type="http://schemas.openxmlformats.org/officeDocument/2006/relationships/customXml" Target="../ink/ink2514.xml"/><Relationship Id="rId240" Type="http://schemas.openxmlformats.org/officeDocument/2006/relationships/customXml" Target="../ink/ink2416.xml"/><Relationship Id="rId478" Type="http://schemas.openxmlformats.org/officeDocument/2006/relationships/customXml" Target="../ink/ink2535.xml"/><Relationship Id="rId35" Type="http://schemas.openxmlformats.org/officeDocument/2006/relationships/customXml" Target="../ink/ink2313.xml"/><Relationship Id="rId77" Type="http://schemas.openxmlformats.org/officeDocument/2006/relationships/image" Target="../media/image2297.png"/><Relationship Id="rId100" Type="http://schemas.openxmlformats.org/officeDocument/2006/relationships/customXml" Target="../ink/ink2346.xml"/><Relationship Id="rId282" Type="http://schemas.openxmlformats.org/officeDocument/2006/relationships/customXml" Target="../ink/ink2437.xml"/><Relationship Id="rId338" Type="http://schemas.openxmlformats.org/officeDocument/2006/relationships/customXml" Target="../ink/ink2465.xml"/><Relationship Id="rId503" Type="http://schemas.openxmlformats.org/officeDocument/2006/relationships/customXml" Target="../ink/ink2548.xml"/><Relationship Id="rId545" Type="http://schemas.openxmlformats.org/officeDocument/2006/relationships/customXml" Target="../ink/ink2569.xml"/><Relationship Id="rId8" Type="http://schemas.openxmlformats.org/officeDocument/2006/relationships/image" Target="../media/image2264.png"/><Relationship Id="rId142" Type="http://schemas.openxmlformats.org/officeDocument/2006/relationships/customXml" Target="../ink/ink2367.xml"/><Relationship Id="rId184" Type="http://schemas.openxmlformats.org/officeDocument/2006/relationships/customXml" Target="../ink/ink2388.xml"/><Relationship Id="rId391" Type="http://schemas.openxmlformats.org/officeDocument/2006/relationships/image" Target="../media/image2451.png"/><Relationship Id="rId405" Type="http://schemas.openxmlformats.org/officeDocument/2006/relationships/image" Target="../media/image2458.png"/><Relationship Id="rId447" Type="http://schemas.openxmlformats.org/officeDocument/2006/relationships/image" Target="../media/image2479.png"/><Relationship Id="rId251" Type="http://schemas.openxmlformats.org/officeDocument/2006/relationships/image" Target="../media/image2383.png"/><Relationship Id="rId489" Type="http://schemas.openxmlformats.org/officeDocument/2006/relationships/customXml" Target="../ink/ink2541.xml"/><Relationship Id="rId46" Type="http://schemas.openxmlformats.org/officeDocument/2006/relationships/image" Target="../media/image2282.png"/><Relationship Id="rId293" Type="http://schemas.openxmlformats.org/officeDocument/2006/relationships/image" Target="../media/image2404.png"/><Relationship Id="rId307" Type="http://schemas.openxmlformats.org/officeDocument/2006/relationships/image" Target="../media/image2411.png"/><Relationship Id="rId349" Type="http://schemas.openxmlformats.org/officeDocument/2006/relationships/image" Target="../media/image2431.png"/><Relationship Id="rId514" Type="http://schemas.openxmlformats.org/officeDocument/2006/relationships/image" Target="../media/image2511.png"/><Relationship Id="rId556" Type="http://schemas.openxmlformats.org/officeDocument/2006/relationships/image" Target="../media/image2532.png"/><Relationship Id="rId88" Type="http://schemas.openxmlformats.org/officeDocument/2006/relationships/customXml" Target="../ink/ink2340.xml"/><Relationship Id="rId111" Type="http://schemas.openxmlformats.org/officeDocument/2006/relationships/image" Target="../media/image2314.png"/><Relationship Id="rId153" Type="http://schemas.openxmlformats.org/officeDocument/2006/relationships/image" Target="../media/image2335.png"/><Relationship Id="rId195" Type="http://schemas.openxmlformats.org/officeDocument/2006/relationships/image" Target="../media/image2355.png"/><Relationship Id="rId209" Type="http://schemas.openxmlformats.org/officeDocument/2006/relationships/image" Target="../media/image2362.png"/><Relationship Id="rId360" Type="http://schemas.openxmlformats.org/officeDocument/2006/relationships/customXml" Target="../ink/ink2476.xml"/><Relationship Id="rId416" Type="http://schemas.openxmlformats.org/officeDocument/2006/relationships/customXml" Target="../ink/ink2504.xml"/><Relationship Id="rId220" Type="http://schemas.openxmlformats.org/officeDocument/2006/relationships/customXml" Target="../ink/ink2406.xml"/><Relationship Id="rId458" Type="http://schemas.openxmlformats.org/officeDocument/2006/relationships/customXml" Target="../ink/ink2525.xml"/><Relationship Id="rId15" Type="http://schemas.openxmlformats.org/officeDocument/2006/relationships/customXml" Target="../ink/ink2303.xml"/><Relationship Id="rId57" Type="http://schemas.openxmlformats.org/officeDocument/2006/relationships/image" Target="../media/image2287.png"/><Relationship Id="rId262" Type="http://schemas.openxmlformats.org/officeDocument/2006/relationships/customXml" Target="../ink/ink2427.xml"/><Relationship Id="rId318" Type="http://schemas.openxmlformats.org/officeDocument/2006/relationships/customXml" Target="../ink/ink2455.xml"/><Relationship Id="rId525" Type="http://schemas.openxmlformats.org/officeDocument/2006/relationships/customXml" Target="../ink/ink2559.xml"/><Relationship Id="rId99" Type="http://schemas.openxmlformats.org/officeDocument/2006/relationships/image" Target="../media/image2308.png"/><Relationship Id="rId122" Type="http://schemas.openxmlformats.org/officeDocument/2006/relationships/customXml" Target="../ink/ink2357.xml"/><Relationship Id="rId164" Type="http://schemas.openxmlformats.org/officeDocument/2006/relationships/customXml" Target="../ink/ink2378.xml"/><Relationship Id="rId371" Type="http://schemas.openxmlformats.org/officeDocument/2006/relationships/image" Target="../media/image2442.png"/><Relationship Id="rId427" Type="http://schemas.openxmlformats.org/officeDocument/2006/relationships/image" Target="../media/image2469.png"/><Relationship Id="rId469" Type="http://schemas.openxmlformats.org/officeDocument/2006/relationships/image" Target="../media/image2490.png"/><Relationship Id="rId26" Type="http://schemas.openxmlformats.org/officeDocument/2006/relationships/image" Target="../media/image2273.png"/><Relationship Id="rId231" Type="http://schemas.openxmlformats.org/officeDocument/2006/relationships/image" Target="../media/image2373.png"/><Relationship Id="rId273" Type="http://schemas.openxmlformats.org/officeDocument/2006/relationships/image" Target="../media/image2394.png"/><Relationship Id="rId329" Type="http://schemas.openxmlformats.org/officeDocument/2006/relationships/image" Target="../media/image2421.png"/><Relationship Id="rId480" Type="http://schemas.openxmlformats.org/officeDocument/2006/relationships/image" Target="../media/image2495.png"/><Relationship Id="rId536" Type="http://schemas.openxmlformats.org/officeDocument/2006/relationships/image" Target="../media/image2522.png"/><Relationship Id="rId68" Type="http://schemas.openxmlformats.org/officeDocument/2006/relationships/customXml" Target="../ink/ink2330.xml"/><Relationship Id="rId133" Type="http://schemas.openxmlformats.org/officeDocument/2006/relationships/image" Target="../media/image2325.png"/><Relationship Id="rId175" Type="http://schemas.openxmlformats.org/officeDocument/2006/relationships/image" Target="../media/image2345.png"/><Relationship Id="rId340" Type="http://schemas.openxmlformats.org/officeDocument/2006/relationships/customXml" Target="../ink/ink2466.xml"/><Relationship Id="rId200" Type="http://schemas.openxmlformats.org/officeDocument/2006/relationships/customXml" Target="../ink/ink2396.xml"/><Relationship Id="rId382" Type="http://schemas.openxmlformats.org/officeDocument/2006/relationships/customXml" Target="../ink/ink2487.xml"/><Relationship Id="rId438" Type="http://schemas.openxmlformats.org/officeDocument/2006/relationships/customXml" Target="../ink/ink2515.xml"/><Relationship Id="rId242" Type="http://schemas.openxmlformats.org/officeDocument/2006/relationships/customXml" Target="../ink/ink2417.xml"/><Relationship Id="rId284" Type="http://schemas.openxmlformats.org/officeDocument/2006/relationships/customXml" Target="../ink/ink2438.xml"/><Relationship Id="rId491" Type="http://schemas.openxmlformats.org/officeDocument/2006/relationships/customXml" Target="../ink/ink2542.xml"/><Relationship Id="rId505" Type="http://schemas.openxmlformats.org/officeDocument/2006/relationships/customXml" Target="../ink/ink2549.xml"/><Relationship Id="rId37" Type="http://schemas.openxmlformats.org/officeDocument/2006/relationships/customXml" Target="../ink/ink2314.xml"/><Relationship Id="rId79" Type="http://schemas.openxmlformats.org/officeDocument/2006/relationships/image" Target="../media/image2298.png"/><Relationship Id="rId102" Type="http://schemas.openxmlformats.org/officeDocument/2006/relationships/customXml" Target="../ink/ink2347.xml"/><Relationship Id="rId144" Type="http://schemas.openxmlformats.org/officeDocument/2006/relationships/customXml" Target="../ink/ink2368.xml"/><Relationship Id="rId547" Type="http://schemas.openxmlformats.org/officeDocument/2006/relationships/customXml" Target="../ink/ink2570.xml"/><Relationship Id="rId90" Type="http://schemas.openxmlformats.org/officeDocument/2006/relationships/customXml" Target="../ink/ink2341.xml"/><Relationship Id="rId186" Type="http://schemas.openxmlformats.org/officeDocument/2006/relationships/customXml" Target="../ink/ink2389.xml"/><Relationship Id="rId351" Type="http://schemas.openxmlformats.org/officeDocument/2006/relationships/image" Target="../media/image2432.png"/><Relationship Id="rId393" Type="http://schemas.openxmlformats.org/officeDocument/2006/relationships/image" Target="../media/image2452.png"/><Relationship Id="rId407" Type="http://schemas.openxmlformats.org/officeDocument/2006/relationships/image" Target="../media/image2459.png"/><Relationship Id="rId449" Type="http://schemas.openxmlformats.org/officeDocument/2006/relationships/image" Target="../media/image2480.png"/><Relationship Id="rId211" Type="http://schemas.openxmlformats.org/officeDocument/2006/relationships/image" Target="../media/image2363.png"/><Relationship Id="rId253" Type="http://schemas.openxmlformats.org/officeDocument/2006/relationships/image" Target="../media/image2384.png"/><Relationship Id="rId295" Type="http://schemas.openxmlformats.org/officeDocument/2006/relationships/image" Target="../media/image2405.png"/><Relationship Id="rId309" Type="http://schemas.openxmlformats.org/officeDocument/2006/relationships/image" Target="../media/image2412.png"/><Relationship Id="rId460" Type="http://schemas.openxmlformats.org/officeDocument/2006/relationships/customXml" Target="../ink/ink2526.xml"/><Relationship Id="rId516" Type="http://schemas.openxmlformats.org/officeDocument/2006/relationships/image" Target="../media/image2512.png"/><Relationship Id="rId48" Type="http://schemas.openxmlformats.org/officeDocument/2006/relationships/image" Target="../media/image2283.png"/><Relationship Id="rId113" Type="http://schemas.openxmlformats.org/officeDocument/2006/relationships/image" Target="../media/image2315.png"/><Relationship Id="rId320" Type="http://schemas.openxmlformats.org/officeDocument/2006/relationships/customXml" Target="../ink/ink2456.xml"/><Relationship Id="rId558" Type="http://schemas.openxmlformats.org/officeDocument/2006/relationships/image" Target="../media/image2533.png"/><Relationship Id="rId155" Type="http://schemas.openxmlformats.org/officeDocument/2006/relationships/image" Target="../media/image2336.png"/><Relationship Id="rId197" Type="http://schemas.openxmlformats.org/officeDocument/2006/relationships/image" Target="../media/image2356.png"/><Relationship Id="rId362" Type="http://schemas.openxmlformats.org/officeDocument/2006/relationships/customXml" Target="../ink/ink2477.xml"/><Relationship Id="rId418" Type="http://schemas.openxmlformats.org/officeDocument/2006/relationships/customXml" Target="../ink/ink2505.xml"/><Relationship Id="rId222" Type="http://schemas.openxmlformats.org/officeDocument/2006/relationships/customXml" Target="../ink/ink2407.xml"/><Relationship Id="rId264" Type="http://schemas.openxmlformats.org/officeDocument/2006/relationships/customXml" Target="../ink/ink2428.xml"/><Relationship Id="rId471" Type="http://schemas.openxmlformats.org/officeDocument/2006/relationships/image" Target="../media/image2491.png"/><Relationship Id="rId17" Type="http://schemas.openxmlformats.org/officeDocument/2006/relationships/customXml" Target="../ink/ink2304.xml"/><Relationship Id="rId59" Type="http://schemas.openxmlformats.org/officeDocument/2006/relationships/image" Target="../media/image2288.png"/><Relationship Id="rId124" Type="http://schemas.openxmlformats.org/officeDocument/2006/relationships/customXml" Target="../ink/ink2358.xml"/><Relationship Id="rId527" Type="http://schemas.openxmlformats.org/officeDocument/2006/relationships/customXml" Target="../ink/ink2560.xml"/><Relationship Id="rId70" Type="http://schemas.openxmlformats.org/officeDocument/2006/relationships/customXml" Target="../ink/ink2331.xml"/><Relationship Id="rId166" Type="http://schemas.openxmlformats.org/officeDocument/2006/relationships/customXml" Target="../ink/ink2379.xml"/><Relationship Id="rId331" Type="http://schemas.openxmlformats.org/officeDocument/2006/relationships/image" Target="../media/image2422.png"/><Relationship Id="rId373" Type="http://schemas.openxmlformats.org/officeDocument/2006/relationships/image" Target="../media/image1413.png"/><Relationship Id="rId429" Type="http://schemas.openxmlformats.org/officeDocument/2006/relationships/image" Target="../media/image2470.png"/><Relationship Id="rId1" Type="http://schemas.openxmlformats.org/officeDocument/2006/relationships/slideLayout" Target="../slideLayouts/slideLayout7.xml"/><Relationship Id="rId233" Type="http://schemas.openxmlformats.org/officeDocument/2006/relationships/image" Target="../media/image2374.png"/><Relationship Id="rId440" Type="http://schemas.openxmlformats.org/officeDocument/2006/relationships/customXml" Target="../ink/ink2516.xml"/><Relationship Id="rId28" Type="http://schemas.openxmlformats.org/officeDocument/2006/relationships/image" Target="../media/image2274.png"/><Relationship Id="rId275" Type="http://schemas.openxmlformats.org/officeDocument/2006/relationships/image" Target="../media/image2395.png"/><Relationship Id="rId300" Type="http://schemas.openxmlformats.org/officeDocument/2006/relationships/customXml" Target="../ink/ink2446.xml"/><Relationship Id="rId482" Type="http://schemas.openxmlformats.org/officeDocument/2006/relationships/image" Target="../media/image2496.png"/><Relationship Id="rId538" Type="http://schemas.openxmlformats.org/officeDocument/2006/relationships/image" Target="../media/image2523.png"/><Relationship Id="rId81" Type="http://schemas.openxmlformats.org/officeDocument/2006/relationships/image" Target="../media/image2299.png"/><Relationship Id="rId135" Type="http://schemas.openxmlformats.org/officeDocument/2006/relationships/image" Target="../media/image2326.png"/><Relationship Id="rId177" Type="http://schemas.openxmlformats.org/officeDocument/2006/relationships/image" Target="../media/image2346.png"/><Relationship Id="rId342" Type="http://schemas.openxmlformats.org/officeDocument/2006/relationships/customXml" Target="../ink/ink2467.xml"/><Relationship Id="rId384" Type="http://schemas.openxmlformats.org/officeDocument/2006/relationships/customXml" Target="../ink/ink2488.xml"/><Relationship Id="rId202" Type="http://schemas.openxmlformats.org/officeDocument/2006/relationships/customXml" Target="../ink/ink2397.xml"/><Relationship Id="rId244" Type="http://schemas.openxmlformats.org/officeDocument/2006/relationships/customXml" Target="../ink/ink2418.xml"/><Relationship Id="rId39" Type="http://schemas.openxmlformats.org/officeDocument/2006/relationships/customXml" Target="../ink/ink2315.xml"/><Relationship Id="rId286" Type="http://schemas.openxmlformats.org/officeDocument/2006/relationships/customXml" Target="../ink/ink2439.xml"/><Relationship Id="rId451" Type="http://schemas.openxmlformats.org/officeDocument/2006/relationships/image" Target="../media/image2481.png"/><Relationship Id="rId493" Type="http://schemas.openxmlformats.org/officeDocument/2006/relationships/customXml" Target="../ink/ink2543.xml"/><Relationship Id="rId507" Type="http://schemas.openxmlformats.org/officeDocument/2006/relationships/customXml" Target="../ink/ink2550.xml"/><Relationship Id="rId549" Type="http://schemas.openxmlformats.org/officeDocument/2006/relationships/customXml" Target="../ink/ink2571.xml"/><Relationship Id="rId50" Type="http://schemas.openxmlformats.org/officeDocument/2006/relationships/image" Target="../media/image2284.png"/><Relationship Id="rId104" Type="http://schemas.openxmlformats.org/officeDocument/2006/relationships/customXml" Target="../ink/ink2348.xml"/><Relationship Id="rId146" Type="http://schemas.openxmlformats.org/officeDocument/2006/relationships/customXml" Target="../ink/ink2369.xml"/><Relationship Id="rId188" Type="http://schemas.openxmlformats.org/officeDocument/2006/relationships/customXml" Target="../ink/ink2390.xml"/><Relationship Id="rId311" Type="http://schemas.openxmlformats.org/officeDocument/2006/relationships/image" Target="../media/image2413.png"/><Relationship Id="rId353" Type="http://schemas.openxmlformats.org/officeDocument/2006/relationships/image" Target="../media/image2433.png"/><Relationship Id="rId395" Type="http://schemas.openxmlformats.org/officeDocument/2006/relationships/image" Target="../media/image2453.png"/><Relationship Id="rId409" Type="http://schemas.openxmlformats.org/officeDocument/2006/relationships/image" Target="../media/image2460.png"/><Relationship Id="rId560" Type="http://schemas.openxmlformats.org/officeDocument/2006/relationships/image" Target="../media/image2534.png"/><Relationship Id="rId92" Type="http://schemas.openxmlformats.org/officeDocument/2006/relationships/customXml" Target="../ink/ink2342.xml"/><Relationship Id="rId213" Type="http://schemas.openxmlformats.org/officeDocument/2006/relationships/image" Target="../media/image2364.png"/><Relationship Id="rId420" Type="http://schemas.openxmlformats.org/officeDocument/2006/relationships/customXml" Target="../ink/ink2506.xml"/><Relationship Id="rId255" Type="http://schemas.openxmlformats.org/officeDocument/2006/relationships/image" Target="../media/image2385.png"/><Relationship Id="rId297" Type="http://schemas.openxmlformats.org/officeDocument/2006/relationships/image" Target="../media/image2406.png"/><Relationship Id="rId462" Type="http://schemas.openxmlformats.org/officeDocument/2006/relationships/customXml" Target="../ink/ink2527.xml"/><Relationship Id="rId518" Type="http://schemas.openxmlformats.org/officeDocument/2006/relationships/image" Target="../media/image2513.png"/><Relationship Id="rId115" Type="http://schemas.openxmlformats.org/officeDocument/2006/relationships/image" Target="../media/image2316.png"/><Relationship Id="rId157" Type="http://schemas.openxmlformats.org/officeDocument/2006/relationships/image" Target="../media/image2337.png"/><Relationship Id="rId322" Type="http://schemas.openxmlformats.org/officeDocument/2006/relationships/customXml" Target="../ink/ink2457.xml"/><Relationship Id="rId364" Type="http://schemas.openxmlformats.org/officeDocument/2006/relationships/customXml" Target="../ink/ink2478.xml"/><Relationship Id="rId61" Type="http://schemas.openxmlformats.org/officeDocument/2006/relationships/image" Target="../media/image2289.png"/><Relationship Id="rId199" Type="http://schemas.openxmlformats.org/officeDocument/2006/relationships/image" Target="../media/image2357.png"/><Relationship Id="rId19" Type="http://schemas.openxmlformats.org/officeDocument/2006/relationships/customXml" Target="../ink/ink2305.xml"/><Relationship Id="rId224" Type="http://schemas.openxmlformats.org/officeDocument/2006/relationships/customXml" Target="../ink/ink2408.xml"/><Relationship Id="rId266" Type="http://schemas.openxmlformats.org/officeDocument/2006/relationships/customXml" Target="../ink/ink2429.xml"/><Relationship Id="rId431" Type="http://schemas.openxmlformats.org/officeDocument/2006/relationships/image" Target="../media/image2471.png"/><Relationship Id="rId473" Type="http://schemas.openxmlformats.org/officeDocument/2006/relationships/image" Target="../media/image2492.png"/><Relationship Id="rId529" Type="http://schemas.openxmlformats.org/officeDocument/2006/relationships/customXml" Target="../ink/ink2561.xml"/><Relationship Id="rId30" Type="http://schemas.openxmlformats.org/officeDocument/2006/relationships/image" Target="../media/image2275.png"/><Relationship Id="rId126" Type="http://schemas.openxmlformats.org/officeDocument/2006/relationships/customXml" Target="../ink/ink2359.xml"/><Relationship Id="rId168" Type="http://schemas.openxmlformats.org/officeDocument/2006/relationships/customXml" Target="../ink/ink2380.xml"/><Relationship Id="rId333" Type="http://schemas.openxmlformats.org/officeDocument/2006/relationships/image" Target="../media/image2423.png"/><Relationship Id="rId540" Type="http://schemas.openxmlformats.org/officeDocument/2006/relationships/image" Target="../media/image2524.png"/><Relationship Id="rId72" Type="http://schemas.openxmlformats.org/officeDocument/2006/relationships/customXml" Target="../ink/ink2332.xml"/><Relationship Id="rId375" Type="http://schemas.openxmlformats.org/officeDocument/2006/relationships/image" Target="../media/image2443.png"/><Relationship Id="rId235" Type="http://schemas.openxmlformats.org/officeDocument/2006/relationships/image" Target="../media/image2375.png"/><Relationship Id="rId277" Type="http://schemas.openxmlformats.org/officeDocument/2006/relationships/image" Target="../media/image2396.png"/><Relationship Id="rId400" Type="http://schemas.openxmlformats.org/officeDocument/2006/relationships/customXml" Target="../ink/ink2496.xml"/><Relationship Id="rId442" Type="http://schemas.openxmlformats.org/officeDocument/2006/relationships/customXml" Target="../ink/ink2517.xml"/><Relationship Id="rId484" Type="http://schemas.openxmlformats.org/officeDocument/2006/relationships/image" Target="../media/image2497.png"/><Relationship Id="rId137" Type="http://schemas.openxmlformats.org/officeDocument/2006/relationships/image" Target="../media/image2327.png"/><Relationship Id="rId302" Type="http://schemas.openxmlformats.org/officeDocument/2006/relationships/customXml" Target="../ink/ink2447.xml"/><Relationship Id="rId344" Type="http://schemas.openxmlformats.org/officeDocument/2006/relationships/customXml" Target="../ink/ink2468.xml"/><Relationship Id="rId41" Type="http://schemas.openxmlformats.org/officeDocument/2006/relationships/customXml" Target="../ink/ink2316.xml"/><Relationship Id="rId83" Type="http://schemas.openxmlformats.org/officeDocument/2006/relationships/image" Target="../media/image2300.png"/><Relationship Id="rId179" Type="http://schemas.openxmlformats.org/officeDocument/2006/relationships/image" Target="../media/image2347.png"/><Relationship Id="rId386" Type="http://schemas.openxmlformats.org/officeDocument/2006/relationships/customXml" Target="../ink/ink2489.xml"/><Relationship Id="rId551" Type="http://schemas.openxmlformats.org/officeDocument/2006/relationships/customXml" Target="../ink/ink2572.xml"/><Relationship Id="rId190" Type="http://schemas.openxmlformats.org/officeDocument/2006/relationships/customXml" Target="../ink/ink2391.xml"/><Relationship Id="rId204" Type="http://schemas.openxmlformats.org/officeDocument/2006/relationships/customXml" Target="../ink/ink2398.xml"/><Relationship Id="rId246" Type="http://schemas.openxmlformats.org/officeDocument/2006/relationships/customXml" Target="../ink/ink2419.xml"/><Relationship Id="rId288" Type="http://schemas.openxmlformats.org/officeDocument/2006/relationships/customXml" Target="../ink/ink2440.xml"/><Relationship Id="rId411" Type="http://schemas.openxmlformats.org/officeDocument/2006/relationships/image" Target="../media/image2461.png"/><Relationship Id="rId453" Type="http://schemas.openxmlformats.org/officeDocument/2006/relationships/image" Target="../media/image2482.png"/><Relationship Id="rId509" Type="http://schemas.openxmlformats.org/officeDocument/2006/relationships/customXml" Target="../ink/ink2551.xml"/><Relationship Id="rId106" Type="http://schemas.openxmlformats.org/officeDocument/2006/relationships/customXml" Target="../ink/ink2349.xml"/><Relationship Id="rId313" Type="http://schemas.openxmlformats.org/officeDocument/2006/relationships/image" Target="../media/image2414.png"/><Relationship Id="rId495" Type="http://schemas.openxmlformats.org/officeDocument/2006/relationships/customXml" Target="../ink/ink2544.xml"/><Relationship Id="rId10" Type="http://schemas.openxmlformats.org/officeDocument/2006/relationships/image" Target="../media/image2265.png"/><Relationship Id="rId52" Type="http://schemas.openxmlformats.org/officeDocument/2006/relationships/image" Target="../media/image2285.png"/><Relationship Id="rId94" Type="http://schemas.openxmlformats.org/officeDocument/2006/relationships/customXml" Target="../ink/ink2343.xml"/><Relationship Id="rId148" Type="http://schemas.openxmlformats.org/officeDocument/2006/relationships/customXml" Target="../ink/ink2370.xml"/><Relationship Id="rId355" Type="http://schemas.openxmlformats.org/officeDocument/2006/relationships/image" Target="../media/image2434.png"/><Relationship Id="rId397" Type="http://schemas.openxmlformats.org/officeDocument/2006/relationships/image" Target="../media/image2454.png"/><Relationship Id="rId520" Type="http://schemas.openxmlformats.org/officeDocument/2006/relationships/image" Target="../media/image2514.png"/><Relationship Id="rId562" Type="http://schemas.openxmlformats.org/officeDocument/2006/relationships/image" Target="../media/image2535.png"/><Relationship Id="rId215" Type="http://schemas.openxmlformats.org/officeDocument/2006/relationships/image" Target="../media/image2365.png"/><Relationship Id="rId257" Type="http://schemas.openxmlformats.org/officeDocument/2006/relationships/image" Target="../media/image2386.png"/><Relationship Id="rId422" Type="http://schemas.openxmlformats.org/officeDocument/2006/relationships/customXml" Target="../ink/ink2507.xml"/><Relationship Id="rId464" Type="http://schemas.openxmlformats.org/officeDocument/2006/relationships/customXml" Target="../ink/ink2528.xml"/><Relationship Id="rId299" Type="http://schemas.openxmlformats.org/officeDocument/2006/relationships/image" Target="../media/image2407.png"/><Relationship Id="rId63" Type="http://schemas.openxmlformats.org/officeDocument/2006/relationships/image" Target="../media/image2290.png"/><Relationship Id="rId159" Type="http://schemas.openxmlformats.org/officeDocument/2006/relationships/image" Target="../media/image2338.png"/><Relationship Id="rId366" Type="http://schemas.openxmlformats.org/officeDocument/2006/relationships/customXml" Target="../ink/ink2479.xml"/><Relationship Id="rId226" Type="http://schemas.openxmlformats.org/officeDocument/2006/relationships/customXml" Target="../ink/ink2409.xml"/><Relationship Id="rId433" Type="http://schemas.openxmlformats.org/officeDocument/2006/relationships/image" Target="../media/image2472.png"/><Relationship Id="rId74" Type="http://schemas.openxmlformats.org/officeDocument/2006/relationships/customXml" Target="../ink/ink2333.xml"/><Relationship Id="rId377" Type="http://schemas.openxmlformats.org/officeDocument/2006/relationships/image" Target="../media/image2444.png"/><Relationship Id="rId500" Type="http://schemas.openxmlformats.org/officeDocument/2006/relationships/image" Target="../media/image2505.png"/><Relationship Id="rId5" Type="http://schemas.openxmlformats.org/officeDocument/2006/relationships/customXml" Target="../ink/ink2298.xml"/><Relationship Id="rId237" Type="http://schemas.openxmlformats.org/officeDocument/2006/relationships/image" Target="../media/image2376.png"/><Relationship Id="rId444" Type="http://schemas.openxmlformats.org/officeDocument/2006/relationships/customXml" Target="../ink/ink2518.xml"/><Relationship Id="rId290" Type="http://schemas.openxmlformats.org/officeDocument/2006/relationships/customXml" Target="../ink/ink2441.xml"/><Relationship Id="rId304" Type="http://schemas.openxmlformats.org/officeDocument/2006/relationships/customXml" Target="../ink/ink2448.xml"/><Relationship Id="rId388" Type="http://schemas.openxmlformats.org/officeDocument/2006/relationships/customXml" Target="../ink/ink2490.xml"/><Relationship Id="rId511" Type="http://schemas.openxmlformats.org/officeDocument/2006/relationships/customXml" Target="../ink/ink2552.xml"/><Relationship Id="rId85" Type="http://schemas.openxmlformats.org/officeDocument/2006/relationships/image" Target="../media/image2301.png"/><Relationship Id="rId150" Type="http://schemas.openxmlformats.org/officeDocument/2006/relationships/customXml" Target="../ink/ink2371.xml"/><Relationship Id="rId248" Type="http://schemas.openxmlformats.org/officeDocument/2006/relationships/customXml" Target="../ink/ink2420.xml"/><Relationship Id="rId455" Type="http://schemas.openxmlformats.org/officeDocument/2006/relationships/image" Target="../media/image2483.png"/><Relationship Id="rId12" Type="http://schemas.openxmlformats.org/officeDocument/2006/relationships/image" Target="../media/image2266.png"/><Relationship Id="rId108" Type="http://schemas.openxmlformats.org/officeDocument/2006/relationships/customXml" Target="../ink/ink2350.xml"/><Relationship Id="rId315" Type="http://schemas.openxmlformats.org/officeDocument/2006/relationships/image" Target="../media/image2415.png"/><Relationship Id="rId522" Type="http://schemas.openxmlformats.org/officeDocument/2006/relationships/image" Target="../media/image2515.png"/><Relationship Id="rId96" Type="http://schemas.openxmlformats.org/officeDocument/2006/relationships/customXml" Target="../ink/ink2344.xml"/><Relationship Id="rId161" Type="http://schemas.openxmlformats.org/officeDocument/2006/relationships/image" Target="../media/image2339.png"/><Relationship Id="rId399" Type="http://schemas.openxmlformats.org/officeDocument/2006/relationships/image" Target="../media/image2455.png"/><Relationship Id="rId259" Type="http://schemas.openxmlformats.org/officeDocument/2006/relationships/image" Target="../media/image2387.png"/><Relationship Id="rId466" Type="http://schemas.openxmlformats.org/officeDocument/2006/relationships/customXml" Target="../ink/ink2529.xml"/><Relationship Id="rId23" Type="http://schemas.openxmlformats.org/officeDocument/2006/relationships/customXml" Target="../ink/ink2307.xml"/><Relationship Id="rId119" Type="http://schemas.openxmlformats.org/officeDocument/2006/relationships/image" Target="../media/image2318.png"/><Relationship Id="rId326" Type="http://schemas.openxmlformats.org/officeDocument/2006/relationships/customXml" Target="../ink/ink2459.xml"/><Relationship Id="rId533" Type="http://schemas.openxmlformats.org/officeDocument/2006/relationships/customXml" Target="../ink/ink2563.xml"/></Relationships>
</file>

<file path=ppt/slides/_rels/slide19.xml.rels><?xml version="1.0" encoding="UTF-8" standalone="yes"?>
<Relationships xmlns="http://schemas.openxmlformats.org/package/2006/relationships"><Relationship Id="rId117" Type="http://schemas.openxmlformats.org/officeDocument/2006/relationships/customXml" Target="../ink/ink2637.xml"/><Relationship Id="rId299" Type="http://schemas.openxmlformats.org/officeDocument/2006/relationships/image" Target="../media/image2679.png"/><Relationship Id="rId21" Type="http://schemas.openxmlformats.org/officeDocument/2006/relationships/customXml" Target="../ink/ink2589.xml"/><Relationship Id="rId63" Type="http://schemas.openxmlformats.org/officeDocument/2006/relationships/customXml" Target="../ink/ink2610.xml"/><Relationship Id="rId159" Type="http://schemas.openxmlformats.org/officeDocument/2006/relationships/customXml" Target="../ink/ink2658.xml"/><Relationship Id="rId324" Type="http://schemas.openxmlformats.org/officeDocument/2006/relationships/customXml" Target="../ink/ink2741.xml"/><Relationship Id="rId366" Type="http://schemas.openxmlformats.org/officeDocument/2006/relationships/customXml" Target="../ink/ink2762.xml"/><Relationship Id="rId170" Type="http://schemas.openxmlformats.org/officeDocument/2006/relationships/customXml" Target="../ink/ink2664.xml"/><Relationship Id="rId226" Type="http://schemas.openxmlformats.org/officeDocument/2006/relationships/customXml" Target="../ink/ink2692.xml"/><Relationship Id="rId433" Type="http://schemas.openxmlformats.org/officeDocument/2006/relationships/customXml" Target="../ink/ink2796.xml"/><Relationship Id="rId268" Type="http://schemas.openxmlformats.org/officeDocument/2006/relationships/customXml" Target="../ink/ink2713.xml"/><Relationship Id="rId475" Type="http://schemas.openxmlformats.org/officeDocument/2006/relationships/customXml" Target="../ink/ink2818.xml"/><Relationship Id="rId32" Type="http://schemas.openxmlformats.org/officeDocument/2006/relationships/image" Target="../media/image2551.png"/><Relationship Id="rId74" Type="http://schemas.openxmlformats.org/officeDocument/2006/relationships/image" Target="../media/image2571.png"/><Relationship Id="rId128" Type="http://schemas.openxmlformats.org/officeDocument/2006/relationships/image" Target="../media/image2596.png"/><Relationship Id="rId335" Type="http://schemas.openxmlformats.org/officeDocument/2006/relationships/image" Target="../media/image2697.png"/><Relationship Id="rId377" Type="http://schemas.openxmlformats.org/officeDocument/2006/relationships/image" Target="../media/image2718.png"/><Relationship Id="rId500" Type="http://schemas.openxmlformats.org/officeDocument/2006/relationships/image" Target="../media/image2777.png"/><Relationship Id="rId5" Type="http://schemas.openxmlformats.org/officeDocument/2006/relationships/customXml" Target="../ink/ink2581.xml"/><Relationship Id="rId181" Type="http://schemas.openxmlformats.org/officeDocument/2006/relationships/image" Target="../media/image2622.png"/><Relationship Id="rId237" Type="http://schemas.openxmlformats.org/officeDocument/2006/relationships/image" Target="../media/image1046.png"/><Relationship Id="rId402" Type="http://schemas.openxmlformats.org/officeDocument/2006/relationships/customXml" Target="../ink/ink2780.xml"/><Relationship Id="rId279" Type="http://schemas.openxmlformats.org/officeDocument/2006/relationships/image" Target="../media/image2669.png"/><Relationship Id="rId444" Type="http://schemas.openxmlformats.org/officeDocument/2006/relationships/customXml" Target="../ink/ink2802.xml"/><Relationship Id="rId486" Type="http://schemas.openxmlformats.org/officeDocument/2006/relationships/image" Target="../media/image2770.png"/><Relationship Id="rId43" Type="http://schemas.openxmlformats.org/officeDocument/2006/relationships/customXml" Target="../ink/ink2600.xml"/><Relationship Id="rId139" Type="http://schemas.openxmlformats.org/officeDocument/2006/relationships/customXml" Target="../ink/ink2648.xml"/><Relationship Id="rId290" Type="http://schemas.openxmlformats.org/officeDocument/2006/relationships/customXml" Target="../ink/ink2724.xml"/><Relationship Id="rId304" Type="http://schemas.openxmlformats.org/officeDocument/2006/relationships/customXml" Target="../ink/ink2731.xml"/><Relationship Id="rId346" Type="http://schemas.openxmlformats.org/officeDocument/2006/relationships/customXml" Target="../ink/ink2752.xml"/><Relationship Id="rId388" Type="http://schemas.openxmlformats.org/officeDocument/2006/relationships/customXml" Target="../ink/ink2773.xml"/><Relationship Id="rId85" Type="http://schemas.openxmlformats.org/officeDocument/2006/relationships/customXml" Target="../ink/ink2621.xml"/><Relationship Id="rId150" Type="http://schemas.openxmlformats.org/officeDocument/2006/relationships/image" Target="../media/image2607.png"/><Relationship Id="rId192" Type="http://schemas.openxmlformats.org/officeDocument/2006/relationships/customXml" Target="../ink/ink2675.xml"/><Relationship Id="rId206" Type="http://schemas.openxmlformats.org/officeDocument/2006/relationships/customXml" Target="../ink/ink2682.xml"/><Relationship Id="rId413" Type="http://schemas.openxmlformats.org/officeDocument/2006/relationships/image" Target="../media/image2736.png"/><Relationship Id="rId248" Type="http://schemas.openxmlformats.org/officeDocument/2006/relationships/customXml" Target="../ink/ink2703.xml"/><Relationship Id="rId455" Type="http://schemas.openxmlformats.org/officeDocument/2006/relationships/image" Target="../media/image2755.png"/><Relationship Id="rId497" Type="http://schemas.openxmlformats.org/officeDocument/2006/relationships/customXml" Target="../ink/ink2829.xml"/><Relationship Id="rId12" Type="http://schemas.openxmlformats.org/officeDocument/2006/relationships/image" Target="../media/image2542.png"/><Relationship Id="rId108" Type="http://schemas.openxmlformats.org/officeDocument/2006/relationships/image" Target="../media/image982.png"/><Relationship Id="rId315" Type="http://schemas.openxmlformats.org/officeDocument/2006/relationships/image" Target="../media/image2687.png"/><Relationship Id="rId357" Type="http://schemas.openxmlformats.org/officeDocument/2006/relationships/image" Target="../media/image2708.png"/><Relationship Id="rId54" Type="http://schemas.openxmlformats.org/officeDocument/2006/relationships/image" Target="../media/image2561.png"/><Relationship Id="rId96" Type="http://schemas.openxmlformats.org/officeDocument/2006/relationships/image" Target="../media/image2581.png"/><Relationship Id="rId161" Type="http://schemas.openxmlformats.org/officeDocument/2006/relationships/customXml" Target="../ink/ink2659.xml"/><Relationship Id="rId217" Type="http://schemas.openxmlformats.org/officeDocument/2006/relationships/image" Target="../media/image2640.png"/><Relationship Id="rId399" Type="http://schemas.openxmlformats.org/officeDocument/2006/relationships/image" Target="../media/image2729.png"/><Relationship Id="rId259" Type="http://schemas.openxmlformats.org/officeDocument/2006/relationships/image" Target="../media/image1060.png"/><Relationship Id="rId424" Type="http://schemas.openxmlformats.org/officeDocument/2006/relationships/image" Target="../media/image2741.png"/><Relationship Id="rId466" Type="http://schemas.openxmlformats.org/officeDocument/2006/relationships/image" Target="../media/image2760.png"/><Relationship Id="rId23" Type="http://schemas.openxmlformats.org/officeDocument/2006/relationships/customXml" Target="../ink/ink2590.xml"/><Relationship Id="rId119" Type="http://schemas.openxmlformats.org/officeDocument/2006/relationships/customXml" Target="../ink/ink2638.xml"/><Relationship Id="rId270" Type="http://schemas.openxmlformats.org/officeDocument/2006/relationships/customXml" Target="../ink/ink2714.xml"/><Relationship Id="rId326" Type="http://schemas.openxmlformats.org/officeDocument/2006/relationships/customXml" Target="../ink/ink2742.xml"/><Relationship Id="rId65" Type="http://schemas.openxmlformats.org/officeDocument/2006/relationships/customXml" Target="../ink/ink2611.xml"/><Relationship Id="rId130" Type="http://schemas.openxmlformats.org/officeDocument/2006/relationships/image" Target="../media/image2597.png"/><Relationship Id="rId368" Type="http://schemas.openxmlformats.org/officeDocument/2006/relationships/customXml" Target="../ink/ink2763.xml"/><Relationship Id="rId172" Type="http://schemas.openxmlformats.org/officeDocument/2006/relationships/customXml" Target="../ink/ink2665.xml"/><Relationship Id="rId228" Type="http://schemas.openxmlformats.org/officeDocument/2006/relationships/customXml" Target="../ink/ink2693.xml"/><Relationship Id="rId435" Type="http://schemas.openxmlformats.org/officeDocument/2006/relationships/customXml" Target="../ink/ink2797.xml"/><Relationship Id="rId477" Type="http://schemas.openxmlformats.org/officeDocument/2006/relationships/customXml" Target="../ink/ink2819.xml"/><Relationship Id="rId281" Type="http://schemas.openxmlformats.org/officeDocument/2006/relationships/image" Target="../media/image2670.png"/><Relationship Id="rId337" Type="http://schemas.openxmlformats.org/officeDocument/2006/relationships/image" Target="../media/image2698.png"/><Relationship Id="rId502" Type="http://schemas.openxmlformats.org/officeDocument/2006/relationships/image" Target="../media/image2778.png"/><Relationship Id="rId34" Type="http://schemas.openxmlformats.org/officeDocument/2006/relationships/image" Target="../media/image2552.png"/><Relationship Id="rId76" Type="http://schemas.openxmlformats.org/officeDocument/2006/relationships/image" Target="../media/image2572.png"/><Relationship Id="rId141" Type="http://schemas.openxmlformats.org/officeDocument/2006/relationships/customXml" Target="../ink/ink2649.xml"/><Relationship Id="rId379" Type="http://schemas.openxmlformats.org/officeDocument/2006/relationships/image" Target="../media/image2719.png"/><Relationship Id="rId7" Type="http://schemas.openxmlformats.org/officeDocument/2006/relationships/customXml" Target="../ink/ink2582.xml"/><Relationship Id="rId183" Type="http://schemas.openxmlformats.org/officeDocument/2006/relationships/image" Target="../media/image2623.png"/><Relationship Id="rId239" Type="http://schemas.openxmlformats.org/officeDocument/2006/relationships/image" Target="../media/image2650.png"/><Relationship Id="rId390" Type="http://schemas.openxmlformats.org/officeDocument/2006/relationships/customXml" Target="../ink/ink2774.xml"/><Relationship Id="rId404" Type="http://schemas.openxmlformats.org/officeDocument/2006/relationships/customXml" Target="../ink/ink2781.xml"/><Relationship Id="rId446" Type="http://schemas.openxmlformats.org/officeDocument/2006/relationships/customXml" Target="../ink/ink2803.xml"/><Relationship Id="rId250" Type="http://schemas.openxmlformats.org/officeDocument/2006/relationships/customXml" Target="../ink/ink2704.xml"/><Relationship Id="rId292" Type="http://schemas.openxmlformats.org/officeDocument/2006/relationships/customXml" Target="../ink/ink2725.xml"/><Relationship Id="rId306" Type="http://schemas.openxmlformats.org/officeDocument/2006/relationships/customXml" Target="../ink/ink2732.xml"/><Relationship Id="rId488" Type="http://schemas.openxmlformats.org/officeDocument/2006/relationships/image" Target="../media/image2771.png"/><Relationship Id="rId45" Type="http://schemas.openxmlformats.org/officeDocument/2006/relationships/customXml" Target="../ink/ink2601.xml"/><Relationship Id="rId87" Type="http://schemas.openxmlformats.org/officeDocument/2006/relationships/customXml" Target="../ink/ink2622.xml"/><Relationship Id="rId110" Type="http://schemas.openxmlformats.org/officeDocument/2006/relationships/image" Target="../media/image2587.png"/><Relationship Id="rId348" Type="http://schemas.openxmlformats.org/officeDocument/2006/relationships/customXml" Target="../ink/ink2753.xml"/><Relationship Id="rId152" Type="http://schemas.openxmlformats.org/officeDocument/2006/relationships/image" Target="../media/image2608.png"/><Relationship Id="rId194" Type="http://schemas.openxmlformats.org/officeDocument/2006/relationships/customXml" Target="../ink/ink2676.xml"/><Relationship Id="rId208" Type="http://schemas.openxmlformats.org/officeDocument/2006/relationships/customXml" Target="../ink/ink2683.xml"/><Relationship Id="rId415" Type="http://schemas.openxmlformats.org/officeDocument/2006/relationships/customXml" Target="../ink/ink2787.xml"/><Relationship Id="rId457" Type="http://schemas.openxmlformats.org/officeDocument/2006/relationships/image" Target="../media/image2756.png"/><Relationship Id="rId261" Type="http://schemas.openxmlformats.org/officeDocument/2006/relationships/image" Target="../media/image2660.png"/><Relationship Id="rId499" Type="http://schemas.openxmlformats.org/officeDocument/2006/relationships/customXml" Target="../ink/ink2830.xml"/><Relationship Id="rId14" Type="http://schemas.openxmlformats.org/officeDocument/2006/relationships/image" Target="../media/image2543.png"/><Relationship Id="rId56" Type="http://schemas.openxmlformats.org/officeDocument/2006/relationships/image" Target="../media/image2562.png"/><Relationship Id="rId317" Type="http://schemas.openxmlformats.org/officeDocument/2006/relationships/image" Target="../media/image2688.png"/><Relationship Id="rId359" Type="http://schemas.openxmlformats.org/officeDocument/2006/relationships/image" Target="../media/image2709.png"/><Relationship Id="rId98" Type="http://schemas.openxmlformats.org/officeDocument/2006/relationships/image" Target="../media/image2582.png"/><Relationship Id="rId121" Type="http://schemas.openxmlformats.org/officeDocument/2006/relationships/customXml" Target="../ink/ink2639.xml"/><Relationship Id="rId163" Type="http://schemas.openxmlformats.org/officeDocument/2006/relationships/customXml" Target="../ink/ink2660.xml"/><Relationship Id="rId219" Type="http://schemas.openxmlformats.org/officeDocument/2006/relationships/image" Target="../media/image2641.png"/><Relationship Id="rId370" Type="http://schemas.openxmlformats.org/officeDocument/2006/relationships/customXml" Target="../ink/ink2764.xml"/><Relationship Id="rId426" Type="http://schemas.openxmlformats.org/officeDocument/2006/relationships/image" Target="../media/image2742.png"/><Relationship Id="rId230" Type="http://schemas.openxmlformats.org/officeDocument/2006/relationships/customXml" Target="../ink/ink2694.xml"/><Relationship Id="rId468" Type="http://schemas.openxmlformats.org/officeDocument/2006/relationships/image" Target="../media/image2761.png"/><Relationship Id="rId25" Type="http://schemas.openxmlformats.org/officeDocument/2006/relationships/customXml" Target="../ink/ink2591.xml"/><Relationship Id="rId67" Type="http://schemas.openxmlformats.org/officeDocument/2006/relationships/customXml" Target="../ink/ink2612.xml"/><Relationship Id="rId272" Type="http://schemas.openxmlformats.org/officeDocument/2006/relationships/customXml" Target="../ink/ink2715.xml"/><Relationship Id="rId328" Type="http://schemas.openxmlformats.org/officeDocument/2006/relationships/customXml" Target="../ink/ink2743.xml"/><Relationship Id="rId132" Type="http://schemas.openxmlformats.org/officeDocument/2006/relationships/image" Target="../media/image2598.png"/><Relationship Id="rId174" Type="http://schemas.openxmlformats.org/officeDocument/2006/relationships/customXml" Target="../ink/ink2666.xml"/><Relationship Id="rId381" Type="http://schemas.openxmlformats.org/officeDocument/2006/relationships/image" Target="../media/image2720.png"/><Relationship Id="rId241" Type="http://schemas.openxmlformats.org/officeDocument/2006/relationships/image" Target="../media/image2651.png"/><Relationship Id="rId437" Type="http://schemas.openxmlformats.org/officeDocument/2006/relationships/image" Target="../media/image2747.png"/><Relationship Id="rId479" Type="http://schemas.openxmlformats.org/officeDocument/2006/relationships/customXml" Target="../ink/ink2820.xml"/><Relationship Id="rId36" Type="http://schemas.openxmlformats.org/officeDocument/2006/relationships/image" Target="../media/image2553.png"/><Relationship Id="rId283" Type="http://schemas.openxmlformats.org/officeDocument/2006/relationships/image" Target="../media/image2671.png"/><Relationship Id="rId339" Type="http://schemas.openxmlformats.org/officeDocument/2006/relationships/image" Target="../media/image2699.png"/><Relationship Id="rId490" Type="http://schemas.openxmlformats.org/officeDocument/2006/relationships/image" Target="../media/image2772.png"/><Relationship Id="rId504" Type="http://schemas.openxmlformats.org/officeDocument/2006/relationships/image" Target="../media/image2779.png"/><Relationship Id="rId78" Type="http://schemas.openxmlformats.org/officeDocument/2006/relationships/image" Target="../media/image2573.png"/><Relationship Id="rId101" Type="http://schemas.openxmlformats.org/officeDocument/2006/relationships/customXml" Target="../ink/ink2629.xml"/><Relationship Id="rId143" Type="http://schemas.openxmlformats.org/officeDocument/2006/relationships/customXml" Target="../ink/ink2650.xml"/><Relationship Id="rId185" Type="http://schemas.openxmlformats.org/officeDocument/2006/relationships/image" Target="../media/image2624.png"/><Relationship Id="rId350" Type="http://schemas.openxmlformats.org/officeDocument/2006/relationships/customXml" Target="../ink/ink2754.xml"/><Relationship Id="rId406" Type="http://schemas.openxmlformats.org/officeDocument/2006/relationships/customXml" Target="../ink/ink2782.xml"/><Relationship Id="rId9" Type="http://schemas.openxmlformats.org/officeDocument/2006/relationships/customXml" Target="../ink/ink2583.xml"/><Relationship Id="rId210" Type="http://schemas.openxmlformats.org/officeDocument/2006/relationships/customXml" Target="../ink/ink2684.xml"/><Relationship Id="rId392" Type="http://schemas.openxmlformats.org/officeDocument/2006/relationships/customXml" Target="../ink/ink2775.xml"/><Relationship Id="rId448" Type="http://schemas.openxmlformats.org/officeDocument/2006/relationships/customXml" Target="../ink/ink2804.xml"/><Relationship Id="rId252" Type="http://schemas.openxmlformats.org/officeDocument/2006/relationships/customXml" Target="../ink/ink2705.xml"/><Relationship Id="rId294" Type="http://schemas.openxmlformats.org/officeDocument/2006/relationships/customXml" Target="../ink/ink2726.xml"/><Relationship Id="rId308" Type="http://schemas.openxmlformats.org/officeDocument/2006/relationships/customXml" Target="../ink/ink2733.xml"/><Relationship Id="rId47" Type="http://schemas.openxmlformats.org/officeDocument/2006/relationships/customXml" Target="../ink/ink2602.xml"/><Relationship Id="rId89" Type="http://schemas.openxmlformats.org/officeDocument/2006/relationships/customXml" Target="../ink/ink2623.xml"/><Relationship Id="rId112" Type="http://schemas.openxmlformats.org/officeDocument/2006/relationships/image" Target="../media/image2588.png"/><Relationship Id="rId154" Type="http://schemas.openxmlformats.org/officeDocument/2006/relationships/image" Target="../media/image2609.png"/><Relationship Id="rId361" Type="http://schemas.openxmlformats.org/officeDocument/2006/relationships/image" Target="../media/image2710.png"/><Relationship Id="rId196" Type="http://schemas.openxmlformats.org/officeDocument/2006/relationships/customXml" Target="../ink/ink2677.xml"/><Relationship Id="rId417" Type="http://schemas.openxmlformats.org/officeDocument/2006/relationships/customXml" Target="../ink/ink2788.xml"/><Relationship Id="rId459" Type="http://schemas.openxmlformats.org/officeDocument/2006/relationships/customXml" Target="../ink/ink2810.xml"/><Relationship Id="rId16" Type="http://schemas.openxmlformats.org/officeDocument/2006/relationships/image" Target="../media/image2544.png"/><Relationship Id="rId221" Type="http://schemas.openxmlformats.org/officeDocument/2006/relationships/image" Target="../media/image2642.png"/><Relationship Id="rId263" Type="http://schemas.openxmlformats.org/officeDocument/2006/relationships/image" Target="../media/image2661.png"/><Relationship Id="rId319" Type="http://schemas.openxmlformats.org/officeDocument/2006/relationships/image" Target="../media/image2689.png"/><Relationship Id="rId470" Type="http://schemas.openxmlformats.org/officeDocument/2006/relationships/image" Target="../media/image2762.png"/><Relationship Id="rId58" Type="http://schemas.openxmlformats.org/officeDocument/2006/relationships/image" Target="../media/image2563.png"/><Relationship Id="rId123" Type="http://schemas.openxmlformats.org/officeDocument/2006/relationships/customXml" Target="../ink/ink2640.xml"/><Relationship Id="rId330" Type="http://schemas.openxmlformats.org/officeDocument/2006/relationships/customXml" Target="../ink/ink2744.xml"/><Relationship Id="rId165" Type="http://schemas.openxmlformats.org/officeDocument/2006/relationships/customXml" Target="../ink/ink2661.xml"/><Relationship Id="rId372" Type="http://schemas.openxmlformats.org/officeDocument/2006/relationships/customXml" Target="../ink/ink2765.xml"/><Relationship Id="rId428" Type="http://schemas.openxmlformats.org/officeDocument/2006/relationships/image" Target="../media/image2743.png"/><Relationship Id="rId232" Type="http://schemas.openxmlformats.org/officeDocument/2006/relationships/customXml" Target="../ink/ink2695.xml"/><Relationship Id="rId274" Type="http://schemas.openxmlformats.org/officeDocument/2006/relationships/customXml" Target="../ink/ink2716.xml"/><Relationship Id="rId481" Type="http://schemas.openxmlformats.org/officeDocument/2006/relationships/customXml" Target="../ink/ink2821.xml"/><Relationship Id="rId27" Type="http://schemas.openxmlformats.org/officeDocument/2006/relationships/customXml" Target="../ink/ink2592.xml"/><Relationship Id="rId69" Type="http://schemas.openxmlformats.org/officeDocument/2006/relationships/customXml" Target="../ink/ink2613.xml"/><Relationship Id="rId134" Type="http://schemas.openxmlformats.org/officeDocument/2006/relationships/image" Target="../media/image2599.png"/><Relationship Id="rId80" Type="http://schemas.openxmlformats.org/officeDocument/2006/relationships/image" Target="../media/image2574.png"/><Relationship Id="rId176" Type="http://schemas.openxmlformats.org/officeDocument/2006/relationships/customXml" Target="../ink/ink2667.xml"/><Relationship Id="rId341" Type="http://schemas.openxmlformats.org/officeDocument/2006/relationships/image" Target="../media/image2700.png"/><Relationship Id="rId383" Type="http://schemas.openxmlformats.org/officeDocument/2006/relationships/image" Target="../media/image2721.png"/><Relationship Id="rId439" Type="http://schemas.openxmlformats.org/officeDocument/2006/relationships/image" Target="../media/image2748.png"/><Relationship Id="rId201" Type="http://schemas.openxmlformats.org/officeDocument/2006/relationships/image" Target="../media/image2632.png"/><Relationship Id="rId243" Type="http://schemas.openxmlformats.org/officeDocument/2006/relationships/image" Target="../media/image2652.png"/><Relationship Id="rId285" Type="http://schemas.openxmlformats.org/officeDocument/2006/relationships/image" Target="../media/image2672.png"/><Relationship Id="rId450" Type="http://schemas.openxmlformats.org/officeDocument/2006/relationships/customXml" Target="../ink/ink2805.xml"/><Relationship Id="rId506" Type="http://schemas.openxmlformats.org/officeDocument/2006/relationships/image" Target="../media/image2780.png"/><Relationship Id="rId38" Type="http://schemas.openxmlformats.org/officeDocument/2006/relationships/image" Target="../media/image2554.png"/><Relationship Id="rId103" Type="http://schemas.openxmlformats.org/officeDocument/2006/relationships/customXml" Target="../ink/ink2630.xml"/><Relationship Id="rId310" Type="http://schemas.openxmlformats.org/officeDocument/2006/relationships/customXml" Target="../ink/ink2734.xml"/><Relationship Id="rId492" Type="http://schemas.openxmlformats.org/officeDocument/2006/relationships/image" Target="../media/image2773.png"/><Relationship Id="rId91" Type="http://schemas.openxmlformats.org/officeDocument/2006/relationships/customXml" Target="../ink/ink2624.xml"/><Relationship Id="rId145" Type="http://schemas.openxmlformats.org/officeDocument/2006/relationships/customXml" Target="../ink/ink2651.xml"/><Relationship Id="rId187" Type="http://schemas.openxmlformats.org/officeDocument/2006/relationships/image" Target="../media/image2625.png"/><Relationship Id="rId352" Type="http://schemas.openxmlformats.org/officeDocument/2006/relationships/customXml" Target="../ink/ink2755.xml"/><Relationship Id="rId394" Type="http://schemas.openxmlformats.org/officeDocument/2006/relationships/customXml" Target="../ink/ink2776.xml"/><Relationship Id="rId408" Type="http://schemas.openxmlformats.org/officeDocument/2006/relationships/customXml" Target="../ink/ink2783.xml"/><Relationship Id="rId212" Type="http://schemas.openxmlformats.org/officeDocument/2006/relationships/customXml" Target="../ink/ink2685.xml"/><Relationship Id="rId254" Type="http://schemas.openxmlformats.org/officeDocument/2006/relationships/customXml" Target="../ink/ink2706.xml"/><Relationship Id="rId49" Type="http://schemas.openxmlformats.org/officeDocument/2006/relationships/customXml" Target="../ink/ink2603.xml"/><Relationship Id="rId114" Type="http://schemas.openxmlformats.org/officeDocument/2006/relationships/image" Target="../media/image2589.png"/><Relationship Id="rId296" Type="http://schemas.openxmlformats.org/officeDocument/2006/relationships/customXml" Target="../ink/ink2727.xml"/><Relationship Id="rId461" Type="http://schemas.openxmlformats.org/officeDocument/2006/relationships/customXml" Target="../ink/ink2811.xml"/><Relationship Id="rId60" Type="http://schemas.openxmlformats.org/officeDocument/2006/relationships/image" Target="../media/image2564.png"/><Relationship Id="rId156" Type="http://schemas.openxmlformats.org/officeDocument/2006/relationships/image" Target="../media/image2610.png"/><Relationship Id="rId198" Type="http://schemas.openxmlformats.org/officeDocument/2006/relationships/customXml" Target="../ink/ink2678.xml"/><Relationship Id="rId321" Type="http://schemas.openxmlformats.org/officeDocument/2006/relationships/image" Target="../media/image2690.png"/><Relationship Id="rId363" Type="http://schemas.openxmlformats.org/officeDocument/2006/relationships/image" Target="../media/image2711.png"/><Relationship Id="rId419" Type="http://schemas.openxmlformats.org/officeDocument/2006/relationships/customXml" Target="../ink/ink2789.xml"/><Relationship Id="rId223" Type="http://schemas.openxmlformats.org/officeDocument/2006/relationships/image" Target="../media/image2643.png"/><Relationship Id="rId430" Type="http://schemas.openxmlformats.org/officeDocument/2006/relationships/image" Target="../media/image2744.png"/><Relationship Id="rId18" Type="http://schemas.openxmlformats.org/officeDocument/2006/relationships/image" Target="../media/image1388.png"/><Relationship Id="rId265" Type="http://schemas.openxmlformats.org/officeDocument/2006/relationships/image" Target="../media/image2662.png"/><Relationship Id="rId472" Type="http://schemas.openxmlformats.org/officeDocument/2006/relationships/image" Target="../media/image2763.png"/><Relationship Id="rId125" Type="http://schemas.openxmlformats.org/officeDocument/2006/relationships/customXml" Target="../ink/ink2641.xml"/><Relationship Id="rId167" Type="http://schemas.openxmlformats.org/officeDocument/2006/relationships/customXml" Target="../ink/ink2662.xml"/><Relationship Id="rId332" Type="http://schemas.openxmlformats.org/officeDocument/2006/relationships/customXml" Target="../ink/ink2745.xml"/><Relationship Id="rId374" Type="http://schemas.openxmlformats.org/officeDocument/2006/relationships/customXml" Target="../ink/ink2766.xml"/><Relationship Id="rId71" Type="http://schemas.openxmlformats.org/officeDocument/2006/relationships/customXml" Target="../ink/ink2614.xml"/><Relationship Id="rId234" Type="http://schemas.openxmlformats.org/officeDocument/2006/relationships/customXml" Target="../ink/ink2696.xml"/><Relationship Id="rId2" Type="http://schemas.openxmlformats.org/officeDocument/2006/relationships/notesSlide" Target="../notesSlides/notesSlide19.xml"/><Relationship Id="rId29" Type="http://schemas.openxmlformats.org/officeDocument/2006/relationships/customXml" Target="../ink/ink2593.xml"/><Relationship Id="rId276" Type="http://schemas.openxmlformats.org/officeDocument/2006/relationships/customXml" Target="../ink/ink2717.xml"/><Relationship Id="rId441" Type="http://schemas.openxmlformats.org/officeDocument/2006/relationships/image" Target="../media/image2749.png"/><Relationship Id="rId483" Type="http://schemas.openxmlformats.org/officeDocument/2006/relationships/customXml" Target="../ink/ink2822.xml"/><Relationship Id="rId40" Type="http://schemas.openxmlformats.org/officeDocument/2006/relationships/image" Target="../media/image2555.png"/><Relationship Id="rId136" Type="http://schemas.openxmlformats.org/officeDocument/2006/relationships/image" Target="../media/image2600.png"/><Relationship Id="rId178" Type="http://schemas.openxmlformats.org/officeDocument/2006/relationships/customXml" Target="../ink/ink2668.xml"/><Relationship Id="rId301" Type="http://schemas.openxmlformats.org/officeDocument/2006/relationships/image" Target="../media/image2680.png"/><Relationship Id="rId343" Type="http://schemas.openxmlformats.org/officeDocument/2006/relationships/image" Target="../media/image2701.png"/><Relationship Id="rId82" Type="http://schemas.openxmlformats.org/officeDocument/2006/relationships/image" Target="../media/image2575.png"/><Relationship Id="rId203" Type="http://schemas.openxmlformats.org/officeDocument/2006/relationships/image" Target="../media/image2633.png"/><Relationship Id="rId385" Type="http://schemas.openxmlformats.org/officeDocument/2006/relationships/image" Target="../media/image2722.png"/><Relationship Id="rId245" Type="http://schemas.openxmlformats.org/officeDocument/2006/relationships/image" Target="../media/image2653.png"/><Relationship Id="rId287" Type="http://schemas.openxmlformats.org/officeDocument/2006/relationships/image" Target="../media/image2673.png"/><Relationship Id="rId410" Type="http://schemas.openxmlformats.org/officeDocument/2006/relationships/customXml" Target="../ink/ink2784.xml"/><Relationship Id="rId452" Type="http://schemas.openxmlformats.org/officeDocument/2006/relationships/customXml" Target="../ink/ink2806.xml"/><Relationship Id="rId494" Type="http://schemas.openxmlformats.org/officeDocument/2006/relationships/image" Target="../media/image2774.png"/><Relationship Id="rId508" Type="http://schemas.openxmlformats.org/officeDocument/2006/relationships/image" Target="../media/image2781.png"/><Relationship Id="rId105" Type="http://schemas.openxmlformats.org/officeDocument/2006/relationships/customXml" Target="../ink/ink2631.xml"/><Relationship Id="rId147" Type="http://schemas.openxmlformats.org/officeDocument/2006/relationships/customXml" Target="../ink/ink2652.xml"/><Relationship Id="rId312" Type="http://schemas.openxmlformats.org/officeDocument/2006/relationships/customXml" Target="../ink/ink2735.xml"/><Relationship Id="rId354" Type="http://schemas.openxmlformats.org/officeDocument/2006/relationships/customXml" Target="../ink/ink2756.xml"/><Relationship Id="rId51" Type="http://schemas.openxmlformats.org/officeDocument/2006/relationships/customXml" Target="../ink/ink2604.xml"/><Relationship Id="rId93" Type="http://schemas.openxmlformats.org/officeDocument/2006/relationships/customXml" Target="../ink/ink2625.xml"/><Relationship Id="rId189" Type="http://schemas.openxmlformats.org/officeDocument/2006/relationships/image" Target="../media/image2626.png"/><Relationship Id="rId396" Type="http://schemas.openxmlformats.org/officeDocument/2006/relationships/customXml" Target="../ink/ink2777.xml"/><Relationship Id="rId214" Type="http://schemas.openxmlformats.org/officeDocument/2006/relationships/customXml" Target="../ink/ink2686.xml"/><Relationship Id="rId256" Type="http://schemas.openxmlformats.org/officeDocument/2006/relationships/customXml" Target="../ink/ink2707.xml"/><Relationship Id="rId298" Type="http://schemas.openxmlformats.org/officeDocument/2006/relationships/customXml" Target="../ink/ink2728.xml"/><Relationship Id="rId421" Type="http://schemas.openxmlformats.org/officeDocument/2006/relationships/customXml" Target="../ink/ink2790.xml"/><Relationship Id="rId463" Type="http://schemas.openxmlformats.org/officeDocument/2006/relationships/customXml" Target="../ink/ink2812.xml"/><Relationship Id="rId116" Type="http://schemas.openxmlformats.org/officeDocument/2006/relationships/image" Target="../media/image2590.png"/><Relationship Id="rId158" Type="http://schemas.openxmlformats.org/officeDocument/2006/relationships/image" Target="../media/image2611.png"/><Relationship Id="rId323" Type="http://schemas.openxmlformats.org/officeDocument/2006/relationships/image" Target="../media/image2691.png"/><Relationship Id="rId20" Type="http://schemas.openxmlformats.org/officeDocument/2006/relationships/image" Target="../media/image2545.png"/><Relationship Id="rId62" Type="http://schemas.openxmlformats.org/officeDocument/2006/relationships/image" Target="../media/image2565.png"/><Relationship Id="rId365" Type="http://schemas.openxmlformats.org/officeDocument/2006/relationships/image" Target="../media/image2712.png"/><Relationship Id="rId225" Type="http://schemas.openxmlformats.org/officeDocument/2006/relationships/image" Target="../media/image2644.png"/><Relationship Id="rId267" Type="http://schemas.openxmlformats.org/officeDocument/2006/relationships/image" Target="../media/image2663.png"/><Relationship Id="rId432" Type="http://schemas.openxmlformats.org/officeDocument/2006/relationships/image" Target="../media/image2745.png"/><Relationship Id="rId474" Type="http://schemas.openxmlformats.org/officeDocument/2006/relationships/image" Target="../media/image2764.png"/><Relationship Id="rId127" Type="http://schemas.openxmlformats.org/officeDocument/2006/relationships/customXml" Target="../ink/ink2642.xml"/><Relationship Id="rId31" Type="http://schemas.openxmlformats.org/officeDocument/2006/relationships/customXml" Target="../ink/ink2594.xml"/><Relationship Id="rId73" Type="http://schemas.openxmlformats.org/officeDocument/2006/relationships/customXml" Target="../ink/ink2615.xml"/><Relationship Id="rId169" Type="http://schemas.openxmlformats.org/officeDocument/2006/relationships/customXml" Target="../ink/ink2663.xml"/><Relationship Id="rId334" Type="http://schemas.openxmlformats.org/officeDocument/2006/relationships/customXml" Target="../ink/ink2746.xml"/><Relationship Id="rId376" Type="http://schemas.openxmlformats.org/officeDocument/2006/relationships/customXml" Target="../ink/ink2767.xml"/><Relationship Id="rId4" Type="http://schemas.openxmlformats.org/officeDocument/2006/relationships/image" Target="../media/image2538.png"/><Relationship Id="rId180" Type="http://schemas.openxmlformats.org/officeDocument/2006/relationships/customXml" Target="../ink/ink2669.xml"/><Relationship Id="rId215" Type="http://schemas.openxmlformats.org/officeDocument/2006/relationships/image" Target="../media/image2639.png"/><Relationship Id="rId236" Type="http://schemas.openxmlformats.org/officeDocument/2006/relationships/customXml" Target="../ink/ink2697.xml"/><Relationship Id="rId257" Type="http://schemas.openxmlformats.org/officeDocument/2006/relationships/image" Target="../media/image2659.png"/><Relationship Id="rId278" Type="http://schemas.openxmlformats.org/officeDocument/2006/relationships/customXml" Target="../ink/ink2718.xml"/><Relationship Id="rId401" Type="http://schemas.openxmlformats.org/officeDocument/2006/relationships/image" Target="../media/image2730.png"/><Relationship Id="rId422" Type="http://schemas.openxmlformats.org/officeDocument/2006/relationships/image" Target="../media/image2740.png"/><Relationship Id="rId443" Type="http://schemas.openxmlformats.org/officeDocument/2006/relationships/image" Target="../media/image2750.png"/><Relationship Id="rId464" Type="http://schemas.openxmlformats.org/officeDocument/2006/relationships/image" Target="../media/image2759.png"/><Relationship Id="rId303" Type="http://schemas.openxmlformats.org/officeDocument/2006/relationships/image" Target="../media/image2681.png"/><Relationship Id="rId485" Type="http://schemas.openxmlformats.org/officeDocument/2006/relationships/customXml" Target="../ink/ink2823.xml"/><Relationship Id="rId42" Type="http://schemas.openxmlformats.org/officeDocument/2006/relationships/image" Target="../media/image2556.png"/><Relationship Id="rId84" Type="http://schemas.openxmlformats.org/officeDocument/2006/relationships/image" Target="../media/image2576.png"/><Relationship Id="rId138" Type="http://schemas.openxmlformats.org/officeDocument/2006/relationships/image" Target="../media/image2601.png"/><Relationship Id="rId345" Type="http://schemas.openxmlformats.org/officeDocument/2006/relationships/image" Target="../media/image2702.png"/><Relationship Id="rId387" Type="http://schemas.openxmlformats.org/officeDocument/2006/relationships/image" Target="../media/image2723.png"/><Relationship Id="rId191" Type="http://schemas.openxmlformats.org/officeDocument/2006/relationships/image" Target="../media/image2627.png"/><Relationship Id="rId205" Type="http://schemas.openxmlformats.org/officeDocument/2006/relationships/image" Target="../media/image2634.png"/><Relationship Id="rId247" Type="http://schemas.openxmlformats.org/officeDocument/2006/relationships/image" Target="../media/image2654.png"/><Relationship Id="rId412" Type="http://schemas.openxmlformats.org/officeDocument/2006/relationships/customXml" Target="../ink/ink2785.xml"/><Relationship Id="rId107" Type="http://schemas.openxmlformats.org/officeDocument/2006/relationships/customXml" Target="../ink/ink2632.xml"/><Relationship Id="rId289" Type="http://schemas.openxmlformats.org/officeDocument/2006/relationships/image" Target="../media/image2674.png"/><Relationship Id="rId454" Type="http://schemas.openxmlformats.org/officeDocument/2006/relationships/customXml" Target="../ink/ink2807.xml"/><Relationship Id="rId496" Type="http://schemas.openxmlformats.org/officeDocument/2006/relationships/image" Target="../media/image2775.png"/><Relationship Id="rId11" Type="http://schemas.openxmlformats.org/officeDocument/2006/relationships/customXml" Target="../ink/ink2584.xml"/><Relationship Id="rId53" Type="http://schemas.openxmlformats.org/officeDocument/2006/relationships/customXml" Target="../ink/ink2605.xml"/><Relationship Id="rId149" Type="http://schemas.openxmlformats.org/officeDocument/2006/relationships/customXml" Target="../ink/ink2653.xml"/><Relationship Id="rId314" Type="http://schemas.openxmlformats.org/officeDocument/2006/relationships/customXml" Target="../ink/ink2736.xml"/><Relationship Id="rId356" Type="http://schemas.openxmlformats.org/officeDocument/2006/relationships/customXml" Target="../ink/ink2757.xml"/><Relationship Id="rId398" Type="http://schemas.openxmlformats.org/officeDocument/2006/relationships/customXml" Target="../ink/ink2778.xml"/><Relationship Id="rId95" Type="http://schemas.openxmlformats.org/officeDocument/2006/relationships/customXml" Target="../ink/ink2626.xml"/><Relationship Id="rId160" Type="http://schemas.openxmlformats.org/officeDocument/2006/relationships/image" Target="../media/image2612.png"/><Relationship Id="rId216" Type="http://schemas.openxmlformats.org/officeDocument/2006/relationships/customXml" Target="../ink/ink2687.xml"/><Relationship Id="rId423" Type="http://schemas.openxmlformats.org/officeDocument/2006/relationships/customXml" Target="../ink/ink2791.xml"/><Relationship Id="rId258" Type="http://schemas.openxmlformats.org/officeDocument/2006/relationships/customXml" Target="../ink/ink2708.xml"/><Relationship Id="rId465" Type="http://schemas.openxmlformats.org/officeDocument/2006/relationships/customXml" Target="../ink/ink2813.xml"/><Relationship Id="rId22" Type="http://schemas.openxmlformats.org/officeDocument/2006/relationships/image" Target="../media/image2546.png"/><Relationship Id="rId64" Type="http://schemas.openxmlformats.org/officeDocument/2006/relationships/image" Target="../media/image2566.png"/><Relationship Id="rId118" Type="http://schemas.openxmlformats.org/officeDocument/2006/relationships/image" Target="../media/image2591.png"/><Relationship Id="rId325" Type="http://schemas.openxmlformats.org/officeDocument/2006/relationships/image" Target="../media/image2692.png"/><Relationship Id="rId367" Type="http://schemas.openxmlformats.org/officeDocument/2006/relationships/image" Target="../media/image2713.png"/><Relationship Id="rId171" Type="http://schemas.openxmlformats.org/officeDocument/2006/relationships/image" Target="../media/image2617.png"/><Relationship Id="rId227" Type="http://schemas.openxmlformats.org/officeDocument/2006/relationships/image" Target="../media/image2645.png"/><Relationship Id="rId269" Type="http://schemas.openxmlformats.org/officeDocument/2006/relationships/image" Target="../media/image2664.png"/><Relationship Id="rId434" Type="http://schemas.openxmlformats.org/officeDocument/2006/relationships/image" Target="../media/image2746.png"/><Relationship Id="rId476" Type="http://schemas.openxmlformats.org/officeDocument/2006/relationships/image" Target="../media/image2765.png"/><Relationship Id="rId33" Type="http://schemas.openxmlformats.org/officeDocument/2006/relationships/customXml" Target="../ink/ink2595.xml"/><Relationship Id="rId129" Type="http://schemas.openxmlformats.org/officeDocument/2006/relationships/customXml" Target="../ink/ink2643.xml"/><Relationship Id="rId280" Type="http://schemas.openxmlformats.org/officeDocument/2006/relationships/customXml" Target="../ink/ink2719.xml"/><Relationship Id="rId336" Type="http://schemas.openxmlformats.org/officeDocument/2006/relationships/customXml" Target="../ink/ink2747.xml"/><Relationship Id="rId501" Type="http://schemas.openxmlformats.org/officeDocument/2006/relationships/customXml" Target="../ink/ink2831.xml"/><Relationship Id="rId75" Type="http://schemas.openxmlformats.org/officeDocument/2006/relationships/customXml" Target="../ink/ink2616.xml"/><Relationship Id="rId140" Type="http://schemas.openxmlformats.org/officeDocument/2006/relationships/image" Target="../media/image2602.png"/><Relationship Id="rId182" Type="http://schemas.openxmlformats.org/officeDocument/2006/relationships/customXml" Target="../ink/ink2670.xml"/><Relationship Id="rId378" Type="http://schemas.openxmlformats.org/officeDocument/2006/relationships/customXml" Target="../ink/ink2768.xml"/><Relationship Id="rId403" Type="http://schemas.openxmlformats.org/officeDocument/2006/relationships/image" Target="../media/image2731.png"/><Relationship Id="rId6" Type="http://schemas.openxmlformats.org/officeDocument/2006/relationships/image" Target="../media/image2539.png"/><Relationship Id="rId238" Type="http://schemas.openxmlformats.org/officeDocument/2006/relationships/customXml" Target="../ink/ink2698.xml"/><Relationship Id="rId445" Type="http://schemas.openxmlformats.org/officeDocument/2006/relationships/image" Target="../media/image2751.png"/><Relationship Id="rId487" Type="http://schemas.openxmlformats.org/officeDocument/2006/relationships/customXml" Target="../ink/ink2824.xml"/><Relationship Id="rId291" Type="http://schemas.openxmlformats.org/officeDocument/2006/relationships/image" Target="../media/image2675.png"/><Relationship Id="rId305" Type="http://schemas.openxmlformats.org/officeDocument/2006/relationships/image" Target="../media/image2682.png"/><Relationship Id="rId347" Type="http://schemas.openxmlformats.org/officeDocument/2006/relationships/image" Target="../media/image2703.png"/><Relationship Id="rId44" Type="http://schemas.openxmlformats.org/officeDocument/2006/relationships/image" Target="../media/image2557.png"/><Relationship Id="rId86" Type="http://schemas.openxmlformats.org/officeDocument/2006/relationships/image" Target="../media/image2577.png"/><Relationship Id="rId151" Type="http://schemas.openxmlformats.org/officeDocument/2006/relationships/customXml" Target="../ink/ink2654.xml"/><Relationship Id="rId389" Type="http://schemas.openxmlformats.org/officeDocument/2006/relationships/image" Target="../media/image2724.png"/><Relationship Id="rId193" Type="http://schemas.openxmlformats.org/officeDocument/2006/relationships/image" Target="../media/image2628.png"/><Relationship Id="rId207" Type="http://schemas.openxmlformats.org/officeDocument/2006/relationships/image" Target="../media/image2635.png"/><Relationship Id="rId249" Type="http://schemas.openxmlformats.org/officeDocument/2006/relationships/image" Target="../media/image2655.png"/><Relationship Id="rId414" Type="http://schemas.openxmlformats.org/officeDocument/2006/relationships/customXml" Target="../ink/ink2786.xml"/><Relationship Id="rId456" Type="http://schemas.openxmlformats.org/officeDocument/2006/relationships/customXml" Target="../ink/ink2808.xml"/><Relationship Id="rId498" Type="http://schemas.openxmlformats.org/officeDocument/2006/relationships/image" Target="../media/image2776.png"/><Relationship Id="rId13" Type="http://schemas.openxmlformats.org/officeDocument/2006/relationships/customXml" Target="../ink/ink2585.xml"/><Relationship Id="rId109" Type="http://schemas.openxmlformats.org/officeDocument/2006/relationships/customXml" Target="../ink/ink2633.xml"/><Relationship Id="rId260" Type="http://schemas.openxmlformats.org/officeDocument/2006/relationships/customXml" Target="../ink/ink2709.xml"/><Relationship Id="rId316" Type="http://schemas.openxmlformats.org/officeDocument/2006/relationships/customXml" Target="../ink/ink2737.xml"/><Relationship Id="rId55" Type="http://schemas.openxmlformats.org/officeDocument/2006/relationships/customXml" Target="../ink/ink2606.xml"/><Relationship Id="rId97" Type="http://schemas.openxmlformats.org/officeDocument/2006/relationships/customXml" Target="../ink/ink2627.xml"/><Relationship Id="rId120" Type="http://schemas.openxmlformats.org/officeDocument/2006/relationships/image" Target="../media/image2592.png"/><Relationship Id="rId358" Type="http://schemas.openxmlformats.org/officeDocument/2006/relationships/customXml" Target="../ink/ink2758.xml"/><Relationship Id="rId162" Type="http://schemas.openxmlformats.org/officeDocument/2006/relationships/image" Target="../media/image2613.png"/><Relationship Id="rId218" Type="http://schemas.openxmlformats.org/officeDocument/2006/relationships/customXml" Target="../ink/ink2688.xml"/><Relationship Id="rId425" Type="http://schemas.openxmlformats.org/officeDocument/2006/relationships/customXml" Target="../ink/ink2792.xml"/><Relationship Id="rId467" Type="http://schemas.openxmlformats.org/officeDocument/2006/relationships/customXml" Target="../ink/ink2814.xml"/><Relationship Id="rId271" Type="http://schemas.openxmlformats.org/officeDocument/2006/relationships/image" Target="../media/image2665.png"/><Relationship Id="rId24" Type="http://schemas.openxmlformats.org/officeDocument/2006/relationships/image" Target="../media/image2547.png"/><Relationship Id="rId66" Type="http://schemas.openxmlformats.org/officeDocument/2006/relationships/image" Target="../media/image2567.png"/><Relationship Id="rId131" Type="http://schemas.openxmlformats.org/officeDocument/2006/relationships/customXml" Target="../ink/ink2644.xml"/><Relationship Id="rId327" Type="http://schemas.openxmlformats.org/officeDocument/2006/relationships/image" Target="../media/image2693.png"/><Relationship Id="rId369" Type="http://schemas.openxmlformats.org/officeDocument/2006/relationships/image" Target="../media/image2714.png"/><Relationship Id="rId173" Type="http://schemas.openxmlformats.org/officeDocument/2006/relationships/image" Target="../media/image2618.png"/><Relationship Id="rId229" Type="http://schemas.openxmlformats.org/officeDocument/2006/relationships/image" Target="../media/image2646.png"/><Relationship Id="rId380" Type="http://schemas.openxmlformats.org/officeDocument/2006/relationships/customXml" Target="../ink/ink2769.xml"/><Relationship Id="rId436" Type="http://schemas.openxmlformats.org/officeDocument/2006/relationships/customXml" Target="../ink/ink2798.xml"/><Relationship Id="rId240" Type="http://schemas.openxmlformats.org/officeDocument/2006/relationships/customXml" Target="../ink/ink2699.xml"/><Relationship Id="rId478" Type="http://schemas.openxmlformats.org/officeDocument/2006/relationships/image" Target="../media/image2766.png"/><Relationship Id="rId35" Type="http://schemas.openxmlformats.org/officeDocument/2006/relationships/customXml" Target="../ink/ink2596.xml"/><Relationship Id="rId77" Type="http://schemas.openxmlformats.org/officeDocument/2006/relationships/customXml" Target="../ink/ink2617.xml"/><Relationship Id="rId100" Type="http://schemas.openxmlformats.org/officeDocument/2006/relationships/image" Target="../media/image2583.png"/><Relationship Id="rId282" Type="http://schemas.openxmlformats.org/officeDocument/2006/relationships/customXml" Target="../ink/ink2720.xml"/><Relationship Id="rId338" Type="http://schemas.openxmlformats.org/officeDocument/2006/relationships/customXml" Target="../ink/ink2748.xml"/><Relationship Id="rId503" Type="http://schemas.openxmlformats.org/officeDocument/2006/relationships/customXml" Target="../ink/ink2832.xml"/><Relationship Id="rId8" Type="http://schemas.openxmlformats.org/officeDocument/2006/relationships/image" Target="../media/image2540.png"/><Relationship Id="rId142" Type="http://schemas.openxmlformats.org/officeDocument/2006/relationships/image" Target="../media/image2603.png"/><Relationship Id="rId184" Type="http://schemas.openxmlformats.org/officeDocument/2006/relationships/customXml" Target="../ink/ink2671.xml"/><Relationship Id="rId391" Type="http://schemas.openxmlformats.org/officeDocument/2006/relationships/image" Target="../media/image2725.png"/><Relationship Id="rId405" Type="http://schemas.openxmlformats.org/officeDocument/2006/relationships/image" Target="../media/image2732.png"/><Relationship Id="rId447" Type="http://schemas.openxmlformats.org/officeDocument/2006/relationships/image" Target="../media/image2752.png"/><Relationship Id="rId251" Type="http://schemas.openxmlformats.org/officeDocument/2006/relationships/image" Target="../media/image2656.png"/><Relationship Id="rId489" Type="http://schemas.openxmlformats.org/officeDocument/2006/relationships/customXml" Target="../ink/ink2825.xml"/><Relationship Id="rId46" Type="http://schemas.openxmlformats.org/officeDocument/2006/relationships/image" Target="../media/image2558.png"/><Relationship Id="rId293" Type="http://schemas.openxmlformats.org/officeDocument/2006/relationships/image" Target="../media/image2676.png"/><Relationship Id="rId307" Type="http://schemas.openxmlformats.org/officeDocument/2006/relationships/image" Target="../media/image2683.png"/><Relationship Id="rId349" Type="http://schemas.openxmlformats.org/officeDocument/2006/relationships/image" Target="../media/image2704.png"/><Relationship Id="rId88" Type="http://schemas.openxmlformats.org/officeDocument/2006/relationships/image" Target="../media/image2578.png"/><Relationship Id="rId111" Type="http://schemas.openxmlformats.org/officeDocument/2006/relationships/customXml" Target="../ink/ink2634.xml"/><Relationship Id="rId153" Type="http://schemas.openxmlformats.org/officeDocument/2006/relationships/customXml" Target="../ink/ink2655.xml"/><Relationship Id="rId195" Type="http://schemas.openxmlformats.org/officeDocument/2006/relationships/image" Target="../media/image2629.png"/><Relationship Id="rId209" Type="http://schemas.openxmlformats.org/officeDocument/2006/relationships/image" Target="../media/image2636.png"/><Relationship Id="rId360" Type="http://schemas.openxmlformats.org/officeDocument/2006/relationships/customXml" Target="../ink/ink2759.xml"/><Relationship Id="rId416" Type="http://schemas.openxmlformats.org/officeDocument/2006/relationships/image" Target="../media/image2737.png"/><Relationship Id="rId220" Type="http://schemas.openxmlformats.org/officeDocument/2006/relationships/customXml" Target="../ink/ink2689.xml"/><Relationship Id="rId458" Type="http://schemas.openxmlformats.org/officeDocument/2006/relationships/customXml" Target="../ink/ink2809.xml"/><Relationship Id="rId15" Type="http://schemas.openxmlformats.org/officeDocument/2006/relationships/customXml" Target="../ink/ink2586.xml"/><Relationship Id="rId57" Type="http://schemas.openxmlformats.org/officeDocument/2006/relationships/customXml" Target="../ink/ink2607.xml"/><Relationship Id="rId262" Type="http://schemas.openxmlformats.org/officeDocument/2006/relationships/customXml" Target="../ink/ink2710.xml"/><Relationship Id="rId318" Type="http://schemas.openxmlformats.org/officeDocument/2006/relationships/customXml" Target="../ink/ink2738.xml"/><Relationship Id="rId99" Type="http://schemas.openxmlformats.org/officeDocument/2006/relationships/customXml" Target="../ink/ink2628.xml"/><Relationship Id="rId122" Type="http://schemas.openxmlformats.org/officeDocument/2006/relationships/image" Target="../media/image2593.png"/><Relationship Id="rId164" Type="http://schemas.openxmlformats.org/officeDocument/2006/relationships/image" Target="../media/image2614.png"/><Relationship Id="rId371" Type="http://schemas.openxmlformats.org/officeDocument/2006/relationships/image" Target="../media/image2715.png"/><Relationship Id="rId427" Type="http://schemas.openxmlformats.org/officeDocument/2006/relationships/customXml" Target="../ink/ink2793.xml"/><Relationship Id="rId469" Type="http://schemas.openxmlformats.org/officeDocument/2006/relationships/customXml" Target="../ink/ink2815.xml"/><Relationship Id="rId26" Type="http://schemas.openxmlformats.org/officeDocument/2006/relationships/image" Target="../media/image2548.png"/><Relationship Id="rId231" Type="http://schemas.openxmlformats.org/officeDocument/2006/relationships/image" Target="../media/image2647.png"/><Relationship Id="rId273" Type="http://schemas.openxmlformats.org/officeDocument/2006/relationships/image" Target="../media/image2666.png"/><Relationship Id="rId329" Type="http://schemas.openxmlformats.org/officeDocument/2006/relationships/image" Target="../media/image2694.png"/><Relationship Id="rId480" Type="http://schemas.openxmlformats.org/officeDocument/2006/relationships/image" Target="../media/image2767.png"/><Relationship Id="rId68" Type="http://schemas.openxmlformats.org/officeDocument/2006/relationships/image" Target="../media/image2568.png"/><Relationship Id="rId133" Type="http://schemas.openxmlformats.org/officeDocument/2006/relationships/customXml" Target="../ink/ink2645.xml"/><Relationship Id="rId175" Type="http://schemas.openxmlformats.org/officeDocument/2006/relationships/image" Target="../media/image2619.png"/><Relationship Id="rId340" Type="http://schemas.openxmlformats.org/officeDocument/2006/relationships/customXml" Target="../ink/ink2749.xml"/><Relationship Id="rId200" Type="http://schemas.openxmlformats.org/officeDocument/2006/relationships/customXml" Target="../ink/ink2679.xml"/><Relationship Id="rId382" Type="http://schemas.openxmlformats.org/officeDocument/2006/relationships/customXml" Target="../ink/ink2770.xml"/><Relationship Id="rId438" Type="http://schemas.openxmlformats.org/officeDocument/2006/relationships/customXml" Target="../ink/ink2799.xml"/><Relationship Id="rId242" Type="http://schemas.openxmlformats.org/officeDocument/2006/relationships/customXml" Target="../ink/ink2700.xml"/><Relationship Id="rId284" Type="http://schemas.openxmlformats.org/officeDocument/2006/relationships/customXml" Target="../ink/ink2721.xml"/><Relationship Id="rId491" Type="http://schemas.openxmlformats.org/officeDocument/2006/relationships/customXml" Target="../ink/ink2826.xml"/><Relationship Id="rId505" Type="http://schemas.openxmlformats.org/officeDocument/2006/relationships/customXml" Target="../ink/ink2833.xml"/><Relationship Id="rId37" Type="http://schemas.openxmlformats.org/officeDocument/2006/relationships/customXml" Target="../ink/ink2597.xml"/><Relationship Id="rId79" Type="http://schemas.openxmlformats.org/officeDocument/2006/relationships/customXml" Target="../ink/ink2618.xml"/><Relationship Id="rId102" Type="http://schemas.openxmlformats.org/officeDocument/2006/relationships/image" Target="../media/image2584.png"/><Relationship Id="rId144" Type="http://schemas.openxmlformats.org/officeDocument/2006/relationships/image" Target="../media/image2604.png"/><Relationship Id="rId90" Type="http://schemas.openxmlformats.org/officeDocument/2006/relationships/image" Target="../media/image2579.png"/><Relationship Id="rId186" Type="http://schemas.openxmlformats.org/officeDocument/2006/relationships/customXml" Target="../ink/ink2672.xml"/><Relationship Id="rId351" Type="http://schemas.openxmlformats.org/officeDocument/2006/relationships/image" Target="../media/image2705.png"/><Relationship Id="rId393" Type="http://schemas.openxmlformats.org/officeDocument/2006/relationships/image" Target="../media/image2726.png"/><Relationship Id="rId407" Type="http://schemas.openxmlformats.org/officeDocument/2006/relationships/image" Target="../media/image2733.png"/><Relationship Id="rId449" Type="http://schemas.openxmlformats.org/officeDocument/2006/relationships/image" Target="../media/image2753.png"/><Relationship Id="rId211" Type="http://schemas.openxmlformats.org/officeDocument/2006/relationships/image" Target="../media/image2637.png"/><Relationship Id="rId253" Type="http://schemas.openxmlformats.org/officeDocument/2006/relationships/image" Target="../media/image2657.png"/><Relationship Id="rId295" Type="http://schemas.openxmlformats.org/officeDocument/2006/relationships/image" Target="../media/image2677.png"/><Relationship Id="rId309" Type="http://schemas.openxmlformats.org/officeDocument/2006/relationships/image" Target="../media/image2684.png"/><Relationship Id="rId460" Type="http://schemas.openxmlformats.org/officeDocument/2006/relationships/image" Target="../media/image2757.png"/><Relationship Id="rId48" Type="http://schemas.openxmlformats.org/officeDocument/2006/relationships/image" Target="../media/image2559.png"/><Relationship Id="rId113" Type="http://schemas.openxmlformats.org/officeDocument/2006/relationships/customXml" Target="../ink/ink2635.xml"/><Relationship Id="rId320" Type="http://schemas.openxmlformats.org/officeDocument/2006/relationships/customXml" Target="../ink/ink2739.xml"/><Relationship Id="rId155" Type="http://schemas.openxmlformats.org/officeDocument/2006/relationships/customXml" Target="../ink/ink2656.xml"/><Relationship Id="rId197" Type="http://schemas.openxmlformats.org/officeDocument/2006/relationships/image" Target="../media/image2630.png"/><Relationship Id="rId362" Type="http://schemas.openxmlformats.org/officeDocument/2006/relationships/customXml" Target="../ink/ink2760.xml"/><Relationship Id="rId418" Type="http://schemas.openxmlformats.org/officeDocument/2006/relationships/image" Target="../media/image2738.png"/><Relationship Id="rId222" Type="http://schemas.openxmlformats.org/officeDocument/2006/relationships/customXml" Target="../ink/ink2690.xml"/><Relationship Id="rId264" Type="http://schemas.openxmlformats.org/officeDocument/2006/relationships/customXml" Target="../ink/ink2711.xml"/><Relationship Id="rId471" Type="http://schemas.openxmlformats.org/officeDocument/2006/relationships/customXml" Target="../ink/ink2816.xml"/><Relationship Id="rId17" Type="http://schemas.openxmlformats.org/officeDocument/2006/relationships/customXml" Target="../ink/ink2587.xml"/><Relationship Id="rId59" Type="http://schemas.openxmlformats.org/officeDocument/2006/relationships/customXml" Target="../ink/ink2608.xml"/><Relationship Id="rId124" Type="http://schemas.openxmlformats.org/officeDocument/2006/relationships/image" Target="../media/image2594.png"/><Relationship Id="rId70" Type="http://schemas.openxmlformats.org/officeDocument/2006/relationships/image" Target="../media/image2569.png"/><Relationship Id="rId166" Type="http://schemas.openxmlformats.org/officeDocument/2006/relationships/image" Target="../media/image2615.png"/><Relationship Id="rId331" Type="http://schemas.openxmlformats.org/officeDocument/2006/relationships/image" Target="../media/image2695.png"/><Relationship Id="rId373" Type="http://schemas.openxmlformats.org/officeDocument/2006/relationships/image" Target="../media/image2716.png"/><Relationship Id="rId429" Type="http://schemas.openxmlformats.org/officeDocument/2006/relationships/customXml" Target="../ink/ink2794.xml"/><Relationship Id="rId1" Type="http://schemas.openxmlformats.org/officeDocument/2006/relationships/slideLayout" Target="../slideLayouts/slideLayout7.xml"/><Relationship Id="rId233" Type="http://schemas.openxmlformats.org/officeDocument/2006/relationships/image" Target="../media/image2648.png"/><Relationship Id="rId440" Type="http://schemas.openxmlformats.org/officeDocument/2006/relationships/customXml" Target="../ink/ink2800.xml"/><Relationship Id="rId28" Type="http://schemas.openxmlformats.org/officeDocument/2006/relationships/image" Target="../media/image2549.png"/><Relationship Id="rId275" Type="http://schemas.openxmlformats.org/officeDocument/2006/relationships/image" Target="../media/image2667.png"/><Relationship Id="rId300" Type="http://schemas.openxmlformats.org/officeDocument/2006/relationships/customXml" Target="../ink/ink2729.xml"/><Relationship Id="rId482" Type="http://schemas.openxmlformats.org/officeDocument/2006/relationships/image" Target="../media/image2768.png"/><Relationship Id="rId81" Type="http://schemas.openxmlformats.org/officeDocument/2006/relationships/customXml" Target="../ink/ink2619.xml"/><Relationship Id="rId135" Type="http://schemas.openxmlformats.org/officeDocument/2006/relationships/customXml" Target="../ink/ink2646.xml"/><Relationship Id="rId177" Type="http://schemas.openxmlformats.org/officeDocument/2006/relationships/image" Target="../media/image2620.png"/><Relationship Id="rId342" Type="http://schemas.openxmlformats.org/officeDocument/2006/relationships/customXml" Target="../ink/ink2750.xml"/><Relationship Id="rId384" Type="http://schemas.openxmlformats.org/officeDocument/2006/relationships/customXml" Target="../ink/ink2771.xml"/><Relationship Id="rId202" Type="http://schemas.openxmlformats.org/officeDocument/2006/relationships/customXml" Target="../ink/ink2680.xml"/><Relationship Id="rId244" Type="http://schemas.openxmlformats.org/officeDocument/2006/relationships/customXml" Target="../ink/ink2701.xml"/><Relationship Id="rId39" Type="http://schemas.openxmlformats.org/officeDocument/2006/relationships/customXml" Target="../ink/ink2598.xml"/><Relationship Id="rId286" Type="http://schemas.openxmlformats.org/officeDocument/2006/relationships/customXml" Target="../ink/ink2722.xml"/><Relationship Id="rId451" Type="http://schemas.openxmlformats.org/officeDocument/2006/relationships/image" Target="../media/image945.png"/><Relationship Id="rId493" Type="http://schemas.openxmlformats.org/officeDocument/2006/relationships/customXml" Target="../ink/ink2827.xml"/><Relationship Id="rId507" Type="http://schemas.openxmlformats.org/officeDocument/2006/relationships/customXml" Target="../ink/ink2834.xml"/><Relationship Id="rId50" Type="http://schemas.openxmlformats.org/officeDocument/2006/relationships/image" Target="../media/image1413.png"/><Relationship Id="rId104" Type="http://schemas.openxmlformats.org/officeDocument/2006/relationships/image" Target="../media/image2585.png"/><Relationship Id="rId146" Type="http://schemas.openxmlformats.org/officeDocument/2006/relationships/image" Target="../media/image2605.png"/><Relationship Id="rId188" Type="http://schemas.openxmlformats.org/officeDocument/2006/relationships/customXml" Target="../ink/ink2673.xml"/><Relationship Id="rId311" Type="http://schemas.openxmlformats.org/officeDocument/2006/relationships/image" Target="../media/image2685.png"/><Relationship Id="rId353" Type="http://schemas.openxmlformats.org/officeDocument/2006/relationships/image" Target="../media/image2706.png"/><Relationship Id="rId395" Type="http://schemas.openxmlformats.org/officeDocument/2006/relationships/image" Target="../media/image2727.png"/><Relationship Id="rId409" Type="http://schemas.openxmlformats.org/officeDocument/2006/relationships/image" Target="../media/image2734.png"/><Relationship Id="rId92" Type="http://schemas.openxmlformats.org/officeDocument/2006/relationships/image" Target="../media/image2580.png"/><Relationship Id="rId213" Type="http://schemas.openxmlformats.org/officeDocument/2006/relationships/image" Target="../media/image2638.png"/><Relationship Id="rId420" Type="http://schemas.openxmlformats.org/officeDocument/2006/relationships/image" Target="../media/image2739.png"/><Relationship Id="rId255" Type="http://schemas.openxmlformats.org/officeDocument/2006/relationships/image" Target="../media/image2658.png"/><Relationship Id="rId297" Type="http://schemas.openxmlformats.org/officeDocument/2006/relationships/image" Target="../media/image2678.png"/><Relationship Id="rId462" Type="http://schemas.openxmlformats.org/officeDocument/2006/relationships/image" Target="../media/image2758.png"/><Relationship Id="rId115" Type="http://schemas.openxmlformats.org/officeDocument/2006/relationships/customXml" Target="../ink/ink2636.xml"/><Relationship Id="rId157" Type="http://schemas.openxmlformats.org/officeDocument/2006/relationships/customXml" Target="../ink/ink2657.xml"/><Relationship Id="rId322" Type="http://schemas.openxmlformats.org/officeDocument/2006/relationships/customXml" Target="../ink/ink2740.xml"/><Relationship Id="rId364" Type="http://schemas.openxmlformats.org/officeDocument/2006/relationships/customXml" Target="../ink/ink2761.xml"/><Relationship Id="rId61" Type="http://schemas.openxmlformats.org/officeDocument/2006/relationships/customXml" Target="../ink/ink2609.xml"/><Relationship Id="rId199" Type="http://schemas.openxmlformats.org/officeDocument/2006/relationships/image" Target="../media/image2631.png"/><Relationship Id="rId19" Type="http://schemas.openxmlformats.org/officeDocument/2006/relationships/customXml" Target="../ink/ink2588.xml"/><Relationship Id="rId224" Type="http://schemas.openxmlformats.org/officeDocument/2006/relationships/customXml" Target="../ink/ink2691.xml"/><Relationship Id="rId266" Type="http://schemas.openxmlformats.org/officeDocument/2006/relationships/customXml" Target="../ink/ink2712.xml"/><Relationship Id="rId431" Type="http://schemas.openxmlformats.org/officeDocument/2006/relationships/customXml" Target="../ink/ink2795.xml"/><Relationship Id="rId473" Type="http://schemas.openxmlformats.org/officeDocument/2006/relationships/customXml" Target="../ink/ink2817.xml"/><Relationship Id="rId30" Type="http://schemas.openxmlformats.org/officeDocument/2006/relationships/image" Target="../media/image2550.png"/><Relationship Id="rId126" Type="http://schemas.openxmlformats.org/officeDocument/2006/relationships/image" Target="../media/image2595.png"/><Relationship Id="rId168" Type="http://schemas.openxmlformats.org/officeDocument/2006/relationships/image" Target="../media/image2616.png"/><Relationship Id="rId333" Type="http://schemas.openxmlformats.org/officeDocument/2006/relationships/image" Target="../media/image2696.png"/><Relationship Id="rId72" Type="http://schemas.openxmlformats.org/officeDocument/2006/relationships/image" Target="../media/image2570.png"/><Relationship Id="rId375" Type="http://schemas.openxmlformats.org/officeDocument/2006/relationships/image" Target="../media/image2717.png"/><Relationship Id="rId3" Type="http://schemas.openxmlformats.org/officeDocument/2006/relationships/customXml" Target="../ink/ink2580.xml"/><Relationship Id="rId235" Type="http://schemas.openxmlformats.org/officeDocument/2006/relationships/image" Target="../media/image2649.png"/><Relationship Id="rId277" Type="http://schemas.openxmlformats.org/officeDocument/2006/relationships/image" Target="../media/image2668.png"/><Relationship Id="rId400" Type="http://schemas.openxmlformats.org/officeDocument/2006/relationships/customXml" Target="../ink/ink2779.xml"/><Relationship Id="rId442" Type="http://schemas.openxmlformats.org/officeDocument/2006/relationships/customXml" Target="../ink/ink2801.xml"/><Relationship Id="rId484" Type="http://schemas.openxmlformats.org/officeDocument/2006/relationships/image" Target="../media/image2769.png"/><Relationship Id="rId137" Type="http://schemas.openxmlformats.org/officeDocument/2006/relationships/customXml" Target="../ink/ink2647.xml"/><Relationship Id="rId302" Type="http://schemas.openxmlformats.org/officeDocument/2006/relationships/customXml" Target="../ink/ink2730.xml"/><Relationship Id="rId344" Type="http://schemas.openxmlformats.org/officeDocument/2006/relationships/customXml" Target="../ink/ink2751.xml"/><Relationship Id="rId41" Type="http://schemas.openxmlformats.org/officeDocument/2006/relationships/customXml" Target="../ink/ink2599.xml"/><Relationship Id="rId83" Type="http://schemas.openxmlformats.org/officeDocument/2006/relationships/customXml" Target="../ink/ink2620.xml"/><Relationship Id="rId179" Type="http://schemas.openxmlformats.org/officeDocument/2006/relationships/image" Target="../media/image2621.png"/><Relationship Id="rId386" Type="http://schemas.openxmlformats.org/officeDocument/2006/relationships/customXml" Target="../ink/ink2772.xml"/><Relationship Id="rId190" Type="http://schemas.openxmlformats.org/officeDocument/2006/relationships/customXml" Target="../ink/ink2674.xml"/><Relationship Id="rId204" Type="http://schemas.openxmlformats.org/officeDocument/2006/relationships/customXml" Target="../ink/ink2681.xml"/><Relationship Id="rId246" Type="http://schemas.openxmlformats.org/officeDocument/2006/relationships/customXml" Target="../ink/ink2702.xml"/><Relationship Id="rId288" Type="http://schemas.openxmlformats.org/officeDocument/2006/relationships/customXml" Target="../ink/ink2723.xml"/><Relationship Id="rId411" Type="http://schemas.openxmlformats.org/officeDocument/2006/relationships/image" Target="../media/image2735.png"/><Relationship Id="rId453" Type="http://schemas.openxmlformats.org/officeDocument/2006/relationships/image" Target="../media/image2754.png"/><Relationship Id="rId106" Type="http://schemas.openxmlformats.org/officeDocument/2006/relationships/image" Target="../media/image2586.png"/><Relationship Id="rId313" Type="http://schemas.openxmlformats.org/officeDocument/2006/relationships/image" Target="../media/image2686.png"/><Relationship Id="rId495" Type="http://schemas.openxmlformats.org/officeDocument/2006/relationships/customXml" Target="../ink/ink2828.xml"/><Relationship Id="rId10" Type="http://schemas.openxmlformats.org/officeDocument/2006/relationships/image" Target="../media/image2541.png"/><Relationship Id="rId52" Type="http://schemas.openxmlformats.org/officeDocument/2006/relationships/image" Target="../media/image2560.png"/><Relationship Id="rId94" Type="http://schemas.openxmlformats.org/officeDocument/2006/relationships/image" Target="../media/image2180.png"/><Relationship Id="rId148" Type="http://schemas.openxmlformats.org/officeDocument/2006/relationships/image" Target="../media/image2606.png"/><Relationship Id="rId355" Type="http://schemas.openxmlformats.org/officeDocument/2006/relationships/image" Target="../media/image2707.png"/><Relationship Id="rId397" Type="http://schemas.openxmlformats.org/officeDocument/2006/relationships/image" Target="../media/image2728.png"/></Relationships>
</file>

<file path=ppt/slides/_rels/slide2.xml.rels><?xml version="1.0" encoding="UTF-8" standalone="yes"?>
<Relationships xmlns="http://schemas.openxmlformats.org/package/2006/relationships"><Relationship Id="rId117" Type="http://schemas.openxmlformats.org/officeDocument/2006/relationships/customXml" Target="../ink/ink73.xml"/><Relationship Id="rId299" Type="http://schemas.openxmlformats.org/officeDocument/2006/relationships/customXml" Target="../ink/ink164.xml"/><Relationship Id="rId21" Type="http://schemas.openxmlformats.org/officeDocument/2006/relationships/customXml" Target="../ink/ink25.xml"/><Relationship Id="rId63" Type="http://schemas.openxmlformats.org/officeDocument/2006/relationships/customXml" Target="../ink/ink46.xml"/><Relationship Id="rId159" Type="http://schemas.openxmlformats.org/officeDocument/2006/relationships/customXml" Target="../ink/ink94.xml"/><Relationship Id="rId324" Type="http://schemas.openxmlformats.org/officeDocument/2006/relationships/image" Target="../media/image177.png"/><Relationship Id="rId170" Type="http://schemas.openxmlformats.org/officeDocument/2006/relationships/image" Target="../media/image100.png"/><Relationship Id="rId226" Type="http://schemas.openxmlformats.org/officeDocument/2006/relationships/image" Target="../media/image128.png"/><Relationship Id="rId268" Type="http://schemas.openxmlformats.org/officeDocument/2006/relationships/image" Target="../media/image149.png"/><Relationship Id="rId32" Type="http://schemas.openxmlformats.org/officeDocument/2006/relationships/image" Target="../media/image27.png"/><Relationship Id="rId74" Type="http://schemas.openxmlformats.org/officeDocument/2006/relationships/image" Target="../media/image48.png"/><Relationship Id="rId128" Type="http://schemas.openxmlformats.org/officeDocument/2006/relationships/image" Target="../media/image79.png"/><Relationship Id="rId335" Type="http://schemas.openxmlformats.org/officeDocument/2006/relationships/customXml" Target="../ink/ink182.xml"/><Relationship Id="rId5" Type="http://schemas.openxmlformats.org/officeDocument/2006/relationships/customXml" Target="../ink/ink17.xml"/><Relationship Id="rId181" Type="http://schemas.openxmlformats.org/officeDocument/2006/relationships/customXml" Target="../ink/ink105.xml"/><Relationship Id="rId237" Type="http://schemas.openxmlformats.org/officeDocument/2006/relationships/customXml" Target="../ink/ink133.xml"/><Relationship Id="rId279" Type="http://schemas.openxmlformats.org/officeDocument/2006/relationships/customXml" Target="../ink/ink154.xml"/><Relationship Id="rId43" Type="http://schemas.openxmlformats.org/officeDocument/2006/relationships/customXml" Target="../ink/ink36.xml"/><Relationship Id="rId139" Type="http://schemas.openxmlformats.org/officeDocument/2006/relationships/customXml" Target="../ink/ink84.xml"/><Relationship Id="rId290" Type="http://schemas.openxmlformats.org/officeDocument/2006/relationships/image" Target="../media/image160.png"/><Relationship Id="rId304" Type="http://schemas.openxmlformats.org/officeDocument/2006/relationships/image" Target="../media/image167.png"/><Relationship Id="rId346" Type="http://schemas.openxmlformats.org/officeDocument/2006/relationships/image" Target="../media/image188.png"/><Relationship Id="rId85" Type="http://schemas.openxmlformats.org/officeDocument/2006/relationships/customXml" Target="../ink/ink57.xml"/><Relationship Id="rId150" Type="http://schemas.openxmlformats.org/officeDocument/2006/relationships/image" Target="../media/image90.png"/><Relationship Id="rId192" Type="http://schemas.openxmlformats.org/officeDocument/2006/relationships/image" Target="../media/image111.png"/><Relationship Id="rId206" Type="http://schemas.openxmlformats.org/officeDocument/2006/relationships/image" Target="../media/image118.png"/><Relationship Id="rId248" Type="http://schemas.openxmlformats.org/officeDocument/2006/relationships/image" Target="../media/image139.png"/><Relationship Id="rId12" Type="http://schemas.openxmlformats.org/officeDocument/2006/relationships/image" Target="../media/image17.png"/><Relationship Id="rId108" Type="http://schemas.openxmlformats.org/officeDocument/2006/relationships/image" Target="../media/image69.png"/><Relationship Id="rId315" Type="http://schemas.openxmlformats.org/officeDocument/2006/relationships/customXml" Target="../ink/ink172.xml"/><Relationship Id="rId54" Type="http://schemas.openxmlformats.org/officeDocument/2006/relationships/image" Target="../media/image38.png"/><Relationship Id="rId96" Type="http://schemas.openxmlformats.org/officeDocument/2006/relationships/image" Target="../media/image63.png"/><Relationship Id="rId161" Type="http://schemas.openxmlformats.org/officeDocument/2006/relationships/customXml" Target="../ink/ink95.xml"/><Relationship Id="rId217" Type="http://schemas.openxmlformats.org/officeDocument/2006/relationships/customXml" Target="../ink/ink123.xml"/><Relationship Id="rId259" Type="http://schemas.openxmlformats.org/officeDocument/2006/relationships/customXml" Target="../ink/ink144.xml"/><Relationship Id="rId23" Type="http://schemas.openxmlformats.org/officeDocument/2006/relationships/customXml" Target="../ink/ink26.xml"/><Relationship Id="rId119" Type="http://schemas.openxmlformats.org/officeDocument/2006/relationships/customXml" Target="../ink/ink74.xml"/><Relationship Id="rId270" Type="http://schemas.openxmlformats.org/officeDocument/2006/relationships/image" Target="../media/image150.png"/><Relationship Id="rId326" Type="http://schemas.openxmlformats.org/officeDocument/2006/relationships/image" Target="../media/image178.png"/><Relationship Id="rId65" Type="http://schemas.openxmlformats.org/officeDocument/2006/relationships/customXml" Target="../ink/ink47.xml"/><Relationship Id="rId130" Type="http://schemas.openxmlformats.org/officeDocument/2006/relationships/image" Target="../media/image80.png"/><Relationship Id="rId172" Type="http://schemas.openxmlformats.org/officeDocument/2006/relationships/image" Target="../media/image101.png"/><Relationship Id="rId228" Type="http://schemas.openxmlformats.org/officeDocument/2006/relationships/image" Target="../media/image129.png"/><Relationship Id="rId281" Type="http://schemas.openxmlformats.org/officeDocument/2006/relationships/customXml" Target="../ink/ink155.xml"/><Relationship Id="rId337" Type="http://schemas.openxmlformats.org/officeDocument/2006/relationships/customXml" Target="../ink/ink183.xml"/><Relationship Id="rId34" Type="http://schemas.openxmlformats.org/officeDocument/2006/relationships/image" Target="../media/image28.png"/><Relationship Id="rId76" Type="http://schemas.openxmlformats.org/officeDocument/2006/relationships/image" Target="../media/image49.png"/><Relationship Id="rId141" Type="http://schemas.openxmlformats.org/officeDocument/2006/relationships/customXml" Target="../ink/ink85.xml"/><Relationship Id="rId7" Type="http://schemas.openxmlformats.org/officeDocument/2006/relationships/customXml" Target="../ink/ink18.xml"/><Relationship Id="rId183" Type="http://schemas.openxmlformats.org/officeDocument/2006/relationships/customXml" Target="../ink/ink106.xml"/><Relationship Id="rId239" Type="http://schemas.openxmlformats.org/officeDocument/2006/relationships/customXml" Target="../ink/ink134.xml"/><Relationship Id="rId250" Type="http://schemas.openxmlformats.org/officeDocument/2006/relationships/image" Target="../media/image140.png"/><Relationship Id="rId292" Type="http://schemas.openxmlformats.org/officeDocument/2006/relationships/image" Target="../media/image161.png"/><Relationship Id="rId306" Type="http://schemas.openxmlformats.org/officeDocument/2006/relationships/image" Target="../media/image168.png"/><Relationship Id="rId45" Type="http://schemas.openxmlformats.org/officeDocument/2006/relationships/customXml" Target="../ink/ink37.xml"/><Relationship Id="rId87" Type="http://schemas.openxmlformats.org/officeDocument/2006/relationships/customXml" Target="../ink/ink58.xml"/><Relationship Id="rId110" Type="http://schemas.openxmlformats.org/officeDocument/2006/relationships/image" Target="../media/image70.png"/><Relationship Id="rId348" Type="http://schemas.openxmlformats.org/officeDocument/2006/relationships/image" Target="../media/image189.png"/><Relationship Id="rId152" Type="http://schemas.openxmlformats.org/officeDocument/2006/relationships/image" Target="../media/image91.png"/><Relationship Id="rId194" Type="http://schemas.openxmlformats.org/officeDocument/2006/relationships/image" Target="../media/image112.png"/><Relationship Id="rId208" Type="http://schemas.openxmlformats.org/officeDocument/2006/relationships/image" Target="../media/image119.png"/><Relationship Id="rId261" Type="http://schemas.openxmlformats.org/officeDocument/2006/relationships/customXml" Target="../ink/ink145.xml"/><Relationship Id="rId14" Type="http://schemas.openxmlformats.org/officeDocument/2006/relationships/image" Target="../media/image18.png"/><Relationship Id="rId56" Type="http://schemas.openxmlformats.org/officeDocument/2006/relationships/image" Target="../media/image39.png"/><Relationship Id="rId317" Type="http://schemas.openxmlformats.org/officeDocument/2006/relationships/customXml" Target="../ink/ink173.xml"/><Relationship Id="rId98" Type="http://schemas.openxmlformats.org/officeDocument/2006/relationships/image" Target="../media/image64.png"/><Relationship Id="rId121" Type="http://schemas.openxmlformats.org/officeDocument/2006/relationships/customXml" Target="../ink/ink75.xml"/><Relationship Id="rId163" Type="http://schemas.openxmlformats.org/officeDocument/2006/relationships/customXml" Target="../ink/ink96.xml"/><Relationship Id="rId219" Type="http://schemas.openxmlformats.org/officeDocument/2006/relationships/customXml" Target="../ink/ink124.xml"/><Relationship Id="rId230" Type="http://schemas.openxmlformats.org/officeDocument/2006/relationships/image" Target="../media/image130.png"/><Relationship Id="rId251" Type="http://schemas.openxmlformats.org/officeDocument/2006/relationships/customXml" Target="../ink/ink140.xml"/><Relationship Id="rId25" Type="http://schemas.openxmlformats.org/officeDocument/2006/relationships/customXml" Target="../ink/ink27.xml"/><Relationship Id="rId46" Type="http://schemas.openxmlformats.org/officeDocument/2006/relationships/image" Target="../media/image34.png"/><Relationship Id="rId67" Type="http://schemas.openxmlformats.org/officeDocument/2006/relationships/customXml" Target="../ink/ink48.xml"/><Relationship Id="rId272" Type="http://schemas.openxmlformats.org/officeDocument/2006/relationships/image" Target="../media/image151.png"/><Relationship Id="rId293" Type="http://schemas.openxmlformats.org/officeDocument/2006/relationships/customXml" Target="../ink/ink161.xml"/><Relationship Id="rId307" Type="http://schemas.openxmlformats.org/officeDocument/2006/relationships/customXml" Target="../ink/ink168.xml"/><Relationship Id="rId328" Type="http://schemas.openxmlformats.org/officeDocument/2006/relationships/image" Target="../media/image179.png"/><Relationship Id="rId349" Type="http://schemas.openxmlformats.org/officeDocument/2006/relationships/customXml" Target="../ink/ink189.xml"/><Relationship Id="rId88" Type="http://schemas.openxmlformats.org/officeDocument/2006/relationships/image" Target="../media/image59.png"/><Relationship Id="rId111" Type="http://schemas.openxmlformats.org/officeDocument/2006/relationships/customXml" Target="../ink/ink70.xml"/><Relationship Id="rId132" Type="http://schemas.openxmlformats.org/officeDocument/2006/relationships/image" Target="../media/image81.png"/><Relationship Id="rId153" Type="http://schemas.openxmlformats.org/officeDocument/2006/relationships/customXml" Target="../ink/ink91.xml"/><Relationship Id="rId174" Type="http://schemas.openxmlformats.org/officeDocument/2006/relationships/image" Target="../media/image102.png"/><Relationship Id="rId195" Type="http://schemas.openxmlformats.org/officeDocument/2006/relationships/customXml" Target="../ink/ink112.xml"/><Relationship Id="rId209" Type="http://schemas.openxmlformats.org/officeDocument/2006/relationships/customXml" Target="../ink/ink119.xml"/><Relationship Id="rId220" Type="http://schemas.openxmlformats.org/officeDocument/2006/relationships/image" Target="../media/image125.png"/><Relationship Id="rId241" Type="http://schemas.openxmlformats.org/officeDocument/2006/relationships/customXml" Target="../ink/ink135.xml"/><Relationship Id="rId15" Type="http://schemas.openxmlformats.org/officeDocument/2006/relationships/customXml" Target="../ink/ink22.xml"/><Relationship Id="rId36" Type="http://schemas.openxmlformats.org/officeDocument/2006/relationships/image" Target="../media/image29.png"/><Relationship Id="rId57" Type="http://schemas.openxmlformats.org/officeDocument/2006/relationships/customXml" Target="../ink/ink43.xml"/><Relationship Id="rId262" Type="http://schemas.openxmlformats.org/officeDocument/2006/relationships/image" Target="../media/image146.png"/><Relationship Id="rId283" Type="http://schemas.openxmlformats.org/officeDocument/2006/relationships/customXml" Target="../ink/ink156.xml"/><Relationship Id="rId318" Type="http://schemas.openxmlformats.org/officeDocument/2006/relationships/image" Target="../media/image174.png"/><Relationship Id="rId339" Type="http://schemas.openxmlformats.org/officeDocument/2006/relationships/customXml" Target="../ink/ink184.xml"/><Relationship Id="rId78" Type="http://schemas.openxmlformats.org/officeDocument/2006/relationships/image" Target="../media/image50.png"/><Relationship Id="rId99" Type="http://schemas.openxmlformats.org/officeDocument/2006/relationships/customXml" Target="../ink/ink64.xml"/><Relationship Id="rId101" Type="http://schemas.openxmlformats.org/officeDocument/2006/relationships/customXml" Target="../ink/ink65.xml"/><Relationship Id="rId122" Type="http://schemas.openxmlformats.org/officeDocument/2006/relationships/image" Target="../media/image76.png"/><Relationship Id="rId143" Type="http://schemas.openxmlformats.org/officeDocument/2006/relationships/customXml" Target="../ink/ink86.xml"/><Relationship Id="rId164" Type="http://schemas.openxmlformats.org/officeDocument/2006/relationships/image" Target="../media/image97.png"/><Relationship Id="rId185" Type="http://schemas.openxmlformats.org/officeDocument/2006/relationships/customXml" Target="../ink/ink107.xml"/><Relationship Id="rId350" Type="http://schemas.openxmlformats.org/officeDocument/2006/relationships/image" Target="../media/image190.png"/><Relationship Id="rId9" Type="http://schemas.openxmlformats.org/officeDocument/2006/relationships/customXml" Target="../ink/ink19.xml"/><Relationship Id="rId210" Type="http://schemas.openxmlformats.org/officeDocument/2006/relationships/image" Target="../media/image120.png"/><Relationship Id="rId26" Type="http://schemas.openxmlformats.org/officeDocument/2006/relationships/image" Target="../media/image24.png"/><Relationship Id="rId231" Type="http://schemas.openxmlformats.org/officeDocument/2006/relationships/customXml" Target="../ink/ink130.xml"/><Relationship Id="rId252" Type="http://schemas.openxmlformats.org/officeDocument/2006/relationships/image" Target="../media/image141.png"/><Relationship Id="rId273" Type="http://schemas.openxmlformats.org/officeDocument/2006/relationships/customXml" Target="../ink/ink151.xml"/><Relationship Id="rId294" Type="http://schemas.openxmlformats.org/officeDocument/2006/relationships/image" Target="../media/image162.png"/><Relationship Id="rId308" Type="http://schemas.openxmlformats.org/officeDocument/2006/relationships/image" Target="../media/image169.png"/><Relationship Id="rId329" Type="http://schemas.openxmlformats.org/officeDocument/2006/relationships/customXml" Target="../ink/ink179.xml"/><Relationship Id="rId47" Type="http://schemas.openxmlformats.org/officeDocument/2006/relationships/customXml" Target="../ink/ink38.xml"/><Relationship Id="rId68" Type="http://schemas.openxmlformats.org/officeDocument/2006/relationships/image" Target="../media/image45.png"/><Relationship Id="rId89" Type="http://schemas.openxmlformats.org/officeDocument/2006/relationships/customXml" Target="../ink/ink59.xml"/><Relationship Id="rId112" Type="http://schemas.openxmlformats.org/officeDocument/2006/relationships/image" Target="../media/image71.png"/><Relationship Id="rId133" Type="http://schemas.openxmlformats.org/officeDocument/2006/relationships/customXml" Target="../ink/ink81.xml"/><Relationship Id="rId154" Type="http://schemas.openxmlformats.org/officeDocument/2006/relationships/image" Target="../media/image92.png"/><Relationship Id="rId175" Type="http://schemas.openxmlformats.org/officeDocument/2006/relationships/customXml" Target="../ink/ink102.xml"/><Relationship Id="rId340" Type="http://schemas.openxmlformats.org/officeDocument/2006/relationships/image" Target="../media/image185.png"/><Relationship Id="rId196" Type="http://schemas.openxmlformats.org/officeDocument/2006/relationships/image" Target="../media/image113.png"/><Relationship Id="rId200" Type="http://schemas.openxmlformats.org/officeDocument/2006/relationships/image" Target="../media/image115.png"/><Relationship Id="rId16" Type="http://schemas.openxmlformats.org/officeDocument/2006/relationships/image" Target="../media/image19.png"/><Relationship Id="rId221" Type="http://schemas.openxmlformats.org/officeDocument/2006/relationships/customXml" Target="../ink/ink125.xml"/><Relationship Id="rId242" Type="http://schemas.openxmlformats.org/officeDocument/2006/relationships/image" Target="../media/image136.png"/><Relationship Id="rId263" Type="http://schemas.openxmlformats.org/officeDocument/2006/relationships/customXml" Target="../ink/ink146.xml"/><Relationship Id="rId284" Type="http://schemas.openxmlformats.org/officeDocument/2006/relationships/image" Target="../media/image157.png"/><Relationship Id="rId319" Type="http://schemas.openxmlformats.org/officeDocument/2006/relationships/customXml" Target="../ink/ink174.xml"/><Relationship Id="rId37" Type="http://schemas.openxmlformats.org/officeDocument/2006/relationships/customXml" Target="../ink/ink33.xml"/><Relationship Id="rId58" Type="http://schemas.openxmlformats.org/officeDocument/2006/relationships/image" Target="../media/image40.png"/><Relationship Id="rId79" Type="http://schemas.openxmlformats.org/officeDocument/2006/relationships/customXml" Target="../ink/ink54.xml"/><Relationship Id="rId102" Type="http://schemas.openxmlformats.org/officeDocument/2006/relationships/image" Target="../media/image66.png"/><Relationship Id="rId123" Type="http://schemas.openxmlformats.org/officeDocument/2006/relationships/customXml" Target="../ink/ink76.xml"/><Relationship Id="rId144" Type="http://schemas.openxmlformats.org/officeDocument/2006/relationships/image" Target="../media/image87.png"/><Relationship Id="rId330" Type="http://schemas.openxmlformats.org/officeDocument/2006/relationships/image" Target="../media/image180.png"/><Relationship Id="rId90" Type="http://schemas.openxmlformats.org/officeDocument/2006/relationships/image" Target="../media/image60.png"/><Relationship Id="rId165" Type="http://schemas.openxmlformats.org/officeDocument/2006/relationships/customXml" Target="../ink/ink97.xml"/><Relationship Id="rId186" Type="http://schemas.openxmlformats.org/officeDocument/2006/relationships/image" Target="../media/image108.png"/><Relationship Id="rId351" Type="http://schemas.openxmlformats.org/officeDocument/2006/relationships/customXml" Target="../ink/ink190.xml"/><Relationship Id="rId211" Type="http://schemas.openxmlformats.org/officeDocument/2006/relationships/customXml" Target="../ink/ink120.xml"/><Relationship Id="rId232" Type="http://schemas.openxmlformats.org/officeDocument/2006/relationships/image" Target="../media/image131.png"/><Relationship Id="rId253" Type="http://schemas.openxmlformats.org/officeDocument/2006/relationships/customXml" Target="../ink/ink141.xml"/><Relationship Id="rId274" Type="http://schemas.openxmlformats.org/officeDocument/2006/relationships/image" Target="../media/image152.png"/><Relationship Id="rId295" Type="http://schemas.openxmlformats.org/officeDocument/2006/relationships/customXml" Target="../ink/ink162.xml"/><Relationship Id="rId309" Type="http://schemas.openxmlformats.org/officeDocument/2006/relationships/customXml" Target="../ink/ink169.xml"/><Relationship Id="rId27" Type="http://schemas.openxmlformats.org/officeDocument/2006/relationships/customXml" Target="../ink/ink28.xml"/><Relationship Id="rId48" Type="http://schemas.openxmlformats.org/officeDocument/2006/relationships/image" Target="../media/image35.png"/><Relationship Id="rId69" Type="http://schemas.openxmlformats.org/officeDocument/2006/relationships/customXml" Target="../ink/ink49.xml"/><Relationship Id="rId113" Type="http://schemas.openxmlformats.org/officeDocument/2006/relationships/customXml" Target="../ink/ink71.xml"/><Relationship Id="rId134" Type="http://schemas.openxmlformats.org/officeDocument/2006/relationships/image" Target="../media/image82.png"/><Relationship Id="rId320" Type="http://schemas.openxmlformats.org/officeDocument/2006/relationships/image" Target="../media/image175.png"/><Relationship Id="rId80" Type="http://schemas.openxmlformats.org/officeDocument/2006/relationships/image" Target="../media/image51.png"/><Relationship Id="rId155" Type="http://schemas.openxmlformats.org/officeDocument/2006/relationships/customXml" Target="../ink/ink92.xml"/><Relationship Id="rId176" Type="http://schemas.openxmlformats.org/officeDocument/2006/relationships/image" Target="../media/image103.png"/><Relationship Id="rId197" Type="http://schemas.openxmlformats.org/officeDocument/2006/relationships/customXml" Target="../ink/ink113.xml"/><Relationship Id="rId341" Type="http://schemas.openxmlformats.org/officeDocument/2006/relationships/customXml" Target="../ink/ink185.xml"/><Relationship Id="rId201" Type="http://schemas.openxmlformats.org/officeDocument/2006/relationships/customXml" Target="../ink/ink115.xml"/><Relationship Id="rId222" Type="http://schemas.openxmlformats.org/officeDocument/2006/relationships/image" Target="../media/image126.png"/><Relationship Id="rId243" Type="http://schemas.openxmlformats.org/officeDocument/2006/relationships/customXml" Target="../ink/ink136.xml"/><Relationship Id="rId264" Type="http://schemas.openxmlformats.org/officeDocument/2006/relationships/image" Target="../media/image147.png"/><Relationship Id="rId285" Type="http://schemas.openxmlformats.org/officeDocument/2006/relationships/customXml" Target="../ink/ink157.xml"/><Relationship Id="rId17" Type="http://schemas.openxmlformats.org/officeDocument/2006/relationships/customXml" Target="../ink/ink23.xml"/><Relationship Id="rId38" Type="http://schemas.openxmlformats.org/officeDocument/2006/relationships/image" Target="../media/image30.png"/><Relationship Id="rId59" Type="http://schemas.openxmlformats.org/officeDocument/2006/relationships/customXml" Target="../ink/ink44.xml"/><Relationship Id="rId103" Type="http://schemas.openxmlformats.org/officeDocument/2006/relationships/customXml" Target="../ink/ink66.xml"/><Relationship Id="rId124" Type="http://schemas.openxmlformats.org/officeDocument/2006/relationships/image" Target="../media/image77.png"/><Relationship Id="rId310" Type="http://schemas.openxmlformats.org/officeDocument/2006/relationships/image" Target="../media/image170.png"/><Relationship Id="rId70" Type="http://schemas.openxmlformats.org/officeDocument/2006/relationships/image" Target="../media/image46.png"/><Relationship Id="rId91" Type="http://schemas.openxmlformats.org/officeDocument/2006/relationships/customXml" Target="../ink/ink60.xml"/><Relationship Id="rId145" Type="http://schemas.openxmlformats.org/officeDocument/2006/relationships/customXml" Target="../ink/ink87.xml"/><Relationship Id="rId166" Type="http://schemas.openxmlformats.org/officeDocument/2006/relationships/image" Target="../media/image98.png"/><Relationship Id="rId187" Type="http://schemas.openxmlformats.org/officeDocument/2006/relationships/customXml" Target="../ink/ink108.xml"/><Relationship Id="rId331" Type="http://schemas.openxmlformats.org/officeDocument/2006/relationships/customXml" Target="../ink/ink180.xml"/><Relationship Id="rId352" Type="http://schemas.openxmlformats.org/officeDocument/2006/relationships/image" Target="../media/image191.png"/><Relationship Id="rId1" Type="http://schemas.openxmlformats.org/officeDocument/2006/relationships/slideLayout" Target="../slideLayouts/slideLayout7.xml"/><Relationship Id="rId212" Type="http://schemas.openxmlformats.org/officeDocument/2006/relationships/image" Target="../media/image121.png"/><Relationship Id="rId233" Type="http://schemas.openxmlformats.org/officeDocument/2006/relationships/customXml" Target="../ink/ink131.xml"/><Relationship Id="rId254" Type="http://schemas.openxmlformats.org/officeDocument/2006/relationships/image" Target="../media/image142.png"/><Relationship Id="rId28" Type="http://schemas.openxmlformats.org/officeDocument/2006/relationships/image" Target="../media/image25.png"/><Relationship Id="rId49" Type="http://schemas.openxmlformats.org/officeDocument/2006/relationships/customXml" Target="../ink/ink39.xml"/><Relationship Id="rId114" Type="http://schemas.openxmlformats.org/officeDocument/2006/relationships/image" Target="../media/image72.png"/><Relationship Id="rId275" Type="http://schemas.openxmlformats.org/officeDocument/2006/relationships/customXml" Target="../ink/ink152.xml"/><Relationship Id="rId296" Type="http://schemas.openxmlformats.org/officeDocument/2006/relationships/image" Target="../media/image163.png"/><Relationship Id="rId300" Type="http://schemas.openxmlformats.org/officeDocument/2006/relationships/image" Target="../media/image165.png"/><Relationship Id="rId60" Type="http://schemas.openxmlformats.org/officeDocument/2006/relationships/image" Target="../media/image41.png"/><Relationship Id="rId81" Type="http://schemas.openxmlformats.org/officeDocument/2006/relationships/customXml" Target="../ink/ink55.xml"/><Relationship Id="rId135" Type="http://schemas.openxmlformats.org/officeDocument/2006/relationships/customXml" Target="../ink/ink82.xml"/><Relationship Id="rId156" Type="http://schemas.openxmlformats.org/officeDocument/2006/relationships/image" Target="../media/image93.png"/><Relationship Id="rId177" Type="http://schemas.openxmlformats.org/officeDocument/2006/relationships/customXml" Target="../ink/ink103.xml"/><Relationship Id="rId198" Type="http://schemas.openxmlformats.org/officeDocument/2006/relationships/image" Target="../media/image114.png"/><Relationship Id="rId321" Type="http://schemas.openxmlformats.org/officeDocument/2006/relationships/customXml" Target="../ink/ink175.xml"/><Relationship Id="rId342" Type="http://schemas.openxmlformats.org/officeDocument/2006/relationships/image" Target="../media/image186.png"/><Relationship Id="rId202" Type="http://schemas.openxmlformats.org/officeDocument/2006/relationships/image" Target="../media/image116.png"/><Relationship Id="rId223" Type="http://schemas.openxmlformats.org/officeDocument/2006/relationships/customXml" Target="../ink/ink126.xml"/><Relationship Id="rId244" Type="http://schemas.openxmlformats.org/officeDocument/2006/relationships/image" Target="../media/image137.png"/><Relationship Id="rId18" Type="http://schemas.openxmlformats.org/officeDocument/2006/relationships/image" Target="../media/image20.png"/><Relationship Id="rId39" Type="http://schemas.openxmlformats.org/officeDocument/2006/relationships/customXml" Target="../ink/ink34.xml"/><Relationship Id="rId265" Type="http://schemas.openxmlformats.org/officeDocument/2006/relationships/customXml" Target="../ink/ink147.xml"/><Relationship Id="rId286" Type="http://schemas.openxmlformats.org/officeDocument/2006/relationships/image" Target="../media/image158.png"/><Relationship Id="rId50" Type="http://schemas.openxmlformats.org/officeDocument/2006/relationships/image" Target="../media/image36.png"/><Relationship Id="rId104" Type="http://schemas.openxmlformats.org/officeDocument/2006/relationships/image" Target="../media/image67.png"/><Relationship Id="rId125" Type="http://schemas.openxmlformats.org/officeDocument/2006/relationships/customXml" Target="../ink/ink77.xml"/><Relationship Id="rId146" Type="http://schemas.openxmlformats.org/officeDocument/2006/relationships/image" Target="../media/image88.png"/><Relationship Id="rId167" Type="http://schemas.openxmlformats.org/officeDocument/2006/relationships/customXml" Target="../ink/ink98.xml"/><Relationship Id="rId188" Type="http://schemas.openxmlformats.org/officeDocument/2006/relationships/image" Target="../media/image109.png"/><Relationship Id="rId311" Type="http://schemas.openxmlformats.org/officeDocument/2006/relationships/customXml" Target="../ink/ink170.xml"/><Relationship Id="rId332" Type="http://schemas.openxmlformats.org/officeDocument/2006/relationships/image" Target="../media/image181.png"/><Relationship Id="rId353" Type="http://schemas.openxmlformats.org/officeDocument/2006/relationships/customXml" Target="../ink/ink191.xml"/><Relationship Id="rId71" Type="http://schemas.openxmlformats.org/officeDocument/2006/relationships/customXml" Target="../ink/ink50.xml"/><Relationship Id="rId92" Type="http://schemas.openxmlformats.org/officeDocument/2006/relationships/image" Target="../media/image61.png"/><Relationship Id="rId213" Type="http://schemas.openxmlformats.org/officeDocument/2006/relationships/customXml" Target="../ink/ink121.xml"/><Relationship Id="rId234" Type="http://schemas.openxmlformats.org/officeDocument/2006/relationships/image" Target="../media/image132.png"/><Relationship Id="rId2" Type="http://schemas.openxmlformats.org/officeDocument/2006/relationships/notesSlide" Target="../notesSlides/notesSlide2.xml"/><Relationship Id="rId29" Type="http://schemas.openxmlformats.org/officeDocument/2006/relationships/customXml" Target="../ink/ink29.xml"/><Relationship Id="rId255" Type="http://schemas.openxmlformats.org/officeDocument/2006/relationships/customXml" Target="../ink/ink142.xml"/><Relationship Id="rId276" Type="http://schemas.openxmlformats.org/officeDocument/2006/relationships/image" Target="../media/image153.png"/><Relationship Id="rId297" Type="http://schemas.openxmlformats.org/officeDocument/2006/relationships/customXml" Target="../ink/ink163.xml"/><Relationship Id="rId40" Type="http://schemas.openxmlformats.org/officeDocument/2006/relationships/image" Target="../media/image31.png"/><Relationship Id="rId115" Type="http://schemas.openxmlformats.org/officeDocument/2006/relationships/customXml" Target="../ink/ink72.xml"/><Relationship Id="rId136" Type="http://schemas.openxmlformats.org/officeDocument/2006/relationships/image" Target="../media/image83.png"/><Relationship Id="rId157" Type="http://schemas.openxmlformats.org/officeDocument/2006/relationships/customXml" Target="../ink/ink93.xml"/><Relationship Id="rId178" Type="http://schemas.openxmlformats.org/officeDocument/2006/relationships/image" Target="../media/image104.png"/><Relationship Id="rId301" Type="http://schemas.openxmlformats.org/officeDocument/2006/relationships/customXml" Target="../ink/ink165.xml"/><Relationship Id="rId322" Type="http://schemas.openxmlformats.org/officeDocument/2006/relationships/image" Target="../media/image176.png"/><Relationship Id="rId343" Type="http://schemas.openxmlformats.org/officeDocument/2006/relationships/customXml" Target="../ink/ink186.xml"/><Relationship Id="rId61" Type="http://schemas.openxmlformats.org/officeDocument/2006/relationships/customXml" Target="../ink/ink45.xml"/><Relationship Id="rId82" Type="http://schemas.openxmlformats.org/officeDocument/2006/relationships/image" Target="../media/image52.png"/><Relationship Id="rId199" Type="http://schemas.openxmlformats.org/officeDocument/2006/relationships/customXml" Target="../ink/ink114.xml"/><Relationship Id="rId203" Type="http://schemas.openxmlformats.org/officeDocument/2006/relationships/customXml" Target="../ink/ink116.xml"/><Relationship Id="rId19" Type="http://schemas.openxmlformats.org/officeDocument/2006/relationships/customXml" Target="../ink/ink24.xml"/><Relationship Id="rId224" Type="http://schemas.openxmlformats.org/officeDocument/2006/relationships/image" Target="../media/image127.png"/><Relationship Id="rId245" Type="http://schemas.openxmlformats.org/officeDocument/2006/relationships/customXml" Target="../ink/ink137.xml"/><Relationship Id="rId266" Type="http://schemas.openxmlformats.org/officeDocument/2006/relationships/image" Target="../media/image148.png"/><Relationship Id="rId287" Type="http://schemas.openxmlformats.org/officeDocument/2006/relationships/customXml" Target="../ink/ink158.xml"/><Relationship Id="rId30" Type="http://schemas.openxmlformats.org/officeDocument/2006/relationships/image" Target="../media/image26.png"/><Relationship Id="rId105" Type="http://schemas.openxmlformats.org/officeDocument/2006/relationships/customXml" Target="../ink/ink67.xml"/><Relationship Id="rId126" Type="http://schemas.openxmlformats.org/officeDocument/2006/relationships/image" Target="../media/image78.png"/><Relationship Id="rId147" Type="http://schemas.openxmlformats.org/officeDocument/2006/relationships/customXml" Target="../ink/ink88.xml"/><Relationship Id="rId168" Type="http://schemas.openxmlformats.org/officeDocument/2006/relationships/image" Target="../media/image99.png"/><Relationship Id="rId312" Type="http://schemas.openxmlformats.org/officeDocument/2006/relationships/image" Target="../media/image171.png"/><Relationship Id="rId333" Type="http://schemas.openxmlformats.org/officeDocument/2006/relationships/customXml" Target="../ink/ink181.xml"/><Relationship Id="rId354" Type="http://schemas.openxmlformats.org/officeDocument/2006/relationships/image" Target="../media/image192.png"/><Relationship Id="rId51" Type="http://schemas.openxmlformats.org/officeDocument/2006/relationships/customXml" Target="../ink/ink40.xml"/><Relationship Id="rId72" Type="http://schemas.openxmlformats.org/officeDocument/2006/relationships/image" Target="../media/image47.png"/><Relationship Id="rId93" Type="http://schemas.openxmlformats.org/officeDocument/2006/relationships/customXml" Target="../ink/ink61.xml"/><Relationship Id="rId189" Type="http://schemas.openxmlformats.org/officeDocument/2006/relationships/customXml" Target="../ink/ink109.xml"/><Relationship Id="rId3" Type="http://schemas.openxmlformats.org/officeDocument/2006/relationships/customXml" Target="../ink/ink16.xml"/><Relationship Id="rId214" Type="http://schemas.openxmlformats.org/officeDocument/2006/relationships/image" Target="../media/image122.png"/><Relationship Id="rId235" Type="http://schemas.openxmlformats.org/officeDocument/2006/relationships/customXml" Target="../ink/ink132.xml"/><Relationship Id="rId256" Type="http://schemas.openxmlformats.org/officeDocument/2006/relationships/image" Target="../media/image143.png"/><Relationship Id="rId277" Type="http://schemas.openxmlformats.org/officeDocument/2006/relationships/customXml" Target="../ink/ink153.xml"/><Relationship Id="rId298" Type="http://schemas.openxmlformats.org/officeDocument/2006/relationships/image" Target="../media/image164.png"/><Relationship Id="rId116" Type="http://schemas.openxmlformats.org/officeDocument/2006/relationships/image" Target="../media/image73.png"/><Relationship Id="rId137" Type="http://schemas.openxmlformats.org/officeDocument/2006/relationships/customXml" Target="../ink/ink83.xml"/><Relationship Id="rId158" Type="http://schemas.openxmlformats.org/officeDocument/2006/relationships/image" Target="../media/image94.png"/><Relationship Id="rId302" Type="http://schemas.openxmlformats.org/officeDocument/2006/relationships/image" Target="../media/image166.png"/><Relationship Id="rId323" Type="http://schemas.openxmlformats.org/officeDocument/2006/relationships/customXml" Target="../ink/ink176.xml"/><Relationship Id="rId344" Type="http://schemas.openxmlformats.org/officeDocument/2006/relationships/image" Target="../media/image187.png"/><Relationship Id="rId20" Type="http://schemas.openxmlformats.org/officeDocument/2006/relationships/image" Target="../media/image21.png"/><Relationship Id="rId41" Type="http://schemas.openxmlformats.org/officeDocument/2006/relationships/customXml" Target="../ink/ink35.xml"/><Relationship Id="rId62" Type="http://schemas.openxmlformats.org/officeDocument/2006/relationships/image" Target="../media/image42.png"/><Relationship Id="rId83" Type="http://schemas.openxmlformats.org/officeDocument/2006/relationships/customXml" Target="../ink/ink56.xml"/><Relationship Id="rId179" Type="http://schemas.openxmlformats.org/officeDocument/2006/relationships/customXml" Target="../ink/ink104.xml"/><Relationship Id="rId190" Type="http://schemas.openxmlformats.org/officeDocument/2006/relationships/image" Target="../media/image110.png"/><Relationship Id="rId204" Type="http://schemas.openxmlformats.org/officeDocument/2006/relationships/image" Target="../media/image117.png"/><Relationship Id="rId225" Type="http://schemas.openxmlformats.org/officeDocument/2006/relationships/customXml" Target="../ink/ink127.xml"/><Relationship Id="rId246" Type="http://schemas.openxmlformats.org/officeDocument/2006/relationships/image" Target="../media/image138.png"/><Relationship Id="rId267" Type="http://schemas.openxmlformats.org/officeDocument/2006/relationships/customXml" Target="../ink/ink148.xml"/><Relationship Id="rId288" Type="http://schemas.openxmlformats.org/officeDocument/2006/relationships/image" Target="../media/image159.png"/><Relationship Id="rId106" Type="http://schemas.openxmlformats.org/officeDocument/2006/relationships/image" Target="../media/image68.png"/><Relationship Id="rId127" Type="http://schemas.openxmlformats.org/officeDocument/2006/relationships/customXml" Target="../ink/ink78.xml"/><Relationship Id="rId313" Type="http://schemas.openxmlformats.org/officeDocument/2006/relationships/customXml" Target="../ink/ink171.xml"/><Relationship Id="rId10" Type="http://schemas.openxmlformats.org/officeDocument/2006/relationships/image" Target="../media/image16.png"/><Relationship Id="rId31" Type="http://schemas.openxmlformats.org/officeDocument/2006/relationships/customXml" Target="../ink/ink30.xml"/><Relationship Id="rId52" Type="http://schemas.openxmlformats.org/officeDocument/2006/relationships/image" Target="../media/image37.png"/><Relationship Id="rId73" Type="http://schemas.openxmlformats.org/officeDocument/2006/relationships/customXml" Target="../ink/ink51.xml"/><Relationship Id="rId94" Type="http://schemas.openxmlformats.org/officeDocument/2006/relationships/image" Target="../media/image62.png"/><Relationship Id="rId148" Type="http://schemas.openxmlformats.org/officeDocument/2006/relationships/image" Target="../media/image89.png"/><Relationship Id="rId169" Type="http://schemas.openxmlformats.org/officeDocument/2006/relationships/customXml" Target="../ink/ink99.xml"/><Relationship Id="rId334" Type="http://schemas.openxmlformats.org/officeDocument/2006/relationships/image" Target="../media/image182.png"/><Relationship Id="rId4" Type="http://schemas.openxmlformats.org/officeDocument/2006/relationships/image" Target="../media/image13.png"/><Relationship Id="rId180" Type="http://schemas.openxmlformats.org/officeDocument/2006/relationships/image" Target="../media/image105.png"/><Relationship Id="rId215" Type="http://schemas.openxmlformats.org/officeDocument/2006/relationships/customXml" Target="../ink/ink122.xml"/><Relationship Id="rId236" Type="http://schemas.openxmlformats.org/officeDocument/2006/relationships/image" Target="../media/image133.png"/><Relationship Id="rId257" Type="http://schemas.openxmlformats.org/officeDocument/2006/relationships/customXml" Target="../ink/ink143.xml"/><Relationship Id="rId278" Type="http://schemas.openxmlformats.org/officeDocument/2006/relationships/image" Target="../media/image154.png"/><Relationship Id="rId303" Type="http://schemas.openxmlformats.org/officeDocument/2006/relationships/customXml" Target="../ink/ink166.xml"/><Relationship Id="rId42" Type="http://schemas.openxmlformats.org/officeDocument/2006/relationships/image" Target="../media/image32.png"/><Relationship Id="rId84" Type="http://schemas.openxmlformats.org/officeDocument/2006/relationships/image" Target="../media/image57.png"/><Relationship Id="rId138" Type="http://schemas.openxmlformats.org/officeDocument/2006/relationships/image" Target="../media/image84.png"/><Relationship Id="rId345" Type="http://schemas.openxmlformats.org/officeDocument/2006/relationships/customXml" Target="../ink/ink187.xml"/><Relationship Id="rId191" Type="http://schemas.openxmlformats.org/officeDocument/2006/relationships/customXml" Target="../ink/ink110.xml"/><Relationship Id="rId205" Type="http://schemas.openxmlformats.org/officeDocument/2006/relationships/customXml" Target="../ink/ink117.xml"/><Relationship Id="rId247" Type="http://schemas.openxmlformats.org/officeDocument/2006/relationships/customXml" Target="../ink/ink138.xml"/><Relationship Id="rId107" Type="http://schemas.openxmlformats.org/officeDocument/2006/relationships/customXml" Target="../ink/ink68.xml"/><Relationship Id="rId289" Type="http://schemas.openxmlformats.org/officeDocument/2006/relationships/customXml" Target="../ink/ink159.xml"/><Relationship Id="rId11" Type="http://schemas.openxmlformats.org/officeDocument/2006/relationships/customXml" Target="../ink/ink20.xml"/><Relationship Id="rId53" Type="http://schemas.openxmlformats.org/officeDocument/2006/relationships/customXml" Target="../ink/ink41.xml"/><Relationship Id="rId149" Type="http://schemas.openxmlformats.org/officeDocument/2006/relationships/customXml" Target="../ink/ink89.xml"/><Relationship Id="rId314" Type="http://schemas.openxmlformats.org/officeDocument/2006/relationships/image" Target="../media/image172.png"/><Relationship Id="rId95" Type="http://schemas.openxmlformats.org/officeDocument/2006/relationships/customXml" Target="../ink/ink62.xml"/><Relationship Id="rId160" Type="http://schemas.openxmlformats.org/officeDocument/2006/relationships/image" Target="../media/image95.png"/><Relationship Id="rId216" Type="http://schemas.openxmlformats.org/officeDocument/2006/relationships/image" Target="../media/image123.png"/><Relationship Id="rId258" Type="http://schemas.openxmlformats.org/officeDocument/2006/relationships/image" Target="../media/image144.png"/><Relationship Id="rId22" Type="http://schemas.openxmlformats.org/officeDocument/2006/relationships/image" Target="../media/image22.png"/><Relationship Id="rId64" Type="http://schemas.openxmlformats.org/officeDocument/2006/relationships/image" Target="../media/image43.png"/><Relationship Id="rId118" Type="http://schemas.openxmlformats.org/officeDocument/2006/relationships/image" Target="../media/image74.png"/><Relationship Id="rId325" Type="http://schemas.openxmlformats.org/officeDocument/2006/relationships/customXml" Target="../ink/ink177.xml"/><Relationship Id="rId171" Type="http://schemas.openxmlformats.org/officeDocument/2006/relationships/customXml" Target="../ink/ink100.xml"/><Relationship Id="rId227" Type="http://schemas.openxmlformats.org/officeDocument/2006/relationships/customXml" Target="../ink/ink128.xml"/><Relationship Id="rId269" Type="http://schemas.openxmlformats.org/officeDocument/2006/relationships/customXml" Target="../ink/ink149.xml"/><Relationship Id="rId33" Type="http://schemas.openxmlformats.org/officeDocument/2006/relationships/customXml" Target="../ink/ink31.xml"/><Relationship Id="rId129" Type="http://schemas.openxmlformats.org/officeDocument/2006/relationships/customXml" Target="../ink/ink79.xml"/><Relationship Id="rId280" Type="http://schemas.openxmlformats.org/officeDocument/2006/relationships/image" Target="../media/image155.png"/><Relationship Id="rId336" Type="http://schemas.openxmlformats.org/officeDocument/2006/relationships/image" Target="../media/image183.png"/><Relationship Id="rId75" Type="http://schemas.openxmlformats.org/officeDocument/2006/relationships/customXml" Target="../ink/ink52.xml"/><Relationship Id="rId140" Type="http://schemas.openxmlformats.org/officeDocument/2006/relationships/image" Target="../media/image85.png"/><Relationship Id="rId182" Type="http://schemas.openxmlformats.org/officeDocument/2006/relationships/image" Target="../media/image106.png"/><Relationship Id="rId6" Type="http://schemas.openxmlformats.org/officeDocument/2006/relationships/image" Target="../media/image14.png"/><Relationship Id="rId238" Type="http://schemas.openxmlformats.org/officeDocument/2006/relationships/image" Target="../media/image134.png"/><Relationship Id="rId291" Type="http://schemas.openxmlformats.org/officeDocument/2006/relationships/customXml" Target="../ink/ink160.xml"/><Relationship Id="rId305" Type="http://schemas.openxmlformats.org/officeDocument/2006/relationships/customXml" Target="../ink/ink167.xml"/><Relationship Id="rId347" Type="http://schemas.openxmlformats.org/officeDocument/2006/relationships/customXml" Target="../ink/ink188.xml"/><Relationship Id="rId44" Type="http://schemas.openxmlformats.org/officeDocument/2006/relationships/image" Target="../media/image33.png"/><Relationship Id="rId86" Type="http://schemas.openxmlformats.org/officeDocument/2006/relationships/image" Target="../media/image58.png"/><Relationship Id="rId151" Type="http://schemas.openxmlformats.org/officeDocument/2006/relationships/customXml" Target="../ink/ink90.xml"/><Relationship Id="rId193" Type="http://schemas.openxmlformats.org/officeDocument/2006/relationships/customXml" Target="../ink/ink111.xml"/><Relationship Id="rId207" Type="http://schemas.openxmlformats.org/officeDocument/2006/relationships/customXml" Target="../ink/ink118.xml"/><Relationship Id="rId249" Type="http://schemas.openxmlformats.org/officeDocument/2006/relationships/customXml" Target="../ink/ink139.xml"/><Relationship Id="rId13" Type="http://schemas.openxmlformats.org/officeDocument/2006/relationships/customXml" Target="../ink/ink21.xml"/><Relationship Id="rId109" Type="http://schemas.openxmlformats.org/officeDocument/2006/relationships/customXml" Target="../ink/ink69.xml"/><Relationship Id="rId260" Type="http://schemas.openxmlformats.org/officeDocument/2006/relationships/image" Target="../media/image145.png"/><Relationship Id="rId316" Type="http://schemas.openxmlformats.org/officeDocument/2006/relationships/image" Target="../media/image173.png"/><Relationship Id="rId55" Type="http://schemas.openxmlformats.org/officeDocument/2006/relationships/customXml" Target="../ink/ink42.xml"/><Relationship Id="rId97" Type="http://schemas.openxmlformats.org/officeDocument/2006/relationships/customXml" Target="../ink/ink63.xml"/><Relationship Id="rId120" Type="http://schemas.openxmlformats.org/officeDocument/2006/relationships/image" Target="../media/image75.png"/><Relationship Id="rId162" Type="http://schemas.openxmlformats.org/officeDocument/2006/relationships/image" Target="../media/image96.png"/><Relationship Id="rId218" Type="http://schemas.openxmlformats.org/officeDocument/2006/relationships/image" Target="../media/image124.png"/><Relationship Id="rId271" Type="http://schemas.openxmlformats.org/officeDocument/2006/relationships/customXml" Target="../ink/ink150.xml"/><Relationship Id="rId24" Type="http://schemas.openxmlformats.org/officeDocument/2006/relationships/image" Target="../media/image23.png"/><Relationship Id="rId66" Type="http://schemas.openxmlformats.org/officeDocument/2006/relationships/image" Target="../media/image44.png"/><Relationship Id="rId131" Type="http://schemas.openxmlformats.org/officeDocument/2006/relationships/customXml" Target="../ink/ink80.xml"/><Relationship Id="rId327" Type="http://schemas.openxmlformats.org/officeDocument/2006/relationships/customXml" Target="../ink/ink178.xml"/><Relationship Id="rId173" Type="http://schemas.openxmlformats.org/officeDocument/2006/relationships/customXml" Target="../ink/ink101.xml"/><Relationship Id="rId229" Type="http://schemas.openxmlformats.org/officeDocument/2006/relationships/customXml" Target="../ink/ink129.xml"/><Relationship Id="rId240" Type="http://schemas.openxmlformats.org/officeDocument/2006/relationships/image" Target="../media/image135.png"/><Relationship Id="rId35" Type="http://schemas.openxmlformats.org/officeDocument/2006/relationships/customXml" Target="../ink/ink32.xml"/><Relationship Id="rId77" Type="http://schemas.openxmlformats.org/officeDocument/2006/relationships/customXml" Target="../ink/ink53.xml"/><Relationship Id="rId100" Type="http://schemas.openxmlformats.org/officeDocument/2006/relationships/image" Target="../media/image65.png"/><Relationship Id="rId282" Type="http://schemas.openxmlformats.org/officeDocument/2006/relationships/image" Target="../media/image156.png"/><Relationship Id="rId338" Type="http://schemas.openxmlformats.org/officeDocument/2006/relationships/image" Target="../media/image184.png"/><Relationship Id="rId8" Type="http://schemas.openxmlformats.org/officeDocument/2006/relationships/image" Target="../media/image15.png"/><Relationship Id="rId142" Type="http://schemas.openxmlformats.org/officeDocument/2006/relationships/image" Target="../media/image86.png"/><Relationship Id="rId184" Type="http://schemas.openxmlformats.org/officeDocument/2006/relationships/image" Target="../media/image107.png"/></Relationships>
</file>

<file path=ppt/slides/_rels/slide20.xml.rels><?xml version="1.0" encoding="UTF-8" standalone="yes"?>
<Relationships xmlns="http://schemas.openxmlformats.org/package/2006/relationships"><Relationship Id="rId26" Type="http://schemas.openxmlformats.org/officeDocument/2006/relationships/customXml" Target="../ink/ink2846.xml"/><Relationship Id="rId117" Type="http://schemas.openxmlformats.org/officeDocument/2006/relationships/image" Target="../media/image2837.png"/><Relationship Id="rId21" Type="http://schemas.openxmlformats.org/officeDocument/2006/relationships/image" Target="../media/image2790.png"/><Relationship Id="rId42" Type="http://schemas.openxmlformats.org/officeDocument/2006/relationships/customXml" Target="../ink/ink2854.xml"/><Relationship Id="rId47" Type="http://schemas.openxmlformats.org/officeDocument/2006/relationships/image" Target="../media/image2802.png"/><Relationship Id="rId63" Type="http://schemas.openxmlformats.org/officeDocument/2006/relationships/image" Target="../media/image2810.png"/><Relationship Id="rId68" Type="http://schemas.openxmlformats.org/officeDocument/2006/relationships/customXml" Target="../ink/ink2867.xml"/><Relationship Id="rId84" Type="http://schemas.openxmlformats.org/officeDocument/2006/relationships/customXml" Target="../ink/ink2875.xml"/><Relationship Id="rId89" Type="http://schemas.openxmlformats.org/officeDocument/2006/relationships/image" Target="../media/image2823.png"/><Relationship Id="rId112" Type="http://schemas.openxmlformats.org/officeDocument/2006/relationships/customXml" Target="../ink/ink2889.xml"/><Relationship Id="rId16" Type="http://schemas.openxmlformats.org/officeDocument/2006/relationships/customXml" Target="../ink/ink2841.xml"/><Relationship Id="rId107" Type="http://schemas.openxmlformats.org/officeDocument/2006/relationships/image" Target="../media/image2832.png"/><Relationship Id="rId11" Type="http://schemas.openxmlformats.org/officeDocument/2006/relationships/image" Target="../media/image2785.png"/><Relationship Id="rId32" Type="http://schemas.openxmlformats.org/officeDocument/2006/relationships/customXml" Target="../ink/ink2849.xml"/><Relationship Id="rId37" Type="http://schemas.openxmlformats.org/officeDocument/2006/relationships/image" Target="../media/image2797.png"/><Relationship Id="rId53" Type="http://schemas.openxmlformats.org/officeDocument/2006/relationships/image" Target="../media/image2805.png"/><Relationship Id="rId58" Type="http://schemas.openxmlformats.org/officeDocument/2006/relationships/customXml" Target="../ink/ink2862.xml"/><Relationship Id="rId74" Type="http://schemas.openxmlformats.org/officeDocument/2006/relationships/customXml" Target="../ink/ink2870.xml"/><Relationship Id="rId79" Type="http://schemas.openxmlformats.org/officeDocument/2006/relationships/image" Target="../media/image2818.png"/><Relationship Id="rId102" Type="http://schemas.openxmlformats.org/officeDocument/2006/relationships/customXml" Target="../ink/ink2884.xml"/><Relationship Id="rId123" Type="http://schemas.openxmlformats.org/officeDocument/2006/relationships/image" Target="../media/image2840.png"/><Relationship Id="rId5" Type="http://schemas.openxmlformats.org/officeDocument/2006/relationships/image" Target="../media/image2782.png"/><Relationship Id="rId90" Type="http://schemas.openxmlformats.org/officeDocument/2006/relationships/customXml" Target="../ink/ink2878.xml"/><Relationship Id="rId95" Type="http://schemas.openxmlformats.org/officeDocument/2006/relationships/image" Target="../media/image2826.png"/><Relationship Id="rId22" Type="http://schemas.openxmlformats.org/officeDocument/2006/relationships/customXml" Target="../ink/ink2844.xml"/><Relationship Id="rId27" Type="http://schemas.openxmlformats.org/officeDocument/2006/relationships/image" Target="../media/image2792.png"/><Relationship Id="rId43" Type="http://schemas.openxmlformats.org/officeDocument/2006/relationships/image" Target="../media/image2800.png"/><Relationship Id="rId48" Type="http://schemas.openxmlformats.org/officeDocument/2006/relationships/customXml" Target="../ink/ink2857.xml"/><Relationship Id="rId64" Type="http://schemas.openxmlformats.org/officeDocument/2006/relationships/customXml" Target="../ink/ink2865.xml"/><Relationship Id="rId69" Type="http://schemas.openxmlformats.org/officeDocument/2006/relationships/image" Target="../media/image2813.png"/><Relationship Id="rId113" Type="http://schemas.openxmlformats.org/officeDocument/2006/relationships/image" Target="../media/image2835.png"/><Relationship Id="rId118" Type="http://schemas.openxmlformats.org/officeDocument/2006/relationships/customXml" Target="../ink/ink2892.xml"/><Relationship Id="rId80" Type="http://schemas.openxmlformats.org/officeDocument/2006/relationships/customXml" Target="../ink/ink2873.xml"/><Relationship Id="rId85" Type="http://schemas.openxmlformats.org/officeDocument/2006/relationships/image" Target="../media/image2821.png"/><Relationship Id="rId12" Type="http://schemas.openxmlformats.org/officeDocument/2006/relationships/customXml" Target="../ink/ink2839.xml"/><Relationship Id="rId17" Type="http://schemas.openxmlformats.org/officeDocument/2006/relationships/image" Target="../media/image2788.png"/><Relationship Id="rId33" Type="http://schemas.openxmlformats.org/officeDocument/2006/relationships/image" Target="../media/image2795.png"/><Relationship Id="rId38" Type="http://schemas.openxmlformats.org/officeDocument/2006/relationships/customXml" Target="../ink/ink2852.xml"/><Relationship Id="rId59" Type="http://schemas.openxmlformats.org/officeDocument/2006/relationships/image" Target="../media/image2808.png"/><Relationship Id="rId103" Type="http://schemas.openxmlformats.org/officeDocument/2006/relationships/image" Target="../media/image2830.png"/><Relationship Id="rId108" Type="http://schemas.openxmlformats.org/officeDocument/2006/relationships/customXml" Target="../ink/ink2887.xml"/><Relationship Id="rId124" Type="http://schemas.openxmlformats.org/officeDocument/2006/relationships/customXml" Target="../ink/ink2895.xml"/><Relationship Id="rId54" Type="http://schemas.openxmlformats.org/officeDocument/2006/relationships/customXml" Target="../ink/ink2860.xml"/><Relationship Id="rId70" Type="http://schemas.openxmlformats.org/officeDocument/2006/relationships/customXml" Target="../ink/ink2868.xml"/><Relationship Id="rId75" Type="http://schemas.openxmlformats.org/officeDocument/2006/relationships/image" Target="../media/image2816.png"/><Relationship Id="rId91" Type="http://schemas.openxmlformats.org/officeDocument/2006/relationships/image" Target="../media/image2824.png"/><Relationship Id="rId96" Type="http://schemas.openxmlformats.org/officeDocument/2006/relationships/customXml" Target="../ink/ink2881.xml"/><Relationship Id="rId1" Type="http://schemas.openxmlformats.org/officeDocument/2006/relationships/slideLayout" Target="../slideLayouts/slideLayout7.xml"/><Relationship Id="rId6" Type="http://schemas.openxmlformats.org/officeDocument/2006/relationships/customXml" Target="../ink/ink2836.xml"/><Relationship Id="rId23" Type="http://schemas.openxmlformats.org/officeDocument/2006/relationships/image" Target="../media/image2791.png"/><Relationship Id="rId28" Type="http://schemas.openxmlformats.org/officeDocument/2006/relationships/customXml" Target="../ink/ink2847.xml"/><Relationship Id="rId49" Type="http://schemas.openxmlformats.org/officeDocument/2006/relationships/image" Target="../media/image2803.png"/><Relationship Id="rId114" Type="http://schemas.openxmlformats.org/officeDocument/2006/relationships/customXml" Target="../ink/ink2890.xml"/><Relationship Id="rId119" Type="http://schemas.openxmlformats.org/officeDocument/2006/relationships/image" Target="../media/image2838.png"/><Relationship Id="rId44" Type="http://schemas.openxmlformats.org/officeDocument/2006/relationships/customXml" Target="../ink/ink2855.xml"/><Relationship Id="rId60" Type="http://schemas.openxmlformats.org/officeDocument/2006/relationships/customXml" Target="../ink/ink2863.xml"/><Relationship Id="rId65" Type="http://schemas.openxmlformats.org/officeDocument/2006/relationships/image" Target="../media/image2811.png"/><Relationship Id="rId81" Type="http://schemas.openxmlformats.org/officeDocument/2006/relationships/image" Target="../media/image2819.png"/><Relationship Id="rId86" Type="http://schemas.openxmlformats.org/officeDocument/2006/relationships/customXml" Target="../ink/ink2876.xml"/><Relationship Id="rId13" Type="http://schemas.openxmlformats.org/officeDocument/2006/relationships/image" Target="../media/image2786.png"/><Relationship Id="rId18" Type="http://schemas.openxmlformats.org/officeDocument/2006/relationships/customXml" Target="../ink/ink2842.xml"/><Relationship Id="rId39" Type="http://schemas.openxmlformats.org/officeDocument/2006/relationships/image" Target="../media/image2798.png"/><Relationship Id="rId109" Type="http://schemas.openxmlformats.org/officeDocument/2006/relationships/image" Target="../media/image2833.png"/><Relationship Id="rId34" Type="http://schemas.openxmlformats.org/officeDocument/2006/relationships/customXml" Target="../ink/ink2850.xml"/><Relationship Id="rId50" Type="http://schemas.openxmlformats.org/officeDocument/2006/relationships/customXml" Target="../ink/ink2858.xml"/><Relationship Id="rId55" Type="http://schemas.openxmlformats.org/officeDocument/2006/relationships/image" Target="../media/image2806.png"/><Relationship Id="rId76" Type="http://schemas.openxmlformats.org/officeDocument/2006/relationships/customXml" Target="../ink/ink2871.xml"/><Relationship Id="rId97" Type="http://schemas.openxmlformats.org/officeDocument/2006/relationships/image" Target="../media/image2827.png"/><Relationship Id="rId104" Type="http://schemas.openxmlformats.org/officeDocument/2006/relationships/customXml" Target="../ink/ink2885.xml"/><Relationship Id="rId120" Type="http://schemas.openxmlformats.org/officeDocument/2006/relationships/customXml" Target="../ink/ink2893.xml"/><Relationship Id="rId125" Type="http://schemas.openxmlformats.org/officeDocument/2006/relationships/image" Target="../media/image2841.png"/><Relationship Id="rId7" Type="http://schemas.openxmlformats.org/officeDocument/2006/relationships/image" Target="../media/image2783.png"/><Relationship Id="rId71" Type="http://schemas.openxmlformats.org/officeDocument/2006/relationships/image" Target="../media/image2814.png"/><Relationship Id="rId92" Type="http://schemas.openxmlformats.org/officeDocument/2006/relationships/customXml" Target="../ink/ink2879.xml"/><Relationship Id="rId2" Type="http://schemas.openxmlformats.org/officeDocument/2006/relationships/notesSlide" Target="../notesSlides/notesSlide20.xml"/><Relationship Id="rId29" Type="http://schemas.openxmlformats.org/officeDocument/2006/relationships/image" Target="../media/image2793.png"/><Relationship Id="rId24" Type="http://schemas.openxmlformats.org/officeDocument/2006/relationships/customXml" Target="../ink/ink2845.xml"/><Relationship Id="rId40" Type="http://schemas.openxmlformats.org/officeDocument/2006/relationships/customXml" Target="../ink/ink2853.xml"/><Relationship Id="rId45" Type="http://schemas.openxmlformats.org/officeDocument/2006/relationships/image" Target="../media/image2801.png"/><Relationship Id="rId66" Type="http://schemas.openxmlformats.org/officeDocument/2006/relationships/customXml" Target="../ink/ink2866.xml"/><Relationship Id="rId87" Type="http://schemas.openxmlformats.org/officeDocument/2006/relationships/image" Target="../media/image2822.png"/><Relationship Id="rId110" Type="http://schemas.openxmlformats.org/officeDocument/2006/relationships/customXml" Target="../ink/ink2888.xml"/><Relationship Id="rId115" Type="http://schemas.openxmlformats.org/officeDocument/2006/relationships/image" Target="../media/image2836.png"/><Relationship Id="rId61" Type="http://schemas.openxmlformats.org/officeDocument/2006/relationships/image" Target="../media/image2809.png"/><Relationship Id="rId82" Type="http://schemas.openxmlformats.org/officeDocument/2006/relationships/customXml" Target="../ink/ink2874.xml"/><Relationship Id="rId19" Type="http://schemas.openxmlformats.org/officeDocument/2006/relationships/image" Target="../media/image2789.png"/><Relationship Id="rId14" Type="http://schemas.openxmlformats.org/officeDocument/2006/relationships/customXml" Target="../ink/ink2840.xml"/><Relationship Id="rId30" Type="http://schemas.openxmlformats.org/officeDocument/2006/relationships/customXml" Target="../ink/ink2848.xml"/><Relationship Id="rId35" Type="http://schemas.openxmlformats.org/officeDocument/2006/relationships/image" Target="../media/image2796.png"/><Relationship Id="rId56" Type="http://schemas.openxmlformats.org/officeDocument/2006/relationships/customXml" Target="../ink/ink2861.xml"/><Relationship Id="rId77" Type="http://schemas.openxmlformats.org/officeDocument/2006/relationships/image" Target="../media/image2817.png"/><Relationship Id="rId100" Type="http://schemas.openxmlformats.org/officeDocument/2006/relationships/customXml" Target="../ink/ink2883.xml"/><Relationship Id="rId105" Type="http://schemas.openxmlformats.org/officeDocument/2006/relationships/image" Target="../media/image2831.png"/><Relationship Id="rId8" Type="http://schemas.openxmlformats.org/officeDocument/2006/relationships/customXml" Target="../ink/ink2837.xml"/><Relationship Id="rId51" Type="http://schemas.openxmlformats.org/officeDocument/2006/relationships/image" Target="../media/image2804.png"/><Relationship Id="rId72" Type="http://schemas.openxmlformats.org/officeDocument/2006/relationships/customXml" Target="../ink/ink2869.xml"/><Relationship Id="rId93" Type="http://schemas.openxmlformats.org/officeDocument/2006/relationships/image" Target="../media/image2825.png"/><Relationship Id="rId98" Type="http://schemas.openxmlformats.org/officeDocument/2006/relationships/customXml" Target="../ink/ink2882.xml"/><Relationship Id="rId121" Type="http://schemas.openxmlformats.org/officeDocument/2006/relationships/image" Target="../media/image2839.png"/><Relationship Id="rId3" Type="http://schemas.openxmlformats.org/officeDocument/2006/relationships/image" Target="NULL"/><Relationship Id="rId25" Type="http://schemas.openxmlformats.org/officeDocument/2006/relationships/image" Target="../media/image1121.png"/><Relationship Id="rId46" Type="http://schemas.openxmlformats.org/officeDocument/2006/relationships/customXml" Target="../ink/ink2856.xml"/><Relationship Id="rId67" Type="http://schemas.openxmlformats.org/officeDocument/2006/relationships/image" Target="../media/image2812.png"/><Relationship Id="rId116" Type="http://schemas.openxmlformats.org/officeDocument/2006/relationships/customXml" Target="../ink/ink2891.xml"/><Relationship Id="rId20" Type="http://schemas.openxmlformats.org/officeDocument/2006/relationships/customXml" Target="../ink/ink2843.xml"/><Relationship Id="rId41" Type="http://schemas.openxmlformats.org/officeDocument/2006/relationships/image" Target="../media/image2799.png"/><Relationship Id="rId62" Type="http://schemas.openxmlformats.org/officeDocument/2006/relationships/customXml" Target="../ink/ink2864.xml"/><Relationship Id="rId83" Type="http://schemas.openxmlformats.org/officeDocument/2006/relationships/image" Target="../media/image2820.png"/><Relationship Id="rId88" Type="http://schemas.openxmlformats.org/officeDocument/2006/relationships/customXml" Target="../ink/ink2877.xml"/><Relationship Id="rId111" Type="http://schemas.openxmlformats.org/officeDocument/2006/relationships/image" Target="../media/image2834.png"/><Relationship Id="rId15" Type="http://schemas.openxmlformats.org/officeDocument/2006/relationships/image" Target="../media/image2787.png"/><Relationship Id="rId36" Type="http://schemas.openxmlformats.org/officeDocument/2006/relationships/customXml" Target="../ink/ink2851.xml"/><Relationship Id="rId57" Type="http://schemas.openxmlformats.org/officeDocument/2006/relationships/image" Target="../media/image2807.png"/><Relationship Id="rId106" Type="http://schemas.openxmlformats.org/officeDocument/2006/relationships/customXml" Target="../ink/ink2886.xml"/><Relationship Id="rId10" Type="http://schemas.openxmlformats.org/officeDocument/2006/relationships/customXml" Target="../ink/ink2838.xml"/><Relationship Id="rId31" Type="http://schemas.openxmlformats.org/officeDocument/2006/relationships/image" Target="../media/image2794.png"/><Relationship Id="rId52" Type="http://schemas.openxmlformats.org/officeDocument/2006/relationships/customXml" Target="../ink/ink2859.xml"/><Relationship Id="rId73" Type="http://schemas.openxmlformats.org/officeDocument/2006/relationships/image" Target="../media/image2815.png"/><Relationship Id="rId78" Type="http://schemas.openxmlformats.org/officeDocument/2006/relationships/customXml" Target="../ink/ink2872.xml"/><Relationship Id="rId94" Type="http://schemas.openxmlformats.org/officeDocument/2006/relationships/customXml" Target="../ink/ink2880.xml"/><Relationship Id="rId99" Type="http://schemas.openxmlformats.org/officeDocument/2006/relationships/image" Target="../media/image2828.png"/><Relationship Id="rId101" Type="http://schemas.openxmlformats.org/officeDocument/2006/relationships/image" Target="../media/image2829.png"/><Relationship Id="rId122" Type="http://schemas.openxmlformats.org/officeDocument/2006/relationships/customXml" Target="../ink/ink2894.xml"/><Relationship Id="rId4" Type="http://schemas.openxmlformats.org/officeDocument/2006/relationships/customXml" Target="../ink/ink2835.xml"/><Relationship Id="rId9" Type="http://schemas.openxmlformats.org/officeDocument/2006/relationships/image" Target="../media/image2784.png"/></Relationships>
</file>

<file path=ppt/slides/_rels/slide21.xml.rels><?xml version="1.0" encoding="UTF-8" standalone="yes"?>
<Relationships xmlns="http://schemas.openxmlformats.org/package/2006/relationships"><Relationship Id="rId117" Type="http://schemas.openxmlformats.org/officeDocument/2006/relationships/customXml" Target="../ink/ink2952.xml"/><Relationship Id="rId671" Type="http://schemas.openxmlformats.org/officeDocument/2006/relationships/image" Target="../media/image3166.png"/><Relationship Id="rId21" Type="http://schemas.openxmlformats.org/officeDocument/2006/relationships/customXml" Target="../ink/ink2904.xml"/><Relationship Id="rId324" Type="http://schemas.openxmlformats.org/officeDocument/2006/relationships/customXml" Target="../ink/ink3056.xml"/><Relationship Id="rId531" Type="http://schemas.openxmlformats.org/officeDocument/2006/relationships/customXml" Target="../ink/ink3160.xml"/><Relationship Id="rId629" Type="http://schemas.openxmlformats.org/officeDocument/2006/relationships/customXml" Target="../ink/ink3209.xml"/><Relationship Id="rId170" Type="http://schemas.openxmlformats.org/officeDocument/2006/relationships/image" Target="../media/image2922.png"/><Relationship Id="rId268" Type="http://schemas.openxmlformats.org/officeDocument/2006/relationships/image" Target="../media/image2970.png"/><Relationship Id="rId475" Type="http://schemas.openxmlformats.org/officeDocument/2006/relationships/customXml" Target="../ink/ink3132.xml"/><Relationship Id="rId682" Type="http://schemas.openxmlformats.org/officeDocument/2006/relationships/customXml" Target="../ink/ink3236.xml"/><Relationship Id="rId32" Type="http://schemas.openxmlformats.org/officeDocument/2006/relationships/image" Target="../media/image2855.png"/><Relationship Id="rId128" Type="http://schemas.openxmlformats.org/officeDocument/2006/relationships/image" Target="../media/image2902.png"/><Relationship Id="rId335" Type="http://schemas.openxmlformats.org/officeDocument/2006/relationships/image" Target="../media/image3002.png"/><Relationship Id="rId542" Type="http://schemas.openxmlformats.org/officeDocument/2006/relationships/image" Target="../media/image3104.png"/><Relationship Id="rId181" Type="http://schemas.openxmlformats.org/officeDocument/2006/relationships/customXml" Target="../ink/ink2984.xml"/><Relationship Id="rId402" Type="http://schemas.openxmlformats.org/officeDocument/2006/relationships/customXml" Target="../ink/ink3095.xml"/><Relationship Id="rId279" Type="http://schemas.openxmlformats.org/officeDocument/2006/relationships/customXml" Target="../ink/ink3033.xml"/><Relationship Id="rId486" Type="http://schemas.openxmlformats.org/officeDocument/2006/relationships/image" Target="../media/image3077.png"/><Relationship Id="rId693" Type="http://schemas.openxmlformats.org/officeDocument/2006/relationships/image" Target="../media/image3177.png"/><Relationship Id="rId43" Type="http://schemas.openxmlformats.org/officeDocument/2006/relationships/customXml" Target="../ink/ink2915.xml"/><Relationship Id="rId139" Type="http://schemas.openxmlformats.org/officeDocument/2006/relationships/customXml" Target="../ink/ink2963.xml"/><Relationship Id="rId346" Type="http://schemas.openxmlformats.org/officeDocument/2006/relationships/customXml" Target="../ink/ink3067.xml"/><Relationship Id="rId553" Type="http://schemas.openxmlformats.org/officeDocument/2006/relationships/customXml" Target="../ink/ink3171.xml"/><Relationship Id="rId192" Type="http://schemas.openxmlformats.org/officeDocument/2006/relationships/image" Target="../media/image2932.png"/><Relationship Id="rId206" Type="http://schemas.openxmlformats.org/officeDocument/2006/relationships/image" Target="../media/image2939.png"/><Relationship Id="rId413" Type="http://schemas.openxmlformats.org/officeDocument/2006/relationships/image" Target="../media/image3041.png"/><Relationship Id="rId497" Type="http://schemas.openxmlformats.org/officeDocument/2006/relationships/customXml" Target="../ink/ink3143.xml"/><Relationship Id="rId620" Type="http://schemas.openxmlformats.org/officeDocument/2006/relationships/image" Target="../media/image3142.png"/><Relationship Id="rId357" Type="http://schemas.openxmlformats.org/officeDocument/2006/relationships/image" Target="../media/image3013.png"/><Relationship Id="rId54" Type="http://schemas.openxmlformats.org/officeDocument/2006/relationships/image" Target="../media/image2866.png"/><Relationship Id="rId217" Type="http://schemas.openxmlformats.org/officeDocument/2006/relationships/customXml" Target="../ink/ink3002.xml"/><Relationship Id="rId564" Type="http://schemas.openxmlformats.org/officeDocument/2006/relationships/image" Target="../media/image3115.png"/><Relationship Id="rId424" Type="http://schemas.openxmlformats.org/officeDocument/2006/relationships/customXml" Target="../ink/ink3106.xml"/><Relationship Id="rId631" Type="http://schemas.openxmlformats.org/officeDocument/2006/relationships/customXml" Target="../ink/ink3210.xml"/><Relationship Id="rId270" Type="http://schemas.openxmlformats.org/officeDocument/2006/relationships/image" Target="../media/image2971.png"/><Relationship Id="rId65" Type="http://schemas.openxmlformats.org/officeDocument/2006/relationships/customXml" Target="../ink/ink2926.xml"/><Relationship Id="rId130" Type="http://schemas.openxmlformats.org/officeDocument/2006/relationships/image" Target="../media/image2903.png"/><Relationship Id="rId368" Type="http://schemas.openxmlformats.org/officeDocument/2006/relationships/customXml" Target="../ink/ink3078.xml"/><Relationship Id="rId575" Type="http://schemas.openxmlformats.org/officeDocument/2006/relationships/customXml" Target="../ink/ink3182.xml"/><Relationship Id="rId228" Type="http://schemas.openxmlformats.org/officeDocument/2006/relationships/image" Target="../media/image2950.png"/><Relationship Id="rId435" Type="http://schemas.openxmlformats.org/officeDocument/2006/relationships/image" Target="../media/image3052.png"/><Relationship Id="rId642" Type="http://schemas.openxmlformats.org/officeDocument/2006/relationships/customXml" Target="../ink/ink3216.xml"/><Relationship Id="rId281" Type="http://schemas.openxmlformats.org/officeDocument/2006/relationships/customXml" Target="../ink/ink3034.xml"/><Relationship Id="rId502" Type="http://schemas.openxmlformats.org/officeDocument/2006/relationships/image" Target="../media/image3084.png"/><Relationship Id="rId76" Type="http://schemas.openxmlformats.org/officeDocument/2006/relationships/image" Target="../media/image2876.png"/><Relationship Id="rId141" Type="http://schemas.openxmlformats.org/officeDocument/2006/relationships/customXml" Target="../ink/ink2964.xml"/><Relationship Id="rId379" Type="http://schemas.openxmlformats.org/officeDocument/2006/relationships/image" Target="../media/image3024.png"/><Relationship Id="rId586" Type="http://schemas.openxmlformats.org/officeDocument/2006/relationships/image" Target="../media/image3126.png"/><Relationship Id="rId7" Type="http://schemas.openxmlformats.org/officeDocument/2006/relationships/customXml" Target="../ink/ink2897.xml"/><Relationship Id="rId239" Type="http://schemas.openxmlformats.org/officeDocument/2006/relationships/customXml" Target="../ink/ink3013.xml"/><Relationship Id="rId446" Type="http://schemas.openxmlformats.org/officeDocument/2006/relationships/image" Target="../media/image3057.png"/><Relationship Id="rId653" Type="http://schemas.openxmlformats.org/officeDocument/2006/relationships/image" Target="../media/image3157.png"/><Relationship Id="rId292" Type="http://schemas.openxmlformats.org/officeDocument/2006/relationships/image" Target="../media/image2982.png"/><Relationship Id="rId306" Type="http://schemas.openxmlformats.org/officeDocument/2006/relationships/image" Target="../media/image2989.png"/><Relationship Id="rId87" Type="http://schemas.openxmlformats.org/officeDocument/2006/relationships/customXml" Target="../ink/ink2937.xml"/><Relationship Id="rId513" Type="http://schemas.openxmlformats.org/officeDocument/2006/relationships/customXml" Target="../ink/ink3151.xml"/><Relationship Id="rId597" Type="http://schemas.openxmlformats.org/officeDocument/2006/relationships/customXml" Target="../ink/ink3193.xml"/><Relationship Id="rId152" Type="http://schemas.openxmlformats.org/officeDocument/2006/relationships/image" Target="../media/image2914.png"/><Relationship Id="rId457" Type="http://schemas.openxmlformats.org/officeDocument/2006/relationships/customXml" Target="../ink/ink3123.xml"/><Relationship Id="rId664" Type="http://schemas.openxmlformats.org/officeDocument/2006/relationships/customXml" Target="../ink/ink3227.xml"/><Relationship Id="rId14" Type="http://schemas.openxmlformats.org/officeDocument/2006/relationships/image" Target="../media/image2846.png"/><Relationship Id="rId317" Type="http://schemas.openxmlformats.org/officeDocument/2006/relationships/customXml" Target="../ink/ink3052.xml"/><Relationship Id="rId524" Type="http://schemas.openxmlformats.org/officeDocument/2006/relationships/image" Target="../media/image3095.png"/><Relationship Id="rId98" Type="http://schemas.openxmlformats.org/officeDocument/2006/relationships/image" Target="../media/image2887.png"/><Relationship Id="rId163" Type="http://schemas.openxmlformats.org/officeDocument/2006/relationships/customXml" Target="../ink/ink2975.xml"/><Relationship Id="rId370" Type="http://schemas.openxmlformats.org/officeDocument/2006/relationships/customXml" Target="../ink/ink3079.xml"/><Relationship Id="rId230" Type="http://schemas.openxmlformats.org/officeDocument/2006/relationships/image" Target="../media/image2951.png"/><Relationship Id="rId468" Type="http://schemas.openxmlformats.org/officeDocument/2006/relationships/image" Target="../media/image3068.png"/><Relationship Id="rId675" Type="http://schemas.openxmlformats.org/officeDocument/2006/relationships/image" Target="../media/image3168.png"/><Relationship Id="rId25" Type="http://schemas.openxmlformats.org/officeDocument/2006/relationships/customXml" Target="../ink/ink2906.xml"/><Relationship Id="rId328" Type="http://schemas.openxmlformats.org/officeDocument/2006/relationships/customXml" Target="../ink/ink3058.xml"/><Relationship Id="rId535" Type="http://schemas.openxmlformats.org/officeDocument/2006/relationships/customXml" Target="../ink/ink3162.xml"/><Relationship Id="rId174" Type="http://schemas.openxmlformats.org/officeDocument/2006/relationships/image" Target="../media/image2924.png"/><Relationship Id="rId381" Type="http://schemas.openxmlformats.org/officeDocument/2006/relationships/image" Target="../media/image3025.png"/><Relationship Id="rId602" Type="http://schemas.openxmlformats.org/officeDocument/2006/relationships/image" Target="../media/image3134.png"/><Relationship Id="rId241" Type="http://schemas.openxmlformats.org/officeDocument/2006/relationships/customXml" Target="../ink/ink3014.xml"/><Relationship Id="rId479" Type="http://schemas.openxmlformats.org/officeDocument/2006/relationships/customXml" Target="../ink/ink3134.xml"/><Relationship Id="rId686" Type="http://schemas.openxmlformats.org/officeDocument/2006/relationships/customXml" Target="../ink/ink3238.xml"/><Relationship Id="rId36" Type="http://schemas.openxmlformats.org/officeDocument/2006/relationships/image" Target="../media/image2857.png"/><Relationship Id="rId339" Type="http://schemas.openxmlformats.org/officeDocument/2006/relationships/image" Target="../media/image3004.png"/><Relationship Id="rId546" Type="http://schemas.openxmlformats.org/officeDocument/2006/relationships/image" Target="../media/image3106.png"/><Relationship Id="rId101" Type="http://schemas.openxmlformats.org/officeDocument/2006/relationships/customXml" Target="../ink/ink2944.xml"/><Relationship Id="rId185" Type="http://schemas.openxmlformats.org/officeDocument/2006/relationships/customXml" Target="../ink/ink2986.xml"/><Relationship Id="rId406" Type="http://schemas.openxmlformats.org/officeDocument/2006/relationships/customXml" Target="../ink/ink3097.xml"/><Relationship Id="rId392" Type="http://schemas.openxmlformats.org/officeDocument/2006/relationships/customXml" Target="../ink/ink3090.xml"/><Relationship Id="rId613" Type="http://schemas.openxmlformats.org/officeDocument/2006/relationships/customXml" Target="../ink/ink3201.xml"/><Relationship Id="rId252" Type="http://schemas.openxmlformats.org/officeDocument/2006/relationships/image" Target="../media/image2962.png"/><Relationship Id="rId47" Type="http://schemas.openxmlformats.org/officeDocument/2006/relationships/customXml" Target="../ink/ink2917.xml"/><Relationship Id="rId112" Type="http://schemas.openxmlformats.org/officeDocument/2006/relationships/image" Target="../media/image2894.png"/><Relationship Id="rId557" Type="http://schemas.openxmlformats.org/officeDocument/2006/relationships/customXml" Target="../ink/ink3173.xml"/><Relationship Id="rId196" Type="http://schemas.openxmlformats.org/officeDocument/2006/relationships/image" Target="../media/image2934.png"/><Relationship Id="rId417" Type="http://schemas.openxmlformats.org/officeDocument/2006/relationships/image" Target="../media/image3043.png"/><Relationship Id="rId624" Type="http://schemas.openxmlformats.org/officeDocument/2006/relationships/image" Target="../media/image3144.png"/><Relationship Id="rId263" Type="http://schemas.openxmlformats.org/officeDocument/2006/relationships/customXml" Target="../ink/ink3025.xml"/><Relationship Id="rId470" Type="http://schemas.openxmlformats.org/officeDocument/2006/relationships/image" Target="../media/image3069.png"/><Relationship Id="rId58" Type="http://schemas.openxmlformats.org/officeDocument/2006/relationships/image" Target="../media/image2868.png"/><Relationship Id="rId123" Type="http://schemas.openxmlformats.org/officeDocument/2006/relationships/customXml" Target="../ink/ink2955.xml"/><Relationship Id="rId330" Type="http://schemas.openxmlformats.org/officeDocument/2006/relationships/customXml" Target="../ink/ink3059.xml"/><Relationship Id="rId568" Type="http://schemas.openxmlformats.org/officeDocument/2006/relationships/image" Target="../media/image3117.png"/><Relationship Id="rId428" Type="http://schemas.openxmlformats.org/officeDocument/2006/relationships/customXml" Target="../ink/ink3108.xml"/><Relationship Id="rId635" Type="http://schemas.openxmlformats.org/officeDocument/2006/relationships/customXml" Target="../ink/ink3212.xml"/><Relationship Id="rId274" Type="http://schemas.openxmlformats.org/officeDocument/2006/relationships/image" Target="../media/image2973.png"/><Relationship Id="rId481" Type="http://schemas.openxmlformats.org/officeDocument/2006/relationships/customXml" Target="../ink/ink3135.xml"/><Relationship Id="rId69" Type="http://schemas.openxmlformats.org/officeDocument/2006/relationships/customXml" Target="../ink/ink2928.xml"/><Relationship Id="rId134" Type="http://schemas.openxmlformats.org/officeDocument/2006/relationships/image" Target="../media/image2905.png"/><Relationship Id="rId579" Type="http://schemas.openxmlformats.org/officeDocument/2006/relationships/customXml" Target="../ink/ink3184.xml"/><Relationship Id="rId341" Type="http://schemas.openxmlformats.org/officeDocument/2006/relationships/image" Target="../media/image3005.png"/><Relationship Id="rId439" Type="http://schemas.openxmlformats.org/officeDocument/2006/relationships/image" Target="../media/image3054.png"/><Relationship Id="rId646" Type="http://schemas.openxmlformats.org/officeDocument/2006/relationships/customXml" Target="../ink/ink3218.xml"/><Relationship Id="rId201" Type="http://schemas.openxmlformats.org/officeDocument/2006/relationships/customXml" Target="../ink/ink2994.xml"/><Relationship Id="rId285" Type="http://schemas.openxmlformats.org/officeDocument/2006/relationships/customXml" Target="../ink/ink3036.xml"/><Relationship Id="rId506" Type="http://schemas.openxmlformats.org/officeDocument/2006/relationships/image" Target="../media/image3086.png"/><Relationship Id="rId492" Type="http://schemas.openxmlformats.org/officeDocument/2006/relationships/image" Target="../media/image3080.png"/><Relationship Id="rId145" Type="http://schemas.openxmlformats.org/officeDocument/2006/relationships/customXml" Target="../ink/ink2966.xml"/><Relationship Id="rId352" Type="http://schemas.openxmlformats.org/officeDocument/2006/relationships/customXml" Target="../ink/ink3070.xml"/><Relationship Id="rId212" Type="http://schemas.openxmlformats.org/officeDocument/2006/relationships/image" Target="../media/image2942.png"/><Relationship Id="rId657" Type="http://schemas.openxmlformats.org/officeDocument/2006/relationships/image" Target="../media/image3159.png"/><Relationship Id="rId296" Type="http://schemas.openxmlformats.org/officeDocument/2006/relationships/image" Target="../media/image2984.png"/><Relationship Id="rId517" Type="http://schemas.openxmlformats.org/officeDocument/2006/relationships/customXml" Target="../ink/ink3153.xml"/><Relationship Id="rId60" Type="http://schemas.openxmlformats.org/officeDocument/2006/relationships/image" Target="../media/image2869.png"/><Relationship Id="rId156" Type="http://schemas.openxmlformats.org/officeDocument/2006/relationships/image" Target="../media/image2916.png"/><Relationship Id="rId198" Type="http://schemas.openxmlformats.org/officeDocument/2006/relationships/image" Target="../media/image2935.png"/><Relationship Id="rId321" Type="http://schemas.openxmlformats.org/officeDocument/2006/relationships/customXml" Target="../ink/ink3054.xml"/><Relationship Id="rId363" Type="http://schemas.openxmlformats.org/officeDocument/2006/relationships/image" Target="../media/image3016.png"/><Relationship Id="rId419" Type="http://schemas.openxmlformats.org/officeDocument/2006/relationships/image" Target="../media/image3044.png"/><Relationship Id="rId570" Type="http://schemas.openxmlformats.org/officeDocument/2006/relationships/image" Target="../media/image3118.png"/><Relationship Id="rId626" Type="http://schemas.openxmlformats.org/officeDocument/2006/relationships/image" Target="../media/image3145.png"/><Relationship Id="rId223" Type="http://schemas.openxmlformats.org/officeDocument/2006/relationships/customXml" Target="../ink/ink3005.xml"/><Relationship Id="rId430" Type="http://schemas.openxmlformats.org/officeDocument/2006/relationships/customXml" Target="../ink/ink3109.xml"/><Relationship Id="rId668" Type="http://schemas.openxmlformats.org/officeDocument/2006/relationships/customXml" Target="../ink/ink3229.xml"/><Relationship Id="rId18" Type="http://schemas.openxmlformats.org/officeDocument/2006/relationships/image" Target="../media/image2848.png"/><Relationship Id="rId265" Type="http://schemas.openxmlformats.org/officeDocument/2006/relationships/customXml" Target="../ink/ink3026.xml"/><Relationship Id="rId472" Type="http://schemas.openxmlformats.org/officeDocument/2006/relationships/image" Target="../media/image3070.png"/><Relationship Id="rId528" Type="http://schemas.openxmlformats.org/officeDocument/2006/relationships/image" Target="../media/image3097.png"/><Relationship Id="rId125" Type="http://schemas.openxmlformats.org/officeDocument/2006/relationships/customXml" Target="../ink/ink2956.xml"/><Relationship Id="rId167" Type="http://schemas.openxmlformats.org/officeDocument/2006/relationships/customXml" Target="../ink/ink2977.xml"/><Relationship Id="rId332" Type="http://schemas.openxmlformats.org/officeDocument/2006/relationships/customXml" Target="../ink/ink3060.xml"/><Relationship Id="rId374" Type="http://schemas.openxmlformats.org/officeDocument/2006/relationships/customXml" Target="../ink/ink3081.xml"/><Relationship Id="rId581" Type="http://schemas.openxmlformats.org/officeDocument/2006/relationships/customXml" Target="../ink/ink3185.xml"/><Relationship Id="rId71" Type="http://schemas.openxmlformats.org/officeDocument/2006/relationships/customXml" Target="../ink/ink2929.xml"/><Relationship Id="rId234" Type="http://schemas.openxmlformats.org/officeDocument/2006/relationships/image" Target="../media/image2953.png"/><Relationship Id="rId637" Type="http://schemas.openxmlformats.org/officeDocument/2006/relationships/image" Target="../media/image3150.png"/><Relationship Id="rId679" Type="http://schemas.openxmlformats.org/officeDocument/2006/relationships/image" Target="../media/image3170.png"/><Relationship Id="rId2" Type="http://schemas.openxmlformats.org/officeDocument/2006/relationships/notesSlide" Target="../notesSlides/notesSlide21.xml"/><Relationship Id="rId29" Type="http://schemas.openxmlformats.org/officeDocument/2006/relationships/customXml" Target="../ink/ink2908.xml"/><Relationship Id="rId276" Type="http://schemas.openxmlformats.org/officeDocument/2006/relationships/image" Target="../media/image2974.png"/><Relationship Id="rId441" Type="http://schemas.openxmlformats.org/officeDocument/2006/relationships/customXml" Target="../ink/ink3115.xml"/><Relationship Id="rId483" Type="http://schemas.openxmlformats.org/officeDocument/2006/relationships/customXml" Target="../ink/ink3136.xml"/><Relationship Id="rId539" Type="http://schemas.openxmlformats.org/officeDocument/2006/relationships/customXml" Target="../ink/ink3164.xml"/><Relationship Id="rId690" Type="http://schemas.openxmlformats.org/officeDocument/2006/relationships/customXml" Target="../ink/ink3240.xml"/><Relationship Id="rId40" Type="http://schemas.openxmlformats.org/officeDocument/2006/relationships/image" Target="../media/image2859.png"/><Relationship Id="rId136" Type="http://schemas.openxmlformats.org/officeDocument/2006/relationships/image" Target="../media/image2906.png"/><Relationship Id="rId178" Type="http://schemas.openxmlformats.org/officeDocument/2006/relationships/image" Target="../media/image1388.png"/><Relationship Id="rId301" Type="http://schemas.openxmlformats.org/officeDocument/2006/relationships/customXml" Target="../ink/ink3044.xml"/><Relationship Id="rId343" Type="http://schemas.openxmlformats.org/officeDocument/2006/relationships/image" Target="../media/image3006.png"/><Relationship Id="rId550" Type="http://schemas.openxmlformats.org/officeDocument/2006/relationships/image" Target="../media/image3108.png"/><Relationship Id="rId82" Type="http://schemas.openxmlformats.org/officeDocument/2006/relationships/image" Target="../media/image2879.png"/><Relationship Id="rId203" Type="http://schemas.openxmlformats.org/officeDocument/2006/relationships/customXml" Target="../ink/ink2995.xml"/><Relationship Id="rId385" Type="http://schemas.openxmlformats.org/officeDocument/2006/relationships/image" Target="../media/image3027.png"/><Relationship Id="rId592" Type="http://schemas.openxmlformats.org/officeDocument/2006/relationships/image" Target="../media/image3129.png"/><Relationship Id="rId606" Type="http://schemas.openxmlformats.org/officeDocument/2006/relationships/image" Target="../media/image3136.png"/><Relationship Id="rId648" Type="http://schemas.openxmlformats.org/officeDocument/2006/relationships/customXml" Target="../ink/ink3219.xml"/><Relationship Id="rId245" Type="http://schemas.openxmlformats.org/officeDocument/2006/relationships/customXml" Target="../ink/ink3016.xml"/><Relationship Id="rId287" Type="http://schemas.openxmlformats.org/officeDocument/2006/relationships/customXml" Target="../ink/ink3037.xml"/><Relationship Id="rId410" Type="http://schemas.openxmlformats.org/officeDocument/2006/relationships/customXml" Target="../ink/ink3099.xml"/><Relationship Id="rId452" Type="http://schemas.openxmlformats.org/officeDocument/2006/relationships/image" Target="../media/image3060.png"/><Relationship Id="rId494" Type="http://schemas.openxmlformats.org/officeDocument/2006/relationships/image" Target="../media/image3081.png"/><Relationship Id="rId508" Type="http://schemas.openxmlformats.org/officeDocument/2006/relationships/image" Target="../media/image3087.png"/><Relationship Id="rId105" Type="http://schemas.openxmlformats.org/officeDocument/2006/relationships/customXml" Target="../ink/ink2946.xml"/><Relationship Id="rId147" Type="http://schemas.openxmlformats.org/officeDocument/2006/relationships/customXml" Target="../ink/ink2967.xml"/><Relationship Id="rId312" Type="http://schemas.openxmlformats.org/officeDocument/2006/relationships/image" Target="../media/image2991.png"/><Relationship Id="rId354" Type="http://schemas.openxmlformats.org/officeDocument/2006/relationships/customXml" Target="../ink/ink3071.xml"/><Relationship Id="rId51" Type="http://schemas.openxmlformats.org/officeDocument/2006/relationships/customXml" Target="../ink/ink2919.xml"/><Relationship Id="rId93" Type="http://schemas.openxmlformats.org/officeDocument/2006/relationships/customXml" Target="../ink/ink2940.xml"/><Relationship Id="rId189" Type="http://schemas.openxmlformats.org/officeDocument/2006/relationships/customXml" Target="../ink/ink2988.xml"/><Relationship Id="rId396" Type="http://schemas.openxmlformats.org/officeDocument/2006/relationships/customXml" Target="../ink/ink3092.xml"/><Relationship Id="rId561" Type="http://schemas.openxmlformats.org/officeDocument/2006/relationships/customXml" Target="../ink/ink3175.xml"/><Relationship Id="rId617" Type="http://schemas.openxmlformats.org/officeDocument/2006/relationships/customXml" Target="../ink/ink3203.xml"/><Relationship Id="rId659" Type="http://schemas.openxmlformats.org/officeDocument/2006/relationships/image" Target="../media/image3160.png"/><Relationship Id="rId214" Type="http://schemas.openxmlformats.org/officeDocument/2006/relationships/image" Target="../media/image2943.png"/><Relationship Id="rId256" Type="http://schemas.openxmlformats.org/officeDocument/2006/relationships/image" Target="../media/image2964.png"/><Relationship Id="rId298" Type="http://schemas.openxmlformats.org/officeDocument/2006/relationships/image" Target="../media/image2985.png"/><Relationship Id="rId421" Type="http://schemas.openxmlformats.org/officeDocument/2006/relationships/image" Target="../media/image3045.png"/><Relationship Id="rId463" Type="http://schemas.openxmlformats.org/officeDocument/2006/relationships/customXml" Target="../ink/ink3126.xml"/><Relationship Id="rId519" Type="http://schemas.openxmlformats.org/officeDocument/2006/relationships/customXml" Target="../ink/ink3154.xml"/><Relationship Id="rId670" Type="http://schemas.openxmlformats.org/officeDocument/2006/relationships/customXml" Target="../ink/ink3230.xml"/><Relationship Id="rId116" Type="http://schemas.openxmlformats.org/officeDocument/2006/relationships/image" Target="../media/image2896.png"/><Relationship Id="rId158" Type="http://schemas.openxmlformats.org/officeDocument/2006/relationships/image" Target="../media/image2917.png"/><Relationship Id="rId323" Type="http://schemas.openxmlformats.org/officeDocument/2006/relationships/customXml" Target="../ink/ink3055.xml"/><Relationship Id="rId530" Type="http://schemas.openxmlformats.org/officeDocument/2006/relationships/image" Target="../media/image3098.png"/><Relationship Id="rId20" Type="http://schemas.openxmlformats.org/officeDocument/2006/relationships/image" Target="../media/image2849.png"/><Relationship Id="rId62" Type="http://schemas.openxmlformats.org/officeDocument/2006/relationships/image" Target="../media/image2870.png"/><Relationship Id="rId365" Type="http://schemas.openxmlformats.org/officeDocument/2006/relationships/image" Target="../media/image3017.png"/><Relationship Id="rId572" Type="http://schemas.openxmlformats.org/officeDocument/2006/relationships/image" Target="../media/image3119.png"/><Relationship Id="rId628" Type="http://schemas.openxmlformats.org/officeDocument/2006/relationships/image" Target="../media/image3146.png"/><Relationship Id="rId225" Type="http://schemas.openxmlformats.org/officeDocument/2006/relationships/customXml" Target="../ink/ink3006.xml"/><Relationship Id="rId267" Type="http://schemas.openxmlformats.org/officeDocument/2006/relationships/customXml" Target="../ink/ink3027.xml"/><Relationship Id="rId432" Type="http://schemas.openxmlformats.org/officeDocument/2006/relationships/customXml" Target="../ink/ink3110.xml"/><Relationship Id="rId474" Type="http://schemas.openxmlformats.org/officeDocument/2006/relationships/image" Target="../media/image3071.png"/><Relationship Id="rId127" Type="http://schemas.openxmlformats.org/officeDocument/2006/relationships/customXml" Target="../ink/ink2957.xml"/><Relationship Id="rId681" Type="http://schemas.openxmlformats.org/officeDocument/2006/relationships/image" Target="../media/image3171.png"/><Relationship Id="rId31" Type="http://schemas.openxmlformats.org/officeDocument/2006/relationships/customXml" Target="../ink/ink2909.xml"/><Relationship Id="rId73" Type="http://schemas.openxmlformats.org/officeDocument/2006/relationships/customXml" Target="../ink/ink2930.xml"/><Relationship Id="rId169" Type="http://schemas.openxmlformats.org/officeDocument/2006/relationships/customXml" Target="../ink/ink2978.xml"/><Relationship Id="rId334" Type="http://schemas.openxmlformats.org/officeDocument/2006/relationships/customXml" Target="../ink/ink3061.xml"/><Relationship Id="rId376" Type="http://schemas.openxmlformats.org/officeDocument/2006/relationships/customXml" Target="../ink/ink3082.xml"/><Relationship Id="rId541" Type="http://schemas.openxmlformats.org/officeDocument/2006/relationships/customXml" Target="../ink/ink3165.xml"/><Relationship Id="rId583" Type="http://schemas.openxmlformats.org/officeDocument/2006/relationships/customXml" Target="../ink/ink3186.xml"/><Relationship Id="rId639" Type="http://schemas.openxmlformats.org/officeDocument/2006/relationships/image" Target="../media/image3151.png"/><Relationship Id="rId4" Type="http://schemas.openxmlformats.org/officeDocument/2006/relationships/image" Target="NULL"/><Relationship Id="rId180" Type="http://schemas.openxmlformats.org/officeDocument/2006/relationships/image" Target="../media/image2926.png"/><Relationship Id="rId236" Type="http://schemas.openxmlformats.org/officeDocument/2006/relationships/image" Target="../media/image2954.png"/><Relationship Id="rId278" Type="http://schemas.openxmlformats.org/officeDocument/2006/relationships/image" Target="../media/image2975.png"/><Relationship Id="rId401" Type="http://schemas.openxmlformats.org/officeDocument/2006/relationships/image" Target="../media/image3035.png"/><Relationship Id="rId443" Type="http://schemas.openxmlformats.org/officeDocument/2006/relationships/customXml" Target="../ink/ink3116.xml"/><Relationship Id="rId650" Type="http://schemas.openxmlformats.org/officeDocument/2006/relationships/customXml" Target="../ink/ink3220.xml"/><Relationship Id="rId303" Type="http://schemas.openxmlformats.org/officeDocument/2006/relationships/customXml" Target="../ink/ink3045.xml"/><Relationship Id="rId485" Type="http://schemas.openxmlformats.org/officeDocument/2006/relationships/customXml" Target="../ink/ink3137.xml"/><Relationship Id="rId692" Type="http://schemas.openxmlformats.org/officeDocument/2006/relationships/customXml" Target="../ink/ink3241.xml"/><Relationship Id="rId42" Type="http://schemas.openxmlformats.org/officeDocument/2006/relationships/image" Target="../media/image2860.png"/><Relationship Id="rId84" Type="http://schemas.openxmlformats.org/officeDocument/2006/relationships/image" Target="../media/image2880.png"/><Relationship Id="rId138" Type="http://schemas.openxmlformats.org/officeDocument/2006/relationships/image" Target="../media/image2907.png"/><Relationship Id="rId345" Type="http://schemas.openxmlformats.org/officeDocument/2006/relationships/image" Target="../media/image3007.png"/><Relationship Id="rId387" Type="http://schemas.openxmlformats.org/officeDocument/2006/relationships/image" Target="../media/image3028.png"/><Relationship Id="rId510" Type="http://schemas.openxmlformats.org/officeDocument/2006/relationships/image" Target="../media/image3088.png"/><Relationship Id="rId552" Type="http://schemas.openxmlformats.org/officeDocument/2006/relationships/image" Target="../media/image3109.png"/><Relationship Id="rId594" Type="http://schemas.openxmlformats.org/officeDocument/2006/relationships/image" Target="../media/image3130.png"/><Relationship Id="rId608" Type="http://schemas.openxmlformats.org/officeDocument/2006/relationships/image" Target="../media/image3137.png"/><Relationship Id="rId191" Type="http://schemas.openxmlformats.org/officeDocument/2006/relationships/customXml" Target="../ink/ink2989.xml"/><Relationship Id="rId205" Type="http://schemas.openxmlformats.org/officeDocument/2006/relationships/customXml" Target="../ink/ink2996.xml"/><Relationship Id="rId247" Type="http://schemas.openxmlformats.org/officeDocument/2006/relationships/customXml" Target="../ink/ink3017.xml"/><Relationship Id="rId412" Type="http://schemas.openxmlformats.org/officeDocument/2006/relationships/customXml" Target="../ink/ink3100.xml"/><Relationship Id="rId107" Type="http://schemas.openxmlformats.org/officeDocument/2006/relationships/customXml" Target="../ink/ink2947.xml"/><Relationship Id="rId289" Type="http://schemas.openxmlformats.org/officeDocument/2006/relationships/customXml" Target="../ink/ink3038.xml"/><Relationship Id="rId454" Type="http://schemas.openxmlformats.org/officeDocument/2006/relationships/image" Target="../media/image3061.png"/><Relationship Id="rId496" Type="http://schemas.openxmlformats.org/officeDocument/2006/relationships/image" Target="../media/image3082.png"/><Relationship Id="rId661" Type="http://schemas.openxmlformats.org/officeDocument/2006/relationships/image" Target="../media/image3161.png"/><Relationship Id="rId11" Type="http://schemas.openxmlformats.org/officeDocument/2006/relationships/customXml" Target="../ink/ink2899.xml"/><Relationship Id="rId53" Type="http://schemas.openxmlformats.org/officeDocument/2006/relationships/customXml" Target="../ink/ink2920.xml"/><Relationship Id="rId149" Type="http://schemas.openxmlformats.org/officeDocument/2006/relationships/customXml" Target="../ink/ink2968.xml"/><Relationship Id="rId314" Type="http://schemas.openxmlformats.org/officeDocument/2006/relationships/image" Target="../media/image2992.png"/><Relationship Id="rId356" Type="http://schemas.openxmlformats.org/officeDocument/2006/relationships/customXml" Target="../ink/ink3072.xml"/><Relationship Id="rId398" Type="http://schemas.openxmlformats.org/officeDocument/2006/relationships/customXml" Target="../ink/ink3093.xml"/><Relationship Id="rId521" Type="http://schemas.openxmlformats.org/officeDocument/2006/relationships/customXml" Target="../ink/ink3155.xml"/><Relationship Id="rId563" Type="http://schemas.openxmlformats.org/officeDocument/2006/relationships/customXml" Target="../ink/ink3176.xml"/><Relationship Id="rId619" Type="http://schemas.openxmlformats.org/officeDocument/2006/relationships/customXml" Target="../ink/ink3204.xml"/><Relationship Id="rId95" Type="http://schemas.openxmlformats.org/officeDocument/2006/relationships/customXml" Target="../ink/ink2941.xml"/><Relationship Id="rId160" Type="http://schemas.openxmlformats.org/officeDocument/2006/relationships/image" Target="../media/image2918.png"/><Relationship Id="rId216" Type="http://schemas.openxmlformats.org/officeDocument/2006/relationships/image" Target="../media/image2944.png"/><Relationship Id="rId423" Type="http://schemas.openxmlformats.org/officeDocument/2006/relationships/image" Target="../media/image3046.png"/><Relationship Id="rId258" Type="http://schemas.openxmlformats.org/officeDocument/2006/relationships/image" Target="../media/image2965.png"/><Relationship Id="rId465" Type="http://schemas.openxmlformats.org/officeDocument/2006/relationships/customXml" Target="../ink/ink3127.xml"/><Relationship Id="rId630" Type="http://schemas.openxmlformats.org/officeDocument/2006/relationships/image" Target="../media/image3147.png"/><Relationship Id="rId672" Type="http://schemas.openxmlformats.org/officeDocument/2006/relationships/customXml" Target="../ink/ink3231.xml"/><Relationship Id="rId22" Type="http://schemas.openxmlformats.org/officeDocument/2006/relationships/image" Target="../media/image2850.png"/><Relationship Id="rId64" Type="http://schemas.openxmlformats.org/officeDocument/2006/relationships/image" Target="../media/image2871.png"/><Relationship Id="rId118" Type="http://schemas.openxmlformats.org/officeDocument/2006/relationships/image" Target="../media/image2897.png"/><Relationship Id="rId325" Type="http://schemas.openxmlformats.org/officeDocument/2006/relationships/image" Target="../media/image2997.png"/><Relationship Id="rId367" Type="http://schemas.openxmlformats.org/officeDocument/2006/relationships/image" Target="../media/image3018.png"/><Relationship Id="rId532" Type="http://schemas.openxmlformats.org/officeDocument/2006/relationships/image" Target="../media/image3099.png"/><Relationship Id="rId574" Type="http://schemas.openxmlformats.org/officeDocument/2006/relationships/image" Target="../media/image3120.png"/><Relationship Id="rId171" Type="http://schemas.openxmlformats.org/officeDocument/2006/relationships/customXml" Target="../ink/ink2979.xml"/><Relationship Id="rId227" Type="http://schemas.openxmlformats.org/officeDocument/2006/relationships/customXml" Target="../ink/ink3007.xml"/><Relationship Id="rId269" Type="http://schemas.openxmlformats.org/officeDocument/2006/relationships/customXml" Target="../ink/ink3028.xml"/><Relationship Id="rId434" Type="http://schemas.openxmlformats.org/officeDocument/2006/relationships/customXml" Target="../ink/ink3111.xml"/><Relationship Id="rId476" Type="http://schemas.openxmlformats.org/officeDocument/2006/relationships/image" Target="../media/image3072.png"/><Relationship Id="rId641" Type="http://schemas.openxmlformats.org/officeDocument/2006/relationships/image" Target="../media/image3152.png"/><Relationship Id="rId683" Type="http://schemas.openxmlformats.org/officeDocument/2006/relationships/image" Target="../media/image3172.png"/><Relationship Id="rId33" Type="http://schemas.openxmlformats.org/officeDocument/2006/relationships/customXml" Target="../ink/ink2910.xml"/><Relationship Id="rId129" Type="http://schemas.openxmlformats.org/officeDocument/2006/relationships/customXml" Target="../ink/ink2958.xml"/><Relationship Id="rId280" Type="http://schemas.openxmlformats.org/officeDocument/2006/relationships/image" Target="../media/image2976.png"/><Relationship Id="rId336" Type="http://schemas.openxmlformats.org/officeDocument/2006/relationships/customXml" Target="../ink/ink3062.xml"/><Relationship Id="rId501" Type="http://schemas.openxmlformats.org/officeDocument/2006/relationships/customXml" Target="../ink/ink3145.xml"/><Relationship Id="rId543" Type="http://schemas.openxmlformats.org/officeDocument/2006/relationships/customXml" Target="../ink/ink3166.xml"/><Relationship Id="rId75" Type="http://schemas.openxmlformats.org/officeDocument/2006/relationships/customXml" Target="../ink/ink2931.xml"/><Relationship Id="rId140" Type="http://schemas.openxmlformats.org/officeDocument/2006/relationships/image" Target="../media/image2908.png"/><Relationship Id="rId182" Type="http://schemas.openxmlformats.org/officeDocument/2006/relationships/image" Target="../media/image2927.png"/><Relationship Id="rId378" Type="http://schemas.openxmlformats.org/officeDocument/2006/relationships/customXml" Target="../ink/ink3083.xml"/><Relationship Id="rId403" Type="http://schemas.openxmlformats.org/officeDocument/2006/relationships/image" Target="../media/image3036.png"/><Relationship Id="rId585" Type="http://schemas.openxmlformats.org/officeDocument/2006/relationships/customXml" Target="../ink/ink3187.xml"/><Relationship Id="rId6" Type="http://schemas.openxmlformats.org/officeDocument/2006/relationships/image" Target="../media/image2842.png"/><Relationship Id="rId238" Type="http://schemas.openxmlformats.org/officeDocument/2006/relationships/image" Target="../media/image2955.png"/><Relationship Id="rId445" Type="http://schemas.openxmlformats.org/officeDocument/2006/relationships/customXml" Target="../ink/ink3117.xml"/><Relationship Id="rId487" Type="http://schemas.openxmlformats.org/officeDocument/2006/relationships/customXml" Target="../ink/ink3138.xml"/><Relationship Id="rId610" Type="http://schemas.openxmlformats.org/officeDocument/2006/relationships/image" Target="../media/image1639.png"/><Relationship Id="rId652" Type="http://schemas.openxmlformats.org/officeDocument/2006/relationships/customXml" Target="../ink/ink3221.xml"/><Relationship Id="rId291" Type="http://schemas.openxmlformats.org/officeDocument/2006/relationships/customXml" Target="../ink/ink3039.xml"/><Relationship Id="rId305" Type="http://schemas.openxmlformats.org/officeDocument/2006/relationships/customXml" Target="../ink/ink3046.xml"/><Relationship Id="rId347" Type="http://schemas.openxmlformats.org/officeDocument/2006/relationships/image" Target="../media/image3008.png"/><Relationship Id="rId512" Type="http://schemas.openxmlformats.org/officeDocument/2006/relationships/image" Target="../media/image3089.png"/><Relationship Id="rId44" Type="http://schemas.openxmlformats.org/officeDocument/2006/relationships/image" Target="../media/image2861.png"/><Relationship Id="rId86" Type="http://schemas.openxmlformats.org/officeDocument/2006/relationships/image" Target="../media/image2881.png"/><Relationship Id="rId151" Type="http://schemas.openxmlformats.org/officeDocument/2006/relationships/customXml" Target="../ink/ink2969.xml"/><Relationship Id="rId389" Type="http://schemas.openxmlformats.org/officeDocument/2006/relationships/image" Target="../media/image3029.png"/><Relationship Id="rId554" Type="http://schemas.openxmlformats.org/officeDocument/2006/relationships/image" Target="../media/image3110.png"/><Relationship Id="rId596" Type="http://schemas.openxmlformats.org/officeDocument/2006/relationships/image" Target="../media/image3131.png"/><Relationship Id="rId193" Type="http://schemas.openxmlformats.org/officeDocument/2006/relationships/customXml" Target="../ink/ink2990.xml"/><Relationship Id="rId207" Type="http://schemas.openxmlformats.org/officeDocument/2006/relationships/customXml" Target="../ink/ink2997.xml"/><Relationship Id="rId249" Type="http://schemas.openxmlformats.org/officeDocument/2006/relationships/customXml" Target="../ink/ink3018.xml"/><Relationship Id="rId414" Type="http://schemas.openxmlformats.org/officeDocument/2006/relationships/customXml" Target="../ink/ink3101.xml"/><Relationship Id="rId456" Type="http://schemas.openxmlformats.org/officeDocument/2006/relationships/image" Target="../media/image3062.png"/><Relationship Id="rId498" Type="http://schemas.openxmlformats.org/officeDocument/2006/relationships/image" Target="../media/image3083.png"/><Relationship Id="rId621" Type="http://schemas.openxmlformats.org/officeDocument/2006/relationships/customXml" Target="../ink/ink3205.xml"/><Relationship Id="rId663" Type="http://schemas.openxmlformats.org/officeDocument/2006/relationships/image" Target="../media/image3162.png"/><Relationship Id="rId13" Type="http://schemas.openxmlformats.org/officeDocument/2006/relationships/customXml" Target="../ink/ink2900.xml"/><Relationship Id="rId109" Type="http://schemas.openxmlformats.org/officeDocument/2006/relationships/customXml" Target="../ink/ink2948.xml"/><Relationship Id="rId260" Type="http://schemas.openxmlformats.org/officeDocument/2006/relationships/image" Target="../media/image2966.png"/><Relationship Id="rId316" Type="http://schemas.openxmlformats.org/officeDocument/2006/relationships/image" Target="../media/image2993.png"/><Relationship Id="rId523" Type="http://schemas.openxmlformats.org/officeDocument/2006/relationships/customXml" Target="../ink/ink3156.xml"/><Relationship Id="rId55" Type="http://schemas.openxmlformats.org/officeDocument/2006/relationships/customXml" Target="../ink/ink2921.xml"/><Relationship Id="rId97" Type="http://schemas.openxmlformats.org/officeDocument/2006/relationships/customXml" Target="../ink/ink2942.xml"/><Relationship Id="rId120" Type="http://schemas.openxmlformats.org/officeDocument/2006/relationships/image" Target="../media/image2898.png"/><Relationship Id="rId358" Type="http://schemas.openxmlformats.org/officeDocument/2006/relationships/customXml" Target="../ink/ink3073.xml"/><Relationship Id="rId565" Type="http://schemas.openxmlformats.org/officeDocument/2006/relationships/customXml" Target="../ink/ink3177.xml"/><Relationship Id="rId162" Type="http://schemas.openxmlformats.org/officeDocument/2006/relationships/image" Target="../media/image2919.png"/><Relationship Id="rId218" Type="http://schemas.openxmlformats.org/officeDocument/2006/relationships/image" Target="../media/image2945.png"/><Relationship Id="rId425" Type="http://schemas.openxmlformats.org/officeDocument/2006/relationships/image" Target="../media/image3047.png"/><Relationship Id="rId467" Type="http://schemas.openxmlformats.org/officeDocument/2006/relationships/customXml" Target="../ink/ink3128.xml"/><Relationship Id="rId632" Type="http://schemas.openxmlformats.org/officeDocument/2006/relationships/image" Target="../media/image3148.png"/><Relationship Id="rId271" Type="http://schemas.openxmlformats.org/officeDocument/2006/relationships/customXml" Target="../ink/ink3029.xml"/><Relationship Id="rId674" Type="http://schemas.openxmlformats.org/officeDocument/2006/relationships/customXml" Target="../ink/ink3232.xml"/><Relationship Id="rId24" Type="http://schemas.openxmlformats.org/officeDocument/2006/relationships/image" Target="../media/image2851.png"/><Relationship Id="rId66" Type="http://schemas.openxmlformats.org/officeDocument/2006/relationships/image" Target="../media/image1121.png"/><Relationship Id="rId131" Type="http://schemas.openxmlformats.org/officeDocument/2006/relationships/customXml" Target="../ink/ink2959.xml"/><Relationship Id="rId327" Type="http://schemas.openxmlformats.org/officeDocument/2006/relationships/image" Target="../media/image2998.png"/><Relationship Id="rId369" Type="http://schemas.openxmlformats.org/officeDocument/2006/relationships/image" Target="../media/image3019.png"/><Relationship Id="rId534" Type="http://schemas.openxmlformats.org/officeDocument/2006/relationships/image" Target="../media/image3100.png"/><Relationship Id="rId576" Type="http://schemas.openxmlformats.org/officeDocument/2006/relationships/image" Target="../media/image3121.png"/><Relationship Id="rId173" Type="http://schemas.openxmlformats.org/officeDocument/2006/relationships/customXml" Target="../ink/ink2980.xml"/><Relationship Id="rId229" Type="http://schemas.openxmlformats.org/officeDocument/2006/relationships/customXml" Target="../ink/ink3008.xml"/><Relationship Id="rId380" Type="http://schemas.openxmlformats.org/officeDocument/2006/relationships/customXml" Target="../ink/ink3084.xml"/><Relationship Id="rId436" Type="http://schemas.openxmlformats.org/officeDocument/2006/relationships/customXml" Target="../ink/ink3112.xml"/><Relationship Id="rId601" Type="http://schemas.openxmlformats.org/officeDocument/2006/relationships/customXml" Target="../ink/ink3195.xml"/><Relationship Id="rId643" Type="http://schemas.openxmlformats.org/officeDocument/2006/relationships/image" Target="../media/image3153.png"/><Relationship Id="rId240" Type="http://schemas.openxmlformats.org/officeDocument/2006/relationships/image" Target="../media/image2956.png"/><Relationship Id="rId478" Type="http://schemas.openxmlformats.org/officeDocument/2006/relationships/image" Target="../media/image3073.png"/><Relationship Id="rId685" Type="http://schemas.openxmlformats.org/officeDocument/2006/relationships/image" Target="../media/image3173.png"/><Relationship Id="rId35" Type="http://schemas.openxmlformats.org/officeDocument/2006/relationships/customXml" Target="../ink/ink2911.xml"/><Relationship Id="rId77" Type="http://schemas.openxmlformats.org/officeDocument/2006/relationships/customXml" Target="../ink/ink2932.xml"/><Relationship Id="rId100" Type="http://schemas.openxmlformats.org/officeDocument/2006/relationships/image" Target="../media/image2888.png"/><Relationship Id="rId282" Type="http://schemas.openxmlformats.org/officeDocument/2006/relationships/image" Target="../media/image2977.png"/><Relationship Id="rId338" Type="http://schemas.openxmlformats.org/officeDocument/2006/relationships/customXml" Target="../ink/ink3063.xml"/><Relationship Id="rId503" Type="http://schemas.openxmlformats.org/officeDocument/2006/relationships/customXml" Target="../ink/ink3146.xml"/><Relationship Id="rId545" Type="http://schemas.openxmlformats.org/officeDocument/2006/relationships/customXml" Target="../ink/ink3167.xml"/><Relationship Id="rId587" Type="http://schemas.openxmlformats.org/officeDocument/2006/relationships/customXml" Target="../ink/ink3188.xml"/><Relationship Id="rId8" Type="http://schemas.openxmlformats.org/officeDocument/2006/relationships/image" Target="../media/image2843.png"/><Relationship Id="rId142" Type="http://schemas.openxmlformats.org/officeDocument/2006/relationships/image" Target="../media/image2909.png"/><Relationship Id="rId184" Type="http://schemas.openxmlformats.org/officeDocument/2006/relationships/image" Target="../media/image2928.png"/><Relationship Id="rId391" Type="http://schemas.openxmlformats.org/officeDocument/2006/relationships/image" Target="../media/image3030.png"/><Relationship Id="rId405" Type="http://schemas.openxmlformats.org/officeDocument/2006/relationships/image" Target="../media/image3037.png"/><Relationship Id="rId447" Type="http://schemas.openxmlformats.org/officeDocument/2006/relationships/customXml" Target="../ink/ink3118.xml"/><Relationship Id="rId612" Type="http://schemas.openxmlformats.org/officeDocument/2006/relationships/image" Target="../media/image3138.png"/><Relationship Id="rId251" Type="http://schemas.openxmlformats.org/officeDocument/2006/relationships/customXml" Target="../ink/ink3019.xml"/><Relationship Id="rId489" Type="http://schemas.openxmlformats.org/officeDocument/2006/relationships/customXml" Target="../ink/ink3139.xml"/><Relationship Id="rId654" Type="http://schemas.openxmlformats.org/officeDocument/2006/relationships/customXml" Target="../ink/ink3222.xml"/><Relationship Id="rId46" Type="http://schemas.openxmlformats.org/officeDocument/2006/relationships/image" Target="../media/image2862.png"/><Relationship Id="rId293" Type="http://schemas.openxmlformats.org/officeDocument/2006/relationships/customXml" Target="../ink/ink3040.xml"/><Relationship Id="rId307" Type="http://schemas.openxmlformats.org/officeDocument/2006/relationships/customXml" Target="../ink/ink3047.xml"/><Relationship Id="rId349" Type="http://schemas.openxmlformats.org/officeDocument/2006/relationships/image" Target="../media/image3009.png"/><Relationship Id="rId514" Type="http://schemas.openxmlformats.org/officeDocument/2006/relationships/image" Target="../media/image3090.png"/><Relationship Id="rId556" Type="http://schemas.openxmlformats.org/officeDocument/2006/relationships/image" Target="../media/image3111.png"/><Relationship Id="rId88" Type="http://schemas.openxmlformats.org/officeDocument/2006/relationships/image" Target="../media/image2882.png"/><Relationship Id="rId111" Type="http://schemas.openxmlformats.org/officeDocument/2006/relationships/customXml" Target="../ink/ink2949.xml"/><Relationship Id="rId153" Type="http://schemas.openxmlformats.org/officeDocument/2006/relationships/customXml" Target="../ink/ink2970.xml"/><Relationship Id="rId195" Type="http://schemas.openxmlformats.org/officeDocument/2006/relationships/customXml" Target="../ink/ink2991.xml"/><Relationship Id="rId209" Type="http://schemas.openxmlformats.org/officeDocument/2006/relationships/customXml" Target="../ink/ink2998.xml"/><Relationship Id="rId360" Type="http://schemas.openxmlformats.org/officeDocument/2006/relationships/customXml" Target="../ink/ink3074.xml"/><Relationship Id="rId416" Type="http://schemas.openxmlformats.org/officeDocument/2006/relationships/customXml" Target="../ink/ink3102.xml"/><Relationship Id="rId598" Type="http://schemas.openxmlformats.org/officeDocument/2006/relationships/image" Target="../media/image3132.png"/><Relationship Id="rId220" Type="http://schemas.openxmlformats.org/officeDocument/2006/relationships/image" Target="../media/image2946.png"/><Relationship Id="rId458" Type="http://schemas.openxmlformats.org/officeDocument/2006/relationships/image" Target="../media/image3063.png"/><Relationship Id="rId623" Type="http://schemas.openxmlformats.org/officeDocument/2006/relationships/customXml" Target="../ink/ink3206.xml"/><Relationship Id="rId665" Type="http://schemas.openxmlformats.org/officeDocument/2006/relationships/image" Target="../media/image3163.png"/><Relationship Id="rId15" Type="http://schemas.openxmlformats.org/officeDocument/2006/relationships/customXml" Target="../ink/ink2901.xml"/><Relationship Id="rId57" Type="http://schemas.openxmlformats.org/officeDocument/2006/relationships/customXml" Target="../ink/ink2922.xml"/><Relationship Id="rId262" Type="http://schemas.openxmlformats.org/officeDocument/2006/relationships/image" Target="../media/image2967.png"/><Relationship Id="rId318" Type="http://schemas.openxmlformats.org/officeDocument/2006/relationships/image" Target="../media/image2994.png"/><Relationship Id="rId525" Type="http://schemas.openxmlformats.org/officeDocument/2006/relationships/customXml" Target="../ink/ink3157.xml"/><Relationship Id="rId567" Type="http://schemas.openxmlformats.org/officeDocument/2006/relationships/customXml" Target="../ink/ink3178.xml"/><Relationship Id="rId99" Type="http://schemas.openxmlformats.org/officeDocument/2006/relationships/customXml" Target="../ink/ink2943.xml"/><Relationship Id="rId122" Type="http://schemas.openxmlformats.org/officeDocument/2006/relationships/image" Target="../media/image2899.png"/><Relationship Id="rId164" Type="http://schemas.openxmlformats.org/officeDocument/2006/relationships/image" Target="../media/image2180.png"/><Relationship Id="rId371" Type="http://schemas.openxmlformats.org/officeDocument/2006/relationships/image" Target="../media/image3020.png"/><Relationship Id="rId427" Type="http://schemas.openxmlformats.org/officeDocument/2006/relationships/image" Target="../media/image3048.png"/><Relationship Id="rId469" Type="http://schemas.openxmlformats.org/officeDocument/2006/relationships/customXml" Target="../ink/ink3129.xml"/><Relationship Id="rId634" Type="http://schemas.openxmlformats.org/officeDocument/2006/relationships/image" Target="../media/image3149.png"/><Relationship Id="rId676" Type="http://schemas.openxmlformats.org/officeDocument/2006/relationships/customXml" Target="../ink/ink3233.xml"/><Relationship Id="rId26" Type="http://schemas.openxmlformats.org/officeDocument/2006/relationships/image" Target="../media/image2852.png"/><Relationship Id="rId231" Type="http://schemas.openxmlformats.org/officeDocument/2006/relationships/customXml" Target="../ink/ink3009.xml"/><Relationship Id="rId273" Type="http://schemas.openxmlformats.org/officeDocument/2006/relationships/customXml" Target="../ink/ink3030.xml"/><Relationship Id="rId329" Type="http://schemas.openxmlformats.org/officeDocument/2006/relationships/image" Target="../media/image2999.png"/><Relationship Id="rId480" Type="http://schemas.openxmlformats.org/officeDocument/2006/relationships/image" Target="../media/image3074.png"/><Relationship Id="rId536" Type="http://schemas.openxmlformats.org/officeDocument/2006/relationships/image" Target="../media/image3101.png"/><Relationship Id="rId68" Type="http://schemas.openxmlformats.org/officeDocument/2006/relationships/image" Target="../media/image2872.png"/><Relationship Id="rId133" Type="http://schemas.openxmlformats.org/officeDocument/2006/relationships/customXml" Target="../ink/ink2960.xml"/><Relationship Id="rId175" Type="http://schemas.openxmlformats.org/officeDocument/2006/relationships/customXml" Target="../ink/ink2981.xml"/><Relationship Id="rId340" Type="http://schemas.openxmlformats.org/officeDocument/2006/relationships/customXml" Target="../ink/ink3064.xml"/><Relationship Id="rId578" Type="http://schemas.openxmlformats.org/officeDocument/2006/relationships/image" Target="../media/image3122.png"/><Relationship Id="rId200" Type="http://schemas.openxmlformats.org/officeDocument/2006/relationships/image" Target="../media/image2936.png"/><Relationship Id="rId382" Type="http://schemas.openxmlformats.org/officeDocument/2006/relationships/customXml" Target="../ink/ink3085.xml"/><Relationship Id="rId438" Type="http://schemas.openxmlformats.org/officeDocument/2006/relationships/customXml" Target="../ink/ink3113.xml"/><Relationship Id="rId603" Type="http://schemas.openxmlformats.org/officeDocument/2006/relationships/customXml" Target="../ink/ink3196.xml"/><Relationship Id="rId645" Type="http://schemas.openxmlformats.org/officeDocument/2006/relationships/image" Target="../media/image3154.png"/><Relationship Id="rId687" Type="http://schemas.openxmlformats.org/officeDocument/2006/relationships/image" Target="../media/image3174.png"/><Relationship Id="rId242" Type="http://schemas.openxmlformats.org/officeDocument/2006/relationships/image" Target="../media/image2957.png"/><Relationship Id="rId284" Type="http://schemas.openxmlformats.org/officeDocument/2006/relationships/image" Target="../media/image2978.png"/><Relationship Id="rId491" Type="http://schemas.openxmlformats.org/officeDocument/2006/relationships/customXml" Target="../ink/ink3140.xml"/><Relationship Id="rId505" Type="http://schemas.openxmlformats.org/officeDocument/2006/relationships/customXml" Target="../ink/ink3147.xml"/><Relationship Id="rId37" Type="http://schemas.openxmlformats.org/officeDocument/2006/relationships/customXml" Target="../ink/ink2912.xml"/><Relationship Id="rId79" Type="http://schemas.openxmlformats.org/officeDocument/2006/relationships/customXml" Target="../ink/ink2933.xml"/><Relationship Id="rId102" Type="http://schemas.openxmlformats.org/officeDocument/2006/relationships/image" Target="../media/image2889.png"/><Relationship Id="rId144" Type="http://schemas.openxmlformats.org/officeDocument/2006/relationships/image" Target="../media/image2910.png"/><Relationship Id="rId547" Type="http://schemas.openxmlformats.org/officeDocument/2006/relationships/customXml" Target="../ink/ink3168.xml"/><Relationship Id="rId589" Type="http://schemas.openxmlformats.org/officeDocument/2006/relationships/customXml" Target="../ink/ink3189.xml"/><Relationship Id="rId90" Type="http://schemas.openxmlformats.org/officeDocument/2006/relationships/image" Target="../media/image2883.png"/><Relationship Id="rId186" Type="http://schemas.openxmlformats.org/officeDocument/2006/relationships/image" Target="../media/image2929.png"/><Relationship Id="rId351" Type="http://schemas.openxmlformats.org/officeDocument/2006/relationships/image" Target="../media/image3010.png"/><Relationship Id="rId393" Type="http://schemas.openxmlformats.org/officeDocument/2006/relationships/image" Target="../media/image3031.png"/><Relationship Id="rId407" Type="http://schemas.openxmlformats.org/officeDocument/2006/relationships/image" Target="../media/image3038.png"/><Relationship Id="rId449" Type="http://schemas.openxmlformats.org/officeDocument/2006/relationships/customXml" Target="../ink/ink3119.xml"/><Relationship Id="rId614" Type="http://schemas.openxmlformats.org/officeDocument/2006/relationships/image" Target="../media/image3139.png"/><Relationship Id="rId656" Type="http://schemas.openxmlformats.org/officeDocument/2006/relationships/customXml" Target="../ink/ink3223.xml"/><Relationship Id="rId211" Type="http://schemas.openxmlformats.org/officeDocument/2006/relationships/customXml" Target="../ink/ink2999.xml"/><Relationship Id="rId253" Type="http://schemas.openxmlformats.org/officeDocument/2006/relationships/customXml" Target="../ink/ink3020.xml"/><Relationship Id="rId295" Type="http://schemas.openxmlformats.org/officeDocument/2006/relationships/customXml" Target="../ink/ink3041.xml"/><Relationship Id="rId309" Type="http://schemas.openxmlformats.org/officeDocument/2006/relationships/customXml" Target="../ink/ink3048.xml"/><Relationship Id="rId460" Type="http://schemas.openxmlformats.org/officeDocument/2006/relationships/image" Target="../media/image3064.png"/><Relationship Id="rId516" Type="http://schemas.openxmlformats.org/officeDocument/2006/relationships/image" Target="../media/image3091.png"/><Relationship Id="rId48" Type="http://schemas.openxmlformats.org/officeDocument/2006/relationships/image" Target="../media/image2863.png"/><Relationship Id="rId113" Type="http://schemas.openxmlformats.org/officeDocument/2006/relationships/customXml" Target="../ink/ink2950.xml"/><Relationship Id="rId320" Type="http://schemas.openxmlformats.org/officeDocument/2006/relationships/image" Target="../media/image2995.png"/><Relationship Id="rId558" Type="http://schemas.openxmlformats.org/officeDocument/2006/relationships/image" Target="../media/image3112.png"/><Relationship Id="rId155" Type="http://schemas.openxmlformats.org/officeDocument/2006/relationships/customXml" Target="../ink/ink2971.xml"/><Relationship Id="rId197" Type="http://schemas.openxmlformats.org/officeDocument/2006/relationships/customXml" Target="../ink/ink2992.xml"/><Relationship Id="rId362" Type="http://schemas.openxmlformats.org/officeDocument/2006/relationships/customXml" Target="../ink/ink3075.xml"/><Relationship Id="rId418" Type="http://schemas.openxmlformats.org/officeDocument/2006/relationships/customXml" Target="../ink/ink3103.xml"/><Relationship Id="rId625" Type="http://schemas.openxmlformats.org/officeDocument/2006/relationships/customXml" Target="../ink/ink3207.xml"/><Relationship Id="rId222" Type="http://schemas.openxmlformats.org/officeDocument/2006/relationships/image" Target="../media/image2947.png"/><Relationship Id="rId264" Type="http://schemas.openxmlformats.org/officeDocument/2006/relationships/image" Target="../media/image2968.png"/><Relationship Id="rId471" Type="http://schemas.openxmlformats.org/officeDocument/2006/relationships/customXml" Target="../ink/ink3130.xml"/><Relationship Id="rId667" Type="http://schemas.openxmlformats.org/officeDocument/2006/relationships/image" Target="../media/image3164.png"/><Relationship Id="rId17" Type="http://schemas.openxmlformats.org/officeDocument/2006/relationships/customXml" Target="../ink/ink2902.xml"/><Relationship Id="rId59" Type="http://schemas.openxmlformats.org/officeDocument/2006/relationships/customXml" Target="../ink/ink2923.xml"/><Relationship Id="rId124" Type="http://schemas.openxmlformats.org/officeDocument/2006/relationships/image" Target="../media/image2900.png"/><Relationship Id="rId527" Type="http://schemas.openxmlformats.org/officeDocument/2006/relationships/customXml" Target="../ink/ink3158.xml"/><Relationship Id="rId569" Type="http://schemas.openxmlformats.org/officeDocument/2006/relationships/customXml" Target="../ink/ink3179.xml"/><Relationship Id="rId70" Type="http://schemas.openxmlformats.org/officeDocument/2006/relationships/image" Target="../media/image2873.png"/><Relationship Id="rId166" Type="http://schemas.openxmlformats.org/officeDocument/2006/relationships/image" Target="../media/image2920.png"/><Relationship Id="rId331" Type="http://schemas.openxmlformats.org/officeDocument/2006/relationships/image" Target="../media/image3000.png"/><Relationship Id="rId373" Type="http://schemas.openxmlformats.org/officeDocument/2006/relationships/image" Target="../media/image3021.png"/><Relationship Id="rId429" Type="http://schemas.openxmlformats.org/officeDocument/2006/relationships/image" Target="../media/image3049.png"/><Relationship Id="rId580" Type="http://schemas.openxmlformats.org/officeDocument/2006/relationships/image" Target="../media/image3123.png"/><Relationship Id="rId636" Type="http://schemas.openxmlformats.org/officeDocument/2006/relationships/customXml" Target="../ink/ink3213.xml"/><Relationship Id="rId1" Type="http://schemas.openxmlformats.org/officeDocument/2006/relationships/slideLayout" Target="../slideLayouts/slideLayout7.xml"/><Relationship Id="rId233" Type="http://schemas.openxmlformats.org/officeDocument/2006/relationships/customXml" Target="../ink/ink3010.xml"/><Relationship Id="rId440" Type="http://schemas.openxmlformats.org/officeDocument/2006/relationships/customXml" Target="../ink/ink3114.xml"/><Relationship Id="rId678" Type="http://schemas.openxmlformats.org/officeDocument/2006/relationships/customXml" Target="../ink/ink3234.xml"/><Relationship Id="rId28" Type="http://schemas.openxmlformats.org/officeDocument/2006/relationships/image" Target="../media/image2853.png"/><Relationship Id="rId275" Type="http://schemas.openxmlformats.org/officeDocument/2006/relationships/customXml" Target="../ink/ink3031.xml"/><Relationship Id="rId300" Type="http://schemas.openxmlformats.org/officeDocument/2006/relationships/image" Target="../media/image2986.png"/><Relationship Id="rId482" Type="http://schemas.openxmlformats.org/officeDocument/2006/relationships/image" Target="../media/image3075.png"/><Relationship Id="rId538" Type="http://schemas.openxmlformats.org/officeDocument/2006/relationships/image" Target="../media/image3102.png"/><Relationship Id="rId81" Type="http://schemas.openxmlformats.org/officeDocument/2006/relationships/customXml" Target="../ink/ink2934.xml"/><Relationship Id="rId135" Type="http://schemas.openxmlformats.org/officeDocument/2006/relationships/customXml" Target="../ink/ink2961.xml"/><Relationship Id="rId177" Type="http://schemas.openxmlformats.org/officeDocument/2006/relationships/customXml" Target="../ink/ink2982.xml"/><Relationship Id="rId342" Type="http://schemas.openxmlformats.org/officeDocument/2006/relationships/customXml" Target="../ink/ink3065.xml"/><Relationship Id="rId384" Type="http://schemas.openxmlformats.org/officeDocument/2006/relationships/customXml" Target="../ink/ink3086.xml"/><Relationship Id="rId591" Type="http://schemas.openxmlformats.org/officeDocument/2006/relationships/customXml" Target="../ink/ink3190.xml"/><Relationship Id="rId605" Type="http://schemas.openxmlformats.org/officeDocument/2006/relationships/customXml" Target="../ink/ink3197.xml"/><Relationship Id="rId202" Type="http://schemas.openxmlformats.org/officeDocument/2006/relationships/image" Target="../media/image2937.png"/><Relationship Id="rId244" Type="http://schemas.openxmlformats.org/officeDocument/2006/relationships/image" Target="../media/image2958.png"/><Relationship Id="rId647" Type="http://schemas.openxmlformats.org/officeDocument/2006/relationships/image" Target="../media/image1336.png"/><Relationship Id="rId689" Type="http://schemas.openxmlformats.org/officeDocument/2006/relationships/image" Target="../media/image3175.png"/><Relationship Id="rId39" Type="http://schemas.openxmlformats.org/officeDocument/2006/relationships/customXml" Target="../ink/ink2913.xml"/><Relationship Id="rId286" Type="http://schemas.openxmlformats.org/officeDocument/2006/relationships/image" Target="../media/image2979.png"/><Relationship Id="rId451" Type="http://schemas.openxmlformats.org/officeDocument/2006/relationships/customXml" Target="../ink/ink3120.xml"/><Relationship Id="rId493" Type="http://schemas.openxmlformats.org/officeDocument/2006/relationships/customXml" Target="../ink/ink3141.xml"/><Relationship Id="rId507" Type="http://schemas.openxmlformats.org/officeDocument/2006/relationships/customXml" Target="../ink/ink3148.xml"/><Relationship Id="rId549" Type="http://schemas.openxmlformats.org/officeDocument/2006/relationships/customXml" Target="../ink/ink3169.xml"/><Relationship Id="rId50" Type="http://schemas.openxmlformats.org/officeDocument/2006/relationships/image" Target="../media/image2864.png"/><Relationship Id="rId104" Type="http://schemas.openxmlformats.org/officeDocument/2006/relationships/image" Target="../media/image2890.png"/><Relationship Id="rId146" Type="http://schemas.openxmlformats.org/officeDocument/2006/relationships/image" Target="../media/image2911.png"/><Relationship Id="rId188" Type="http://schemas.openxmlformats.org/officeDocument/2006/relationships/image" Target="../media/image2930.png"/><Relationship Id="rId311" Type="http://schemas.openxmlformats.org/officeDocument/2006/relationships/customXml" Target="../ink/ink3049.xml"/><Relationship Id="rId353" Type="http://schemas.openxmlformats.org/officeDocument/2006/relationships/image" Target="../media/image3011.png"/><Relationship Id="rId395" Type="http://schemas.openxmlformats.org/officeDocument/2006/relationships/image" Target="../media/image3032.png"/><Relationship Id="rId409" Type="http://schemas.openxmlformats.org/officeDocument/2006/relationships/image" Target="../media/image3039.png"/><Relationship Id="rId560" Type="http://schemas.openxmlformats.org/officeDocument/2006/relationships/image" Target="../media/image3113.png"/><Relationship Id="rId92" Type="http://schemas.openxmlformats.org/officeDocument/2006/relationships/image" Target="../media/image2884.png"/><Relationship Id="rId213" Type="http://schemas.openxmlformats.org/officeDocument/2006/relationships/customXml" Target="../ink/ink3000.xml"/><Relationship Id="rId420" Type="http://schemas.openxmlformats.org/officeDocument/2006/relationships/customXml" Target="../ink/ink3104.xml"/><Relationship Id="rId616" Type="http://schemas.openxmlformats.org/officeDocument/2006/relationships/image" Target="../media/image3140.png"/><Relationship Id="rId658" Type="http://schemas.openxmlformats.org/officeDocument/2006/relationships/customXml" Target="../ink/ink3224.xml"/><Relationship Id="rId255" Type="http://schemas.openxmlformats.org/officeDocument/2006/relationships/customXml" Target="../ink/ink3021.xml"/><Relationship Id="rId297" Type="http://schemas.openxmlformats.org/officeDocument/2006/relationships/customXml" Target="../ink/ink3042.xml"/><Relationship Id="rId462" Type="http://schemas.openxmlformats.org/officeDocument/2006/relationships/image" Target="../media/image3065.png"/><Relationship Id="rId518" Type="http://schemas.openxmlformats.org/officeDocument/2006/relationships/image" Target="../media/image3092.png"/><Relationship Id="rId115" Type="http://schemas.openxmlformats.org/officeDocument/2006/relationships/customXml" Target="../ink/ink2951.xml"/><Relationship Id="rId157" Type="http://schemas.openxmlformats.org/officeDocument/2006/relationships/customXml" Target="../ink/ink2972.xml"/><Relationship Id="rId322" Type="http://schemas.openxmlformats.org/officeDocument/2006/relationships/image" Target="../media/image2996.png"/><Relationship Id="rId364" Type="http://schemas.openxmlformats.org/officeDocument/2006/relationships/customXml" Target="../ink/ink3076.xml"/><Relationship Id="rId61" Type="http://schemas.openxmlformats.org/officeDocument/2006/relationships/customXml" Target="../ink/ink2924.xml"/><Relationship Id="rId199" Type="http://schemas.openxmlformats.org/officeDocument/2006/relationships/customXml" Target="../ink/ink2993.xml"/><Relationship Id="rId571" Type="http://schemas.openxmlformats.org/officeDocument/2006/relationships/customXml" Target="../ink/ink3180.xml"/><Relationship Id="rId627" Type="http://schemas.openxmlformats.org/officeDocument/2006/relationships/customXml" Target="../ink/ink3208.xml"/><Relationship Id="rId669" Type="http://schemas.openxmlformats.org/officeDocument/2006/relationships/image" Target="../media/image3165.png"/><Relationship Id="rId19" Type="http://schemas.openxmlformats.org/officeDocument/2006/relationships/customXml" Target="../ink/ink2903.xml"/><Relationship Id="rId224" Type="http://schemas.openxmlformats.org/officeDocument/2006/relationships/image" Target="../media/image2948.png"/><Relationship Id="rId266" Type="http://schemas.openxmlformats.org/officeDocument/2006/relationships/image" Target="../media/image2969.png"/><Relationship Id="rId431" Type="http://schemas.openxmlformats.org/officeDocument/2006/relationships/image" Target="../media/image3050.png"/><Relationship Id="rId473" Type="http://schemas.openxmlformats.org/officeDocument/2006/relationships/customXml" Target="../ink/ink3131.xml"/><Relationship Id="rId529" Type="http://schemas.openxmlformats.org/officeDocument/2006/relationships/customXml" Target="../ink/ink3159.xml"/><Relationship Id="rId680" Type="http://schemas.openxmlformats.org/officeDocument/2006/relationships/customXml" Target="../ink/ink3235.xml"/><Relationship Id="rId30" Type="http://schemas.openxmlformats.org/officeDocument/2006/relationships/image" Target="../media/image2854.png"/><Relationship Id="rId126" Type="http://schemas.openxmlformats.org/officeDocument/2006/relationships/image" Target="../media/image2901.png"/><Relationship Id="rId168" Type="http://schemas.openxmlformats.org/officeDocument/2006/relationships/image" Target="../media/image2921.png"/><Relationship Id="rId333" Type="http://schemas.openxmlformats.org/officeDocument/2006/relationships/image" Target="../media/image3001.png"/><Relationship Id="rId540" Type="http://schemas.openxmlformats.org/officeDocument/2006/relationships/image" Target="../media/image3103.png"/><Relationship Id="rId72" Type="http://schemas.openxmlformats.org/officeDocument/2006/relationships/image" Target="../media/image2874.png"/><Relationship Id="rId375" Type="http://schemas.openxmlformats.org/officeDocument/2006/relationships/image" Target="../media/image3022.png"/><Relationship Id="rId582" Type="http://schemas.openxmlformats.org/officeDocument/2006/relationships/image" Target="../media/image3124.png"/><Relationship Id="rId638" Type="http://schemas.openxmlformats.org/officeDocument/2006/relationships/customXml" Target="../ink/ink3214.xml"/><Relationship Id="rId3" Type="http://schemas.openxmlformats.org/officeDocument/2006/relationships/image" Target="NULL"/><Relationship Id="rId235" Type="http://schemas.openxmlformats.org/officeDocument/2006/relationships/customXml" Target="../ink/ink3011.xml"/><Relationship Id="rId277" Type="http://schemas.openxmlformats.org/officeDocument/2006/relationships/customXml" Target="../ink/ink3032.xml"/><Relationship Id="rId400" Type="http://schemas.openxmlformats.org/officeDocument/2006/relationships/customXml" Target="../ink/ink3094.xml"/><Relationship Id="rId442" Type="http://schemas.openxmlformats.org/officeDocument/2006/relationships/image" Target="../media/image3055.png"/><Relationship Id="rId484" Type="http://schemas.openxmlformats.org/officeDocument/2006/relationships/image" Target="../media/image3076.png"/><Relationship Id="rId137" Type="http://schemas.openxmlformats.org/officeDocument/2006/relationships/customXml" Target="../ink/ink2962.xml"/><Relationship Id="rId302" Type="http://schemas.openxmlformats.org/officeDocument/2006/relationships/image" Target="../media/image2987.png"/><Relationship Id="rId344" Type="http://schemas.openxmlformats.org/officeDocument/2006/relationships/customXml" Target="../ink/ink3066.xml"/><Relationship Id="rId691" Type="http://schemas.openxmlformats.org/officeDocument/2006/relationships/image" Target="../media/image3176.png"/><Relationship Id="rId41" Type="http://schemas.openxmlformats.org/officeDocument/2006/relationships/customXml" Target="../ink/ink2914.xml"/><Relationship Id="rId83" Type="http://schemas.openxmlformats.org/officeDocument/2006/relationships/customXml" Target="../ink/ink2935.xml"/><Relationship Id="rId179" Type="http://schemas.openxmlformats.org/officeDocument/2006/relationships/customXml" Target="../ink/ink2983.xml"/><Relationship Id="rId386" Type="http://schemas.openxmlformats.org/officeDocument/2006/relationships/customXml" Target="../ink/ink3087.xml"/><Relationship Id="rId551" Type="http://schemas.openxmlformats.org/officeDocument/2006/relationships/customXml" Target="../ink/ink3170.xml"/><Relationship Id="rId593" Type="http://schemas.openxmlformats.org/officeDocument/2006/relationships/customXml" Target="../ink/ink3191.xml"/><Relationship Id="rId607" Type="http://schemas.openxmlformats.org/officeDocument/2006/relationships/customXml" Target="../ink/ink3198.xml"/><Relationship Id="rId649" Type="http://schemas.openxmlformats.org/officeDocument/2006/relationships/image" Target="../media/image3155.png"/><Relationship Id="rId190" Type="http://schemas.openxmlformats.org/officeDocument/2006/relationships/image" Target="../media/image2931.png"/><Relationship Id="rId204" Type="http://schemas.openxmlformats.org/officeDocument/2006/relationships/image" Target="../media/image2938.png"/><Relationship Id="rId246" Type="http://schemas.openxmlformats.org/officeDocument/2006/relationships/image" Target="../media/image2959.png"/><Relationship Id="rId288" Type="http://schemas.openxmlformats.org/officeDocument/2006/relationships/image" Target="../media/image2980.png"/><Relationship Id="rId411" Type="http://schemas.openxmlformats.org/officeDocument/2006/relationships/image" Target="../media/image3040.png"/><Relationship Id="rId453" Type="http://schemas.openxmlformats.org/officeDocument/2006/relationships/customXml" Target="../ink/ink3121.xml"/><Relationship Id="rId509" Type="http://schemas.openxmlformats.org/officeDocument/2006/relationships/customXml" Target="../ink/ink3149.xml"/><Relationship Id="rId660" Type="http://schemas.openxmlformats.org/officeDocument/2006/relationships/customXml" Target="../ink/ink3225.xml"/><Relationship Id="rId106" Type="http://schemas.openxmlformats.org/officeDocument/2006/relationships/image" Target="../media/image2891.png"/><Relationship Id="rId313" Type="http://schemas.openxmlformats.org/officeDocument/2006/relationships/customXml" Target="../ink/ink3050.xml"/><Relationship Id="rId495" Type="http://schemas.openxmlformats.org/officeDocument/2006/relationships/customXml" Target="../ink/ink3142.xml"/><Relationship Id="rId10" Type="http://schemas.openxmlformats.org/officeDocument/2006/relationships/image" Target="../media/image2844.png"/><Relationship Id="rId52" Type="http://schemas.openxmlformats.org/officeDocument/2006/relationships/image" Target="../media/image2865.png"/><Relationship Id="rId94" Type="http://schemas.openxmlformats.org/officeDocument/2006/relationships/image" Target="../media/image2885.png"/><Relationship Id="rId148" Type="http://schemas.openxmlformats.org/officeDocument/2006/relationships/image" Target="../media/image2912.png"/><Relationship Id="rId355" Type="http://schemas.openxmlformats.org/officeDocument/2006/relationships/image" Target="../media/image3012.png"/><Relationship Id="rId397" Type="http://schemas.openxmlformats.org/officeDocument/2006/relationships/image" Target="../media/image3033.png"/><Relationship Id="rId520" Type="http://schemas.openxmlformats.org/officeDocument/2006/relationships/image" Target="../media/image3093.png"/><Relationship Id="rId562" Type="http://schemas.openxmlformats.org/officeDocument/2006/relationships/image" Target="../media/image3114.png"/><Relationship Id="rId618" Type="http://schemas.openxmlformats.org/officeDocument/2006/relationships/image" Target="../media/image3141.png"/><Relationship Id="rId215" Type="http://schemas.openxmlformats.org/officeDocument/2006/relationships/customXml" Target="../ink/ink3001.xml"/><Relationship Id="rId257" Type="http://schemas.openxmlformats.org/officeDocument/2006/relationships/customXml" Target="../ink/ink3022.xml"/><Relationship Id="rId422" Type="http://schemas.openxmlformats.org/officeDocument/2006/relationships/customXml" Target="../ink/ink3105.xml"/><Relationship Id="rId464" Type="http://schemas.openxmlformats.org/officeDocument/2006/relationships/image" Target="../media/image3066.png"/><Relationship Id="rId299" Type="http://schemas.openxmlformats.org/officeDocument/2006/relationships/customXml" Target="../ink/ink3043.xml"/><Relationship Id="rId63" Type="http://schemas.openxmlformats.org/officeDocument/2006/relationships/customXml" Target="../ink/ink2925.xml"/><Relationship Id="rId159" Type="http://schemas.openxmlformats.org/officeDocument/2006/relationships/customXml" Target="../ink/ink2973.xml"/><Relationship Id="rId366" Type="http://schemas.openxmlformats.org/officeDocument/2006/relationships/customXml" Target="../ink/ink3077.xml"/><Relationship Id="rId573" Type="http://schemas.openxmlformats.org/officeDocument/2006/relationships/customXml" Target="../ink/ink3181.xml"/><Relationship Id="rId226" Type="http://schemas.openxmlformats.org/officeDocument/2006/relationships/image" Target="../media/image2949.png"/><Relationship Id="rId433" Type="http://schemas.openxmlformats.org/officeDocument/2006/relationships/image" Target="../media/image3051.png"/><Relationship Id="rId640" Type="http://schemas.openxmlformats.org/officeDocument/2006/relationships/customXml" Target="../ink/ink3215.xml"/><Relationship Id="rId74" Type="http://schemas.openxmlformats.org/officeDocument/2006/relationships/image" Target="../media/image2875.png"/><Relationship Id="rId377" Type="http://schemas.openxmlformats.org/officeDocument/2006/relationships/image" Target="../media/image3023.png"/><Relationship Id="rId500" Type="http://schemas.openxmlformats.org/officeDocument/2006/relationships/image" Target="../media/image1413.png"/><Relationship Id="rId584" Type="http://schemas.openxmlformats.org/officeDocument/2006/relationships/image" Target="../media/image3125.png"/><Relationship Id="rId5" Type="http://schemas.openxmlformats.org/officeDocument/2006/relationships/customXml" Target="../ink/ink2896.xml"/><Relationship Id="rId237" Type="http://schemas.openxmlformats.org/officeDocument/2006/relationships/customXml" Target="../ink/ink3012.xml"/><Relationship Id="rId444" Type="http://schemas.openxmlformats.org/officeDocument/2006/relationships/image" Target="../media/image3056.png"/><Relationship Id="rId651" Type="http://schemas.openxmlformats.org/officeDocument/2006/relationships/image" Target="../media/image3156.png"/><Relationship Id="rId290" Type="http://schemas.openxmlformats.org/officeDocument/2006/relationships/image" Target="../media/image2981.png"/><Relationship Id="rId304" Type="http://schemas.openxmlformats.org/officeDocument/2006/relationships/image" Target="../media/image2988.png"/><Relationship Id="rId388" Type="http://schemas.openxmlformats.org/officeDocument/2006/relationships/customXml" Target="../ink/ink3088.xml"/><Relationship Id="rId511" Type="http://schemas.openxmlformats.org/officeDocument/2006/relationships/customXml" Target="../ink/ink3150.xml"/><Relationship Id="rId609" Type="http://schemas.openxmlformats.org/officeDocument/2006/relationships/customXml" Target="../ink/ink3199.xml"/><Relationship Id="rId85" Type="http://schemas.openxmlformats.org/officeDocument/2006/relationships/customXml" Target="../ink/ink2936.xml"/><Relationship Id="rId150" Type="http://schemas.openxmlformats.org/officeDocument/2006/relationships/image" Target="../media/image2913.png"/><Relationship Id="rId595" Type="http://schemas.openxmlformats.org/officeDocument/2006/relationships/customXml" Target="../ink/ink3192.xml"/><Relationship Id="rId248" Type="http://schemas.openxmlformats.org/officeDocument/2006/relationships/image" Target="../media/image2960.png"/><Relationship Id="rId455" Type="http://schemas.openxmlformats.org/officeDocument/2006/relationships/customXml" Target="../ink/ink3122.xml"/><Relationship Id="rId662" Type="http://schemas.openxmlformats.org/officeDocument/2006/relationships/customXml" Target="../ink/ink3226.xml"/><Relationship Id="rId12" Type="http://schemas.openxmlformats.org/officeDocument/2006/relationships/image" Target="../media/image2845.png"/><Relationship Id="rId108" Type="http://schemas.openxmlformats.org/officeDocument/2006/relationships/image" Target="../media/image2892.png"/><Relationship Id="rId315" Type="http://schemas.openxmlformats.org/officeDocument/2006/relationships/customXml" Target="../ink/ink3051.xml"/><Relationship Id="rId522" Type="http://schemas.openxmlformats.org/officeDocument/2006/relationships/image" Target="../media/image3094.png"/><Relationship Id="rId96" Type="http://schemas.openxmlformats.org/officeDocument/2006/relationships/image" Target="../media/image2886.png"/><Relationship Id="rId161" Type="http://schemas.openxmlformats.org/officeDocument/2006/relationships/customXml" Target="../ink/ink2974.xml"/><Relationship Id="rId399" Type="http://schemas.openxmlformats.org/officeDocument/2006/relationships/image" Target="../media/image3034.png"/><Relationship Id="rId259" Type="http://schemas.openxmlformats.org/officeDocument/2006/relationships/customXml" Target="../ink/ink3023.xml"/><Relationship Id="rId466" Type="http://schemas.openxmlformats.org/officeDocument/2006/relationships/image" Target="../media/image3067.png"/><Relationship Id="rId673" Type="http://schemas.openxmlformats.org/officeDocument/2006/relationships/image" Target="../media/image3167.png"/><Relationship Id="rId23" Type="http://schemas.openxmlformats.org/officeDocument/2006/relationships/customXml" Target="../ink/ink2905.xml"/><Relationship Id="rId119" Type="http://schemas.openxmlformats.org/officeDocument/2006/relationships/customXml" Target="../ink/ink2953.xml"/><Relationship Id="rId326" Type="http://schemas.openxmlformats.org/officeDocument/2006/relationships/customXml" Target="../ink/ink3057.xml"/><Relationship Id="rId533" Type="http://schemas.openxmlformats.org/officeDocument/2006/relationships/customXml" Target="../ink/ink3161.xml"/><Relationship Id="rId172" Type="http://schemas.openxmlformats.org/officeDocument/2006/relationships/image" Target="../media/image2923.png"/><Relationship Id="rId477" Type="http://schemas.openxmlformats.org/officeDocument/2006/relationships/customXml" Target="../ink/ink3133.xml"/><Relationship Id="rId600" Type="http://schemas.openxmlformats.org/officeDocument/2006/relationships/image" Target="../media/image3133.png"/><Relationship Id="rId684" Type="http://schemas.openxmlformats.org/officeDocument/2006/relationships/customXml" Target="../ink/ink3237.xml"/><Relationship Id="rId337" Type="http://schemas.openxmlformats.org/officeDocument/2006/relationships/image" Target="../media/image3003.png"/><Relationship Id="rId34" Type="http://schemas.openxmlformats.org/officeDocument/2006/relationships/image" Target="../media/image2856.png"/><Relationship Id="rId544" Type="http://schemas.openxmlformats.org/officeDocument/2006/relationships/image" Target="../media/image3105.png"/><Relationship Id="rId183" Type="http://schemas.openxmlformats.org/officeDocument/2006/relationships/customXml" Target="../ink/ink2985.xml"/><Relationship Id="rId390" Type="http://schemas.openxmlformats.org/officeDocument/2006/relationships/customXml" Target="../ink/ink3089.xml"/><Relationship Id="rId404" Type="http://schemas.openxmlformats.org/officeDocument/2006/relationships/customXml" Target="../ink/ink3096.xml"/><Relationship Id="rId611" Type="http://schemas.openxmlformats.org/officeDocument/2006/relationships/customXml" Target="../ink/ink3200.xml"/><Relationship Id="rId250" Type="http://schemas.openxmlformats.org/officeDocument/2006/relationships/image" Target="../media/image2961.png"/><Relationship Id="rId488" Type="http://schemas.openxmlformats.org/officeDocument/2006/relationships/image" Target="../media/image3078.png"/><Relationship Id="rId45" Type="http://schemas.openxmlformats.org/officeDocument/2006/relationships/customXml" Target="../ink/ink2916.xml"/><Relationship Id="rId110" Type="http://schemas.openxmlformats.org/officeDocument/2006/relationships/image" Target="../media/image2893.png"/><Relationship Id="rId348" Type="http://schemas.openxmlformats.org/officeDocument/2006/relationships/customXml" Target="../ink/ink3068.xml"/><Relationship Id="rId555" Type="http://schemas.openxmlformats.org/officeDocument/2006/relationships/customXml" Target="../ink/ink3172.xml"/><Relationship Id="rId194" Type="http://schemas.openxmlformats.org/officeDocument/2006/relationships/image" Target="../media/image2933.png"/><Relationship Id="rId208" Type="http://schemas.openxmlformats.org/officeDocument/2006/relationships/image" Target="../media/image2940.png"/><Relationship Id="rId415" Type="http://schemas.openxmlformats.org/officeDocument/2006/relationships/image" Target="../media/image3042.png"/><Relationship Id="rId622" Type="http://schemas.openxmlformats.org/officeDocument/2006/relationships/image" Target="../media/image3143.png"/><Relationship Id="rId261" Type="http://schemas.openxmlformats.org/officeDocument/2006/relationships/customXml" Target="../ink/ink3024.xml"/><Relationship Id="rId499" Type="http://schemas.openxmlformats.org/officeDocument/2006/relationships/customXml" Target="../ink/ink3144.xml"/><Relationship Id="rId56" Type="http://schemas.openxmlformats.org/officeDocument/2006/relationships/image" Target="../media/image2867.png"/><Relationship Id="rId359" Type="http://schemas.openxmlformats.org/officeDocument/2006/relationships/image" Target="../media/image3014.png"/><Relationship Id="rId566" Type="http://schemas.openxmlformats.org/officeDocument/2006/relationships/image" Target="../media/image3116.png"/><Relationship Id="rId121" Type="http://schemas.openxmlformats.org/officeDocument/2006/relationships/customXml" Target="../ink/ink2954.xml"/><Relationship Id="rId219" Type="http://schemas.openxmlformats.org/officeDocument/2006/relationships/customXml" Target="../ink/ink3003.xml"/><Relationship Id="rId426" Type="http://schemas.openxmlformats.org/officeDocument/2006/relationships/customXml" Target="../ink/ink3107.xml"/><Relationship Id="rId633" Type="http://schemas.openxmlformats.org/officeDocument/2006/relationships/customXml" Target="../ink/ink3211.xml"/><Relationship Id="rId67" Type="http://schemas.openxmlformats.org/officeDocument/2006/relationships/customXml" Target="../ink/ink2927.xml"/><Relationship Id="rId272" Type="http://schemas.openxmlformats.org/officeDocument/2006/relationships/image" Target="../media/image2972.png"/><Relationship Id="rId577" Type="http://schemas.openxmlformats.org/officeDocument/2006/relationships/customXml" Target="../ink/ink3183.xml"/><Relationship Id="rId132" Type="http://schemas.openxmlformats.org/officeDocument/2006/relationships/image" Target="../media/image2904.png"/><Relationship Id="rId437" Type="http://schemas.openxmlformats.org/officeDocument/2006/relationships/image" Target="../media/image3053.png"/><Relationship Id="rId644" Type="http://schemas.openxmlformats.org/officeDocument/2006/relationships/customXml" Target="../ink/ink3217.xml"/><Relationship Id="rId283" Type="http://schemas.openxmlformats.org/officeDocument/2006/relationships/customXml" Target="../ink/ink3035.xml"/><Relationship Id="rId490" Type="http://schemas.openxmlformats.org/officeDocument/2006/relationships/image" Target="../media/image3079.png"/><Relationship Id="rId504" Type="http://schemas.openxmlformats.org/officeDocument/2006/relationships/image" Target="../media/image3085.png"/><Relationship Id="rId78" Type="http://schemas.openxmlformats.org/officeDocument/2006/relationships/image" Target="../media/image2877.png"/><Relationship Id="rId143" Type="http://schemas.openxmlformats.org/officeDocument/2006/relationships/customXml" Target="../ink/ink2965.xml"/><Relationship Id="rId350" Type="http://schemas.openxmlformats.org/officeDocument/2006/relationships/customXml" Target="../ink/ink3069.xml"/><Relationship Id="rId588" Type="http://schemas.openxmlformats.org/officeDocument/2006/relationships/image" Target="../media/image3127.png"/><Relationship Id="rId9" Type="http://schemas.openxmlformats.org/officeDocument/2006/relationships/customXml" Target="../ink/ink2898.xml"/><Relationship Id="rId210" Type="http://schemas.openxmlformats.org/officeDocument/2006/relationships/image" Target="../media/image2941.png"/><Relationship Id="rId448" Type="http://schemas.openxmlformats.org/officeDocument/2006/relationships/image" Target="../media/image3058.png"/><Relationship Id="rId655" Type="http://schemas.openxmlformats.org/officeDocument/2006/relationships/image" Target="../media/image3158.png"/><Relationship Id="rId294" Type="http://schemas.openxmlformats.org/officeDocument/2006/relationships/image" Target="../media/image2983.png"/><Relationship Id="rId308" Type="http://schemas.openxmlformats.org/officeDocument/2006/relationships/image" Target="../media/image2585.png"/><Relationship Id="rId515" Type="http://schemas.openxmlformats.org/officeDocument/2006/relationships/customXml" Target="../ink/ink3152.xml"/><Relationship Id="rId89" Type="http://schemas.openxmlformats.org/officeDocument/2006/relationships/customXml" Target="../ink/ink2938.xml"/><Relationship Id="rId154" Type="http://schemas.openxmlformats.org/officeDocument/2006/relationships/image" Target="../media/image2915.png"/><Relationship Id="rId361" Type="http://schemas.openxmlformats.org/officeDocument/2006/relationships/image" Target="../media/image3015.png"/><Relationship Id="rId599" Type="http://schemas.openxmlformats.org/officeDocument/2006/relationships/customXml" Target="../ink/ink3194.xml"/><Relationship Id="rId459" Type="http://schemas.openxmlformats.org/officeDocument/2006/relationships/customXml" Target="../ink/ink3124.xml"/><Relationship Id="rId666" Type="http://schemas.openxmlformats.org/officeDocument/2006/relationships/customXml" Target="../ink/ink3228.xml"/><Relationship Id="rId16" Type="http://schemas.openxmlformats.org/officeDocument/2006/relationships/image" Target="../media/image2847.png"/><Relationship Id="rId221" Type="http://schemas.openxmlformats.org/officeDocument/2006/relationships/customXml" Target="../ink/ink3004.xml"/><Relationship Id="rId319" Type="http://schemas.openxmlformats.org/officeDocument/2006/relationships/customXml" Target="../ink/ink3053.xml"/><Relationship Id="rId526" Type="http://schemas.openxmlformats.org/officeDocument/2006/relationships/image" Target="../media/image3096.png"/><Relationship Id="rId165" Type="http://schemas.openxmlformats.org/officeDocument/2006/relationships/customXml" Target="../ink/ink2976.xml"/><Relationship Id="rId372" Type="http://schemas.openxmlformats.org/officeDocument/2006/relationships/customXml" Target="../ink/ink3080.xml"/><Relationship Id="rId677" Type="http://schemas.openxmlformats.org/officeDocument/2006/relationships/image" Target="../media/image3169.png"/><Relationship Id="rId232" Type="http://schemas.openxmlformats.org/officeDocument/2006/relationships/image" Target="../media/image2952.png"/><Relationship Id="rId27" Type="http://schemas.openxmlformats.org/officeDocument/2006/relationships/customXml" Target="../ink/ink2907.xml"/><Relationship Id="rId537" Type="http://schemas.openxmlformats.org/officeDocument/2006/relationships/customXml" Target="../ink/ink3163.xml"/><Relationship Id="rId80" Type="http://schemas.openxmlformats.org/officeDocument/2006/relationships/image" Target="../media/image2878.png"/><Relationship Id="rId176" Type="http://schemas.openxmlformats.org/officeDocument/2006/relationships/image" Target="../media/image2925.png"/><Relationship Id="rId383" Type="http://schemas.openxmlformats.org/officeDocument/2006/relationships/image" Target="../media/image3026.png"/><Relationship Id="rId590" Type="http://schemas.openxmlformats.org/officeDocument/2006/relationships/image" Target="../media/image3128.png"/><Relationship Id="rId604" Type="http://schemas.openxmlformats.org/officeDocument/2006/relationships/image" Target="../media/image3135.png"/><Relationship Id="rId243" Type="http://schemas.openxmlformats.org/officeDocument/2006/relationships/customXml" Target="../ink/ink3015.xml"/><Relationship Id="rId450" Type="http://schemas.openxmlformats.org/officeDocument/2006/relationships/image" Target="../media/image3059.png"/><Relationship Id="rId688" Type="http://schemas.openxmlformats.org/officeDocument/2006/relationships/customXml" Target="../ink/ink3239.xml"/><Relationship Id="rId38" Type="http://schemas.openxmlformats.org/officeDocument/2006/relationships/image" Target="../media/image2858.png"/><Relationship Id="rId103" Type="http://schemas.openxmlformats.org/officeDocument/2006/relationships/customXml" Target="../ink/ink2945.xml"/><Relationship Id="rId310" Type="http://schemas.openxmlformats.org/officeDocument/2006/relationships/image" Target="../media/image2990.png"/><Relationship Id="rId548" Type="http://schemas.openxmlformats.org/officeDocument/2006/relationships/image" Target="../media/image3107.png"/><Relationship Id="rId91" Type="http://schemas.openxmlformats.org/officeDocument/2006/relationships/customXml" Target="../ink/ink2939.xml"/><Relationship Id="rId187" Type="http://schemas.openxmlformats.org/officeDocument/2006/relationships/customXml" Target="../ink/ink2987.xml"/><Relationship Id="rId394" Type="http://schemas.openxmlformats.org/officeDocument/2006/relationships/customXml" Target="../ink/ink3091.xml"/><Relationship Id="rId408" Type="http://schemas.openxmlformats.org/officeDocument/2006/relationships/customXml" Target="../ink/ink3098.xml"/><Relationship Id="rId615" Type="http://schemas.openxmlformats.org/officeDocument/2006/relationships/customXml" Target="../ink/ink3202.xml"/><Relationship Id="rId254" Type="http://schemas.openxmlformats.org/officeDocument/2006/relationships/image" Target="../media/image2963.png"/><Relationship Id="rId49" Type="http://schemas.openxmlformats.org/officeDocument/2006/relationships/customXml" Target="../ink/ink2918.xml"/><Relationship Id="rId114" Type="http://schemas.openxmlformats.org/officeDocument/2006/relationships/image" Target="../media/image2895.png"/><Relationship Id="rId461" Type="http://schemas.openxmlformats.org/officeDocument/2006/relationships/customXml" Target="../ink/ink3125.xml"/><Relationship Id="rId559" Type="http://schemas.openxmlformats.org/officeDocument/2006/relationships/customXml" Target="../ink/ink317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78.png"/><Relationship Id="rId4" Type="http://schemas.openxmlformats.org/officeDocument/2006/relationships/customXml" Target="../ink/ink32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36.png"/><Relationship Id="rId671" Type="http://schemas.openxmlformats.org/officeDocument/2006/relationships/customXml" Target="../ink/ink528.xml"/><Relationship Id="rId769" Type="http://schemas.openxmlformats.org/officeDocument/2006/relationships/customXml" Target="../ink/ink578.xml"/><Relationship Id="rId21" Type="http://schemas.openxmlformats.org/officeDocument/2006/relationships/customXml" Target="../ink/ink201.xml"/><Relationship Id="rId324" Type="http://schemas.openxmlformats.org/officeDocument/2006/relationships/image" Target="../media/image339.png"/><Relationship Id="rId531" Type="http://schemas.openxmlformats.org/officeDocument/2006/relationships/image" Target="../media/image442.png"/><Relationship Id="rId629" Type="http://schemas.openxmlformats.org/officeDocument/2006/relationships/image" Target="../media/image491.png"/><Relationship Id="rId170" Type="http://schemas.openxmlformats.org/officeDocument/2006/relationships/customXml" Target="../ink/ink276.xml"/><Relationship Id="rId836" Type="http://schemas.openxmlformats.org/officeDocument/2006/relationships/customXml" Target="../ink/ink612.xml"/><Relationship Id="rId268" Type="http://schemas.openxmlformats.org/officeDocument/2006/relationships/image" Target="../media/image311.png"/><Relationship Id="rId475" Type="http://schemas.openxmlformats.org/officeDocument/2006/relationships/customXml" Target="../ink/ink429.xml"/><Relationship Id="rId682" Type="http://schemas.openxmlformats.org/officeDocument/2006/relationships/customXml" Target="../ink/ink534.xml"/><Relationship Id="rId32" Type="http://schemas.openxmlformats.org/officeDocument/2006/relationships/image" Target="../media/image195.png"/><Relationship Id="rId128" Type="http://schemas.openxmlformats.org/officeDocument/2006/relationships/customXml" Target="../ink/ink255.xml"/><Relationship Id="rId335" Type="http://schemas.openxmlformats.org/officeDocument/2006/relationships/customXml" Target="../ink/ink359.xml"/><Relationship Id="rId542" Type="http://schemas.openxmlformats.org/officeDocument/2006/relationships/customXml" Target="../ink/ink463.xml"/><Relationship Id="rId181" Type="http://schemas.openxmlformats.org/officeDocument/2006/relationships/image" Target="../media/image268.png"/><Relationship Id="rId402" Type="http://schemas.openxmlformats.org/officeDocument/2006/relationships/image" Target="../media/image378.png"/><Relationship Id="rId847" Type="http://schemas.openxmlformats.org/officeDocument/2006/relationships/image" Target="../media/image598.png"/><Relationship Id="rId279" Type="http://schemas.openxmlformats.org/officeDocument/2006/relationships/customXml" Target="../ink/ink331.xml"/><Relationship Id="rId486" Type="http://schemas.openxmlformats.org/officeDocument/2006/relationships/image" Target="../media/image420.png"/><Relationship Id="rId693" Type="http://schemas.openxmlformats.org/officeDocument/2006/relationships/image" Target="../media/image522.png"/><Relationship Id="rId707" Type="http://schemas.openxmlformats.org/officeDocument/2006/relationships/customXml" Target="../ink/ink547.xml"/><Relationship Id="rId43" Type="http://schemas.openxmlformats.org/officeDocument/2006/relationships/customXml" Target="../ink/ink212.xml"/><Relationship Id="rId139" Type="http://schemas.openxmlformats.org/officeDocument/2006/relationships/image" Target="../media/image247.png"/><Relationship Id="rId346" Type="http://schemas.openxmlformats.org/officeDocument/2006/relationships/image" Target="../media/image350.png"/><Relationship Id="rId553" Type="http://schemas.openxmlformats.org/officeDocument/2006/relationships/image" Target="../media/image453.png"/><Relationship Id="rId760" Type="http://schemas.openxmlformats.org/officeDocument/2006/relationships/image" Target="../media/image555.png"/><Relationship Id="rId192" Type="http://schemas.openxmlformats.org/officeDocument/2006/relationships/customXml" Target="../ink/ink287.xml"/><Relationship Id="rId206" Type="http://schemas.openxmlformats.org/officeDocument/2006/relationships/customXml" Target="../ink/ink294.xml"/><Relationship Id="rId413" Type="http://schemas.openxmlformats.org/officeDocument/2006/relationships/customXml" Target="../ink/ink398.xml"/><Relationship Id="rId858" Type="http://schemas.openxmlformats.org/officeDocument/2006/relationships/image" Target="../media/image603.png"/><Relationship Id="rId497" Type="http://schemas.openxmlformats.org/officeDocument/2006/relationships/customXml" Target="../ink/ink440.xml"/><Relationship Id="rId620" Type="http://schemas.openxmlformats.org/officeDocument/2006/relationships/customXml" Target="../ink/ink502.xml"/><Relationship Id="rId718" Type="http://schemas.openxmlformats.org/officeDocument/2006/relationships/image" Target="../media/image534.png"/><Relationship Id="rId357" Type="http://schemas.openxmlformats.org/officeDocument/2006/relationships/customXml" Target="../ink/ink370.xml"/><Relationship Id="rId54" Type="http://schemas.openxmlformats.org/officeDocument/2006/relationships/image" Target="../media/image206.png"/><Relationship Id="rId217" Type="http://schemas.openxmlformats.org/officeDocument/2006/relationships/image" Target="../media/image286.png"/><Relationship Id="rId564" Type="http://schemas.openxmlformats.org/officeDocument/2006/relationships/customXml" Target="../ink/ink474.xml"/><Relationship Id="rId771" Type="http://schemas.openxmlformats.org/officeDocument/2006/relationships/customXml" Target="../ink/ink579.xml"/><Relationship Id="rId869" Type="http://schemas.openxmlformats.org/officeDocument/2006/relationships/customXml" Target="../ink/ink629.xml"/><Relationship Id="rId424" Type="http://schemas.openxmlformats.org/officeDocument/2006/relationships/image" Target="../media/image389.png"/><Relationship Id="rId631" Type="http://schemas.openxmlformats.org/officeDocument/2006/relationships/image" Target="../media/image492.png"/><Relationship Id="rId729" Type="http://schemas.openxmlformats.org/officeDocument/2006/relationships/customXml" Target="../ink/ink558.xml"/><Relationship Id="rId270" Type="http://schemas.openxmlformats.org/officeDocument/2006/relationships/image" Target="../media/image312.png"/><Relationship Id="rId65" Type="http://schemas.openxmlformats.org/officeDocument/2006/relationships/customXml" Target="../ink/ink223.xml"/><Relationship Id="rId130" Type="http://schemas.openxmlformats.org/officeDocument/2006/relationships/customXml" Target="../ink/ink256.xml"/><Relationship Id="rId368" Type="http://schemas.openxmlformats.org/officeDocument/2006/relationships/image" Target="../media/image361.png"/><Relationship Id="rId575" Type="http://schemas.openxmlformats.org/officeDocument/2006/relationships/image" Target="../media/image464.png"/><Relationship Id="rId782" Type="http://schemas.openxmlformats.org/officeDocument/2006/relationships/customXml" Target="../ink/ink585.xml"/><Relationship Id="rId228" Type="http://schemas.openxmlformats.org/officeDocument/2006/relationships/customXml" Target="../ink/ink305.xml"/><Relationship Id="rId435" Type="http://schemas.openxmlformats.org/officeDocument/2006/relationships/customXml" Target="../ink/ink409.xml"/><Relationship Id="rId642" Type="http://schemas.openxmlformats.org/officeDocument/2006/relationships/customXml" Target="../ink/ink513.xml"/><Relationship Id="rId281" Type="http://schemas.openxmlformats.org/officeDocument/2006/relationships/customXml" Target="../ink/ink332.xml"/><Relationship Id="rId502" Type="http://schemas.openxmlformats.org/officeDocument/2006/relationships/image" Target="../media/image428.png"/><Relationship Id="rId76" Type="http://schemas.openxmlformats.org/officeDocument/2006/relationships/image" Target="../media/image217.png"/><Relationship Id="rId141" Type="http://schemas.openxmlformats.org/officeDocument/2006/relationships/image" Target="../media/image248.png"/><Relationship Id="rId379" Type="http://schemas.openxmlformats.org/officeDocument/2006/relationships/customXml" Target="../ink/ink381.xml"/><Relationship Id="rId586" Type="http://schemas.openxmlformats.org/officeDocument/2006/relationships/customXml" Target="../ink/ink485.xml"/><Relationship Id="rId793" Type="http://schemas.openxmlformats.org/officeDocument/2006/relationships/image" Target="../media/image571.png"/><Relationship Id="rId807" Type="http://schemas.openxmlformats.org/officeDocument/2006/relationships/image" Target="../media/image578.png"/><Relationship Id="rId7" Type="http://schemas.openxmlformats.org/officeDocument/2006/relationships/customXml" Target="../ink/ink194.xml"/><Relationship Id="rId239" Type="http://schemas.openxmlformats.org/officeDocument/2006/relationships/customXml" Target="../ink/ink311.xml"/><Relationship Id="rId446" Type="http://schemas.openxmlformats.org/officeDocument/2006/relationships/image" Target="../media/image400.png"/><Relationship Id="rId653" Type="http://schemas.openxmlformats.org/officeDocument/2006/relationships/image" Target="../media/image503.png"/><Relationship Id="rId292" Type="http://schemas.openxmlformats.org/officeDocument/2006/relationships/image" Target="../media/image323.png"/><Relationship Id="rId306" Type="http://schemas.openxmlformats.org/officeDocument/2006/relationships/image" Target="../media/image330.png"/><Relationship Id="rId860" Type="http://schemas.openxmlformats.org/officeDocument/2006/relationships/image" Target="../media/image604.png"/><Relationship Id="rId87" Type="http://schemas.openxmlformats.org/officeDocument/2006/relationships/customXml" Target="../ink/ink234.xml"/><Relationship Id="rId513" Type="http://schemas.openxmlformats.org/officeDocument/2006/relationships/customXml" Target="../ink/ink448.xml"/><Relationship Id="rId597" Type="http://schemas.openxmlformats.org/officeDocument/2006/relationships/image" Target="../media/image475.png"/><Relationship Id="rId720" Type="http://schemas.openxmlformats.org/officeDocument/2006/relationships/image" Target="../media/image535.png"/><Relationship Id="rId818" Type="http://schemas.openxmlformats.org/officeDocument/2006/relationships/customXml" Target="../ink/ink603.xml"/><Relationship Id="rId152" Type="http://schemas.openxmlformats.org/officeDocument/2006/relationships/customXml" Target="../ink/ink267.xml"/><Relationship Id="rId457" Type="http://schemas.openxmlformats.org/officeDocument/2006/relationships/customXml" Target="../ink/ink420.xml"/><Relationship Id="rId664" Type="http://schemas.openxmlformats.org/officeDocument/2006/relationships/image" Target="../media/image508.png"/><Relationship Id="rId871" Type="http://schemas.openxmlformats.org/officeDocument/2006/relationships/customXml" Target="../ink/ink630.xml"/><Relationship Id="rId14" Type="http://schemas.openxmlformats.org/officeDocument/2006/relationships/image" Target="../media/image18610.png"/><Relationship Id="rId317" Type="http://schemas.openxmlformats.org/officeDocument/2006/relationships/customXml" Target="../ink/ink350.xml"/><Relationship Id="rId524" Type="http://schemas.openxmlformats.org/officeDocument/2006/relationships/customXml" Target="../ink/ink454.xml"/><Relationship Id="rId731" Type="http://schemas.openxmlformats.org/officeDocument/2006/relationships/customXml" Target="../ink/ink559.xml"/><Relationship Id="rId98" Type="http://schemas.openxmlformats.org/officeDocument/2006/relationships/image" Target="../media/image228.png"/><Relationship Id="rId163" Type="http://schemas.openxmlformats.org/officeDocument/2006/relationships/image" Target="../media/image259.png"/><Relationship Id="rId370" Type="http://schemas.openxmlformats.org/officeDocument/2006/relationships/image" Target="../media/image362.png"/><Relationship Id="rId829" Type="http://schemas.openxmlformats.org/officeDocument/2006/relationships/image" Target="../media/image589.png"/><Relationship Id="rId230" Type="http://schemas.openxmlformats.org/officeDocument/2006/relationships/image" Target="../media/image292.png"/><Relationship Id="rId468" Type="http://schemas.openxmlformats.org/officeDocument/2006/relationships/image" Target="../media/image411.png"/><Relationship Id="rId675" Type="http://schemas.openxmlformats.org/officeDocument/2006/relationships/customXml" Target="../ink/ink530.xml"/><Relationship Id="rId25" Type="http://schemas.openxmlformats.org/officeDocument/2006/relationships/customXml" Target="../ink/ink203.xml"/><Relationship Id="rId328" Type="http://schemas.openxmlformats.org/officeDocument/2006/relationships/image" Target="../media/image341.png"/><Relationship Id="rId535" Type="http://schemas.openxmlformats.org/officeDocument/2006/relationships/image" Target="../media/image444.png"/><Relationship Id="rId742" Type="http://schemas.openxmlformats.org/officeDocument/2006/relationships/image" Target="../media/image546.png"/><Relationship Id="rId174" Type="http://schemas.openxmlformats.org/officeDocument/2006/relationships/customXml" Target="../ink/ink278.xml"/><Relationship Id="rId381" Type="http://schemas.openxmlformats.org/officeDocument/2006/relationships/customXml" Target="../ink/ink382.xml"/><Relationship Id="rId602" Type="http://schemas.openxmlformats.org/officeDocument/2006/relationships/customXml" Target="../ink/ink493.xml"/><Relationship Id="rId241" Type="http://schemas.openxmlformats.org/officeDocument/2006/relationships/customXml" Target="../ink/ink312.xml"/><Relationship Id="rId479" Type="http://schemas.openxmlformats.org/officeDocument/2006/relationships/customXml" Target="../ink/ink431.xml"/><Relationship Id="rId686" Type="http://schemas.openxmlformats.org/officeDocument/2006/relationships/customXml" Target="../ink/ink536.xml"/><Relationship Id="rId36" Type="http://schemas.openxmlformats.org/officeDocument/2006/relationships/image" Target="../media/image197.png"/><Relationship Id="rId339" Type="http://schemas.openxmlformats.org/officeDocument/2006/relationships/customXml" Target="../ink/ink361.xml"/><Relationship Id="rId546" Type="http://schemas.openxmlformats.org/officeDocument/2006/relationships/customXml" Target="../ink/ink465.xml"/><Relationship Id="rId753" Type="http://schemas.openxmlformats.org/officeDocument/2006/relationships/customXml" Target="../ink/ink570.xml"/><Relationship Id="rId101" Type="http://schemas.openxmlformats.org/officeDocument/2006/relationships/customXml" Target="../ink/ink241.xml"/><Relationship Id="rId185" Type="http://schemas.openxmlformats.org/officeDocument/2006/relationships/image" Target="../media/image270.png"/><Relationship Id="rId406" Type="http://schemas.openxmlformats.org/officeDocument/2006/relationships/image" Target="../media/image380.png"/><Relationship Id="rId392" Type="http://schemas.openxmlformats.org/officeDocument/2006/relationships/image" Target="../media/image373.png"/><Relationship Id="rId613" Type="http://schemas.openxmlformats.org/officeDocument/2006/relationships/image" Target="../media/image483.png"/><Relationship Id="rId697" Type="http://schemas.openxmlformats.org/officeDocument/2006/relationships/customXml" Target="../ink/ink542.xml"/><Relationship Id="rId820" Type="http://schemas.openxmlformats.org/officeDocument/2006/relationships/customXml" Target="../ink/ink604.xml"/><Relationship Id="rId252" Type="http://schemas.openxmlformats.org/officeDocument/2006/relationships/image" Target="../media/image303.png"/><Relationship Id="rId47" Type="http://schemas.openxmlformats.org/officeDocument/2006/relationships/customXml" Target="../ink/ink214.xml"/><Relationship Id="rId112" Type="http://schemas.openxmlformats.org/officeDocument/2006/relationships/image" Target="../media/image46.png"/><Relationship Id="rId557" Type="http://schemas.openxmlformats.org/officeDocument/2006/relationships/image" Target="../media/image455.png"/><Relationship Id="rId764" Type="http://schemas.openxmlformats.org/officeDocument/2006/relationships/image" Target="../media/image557.png"/><Relationship Id="rId196" Type="http://schemas.openxmlformats.org/officeDocument/2006/relationships/customXml" Target="../ink/ink289.xml"/><Relationship Id="rId417" Type="http://schemas.openxmlformats.org/officeDocument/2006/relationships/customXml" Target="../ink/ink400.xml"/><Relationship Id="rId624" Type="http://schemas.openxmlformats.org/officeDocument/2006/relationships/customXml" Target="../ink/ink504.xml"/><Relationship Id="rId831" Type="http://schemas.openxmlformats.org/officeDocument/2006/relationships/image" Target="../media/image590.png"/><Relationship Id="rId263" Type="http://schemas.openxmlformats.org/officeDocument/2006/relationships/customXml" Target="../ink/ink323.xml"/><Relationship Id="rId470" Type="http://schemas.openxmlformats.org/officeDocument/2006/relationships/image" Target="../media/image412.png"/><Relationship Id="rId58" Type="http://schemas.openxmlformats.org/officeDocument/2006/relationships/image" Target="../media/image208.png"/><Relationship Id="rId123" Type="http://schemas.openxmlformats.org/officeDocument/2006/relationships/image" Target="../media/image239.png"/><Relationship Id="rId330" Type="http://schemas.openxmlformats.org/officeDocument/2006/relationships/image" Target="../media/image342.png"/><Relationship Id="rId568" Type="http://schemas.openxmlformats.org/officeDocument/2006/relationships/customXml" Target="../ink/ink476.xml"/><Relationship Id="rId775" Type="http://schemas.openxmlformats.org/officeDocument/2006/relationships/customXml" Target="../ink/ink581.xml"/><Relationship Id="rId428" Type="http://schemas.openxmlformats.org/officeDocument/2006/relationships/image" Target="../media/image391.png"/><Relationship Id="rId635" Type="http://schemas.openxmlformats.org/officeDocument/2006/relationships/image" Target="../media/image494.png"/><Relationship Id="rId842" Type="http://schemas.openxmlformats.org/officeDocument/2006/relationships/customXml" Target="../ink/ink615.xml"/><Relationship Id="rId274" Type="http://schemas.openxmlformats.org/officeDocument/2006/relationships/image" Target="../media/image314.png"/><Relationship Id="rId481" Type="http://schemas.openxmlformats.org/officeDocument/2006/relationships/customXml" Target="../ink/ink432.xml"/><Relationship Id="rId702" Type="http://schemas.openxmlformats.org/officeDocument/2006/relationships/image" Target="../media/image526.png"/><Relationship Id="rId69" Type="http://schemas.openxmlformats.org/officeDocument/2006/relationships/customXml" Target="../ink/ink225.xml"/><Relationship Id="rId134" Type="http://schemas.openxmlformats.org/officeDocument/2006/relationships/customXml" Target="../ink/ink258.xml"/><Relationship Id="rId579" Type="http://schemas.openxmlformats.org/officeDocument/2006/relationships/image" Target="../media/image466.png"/><Relationship Id="rId786" Type="http://schemas.openxmlformats.org/officeDocument/2006/relationships/customXml" Target="../ink/ink587.xml"/><Relationship Id="rId341" Type="http://schemas.openxmlformats.org/officeDocument/2006/relationships/customXml" Target="../ink/ink362.xml"/><Relationship Id="rId439" Type="http://schemas.openxmlformats.org/officeDocument/2006/relationships/customXml" Target="../ink/ink411.xml"/><Relationship Id="rId646" Type="http://schemas.openxmlformats.org/officeDocument/2006/relationships/customXml" Target="../ink/ink515.xml"/><Relationship Id="rId201" Type="http://schemas.openxmlformats.org/officeDocument/2006/relationships/image" Target="../media/image278.png"/><Relationship Id="rId285" Type="http://schemas.openxmlformats.org/officeDocument/2006/relationships/customXml" Target="../ink/ink334.xml"/><Relationship Id="rId506" Type="http://schemas.openxmlformats.org/officeDocument/2006/relationships/image" Target="../media/image430.png"/><Relationship Id="rId853" Type="http://schemas.openxmlformats.org/officeDocument/2006/relationships/customXml" Target="../ink/ink621.xml"/><Relationship Id="rId492" Type="http://schemas.openxmlformats.org/officeDocument/2006/relationships/image" Target="../media/image423.png"/><Relationship Id="rId713" Type="http://schemas.openxmlformats.org/officeDocument/2006/relationships/customXml" Target="../ink/ink550.xml"/><Relationship Id="rId797" Type="http://schemas.openxmlformats.org/officeDocument/2006/relationships/image" Target="../media/image573.png"/><Relationship Id="rId145" Type="http://schemas.openxmlformats.org/officeDocument/2006/relationships/image" Target="../media/image250.png"/><Relationship Id="rId352" Type="http://schemas.openxmlformats.org/officeDocument/2006/relationships/image" Target="../media/image353.png"/><Relationship Id="rId212" Type="http://schemas.openxmlformats.org/officeDocument/2006/relationships/customXml" Target="../ink/ink297.xml"/><Relationship Id="rId657" Type="http://schemas.openxmlformats.org/officeDocument/2006/relationships/customXml" Target="../ink/ink521.xml"/><Relationship Id="rId864" Type="http://schemas.openxmlformats.org/officeDocument/2006/relationships/image" Target="../media/image606.png"/><Relationship Id="rId296" Type="http://schemas.openxmlformats.org/officeDocument/2006/relationships/image" Target="../media/image325.png"/><Relationship Id="rId517" Type="http://schemas.openxmlformats.org/officeDocument/2006/relationships/customXml" Target="../ink/ink450.xml"/><Relationship Id="rId724" Type="http://schemas.openxmlformats.org/officeDocument/2006/relationships/image" Target="../media/image537.png"/><Relationship Id="rId60" Type="http://schemas.openxmlformats.org/officeDocument/2006/relationships/image" Target="../media/image209.png"/><Relationship Id="rId156" Type="http://schemas.openxmlformats.org/officeDocument/2006/relationships/customXml" Target="../ink/ink269.xml"/><Relationship Id="rId363" Type="http://schemas.openxmlformats.org/officeDocument/2006/relationships/customXml" Target="../ink/ink373.xml"/><Relationship Id="rId570" Type="http://schemas.openxmlformats.org/officeDocument/2006/relationships/customXml" Target="../ink/ink477.xml"/><Relationship Id="rId223" Type="http://schemas.openxmlformats.org/officeDocument/2006/relationships/image" Target="../media/image289.png"/><Relationship Id="rId430" Type="http://schemas.openxmlformats.org/officeDocument/2006/relationships/image" Target="../media/image392.png"/><Relationship Id="rId668" Type="http://schemas.openxmlformats.org/officeDocument/2006/relationships/image" Target="../media/image510.png"/><Relationship Id="rId875" Type="http://schemas.openxmlformats.org/officeDocument/2006/relationships/customXml" Target="../ink/ink632.xml"/><Relationship Id="rId18" Type="http://schemas.openxmlformats.org/officeDocument/2006/relationships/image" Target="../media/image18810.png"/><Relationship Id="rId528" Type="http://schemas.openxmlformats.org/officeDocument/2006/relationships/customXml" Target="../ink/ink456.xml"/><Relationship Id="rId735" Type="http://schemas.openxmlformats.org/officeDocument/2006/relationships/customXml" Target="../ink/ink561.xml"/><Relationship Id="rId167" Type="http://schemas.openxmlformats.org/officeDocument/2006/relationships/image" Target="../media/image261.png"/><Relationship Id="rId374" Type="http://schemas.openxmlformats.org/officeDocument/2006/relationships/image" Target="../media/image364.png"/><Relationship Id="rId581" Type="http://schemas.openxmlformats.org/officeDocument/2006/relationships/image" Target="../media/image467.png"/><Relationship Id="rId71" Type="http://schemas.openxmlformats.org/officeDocument/2006/relationships/customXml" Target="../ink/ink226.xml"/><Relationship Id="rId234" Type="http://schemas.openxmlformats.org/officeDocument/2006/relationships/image" Target="../media/image294.png"/><Relationship Id="rId679" Type="http://schemas.openxmlformats.org/officeDocument/2006/relationships/customXml" Target="../ink/ink532.xml"/><Relationship Id="rId802" Type="http://schemas.openxmlformats.org/officeDocument/2006/relationships/customXml" Target="../ink/ink595.xml"/><Relationship Id="rId2" Type="http://schemas.openxmlformats.org/officeDocument/2006/relationships/notesSlide" Target="../notesSlides/notesSlide3.xml"/><Relationship Id="rId29" Type="http://schemas.openxmlformats.org/officeDocument/2006/relationships/customXml" Target="../ink/ink205.xml"/><Relationship Id="rId441" Type="http://schemas.openxmlformats.org/officeDocument/2006/relationships/customXml" Target="../ink/ink412.xml"/><Relationship Id="rId539" Type="http://schemas.openxmlformats.org/officeDocument/2006/relationships/image" Target="../media/image446.png"/><Relationship Id="rId746" Type="http://schemas.openxmlformats.org/officeDocument/2006/relationships/image" Target="../media/image548.png"/><Relationship Id="rId178" Type="http://schemas.openxmlformats.org/officeDocument/2006/relationships/customXml" Target="../ink/ink280.xml"/><Relationship Id="rId301" Type="http://schemas.openxmlformats.org/officeDocument/2006/relationships/customXml" Target="../ink/ink342.xml"/><Relationship Id="rId82" Type="http://schemas.openxmlformats.org/officeDocument/2006/relationships/image" Target="../media/image220.png"/><Relationship Id="rId385" Type="http://schemas.openxmlformats.org/officeDocument/2006/relationships/customXml" Target="../ink/ink384.xml"/><Relationship Id="rId592" Type="http://schemas.openxmlformats.org/officeDocument/2006/relationships/customXml" Target="../ink/ink488.xml"/><Relationship Id="rId606" Type="http://schemas.openxmlformats.org/officeDocument/2006/relationships/customXml" Target="../ink/ink495.xml"/><Relationship Id="rId813" Type="http://schemas.openxmlformats.org/officeDocument/2006/relationships/image" Target="../media/image581.png"/><Relationship Id="rId245" Type="http://schemas.openxmlformats.org/officeDocument/2006/relationships/customXml" Target="../ink/ink314.xml"/><Relationship Id="rId452" Type="http://schemas.openxmlformats.org/officeDocument/2006/relationships/image" Target="../media/image403.png"/><Relationship Id="rId105" Type="http://schemas.openxmlformats.org/officeDocument/2006/relationships/customXml" Target="../ink/ink243.xml"/><Relationship Id="rId312" Type="http://schemas.openxmlformats.org/officeDocument/2006/relationships/image" Target="../media/image333.png"/><Relationship Id="rId757" Type="http://schemas.openxmlformats.org/officeDocument/2006/relationships/customXml" Target="../ink/ink572.xml"/><Relationship Id="rId93" Type="http://schemas.openxmlformats.org/officeDocument/2006/relationships/customXml" Target="../ink/ink237.xml"/><Relationship Id="rId189" Type="http://schemas.openxmlformats.org/officeDocument/2006/relationships/image" Target="../media/image272.png"/><Relationship Id="rId396" Type="http://schemas.openxmlformats.org/officeDocument/2006/relationships/image" Target="../media/image375.png"/><Relationship Id="rId617" Type="http://schemas.openxmlformats.org/officeDocument/2006/relationships/image" Target="../media/image485.png"/><Relationship Id="rId824" Type="http://schemas.openxmlformats.org/officeDocument/2006/relationships/customXml" Target="../ink/ink606.xml"/><Relationship Id="rId256" Type="http://schemas.openxmlformats.org/officeDocument/2006/relationships/image" Target="../media/image305.png"/><Relationship Id="rId463" Type="http://schemas.openxmlformats.org/officeDocument/2006/relationships/customXml" Target="../ink/ink423.xml"/><Relationship Id="rId670" Type="http://schemas.openxmlformats.org/officeDocument/2006/relationships/image" Target="../media/image511.png"/><Relationship Id="rId116" Type="http://schemas.openxmlformats.org/officeDocument/2006/relationships/customXml" Target="../ink/ink249.xml"/><Relationship Id="rId323" Type="http://schemas.openxmlformats.org/officeDocument/2006/relationships/customXml" Target="../ink/ink353.xml"/><Relationship Id="rId530" Type="http://schemas.openxmlformats.org/officeDocument/2006/relationships/customXml" Target="../ink/ink457.xml"/><Relationship Id="rId768" Type="http://schemas.openxmlformats.org/officeDocument/2006/relationships/image" Target="../media/image559.png"/><Relationship Id="rId20" Type="http://schemas.openxmlformats.org/officeDocument/2006/relationships/image" Target="../media/image18910.png"/><Relationship Id="rId628" Type="http://schemas.openxmlformats.org/officeDocument/2006/relationships/customXml" Target="../ink/ink506.xml"/><Relationship Id="rId835" Type="http://schemas.openxmlformats.org/officeDocument/2006/relationships/image" Target="../media/image592.png"/><Relationship Id="rId267" Type="http://schemas.openxmlformats.org/officeDocument/2006/relationships/customXml" Target="../ink/ink325.xml"/><Relationship Id="rId474" Type="http://schemas.openxmlformats.org/officeDocument/2006/relationships/image" Target="../media/image414.png"/><Relationship Id="rId127" Type="http://schemas.openxmlformats.org/officeDocument/2006/relationships/image" Target="../media/image241.png"/><Relationship Id="rId681" Type="http://schemas.openxmlformats.org/officeDocument/2006/relationships/image" Target="../media/image516.png"/><Relationship Id="rId779" Type="http://schemas.openxmlformats.org/officeDocument/2006/relationships/customXml" Target="../ink/ink583.xml"/><Relationship Id="rId31" Type="http://schemas.openxmlformats.org/officeDocument/2006/relationships/customXml" Target="../ink/ink206.xml"/><Relationship Id="rId334" Type="http://schemas.openxmlformats.org/officeDocument/2006/relationships/image" Target="../media/image344.png"/><Relationship Id="rId541" Type="http://schemas.openxmlformats.org/officeDocument/2006/relationships/image" Target="../media/image447.png"/><Relationship Id="rId639" Type="http://schemas.openxmlformats.org/officeDocument/2006/relationships/image" Target="../media/image496.png"/><Relationship Id="rId180" Type="http://schemas.openxmlformats.org/officeDocument/2006/relationships/customXml" Target="../ink/ink281.xml"/><Relationship Id="rId278" Type="http://schemas.openxmlformats.org/officeDocument/2006/relationships/image" Target="../media/image316.png"/><Relationship Id="rId401" Type="http://schemas.openxmlformats.org/officeDocument/2006/relationships/customXml" Target="../ink/ink392.xml"/><Relationship Id="rId846" Type="http://schemas.openxmlformats.org/officeDocument/2006/relationships/customXml" Target="../ink/ink617.xml"/><Relationship Id="rId485" Type="http://schemas.openxmlformats.org/officeDocument/2006/relationships/customXml" Target="../ink/ink434.xml"/><Relationship Id="rId692" Type="http://schemas.openxmlformats.org/officeDocument/2006/relationships/customXml" Target="../ink/ink539.xml"/><Relationship Id="rId706" Type="http://schemas.openxmlformats.org/officeDocument/2006/relationships/image" Target="../media/image528.png"/><Relationship Id="rId42" Type="http://schemas.openxmlformats.org/officeDocument/2006/relationships/image" Target="../media/image200.png"/><Relationship Id="rId138" Type="http://schemas.openxmlformats.org/officeDocument/2006/relationships/customXml" Target="../ink/ink260.xml"/><Relationship Id="rId345" Type="http://schemas.openxmlformats.org/officeDocument/2006/relationships/customXml" Target="../ink/ink364.xml"/><Relationship Id="rId552" Type="http://schemas.openxmlformats.org/officeDocument/2006/relationships/customXml" Target="../ink/ink468.xml"/><Relationship Id="rId191" Type="http://schemas.openxmlformats.org/officeDocument/2006/relationships/image" Target="../media/image273.png"/><Relationship Id="rId205" Type="http://schemas.openxmlformats.org/officeDocument/2006/relationships/image" Target="../media/image280.png"/><Relationship Id="rId412" Type="http://schemas.openxmlformats.org/officeDocument/2006/relationships/image" Target="../media/image383.png"/><Relationship Id="rId857" Type="http://schemas.openxmlformats.org/officeDocument/2006/relationships/customXml" Target="../ink/ink623.xml"/><Relationship Id="rId289" Type="http://schemas.openxmlformats.org/officeDocument/2006/relationships/customXml" Target="../ink/ink336.xml"/><Relationship Id="rId496" Type="http://schemas.openxmlformats.org/officeDocument/2006/relationships/image" Target="../media/image425.png"/><Relationship Id="rId717" Type="http://schemas.openxmlformats.org/officeDocument/2006/relationships/customXml" Target="../ink/ink552.xml"/><Relationship Id="rId53" Type="http://schemas.openxmlformats.org/officeDocument/2006/relationships/customXml" Target="../ink/ink217.xml"/><Relationship Id="rId149" Type="http://schemas.openxmlformats.org/officeDocument/2006/relationships/image" Target="../media/image252.png"/><Relationship Id="rId356" Type="http://schemas.openxmlformats.org/officeDocument/2006/relationships/image" Target="../media/image355.png"/><Relationship Id="rId563" Type="http://schemas.openxmlformats.org/officeDocument/2006/relationships/image" Target="../media/image458.png"/><Relationship Id="rId770" Type="http://schemas.openxmlformats.org/officeDocument/2006/relationships/image" Target="../media/image560.png"/><Relationship Id="rId216" Type="http://schemas.openxmlformats.org/officeDocument/2006/relationships/customXml" Target="../ink/ink299.xml"/><Relationship Id="rId423" Type="http://schemas.openxmlformats.org/officeDocument/2006/relationships/customXml" Target="../ink/ink403.xml"/><Relationship Id="rId868" Type="http://schemas.openxmlformats.org/officeDocument/2006/relationships/image" Target="../media/image608.png"/><Relationship Id="rId630" Type="http://schemas.openxmlformats.org/officeDocument/2006/relationships/customXml" Target="../ink/ink507.xml"/><Relationship Id="rId728" Type="http://schemas.openxmlformats.org/officeDocument/2006/relationships/image" Target="../media/image539.png"/><Relationship Id="rId64" Type="http://schemas.openxmlformats.org/officeDocument/2006/relationships/image" Target="../media/image211.png"/><Relationship Id="rId367" Type="http://schemas.openxmlformats.org/officeDocument/2006/relationships/customXml" Target="../ink/ink375.xml"/><Relationship Id="rId574" Type="http://schemas.openxmlformats.org/officeDocument/2006/relationships/customXml" Target="../ink/ink479.xml"/><Relationship Id="rId227" Type="http://schemas.openxmlformats.org/officeDocument/2006/relationships/image" Target="../media/image291.png"/><Relationship Id="rId781" Type="http://schemas.openxmlformats.org/officeDocument/2006/relationships/customXml" Target="../ink/ink584.xml"/><Relationship Id="rId879" Type="http://schemas.openxmlformats.org/officeDocument/2006/relationships/customXml" Target="../ink/ink634.xml"/><Relationship Id="rId434" Type="http://schemas.openxmlformats.org/officeDocument/2006/relationships/image" Target="../media/image394.png"/><Relationship Id="rId641" Type="http://schemas.openxmlformats.org/officeDocument/2006/relationships/image" Target="../media/image497.png"/><Relationship Id="rId739" Type="http://schemas.openxmlformats.org/officeDocument/2006/relationships/customXml" Target="../ink/ink563.xml"/><Relationship Id="rId280" Type="http://schemas.openxmlformats.org/officeDocument/2006/relationships/image" Target="../media/image317.png"/><Relationship Id="rId501" Type="http://schemas.openxmlformats.org/officeDocument/2006/relationships/customXml" Target="../ink/ink442.xml"/><Relationship Id="rId75" Type="http://schemas.openxmlformats.org/officeDocument/2006/relationships/customXml" Target="../ink/ink228.xml"/><Relationship Id="rId140" Type="http://schemas.openxmlformats.org/officeDocument/2006/relationships/customXml" Target="../ink/ink261.xml"/><Relationship Id="rId378" Type="http://schemas.openxmlformats.org/officeDocument/2006/relationships/image" Target="../media/image366.png"/><Relationship Id="rId585" Type="http://schemas.openxmlformats.org/officeDocument/2006/relationships/image" Target="../media/image469.png"/><Relationship Id="rId792" Type="http://schemas.openxmlformats.org/officeDocument/2006/relationships/customXml" Target="../ink/ink590.xml"/><Relationship Id="rId806" Type="http://schemas.openxmlformats.org/officeDocument/2006/relationships/customXml" Target="../ink/ink597.xml"/><Relationship Id="rId6" Type="http://schemas.openxmlformats.org/officeDocument/2006/relationships/image" Target="../media/image18210.png"/><Relationship Id="rId238" Type="http://schemas.openxmlformats.org/officeDocument/2006/relationships/image" Target="../media/image296.png"/><Relationship Id="rId445" Type="http://schemas.openxmlformats.org/officeDocument/2006/relationships/customXml" Target="../ink/ink414.xml"/><Relationship Id="rId652" Type="http://schemas.openxmlformats.org/officeDocument/2006/relationships/customXml" Target="../ink/ink518.xml"/><Relationship Id="rId291" Type="http://schemas.openxmlformats.org/officeDocument/2006/relationships/customXml" Target="../ink/ink337.xml"/><Relationship Id="rId305" Type="http://schemas.openxmlformats.org/officeDocument/2006/relationships/customXml" Target="../ink/ink344.xml"/><Relationship Id="rId512" Type="http://schemas.openxmlformats.org/officeDocument/2006/relationships/image" Target="../media/image433.png"/><Relationship Id="rId86" Type="http://schemas.openxmlformats.org/officeDocument/2006/relationships/image" Target="../media/image222.png"/><Relationship Id="rId151" Type="http://schemas.openxmlformats.org/officeDocument/2006/relationships/image" Target="../media/image253.png"/><Relationship Id="rId389" Type="http://schemas.openxmlformats.org/officeDocument/2006/relationships/customXml" Target="../ink/ink386.xml"/><Relationship Id="rId596" Type="http://schemas.openxmlformats.org/officeDocument/2006/relationships/customXml" Target="../ink/ink490.xml"/><Relationship Id="rId817" Type="http://schemas.openxmlformats.org/officeDocument/2006/relationships/image" Target="../media/image583.png"/><Relationship Id="rId249" Type="http://schemas.openxmlformats.org/officeDocument/2006/relationships/customXml" Target="../ink/ink316.xml"/><Relationship Id="rId456" Type="http://schemas.openxmlformats.org/officeDocument/2006/relationships/image" Target="../media/image405.png"/><Relationship Id="rId663" Type="http://schemas.openxmlformats.org/officeDocument/2006/relationships/customXml" Target="../ink/ink524.xml"/><Relationship Id="rId870" Type="http://schemas.openxmlformats.org/officeDocument/2006/relationships/image" Target="../media/image609.png"/><Relationship Id="rId13" Type="http://schemas.openxmlformats.org/officeDocument/2006/relationships/customXml" Target="../ink/ink197.xml"/><Relationship Id="rId109" Type="http://schemas.openxmlformats.org/officeDocument/2006/relationships/customXml" Target="../ink/ink245.xml"/><Relationship Id="rId316" Type="http://schemas.openxmlformats.org/officeDocument/2006/relationships/image" Target="../media/image335.png"/><Relationship Id="rId523" Type="http://schemas.openxmlformats.org/officeDocument/2006/relationships/image" Target="../media/image438.png"/><Relationship Id="rId97" Type="http://schemas.openxmlformats.org/officeDocument/2006/relationships/customXml" Target="../ink/ink239.xml"/><Relationship Id="rId730" Type="http://schemas.openxmlformats.org/officeDocument/2006/relationships/image" Target="../media/image540.png"/><Relationship Id="rId828" Type="http://schemas.openxmlformats.org/officeDocument/2006/relationships/customXml" Target="../ink/ink608.xml"/><Relationship Id="rId162" Type="http://schemas.openxmlformats.org/officeDocument/2006/relationships/customXml" Target="../ink/ink272.xml"/><Relationship Id="rId467" Type="http://schemas.openxmlformats.org/officeDocument/2006/relationships/customXml" Target="../ink/ink425.xml"/><Relationship Id="rId674" Type="http://schemas.openxmlformats.org/officeDocument/2006/relationships/image" Target="../media/image513.png"/><Relationship Id="rId24" Type="http://schemas.openxmlformats.org/officeDocument/2006/relationships/image" Target="../media/image19110.png"/><Relationship Id="rId327" Type="http://schemas.openxmlformats.org/officeDocument/2006/relationships/customXml" Target="../ink/ink355.xml"/><Relationship Id="rId534" Type="http://schemas.openxmlformats.org/officeDocument/2006/relationships/customXml" Target="../ink/ink459.xml"/><Relationship Id="rId741" Type="http://schemas.openxmlformats.org/officeDocument/2006/relationships/customXml" Target="../ink/ink564.xml"/><Relationship Id="rId839" Type="http://schemas.openxmlformats.org/officeDocument/2006/relationships/image" Target="../media/image594.png"/><Relationship Id="rId173" Type="http://schemas.openxmlformats.org/officeDocument/2006/relationships/image" Target="../media/image264.png"/><Relationship Id="rId380" Type="http://schemas.openxmlformats.org/officeDocument/2006/relationships/image" Target="../media/image367.png"/><Relationship Id="rId601" Type="http://schemas.openxmlformats.org/officeDocument/2006/relationships/image" Target="../media/image477.png"/><Relationship Id="rId240" Type="http://schemas.openxmlformats.org/officeDocument/2006/relationships/image" Target="../media/image297.png"/><Relationship Id="rId478" Type="http://schemas.openxmlformats.org/officeDocument/2006/relationships/image" Target="../media/image416.png"/><Relationship Id="rId685" Type="http://schemas.openxmlformats.org/officeDocument/2006/relationships/image" Target="../media/image518.png"/><Relationship Id="rId35" Type="http://schemas.openxmlformats.org/officeDocument/2006/relationships/customXml" Target="../ink/ink208.xml"/><Relationship Id="rId100" Type="http://schemas.openxmlformats.org/officeDocument/2006/relationships/image" Target="../media/image229.png"/><Relationship Id="rId338" Type="http://schemas.openxmlformats.org/officeDocument/2006/relationships/image" Target="../media/image346.png"/><Relationship Id="rId545" Type="http://schemas.openxmlformats.org/officeDocument/2006/relationships/image" Target="../media/image449.png"/><Relationship Id="rId752" Type="http://schemas.openxmlformats.org/officeDocument/2006/relationships/image" Target="../media/image551.png"/><Relationship Id="rId184" Type="http://schemas.openxmlformats.org/officeDocument/2006/relationships/customXml" Target="../ink/ink283.xml"/><Relationship Id="rId391" Type="http://schemas.openxmlformats.org/officeDocument/2006/relationships/customXml" Target="../ink/ink387.xml"/><Relationship Id="rId405" Type="http://schemas.openxmlformats.org/officeDocument/2006/relationships/customXml" Target="../ink/ink394.xml"/><Relationship Id="rId612" Type="http://schemas.openxmlformats.org/officeDocument/2006/relationships/customXml" Target="../ink/ink498.xml"/><Relationship Id="rId251" Type="http://schemas.openxmlformats.org/officeDocument/2006/relationships/customXml" Target="../ink/ink317.xml"/><Relationship Id="rId489" Type="http://schemas.openxmlformats.org/officeDocument/2006/relationships/customXml" Target="../ink/ink436.xml"/><Relationship Id="rId696" Type="http://schemas.openxmlformats.org/officeDocument/2006/relationships/customXml" Target="../ink/ink541.xml"/><Relationship Id="rId46" Type="http://schemas.openxmlformats.org/officeDocument/2006/relationships/image" Target="../media/image202.png"/><Relationship Id="rId349" Type="http://schemas.openxmlformats.org/officeDocument/2006/relationships/customXml" Target="../ink/ink366.xml"/><Relationship Id="rId556" Type="http://schemas.openxmlformats.org/officeDocument/2006/relationships/customXml" Target="../ink/ink470.xml"/><Relationship Id="rId763" Type="http://schemas.openxmlformats.org/officeDocument/2006/relationships/customXml" Target="../ink/ink575.xml"/><Relationship Id="rId111" Type="http://schemas.openxmlformats.org/officeDocument/2006/relationships/customXml" Target="../ink/ink246.xml"/><Relationship Id="rId195" Type="http://schemas.openxmlformats.org/officeDocument/2006/relationships/image" Target="../media/image275.png"/><Relationship Id="rId209" Type="http://schemas.openxmlformats.org/officeDocument/2006/relationships/image" Target="../media/image282.png"/><Relationship Id="rId416" Type="http://schemas.openxmlformats.org/officeDocument/2006/relationships/image" Target="../media/image385.png"/><Relationship Id="rId220" Type="http://schemas.openxmlformats.org/officeDocument/2006/relationships/customXml" Target="../ink/ink301.xml"/><Relationship Id="rId458" Type="http://schemas.openxmlformats.org/officeDocument/2006/relationships/image" Target="../media/image406.png"/><Relationship Id="rId623" Type="http://schemas.openxmlformats.org/officeDocument/2006/relationships/image" Target="../media/image488.png"/><Relationship Id="rId665" Type="http://schemas.openxmlformats.org/officeDocument/2006/relationships/customXml" Target="../ink/ink525.xml"/><Relationship Id="rId830" Type="http://schemas.openxmlformats.org/officeDocument/2006/relationships/customXml" Target="../ink/ink609.xml"/><Relationship Id="rId872" Type="http://schemas.openxmlformats.org/officeDocument/2006/relationships/image" Target="../media/image610.png"/><Relationship Id="rId15" Type="http://schemas.openxmlformats.org/officeDocument/2006/relationships/customXml" Target="../ink/ink198.xml"/><Relationship Id="rId57" Type="http://schemas.openxmlformats.org/officeDocument/2006/relationships/customXml" Target="../ink/ink219.xml"/><Relationship Id="rId262" Type="http://schemas.openxmlformats.org/officeDocument/2006/relationships/image" Target="../media/image308.png"/><Relationship Id="rId318" Type="http://schemas.openxmlformats.org/officeDocument/2006/relationships/image" Target="../media/image336.png"/><Relationship Id="rId525" Type="http://schemas.openxmlformats.org/officeDocument/2006/relationships/image" Target="../media/image439.png"/><Relationship Id="rId567" Type="http://schemas.openxmlformats.org/officeDocument/2006/relationships/image" Target="../media/image460.png"/><Relationship Id="rId732" Type="http://schemas.openxmlformats.org/officeDocument/2006/relationships/image" Target="../media/image541.png"/><Relationship Id="rId99" Type="http://schemas.openxmlformats.org/officeDocument/2006/relationships/customXml" Target="../ink/ink240.xml"/><Relationship Id="rId122" Type="http://schemas.openxmlformats.org/officeDocument/2006/relationships/customXml" Target="../ink/ink252.xml"/><Relationship Id="rId164" Type="http://schemas.openxmlformats.org/officeDocument/2006/relationships/customXml" Target="../ink/ink273.xml"/><Relationship Id="rId371" Type="http://schemas.openxmlformats.org/officeDocument/2006/relationships/customXml" Target="../ink/ink377.xml"/><Relationship Id="rId774" Type="http://schemas.openxmlformats.org/officeDocument/2006/relationships/image" Target="../media/image562.png"/><Relationship Id="rId427" Type="http://schemas.openxmlformats.org/officeDocument/2006/relationships/customXml" Target="../ink/ink405.xml"/><Relationship Id="rId469" Type="http://schemas.openxmlformats.org/officeDocument/2006/relationships/customXml" Target="../ink/ink426.xml"/><Relationship Id="rId634" Type="http://schemas.openxmlformats.org/officeDocument/2006/relationships/customXml" Target="../ink/ink509.xml"/><Relationship Id="rId676" Type="http://schemas.openxmlformats.org/officeDocument/2006/relationships/image" Target="../media/image514.png"/><Relationship Id="rId841" Type="http://schemas.openxmlformats.org/officeDocument/2006/relationships/image" Target="../media/image595.png"/><Relationship Id="rId26" Type="http://schemas.openxmlformats.org/officeDocument/2006/relationships/image" Target="../media/image19210.png"/><Relationship Id="rId231" Type="http://schemas.openxmlformats.org/officeDocument/2006/relationships/customXml" Target="../ink/ink307.xml"/><Relationship Id="rId273" Type="http://schemas.openxmlformats.org/officeDocument/2006/relationships/customXml" Target="../ink/ink328.xml"/><Relationship Id="rId329" Type="http://schemas.openxmlformats.org/officeDocument/2006/relationships/customXml" Target="../ink/ink356.xml"/><Relationship Id="rId480" Type="http://schemas.openxmlformats.org/officeDocument/2006/relationships/image" Target="../media/image417.png"/><Relationship Id="rId536" Type="http://schemas.openxmlformats.org/officeDocument/2006/relationships/customXml" Target="../ink/ink460.xml"/><Relationship Id="rId701" Type="http://schemas.openxmlformats.org/officeDocument/2006/relationships/customXml" Target="../ink/ink544.xml"/><Relationship Id="rId68" Type="http://schemas.openxmlformats.org/officeDocument/2006/relationships/image" Target="../media/image213.png"/><Relationship Id="rId133" Type="http://schemas.openxmlformats.org/officeDocument/2006/relationships/image" Target="../media/image244.png"/><Relationship Id="rId175" Type="http://schemas.openxmlformats.org/officeDocument/2006/relationships/image" Target="../media/image265.png"/><Relationship Id="rId340" Type="http://schemas.openxmlformats.org/officeDocument/2006/relationships/image" Target="../media/image347.png"/><Relationship Id="rId578" Type="http://schemas.openxmlformats.org/officeDocument/2006/relationships/customXml" Target="../ink/ink481.xml"/><Relationship Id="rId743" Type="http://schemas.openxmlformats.org/officeDocument/2006/relationships/customXml" Target="../ink/ink565.xml"/><Relationship Id="rId785" Type="http://schemas.openxmlformats.org/officeDocument/2006/relationships/image" Target="../media/image567.png"/><Relationship Id="rId200" Type="http://schemas.openxmlformats.org/officeDocument/2006/relationships/customXml" Target="../ink/ink291.xml"/><Relationship Id="rId382" Type="http://schemas.openxmlformats.org/officeDocument/2006/relationships/image" Target="../media/image368.png"/><Relationship Id="rId438" Type="http://schemas.openxmlformats.org/officeDocument/2006/relationships/image" Target="../media/image396.png"/><Relationship Id="rId603" Type="http://schemas.openxmlformats.org/officeDocument/2006/relationships/image" Target="../media/image478.png"/><Relationship Id="rId645" Type="http://schemas.openxmlformats.org/officeDocument/2006/relationships/image" Target="../media/image499.png"/><Relationship Id="rId687" Type="http://schemas.openxmlformats.org/officeDocument/2006/relationships/image" Target="../media/image519.png"/><Relationship Id="rId810" Type="http://schemas.openxmlformats.org/officeDocument/2006/relationships/customXml" Target="../ink/ink599.xml"/><Relationship Id="rId852" Type="http://schemas.openxmlformats.org/officeDocument/2006/relationships/customXml" Target="../ink/ink620.xml"/><Relationship Id="rId242" Type="http://schemas.openxmlformats.org/officeDocument/2006/relationships/image" Target="../media/image298.png"/><Relationship Id="rId284" Type="http://schemas.openxmlformats.org/officeDocument/2006/relationships/image" Target="../media/image319.png"/><Relationship Id="rId491" Type="http://schemas.openxmlformats.org/officeDocument/2006/relationships/customXml" Target="../ink/ink437.xml"/><Relationship Id="rId505" Type="http://schemas.openxmlformats.org/officeDocument/2006/relationships/customXml" Target="../ink/ink444.xml"/><Relationship Id="rId712" Type="http://schemas.openxmlformats.org/officeDocument/2006/relationships/image" Target="../media/image531.png"/><Relationship Id="rId37" Type="http://schemas.openxmlformats.org/officeDocument/2006/relationships/customXml" Target="../ink/ink209.xml"/><Relationship Id="rId79" Type="http://schemas.openxmlformats.org/officeDocument/2006/relationships/customXml" Target="../ink/ink230.xml"/><Relationship Id="rId102" Type="http://schemas.openxmlformats.org/officeDocument/2006/relationships/image" Target="../media/image230.png"/><Relationship Id="rId144" Type="http://schemas.openxmlformats.org/officeDocument/2006/relationships/customXml" Target="../ink/ink263.xml"/><Relationship Id="rId547" Type="http://schemas.openxmlformats.org/officeDocument/2006/relationships/image" Target="../media/image450.png"/><Relationship Id="rId589" Type="http://schemas.openxmlformats.org/officeDocument/2006/relationships/image" Target="../media/image471.png"/><Relationship Id="rId754" Type="http://schemas.openxmlformats.org/officeDocument/2006/relationships/image" Target="../media/image552.png"/><Relationship Id="rId796" Type="http://schemas.openxmlformats.org/officeDocument/2006/relationships/customXml" Target="../ink/ink592.xml"/><Relationship Id="rId90" Type="http://schemas.openxmlformats.org/officeDocument/2006/relationships/image" Target="../media/image224.png"/><Relationship Id="rId186" Type="http://schemas.openxmlformats.org/officeDocument/2006/relationships/customXml" Target="../ink/ink284.xml"/><Relationship Id="rId351" Type="http://schemas.openxmlformats.org/officeDocument/2006/relationships/customXml" Target="../ink/ink367.xml"/><Relationship Id="rId393" Type="http://schemas.openxmlformats.org/officeDocument/2006/relationships/customXml" Target="../ink/ink388.xml"/><Relationship Id="rId407" Type="http://schemas.openxmlformats.org/officeDocument/2006/relationships/customXml" Target="../ink/ink395.xml"/><Relationship Id="rId449" Type="http://schemas.openxmlformats.org/officeDocument/2006/relationships/customXml" Target="../ink/ink416.xml"/><Relationship Id="rId614" Type="http://schemas.openxmlformats.org/officeDocument/2006/relationships/customXml" Target="../ink/ink499.xml"/><Relationship Id="rId656" Type="http://schemas.openxmlformats.org/officeDocument/2006/relationships/customXml" Target="../ink/ink520.xml"/><Relationship Id="rId821" Type="http://schemas.openxmlformats.org/officeDocument/2006/relationships/image" Target="../media/image585.png"/><Relationship Id="rId863" Type="http://schemas.openxmlformats.org/officeDocument/2006/relationships/customXml" Target="../ink/ink626.xml"/><Relationship Id="rId211" Type="http://schemas.openxmlformats.org/officeDocument/2006/relationships/image" Target="../media/image283.png"/><Relationship Id="rId253" Type="http://schemas.openxmlformats.org/officeDocument/2006/relationships/customXml" Target="../ink/ink318.xml"/><Relationship Id="rId295" Type="http://schemas.openxmlformats.org/officeDocument/2006/relationships/customXml" Target="../ink/ink339.xml"/><Relationship Id="rId309" Type="http://schemas.openxmlformats.org/officeDocument/2006/relationships/customXml" Target="../ink/ink346.xml"/><Relationship Id="rId460" Type="http://schemas.openxmlformats.org/officeDocument/2006/relationships/image" Target="../media/image407.png"/><Relationship Id="rId516" Type="http://schemas.openxmlformats.org/officeDocument/2006/relationships/image" Target="../media/image435.png"/><Relationship Id="rId698" Type="http://schemas.openxmlformats.org/officeDocument/2006/relationships/image" Target="../media/image524.png"/><Relationship Id="rId48" Type="http://schemas.openxmlformats.org/officeDocument/2006/relationships/image" Target="../media/image203.png"/><Relationship Id="rId113" Type="http://schemas.openxmlformats.org/officeDocument/2006/relationships/customXml" Target="../ink/ink247.xml"/><Relationship Id="rId320" Type="http://schemas.openxmlformats.org/officeDocument/2006/relationships/image" Target="../media/image337.png"/><Relationship Id="rId558" Type="http://schemas.openxmlformats.org/officeDocument/2006/relationships/customXml" Target="../ink/ink471.xml"/><Relationship Id="rId723" Type="http://schemas.openxmlformats.org/officeDocument/2006/relationships/customXml" Target="../ink/ink555.xml"/><Relationship Id="rId765" Type="http://schemas.openxmlformats.org/officeDocument/2006/relationships/customXml" Target="../ink/ink576.xml"/><Relationship Id="rId155" Type="http://schemas.openxmlformats.org/officeDocument/2006/relationships/image" Target="../media/image255.png"/><Relationship Id="rId197" Type="http://schemas.openxmlformats.org/officeDocument/2006/relationships/image" Target="../media/image276.png"/><Relationship Id="rId362" Type="http://schemas.openxmlformats.org/officeDocument/2006/relationships/image" Target="../media/image358.png"/><Relationship Id="rId418" Type="http://schemas.openxmlformats.org/officeDocument/2006/relationships/image" Target="../media/image386.png"/><Relationship Id="rId625" Type="http://schemas.openxmlformats.org/officeDocument/2006/relationships/image" Target="../media/image489.png"/><Relationship Id="rId832" Type="http://schemas.openxmlformats.org/officeDocument/2006/relationships/customXml" Target="../ink/ink610.xml"/><Relationship Id="rId222" Type="http://schemas.openxmlformats.org/officeDocument/2006/relationships/customXml" Target="../ink/ink302.xml"/><Relationship Id="rId264" Type="http://schemas.openxmlformats.org/officeDocument/2006/relationships/image" Target="../media/image309.png"/><Relationship Id="rId471" Type="http://schemas.openxmlformats.org/officeDocument/2006/relationships/customXml" Target="../ink/ink427.xml"/><Relationship Id="rId667" Type="http://schemas.openxmlformats.org/officeDocument/2006/relationships/customXml" Target="../ink/ink526.xml"/><Relationship Id="rId874" Type="http://schemas.openxmlformats.org/officeDocument/2006/relationships/image" Target="../media/image611.png"/><Relationship Id="rId17" Type="http://schemas.openxmlformats.org/officeDocument/2006/relationships/customXml" Target="../ink/ink199.xml"/><Relationship Id="rId59" Type="http://schemas.openxmlformats.org/officeDocument/2006/relationships/customXml" Target="../ink/ink220.xml"/><Relationship Id="rId124" Type="http://schemas.openxmlformats.org/officeDocument/2006/relationships/customXml" Target="../ink/ink253.xml"/><Relationship Id="rId527" Type="http://schemas.openxmlformats.org/officeDocument/2006/relationships/image" Target="../media/image440.png"/><Relationship Id="rId569" Type="http://schemas.openxmlformats.org/officeDocument/2006/relationships/image" Target="../media/image461.png"/><Relationship Id="rId734" Type="http://schemas.openxmlformats.org/officeDocument/2006/relationships/image" Target="../media/image542.png"/><Relationship Id="rId776" Type="http://schemas.openxmlformats.org/officeDocument/2006/relationships/image" Target="../media/image563.png"/><Relationship Id="rId70" Type="http://schemas.openxmlformats.org/officeDocument/2006/relationships/image" Target="../media/image214.png"/><Relationship Id="rId166" Type="http://schemas.openxmlformats.org/officeDocument/2006/relationships/customXml" Target="../ink/ink274.xml"/><Relationship Id="rId331" Type="http://schemas.openxmlformats.org/officeDocument/2006/relationships/customXml" Target="../ink/ink357.xml"/><Relationship Id="rId373" Type="http://schemas.openxmlformats.org/officeDocument/2006/relationships/customXml" Target="../ink/ink378.xml"/><Relationship Id="rId429" Type="http://schemas.openxmlformats.org/officeDocument/2006/relationships/customXml" Target="../ink/ink406.xml"/><Relationship Id="rId580" Type="http://schemas.openxmlformats.org/officeDocument/2006/relationships/customXml" Target="../ink/ink482.xml"/><Relationship Id="rId636" Type="http://schemas.openxmlformats.org/officeDocument/2006/relationships/customXml" Target="../ink/ink510.xml"/><Relationship Id="rId801" Type="http://schemas.openxmlformats.org/officeDocument/2006/relationships/image" Target="../media/image575.png"/><Relationship Id="rId1" Type="http://schemas.openxmlformats.org/officeDocument/2006/relationships/slideLayout" Target="../slideLayouts/slideLayout7.xml"/><Relationship Id="rId233" Type="http://schemas.openxmlformats.org/officeDocument/2006/relationships/customXml" Target="../ink/ink308.xml"/><Relationship Id="rId440" Type="http://schemas.openxmlformats.org/officeDocument/2006/relationships/image" Target="../media/image397.png"/><Relationship Id="rId678" Type="http://schemas.openxmlformats.org/officeDocument/2006/relationships/image" Target="../media/image515.png"/><Relationship Id="rId843" Type="http://schemas.openxmlformats.org/officeDocument/2006/relationships/image" Target="../media/image596.png"/><Relationship Id="rId28" Type="http://schemas.openxmlformats.org/officeDocument/2006/relationships/image" Target="../media/image193.png"/><Relationship Id="rId275" Type="http://schemas.openxmlformats.org/officeDocument/2006/relationships/customXml" Target="../ink/ink329.xml"/><Relationship Id="rId300" Type="http://schemas.openxmlformats.org/officeDocument/2006/relationships/image" Target="../media/image327.png"/><Relationship Id="rId482" Type="http://schemas.openxmlformats.org/officeDocument/2006/relationships/image" Target="../media/image418.png"/><Relationship Id="rId538" Type="http://schemas.openxmlformats.org/officeDocument/2006/relationships/customXml" Target="../ink/ink461.xml"/><Relationship Id="rId703" Type="http://schemas.openxmlformats.org/officeDocument/2006/relationships/customXml" Target="../ink/ink545.xml"/><Relationship Id="rId745" Type="http://schemas.openxmlformats.org/officeDocument/2006/relationships/customXml" Target="../ink/ink566.xml"/><Relationship Id="rId81" Type="http://schemas.openxmlformats.org/officeDocument/2006/relationships/customXml" Target="../ink/ink231.xml"/><Relationship Id="rId135" Type="http://schemas.openxmlformats.org/officeDocument/2006/relationships/image" Target="../media/image245.png"/><Relationship Id="rId177" Type="http://schemas.openxmlformats.org/officeDocument/2006/relationships/image" Target="../media/image266.png"/><Relationship Id="rId342" Type="http://schemas.openxmlformats.org/officeDocument/2006/relationships/image" Target="../media/image348.png"/><Relationship Id="rId384" Type="http://schemas.openxmlformats.org/officeDocument/2006/relationships/image" Target="../media/image369.png"/><Relationship Id="rId591" Type="http://schemas.openxmlformats.org/officeDocument/2006/relationships/image" Target="../media/image472.png"/><Relationship Id="rId605" Type="http://schemas.openxmlformats.org/officeDocument/2006/relationships/image" Target="../media/image479.png"/><Relationship Id="rId787" Type="http://schemas.openxmlformats.org/officeDocument/2006/relationships/image" Target="../media/image568.png"/><Relationship Id="rId812" Type="http://schemas.openxmlformats.org/officeDocument/2006/relationships/customXml" Target="../ink/ink600.xml"/><Relationship Id="rId202" Type="http://schemas.openxmlformats.org/officeDocument/2006/relationships/customXml" Target="../ink/ink292.xml"/><Relationship Id="rId244" Type="http://schemas.openxmlformats.org/officeDocument/2006/relationships/image" Target="../media/image299.png"/><Relationship Id="rId647" Type="http://schemas.openxmlformats.org/officeDocument/2006/relationships/image" Target="../media/image500.png"/><Relationship Id="rId689" Type="http://schemas.openxmlformats.org/officeDocument/2006/relationships/image" Target="../media/image520.png"/><Relationship Id="rId854" Type="http://schemas.openxmlformats.org/officeDocument/2006/relationships/image" Target="../media/image601.png"/><Relationship Id="rId39" Type="http://schemas.openxmlformats.org/officeDocument/2006/relationships/customXml" Target="../ink/ink210.xml"/><Relationship Id="rId286" Type="http://schemas.openxmlformats.org/officeDocument/2006/relationships/image" Target="../media/image320.png"/><Relationship Id="rId451" Type="http://schemas.openxmlformats.org/officeDocument/2006/relationships/customXml" Target="../ink/ink417.xml"/><Relationship Id="rId493" Type="http://schemas.openxmlformats.org/officeDocument/2006/relationships/customXml" Target="../ink/ink438.xml"/><Relationship Id="rId507" Type="http://schemas.openxmlformats.org/officeDocument/2006/relationships/customXml" Target="../ink/ink445.xml"/><Relationship Id="rId549" Type="http://schemas.openxmlformats.org/officeDocument/2006/relationships/image" Target="../media/image451.png"/><Relationship Id="rId714" Type="http://schemas.openxmlformats.org/officeDocument/2006/relationships/image" Target="../media/image532.png"/><Relationship Id="rId756" Type="http://schemas.openxmlformats.org/officeDocument/2006/relationships/image" Target="../media/image553.png"/><Relationship Id="rId50" Type="http://schemas.openxmlformats.org/officeDocument/2006/relationships/image" Target="../media/image204.png"/><Relationship Id="rId104" Type="http://schemas.openxmlformats.org/officeDocument/2006/relationships/image" Target="../media/image231.png"/><Relationship Id="rId146" Type="http://schemas.openxmlformats.org/officeDocument/2006/relationships/customXml" Target="../ink/ink264.xml"/><Relationship Id="rId188" Type="http://schemas.openxmlformats.org/officeDocument/2006/relationships/customXml" Target="../ink/ink285.xml"/><Relationship Id="rId311" Type="http://schemas.openxmlformats.org/officeDocument/2006/relationships/customXml" Target="../ink/ink347.xml"/><Relationship Id="rId353" Type="http://schemas.openxmlformats.org/officeDocument/2006/relationships/customXml" Target="../ink/ink368.xml"/><Relationship Id="rId395" Type="http://schemas.openxmlformats.org/officeDocument/2006/relationships/customXml" Target="../ink/ink389.xml"/><Relationship Id="rId409" Type="http://schemas.openxmlformats.org/officeDocument/2006/relationships/customXml" Target="../ink/ink396.xml"/><Relationship Id="rId560" Type="http://schemas.openxmlformats.org/officeDocument/2006/relationships/customXml" Target="../ink/ink472.xml"/><Relationship Id="rId798" Type="http://schemas.openxmlformats.org/officeDocument/2006/relationships/customXml" Target="../ink/ink593.xml"/><Relationship Id="rId92" Type="http://schemas.openxmlformats.org/officeDocument/2006/relationships/image" Target="../media/image225.png"/><Relationship Id="rId213" Type="http://schemas.openxmlformats.org/officeDocument/2006/relationships/image" Target="../media/image284.png"/><Relationship Id="rId420" Type="http://schemas.openxmlformats.org/officeDocument/2006/relationships/image" Target="../media/image387.png"/><Relationship Id="rId616" Type="http://schemas.openxmlformats.org/officeDocument/2006/relationships/customXml" Target="../ink/ink500.xml"/><Relationship Id="rId658" Type="http://schemas.openxmlformats.org/officeDocument/2006/relationships/image" Target="../media/image505.png"/><Relationship Id="rId823" Type="http://schemas.openxmlformats.org/officeDocument/2006/relationships/image" Target="../media/image586.png"/><Relationship Id="rId865" Type="http://schemas.openxmlformats.org/officeDocument/2006/relationships/customXml" Target="../ink/ink627.xml"/><Relationship Id="rId255" Type="http://schemas.openxmlformats.org/officeDocument/2006/relationships/customXml" Target="../ink/ink319.xml"/><Relationship Id="rId297" Type="http://schemas.openxmlformats.org/officeDocument/2006/relationships/customXml" Target="../ink/ink340.xml"/><Relationship Id="rId462" Type="http://schemas.openxmlformats.org/officeDocument/2006/relationships/image" Target="../media/image408.png"/><Relationship Id="rId518" Type="http://schemas.openxmlformats.org/officeDocument/2006/relationships/image" Target="../media/image436.png"/><Relationship Id="rId725" Type="http://schemas.openxmlformats.org/officeDocument/2006/relationships/customXml" Target="../ink/ink556.xml"/><Relationship Id="rId115" Type="http://schemas.openxmlformats.org/officeDocument/2006/relationships/image" Target="../media/image235.png"/><Relationship Id="rId157" Type="http://schemas.openxmlformats.org/officeDocument/2006/relationships/image" Target="../media/image256.png"/><Relationship Id="rId322" Type="http://schemas.openxmlformats.org/officeDocument/2006/relationships/image" Target="../media/image338.png"/><Relationship Id="rId364" Type="http://schemas.openxmlformats.org/officeDocument/2006/relationships/image" Target="../media/image359.png"/><Relationship Id="rId767" Type="http://schemas.openxmlformats.org/officeDocument/2006/relationships/customXml" Target="../ink/ink577.xml"/><Relationship Id="rId61" Type="http://schemas.openxmlformats.org/officeDocument/2006/relationships/customXml" Target="../ink/ink221.xml"/><Relationship Id="rId199" Type="http://schemas.openxmlformats.org/officeDocument/2006/relationships/image" Target="../media/image277.png"/><Relationship Id="rId571" Type="http://schemas.openxmlformats.org/officeDocument/2006/relationships/image" Target="../media/image462.png"/><Relationship Id="rId627" Type="http://schemas.openxmlformats.org/officeDocument/2006/relationships/image" Target="../media/image490.png"/><Relationship Id="rId669" Type="http://schemas.openxmlformats.org/officeDocument/2006/relationships/customXml" Target="../ink/ink527.xml"/><Relationship Id="rId834" Type="http://schemas.openxmlformats.org/officeDocument/2006/relationships/customXml" Target="../ink/ink611.xml"/><Relationship Id="rId876" Type="http://schemas.openxmlformats.org/officeDocument/2006/relationships/image" Target="../media/image612.png"/><Relationship Id="rId19" Type="http://schemas.openxmlformats.org/officeDocument/2006/relationships/customXml" Target="../ink/ink200.xml"/><Relationship Id="rId224" Type="http://schemas.openxmlformats.org/officeDocument/2006/relationships/customXml" Target="../ink/ink303.xml"/><Relationship Id="rId266" Type="http://schemas.openxmlformats.org/officeDocument/2006/relationships/image" Target="../media/image310.png"/><Relationship Id="rId431" Type="http://schemas.openxmlformats.org/officeDocument/2006/relationships/customXml" Target="../ink/ink407.xml"/><Relationship Id="rId473" Type="http://schemas.openxmlformats.org/officeDocument/2006/relationships/customXml" Target="../ink/ink428.xml"/><Relationship Id="rId529" Type="http://schemas.openxmlformats.org/officeDocument/2006/relationships/image" Target="../media/image441.png"/><Relationship Id="rId680" Type="http://schemas.openxmlformats.org/officeDocument/2006/relationships/customXml" Target="../ink/ink533.xml"/><Relationship Id="rId736" Type="http://schemas.openxmlformats.org/officeDocument/2006/relationships/image" Target="../media/image543.png"/><Relationship Id="rId30" Type="http://schemas.openxmlformats.org/officeDocument/2006/relationships/image" Target="../media/image194.png"/><Relationship Id="rId126" Type="http://schemas.openxmlformats.org/officeDocument/2006/relationships/customXml" Target="../ink/ink254.xml"/><Relationship Id="rId168" Type="http://schemas.openxmlformats.org/officeDocument/2006/relationships/customXml" Target="../ink/ink275.xml"/><Relationship Id="rId333" Type="http://schemas.openxmlformats.org/officeDocument/2006/relationships/customXml" Target="../ink/ink358.xml"/><Relationship Id="rId540" Type="http://schemas.openxmlformats.org/officeDocument/2006/relationships/customXml" Target="../ink/ink462.xml"/><Relationship Id="rId778" Type="http://schemas.openxmlformats.org/officeDocument/2006/relationships/image" Target="../media/image564.png"/><Relationship Id="rId72" Type="http://schemas.openxmlformats.org/officeDocument/2006/relationships/image" Target="../media/image215.png"/><Relationship Id="rId375" Type="http://schemas.openxmlformats.org/officeDocument/2006/relationships/customXml" Target="../ink/ink379.xml"/><Relationship Id="rId582" Type="http://schemas.openxmlformats.org/officeDocument/2006/relationships/customXml" Target="../ink/ink483.xml"/><Relationship Id="rId638" Type="http://schemas.openxmlformats.org/officeDocument/2006/relationships/customXml" Target="../ink/ink511.xml"/><Relationship Id="rId803" Type="http://schemas.openxmlformats.org/officeDocument/2006/relationships/image" Target="../media/image576.png"/><Relationship Id="rId845" Type="http://schemas.openxmlformats.org/officeDocument/2006/relationships/image" Target="../media/image597.png"/><Relationship Id="rId3" Type="http://schemas.openxmlformats.org/officeDocument/2006/relationships/customXml" Target="../ink/ink192.xml"/><Relationship Id="rId235" Type="http://schemas.openxmlformats.org/officeDocument/2006/relationships/customXml" Target="../ink/ink309.xml"/><Relationship Id="rId277" Type="http://schemas.openxmlformats.org/officeDocument/2006/relationships/customXml" Target="../ink/ink330.xml"/><Relationship Id="rId400" Type="http://schemas.openxmlformats.org/officeDocument/2006/relationships/image" Target="../media/image377.png"/><Relationship Id="rId442" Type="http://schemas.openxmlformats.org/officeDocument/2006/relationships/image" Target="../media/image398.png"/><Relationship Id="rId484" Type="http://schemas.openxmlformats.org/officeDocument/2006/relationships/image" Target="../media/image419.png"/><Relationship Id="rId705" Type="http://schemas.openxmlformats.org/officeDocument/2006/relationships/customXml" Target="../ink/ink546.xml"/><Relationship Id="rId137" Type="http://schemas.openxmlformats.org/officeDocument/2006/relationships/image" Target="../media/image246.png"/><Relationship Id="rId302" Type="http://schemas.openxmlformats.org/officeDocument/2006/relationships/image" Target="../media/image328.png"/><Relationship Id="rId344" Type="http://schemas.openxmlformats.org/officeDocument/2006/relationships/image" Target="../media/image349.png"/><Relationship Id="rId691" Type="http://schemas.openxmlformats.org/officeDocument/2006/relationships/image" Target="../media/image521.png"/><Relationship Id="rId747" Type="http://schemas.openxmlformats.org/officeDocument/2006/relationships/customXml" Target="../ink/ink567.xml"/><Relationship Id="rId789" Type="http://schemas.openxmlformats.org/officeDocument/2006/relationships/image" Target="../media/image569.png"/><Relationship Id="rId41" Type="http://schemas.openxmlformats.org/officeDocument/2006/relationships/customXml" Target="../ink/ink211.xml"/><Relationship Id="rId83" Type="http://schemas.openxmlformats.org/officeDocument/2006/relationships/customXml" Target="../ink/ink232.xml"/><Relationship Id="rId179" Type="http://schemas.openxmlformats.org/officeDocument/2006/relationships/image" Target="../media/image267.png"/><Relationship Id="rId386" Type="http://schemas.openxmlformats.org/officeDocument/2006/relationships/image" Target="../media/image370.png"/><Relationship Id="rId551" Type="http://schemas.openxmlformats.org/officeDocument/2006/relationships/image" Target="../media/image452.png"/><Relationship Id="rId593" Type="http://schemas.openxmlformats.org/officeDocument/2006/relationships/image" Target="../media/image473.png"/><Relationship Id="rId607" Type="http://schemas.openxmlformats.org/officeDocument/2006/relationships/image" Target="../media/image480.png"/><Relationship Id="rId649" Type="http://schemas.openxmlformats.org/officeDocument/2006/relationships/image" Target="../media/image501.png"/><Relationship Id="rId814" Type="http://schemas.openxmlformats.org/officeDocument/2006/relationships/customXml" Target="../ink/ink601.xml"/><Relationship Id="rId856" Type="http://schemas.openxmlformats.org/officeDocument/2006/relationships/image" Target="../media/image602.png"/><Relationship Id="rId190" Type="http://schemas.openxmlformats.org/officeDocument/2006/relationships/customXml" Target="../ink/ink286.xml"/><Relationship Id="rId204" Type="http://schemas.openxmlformats.org/officeDocument/2006/relationships/customXml" Target="../ink/ink293.xml"/><Relationship Id="rId246" Type="http://schemas.openxmlformats.org/officeDocument/2006/relationships/image" Target="../media/image300.png"/><Relationship Id="rId288" Type="http://schemas.openxmlformats.org/officeDocument/2006/relationships/image" Target="../media/image321.png"/><Relationship Id="rId411" Type="http://schemas.openxmlformats.org/officeDocument/2006/relationships/customXml" Target="../ink/ink397.xml"/><Relationship Id="rId453" Type="http://schemas.openxmlformats.org/officeDocument/2006/relationships/customXml" Target="../ink/ink418.xml"/><Relationship Id="rId509" Type="http://schemas.openxmlformats.org/officeDocument/2006/relationships/customXml" Target="../ink/ink446.xml"/><Relationship Id="rId660" Type="http://schemas.openxmlformats.org/officeDocument/2006/relationships/image" Target="../media/image506.png"/><Relationship Id="rId106" Type="http://schemas.openxmlformats.org/officeDocument/2006/relationships/image" Target="../media/image232.png"/><Relationship Id="rId313" Type="http://schemas.openxmlformats.org/officeDocument/2006/relationships/customXml" Target="../ink/ink348.xml"/><Relationship Id="rId495" Type="http://schemas.openxmlformats.org/officeDocument/2006/relationships/customXml" Target="../ink/ink439.xml"/><Relationship Id="rId716" Type="http://schemas.openxmlformats.org/officeDocument/2006/relationships/image" Target="../media/image533.png"/><Relationship Id="rId758" Type="http://schemas.openxmlformats.org/officeDocument/2006/relationships/image" Target="../media/image554.png"/><Relationship Id="rId10" Type="http://schemas.openxmlformats.org/officeDocument/2006/relationships/image" Target="../media/image18410.png"/><Relationship Id="rId52" Type="http://schemas.openxmlformats.org/officeDocument/2006/relationships/image" Target="../media/image205.png"/><Relationship Id="rId94" Type="http://schemas.openxmlformats.org/officeDocument/2006/relationships/image" Target="../media/image226.png"/><Relationship Id="rId148" Type="http://schemas.openxmlformats.org/officeDocument/2006/relationships/customXml" Target="../ink/ink265.xml"/><Relationship Id="rId355" Type="http://schemas.openxmlformats.org/officeDocument/2006/relationships/customXml" Target="../ink/ink369.xml"/><Relationship Id="rId397" Type="http://schemas.openxmlformats.org/officeDocument/2006/relationships/customXml" Target="../ink/ink390.xml"/><Relationship Id="rId520" Type="http://schemas.openxmlformats.org/officeDocument/2006/relationships/image" Target="../media/image437.png"/><Relationship Id="rId562" Type="http://schemas.openxmlformats.org/officeDocument/2006/relationships/customXml" Target="../ink/ink473.xml"/><Relationship Id="rId618" Type="http://schemas.openxmlformats.org/officeDocument/2006/relationships/customXml" Target="../ink/ink501.xml"/><Relationship Id="rId825" Type="http://schemas.openxmlformats.org/officeDocument/2006/relationships/image" Target="../media/image587.png"/><Relationship Id="rId215" Type="http://schemas.openxmlformats.org/officeDocument/2006/relationships/image" Target="../media/image285.png"/><Relationship Id="rId257" Type="http://schemas.openxmlformats.org/officeDocument/2006/relationships/customXml" Target="../ink/ink320.xml"/><Relationship Id="rId422" Type="http://schemas.openxmlformats.org/officeDocument/2006/relationships/image" Target="../media/image388.png"/><Relationship Id="rId464" Type="http://schemas.openxmlformats.org/officeDocument/2006/relationships/image" Target="../media/image409.png"/><Relationship Id="rId867" Type="http://schemas.openxmlformats.org/officeDocument/2006/relationships/customXml" Target="../ink/ink628.xml"/><Relationship Id="rId299" Type="http://schemas.openxmlformats.org/officeDocument/2006/relationships/customXml" Target="../ink/ink341.xml"/><Relationship Id="rId727" Type="http://schemas.openxmlformats.org/officeDocument/2006/relationships/customXml" Target="../ink/ink557.xml"/><Relationship Id="rId63" Type="http://schemas.openxmlformats.org/officeDocument/2006/relationships/customXml" Target="../ink/ink222.xml"/><Relationship Id="rId159" Type="http://schemas.openxmlformats.org/officeDocument/2006/relationships/image" Target="../media/image257.png"/><Relationship Id="rId366" Type="http://schemas.openxmlformats.org/officeDocument/2006/relationships/image" Target="../media/image360.png"/><Relationship Id="rId573" Type="http://schemas.openxmlformats.org/officeDocument/2006/relationships/image" Target="../media/image463.png"/><Relationship Id="rId780" Type="http://schemas.openxmlformats.org/officeDocument/2006/relationships/image" Target="../media/image565.png"/><Relationship Id="rId226" Type="http://schemas.openxmlformats.org/officeDocument/2006/relationships/customXml" Target="../ink/ink304.xml"/><Relationship Id="rId433" Type="http://schemas.openxmlformats.org/officeDocument/2006/relationships/customXml" Target="../ink/ink408.xml"/><Relationship Id="rId878" Type="http://schemas.openxmlformats.org/officeDocument/2006/relationships/image" Target="../media/image613.png"/><Relationship Id="rId640" Type="http://schemas.openxmlformats.org/officeDocument/2006/relationships/customXml" Target="../ink/ink512.xml"/><Relationship Id="rId738" Type="http://schemas.openxmlformats.org/officeDocument/2006/relationships/image" Target="../media/image544.png"/><Relationship Id="rId74" Type="http://schemas.openxmlformats.org/officeDocument/2006/relationships/image" Target="../media/image216.png"/><Relationship Id="rId377" Type="http://schemas.openxmlformats.org/officeDocument/2006/relationships/customXml" Target="../ink/ink380.xml"/><Relationship Id="rId500" Type="http://schemas.openxmlformats.org/officeDocument/2006/relationships/image" Target="../media/image427.png"/><Relationship Id="rId584" Type="http://schemas.openxmlformats.org/officeDocument/2006/relationships/customXml" Target="../ink/ink484.xml"/><Relationship Id="rId805" Type="http://schemas.openxmlformats.org/officeDocument/2006/relationships/image" Target="../media/image577.png"/><Relationship Id="rId5" Type="http://schemas.openxmlformats.org/officeDocument/2006/relationships/customXml" Target="../ink/ink193.xml"/><Relationship Id="rId237" Type="http://schemas.openxmlformats.org/officeDocument/2006/relationships/customXml" Target="../ink/ink310.xml"/><Relationship Id="rId791" Type="http://schemas.openxmlformats.org/officeDocument/2006/relationships/image" Target="../media/image570.png"/><Relationship Id="rId444" Type="http://schemas.openxmlformats.org/officeDocument/2006/relationships/image" Target="../media/image399.png"/><Relationship Id="rId651" Type="http://schemas.openxmlformats.org/officeDocument/2006/relationships/image" Target="../media/image502.png"/><Relationship Id="rId749" Type="http://schemas.openxmlformats.org/officeDocument/2006/relationships/customXml" Target="../ink/ink568.xml"/><Relationship Id="rId290" Type="http://schemas.openxmlformats.org/officeDocument/2006/relationships/image" Target="../media/image322.png"/><Relationship Id="rId304" Type="http://schemas.openxmlformats.org/officeDocument/2006/relationships/image" Target="../media/image329.png"/><Relationship Id="rId388" Type="http://schemas.openxmlformats.org/officeDocument/2006/relationships/image" Target="../media/image371.png"/><Relationship Id="rId511" Type="http://schemas.openxmlformats.org/officeDocument/2006/relationships/customXml" Target="../ink/ink447.xml"/><Relationship Id="rId609" Type="http://schemas.openxmlformats.org/officeDocument/2006/relationships/image" Target="../media/image481.png"/><Relationship Id="rId85" Type="http://schemas.openxmlformats.org/officeDocument/2006/relationships/customXml" Target="../ink/ink233.xml"/><Relationship Id="rId150" Type="http://schemas.openxmlformats.org/officeDocument/2006/relationships/customXml" Target="../ink/ink266.xml"/><Relationship Id="rId595" Type="http://schemas.openxmlformats.org/officeDocument/2006/relationships/image" Target="../media/image474.png"/><Relationship Id="rId816" Type="http://schemas.openxmlformats.org/officeDocument/2006/relationships/customXml" Target="../ink/ink602.xml"/><Relationship Id="rId248" Type="http://schemas.openxmlformats.org/officeDocument/2006/relationships/image" Target="../media/image301.png"/><Relationship Id="rId455" Type="http://schemas.openxmlformats.org/officeDocument/2006/relationships/customXml" Target="../ink/ink419.xml"/><Relationship Id="rId662" Type="http://schemas.openxmlformats.org/officeDocument/2006/relationships/image" Target="../media/image507.png"/><Relationship Id="rId12" Type="http://schemas.openxmlformats.org/officeDocument/2006/relationships/image" Target="../media/image18510.png"/><Relationship Id="rId108" Type="http://schemas.openxmlformats.org/officeDocument/2006/relationships/image" Target="../media/image233.png"/><Relationship Id="rId315" Type="http://schemas.openxmlformats.org/officeDocument/2006/relationships/customXml" Target="../ink/ink349.xml"/><Relationship Id="rId522" Type="http://schemas.openxmlformats.org/officeDocument/2006/relationships/customXml" Target="../ink/ink453.xml"/><Relationship Id="rId96" Type="http://schemas.openxmlformats.org/officeDocument/2006/relationships/image" Target="../media/image227.png"/><Relationship Id="rId161" Type="http://schemas.openxmlformats.org/officeDocument/2006/relationships/image" Target="../media/image258.png"/><Relationship Id="rId399" Type="http://schemas.openxmlformats.org/officeDocument/2006/relationships/customXml" Target="../ink/ink391.xml"/><Relationship Id="rId827" Type="http://schemas.openxmlformats.org/officeDocument/2006/relationships/image" Target="../media/image588.png"/><Relationship Id="rId259" Type="http://schemas.openxmlformats.org/officeDocument/2006/relationships/customXml" Target="../ink/ink321.xml"/><Relationship Id="rId466" Type="http://schemas.openxmlformats.org/officeDocument/2006/relationships/image" Target="../media/image410.png"/><Relationship Id="rId673" Type="http://schemas.openxmlformats.org/officeDocument/2006/relationships/customXml" Target="../ink/ink529.xml"/><Relationship Id="rId880" Type="http://schemas.openxmlformats.org/officeDocument/2006/relationships/image" Target="../media/image614.png"/><Relationship Id="rId23" Type="http://schemas.openxmlformats.org/officeDocument/2006/relationships/customXml" Target="../ink/ink202.xml"/><Relationship Id="rId119" Type="http://schemas.openxmlformats.org/officeDocument/2006/relationships/image" Target="../media/image237.png"/><Relationship Id="rId326" Type="http://schemas.openxmlformats.org/officeDocument/2006/relationships/image" Target="../media/image340.png"/><Relationship Id="rId533" Type="http://schemas.openxmlformats.org/officeDocument/2006/relationships/image" Target="../media/image443.png"/><Relationship Id="rId740" Type="http://schemas.openxmlformats.org/officeDocument/2006/relationships/image" Target="../media/image545.png"/><Relationship Id="rId838" Type="http://schemas.openxmlformats.org/officeDocument/2006/relationships/customXml" Target="../ink/ink613.xml"/><Relationship Id="rId172" Type="http://schemas.openxmlformats.org/officeDocument/2006/relationships/customXml" Target="../ink/ink277.xml"/><Relationship Id="rId477" Type="http://schemas.openxmlformats.org/officeDocument/2006/relationships/customXml" Target="../ink/ink430.xml"/><Relationship Id="rId600" Type="http://schemas.openxmlformats.org/officeDocument/2006/relationships/customXml" Target="../ink/ink492.xml"/><Relationship Id="rId684" Type="http://schemas.openxmlformats.org/officeDocument/2006/relationships/customXml" Target="../ink/ink535.xml"/><Relationship Id="rId337" Type="http://schemas.openxmlformats.org/officeDocument/2006/relationships/customXml" Target="../ink/ink360.xml"/><Relationship Id="rId34" Type="http://schemas.openxmlformats.org/officeDocument/2006/relationships/image" Target="../media/image196.png"/><Relationship Id="rId544" Type="http://schemas.openxmlformats.org/officeDocument/2006/relationships/customXml" Target="../ink/ink464.xml"/><Relationship Id="rId751" Type="http://schemas.openxmlformats.org/officeDocument/2006/relationships/customXml" Target="../ink/ink569.xml"/><Relationship Id="rId849" Type="http://schemas.openxmlformats.org/officeDocument/2006/relationships/image" Target="../media/image599.png"/><Relationship Id="rId183" Type="http://schemas.openxmlformats.org/officeDocument/2006/relationships/image" Target="../media/image269.png"/><Relationship Id="rId390" Type="http://schemas.openxmlformats.org/officeDocument/2006/relationships/image" Target="../media/image372.png"/><Relationship Id="rId404" Type="http://schemas.openxmlformats.org/officeDocument/2006/relationships/image" Target="../media/image379.png"/><Relationship Id="rId611" Type="http://schemas.openxmlformats.org/officeDocument/2006/relationships/image" Target="../media/image482.png"/><Relationship Id="rId250" Type="http://schemas.openxmlformats.org/officeDocument/2006/relationships/image" Target="../media/image302.png"/><Relationship Id="rId488" Type="http://schemas.openxmlformats.org/officeDocument/2006/relationships/image" Target="../media/image421.png"/><Relationship Id="rId695" Type="http://schemas.openxmlformats.org/officeDocument/2006/relationships/image" Target="../media/image523.png"/><Relationship Id="rId709" Type="http://schemas.openxmlformats.org/officeDocument/2006/relationships/customXml" Target="../ink/ink548.xml"/><Relationship Id="rId45" Type="http://schemas.openxmlformats.org/officeDocument/2006/relationships/customXml" Target="../ink/ink213.xml"/><Relationship Id="rId110" Type="http://schemas.openxmlformats.org/officeDocument/2006/relationships/image" Target="../media/image234.png"/><Relationship Id="rId348" Type="http://schemas.openxmlformats.org/officeDocument/2006/relationships/image" Target="../media/image351.png"/><Relationship Id="rId555" Type="http://schemas.openxmlformats.org/officeDocument/2006/relationships/image" Target="../media/image454.png"/><Relationship Id="rId762" Type="http://schemas.openxmlformats.org/officeDocument/2006/relationships/image" Target="../media/image556.png"/><Relationship Id="rId194" Type="http://schemas.openxmlformats.org/officeDocument/2006/relationships/customXml" Target="../ink/ink288.xml"/><Relationship Id="rId208" Type="http://schemas.openxmlformats.org/officeDocument/2006/relationships/customXml" Target="../ink/ink295.xml"/><Relationship Id="rId415" Type="http://schemas.openxmlformats.org/officeDocument/2006/relationships/customXml" Target="../ink/ink399.xml"/><Relationship Id="rId622" Type="http://schemas.openxmlformats.org/officeDocument/2006/relationships/customXml" Target="../ink/ink503.xml"/><Relationship Id="rId261" Type="http://schemas.openxmlformats.org/officeDocument/2006/relationships/customXml" Target="../ink/ink322.xml"/><Relationship Id="rId499" Type="http://schemas.openxmlformats.org/officeDocument/2006/relationships/customXml" Target="../ink/ink441.xml"/><Relationship Id="rId56" Type="http://schemas.openxmlformats.org/officeDocument/2006/relationships/image" Target="../media/image207.png"/><Relationship Id="rId359" Type="http://schemas.openxmlformats.org/officeDocument/2006/relationships/customXml" Target="../ink/ink371.xml"/><Relationship Id="rId566" Type="http://schemas.openxmlformats.org/officeDocument/2006/relationships/customXml" Target="../ink/ink475.xml"/><Relationship Id="rId773" Type="http://schemas.openxmlformats.org/officeDocument/2006/relationships/customXml" Target="../ink/ink580.xml"/><Relationship Id="rId121" Type="http://schemas.openxmlformats.org/officeDocument/2006/relationships/image" Target="../media/image238.png"/><Relationship Id="rId219" Type="http://schemas.openxmlformats.org/officeDocument/2006/relationships/image" Target="../media/image287.png"/><Relationship Id="rId426" Type="http://schemas.openxmlformats.org/officeDocument/2006/relationships/image" Target="../media/image390.png"/><Relationship Id="rId633" Type="http://schemas.openxmlformats.org/officeDocument/2006/relationships/image" Target="../media/image493.png"/><Relationship Id="rId840" Type="http://schemas.openxmlformats.org/officeDocument/2006/relationships/customXml" Target="../ink/ink614.xml"/><Relationship Id="rId67" Type="http://schemas.openxmlformats.org/officeDocument/2006/relationships/customXml" Target="../ink/ink224.xml"/><Relationship Id="rId272" Type="http://schemas.openxmlformats.org/officeDocument/2006/relationships/image" Target="../media/image313.png"/><Relationship Id="rId577" Type="http://schemas.openxmlformats.org/officeDocument/2006/relationships/image" Target="../media/image465.png"/><Relationship Id="rId700" Type="http://schemas.openxmlformats.org/officeDocument/2006/relationships/image" Target="../media/image525.png"/><Relationship Id="rId132" Type="http://schemas.openxmlformats.org/officeDocument/2006/relationships/customXml" Target="../ink/ink257.xml"/><Relationship Id="rId784" Type="http://schemas.openxmlformats.org/officeDocument/2006/relationships/customXml" Target="../ink/ink586.xml"/><Relationship Id="rId437" Type="http://schemas.openxmlformats.org/officeDocument/2006/relationships/customXml" Target="../ink/ink410.xml"/><Relationship Id="rId644" Type="http://schemas.openxmlformats.org/officeDocument/2006/relationships/customXml" Target="../ink/ink514.xml"/><Relationship Id="rId851" Type="http://schemas.openxmlformats.org/officeDocument/2006/relationships/image" Target="../media/image600.png"/><Relationship Id="rId283" Type="http://schemas.openxmlformats.org/officeDocument/2006/relationships/customXml" Target="../ink/ink333.xml"/><Relationship Id="rId490" Type="http://schemas.openxmlformats.org/officeDocument/2006/relationships/image" Target="../media/image422.png"/><Relationship Id="rId504" Type="http://schemas.openxmlformats.org/officeDocument/2006/relationships/image" Target="../media/image429.png"/><Relationship Id="rId711" Type="http://schemas.openxmlformats.org/officeDocument/2006/relationships/customXml" Target="../ink/ink549.xml"/><Relationship Id="rId78" Type="http://schemas.openxmlformats.org/officeDocument/2006/relationships/image" Target="../media/image218.png"/><Relationship Id="rId143" Type="http://schemas.openxmlformats.org/officeDocument/2006/relationships/image" Target="../media/image249.png"/><Relationship Id="rId350" Type="http://schemas.openxmlformats.org/officeDocument/2006/relationships/image" Target="../media/image352.png"/><Relationship Id="rId588" Type="http://schemas.openxmlformats.org/officeDocument/2006/relationships/customXml" Target="../ink/ink486.xml"/><Relationship Id="rId795" Type="http://schemas.openxmlformats.org/officeDocument/2006/relationships/image" Target="../media/image572.png"/><Relationship Id="rId809" Type="http://schemas.openxmlformats.org/officeDocument/2006/relationships/image" Target="../media/image579.png"/><Relationship Id="rId9" Type="http://schemas.openxmlformats.org/officeDocument/2006/relationships/customXml" Target="../ink/ink195.xml"/><Relationship Id="rId210" Type="http://schemas.openxmlformats.org/officeDocument/2006/relationships/customXml" Target="../ink/ink296.xml"/><Relationship Id="rId448" Type="http://schemas.openxmlformats.org/officeDocument/2006/relationships/image" Target="../media/image401.png"/><Relationship Id="rId655" Type="http://schemas.openxmlformats.org/officeDocument/2006/relationships/image" Target="../media/image504.png"/><Relationship Id="rId862" Type="http://schemas.openxmlformats.org/officeDocument/2006/relationships/image" Target="../media/image605.png"/><Relationship Id="rId294" Type="http://schemas.openxmlformats.org/officeDocument/2006/relationships/image" Target="../media/image324.png"/><Relationship Id="rId308" Type="http://schemas.openxmlformats.org/officeDocument/2006/relationships/image" Target="../media/image331.png"/><Relationship Id="rId515" Type="http://schemas.openxmlformats.org/officeDocument/2006/relationships/customXml" Target="../ink/ink449.xml"/><Relationship Id="rId722" Type="http://schemas.openxmlformats.org/officeDocument/2006/relationships/image" Target="../media/image536.png"/><Relationship Id="rId89" Type="http://schemas.openxmlformats.org/officeDocument/2006/relationships/customXml" Target="../ink/ink235.xml"/><Relationship Id="rId154" Type="http://schemas.openxmlformats.org/officeDocument/2006/relationships/customXml" Target="../ink/ink268.xml"/><Relationship Id="rId361" Type="http://schemas.openxmlformats.org/officeDocument/2006/relationships/customXml" Target="../ink/ink372.xml"/><Relationship Id="rId599" Type="http://schemas.openxmlformats.org/officeDocument/2006/relationships/image" Target="../media/image476.png"/><Relationship Id="rId459" Type="http://schemas.openxmlformats.org/officeDocument/2006/relationships/customXml" Target="../ink/ink421.xml"/><Relationship Id="rId666" Type="http://schemas.openxmlformats.org/officeDocument/2006/relationships/image" Target="../media/image509.png"/><Relationship Id="rId873" Type="http://schemas.openxmlformats.org/officeDocument/2006/relationships/customXml" Target="../ink/ink631.xml"/><Relationship Id="rId16" Type="http://schemas.openxmlformats.org/officeDocument/2006/relationships/image" Target="../media/image18710.png"/><Relationship Id="rId221" Type="http://schemas.openxmlformats.org/officeDocument/2006/relationships/image" Target="../media/image288.png"/><Relationship Id="rId319" Type="http://schemas.openxmlformats.org/officeDocument/2006/relationships/customXml" Target="../ink/ink351.xml"/><Relationship Id="rId526" Type="http://schemas.openxmlformats.org/officeDocument/2006/relationships/customXml" Target="../ink/ink455.xml"/><Relationship Id="rId733" Type="http://schemas.openxmlformats.org/officeDocument/2006/relationships/customXml" Target="../ink/ink560.xml"/><Relationship Id="rId165" Type="http://schemas.openxmlformats.org/officeDocument/2006/relationships/image" Target="../media/image260.png"/><Relationship Id="rId372" Type="http://schemas.openxmlformats.org/officeDocument/2006/relationships/image" Target="../media/image363.png"/><Relationship Id="rId677" Type="http://schemas.openxmlformats.org/officeDocument/2006/relationships/customXml" Target="../ink/ink531.xml"/><Relationship Id="rId800" Type="http://schemas.openxmlformats.org/officeDocument/2006/relationships/customXml" Target="../ink/ink594.xml"/><Relationship Id="rId232" Type="http://schemas.openxmlformats.org/officeDocument/2006/relationships/image" Target="../media/image293.png"/><Relationship Id="rId27" Type="http://schemas.openxmlformats.org/officeDocument/2006/relationships/customXml" Target="../ink/ink204.xml"/><Relationship Id="rId537" Type="http://schemas.openxmlformats.org/officeDocument/2006/relationships/image" Target="../media/image445.png"/><Relationship Id="rId744" Type="http://schemas.openxmlformats.org/officeDocument/2006/relationships/image" Target="../media/image547.png"/><Relationship Id="rId80" Type="http://schemas.openxmlformats.org/officeDocument/2006/relationships/image" Target="../media/image219.png"/><Relationship Id="rId176" Type="http://schemas.openxmlformats.org/officeDocument/2006/relationships/customXml" Target="../ink/ink279.xml"/><Relationship Id="rId383" Type="http://schemas.openxmlformats.org/officeDocument/2006/relationships/customXml" Target="../ink/ink383.xml"/><Relationship Id="rId590" Type="http://schemas.openxmlformats.org/officeDocument/2006/relationships/customXml" Target="../ink/ink487.xml"/><Relationship Id="rId604" Type="http://schemas.openxmlformats.org/officeDocument/2006/relationships/customXml" Target="../ink/ink494.xml"/><Relationship Id="rId811" Type="http://schemas.openxmlformats.org/officeDocument/2006/relationships/image" Target="../media/image580.png"/><Relationship Id="rId243" Type="http://schemas.openxmlformats.org/officeDocument/2006/relationships/customXml" Target="../ink/ink313.xml"/><Relationship Id="rId450" Type="http://schemas.openxmlformats.org/officeDocument/2006/relationships/image" Target="../media/image402.png"/><Relationship Id="rId688" Type="http://schemas.openxmlformats.org/officeDocument/2006/relationships/customXml" Target="../ink/ink537.xml"/><Relationship Id="rId38" Type="http://schemas.openxmlformats.org/officeDocument/2006/relationships/image" Target="../media/image198.png"/><Relationship Id="rId103" Type="http://schemas.openxmlformats.org/officeDocument/2006/relationships/customXml" Target="../ink/ink242.xml"/><Relationship Id="rId310" Type="http://schemas.openxmlformats.org/officeDocument/2006/relationships/image" Target="../media/image332.png"/><Relationship Id="rId548" Type="http://schemas.openxmlformats.org/officeDocument/2006/relationships/customXml" Target="../ink/ink466.xml"/><Relationship Id="rId755" Type="http://schemas.openxmlformats.org/officeDocument/2006/relationships/customXml" Target="../ink/ink571.xml"/><Relationship Id="rId91" Type="http://schemas.openxmlformats.org/officeDocument/2006/relationships/customXml" Target="../ink/ink236.xml"/><Relationship Id="rId187" Type="http://schemas.openxmlformats.org/officeDocument/2006/relationships/image" Target="../media/image271.png"/><Relationship Id="rId394" Type="http://schemas.openxmlformats.org/officeDocument/2006/relationships/image" Target="../media/image374.png"/><Relationship Id="rId408" Type="http://schemas.openxmlformats.org/officeDocument/2006/relationships/image" Target="../media/image381.png"/><Relationship Id="rId615" Type="http://schemas.openxmlformats.org/officeDocument/2006/relationships/image" Target="../media/image484.png"/><Relationship Id="rId822" Type="http://schemas.openxmlformats.org/officeDocument/2006/relationships/customXml" Target="../ink/ink605.xml"/><Relationship Id="rId254" Type="http://schemas.openxmlformats.org/officeDocument/2006/relationships/image" Target="../media/image304.png"/><Relationship Id="rId699" Type="http://schemas.openxmlformats.org/officeDocument/2006/relationships/customXml" Target="../ink/ink543.xml"/><Relationship Id="rId49" Type="http://schemas.openxmlformats.org/officeDocument/2006/relationships/customXml" Target="../ink/ink215.xml"/><Relationship Id="rId114" Type="http://schemas.openxmlformats.org/officeDocument/2006/relationships/customXml" Target="../ink/ink248.xml"/><Relationship Id="rId461" Type="http://schemas.openxmlformats.org/officeDocument/2006/relationships/customXml" Target="../ink/ink422.xml"/><Relationship Id="rId559" Type="http://schemas.openxmlformats.org/officeDocument/2006/relationships/image" Target="../media/image456.png"/><Relationship Id="rId766" Type="http://schemas.openxmlformats.org/officeDocument/2006/relationships/image" Target="../media/image558.png"/><Relationship Id="rId198" Type="http://schemas.openxmlformats.org/officeDocument/2006/relationships/customXml" Target="../ink/ink290.xml"/><Relationship Id="rId321" Type="http://schemas.openxmlformats.org/officeDocument/2006/relationships/customXml" Target="../ink/ink352.xml"/><Relationship Id="rId419" Type="http://schemas.openxmlformats.org/officeDocument/2006/relationships/customXml" Target="../ink/ink401.xml"/><Relationship Id="rId626" Type="http://schemas.openxmlformats.org/officeDocument/2006/relationships/customXml" Target="../ink/ink505.xml"/><Relationship Id="rId833" Type="http://schemas.openxmlformats.org/officeDocument/2006/relationships/image" Target="../media/image591.png"/><Relationship Id="rId265" Type="http://schemas.openxmlformats.org/officeDocument/2006/relationships/customXml" Target="../ink/ink324.xml"/><Relationship Id="rId472" Type="http://schemas.openxmlformats.org/officeDocument/2006/relationships/image" Target="../media/image413.png"/><Relationship Id="rId125" Type="http://schemas.openxmlformats.org/officeDocument/2006/relationships/image" Target="../media/image240.png"/><Relationship Id="rId332" Type="http://schemas.openxmlformats.org/officeDocument/2006/relationships/image" Target="../media/image343.png"/><Relationship Id="rId777" Type="http://schemas.openxmlformats.org/officeDocument/2006/relationships/customXml" Target="../ink/ink582.xml"/><Relationship Id="rId637" Type="http://schemas.openxmlformats.org/officeDocument/2006/relationships/image" Target="../media/image495.png"/><Relationship Id="rId844" Type="http://schemas.openxmlformats.org/officeDocument/2006/relationships/customXml" Target="../ink/ink616.xml"/><Relationship Id="rId276" Type="http://schemas.openxmlformats.org/officeDocument/2006/relationships/image" Target="../media/image315.png"/><Relationship Id="rId483" Type="http://schemas.openxmlformats.org/officeDocument/2006/relationships/customXml" Target="../ink/ink433.xml"/><Relationship Id="rId690" Type="http://schemas.openxmlformats.org/officeDocument/2006/relationships/customXml" Target="../ink/ink538.xml"/><Relationship Id="rId704" Type="http://schemas.openxmlformats.org/officeDocument/2006/relationships/image" Target="../media/image527.png"/><Relationship Id="rId40" Type="http://schemas.openxmlformats.org/officeDocument/2006/relationships/image" Target="../media/image199.png"/><Relationship Id="rId136" Type="http://schemas.openxmlformats.org/officeDocument/2006/relationships/customXml" Target="../ink/ink259.xml"/><Relationship Id="rId343" Type="http://schemas.openxmlformats.org/officeDocument/2006/relationships/customXml" Target="../ink/ink363.xml"/><Relationship Id="rId550" Type="http://schemas.openxmlformats.org/officeDocument/2006/relationships/customXml" Target="../ink/ink467.xml"/><Relationship Id="rId788" Type="http://schemas.openxmlformats.org/officeDocument/2006/relationships/customXml" Target="../ink/ink588.xml"/><Relationship Id="rId203" Type="http://schemas.openxmlformats.org/officeDocument/2006/relationships/image" Target="../media/image279.png"/><Relationship Id="rId648" Type="http://schemas.openxmlformats.org/officeDocument/2006/relationships/customXml" Target="../ink/ink516.xml"/><Relationship Id="rId855" Type="http://schemas.openxmlformats.org/officeDocument/2006/relationships/customXml" Target="../ink/ink622.xml"/><Relationship Id="rId287" Type="http://schemas.openxmlformats.org/officeDocument/2006/relationships/customXml" Target="../ink/ink335.xml"/><Relationship Id="rId410" Type="http://schemas.openxmlformats.org/officeDocument/2006/relationships/image" Target="../media/image382.png"/><Relationship Id="rId494" Type="http://schemas.openxmlformats.org/officeDocument/2006/relationships/image" Target="../media/image424.png"/><Relationship Id="rId508" Type="http://schemas.openxmlformats.org/officeDocument/2006/relationships/image" Target="../media/image431.png"/><Relationship Id="rId715" Type="http://schemas.openxmlformats.org/officeDocument/2006/relationships/customXml" Target="../ink/ink551.xml"/><Relationship Id="rId147" Type="http://schemas.openxmlformats.org/officeDocument/2006/relationships/image" Target="../media/image251.png"/><Relationship Id="rId354" Type="http://schemas.openxmlformats.org/officeDocument/2006/relationships/image" Target="../media/image354.png"/><Relationship Id="rId799" Type="http://schemas.openxmlformats.org/officeDocument/2006/relationships/image" Target="../media/image574.png"/><Relationship Id="rId51" Type="http://schemas.openxmlformats.org/officeDocument/2006/relationships/customXml" Target="../ink/ink216.xml"/><Relationship Id="rId561" Type="http://schemas.openxmlformats.org/officeDocument/2006/relationships/image" Target="../media/image457.png"/><Relationship Id="rId659" Type="http://schemas.openxmlformats.org/officeDocument/2006/relationships/customXml" Target="../ink/ink522.xml"/><Relationship Id="rId866" Type="http://schemas.openxmlformats.org/officeDocument/2006/relationships/image" Target="../media/image607.png"/><Relationship Id="rId214" Type="http://schemas.openxmlformats.org/officeDocument/2006/relationships/customXml" Target="../ink/ink298.xml"/><Relationship Id="rId298" Type="http://schemas.openxmlformats.org/officeDocument/2006/relationships/image" Target="../media/image326.png"/><Relationship Id="rId421" Type="http://schemas.openxmlformats.org/officeDocument/2006/relationships/customXml" Target="../ink/ink402.xml"/><Relationship Id="rId519" Type="http://schemas.openxmlformats.org/officeDocument/2006/relationships/customXml" Target="../ink/ink451.xml"/><Relationship Id="rId158" Type="http://schemas.openxmlformats.org/officeDocument/2006/relationships/customXml" Target="../ink/ink270.xml"/><Relationship Id="rId726" Type="http://schemas.openxmlformats.org/officeDocument/2006/relationships/image" Target="../media/image538.png"/><Relationship Id="rId62" Type="http://schemas.openxmlformats.org/officeDocument/2006/relationships/image" Target="../media/image210.png"/><Relationship Id="rId365" Type="http://schemas.openxmlformats.org/officeDocument/2006/relationships/customXml" Target="../ink/ink374.xml"/><Relationship Id="rId572" Type="http://schemas.openxmlformats.org/officeDocument/2006/relationships/customXml" Target="../ink/ink478.xml"/><Relationship Id="rId225" Type="http://schemas.openxmlformats.org/officeDocument/2006/relationships/image" Target="../media/image290.png"/><Relationship Id="rId432" Type="http://schemas.openxmlformats.org/officeDocument/2006/relationships/image" Target="../media/image393.png"/><Relationship Id="rId877" Type="http://schemas.openxmlformats.org/officeDocument/2006/relationships/customXml" Target="../ink/ink633.xml"/><Relationship Id="rId737" Type="http://schemas.openxmlformats.org/officeDocument/2006/relationships/customXml" Target="../ink/ink562.xml"/><Relationship Id="rId73" Type="http://schemas.openxmlformats.org/officeDocument/2006/relationships/customXml" Target="../ink/ink227.xml"/><Relationship Id="rId169" Type="http://schemas.openxmlformats.org/officeDocument/2006/relationships/image" Target="../media/image262.png"/><Relationship Id="rId376" Type="http://schemas.openxmlformats.org/officeDocument/2006/relationships/image" Target="../media/image365.png"/><Relationship Id="rId583" Type="http://schemas.openxmlformats.org/officeDocument/2006/relationships/image" Target="../media/image468.png"/><Relationship Id="rId790" Type="http://schemas.openxmlformats.org/officeDocument/2006/relationships/customXml" Target="../ink/ink589.xml"/><Relationship Id="rId804" Type="http://schemas.openxmlformats.org/officeDocument/2006/relationships/customXml" Target="../ink/ink596.xml"/><Relationship Id="rId4" Type="http://schemas.openxmlformats.org/officeDocument/2006/relationships/image" Target="../media/image18110.png"/><Relationship Id="rId236" Type="http://schemas.openxmlformats.org/officeDocument/2006/relationships/image" Target="../media/image295.png"/><Relationship Id="rId443" Type="http://schemas.openxmlformats.org/officeDocument/2006/relationships/customXml" Target="../ink/ink413.xml"/><Relationship Id="rId650" Type="http://schemas.openxmlformats.org/officeDocument/2006/relationships/customXml" Target="../ink/ink517.xml"/><Relationship Id="rId303" Type="http://schemas.openxmlformats.org/officeDocument/2006/relationships/customXml" Target="../ink/ink343.xml"/><Relationship Id="rId748" Type="http://schemas.openxmlformats.org/officeDocument/2006/relationships/image" Target="../media/image549.png"/><Relationship Id="rId84" Type="http://schemas.openxmlformats.org/officeDocument/2006/relationships/image" Target="../media/image221.png"/><Relationship Id="rId387" Type="http://schemas.openxmlformats.org/officeDocument/2006/relationships/customXml" Target="../ink/ink385.xml"/><Relationship Id="rId510" Type="http://schemas.openxmlformats.org/officeDocument/2006/relationships/image" Target="../media/image432.png"/><Relationship Id="rId594" Type="http://schemas.openxmlformats.org/officeDocument/2006/relationships/customXml" Target="../ink/ink489.xml"/><Relationship Id="rId608" Type="http://schemas.openxmlformats.org/officeDocument/2006/relationships/customXml" Target="../ink/ink496.xml"/><Relationship Id="rId815" Type="http://schemas.openxmlformats.org/officeDocument/2006/relationships/image" Target="../media/image582.png"/><Relationship Id="rId247" Type="http://schemas.openxmlformats.org/officeDocument/2006/relationships/customXml" Target="../ink/ink315.xml"/><Relationship Id="rId107" Type="http://schemas.openxmlformats.org/officeDocument/2006/relationships/customXml" Target="../ink/ink244.xml"/><Relationship Id="rId454" Type="http://schemas.openxmlformats.org/officeDocument/2006/relationships/image" Target="../media/image404.png"/><Relationship Id="rId661" Type="http://schemas.openxmlformats.org/officeDocument/2006/relationships/customXml" Target="../ink/ink523.xml"/><Relationship Id="rId759" Type="http://schemas.openxmlformats.org/officeDocument/2006/relationships/customXml" Target="../ink/ink573.xml"/><Relationship Id="rId11" Type="http://schemas.openxmlformats.org/officeDocument/2006/relationships/customXml" Target="../ink/ink196.xml"/><Relationship Id="rId314" Type="http://schemas.openxmlformats.org/officeDocument/2006/relationships/image" Target="../media/image334.png"/><Relationship Id="rId398" Type="http://schemas.openxmlformats.org/officeDocument/2006/relationships/image" Target="../media/image376.png"/><Relationship Id="rId521" Type="http://schemas.openxmlformats.org/officeDocument/2006/relationships/customXml" Target="../ink/ink452.xml"/><Relationship Id="rId619" Type="http://schemas.openxmlformats.org/officeDocument/2006/relationships/image" Target="../media/image486.png"/><Relationship Id="rId95" Type="http://schemas.openxmlformats.org/officeDocument/2006/relationships/customXml" Target="../ink/ink238.xml"/><Relationship Id="rId160" Type="http://schemas.openxmlformats.org/officeDocument/2006/relationships/customXml" Target="../ink/ink271.xml"/><Relationship Id="rId826" Type="http://schemas.openxmlformats.org/officeDocument/2006/relationships/customXml" Target="../ink/ink607.xml"/><Relationship Id="rId258" Type="http://schemas.openxmlformats.org/officeDocument/2006/relationships/image" Target="../media/image306.png"/><Relationship Id="rId465" Type="http://schemas.openxmlformats.org/officeDocument/2006/relationships/customXml" Target="../ink/ink424.xml"/><Relationship Id="rId672" Type="http://schemas.openxmlformats.org/officeDocument/2006/relationships/image" Target="../media/image512.png"/><Relationship Id="rId22" Type="http://schemas.openxmlformats.org/officeDocument/2006/relationships/image" Target="../media/image19010.png"/><Relationship Id="rId118" Type="http://schemas.openxmlformats.org/officeDocument/2006/relationships/customXml" Target="../ink/ink250.xml"/><Relationship Id="rId325" Type="http://schemas.openxmlformats.org/officeDocument/2006/relationships/customXml" Target="../ink/ink354.xml"/><Relationship Id="rId532" Type="http://schemas.openxmlformats.org/officeDocument/2006/relationships/customXml" Target="../ink/ink458.xml"/><Relationship Id="rId171" Type="http://schemas.openxmlformats.org/officeDocument/2006/relationships/image" Target="../media/image263.png"/><Relationship Id="rId837" Type="http://schemas.openxmlformats.org/officeDocument/2006/relationships/image" Target="../media/image593.png"/><Relationship Id="rId269" Type="http://schemas.openxmlformats.org/officeDocument/2006/relationships/customXml" Target="../ink/ink326.xml"/><Relationship Id="rId476" Type="http://schemas.openxmlformats.org/officeDocument/2006/relationships/image" Target="../media/image415.png"/><Relationship Id="rId683" Type="http://schemas.openxmlformats.org/officeDocument/2006/relationships/image" Target="../media/image517.png"/><Relationship Id="rId33" Type="http://schemas.openxmlformats.org/officeDocument/2006/relationships/customXml" Target="../ink/ink207.xml"/><Relationship Id="rId129" Type="http://schemas.openxmlformats.org/officeDocument/2006/relationships/image" Target="../media/image242.png"/><Relationship Id="rId336" Type="http://schemas.openxmlformats.org/officeDocument/2006/relationships/image" Target="../media/image345.png"/><Relationship Id="rId543" Type="http://schemas.openxmlformats.org/officeDocument/2006/relationships/image" Target="../media/image448.png"/><Relationship Id="rId182" Type="http://schemas.openxmlformats.org/officeDocument/2006/relationships/customXml" Target="../ink/ink282.xml"/><Relationship Id="rId403" Type="http://schemas.openxmlformats.org/officeDocument/2006/relationships/customXml" Target="../ink/ink393.xml"/><Relationship Id="rId750" Type="http://schemas.openxmlformats.org/officeDocument/2006/relationships/image" Target="../media/image550.png"/><Relationship Id="rId848" Type="http://schemas.openxmlformats.org/officeDocument/2006/relationships/customXml" Target="../ink/ink618.xml"/><Relationship Id="rId487" Type="http://schemas.openxmlformats.org/officeDocument/2006/relationships/customXml" Target="../ink/ink435.xml"/><Relationship Id="rId610" Type="http://schemas.openxmlformats.org/officeDocument/2006/relationships/customXml" Target="../ink/ink497.xml"/><Relationship Id="rId694" Type="http://schemas.openxmlformats.org/officeDocument/2006/relationships/customXml" Target="../ink/ink540.xml"/><Relationship Id="rId708" Type="http://schemas.openxmlformats.org/officeDocument/2006/relationships/image" Target="../media/image529.png"/><Relationship Id="rId347" Type="http://schemas.openxmlformats.org/officeDocument/2006/relationships/customXml" Target="../ink/ink365.xml"/><Relationship Id="rId44" Type="http://schemas.openxmlformats.org/officeDocument/2006/relationships/image" Target="../media/image201.png"/><Relationship Id="rId554" Type="http://schemas.openxmlformats.org/officeDocument/2006/relationships/customXml" Target="../ink/ink469.xml"/><Relationship Id="rId761" Type="http://schemas.openxmlformats.org/officeDocument/2006/relationships/customXml" Target="../ink/ink574.xml"/><Relationship Id="rId859" Type="http://schemas.openxmlformats.org/officeDocument/2006/relationships/customXml" Target="../ink/ink624.xml"/><Relationship Id="rId193" Type="http://schemas.openxmlformats.org/officeDocument/2006/relationships/image" Target="../media/image274.png"/><Relationship Id="rId207" Type="http://schemas.openxmlformats.org/officeDocument/2006/relationships/image" Target="../media/image281.png"/><Relationship Id="rId414" Type="http://schemas.openxmlformats.org/officeDocument/2006/relationships/image" Target="../media/image384.png"/><Relationship Id="rId498" Type="http://schemas.openxmlformats.org/officeDocument/2006/relationships/image" Target="../media/image426.png"/><Relationship Id="rId621" Type="http://schemas.openxmlformats.org/officeDocument/2006/relationships/image" Target="../media/image487.png"/><Relationship Id="rId260" Type="http://schemas.openxmlformats.org/officeDocument/2006/relationships/image" Target="../media/image307.png"/><Relationship Id="rId719" Type="http://schemas.openxmlformats.org/officeDocument/2006/relationships/customXml" Target="../ink/ink553.xml"/><Relationship Id="rId55" Type="http://schemas.openxmlformats.org/officeDocument/2006/relationships/customXml" Target="../ink/ink218.xml"/><Relationship Id="rId120" Type="http://schemas.openxmlformats.org/officeDocument/2006/relationships/customXml" Target="../ink/ink251.xml"/><Relationship Id="rId358" Type="http://schemas.openxmlformats.org/officeDocument/2006/relationships/image" Target="../media/image356.png"/><Relationship Id="rId565" Type="http://schemas.openxmlformats.org/officeDocument/2006/relationships/image" Target="../media/image459.png"/><Relationship Id="rId772" Type="http://schemas.openxmlformats.org/officeDocument/2006/relationships/image" Target="../media/image561.png"/><Relationship Id="rId218" Type="http://schemas.openxmlformats.org/officeDocument/2006/relationships/customXml" Target="../ink/ink300.xml"/><Relationship Id="rId425" Type="http://schemas.openxmlformats.org/officeDocument/2006/relationships/customXml" Target="../ink/ink404.xml"/><Relationship Id="rId632" Type="http://schemas.openxmlformats.org/officeDocument/2006/relationships/customXml" Target="../ink/ink508.xml"/><Relationship Id="rId271" Type="http://schemas.openxmlformats.org/officeDocument/2006/relationships/customXml" Target="../ink/ink327.xml"/><Relationship Id="rId66" Type="http://schemas.openxmlformats.org/officeDocument/2006/relationships/image" Target="../media/image212.png"/><Relationship Id="rId131" Type="http://schemas.openxmlformats.org/officeDocument/2006/relationships/image" Target="../media/image243.png"/><Relationship Id="rId369" Type="http://schemas.openxmlformats.org/officeDocument/2006/relationships/customXml" Target="../ink/ink376.xml"/><Relationship Id="rId576" Type="http://schemas.openxmlformats.org/officeDocument/2006/relationships/customXml" Target="../ink/ink480.xml"/><Relationship Id="rId783" Type="http://schemas.openxmlformats.org/officeDocument/2006/relationships/image" Target="../media/image566.png"/><Relationship Id="rId229" Type="http://schemas.openxmlformats.org/officeDocument/2006/relationships/customXml" Target="../ink/ink306.xml"/><Relationship Id="rId436" Type="http://schemas.openxmlformats.org/officeDocument/2006/relationships/image" Target="../media/image395.png"/><Relationship Id="rId643" Type="http://schemas.openxmlformats.org/officeDocument/2006/relationships/image" Target="../media/image498.png"/><Relationship Id="rId850" Type="http://schemas.openxmlformats.org/officeDocument/2006/relationships/customXml" Target="../ink/ink619.xml"/><Relationship Id="rId77" Type="http://schemas.openxmlformats.org/officeDocument/2006/relationships/customXml" Target="../ink/ink229.xml"/><Relationship Id="rId282" Type="http://schemas.openxmlformats.org/officeDocument/2006/relationships/image" Target="../media/image318.png"/><Relationship Id="rId503" Type="http://schemas.openxmlformats.org/officeDocument/2006/relationships/customXml" Target="../ink/ink443.xml"/><Relationship Id="rId587" Type="http://schemas.openxmlformats.org/officeDocument/2006/relationships/image" Target="../media/image470.png"/><Relationship Id="rId710" Type="http://schemas.openxmlformats.org/officeDocument/2006/relationships/image" Target="../media/image530.png"/><Relationship Id="rId808" Type="http://schemas.openxmlformats.org/officeDocument/2006/relationships/customXml" Target="../ink/ink598.xml"/><Relationship Id="rId8" Type="http://schemas.openxmlformats.org/officeDocument/2006/relationships/image" Target="../media/image18310.png"/><Relationship Id="rId142" Type="http://schemas.openxmlformats.org/officeDocument/2006/relationships/customXml" Target="../ink/ink262.xml"/><Relationship Id="rId447" Type="http://schemas.openxmlformats.org/officeDocument/2006/relationships/customXml" Target="../ink/ink415.xml"/><Relationship Id="rId794" Type="http://schemas.openxmlformats.org/officeDocument/2006/relationships/customXml" Target="../ink/ink591.xml"/><Relationship Id="rId654" Type="http://schemas.openxmlformats.org/officeDocument/2006/relationships/customXml" Target="../ink/ink519.xml"/><Relationship Id="rId861" Type="http://schemas.openxmlformats.org/officeDocument/2006/relationships/customXml" Target="../ink/ink625.xml"/><Relationship Id="rId293" Type="http://schemas.openxmlformats.org/officeDocument/2006/relationships/customXml" Target="../ink/ink338.xml"/><Relationship Id="rId307" Type="http://schemas.openxmlformats.org/officeDocument/2006/relationships/customXml" Target="../ink/ink345.xml"/><Relationship Id="rId514" Type="http://schemas.openxmlformats.org/officeDocument/2006/relationships/image" Target="../media/image434.png"/><Relationship Id="rId721" Type="http://schemas.openxmlformats.org/officeDocument/2006/relationships/customXml" Target="../ink/ink554.xml"/><Relationship Id="rId88" Type="http://schemas.openxmlformats.org/officeDocument/2006/relationships/image" Target="../media/image223.png"/><Relationship Id="rId153" Type="http://schemas.openxmlformats.org/officeDocument/2006/relationships/image" Target="../media/image254.png"/><Relationship Id="rId360" Type="http://schemas.openxmlformats.org/officeDocument/2006/relationships/image" Target="../media/image357.png"/><Relationship Id="rId598" Type="http://schemas.openxmlformats.org/officeDocument/2006/relationships/customXml" Target="../ink/ink491.xml"/><Relationship Id="rId819" Type="http://schemas.openxmlformats.org/officeDocument/2006/relationships/image" Target="../media/image58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600.png"/></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637.xml"/><Relationship Id="rId13" Type="http://schemas.openxmlformats.org/officeDocument/2006/relationships/image" Target="../media/image6130.png"/><Relationship Id="rId3" Type="http://schemas.openxmlformats.org/officeDocument/2006/relationships/hyperlink" Target="https://www.destatis.de/DE/Presse/Pressemitteilungen/2023/03/PD23_106_811.html#:~:text=In%20der%20Folge%20sank%20die,2019%20bei%2010%2C9%20%25." TargetMode="External"/><Relationship Id="rId7" Type="http://schemas.openxmlformats.org/officeDocument/2006/relationships/image" Target="../media/image6100.png"/><Relationship Id="rId12" Type="http://schemas.openxmlformats.org/officeDocument/2006/relationships/customXml" Target="../ink/ink63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636.xml"/><Relationship Id="rId11" Type="http://schemas.openxmlformats.org/officeDocument/2006/relationships/image" Target="../media/image6120.png"/><Relationship Id="rId5" Type="http://schemas.openxmlformats.org/officeDocument/2006/relationships/image" Target="../media/image6090.png"/><Relationship Id="rId15" Type="http://schemas.openxmlformats.org/officeDocument/2006/relationships/image" Target="../media/image6140.png"/><Relationship Id="rId10" Type="http://schemas.openxmlformats.org/officeDocument/2006/relationships/customXml" Target="../ink/ink638.xml"/><Relationship Id="rId4" Type="http://schemas.openxmlformats.org/officeDocument/2006/relationships/customXml" Target="../ink/ink635.xml"/><Relationship Id="rId9" Type="http://schemas.openxmlformats.org/officeDocument/2006/relationships/image" Target="../media/image6110.png"/><Relationship Id="rId14" Type="http://schemas.openxmlformats.org/officeDocument/2006/relationships/customXml" Target="../ink/ink6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customXml" Target="../ink/ink646.xml"/><Relationship Id="rId18" Type="http://schemas.openxmlformats.org/officeDocument/2006/relationships/image" Target="../media/image622.png"/><Relationship Id="rId26" Type="http://schemas.openxmlformats.org/officeDocument/2006/relationships/image" Target="../media/image626.png"/><Relationship Id="rId39" Type="http://schemas.openxmlformats.org/officeDocument/2006/relationships/customXml" Target="../ink/ink659.xml"/><Relationship Id="rId21" Type="http://schemas.openxmlformats.org/officeDocument/2006/relationships/customXml" Target="../ink/ink650.xml"/><Relationship Id="rId34" Type="http://schemas.openxmlformats.org/officeDocument/2006/relationships/image" Target="../media/image630.png"/><Relationship Id="rId42" Type="http://schemas.openxmlformats.org/officeDocument/2006/relationships/image" Target="../media/image634.png"/><Relationship Id="rId47" Type="http://schemas.openxmlformats.org/officeDocument/2006/relationships/customXml" Target="../ink/ink663.xml"/><Relationship Id="rId50" Type="http://schemas.openxmlformats.org/officeDocument/2006/relationships/image" Target="../media/image638.png"/><Relationship Id="rId55" Type="http://schemas.openxmlformats.org/officeDocument/2006/relationships/customXml" Target="../ink/ink667.xml"/><Relationship Id="rId7" Type="http://schemas.openxmlformats.org/officeDocument/2006/relationships/customXml" Target="../ink/ink643.xml"/><Relationship Id="rId2" Type="http://schemas.openxmlformats.org/officeDocument/2006/relationships/notesSlide" Target="../notesSlides/notesSlide5.xml"/><Relationship Id="rId16" Type="http://schemas.openxmlformats.org/officeDocument/2006/relationships/image" Target="../media/image621.png"/><Relationship Id="rId29" Type="http://schemas.openxmlformats.org/officeDocument/2006/relationships/customXml" Target="../ink/ink654.xml"/><Relationship Id="rId11" Type="http://schemas.openxmlformats.org/officeDocument/2006/relationships/customXml" Target="../ink/ink645.xml"/><Relationship Id="rId24" Type="http://schemas.openxmlformats.org/officeDocument/2006/relationships/image" Target="../media/image625.png"/><Relationship Id="rId32" Type="http://schemas.openxmlformats.org/officeDocument/2006/relationships/image" Target="../media/image629.png"/><Relationship Id="rId37" Type="http://schemas.openxmlformats.org/officeDocument/2006/relationships/customXml" Target="../ink/ink658.xml"/><Relationship Id="rId40" Type="http://schemas.openxmlformats.org/officeDocument/2006/relationships/image" Target="../media/image633.png"/><Relationship Id="rId45" Type="http://schemas.openxmlformats.org/officeDocument/2006/relationships/customXml" Target="../ink/ink662.xml"/><Relationship Id="rId53" Type="http://schemas.openxmlformats.org/officeDocument/2006/relationships/customXml" Target="../ink/ink666.xml"/><Relationship Id="rId5" Type="http://schemas.openxmlformats.org/officeDocument/2006/relationships/customXml" Target="../ink/ink642.xml"/><Relationship Id="rId10" Type="http://schemas.openxmlformats.org/officeDocument/2006/relationships/image" Target="../media/image618.png"/><Relationship Id="rId19" Type="http://schemas.openxmlformats.org/officeDocument/2006/relationships/customXml" Target="../ink/ink649.xml"/><Relationship Id="rId31" Type="http://schemas.openxmlformats.org/officeDocument/2006/relationships/customXml" Target="../ink/ink655.xml"/><Relationship Id="rId44" Type="http://schemas.openxmlformats.org/officeDocument/2006/relationships/image" Target="../media/image635.png"/><Relationship Id="rId52" Type="http://schemas.openxmlformats.org/officeDocument/2006/relationships/image" Target="../media/image639.png"/><Relationship Id="rId4" Type="http://schemas.openxmlformats.org/officeDocument/2006/relationships/image" Target="../media/image615.png"/><Relationship Id="rId9" Type="http://schemas.openxmlformats.org/officeDocument/2006/relationships/customXml" Target="../ink/ink644.xml"/><Relationship Id="rId14" Type="http://schemas.openxmlformats.org/officeDocument/2006/relationships/image" Target="../media/image620.png"/><Relationship Id="rId22" Type="http://schemas.openxmlformats.org/officeDocument/2006/relationships/image" Target="../media/image624.png"/><Relationship Id="rId27" Type="http://schemas.openxmlformats.org/officeDocument/2006/relationships/customXml" Target="../ink/ink653.xml"/><Relationship Id="rId30" Type="http://schemas.openxmlformats.org/officeDocument/2006/relationships/image" Target="../media/image628.png"/><Relationship Id="rId35" Type="http://schemas.openxmlformats.org/officeDocument/2006/relationships/customXml" Target="../ink/ink657.xml"/><Relationship Id="rId43" Type="http://schemas.openxmlformats.org/officeDocument/2006/relationships/customXml" Target="../ink/ink661.xml"/><Relationship Id="rId48" Type="http://schemas.openxmlformats.org/officeDocument/2006/relationships/image" Target="../media/image637.png"/><Relationship Id="rId56" Type="http://schemas.openxmlformats.org/officeDocument/2006/relationships/image" Target="../media/image641.png"/><Relationship Id="rId8" Type="http://schemas.openxmlformats.org/officeDocument/2006/relationships/image" Target="../media/image617.png"/><Relationship Id="rId51" Type="http://schemas.openxmlformats.org/officeDocument/2006/relationships/customXml" Target="../ink/ink665.xml"/><Relationship Id="rId3" Type="http://schemas.openxmlformats.org/officeDocument/2006/relationships/customXml" Target="../ink/ink641.xml"/><Relationship Id="rId12" Type="http://schemas.openxmlformats.org/officeDocument/2006/relationships/image" Target="../media/image619.png"/><Relationship Id="rId17" Type="http://schemas.openxmlformats.org/officeDocument/2006/relationships/customXml" Target="../ink/ink648.xml"/><Relationship Id="rId25" Type="http://schemas.openxmlformats.org/officeDocument/2006/relationships/customXml" Target="../ink/ink652.xml"/><Relationship Id="rId33" Type="http://schemas.openxmlformats.org/officeDocument/2006/relationships/customXml" Target="../ink/ink656.xml"/><Relationship Id="rId38" Type="http://schemas.openxmlformats.org/officeDocument/2006/relationships/image" Target="../media/image632.png"/><Relationship Id="rId46" Type="http://schemas.openxmlformats.org/officeDocument/2006/relationships/image" Target="../media/image636.png"/><Relationship Id="rId20" Type="http://schemas.openxmlformats.org/officeDocument/2006/relationships/image" Target="../media/image623.png"/><Relationship Id="rId41" Type="http://schemas.openxmlformats.org/officeDocument/2006/relationships/customXml" Target="../ink/ink660.xml"/><Relationship Id="rId54"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16.png"/><Relationship Id="rId15" Type="http://schemas.openxmlformats.org/officeDocument/2006/relationships/customXml" Target="../ink/ink647.xml"/><Relationship Id="rId23" Type="http://schemas.openxmlformats.org/officeDocument/2006/relationships/customXml" Target="../ink/ink651.xml"/><Relationship Id="rId28" Type="http://schemas.openxmlformats.org/officeDocument/2006/relationships/image" Target="../media/image627.png"/><Relationship Id="rId36" Type="http://schemas.openxmlformats.org/officeDocument/2006/relationships/image" Target="../media/image631.png"/><Relationship Id="rId49" Type="http://schemas.openxmlformats.org/officeDocument/2006/relationships/customXml" Target="../ink/ink664.xml"/></Relationships>
</file>

<file path=ppt/slides/_rels/slide6.xml.rels><?xml version="1.0" encoding="UTF-8" standalone="yes"?>
<Relationships xmlns="http://schemas.openxmlformats.org/package/2006/relationships"><Relationship Id="rId117" Type="http://schemas.openxmlformats.org/officeDocument/2006/relationships/customXml" Target="../ink/ink725.xml"/><Relationship Id="rId21" Type="http://schemas.openxmlformats.org/officeDocument/2006/relationships/customXml" Target="../ink/ink677.xml"/><Relationship Id="rId324" Type="http://schemas.openxmlformats.org/officeDocument/2006/relationships/image" Target="../media/image801.png"/><Relationship Id="rId531" Type="http://schemas.openxmlformats.org/officeDocument/2006/relationships/customXml" Target="../ink/ink932.xml"/><Relationship Id="rId170" Type="http://schemas.openxmlformats.org/officeDocument/2006/relationships/image" Target="../media/image724.png"/><Relationship Id="rId268" Type="http://schemas.openxmlformats.org/officeDocument/2006/relationships/image" Target="../media/image773.png"/><Relationship Id="rId475" Type="http://schemas.openxmlformats.org/officeDocument/2006/relationships/customXml" Target="../ink/ink904.xml"/><Relationship Id="rId32" Type="http://schemas.openxmlformats.org/officeDocument/2006/relationships/image" Target="../media/image656.png"/><Relationship Id="rId128" Type="http://schemas.openxmlformats.org/officeDocument/2006/relationships/image" Target="../media/image704.png"/><Relationship Id="rId335" Type="http://schemas.openxmlformats.org/officeDocument/2006/relationships/customXml" Target="../ink/ink834.xml"/><Relationship Id="rId542" Type="http://schemas.openxmlformats.org/officeDocument/2006/relationships/image" Target="../media/image909.png"/><Relationship Id="rId181" Type="http://schemas.openxmlformats.org/officeDocument/2006/relationships/customXml" Target="../ink/ink757.xml"/><Relationship Id="rId402" Type="http://schemas.openxmlformats.org/officeDocument/2006/relationships/image" Target="../media/image840.png"/><Relationship Id="rId279" Type="http://schemas.openxmlformats.org/officeDocument/2006/relationships/customXml" Target="../ink/ink806.xml"/><Relationship Id="rId486" Type="http://schemas.openxmlformats.org/officeDocument/2006/relationships/image" Target="../media/image881.png"/><Relationship Id="rId43" Type="http://schemas.openxmlformats.org/officeDocument/2006/relationships/customXml" Target="../ink/ink688.xml"/><Relationship Id="rId139" Type="http://schemas.openxmlformats.org/officeDocument/2006/relationships/customXml" Target="../ink/ink736.xml"/><Relationship Id="rId346" Type="http://schemas.openxmlformats.org/officeDocument/2006/relationships/image" Target="../media/image812.png"/><Relationship Id="rId553" Type="http://schemas.openxmlformats.org/officeDocument/2006/relationships/customXml" Target="../ink/ink943.xml"/><Relationship Id="rId192" Type="http://schemas.openxmlformats.org/officeDocument/2006/relationships/image" Target="../media/image735.png"/><Relationship Id="rId206" Type="http://schemas.openxmlformats.org/officeDocument/2006/relationships/image" Target="../media/image742.png"/><Relationship Id="rId413" Type="http://schemas.openxmlformats.org/officeDocument/2006/relationships/customXml" Target="../ink/ink873.xml"/><Relationship Id="rId497" Type="http://schemas.openxmlformats.org/officeDocument/2006/relationships/customXml" Target="../ink/ink915.xml"/><Relationship Id="rId357" Type="http://schemas.openxmlformats.org/officeDocument/2006/relationships/customXml" Target="../ink/ink845.xml"/><Relationship Id="rId54" Type="http://schemas.openxmlformats.org/officeDocument/2006/relationships/image" Target="../media/image667.png"/><Relationship Id="rId217" Type="http://schemas.openxmlformats.org/officeDocument/2006/relationships/customXml" Target="../ink/ink775.xml"/><Relationship Id="rId564" Type="http://schemas.openxmlformats.org/officeDocument/2006/relationships/image" Target="../media/image920.png"/><Relationship Id="rId424" Type="http://schemas.openxmlformats.org/officeDocument/2006/relationships/image" Target="../media/image851.png"/><Relationship Id="rId270" Type="http://schemas.openxmlformats.org/officeDocument/2006/relationships/image" Target="../media/image774.png"/><Relationship Id="rId65" Type="http://schemas.openxmlformats.org/officeDocument/2006/relationships/customXml" Target="../ink/ink699.xml"/><Relationship Id="rId130" Type="http://schemas.openxmlformats.org/officeDocument/2006/relationships/image" Target="../media/image419.png"/><Relationship Id="rId368" Type="http://schemas.openxmlformats.org/officeDocument/2006/relationships/image" Target="../media/image823.png"/><Relationship Id="rId575" Type="http://schemas.openxmlformats.org/officeDocument/2006/relationships/customXml" Target="../ink/ink954.xml"/><Relationship Id="rId228" Type="http://schemas.openxmlformats.org/officeDocument/2006/relationships/image" Target="../media/image753.png"/><Relationship Id="rId435" Type="http://schemas.openxmlformats.org/officeDocument/2006/relationships/customXml" Target="../ink/ink884.xml"/><Relationship Id="rId281" Type="http://schemas.openxmlformats.org/officeDocument/2006/relationships/customXml" Target="../ink/ink807.xml"/><Relationship Id="rId502" Type="http://schemas.openxmlformats.org/officeDocument/2006/relationships/image" Target="../media/image889.png"/><Relationship Id="rId76" Type="http://schemas.openxmlformats.org/officeDocument/2006/relationships/image" Target="../media/image678.png"/><Relationship Id="rId141" Type="http://schemas.openxmlformats.org/officeDocument/2006/relationships/customXml" Target="../ink/ink737.xml"/><Relationship Id="rId379" Type="http://schemas.openxmlformats.org/officeDocument/2006/relationships/customXml" Target="../ink/ink856.xml"/><Relationship Id="rId586" Type="http://schemas.openxmlformats.org/officeDocument/2006/relationships/image" Target="../media/image931.png"/><Relationship Id="rId7" Type="http://schemas.openxmlformats.org/officeDocument/2006/relationships/customXml" Target="../ink/ink670.xml"/><Relationship Id="rId239" Type="http://schemas.openxmlformats.org/officeDocument/2006/relationships/customXml" Target="../ink/ink786.xml"/><Relationship Id="rId446" Type="http://schemas.openxmlformats.org/officeDocument/2006/relationships/image" Target="../media/image861.png"/><Relationship Id="rId250" Type="http://schemas.openxmlformats.org/officeDocument/2006/relationships/image" Target="../media/image764.png"/><Relationship Id="rId292" Type="http://schemas.openxmlformats.org/officeDocument/2006/relationships/image" Target="../media/image785.png"/><Relationship Id="rId306" Type="http://schemas.openxmlformats.org/officeDocument/2006/relationships/image" Target="../media/image792.png"/><Relationship Id="rId488" Type="http://schemas.openxmlformats.org/officeDocument/2006/relationships/image" Target="../media/image882.png"/><Relationship Id="rId45" Type="http://schemas.openxmlformats.org/officeDocument/2006/relationships/customXml" Target="../ink/ink689.xml"/><Relationship Id="rId87" Type="http://schemas.openxmlformats.org/officeDocument/2006/relationships/customXml" Target="../ink/ink710.xml"/><Relationship Id="rId110" Type="http://schemas.openxmlformats.org/officeDocument/2006/relationships/image" Target="../media/image695.png"/><Relationship Id="rId348" Type="http://schemas.openxmlformats.org/officeDocument/2006/relationships/image" Target="../media/image813.png"/><Relationship Id="rId513" Type="http://schemas.openxmlformats.org/officeDocument/2006/relationships/customXml" Target="../ink/ink923.xml"/><Relationship Id="rId555" Type="http://schemas.openxmlformats.org/officeDocument/2006/relationships/customXml" Target="../ink/ink944.xml"/><Relationship Id="rId152" Type="http://schemas.openxmlformats.org/officeDocument/2006/relationships/image" Target="../media/image715.png"/><Relationship Id="rId194" Type="http://schemas.openxmlformats.org/officeDocument/2006/relationships/image" Target="../media/image736.png"/><Relationship Id="rId208" Type="http://schemas.openxmlformats.org/officeDocument/2006/relationships/image" Target="../media/image743.png"/><Relationship Id="rId415" Type="http://schemas.openxmlformats.org/officeDocument/2006/relationships/customXml" Target="../ink/ink874.xml"/><Relationship Id="rId457" Type="http://schemas.openxmlformats.org/officeDocument/2006/relationships/customXml" Target="../ink/ink895.xml"/><Relationship Id="rId261" Type="http://schemas.openxmlformats.org/officeDocument/2006/relationships/customXml" Target="../ink/ink797.xml"/><Relationship Id="rId499" Type="http://schemas.openxmlformats.org/officeDocument/2006/relationships/customXml" Target="../ink/ink916.xml"/><Relationship Id="rId14" Type="http://schemas.openxmlformats.org/officeDocument/2006/relationships/image" Target="../media/image647.png"/><Relationship Id="rId56" Type="http://schemas.openxmlformats.org/officeDocument/2006/relationships/image" Target="../media/image668.png"/><Relationship Id="rId317" Type="http://schemas.openxmlformats.org/officeDocument/2006/relationships/customXml" Target="../ink/ink825.xml"/><Relationship Id="rId359" Type="http://schemas.openxmlformats.org/officeDocument/2006/relationships/customXml" Target="../ink/ink846.xml"/><Relationship Id="rId524" Type="http://schemas.openxmlformats.org/officeDocument/2006/relationships/image" Target="../media/image900.png"/><Relationship Id="rId566" Type="http://schemas.openxmlformats.org/officeDocument/2006/relationships/image" Target="../media/image921.png"/><Relationship Id="rId98" Type="http://schemas.openxmlformats.org/officeDocument/2006/relationships/image" Target="../media/image689.png"/><Relationship Id="rId121" Type="http://schemas.openxmlformats.org/officeDocument/2006/relationships/customXml" Target="../ink/ink727.xml"/><Relationship Id="rId163" Type="http://schemas.openxmlformats.org/officeDocument/2006/relationships/customXml" Target="../ink/ink748.xml"/><Relationship Id="rId219" Type="http://schemas.openxmlformats.org/officeDocument/2006/relationships/customXml" Target="../ink/ink776.xml"/><Relationship Id="rId370" Type="http://schemas.openxmlformats.org/officeDocument/2006/relationships/image" Target="../media/image824.png"/><Relationship Id="rId426" Type="http://schemas.openxmlformats.org/officeDocument/2006/relationships/image" Target="../media/image852.png"/><Relationship Id="rId230" Type="http://schemas.openxmlformats.org/officeDocument/2006/relationships/image" Target="../media/image754.png"/><Relationship Id="rId468" Type="http://schemas.openxmlformats.org/officeDocument/2006/relationships/image" Target="../media/image872.png"/><Relationship Id="rId25" Type="http://schemas.openxmlformats.org/officeDocument/2006/relationships/customXml" Target="../ink/ink679.xml"/><Relationship Id="rId67" Type="http://schemas.openxmlformats.org/officeDocument/2006/relationships/customXml" Target="../ink/ink700.xml"/><Relationship Id="rId272" Type="http://schemas.openxmlformats.org/officeDocument/2006/relationships/image" Target="../media/image775.png"/><Relationship Id="rId328" Type="http://schemas.openxmlformats.org/officeDocument/2006/relationships/image" Target="../media/image803.png"/><Relationship Id="rId535" Type="http://schemas.openxmlformats.org/officeDocument/2006/relationships/customXml" Target="../ink/ink934.xml"/><Relationship Id="rId577" Type="http://schemas.openxmlformats.org/officeDocument/2006/relationships/customXml" Target="../ink/ink955.xml"/><Relationship Id="rId132" Type="http://schemas.openxmlformats.org/officeDocument/2006/relationships/image" Target="../media/image705.png"/><Relationship Id="rId174" Type="http://schemas.openxmlformats.org/officeDocument/2006/relationships/image" Target="../media/image726.png"/><Relationship Id="rId381" Type="http://schemas.openxmlformats.org/officeDocument/2006/relationships/customXml" Target="../ink/ink857.xml"/><Relationship Id="rId241" Type="http://schemas.openxmlformats.org/officeDocument/2006/relationships/customXml" Target="../ink/ink787.xml"/><Relationship Id="rId437" Type="http://schemas.openxmlformats.org/officeDocument/2006/relationships/customXml" Target="../ink/ink885.xml"/><Relationship Id="rId479" Type="http://schemas.openxmlformats.org/officeDocument/2006/relationships/customXml" Target="../ink/ink906.xml"/><Relationship Id="rId36" Type="http://schemas.openxmlformats.org/officeDocument/2006/relationships/image" Target="../media/image658.png"/><Relationship Id="rId283" Type="http://schemas.openxmlformats.org/officeDocument/2006/relationships/customXml" Target="../ink/ink808.xml"/><Relationship Id="rId339" Type="http://schemas.openxmlformats.org/officeDocument/2006/relationships/customXml" Target="../ink/ink836.xml"/><Relationship Id="rId490" Type="http://schemas.openxmlformats.org/officeDocument/2006/relationships/image" Target="../media/image883.png"/><Relationship Id="rId504" Type="http://schemas.openxmlformats.org/officeDocument/2006/relationships/image" Target="../media/image890.png"/><Relationship Id="rId546" Type="http://schemas.openxmlformats.org/officeDocument/2006/relationships/image" Target="../media/image911.png"/><Relationship Id="rId78" Type="http://schemas.openxmlformats.org/officeDocument/2006/relationships/image" Target="../media/image679.png"/><Relationship Id="rId101" Type="http://schemas.openxmlformats.org/officeDocument/2006/relationships/customXml" Target="../ink/ink717.xml"/><Relationship Id="rId143" Type="http://schemas.openxmlformats.org/officeDocument/2006/relationships/customXml" Target="../ink/ink738.xml"/><Relationship Id="rId185" Type="http://schemas.openxmlformats.org/officeDocument/2006/relationships/customXml" Target="../ink/ink759.xml"/><Relationship Id="rId350" Type="http://schemas.openxmlformats.org/officeDocument/2006/relationships/image" Target="../media/image814.png"/><Relationship Id="rId406" Type="http://schemas.openxmlformats.org/officeDocument/2006/relationships/image" Target="../media/image842.png"/><Relationship Id="rId588" Type="http://schemas.openxmlformats.org/officeDocument/2006/relationships/image" Target="../media/image932.png"/><Relationship Id="rId9" Type="http://schemas.openxmlformats.org/officeDocument/2006/relationships/customXml" Target="../ink/ink671.xml"/><Relationship Id="rId210" Type="http://schemas.openxmlformats.org/officeDocument/2006/relationships/image" Target="../media/image744.png"/><Relationship Id="rId392" Type="http://schemas.openxmlformats.org/officeDocument/2006/relationships/image" Target="../media/image835.png"/><Relationship Id="rId448" Type="http://schemas.openxmlformats.org/officeDocument/2006/relationships/image" Target="../media/image862.png"/><Relationship Id="rId252" Type="http://schemas.openxmlformats.org/officeDocument/2006/relationships/image" Target="../media/image765.png"/><Relationship Id="rId294" Type="http://schemas.openxmlformats.org/officeDocument/2006/relationships/image" Target="../media/image786.png"/><Relationship Id="rId308" Type="http://schemas.openxmlformats.org/officeDocument/2006/relationships/image" Target="../media/image793.png"/><Relationship Id="rId515" Type="http://schemas.openxmlformats.org/officeDocument/2006/relationships/customXml" Target="../ink/ink924.xml"/><Relationship Id="rId47" Type="http://schemas.openxmlformats.org/officeDocument/2006/relationships/customXml" Target="../ink/ink690.xml"/><Relationship Id="rId89" Type="http://schemas.openxmlformats.org/officeDocument/2006/relationships/customXml" Target="../ink/ink711.xml"/><Relationship Id="rId112" Type="http://schemas.openxmlformats.org/officeDocument/2006/relationships/image" Target="../media/image696.png"/><Relationship Id="rId154" Type="http://schemas.openxmlformats.org/officeDocument/2006/relationships/image" Target="../media/image716.png"/><Relationship Id="rId361" Type="http://schemas.openxmlformats.org/officeDocument/2006/relationships/customXml" Target="../ink/ink847.xml"/><Relationship Id="rId557" Type="http://schemas.openxmlformats.org/officeDocument/2006/relationships/customXml" Target="../ink/ink945.xml"/><Relationship Id="rId196" Type="http://schemas.openxmlformats.org/officeDocument/2006/relationships/image" Target="../media/image737.png"/><Relationship Id="rId417" Type="http://schemas.openxmlformats.org/officeDocument/2006/relationships/customXml" Target="../ink/ink875.xml"/><Relationship Id="rId459" Type="http://schemas.openxmlformats.org/officeDocument/2006/relationships/customXml" Target="../ink/ink896.xml"/><Relationship Id="rId16" Type="http://schemas.openxmlformats.org/officeDocument/2006/relationships/image" Target="../media/image648.png"/><Relationship Id="rId221" Type="http://schemas.openxmlformats.org/officeDocument/2006/relationships/customXml" Target="../ink/ink777.xml"/><Relationship Id="rId263" Type="http://schemas.openxmlformats.org/officeDocument/2006/relationships/customXml" Target="../ink/ink798.xml"/><Relationship Id="rId319" Type="http://schemas.openxmlformats.org/officeDocument/2006/relationships/customXml" Target="../ink/ink826.xml"/><Relationship Id="rId470" Type="http://schemas.openxmlformats.org/officeDocument/2006/relationships/image" Target="../media/image873.png"/><Relationship Id="rId526" Type="http://schemas.openxmlformats.org/officeDocument/2006/relationships/image" Target="../media/image901.png"/><Relationship Id="rId58" Type="http://schemas.openxmlformats.org/officeDocument/2006/relationships/image" Target="../media/image669.png"/><Relationship Id="rId123" Type="http://schemas.openxmlformats.org/officeDocument/2006/relationships/customXml" Target="../ink/ink728.xml"/><Relationship Id="rId330" Type="http://schemas.openxmlformats.org/officeDocument/2006/relationships/image" Target="../media/image804.png"/><Relationship Id="rId568" Type="http://schemas.openxmlformats.org/officeDocument/2006/relationships/image" Target="../media/image922.png"/><Relationship Id="rId165" Type="http://schemas.openxmlformats.org/officeDocument/2006/relationships/customXml" Target="../ink/ink749.xml"/><Relationship Id="rId372" Type="http://schemas.openxmlformats.org/officeDocument/2006/relationships/image" Target="../media/image825.png"/><Relationship Id="rId428" Type="http://schemas.openxmlformats.org/officeDocument/2006/relationships/image" Target="../media/image853.png"/><Relationship Id="rId232" Type="http://schemas.openxmlformats.org/officeDocument/2006/relationships/image" Target="../media/image755.png"/><Relationship Id="rId274" Type="http://schemas.openxmlformats.org/officeDocument/2006/relationships/image" Target="../media/image776.png"/><Relationship Id="rId481" Type="http://schemas.openxmlformats.org/officeDocument/2006/relationships/customXml" Target="../ink/ink907.xml"/><Relationship Id="rId27" Type="http://schemas.openxmlformats.org/officeDocument/2006/relationships/customXml" Target="../ink/ink680.xml"/><Relationship Id="rId69" Type="http://schemas.openxmlformats.org/officeDocument/2006/relationships/customXml" Target="../ink/ink701.xml"/><Relationship Id="rId134" Type="http://schemas.openxmlformats.org/officeDocument/2006/relationships/image" Target="../media/image706.png"/><Relationship Id="rId537" Type="http://schemas.openxmlformats.org/officeDocument/2006/relationships/customXml" Target="../ink/ink935.xml"/><Relationship Id="rId579" Type="http://schemas.openxmlformats.org/officeDocument/2006/relationships/customXml" Target="../ink/ink956.xml"/><Relationship Id="rId80" Type="http://schemas.openxmlformats.org/officeDocument/2006/relationships/image" Target="../media/image680.png"/><Relationship Id="rId176" Type="http://schemas.openxmlformats.org/officeDocument/2006/relationships/image" Target="../media/image727.png"/><Relationship Id="rId341" Type="http://schemas.openxmlformats.org/officeDocument/2006/relationships/customXml" Target="../ink/ink837.xml"/><Relationship Id="rId383" Type="http://schemas.openxmlformats.org/officeDocument/2006/relationships/customXml" Target="../ink/ink858.xml"/><Relationship Id="rId439" Type="http://schemas.openxmlformats.org/officeDocument/2006/relationships/customXml" Target="../ink/ink886.xml"/><Relationship Id="rId201" Type="http://schemas.openxmlformats.org/officeDocument/2006/relationships/customXml" Target="../ink/ink767.xml"/><Relationship Id="rId243" Type="http://schemas.openxmlformats.org/officeDocument/2006/relationships/customXml" Target="../ink/ink788.xml"/><Relationship Id="rId285" Type="http://schemas.openxmlformats.org/officeDocument/2006/relationships/customXml" Target="../ink/ink809.xml"/><Relationship Id="rId450" Type="http://schemas.openxmlformats.org/officeDocument/2006/relationships/image" Target="../media/image863.png"/><Relationship Id="rId506" Type="http://schemas.openxmlformats.org/officeDocument/2006/relationships/image" Target="../media/image891.png"/><Relationship Id="rId38" Type="http://schemas.openxmlformats.org/officeDocument/2006/relationships/image" Target="../media/image659.png"/><Relationship Id="rId103" Type="http://schemas.openxmlformats.org/officeDocument/2006/relationships/customXml" Target="../ink/ink718.xml"/><Relationship Id="rId310" Type="http://schemas.openxmlformats.org/officeDocument/2006/relationships/image" Target="../media/image794.png"/><Relationship Id="rId492" Type="http://schemas.openxmlformats.org/officeDocument/2006/relationships/image" Target="../media/image884.png"/><Relationship Id="rId548" Type="http://schemas.openxmlformats.org/officeDocument/2006/relationships/image" Target="../media/image912.png"/><Relationship Id="rId91" Type="http://schemas.openxmlformats.org/officeDocument/2006/relationships/customXml" Target="../ink/ink712.xml"/><Relationship Id="rId145" Type="http://schemas.openxmlformats.org/officeDocument/2006/relationships/customXml" Target="../ink/ink739.xml"/><Relationship Id="rId187" Type="http://schemas.openxmlformats.org/officeDocument/2006/relationships/customXml" Target="../ink/ink760.xml"/><Relationship Id="rId352" Type="http://schemas.openxmlformats.org/officeDocument/2006/relationships/image" Target="../media/image815.png"/><Relationship Id="rId394" Type="http://schemas.openxmlformats.org/officeDocument/2006/relationships/image" Target="../media/image836.png"/><Relationship Id="rId408" Type="http://schemas.openxmlformats.org/officeDocument/2006/relationships/image" Target="../media/image843.png"/><Relationship Id="rId212" Type="http://schemas.openxmlformats.org/officeDocument/2006/relationships/image" Target="../media/image745.png"/><Relationship Id="rId254" Type="http://schemas.openxmlformats.org/officeDocument/2006/relationships/image" Target="../media/image766.png"/><Relationship Id="rId49" Type="http://schemas.openxmlformats.org/officeDocument/2006/relationships/customXml" Target="../ink/ink691.xml"/><Relationship Id="rId114" Type="http://schemas.openxmlformats.org/officeDocument/2006/relationships/image" Target="../media/image697.png"/><Relationship Id="rId296" Type="http://schemas.openxmlformats.org/officeDocument/2006/relationships/image" Target="../media/image787.png"/><Relationship Id="rId461" Type="http://schemas.openxmlformats.org/officeDocument/2006/relationships/customXml" Target="../ink/ink897.xml"/><Relationship Id="rId517" Type="http://schemas.openxmlformats.org/officeDocument/2006/relationships/customXml" Target="../ink/ink925.xml"/><Relationship Id="rId559" Type="http://schemas.openxmlformats.org/officeDocument/2006/relationships/customXml" Target="../ink/ink946.xml"/><Relationship Id="rId60" Type="http://schemas.openxmlformats.org/officeDocument/2006/relationships/image" Target="../media/image670.png"/><Relationship Id="rId156" Type="http://schemas.openxmlformats.org/officeDocument/2006/relationships/image" Target="../media/image717.png"/><Relationship Id="rId198" Type="http://schemas.openxmlformats.org/officeDocument/2006/relationships/image" Target="../media/image738.png"/><Relationship Id="rId321" Type="http://schemas.openxmlformats.org/officeDocument/2006/relationships/customXml" Target="../ink/ink827.xml"/><Relationship Id="rId363" Type="http://schemas.openxmlformats.org/officeDocument/2006/relationships/customXml" Target="../ink/ink848.xml"/><Relationship Id="rId419" Type="http://schemas.openxmlformats.org/officeDocument/2006/relationships/customXml" Target="../ink/ink876.xml"/><Relationship Id="rId570" Type="http://schemas.openxmlformats.org/officeDocument/2006/relationships/image" Target="../media/image923.png"/><Relationship Id="rId223" Type="http://schemas.openxmlformats.org/officeDocument/2006/relationships/customXml" Target="../ink/ink778.xml"/><Relationship Id="rId430" Type="http://schemas.openxmlformats.org/officeDocument/2006/relationships/image" Target="../media/image46.png"/><Relationship Id="rId18" Type="http://schemas.openxmlformats.org/officeDocument/2006/relationships/image" Target="../media/image649.png"/><Relationship Id="rId265" Type="http://schemas.openxmlformats.org/officeDocument/2006/relationships/customXml" Target="../ink/ink799.xml"/><Relationship Id="rId472" Type="http://schemas.openxmlformats.org/officeDocument/2006/relationships/image" Target="../media/image874.png"/><Relationship Id="rId528" Type="http://schemas.openxmlformats.org/officeDocument/2006/relationships/image" Target="../media/image902.png"/><Relationship Id="rId125" Type="http://schemas.openxmlformats.org/officeDocument/2006/relationships/customXml" Target="../ink/ink729.xml"/><Relationship Id="rId167" Type="http://schemas.openxmlformats.org/officeDocument/2006/relationships/customXml" Target="../ink/ink750.xml"/><Relationship Id="rId332" Type="http://schemas.openxmlformats.org/officeDocument/2006/relationships/image" Target="../media/image805.png"/><Relationship Id="rId374" Type="http://schemas.openxmlformats.org/officeDocument/2006/relationships/image" Target="../media/image826.png"/><Relationship Id="rId581" Type="http://schemas.openxmlformats.org/officeDocument/2006/relationships/customXml" Target="../ink/ink957.xml"/><Relationship Id="rId71" Type="http://schemas.openxmlformats.org/officeDocument/2006/relationships/customXml" Target="../ink/ink702.xml"/><Relationship Id="rId234" Type="http://schemas.openxmlformats.org/officeDocument/2006/relationships/image" Target="../media/image756.png"/><Relationship Id="rId2" Type="http://schemas.openxmlformats.org/officeDocument/2006/relationships/notesSlide" Target="../notesSlides/notesSlide6.xml"/><Relationship Id="rId29" Type="http://schemas.openxmlformats.org/officeDocument/2006/relationships/customXml" Target="../ink/ink681.xml"/><Relationship Id="rId276" Type="http://schemas.openxmlformats.org/officeDocument/2006/relationships/image" Target="../media/image777.png"/><Relationship Id="rId441" Type="http://schemas.openxmlformats.org/officeDocument/2006/relationships/customXml" Target="../ink/ink887.xml"/><Relationship Id="rId483" Type="http://schemas.openxmlformats.org/officeDocument/2006/relationships/customXml" Target="../ink/ink908.xml"/><Relationship Id="rId539" Type="http://schemas.openxmlformats.org/officeDocument/2006/relationships/customXml" Target="../ink/ink936.xml"/><Relationship Id="rId40" Type="http://schemas.openxmlformats.org/officeDocument/2006/relationships/image" Target="../media/image660.png"/><Relationship Id="rId136" Type="http://schemas.openxmlformats.org/officeDocument/2006/relationships/image" Target="../media/image707.png"/><Relationship Id="rId178" Type="http://schemas.openxmlformats.org/officeDocument/2006/relationships/image" Target="../media/image728.png"/><Relationship Id="rId301" Type="http://schemas.openxmlformats.org/officeDocument/2006/relationships/customXml" Target="../ink/ink817.xml"/><Relationship Id="rId343" Type="http://schemas.openxmlformats.org/officeDocument/2006/relationships/customXml" Target="../ink/ink838.xml"/><Relationship Id="rId550" Type="http://schemas.openxmlformats.org/officeDocument/2006/relationships/image" Target="../media/image913.png"/><Relationship Id="rId82" Type="http://schemas.openxmlformats.org/officeDocument/2006/relationships/image" Target="../media/image681.png"/><Relationship Id="rId203" Type="http://schemas.openxmlformats.org/officeDocument/2006/relationships/customXml" Target="../ink/ink768.xml"/><Relationship Id="rId385" Type="http://schemas.openxmlformats.org/officeDocument/2006/relationships/customXml" Target="../ink/ink859.xml"/><Relationship Id="rId245" Type="http://schemas.openxmlformats.org/officeDocument/2006/relationships/customXml" Target="../ink/ink789.xml"/><Relationship Id="rId287" Type="http://schemas.openxmlformats.org/officeDocument/2006/relationships/customXml" Target="../ink/ink810.xml"/><Relationship Id="rId410" Type="http://schemas.openxmlformats.org/officeDocument/2006/relationships/image" Target="../media/image844.png"/><Relationship Id="rId452" Type="http://schemas.openxmlformats.org/officeDocument/2006/relationships/image" Target="../media/image864.png"/><Relationship Id="rId494" Type="http://schemas.openxmlformats.org/officeDocument/2006/relationships/image" Target="../media/image885.png"/><Relationship Id="rId508" Type="http://schemas.openxmlformats.org/officeDocument/2006/relationships/image" Target="../media/image892.png"/><Relationship Id="rId105" Type="http://schemas.openxmlformats.org/officeDocument/2006/relationships/customXml" Target="../ink/ink719.xml"/><Relationship Id="rId147" Type="http://schemas.openxmlformats.org/officeDocument/2006/relationships/customXml" Target="../ink/ink740.xml"/><Relationship Id="rId312" Type="http://schemas.openxmlformats.org/officeDocument/2006/relationships/image" Target="../media/image795.png"/><Relationship Id="rId354" Type="http://schemas.openxmlformats.org/officeDocument/2006/relationships/image" Target="../media/image816.png"/><Relationship Id="rId51" Type="http://schemas.openxmlformats.org/officeDocument/2006/relationships/customXml" Target="../ink/ink692.xml"/><Relationship Id="rId93" Type="http://schemas.openxmlformats.org/officeDocument/2006/relationships/customXml" Target="../ink/ink713.xml"/><Relationship Id="rId189" Type="http://schemas.openxmlformats.org/officeDocument/2006/relationships/customXml" Target="../ink/ink761.xml"/><Relationship Id="rId396" Type="http://schemas.openxmlformats.org/officeDocument/2006/relationships/image" Target="../media/image837.png"/><Relationship Id="rId561" Type="http://schemas.openxmlformats.org/officeDocument/2006/relationships/customXml" Target="../ink/ink947.xml"/><Relationship Id="rId214" Type="http://schemas.openxmlformats.org/officeDocument/2006/relationships/image" Target="../media/image746.png"/><Relationship Id="rId256" Type="http://schemas.openxmlformats.org/officeDocument/2006/relationships/image" Target="../media/image767.png"/><Relationship Id="rId298" Type="http://schemas.openxmlformats.org/officeDocument/2006/relationships/image" Target="../media/image788.png"/><Relationship Id="rId421" Type="http://schemas.openxmlformats.org/officeDocument/2006/relationships/customXml" Target="../ink/ink877.xml"/><Relationship Id="rId463" Type="http://schemas.openxmlformats.org/officeDocument/2006/relationships/customXml" Target="../ink/ink898.xml"/><Relationship Id="rId519" Type="http://schemas.openxmlformats.org/officeDocument/2006/relationships/customXml" Target="../ink/ink926.xml"/><Relationship Id="rId116" Type="http://schemas.openxmlformats.org/officeDocument/2006/relationships/image" Target="../media/image698.png"/><Relationship Id="rId158" Type="http://schemas.openxmlformats.org/officeDocument/2006/relationships/image" Target="../media/image718.png"/><Relationship Id="rId323" Type="http://schemas.openxmlformats.org/officeDocument/2006/relationships/customXml" Target="../ink/ink828.xml"/><Relationship Id="rId530" Type="http://schemas.openxmlformats.org/officeDocument/2006/relationships/image" Target="../media/image903.png"/><Relationship Id="rId20" Type="http://schemas.openxmlformats.org/officeDocument/2006/relationships/image" Target="../media/image650.png"/><Relationship Id="rId62" Type="http://schemas.openxmlformats.org/officeDocument/2006/relationships/image" Target="../media/image671.png"/><Relationship Id="rId365" Type="http://schemas.openxmlformats.org/officeDocument/2006/relationships/customXml" Target="../ink/ink849.xml"/><Relationship Id="rId572" Type="http://schemas.openxmlformats.org/officeDocument/2006/relationships/image" Target="../media/image924.png"/><Relationship Id="rId225" Type="http://schemas.openxmlformats.org/officeDocument/2006/relationships/customXml" Target="../ink/ink779.xml"/><Relationship Id="rId267" Type="http://schemas.openxmlformats.org/officeDocument/2006/relationships/customXml" Target="../ink/ink800.xml"/><Relationship Id="rId432" Type="http://schemas.openxmlformats.org/officeDocument/2006/relationships/image" Target="../media/image854.png"/><Relationship Id="rId474" Type="http://schemas.openxmlformats.org/officeDocument/2006/relationships/image" Target="../media/image875.png"/><Relationship Id="rId127" Type="http://schemas.openxmlformats.org/officeDocument/2006/relationships/customXml" Target="../ink/ink730.xml"/><Relationship Id="rId31" Type="http://schemas.openxmlformats.org/officeDocument/2006/relationships/customXml" Target="../ink/ink682.xml"/><Relationship Id="rId73" Type="http://schemas.openxmlformats.org/officeDocument/2006/relationships/customXml" Target="../ink/ink703.xml"/><Relationship Id="rId169" Type="http://schemas.openxmlformats.org/officeDocument/2006/relationships/customXml" Target="../ink/ink751.xml"/><Relationship Id="rId334" Type="http://schemas.openxmlformats.org/officeDocument/2006/relationships/image" Target="../media/image806.png"/><Relationship Id="rId376" Type="http://schemas.openxmlformats.org/officeDocument/2006/relationships/image" Target="../media/image827.png"/><Relationship Id="rId541" Type="http://schemas.openxmlformats.org/officeDocument/2006/relationships/customXml" Target="../ink/ink937.xml"/><Relationship Id="rId583" Type="http://schemas.openxmlformats.org/officeDocument/2006/relationships/customXml" Target="../ink/ink958.xml"/><Relationship Id="rId4" Type="http://schemas.openxmlformats.org/officeDocument/2006/relationships/image" Target="../media/image642.png"/><Relationship Id="rId180" Type="http://schemas.openxmlformats.org/officeDocument/2006/relationships/image" Target="../media/image729.png"/><Relationship Id="rId236" Type="http://schemas.openxmlformats.org/officeDocument/2006/relationships/image" Target="../media/image757.png"/><Relationship Id="rId278" Type="http://schemas.openxmlformats.org/officeDocument/2006/relationships/image" Target="../media/image778.png"/><Relationship Id="rId401" Type="http://schemas.openxmlformats.org/officeDocument/2006/relationships/customXml" Target="../ink/ink867.xml"/><Relationship Id="rId443" Type="http://schemas.openxmlformats.org/officeDocument/2006/relationships/customXml" Target="../ink/ink888.xml"/><Relationship Id="rId303" Type="http://schemas.openxmlformats.org/officeDocument/2006/relationships/customXml" Target="../ink/ink818.xml"/><Relationship Id="rId485" Type="http://schemas.openxmlformats.org/officeDocument/2006/relationships/customXml" Target="../ink/ink909.xml"/><Relationship Id="rId42" Type="http://schemas.openxmlformats.org/officeDocument/2006/relationships/image" Target="../media/image661.png"/><Relationship Id="rId84" Type="http://schemas.openxmlformats.org/officeDocument/2006/relationships/image" Target="../media/image682.png"/><Relationship Id="rId138" Type="http://schemas.openxmlformats.org/officeDocument/2006/relationships/image" Target="../media/image708.png"/><Relationship Id="rId345" Type="http://schemas.openxmlformats.org/officeDocument/2006/relationships/customXml" Target="../ink/ink839.xml"/><Relationship Id="rId387" Type="http://schemas.openxmlformats.org/officeDocument/2006/relationships/customXml" Target="../ink/ink860.xml"/><Relationship Id="rId510" Type="http://schemas.openxmlformats.org/officeDocument/2006/relationships/image" Target="../media/image893.png"/><Relationship Id="rId552" Type="http://schemas.openxmlformats.org/officeDocument/2006/relationships/image" Target="../media/image914.png"/><Relationship Id="rId191" Type="http://schemas.openxmlformats.org/officeDocument/2006/relationships/customXml" Target="../ink/ink762.xml"/><Relationship Id="rId205" Type="http://schemas.openxmlformats.org/officeDocument/2006/relationships/customXml" Target="../ink/ink769.xml"/><Relationship Id="rId247" Type="http://schemas.openxmlformats.org/officeDocument/2006/relationships/customXml" Target="../ink/ink790.xml"/><Relationship Id="rId412" Type="http://schemas.openxmlformats.org/officeDocument/2006/relationships/image" Target="../media/image845.png"/><Relationship Id="rId107" Type="http://schemas.openxmlformats.org/officeDocument/2006/relationships/customXml" Target="../ink/ink720.xml"/><Relationship Id="rId289" Type="http://schemas.openxmlformats.org/officeDocument/2006/relationships/customXml" Target="../ink/ink811.xml"/><Relationship Id="rId454" Type="http://schemas.openxmlformats.org/officeDocument/2006/relationships/image" Target="../media/image865.png"/><Relationship Id="rId496" Type="http://schemas.openxmlformats.org/officeDocument/2006/relationships/image" Target="../media/image886.png"/><Relationship Id="rId11" Type="http://schemas.openxmlformats.org/officeDocument/2006/relationships/customXml" Target="../ink/ink672.xml"/><Relationship Id="rId53" Type="http://schemas.openxmlformats.org/officeDocument/2006/relationships/customXml" Target="../ink/ink693.xml"/><Relationship Id="rId149" Type="http://schemas.openxmlformats.org/officeDocument/2006/relationships/customXml" Target="../ink/ink741.xml"/><Relationship Id="rId314" Type="http://schemas.openxmlformats.org/officeDocument/2006/relationships/image" Target="../media/image796.png"/><Relationship Id="rId356" Type="http://schemas.openxmlformats.org/officeDocument/2006/relationships/image" Target="../media/image817.png"/><Relationship Id="rId398" Type="http://schemas.openxmlformats.org/officeDocument/2006/relationships/image" Target="../media/image838.png"/><Relationship Id="rId521" Type="http://schemas.openxmlformats.org/officeDocument/2006/relationships/customXml" Target="../ink/ink927.xml"/><Relationship Id="rId563" Type="http://schemas.openxmlformats.org/officeDocument/2006/relationships/customXml" Target="../ink/ink948.xml"/><Relationship Id="rId95" Type="http://schemas.openxmlformats.org/officeDocument/2006/relationships/customXml" Target="../ink/ink714.xml"/><Relationship Id="rId160" Type="http://schemas.openxmlformats.org/officeDocument/2006/relationships/image" Target="../media/image719.png"/><Relationship Id="rId216" Type="http://schemas.openxmlformats.org/officeDocument/2006/relationships/image" Target="../media/image747.png"/><Relationship Id="rId423" Type="http://schemas.openxmlformats.org/officeDocument/2006/relationships/customXml" Target="../ink/ink878.xml"/><Relationship Id="rId258" Type="http://schemas.openxmlformats.org/officeDocument/2006/relationships/image" Target="../media/image768.png"/><Relationship Id="rId465" Type="http://schemas.openxmlformats.org/officeDocument/2006/relationships/customXml" Target="../ink/ink899.xml"/><Relationship Id="rId22" Type="http://schemas.openxmlformats.org/officeDocument/2006/relationships/image" Target="../media/image651.png"/><Relationship Id="rId64" Type="http://schemas.openxmlformats.org/officeDocument/2006/relationships/image" Target="../media/image672.png"/><Relationship Id="rId118" Type="http://schemas.openxmlformats.org/officeDocument/2006/relationships/image" Target="../media/image699.png"/><Relationship Id="rId325" Type="http://schemas.openxmlformats.org/officeDocument/2006/relationships/customXml" Target="../ink/ink829.xml"/><Relationship Id="rId367" Type="http://schemas.openxmlformats.org/officeDocument/2006/relationships/customXml" Target="../ink/ink850.xml"/><Relationship Id="rId532" Type="http://schemas.openxmlformats.org/officeDocument/2006/relationships/image" Target="../media/image904.png"/><Relationship Id="rId574" Type="http://schemas.openxmlformats.org/officeDocument/2006/relationships/image" Target="../media/image925.png"/><Relationship Id="rId171" Type="http://schemas.openxmlformats.org/officeDocument/2006/relationships/customXml" Target="../ink/ink752.xml"/><Relationship Id="rId227" Type="http://schemas.openxmlformats.org/officeDocument/2006/relationships/customXml" Target="../ink/ink780.xml"/><Relationship Id="rId269" Type="http://schemas.openxmlformats.org/officeDocument/2006/relationships/customXml" Target="../ink/ink801.xml"/><Relationship Id="rId434" Type="http://schemas.openxmlformats.org/officeDocument/2006/relationships/image" Target="../media/image855.png"/><Relationship Id="rId476" Type="http://schemas.openxmlformats.org/officeDocument/2006/relationships/image" Target="../media/image876.png"/><Relationship Id="rId33" Type="http://schemas.openxmlformats.org/officeDocument/2006/relationships/customXml" Target="../ink/ink683.xml"/><Relationship Id="rId129" Type="http://schemas.openxmlformats.org/officeDocument/2006/relationships/customXml" Target="../ink/ink731.xml"/><Relationship Id="rId280" Type="http://schemas.openxmlformats.org/officeDocument/2006/relationships/image" Target="../media/image779.png"/><Relationship Id="rId336" Type="http://schemas.openxmlformats.org/officeDocument/2006/relationships/image" Target="../media/image807.png"/><Relationship Id="rId501" Type="http://schemas.openxmlformats.org/officeDocument/2006/relationships/customXml" Target="../ink/ink917.xml"/><Relationship Id="rId543" Type="http://schemas.openxmlformats.org/officeDocument/2006/relationships/customXml" Target="../ink/ink938.xml"/><Relationship Id="rId75" Type="http://schemas.openxmlformats.org/officeDocument/2006/relationships/customXml" Target="../ink/ink704.xml"/><Relationship Id="rId140" Type="http://schemas.openxmlformats.org/officeDocument/2006/relationships/image" Target="../media/image709.png"/><Relationship Id="rId182" Type="http://schemas.openxmlformats.org/officeDocument/2006/relationships/image" Target="../media/image730.png"/><Relationship Id="rId378" Type="http://schemas.openxmlformats.org/officeDocument/2006/relationships/image" Target="../media/image828.png"/><Relationship Id="rId403" Type="http://schemas.openxmlformats.org/officeDocument/2006/relationships/customXml" Target="../ink/ink868.xml"/><Relationship Id="rId585" Type="http://schemas.openxmlformats.org/officeDocument/2006/relationships/customXml" Target="../ink/ink959.xml"/><Relationship Id="rId6" Type="http://schemas.openxmlformats.org/officeDocument/2006/relationships/image" Target="../media/image643.png"/><Relationship Id="rId238" Type="http://schemas.openxmlformats.org/officeDocument/2006/relationships/image" Target="../media/image758.png"/><Relationship Id="rId445" Type="http://schemas.openxmlformats.org/officeDocument/2006/relationships/customXml" Target="../ink/ink889.xml"/><Relationship Id="rId487" Type="http://schemas.openxmlformats.org/officeDocument/2006/relationships/customXml" Target="../ink/ink910.xml"/><Relationship Id="rId291" Type="http://schemas.openxmlformats.org/officeDocument/2006/relationships/customXml" Target="../ink/ink812.xml"/><Relationship Id="rId305" Type="http://schemas.openxmlformats.org/officeDocument/2006/relationships/customXml" Target="../ink/ink819.xml"/><Relationship Id="rId347" Type="http://schemas.openxmlformats.org/officeDocument/2006/relationships/customXml" Target="../ink/ink840.xml"/><Relationship Id="rId512" Type="http://schemas.openxmlformats.org/officeDocument/2006/relationships/image" Target="../media/image894.png"/><Relationship Id="rId44" Type="http://schemas.openxmlformats.org/officeDocument/2006/relationships/image" Target="../media/image662.png"/><Relationship Id="rId86" Type="http://schemas.openxmlformats.org/officeDocument/2006/relationships/image" Target="../media/image683.png"/><Relationship Id="rId151" Type="http://schemas.openxmlformats.org/officeDocument/2006/relationships/customXml" Target="../ink/ink742.xml"/><Relationship Id="rId389" Type="http://schemas.openxmlformats.org/officeDocument/2006/relationships/customXml" Target="../ink/ink861.xml"/><Relationship Id="rId554" Type="http://schemas.openxmlformats.org/officeDocument/2006/relationships/image" Target="../media/image915.png"/><Relationship Id="rId193" Type="http://schemas.openxmlformats.org/officeDocument/2006/relationships/customXml" Target="../ink/ink763.xml"/><Relationship Id="rId207" Type="http://schemas.openxmlformats.org/officeDocument/2006/relationships/customXml" Target="../ink/ink770.xml"/><Relationship Id="rId249" Type="http://schemas.openxmlformats.org/officeDocument/2006/relationships/customXml" Target="../ink/ink791.xml"/><Relationship Id="rId414" Type="http://schemas.openxmlformats.org/officeDocument/2006/relationships/image" Target="../media/image846.png"/><Relationship Id="rId456" Type="http://schemas.openxmlformats.org/officeDocument/2006/relationships/image" Target="../media/image866.png"/><Relationship Id="rId498" Type="http://schemas.openxmlformats.org/officeDocument/2006/relationships/image" Target="../media/image887.png"/><Relationship Id="rId13" Type="http://schemas.openxmlformats.org/officeDocument/2006/relationships/customXml" Target="../ink/ink673.xml"/><Relationship Id="rId109" Type="http://schemas.openxmlformats.org/officeDocument/2006/relationships/customXml" Target="../ink/ink721.xml"/><Relationship Id="rId260" Type="http://schemas.openxmlformats.org/officeDocument/2006/relationships/image" Target="../media/image769.png"/><Relationship Id="rId316" Type="http://schemas.openxmlformats.org/officeDocument/2006/relationships/image" Target="../media/image797.png"/><Relationship Id="rId523" Type="http://schemas.openxmlformats.org/officeDocument/2006/relationships/customXml" Target="../ink/ink928.xml"/><Relationship Id="rId55" Type="http://schemas.openxmlformats.org/officeDocument/2006/relationships/customXml" Target="../ink/ink694.xml"/><Relationship Id="rId97" Type="http://schemas.openxmlformats.org/officeDocument/2006/relationships/customXml" Target="../ink/ink715.xml"/><Relationship Id="rId120" Type="http://schemas.openxmlformats.org/officeDocument/2006/relationships/image" Target="../media/image700.png"/><Relationship Id="rId358" Type="http://schemas.openxmlformats.org/officeDocument/2006/relationships/image" Target="../media/image818.png"/><Relationship Id="rId565" Type="http://schemas.openxmlformats.org/officeDocument/2006/relationships/customXml" Target="../ink/ink949.xml"/><Relationship Id="rId162" Type="http://schemas.openxmlformats.org/officeDocument/2006/relationships/image" Target="../media/image720.png"/><Relationship Id="rId218" Type="http://schemas.openxmlformats.org/officeDocument/2006/relationships/image" Target="../media/image748.png"/><Relationship Id="rId425" Type="http://schemas.openxmlformats.org/officeDocument/2006/relationships/customXml" Target="../ink/ink879.xml"/><Relationship Id="rId467" Type="http://schemas.openxmlformats.org/officeDocument/2006/relationships/customXml" Target="../ink/ink900.xml"/><Relationship Id="rId271" Type="http://schemas.openxmlformats.org/officeDocument/2006/relationships/customXml" Target="../ink/ink802.xml"/><Relationship Id="rId24" Type="http://schemas.openxmlformats.org/officeDocument/2006/relationships/image" Target="../media/image652.png"/><Relationship Id="rId66" Type="http://schemas.openxmlformats.org/officeDocument/2006/relationships/image" Target="../media/image673.png"/><Relationship Id="rId131" Type="http://schemas.openxmlformats.org/officeDocument/2006/relationships/customXml" Target="../ink/ink732.xml"/><Relationship Id="rId327" Type="http://schemas.openxmlformats.org/officeDocument/2006/relationships/customXml" Target="../ink/ink830.xml"/><Relationship Id="rId369" Type="http://schemas.openxmlformats.org/officeDocument/2006/relationships/customXml" Target="../ink/ink851.xml"/><Relationship Id="rId534" Type="http://schemas.openxmlformats.org/officeDocument/2006/relationships/image" Target="../media/image905.png"/><Relationship Id="rId576" Type="http://schemas.openxmlformats.org/officeDocument/2006/relationships/image" Target="../media/image926.png"/><Relationship Id="rId173" Type="http://schemas.openxmlformats.org/officeDocument/2006/relationships/customXml" Target="../ink/ink753.xml"/><Relationship Id="rId229" Type="http://schemas.openxmlformats.org/officeDocument/2006/relationships/customXml" Target="../ink/ink781.xml"/><Relationship Id="rId380" Type="http://schemas.openxmlformats.org/officeDocument/2006/relationships/image" Target="../media/image829.png"/><Relationship Id="rId436" Type="http://schemas.openxmlformats.org/officeDocument/2006/relationships/image" Target="../media/image856.png"/><Relationship Id="rId240" Type="http://schemas.openxmlformats.org/officeDocument/2006/relationships/image" Target="../media/image759.png"/><Relationship Id="rId478" Type="http://schemas.openxmlformats.org/officeDocument/2006/relationships/image" Target="../media/image877.png"/><Relationship Id="rId35" Type="http://schemas.openxmlformats.org/officeDocument/2006/relationships/customXml" Target="../ink/ink684.xml"/><Relationship Id="rId77" Type="http://schemas.openxmlformats.org/officeDocument/2006/relationships/customXml" Target="../ink/ink705.xml"/><Relationship Id="rId100" Type="http://schemas.openxmlformats.org/officeDocument/2006/relationships/image" Target="../media/image690.png"/><Relationship Id="rId282" Type="http://schemas.openxmlformats.org/officeDocument/2006/relationships/image" Target="../media/image780.png"/><Relationship Id="rId338" Type="http://schemas.openxmlformats.org/officeDocument/2006/relationships/image" Target="../media/image808.png"/><Relationship Id="rId503" Type="http://schemas.openxmlformats.org/officeDocument/2006/relationships/customXml" Target="../ink/ink918.xml"/><Relationship Id="rId545" Type="http://schemas.openxmlformats.org/officeDocument/2006/relationships/customXml" Target="../ink/ink939.xml"/><Relationship Id="rId587" Type="http://schemas.openxmlformats.org/officeDocument/2006/relationships/customXml" Target="../ink/ink960.xml"/><Relationship Id="rId8" Type="http://schemas.openxmlformats.org/officeDocument/2006/relationships/image" Target="../media/image644.png"/><Relationship Id="rId142" Type="http://schemas.openxmlformats.org/officeDocument/2006/relationships/image" Target="../media/image710.png"/><Relationship Id="rId184" Type="http://schemas.openxmlformats.org/officeDocument/2006/relationships/image" Target="../media/image731.png"/><Relationship Id="rId391" Type="http://schemas.openxmlformats.org/officeDocument/2006/relationships/customXml" Target="../ink/ink862.xml"/><Relationship Id="rId405" Type="http://schemas.openxmlformats.org/officeDocument/2006/relationships/customXml" Target="../ink/ink869.xml"/><Relationship Id="rId447" Type="http://schemas.openxmlformats.org/officeDocument/2006/relationships/customXml" Target="../ink/ink890.xml"/><Relationship Id="rId251" Type="http://schemas.openxmlformats.org/officeDocument/2006/relationships/customXml" Target="../ink/ink792.xml"/><Relationship Id="rId489" Type="http://schemas.openxmlformats.org/officeDocument/2006/relationships/customXml" Target="../ink/ink911.xml"/><Relationship Id="rId46" Type="http://schemas.openxmlformats.org/officeDocument/2006/relationships/image" Target="../media/image663.png"/><Relationship Id="rId293" Type="http://schemas.openxmlformats.org/officeDocument/2006/relationships/customXml" Target="../ink/ink813.xml"/><Relationship Id="rId307" Type="http://schemas.openxmlformats.org/officeDocument/2006/relationships/customXml" Target="../ink/ink820.xml"/><Relationship Id="rId349" Type="http://schemas.openxmlformats.org/officeDocument/2006/relationships/customXml" Target="../ink/ink841.xml"/><Relationship Id="rId514" Type="http://schemas.openxmlformats.org/officeDocument/2006/relationships/image" Target="../media/image895.png"/><Relationship Id="rId556" Type="http://schemas.openxmlformats.org/officeDocument/2006/relationships/image" Target="../media/image916.png"/><Relationship Id="rId88" Type="http://schemas.openxmlformats.org/officeDocument/2006/relationships/image" Target="../media/image684.png"/><Relationship Id="rId111" Type="http://schemas.openxmlformats.org/officeDocument/2006/relationships/customXml" Target="../ink/ink722.xml"/><Relationship Id="rId153" Type="http://schemas.openxmlformats.org/officeDocument/2006/relationships/customXml" Target="../ink/ink743.xml"/><Relationship Id="rId195" Type="http://schemas.openxmlformats.org/officeDocument/2006/relationships/customXml" Target="../ink/ink764.xml"/><Relationship Id="rId209" Type="http://schemas.openxmlformats.org/officeDocument/2006/relationships/customXml" Target="../ink/ink771.xml"/><Relationship Id="rId360" Type="http://schemas.openxmlformats.org/officeDocument/2006/relationships/image" Target="../media/image819.png"/><Relationship Id="rId416" Type="http://schemas.openxmlformats.org/officeDocument/2006/relationships/image" Target="../media/image847.png"/><Relationship Id="rId220" Type="http://schemas.openxmlformats.org/officeDocument/2006/relationships/image" Target="../media/image749.png"/><Relationship Id="rId458" Type="http://schemas.openxmlformats.org/officeDocument/2006/relationships/image" Target="../media/image867.png"/><Relationship Id="rId15" Type="http://schemas.openxmlformats.org/officeDocument/2006/relationships/customXml" Target="../ink/ink674.xml"/><Relationship Id="rId57" Type="http://schemas.openxmlformats.org/officeDocument/2006/relationships/customXml" Target="../ink/ink695.xml"/><Relationship Id="rId262" Type="http://schemas.openxmlformats.org/officeDocument/2006/relationships/image" Target="../media/image770.png"/><Relationship Id="rId318" Type="http://schemas.openxmlformats.org/officeDocument/2006/relationships/image" Target="../media/image798.png"/><Relationship Id="rId525" Type="http://schemas.openxmlformats.org/officeDocument/2006/relationships/customXml" Target="../ink/ink929.xml"/><Relationship Id="rId567" Type="http://schemas.openxmlformats.org/officeDocument/2006/relationships/customXml" Target="../ink/ink950.xml"/><Relationship Id="rId99" Type="http://schemas.openxmlformats.org/officeDocument/2006/relationships/customXml" Target="../ink/ink716.xml"/><Relationship Id="rId122" Type="http://schemas.openxmlformats.org/officeDocument/2006/relationships/image" Target="../media/image701.png"/><Relationship Id="rId164" Type="http://schemas.openxmlformats.org/officeDocument/2006/relationships/image" Target="../media/image721.png"/><Relationship Id="rId371" Type="http://schemas.openxmlformats.org/officeDocument/2006/relationships/customXml" Target="../ink/ink852.xml"/><Relationship Id="rId427" Type="http://schemas.openxmlformats.org/officeDocument/2006/relationships/customXml" Target="../ink/ink880.xml"/><Relationship Id="rId469" Type="http://schemas.openxmlformats.org/officeDocument/2006/relationships/customXml" Target="../ink/ink901.xml"/><Relationship Id="rId26" Type="http://schemas.openxmlformats.org/officeDocument/2006/relationships/image" Target="../media/image653.png"/><Relationship Id="rId231" Type="http://schemas.openxmlformats.org/officeDocument/2006/relationships/customXml" Target="../ink/ink782.xml"/><Relationship Id="rId273" Type="http://schemas.openxmlformats.org/officeDocument/2006/relationships/customXml" Target="../ink/ink803.xml"/><Relationship Id="rId329" Type="http://schemas.openxmlformats.org/officeDocument/2006/relationships/customXml" Target="../ink/ink831.xml"/><Relationship Id="rId480" Type="http://schemas.openxmlformats.org/officeDocument/2006/relationships/image" Target="../media/image878.png"/><Relationship Id="rId536" Type="http://schemas.openxmlformats.org/officeDocument/2006/relationships/image" Target="../media/image906.png"/><Relationship Id="rId68" Type="http://schemas.openxmlformats.org/officeDocument/2006/relationships/image" Target="../media/image674.png"/><Relationship Id="rId133" Type="http://schemas.openxmlformats.org/officeDocument/2006/relationships/customXml" Target="../ink/ink733.xml"/><Relationship Id="rId175" Type="http://schemas.openxmlformats.org/officeDocument/2006/relationships/customXml" Target="../ink/ink754.xml"/><Relationship Id="rId340" Type="http://schemas.openxmlformats.org/officeDocument/2006/relationships/image" Target="../media/image809.png"/><Relationship Id="rId578" Type="http://schemas.openxmlformats.org/officeDocument/2006/relationships/image" Target="../media/image927.png"/><Relationship Id="rId200" Type="http://schemas.openxmlformats.org/officeDocument/2006/relationships/image" Target="../media/image739.png"/><Relationship Id="rId382" Type="http://schemas.openxmlformats.org/officeDocument/2006/relationships/image" Target="../media/image830.png"/><Relationship Id="rId438" Type="http://schemas.openxmlformats.org/officeDocument/2006/relationships/image" Target="../media/image857.png"/><Relationship Id="rId242" Type="http://schemas.openxmlformats.org/officeDocument/2006/relationships/image" Target="../media/image760.png"/><Relationship Id="rId284" Type="http://schemas.openxmlformats.org/officeDocument/2006/relationships/image" Target="../media/image781.png"/><Relationship Id="rId491" Type="http://schemas.openxmlformats.org/officeDocument/2006/relationships/customXml" Target="../ink/ink912.xml"/><Relationship Id="rId505" Type="http://schemas.openxmlformats.org/officeDocument/2006/relationships/customXml" Target="../ink/ink919.xml"/><Relationship Id="rId37" Type="http://schemas.openxmlformats.org/officeDocument/2006/relationships/customXml" Target="../ink/ink685.xml"/><Relationship Id="rId79" Type="http://schemas.openxmlformats.org/officeDocument/2006/relationships/customXml" Target="../ink/ink706.xml"/><Relationship Id="rId102" Type="http://schemas.openxmlformats.org/officeDocument/2006/relationships/image" Target="../media/image691.png"/><Relationship Id="rId144" Type="http://schemas.openxmlformats.org/officeDocument/2006/relationships/image" Target="../media/image711.png"/><Relationship Id="rId547" Type="http://schemas.openxmlformats.org/officeDocument/2006/relationships/customXml" Target="../ink/ink940.xml"/><Relationship Id="rId90" Type="http://schemas.openxmlformats.org/officeDocument/2006/relationships/image" Target="../media/image685.png"/><Relationship Id="rId186" Type="http://schemas.openxmlformats.org/officeDocument/2006/relationships/image" Target="../media/image732.png"/><Relationship Id="rId351" Type="http://schemas.openxmlformats.org/officeDocument/2006/relationships/customXml" Target="../ink/ink842.xml"/><Relationship Id="rId393" Type="http://schemas.openxmlformats.org/officeDocument/2006/relationships/customXml" Target="../ink/ink863.xml"/><Relationship Id="rId407" Type="http://schemas.openxmlformats.org/officeDocument/2006/relationships/customXml" Target="../ink/ink870.xml"/><Relationship Id="rId449" Type="http://schemas.openxmlformats.org/officeDocument/2006/relationships/customXml" Target="../ink/ink891.xml"/><Relationship Id="rId211" Type="http://schemas.openxmlformats.org/officeDocument/2006/relationships/customXml" Target="../ink/ink772.xml"/><Relationship Id="rId253" Type="http://schemas.openxmlformats.org/officeDocument/2006/relationships/customXml" Target="../ink/ink793.xml"/><Relationship Id="rId295" Type="http://schemas.openxmlformats.org/officeDocument/2006/relationships/customXml" Target="../ink/ink814.xml"/><Relationship Id="rId309" Type="http://schemas.openxmlformats.org/officeDocument/2006/relationships/customXml" Target="../ink/ink821.xml"/><Relationship Id="rId460" Type="http://schemas.openxmlformats.org/officeDocument/2006/relationships/image" Target="../media/image868.png"/><Relationship Id="rId516" Type="http://schemas.openxmlformats.org/officeDocument/2006/relationships/image" Target="../media/image896.png"/><Relationship Id="rId48" Type="http://schemas.openxmlformats.org/officeDocument/2006/relationships/image" Target="../media/image664.png"/><Relationship Id="rId113" Type="http://schemas.openxmlformats.org/officeDocument/2006/relationships/customXml" Target="../ink/ink723.xml"/><Relationship Id="rId320" Type="http://schemas.openxmlformats.org/officeDocument/2006/relationships/image" Target="../media/image799.png"/><Relationship Id="rId558" Type="http://schemas.openxmlformats.org/officeDocument/2006/relationships/image" Target="../media/image917.png"/><Relationship Id="rId155" Type="http://schemas.openxmlformats.org/officeDocument/2006/relationships/customXml" Target="../ink/ink744.xml"/><Relationship Id="rId197" Type="http://schemas.openxmlformats.org/officeDocument/2006/relationships/customXml" Target="../ink/ink765.xml"/><Relationship Id="rId362" Type="http://schemas.openxmlformats.org/officeDocument/2006/relationships/image" Target="../media/image820.png"/><Relationship Id="rId418" Type="http://schemas.openxmlformats.org/officeDocument/2006/relationships/image" Target="../media/image848.png"/><Relationship Id="rId222" Type="http://schemas.openxmlformats.org/officeDocument/2006/relationships/image" Target="../media/image750.png"/><Relationship Id="rId264" Type="http://schemas.openxmlformats.org/officeDocument/2006/relationships/image" Target="../media/image771.png"/><Relationship Id="rId471" Type="http://schemas.openxmlformats.org/officeDocument/2006/relationships/customXml" Target="../ink/ink902.xml"/><Relationship Id="rId17" Type="http://schemas.openxmlformats.org/officeDocument/2006/relationships/customXml" Target="../ink/ink675.xml"/><Relationship Id="rId59" Type="http://schemas.openxmlformats.org/officeDocument/2006/relationships/customXml" Target="../ink/ink696.xml"/><Relationship Id="rId124" Type="http://schemas.openxmlformats.org/officeDocument/2006/relationships/image" Target="../media/image702.png"/><Relationship Id="rId527" Type="http://schemas.openxmlformats.org/officeDocument/2006/relationships/customXml" Target="../ink/ink930.xml"/><Relationship Id="rId569" Type="http://schemas.openxmlformats.org/officeDocument/2006/relationships/customXml" Target="../ink/ink951.xml"/><Relationship Id="rId70" Type="http://schemas.openxmlformats.org/officeDocument/2006/relationships/image" Target="../media/image675.png"/><Relationship Id="rId166" Type="http://schemas.openxmlformats.org/officeDocument/2006/relationships/image" Target="../media/image722.png"/><Relationship Id="rId331" Type="http://schemas.openxmlformats.org/officeDocument/2006/relationships/customXml" Target="../ink/ink832.xml"/><Relationship Id="rId373" Type="http://schemas.openxmlformats.org/officeDocument/2006/relationships/customXml" Target="../ink/ink853.xml"/><Relationship Id="rId429" Type="http://schemas.openxmlformats.org/officeDocument/2006/relationships/customXml" Target="../ink/ink881.xml"/><Relationship Id="rId580" Type="http://schemas.openxmlformats.org/officeDocument/2006/relationships/image" Target="../media/image928.png"/><Relationship Id="rId1" Type="http://schemas.openxmlformats.org/officeDocument/2006/relationships/slideLayout" Target="../slideLayouts/slideLayout7.xml"/><Relationship Id="rId233" Type="http://schemas.openxmlformats.org/officeDocument/2006/relationships/customXml" Target="../ink/ink783.xml"/><Relationship Id="rId440" Type="http://schemas.openxmlformats.org/officeDocument/2006/relationships/image" Target="../media/image858.png"/><Relationship Id="rId28" Type="http://schemas.openxmlformats.org/officeDocument/2006/relationships/image" Target="../media/image654.png"/><Relationship Id="rId275" Type="http://schemas.openxmlformats.org/officeDocument/2006/relationships/customXml" Target="../ink/ink804.xml"/><Relationship Id="rId300" Type="http://schemas.openxmlformats.org/officeDocument/2006/relationships/image" Target="../media/image789.png"/><Relationship Id="rId482" Type="http://schemas.openxmlformats.org/officeDocument/2006/relationships/image" Target="../media/image879.png"/><Relationship Id="rId538" Type="http://schemas.openxmlformats.org/officeDocument/2006/relationships/image" Target="../media/image907.png"/><Relationship Id="rId81" Type="http://schemas.openxmlformats.org/officeDocument/2006/relationships/customXml" Target="../ink/ink707.xml"/><Relationship Id="rId135" Type="http://schemas.openxmlformats.org/officeDocument/2006/relationships/customXml" Target="../ink/ink734.xml"/><Relationship Id="rId177" Type="http://schemas.openxmlformats.org/officeDocument/2006/relationships/customXml" Target="../ink/ink755.xml"/><Relationship Id="rId342" Type="http://schemas.openxmlformats.org/officeDocument/2006/relationships/image" Target="../media/image810.png"/><Relationship Id="rId384" Type="http://schemas.openxmlformats.org/officeDocument/2006/relationships/image" Target="../media/image831.png"/><Relationship Id="rId202" Type="http://schemas.openxmlformats.org/officeDocument/2006/relationships/image" Target="../media/image740.png"/><Relationship Id="rId244" Type="http://schemas.openxmlformats.org/officeDocument/2006/relationships/image" Target="../media/image761.png"/><Relationship Id="rId39" Type="http://schemas.openxmlformats.org/officeDocument/2006/relationships/customXml" Target="../ink/ink686.xml"/><Relationship Id="rId286" Type="http://schemas.openxmlformats.org/officeDocument/2006/relationships/image" Target="../media/image782.png"/><Relationship Id="rId451" Type="http://schemas.openxmlformats.org/officeDocument/2006/relationships/customXml" Target="../ink/ink892.xml"/><Relationship Id="rId493" Type="http://schemas.openxmlformats.org/officeDocument/2006/relationships/customXml" Target="../ink/ink913.xml"/><Relationship Id="rId507" Type="http://schemas.openxmlformats.org/officeDocument/2006/relationships/customXml" Target="../ink/ink920.xml"/><Relationship Id="rId549" Type="http://schemas.openxmlformats.org/officeDocument/2006/relationships/customXml" Target="../ink/ink941.xml"/><Relationship Id="rId50" Type="http://schemas.openxmlformats.org/officeDocument/2006/relationships/image" Target="../media/image665.png"/><Relationship Id="rId104" Type="http://schemas.openxmlformats.org/officeDocument/2006/relationships/image" Target="../media/image692.png"/><Relationship Id="rId146" Type="http://schemas.openxmlformats.org/officeDocument/2006/relationships/image" Target="../media/image712.png"/><Relationship Id="rId188" Type="http://schemas.openxmlformats.org/officeDocument/2006/relationships/image" Target="../media/image733.png"/><Relationship Id="rId311" Type="http://schemas.openxmlformats.org/officeDocument/2006/relationships/customXml" Target="../ink/ink822.xml"/><Relationship Id="rId353" Type="http://schemas.openxmlformats.org/officeDocument/2006/relationships/customXml" Target="../ink/ink843.xml"/><Relationship Id="rId395" Type="http://schemas.openxmlformats.org/officeDocument/2006/relationships/customXml" Target="../ink/ink864.xml"/><Relationship Id="rId409" Type="http://schemas.openxmlformats.org/officeDocument/2006/relationships/customXml" Target="../ink/ink871.xml"/><Relationship Id="rId560" Type="http://schemas.openxmlformats.org/officeDocument/2006/relationships/image" Target="../media/image918.png"/><Relationship Id="rId92" Type="http://schemas.openxmlformats.org/officeDocument/2006/relationships/image" Target="../media/image686.png"/><Relationship Id="rId213" Type="http://schemas.openxmlformats.org/officeDocument/2006/relationships/customXml" Target="../ink/ink773.xml"/><Relationship Id="rId420" Type="http://schemas.openxmlformats.org/officeDocument/2006/relationships/image" Target="../media/image849.png"/><Relationship Id="rId255" Type="http://schemas.openxmlformats.org/officeDocument/2006/relationships/customXml" Target="../ink/ink794.xml"/><Relationship Id="rId297" Type="http://schemas.openxmlformats.org/officeDocument/2006/relationships/customXml" Target="../ink/ink815.xml"/><Relationship Id="rId462" Type="http://schemas.openxmlformats.org/officeDocument/2006/relationships/image" Target="../media/image869.png"/><Relationship Id="rId518" Type="http://schemas.openxmlformats.org/officeDocument/2006/relationships/image" Target="../media/image897.png"/><Relationship Id="rId115" Type="http://schemas.openxmlformats.org/officeDocument/2006/relationships/customXml" Target="../ink/ink724.xml"/><Relationship Id="rId157" Type="http://schemas.openxmlformats.org/officeDocument/2006/relationships/customXml" Target="../ink/ink745.xml"/><Relationship Id="rId322" Type="http://schemas.openxmlformats.org/officeDocument/2006/relationships/image" Target="../media/image800.png"/><Relationship Id="rId364" Type="http://schemas.openxmlformats.org/officeDocument/2006/relationships/image" Target="../media/image821.png"/><Relationship Id="rId61" Type="http://schemas.openxmlformats.org/officeDocument/2006/relationships/customXml" Target="../ink/ink697.xml"/><Relationship Id="rId199" Type="http://schemas.openxmlformats.org/officeDocument/2006/relationships/customXml" Target="../ink/ink766.xml"/><Relationship Id="rId571" Type="http://schemas.openxmlformats.org/officeDocument/2006/relationships/customXml" Target="../ink/ink952.xml"/><Relationship Id="rId19" Type="http://schemas.openxmlformats.org/officeDocument/2006/relationships/customXml" Target="../ink/ink676.xml"/><Relationship Id="rId224" Type="http://schemas.openxmlformats.org/officeDocument/2006/relationships/image" Target="../media/image751.png"/><Relationship Id="rId266" Type="http://schemas.openxmlformats.org/officeDocument/2006/relationships/image" Target="../media/image772.png"/><Relationship Id="rId431" Type="http://schemas.openxmlformats.org/officeDocument/2006/relationships/customXml" Target="../ink/ink882.xml"/><Relationship Id="rId473" Type="http://schemas.openxmlformats.org/officeDocument/2006/relationships/customXml" Target="../ink/ink903.xml"/><Relationship Id="rId529" Type="http://schemas.openxmlformats.org/officeDocument/2006/relationships/customXml" Target="../ink/ink931.xml"/><Relationship Id="rId30" Type="http://schemas.openxmlformats.org/officeDocument/2006/relationships/image" Target="../media/image655.png"/><Relationship Id="rId126" Type="http://schemas.openxmlformats.org/officeDocument/2006/relationships/image" Target="../media/image703.png"/><Relationship Id="rId168" Type="http://schemas.openxmlformats.org/officeDocument/2006/relationships/image" Target="../media/image723.png"/><Relationship Id="rId333" Type="http://schemas.openxmlformats.org/officeDocument/2006/relationships/customXml" Target="../ink/ink833.xml"/><Relationship Id="rId540" Type="http://schemas.openxmlformats.org/officeDocument/2006/relationships/image" Target="../media/image908.png"/><Relationship Id="rId72" Type="http://schemas.openxmlformats.org/officeDocument/2006/relationships/image" Target="../media/image676.png"/><Relationship Id="rId375" Type="http://schemas.openxmlformats.org/officeDocument/2006/relationships/customXml" Target="../ink/ink854.xml"/><Relationship Id="rId582" Type="http://schemas.openxmlformats.org/officeDocument/2006/relationships/image" Target="../media/image929.png"/><Relationship Id="rId3" Type="http://schemas.openxmlformats.org/officeDocument/2006/relationships/customXml" Target="../ink/ink668.xml"/><Relationship Id="rId235" Type="http://schemas.openxmlformats.org/officeDocument/2006/relationships/customXml" Target="../ink/ink784.xml"/><Relationship Id="rId277" Type="http://schemas.openxmlformats.org/officeDocument/2006/relationships/customXml" Target="../ink/ink805.xml"/><Relationship Id="rId400" Type="http://schemas.openxmlformats.org/officeDocument/2006/relationships/image" Target="../media/image839.png"/><Relationship Id="rId442" Type="http://schemas.openxmlformats.org/officeDocument/2006/relationships/image" Target="../media/image859.png"/><Relationship Id="rId484" Type="http://schemas.openxmlformats.org/officeDocument/2006/relationships/image" Target="../media/image880.png"/><Relationship Id="rId137" Type="http://schemas.openxmlformats.org/officeDocument/2006/relationships/customXml" Target="../ink/ink735.xml"/><Relationship Id="rId302" Type="http://schemas.openxmlformats.org/officeDocument/2006/relationships/image" Target="../media/image790.png"/><Relationship Id="rId344" Type="http://schemas.openxmlformats.org/officeDocument/2006/relationships/image" Target="../media/image811.png"/><Relationship Id="rId41" Type="http://schemas.openxmlformats.org/officeDocument/2006/relationships/customXml" Target="../ink/ink687.xml"/><Relationship Id="rId83" Type="http://schemas.openxmlformats.org/officeDocument/2006/relationships/customXml" Target="../ink/ink708.xml"/><Relationship Id="rId179" Type="http://schemas.openxmlformats.org/officeDocument/2006/relationships/customXml" Target="../ink/ink756.xml"/><Relationship Id="rId386" Type="http://schemas.openxmlformats.org/officeDocument/2006/relationships/image" Target="../media/image832.png"/><Relationship Id="rId551" Type="http://schemas.openxmlformats.org/officeDocument/2006/relationships/customXml" Target="../ink/ink942.xml"/><Relationship Id="rId190" Type="http://schemas.openxmlformats.org/officeDocument/2006/relationships/image" Target="../media/image734.png"/><Relationship Id="rId204" Type="http://schemas.openxmlformats.org/officeDocument/2006/relationships/image" Target="../media/image741.png"/><Relationship Id="rId246" Type="http://schemas.openxmlformats.org/officeDocument/2006/relationships/image" Target="../media/image762.png"/><Relationship Id="rId288" Type="http://schemas.openxmlformats.org/officeDocument/2006/relationships/image" Target="../media/image783.png"/><Relationship Id="rId411" Type="http://schemas.openxmlformats.org/officeDocument/2006/relationships/customXml" Target="../ink/ink872.xml"/><Relationship Id="rId453" Type="http://schemas.openxmlformats.org/officeDocument/2006/relationships/customXml" Target="../ink/ink893.xml"/><Relationship Id="rId509" Type="http://schemas.openxmlformats.org/officeDocument/2006/relationships/customXml" Target="../ink/ink921.xml"/><Relationship Id="rId106" Type="http://schemas.openxmlformats.org/officeDocument/2006/relationships/image" Target="../media/image693.png"/><Relationship Id="rId313" Type="http://schemas.openxmlformats.org/officeDocument/2006/relationships/customXml" Target="../ink/ink823.xml"/><Relationship Id="rId495" Type="http://schemas.openxmlformats.org/officeDocument/2006/relationships/customXml" Target="../ink/ink914.xml"/><Relationship Id="rId10" Type="http://schemas.openxmlformats.org/officeDocument/2006/relationships/image" Target="../media/image645.png"/><Relationship Id="rId52" Type="http://schemas.openxmlformats.org/officeDocument/2006/relationships/image" Target="../media/image666.png"/><Relationship Id="rId94" Type="http://schemas.openxmlformats.org/officeDocument/2006/relationships/image" Target="../media/image687.png"/><Relationship Id="rId148" Type="http://schemas.openxmlformats.org/officeDocument/2006/relationships/image" Target="../media/image713.png"/><Relationship Id="rId355" Type="http://schemas.openxmlformats.org/officeDocument/2006/relationships/customXml" Target="../ink/ink844.xml"/><Relationship Id="rId397" Type="http://schemas.openxmlformats.org/officeDocument/2006/relationships/customXml" Target="../ink/ink865.xml"/><Relationship Id="rId520" Type="http://schemas.openxmlformats.org/officeDocument/2006/relationships/image" Target="../media/image898.png"/><Relationship Id="rId562" Type="http://schemas.openxmlformats.org/officeDocument/2006/relationships/image" Target="../media/image919.png"/><Relationship Id="rId215" Type="http://schemas.openxmlformats.org/officeDocument/2006/relationships/customXml" Target="../ink/ink774.xml"/><Relationship Id="rId257" Type="http://schemas.openxmlformats.org/officeDocument/2006/relationships/customXml" Target="../ink/ink795.xml"/><Relationship Id="rId422" Type="http://schemas.openxmlformats.org/officeDocument/2006/relationships/image" Target="../media/image850.png"/><Relationship Id="rId464" Type="http://schemas.openxmlformats.org/officeDocument/2006/relationships/image" Target="../media/image870.png"/><Relationship Id="rId299" Type="http://schemas.openxmlformats.org/officeDocument/2006/relationships/customXml" Target="../ink/ink816.xml"/><Relationship Id="rId63" Type="http://schemas.openxmlformats.org/officeDocument/2006/relationships/customXml" Target="../ink/ink698.xml"/><Relationship Id="rId159" Type="http://schemas.openxmlformats.org/officeDocument/2006/relationships/customXml" Target="../ink/ink746.xml"/><Relationship Id="rId366" Type="http://schemas.openxmlformats.org/officeDocument/2006/relationships/image" Target="../media/image822.png"/><Relationship Id="rId573" Type="http://schemas.openxmlformats.org/officeDocument/2006/relationships/customXml" Target="../ink/ink953.xml"/><Relationship Id="rId226" Type="http://schemas.openxmlformats.org/officeDocument/2006/relationships/image" Target="../media/image752.png"/><Relationship Id="rId433" Type="http://schemas.openxmlformats.org/officeDocument/2006/relationships/customXml" Target="../ink/ink883.xml"/><Relationship Id="rId74" Type="http://schemas.openxmlformats.org/officeDocument/2006/relationships/image" Target="../media/image677.png"/><Relationship Id="rId377" Type="http://schemas.openxmlformats.org/officeDocument/2006/relationships/customXml" Target="../ink/ink855.xml"/><Relationship Id="rId500" Type="http://schemas.openxmlformats.org/officeDocument/2006/relationships/image" Target="../media/image888.png"/><Relationship Id="rId584" Type="http://schemas.openxmlformats.org/officeDocument/2006/relationships/image" Target="../media/image930.png"/><Relationship Id="rId5" Type="http://schemas.openxmlformats.org/officeDocument/2006/relationships/customXml" Target="../ink/ink669.xml"/><Relationship Id="rId237" Type="http://schemas.openxmlformats.org/officeDocument/2006/relationships/customXml" Target="../ink/ink785.xml"/><Relationship Id="rId444" Type="http://schemas.openxmlformats.org/officeDocument/2006/relationships/image" Target="../media/image860.png"/><Relationship Id="rId290" Type="http://schemas.openxmlformats.org/officeDocument/2006/relationships/image" Target="../media/image784.png"/><Relationship Id="rId304" Type="http://schemas.openxmlformats.org/officeDocument/2006/relationships/image" Target="../media/image791.png"/><Relationship Id="rId388" Type="http://schemas.openxmlformats.org/officeDocument/2006/relationships/image" Target="../media/image833.png"/><Relationship Id="rId511" Type="http://schemas.openxmlformats.org/officeDocument/2006/relationships/customXml" Target="../ink/ink922.xml"/><Relationship Id="rId85" Type="http://schemas.openxmlformats.org/officeDocument/2006/relationships/customXml" Target="../ink/ink709.xml"/><Relationship Id="rId150" Type="http://schemas.openxmlformats.org/officeDocument/2006/relationships/image" Target="../media/image714.png"/><Relationship Id="rId248" Type="http://schemas.openxmlformats.org/officeDocument/2006/relationships/image" Target="../media/image763.png"/><Relationship Id="rId455" Type="http://schemas.openxmlformats.org/officeDocument/2006/relationships/customXml" Target="../ink/ink894.xml"/><Relationship Id="rId12" Type="http://schemas.openxmlformats.org/officeDocument/2006/relationships/image" Target="../media/image646.png"/><Relationship Id="rId108" Type="http://schemas.openxmlformats.org/officeDocument/2006/relationships/image" Target="../media/image694.png"/><Relationship Id="rId315" Type="http://schemas.openxmlformats.org/officeDocument/2006/relationships/customXml" Target="../ink/ink824.xml"/><Relationship Id="rId522" Type="http://schemas.openxmlformats.org/officeDocument/2006/relationships/image" Target="../media/image899.png"/><Relationship Id="rId96" Type="http://schemas.openxmlformats.org/officeDocument/2006/relationships/image" Target="../media/image688.png"/><Relationship Id="rId161" Type="http://schemas.openxmlformats.org/officeDocument/2006/relationships/customXml" Target="../ink/ink747.xml"/><Relationship Id="rId399" Type="http://schemas.openxmlformats.org/officeDocument/2006/relationships/customXml" Target="../ink/ink866.xml"/><Relationship Id="rId259" Type="http://schemas.openxmlformats.org/officeDocument/2006/relationships/customXml" Target="../ink/ink796.xml"/><Relationship Id="rId466" Type="http://schemas.openxmlformats.org/officeDocument/2006/relationships/image" Target="../media/image871.png"/><Relationship Id="rId23" Type="http://schemas.openxmlformats.org/officeDocument/2006/relationships/customXml" Target="../ink/ink678.xml"/><Relationship Id="rId119" Type="http://schemas.openxmlformats.org/officeDocument/2006/relationships/customXml" Target="../ink/ink726.xml"/><Relationship Id="rId326" Type="http://schemas.openxmlformats.org/officeDocument/2006/relationships/image" Target="../media/image802.png"/><Relationship Id="rId533" Type="http://schemas.openxmlformats.org/officeDocument/2006/relationships/customXml" Target="../ink/ink933.xml"/><Relationship Id="rId172" Type="http://schemas.openxmlformats.org/officeDocument/2006/relationships/image" Target="../media/image725.png"/><Relationship Id="rId477" Type="http://schemas.openxmlformats.org/officeDocument/2006/relationships/customXml" Target="../ink/ink905.xml"/><Relationship Id="rId337" Type="http://schemas.openxmlformats.org/officeDocument/2006/relationships/customXml" Target="../ink/ink835.xml"/><Relationship Id="rId34" Type="http://schemas.openxmlformats.org/officeDocument/2006/relationships/image" Target="../media/image657.png"/><Relationship Id="rId544" Type="http://schemas.openxmlformats.org/officeDocument/2006/relationships/image" Target="../media/image910.png"/><Relationship Id="rId183" Type="http://schemas.openxmlformats.org/officeDocument/2006/relationships/customXml" Target="../ink/ink758.xml"/><Relationship Id="rId390" Type="http://schemas.openxmlformats.org/officeDocument/2006/relationships/image" Target="../media/image834.png"/><Relationship Id="rId404" Type="http://schemas.openxmlformats.org/officeDocument/2006/relationships/image" Target="../media/image841.png"/></Relationships>
</file>

<file path=ppt/slides/_rels/slide7.xml.rels><?xml version="1.0" encoding="UTF-8" standalone="yes"?>
<Relationships xmlns="http://schemas.openxmlformats.org/package/2006/relationships"><Relationship Id="rId8" Type="http://schemas.openxmlformats.org/officeDocument/2006/relationships/image" Target="../media/image9020.png"/><Relationship Id="rId13" Type="http://schemas.openxmlformats.org/officeDocument/2006/relationships/customXml" Target="../ink/ink966.xml"/><Relationship Id="rId3" Type="http://schemas.openxmlformats.org/officeDocument/2006/relationships/customXml" Target="../ink/ink961.xml"/><Relationship Id="rId7" Type="http://schemas.openxmlformats.org/officeDocument/2006/relationships/customXml" Target="../ink/ink963.xml"/><Relationship Id="rId12" Type="http://schemas.openxmlformats.org/officeDocument/2006/relationships/image" Target="../media/image90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010.png"/><Relationship Id="rId11" Type="http://schemas.openxmlformats.org/officeDocument/2006/relationships/customXml" Target="../ink/ink965.xml"/><Relationship Id="rId5" Type="http://schemas.openxmlformats.org/officeDocument/2006/relationships/customXml" Target="../ink/ink962.xml"/><Relationship Id="rId10" Type="http://schemas.openxmlformats.org/officeDocument/2006/relationships/image" Target="../media/image9030.png"/><Relationship Id="rId4" Type="http://schemas.openxmlformats.org/officeDocument/2006/relationships/image" Target="../media/image9000.png"/><Relationship Id="rId9" Type="http://schemas.openxmlformats.org/officeDocument/2006/relationships/customXml" Target="../ink/ink964.xml"/><Relationship Id="rId14" Type="http://schemas.openxmlformats.org/officeDocument/2006/relationships/image" Target="../media/image9050.png"/></Relationships>
</file>

<file path=ppt/slides/_rels/slide8.xml.rels><?xml version="1.0" encoding="UTF-8" standalone="yes"?>
<Relationships xmlns="http://schemas.openxmlformats.org/package/2006/relationships"><Relationship Id="rId117" Type="http://schemas.openxmlformats.org/officeDocument/2006/relationships/customXml" Target="../ink/ink1023.xml"/><Relationship Id="rId299" Type="http://schemas.openxmlformats.org/officeDocument/2006/relationships/customXml" Target="../ink/ink1114.xml"/><Relationship Id="rId21" Type="http://schemas.openxmlformats.org/officeDocument/2006/relationships/customXml" Target="../ink/ink975.xml"/><Relationship Id="rId63" Type="http://schemas.openxmlformats.org/officeDocument/2006/relationships/customXml" Target="../ink/ink996.xml"/><Relationship Id="rId159" Type="http://schemas.openxmlformats.org/officeDocument/2006/relationships/customXml" Target="../ink/ink1044.xml"/><Relationship Id="rId324" Type="http://schemas.openxmlformats.org/officeDocument/2006/relationships/image" Target="../media/image1092.png"/><Relationship Id="rId170" Type="http://schemas.openxmlformats.org/officeDocument/2006/relationships/image" Target="../media/image1015.png"/><Relationship Id="rId226" Type="http://schemas.openxmlformats.org/officeDocument/2006/relationships/image" Target="../media/image1043.png"/><Relationship Id="rId268" Type="http://schemas.openxmlformats.org/officeDocument/2006/relationships/image" Target="../media/image1064.png"/><Relationship Id="rId32" Type="http://schemas.openxmlformats.org/officeDocument/2006/relationships/image" Target="../media/image946.png"/><Relationship Id="rId74" Type="http://schemas.openxmlformats.org/officeDocument/2006/relationships/image" Target="../media/image967.png"/><Relationship Id="rId128" Type="http://schemas.openxmlformats.org/officeDocument/2006/relationships/image" Target="../media/image994.png"/><Relationship Id="rId335" Type="http://schemas.openxmlformats.org/officeDocument/2006/relationships/customXml" Target="../ink/ink1132.xml"/><Relationship Id="rId5" Type="http://schemas.openxmlformats.org/officeDocument/2006/relationships/customXml" Target="../ink/ink967.xml"/><Relationship Id="rId181" Type="http://schemas.openxmlformats.org/officeDocument/2006/relationships/customXml" Target="../ink/ink1055.xml"/><Relationship Id="rId237" Type="http://schemas.openxmlformats.org/officeDocument/2006/relationships/customXml" Target="../ink/ink1083.xml"/><Relationship Id="rId279" Type="http://schemas.openxmlformats.org/officeDocument/2006/relationships/customXml" Target="../ink/ink1104.xml"/><Relationship Id="rId43" Type="http://schemas.openxmlformats.org/officeDocument/2006/relationships/customXml" Target="../ink/ink986.xml"/><Relationship Id="rId139" Type="http://schemas.openxmlformats.org/officeDocument/2006/relationships/customXml" Target="../ink/ink1034.xml"/><Relationship Id="rId290" Type="http://schemas.openxmlformats.org/officeDocument/2006/relationships/image" Target="../media/image1075.png"/><Relationship Id="rId304" Type="http://schemas.openxmlformats.org/officeDocument/2006/relationships/image" Target="../media/image1082.png"/><Relationship Id="rId346" Type="http://schemas.openxmlformats.org/officeDocument/2006/relationships/image" Target="../media/image1103.png"/><Relationship Id="rId85" Type="http://schemas.openxmlformats.org/officeDocument/2006/relationships/customXml" Target="../ink/ink1007.xml"/><Relationship Id="rId150" Type="http://schemas.openxmlformats.org/officeDocument/2006/relationships/image" Target="../media/image1005.png"/><Relationship Id="rId192" Type="http://schemas.openxmlformats.org/officeDocument/2006/relationships/image" Target="../media/image1026.png"/><Relationship Id="rId206" Type="http://schemas.openxmlformats.org/officeDocument/2006/relationships/image" Target="../media/image1033.png"/><Relationship Id="rId248" Type="http://schemas.openxmlformats.org/officeDocument/2006/relationships/image" Target="../media/image1054.png"/><Relationship Id="rId12" Type="http://schemas.openxmlformats.org/officeDocument/2006/relationships/image" Target="../media/image936.png"/><Relationship Id="rId108" Type="http://schemas.openxmlformats.org/officeDocument/2006/relationships/image" Target="../media/image984.png"/><Relationship Id="rId315" Type="http://schemas.openxmlformats.org/officeDocument/2006/relationships/customXml" Target="../ink/ink1122.xml"/><Relationship Id="rId54" Type="http://schemas.openxmlformats.org/officeDocument/2006/relationships/image" Target="../media/image957.png"/><Relationship Id="rId96" Type="http://schemas.openxmlformats.org/officeDocument/2006/relationships/image" Target="../media/image978.png"/><Relationship Id="rId161" Type="http://schemas.openxmlformats.org/officeDocument/2006/relationships/customXml" Target="../ink/ink1045.xml"/><Relationship Id="rId217" Type="http://schemas.openxmlformats.org/officeDocument/2006/relationships/customXml" Target="../ink/ink1073.xml"/><Relationship Id="rId259" Type="http://schemas.openxmlformats.org/officeDocument/2006/relationships/customXml" Target="../ink/ink1094.xml"/><Relationship Id="rId23" Type="http://schemas.openxmlformats.org/officeDocument/2006/relationships/customXml" Target="../ink/ink976.xml"/><Relationship Id="rId119" Type="http://schemas.openxmlformats.org/officeDocument/2006/relationships/customXml" Target="../ink/ink1024.xml"/><Relationship Id="rId270" Type="http://schemas.openxmlformats.org/officeDocument/2006/relationships/image" Target="../media/image1065.png"/><Relationship Id="rId326" Type="http://schemas.openxmlformats.org/officeDocument/2006/relationships/image" Target="../media/image1093.png"/><Relationship Id="rId65" Type="http://schemas.openxmlformats.org/officeDocument/2006/relationships/customXml" Target="../ink/ink997.xml"/><Relationship Id="rId130" Type="http://schemas.openxmlformats.org/officeDocument/2006/relationships/image" Target="../media/image995.png"/><Relationship Id="rId172" Type="http://schemas.openxmlformats.org/officeDocument/2006/relationships/image" Target="../media/image1016.png"/><Relationship Id="rId228" Type="http://schemas.openxmlformats.org/officeDocument/2006/relationships/image" Target="../media/image1044.png"/><Relationship Id="rId281" Type="http://schemas.openxmlformats.org/officeDocument/2006/relationships/customXml" Target="../ink/ink1105.xml"/><Relationship Id="rId337" Type="http://schemas.openxmlformats.org/officeDocument/2006/relationships/customXml" Target="../ink/ink1133.xml"/><Relationship Id="rId34" Type="http://schemas.openxmlformats.org/officeDocument/2006/relationships/image" Target="../media/image947.png"/><Relationship Id="rId76" Type="http://schemas.openxmlformats.org/officeDocument/2006/relationships/image" Target="../media/image968.png"/><Relationship Id="rId141" Type="http://schemas.openxmlformats.org/officeDocument/2006/relationships/customXml" Target="../ink/ink1035.xml"/><Relationship Id="rId7" Type="http://schemas.openxmlformats.org/officeDocument/2006/relationships/customXml" Target="../ink/ink968.xml"/><Relationship Id="rId183" Type="http://schemas.openxmlformats.org/officeDocument/2006/relationships/customXml" Target="../ink/ink1056.xml"/><Relationship Id="rId239" Type="http://schemas.openxmlformats.org/officeDocument/2006/relationships/customXml" Target="../ink/ink1084.xml"/><Relationship Id="rId250" Type="http://schemas.openxmlformats.org/officeDocument/2006/relationships/image" Target="../media/image1055.png"/><Relationship Id="rId292" Type="http://schemas.openxmlformats.org/officeDocument/2006/relationships/image" Target="../media/image1076.png"/><Relationship Id="rId306" Type="http://schemas.openxmlformats.org/officeDocument/2006/relationships/image" Target="../media/image1083.png"/><Relationship Id="rId45" Type="http://schemas.openxmlformats.org/officeDocument/2006/relationships/customXml" Target="../ink/ink987.xml"/><Relationship Id="rId87" Type="http://schemas.openxmlformats.org/officeDocument/2006/relationships/customXml" Target="../ink/ink1008.xml"/><Relationship Id="rId110" Type="http://schemas.openxmlformats.org/officeDocument/2006/relationships/image" Target="../media/image985.png"/><Relationship Id="rId348" Type="http://schemas.openxmlformats.org/officeDocument/2006/relationships/image" Target="../media/image1104.png"/><Relationship Id="rId152" Type="http://schemas.openxmlformats.org/officeDocument/2006/relationships/image" Target="../media/image1006.png"/><Relationship Id="rId194" Type="http://schemas.openxmlformats.org/officeDocument/2006/relationships/image" Target="../media/image1027.png"/><Relationship Id="rId208" Type="http://schemas.openxmlformats.org/officeDocument/2006/relationships/image" Target="../media/image1034.png"/><Relationship Id="rId261" Type="http://schemas.openxmlformats.org/officeDocument/2006/relationships/customXml" Target="../ink/ink1095.xml"/><Relationship Id="rId14" Type="http://schemas.openxmlformats.org/officeDocument/2006/relationships/image" Target="../media/image937.png"/><Relationship Id="rId56" Type="http://schemas.openxmlformats.org/officeDocument/2006/relationships/image" Target="../media/image958.png"/><Relationship Id="rId317" Type="http://schemas.openxmlformats.org/officeDocument/2006/relationships/customXml" Target="../ink/ink1123.xml"/><Relationship Id="rId8" Type="http://schemas.openxmlformats.org/officeDocument/2006/relationships/image" Target="../media/image934.png"/><Relationship Id="rId98" Type="http://schemas.openxmlformats.org/officeDocument/2006/relationships/image" Target="../media/image979.png"/><Relationship Id="rId121" Type="http://schemas.openxmlformats.org/officeDocument/2006/relationships/customXml" Target="../ink/ink1025.xml"/><Relationship Id="rId142" Type="http://schemas.openxmlformats.org/officeDocument/2006/relationships/image" Target="../media/image1001.png"/><Relationship Id="rId163" Type="http://schemas.openxmlformats.org/officeDocument/2006/relationships/customXml" Target="../ink/ink1046.xml"/><Relationship Id="rId184" Type="http://schemas.openxmlformats.org/officeDocument/2006/relationships/image" Target="../media/image1022.png"/><Relationship Id="rId219" Type="http://schemas.openxmlformats.org/officeDocument/2006/relationships/customXml" Target="../ink/ink1074.xml"/><Relationship Id="rId230" Type="http://schemas.openxmlformats.org/officeDocument/2006/relationships/image" Target="../media/image1045.png"/><Relationship Id="rId251" Type="http://schemas.openxmlformats.org/officeDocument/2006/relationships/customXml" Target="../ink/ink1090.xml"/><Relationship Id="rId25" Type="http://schemas.openxmlformats.org/officeDocument/2006/relationships/customXml" Target="../ink/ink977.xml"/><Relationship Id="rId46" Type="http://schemas.openxmlformats.org/officeDocument/2006/relationships/image" Target="../media/image953.png"/><Relationship Id="rId67" Type="http://schemas.openxmlformats.org/officeDocument/2006/relationships/customXml" Target="../ink/ink998.xml"/><Relationship Id="rId272" Type="http://schemas.openxmlformats.org/officeDocument/2006/relationships/image" Target="../media/image1066.png"/><Relationship Id="rId293" Type="http://schemas.openxmlformats.org/officeDocument/2006/relationships/customXml" Target="../ink/ink1111.xml"/><Relationship Id="rId307" Type="http://schemas.openxmlformats.org/officeDocument/2006/relationships/customXml" Target="../ink/ink1118.xml"/><Relationship Id="rId328" Type="http://schemas.openxmlformats.org/officeDocument/2006/relationships/image" Target="../media/image1094.png"/><Relationship Id="rId349" Type="http://schemas.openxmlformats.org/officeDocument/2006/relationships/customXml" Target="../ink/ink1139.xml"/><Relationship Id="rId88" Type="http://schemas.openxmlformats.org/officeDocument/2006/relationships/image" Target="../media/image974.png"/><Relationship Id="rId111" Type="http://schemas.openxmlformats.org/officeDocument/2006/relationships/customXml" Target="../ink/ink1020.xml"/><Relationship Id="rId132" Type="http://schemas.openxmlformats.org/officeDocument/2006/relationships/image" Target="../media/image996.png"/><Relationship Id="rId153" Type="http://schemas.openxmlformats.org/officeDocument/2006/relationships/customXml" Target="../ink/ink1041.xml"/><Relationship Id="rId174" Type="http://schemas.openxmlformats.org/officeDocument/2006/relationships/image" Target="../media/image1017.png"/><Relationship Id="rId195" Type="http://schemas.openxmlformats.org/officeDocument/2006/relationships/customXml" Target="../ink/ink1062.xml"/><Relationship Id="rId209" Type="http://schemas.openxmlformats.org/officeDocument/2006/relationships/customXml" Target="../ink/ink1069.xml"/><Relationship Id="rId220" Type="http://schemas.openxmlformats.org/officeDocument/2006/relationships/image" Target="../media/image1040.png"/><Relationship Id="rId241" Type="http://schemas.openxmlformats.org/officeDocument/2006/relationships/customXml" Target="../ink/ink1085.xml"/><Relationship Id="rId15" Type="http://schemas.openxmlformats.org/officeDocument/2006/relationships/customXml" Target="../ink/ink972.xml"/><Relationship Id="rId36" Type="http://schemas.openxmlformats.org/officeDocument/2006/relationships/image" Target="../media/image948.png"/><Relationship Id="rId57" Type="http://schemas.openxmlformats.org/officeDocument/2006/relationships/customXml" Target="../ink/ink993.xml"/><Relationship Id="rId262" Type="http://schemas.openxmlformats.org/officeDocument/2006/relationships/image" Target="../media/image1061.png"/><Relationship Id="rId283" Type="http://schemas.openxmlformats.org/officeDocument/2006/relationships/customXml" Target="../ink/ink1106.xml"/><Relationship Id="rId318" Type="http://schemas.openxmlformats.org/officeDocument/2006/relationships/image" Target="../media/image1089.png"/><Relationship Id="rId339" Type="http://schemas.openxmlformats.org/officeDocument/2006/relationships/customXml" Target="../ink/ink1134.xml"/><Relationship Id="rId78" Type="http://schemas.openxmlformats.org/officeDocument/2006/relationships/image" Target="../media/image969.png"/><Relationship Id="rId99" Type="http://schemas.openxmlformats.org/officeDocument/2006/relationships/customXml" Target="../ink/ink1014.xml"/><Relationship Id="rId101" Type="http://schemas.openxmlformats.org/officeDocument/2006/relationships/customXml" Target="../ink/ink1015.xml"/><Relationship Id="rId122" Type="http://schemas.openxmlformats.org/officeDocument/2006/relationships/image" Target="../media/image991.png"/><Relationship Id="rId143" Type="http://schemas.openxmlformats.org/officeDocument/2006/relationships/customXml" Target="../ink/ink1036.xml"/><Relationship Id="rId164" Type="http://schemas.openxmlformats.org/officeDocument/2006/relationships/image" Target="../media/image1012.png"/><Relationship Id="rId185" Type="http://schemas.openxmlformats.org/officeDocument/2006/relationships/customXml" Target="../ink/ink1057.xml"/><Relationship Id="rId350" Type="http://schemas.openxmlformats.org/officeDocument/2006/relationships/image" Target="../media/image1105.png"/><Relationship Id="rId9" Type="http://schemas.openxmlformats.org/officeDocument/2006/relationships/customXml" Target="../ink/ink969.xml"/><Relationship Id="rId210" Type="http://schemas.openxmlformats.org/officeDocument/2006/relationships/image" Target="../media/image1035.png"/><Relationship Id="rId26" Type="http://schemas.openxmlformats.org/officeDocument/2006/relationships/image" Target="../media/image943.png"/><Relationship Id="rId231" Type="http://schemas.openxmlformats.org/officeDocument/2006/relationships/customXml" Target="../ink/ink1080.xml"/><Relationship Id="rId252" Type="http://schemas.openxmlformats.org/officeDocument/2006/relationships/image" Target="../media/image1056.png"/><Relationship Id="rId273" Type="http://schemas.openxmlformats.org/officeDocument/2006/relationships/customXml" Target="../ink/ink1101.xml"/><Relationship Id="rId294" Type="http://schemas.openxmlformats.org/officeDocument/2006/relationships/image" Target="../media/image1077.png"/><Relationship Id="rId308" Type="http://schemas.openxmlformats.org/officeDocument/2006/relationships/image" Target="../media/image1084.png"/><Relationship Id="rId329" Type="http://schemas.openxmlformats.org/officeDocument/2006/relationships/customXml" Target="../ink/ink1129.xml"/><Relationship Id="rId47" Type="http://schemas.openxmlformats.org/officeDocument/2006/relationships/customXml" Target="../ink/ink988.xml"/><Relationship Id="rId68" Type="http://schemas.openxmlformats.org/officeDocument/2006/relationships/image" Target="../media/image964.png"/><Relationship Id="rId89" Type="http://schemas.openxmlformats.org/officeDocument/2006/relationships/customXml" Target="../ink/ink1009.xml"/><Relationship Id="rId112" Type="http://schemas.openxmlformats.org/officeDocument/2006/relationships/image" Target="../media/image986.png"/><Relationship Id="rId133" Type="http://schemas.openxmlformats.org/officeDocument/2006/relationships/customXml" Target="../ink/ink1031.xml"/><Relationship Id="rId154" Type="http://schemas.openxmlformats.org/officeDocument/2006/relationships/image" Target="../media/image1007.png"/><Relationship Id="rId175" Type="http://schemas.openxmlformats.org/officeDocument/2006/relationships/customXml" Target="../ink/ink1052.xml"/><Relationship Id="rId340" Type="http://schemas.openxmlformats.org/officeDocument/2006/relationships/image" Target="../media/image1100.png"/><Relationship Id="rId196" Type="http://schemas.openxmlformats.org/officeDocument/2006/relationships/image" Target="../media/image1028.png"/><Relationship Id="rId200" Type="http://schemas.openxmlformats.org/officeDocument/2006/relationships/image" Target="../media/image1030.png"/><Relationship Id="rId16" Type="http://schemas.openxmlformats.org/officeDocument/2006/relationships/image" Target="../media/image938.png"/><Relationship Id="rId221" Type="http://schemas.openxmlformats.org/officeDocument/2006/relationships/customXml" Target="../ink/ink1075.xml"/><Relationship Id="rId242" Type="http://schemas.openxmlformats.org/officeDocument/2006/relationships/image" Target="../media/image1051.png"/><Relationship Id="rId263" Type="http://schemas.openxmlformats.org/officeDocument/2006/relationships/customXml" Target="../ink/ink1096.xml"/><Relationship Id="rId284" Type="http://schemas.openxmlformats.org/officeDocument/2006/relationships/image" Target="../media/image1072.png"/><Relationship Id="rId319" Type="http://schemas.openxmlformats.org/officeDocument/2006/relationships/customXml" Target="../ink/ink1124.xml"/><Relationship Id="rId37" Type="http://schemas.openxmlformats.org/officeDocument/2006/relationships/customXml" Target="../ink/ink983.xml"/><Relationship Id="rId58" Type="http://schemas.openxmlformats.org/officeDocument/2006/relationships/image" Target="../media/image959.png"/><Relationship Id="rId79" Type="http://schemas.openxmlformats.org/officeDocument/2006/relationships/customXml" Target="../ink/ink1004.xml"/><Relationship Id="rId102" Type="http://schemas.openxmlformats.org/officeDocument/2006/relationships/image" Target="../media/image981.png"/><Relationship Id="rId123" Type="http://schemas.openxmlformats.org/officeDocument/2006/relationships/customXml" Target="../ink/ink1026.xml"/><Relationship Id="rId144" Type="http://schemas.openxmlformats.org/officeDocument/2006/relationships/image" Target="../media/image1002.png"/><Relationship Id="rId330" Type="http://schemas.openxmlformats.org/officeDocument/2006/relationships/image" Target="../media/image1095.png"/><Relationship Id="rId90" Type="http://schemas.openxmlformats.org/officeDocument/2006/relationships/image" Target="../media/image975.png"/><Relationship Id="rId165" Type="http://schemas.openxmlformats.org/officeDocument/2006/relationships/customXml" Target="../ink/ink1047.xml"/><Relationship Id="rId186" Type="http://schemas.openxmlformats.org/officeDocument/2006/relationships/image" Target="../media/image1023.png"/><Relationship Id="rId211" Type="http://schemas.openxmlformats.org/officeDocument/2006/relationships/customXml" Target="../ink/ink1070.xml"/><Relationship Id="rId232" Type="http://schemas.openxmlformats.org/officeDocument/2006/relationships/image" Target="../media/image1046.png"/><Relationship Id="rId253" Type="http://schemas.openxmlformats.org/officeDocument/2006/relationships/customXml" Target="../ink/ink1091.xml"/><Relationship Id="rId274" Type="http://schemas.openxmlformats.org/officeDocument/2006/relationships/image" Target="../media/image1067.png"/><Relationship Id="rId295" Type="http://schemas.openxmlformats.org/officeDocument/2006/relationships/customXml" Target="../ink/ink1112.xml"/><Relationship Id="rId309" Type="http://schemas.openxmlformats.org/officeDocument/2006/relationships/customXml" Target="../ink/ink1119.xml"/><Relationship Id="rId27" Type="http://schemas.openxmlformats.org/officeDocument/2006/relationships/customXml" Target="../ink/ink978.xml"/><Relationship Id="rId48" Type="http://schemas.openxmlformats.org/officeDocument/2006/relationships/image" Target="../media/image954.png"/><Relationship Id="rId69" Type="http://schemas.openxmlformats.org/officeDocument/2006/relationships/customXml" Target="../ink/ink999.xml"/><Relationship Id="rId113" Type="http://schemas.openxmlformats.org/officeDocument/2006/relationships/customXml" Target="../ink/ink1021.xml"/><Relationship Id="rId134" Type="http://schemas.openxmlformats.org/officeDocument/2006/relationships/image" Target="../media/image997.png"/><Relationship Id="rId320" Type="http://schemas.openxmlformats.org/officeDocument/2006/relationships/image" Target="../media/image1090.png"/><Relationship Id="rId80" Type="http://schemas.openxmlformats.org/officeDocument/2006/relationships/image" Target="../media/image970.png"/><Relationship Id="rId155" Type="http://schemas.openxmlformats.org/officeDocument/2006/relationships/customXml" Target="../ink/ink1042.xml"/><Relationship Id="rId176" Type="http://schemas.openxmlformats.org/officeDocument/2006/relationships/image" Target="../media/image1018.png"/><Relationship Id="rId197" Type="http://schemas.openxmlformats.org/officeDocument/2006/relationships/customXml" Target="../ink/ink1063.xml"/><Relationship Id="rId341" Type="http://schemas.openxmlformats.org/officeDocument/2006/relationships/customXml" Target="../ink/ink1135.xml"/><Relationship Id="rId201" Type="http://schemas.openxmlformats.org/officeDocument/2006/relationships/customXml" Target="../ink/ink1065.xml"/><Relationship Id="rId222" Type="http://schemas.openxmlformats.org/officeDocument/2006/relationships/image" Target="../media/image1041.png"/><Relationship Id="rId243" Type="http://schemas.openxmlformats.org/officeDocument/2006/relationships/customXml" Target="../ink/ink1086.xml"/><Relationship Id="rId264" Type="http://schemas.openxmlformats.org/officeDocument/2006/relationships/image" Target="../media/image1062.png"/><Relationship Id="rId285" Type="http://schemas.openxmlformats.org/officeDocument/2006/relationships/customXml" Target="../ink/ink1107.xml"/><Relationship Id="rId17" Type="http://schemas.openxmlformats.org/officeDocument/2006/relationships/customXml" Target="../ink/ink973.xml"/><Relationship Id="rId38" Type="http://schemas.openxmlformats.org/officeDocument/2006/relationships/image" Target="../media/image949.png"/><Relationship Id="rId59" Type="http://schemas.openxmlformats.org/officeDocument/2006/relationships/customXml" Target="../ink/ink994.xml"/><Relationship Id="rId103" Type="http://schemas.openxmlformats.org/officeDocument/2006/relationships/customXml" Target="../ink/ink1016.xml"/><Relationship Id="rId124" Type="http://schemas.openxmlformats.org/officeDocument/2006/relationships/image" Target="../media/image992.png"/><Relationship Id="rId310" Type="http://schemas.openxmlformats.org/officeDocument/2006/relationships/image" Target="../media/image1085.png"/><Relationship Id="rId70" Type="http://schemas.openxmlformats.org/officeDocument/2006/relationships/image" Target="../media/image965.png"/><Relationship Id="rId91" Type="http://schemas.openxmlformats.org/officeDocument/2006/relationships/customXml" Target="../ink/ink1010.xml"/><Relationship Id="rId145" Type="http://schemas.openxmlformats.org/officeDocument/2006/relationships/customXml" Target="../ink/ink1037.xml"/><Relationship Id="rId166" Type="http://schemas.openxmlformats.org/officeDocument/2006/relationships/image" Target="../media/image1013.png"/><Relationship Id="rId187" Type="http://schemas.openxmlformats.org/officeDocument/2006/relationships/customXml" Target="../ink/ink1058.xml"/><Relationship Id="rId331" Type="http://schemas.openxmlformats.org/officeDocument/2006/relationships/customXml" Target="../ink/ink1130.xml"/><Relationship Id="rId1" Type="http://schemas.openxmlformats.org/officeDocument/2006/relationships/slideLayout" Target="../slideLayouts/slideLayout7.xml"/><Relationship Id="rId212" Type="http://schemas.openxmlformats.org/officeDocument/2006/relationships/image" Target="../media/image1036.png"/><Relationship Id="rId233" Type="http://schemas.openxmlformats.org/officeDocument/2006/relationships/customXml" Target="../ink/ink1081.xml"/><Relationship Id="rId254" Type="http://schemas.openxmlformats.org/officeDocument/2006/relationships/image" Target="../media/image1057.png"/><Relationship Id="rId28" Type="http://schemas.openxmlformats.org/officeDocument/2006/relationships/image" Target="../media/image944.png"/><Relationship Id="rId49" Type="http://schemas.openxmlformats.org/officeDocument/2006/relationships/customXml" Target="../ink/ink989.xml"/><Relationship Id="rId114" Type="http://schemas.openxmlformats.org/officeDocument/2006/relationships/image" Target="../media/image987.png"/><Relationship Id="rId275" Type="http://schemas.openxmlformats.org/officeDocument/2006/relationships/customXml" Target="../ink/ink1102.xml"/><Relationship Id="rId296" Type="http://schemas.openxmlformats.org/officeDocument/2006/relationships/image" Target="../media/image1078.png"/><Relationship Id="rId300" Type="http://schemas.openxmlformats.org/officeDocument/2006/relationships/image" Target="../media/image1080.png"/><Relationship Id="rId60" Type="http://schemas.openxmlformats.org/officeDocument/2006/relationships/image" Target="../media/image960.png"/><Relationship Id="rId81" Type="http://schemas.openxmlformats.org/officeDocument/2006/relationships/customXml" Target="../ink/ink1005.xml"/><Relationship Id="rId135" Type="http://schemas.openxmlformats.org/officeDocument/2006/relationships/customXml" Target="../ink/ink1032.xml"/><Relationship Id="rId156" Type="http://schemas.openxmlformats.org/officeDocument/2006/relationships/image" Target="../media/image1008.png"/><Relationship Id="rId177" Type="http://schemas.openxmlformats.org/officeDocument/2006/relationships/customXml" Target="../ink/ink1053.xml"/><Relationship Id="rId198" Type="http://schemas.openxmlformats.org/officeDocument/2006/relationships/image" Target="../media/image1029.png"/><Relationship Id="rId321" Type="http://schemas.openxmlformats.org/officeDocument/2006/relationships/customXml" Target="../ink/ink1125.xml"/><Relationship Id="rId342" Type="http://schemas.openxmlformats.org/officeDocument/2006/relationships/image" Target="../media/image1101.png"/><Relationship Id="rId202" Type="http://schemas.openxmlformats.org/officeDocument/2006/relationships/image" Target="../media/image1031.png"/><Relationship Id="rId223" Type="http://schemas.openxmlformats.org/officeDocument/2006/relationships/customXml" Target="../ink/ink1076.xml"/><Relationship Id="rId244" Type="http://schemas.openxmlformats.org/officeDocument/2006/relationships/image" Target="../media/image1052.png"/><Relationship Id="rId18" Type="http://schemas.openxmlformats.org/officeDocument/2006/relationships/image" Target="../media/image939.png"/><Relationship Id="rId39" Type="http://schemas.openxmlformats.org/officeDocument/2006/relationships/customXml" Target="../ink/ink984.xml"/><Relationship Id="rId265" Type="http://schemas.openxmlformats.org/officeDocument/2006/relationships/customXml" Target="../ink/ink1097.xml"/><Relationship Id="rId286" Type="http://schemas.openxmlformats.org/officeDocument/2006/relationships/image" Target="../media/image1073.png"/><Relationship Id="rId50" Type="http://schemas.openxmlformats.org/officeDocument/2006/relationships/image" Target="../media/image955.png"/><Relationship Id="rId104" Type="http://schemas.openxmlformats.org/officeDocument/2006/relationships/image" Target="../media/image982.png"/><Relationship Id="rId125" Type="http://schemas.openxmlformats.org/officeDocument/2006/relationships/customXml" Target="../ink/ink1027.xml"/><Relationship Id="rId146" Type="http://schemas.openxmlformats.org/officeDocument/2006/relationships/image" Target="../media/image1003.png"/><Relationship Id="rId167" Type="http://schemas.openxmlformats.org/officeDocument/2006/relationships/customXml" Target="../ink/ink1048.xml"/><Relationship Id="rId188" Type="http://schemas.openxmlformats.org/officeDocument/2006/relationships/image" Target="../media/image1024.png"/><Relationship Id="rId311" Type="http://schemas.openxmlformats.org/officeDocument/2006/relationships/customXml" Target="../ink/ink1120.xml"/><Relationship Id="rId332" Type="http://schemas.openxmlformats.org/officeDocument/2006/relationships/image" Target="../media/image1096.png"/><Relationship Id="rId71" Type="http://schemas.openxmlformats.org/officeDocument/2006/relationships/customXml" Target="../ink/ink1000.xml"/><Relationship Id="rId92" Type="http://schemas.openxmlformats.org/officeDocument/2006/relationships/image" Target="../media/image976.png"/><Relationship Id="rId213" Type="http://schemas.openxmlformats.org/officeDocument/2006/relationships/customXml" Target="../ink/ink1071.xml"/><Relationship Id="rId234" Type="http://schemas.openxmlformats.org/officeDocument/2006/relationships/image" Target="../media/image1047.png"/><Relationship Id="rId2" Type="http://schemas.openxmlformats.org/officeDocument/2006/relationships/notesSlide" Target="../notesSlides/notesSlide8.xml"/><Relationship Id="rId29" Type="http://schemas.openxmlformats.org/officeDocument/2006/relationships/customXml" Target="../ink/ink979.xml"/><Relationship Id="rId255" Type="http://schemas.openxmlformats.org/officeDocument/2006/relationships/customXml" Target="../ink/ink1092.xml"/><Relationship Id="rId276" Type="http://schemas.openxmlformats.org/officeDocument/2006/relationships/image" Target="../media/image1068.png"/><Relationship Id="rId297" Type="http://schemas.openxmlformats.org/officeDocument/2006/relationships/customXml" Target="../ink/ink1113.xml"/><Relationship Id="rId40" Type="http://schemas.openxmlformats.org/officeDocument/2006/relationships/image" Target="../media/image950.png"/><Relationship Id="rId115" Type="http://schemas.openxmlformats.org/officeDocument/2006/relationships/customXml" Target="../ink/ink1022.xml"/><Relationship Id="rId136" Type="http://schemas.openxmlformats.org/officeDocument/2006/relationships/image" Target="../media/image998.png"/><Relationship Id="rId157" Type="http://schemas.openxmlformats.org/officeDocument/2006/relationships/customXml" Target="../ink/ink1043.xml"/><Relationship Id="rId178" Type="http://schemas.openxmlformats.org/officeDocument/2006/relationships/image" Target="../media/image1019.png"/><Relationship Id="rId301" Type="http://schemas.openxmlformats.org/officeDocument/2006/relationships/customXml" Target="../ink/ink1115.xml"/><Relationship Id="rId322" Type="http://schemas.openxmlformats.org/officeDocument/2006/relationships/image" Target="../media/image1091.png"/><Relationship Id="rId343" Type="http://schemas.openxmlformats.org/officeDocument/2006/relationships/customXml" Target="../ink/ink1136.xml"/><Relationship Id="rId61" Type="http://schemas.openxmlformats.org/officeDocument/2006/relationships/customXml" Target="../ink/ink995.xml"/><Relationship Id="rId82" Type="http://schemas.openxmlformats.org/officeDocument/2006/relationships/image" Target="../media/image971.png"/><Relationship Id="rId199" Type="http://schemas.openxmlformats.org/officeDocument/2006/relationships/customXml" Target="../ink/ink1064.xml"/><Relationship Id="rId203" Type="http://schemas.openxmlformats.org/officeDocument/2006/relationships/customXml" Target="../ink/ink1066.xml"/><Relationship Id="rId19" Type="http://schemas.openxmlformats.org/officeDocument/2006/relationships/customXml" Target="../ink/ink974.xml"/><Relationship Id="rId224" Type="http://schemas.openxmlformats.org/officeDocument/2006/relationships/image" Target="../media/image1042.png"/><Relationship Id="rId245" Type="http://schemas.openxmlformats.org/officeDocument/2006/relationships/customXml" Target="../ink/ink1087.xml"/><Relationship Id="rId266" Type="http://schemas.openxmlformats.org/officeDocument/2006/relationships/image" Target="../media/image1063.png"/><Relationship Id="rId287" Type="http://schemas.openxmlformats.org/officeDocument/2006/relationships/customXml" Target="../ink/ink1108.xml"/><Relationship Id="rId30" Type="http://schemas.openxmlformats.org/officeDocument/2006/relationships/image" Target="../media/image945.png"/><Relationship Id="rId105" Type="http://schemas.openxmlformats.org/officeDocument/2006/relationships/customXml" Target="../ink/ink1017.xml"/><Relationship Id="rId126" Type="http://schemas.openxmlformats.org/officeDocument/2006/relationships/image" Target="../media/image993.png"/><Relationship Id="rId147" Type="http://schemas.openxmlformats.org/officeDocument/2006/relationships/customXml" Target="../ink/ink1038.xml"/><Relationship Id="rId168" Type="http://schemas.openxmlformats.org/officeDocument/2006/relationships/image" Target="../media/image1014.png"/><Relationship Id="rId312" Type="http://schemas.openxmlformats.org/officeDocument/2006/relationships/image" Target="../media/image1086.png"/><Relationship Id="rId333" Type="http://schemas.openxmlformats.org/officeDocument/2006/relationships/customXml" Target="../ink/ink1131.xml"/><Relationship Id="rId51" Type="http://schemas.openxmlformats.org/officeDocument/2006/relationships/customXml" Target="../ink/ink990.xml"/><Relationship Id="rId72" Type="http://schemas.openxmlformats.org/officeDocument/2006/relationships/image" Target="../media/image966.png"/><Relationship Id="rId93" Type="http://schemas.openxmlformats.org/officeDocument/2006/relationships/customXml" Target="../ink/ink1011.xml"/><Relationship Id="rId189" Type="http://schemas.openxmlformats.org/officeDocument/2006/relationships/customXml" Target="../ink/ink1059.xml"/><Relationship Id="rId3" Type="http://schemas.openxmlformats.org/officeDocument/2006/relationships/image" Target="NULL"/><Relationship Id="rId214" Type="http://schemas.openxmlformats.org/officeDocument/2006/relationships/image" Target="../media/image1037.png"/><Relationship Id="rId235" Type="http://schemas.openxmlformats.org/officeDocument/2006/relationships/customXml" Target="../ink/ink1082.xml"/><Relationship Id="rId256" Type="http://schemas.openxmlformats.org/officeDocument/2006/relationships/image" Target="../media/image1058.png"/><Relationship Id="rId277" Type="http://schemas.openxmlformats.org/officeDocument/2006/relationships/customXml" Target="../ink/ink1103.xml"/><Relationship Id="rId298" Type="http://schemas.openxmlformats.org/officeDocument/2006/relationships/image" Target="../media/image1079.png"/><Relationship Id="rId116" Type="http://schemas.openxmlformats.org/officeDocument/2006/relationships/image" Target="../media/image988.png"/><Relationship Id="rId137" Type="http://schemas.openxmlformats.org/officeDocument/2006/relationships/customXml" Target="../ink/ink1033.xml"/><Relationship Id="rId158" Type="http://schemas.openxmlformats.org/officeDocument/2006/relationships/image" Target="../media/image1009.png"/><Relationship Id="rId302" Type="http://schemas.openxmlformats.org/officeDocument/2006/relationships/image" Target="../media/image1081.png"/><Relationship Id="rId323" Type="http://schemas.openxmlformats.org/officeDocument/2006/relationships/customXml" Target="../ink/ink1126.xml"/><Relationship Id="rId344" Type="http://schemas.openxmlformats.org/officeDocument/2006/relationships/image" Target="../media/image1102.png"/><Relationship Id="rId20" Type="http://schemas.openxmlformats.org/officeDocument/2006/relationships/image" Target="../media/image940.png"/><Relationship Id="rId41" Type="http://schemas.openxmlformats.org/officeDocument/2006/relationships/customXml" Target="../ink/ink985.xml"/><Relationship Id="rId62" Type="http://schemas.openxmlformats.org/officeDocument/2006/relationships/image" Target="../media/image961.png"/><Relationship Id="rId83" Type="http://schemas.openxmlformats.org/officeDocument/2006/relationships/customXml" Target="../ink/ink1006.xml"/><Relationship Id="rId179" Type="http://schemas.openxmlformats.org/officeDocument/2006/relationships/customXml" Target="../ink/ink1054.xml"/><Relationship Id="rId190" Type="http://schemas.openxmlformats.org/officeDocument/2006/relationships/image" Target="../media/image1025.png"/><Relationship Id="rId204" Type="http://schemas.openxmlformats.org/officeDocument/2006/relationships/image" Target="../media/image1032.png"/><Relationship Id="rId225" Type="http://schemas.openxmlformats.org/officeDocument/2006/relationships/customXml" Target="../ink/ink1077.xml"/><Relationship Id="rId246" Type="http://schemas.openxmlformats.org/officeDocument/2006/relationships/image" Target="../media/image1053.png"/><Relationship Id="rId267" Type="http://schemas.openxmlformats.org/officeDocument/2006/relationships/customXml" Target="../ink/ink1098.xml"/><Relationship Id="rId288" Type="http://schemas.openxmlformats.org/officeDocument/2006/relationships/image" Target="../media/image1074.png"/><Relationship Id="rId106" Type="http://schemas.openxmlformats.org/officeDocument/2006/relationships/image" Target="../media/image983.png"/><Relationship Id="rId127" Type="http://schemas.openxmlformats.org/officeDocument/2006/relationships/customXml" Target="../ink/ink1028.xml"/><Relationship Id="rId313" Type="http://schemas.openxmlformats.org/officeDocument/2006/relationships/customXml" Target="../ink/ink1121.xml"/><Relationship Id="rId10" Type="http://schemas.openxmlformats.org/officeDocument/2006/relationships/image" Target="../media/image935.png"/><Relationship Id="rId31" Type="http://schemas.openxmlformats.org/officeDocument/2006/relationships/customXml" Target="../ink/ink980.xml"/><Relationship Id="rId52" Type="http://schemas.openxmlformats.org/officeDocument/2006/relationships/image" Target="../media/image956.png"/><Relationship Id="rId73" Type="http://schemas.openxmlformats.org/officeDocument/2006/relationships/customXml" Target="../ink/ink1001.xml"/><Relationship Id="rId94" Type="http://schemas.openxmlformats.org/officeDocument/2006/relationships/image" Target="../media/image977.png"/><Relationship Id="rId148" Type="http://schemas.openxmlformats.org/officeDocument/2006/relationships/image" Target="../media/image1004.png"/><Relationship Id="rId169" Type="http://schemas.openxmlformats.org/officeDocument/2006/relationships/customXml" Target="../ink/ink1049.xml"/><Relationship Id="rId334" Type="http://schemas.openxmlformats.org/officeDocument/2006/relationships/image" Target="../media/image1097.png"/><Relationship Id="rId4" Type="http://schemas.openxmlformats.org/officeDocument/2006/relationships/image" Target="NULL"/><Relationship Id="rId180" Type="http://schemas.openxmlformats.org/officeDocument/2006/relationships/image" Target="../media/image1020.png"/><Relationship Id="rId215" Type="http://schemas.openxmlformats.org/officeDocument/2006/relationships/customXml" Target="../ink/ink1072.xml"/><Relationship Id="rId236" Type="http://schemas.openxmlformats.org/officeDocument/2006/relationships/image" Target="../media/image1048.png"/><Relationship Id="rId257" Type="http://schemas.openxmlformats.org/officeDocument/2006/relationships/customXml" Target="../ink/ink1093.xml"/><Relationship Id="rId278" Type="http://schemas.openxmlformats.org/officeDocument/2006/relationships/image" Target="../media/image1069.png"/><Relationship Id="rId303" Type="http://schemas.openxmlformats.org/officeDocument/2006/relationships/customXml" Target="../ink/ink1116.xml"/><Relationship Id="rId42" Type="http://schemas.openxmlformats.org/officeDocument/2006/relationships/image" Target="../media/image951.png"/><Relationship Id="rId84" Type="http://schemas.openxmlformats.org/officeDocument/2006/relationships/image" Target="../media/image972.png"/><Relationship Id="rId138" Type="http://schemas.openxmlformats.org/officeDocument/2006/relationships/image" Target="../media/image999.png"/><Relationship Id="rId345" Type="http://schemas.openxmlformats.org/officeDocument/2006/relationships/customXml" Target="../ink/ink1137.xml"/><Relationship Id="rId191" Type="http://schemas.openxmlformats.org/officeDocument/2006/relationships/customXml" Target="../ink/ink1060.xml"/><Relationship Id="rId205" Type="http://schemas.openxmlformats.org/officeDocument/2006/relationships/customXml" Target="../ink/ink1067.xml"/><Relationship Id="rId247" Type="http://schemas.openxmlformats.org/officeDocument/2006/relationships/customXml" Target="../ink/ink1088.xml"/><Relationship Id="rId107" Type="http://schemas.openxmlformats.org/officeDocument/2006/relationships/customXml" Target="../ink/ink1018.xml"/><Relationship Id="rId289" Type="http://schemas.openxmlformats.org/officeDocument/2006/relationships/customXml" Target="../ink/ink1109.xml"/><Relationship Id="rId11" Type="http://schemas.openxmlformats.org/officeDocument/2006/relationships/customXml" Target="../ink/ink970.xml"/><Relationship Id="rId53" Type="http://schemas.openxmlformats.org/officeDocument/2006/relationships/customXml" Target="../ink/ink991.xml"/><Relationship Id="rId149" Type="http://schemas.openxmlformats.org/officeDocument/2006/relationships/customXml" Target="../ink/ink1039.xml"/><Relationship Id="rId314" Type="http://schemas.openxmlformats.org/officeDocument/2006/relationships/image" Target="../media/image1087.png"/><Relationship Id="rId95" Type="http://schemas.openxmlformats.org/officeDocument/2006/relationships/customXml" Target="../ink/ink1012.xml"/><Relationship Id="rId160" Type="http://schemas.openxmlformats.org/officeDocument/2006/relationships/image" Target="../media/image1010.png"/><Relationship Id="rId216" Type="http://schemas.openxmlformats.org/officeDocument/2006/relationships/image" Target="../media/image1038.png"/><Relationship Id="rId258" Type="http://schemas.openxmlformats.org/officeDocument/2006/relationships/image" Target="../media/image1059.png"/><Relationship Id="rId22" Type="http://schemas.openxmlformats.org/officeDocument/2006/relationships/image" Target="../media/image941.png"/><Relationship Id="rId64" Type="http://schemas.openxmlformats.org/officeDocument/2006/relationships/image" Target="../media/image962.png"/><Relationship Id="rId118" Type="http://schemas.openxmlformats.org/officeDocument/2006/relationships/image" Target="../media/image989.png"/><Relationship Id="rId325" Type="http://schemas.openxmlformats.org/officeDocument/2006/relationships/customXml" Target="../ink/ink1127.xml"/><Relationship Id="rId171" Type="http://schemas.openxmlformats.org/officeDocument/2006/relationships/customXml" Target="../ink/ink1050.xml"/><Relationship Id="rId227" Type="http://schemas.openxmlformats.org/officeDocument/2006/relationships/customXml" Target="../ink/ink1078.xml"/><Relationship Id="rId269" Type="http://schemas.openxmlformats.org/officeDocument/2006/relationships/customXml" Target="../ink/ink1099.xml"/><Relationship Id="rId33" Type="http://schemas.openxmlformats.org/officeDocument/2006/relationships/customXml" Target="../ink/ink981.xml"/><Relationship Id="rId129" Type="http://schemas.openxmlformats.org/officeDocument/2006/relationships/customXml" Target="../ink/ink1029.xml"/><Relationship Id="rId280" Type="http://schemas.openxmlformats.org/officeDocument/2006/relationships/image" Target="../media/image1070.png"/><Relationship Id="rId336" Type="http://schemas.openxmlformats.org/officeDocument/2006/relationships/image" Target="../media/image1098.png"/><Relationship Id="rId75" Type="http://schemas.openxmlformats.org/officeDocument/2006/relationships/customXml" Target="../ink/ink1002.xml"/><Relationship Id="rId140" Type="http://schemas.openxmlformats.org/officeDocument/2006/relationships/image" Target="../media/image1000.png"/><Relationship Id="rId182" Type="http://schemas.openxmlformats.org/officeDocument/2006/relationships/image" Target="../media/image1021.png"/><Relationship Id="rId6" Type="http://schemas.openxmlformats.org/officeDocument/2006/relationships/image" Target="../media/image933.png"/><Relationship Id="rId238" Type="http://schemas.openxmlformats.org/officeDocument/2006/relationships/image" Target="../media/image1049.png"/><Relationship Id="rId291" Type="http://schemas.openxmlformats.org/officeDocument/2006/relationships/customXml" Target="../ink/ink1110.xml"/><Relationship Id="rId305" Type="http://schemas.openxmlformats.org/officeDocument/2006/relationships/customXml" Target="../ink/ink1117.xml"/><Relationship Id="rId347" Type="http://schemas.openxmlformats.org/officeDocument/2006/relationships/customXml" Target="../ink/ink1138.xml"/><Relationship Id="rId44" Type="http://schemas.openxmlformats.org/officeDocument/2006/relationships/image" Target="../media/image952.png"/><Relationship Id="rId86" Type="http://schemas.openxmlformats.org/officeDocument/2006/relationships/image" Target="../media/image973.png"/><Relationship Id="rId151" Type="http://schemas.openxmlformats.org/officeDocument/2006/relationships/customXml" Target="../ink/ink1040.xml"/><Relationship Id="rId193" Type="http://schemas.openxmlformats.org/officeDocument/2006/relationships/customXml" Target="../ink/ink1061.xml"/><Relationship Id="rId207" Type="http://schemas.openxmlformats.org/officeDocument/2006/relationships/customXml" Target="../ink/ink1068.xml"/><Relationship Id="rId249" Type="http://schemas.openxmlformats.org/officeDocument/2006/relationships/customXml" Target="../ink/ink1089.xml"/><Relationship Id="rId13" Type="http://schemas.openxmlformats.org/officeDocument/2006/relationships/customXml" Target="../ink/ink971.xml"/><Relationship Id="rId109" Type="http://schemas.openxmlformats.org/officeDocument/2006/relationships/customXml" Target="../ink/ink1019.xml"/><Relationship Id="rId260" Type="http://schemas.openxmlformats.org/officeDocument/2006/relationships/image" Target="../media/image1060.png"/><Relationship Id="rId316" Type="http://schemas.openxmlformats.org/officeDocument/2006/relationships/image" Target="../media/image1088.png"/><Relationship Id="rId55" Type="http://schemas.openxmlformats.org/officeDocument/2006/relationships/customXml" Target="../ink/ink992.xml"/><Relationship Id="rId97" Type="http://schemas.openxmlformats.org/officeDocument/2006/relationships/customXml" Target="../ink/ink1013.xml"/><Relationship Id="rId120" Type="http://schemas.openxmlformats.org/officeDocument/2006/relationships/image" Target="../media/image990.png"/><Relationship Id="rId162" Type="http://schemas.openxmlformats.org/officeDocument/2006/relationships/image" Target="../media/image1011.png"/><Relationship Id="rId218" Type="http://schemas.openxmlformats.org/officeDocument/2006/relationships/image" Target="../media/image1039.png"/><Relationship Id="rId271" Type="http://schemas.openxmlformats.org/officeDocument/2006/relationships/customXml" Target="../ink/ink1100.xml"/><Relationship Id="rId24" Type="http://schemas.openxmlformats.org/officeDocument/2006/relationships/image" Target="../media/image942.png"/><Relationship Id="rId66" Type="http://schemas.openxmlformats.org/officeDocument/2006/relationships/image" Target="../media/image963.png"/><Relationship Id="rId131" Type="http://schemas.openxmlformats.org/officeDocument/2006/relationships/customXml" Target="../ink/ink1030.xml"/><Relationship Id="rId327" Type="http://schemas.openxmlformats.org/officeDocument/2006/relationships/customXml" Target="../ink/ink1128.xml"/><Relationship Id="rId173" Type="http://schemas.openxmlformats.org/officeDocument/2006/relationships/customXml" Target="../ink/ink1051.xml"/><Relationship Id="rId229" Type="http://schemas.openxmlformats.org/officeDocument/2006/relationships/customXml" Target="../ink/ink1079.xml"/><Relationship Id="rId240" Type="http://schemas.openxmlformats.org/officeDocument/2006/relationships/image" Target="../media/image1050.png"/><Relationship Id="rId35" Type="http://schemas.openxmlformats.org/officeDocument/2006/relationships/customXml" Target="../ink/ink982.xml"/><Relationship Id="rId77" Type="http://schemas.openxmlformats.org/officeDocument/2006/relationships/customXml" Target="../ink/ink1003.xml"/><Relationship Id="rId100" Type="http://schemas.openxmlformats.org/officeDocument/2006/relationships/image" Target="../media/image980.png"/><Relationship Id="rId282" Type="http://schemas.openxmlformats.org/officeDocument/2006/relationships/image" Target="../media/image1071.png"/><Relationship Id="rId338" Type="http://schemas.openxmlformats.org/officeDocument/2006/relationships/image" Target="../media/image1099.png"/></Relationships>
</file>

<file path=ppt/slides/_rels/slide9.xml.rels><?xml version="1.0" encoding="UTF-8" standalone="yes"?>
<Relationships xmlns="http://schemas.openxmlformats.org/package/2006/relationships"><Relationship Id="rId117" Type="http://schemas.openxmlformats.org/officeDocument/2006/relationships/customXml" Target="../ink/ink1196.xml"/><Relationship Id="rId21" Type="http://schemas.openxmlformats.org/officeDocument/2006/relationships/customXml" Target="../ink/ink1148.xml"/><Relationship Id="rId42" Type="http://schemas.openxmlformats.org/officeDocument/2006/relationships/image" Target="../media/image1126.png"/><Relationship Id="rId63" Type="http://schemas.openxmlformats.org/officeDocument/2006/relationships/customXml" Target="../ink/ink1169.xml"/><Relationship Id="rId84" Type="http://schemas.openxmlformats.org/officeDocument/2006/relationships/image" Target="../media/image1147.png"/><Relationship Id="rId138" Type="http://schemas.openxmlformats.org/officeDocument/2006/relationships/image" Target="../media/image1174.png"/><Relationship Id="rId159" Type="http://schemas.openxmlformats.org/officeDocument/2006/relationships/customXml" Target="../ink/ink1217.xml"/><Relationship Id="rId170" Type="http://schemas.openxmlformats.org/officeDocument/2006/relationships/image" Target="../media/image1190.png"/><Relationship Id="rId107" Type="http://schemas.openxmlformats.org/officeDocument/2006/relationships/customXml" Target="../ink/ink1191.xml"/><Relationship Id="rId11" Type="http://schemas.openxmlformats.org/officeDocument/2006/relationships/customXml" Target="../ink/ink1143.xml"/><Relationship Id="rId32" Type="http://schemas.openxmlformats.org/officeDocument/2006/relationships/image" Target="../media/image1121.png"/><Relationship Id="rId53" Type="http://schemas.openxmlformats.org/officeDocument/2006/relationships/customXml" Target="../ink/ink1164.xml"/><Relationship Id="rId74" Type="http://schemas.openxmlformats.org/officeDocument/2006/relationships/image" Target="../media/image1142.png"/><Relationship Id="rId128" Type="http://schemas.openxmlformats.org/officeDocument/2006/relationships/image" Target="../media/image1169.png"/><Relationship Id="rId149" Type="http://schemas.openxmlformats.org/officeDocument/2006/relationships/customXml" Target="../ink/ink1212.xml"/><Relationship Id="rId5" Type="http://schemas.openxmlformats.org/officeDocument/2006/relationships/customXml" Target="../ink/ink1140.xml"/><Relationship Id="rId95" Type="http://schemas.openxmlformats.org/officeDocument/2006/relationships/customXml" Target="../ink/ink1185.xml"/><Relationship Id="rId160" Type="http://schemas.openxmlformats.org/officeDocument/2006/relationships/image" Target="../media/image1185.png"/><Relationship Id="rId22" Type="http://schemas.openxmlformats.org/officeDocument/2006/relationships/image" Target="../media/image1116.png"/><Relationship Id="rId43" Type="http://schemas.openxmlformats.org/officeDocument/2006/relationships/customXml" Target="../ink/ink1159.xml"/><Relationship Id="rId64" Type="http://schemas.openxmlformats.org/officeDocument/2006/relationships/image" Target="../media/image1137.png"/><Relationship Id="rId118" Type="http://schemas.openxmlformats.org/officeDocument/2006/relationships/image" Target="../media/image1164.png"/><Relationship Id="rId139" Type="http://schemas.openxmlformats.org/officeDocument/2006/relationships/customXml" Target="../ink/ink1207.xml"/><Relationship Id="rId85" Type="http://schemas.openxmlformats.org/officeDocument/2006/relationships/customXml" Target="../ink/ink1180.xml"/><Relationship Id="rId150" Type="http://schemas.openxmlformats.org/officeDocument/2006/relationships/image" Target="../media/image1180.png"/><Relationship Id="rId171" Type="http://schemas.openxmlformats.org/officeDocument/2006/relationships/customXml" Target="../ink/ink1223.xml"/><Relationship Id="rId12" Type="http://schemas.openxmlformats.org/officeDocument/2006/relationships/image" Target="../media/image1111.png"/><Relationship Id="rId33" Type="http://schemas.openxmlformats.org/officeDocument/2006/relationships/customXml" Target="../ink/ink1154.xml"/><Relationship Id="rId108" Type="http://schemas.openxmlformats.org/officeDocument/2006/relationships/image" Target="../media/image1159.png"/><Relationship Id="rId129" Type="http://schemas.openxmlformats.org/officeDocument/2006/relationships/customXml" Target="../ink/ink1202.xml"/><Relationship Id="rId54" Type="http://schemas.openxmlformats.org/officeDocument/2006/relationships/image" Target="../media/image1132.png"/><Relationship Id="rId75" Type="http://schemas.openxmlformats.org/officeDocument/2006/relationships/customXml" Target="../ink/ink1175.xml"/><Relationship Id="rId96" Type="http://schemas.openxmlformats.org/officeDocument/2006/relationships/image" Target="../media/image1153.png"/><Relationship Id="rId140" Type="http://schemas.openxmlformats.org/officeDocument/2006/relationships/image" Target="../media/image1175.png"/><Relationship Id="rId161" Type="http://schemas.openxmlformats.org/officeDocument/2006/relationships/customXml" Target="../ink/ink1218.xml"/><Relationship Id="rId1" Type="http://schemas.openxmlformats.org/officeDocument/2006/relationships/slideLayout" Target="../slideLayouts/slideLayout7.xml"/><Relationship Id="rId6" Type="http://schemas.openxmlformats.org/officeDocument/2006/relationships/image" Target="../media/image1108.png"/><Relationship Id="rId23" Type="http://schemas.openxmlformats.org/officeDocument/2006/relationships/customXml" Target="../ink/ink1149.xml"/><Relationship Id="rId28" Type="http://schemas.openxmlformats.org/officeDocument/2006/relationships/image" Target="../media/image1119.png"/><Relationship Id="rId49" Type="http://schemas.openxmlformats.org/officeDocument/2006/relationships/customXml" Target="../ink/ink1162.xml"/><Relationship Id="rId114" Type="http://schemas.openxmlformats.org/officeDocument/2006/relationships/image" Target="../media/image1162.png"/><Relationship Id="rId119" Type="http://schemas.openxmlformats.org/officeDocument/2006/relationships/customXml" Target="../ink/ink1197.xml"/><Relationship Id="rId44" Type="http://schemas.openxmlformats.org/officeDocument/2006/relationships/image" Target="../media/image1127.png"/><Relationship Id="rId60" Type="http://schemas.openxmlformats.org/officeDocument/2006/relationships/image" Target="../media/image1135.png"/><Relationship Id="rId65" Type="http://schemas.openxmlformats.org/officeDocument/2006/relationships/customXml" Target="../ink/ink1170.xml"/><Relationship Id="rId81" Type="http://schemas.openxmlformats.org/officeDocument/2006/relationships/customXml" Target="../ink/ink1178.xml"/><Relationship Id="rId86" Type="http://schemas.openxmlformats.org/officeDocument/2006/relationships/image" Target="../media/image1148.png"/><Relationship Id="rId130" Type="http://schemas.openxmlformats.org/officeDocument/2006/relationships/image" Target="../media/image1170.png"/><Relationship Id="rId135" Type="http://schemas.openxmlformats.org/officeDocument/2006/relationships/customXml" Target="../ink/ink1205.xml"/><Relationship Id="rId151" Type="http://schemas.openxmlformats.org/officeDocument/2006/relationships/customXml" Target="../ink/ink1213.xml"/><Relationship Id="rId156" Type="http://schemas.openxmlformats.org/officeDocument/2006/relationships/image" Target="../media/image1183.png"/><Relationship Id="rId172" Type="http://schemas.openxmlformats.org/officeDocument/2006/relationships/image" Target="../media/image1191.png"/><Relationship Id="rId13" Type="http://schemas.openxmlformats.org/officeDocument/2006/relationships/customXml" Target="../ink/ink1144.xml"/><Relationship Id="rId18" Type="http://schemas.openxmlformats.org/officeDocument/2006/relationships/image" Target="../media/image1114.png"/><Relationship Id="rId39" Type="http://schemas.openxmlformats.org/officeDocument/2006/relationships/customXml" Target="../ink/ink1157.xml"/><Relationship Id="rId109" Type="http://schemas.openxmlformats.org/officeDocument/2006/relationships/customXml" Target="../ink/ink1192.xml"/><Relationship Id="rId34" Type="http://schemas.openxmlformats.org/officeDocument/2006/relationships/image" Target="../media/image1122.png"/><Relationship Id="rId50" Type="http://schemas.openxmlformats.org/officeDocument/2006/relationships/image" Target="../media/image1130.png"/><Relationship Id="rId55" Type="http://schemas.openxmlformats.org/officeDocument/2006/relationships/customXml" Target="../ink/ink1165.xml"/><Relationship Id="rId76" Type="http://schemas.openxmlformats.org/officeDocument/2006/relationships/image" Target="../media/image1143.png"/><Relationship Id="rId97" Type="http://schemas.openxmlformats.org/officeDocument/2006/relationships/customXml" Target="../ink/ink1186.xml"/><Relationship Id="rId104" Type="http://schemas.openxmlformats.org/officeDocument/2006/relationships/image" Target="../media/image1157.png"/><Relationship Id="rId120" Type="http://schemas.openxmlformats.org/officeDocument/2006/relationships/image" Target="../media/image1165.png"/><Relationship Id="rId125" Type="http://schemas.openxmlformats.org/officeDocument/2006/relationships/customXml" Target="../ink/ink1200.xml"/><Relationship Id="rId141" Type="http://schemas.openxmlformats.org/officeDocument/2006/relationships/customXml" Target="../ink/ink1208.xml"/><Relationship Id="rId146" Type="http://schemas.openxmlformats.org/officeDocument/2006/relationships/image" Target="../media/image1178.png"/><Relationship Id="rId167" Type="http://schemas.openxmlformats.org/officeDocument/2006/relationships/customXml" Target="../ink/ink1221.xml"/><Relationship Id="rId7" Type="http://schemas.openxmlformats.org/officeDocument/2006/relationships/customXml" Target="../ink/ink1141.xml"/><Relationship Id="rId71" Type="http://schemas.openxmlformats.org/officeDocument/2006/relationships/customXml" Target="../ink/ink1173.xml"/><Relationship Id="rId92" Type="http://schemas.openxmlformats.org/officeDocument/2006/relationships/image" Target="../media/image1151.png"/><Relationship Id="rId162" Type="http://schemas.openxmlformats.org/officeDocument/2006/relationships/image" Target="../media/image1186.png"/><Relationship Id="rId2" Type="http://schemas.openxmlformats.org/officeDocument/2006/relationships/notesSlide" Target="../notesSlides/notesSlide9.xml"/><Relationship Id="rId29" Type="http://schemas.openxmlformats.org/officeDocument/2006/relationships/customXml" Target="../ink/ink1152.xml"/><Relationship Id="rId24" Type="http://schemas.openxmlformats.org/officeDocument/2006/relationships/image" Target="../media/image1117.png"/><Relationship Id="rId40" Type="http://schemas.openxmlformats.org/officeDocument/2006/relationships/image" Target="../media/image1125.png"/><Relationship Id="rId45" Type="http://schemas.openxmlformats.org/officeDocument/2006/relationships/customXml" Target="../ink/ink1160.xml"/><Relationship Id="rId66" Type="http://schemas.openxmlformats.org/officeDocument/2006/relationships/image" Target="../media/image1138.png"/><Relationship Id="rId87" Type="http://schemas.openxmlformats.org/officeDocument/2006/relationships/customXml" Target="../ink/ink1181.xml"/><Relationship Id="rId110" Type="http://schemas.openxmlformats.org/officeDocument/2006/relationships/image" Target="../media/image1160.png"/><Relationship Id="rId115" Type="http://schemas.openxmlformats.org/officeDocument/2006/relationships/customXml" Target="../ink/ink1195.xml"/><Relationship Id="rId131" Type="http://schemas.openxmlformats.org/officeDocument/2006/relationships/customXml" Target="../ink/ink1203.xml"/><Relationship Id="rId136" Type="http://schemas.openxmlformats.org/officeDocument/2006/relationships/image" Target="../media/image1173.png"/><Relationship Id="rId157" Type="http://schemas.openxmlformats.org/officeDocument/2006/relationships/customXml" Target="../ink/ink1216.xml"/><Relationship Id="rId61" Type="http://schemas.openxmlformats.org/officeDocument/2006/relationships/customXml" Target="../ink/ink1168.xml"/><Relationship Id="rId82" Type="http://schemas.openxmlformats.org/officeDocument/2006/relationships/image" Target="../media/image1146.png"/><Relationship Id="rId152" Type="http://schemas.openxmlformats.org/officeDocument/2006/relationships/image" Target="../media/image1181.png"/><Relationship Id="rId173" Type="http://schemas.openxmlformats.org/officeDocument/2006/relationships/customXml" Target="../ink/ink1224.xml"/><Relationship Id="rId19" Type="http://schemas.openxmlformats.org/officeDocument/2006/relationships/customXml" Target="../ink/ink1147.xml"/><Relationship Id="rId14" Type="http://schemas.openxmlformats.org/officeDocument/2006/relationships/image" Target="../media/image1112.png"/><Relationship Id="rId30" Type="http://schemas.openxmlformats.org/officeDocument/2006/relationships/image" Target="../media/image1120.png"/><Relationship Id="rId35" Type="http://schemas.openxmlformats.org/officeDocument/2006/relationships/customXml" Target="../ink/ink1155.xml"/><Relationship Id="rId56" Type="http://schemas.openxmlformats.org/officeDocument/2006/relationships/image" Target="../media/image1133.png"/><Relationship Id="rId77" Type="http://schemas.openxmlformats.org/officeDocument/2006/relationships/customXml" Target="../ink/ink1176.xml"/><Relationship Id="rId100" Type="http://schemas.openxmlformats.org/officeDocument/2006/relationships/image" Target="../media/image1155.png"/><Relationship Id="rId105" Type="http://schemas.openxmlformats.org/officeDocument/2006/relationships/customXml" Target="../ink/ink1190.xml"/><Relationship Id="rId126" Type="http://schemas.openxmlformats.org/officeDocument/2006/relationships/image" Target="../media/image1168.png"/><Relationship Id="rId147" Type="http://schemas.openxmlformats.org/officeDocument/2006/relationships/customXml" Target="../ink/ink1211.xml"/><Relationship Id="rId168" Type="http://schemas.openxmlformats.org/officeDocument/2006/relationships/image" Target="../media/image1189.png"/><Relationship Id="rId8" Type="http://schemas.openxmlformats.org/officeDocument/2006/relationships/image" Target="../media/image1109.png"/><Relationship Id="rId51" Type="http://schemas.openxmlformats.org/officeDocument/2006/relationships/customXml" Target="../ink/ink1163.xml"/><Relationship Id="rId72" Type="http://schemas.openxmlformats.org/officeDocument/2006/relationships/image" Target="../media/image1141.png"/><Relationship Id="rId93" Type="http://schemas.openxmlformats.org/officeDocument/2006/relationships/customXml" Target="../ink/ink1184.xml"/><Relationship Id="rId98" Type="http://schemas.openxmlformats.org/officeDocument/2006/relationships/image" Target="../media/image1154.png"/><Relationship Id="rId121" Type="http://schemas.openxmlformats.org/officeDocument/2006/relationships/customXml" Target="../ink/ink1198.xml"/><Relationship Id="rId142" Type="http://schemas.openxmlformats.org/officeDocument/2006/relationships/image" Target="../media/image1176.png"/><Relationship Id="rId163" Type="http://schemas.openxmlformats.org/officeDocument/2006/relationships/customXml" Target="../ink/ink1219.xml"/><Relationship Id="rId3" Type="http://schemas.openxmlformats.org/officeDocument/2006/relationships/image" Target="../media/image1106.png"/><Relationship Id="rId25" Type="http://schemas.openxmlformats.org/officeDocument/2006/relationships/customXml" Target="../ink/ink1150.xml"/><Relationship Id="rId46" Type="http://schemas.openxmlformats.org/officeDocument/2006/relationships/image" Target="../media/image1128.png"/><Relationship Id="rId67" Type="http://schemas.openxmlformats.org/officeDocument/2006/relationships/customXml" Target="../ink/ink1171.xml"/><Relationship Id="rId116" Type="http://schemas.openxmlformats.org/officeDocument/2006/relationships/image" Target="../media/image1163.png"/><Relationship Id="rId137" Type="http://schemas.openxmlformats.org/officeDocument/2006/relationships/customXml" Target="../ink/ink1206.xml"/><Relationship Id="rId158" Type="http://schemas.openxmlformats.org/officeDocument/2006/relationships/image" Target="../media/image1184.png"/><Relationship Id="rId20" Type="http://schemas.openxmlformats.org/officeDocument/2006/relationships/image" Target="../media/image1115.png"/><Relationship Id="rId41" Type="http://schemas.openxmlformats.org/officeDocument/2006/relationships/customXml" Target="../ink/ink1158.xml"/><Relationship Id="rId62" Type="http://schemas.openxmlformats.org/officeDocument/2006/relationships/image" Target="../media/image1136.png"/><Relationship Id="rId83" Type="http://schemas.openxmlformats.org/officeDocument/2006/relationships/customXml" Target="../ink/ink1179.xml"/><Relationship Id="rId88" Type="http://schemas.openxmlformats.org/officeDocument/2006/relationships/image" Target="../media/image1149.png"/><Relationship Id="rId111" Type="http://schemas.openxmlformats.org/officeDocument/2006/relationships/customXml" Target="../ink/ink1193.xml"/><Relationship Id="rId132" Type="http://schemas.openxmlformats.org/officeDocument/2006/relationships/image" Target="../media/image1171.png"/><Relationship Id="rId153" Type="http://schemas.openxmlformats.org/officeDocument/2006/relationships/customXml" Target="../ink/ink1214.xml"/><Relationship Id="rId174" Type="http://schemas.openxmlformats.org/officeDocument/2006/relationships/image" Target="../media/image1192.png"/><Relationship Id="rId15" Type="http://schemas.openxmlformats.org/officeDocument/2006/relationships/customXml" Target="../ink/ink1145.xml"/><Relationship Id="rId36" Type="http://schemas.openxmlformats.org/officeDocument/2006/relationships/image" Target="../media/image1123.png"/><Relationship Id="rId57" Type="http://schemas.openxmlformats.org/officeDocument/2006/relationships/customXml" Target="../ink/ink1166.xml"/><Relationship Id="rId106" Type="http://schemas.openxmlformats.org/officeDocument/2006/relationships/image" Target="../media/image1158.png"/><Relationship Id="rId127" Type="http://schemas.openxmlformats.org/officeDocument/2006/relationships/customXml" Target="../ink/ink1201.xml"/><Relationship Id="rId10" Type="http://schemas.openxmlformats.org/officeDocument/2006/relationships/image" Target="../media/image1110.png"/><Relationship Id="rId31" Type="http://schemas.openxmlformats.org/officeDocument/2006/relationships/customXml" Target="../ink/ink1153.xml"/><Relationship Id="rId52" Type="http://schemas.openxmlformats.org/officeDocument/2006/relationships/image" Target="../media/image1131.png"/><Relationship Id="rId73" Type="http://schemas.openxmlformats.org/officeDocument/2006/relationships/customXml" Target="../ink/ink1174.xml"/><Relationship Id="rId78" Type="http://schemas.openxmlformats.org/officeDocument/2006/relationships/image" Target="../media/image1144.png"/><Relationship Id="rId94" Type="http://schemas.openxmlformats.org/officeDocument/2006/relationships/image" Target="../media/image1152.png"/><Relationship Id="rId99" Type="http://schemas.openxmlformats.org/officeDocument/2006/relationships/customXml" Target="../ink/ink1187.xml"/><Relationship Id="rId101" Type="http://schemas.openxmlformats.org/officeDocument/2006/relationships/customXml" Target="../ink/ink1188.xml"/><Relationship Id="rId122" Type="http://schemas.openxmlformats.org/officeDocument/2006/relationships/image" Target="../media/image1166.png"/><Relationship Id="rId143" Type="http://schemas.openxmlformats.org/officeDocument/2006/relationships/customXml" Target="../ink/ink1209.xml"/><Relationship Id="rId148" Type="http://schemas.openxmlformats.org/officeDocument/2006/relationships/image" Target="../media/image1179.png"/><Relationship Id="rId164" Type="http://schemas.openxmlformats.org/officeDocument/2006/relationships/image" Target="../media/image1187.png"/><Relationship Id="rId169" Type="http://schemas.openxmlformats.org/officeDocument/2006/relationships/customXml" Target="../ink/ink1222.xml"/><Relationship Id="rId4" Type="http://schemas.openxmlformats.org/officeDocument/2006/relationships/image" Target="../media/image1107.png"/><Relationship Id="rId9" Type="http://schemas.openxmlformats.org/officeDocument/2006/relationships/customXml" Target="../ink/ink1142.xml"/><Relationship Id="rId26" Type="http://schemas.openxmlformats.org/officeDocument/2006/relationships/image" Target="../media/image1118.png"/><Relationship Id="rId47" Type="http://schemas.openxmlformats.org/officeDocument/2006/relationships/customXml" Target="../ink/ink1161.xml"/><Relationship Id="rId68" Type="http://schemas.openxmlformats.org/officeDocument/2006/relationships/image" Target="../media/image1139.png"/><Relationship Id="rId89" Type="http://schemas.openxmlformats.org/officeDocument/2006/relationships/customXml" Target="../ink/ink1182.xml"/><Relationship Id="rId112" Type="http://schemas.openxmlformats.org/officeDocument/2006/relationships/image" Target="../media/image1161.png"/><Relationship Id="rId133" Type="http://schemas.openxmlformats.org/officeDocument/2006/relationships/customXml" Target="../ink/ink1204.xml"/><Relationship Id="rId154" Type="http://schemas.openxmlformats.org/officeDocument/2006/relationships/image" Target="../media/image1182.png"/><Relationship Id="rId16" Type="http://schemas.openxmlformats.org/officeDocument/2006/relationships/image" Target="../media/image1113.png"/><Relationship Id="rId37" Type="http://schemas.openxmlformats.org/officeDocument/2006/relationships/customXml" Target="../ink/ink1156.xml"/><Relationship Id="rId58" Type="http://schemas.openxmlformats.org/officeDocument/2006/relationships/image" Target="../media/image1134.png"/><Relationship Id="rId79" Type="http://schemas.openxmlformats.org/officeDocument/2006/relationships/customXml" Target="../ink/ink1177.xml"/><Relationship Id="rId102" Type="http://schemas.openxmlformats.org/officeDocument/2006/relationships/image" Target="../media/image1156.png"/><Relationship Id="rId123" Type="http://schemas.openxmlformats.org/officeDocument/2006/relationships/customXml" Target="../ink/ink1199.xml"/><Relationship Id="rId144" Type="http://schemas.openxmlformats.org/officeDocument/2006/relationships/image" Target="../media/image1177.png"/><Relationship Id="rId90" Type="http://schemas.openxmlformats.org/officeDocument/2006/relationships/image" Target="../media/image1150.png"/><Relationship Id="rId165" Type="http://schemas.openxmlformats.org/officeDocument/2006/relationships/customXml" Target="../ink/ink1220.xml"/><Relationship Id="rId27" Type="http://schemas.openxmlformats.org/officeDocument/2006/relationships/customXml" Target="../ink/ink1151.xml"/><Relationship Id="rId48" Type="http://schemas.openxmlformats.org/officeDocument/2006/relationships/image" Target="../media/image1129.png"/><Relationship Id="rId69" Type="http://schemas.openxmlformats.org/officeDocument/2006/relationships/customXml" Target="../ink/ink1172.xml"/><Relationship Id="rId113" Type="http://schemas.openxmlformats.org/officeDocument/2006/relationships/customXml" Target="../ink/ink1194.xml"/><Relationship Id="rId134" Type="http://schemas.openxmlformats.org/officeDocument/2006/relationships/image" Target="../media/image1172.png"/><Relationship Id="rId80" Type="http://schemas.openxmlformats.org/officeDocument/2006/relationships/image" Target="../media/image1145.png"/><Relationship Id="rId155" Type="http://schemas.openxmlformats.org/officeDocument/2006/relationships/customXml" Target="../ink/ink1215.xml"/><Relationship Id="rId17" Type="http://schemas.openxmlformats.org/officeDocument/2006/relationships/customXml" Target="../ink/ink1146.xml"/><Relationship Id="rId38" Type="http://schemas.openxmlformats.org/officeDocument/2006/relationships/image" Target="../media/image1124.png"/><Relationship Id="rId59" Type="http://schemas.openxmlformats.org/officeDocument/2006/relationships/customXml" Target="../ink/ink1167.xml"/><Relationship Id="rId103" Type="http://schemas.openxmlformats.org/officeDocument/2006/relationships/customXml" Target="../ink/ink1189.xml"/><Relationship Id="rId124" Type="http://schemas.openxmlformats.org/officeDocument/2006/relationships/image" Target="../media/image1167.png"/><Relationship Id="rId70" Type="http://schemas.openxmlformats.org/officeDocument/2006/relationships/image" Target="../media/image1140.png"/><Relationship Id="rId91" Type="http://schemas.openxmlformats.org/officeDocument/2006/relationships/customXml" Target="../ink/ink1183.xml"/><Relationship Id="rId145" Type="http://schemas.openxmlformats.org/officeDocument/2006/relationships/customXml" Target="../ink/ink1210.xml"/><Relationship Id="rId166" Type="http://schemas.openxmlformats.org/officeDocument/2006/relationships/image" Target="../media/image11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xmlns="">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xmlns="">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xmlns="">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xmlns="">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5" name="Gruppieren 74">
            <a:extLst>
              <a:ext uri="{FF2B5EF4-FFF2-40B4-BE49-F238E27FC236}">
                <a16:creationId xmlns:a16="http://schemas.microsoft.com/office/drawing/2014/main" id="{86AEFCE1-66BB-C8A4-1A9B-4CE4C7AA26A4}"/>
              </a:ext>
            </a:extLst>
          </p:cNvPr>
          <p:cNvGrpSpPr/>
          <p:nvPr/>
        </p:nvGrpSpPr>
        <p:grpSpPr>
          <a:xfrm>
            <a:off x="10113807" y="1901062"/>
            <a:ext cx="1176840" cy="317880"/>
            <a:chOff x="10113807" y="1901062"/>
            <a:chExt cx="1176840" cy="317880"/>
          </a:xfrm>
        </p:grpSpPr>
        <mc:AlternateContent xmlns:mc="http://schemas.openxmlformats.org/markup-compatibility/2006">
          <mc:Choice xmlns:p14="http://schemas.microsoft.com/office/powerpoint/2010/main" Requires="p14">
            <p:contentPart p14:bwMode="auto" r:id="rId10">
              <p14:nvContentPartPr>
                <p14:cNvPr id="65" name="Freihand 64">
                  <a:extLst>
                    <a:ext uri="{FF2B5EF4-FFF2-40B4-BE49-F238E27FC236}">
                      <a16:creationId xmlns:a16="http://schemas.microsoft.com/office/drawing/2014/main" id="{A97814FE-D628-A6CF-2060-E634A7C898DE}"/>
                    </a:ext>
                  </a:extLst>
                </p14:cNvPr>
                <p14:cNvContentPartPr/>
                <p14:nvPr/>
              </p14:nvContentPartPr>
              <p14:xfrm>
                <a:off x="10113807" y="2073142"/>
                <a:ext cx="272880" cy="145800"/>
              </p14:xfrm>
            </p:contentPart>
          </mc:Choice>
          <mc:Fallback>
            <p:pic>
              <p:nvPicPr>
                <p:cNvPr id="65" name="Freihand 64">
                  <a:extLst>
                    <a:ext uri="{FF2B5EF4-FFF2-40B4-BE49-F238E27FC236}">
                      <a16:creationId xmlns:a16="http://schemas.microsoft.com/office/drawing/2014/main" id="{A97814FE-D628-A6CF-2060-E634A7C898DE}"/>
                    </a:ext>
                  </a:extLst>
                </p:cNvPr>
                <p:cNvPicPr/>
                <p:nvPr/>
              </p:nvPicPr>
              <p:blipFill>
                <a:blip r:embed="rId11"/>
                <a:stretch>
                  <a:fillRect/>
                </a:stretch>
              </p:blipFill>
              <p:spPr>
                <a:xfrm>
                  <a:off x="10105167" y="2064502"/>
                  <a:ext cx="290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6" name="Freihand 65">
                  <a:extLst>
                    <a:ext uri="{FF2B5EF4-FFF2-40B4-BE49-F238E27FC236}">
                      <a16:creationId xmlns:a16="http://schemas.microsoft.com/office/drawing/2014/main" id="{AF3122EB-F3A4-0031-A489-A31ED938CFB0}"/>
                    </a:ext>
                  </a:extLst>
                </p14:cNvPr>
                <p14:cNvContentPartPr/>
                <p14:nvPr/>
              </p14:nvContentPartPr>
              <p14:xfrm>
                <a:off x="10416927" y="1956142"/>
                <a:ext cx="132120" cy="195120"/>
              </p14:xfrm>
            </p:contentPart>
          </mc:Choice>
          <mc:Fallback>
            <p:pic>
              <p:nvPicPr>
                <p:cNvPr id="66" name="Freihand 65">
                  <a:extLst>
                    <a:ext uri="{FF2B5EF4-FFF2-40B4-BE49-F238E27FC236}">
                      <a16:creationId xmlns:a16="http://schemas.microsoft.com/office/drawing/2014/main" id="{AF3122EB-F3A4-0031-A489-A31ED938CFB0}"/>
                    </a:ext>
                  </a:extLst>
                </p:cNvPr>
                <p:cNvPicPr/>
                <p:nvPr/>
              </p:nvPicPr>
              <p:blipFill>
                <a:blip r:embed="rId13"/>
                <a:stretch>
                  <a:fillRect/>
                </a:stretch>
              </p:blipFill>
              <p:spPr>
                <a:xfrm>
                  <a:off x="10407927" y="1947142"/>
                  <a:ext cx="149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7" name="Freihand 66">
                  <a:extLst>
                    <a:ext uri="{FF2B5EF4-FFF2-40B4-BE49-F238E27FC236}">
                      <a16:creationId xmlns:a16="http://schemas.microsoft.com/office/drawing/2014/main" id="{0B5F1D1B-5246-67DA-D834-A8C7E1C99EBC}"/>
                    </a:ext>
                  </a:extLst>
                </p14:cNvPr>
                <p14:cNvContentPartPr/>
                <p14:nvPr/>
              </p14:nvContentPartPr>
              <p14:xfrm>
                <a:off x="10550847" y="2061982"/>
                <a:ext cx="113040" cy="87120"/>
              </p14:xfrm>
            </p:contentPart>
          </mc:Choice>
          <mc:Fallback>
            <p:pic>
              <p:nvPicPr>
                <p:cNvPr id="67" name="Freihand 66">
                  <a:extLst>
                    <a:ext uri="{FF2B5EF4-FFF2-40B4-BE49-F238E27FC236}">
                      <a16:creationId xmlns:a16="http://schemas.microsoft.com/office/drawing/2014/main" id="{0B5F1D1B-5246-67DA-D834-A8C7E1C99EBC}"/>
                    </a:ext>
                  </a:extLst>
                </p:cNvPr>
                <p:cNvPicPr/>
                <p:nvPr/>
              </p:nvPicPr>
              <p:blipFill>
                <a:blip r:embed="rId15"/>
                <a:stretch>
                  <a:fillRect/>
                </a:stretch>
              </p:blipFill>
              <p:spPr>
                <a:xfrm>
                  <a:off x="10542207" y="2052982"/>
                  <a:ext cx="130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8" name="Freihand 67">
                  <a:extLst>
                    <a:ext uri="{FF2B5EF4-FFF2-40B4-BE49-F238E27FC236}">
                      <a16:creationId xmlns:a16="http://schemas.microsoft.com/office/drawing/2014/main" id="{9BACD921-E919-316B-275F-4DA298E2293B}"/>
                    </a:ext>
                  </a:extLst>
                </p14:cNvPr>
                <p14:cNvContentPartPr/>
                <p14:nvPr/>
              </p14:nvContentPartPr>
              <p14:xfrm>
                <a:off x="10699527" y="1921942"/>
                <a:ext cx="94320" cy="232200"/>
              </p14:xfrm>
            </p:contentPart>
          </mc:Choice>
          <mc:Fallback>
            <p:pic>
              <p:nvPicPr>
                <p:cNvPr id="68" name="Freihand 67">
                  <a:extLst>
                    <a:ext uri="{FF2B5EF4-FFF2-40B4-BE49-F238E27FC236}">
                      <a16:creationId xmlns:a16="http://schemas.microsoft.com/office/drawing/2014/main" id="{9BACD921-E919-316B-275F-4DA298E2293B}"/>
                    </a:ext>
                  </a:extLst>
                </p:cNvPr>
                <p:cNvPicPr/>
                <p:nvPr/>
              </p:nvPicPr>
              <p:blipFill>
                <a:blip r:embed="rId17"/>
                <a:stretch>
                  <a:fillRect/>
                </a:stretch>
              </p:blipFill>
              <p:spPr>
                <a:xfrm>
                  <a:off x="10690887" y="1913302"/>
                  <a:ext cx="1119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1" name="Freihand 70">
                  <a:extLst>
                    <a:ext uri="{FF2B5EF4-FFF2-40B4-BE49-F238E27FC236}">
                      <a16:creationId xmlns:a16="http://schemas.microsoft.com/office/drawing/2014/main" id="{8CFCC474-33A1-DBD9-F74F-EB6258942770}"/>
                    </a:ext>
                  </a:extLst>
                </p14:cNvPr>
                <p14:cNvContentPartPr/>
                <p14:nvPr/>
              </p14:nvContentPartPr>
              <p14:xfrm>
                <a:off x="10852887" y="2071702"/>
                <a:ext cx="218520" cy="83160"/>
              </p14:xfrm>
            </p:contentPart>
          </mc:Choice>
          <mc:Fallback>
            <p:pic>
              <p:nvPicPr>
                <p:cNvPr id="71" name="Freihand 70">
                  <a:extLst>
                    <a:ext uri="{FF2B5EF4-FFF2-40B4-BE49-F238E27FC236}">
                      <a16:creationId xmlns:a16="http://schemas.microsoft.com/office/drawing/2014/main" id="{8CFCC474-33A1-DBD9-F74F-EB6258942770}"/>
                    </a:ext>
                  </a:extLst>
                </p:cNvPr>
                <p:cNvPicPr/>
                <p:nvPr/>
              </p:nvPicPr>
              <p:blipFill>
                <a:blip r:embed="rId19"/>
                <a:stretch>
                  <a:fillRect/>
                </a:stretch>
              </p:blipFill>
              <p:spPr>
                <a:xfrm>
                  <a:off x="10844247" y="2062702"/>
                  <a:ext cx="236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2" name="Freihand 71">
                  <a:extLst>
                    <a:ext uri="{FF2B5EF4-FFF2-40B4-BE49-F238E27FC236}">
                      <a16:creationId xmlns:a16="http://schemas.microsoft.com/office/drawing/2014/main" id="{CFBA9AE5-20AA-9361-0DF2-9CC1E1882497}"/>
                    </a:ext>
                  </a:extLst>
                </p14:cNvPr>
                <p14:cNvContentPartPr/>
                <p14:nvPr/>
              </p14:nvContentPartPr>
              <p14:xfrm>
                <a:off x="10656327" y="1938502"/>
                <a:ext cx="71640" cy="18360"/>
              </p14:xfrm>
            </p:contentPart>
          </mc:Choice>
          <mc:Fallback>
            <p:pic>
              <p:nvPicPr>
                <p:cNvPr id="72" name="Freihand 71">
                  <a:extLst>
                    <a:ext uri="{FF2B5EF4-FFF2-40B4-BE49-F238E27FC236}">
                      <a16:creationId xmlns:a16="http://schemas.microsoft.com/office/drawing/2014/main" id="{CFBA9AE5-20AA-9361-0DF2-9CC1E1882497}"/>
                    </a:ext>
                  </a:extLst>
                </p:cNvPr>
                <p:cNvPicPr/>
                <p:nvPr/>
              </p:nvPicPr>
              <p:blipFill>
                <a:blip r:embed="rId21"/>
                <a:stretch>
                  <a:fillRect/>
                </a:stretch>
              </p:blipFill>
              <p:spPr>
                <a:xfrm>
                  <a:off x="10647327" y="1929862"/>
                  <a:ext cx="89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3" name="Freihand 72">
                  <a:extLst>
                    <a:ext uri="{FF2B5EF4-FFF2-40B4-BE49-F238E27FC236}">
                      <a16:creationId xmlns:a16="http://schemas.microsoft.com/office/drawing/2014/main" id="{57543F45-9B7D-44BB-0AD6-9D4CC0D2FA22}"/>
                    </a:ext>
                  </a:extLst>
                </p14:cNvPr>
                <p14:cNvContentPartPr/>
                <p14:nvPr/>
              </p14:nvContentPartPr>
              <p14:xfrm>
                <a:off x="11159247" y="1901062"/>
                <a:ext cx="131400" cy="177480"/>
              </p14:xfrm>
            </p:contentPart>
          </mc:Choice>
          <mc:Fallback>
            <p:pic>
              <p:nvPicPr>
                <p:cNvPr id="73" name="Freihand 72">
                  <a:extLst>
                    <a:ext uri="{FF2B5EF4-FFF2-40B4-BE49-F238E27FC236}">
                      <a16:creationId xmlns:a16="http://schemas.microsoft.com/office/drawing/2014/main" id="{57543F45-9B7D-44BB-0AD6-9D4CC0D2FA22}"/>
                    </a:ext>
                  </a:extLst>
                </p:cNvPr>
                <p:cNvPicPr/>
                <p:nvPr/>
              </p:nvPicPr>
              <p:blipFill>
                <a:blip r:embed="rId23"/>
                <a:stretch>
                  <a:fillRect/>
                </a:stretch>
              </p:blipFill>
              <p:spPr>
                <a:xfrm>
                  <a:off x="11150607" y="1892422"/>
                  <a:ext cx="149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4" name="Freihand 73">
                  <a:extLst>
                    <a:ext uri="{FF2B5EF4-FFF2-40B4-BE49-F238E27FC236}">
                      <a16:creationId xmlns:a16="http://schemas.microsoft.com/office/drawing/2014/main" id="{5873F1DE-4DAB-5EE7-BC19-DD0C35B2D3B0}"/>
                    </a:ext>
                  </a:extLst>
                </p14:cNvPr>
                <p14:cNvContentPartPr/>
                <p14:nvPr/>
              </p14:nvContentPartPr>
              <p14:xfrm>
                <a:off x="11208207" y="2156302"/>
                <a:ext cx="24120" cy="17280"/>
              </p14:xfrm>
            </p:contentPart>
          </mc:Choice>
          <mc:Fallback>
            <p:pic>
              <p:nvPicPr>
                <p:cNvPr id="74" name="Freihand 73">
                  <a:extLst>
                    <a:ext uri="{FF2B5EF4-FFF2-40B4-BE49-F238E27FC236}">
                      <a16:creationId xmlns:a16="http://schemas.microsoft.com/office/drawing/2014/main" id="{5873F1DE-4DAB-5EE7-BC19-DD0C35B2D3B0}"/>
                    </a:ext>
                  </a:extLst>
                </p:cNvPr>
                <p:cNvPicPr/>
                <p:nvPr/>
              </p:nvPicPr>
              <p:blipFill>
                <a:blip r:embed="rId25"/>
                <a:stretch>
                  <a:fillRect/>
                </a:stretch>
              </p:blipFill>
              <p:spPr>
                <a:xfrm>
                  <a:off x="11199567" y="2147302"/>
                  <a:ext cx="4176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76" name="Freihand 75">
                <a:extLst>
                  <a:ext uri="{FF2B5EF4-FFF2-40B4-BE49-F238E27FC236}">
                    <a16:creationId xmlns:a16="http://schemas.microsoft.com/office/drawing/2014/main" id="{E615939D-C69D-99C4-5BC3-3402BAB0521B}"/>
                  </a:ext>
                </a:extLst>
              </p14:cNvPr>
              <p14:cNvContentPartPr/>
              <p14:nvPr/>
            </p14:nvContentPartPr>
            <p14:xfrm>
              <a:off x="3001287" y="4970782"/>
              <a:ext cx="135360" cy="637200"/>
            </p14:xfrm>
          </p:contentPart>
        </mc:Choice>
        <mc:Fallback>
          <p:pic>
            <p:nvPicPr>
              <p:cNvPr id="76" name="Freihand 75">
                <a:extLst>
                  <a:ext uri="{FF2B5EF4-FFF2-40B4-BE49-F238E27FC236}">
                    <a16:creationId xmlns:a16="http://schemas.microsoft.com/office/drawing/2014/main" id="{E615939D-C69D-99C4-5BC3-3402BAB0521B}"/>
                  </a:ext>
                </a:extLst>
              </p:cNvPr>
              <p:cNvPicPr/>
              <p:nvPr/>
            </p:nvPicPr>
            <p:blipFill>
              <a:blip r:embed="rId27"/>
              <a:stretch>
                <a:fillRect/>
              </a:stretch>
            </p:blipFill>
            <p:spPr>
              <a:xfrm>
                <a:off x="2992287" y="4961782"/>
                <a:ext cx="153000" cy="654840"/>
              </a:xfrm>
              <a:prstGeom prst="rect">
                <a:avLst/>
              </a:prstGeom>
            </p:spPr>
          </p:pic>
        </mc:Fallback>
      </mc:AlternateContent>
      <p:grpSp>
        <p:nvGrpSpPr>
          <p:cNvPr id="86" name="Gruppieren 85">
            <a:extLst>
              <a:ext uri="{FF2B5EF4-FFF2-40B4-BE49-F238E27FC236}">
                <a16:creationId xmlns:a16="http://schemas.microsoft.com/office/drawing/2014/main" id="{938B49B8-3185-C435-8EFA-156E0A59E4F6}"/>
              </a:ext>
            </a:extLst>
          </p:cNvPr>
          <p:cNvGrpSpPr/>
          <p:nvPr/>
        </p:nvGrpSpPr>
        <p:grpSpPr>
          <a:xfrm>
            <a:off x="1756767" y="5235742"/>
            <a:ext cx="254160" cy="270720"/>
            <a:chOff x="1756767" y="5235742"/>
            <a:chExt cx="254160" cy="270720"/>
          </a:xfrm>
        </p:grpSpPr>
        <mc:AlternateContent xmlns:mc="http://schemas.openxmlformats.org/markup-compatibility/2006">
          <mc:Choice xmlns:p14="http://schemas.microsoft.com/office/powerpoint/2010/main" Requires="p14">
            <p:contentPart p14:bwMode="auto" r:id="rId28">
              <p14:nvContentPartPr>
                <p14:cNvPr id="77" name="Freihand 76">
                  <a:extLst>
                    <a:ext uri="{FF2B5EF4-FFF2-40B4-BE49-F238E27FC236}">
                      <a16:creationId xmlns:a16="http://schemas.microsoft.com/office/drawing/2014/main" id="{F03B5EA9-976F-21FE-4713-726668E9BC35}"/>
                    </a:ext>
                  </a:extLst>
                </p14:cNvPr>
                <p14:cNvContentPartPr/>
                <p14:nvPr/>
              </p14:nvContentPartPr>
              <p14:xfrm>
                <a:off x="1756767" y="5235742"/>
                <a:ext cx="152640" cy="248040"/>
              </p14:xfrm>
            </p:contentPart>
          </mc:Choice>
          <mc:Fallback>
            <p:pic>
              <p:nvPicPr>
                <p:cNvPr id="77" name="Freihand 76">
                  <a:extLst>
                    <a:ext uri="{FF2B5EF4-FFF2-40B4-BE49-F238E27FC236}">
                      <a16:creationId xmlns:a16="http://schemas.microsoft.com/office/drawing/2014/main" id="{F03B5EA9-976F-21FE-4713-726668E9BC35}"/>
                    </a:ext>
                  </a:extLst>
                </p:cNvPr>
                <p:cNvPicPr/>
                <p:nvPr/>
              </p:nvPicPr>
              <p:blipFill>
                <a:blip r:embed="rId29"/>
                <a:stretch>
                  <a:fillRect/>
                </a:stretch>
              </p:blipFill>
              <p:spPr>
                <a:xfrm>
                  <a:off x="1747767" y="5226742"/>
                  <a:ext cx="1702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8" name="Freihand 77">
                  <a:extLst>
                    <a:ext uri="{FF2B5EF4-FFF2-40B4-BE49-F238E27FC236}">
                      <a16:creationId xmlns:a16="http://schemas.microsoft.com/office/drawing/2014/main" id="{6FFE1738-0CDB-D0EF-0562-9306BB42AB30}"/>
                    </a:ext>
                  </a:extLst>
                </p14:cNvPr>
                <p14:cNvContentPartPr/>
                <p14:nvPr/>
              </p14:nvContentPartPr>
              <p14:xfrm>
                <a:off x="1952967" y="5389102"/>
                <a:ext cx="57960" cy="117360"/>
              </p14:xfrm>
            </p:contentPart>
          </mc:Choice>
          <mc:Fallback>
            <p:pic>
              <p:nvPicPr>
                <p:cNvPr id="78" name="Freihand 77">
                  <a:extLst>
                    <a:ext uri="{FF2B5EF4-FFF2-40B4-BE49-F238E27FC236}">
                      <a16:creationId xmlns:a16="http://schemas.microsoft.com/office/drawing/2014/main" id="{6FFE1738-0CDB-D0EF-0562-9306BB42AB30}"/>
                    </a:ext>
                  </a:extLst>
                </p:cNvPr>
                <p:cNvPicPr/>
                <p:nvPr/>
              </p:nvPicPr>
              <p:blipFill>
                <a:blip r:embed="rId31"/>
                <a:stretch>
                  <a:fillRect/>
                </a:stretch>
              </p:blipFill>
              <p:spPr>
                <a:xfrm>
                  <a:off x="1943967" y="5380102"/>
                  <a:ext cx="75600" cy="135000"/>
                </a:xfrm>
                <a:prstGeom prst="rect">
                  <a:avLst/>
                </a:prstGeom>
              </p:spPr>
            </p:pic>
          </mc:Fallback>
        </mc:AlternateContent>
      </p:grpSp>
      <p:grpSp>
        <p:nvGrpSpPr>
          <p:cNvPr id="85" name="Gruppieren 84">
            <a:extLst>
              <a:ext uri="{FF2B5EF4-FFF2-40B4-BE49-F238E27FC236}">
                <a16:creationId xmlns:a16="http://schemas.microsoft.com/office/drawing/2014/main" id="{DBB185E4-FD3B-16AE-3A1F-4B740E3911A2}"/>
              </a:ext>
            </a:extLst>
          </p:cNvPr>
          <p:cNvGrpSpPr/>
          <p:nvPr/>
        </p:nvGrpSpPr>
        <p:grpSpPr>
          <a:xfrm>
            <a:off x="2144127" y="5203702"/>
            <a:ext cx="702720" cy="303480"/>
            <a:chOff x="2144127" y="5203702"/>
            <a:chExt cx="702720" cy="303480"/>
          </a:xfrm>
        </p:grpSpPr>
        <mc:AlternateContent xmlns:mc="http://schemas.openxmlformats.org/markup-compatibility/2006">
          <mc:Choice xmlns:p14="http://schemas.microsoft.com/office/powerpoint/2010/main" Requires="p14">
            <p:contentPart p14:bwMode="auto" r:id="rId32">
              <p14:nvContentPartPr>
                <p14:cNvPr id="79" name="Freihand 78">
                  <a:extLst>
                    <a:ext uri="{FF2B5EF4-FFF2-40B4-BE49-F238E27FC236}">
                      <a16:creationId xmlns:a16="http://schemas.microsoft.com/office/drawing/2014/main" id="{F3B2A030-4B23-1163-4147-26AAB45E79AA}"/>
                    </a:ext>
                  </a:extLst>
                </p14:cNvPr>
                <p14:cNvContentPartPr/>
                <p14:nvPr/>
              </p14:nvContentPartPr>
              <p14:xfrm>
                <a:off x="2181567" y="5285062"/>
                <a:ext cx="5400" cy="140040"/>
              </p14:xfrm>
            </p:contentPart>
          </mc:Choice>
          <mc:Fallback>
            <p:pic>
              <p:nvPicPr>
                <p:cNvPr id="79" name="Freihand 78">
                  <a:extLst>
                    <a:ext uri="{FF2B5EF4-FFF2-40B4-BE49-F238E27FC236}">
                      <a16:creationId xmlns:a16="http://schemas.microsoft.com/office/drawing/2014/main" id="{F3B2A030-4B23-1163-4147-26AAB45E79AA}"/>
                    </a:ext>
                  </a:extLst>
                </p:cNvPr>
                <p:cNvPicPr/>
                <p:nvPr/>
              </p:nvPicPr>
              <p:blipFill>
                <a:blip r:embed="rId33"/>
                <a:stretch>
                  <a:fillRect/>
                </a:stretch>
              </p:blipFill>
              <p:spPr>
                <a:xfrm>
                  <a:off x="2172927" y="5276062"/>
                  <a:ext cx="23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0" name="Freihand 79">
                  <a:extLst>
                    <a:ext uri="{FF2B5EF4-FFF2-40B4-BE49-F238E27FC236}">
                      <a16:creationId xmlns:a16="http://schemas.microsoft.com/office/drawing/2014/main" id="{D24452EF-2A37-E7C3-7C08-4AD1C65B33BC}"/>
                    </a:ext>
                  </a:extLst>
                </p14:cNvPr>
                <p14:cNvContentPartPr/>
                <p14:nvPr/>
              </p14:nvContentPartPr>
              <p14:xfrm>
                <a:off x="2144127" y="5312062"/>
                <a:ext cx="135720" cy="19440"/>
              </p14:xfrm>
            </p:contentPart>
          </mc:Choice>
          <mc:Fallback>
            <p:pic>
              <p:nvPicPr>
                <p:cNvPr id="80" name="Freihand 79">
                  <a:extLst>
                    <a:ext uri="{FF2B5EF4-FFF2-40B4-BE49-F238E27FC236}">
                      <a16:creationId xmlns:a16="http://schemas.microsoft.com/office/drawing/2014/main" id="{D24452EF-2A37-E7C3-7C08-4AD1C65B33BC}"/>
                    </a:ext>
                  </a:extLst>
                </p:cNvPr>
                <p:cNvPicPr/>
                <p:nvPr/>
              </p:nvPicPr>
              <p:blipFill>
                <a:blip r:embed="rId35"/>
                <a:stretch>
                  <a:fillRect/>
                </a:stretch>
              </p:blipFill>
              <p:spPr>
                <a:xfrm>
                  <a:off x="2135127" y="5303062"/>
                  <a:ext cx="153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1" name="Freihand 80">
                  <a:extLst>
                    <a:ext uri="{FF2B5EF4-FFF2-40B4-BE49-F238E27FC236}">
                      <a16:creationId xmlns:a16="http://schemas.microsoft.com/office/drawing/2014/main" id="{9F3159FA-BCFB-E940-AA49-689EC5A26177}"/>
                    </a:ext>
                  </a:extLst>
                </p14:cNvPr>
                <p14:cNvContentPartPr/>
                <p14:nvPr/>
              </p14:nvContentPartPr>
              <p14:xfrm>
                <a:off x="2266887" y="5233942"/>
                <a:ext cx="166680" cy="273240"/>
              </p14:xfrm>
            </p:contentPart>
          </mc:Choice>
          <mc:Fallback>
            <p:pic>
              <p:nvPicPr>
                <p:cNvPr id="81" name="Freihand 80">
                  <a:extLst>
                    <a:ext uri="{FF2B5EF4-FFF2-40B4-BE49-F238E27FC236}">
                      <a16:creationId xmlns:a16="http://schemas.microsoft.com/office/drawing/2014/main" id="{9F3159FA-BCFB-E940-AA49-689EC5A26177}"/>
                    </a:ext>
                  </a:extLst>
                </p:cNvPr>
                <p:cNvPicPr/>
                <p:nvPr/>
              </p:nvPicPr>
              <p:blipFill>
                <a:blip r:embed="rId37"/>
                <a:stretch>
                  <a:fillRect/>
                </a:stretch>
              </p:blipFill>
              <p:spPr>
                <a:xfrm>
                  <a:off x="2257887" y="5225302"/>
                  <a:ext cx="1843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 name="Freihand 81">
                  <a:extLst>
                    <a:ext uri="{FF2B5EF4-FFF2-40B4-BE49-F238E27FC236}">
                      <a16:creationId xmlns:a16="http://schemas.microsoft.com/office/drawing/2014/main" id="{A404379E-2A03-3D52-8EC7-192F28138FF7}"/>
                    </a:ext>
                  </a:extLst>
                </p14:cNvPr>
                <p14:cNvContentPartPr/>
                <p14:nvPr/>
              </p14:nvContentPartPr>
              <p14:xfrm>
                <a:off x="2322687" y="5228182"/>
                <a:ext cx="275400" cy="169560"/>
              </p14:xfrm>
            </p:contentPart>
          </mc:Choice>
          <mc:Fallback>
            <p:pic>
              <p:nvPicPr>
                <p:cNvPr id="82" name="Freihand 81">
                  <a:extLst>
                    <a:ext uri="{FF2B5EF4-FFF2-40B4-BE49-F238E27FC236}">
                      <a16:creationId xmlns:a16="http://schemas.microsoft.com/office/drawing/2014/main" id="{A404379E-2A03-3D52-8EC7-192F28138FF7}"/>
                    </a:ext>
                  </a:extLst>
                </p:cNvPr>
                <p:cNvPicPr/>
                <p:nvPr/>
              </p:nvPicPr>
              <p:blipFill>
                <a:blip r:embed="rId39"/>
                <a:stretch>
                  <a:fillRect/>
                </a:stretch>
              </p:blipFill>
              <p:spPr>
                <a:xfrm>
                  <a:off x="2313687" y="5219542"/>
                  <a:ext cx="293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3" name="Freihand 82">
                  <a:extLst>
                    <a:ext uri="{FF2B5EF4-FFF2-40B4-BE49-F238E27FC236}">
                      <a16:creationId xmlns:a16="http://schemas.microsoft.com/office/drawing/2014/main" id="{EFEDFEFA-1A26-5952-2842-39EE590918C4}"/>
                    </a:ext>
                  </a:extLst>
                </p14:cNvPr>
                <p14:cNvContentPartPr/>
                <p14:nvPr/>
              </p14:nvContentPartPr>
              <p14:xfrm>
                <a:off x="2520327" y="5298382"/>
                <a:ext cx="83520" cy="24120"/>
              </p14:xfrm>
            </p:contentPart>
          </mc:Choice>
          <mc:Fallback>
            <p:pic>
              <p:nvPicPr>
                <p:cNvPr id="83" name="Freihand 82">
                  <a:extLst>
                    <a:ext uri="{FF2B5EF4-FFF2-40B4-BE49-F238E27FC236}">
                      <a16:creationId xmlns:a16="http://schemas.microsoft.com/office/drawing/2014/main" id="{EFEDFEFA-1A26-5952-2842-39EE590918C4}"/>
                    </a:ext>
                  </a:extLst>
                </p:cNvPr>
                <p:cNvPicPr/>
                <p:nvPr/>
              </p:nvPicPr>
              <p:blipFill>
                <a:blip r:embed="rId41"/>
                <a:stretch>
                  <a:fillRect/>
                </a:stretch>
              </p:blipFill>
              <p:spPr>
                <a:xfrm>
                  <a:off x="2511327" y="5289742"/>
                  <a:ext cx="101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4" name="Freihand 83">
                  <a:extLst>
                    <a:ext uri="{FF2B5EF4-FFF2-40B4-BE49-F238E27FC236}">
                      <a16:creationId xmlns:a16="http://schemas.microsoft.com/office/drawing/2014/main" id="{AA6A1C14-7351-BEAB-8F93-04C207AEF08E}"/>
                    </a:ext>
                  </a:extLst>
                </p14:cNvPr>
                <p14:cNvContentPartPr/>
                <p14:nvPr/>
              </p14:nvContentPartPr>
              <p14:xfrm>
                <a:off x="2714007" y="5203702"/>
                <a:ext cx="132840" cy="187560"/>
              </p14:xfrm>
            </p:contentPart>
          </mc:Choice>
          <mc:Fallback>
            <p:pic>
              <p:nvPicPr>
                <p:cNvPr id="84" name="Freihand 83">
                  <a:extLst>
                    <a:ext uri="{FF2B5EF4-FFF2-40B4-BE49-F238E27FC236}">
                      <a16:creationId xmlns:a16="http://schemas.microsoft.com/office/drawing/2014/main" id="{AA6A1C14-7351-BEAB-8F93-04C207AEF08E}"/>
                    </a:ext>
                  </a:extLst>
                </p:cNvPr>
                <p:cNvPicPr/>
                <p:nvPr/>
              </p:nvPicPr>
              <p:blipFill>
                <a:blip r:embed="rId43"/>
                <a:stretch>
                  <a:fillRect/>
                </a:stretch>
              </p:blipFill>
              <p:spPr>
                <a:xfrm>
                  <a:off x="2705007" y="5194702"/>
                  <a:ext cx="150480" cy="20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87" name="Freihand 86">
                <a:extLst>
                  <a:ext uri="{FF2B5EF4-FFF2-40B4-BE49-F238E27FC236}">
                    <a16:creationId xmlns:a16="http://schemas.microsoft.com/office/drawing/2014/main" id="{DA064CBD-989B-B084-5DD6-F45F0BF2E7A6}"/>
                  </a:ext>
                </a:extLst>
              </p14:cNvPr>
              <p14:cNvContentPartPr/>
              <p14:nvPr/>
            </p14:nvContentPartPr>
            <p14:xfrm>
              <a:off x="3063207" y="4499902"/>
              <a:ext cx="136080" cy="335520"/>
            </p14:xfrm>
          </p:contentPart>
        </mc:Choice>
        <mc:Fallback>
          <p:pic>
            <p:nvPicPr>
              <p:cNvPr id="87" name="Freihand 86">
                <a:extLst>
                  <a:ext uri="{FF2B5EF4-FFF2-40B4-BE49-F238E27FC236}">
                    <a16:creationId xmlns:a16="http://schemas.microsoft.com/office/drawing/2014/main" id="{DA064CBD-989B-B084-5DD6-F45F0BF2E7A6}"/>
                  </a:ext>
                </a:extLst>
              </p:cNvPr>
              <p:cNvPicPr/>
              <p:nvPr/>
            </p:nvPicPr>
            <p:blipFill>
              <a:blip r:embed="rId45"/>
              <a:stretch>
                <a:fillRect/>
              </a:stretch>
            </p:blipFill>
            <p:spPr>
              <a:xfrm>
                <a:off x="3054207" y="4491262"/>
                <a:ext cx="153720" cy="353160"/>
              </a:xfrm>
              <a:prstGeom prst="rect">
                <a:avLst/>
              </a:prstGeom>
            </p:spPr>
          </p:pic>
        </mc:Fallback>
      </mc:AlternateContent>
      <p:grpSp>
        <p:nvGrpSpPr>
          <p:cNvPr id="101" name="Gruppieren 100">
            <a:extLst>
              <a:ext uri="{FF2B5EF4-FFF2-40B4-BE49-F238E27FC236}">
                <a16:creationId xmlns:a16="http://schemas.microsoft.com/office/drawing/2014/main" id="{7F70D9E0-2487-2572-44C1-47EC0B2BA96A}"/>
              </a:ext>
            </a:extLst>
          </p:cNvPr>
          <p:cNvGrpSpPr/>
          <p:nvPr/>
        </p:nvGrpSpPr>
        <p:grpSpPr>
          <a:xfrm>
            <a:off x="1558047" y="4471822"/>
            <a:ext cx="1355400" cy="344160"/>
            <a:chOff x="1558047" y="4471822"/>
            <a:chExt cx="1355400" cy="344160"/>
          </a:xfrm>
        </p:grpSpPr>
        <mc:AlternateContent xmlns:mc="http://schemas.openxmlformats.org/markup-compatibility/2006">
          <mc:Choice xmlns:p14="http://schemas.microsoft.com/office/powerpoint/2010/main" Requires="p14">
            <p:contentPart p14:bwMode="auto" r:id="rId46">
              <p14:nvContentPartPr>
                <p14:cNvPr id="88" name="Freihand 87">
                  <a:extLst>
                    <a:ext uri="{FF2B5EF4-FFF2-40B4-BE49-F238E27FC236}">
                      <a16:creationId xmlns:a16="http://schemas.microsoft.com/office/drawing/2014/main" id="{7452F386-B7AB-948B-A57B-7C629DC3F3EF}"/>
                    </a:ext>
                  </a:extLst>
                </p14:cNvPr>
                <p14:cNvContentPartPr/>
                <p14:nvPr/>
              </p14:nvContentPartPr>
              <p14:xfrm>
                <a:off x="1558047" y="4524382"/>
                <a:ext cx="146880" cy="245520"/>
              </p14:xfrm>
            </p:contentPart>
          </mc:Choice>
          <mc:Fallback>
            <p:pic>
              <p:nvPicPr>
                <p:cNvPr id="88" name="Freihand 87">
                  <a:extLst>
                    <a:ext uri="{FF2B5EF4-FFF2-40B4-BE49-F238E27FC236}">
                      <a16:creationId xmlns:a16="http://schemas.microsoft.com/office/drawing/2014/main" id="{7452F386-B7AB-948B-A57B-7C629DC3F3EF}"/>
                    </a:ext>
                  </a:extLst>
                </p:cNvPr>
                <p:cNvPicPr/>
                <p:nvPr/>
              </p:nvPicPr>
              <p:blipFill>
                <a:blip r:embed="rId47"/>
                <a:stretch>
                  <a:fillRect/>
                </a:stretch>
              </p:blipFill>
              <p:spPr>
                <a:xfrm>
                  <a:off x="1549407" y="4515382"/>
                  <a:ext cx="1645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9" name="Freihand 88">
                  <a:extLst>
                    <a:ext uri="{FF2B5EF4-FFF2-40B4-BE49-F238E27FC236}">
                      <a16:creationId xmlns:a16="http://schemas.microsoft.com/office/drawing/2014/main" id="{E2FEE914-2A59-578E-259A-EA8F433764BC}"/>
                    </a:ext>
                  </a:extLst>
                </p14:cNvPr>
                <p14:cNvContentPartPr/>
                <p14:nvPr/>
              </p14:nvContentPartPr>
              <p14:xfrm>
                <a:off x="1688367" y="4691782"/>
                <a:ext cx="77400" cy="124200"/>
              </p14:xfrm>
            </p:contentPart>
          </mc:Choice>
          <mc:Fallback>
            <p:pic>
              <p:nvPicPr>
                <p:cNvPr id="89" name="Freihand 88">
                  <a:extLst>
                    <a:ext uri="{FF2B5EF4-FFF2-40B4-BE49-F238E27FC236}">
                      <a16:creationId xmlns:a16="http://schemas.microsoft.com/office/drawing/2014/main" id="{E2FEE914-2A59-578E-259A-EA8F433764BC}"/>
                    </a:ext>
                  </a:extLst>
                </p:cNvPr>
                <p:cNvPicPr/>
                <p:nvPr/>
              </p:nvPicPr>
              <p:blipFill>
                <a:blip r:embed="rId49"/>
                <a:stretch>
                  <a:fillRect/>
                </a:stretch>
              </p:blipFill>
              <p:spPr>
                <a:xfrm>
                  <a:off x="1679727" y="4682782"/>
                  <a:ext cx="95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0" name="Freihand 89">
                  <a:extLst>
                    <a:ext uri="{FF2B5EF4-FFF2-40B4-BE49-F238E27FC236}">
                      <a16:creationId xmlns:a16="http://schemas.microsoft.com/office/drawing/2014/main" id="{BD5A7B52-2DDB-B505-5483-C2CBF57A000D}"/>
                    </a:ext>
                  </a:extLst>
                </p14:cNvPr>
                <p14:cNvContentPartPr/>
                <p14:nvPr/>
              </p14:nvContentPartPr>
              <p14:xfrm>
                <a:off x="1811127" y="4557502"/>
                <a:ext cx="115920" cy="142920"/>
              </p14:xfrm>
            </p:contentPart>
          </mc:Choice>
          <mc:Fallback>
            <p:pic>
              <p:nvPicPr>
                <p:cNvPr id="90" name="Freihand 89">
                  <a:extLst>
                    <a:ext uri="{FF2B5EF4-FFF2-40B4-BE49-F238E27FC236}">
                      <a16:creationId xmlns:a16="http://schemas.microsoft.com/office/drawing/2014/main" id="{BD5A7B52-2DDB-B505-5483-C2CBF57A000D}"/>
                    </a:ext>
                  </a:extLst>
                </p:cNvPr>
                <p:cNvPicPr/>
                <p:nvPr/>
              </p:nvPicPr>
              <p:blipFill>
                <a:blip r:embed="rId51"/>
                <a:stretch>
                  <a:fillRect/>
                </a:stretch>
              </p:blipFill>
              <p:spPr>
                <a:xfrm>
                  <a:off x="1802487" y="4548862"/>
                  <a:ext cx="133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1" name="Freihand 90">
                  <a:extLst>
                    <a:ext uri="{FF2B5EF4-FFF2-40B4-BE49-F238E27FC236}">
                      <a16:creationId xmlns:a16="http://schemas.microsoft.com/office/drawing/2014/main" id="{A874633E-56CF-C6FE-2436-87B4D434FDFE}"/>
                    </a:ext>
                  </a:extLst>
                </p14:cNvPr>
                <p14:cNvContentPartPr/>
                <p14:nvPr/>
              </p14:nvContentPartPr>
              <p14:xfrm>
                <a:off x="1921647" y="4513582"/>
                <a:ext cx="164880" cy="191880"/>
              </p14:xfrm>
            </p:contentPart>
          </mc:Choice>
          <mc:Fallback>
            <p:pic>
              <p:nvPicPr>
                <p:cNvPr id="91" name="Freihand 90">
                  <a:extLst>
                    <a:ext uri="{FF2B5EF4-FFF2-40B4-BE49-F238E27FC236}">
                      <a16:creationId xmlns:a16="http://schemas.microsoft.com/office/drawing/2014/main" id="{A874633E-56CF-C6FE-2436-87B4D434FDFE}"/>
                    </a:ext>
                  </a:extLst>
                </p:cNvPr>
                <p:cNvPicPr/>
                <p:nvPr/>
              </p:nvPicPr>
              <p:blipFill>
                <a:blip r:embed="rId53"/>
                <a:stretch>
                  <a:fillRect/>
                </a:stretch>
              </p:blipFill>
              <p:spPr>
                <a:xfrm>
                  <a:off x="1913007" y="4504942"/>
                  <a:ext cx="182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2" name="Freihand 91">
                  <a:extLst>
                    <a:ext uri="{FF2B5EF4-FFF2-40B4-BE49-F238E27FC236}">
                      <a16:creationId xmlns:a16="http://schemas.microsoft.com/office/drawing/2014/main" id="{6824DAE7-7AB4-19FD-76DE-DD5E94BEFA43}"/>
                    </a:ext>
                  </a:extLst>
                </p14:cNvPr>
                <p14:cNvContentPartPr/>
                <p14:nvPr/>
              </p14:nvContentPartPr>
              <p14:xfrm>
                <a:off x="2121807" y="4531222"/>
                <a:ext cx="61920" cy="117360"/>
              </p14:xfrm>
            </p:contentPart>
          </mc:Choice>
          <mc:Fallback>
            <p:pic>
              <p:nvPicPr>
                <p:cNvPr id="92" name="Freihand 91">
                  <a:extLst>
                    <a:ext uri="{FF2B5EF4-FFF2-40B4-BE49-F238E27FC236}">
                      <a16:creationId xmlns:a16="http://schemas.microsoft.com/office/drawing/2014/main" id="{6824DAE7-7AB4-19FD-76DE-DD5E94BEFA43}"/>
                    </a:ext>
                  </a:extLst>
                </p:cNvPr>
                <p:cNvPicPr/>
                <p:nvPr/>
              </p:nvPicPr>
              <p:blipFill>
                <a:blip r:embed="rId55"/>
                <a:stretch>
                  <a:fillRect/>
                </a:stretch>
              </p:blipFill>
              <p:spPr>
                <a:xfrm>
                  <a:off x="2113167" y="4522582"/>
                  <a:ext cx="79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3" name="Freihand 92">
                  <a:extLst>
                    <a:ext uri="{FF2B5EF4-FFF2-40B4-BE49-F238E27FC236}">
                      <a16:creationId xmlns:a16="http://schemas.microsoft.com/office/drawing/2014/main" id="{0A277582-A945-8BDE-8711-D8BB33267238}"/>
                    </a:ext>
                  </a:extLst>
                </p14:cNvPr>
                <p14:cNvContentPartPr/>
                <p14:nvPr/>
              </p14:nvContentPartPr>
              <p14:xfrm>
                <a:off x="2209647" y="4484782"/>
                <a:ext cx="120960" cy="208440"/>
              </p14:xfrm>
            </p:contentPart>
          </mc:Choice>
          <mc:Fallback>
            <p:pic>
              <p:nvPicPr>
                <p:cNvPr id="93" name="Freihand 92">
                  <a:extLst>
                    <a:ext uri="{FF2B5EF4-FFF2-40B4-BE49-F238E27FC236}">
                      <a16:creationId xmlns:a16="http://schemas.microsoft.com/office/drawing/2014/main" id="{0A277582-A945-8BDE-8711-D8BB33267238}"/>
                    </a:ext>
                  </a:extLst>
                </p:cNvPr>
                <p:cNvPicPr/>
                <p:nvPr/>
              </p:nvPicPr>
              <p:blipFill>
                <a:blip r:embed="rId57"/>
                <a:stretch>
                  <a:fillRect/>
                </a:stretch>
              </p:blipFill>
              <p:spPr>
                <a:xfrm>
                  <a:off x="2201007" y="4476142"/>
                  <a:ext cx="138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4" name="Freihand 93">
                  <a:extLst>
                    <a:ext uri="{FF2B5EF4-FFF2-40B4-BE49-F238E27FC236}">
                      <a16:creationId xmlns:a16="http://schemas.microsoft.com/office/drawing/2014/main" id="{F826BC38-E2CA-FC3F-64B0-19CC26F34B78}"/>
                    </a:ext>
                  </a:extLst>
                </p14:cNvPr>
                <p14:cNvContentPartPr/>
                <p14:nvPr/>
              </p14:nvContentPartPr>
              <p14:xfrm>
                <a:off x="2397567" y="4565782"/>
                <a:ext cx="127440" cy="100080"/>
              </p14:xfrm>
            </p:contentPart>
          </mc:Choice>
          <mc:Fallback>
            <p:pic>
              <p:nvPicPr>
                <p:cNvPr id="94" name="Freihand 93">
                  <a:extLst>
                    <a:ext uri="{FF2B5EF4-FFF2-40B4-BE49-F238E27FC236}">
                      <a16:creationId xmlns:a16="http://schemas.microsoft.com/office/drawing/2014/main" id="{F826BC38-E2CA-FC3F-64B0-19CC26F34B78}"/>
                    </a:ext>
                  </a:extLst>
                </p:cNvPr>
                <p:cNvPicPr/>
                <p:nvPr/>
              </p:nvPicPr>
              <p:blipFill>
                <a:blip r:embed="rId59"/>
                <a:stretch>
                  <a:fillRect/>
                </a:stretch>
              </p:blipFill>
              <p:spPr>
                <a:xfrm>
                  <a:off x="2388567" y="4557142"/>
                  <a:ext cx="145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5" name="Freihand 94">
                  <a:extLst>
                    <a:ext uri="{FF2B5EF4-FFF2-40B4-BE49-F238E27FC236}">
                      <a16:creationId xmlns:a16="http://schemas.microsoft.com/office/drawing/2014/main" id="{49476F63-A1B6-8625-B78B-67E4ADCD5072}"/>
                    </a:ext>
                  </a:extLst>
                </p14:cNvPr>
                <p14:cNvContentPartPr/>
                <p14:nvPr/>
              </p14:nvContentPartPr>
              <p14:xfrm>
                <a:off x="2614287" y="4473262"/>
                <a:ext cx="96840" cy="164160"/>
              </p14:xfrm>
            </p:contentPart>
          </mc:Choice>
          <mc:Fallback>
            <p:pic>
              <p:nvPicPr>
                <p:cNvPr id="95" name="Freihand 94">
                  <a:extLst>
                    <a:ext uri="{FF2B5EF4-FFF2-40B4-BE49-F238E27FC236}">
                      <a16:creationId xmlns:a16="http://schemas.microsoft.com/office/drawing/2014/main" id="{49476F63-A1B6-8625-B78B-67E4ADCD5072}"/>
                    </a:ext>
                  </a:extLst>
                </p:cNvPr>
                <p:cNvPicPr/>
                <p:nvPr/>
              </p:nvPicPr>
              <p:blipFill>
                <a:blip r:embed="rId61"/>
                <a:stretch>
                  <a:fillRect/>
                </a:stretch>
              </p:blipFill>
              <p:spPr>
                <a:xfrm>
                  <a:off x="2605287" y="4464622"/>
                  <a:ext cx="114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6" name="Freihand 95">
                  <a:extLst>
                    <a:ext uri="{FF2B5EF4-FFF2-40B4-BE49-F238E27FC236}">
                      <a16:creationId xmlns:a16="http://schemas.microsoft.com/office/drawing/2014/main" id="{2200A8AA-2E62-0A60-9675-A5721F178024}"/>
                    </a:ext>
                  </a:extLst>
                </p14:cNvPr>
                <p14:cNvContentPartPr/>
                <p14:nvPr/>
              </p14:nvContentPartPr>
              <p14:xfrm>
                <a:off x="2598807" y="4627702"/>
                <a:ext cx="138600" cy="11160"/>
              </p14:xfrm>
            </p:contentPart>
          </mc:Choice>
          <mc:Fallback>
            <p:pic>
              <p:nvPicPr>
                <p:cNvPr id="96" name="Freihand 95">
                  <a:extLst>
                    <a:ext uri="{FF2B5EF4-FFF2-40B4-BE49-F238E27FC236}">
                      <a16:creationId xmlns:a16="http://schemas.microsoft.com/office/drawing/2014/main" id="{2200A8AA-2E62-0A60-9675-A5721F178024}"/>
                    </a:ext>
                  </a:extLst>
                </p:cNvPr>
                <p:cNvPicPr/>
                <p:nvPr/>
              </p:nvPicPr>
              <p:blipFill>
                <a:blip r:embed="rId63"/>
                <a:stretch>
                  <a:fillRect/>
                </a:stretch>
              </p:blipFill>
              <p:spPr>
                <a:xfrm>
                  <a:off x="2589807" y="4619062"/>
                  <a:ext cx="156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7" name="Freihand 96">
                  <a:extLst>
                    <a:ext uri="{FF2B5EF4-FFF2-40B4-BE49-F238E27FC236}">
                      <a16:creationId xmlns:a16="http://schemas.microsoft.com/office/drawing/2014/main" id="{F8808F01-F7AD-FB29-7869-ED02E72DB779}"/>
                    </a:ext>
                  </a:extLst>
                </p14:cNvPr>
                <p14:cNvContentPartPr/>
                <p14:nvPr/>
              </p14:nvContentPartPr>
              <p14:xfrm>
                <a:off x="2755767" y="4471822"/>
                <a:ext cx="157680" cy="210240"/>
              </p14:xfrm>
            </p:contentPart>
          </mc:Choice>
          <mc:Fallback>
            <p:pic>
              <p:nvPicPr>
                <p:cNvPr id="97" name="Freihand 96">
                  <a:extLst>
                    <a:ext uri="{FF2B5EF4-FFF2-40B4-BE49-F238E27FC236}">
                      <a16:creationId xmlns:a16="http://schemas.microsoft.com/office/drawing/2014/main" id="{F8808F01-F7AD-FB29-7869-ED02E72DB779}"/>
                    </a:ext>
                  </a:extLst>
                </p:cNvPr>
                <p:cNvPicPr/>
                <p:nvPr/>
              </p:nvPicPr>
              <p:blipFill>
                <a:blip r:embed="rId65"/>
                <a:stretch>
                  <a:fillRect/>
                </a:stretch>
              </p:blipFill>
              <p:spPr>
                <a:xfrm>
                  <a:off x="2746767" y="4463182"/>
                  <a:ext cx="175320" cy="227880"/>
                </a:xfrm>
                <a:prstGeom prst="rect">
                  <a:avLst/>
                </a:prstGeom>
              </p:spPr>
            </p:pic>
          </mc:Fallback>
        </mc:AlternateContent>
      </p:grpSp>
      <p:grpSp>
        <p:nvGrpSpPr>
          <p:cNvPr id="100" name="Gruppieren 99">
            <a:extLst>
              <a:ext uri="{FF2B5EF4-FFF2-40B4-BE49-F238E27FC236}">
                <a16:creationId xmlns:a16="http://schemas.microsoft.com/office/drawing/2014/main" id="{2C61DE95-E9D0-237C-224B-E2A3B9CBB940}"/>
              </a:ext>
            </a:extLst>
          </p:cNvPr>
          <p:cNvGrpSpPr/>
          <p:nvPr/>
        </p:nvGrpSpPr>
        <p:grpSpPr>
          <a:xfrm>
            <a:off x="1059087" y="4716262"/>
            <a:ext cx="232200" cy="510840"/>
            <a:chOff x="1059087" y="4716262"/>
            <a:chExt cx="232200" cy="510840"/>
          </a:xfrm>
        </p:grpSpPr>
        <mc:AlternateContent xmlns:mc="http://schemas.openxmlformats.org/markup-compatibility/2006">
          <mc:Choice xmlns:p14="http://schemas.microsoft.com/office/powerpoint/2010/main" Requires="p14">
            <p:contentPart p14:bwMode="auto" r:id="rId66">
              <p14:nvContentPartPr>
                <p14:cNvPr id="98" name="Freihand 97">
                  <a:extLst>
                    <a:ext uri="{FF2B5EF4-FFF2-40B4-BE49-F238E27FC236}">
                      <a16:creationId xmlns:a16="http://schemas.microsoft.com/office/drawing/2014/main" id="{4B3D8E05-F461-524A-5744-30C617DFB8DA}"/>
                    </a:ext>
                  </a:extLst>
                </p14:cNvPr>
                <p14:cNvContentPartPr/>
                <p14:nvPr/>
              </p14:nvContentPartPr>
              <p14:xfrm>
                <a:off x="1197327" y="4922182"/>
                <a:ext cx="29160" cy="304920"/>
              </p14:xfrm>
            </p:contentPart>
          </mc:Choice>
          <mc:Fallback>
            <p:pic>
              <p:nvPicPr>
                <p:cNvPr id="98" name="Freihand 97">
                  <a:extLst>
                    <a:ext uri="{FF2B5EF4-FFF2-40B4-BE49-F238E27FC236}">
                      <a16:creationId xmlns:a16="http://schemas.microsoft.com/office/drawing/2014/main" id="{4B3D8E05-F461-524A-5744-30C617DFB8DA}"/>
                    </a:ext>
                  </a:extLst>
                </p:cNvPr>
                <p:cNvPicPr/>
                <p:nvPr/>
              </p:nvPicPr>
              <p:blipFill>
                <a:blip r:embed="rId67"/>
                <a:stretch>
                  <a:fillRect/>
                </a:stretch>
              </p:blipFill>
              <p:spPr>
                <a:xfrm>
                  <a:off x="1188327" y="4913542"/>
                  <a:ext cx="468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9" name="Freihand 98">
                  <a:extLst>
                    <a:ext uri="{FF2B5EF4-FFF2-40B4-BE49-F238E27FC236}">
                      <a16:creationId xmlns:a16="http://schemas.microsoft.com/office/drawing/2014/main" id="{9B3F2612-3BF3-3250-E636-2A1FE66209BC}"/>
                    </a:ext>
                  </a:extLst>
                </p14:cNvPr>
                <p14:cNvContentPartPr/>
                <p14:nvPr/>
              </p14:nvContentPartPr>
              <p14:xfrm>
                <a:off x="1059087" y="4716262"/>
                <a:ext cx="232200" cy="276120"/>
              </p14:xfrm>
            </p:contentPart>
          </mc:Choice>
          <mc:Fallback>
            <p:pic>
              <p:nvPicPr>
                <p:cNvPr id="99" name="Freihand 98">
                  <a:extLst>
                    <a:ext uri="{FF2B5EF4-FFF2-40B4-BE49-F238E27FC236}">
                      <a16:creationId xmlns:a16="http://schemas.microsoft.com/office/drawing/2014/main" id="{9B3F2612-3BF3-3250-E636-2A1FE66209BC}"/>
                    </a:ext>
                  </a:extLst>
                </p:cNvPr>
                <p:cNvPicPr/>
                <p:nvPr/>
              </p:nvPicPr>
              <p:blipFill>
                <a:blip r:embed="rId69"/>
                <a:stretch>
                  <a:fillRect/>
                </a:stretch>
              </p:blipFill>
              <p:spPr>
                <a:xfrm>
                  <a:off x="1050087" y="4707262"/>
                  <a:ext cx="249840" cy="293760"/>
                </a:xfrm>
                <a:prstGeom prst="rect">
                  <a:avLst/>
                </a:prstGeom>
              </p:spPr>
            </p:pic>
          </mc:Fallback>
        </mc:AlternateContent>
      </p:grpSp>
      <p:grpSp>
        <p:nvGrpSpPr>
          <p:cNvPr id="103" name="Gruppieren 102">
            <a:extLst>
              <a:ext uri="{FF2B5EF4-FFF2-40B4-BE49-F238E27FC236}">
                <a16:creationId xmlns:a16="http://schemas.microsoft.com/office/drawing/2014/main" id="{0D6BF66F-2C2A-3EF5-D438-E1F7523F3CD3}"/>
              </a:ext>
            </a:extLst>
          </p:cNvPr>
          <p:cNvGrpSpPr/>
          <p:nvPr/>
        </p:nvGrpSpPr>
        <p:grpSpPr>
          <a:xfrm>
            <a:off x="3831447" y="542422"/>
            <a:ext cx="8120160" cy="1265040"/>
            <a:chOff x="3831447" y="542422"/>
            <a:chExt cx="8120160" cy="1265040"/>
          </a:xfrm>
        </p:grpSpPr>
        <mc:AlternateContent xmlns:mc="http://schemas.openxmlformats.org/markup-compatibility/2006">
          <mc:Choice xmlns:p14="http://schemas.microsoft.com/office/powerpoint/2010/main" Requires="p14">
            <p:contentPart p14:bwMode="auto" r:id="rId70">
              <p14:nvContentPartPr>
                <p14:cNvPr id="2" name="Freihand 1">
                  <a:extLst>
                    <a:ext uri="{FF2B5EF4-FFF2-40B4-BE49-F238E27FC236}">
                      <a16:creationId xmlns:a16="http://schemas.microsoft.com/office/drawing/2014/main" id="{DE675D58-6A67-6049-597A-8D1B4B80E558}"/>
                    </a:ext>
                  </a:extLst>
                </p14:cNvPr>
                <p14:cNvContentPartPr/>
                <p14:nvPr/>
              </p14:nvContentPartPr>
              <p14:xfrm>
                <a:off x="3831447" y="542422"/>
                <a:ext cx="6852600" cy="169200"/>
              </p14:xfrm>
            </p:contentPart>
          </mc:Choice>
          <mc:Fallback>
            <p:pic>
              <p:nvPicPr>
                <p:cNvPr id="2" name="Freihand 1">
                  <a:extLst>
                    <a:ext uri="{FF2B5EF4-FFF2-40B4-BE49-F238E27FC236}">
                      <a16:creationId xmlns:a16="http://schemas.microsoft.com/office/drawing/2014/main" id="{DE675D58-6A67-6049-597A-8D1B4B80E558}"/>
                    </a:ext>
                  </a:extLst>
                </p:cNvPr>
                <p:cNvPicPr/>
                <p:nvPr/>
              </p:nvPicPr>
              <p:blipFill>
                <a:blip r:embed="rId71"/>
                <a:stretch>
                  <a:fillRect/>
                </a:stretch>
              </p:blipFill>
              <p:spPr>
                <a:xfrm>
                  <a:off x="3822447" y="533422"/>
                  <a:ext cx="6870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 name="Freihand 2">
                  <a:extLst>
                    <a:ext uri="{FF2B5EF4-FFF2-40B4-BE49-F238E27FC236}">
                      <a16:creationId xmlns:a16="http://schemas.microsoft.com/office/drawing/2014/main" id="{D0E7B691-E868-1C75-35D4-D1A47A878244}"/>
                    </a:ext>
                  </a:extLst>
                </p14:cNvPr>
                <p14:cNvContentPartPr/>
                <p14:nvPr/>
              </p14:nvContentPartPr>
              <p14:xfrm>
                <a:off x="8846607" y="817822"/>
                <a:ext cx="151920" cy="92880"/>
              </p14:xfrm>
            </p:contentPart>
          </mc:Choice>
          <mc:Fallback>
            <p:pic>
              <p:nvPicPr>
                <p:cNvPr id="3" name="Freihand 2">
                  <a:extLst>
                    <a:ext uri="{FF2B5EF4-FFF2-40B4-BE49-F238E27FC236}">
                      <a16:creationId xmlns:a16="http://schemas.microsoft.com/office/drawing/2014/main" id="{D0E7B691-E868-1C75-35D4-D1A47A878244}"/>
                    </a:ext>
                  </a:extLst>
                </p:cNvPr>
                <p:cNvPicPr/>
                <p:nvPr/>
              </p:nvPicPr>
              <p:blipFill>
                <a:blip r:embed="rId73"/>
                <a:stretch>
                  <a:fillRect/>
                </a:stretch>
              </p:blipFill>
              <p:spPr>
                <a:xfrm>
                  <a:off x="8837967" y="809182"/>
                  <a:ext cx="169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 name="Freihand 3">
                  <a:extLst>
                    <a:ext uri="{FF2B5EF4-FFF2-40B4-BE49-F238E27FC236}">
                      <a16:creationId xmlns:a16="http://schemas.microsoft.com/office/drawing/2014/main" id="{B5731AF5-EF07-8A75-DC75-4BD94BC19B4A}"/>
                    </a:ext>
                  </a:extLst>
                </p14:cNvPr>
                <p14:cNvContentPartPr/>
                <p14:nvPr/>
              </p14:nvContentPartPr>
              <p14:xfrm>
                <a:off x="8942007" y="800182"/>
                <a:ext cx="109080" cy="277560"/>
              </p14:xfrm>
            </p:contentPart>
          </mc:Choice>
          <mc:Fallback>
            <p:pic>
              <p:nvPicPr>
                <p:cNvPr id="4" name="Freihand 3">
                  <a:extLst>
                    <a:ext uri="{FF2B5EF4-FFF2-40B4-BE49-F238E27FC236}">
                      <a16:creationId xmlns:a16="http://schemas.microsoft.com/office/drawing/2014/main" id="{B5731AF5-EF07-8A75-DC75-4BD94BC19B4A}"/>
                    </a:ext>
                  </a:extLst>
                </p:cNvPr>
                <p:cNvPicPr/>
                <p:nvPr/>
              </p:nvPicPr>
              <p:blipFill>
                <a:blip r:embed="rId75"/>
                <a:stretch>
                  <a:fillRect/>
                </a:stretch>
              </p:blipFill>
              <p:spPr>
                <a:xfrm>
                  <a:off x="8933367" y="791542"/>
                  <a:ext cx="1267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 name="Freihand 4">
                  <a:extLst>
                    <a:ext uri="{FF2B5EF4-FFF2-40B4-BE49-F238E27FC236}">
                      <a16:creationId xmlns:a16="http://schemas.microsoft.com/office/drawing/2014/main" id="{7B80F5FE-2B7F-7478-5A4A-494C0DB6EF76}"/>
                    </a:ext>
                  </a:extLst>
                </p14:cNvPr>
                <p14:cNvContentPartPr/>
                <p14:nvPr/>
              </p14:nvContentPartPr>
              <p14:xfrm>
                <a:off x="9197607" y="825022"/>
                <a:ext cx="173880" cy="101520"/>
              </p14:xfrm>
            </p:contentPart>
          </mc:Choice>
          <mc:Fallback>
            <p:pic>
              <p:nvPicPr>
                <p:cNvPr id="5" name="Freihand 4">
                  <a:extLst>
                    <a:ext uri="{FF2B5EF4-FFF2-40B4-BE49-F238E27FC236}">
                      <a16:creationId xmlns:a16="http://schemas.microsoft.com/office/drawing/2014/main" id="{7B80F5FE-2B7F-7478-5A4A-494C0DB6EF76}"/>
                    </a:ext>
                  </a:extLst>
                </p:cNvPr>
                <p:cNvPicPr/>
                <p:nvPr/>
              </p:nvPicPr>
              <p:blipFill>
                <a:blip r:embed="rId77"/>
                <a:stretch>
                  <a:fillRect/>
                </a:stretch>
              </p:blipFill>
              <p:spPr>
                <a:xfrm>
                  <a:off x="9188607" y="816382"/>
                  <a:ext cx="191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 name="Freihand 5">
                  <a:extLst>
                    <a:ext uri="{FF2B5EF4-FFF2-40B4-BE49-F238E27FC236}">
                      <a16:creationId xmlns:a16="http://schemas.microsoft.com/office/drawing/2014/main" id="{AD6B6544-8FFC-1BE3-1F2A-27A6BE94FA58}"/>
                    </a:ext>
                  </a:extLst>
                </p14:cNvPr>
                <p14:cNvContentPartPr/>
                <p14:nvPr/>
              </p14:nvContentPartPr>
              <p14:xfrm>
                <a:off x="9563727" y="767782"/>
                <a:ext cx="114480" cy="178560"/>
              </p14:xfrm>
            </p:contentPart>
          </mc:Choice>
          <mc:Fallback>
            <p:pic>
              <p:nvPicPr>
                <p:cNvPr id="6" name="Freihand 5">
                  <a:extLst>
                    <a:ext uri="{FF2B5EF4-FFF2-40B4-BE49-F238E27FC236}">
                      <a16:creationId xmlns:a16="http://schemas.microsoft.com/office/drawing/2014/main" id="{AD6B6544-8FFC-1BE3-1F2A-27A6BE94FA58}"/>
                    </a:ext>
                  </a:extLst>
                </p:cNvPr>
                <p:cNvPicPr/>
                <p:nvPr/>
              </p:nvPicPr>
              <p:blipFill>
                <a:blip r:embed="rId79"/>
                <a:stretch>
                  <a:fillRect/>
                </a:stretch>
              </p:blipFill>
              <p:spPr>
                <a:xfrm>
                  <a:off x="9555087" y="758782"/>
                  <a:ext cx="132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 name="Freihand 10">
                  <a:extLst>
                    <a:ext uri="{FF2B5EF4-FFF2-40B4-BE49-F238E27FC236}">
                      <a16:creationId xmlns:a16="http://schemas.microsoft.com/office/drawing/2014/main" id="{24C3FFD2-30AB-6FFB-410C-82624F86E1EE}"/>
                    </a:ext>
                  </a:extLst>
                </p14:cNvPr>
                <p14:cNvContentPartPr/>
                <p14:nvPr/>
              </p14:nvContentPartPr>
              <p14:xfrm>
                <a:off x="9721767" y="879742"/>
                <a:ext cx="116280" cy="96120"/>
              </p14:xfrm>
            </p:contentPart>
          </mc:Choice>
          <mc:Fallback>
            <p:pic>
              <p:nvPicPr>
                <p:cNvPr id="11" name="Freihand 10">
                  <a:extLst>
                    <a:ext uri="{FF2B5EF4-FFF2-40B4-BE49-F238E27FC236}">
                      <a16:creationId xmlns:a16="http://schemas.microsoft.com/office/drawing/2014/main" id="{24C3FFD2-30AB-6FFB-410C-82624F86E1EE}"/>
                    </a:ext>
                  </a:extLst>
                </p:cNvPr>
                <p:cNvPicPr/>
                <p:nvPr/>
              </p:nvPicPr>
              <p:blipFill>
                <a:blip r:embed="rId81"/>
                <a:stretch>
                  <a:fillRect/>
                </a:stretch>
              </p:blipFill>
              <p:spPr>
                <a:xfrm>
                  <a:off x="9713127" y="871102"/>
                  <a:ext cx="133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 name="Freihand 16">
                  <a:extLst>
                    <a:ext uri="{FF2B5EF4-FFF2-40B4-BE49-F238E27FC236}">
                      <a16:creationId xmlns:a16="http://schemas.microsoft.com/office/drawing/2014/main" id="{06D439CA-8AAE-BD47-C8A0-C403BF40EC75}"/>
                    </a:ext>
                  </a:extLst>
                </p14:cNvPr>
                <p14:cNvContentPartPr/>
                <p14:nvPr/>
              </p14:nvContentPartPr>
              <p14:xfrm>
                <a:off x="9188967" y="671662"/>
                <a:ext cx="18000" cy="87480"/>
              </p14:xfrm>
            </p:contentPart>
          </mc:Choice>
          <mc:Fallback>
            <p:pic>
              <p:nvPicPr>
                <p:cNvPr id="17" name="Freihand 16">
                  <a:extLst>
                    <a:ext uri="{FF2B5EF4-FFF2-40B4-BE49-F238E27FC236}">
                      <a16:creationId xmlns:a16="http://schemas.microsoft.com/office/drawing/2014/main" id="{06D439CA-8AAE-BD47-C8A0-C403BF40EC75}"/>
                    </a:ext>
                  </a:extLst>
                </p:cNvPr>
                <p:cNvPicPr/>
                <p:nvPr/>
              </p:nvPicPr>
              <p:blipFill>
                <a:blip r:embed="rId83"/>
                <a:stretch>
                  <a:fillRect/>
                </a:stretch>
              </p:blipFill>
              <p:spPr>
                <a:xfrm>
                  <a:off x="9179967" y="663022"/>
                  <a:ext cx="35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8" name="Freihand 17">
                  <a:extLst>
                    <a:ext uri="{FF2B5EF4-FFF2-40B4-BE49-F238E27FC236}">
                      <a16:creationId xmlns:a16="http://schemas.microsoft.com/office/drawing/2014/main" id="{BA5127E7-3E8E-3B79-D0A1-56D8BC7A5D36}"/>
                    </a:ext>
                  </a:extLst>
                </p14:cNvPr>
                <p14:cNvContentPartPr/>
                <p14:nvPr/>
              </p14:nvContentPartPr>
              <p14:xfrm>
                <a:off x="9103647" y="646822"/>
                <a:ext cx="158040" cy="120960"/>
              </p14:xfrm>
            </p:contentPart>
          </mc:Choice>
          <mc:Fallback>
            <p:pic>
              <p:nvPicPr>
                <p:cNvPr id="18" name="Freihand 17">
                  <a:extLst>
                    <a:ext uri="{FF2B5EF4-FFF2-40B4-BE49-F238E27FC236}">
                      <a16:creationId xmlns:a16="http://schemas.microsoft.com/office/drawing/2014/main" id="{BA5127E7-3E8E-3B79-D0A1-56D8BC7A5D36}"/>
                    </a:ext>
                  </a:extLst>
                </p:cNvPr>
                <p:cNvPicPr/>
                <p:nvPr/>
              </p:nvPicPr>
              <p:blipFill>
                <a:blip r:embed="rId85"/>
                <a:stretch>
                  <a:fillRect/>
                </a:stretch>
              </p:blipFill>
              <p:spPr>
                <a:xfrm>
                  <a:off x="9095007" y="638182"/>
                  <a:ext cx="175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0" name="Freihand 19">
                  <a:extLst>
                    <a:ext uri="{FF2B5EF4-FFF2-40B4-BE49-F238E27FC236}">
                      <a16:creationId xmlns:a16="http://schemas.microsoft.com/office/drawing/2014/main" id="{28162C06-0927-DBBD-950F-0CC1EF99B3DA}"/>
                    </a:ext>
                  </a:extLst>
                </p14:cNvPr>
                <p14:cNvContentPartPr/>
                <p14:nvPr/>
              </p14:nvContentPartPr>
              <p14:xfrm>
                <a:off x="10081047" y="805942"/>
                <a:ext cx="13680" cy="127440"/>
              </p14:xfrm>
            </p:contentPart>
          </mc:Choice>
          <mc:Fallback>
            <p:pic>
              <p:nvPicPr>
                <p:cNvPr id="20" name="Freihand 19">
                  <a:extLst>
                    <a:ext uri="{FF2B5EF4-FFF2-40B4-BE49-F238E27FC236}">
                      <a16:creationId xmlns:a16="http://schemas.microsoft.com/office/drawing/2014/main" id="{28162C06-0927-DBBD-950F-0CC1EF99B3DA}"/>
                    </a:ext>
                  </a:extLst>
                </p:cNvPr>
                <p:cNvPicPr/>
                <p:nvPr/>
              </p:nvPicPr>
              <p:blipFill>
                <a:blip r:embed="rId87"/>
                <a:stretch>
                  <a:fillRect/>
                </a:stretch>
              </p:blipFill>
              <p:spPr>
                <a:xfrm>
                  <a:off x="10072047" y="797302"/>
                  <a:ext cx="31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 name="Freihand 20">
                  <a:extLst>
                    <a:ext uri="{FF2B5EF4-FFF2-40B4-BE49-F238E27FC236}">
                      <a16:creationId xmlns:a16="http://schemas.microsoft.com/office/drawing/2014/main" id="{E7FD6874-7854-2807-973D-580E933455FD}"/>
                    </a:ext>
                  </a:extLst>
                </p14:cNvPr>
                <p14:cNvContentPartPr/>
                <p14:nvPr/>
              </p14:nvContentPartPr>
              <p14:xfrm>
                <a:off x="10023087" y="787942"/>
                <a:ext cx="339480" cy="140040"/>
              </p14:xfrm>
            </p:contentPart>
          </mc:Choice>
          <mc:Fallback>
            <p:pic>
              <p:nvPicPr>
                <p:cNvPr id="21" name="Freihand 20">
                  <a:extLst>
                    <a:ext uri="{FF2B5EF4-FFF2-40B4-BE49-F238E27FC236}">
                      <a16:creationId xmlns:a16="http://schemas.microsoft.com/office/drawing/2014/main" id="{E7FD6874-7854-2807-973D-580E933455FD}"/>
                    </a:ext>
                  </a:extLst>
                </p:cNvPr>
                <p:cNvPicPr/>
                <p:nvPr/>
              </p:nvPicPr>
              <p:blipFill>
                <a:blip r:embed="rId89"/>
                <a:stretch>
                  <a:fillRect/>
                </a:stretch>
              </p:blipFill>
              <p:spPr>
                <a:xfrm>
                  <a:off x="10014447" y="778942"/>
                  <a:ext cx="357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3" name="Freihand 22">
                  <a:extLst>
                    <a:ext uri="{FF2B5EF4-FFF2-40B4-BE49-F238E27FC236}">
                      <a16:creationId xmlns:a16="http://schemas.microsoft.com/office/drawing/2014/main" id="{440ACA8C-B880-C864-5F4D-DCD92157CD12}"/>
                    </a:ext>
                  </a:extLst>
                </p14:cNvPr>
                <p14:cNvContentPartPr/>
                <p14:nvPr/>
              </p14:nvContentPartPr>
              <p14:xfrm>
                <a:off x="10400727" y="880102"/>
                <a:ext cx="110520" cy="122400"/>
              </p14:xfrm>
            </p:contentPart>
          </mc:Choice>
          <mc:Fallback>
            <p:pic>
              <p:nvPicPr>
                <p:cNvPr id="23" name="Freihand 22">
                  <a:extLst>
                    <a:ext uri="{FF2B5EF4-FFF2-40B4-BE49-F238E27FC236}">
                      <a16:creationId xmlns:a16="http://schemas.microsoft.com/office/drawing/2014/main" id="{440ACA8C-B880-C864-5F4D-DCD92157CD12}"/>
                    </a:ext>
                  </a:extLst>
                </p:cNvPr>
                <p:cNvPicPr/>
                <p:nvPr/>
              </p:nvPicPr>
              <p:blipFill>
                <a:blip r:embed="rId91"/>
                <a:stretch>
                  <a:fillRect/>
                </a:stretch>
              </p:blipFill>
              <p:spPr>
                <a:xfrm>
                  <a:off x="10392087" y="871462"/>
                  <a:ext cx="128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7" name="Freihand 26">
                  <a:extLst>
                    <a:ext uri="{FF2B5EF4-FFF2-40B4-BE49-F238E27FC236}">
                      <a16:creationId xmlns:a16="http://schemas.microsoft.com/office/drawing/2014/main" id="{6BF0EF7A-5E2F-2AEC-6671-5734FB7DF4F2}"/>
                    </a:ext>
                  </a:extLst>
                </p14:cNvPr>
                <p14:cNvContentPartPr/>
                <p14:nvPr/>
              </p14:nvContentPartPr>
              <p14:xfrm>
                <a:off x="10629327" y="825742"/>
                <a:ext cx="10800" cy="16200"/>
              </p14:xfrm>
            </p:contentPart>
          </mc:Choice>
          <mc:Fallback>
            <p:pic>
              <p:nvPicPr>
                <p:cNvPr id="27" name="Freihand 26">
                  <a:extLst>
                    <a:ext uri="{FF2B5EF4-FFF2-40B4-BE49-F238E27FC236}">
                      <a16:creationId xmlns:a16="http://schemas.microsoft.com/office/drawing/2014/main" id="{6BF0EF7A-5E2F-2AEC-6671-5734FB7DF4F2}"/>
                    </a:ext>
                  </a:extLst>
                </p:cNvPr>
                <p:cNvPicPr/>
                <p:nvPr/>
              </p:nvPicPr>
              <p:blipFill>
                <a:blip r:embed="rId93"/>
                <a:stretch>
                  <a:fillRect/>
                </a:stretch>
              </p:blipFill>
              <p:spPr>
                <a:xfrm>
                  <a:off x="10620687" y="816742"/>
                  <a:ext cx="2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9" name="Freihand 28">
                  <a:extLst>
                    <a:ext uri="{FF2B5EF4-FFF2-40B4-BE49-F238E27FC236}">
                      <a16:creationId xmlns:a16="http://schemas.microsoft.com/office/drawing/2014/main" id="{A99B50C2-C56C-AF69-F039-D72B4B6F2ECF}"/>
                    </a:ext>
                  </a:extLst>
                </p14:cNvPr>
                <p14:cNvContentPartPr/>
                <p14:nvPr/>
              </p14:nvContentPartPr>
              <p14:xfrm>
                <a:off x="10730487" y="790462"/>
                <a:ext cx="105480" cy="83880"/>
              </p14:xfrm>
            </p:contentPart>
          </mc:Choice>
          <mc:Fallback>
            <p:pic>
              <p:nvPicPr>
                <p:cNvPr id="29" name="Freihand 28">
                  <a:extLst>
                    <a:ext uri="{FF2B5EF4-FFF2-40B4-BE49-F238E27FC236}">
                      <a16:creationId xmlns:a16="http://schemas.microsoft.com/office/drawing/2014/main" id="{A99B50C2-C56C-AF69-F039-D72B4B6F2ECF}"/>
                    </a:ext>
                  </a:extLst>
                </p:cNvPr>
                <p:cNvPicPr/>
                <p:nvPr/>
              </p:nvPicPr>
              <p:blipFill>
                <a:blip r:embed="rId95"/>
                <a:stretch>
                  <a:fillRect/>
                </a:stretch>
              </p:blipFill>
              <p:spPr>
                <a:xfrm>
                  <a:off x="10721847" y="781822"/>
                  <a:ext cx="123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0" name="Freihand 29">
                  <a:extLst>
                    <a:ext uri="{FF2B5EF4-FFF2-40B4-BE49-F238E27FC236}">
                      <a16:creationId xmlns:a16="http://schemas.microsoft.com/office/drawing/2014/main" id="{842AC280-7E02-3EDB-39D5-601C3045BD77}"/>
                    </a:ext>
                  </a:extLst>
                </p14:cNvPr>
                <p14:cNvContentPartPr/>
                <p14:nvPr/>
              </p14:nvContentPartPr>
              <p14:xfrm>
                <a:off x="10790967" y="783262"/>
                <a:ext cx="75240" cy="209160"/>
              </p14:xfrm>
            </p:contentPart>
          </mc:Choice>
          <mc:Fallback>
            <p:pic>
              <p:nvPicPr>
                <p:cNvPr id="30" name="Freihand 29">
                  <a:extLst>
                    <a:ext uri="{FF2B5EF4-FFF2-40B4-BE49-F238E27FC236}">
                      <a16:creationId xmlns:a16="http://schemas.microsoft.com/office/drawing/2014/main" id="{842AC280-7E02-3EDB-39D5-601C3045BD77}"/>
                    </a:ext>
                  </a:extLst>
                </p:cNvPr>
                <p:cNvPicPr/>
                <p:nvPr/>
              </p:nvPicPr>
              <p:blipFill>
                <a:blip r:embed="rId97"/>
                <a:stretch>
                  <a:fillRect/>
                </a:stretch>
              </p:blipFill>
              <p:spPr>
                <a:xfrm>
                  <a:off x="10781967" y="774622"/>
                  <a:ext cx="928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1" name="Freihand 30">
                  <a:extLst>
                    <a:ext uri="{FF2B5EF4-FFF2-40B4-BE49-F238E27FC236}">
                      <a16:creationId xmlns:a16="http://schemas.microsoft.com/office/drawing/2014/main" id="{ED1E000A-4CAD-A93F-882B-9C396090BC78}"/>
                    </a:ext>
                  </a:extLst>
                </p14:cNvPr>
                <p14:cNvContentPartPr/>
                <p14:nvPr/>
              </p14:nvContentPartPr>
              <p14:xfrm>
                <a:off x="10961247" y="772102"/>
                <a:ext cx="104040" cy="162360"/>
              </p14:xfrm>
            </p:contentPart>
          </mc:Choice>
          <mc:Fallback>
            <p:pic>
              <p:nvPicPr>
                <p:cNvPr id="31" name="Freihand 30">
                  <a:extLst>
                    <a:ext uri="{FF2B5EF4-FFF2-40B4-BE49-F238E27FC236}">
                      <a16:creationId xmlns:a16="http://schemas.microsoft.com/office/drawing/2014/main" id="{ED1E000A-4CAD-A93F-882B-9C396090BC78}"/>
                    </a:ext>
                  </a:extLst>
                </p:cNvPr>
                <p:cNvPicPr/>
                <p:nvPr/>
              </p:nvPicPr>
              <p:blipFill>
                <a:blip r:embed="rId99"/>
                <a:stretch>
                  <a:fillRect/>
                </a:stretch>
              </p:blipFill>
              <p:spPr>
                <a:xfrm>
                  <a:off x="10952247" y="763102"/>
                  <a:ext cx="121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2" name="Freihand 31">
                  <a:extLst>
                    <a:ext uri="{FF2B5EF4-FFF2-40B4-BE49-F238E27FC236}">
                      <a16:creationId xmlns:a16="http://schemas.microsoft.com/office/drawing/2014/main" id="{5448FFAA-A74A-5FCD-3584-77B7C6E559B0}"/>
                    </a:ext>
                  </a:extLst>
                </p14:cNvPr>
                <p14:cNvContentPartPr/>
                <p14:nvPr/>
              </p14:nvContentPartPr>
              <p14:xfrm>
                <a:off x="11244927" y="746542"/>
                <a:ext cx="11160" cy="167400"/>
              </p14:xfrm>
            </p:contentPart>
          </mc:Choice>
          <mc:Fallback>
            <p:pic>
              <p:nvPicPr>
                <p:cNvPr id="32" name="Freihand 31">
                  <a:extLst>
                    <a:ext uri="{FF2B5EF4-FFF2-40B4-BE49-F238E27FC236}">
                      <a16:creationId xmlns:a16="http://schemas.microsoft.com/office/drawing/2014/main" id="{5448FFAA-A74A-5FCD-3584-77B7C6E559B0}"/>
                    </a:ext>
                  </a:extLst>
                </p:cNvPr>
                <p:cNvPicPr/>
                <p:nvPr/>
              </p:nvPicPr>
              <p:blipFill>
                <a:blip r:embed="rId101"/>
                <a:stretch>
                  <a:fillRect/>
                </a:stretch>
              </p:blipFill>
              <p:spPr>
                <a:xfrm>
                  <a:off x="11236287" y="737902"/>
                  <a:ext cx="28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 name="Freihand 32">
                  <a:extLst>
                    <a:ext uri="{FF2B5EF4-FFF2-40B4-BE49-F238E27FC236}">
                      <a16:creationId xmlns:a16="http://schemas.microsoft.com/office/drawing/2014/main" id="{CB89F1AD-BE5E-63B5-41EA-597C0142B1F9}"/>
                    </a:ext>
                  </a:extLst>
                </p14:cNvPr>
                <p14:cNvContentPartPr/>
                <p14:nvPr/>
              </p14:nvContentPartPr>
              <p14:xfrm>
                <a:off x="11170767" y="717382"/>
                <a:ext cx="193680" cy="194400"/>
              </p14:xfrm>
            </p:contentPart>
          </mc:Choice>
          <mc:Fallback>
            <p:pic>
              <p:nvPicPr>
                <p:cNvPr id="33" name="Freihand 32">
                  <a:extLst>
                    <a:ext uri="{FF2B5EF4-FFF2-40B4-BE49-F238E27FC236}">
                      <a16:creationId xmlns:a16="http://schemas.microsoft.com/office/drawing/2014/main" id="{CB89F1AD-BE5E-63B5-41EA-597C0142B1F9}"/>
                    </a:ext>
                  </a:extLst>
                </p:cNvPr>
                <p:cNvPicPr/>
                <p:nvPr/>
              </p:nvPicPr>
              <p:blipFill>
                <a:blip r:embed="rId103"/>
                <a:stretch>
                  <a:fillRect/>
                </a:stretch>
              </p:blipFill>
              <p:spPr>
                <a:xfrm>
                  <a:off x="11161767" y="708382"/>
                  <a:ext cx="211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 name="Freihand 33">
                  <a:extLst>
                    <a:ext uri="{FF2B5EF4-FFF2-40B4-BE49-F238E27FC236}">
                      <a16:creationId xmlns:a16="http://schemas.microsoft.com/office/drawing/2014/main" id="{98F5966A-FE2A-638B-7907-364FF03E189C}"/>
                    </a:ext>
                  </a:extLst>
                </p14:cNvPr>
                <p14:cNvContentPartPr/>
                <p14:nvPr/>
              </p14:nvContentPartPr>
              <p14:xfrm>
                <a:off x="11414847" y="789022"/>
                <a:ext cx="90000" cy="95400"/>
              </p14:xfrm>
            </p:contentPart>
          </mc:Choice>
          <mc:Fallback>
            <p:pic>
              <p:nvPicPr>
                <p:cNvPr id="34" name="Freihand 33">
                  <a:extLst>
                    <a:ext uri="{FF2B5EF4-FFF2-40B4-BE49-F238E27FC236}">
                      <a16:creationId xmlns:a16="http://schemas.microsoft.com/office/drawing/2014/main" id="{98F5966A-FE2A-638B-7907-364FF03E189C}"/>
                    </a:ext>
                  </a:extLst>
                </p:cNvPr>
                <p:cNvPicPr/>
                <p:nvPr/>
              </p:nvPicPr>
              <p:blipFill>
                <a:blip r:embed="rId105"/>
                <a:stretch>
                  <a:fillRect/>
                </a:stretch>
              </p:blipFill>
              <p:spPr>
                <a:xfrm>
                  <a:off x="11405847" y="780022"/>
                  <a:ext cx="107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 name="Freihand 34">
                  <a:extLst>
                    <a:ext uri="{FF2B5EF4-FFF2-40B4-BE49-F238E27FC236}">
                      <a16:creationId xmlns:a16="http://schemas.microsoft.com/office/drawing/2014/main" id="{FAE7C7AE-500F-38CD-81B0-5040EB08E3EC}"/>
                    </a:ext>
                  </a:extLst>
                </p14:cNvPr>
                <p14:cNvContentPartPr/>
                <p14:nvPr/>
              </p14:nvContentPartPr>
              <p14:xfrm>
                <a:off x="11552367" y="734302"/>
                <a:ext cx="179640" cy="243720"/>
              </p14:xfrm>
            </p:contentPart>
          </mc:Choice>
          <mc:Fallback>
            <p:pic>
              <p:nvPicPr>
                <p:cNvPr id="35" name="Freihand 34">
                  <a:extLst>
                    <a:ext uri="{FF2B5EF4-FFF2-40B4-BE49-F238E27FC236}">
                      <a16:creationId xmlns:a16="http://schemas.microsoft.com/office/drawing/2014/main" id="{FAE7C7AE-500F-38CD-81B0-5040EB08E3EC}"/>
                    </a:ext>
                  </a:extLst>
                </p:cNvPr>
                <p:cNvPicPr/>
                <p:nvPr/>
              </p:nvPicPr>
              <p:blipFill>
                <a:blip r:embed="rId107"/>
                <a:stretch>
                  <a:fillRect/>
                </a:stretch>
              </p:blipFill>
              <p:spPr>
                <a:xfrm>
                  <a:off x="11543367" y="725302"/>
                  <a:ext cx="1972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 name="Freihand 37">
                  <a:extLst>
                    <a:ext uri="{FF2B5EF4-FFF2-40B4-BE49-F238E27FC236}">
                      <a16:creationId xmlns:a16="http://schemas.microsoft.com/office/drawing/2014/main" id="{41CDAEFA-9569-D076-8015-70A25F629054}"/>
                    </a:ext>
                  </a:extLst>
                </p14:cNvPr>
                <p14:cNvContentPartPr/>
                <p14:nvPr/>
              </p14:nvContentPartPr>
              <p14:xfrm>
                <a:off x="9178887" y="1187182"/>
                <a:ext cx="113040" cy="179280"/>
              </p14:xfrm>
            </p:contentPart>
          </mc:Choice>
          <mc:Fallback>
            <p:pic>
              <p:nvPicPr>
                <p:cNvPr id="38" name="Freihand 37">
                  <a:extLst>
                    <a:ext uri="{FF2B5EF4-FFF2-40B4-BE49-F238E27FC236}">
                      <a16:creationId xmlns:a16="http://schemas.microsoft.com/office/drawing/2014/main" id="{41CDAEFA-9569-D076-8015-70A25F629054}"/>
                    </a:ext>
                  </a:extLst>
                </p:cNvPr>
                <p:cNvPicPr/>
                <p:nvPr/>
              </p:nvPicPr>
              <p:blipFill>
                <a:blip r:embed="rId109"/>
                <a:stretch>
                  <a:fillRect/>
                </a:stretch>
              </p:blipFill>
              <p:spPr>
                <a:xfrm>
                  <a:off x="9170247" y="1178542"/>
                  <a:ext cx="130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9" name="Freihand 38">
                  <a:extLst>
                    <a:ext uri="{FF2B5EF4-FFF2-40B4-BE49-F238E27FC236}">
                      <a16:creationId xmlns:a16="http://schemas.microsoft.com/office/drawing/2014/main" id="{3952D939-59DB-8D37-CC72-C9A95B2EA024}"/>
                    </a:ext>
                  </a:extLst>
                </p14:cNvPr>
                <p14:cNvContentPartPr/>
                <p14:nvPr/>
              </p14:nvContentPartPr>
              <p14:xfrm>
                <a:off x="9345927" y="1167742"/>
                <a:ext cx="273600" cy="192240"/>
              </p14:xfrm>
            </p:contentPart>
          </mc:Choice>
          <mc:Fallback>
            <p:pic>
              <p:nvPicPr>
                <p:cNvPr id="39" name="Freihand 38">
                  <a:extLst>
                    <a:ext uri="{FF2B5EF4-FFF2-40B4-BE49-F238E27FC236}">
                      <a16:creationId xmlns:a16="http://schemas.microsoft.com/office/drawing/2014/main" id="{3952D939-59DB-8D37-CC72-C9A95B2EA024}"/>
                    </a:ext>
                  </a:extLst>
                </p:cNvPr>
                <p:cNvPicPr/>
                <p:nvPr/>
              </p:nvPicPr>
              <p:blipFill>
                <a:blip r:embed="rId111"/>
                <a:stretch>
                  <a:fillRect/>
                </a:stretch>
              </p:blipFill>
              <p:spPr>
                <a:xfrm>
                  <a:off x="9337287" y="1158742"/>
                  <a:ext cx="291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0" name="Freihand 39">
                  <a:extLst>
                    <a:ext uri="{FF2B5EF4-FFF2-40B4-BE49-F238E27FC236}">
                      <a16:creationId xmlns:a16="http://schemas.microsoft.com/office/drawing/2014/main" id="{E23501E0-2189-D708-54E6-645D46C4EFA9}"/>
                    </a:ext>
                  </a:extLst>
                </p14:cNvPr>
                <p14:cNvContentPartPr/>
                <p14:nvPr/>
              </p14:nvContentPartPr>
              <p14:xfrm>
                <a:off x="9620247" y="1251622"/>
                <a:ext cx="150120" cy="104400"/>
              </p14:xfrm>
            </p:contentPart>
          </mc:Choice>
          <mc:Fallback>
            <p:pic>
              <p:nvPicPr>
                <p:cNvPr id="40" name="Freihand 39">
                  <a:extLst>
                    <a:ext uri="{FF2B5EF4-FFF2-40B4-BE49-F238E27FC236}">
                      <a16:creationId xmlns:a16="http://schemas.microsoft.com/office/drawing/2014/main" id="{E23501E0-2189-D708-54E6-645D46C4EFA9}"/>
                    </a:ext>
                  </a:extLst>
                </p:cNvPr>
                <p:cNvPicPr/>
                <p:nvPr/>
              </p:nvPicPr>
              <p:blipFill>
                <a:blip r:embed="rId113"/>
                <a:stretch>
                  <a:fillRect/>
                </a:stretch>
              </p:blipFill>
              <p:spPr>
                <a:xfrm>
                  <a:off x="9611607" y="1242982"/>
                  <a:ext cx="167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1" name="Freihand 40">
                  <a:extLst>
                    <a:ext uri="{FF2B5EF4-FFF2-40B4-BE49-F238E27FC236}">
                      <a16:creationId xmlns:a16="http://schemas.microsoft.com/office/drawing/2014/main" id="{E968A1D4-D161-D056-DDDB-6FF155EB9617}"/>
                    </a:ext>
                  </a:extLst>
                </p14:cNvPr>
                <p14:cNvContentPartPr/>
                <p14:nvPr/>
              </p14:nvContentPartPr>
              <p14:xfrm>
                <a:off x="9777207" y="1174942"/>
                <a:ext cx="186480" cy="185400"/>
              </p14:xfrm>
            </p:contentPart>
          </mc:Choice>
          <mc:Fallback>
            <p:pic>
              <p:nvPicPr>
                <p:cNvPr id="41" name="Freihand 40">
                  <a:extLst>
                    <a:ext uri="{FF2B5EF4-FFF2-40B4-BE49-F238E27FC236}">
                      <a16:creationId xmlns:a16="http://schemas.microsoft.com/office/drawing/2014/main" id="{E968A1D4-D161-D056-DDDB-6FF155EB9617}"/>
                    </a:ext>
                  </a:extLst>
                </p:cNvPr>
                <p:cNvPicPr/>
                <p:nvPr/>
              </p:nvPicPr>
              <p:blipFill>
                <a:blip r:embed="rId115"/>
                <a:stretch>
                  <a:fillRect/>
                </a:stretch>
              </p:blipFill>
              <p:spPr>
                <a:xfrm>
                  <a:off x="9768567" y="1165942"/>
                  <a:ext cx="204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4" name="Freihand 43">
                  <a:extLst>
                    <a:ext uri="{FF2B5EF4-FFF2-40B4-BE49-F238E27FC236}">
                      <a16:creationId xmlns:a16="http://schemas.microsoft.com/office/drawing/2014/main" id="{88AEDB67-669A-DDDC-F4D2-6A1521C714A9}"/>
                    </a:ext>
                  </a:extLst>
                </p14:cNvPr>
                <p14:cNvContentPartPr/>
                <p14:nvPr/>
              </p14:nvContentPartPr>
              <p14:xfrm>
                <a:off x="10042167" y="1236142"/>
                <a:ext cx="303120" cy="124560"/>
              </p14:xfrm>
            </p:contentPart>
          </mc:Choice>
          <mc:Fallback>
            <p:pic>
              <p:nvPicPr>
                <p:cNvPr id="44" name="Freihand 43">
                  <a:extLst>
                    <a:ext uri="{FF2B5EF4-FFF2-40B4-BE49-F238E27FC236}">
                      <a16:creationId xmlns:a16="http://schemas.microsoft.com/office/drawing/2014/main" id="{88AEDB67-669A-DDDC-F4D2-6A1521C714A9}"/>
                    </a:ext>
                  </a:extLst>
                </p:cNvPr>
                <p:cNvPicPr/>
                <p:nvPr/>
              </p:nvPicPr>
              <p:blipFill>
                <a:blip r:embed="rId117"/>
                <a:stretch>
                  <a:fillRect/>
                </a:stretch>
              </p:blipFill>
              <p:spPr>
                <a:xfrm>
                  <a:off x="10033167" y="1227502"/>
                  <a:ext cx="320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5" name="Freihand 44">
                  <a:extLst>
                    <a:ext uri="{FF2B5EF4-FFF2-40B4-BE49-F238E27FC236}">
                      <a16:creationId xmlns:a16="http://schemas.microsoft.com/office/drawing/2014/main" id="{C277A229-82D8-F4D0-3D2B-A790B68D42D2}"/>
                    </a:ext>
                  </a:extLst>
                </p14:cNvPr>
                <p14:cNvContentPartPr/>
                <p14:nvPr/>
              </p14:nvContentPartPr>
              <p14:xfrm>
                <a:off x="10380927" y="1240462"/>
                <a:ext cx="112680" cy="127080"/>
              </p14:xfrm>
            </p:contentPart>
          </mc:Choice>
          <mc:Fallback>
            <p:pic>
              <p:nvPicPr>
                <p:cNvPr id="45" name="Freihand 44">
                  <a:extLst>
                    <a:ext uri="{FF2B5EF4-FFF2-40B4-BE49-F238E27FC236}">
                      <a16:creationId xmlns:a16="http://schemas.microsoft.com/office/drawing/2014/main" id="{C277A229-82D8-F4D0-3D2B-A790B68D42D2}"/>
                    </a:ext>
                  </a:extLst>
                </p:cNvPr>
                <p:cNvPicPr/>
                <p:nvPr/>
              </p:nvPicPr>
              <p:blipFill>
                <a:blip r:embed="rId119"/>
                <a:stretch>
                  <a:fillRect/>
                </a:stretch>
              </p:blipFill>
              <p:spPr>
                <a:xfrm>
                  <a:off x="10372287" y="1231462"/>
                  <a:ext cx="130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6" name="Freihand 45">
                  <a:extLst>
                    <a:ext uri="{FF2B5EF4-FFF2-40B4-BE49-F238E27FC236}">
                      <a16:creationId xmlns:a16="http://schemas.microsoft.com/office/drawing/2014/main" id="{B24213FB-4441-2034-2989-03CDFA3FBBC2}"/>
                    </a:ext>
                  </a:extLst>
                </p14:cNvPr>
                <p14:cNvContentPartPr/>
                <p14:nvPr/>
              </p14:nvContentPartPr>
              <p14:xfrm>
                <a:off x="10535367" y="1264222"/>
                <a:ext cx="269280" cy="274680"/>
              </p14:xfrm>
            </p:contentPart>
          </mc:Choice>
          <mc:Fallback>
            <p:pic>
              <p:nvPicPr>
                <p:cNvPr id="46" name="Freihand 45">
                  <a:extLst>
                    <a:ext uri="{FF2B5EF4-FFF2-40B4-BE49-F238E27FC236}">
                      <a16:creationId xmlns:a16="http://schemas.microsoft.com/office/drawing/2014/main" id="{B24213FB-4441-2034-2989-03CDFA3FBBC2}"/>
                    </a:ext>
                  </a:extLst>
                </p:cNvPr>
                <p:cNvPicPr/>
                <p:nvPr/>
              </p:nvPicPr>
              <p:blipFill>
                <a:blip r:embed="rId121"/>
                <a:stretch>
                  <a:fillRect/>
                </a:stretch>
              </p:blipFill>
              <p:spPr>
                <a:xfrm>
                  <a:off x="10526727" y="1255222"/>
                  <a:ext cx="2869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7" name="Freihand 46">
                  <a:extLst>
                    <a:ext uri="{FF2B5EF4-FFF2-40B4-BE49-F238E27FC236}">
                      <a16:creationId xmlns:a16="http://schemas.microsoft.com/office/drawing/2014/main" id="{D1CCE083-0441-7EE4-179C-04EF7B0A0CBB}"/>
                    </a:ext>
                  </a:extLst>
                </p14:cNvPr>
                <p14:cNvContentPartPr/>
                <p14:nvPr/>
              </p14:nvContentPartPr>
              <p14:xfrm>
                <a:off x="10838487" y="1169182"/>
                <a:ext cx="102960" cy="180360"/>
              </p14:xfrm>
            </p:contentPart>
          </mc:Choice>
          <mc:Fallback>
            <p:pic>
              <p:nvPicPr>
                <p:cNvPr id="47" name="Freihand 46">
                  <a:extLst>
                    <a:ext uri="{FF2B5EF4-FFF2-40B4-BE49-F238E27FC236}">
                      <a16:creationId xmlns:a16="http://schemas.microsoft.com/office/drawing/2014/main" id="{D1CCE083-0441-7EE4-179C-04EF7B0A0CBB}"/>
                    </a:ext>
                  </a:extLst>
                </p:cNvPr>
                <p:cNvPicPr/>
                <p:nvPr/>
              </p:nvPicPr>
              <p:blipFill>
                <a:blip r:embed="rId123"/>
                <a:stretch>
                  <a:fillRect/>
                </a:stretch>
              </p:blipFill>
              <p:spPr>
                <a:xfrm>
                  <a:off x="10829487" y="1160542"/>
                  <a:ext cx="120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 name="Freihand 47">
                  <a:extLst>
                    <a:ext uri="{FF2B5EF4-FFF2-40B4-BE49-F238E27FC236}">
                      <a16:creationId xmlns:a16="http://schemas.microsoft.com/office/drawing/2014/main" id="{73C3572C-600A-2329-FB57-DB9EA8B08606}"/>
                    </a:ext>
                  </a:extLst>
                </p14:cNvPr>
                <p14:cNvContentPartPr/>
                <p14:nvPr/>
              </p14:nvContentPartPr>
              <p14:xfrm>
                <a:off x="10987527" y="1252342"/>
                <a:ext cx="262080" cy="97920"/>
              </p14:xfrm>
            </p:contentPart>
          </mc:Choice>
          <mc:Fallback>
            <p:pic>
              <p:nvPicPr>
                <p:cNvPr id="48" name="Freihand 47">
                  <a:extLst>
                    <a:ext uri="{FF2B5EF4-FFF2-40B4-BE49-F238E27FC236}">
                      <a16:creationId xmlns:a16="http://schemas.microsoft.com/office/drawing/2014/main" id="{73C3572C-600A-2329-FB57-DB9EA8B08606}"/>
                    </a:ext>
                  </a:extLst>
                </p:cNvPr>
                <p:cNvPicPr/>
                <p:nvPr/>
              </p:nvPicPr>
              <p:blipFill>
                <a:blip r:embed="rId125"/>
                <a:stretch>
                  <a:fillRect/>
                </a:stretch>
              </p:blipFill>
              <p:spPr>
                <a:xfrm>
                  <a:off x="10978887" y="1243702"/>
                  <a:ext cx="279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9" name="Freihand 48">
                  <a:extLst>
                    <a:ext uri="{FF2B5EF4-FFF2-40B4-BE49-F238E27FC236}">
                      <a16:creationId xmlns:a16="http://schemas.microsoft.com/office/drawing/2014/main" id="{D58AAACC-1D2B-5B92-1FDA-1E2D44C318A6}"/>
                    </a:ext>
                  </a:extLst>
                </p14:cNvPr>
                <p14:cNvContentPartPr/>
                <p14:nvPr/>
              </p14:nvContentPartPr>
              <p14:xfrm>
                <a:off x="9972327" y="1598662"/>
                <a:ext cx="234360" cy="196560"/>
              </p14:xfrm>
            </p:contentPart>
          </mc:Choice>
          <mc:Fallback>
            <p:pic>
              <p:nvPicPr>
                <p:cNvPr id="49" name="Freihand 48">
                  <a:extLst>
                    <a:ext uri="{FF2B5EF4-FFF2-40B4-BE49-F238E27FC236}">
                      <a16:creationId xmlns:a16="http://schemas.microsoft.com/office/drawing/2014/main" id="{D58AAACC-1D2B-5B92-1FDA-1E2D44C318A6}"/>
                    </a:ext>
                  </a:extLst>
                </p:cNvPr>
                <p:cNvPicPr/>
                <p:nvPr/>
              </p:nvPicPr>
              <p:blipFill>
                <a:blip r:embed="rId127"/>
                <a:stretch>
                  <a:fillRect/>
                </a:stretch>
              </p:blipFill>
              <p:spPr>
                <a:xfrm>
                  <a:off x="9963687" y="1590022"/>
                  <a:ext cx="252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1" name="Freihand 50">
                  <a:extLst>
                    <a:ext uri="{FF2B5EF4-FFF2-40B4-BE49-F238E27FC236}">
                      <a16:creationId xmlns:a16="http://schemas.microsoft.com/office/drawing/2014/main" id="{FD4195AE-8100-4851-A0BE-328120A59381}"/>
                    </a:ext>
                  </a:extLst>
                </p14:cNvPr>
                <p14:cNvContentPartPr/>
                <p14:nvPr/>
              </p14:nvContentPartPr>
              <p14:xfrm>
                <a:off x="10489287" y="1714582"/>
                <a:ext cx="461880" cy="92880"/>
              </p14:xfrm>
            </p:contentPart>
          </mc:Choice>
          <mc:Fallback>
            <p:pic>
              <p:nvPicPr>
                <p:cNvPr id="51" name="Freihand 50">
                  <a:extLst>
                    <a:ext uri="{FF2B5EF4-FFF2-40B4-BE49-F238E27FC236}">
                      <a16:creationId xmlns:a16="http://schemas.microsoft.com/office/drawing/2014/main" id="{FD4195AE-8100-4851-A0BE-328120A59381}"/>
                    </a:ext>
                  </a:extLst>
                </p:cNvPr>
                <p:cNvPicPr/>
                <p:nvPr/>
              </p:nvPicPr>
              <p:blipFill>
                <a:blip r:embed="rId129"/>
                <a:stretch>
                  <a:fillRect/>
                </a:stretch>
              </p:blipFill>
              <p:spPr>
                <a:xfrm>
                  <a:off x="10480647" y="1705942"/>
                  <a:ext cx="479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2" name="Freihand 51">
                  <a:extLst>
                    <a:ext uri="{FF2B5EF4-FFF2-40B4-BE49-F238E27FC236}">
                      <a16:creationId xmlns:a16="http://schemas.microsoft.com/office/drawing/2014/main" id="{2AE187AA-BE4B-609B-15B9-62233C4FF940}"/>
                    </a:ext>
                  </a:extLst>
                </p14:cNvPr>
                <p14:cNvContentPartPr/>
                <p14:nvPr/>
              </p14:nvContentPartPr>
              <p14:xfrm>
                <a:off x="11179767" y="1585702"/>
                <a:ext cx="103680" cy="141480"/>
              </p14:xfrm>
            </p:contentPart>
          </mc:Choice>
          <mc:Fallback>
            <p:pic>
              <p:nvPicPr>
                <p:cNvPr id="52" name="Freihand 51">
                  <a:extLst>
                    <a:ext uri="{FF2B5EF4-FFF2-40B4-BE49-F238E27FC236}">
                      <a16:creationId xmlns:a16="http://schemas.microsoft.com/office/drawing/2014/main" id="{2AE187AA-BE4B-609B-15B9-62233C4FF940}"/>
                    </a:ext>
                  </a:extLst>
                </p:cNvPr>
                <p:cNvPicPr/>
                <p:nvPr/>
              </p:nvPicPr>
              <p:blipFill>
                <a:blip r:embed="rId131"/>
                <a:stretch>
                  <a:fillRect/>
                </a:stretch>
              </p:blipFill>
              <p:spPr>
                <a:xfrm>
                  <a:off x="11171127" y="1577062"/>
                  <a:ext cx="121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3" name="Freihand 52">
                  <a:extLst>
                    <a:ext uri="{FF2B5EF4-FFF2-40B4-BE49-F238E27FC236}">
                      <a16:creationId xmlns:a16="http://schemas.microsoft.com/office/drawing/2014/main" id="{8C645A64-FECA-7A31-6033-619A7C7033EE}"/>
                    </a:ext>
                  </a:extLst>
                </p14:cNvPr>
                <p14:cNvContentPartPr/>
                <p14:nvPr/>
              </p14:nvContentPartPr>
              <p14:xfrm>
                <a:off x="11177247" y="1709542"/>
                <a:ext cx="129960" cy="24480"/>
              </p14:xfrm>
            </p:contentPart>
          </mc:Choice>
          <mc:Fallback>
            <p:pic>
              <p:nvPicPr>
                <p:cNvPr id="53" name="Freihand 52">
                  <a:extLst>
                    <a:ext uri="{FF2B5EF4-FFF2-40B4-BE49-F238E27FC236}">
                      <a16:creationId xmlns:a16="http://schemas.microsoft.com/office/drawing/2014/main" id="{8C645A64-FECA-7A31-6033-619A7C7033EE}"/>
                    </a:ext>
                  </a:extLst>
                </p:cNvPr>
                <p:cNvPicPr/>
                <p:nvPr/>
              </p:nvPicPr>
              <p:blipFill>
                <a:blip r:embed="rId133"/>
                <a:stretch>
                  <a:fillRect/>
                </a:stretch>
              </p:blipFill>
              <p:spPr>
                <a:xfrm>
                  <a:off x="11168607" y="1700542"/>
                  <a:ext cx="147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5" name="Freihand 54">
                  <a:extLst>
                    <a:ext uri="{FF2B5EF4-FFF2-40B4-BE49-F238E27FC236}">
                      <a16:creationId xmlns:a16="http://schemas.microsoft.com/office/drawing/2014/main" id="{FE8B8CA2-5AA4-D2C7-3A6F-55C1D80504C2}"/>
                    </a:ext>
                  </a:extLst>
                </p14:cNvPr>
                <p14:cNvContentPartPr/>
                <p14:nvPr/>
              </p14:nvContentPartPr>
              <p14:xfrm>
                <a:off x="11606727" y="1607662"/>
                <a:ext cx="62640" cy="27720"/>
              </p14:xfrm>
            </p:contentPart>
          </mc:Choice>
          <mc:Fallback>
            <p:pic>
              <p:nvPicPr>
                <p:cNvPr id="55" name="Freihand 54">
                  <a:extLst>
                    <a:ext uri="{FF2B5EF4-FFF2-40B4-BE49-F238E27FC236}">
                      <a16:creationId xmlns:a16="http://schemas.microsoft.com/office/drawing/2014/main" id="{FE8B8CA2-5AA4-D2C7-3A6F-55C1D80504C2}"/>
                    </a:ext>
                  </a:extLst>
                </p:cNvPr>
                <p:cNvPicPr/>
                <p:nvPr/>
              </p:nvPicPr>
              <p:blipFill>
                <a:blip r:embed="rId135"/>
                <a:stretch>
                  <a:fillRect/>
                </a:stretch>
              </p:blipFill>
              <p:spPr>
                <a:xfrm>
                  <a:off x="11597727" y="1599022"/>
                  <a:ext cx="80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1" name="Freihand 60">
                  <a:extLst>
                    <a:ext uri="{FF2B5EF4-FFF2-40B4-BE49-F238E27FC236}">
                      <a16:creationId xmlns:a16="http://schemas.microsoft.com/office/drawing/2014/main" id="{407C23F3-743D-8F98-35DE-BF2F3EF648E1}"/>
                    </a:ext>
                  </a:extLst>
                </p14:cNvPr>
                <p14:cNvContentPartPr/>
                <p14:nvPr/>
              </p14:nvContentPartPr>
              <p14:xfrm>
                <a:off x="11380647" y="1548262"/>
                <a:ext cx="140040" cy="241200"/>
              </p14:xfrm>
            </p:contentPart>
          </mc:Choice>
          <mc:Fallback>
            <p:pic>
              <p:nvPicPr>
                <p:cNvPr id="61" name="Freihand 60">
                  <a:extLst>
                    <a:ext uri="{FF2B5EF4-FFF2-40B4-BE49-F238E27FC236}">
                      <a16:creationId xmlns:a16="http://schemas.microsoft.com/office/drawing/2014/main" id="{407C23F3-743D-8F98-35DE-BF2F3EF648E1}"/>
                    </a:ext>
                  </a:extLst>
                </p:cNvPr>
                <p:cNvPicPr/>
                <p:nvPr/>
              </p:nvPicPr>
              <p:blipFill>
                <a:blip r:embed="rId137"/>
                <a:stretch>
                  <a:fillRect/>
                </a:stretch>
              </p:blipFill>
              <p:spPr>
                <a:xfrm>
                  <a:off x="11372007" y="1539622"/>
                  <a:ext cx="1576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2" name="Freihand 61">
                  <a:extLst>
                    <a:ext uri="{FF2B5EF4-FFF2-40B4-BE49-F238E27FC236}">
                      <a16:creationId xmlns:a16="http://schemas.microsoft.com/office/drawing/2014/main" id="{3FB84B71-5CF3-7AFA-8CD9-B64335D37F1B}"/>
                    </a:ext>
                  </a:extLst>
                </p14:cNvPr>
                <p14:cNvContentPartPr/>
                <p14:nvPr/>
              </p14:nvContentPartPr>
              <p14:xfrm>
                <a:off x="11563887" y="1711342"/>
                <a:ext cx="132840" cy="19080"/>
              </p14:xfrm>
            </p:contentPart>
          </mc:Choice>
          <mc:Fallback>
            <p:pic>
              <p:nvPicPr>
                <p:cNvPr id="62" name="Freihand 61">
                  <a:extLst>
                    <a:ext uri="{FF2B5EF4-FFF2-40B4-BE49-F238E27FC236}">
                      <a16:creationId xmlns:a16="http://schemas.microsoft.com/office/drawing/2014/main" id="{3FB84B71-5CF3-7AFA-8CD9-B64335D37F1B}"/>
                    </a:ext>
                  </a:extLst>
                </p:cNvPr>
                <p:cNvPicPr/>
                <p:nvPr/>
              </p:nvPicPr>
              <p:blipFill>
                <a:blip r:embed="rId139"/>
                <a:stretch>
                  <a:fillRect/>
                </a:stretch>
              </p:blipFill>
              <p:spPr>
                <a:xfrm>
                  <a:off x="11554887" y="1702702"/>
                  <a:ext cx="150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3" name="Freihand 62">
                  <a:extLst>
                    <a:ext uri="{FF2B5EF4-FFF2-40B4-BE49-F238E27FC236}">
                      <a16:creationId xmlns:a16="http://schemas.microsoft.com/office/drawing/2014/main" id="{542DAF89-AB4D-2474-34FB-A5B84322261C}"/>
                    </a:ext>
                  </a:extLst>
                </p14:cNvPr>
                <p14:cNvContentPartPr/>
                <p14:nvPr/>
              </p14:nvContentPartPr>
              <p14:xfrm>
                <a:off x="11758287" y="1592182"/>
                <a:ext cx="142920" cy="153360"/>
              </p14:xfrm>
            </p:contentPart>
          </mc:Choice>
          <mc:Fallback>
            <p:pic>
              <p:nvPicPr>
                <p:cNvPr id="63" name="Freihand 62">
                  <a:extLst>
                    <a:ext uri="{FF2B5EF4-FFF2-40B4-BE49-F238E27FC236}">
                      <a16:creationId xmlns:a16="http://schemas.microsoft.com/office/drawing/2014/main" id="{542DAF89-AB4D-2474-34FB-A5B84322261C}"/>
                    </a:ext>
                  </a:extLst>
                </p:cNvPr>
                <p:cNvPicPr/>
                <p:nvPr/>
              </p:nvPicPr>
              <p:blipFill>
                <a:blip r:embed="rId141"/>
                <a:stretch>
                  <a:fillRect/>
                </a:stretch>
              </p:blipFill>
              <p:spPr>
                <a:xfrm>
                  <a:off x="11749647" y="1583542"/>
                  <a:ext cx="160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4" name="Freihand 63">
                  <a:extLst>
                    <a:ext uri="{FF2B5EF4-FFF2-40B4-BE49-F238E27FC236}">
                      <a16:creationId xmlns:a16="http://schemas.microsoft.com/office/drawing/2014/main" id="{A2564AA5-748A-9981-552A-5ECDC25A6AD3}"/>
                    </a:ext>
                  </a:extLst>
                </p14:cNvPr>
                <p14:cNvContentPartPr/>
                <p14:nvPr/>
              </p14:nvContentPartPr>
              <p14:xfrm>
                <a:off x="11802207" y="1554022"/>
                <a:ext cx="149400" cy="23040"/>
              </p14:xfrm>
            </p:contentPart>
          </mc:Choice>
          <mc:Fallback>
            <p:pic>
              <p:nvPicPr>
                <p:cNvPr id="64" name="Freihand 63">
                  <a:extLst>
                    <a:ext uri="{FF2B5EF4-FFF2-40B4-BE49-F238E27FC236}">
                      <a16:creationId xmlns:a16="http://schemas.microsoft.com/office/drawing/2014/main" id="{A2564AA5-748A-9981-552A-5ECDC25A6AD3}"/>
                    </a:ext>
                  </a:extLst>
                </p:cNvPr>
                <p:cNvPicPr/>
                <p:nvPr/>
              </p:nvPicPr>
              <p:blipFill>
                <a:blip r:embed="rId143"/>
                <a:stretch>
                  <a:fillRect/>
                </a:stretch>
              </p:blipFill>
              <p:spPr>
                <a:xfrm>
                  <a:off x="11793567" y="1545382"/>
                  <a:ext cx="167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E428F125-5D21-3ABC-D67E-6437819290C4}"/>
                    </a:ext>
                  </a:extLst>
                </p14:cNvPr>
                <p14:cNvContentPartPr/>
                <p14:nvPr/>
              </p14:nvContentPartPr>
              <p14:xfrm>
                <a:off x="10135047" y="655462"/>
                <a:ext cx="509040" cy="555120"/>
              </p14:xfrm>
            </p:contentPart>
          </mc:Choice>
          <mc:Fallback>
            <p:pic>
              <p:nvPicPr>
                <p:cNvPr id="102" name="Freihand 101">
                  <a:extLst>
                    <a:ext uri="{FF2B5EF4-FFF2-40B4-BE49-F238E27FC236}">
                      <a16:creationId xmlns:a16="http://schemas.microsoft.com/office/drawing/2014/main" id="{E428F125-5D21-3ABC-D67E-6437819290C4}"/>
                    </a:ext>
                  </a:extLst>
                </p:cNvPr>
                <p:cNvPicPr/>
                <p:nvPr/>
              </p:nvPicPr>
              <p:blipFill>
                <a:blip r:embed="rId145"/>
                <a:stretch>
                  <a:fillRect/>
                </a:stretch>
              </p:blipFill>
              <p:spPr>
                <a:xfrm>
                  <a:off x="10126407" y="646462"/>
                  <a:ext cx="526680" cy="572760"/>
                </a:xfrm>
                <a:prstGeom prst="rect">
                  <a:avLst/>
                </a:prstGeom>
              </p:spPr>
            </p:pic>
          </mc:Fallback>
        </mc:AlternateContent>
      </p:grpSp>
      <p:grpSp>
        <p:nvGrpSpPr>
          <p:cNvPr id="109" name="Gruppieren 108">
            <a:extLst>
              <a:ext uri="{FF2B5EF4-FFF2-40B4-BE49-F238E27FC236}">
                <a16:creationId xmlns:a16="http://schemas.microsoft.com/office/drawing/2014/main" id="{EE8339E7-96D8-6020-ECA6-1E6E8B3066F6}"/>
              </a:ext>
            </a:extLst>
          </p:cNvPr>
          <p:cNvGrpSpPr/>
          <p:nvPr/>
        </p:nvGrpSpPr>
        <p:grpSpPr>
          <a:xfrm>
            <a:off x="3221967" y="1037782"/>
            <a:ext cx="5140440" cy="3403440"/>
            <a:chOff x="3221967" y="1037782"/>
            <a:chExt cx="5140440" cy="3403440"/>
          </a:xfrm>
        </p:grpSpPr>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ED631C56-5966-A217-9E4E-EA55C7BA41B9}"/>
                    </a:ext>
                  </a:extLst>
                </p14:cNvPr>
                <p14:cNvContentPartPr/>
                <p14:nvPr/>
              </p14:nvContentPartPr>
              <p14:xfrm>
                <a:off x="3221967" y="1497502"/>
                <a:ext cx="4640040" cy="2943720"/>
              </p14:xfrm>
            </p:contentPart>
          </mc:Choice>
          <mc:Fallback>
            <p:pic>
              <p:nvPicPr>
                <p:cNvPr id="104" name="Freihand 103">
                  <a:extLst>
                    <a:ext uri="{FF2B5EF4-FFF2-40B4-BE49-F238E27FC236}">
                      <a16:creationId xmlns:a16="http://schemas.microsoft.com/office/drawing/2014/main" id="{ED631C56-5966-A217-9E4E-EA55C7BA41B9}"/>
                    </a:ext>
                  </a:extLst>
                </p:cNvPr>
                <p:cNvPicPr/>
                <p:nvPr/>
              </p:nvPicPr>
              <p:blipFill>
                <a:blip r:embed="rId147"/>
                <a:stretch>
                  <a:fillRect/>
                </a:stretch>
              </p:blipFill>
              <p:spPr>
                <a:xfrm>
                  <a:off x="3212967" y="1488502"/>
                  <a:ext cx="4657680" cy="2961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2B3B3878-00A4-2E4A-5DD4-80CB382A8095}"/>
                    </a:ext>
                  </a:extLst>
                </p14:cNvPr>
                <p14:cNvContentPartPr/>
                <p14:nvPr/>
              </p14:nvContentPartPr>
              <p14:xfrm>
                <a:off x="7958847" y="1377262"/>
                <a:ext cx="126720" cy="72000"/>
              </p14:xfrm>
            </p:contentPart>
          </mc:Choice>
          <mc:Fallback>
            <p:pic>
              <p:nvPicPr>
                <p:cNvPr id="105" name="Freihand 104">
                  <a:extLst>
                    <a:ext uri="{FF2B5EF4-FFF2-40B4-BE49-F238E27FC236}">
                      <a16:creationId xmlns:a16="http://schemas.microsoft.com/office/drawing/2014/main" id="{2B3B3878-00A4-2E4A-5DD4-80CB382A8095}"/>
                    </a:ext>
                  </a:extLst>
                </p:cNvPr>
                <p:cNvPicPr/>
                <p:nvPr/>
              </p:nvPicPr>
              <p:blipFill>
                <a:blip r:embed="rId149"/>
                <a:stretch>
                  <a:fillRect/>
                </a:stretch>
              </p:blipFill>
              <p:spPr>
                <a:xfrm>
                  <a:off x="7949847" y="1368262"/>
                  <a:ext cx="144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7BCCE33F-0220-7B58-CA24-27D928B0ECEC}"/>
                    </a:ext>
                  </a:extLst>
                </p14:cNvPr>
                <p14:cNvContentPartPr/>
                <p14:nvPr/>
              </p14:nvContentPartPr>
              <p14:xfrm>
                <a:off x="8023287" y="1235422"/>
                <a:ext cx="140040" cy="366840"/>
              </p14:xfrm>
            </p:contentPart>
          </mc:Choice>
          <mc:Fallback>
            <p:pic>
              <p:nvPicPr>
                <p:cNvPr id="106" name="Freihand 105">
                  <a:extLst>
                    <a:ext uri="{FF2B5EF4-FFF2-40B4-BE49-F238E27FC236}">
                      <a16:creationId xmlns:a16="http://schemas.microsoft.com/office/drawing/2014/main" id="{7BCCE33F-0220-7B58-CA24-27D928B0ECEC}"/>
                    </a:ext>
                  </a:extLst>
                </p:cNvPr>
                <p:cNvPicPr/>
                <p:nvPr/>
              </p:nvPicPr>
              <p:blipFill>
                <a:blip r:embed="rId151"/>
                <a:stretch>
                  <a:fillRect/>
                </a:stretch>
              </p:blipFill>
              <p:spPr>
                <a:xfrm>
                  <a:off x="8014287" y="1226422"/>
                  <a:ext cx="15768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E7D7846C-2B26-ED57-45DE-BEBB0FEF21D1}"/>
                    </a:ext>
                  </a:extLst>
                </p14:cNvPr>
                <p14:cNvContentPartPr/>
                <p14:nvPr/>
              </p14:nvContentPartPr>
              <p14:xfrm>
                <a:off x="8060007" y="1222462"/>
                <a:ext cx="220680" cy="206280"/>
              </p14:xfrm>
            </p:contentPart>
          </mc:Choice>
          <mc:Fallback>
            <p:pic>
              <p:nvPicPr>
                <p:cNvPr id="107" name="Freihand 106">
                  <a:extLst>
                    <a:ext uri="{FF2B5EF4-FFF2-40B4-BE49-F238E27FC236}">
                      <a16:creationId xmlns:a16="http://schemas.microsoft.com/office/drawing/2014/main" id="{E7D7846C-2B26-ED57-45DE-BEBB0FEF21D1}"/>
                    </a:ext>
                  </a:extLst>
                </p:cNvPr>
                <p:cNvPicPr/>
                <p:nvPr/>
              </p:nvPicPr>
              <p:blipFill>
                <a:blip r:embed="rId153"/>
                <a:stretch>
                  <a:fillRect/>
                </a:stretch>
              </p:blipFill>
              <p:spPr>
                <a:xfrm>
                  <a:off x="8051007" y="1213462"/>
                  <a:ext cx="238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5CD471A2-96EE-01A4-7156-9C4C4259143E}"/>
                    </a:ext>
                  </a:extLst>
                </p14:cNvPr>
                <p14:cNvContentPartPr/>
                <p14:nvPr/>
              </p14:nvContentPartPr>
              <p14:xfrm>
                <a:off x="8354847" y="1037782"/>
                <a:ext cx="7560" cy="169560"/>
              </p14:xfrm>
            </p:contentPart>
          </mc:Choice>
          <mc:Fallback>
            <p:pic>
              <p:nvPicPr>
                <p:cNvPr id="108" name="Freihand 107">
                  <a:extLst>
                    <a:ext uri="{FF2B5EF4-FFF2-40B4-BE49-F238E27FC236}">
                      <a16:creationId xmlns:a16="http://schemas.microsoft.com/office/drawing/2014/main" id="{5CD471A2-96EE-01A4-7156-9C4C4259143E}"/>
                    </a:ext>
                  </a:extLst>
                </p:cNvPr>
                <p:cNvPicPr/>
                <p:nvPr/>
              </p:nvPicPr>
              <p:blipFill>
                <a:blip r:embed="rId155"/>
                <a:stretch>
                  <a:fillRect/>
                </a:stretch>
              </p:blipFill>
              <p:spPr>
                <a:xfrm>
                  <a:off x="8346207" y="1028782"/>
                  <a:ext cx="2520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10" name="Freihand 109">
                <a:extLst>
                  <a:ext uri="{FF2B5EF4-FFF2-40B4-BE49-F238E27FC236}">
                    <a16:creationId xmlns:a16="http://schemas.microsoft.com/office/drawing/2014/main" id="{CDD5FD99-1B2C-07FF-7984-F0E57C2E294B}"/>
                  </a:ext>
                </a:extLst>
              </p14:cNvPr>
              <p14:cNvContentPartPr/>
              <p14:nvPr/>
            </p14:nvContentPartPr>
            <p14:xfrm>
              <a:off x="6438207" y="2420542"/>
              <a:ext cx="15480" cy="262080"/>
            </p14:xfrm>
          </p:contentPart>
        </mc:Choice>
        <mc:Fallback>
          <p:pic>
            <p:nvPicPr>
              <p:cNvPr id="110" name="Freihand 109">
                <a:extLst>
                  <a:ext uri="{FF2B5EF4-FFF2-40B4-BE49-F238E27FC236}">
                    <a16:creationId xmlns:a16="http://schemas.microsoft.com/office/drawing/2014/main" id="{CDD5FD99-1B2C-07FF-7984-F0E57C2E294B}"/>
                  </a:ext>
                </a:extLst>
              </p:cNvPr>
              <p:cNvPicPr/>
              <p:nvPr/>
            </p:nvPicPr>
            <p:blipFill>
              <a:blip r:embed="rId157"/>
              <a:stretch>
                <a:fillRect/>
              </a:stretch>
            </p:blipFill>
            <p:spPr>
              <a:xfrm>
                <a:off x="6429207" y="2411542"/>
                <a:ext cx="331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1" name="Freihand 110">
                <a:extLst>
                  <a:ext uri="{FF2B5EF4-FFF2-40B4-BE49-F238E27FC236}">
                    <a16:creationId xmlns:a16="http://schemas.microsoft.com/office/drawing/2014/main" id="{4C6B4A67-310E-9C31-A691-03FB8CB2150C}"/>
                  </a:ext>
                </a:extLst>
              </p14:cNvPr>
              <p14:cNvContentPartPr/>
              <p14:nvPr/>
            </p14:nvContentPartPr>
            <p14:xfrm>
              <a:off x="6368007" y="3068902"/>
              <a:ext cx="52920" cy="807480"/>
            </p14:xfrm>
          </p:contentPart>
        </mc:Choice>
        <mc:Fallback>
          <p:pic>
            <p:nvPicPr>
              <p:cNvPr id="111" name="Freihand 110">
                <a:extLst>
                  <a:ext uri="{FF2B5EF4-FFF2-40B4-BE49-F238E27FC236}">
                    <a16:creationId xmlns:a16="http://schemas.microsoft.com/office/drawing/2014/main" id="{4C6B4A67-310E-9C31-A691-03FB8CB2150C}"/>
                  </a:ext>
                </a:extLst>
              </p:cNvPr>
              <p:cNvPicPr/>
              <p:nvPr/>
            </p:nvPicPr>
            <p:blipFill>
              <a:blip r:embed="rId159"/>
              <a:stretch>
                <a:fillRect/>
              </a:stretch>
            </p:blipFill>
            <p:spPr>
              <a:xfrm>
                <a:off x="6359007" y="3060262"/>
                <a:ext cx="70560" cy="825120"/>
              </a:xfrm>
              <a:prstGeom prst="rect">
                <a:avLst/>
              </a:prstGeom>
            </p:spPr>
          </p:pic>
        </mc:Fallback>
      </mc:AlternateContent>
      <p:grpSp>
        <p:nvGrpSpPr>
          <p:cNvPr id="118" name="Gruppieren 117">
            <a:extLst>
              <a:ext uri="{FF2B5EF4-FFF2-40B4-BE49-F238E27FC236}">
                <a16:creationId xmlns:a16="http://schemas.microsoft.com/office/drawing/2014/main" id="{A4C16F80-EAFD-327A-F6F5-E8FDB97381CD}"/>
              </a:ext>
            </a:extLst>
          </p:cNvPr>
          <p:cNvGrpSpPr/>
          <p:nvPr/>
        </p:nvGrpSpPr>
        <p:grpSpPr>
          <a:xfrm>
            <a:off x="6139767" y="4454902"/>
            <a:ext cx="437760" cy="1599480"/>
            <a:chOff x="6139767" y="4454902"/>
            <a:chExt cx="437760" cy="1599480"/>
          </a:xfrm>
        </p:grpSpPr>
        <mc:AlternateContent xmlns:mc="http://schemas.openxmlformats.org/markup-compatibility/2006">
          <mc:Choice xmlns:p14="http://schemas.microsoft.com/office/powerpoint/2010/main" Requires="p14">
            <p:contentPart p14:bwMode="auto" r:id="rId160">
              <p14:nvContentPartPr>
                <p14:cNvPr id="112" name="Freihand 111">
                  <a:extLst>
                    <a:ext uri="{FF2B5EF4-FFF2-40B4-BE49-F238E27FC236}">
                      <a16:creationId xmlns:a16="http://schemas.microsoft.com/office/drawing/2014/main" id="{5CA99257-032F-10E2-A608-8F89959EFC8E}"/>
                    </a:ext>
                  </a:extLst>
                </p14:cNvPr>
                <p14:cNvContentPartPr/>
                <p14:nvPr/>
              </p14:nvContentPartPr>
              <p14:xfrm>
                <a:off x="6294207" y="4454902"/>
                <a:ext cx="42840" cy="1022040"/>
              </p14:xfrm>
            </p:contentPart>
          </mc:Choice>
          <mc:Fallback>
            <p:pic>
              <p:nvPicPr>
                <p:cNvPr id="112" name="Freihand 111">
                  <a:extLst>
                    <a:ext uri="{FF2B5EF4-FFF2-40B4-BE49-F238E27FC236}">
                      <a16:creationId xmlns:a16="http://schemas.microsoft.com/office/drawing/2014/main" id="{5CA99257-032F-10E2-A608-8F89959EFC8E}"/>
                    </a:ext>
                  </a:extLst>
                </p:cNvPr>
                <p:cNvPicPr/>
                <p:nvPr/>
              </p:nvPicPr>
              <p:blipFill>
                <a:blip r:embed="rId161"/>
                <a:stretch>
                  <a:fillRect/>
                </a:stretch>
              </p:blipFill>
              <p:spPr>
                <a:xfrm>
                  <a:off x="6285207" y="4445902"/>
                  <a:ext cx="60480" cy="1039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Freihand 112">
                  <a:extLst>
                    <a:ext uri="{FF2B5EF4-FFF2-40B4-BE49-F238E27FC236}">
                      <a16:creationId xmlns:a16="http://schemas.microsoft.com/office/drawing/2014/main" id="{62EF44D6-A6A9-B556-347A-FC981A34937A}"/>
                    </a:ext>
                  </a:extLst>
                </p14:cNvPr>
                <p14:cNvContentPartPr/>
                <p14:nvPr/>
              </p14:nvContentPartPr>
              <p14:xfrm>
                <a:off x="6139767" y="5793742"/>
                <a:ext cx="150120" cy="57240"/>
              </p14:xfrm>
            </p:contentPart>
          </mc:Choice>
          <mc:Fallback>
            <p:pic>
              <p:nvPicPr>
                <p:cNvPr id="113" name="Freihand 112">
                  <a:extLst>
                    <a:ext uri="{FF2B5EF4-FFF2-40B4-BE49-F238E27FC236}">
                      <a16:creationId xmlns:a16="http://schemas.microsoft.com/office/drawing/2014/main" id="{62EF44D6-A6A9-B556-347A-FC981A34937A}"/>
                    </a:ext>
                  </a:extLst>
                </p:cNvPr>
                <p:cNvPicPr/>
                <p:nvPr/>
              </p:nvPicPr>
              <p:blipFill>
                <a:blip r:embed="rId163"/>
                <a:stretch>
                  <a:fillRect/>
                </a:stretch>
              </p:blipFill>
              <p:spPr>
                <a:xfrm>
                  <a:off x="6131127" y="5785102"/>
                  <a:ext cx="167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Freihand 113">
                  <a:extLst>
                    <a:ext uri="{FF2B5EF4-FFF2-40B4-BE49-F238E27FC236}">
                      <a16:creationId xmlns:a16="http://schemas.microsoft.com/office/drawing/2014/main" id="{7E6DC5D0-3C5F-F36C-F3BD-82F538A29783}"/>
                    </a:ext>
                  </a:extLst>
                </p14:cNvPr>
                <p14:cNvContentPartPr/>
                <p14:nvPr/>
              </p14:nvContentPartPr>
              <p14:xfrm>
                <a:off x="6219327" y="5778982"/>
                <a:ext cx="78120" cy="275400"/>
              </p14:xfrm>
            </p:contentPart>
          </mc:Choice>
          <mc:Fallback>
            <p:pic>
              <p:nvPicPr>
                <p:cNvPr id="114" name="Freihand 113">
                  <a:extLst>
                    <a:ext uri="{FF2B5EF4-FFF2-40B4-BE49-F238E27FC236}">
                      <a16:creationId xmlns:a16="http://schemas.microsoft.com/office/drawing/2014/main" id="{7E6DC5D0-3C5F-F36C-F3BD-82F538A29783}"/>
                    </a:ext>
                  </a:extLst>
                </p:cNvPr>
                <p:cNvPicPr/>
                <p:nvPr/>
              </p:nvPicPr>
              <p:blipFill>
                <a:blip r:embed="rId165"/>
                <a:stretch>
                  <a:fillRect/>
                </a:stretch>
              </p:blipFill>
              <p:spPr>
                <a:xfrm>
                  <a:off x="6210327" y="5769982"/>
                  <a:ext cx="957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Freihand 115">
                  <a:extLst>
                    <a:ext uri="{FF2B5EF4-FFF2-40B4-BE49-F238E27FC236}">
                      <a16:creationId xmlns:a16="http://schemas.microsoft.com/office/drawing/2014/main" id="{BCF9A3FD-EAA8-A627-3D32-C76C825C8E46}"/>
                    </a:ext>
                  </a:extLst>
                </p14:cNvPr>
                <p14:cNvContentPartPr/>
                <p14:nvPr/>
              </p14:nvContentPartPr>
              <p14:xfrm>
                <a:off x="6350007" y="5741182"/>
                <a:ext cx="120960" cy="142560"/>
              </p14:xfrm>
            </p:contentPart>
          </mc:Choice>
          <mc:Fallback>
            <p:pic>
              <p:nvPicPr>
                <p:cNvPr id="116" name="Freihand 115">
                  <a:extLst>
                    <a:ext uri="{FF2B5EF4-FFF2-40B4-BE49-F238E27FC236}">
                      <a16:creationId xmlns:a16="http://schemas.microsoft.com/office/drawing/2014/main" id="{BCF9A3FD-EAA8-A627-3D32-C76C825C8E46}"/>
                    </a:ext>
                  </a:extLst>
                </p:cNvPr>
                <p:cNvPicPr/>
                <p:nvPr/>
              </p:nvPicPr>
              <p:blipFill>
                <a:blip r:embed="rId167"/>
                <a:stretch>
                  <a:fillRect/>
                </a:stretch>
              </p:blipFill>
              <p:spPr>
                <a:xfrm>
                  <a:off x="6341007" y="5732182"/>
                  <a:ext cx="138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 name="Freihand 116">
                  <a:extLst>
                    <a:ext uri="{FF2B5EF4-FFF2-40B4-BE49-F238E27FC236}">
                      <a16:creationId xmlns:a16="http://schemas.microsoft.com/office/drawing/2014/main" id="{83B59428-F57B-31BA-2FED-9BC7AD948603}"/>
                    </a:ext>
                  </a:extLst>
                </p14:cNvPr>
                <p14:cNvContentPartPr/>
                <p14:nvPr/>
              </p14:nvContentPartPr>
              <p14:xfrm>
                <a:off x="6559527" y="5643262"/>
                <a:ext cx="18000" cy="116280"/>
              </p14:xfrm>
            </p:contentPart>
          </mc:Choice>
          <mc:Fallback>
            <p:pic>
              <p:nvPicPr>
                <p:cNvPr id="117" name="Freihand 116">
                  <a:extLst>
                    <a:ext uri="{FF2B5EF4-FFF2-40B4-BE49-F238E27FC236}">
                      <a16:creationId xmlns:a16="http://schemas.microsoft.com/office/drawing/2014/main" id="{83B59428-F57B-31BA-2FED-9BC7AD948603}"/>
                    </a:ext>
                  </a:extLst>
                </p:cNvPr>
                <p:cNvPicPr/>
                <p:nvPr/>
              </p:nvPicPr>
              <p:blipFill>
                <a:blip r:embed="rId169"/>
                <a:stretch>
                  <a:fillRect/>
                </a:stretch>
              </p:blipFill>
              <p:spPr>
                <a:xfrm>
                  <a:off x="6550527" y="5634262"/>
                  <a:ext cx="35640" cy="133920"/>
                </a:xfrm>
                <a:prstGeom prst="rect">
                  <a:avLst/>
                </a:prstGeom>
              </p:spPr>
            </p:pic>
          </mc:Fallback>
        </mc:AlternateContent>
      </p:grpSp>
      <p:grpSp>
        <p:nvGrpSpPr>
          <p:cNvPr id="121" name="Gruppieren 120">
            <a:extLst>
              <a:ext uri="{FF2B5EF4-FFF2-40B4-BE49-F238E27FC236}">
                <a16:creationId xmlns:a16="http://schemas.microsoft.com/office/drawing/2014/main" id="{5ED30D0F-28A6-CAC3-0DA9-11AC42A56449}"/>
              </a:ext>
            </a:extLst>
          </p:cNvPr>
          <p:cNvGrpSpPr/>
          <p:nvPr/>
        </p:nvGrpSpPr>
        <p:grpSpPr>
          <a:xfrm>
            <a:off x="5295207" y="5751622"/>
            <a:ext cx="624240" cy="305640"/>
            <a:chOff x="5295207" y="5751622"/>
            <a:chExt cx="624240" cy="305640"/>
          </a:xfrm>
        </p:grpSpPr>
        <mc:AlternateContent xmlns:mc="http://schemas.openxmlformats.org/markup-compatibility/2006">
          <mc:Choice xmlns:p14="http://schemas.microsoft.com/office/powerpoint/2010/main" Requires="p14">
            <p:contentPart p14:bwMode="auto" r:id="rId170">
              <p14:nvContentPartPr>
                <p14:cNvPr id="119" name="Freihand 118">
                  <a:extLst>
                    <a:ext uri="{FF2B5EF4-FFF2-40B4-BE49-F238E27FC236}">
                      <a16:creationId xmlns:a16="http://schemas.microsoft.com/office/drawing/2014/main" id="{0F76EC5C-F302-9B04-B9F9-B73DAF90EC64}"/>
                    </a:ext>
                  </a:extLst>
                </p14:cNvPr>
                <p14:cNvContentPartPr/>
                <p14:nvPr/>
              </p14:nvContentPartPr>
              <p14:xfrm>
                <a:off x="5295207" y="5844502"/>
                <a:ext cx="581760" cy="78840"/>
              </p14:xfrm>
            </p:contentPart>
          </mc:Choice>
          <mc:Fallback>
            <p:pic>
              <p:nvPicPr>
                <p:cNvPr id="119" name="Freihand 118">
                  <a:extLst>
                    <a:ext uri="{FF2B5EF4-FFF2-40B4-BE49-F238E27FC236}">
                      <a16:creationId xmlns:a16="http://schemas.microsoft.com/office/drawing/2014/main" id="{0F76EC5C-F302-9B04-B9F9-B73DAF90EC64}"/>
                    </a:ext>
                  </a:extLst>
                </p:cNvPr>
                <p:cNvPicPr/>
                <p:nvPr/>
              </p:nvPicPr>
              <p:blipFill>
                <a:blip r:embed="rId171"/>
                <a:stretch>
                  <a:fillRect/>
                </a:stretch>
              </p:blipFill>
              <p:spPr>
                <a:xfrm>
                  <a:off x="5286207" y="5835502"/>
                  <a:ext cx="599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0" name="Freihand 119">
                  <a:extLst>
                    <a:ext uri="{FF2B5EF4-FFF2-40B4-BE49-F238E27FC236}">
                      <a16:creationId xmlns:a16="http://schemas.microsoft.com/office/drawing/2014/main" id="{77FE0699-4736-A642-3991-538E8C3B328F}"/>
                    </a:ext>
                  </a:extLst>
                </p14:cNvPr>
                <p14:cNvContentPartPr/>
                <p14:nvPr/>
              </p14:nvContentPartPr>
              <p14:xfrm>
                <a:off x="5780127" y="5751622"/>
                <a:ext cx="139320" cy="305640"/>
              </p14:xfrm>
            </p:contentPart>
          </mc:Choice>
          <mc:Fallback>
            <p:pic>
              <p:nvPicPr>
                <p:cNvPr id="120" name="Freihand 119">
                  <a:extLst>
                    <a:ext uri="{FF2B5EF4-FFF2-40B4-BE49-F238E27FC236}">
                      <a16:creationId xmlns:a16="http://schemas.microsoft.com/office/drawing/2014/main" id="{77FE0699-4736-A642-3991-538E8C3B328F}"/>
                    </a:ext>
                  </a:extLst>
                </p:cNvPr>
                <p:cNvPicPr/>
                <p:nvPr/>
              </p:nvPicPr>
              <p:blipFill>
                <a:blip r:embed="rId173"/>
                <a:stretch>
                  <a:fillRect/>
                </a:stretch>
              </p:blipFill>
              <p:spPr>
                <a:xfrm>
                  <a:off x="5771487" y="5742622"/>
                  <a:ext cx="156960" cy="323280"/>
                </a:xfrm>
                <a:prstGeom prst="rect">
                  <a:avLst/>
                </a:prstGeom>
              </p:spPr>
            </p:pic>
          </mc:Fallback>
        </mc:AlternateContent>
      </p:grpSp>
      <p:grpSp>
        <p:nvGrpSpPr>
          <p:cNvPr id="141" name="Gruppieren 140">
            <a:extLst>
              <a:ext uri="{FF2B5EF4-FFF2-40B4-BE49-F238E27FC236}">
                <a16:creationId xmlns:a16="http://schemas.microsoft.com/office/drawing/2014/main" id="{627CC1E2-4587-58F4-F175-4B9E440CAA14}"/>
              </a:ext>
            </a:extLst>
          </p:cNvPr>
          <p:cNvGrpSpPr/>
          <p:nvPr/>
        </p:nvGrpSpPr>
        <p:grpSpPr>
          <a:xfrm>
            <a:off x="9438447" y="2382382"/>
            <a:ext cx="348840" cy="309600"/>
            <a:chOff x="9438447" y="2382382"/>
            <a:chExt cx="348840" cy="309600"/>
          </a:xfrm>
        </p:grpSpPr>
        <mc:AlternateContent xmlns:mc="http://schemas.openxmlformats.org/markup-compatibility/2006">
          <mc:Choice xmlns:p14="http://schemas.microsoft.com/office/powerpoint/2010/main" Requires="p14">
            <p:contentPart p14:bwMode="auto" r:id="rId174">
              <p14:nvContentPartPr>
                <p14:cNvPr id="122" name="Freihand 121">
                  <a:extLst>
                    <a:ext uri="{FF2B5EF4-FFF2-40B4-BE49-F238E27FC236}">
                      <a16:creationId xmlns:a16="http://schemas.microsoft.com/office/drawing/2014/main" id="{F15F003B-F376-6805-5D5C-794E3960F20C}"/>
                    </a:ext>
                  </a:extLst>
                </p14:cNvPr>
                <p14:cNvContentPartPr/>
                <p14:nvPr/>
              </p14:nvContentPartPr>
              <p14:xfrm>
                <a:off x="9438447" y="2512342"/>
                <a:ext cx="120960" cy="179640"/>
              </p14:xfrm>
            </p:contentPart>
          </mc:Choice>
          <mc:Fallback>
            <p:pic>
              <p:nvPicPr>
                <p:cNvPr id="122" name="Freihand 121">
                  <a:extLst>
                    <a:ext uri="{FF2B5EF4-FFF2-40B4-BE49-F238E27FC236}">
                      <a16:creationId xmlns:a16="http://schemas.microsoft.com/office/drawing/2014/main" id="{F15F003B-F376-6805-5D5C-794E3960F20C}"/>
                    </a:ext>
                  </a:extLst>
                </p:cNvPr>
                <p:cNvPicPr/>
                <p:nvPr/>
              </p:nvPicPr>
              <p:blipFill>
                <a:blip r:embed="rId175"/>
                <a:stretch>
                  <a:fillRect/>
                </a:stretch>
              </p:blipFill>
              <p:spPr>
                <a:xfrm>
                  <a:off x="9429807" y="2503342"/>
                  <a:ext cx="138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3" name="Freihand 122">
                  <a:extLst>
                    <a:ext uri="{FF2B5EF4-FFF2-40B4-BE49-F238E27FC236}">
                      <a16:creationId xmlns:a16="http://schemas.microsoft.com/office/drawing/2014/main" id="{2DEAEBE1-414F-343A-E325-5568FF13B272}"/>
                    </a:ext>
                  </a:extLst>
                </p14:cNvPr>
                <p14:cNvContentPartPr/>
                <p14:nvPr/>
              </p14:nvContentPartPr>
              <p14:xfrm>
                <a:off x="9676407" y="2393542"/>
                <a:ext cx="28080" cy="137160"/>
              </p14:xfrm>
            </p:contentPart>
          </mc:Choice>
          <mc:Fallback>
            <p:pic>
              <p:nvPicPr>
                <p:cNvPr id="123" name="Freihand 122">
                  <a:extLst>
                    <a:ext uri="{FF2B5EF4-FFF2-40B4-BE49-F238E27FC236}">
                      <a16:creationId xmlns:a16="http://schemas.microsoft.com/office/drawing/2014/main" id="{2DEAEBE1-414F-343A-E325-5568FF13B272}"/>
                    </a:ext>
                  </a:extLst>
                </p:cNvPr>
                <p:cNvPicPr/>
                <p:nvPr/>
              </p:nvPicPr>
              <p:blipFill>
                <a:blip r:embed="rId177"/>
                <a:stretch>
                  <a:fillRect/>
                </a:stretch>
              </p:blipFill>
              <p:spPr>
                <a:xfrm>
                  <a:off x="9667767" y="2384902"/>
                  <a:ext cx="4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4" name="Freihand 123">
                  <a:extLst>
                    <a:ext uri="{FF2B5EF4-FFF2-40B4-BE49-F238E27FC236}">
                      <a16:creationId xmlns:a16="http://schemas.microsoft.com/office/drawing/2014/main" id="{A7D94EAD-A535-68C3-79F8-BE067AAB7586}"/>
                    </a:ext>
                  </a:extLst>
                </p14:cNvPr>
                <p14:cNvContentPartPr/>
                <p14:nvPr/>
              </p14:nvContentPartPr>
              <p14:xfrm>
                <a:off x="9600087" y="2382382"/>
                <a:ext cx="187200" cy="187560"/>
              </p14:xfrm>
            </p:contentPart>
          </mc:Choice>
          <mc:Fallback>
            <p:pic>
              <p:nvPicPr>
                <p:cNvPr id="124" name="Freihand 123">
                  <a:extLst>
                    <a:ext uri="{FF2B5EF4-FFF2-40B4-BE49-F238E27FC236}">
                      <a16:creationId xmlns:a16="http://schemas.microsoft.com/office/drawing/2014/main" id="{A7D94EAD-A535-68C3-79F8-BE067AAB7586}"/>
                    </a:ext>
                  </a:extLst>
                </p:cNvPr>
                <p:cNvPicPr/>
                <p:nvPr/>
              </p:nvPicPr>
              <p:blipFill>
                <a:blip r:embed="rId179"/>
                <a:stretch>
                  <a:fillRect/>
                </a:stretch>
              </p:blipFill>
              <p:spPr>
                <a:xfrm>
                  <a:off x="9591087" y="2373382"/>
                  <a:ext cx="204840" cy="205200"/>
                </a:xfrm>
                <a:prstGeom prst="rect">
                  <a:avLst/>
                </a:prstGeom>
              </p:spPr>
            </p:pic>
          </mc:Fallback>
        </mc:AlternateContent>
      </p:grpSp>
      <p:grpSp>
        <p:nvGrpSpPr>
          <p:cNvPr id="140" name="Gruppieren 139">
            <a:extLst>
              <a:ext uri="{FF2B5EF4-FFF2-40B4-BE49-F238E27FC236}">
                <a16:creationId xmlns:a16="http://schemas.microsoft.com/office/drawing/2014/main" id="{1B38888C-B7CF-71F1-07CD-5EB2B406FD39}"/>
              </a:ext>
            </a:extLst>
          </p:cNvPr>
          <p:cNvGrpSpPr/>
          <p:nvPr/>
        </p:nvGrpSpPr>
        <p:grpSpPr>
          <a:xfrm>
            <a:off x="10025607" y="2366902"/>
            <a:ext cx="1644840" cy="286920"/>
            <a:chOff x="10025607" y="2366902"/>
            <a:chExt cx="1644840" cy="286920"/>
          </a:xfrm>
        </p:grpSpPr>
        <mc:AlternateContent xmlns:mc="http://schemas.openxmlformats.org/markup-compatibility/2006">
          <mc:Choice xmlns:p14="http://schemas.microsoft.com/office/powerpoint/2010/main" Requires="p14">
            <p:contentPart p14:bwMode="auto" r:id="rId180">
              <p14:nvContentPartPr>
                <p14:cNvPr id="125" name="Freihand 124">
                  <a:extLst>
                    <a:ext uri="{FF2B5EF4-FFF2-40B4-BE49-F238E27FC236}">
                      <a16:creationId xmlns:a16="http://schemas.microsoft.com/office/drawing/2014/main" id="{BF2C0694-D45A-F2AF-EE3C-B1D6B8A9DE63}"/>
                    </a:ext>
                  </a:extLst>
                </p14:cNvPr>
                <p14:cNvContentPartPr/>
                <p14:nvPr/>
              </p14:nvContentPartPr>
              <p14:xfrm>
                <a:off x="10025607" y="2529262"/>
                <a:ext cx="277560" cy="124560"/>
              </p14:xfrm>
            </p:contentPart>
          </mc:Choice>
          <mc:Fallback>
            <p:pic>
              <p:nvPicPr>
                <p:cNvPr id="125" name="Freihand 124">
                  <a:extLst>
                    <a:ext uri="{FF2B5EF4-FFF2-40B4-BE49-F238E27FC236}">
                      <a16:creationId xmlns:a16="http://schemas.microsoft.com/office/drawing/2014/main" id="{BF2C0694-D45A-F2AF-EE3C-B1D6B8A9DE63}"/>
                    </a:ext>
                  </a:extLst>
                </p:cNvPr>
                <p:cNvPicPr/>
                <p:nvPr/>
              </p:nvPicPr>
              <p:blipFill>
                <a:blip r:embed="rId181"/>
                <a:stretch>
                  <a:fillRect/>
                </a:stretch>
              </p:blipFill>
              <p:spPr>
                <a:xfrm>
                  <a:off x="10016967" y="2520262"/>
                  <a:ext cx="29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6" name="Freihand 125">
                  <a:extLst>
                    <a:ext uri="{FF2B5EF4-FFF2-40B4-BE49-F238E27FC236}">
                      <a16:creationId xmlns:a16="http://schemas.microsoft.com/office/drawing/2014/main" id="{7B9DB760-A65F-F434-4489-7560BC3FA117}"/>
                    </a:ext>
                  </a:extLst>
                </p14:cNvPr>
                <p14:cNvContentPartPr/>
                <p14:nvPr/>
              </p14:nvContentPartPr>
              <p14:xfrm>
                <a:off x="10323327" y="2524222"/>
                <a:ext cx="121320" cy="78120"/>
              </p14:xfrm>
            </p:contentPart>
          </mc:Choice>
          <mc:Fallback>
            <p:pic>
              <p:nvPicPr>
                <p:cNvPr id="126" name="Freihand 125">
                  <a:extLst>
                    <a:ext uri="{FF2B5EF4-FFF2-40B4-BE49-F238E27FC236}">
                      <a16:creationId xmlns:a16="http://schemas.microsoft.com/office/drawing/2014/main" id="{7B9DB760-A65F-F434-4489-7560BC3FA117}"/>
                    </a:ext>
                  </a:extLst>
                </p:cNvPr>
                <p:cNvPicPr/>
                <p:nvPr/>
              </p:nvPicPr>
              <p:blipFill>
                <a:blip r:embed="rId183"/>
                <a:stretch>
                  <a:fillRect/>
                </a:stretch>
              </p:blipFill>
              <p:spPr>
                <a:xfrm>
                  <a:off x="10314687" y="2515222"/>
                  <a:ext cx="138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7" name="Freihand 126">
                  <a:extLst>
                    <a:ext uri="{FF2B5EF4-FFF2-40B4-BE49-F238E27FC236}">
                      <a16:creationId xmlns:a16="http://schemas.microsoft.com/office/drawing/2014/main" id="{C2A6596E-7684-94D1-A10F-B8FB3AE59BFD}"/>
                    </a:ext>
                  </a:extLst>
                </p14:cNvPr>
                <p14:cNvContentPartPr/>
                <p14:nvPr/>
              </p14:nvContentPartPr>
              <p14:xfrm>
                <a:off x="10489647" y="2509102"/>
                <a:ext cx="131400" cy="87120"/>
              </p14:xfrm>
            </p:contentPart>
          </mc:Choice>
          <mc:Fallback>
            <p:pic>
              <p:nvPicPr>
                <p:cNvPr id="127" name="Freihand 126">
                  <a:extLst>
                    <a:ext uri="{FF2B5EF4-FFF2-40B4-BE49-F238E27FC236}">
                      <a16:creationId xmlns:a16="http://schemas.microsoft.com/office/drawing/2014/main" id="{C2A6596E-7684-94D1-A10F-B8FB3AE59BFD}"/>
                    </a:ext>
                  </a:extLst>
                </p:cNvPr>
                <p:cNvPicPr/>
                <p:nvPr/>
              </p:nvPicPr>
              <p:blipFill>
                <a:blip r:embed="rId185"/>
                <a:stretch>
                  <a:fillRect/>
                </a:stretch>
              </p:blipFill>
              <p:spPr>
                <a:xfrm>
                  <a:off x="10480647" y="2500462"/>
                  <a:ext cx="149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Freihand 127">
                  <a:extLst>
                    <a:ext uri="{FF2B5EF4-FFF2-40B4-BE49-F238E27FC236}">
                      <a16:creationId xmlns:a16="http://schemas.microsoft.com/office/drawing/2014/main" id="{F0887417-E2D7-766A-D55A-13365CD8948C}"/>
                    </a:ext>
                  </a:extLst>
                </p14:cNvPr>
                <p14:cNvContentPartPr/>
                <p14:nvPr/>
              </p14:nvContentPartPr>
              <p14:xfrm>
                <a:off x="10569207" y="2407222"/>
                <a:ext cx="107640" cy="176400"/>
              </p14:xfrm>
            </p:contentPart>
          </mc:Choice>
          <mc:Fallback>
            <p:pic>
              <p:nvPicPr>
                <p:cNvPr id="128" name="Freihand 127">
                  <a:extLst>
                    <a:ext uri="{FF2B5EF4-FFF2-40B4-BE49-F238E27FC236}">
                      <a16:creationId xmlns:a16="http://schemas.microsoft.com/office/drawing/2014/main" id="{F0887417-E2D7-766A-D55A-13365CD8948C}"/>
                    </a:ext>
                  </a:extLst>
                </p:cNvPr>
                <p:cNvPicPr/>
                <p:nvPr/>
              </p:nvPicPr>
              <p:blipFill>
                <a:blip r:embed="rId187"/>
                <a:stretch>
                  <a:fillRect/>
                </a:stretch>
              </p:blipFill>
              <p:spPr>
                <a:xfrm>
                  <a:off x="10560207" y="2398582"/>
                  <a:ext cx="125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Freihand 128">
                  <a:extLst>
                    <a:ext uri="{FF2B5EF4-FFF2-40B4-BE49-F238E27FC236}">
                      <a16:creationId xmlns:a16="http://schemas.microsoft.com/office/drawing/2014/main" id="{32047D47-95A1-CAF6-17EF-E4643DB46C06}"/>
                    </a:ext>
                  </a:extLst>
                </p14:cNvPr>
                <p14:cNvContentPartPr/>
                <p14:nvPr/>
              </p14:nvContentPartPr>
              <p14:xfrm>
                <a:off x="10750287" y="2510902"/>
                <a:ext cx="36000" cy="72000"/>
              </p14:xfrm>
            </p:contentPart>
          </mc:Choice>
          <mc:Fallback>
            <p:pic>
              <p:nvPicPr>
                <p:cNvPr id="129" name="Freihand 128">
                  <a:extLst>
                    <a:ext uri="{FF2B5EF4-FFF2-40B4-BE49-F238E27FC236}">
                      <a16:creationId xmlns:a16="http://schemas.microsoft.com/office/drawing/2014/main" id="{32047D47-95A1-CAF6-17EF-E4643DB46C06}"/>
                    </a:ext>
                  </a:extLst>
                </p:cNvPr>
                <p:cNvPicPr/>
                <p:nvPr/>
              </p:nvPicPr>
              <p:blipFill>
                <a:blip r:embed="rId189"/>
                <a:stretch>
                  <a:fillRect/>
                </a:stretch>
              </p:blipFill>
              <p:spPr>
                <a:xfrm>
                  <a:off x="10741287" y="2501902"/>
                  <a:ext cx="53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0" name="Freihand 129">
                  <a:extLst>
                    <a:ext uri="{FF2B5EF4-FFF2-40B4-BE49-F238E27FC236}">
                      <a16:creationId xmlns:a16="http://schemas.microsoft.com/office/drawing/2014/main" id="{67320769-808E-871C-6CC9-4A3793CCB59D}"/>
                    </a:ext>
                  </a:extLst>
                </p14:cNvPr>
                <p14:cNvContentPartPr/>
                <p14:nvPr/>
              </p14:nvContentPartPr>
              <p14:xfrm>
                <a:off x="10811487" y="2381302"/>
                <a:ext cx="169920" cy="210240"/>
              </p14:xfrm>
            </p:contentPart>
          </mc:Choice>
          <mc:Fallback>
            <p:pic>
              <p:nvPicPr>
                <p:cNvPr id="130" name="Freihand 129">
                  <a:extLst>
                    <a:ext uri="{FF2B5EF4-FFF2-40B4-BE49-F238E27FC236}">
                      <a16:creationId xmlns:a16="http://schemas.microsoft.com/office/drawing/2014/main" id="{67320769-808E-871C-6CC9-4A3793CCB59D}"/>
                    </a:ext>
                  </a:extLst>
                </p:cNvPr>
                <p:cNvPicPr/>
                <p:nvPr/>
              </p:nvPicPr>
              <p:blipFill>
                <a:blip r:embed="rId191"/>
                <a:stretch>
                  <a:fillRect/>
                </a:stretch>
              </p:blipFill>
              <p:spPr>
                <a:xfrm>
                  <a:off x="10802487" y="2372302"/>
                  <a:ext cx="187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1" name="Freihand 130">
                  <a:extLst>
                    <a:ext uri="{FF2B5EF4-FFF2-40B4-BE49-F238E27FC236}">
                      <a16:creationId xmlns:a16="http://schemas.microsoft.com/office/drawing/2014/main" id="{EC9757D3-0920-E0A3-CB4B-5C850E7525D1}"/>
                    </a:ext>
                  </a:extLst>
                </p14:cNvPr>
                <p14:cNvContentPartPr/>
                <p14:nvPr/>
              </p14:nvContentPartPr>
              <p14:xfrm>
                <a:off x="10906887" y="2393182"/>
                <a:ext cx="208440" cy="206640"/>
              </p14:xfrm>
            </p:contentPart>
          </mc:Choice>
          <mc:Fallback>
            <p:pic>
              <p:nvPicPr>
                <p:cNvPr id="131" name="Freihand 130">
                  <a:extLst>
                    <a:ext uri="{FF2B5EF4-FFF2-40B4-BE49-F238E27FC236}">
                      <a16:creationId xmlns:a16="http://schemas.microsoft.com/office/drawing/2014/main" id="{EC9757D3-0920-E0A3-CB4B-5C850E7525D1}"/>
                    </a:ext>
                  </a:extLst>
                </p:cNvPr>
                <p:cNvPicPr/>
                <p:nvPr/>
              </p:nvPicPr>
              <p:blipFill>
                <a:blip r:embed="rId193"/>
                <a:stretch>
                  <a:fillRect/>
                </a:stretch>
              </p:blipFill>
              <p:spPr>
                <a:xfrm>
                  <a:off x="10898247" y="2384182"/>
                  <a:ext cx="2260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2" name="Freihand 131">
                  <a:extLst>
                    <a:ext uri="{FF2B5EF4-FFF2-40B4-BE49-F238E27FC236}">
                      <a16:creationId xmlns:a16="http://schemas.microsoft.com/office/drawing/2014/main" id="{D10AC0AC-AF8B-0FAD-CEC3-B175FA0135B6}"/>
                    </a:ext>
                  </a:extLst>
                </p14:cNvPr>
                <p14:cNvContentPartPr/>
                <p14:nvPr/>
              </p14:nvContentPartPr>
              <p14:xfrm>
                <a:off x="11031807" y="2505502"/>
                <a:ext cx="117360" cy="9720"/>
              </p14:xfrm>
            </p:contentPart>
          </mc:Choice>
          <mc:Fallback>
            <p:pic>
              <p:nvPicPr>
                <p:cNvPr id="132" name="Freihand 131">
                  <a:extLst>
                    <a:ext uri="{FF2B5EF4-FFF2-40B4-BE49-F238E27FC236}">
                      <a16:creationId xmlns:a16="http://schemas.microsoft.com/office/drawing/2014/main" id="{D10AC0AC-AF8B-0FAD-CEC3-B175FA0135B6}"/>
                    </a:ext>
                  </a:extLst>
                </p:cNvPr>
                <p:cNvPicPr/>
                <p:nvPr/>
              </p:nvPicPr>
              <p:blipFill>
                <a:blip r:embed="rId195"/>
                <a:stretch>
                  <a:fillRect/>
                </a:stretch>
              </p:blipFill>
              <p:spPr>
                <a:xfrm>
                  <a:off x="11023167" y="2496862"/>
                  <a:ext cx="135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3" name="Freihand 132">
                  <a:extLst>
                    <a:ext uri="{FF2B5EF4-FFF2-40B4-BE49-F238E27FC236}">
                      <a16:creationId xmlns:a16="http://schemas.microsoft.com/office/drawing/2014/main" id="{037B5204-1955-D5BD-8899-F141AF585A30}"/>
                    </a:ext>
                  </a:extLst>
                </p14:cNvPr>
                <p14:cNvContentPartPr/>
                <p14:nvPr/>
              </p14:nvContentPartPr>
              <p14:xfrm>
                <a:off x="11241327" y="2406862"/>
                <a:ext cx="218520" cy="199800"/>
              </p14:xfrm>
            </p:contentPart>
          </mc:Choice>
          <mc:Fallback>
            <p:pic>
              <p:nvPicPr>
                <p:cNvPr id="133" name="Freihand 132">
                  <a:extLst>
                    <a:ext uri="{FF2B5EF4-FFF2-40B4-BE49-F238E27FC236}">
                      <a16:creationId xmlns:a16="http://schemas.microsoft.com/office/drawing/2014/main" id="{037B5204-1955-D5BD-8899-F141AF585A30}"/>
                    </a:ext>
                  </a:extLst>
                </p:cNvPr>
                <p:cNvPicPr/>
                <p:nvPr/>
              </p:nvPicPr>
              <p:blipFill>
                <a:blip r:embed="rId197"/>
                <a:stretch>
                  <a:fillRect/>
                </a:stretch>
              </p:blipFill>
              <p:spPr>
                <a:xfrm>
                  <a:off x="11232687" y="2398222"/>
                  <a:ext cx="2361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4" name="Freihand 133">
                  <a:extLst>
                    <a:ext uri="{FF2B5EF4-FFF2-40B4-BE49-F238E27FC236}">
                      <a16:creationId xmlns:a16="http://schemas.microsoft.com/office/drawing/2014/main" id="{2B3DBE00-2FBD-67C1-B9A9-40373B3A77A7}"/>
                    </a:ext>
                  </a:extLst>
                </p14:cNvPr>
                <p14:cNvContentPartPr/>
                <p14:nvPr/>
              </p14:nvContentPartPr>
              <p14:xfrm>
                <a:off x="11507367" y="2366902"/>
                <a:ext cx="163080" cy="218160"/>
              </p14:xfrm>
            </p:contentPart>
          </mc:Choice>
          <mc:Fallback>
            <p:pic>
              <p:nvPicPr>
                <p:cNvPr id="134" name="Freihand 133">
                  <a:extLst>
                    <a:ext uri="{FF2B5EF4-FFF2-40B4-BE49-F238E27FC236}">
                      <a16:creationId xmlns:a16="http://schemas.microsoft.com/office/drawing/2014/main" id="{2B3DBE00-2FBD-67C1-B9A9-40373B3A77A7}"/>
                    </a:ext>
                  </a:extLst>
                </p:cNvPr>
                <p:cNvPicPr/>
                <p:nvPr/>
              </p:nvPicPr>
              <p:blipFill>
                <a:blip r:embed="rId199"/>
                <a:stretch>
                  <a:fillRect/>
                </a:stretch>
              </p:blipFill>
              <p:spPr>
                <a:xfrm>
                  <a:off x="11498367" y="2357902"/>
                  <a:ext cx="180720" cy="235800"/>
                </a:xfrm>
                <a:prstGeom prst="rect">
                  <a:avLst/>
                </a:prstGeom>
              </p:spPr>
            </p:pic>
          </mc:Fallback>
        </mc:AlternateContent>
      </p:grpSp>
      <p:grpSp>
        <p:nvGrpSpPr>
          <p:cNvPr id="165" name="Gruppieren 164">
            <a:extLst>
              <a:ext uri="{FF2B5EF4-FFF2-40B4-BE49-F238E27FC236}">
                <a16:creationId xmlns:a16="http://schemas.microsoft.com/office/drawing/2014/main" id="{B0EFF559-52A1-873D-C163-F29DEA6A0750}"/>
              </a:ext>
            </a:extLst>
          </p:cNvPr>
          <p:cNvGrpSpPr/>
          <p:nvPr/>
        </p:nvGrpSpPr>
        <p:grpSpPr>
          <a:xfrm>
            <a:off x="9480567" y="2747422"/>
            <a:ext cx="2614680" cy="956160"/>
            <a:chOff x="9480567" y="2747422"/>
            <a:chExt cx="2614680" cy="956160"/>
          </a:xfrm>
        </p:grpSpPr>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C1872DB1-87D6-6660-89F2-0260A72999CB}"/>
                    </a:ext>
                  </a:extLst>
                </p14:cNvPr>
                <p14:cNvContentPartPr/>
                <p14:nvPr/>
              </p14:nvContentPartPr>
              <p14:xfrm>
                <a:off x="9484527" y="2818702"/>
                <a:ext cx="135000" cy="136800"/>
              </p14:xfrm>
            </p:contentPart>
          </mc:Choice>
          <mc:Fallback>
            <p:pic>
              <p:nvPicPr>
                <p:cNvPr id="135" name="Freihand 134">
                  <a:extLst>
                    <a:ext uri="{FF2B5EF4-FFF2-40B4-BE49-F238E27FC236}">
                      <a16:creationId xmlns:a16="http://schemas.microsoft.com/office/drawing/2014/main" id="{C1872DB1-87D6-6660-89F2-0260A72999CB}"/>
                    </a:ext>
                  </a:extLst>
                </p:cNvPr>
                <p:cNvPicPr/>
                <p:nvPr/>
              </p:nvPicPr>
              <p:blipFill>
                <a:blip r:embed="rId201"/>
                <a:stretch>
                  <a:fillRect/>
                </a:stretch>
              </p:blipFill>
              <p:spPr>
                <a:xfrm>
                  <a:off x="9475527" y="2810062"/>
                  <a:ext cx="152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6" name="Freihand 135">
                  <a:extLst>
                    <a:ext uri="{FF2B5EF4-FFF2-40B4-BE49-F238E27FC236}">
                      <a16:creationId xmlns:a16="http://schemas.microsoft.com/office/drawing/2014/main" id="{8D40210C-919B-3406-C9CF-DAFA1B15C9A8}"/>
                    </a:ext>
                  </a:extLst>
                </p14:cNvPr>
                <p14:cNvContentPartPr/>
                <p14:nvPr/>
              </p14:nvContentPartPr>
              <p14:xfrm>
                <a:off x="9651927" y="2844622"/>
                <a:ext cx="71280" cy="83880"/>
              </p14:xfrm>
            </p:contentPart>
          </mc:Choice>
          <mc:Fallback>
            <p:pic>
              <p:nvPicPr>
                <p:cNvPr id="136" name="Freihand 135">
                  <a:extLst>
                    <a:ext uri="{FF2B5EF4-FFF2-40B4-BE49-F238E27FC236}">
                      <a16:creationId xmlns:a16="http://schemas.microsoft.com/office/drawing/2014/main" id="{8D40210C-919B-3406-C9CF-DAFA1B15C9A8}"/>
                    </a:ext>
                  </a:extLst>
                </p:cNvPr>
                <p:cNvPicPr/>
                <p:nvPr/>
              </p:nvPicPr>
              <p:blipFill>
                <a:blip r:embed="rId203"/>
                <a:stretch>
                  <a:fillRect/>
                </a:stretch>
              </p:blipFill>
              <p:spPr>
                <a:xfrm>
                  <a:off x="9642927" y="2835622"/>
                  <a:ext cx="88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7" name="Freihand 136">
                  <a:extLst>
                    <a:ext uri="{FF2B5EF4-FFF2-40B4-BE49-F238E27FC236}">
                      <a16:creationId xmlns:a16="http://schemas.microsoft.com/office/drawing/2014/main" id="{845DC065-D4CD-6EE2-009C-F480B9C921B8}"/>
                    </a:ext>
                  </a:extLst>
                </p14:cNvPr>
                <p14:cNvContentPartPr/>
                <p14:nvPr/>
              </p14:nvContentPartPr>
              <p14:xfrm>
                <a:off x="9769287" y="2796742"/>
                <a:ext cx="168120" cy="138960"/>
              </p14:xfrm>
            </p:contentPart>
          </mc:Choice>
          <mc:Fallback>
            <p:pic>
              <p:nvPicPr>
                <p:cNvPr id="137" name="Freihand 136">
                  <a:extLst>
                    <a:ext uri="{FF2B5EF4-FFF2-40B4-BE49-F238E27FC236}">
                      <a16:creationId xmlns:a16="http://schemas.microsoft.com/office/drawing/2014/main" id="{845DC065-D4CD-6EE2-009C-F480B9C921B8}"/>
                    </a:ext>
                  </a:extLst>
                </p:cNvPr>
                <p:cNvPicPr/>
                <p:nvPr/>
              </p:nvPicPr>
              <p:blipFill>
                <a:blip r:embed="rId205"/>
                <a:stretch>
                  <a:fillRect/>
                </a:stretch>
              </p:blipFill>
              <p:spPr>
                <a:xfrm>
                  <a:off x="9760647" y="2787742"/>
                  <a:ext cx="185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8" name="Freihand 137">
                  <a:extLst>
                    <a:ext uri="{FF2B5EF4-FFF2-40B4-BE49-F238E27FC236}">
                      <a16:creationId xmlns:a16="http://schemas.microsoft.com/office/drawing/2014/main" id="{F998153C-F72D-E99A-A896-7E79306037B7}"/>
                    </a:ext>
                  </a:extLst>
                </p14:cNvPr>
                <p14:cNvContentPartPr/>
                <p14:nvPr/>
              </p14:nvContentPartPr>
              <p14:xfrm>
                <a:off x="10009407" y="2747422"/>
                <a:ext cx="505080" cy="211320"/>
              </p14:xfrm>
            </p:contentPart>
          </mc:Choice>
          <mc:Fallback>
            <p:pic>
              <p:nvPicPr>
                <p:cNvPr id="138" name="Freihand 137">
                  <a:extLst>
                    <a:ext uri="{FF2B5EF4-FFF2-40B4-BE49-F238E27FC236}">
                      <a16:creationId xmlns:a16="http://schemas.microsoft.com/office/drawing/2014/main" id="{F998153C-F72D-E99A-A896-7E79306037B7}"/>
                    </a:ext>
                  </a:extLst>
                </p:cNvPr>
                <p:cNvPicPr/>
                <p:nvPr/>
              </p:nvPicPr>
              <p:blipFill>
                <a:blip r:embed="rId207"/>
                <a:stretch>
                  <a:fillRect/>
                </a:stretch>
              </p:blipFill>
              <p:spPr>
                <a:xfrm>
                  <a:off x="10000407" y="2738782"/>
                  <a:ext cx="522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2" name="Freihand 141">
                  <a:extLst>
                    <a:ext uri="{FF2B5EF4-FFF2-40B4-BE49-F238E27FC236}">
                      <a16:creationId xmlns:a16="http://schemas.microsoft.com/office/drawing/2014/main" id="{A592FAD0-FBAD-4D79-4470-8A5172E1C486}"/>
                    </a:ext>
                  </a:extLst>
                </p14:cNvPr>
                <p14:cNvContentPartPr/>
                <p14:nvPr/>
              </p14:nvContentPartPr>
              <p14:xfrm>
                <a:off x="10726527" y="2854342"/>
                <a:ext cx="322200" cy="91080"/>
              </p14:xfrm>
            </p:contentPart>
          </mc:Choice>
          <mc:Fallback>
            <p:pic>
              <p:nvPicPr>
                <p:cNvPr id="142" name="Freihand 141">
                  <a:extLst>
                    <a:ext uri="{FF2B5EF4-FFF2-40B4-BE49-F238E27FC236}">
                      <a16:creationId xmlns:a16="http://schemas.microsoft.com/office/drawing/2014/main" id="{A592FAD0-FBAD-4D79-4470-8A5172E1C486}"/>
                    </a:ext>
                  </a:extLst>
                </p:cNvPr>
                <p:cNvPicPr/>
                <p:nvPr/>
              </p:nvPicPr>
              <p:blipFill>
                <a:blip r:embed="rId209"/>
                <a:stretch>
                  <a:fillRect/>
                </a:stretch>
              </p:blipFill>
              <p:spPr>
                <a:xfrm>
                  <a:off x="10717887" y="2845702"/>
                  <a:ext cx="339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5A1466B6-C114-90E1-D895-3F06AABF7653}"/>
                    </a:ext>
                  </a:extLst>
                </p14:cNvPr>
                <p14:cNvContentPartPr/>
                <p14:nvPr/>
              </p14:nvContentPartPr>
              <p14:xfrm>
                <a:off x="11072127" y="2830582"/>
                <a:ext cx="115920" cy="313920"/>
              </p14:xfrm>
            </p:contentPart>
          </mc:Choice>
          <mc:Fallback>
            <p:pic>
              <p:nvPicPr>
                <p:cNvPr id="143" name="Freihand 142">
                  <a:extLst>
                    <a:ext uri="{FF2B5EF4-FFF2-40B4-BE49-F238E27FC236}">
                      <a16:creationId xmlns:a16="http://schemas.microsoft.com/office/drawing/2014/main" id="{5A1466B6-C114-90E1-D895-3F06AABF7653}"/>
                    </a:ext>
                  </a:extLst>
                </p:cNvPr>
                <p:cNvPicPr/>
                <p:nvPr/>
              </p:nvPicPr>
              <p:blipFill>
                <a:blip r:embed="rId211"/>
                <a:stretch>
                  <a:fillRect/>
                </a:stretch>
              </p:blipFill>
              <p:spPr>
                <a:xfrm>
                  <a:off x="11063127" y="2821942"/>
                  <a:ext cx="1335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5" name="Freihand 144">
                  <a:extLst>
                    <a:ext uri="{FF2B5EF4-FFF2-40B4-BE49-F238E27FC236}">
                      <a16:creationId xmlns:a16="http://schemas.microsoft.com/office/drawing/2014/main" id="{D1839CBE-B7BF-82C4-1D4D-A3137DAA5287}"/>
                    </a:ext>
                  </a:extLst>
                </p14:cNvPr>
                <p14:cNvContentPartPr/>
                <p14:nvPr/>
              </p14:nvContentPartPr>
              <p14:xfrm>
                <a:off x="9480567" y="3090502"/>
                <a:ext cx="146160" cy="176040"/>
              </p14:xfrm>
            </p:contentPart>
          </mc:Choice>
          <mc:Fallback>
            <p:pic>
              <p:nvPicPr>
                <p:cNvPr id="145" name="Freihand 144">
                  <a:extLst>
                    <a:ext uri="{FF2B5EF4-FFF2-40B4-BE49-F238E27FC236}">
                      <a16:creationId xmlns:a16="http://schemas.microsoft.com/office/drawing/2014/main" id="{D1839CBE-B7BF-82C4-1D4D-A3137DAA5287}"/>
                    </a:ext>
                  </a:extLst>
                </p:cNvPr>
                <p:cNvPicPr/>
                <p:nvPr/>
              </p:nvPicPr>
              <p:blipFill>
                <a:blip r:embed="rId213"/>
                <a:stretch>
                  <a:fillRect/>
                </a:stretch>
              </p:blipFill>
              <p:spPr>
                <a:xfrm>
                  <a:off x="9471567" y="3081502"/>
                  <a:ext cx="163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6" name="Freihand 145">
                  <a:extLst>
                    <a:ext uri="{FF2B5EF4-FFF2-40B4-BE49-F238E27FC236}">
                      <a16:creationId xmlns:a16="http://schemas.microsoft.com/office/drawing/2014/main" id="{9BA08D8B-E0E1-AF80-B585-1C82BE048839}"/>
                    </a:ext>
                  </a:extLst>
                </p14:cNvPr>
                <p14:cNvContentPartPr/>
                <p14:nvPr/>
              </p14:nvContentPartPr>
              <p14:xfrm>
                <a:off x="9639687" y="3161782"/>
                <a:ext cx="144000" cy="92520"/>
              </p14:xfrm>
            </p:contentPart>
          </mc:Choice>
          <mc:Fallback>
            <p:pic>
              <p:nvPicPr>
                <p:cNvPr id="146" name="Freihand 145">
                  <a:extLst>
                    <a:ext uri="{FF2B5EF4-FFF2-40B4-BE49-F238E27FC236}">
                      <a16:creationId xmlns:a16="http://schemas.microsoft.com/office/drawing/2014/main" id="{9BA08D8B-E0E1-AF80-B585-1C82BE048839}"/>
                    </a:ext>
                  </a:extLst>
                </p:cNvPr>
                <p:cNvPicPr/>
                <p:nvPr/>
              </p:nvPicPr>
              <p:blipFill>
                <a:blip r:embed="rId215"/>
                <a:stretch>
                  <a:fillRect/>
                </a:stretch>
              </p:blipFill>
              <p:spPr>
                <a:xfrm>
                  <a:off x="9630687" y="3153142"/>
                  <a:ext cx="161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7" name="Freihand 146">
                  <a:extLst>
                    <a:ext uri="{FF2B5EF4-FFF2-40B4-BE49-F238E27FC236}">
                      <a16:creationId xmlns:a16="http://schemas.microsoft.com/office/drawing/2014/main" id="{29C7116D-CF35-D33A-84BB-A229FAA36F2A}"/>
                    </a:ext>
                  </a:extLst>
                </p14:cNvPr>
                <p14:cNvContentPartPr/>
                <p14:nvPr/>
              </p14:nvContentPartPr>
              <p14:xfrm>
                <a:off x="9787647" y="3146302"/>
                <a:ext cx="94320" cy="110160"/>
              </p14:xfrm>
            </p:contentPart>
          </mc:Choice>
          <mc:Fallback>
            <p:pic>
              <p:nvPicPr>
                <p:cNvPr id="147" name="Freihand 146">
                  <a:extLst>
                    <a:ext uri="{FF2B5EF4-FFF2-40B4-BE49-F238E27FC236}">
                      <a16:creationId xmlns:a16="http://schemas.microsoft.com/office/drawing/2014/main" id="{29C7116D-CF35-D33A-84BB-A229FAA36F2A}"/>
                    </a:ext>
                  </a:extLst>
                </p:cNvPr>
                <p:cNvPicPr/>
                <p:nvPr/>
              </p:nvPicPr>
              <p:blipFill>
                <a:blip r:embed="rId217"/>
                <a:stretch>
                  <a:fillRect/>
                </a:stretch>
              </p:blipFill>
              <p:spPr>
                <a:xfrm>
                  <a:off x="9778647" y="3137662"/>
                  <a:ext cx="111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8" name="Freihand 147">
                  <a:extLst>
                    <a:ext uri="{FF2B5EF4-FFF2-40B4-BE49-F238E27FC236}">
                      <a16:creationId xmlns:a16="http://schemas.microsoft.com/office/drawing/2014/main" id="{5443B739-AB27-6060-3AA6-9C808A47164C}"/>
                    </a:ext>
                  </a:extLst>
                </p14:cNvPr>
                <p14:cNvContentPartPr/>
                <p14:nvPr/>
              </p14:nvContentPartPr>
              <p14:xfrm>
                <a:off x="10125687" y="3184462"/>
                <a:ext cx="122400" cy="252720"/>
              </p14:xfrm>
            </p:contentPart>
          </mc:Choice>
          <mc:Fallback>
            <p:pic>
              <p:nvPicPr>
                <p:cNvPr id="148" name="Freihand 147">
                  <a:extLst>
                    <a:ext uri="{FF2B5EF4-FFF2-40B4-BE49-F238E27FC236}">
                      <a16:creationId xmlns:a16="http://schemas.microsoft.com/office/drawing/2014/main" id="{5443B739-AB27-6060-3AA6-9C808A47164C}"/>
                    </a:ext>
                  </a:extLst>
                </p:cNvPr>
                <p:cNvPicPr/>
                <p:nvPr/>
              </p:nvPicPr>
              <p:blipFill>
                <a:blip r:embed="rId219"/>
                <a:stretch>
                  <a:fillRect/>
                </a:stretch>
              </p:blipFill>
              <p:spPr>
                <a:xfrm>
                  <a:off x="10116687" y="3175462"/>
                  <a:ext cx="1400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9" name="Freihand 148">
                  <a:extLst>
                    <a:ext uri="{FF2B5EF4-FFF2-40B4-BE49-F238E27FC236}">
                      <a16:creationId xmlns:a16="http://schemas.microsoft.com/office/drawing/2014/main" id="{EB3704A2-C7C8-CE2A-E6AD-131F39947410}"/>
                    </a:ext>
                  </a:extLst>
                </p14:cNvPr>
                <p14:cNvContentPartPr/>
                <p14:nvPr/>
              </p14:nvContentPartPr>
              <p14:xfrm>
                <a:off x="10322967" y="3070702"/>
                <a:ext cx="31320" cy="181080"/>
              </p14:xfrm>
            </p:contentPart>
          </mc:Choice>
          <mc:Fallback>
            <p:pic>
              <p:nvPicPr>
                <p:cNvPr id="149" name="Freihand 148">
                  <a:extLst>
                    <a:ext uri="{FF2B5EF4-FFF2-40B4-BE49-F238E27FC236}">
                      <a16:creationId xmlns:a16="http://schemas.microsoft.com/office/drawing/2014/main" id="{EB3704A2-C7C8-CE2A-E6AD-131F39947410}"/>
                    </a:ext>
                  </a:extLst>
                </p:cNvPr>
                <p:cNvPicPr/>
                <p:nvPr/>
              </p:nvPicPr>
              <p:blipFill>
                <a:blip r:embed="rId221"/>
                <a:stretch>
                  <a:fillRect/>
                </a:stretch>
              </p:blipFill>
              <p:spPr>
                <a:xfrm>
                  <a:off x="10313967" y="3061702"/>
                  <a:ext cx="48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0" name="Freihand 149">
                  <a:extLst>
                    <a:ext uri="{FF2B5EF4-FFF2-40B4-BE49-F238E27FC236}">
                      <a16:creationId xmlns:a16="http://schemas.microsoft.com/office/drawing/2014/main" id="{6D8548A1-BA78-B617-01FB-7121DA1CED4D}"/>
                    </a:ext>
                  </a:extLst>
                </p14:cNvPr>
                <p14:cNvContentPartPr/>
                <p14:nvPr/>
              </p14:nvContentPartPr>
              <p14:xfrm>
                <a:off x="10373007" y="3160342"/>
                <a:ext cx="214920" cy="103680"/>
              </p14:xfrm>
            </p:contentPart>
          </mc:Choice>
          <mc:Fallback>
            <p:pic>
              <p:nvPicPr>
                <p:cNvPr id="150" name="Freihand 149">
                  <a:extLst>
                    <a:ext uri="{FF2B5EF4-FFF2-40B4-BE49-F238E27FC236}">
                      <a16:creationId xmlns:a16="http://schemas.microsoft.com/office/drawing/2014/main" id="{6D8548A1-BA78-B617-01FB-7121DA1CED4D}"/>
                    </a:ext>
                  </a:extLst>
                </p:cNvPr>
                <p:cNvPicPr/>
                <p:nvPr/>
              </p:nvPicPr>
              <p:blipFill>
                <a:blip r:embed="rId223"/>
                <a:stretch>
                  <a:fillRect/>
                </a:stretch>
              </p:blipFill>
              <p:spPr>
                <a:xfrm>
                  <a:off x="10364367" y="3151702"/>
                  <a:ext cx="232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1" name="Freihand 150">
                  <a:extLst>
                    <a:ext uri="{FF2B5EF4-FFF2-40B4-BE49-F238E27FC236}">
                      <a16:creationId xmlns:a16="http://schemas.microsoft.com/office/drawing/2014/main" id="{49B86EA9-7117-B683-5CBE-EBCD4DFBC29A}"/>
                    </a:ext>
                  </a:extLst>
                </p14:cNvPr>
                <p14:cNvContentPartPr/>
                <p14:nvPr/>
              </p14:nvContentPartPr>
              <p14:xfrm>
                <a:off x="10594767" y="3117862"/>
                <a:ext cx="20880" cy="34920"/>
              </p14:xfrm>
            </p:contentPart>
          </mc:Choice>
          <mc:Fallback>
            <p:pic>
              <p:nvPicPr>
                <p:cNvPr id="151" name="Freihand 150">
                  <a:extLst>
                    <a:ext uri="{FF2B5EF4-FFF2-40B4-BE49-F238E27FC236}">
                      <a16:creationId xmlns:a16="http://schemas.microsoft.com/office/drawing/2014/main" id="{49B86EA9-7117-B683-5CBE-EBCD4DFBC29A}"/>
                    </a:ext>
                  </a:extLst>
                </p:cNvPr>
                <p:cNvPicPr/>
                <p:nvPr/>
              </p:nvPicPr>
              <p:blipFill>
                <a:blip r:embed="rId225"/>
                <a:stretch>
                  <a:fillRect/>
                </a:stretch>
              </p:blipFill>
              <p:spPr>
                <a:xfrm>
                  <a:off x="10586127" y="3109222"/>
                  <a:ext cx="38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2" name="Freihand 151">
                  <a:extLst>
                    <a:ext uri="{FF2B5EF4-FFF2-40B4-BE49-F238E27FC236}">
                      <a16:creationId xmlns:a16="http://schemas.microsoft.com/office/drawing/2014/main" id="{78A441EA-32BE-0049-3867-F1A42F173CA5}"/>
                    </a:ext>
                  </a:extLst>
                </p14:cNvPr>
                <p14:cNvContentPartPr/>
                <p14:nvPr/>
              </p14:nvContentPartPr>
              <p14:xfrm>
                <a:off x="10639407" y="3069982"/>
                <a:ext cx="141840" cy="176040"/>
              </p14:xfrm>
            </p:contentPart>
          </mc:Choice>
          <mc:Fallback>
            <p:pic>
              <p:nvPicPr>
                <p:cNvPr id="152" name="Freihand 151">
                  <a:extLst>
                    <a:ext uri="{FF2B5EF4-FFF2-40B4-BE49-F238E27FC236}">
                      <a16:creationId xmlns:a16="http://schemas.microsoft.com/office/drawing/2014/main" id="{78A441EA-32BE-0049-3867-F1A42F173CA5}"/>
                    </a:ext>
                  </a:extLst>
                </p:cNvPr>
                <p:cNvPicPr/>
                <p:nvPr/>
              </p:nvPicPr>
              <p:blipFill>
                <a:blip r:embed="rId227"/>
                <a:stretch>
                  <a:fillRect/>
                </a:stretch>
              </p:blipFill>
              <p:spPr>
                <a:xfrm>
                  <a:off x="10630407" y="3060982"/>
                  <a:ext cx="159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3" name="Freihand 152">
                  <a:extLst>
                    <a:ext uri="{FF2B5EF4-FFF2-40B4-BE49-F238E27FC236}">
                      <a16:creationId xmlns:a16="http://schemas.microsoft.com/office/drawing/2014/main" id="{A2C39E99-DD8A-C302-B27A-FEF5BA4FBB0E}"/>
                    </a:ext>
                  </a:extLst>
                </p14:cNvPr>
                <p14:cNvContentPartPr/>
                <p14:nvPr/>
              </p14:nvContentPartPr>
              <p14:xfrm>
                <a:off x="10843887" y="3149182"/>
                <a:ext cx="610920" cy="309960"/>
              </p14:xfrm>
            </p:contentPart>
          </mc:Choice>
          <mc:Fallback>
            <p:pic>
              <p:nvPicPr>
                <p:cNvPr id="153" name="Freihand 152">
                  <a:extLst>
                    <a:ext uri="{FF2B5EF4-FFF2-40B4-BE49-F238E27FC236}">
                      <a16:creationId xmlns:a16="http://schemas.microsoft.com/office/drawing/2014/main" id="{A2C39E99-DD8A-C302-B27A-FEF5BA4FBB0E}"/>
                    </a:ext>
                  </a:extLst>
                </p:cNvPr>
                <p:cNvPicPr/>
                <p:nvPr/>
              </p:nvPicPr>
              <p:blipFill>
                <a:blip r:embed="rId229"/>
                <a:stretch>
                  <a:fillRect/>
                </a:stretch>
              </p:blipFill>
              <p:spPr>
                <a:xfrm>
                  <a:off x="10835247" y="3140182"/>
                  <a:ext cx="6285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2D694123-193E-9536-4CD8-A0391F9558DC}"/>
                    </a:ext>
                  </a:extLst>
                </p14:cNvPr>
                <p14:cNvContentPartPr/>
                <p14:nvPr/>
              </p14:nvContentPartPr>
              <p14:xfrm>
                <a:off x="11465247" y="3082942"/>
                <a:ext cx="41040" cy="84600"/>
              </p14:xfrm>
            </p:contentPart>
          </mc:Choice>
          <mc:Fallback>
            <p:pic>
              <p:nvPicPr>
                <p:cNvPr id="154" name="Freihand 153">
                  <a:extLst>
                    <a:ext uri="{FF2B5EF4-FFF2-40B4-BE49-F238E27FC236}">
                      <a16:creationId xmlns:a16="http://schemas.microsoft.com/office/drawing/2014/main" id="{2D694123-193E-9536-4CD8-A0391F9558DC}"/>
                    </a:ext>
                  </a:extLst>
                </p:cNvPr>
                <p:cNvPicPr/>
                <p:nvPr/>
              </p:nvPicPr>
              <p:blipFill>
                <a:blip r:embed="rId231"/>
                <a:stretch>
                  <a:fillRect/>
                </a:stretch>
              </p:blipFill>
              <p:spPr>
                <a:xfrm>
                  <a:off x="11456607" y="3073942"/>
                  <a:ext cx="58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5" name="Freihand 154">
                  <a:extLst>
                    <a:ext uri="{FF2B5EF4-FFF2-40B4-BE49-F238E27FC236}">
                      <a16:creationId xmlns:a16="http://schemas.microsoft.com/office/drawing/2014/main" id="{68FE0D82-8887-8457-A539-5738B970D1DB}"/>
                    </a:ext>
                  </a:extLst>
                </p14:cNvPr>
                <p14:cNvContentPartPr/>
                <p14:nvPr/>
              </p14:nvContentPartPr>
              <p14:xfrm>
                <a:off x="11511687" y="3025342"/>
                <a:ext cx="420840" cy="199440"/>
              </p14:xfrm>
            </p:contentPart>
          </mc:Choice>
          <mc:Fallback>
            <p:pic>
              <p:nvPicPr>
                <p:cNvPr id="155" name="Freihand 154">
                  <a:extLst>
                    <a:ext uri="{FF2B5EF4-FFF2-40B4-BE49-F238E27FC236}">
                      <a16:creationId xmlns:a16="http://schemas.microsoft.com/office/drawing/2014/main" id="{68FE0D82-8887-8457-A539-5738B970D1DB}"/>
                    </a:ext>
                  </a:extLst>
                </p:cNvPr>
                <p:cNvPicPr/>
                <p:nvPr/>
              </p:nvPicPr>
              <p:blipFill>
                <a:blip r:embed="rId233"/>
                <a:stretch>
                  <a:fillRect/>
                </a:stretch>
              </p:blipFill>
              <p:spPr>
                <a:xfrm>
                  <a:off x="11503047" y="3016342"/>
                  <a:ext cx="438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6" name="Freihand 155">
                  <a:extLst>
                    <a:ext uri="{FF2B5EF4-FFF2-40B4-BE49-F238E27FC236}">
                      <a16:creationId xmlns:a16="http://schemas.microsoft.com/office/drawing/2014/main" id="{77DD0497-2373-9C13-8850-CFED8340786C}"/>
                    </a:ext>
                  </a:extLst>
                </p14:cNvPr>
                <p14:cNvContentPartPr/>
                <p14:nvPr/>
              </p14:nvContentPartPr>
              <p14:xfrm>
                <a:off x="11913807" y="3134062"/>
                <a:ext cx="181440" cy="190080"/>
              </p14:xfrm>
            </p:contentPart>
          </mc:Choice>
          <mc:Fallback>
            <p:pic>
              <p:nvPicPr>
                <p:cNvPr id="156" name="Freihand 155">
                  <a:extLst>
                    <a:ext uri="{FF2B5EF4-FFF2-40B4-BE49-F238E27FC236}">
                      <a16:creationId xmlns:a16="http://schemas.microsoft.com/office/drawing/2014/main" id="{77DD0497-2373-9C13-8850-CFED8340786C}"/>
                    </a:ext>
                  </a:extLst>
                </p:cNvPr>
                <p:cNvPicPr/>
                <p:nvPr/>
              </p:nvPicPr>
              <p:blipFill>
                <a:blip r:embed="rId235"/>
                <a:stretch>
                  <a:fillRect/>
                </a:stretch>
              </p:blipFill>
              <p:spPr>
                <a:xfrm>
                  <a:off x="11904807" y="3125062"/>
                  <a:ext cx="199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7" name="Freihand 156">
                  <a:extLst>
                    <a:ext uri="{FF2B5EF4-FFF2-40B4-BE49-F238E27FC236}">
                      <a16:creationId xmlns:a16="http://schemas.microsoft.com/office/drawing/2014/main" id="{4D4EB6B4-4DC1-8F86-EBAC-08600B45B0A7}"/>
                    </a:ext>
                  </a:extLst>
                </p14:cNvPr>
                <p14:cNvContentPartPr/>
                <p14:nvPr/>
              </p14:nvContentPartPr>
              <p14:xfrm>
                <a:off x="9567687" y="3500902"/>
                <a:ext cx="43200" cy="166680"/>
              </p14:xfrm>
            </p:contentPart>
          </mc:Choice>
          <mc:Fallback>
            <p:pic>
              <p:nvPicPr>
                <p:cNvPr id="157" name="Freihand 156">
                  <a:extLst>
                    <a:ext uri="{FF2B5EF4-FFF2-40B4-BE49-F238E27FC236}">
                      <a16:creationId xmlns:a16="http://schemas.microsoft.com/office/drawing/2014/main" id="{4D4EB6B4-4DC1-8F86-EBAC-08600B45B0A7}"/>
                    </a:ext>
                  </a:extLst>
                </p:cNvPr>
                <p:cNvPicPr/>
                <p:nvPr/>
              </p:nvPicPr>
              <p:blipFill>
                <a:blip r:embed="rId237"/>
                <a:stretch>
                  <a:fillRect/>
                </a:stretch>
              </p:blipFill>
              <p:spPr>
                <a:xfrm>
                  <a:off x="9558687" y="3491902"/>
                  <a:ext cx="60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8" name="Freihand 157">
                  <a:extLst>
                    <a:ext uri="{FF2B5EF4-FFF2-40B4-BE49-F238E27FC236}">
                      <a16:creationId xmlns:a16="http://schemas.microsoft.com/office/drawing/2014/main" id="{7DE3DE94-8430-3A63-8F4E-9E6BE5671CAE}"/>
                    </a:ext>
                  </a:extLst>
                </p14:cNvPr>
                <p14:cNvContentPartPr/>
                <p14:nvPr/>
              </p14:nvContentPartPr>
              <p14:xfrm>
                <a:off x="9594327" y="3473542"/>
                <a:ext cx="141120" cy="77760"/>
              </p14:xfrm>
            </p:contentPart>
          </mc:Choice>
          <mc:Fallback>
            <p:pic>
              <p:nvPicPr>
                <p:cNvPr id="158" name="Freihand 157">
                  <a:extLst>
                    <a:ext uri="{FF2B5EF4-FFF2-40B4-BE49-F238E27FC236}">
                      <a16:creationId xmlns:a16="http://schemas.microsoft.com/office/drawing/2014/main" id="{7DE3DE94-8430-3A63-8F4E-9E6BE5671CAE}"/>
                    </a:ext>
                  </a:extLst>
                </p:cNvPr>
                <p:cNvPicPr/>
                <p:nvPr/>
              </p:nvPicPr>
              <p:blipFill>
                <a:blip r:embed="rId239"/>
                <a:stretch>
                  <a:fillRect/>
                </a:stretch>
              </p:blipFill>
              <p:spPr>
                <a:xfrm>
                  <a:off x="9585687" y="3464542"/>
                  <a:ext cx="158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9" name="Freihand 158">
                  <a:extLst>
                    <a:ext uri="{FF2B5EF4-FFF2-40B4-BE49-F238E27FC236}">
                      <a16:creationId xmlns:a16="http://schemas.microsoft.com/office/drawing/2014/main" id="{9B187029-930B-E084-4050-E327E6140733}"/>
                    </a:ext>
                  </a:extLst>
                </p14:cNvPr>
                <p14:cNvContentPartPr/>
                <p14:nvPr/>
              </p14:nvContentPartPr>
              <p14:xfrm>
                <a:off x="9614127" y="3662902"/>
                <a:ext cx="95760" cy="27360"/>
              </p14:xfrm>
            </p:contentPart>
          </mc:Choice>
          <mc:Fallback>
            <p:pic>
              <p:nvPicPr>
                <p:cNvPr id="159" name="Freihand 158">
                  <a:extLst>
                    <a:ext uri="{FF2B5EF4-FFF2-40B4-BE49-F238E27FC236}">
                      <a16:creationId xmlns:a16="http://schemas.microsoft.com/office/drawing/2014/main" id="{9B187029-930B-E084-4050-E327E6140733}"/>
                    </a:ext>
                  </a:extLst>
                </p:cNvPr>
                <p:cNvPicPr/>
                <p:nvPr/>
              </p:nvPicPr>
              <p:blipFill>
                <a:blip r:embed="rId241"/>
                <a:stretch>
                  <a:fillRect/>
                </a:stretch>
              </p:blipFill>
              <p:spPr>
                <a:xfrm>
                  <a:off x="9605127" y="3653902"/>
                  <a:ext cx="113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0" name="Freihand 159">
                  <a:extLst>
                    <a:ext uri="{FF2B5EF4-FFF2-40B4-BE49-F238E27FC236}">
                      <a16:creationId xmlns:a16="http://schemas.microsoft.com/office/drawing/2014/main" id="{A3F3363F-C0A2-FC7D-3D5D-F23A4D0CFCC6}"/>
                    </a:ext>
                  </a:extLst>
                </p14:cNvPr>
                <p14:cNvContentPartPr/>
                <p14:nvPr/>
              </p14:nvContentPartPr>
              <p14:xfrm>
                <a:off x="9749847" y="3481102"/>
                <a:ext cx="224280" cy="193680"/>
              </p14:xfrm>
            </p:contentPart>
          </mc:Choice>
          <mc:Fallback>
            <p:pic>
              <p:nvPicPr>
                <p:cNvPr id="160" name="Freihand 159">
                  <a:extLst>
                    <a:ext uri="{FF2B5EF4-FFF2-40B4-BE49-F238E27FC236}">
                      <a16:creationId xmlns:a16="http://schemas.microsoft.com/office/drawing/2014/main" id="{A3F3363F-C0A2-FC7D-3D5D-F23A4D0CFCC6}"/>
                    </a:ext>
                  </a:extLst>
                </p:cNvPr>
                <p:cNvPicPr/>
                <p:nvPr/>
              </p:nvPicPr>
              <p:blipFill>
                <a:blip r:embed="rId243"/>
                <a:stretch>
                  <a:fillRect/>
                </a:stretch>
              </p:blipFill>
              <p:spPr>
                <a:xfrm>
                  <a:off x="9740847" y="3472462"/>
                  <a:ext cx="241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1" name="Freihand 160">
                  <a:extLst>
                    <a:ext uri="{FF2B5EF4-FFF2-40B4-BE49-F238E27FC236}">
                      <a16:creationId xmlns:a16="http://schemas.microsoft.com/office/drawing/2014/main" id="{FA164ED5-DFC6-914C-D742-8DE8A1B35EF0}"/>
                    </a:ext>
                  </a:extLst>
                </p14:cNvPr>
                <p14:cNvContentPartPr/>
                <p14:nvPr/>
              </p14:nvContentPartPr>
              <p14:xfrm>
                <a:off x="10043247" y="3505942"/>
                <a:ext cx="205560" cy="181440"/>
              </p14:xfrm>
            </p:contentPart>
          </mc:Choice>
          <mc:Fallback>
            <p:pic>
              <p:nvPicPr>
                <p:cNvPr id="161" name="Freihand 160">
                  <a:extLst>
                    <a:ext uri="{FF2B5EF4-FFF2-40B4-BE49-F238E27FC236}">
                      <a16:creationId xmlns:a16="http://schemas.microsoft.com/office/drawing/2014/main" id="{FA164ED5-DFC6-914C-D742-8DE8A1B35EF0}"/>
                    </a:ext>
                  </a:extLst>
                </p:cNvPr>
                <p:cNvPicPr/>
                <p:nvPr/>
              </p:nvPicPr>
              <p:blipFill>
                <a:blip r:embed="rId245"/>
                <a:stretch>
                  <a:fillRect/>
                </a:stretch>
              </p:blipFill>
              <p:spPr>
                <a:xfrm>
                  <a:off x="10034247" y="3496942"/>
                  <a:ext cx="223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2" name="Freihand 161">
                  <a:extLst>
                    <a:ext uri="{FF2B5EF4-FFF2-40B4-BE49-F238E27FC236}">
                      <a16:creationId xmlns:a16="http://schemas.microsoft.com/office/drawing/2014/main" id="{4BBC8BF1-A2F8-ABB4-C994-422494AA2C49}"/>
                    </a:ext>
                  </a:extLst>
                </p14:cNvPr>
                <p14:cNvContentPartPr/>
                <p14:nvPr/>
              </p14:nvContentPartPr>
              <p14:xfrm>
                <a:off x="10270047" y="3578662"/>
                <a:ext cx="370440" cy="109800"/>
              </p14:xfrm>
            </p:contentPart>
          </mc:Choice>
          <mc:Fallback>
            <p:pic>
              <p:nvPicPr>
                <p:cNvPr id="162" name="Freihand 161">
                  <a:extLst>
                    <a:ext uri="{FF2B5EF4-FFF2-40B4-BE49-F238E27FC236}">
                      <a16:creationId xmlns:a16="http://schemas.microsoft.com/office/drawing/2014/main" id="{4BBC8BF1-A2F8-ABB4-C994-422494AA2C49}"/>
                    </a:ext>
                  </a:extLst>
                </p:cNvPr>
                <p:cNvPicPr/>
                <p:nvPr/>
              </p:nvPicPr>
              <p:blipFill>
                <a:blip r:embed="rId247"/>
                <a:stretch>
                  <a:fillRect/>
                </a:stretch>
              </p:blipFill>
              <p:spPr>
                <a:xfrm>
                  <a:off x="10261047" y="3570022"/>
                  <a:ext cx="388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3" name="Freihand 162">
                  <a:extLst>
                    <a:ext uri="{FF2B5EF4-FFF2-40B4-BE49-F238E27FC236}">
                      <a16:creationId xmlns:a16="http://schemas.microsoft.com/office/drawing/2014/main" id="{9F2307BD-AE24-B256-2405-FAF31CF5ACA9}"/>
                    </a:ext>
                  </a:extLst>
                </p14:cNvPr>
                <p14:cNvContentPartPr/>
                <p14:nvPr/>
              </p14:nvContentPartPr>
              <p14:xfrm>
                <a:off x="10728687" y="3643822"/>
                <a:ext cx="226440" cy="59760"/>
              </p14:xfrm>
            </p:contentPart>
          </mc:Choice>
          <mc:Fallback>
            <p:pic>
              <p:nvPicPr>
                <p:cNvPr id="163" name="Freihand 162">
                  <a:extLst>
                    <a:ext uri="{FF2B5EF4-FFF2-40B4-BE49-F238E27FC236}">
                      <a16:creationId xmlns:a16="http://schemas.microsoft.com/office/drawing/2014/main" id="{9F2307BD-AE24-B256-2405-FAF31CF5ACA9}"/>
                    </a:ext>
                  </a:extLst>
                </p:cNvPr>
                <p:cNvPicPr/>
                <p:nvPr/>
              </p:nvPicPr>
              <p:blipFill>
                <a:blip r:embed="rId249"/>
                <a:stretch>
                  <a:fillRect/>
                </a:stretch>
              </p:blipFill>
              <p:spPr>
                <a:xfrm>
                  <a:off x="10719687" y="3634822"/>
                  <a:ext cx="244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Freihand 163">
                  <a:extLst>
                    <a:ext uri="{FF2B5EF4-FFF2-40B4-BE49-F238E27FC236}">
                      <a16:creationId xmlns:a16="http://schemas.microsoft.com/office/drawing/2014/main" id="{9B325399-F26F-E1D7-A8CC-017123AF35C4}"/>
                    </a:ext>
                  </a:extLst>
                </p14:cNvPr>
                <p14:cNvContentPartPr/>
                <p14:nvPr/>
              </p14:nvContentPartPr>
              <p14:xfrm>
                <a:off x="11073207" y="3612862"/>
                <a:ext cx="279720" cy="79920"/>
              </p14:xfrm>
            </p:contentPart>
          </mc:Choice>
          <mc:Fallback>
            <p:pic>
              <p:nvPicPr>
                <p:cNvPr id="164" name="Freihand 163">
                  <a:extLst>
                    <a:ext uri="{FF2B5EF4-FFF2-40B4-BE49-F238E27FC236}">
                      <a16:creationId xmlns:a16="http://schemas.microsoft.com/office/drawing/2014/main" id="{9B325399-F26F-E1D7-A8CC-017123AF35C4}"/>
                    </a:ext>
                  </a:extLst>
                </p:cNvPr>
                <p:cNvPicPr/>
                <p:nvPr/>
              </p:nvPicPr>
              <p:blipFill>
                <a:blip r:embed="rId251"/>
                <a:stretch>
                  <a:fillRect/>
                </a:stretch>
              </p:blipFill>
              <p:spPr>
                <a:xfrm>
                  <a:off x="11064207" y="3604222"/>
                  <a:ext cx="297360" cy="97560"/>
                </a:xfrm>
                <a:prstGeom prst="rect">
                  <a:avLst/>
                </a:prstGeom>
              </p:spPr>
            </p:pic>
          </mc:Fallback>
        </mc:AlternateContent>
      </p:grpSp>
      <p:grpSp>
        <p:nvGrpSpPr>
          <p:cNvPr id="175" name="Gruppieren 174">
            <a:extLst>
              <a:ext uri="{FF2B5EF4-FFF2-40B4-BE49-F238E27FC236}">
                <a16:creationId xmlns:a16="http://schemas.microsoft.com/office/drawing/2014/main" id="{3CC2D647-4D3D-39D5-F84B-B4669C13ACE9}"/>
              </a:ext>
            </a:extLst>
          </p:cNvPr>
          <p:cNvGrpSpPr/>
          <p:nvPr/>
        </p:nvGrpSpPr>
        <p:grpSpPr>
          <a:xfrm>
            <a:off x="9457527" y="3796822"/>
            <a:ext cx="695880" cy="335880"/>
            <a:chOff x="9457527" y="3796822"/>
            <a:chExt cx="695880" cy="335880"/>
          </a:xfrm>
        </p:grpSpPr>
        <mc:AlternateContent xmlns:mc="http://schemas.openxmlformats.org/markup-compatibility/2006">
          <mc:Choice xmlns:p14="http://schemas.microsoft.com/office/powerpoint/2010/main" Requires="p14">
            <p:contentPart p14:bwMode="auto" r:id="rId252">
              <p14:nvContentPartPr>
                <p14:cNvPr id="166" name="Freihand 165">
                  <a:extLst>
                    <a:ext uri="{FF2B5EF4-FFF2-40B4-BE49-F238E27FC236}">
                      <a16:creationId xmlns:a16="http://schemas.microsoft.com/office/drawing/2014/main" id="{39E96552-8439-936A-B299-CD0FF334D2B6}"/>
                    </a:ext>
                  </a:extLst>
                </p14:cNvPr>
                <p14:cNvContentPartPr/>
                <p14:nvPr/>
              </p14:nvContentPartPr>
              <p14:xfrm>
                <a:off x="9457527" y="3900862"/>
                <a:ext cx="107280" cy="165960"/>
              </p14:xfrm>
            </p:contentPart>
          </mc:Choice>
          <mc:Fallback>
            <p:pic>
              <p:nvPicPr>
                <p:cNvPr id="166" name="Freihand 165">
                  <a:extLst>
                    <a:ext uri="{FF2B5EF4-FFF2-40B4-BE49-F238E27FC236}">
                      <a16:creationId xmlns:a16="http://schemas.microsoft.com/office/drawing/2014/main" id="{39E96552-8439-936A-B299-CD0FF334D2B6}"/>
                    </a:ext>
                  </a:extLst>
                </p:cNvPr>
                <p:cNvPicPr/>
                <p:nvPr/>
              </p:nvPicPr>
              <p:blipFill>
                <a:blip r:embed="rId253"/>
                <a:stretch>
                  <a:fillRect/>
                </a:stretch>
              </p:blipFill>
              <p:spPr>
                <a:xfrm>
                  <a:off x="9448887" y="3892222"/>
                  <a:ext cx="124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7" name="Freihand 166">
                  <a:extLst>
                    <a:ext uri="{FF2B5EF4-FFF2-40B4-BE49-F238E27FC236}">
                      <a16:creationId xmlns:a16="http://schemas.microsoft.com/office/drawing/2014/main" id="{37E2F5E5-CB43-7DC5-9E28-ED1D9D780645}"/>
                    </a:ext>
                  </a:extLst>
                </p14:cNvPr>
                <p14:cNvContentPartPr/>
                <p14:nvPr/>
              </p14:nvContentPartPr>
              <p14:xfrm>
                <a:off x="9628527" y="3827422"/>
                <a:ext cx="263880" cy="175320"/>
              </p14:xfrm>
            </p:contentPart>
          </mc:Choice>
          <mc:Fallback>
            <p:pic>
              <p:nvPicPr>
                <p:cNvPr id="167" name="Freihand 166">
                  <a:extLst>
                    <a:ext uri="{FF2B5EF4-FFF2-40B4-BE49-F238E27FC236}">
                      <a16:creationId xmlns:a16="http://schemas.microsoft.com/office/drawing/2014/main" id="{37E2F5E5-CB43-7DC5-9E28-ED1D9D780645}"/>
                    </a:ext>
                  </a:extLst>
                </p:cNvPr>
                <p:cNvPicPr/>
                <p:nvPr/>
              </p:nvPicPr>
              <p:blipFill>
                <a:blip r:embed="rId255"/>
                <a:stretch>
                  <a:fillRect/>
                </a:stretch>
              </p:blipFill>
              <p:spPr>
                <a:xfrm>
                  <a:off x="9619887" y="3818782"/>
                  <a:ext cx="281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Freihand 167">
                  <a:extLst>
                    <a:ext uri="{FF2B5EF4-FFF2-40B4-BE49-F238E27FC236}">
                      <a16:creationId xmlns:a16="http://schemas.microsoft.com/office/drawing/2014/main" id="{B9D84952-7EB3-DD5B-68B3-79AC9D1B33B0}"/>
                    </a:ext>
                  </a:extLst>
                </p14:cNvPr>
                <p14:cNvContentPartPr/>
                <p14:nvPr/>
              </p14:nvContentPartPr>
              <p14:xfrm>
                <a:off x="9925167" y="3796822"/>
                <a:ext cx="228240" cy="335880"/>
              </p14:xfrm>
            </p:contentPart>
          </mc:Choice>
          <mc:Fallback>
            <p:pic>
              <p:nvPicPr>
                <p:cNvPr id="168" name="Freihand 167">
                  <a:extLst>
                    <a:ext uri="{FF2B5EF4-FFF2-40B4-BE49-F238E27FC236}">
                      <a16:creationId xmlns:a16="http://schemas.microsoft.com/office/drawing/2014/main" id="{B9D84952-7EB3-DD5B-68B3-79AC9D1B33B0}"/>
                    </a:ext>
                  </a:extLst>
                </p:cNvPr>
                <p:cNvPicPr/>
                <p:nvPr/>
              </p:nvPicPr>
              <p:blipFill>
                <a:blip r:embed="rId257"/>
                <a:stretch>
                  <a:fillRect/>
                </a:stretch>
              </p:blipFill>
              <p:spPr>
                <a:xfrm>
                  <a:off x="9916167" y="3788182"/>
                  <a:ext cx="245880" cy="35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8">
            <p14:nvContentPartPr>
              <p14:cNvPr id="169" name="Freihand 168">
                <a:extLst>
                  <a:ext uri="{FF2B5EF4-FFF2-40B4-BE49-F238E27FC236}">
                    <a16:creationId xmlns:a16="http://schemas.microsoft.com/office/drawing/2014/main" id="{C20C7E8F-9917-48AE-003B-F4AEBBB49F65}"/>
                  </a:ext>
                </a:extLst>
              </p14:cNvPr>
              <p14:cNvContentPartPr/>
              <p14:nvPr/>
            </p14:nvContentPartPr>
            <p14:xfrm>
              <a:off x="10394967" y="3906622"/>
              <a:ext cx="431640" cy="263160"/>
            </p14:xfrm>
          </p:contentPart>
        </mc:Choice>
        <mc:Fallback>
          <p:pic>
            <p:nvPicPr>
              <p:cNvPr id="169" name="Freihand 168">
                <a:extLst>
                  <a:ext uri="{FF2B5EF4-FFF2-40B4-BE49-F238E27FC236}">
                    <a16:creationId xmlns:a16="http://schemas.microsoft.com/office/drawing/2014/main" id="{C20C7E8F-9917-48AE-003B-F4AEBBB49F65}"/>
                  </a:ext>
                </a:extLst>
              </p:cNvPr>
              <p:cNvPicPr/>
              <p:nvPr/>
            </p:nvPicPr>
            <p:blipFill>
              <a:blip r:embed="rId259"/>
              <a:stretch>
                <a:fillRect/>
              </a:stretch>
            </p:blipFill>
            <p:spPr>
              <a:xfrm>
                <a:off x="10386327" y="3897622"/>
                <a:ext cx="449280" cy="280800"/>
              </a:xfrm>
              <a:prstGeom prst="rect">
                <a:avLst/>
              </a:prstGeom>
            </p:spPr>
          </p:pic>
        </mc:Fallback>
      </mc:AlternateContent>
      <p:grpSp>
        <p:nvGrpSpPr>
          <p:cNvPr id="174" name="Gruppieren 173">
            <a:extLst>
              <a:ext uri="{FF2B5EF4-FFF2-40B4-BE49-F238E27FC236}">
                <a16:creationId xmlns:a16="http://schemas.microsoft.com/office/drawing/2014/main" id="{1E3EE9FF-DDCB-BEE3-3E83-30115A50AAD7}"/>
              </a:ext>
            </a:extLst>
          </p:cNvPr>
          <p:cNvGrpSpPr/>
          <p:nvPr/>
        </p:nvGrpSpPr>
        <p:grpSpPr>
          <a:xfrm>
            <a:off x="11043327" y="3783502"/>
            <a:ext cx="505440" cy="326520"/>
            <a:chOff x="11043327" y="3783502"/>
            <a:chExt cx="505440" cy="326520"/>
          </a:xfrm>
        </p:grpSpPr>
        <mc:AlternateContent xmlns:mc="http://schemas.openxmlformats.org/markup-compatibility/2006">
          <mc:Choice xmlns:p14="http://schemas.microsoft.com/office/powerpoint/2010/main" Requires="p14">
            <p:contentPart p14:bwMode="auto" r:id="rId260">
              <p14:nvContentPartPr>
                <p14:cNvPr id="170" name="Freihand 169">
                  <a:extLst>
                    <a:ext uri="{FF2B5EF4-FFF2-40B4-BE49-F238E27FC236}">
                      <a16:creationId xmlns:a16="http://schemas.microsoft.com/office/drawing/2014/main" id="{2C0D3498-24EF-FCE9-1791-40D64602A498}"/>
                    </a:ext>
                  </a:extLst>
                </p14:cNvPr>
                <p14:cNvContentPartPr/>
                <p14:nvPr/>
              </p14:nvContentPartPr>
              <p14:xfrm>
                <a:off x="11043327" y="3928942"/>
                <a:ext cx="158400" cy="51480"/>
              </p14:xfrm>
            </p:contentPart>
          </mc:Choice>
          <mc:Fallback>
            <p:pic>
              <p:nvPicPr>
                <p:cNvPr id="170" name="Freihand 169">
                  <a:extLst>
                    <a:ext uri="{FF2B5EF4-FFF2-40B4-BE49-F238E27FC236}">
                      <a16:creationId xmlns:a16="http://schemas.microsoft.com/office/drawing/2014/main" id="{2C0D3498-24EF-FCE9-1791-40D64602A498}"/>
                    </a:ext>
                  </a:extLst>
                </p:cNvPr>
                <p:cNvPicPr/>
                <p:nvPr/>
              </p:nvPicPr>
              <p:blipFill>
                <a:blip r:embed="rId261"/>
                <a:stretch>
                  <a:fillRect/>
                </a:stretch>
              </p:blipFill>
              <p:spPr>
                <a:xfrm>
                  <a:off x="11034327" y="3920302"/>
                  <a:ext cx="176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1" name="Freihand 170">
                  <a:extLst>
                    <a:ext uri="{FF2B5EF4-FFF2-40B4-BE49-F238E27FC236}">
                      <a16:creationId xmlns:a16="http://schemas.microsoft.com/office/drawing/2014/main" id="{13B78D27-48FE-2F12-C7E5-02F26ADC40CB}"/>
                    </a:ext>
                  </a:extLst>
                </p14:cNvPr>
                <p14:cNvContentPartPr/>
                <p14:nvPr/>
              </p14:nvContentPartPr>
              <p14:xfrm>
                <a:off x="11116047" y="3933262"/>
                <a:ext cx="114480" cy="176760"/>
              </p14:xfrm>
            </p:contentPart>
          </mc:Choice>
          <mc:Fallback>
            <p:pic>
              <p:nvPicPr>
                <p:cNvPr id="171" name="Freihand 170">
                  <a:extLst>
                    <a:ext uri="{FF2B5EF4-FFF2-40B4-BE49-F238E27FC236}">
                      <a16:creationId xmlns:a16="http://schemas.microsoft.com/office/drawing/2014/main" id="{13B78D27-48FE-2F12-C7E5-02F26ADC40CB}"/>
                    </a:ext>
                  </a:extLst>
                </p:cNvPr>
                <p:cNvPicPr/>
                <p:nvPr/>
              </p:nvPicPr>
              <p:blipFill>
                <a:blip r:embed="rId263"/>
                <a:stretch>
                  <a:fillRect/>
                </a:stretch>
              </p:blipFill>
              <p:spPr>
                <a:xfrm>
                  <a:off x="11107047" y="3924262"/>
                  <a:ext cx="132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2" name="Freihand 171">
                  <a:extLst>
                    <a:ext uri="{FF2B5EF4-FFF2-40B4-BE49-F238E27FC236}">
                      <a16:creationId xmlns:a16="http://schemas.microsoft.com/office/drawing/2014/main" id="{67392E1F-9C64-F4D5-3679-FC490FA174F4}"/>
                    </a:ext>
                  </a:extLst>
                </p14:cNvPr>
                <p14:cNvContentPartPr/>
                <p14:nvPr/>
              </p14:nvContentPartPr>
              <p14:xfrm>
                <a:off x="11280207" y="3853702"/>
                <a:ext cx="161640" cy="134280"/>
              </p14:xfrm>
            </p:contentPart>
          </mc:Choice>
          <mc:Fallback>
            <p:pic>
              <p:nvPicPr>
                <p:cNvPr id="172" name="Freihand 171">
                  <a:extLst>
                    <a:ext uri="{FF2B5EF4-FFF2-40B4-BE49-F238E27FC236}">
                      <a16:creationId xmlns:a16="http://schemas.microsoft.com/office/drawing/2014/main" id="{67392E1F-9C64-F4D5-3679-FC490FA174F4}"/>
                    </a:ext>
                  </a:extLst>
                </p:cNvPr>
                <p:cNvPicPr/>
                <p:nvPr/>
              </p:nvPicPr>
              <p:blipFill>
                <a:blip r:embed="rId265"/>
                <a:stretch>
                  <a:fillRect/>
                </a:stretch>
              </p:blipFill>
              <p:spPr>
                <a:xfrm>
                  <a:off x="11271567" y="3845062"/>
                  <a:ext cx="179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3" name="Freihand 172">
                  <a:extLst>
                    <a:ext uri="{FF2B5EF4-FFF2-40B4-BE49-F238E27FC236}">
                      <a16:creationId xmlns:a16="http://schemas.microsoft.com/office/drawing/2014/main" id="{B7BF582A-511C-36BE-0E01-AD51A56687A2}"/>
                    </a:ext>
                  </a:extLst>
                </p14:cNvPr>
                <p14:cNvContentPartPr/>
                <p14:nvPr/>
              </p14:nvContentPartPr>
              <p14:xfrm>
                <a:off x="11530767" y="3783502"/>
                <a:ext cx="18000" cy="137160"/>
              </p14:xfrm>
            </p:contentPart>
          </mc:Choice>
          <mc:Fallback>
            <p:pic>
              <p:nvPicPr>
                <p:cNvPr id="173" name="Freihand 172">
                  <a:extLst>
                    <a:ext uri="{FF2B5EF4-FFF2-40B4-BE49-F238E27FC236}">
                      <a16:creationId xmlns:a16="http://schemas.microsoft.com/office/drawing/2014/main" id="{B7BF582A-511C-36BE-0E01-AD51A56687A2}"/>
                    </a:ext>
                  </a:extLst>
                </p:cNvPr>
                <p:cNvPicPr/>
                <p:nvPr/>
              </p:nvPicPr>
              <p:blipFill>
                <a:blip r:embed="rId267"/>
                <a:stretch>
                  <a:fillRect/>
                </a:stretch>
              </p:blipFill>
              <p:spPr>
                <a:xfrm>
                  <a:off x="11522127" y="3774862"/>
                  <a:ext cx="35640" cy="154800"/>
                </a:xfrm>
                <a:prstGeom prst="rect">
                  <a:avLst/>
                </a:prstGeom>
              </p:spPr>
            </p:pic>
          </mc:Fallback>
        </mc:AlternateContent>
      </p:grpSp>
      <p:grpSp>
        <p:nvGrpSpPr>
          <p:cNvPr id="199" name="Gruppieren 198">
            <a:extLst>
              <a:ext uri="{FF2B5EF4-FFF2-40B4-BE49-F238E27FC236}">
                <a16:creationId xmlns:a16="http://schemas.microsoft.com/office/drawing/2014/main" id="{3FF6F649-3C98-48D3-0E03-16B06F5A845D}"/>
              </a:ext>
            </a:extLst>
          </p:cNvPr>
          <p:cNvGrpSpPr/>
          <p:nvPr/>
        </p:nvGrpSpPr>
        <p:grpSpPr>
          <a:xfrm>
            <a:off x="497127" y="5982742"/>
            <a:ext cx="594000" cy="283320"/>
            <a:chOff x="497127" y="5982742"/>
            <a:chExt cx="594000" cy="283320"/>
          </a:xfrm>
        </p:grpSpPr>
        <mc:AlternateContent xmlns:mc="http://schemas.openxmlformats.org/markup-compatibility/2006">
          <mc:Choice xmlns:p14="http://schemas.microsoft.com/office/powerpoint/2010/main" Requires="p14">
            <p:contentPart p14:bwMode="auto" r:id="rId268">
              <p14:nvContentPartPr>
                <p14:cNvPr id="176" name="Freihand 175">
                  <a:extLst>
                    <a:ext uri="{FF2B5EF4-FFF2-40B4-BE49-F238E27FC236}">
                      <a16:creationId xmlns:a16="http://schemas.microsoft.com/office/drawing/2014/main" id="{3BA03AA4-41A6-AAB6-351C-2B1D11737114}"/>
                    </a:ext>
                  </a:extLst>
                </p14:cNvPr>
                <p14:cNvContentPartPr/>
                <p14:nvPr/>
              </p14:nvContentPartPr>
              <p14:xfrm>
                <a:off x="598647" y="6061222"/>
                <a:ext cx="25920" cy="180000"/>
              </p14:xfrm>
            </p:contentPart>
          </mc:Choice>
          <mc:Fallback>
            <p:pic>
              <p:nvPicPr>
                <p:cNvPr id="176" name="Freihand 175">
                  <a:extLst>
                    <a:ext uri="{FF2B5EF4-FFF2-40B4-BE49-F238E27FC236}">
                      <a16:creationId xmlns:a16="http://schemas.microsoft.com/office/drawing/2014/main" id="{3BA03AA4-41A6-AAB6-351C-2B1D11737114}"/>
                    </a:ext>
                  </a:extLst>
                </p:cNvPr>
                <p:cNvPicPr/>
                <p:nvPr/>
              </p:nvPicPr>
              <p:blipFill>
                <a:blip r:embed="rId269"/>
                <a:stretch>
                  <a:fillRect/>
                </a:stretch>
              </p:blipFill>
              <p:spPr>
                <a:xfrm>
                  <a:off x="590007" y="6052222"/>
                  <a:ext cx="43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7" name="Freihand 176">
                  <a:extLst>
                    <a:ext uri="{FF2B5EF4-FFF2-40B4-BE49-F238E27FC236}">
                      <a16:creationId xmlns:a16="http://schemas.microsoft.com/office/drawing/2014/main" id="{1AC7FABA-5834-6AF1-D702-E88D975AE3F4}"/>
                    </a:ext>
                  </a:extLst>
                </p14:cNvPr>
                <p14:cNvContentPartPr/>
                <p14:nvPr/>
              </p14:nvContentPartPr>
              <p14:xfrm>
                <a:off x="497127" y="5982742"/>
                <a:ext cx="200520" cy="97200"/>
              </p14:xfrm>
            </p:contentPart>
          </mc:Choice>
          <mc:Fallback>
            <p:pic>
              <p:nvPicPr>
                <p:cNvPr id="177" name="Freihand 176">
                  <a:extLst>
                    <a:ext uri="{FF2B5EF4-FFF2-40B4-BE49-F238E27FC236}">
                      <a16:creationId xmlns:a16="http://schemas.microsoft.com/office/drawing/2014/main" id="{1AC7FABA-5834-6AF1-D702-E88D975AE3F4}"/>
                    </a:ext>
                  </a:extLst>
                </p:cNvPr>
                <p:cNvPicPr/>
                <p:nvPr/>
              </p:nvPicPr>
              <p:blipFill>
                <a:blip r:embed="rId271"/>
                <a:stretch>
                  <a:fillRect/>
                </a:stretch>
              </p:blipFill>
              <p:spPr>
                <a:xfrm>
                  <a:off x="488127" y="5973742"/>
                  <a:ext cx="218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8" name="Freihand 177">
                  <a:extLst>
                    <a:ext uri="{FF2B5EF4-FFF2-40B4-BE49-F238E27FC236}">
                      <a16:creationId xmlns:a16="http://schemas.microsoft.com/office/drawing/2014/main" id="{B347484F-230C-8AD7-22F8-59E52F9C9C3F}"/>
                    </a:ext>
                  </a:extLst>
                </p14:cNvPr>
                <p14:cNvContentPartPr/>
                <p14:nvPr/>
              </p14:nvContentPartPr>
              <p14:xfrm>
                <a:off x="527007" y="6081022"/>
                <a:ext cx="143280" cy="84600"/>
              </p14:xfrm>
            </p:contentPart>
          </mc:Choice>
          <mc:Fallback>
            <p:pic>
              <p:nvPicPr>
                <p:cNvPr id="178" name="Freihand 177">
                  <a:extLst>
                    <a:ext uri="{FF2B5EF4-FFF2-40B4-BE49-F238E27FC236}">
                      <a16:creationId xmlns:a16="http://schemas.microsoft.com/office/drawing/2014/main" id="{B347484F-230C-8AD7-22F8-59E52F9C9C3F}"/>
                    </a:ext>
                  </a:extLst>
                </p:cNvPr>
                <p:cNvPicPr/>
                <p:nvPr/>
              </p:nvPicPr>
              <p:blipFill>
                <a:blip r:embed="rId273"/>
                <a:stretch>
                  <a:fillRect/>
                </a:stretch>
              </p:blipFill>
              <p:spPr>
                <a:xfrm>
                  <a:off x="518007" y="6072382"/>
                  <a:ext cx="160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9" name="Freihand 178">
                  <a:extLst>
                    <a:ext uri="{FF2B5EF4-FFF2-40B4-BE49-F238E27FC236}">
                      <a16:creationId xmlns:a16="http://schemas.microsoft.com/office/drawing/2014/main" id="{22892423-4F25-90C1-66DD-CCD5F9AE105E}"/>
                    </a:ext>
                  </a:extLst>
                </p14:cNvPr>
                <p14:cNvContentPartPr/>
                <p14:nvPr/>
              </p14:nvContentPartPr>
              <p14:xfrm>
                <a:off x="692967" y="6072382"/>
                <a:ext cx="104760" cy="110520"/>
              </p14:xfrm>
            </p:contentPart>
          </mc:Choice>
          <mc:Fallback>
            <p:pic>
              <p:nvPicPr>
                <p:cNvPr id="179" name="Freihand 178">
                  <a:extLst>
                    <a:ext uri="{FF2B5EF4-FFF2-40B4-BE49-F238E27FC236}">
                      <a16:creationId xmlns:a16="http://schemas.microsoft.com/office/drawing/2014/main" id="{22892423-4F25-90C1-66DD-CCD5F9AE105E}"/>
                    </a:ext>
                  </a:extLst>
                </p:cNvPr>
                <p:cNvPicPr/>
                <p:nvPr/>
              </p:nvPicPr>
              <p:blipFill>
                <a:blip r:embed="rId275"/>
                <a:stretch>
                  <a:fillRect/>
                </a:stretch>
              </p:blipFill>
              <p:spPr>
                <a:xfrm>
                  <a:off x="684327" y="6063382"/>
                  <a:ext cx="12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0" name="Freihand 179">
                  <a:extLst>
                    <a:ext uri="{FF2B5EF4-FFF2-40B4-BE49-F238E27FC236}">
                      <a16:creationId xmlns:a16="http://schemas.microsoft.com/office/drawing/2014/main" id="{4D60DC6E-3ECF-0FE5-EAA9-BA1C6EA72E48}"/>
                    </a:ext>
                  </a:extLst>
                </p14:cNvPr>
                <p14:cNvContentPartPr/>
                <p14:nvPr/>
              </p14:nvContentPartPr>
              <p14:xfrm>
                <a:off x="822927" y="5999302"/>
                <a:ext cx="268200" cy="266760"/>
              </p14:xfrm>
            </p:contentPart>
          </mc:Choice>
          <mc:Fallback>
            <p:pic>
              <p:nvPicPr>
                <p:cNvPr id="180" name="Freihand 179">
                  <a:extLst>
                    <a:ext uri="{FF2B5EF4-FFF2-40B4-BE49-F238E27FC236}">
                      <a16:creationId xmlns:a16="http://schemas.microsoft.com/office/drawing/2014/main" id="{4D60DC6E-3ECF-0FE5-EAA9-BA1C6EA72E48}"/>
                    </a:ext>
                  </a:extLst>
                </p:cNvPr>
                <p:cNvPicPr/>
                <p:nvPr/>
              </p:nvPicPr>
              <p:blipFill>
                <a:blip r:embed="rId277"/>
                <a:stretch>
                  <a:fillRect/>
                </a:stretch>
              </p:blipFill>
              <p:spPr>
                <a:xfrm>
                  <a:off x="813927" y="5990662"/>
                  <a:ext cx="285840" cy="284400"/>
                </a:xfrm>
                <a:prstGeom prst="rect">
                  <a:avLst/>
                </a:prstGeom>
              </p:spPr>
            </p:pic>
          </mc:Fallback>
        </mc:AlternateContent>
      </p:grpSp>
      <p:grpSp>
        <p:nvGrpSpPr>
          <p:cNvPr id="198" name="Gruppieren 197">
            <a:extLst>
              <a:ext uri="{FF2B5EF4-FFF2-40B4-BE49-F238E27FC236}">
                <a16:creationId xmlns:a16="http://schemas.microsoft.com/office/drawing/2014/main" id="{BFCB387A-C8E0-AA07-310B-375ECD5423DA}"/>
              </a:ext>
            </a:extLst>
          </p:cNvPr>
          <p:cNvGrpSpPr/>
          <p:nvPr/>
        </p:nvGrpSpPr>
        <p:grpSpPr>
          <a:xfrm>
            <a:off x="1293807" y="5998222"/>
            <a:ext cx="26280" cy="126720"/>
            <a:chOff x="1293807" y="5998222"/>
            <a:chExt cx="26280" cy="126720"/>
          </a:xfrm>
        </p:grpSpPr>
        <mc:AlternateContent xmlns:mc="http://schemas.openxmlformats.org/markup-compatibility/2006">
          <mc:Choice xmlns:p14="http://schemas.microsoft.com/office/powerpoint/2010/main" Requires="p14">
            <p:contentPart p14:bwMode="auto" r:id="rId278">
              <p14:nvContentPartPr>
                <p14:cNvPr id="181" name="Freihand 180">
                  <a:extLst>
                    <a:ext uri="{FF2B5EF4-FFF2-40B4-BE49-F238E27FC236}">
                      <a16:creationId xmlns:a16="http://schemas.microsoft.com/office/drawing/2014/main" id="{4EBF534C-9E60-87F6-A05B-FB6C501C3307}"/>
                    </a:ext>
                  </a:extLst>
                </p14:cNvPr>
                <p14:cNvContentPartPr/>
                <p14:nvPr/>
              </p14:nvContentPartPr>
              <p14:xfrm>
                <a:off x="1293807" y="5998222"/>
                <a:ext cx="9000" cy="14400"/>
              </p14:xfrm>
            </p:contentPart>
          </mc:Choice>
          <mc:Fallback>
            <p:pic>
              <p:nvPicPr>
                <p:cNvPr id="181" name="Freihand 180">
                  <a:extLst>
                    <a:ext uri="{FF2B5EF4-FFF2-40B4-BE49-F238E27FC236}">
                      <a16:creationId xmlns:a16="http://schemas.microsoft.com/office/drawing/2014/main" id="{4EBF534C-9E60-87F6-A05B-FB6C501C3307}"/>
                    </a:ext>
                  </a:extLst>
                </p:cNvPr>
                <p:cNvPicPr/>
                <p:nvPr/>
              </p:nvPicPr>
              <p:blipFill>
                <a:blip r:embed="rId279"/>
                <a:stretch>
                  <a:fillRect/>
                </a:stretch>
              </p:blipFill>
              <p:spPr>
                <a:xfrm>
                  <a:off x="1284807" y="5989222"/>
                  <a:ext cx="26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2" name="Freihand 181">
                  <a:extLst>
                    <a:ext uri="{FF2B5EF4-FFF2-40B4-BE49-F238E27FC236}">
                      <a16:creationId xmlns:a16="http://schemas.microsoft.com/office/drawing/2014/main" id="{4CA8A6E2-21D8-778D-8E71-EBFFB32C2989}"/>
                    </a:ext>
                  </a:extLst>
                </p14:cNvPr>
                <p14:cNvContentPartPr/>
                <p14:nvPr/>
              </p14:nvContentPartPr>
              <p14:xfrm>
                <a:off x="1311447" y="6090382"/>
                <a:ext cx="8640" cy="34560"/>
              </p14:xfrm>
            </p:contentPart>
          </mc:Choice>
          <mc:Fallback>
            <p:pic>
              <p:nvPicPr>
                <p:cNvPr id="182" name="Freihand 181">
                  <a:extLst>
                    <a:ext uri="{FF2B5EF4-FFF2-40B4-BE49-F238E27FC236}">
                      <a16:creationId xmlns:a16="http://schemas.microsoft.com/office/drawing/2014/main" id="{4CA8A6E2-21D8-778D-8E71-EBFFB32C2989}"/>
                    </a:ext>
                  </a:extLst>
                </p:cNvPr>
                <p:cNvPicPr/>
                <p:nvPr/>
              </p:nvPicPr>
              <p:blipFill>
                <a:blip r:embed="rId281"/>
                <a:stretch>
                  <a:fillRect/>
                </a:stretch>
              </p:blipFill>
              <p:spPr>
                <a:xfrm>
                  <a:off x="1302447" y="6081742"/>
                  <a:ext cx="2628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2">
            <p14:nvContentPartPr>
              <p14:cNvPr id="183" name="Freihand 182">
                <a:extLst>
                  <a:ext uri="{FF2B5EF4-FFF2-40B4-BE49-F238E27FC236}">
                    <a16:creationId xmlns:a16="http://schemas.microsoft.com/office/drawing/2014/main" id="{BD809BE3-C971-1639-470E-205F4D9063AE}"/>
                  </a:ext>
                </a:extLst>
              </p14:cNvPr>
              <p14:cNvContentPartPr/>
              <p14:nvPr/>
            </p14:nvContentPartPr>
            <p14:xfrm>
              <a:off x="1539687" y="5986342"/>
              <a:ext cx="439920" cy="108360"/>
            </p14:xfrm>
          </p:contentPart>
        </mc:Choice>
        <mc:Fallback>
          <p:pic>
            <p:nvPicPr>
              <p:cNvPr id="183" name="Freihand 182">
                <a:extLst>
                  <a:ext uri="{FF2B5EF4-FFF2-40B4-BE49-F238E27FC236}">
                    <a16:creationId xmlns:a16="http://schemas.microsoft.com/office/drawing/2014/main" id="{BD809BE3-C971-1639-470E-205F4D9063AE}"/>
                  </a:ext>
                </a:extLst>
              </p:cNvPr>
              <p:cNvPicPr/>
              <p:nvPr/>
            </p:nvPicPr>
            <p:blipFill>
              <a:blip r:embed="rId283"/>
              <a:stretch>
                <a:fillRect/>
              </a:stretch>
            </p:blipFill>
            <p:spPr>
              <a:xfrm>
                <a:off x="1530687" y="5977342"/>
                <a:ext cx="457560" cy="126000"/>
              </a:xfrm>
              <a:prstGeom prst="rect">
                <a:avLst/>
              </a:prstGeom>
            </p:spPr>
          </p:pic>
        </mc:Fallback>
      </mc:AlternateContent>
      <p:grpSp>
        <p:nvGrpSpPr>
          <p:cNvPr id="197" name="Gruppieren 196">
            <a:extLst>
              <a:ext uri="{FF2B5EF4-FFF2-40B4-BE49-F238E27FC236}">
                <a16:creationId xmlns:a16="http://schemas.microsoft.com/office/drawing/2014/main" id="{77EEF76E-A9CA-A9EB-2C04-FA2DAAF625B9}"/>
              </a:ext>
            </a:extLst>
          </p:cNvPr>
          <p:cNvGrpSpPr/>
          <p:nvPr/>
        </p:nvGrpSpPr>
        <p:grpSpPr>
          <a:xfrm>
            <a:off x="2206047" y="5756662"/>
            <a:ext cx="784800" cy="309960"/>
            <a:chOff x="2206047" y="5756662"/>
            <a:chExt cx="784800" cy="309960"/>
          </a:xfrm>
        </p:grpSpPr>
        <mc:AlternateContent xmlns:mc="http://schemas.openxmlformats.org/markup-compatibility/2006">
          <mc:Choice xmlns:p14="http://schemas.microsoft.com/office/powerpoint/2010/main" Requires="p14">
            <p:contentPart p14:bwMode="auto" r:id="rId284">
              <p14:nvContentPartPr>
                <p14:cNvPr id="184" name="Freihand 183">
                  <a:extLst>
                    <a:ext uri="{FF2B5EF4-FFF2-40B4-BE49-F238E27FC236}">
                      <a16:creationId xmlns:a16="http://schemas.microsoft.com/office/drawing/2014/main" id="{75AB8EB7-BDCD-1A1F-E84B-72250CE0835D}"/>
                    </a:ext>
                  </a:extLst>
                </p14:cNvPr>
                <p14:cNvContentPartPr/>
                <p14:nvPr/>
              </p14:nvContentPartPr>
              <p14:xfrm>
                <a:off x="2206047" y="5939902"/>
                <a:ext cx="362520" cy="126720"/>
              </p14:xfrm>
            </p:contentPart>
          </mc:Choice>
          <mc:Fallback>
            <p:pic>
              <p:nvPicPr>
                <p:cNvPr id="184" name="Freihand 183">
                  <a:extLst>
                    <a:ext uri="{FF2B5EF4-FFF2-40B4-BE49-F238E27FC236}">
                      <a16:creationId xmlns:a16="http://schemas.microsoft.com/office/drawing/2014/main" id="{75AB8EB7-BDCD-1A1F-E84B-72250CE0835D}"/>
                    </a:ext>
                  </a:extLst>
                </p:cNvPr>
                <p:cNvPicPr/>
                <p:nvPr/>
              </p:nvPicPr>
              <p:blipFill>
                <a:blip r:embed="rId285"/>
                <a:stretch>
                  <a:fillRect/>
                </a:stretch>
              </p:blipFill>
              <p:spPr>
                <a:xfrm>
                  <a:off x="2197047" y="5930902"/>
                  <a:ext cx="380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5" name="Freihand 184">
                  <a:extLst>
                    <a:ext uri="{FF2B5EF4-FFF2-40B4-BE49-F238E27FC236}">
                      <a16:creationId xmlns:a16="http://schemas.microsoft.com/office/drawing/2014/main" id="{484C4D6B-3458-AC7D-6837-DAAE6973194B}"/>
                    </a:ext>
                  </a:extLst>
                </p14:cNvPr>
                <p14:cNvContentPartPr/>
                <p14:nvPr/>
              </p14:nvContentPartPr>
              <p14:xfrm>
                <a:off x="2472807" y="5880502"/>
                <a:ext cx="41760" cy="13320"/>
              </p14:xfrm>
            </p:contentPart>
          </mc:Choice>
          <mc:Fallback>
            <p:pic>
              <p:nvPicPr>
                <p:cNvPr id="185" name="Freihand 184">
                  <a:extLst>
                    <a:ext uri="{FF2B5EF4-FFF2-40B4-BE49-F238E27FC236}">
                      <a16:creationId xmlns:a16="http://schemas.microsoft.com/office/drawing/2014/main" id="{484C4D6B-3458-AC7D-6837-DAAE6973194B}"/>
                    </a:ext>
                  </a:extLst>
                </p:cNvPr>
                <p:cNvPicPr/>
                <p:nvPr/>
              </p:nvPicPr>
              <p:blipFill>
                <a:blip r:embed="rId287"/>
                <a:stretch>
                  <a:fillRect/>
                </a:stretch>
              </p:blipFill>
              <p:spPr>
                <a:xfrm>
                  <a:off x="2463807" y="5871502"/>
                  <a:ext cx="59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6" name="Freihand 185">
                  <a:extLst>
                    <a:ext uri="{FF2B5EF4-FFF2-40B4-BE49-F238E27FC236}">
                      <a16:creationId xmlns:a16="http://schemas.microsoft.com/office/drawing/2014/main" id="{82B675D2-84E9-D1F3-CC49-F6BD114AAB3E}"/>
                    </a:ext>
                  </a:extLst>
                </p14:cNvPr>
                <p14:cNvContentPartPr/>
                <p14:nvPr/>
              </p14:nvContentPartPr>
              <p14:xfrm>
                <a:off x="2603127" y="5775022"/>
                <a:ext cx="387720" cy="261720"/>
              </p14:xfrm>
            </p:contentPart>
          </mc:Choice>
          <mc:Fallback>
            <p:pic>
              <p:nvPicPr>
                <p:cNvPr id="186" name="Freihand 185">
                  <a:extLst>
                    <a:ext uri="{FF2B5EF4-FFF2-40B4-BE49-F238E27FC236}">
                      <a16:creationId xmlns:a16="http://schemas.microsoft.com/office/drawing/2014/main" id="{82B675D2-84E9-D1F3-CC49-F6BD114AAB3E}"/>
                    </a:ext>
                  </a:extLst>
                </p:cNvPr>
                <p:cNvPicPr/>
                <p:nvPr/>
              </p:nvPicPr>
              <p:blipFill>
                <a:blip r:embed="rId289"/>
                <a:stretch>
                  <a:fillRect/>
                </a:stretch>
              </p:blipFill>
              <p:spPr>
                <a:xfrm>
                  <a:off x="2594487" y="5766022"/>
                  <a:ext cx="4053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7" name="Freihand 186">
                  <a:extLst>
                    <a:ext uri="{FF2B5EF4-FFF2-40B4-BE49-F238E27FC236}">
                      <a16:creationId xmlns:a16="http://schemas.microsoft.com/office/drawing/2014/main" id="{1D6ACBB1-0B3B-5A03-846A-6C54D0C22573}"/>
                    </a:ext>
                  </a:extLst>
                </p14:cNvPr>
                <p14:cNvContentPartPr/>
                <p14:nvPr/>
              </p14:nvContentPartPr>
              <p14:xfrm>
                <a:off x="2850807" y="5756662"/>
                <a:ext cx="10800" cy="6480"/>
              </p14:xfrm>
            </p:contentPart>
          </mc:Choice>
          <mc:Fallback>
            <p:pic>
              <p:nvPicPr>
                <p:cNvPr id="187" name="Freihand 186">
                  <a:extLst>
                    <a:ext uri="{FF2B5EF4-FFF2-40B4-BE49-F238E27FC236}">
                      <a16:creationId xmlns:a16="http://schemas.microsoft.com/office/drawing/2014/main" id="{1D6ACBB1-0B3B-5A03-846A-6C54D0C22573}"/>
                    </a:ext>
                  </a:extLst>
                </p:cNvPr>
                <p:cNvPicPr/>
                <p:nvPr/>
              </p:nvPicPr>
              <p:blipFill>
                <a:blip r:embed="rId291"/>
                <a:stretch>
                  <a:fillRect/>
                </a:stretch>
              </p:blipFill>
              <p:spPr>
                <a:xfrm>
                  <a:off x="2842167" y="5747662"/>
                  <a:ext cx="28440" cy="24120"/>
                </a:xfrm>
                <a:prstGeom prst="rect">
                  <a:avLst/>
                </a:prstGeom>
              </p:spPr>
            </p:pic>
          </mc:Fallback>
        </mc:AlternateContent>
      </p:grpSp>
      <p:grpSp>
        <p:nvGrpSpPr>
          <p:cNvPr id="196" name="Gruppieren 195">
            <a:extLst>
              <a:ext uri="{FF2B5EF4-FFF2-40B4-BE49-F238E27FC236}">
                <a16:creationId xmlns:a16="http://schemas.microsoft.com/office/drawing/2014/main" id="{F763DC28-0C64-43FA-56F7-5EDF67F2A59F}"/>
              </a:ext>
            </a:extLst>
          </p:cNvPr>
          <p:cNvGrpSpPr/>
          <p:nvPr/>
        </p:nvGrpSpPr>
        <p:grpSpPr>
          <a:xfrm>
            <a:off x="3146007" y="5656222"/>
            <a:ext cx="1269720" cy="545400"/>
            <a:chOff x="3146007" y="5656222"/>
            <a:chExt cx="1269720" cy="545400"/>
          </a:xfrm>
        </p:grpSpPr>
        <mc:AlternateContent xmlns:mc="http://schemas.openxmlformats.org/markup-compatibility/2006">
          <mc:Choice xmlns:p14="http://schemas.microsoft.com/office/powerpoint/2010/main" Requires="p14">
            <p:contentPart p14:bwMode="auto" r:id="rId292">
              <p14:nvContentPartPr>
                <p14:cNvPr id="188" name="Freihand 187">
                  <a:extLst>
                    <a:ext uri="{FF2B5EF4-FFF2-40B4-BE49-F238E27FC236}">
                      <a16:creationId xmlns:a16="http://schemas.microsoft.com/office/drawing/2014/main" id="{65DA79FA-6FD8-47F0-BEC0-0266F419E0A6}"/>
                    </a:ext>
                  </a:extLst>
                </p14:cNvPr>
                <p14:cNvContentPartPr/>
                <p14:nvPr/>
              </p14:nvContentPartPr>
              <p14:xfrm>
                <a:off x="3146007" y="5862862"/>
                <a:ext cx="113400" cy="174960"/>
              </p14:xfrm>
            </p:contentPart>
          </mc:Choice>
          <mc:Fallback>
            <p:pic>
              <p:nvPicPr>
                <p:cNvPr id="188" name="Freihand 187">
                  <a:extLst>
                    <a:ext uri="{FF2B5EF4-FFF2-40B4-BE49-F238E27FC236}">
                      <a16:creationId xmlns:a16="http://schemas.microsoft.com/office/drawing/2014/main" id="{65DA79FA-6FD8-47F0-BEC0-0266F419E0A6}"/>
                    </a:ext>
                  </a:extLst>
                </p:cNvPr>
                <p:cNvPicPr/>
                <p:nvPr/>
              </p:nvPicPr>
              <p:blipFill>
                <a:blip r:embed="rId293"/>
                <a:stretch>
                  <a:fillRect/>
                </a:stretch>
              </p:blipFill>
              <p:spPr>
                <a:xfrm>
                  <a:off x="3137367" y="5854222"/>
                  <a:ext cx="131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9" name="Freihand 188">
                  <a:extLst>
                    <a:ext uri="{FF2B5EF4-FFF2-40B4-BE49-F238E27FC236}">
                      <a16:creationId xmlns:a16="http://schemas.microsoft.com/office/drawing/2014/main" id="{25789412-64EE-55AE-FF29-F5764983A77C}"/>
                    </a:ext>
                  </a:extLst>
                </p14:cNvPr>
                <p14:cNvContentPartPr/>
                <p14:nvPr/>
              </p14:nvContentPartPr>
              <p14:xfrm>
                <a:off x="3306567" y="5754142"/>
                <a:ext cx="276480" cy="212400"/>
              </p14:xfrm>
            </p:contentPart>
          </mc:Choice>
          <mc:Fallback>
            <p:pic>
              <p:nvPicPr>
                <p:cNvPr id="189" name="Freihand 188">
                  <a:extLst>
                    <a:ext uri="{FF2B5EF4-FFF2-40B4-BE49-F238E27FC236}">
                      <a16:creationId xmlns:a16="http://schemas.microsoft.com/office/drawing/2014/main" id="{25789412-64EE-55AE-FF29-F5764983A77C}"/>
                    </a:ext>
                  </a:extLst>
                </p:cNvPr>
                <p:cNvPicPr/>
                <p:nvPr/>
              </p:nvPicPr>
              <p:blipFill>
                <a:blip r:embed="rId295"/>
                <a:stretch>
                  <a:fillRect/>
                </a:stretch>
              </p:blipFill>
              <p:spPr>
                <a:xfrm>
                  <a:off x="3297927" y="5745142"/>
                  <a:ext cx="294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0" name="Freihand 189">
                  <a:extLst>
                    <a:ext uri="{FF2B5EF4-FFF2-40B4-BE49-F238E27FC236}">
                      <a16:creationId xmlns:a16="http://schemas.microsoft.com/office/drawing/2014/main" id="{0FC58ED0-554B-938C-66DE-83D7FBF53C41}"/>
                    </a:ext>
                  </a:extLst>
                </p14:cNvPr>
                <p14:cNvContentPartPr/>
                <p14:nvPr/>
              </p14:nvContentPartPr>
              <p14:xfrm>
                <a:off x="3558927" y="5763862"/>
                <a:ext cx="7560" cy="29160"/>
              </p14:xfrm>
            </p:contentPart>
          </mc:Choice>
          <mc:Fallback>
            <p:pic>
              <p:nvPicPr>
                <p:cNvPr id="190" name="Freihand 189">
                  <a:extLst>
                    <a:ext uri="{FF2B5EF4-FFF2-40B4-BE49-F238E27FC236}">
                      <a16:creationId xmlns:a16="http://schemas.microsoft.com/office/drawing/2014/main" id="{0FC58ED0-554B-938C-66DE-83D7FBF53C41}"/>
                    </a:ext>
                  </a:extLst>
                </p:cNvPr>
                <p:cNvPicPr/>
                <p:nvPr/>
              </p:nvPicPr>
              <p:blipFill>
                <a:blip r:embed="rId297"/>
                <a:stretch>
                  <a:fillRect/>
                </a:stretch>
              </p:blipFill>
              <p:spPr>
                <a:xfrm>
                  <a:off x="3549927" y="5755222"/>
                  <a:ext cx="25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997FD8A5-7B27-F2AD-0127-0867181C27BB}"/>
                    </a:ext>
                  </a:extLst>
                </p14:cNvPr>
                <p14:cNvContentPartPr/>
                <p14:nvPr/>
              </p14:nvContentPartPr>
              <p14:xfrm>
                <a:off x="3657567" y="5827942"/>
                <a:ext cx="102600" cy="373680"/>
              </p14:xfrm>
            </p:contentPart>
          </mc:Choice>
          <mc:Fallback>
            <p:pic>
              <p:nvPicPr>
                <p:cNvPr id="191" name="Freihand 190">
                  <a:extLst>
                    <a:ext uri="{FF2B5EF4-FFF2-40B4-BE49-F238E27FC236}">
                      <a16:creationId xmlns:a16="http://schemas.microsoft.com/office/drawing/2014/main" id="{997FD8A5-7B27-F2AD-0127-0867181C27BB}"/>
                    </a:ext>
                  </a:extLst>
                </p:cNvPr>
                <p:cNvPicPr/>
                <p:nvPr/>
              </p:nvPicPr>
              <p:blipFill>
                <a:blip r:embed="rId299"/>
                <a:stretch>
                  <a:fillRect/>
                </a:stretch>
              </p:blipFill>
              <p:spPr>
                <a:xfrm>
                  <a:off x="3648567" y="5818942"/>
                  <a:ext cx="12024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2" name="Freihand 191">
                  <a:extLst>
                    <a:ext uri="{FF2B5EF4-FFF2-40B4-BE49-F238E27FC236}">
                      <a16:creationId xmlns:a16="http://schemas.microsoft.com/office/drawing/2014/main" id="{72286E77-E92A-EE68-9902-387CF212F0A6}"/>
                    </a:ext>
                  </a:extLst>
                </p14:cNvPr>
                <p14:cNvContentPartPr/>
                <p14:nvPr/>
              </p14:nvContentPartPr>
              <p14:xfrm>
                <a:off x="3838287" y="5731102"/>
                <a:ext cx="149760" cy="242640"/>
              </p14:xfrm>
            </p:contentPart>
          </mc:Choice>
          <mc:Fallback>
            <p:pic>
              <p:nvPicPr>
                <p:cNvPr id="192" name="Freihand 191">
                  <a:extLst>
                    <a:ext uri="{FF2B5EF4-FFF2-40B4-BE49-F238E27FC236}">
                      <a16:creationId xmlns:a16="http://schemas.microsoft.com/office/drawing/2014/main" id="{72286E77-E92A-EE68-9902-387CF212F0A6}"/>
                    </a:ext>
                  </a:extLst>
                </p:cNvPr>
                <p:cNvPicPr/>
                <p:nvPr/>
              </p:nvPicPr>
              <p:blipFill>
                <a:blip r:embed="rId301"/>
                <a:stretch>
                  <a:fillRect/>
                </a:stretch>
              </p:blipFill>
              <p:spPr>
                <a:xfrm>
                  <a:off x="3829647" y="5722462"/>
                  <a:ext cx="1674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3" name="Freihand 192">
                  <a:extLst>
                    <a:ext uri="{FF2B5EF4-FFF2-40B4-BE49-F238E27FC236}">
                      <a16:creationId xmlns:a16="http://schemas.microsoft.com/office/drawing/2014/main" id="{75EAC7BB-DACB-31C7-C54A-1AD6C24ED101}"/>
                    </a:ext>
                  </a:extLst>
                </p14:cNvPr>
                <p14:cNvContentPartPr/>
                <p14:nvPr/>
              </p14:nvContentPartPr>
              <p14:xfrm>
                <a:off x="4075887" y="5835142"/>
                <a:ext cx="127080" cy="243360"/>
              </p14:xfrm>
            </p:contentPart>
          </mc:Choice>
          <mc:Fallback>
            <p:pic>
              <p:nvPicPr>
                <p:cNvPr id="193" name="Freihand 192">
                  <a:extLst>
                    <a:ext uri="{FF2B5EF4-FFF2-40B4-BE49-F238E27FC236}">
                      <a16:creationId xmlns:a16="http://schemas.microsoft.com/office/drawing/2014/main" id="{75EAC7BB-DACB-31C7-C54A-1AD6C24ED101}"/>
                    </a:ext>
                  </a:extLst>
                </p:cNvPr>
                <p:cNvPicPr/>
                <p:nvPr/>
              </p:nvPicPr>
              <p:blipFill>
                <a:blip r:embed="rId303"/>
                <a:stretch>
                  <a:fillRect/>
                </a:stretch>
              </p:blipFill>
              <p:spPr>
                <a:xfrm>
                  <a:off x="4067247" y="5826142"/>
                  <a:ext cx="1447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4" name="Freihand 193">
                  <a:extLst>
                    <a:ext uri="{FF2B5EF4-FFF2-40B4-BE49-F238E27FC236}">
                      <a16:creationId xmlns:a16="http://schemas.microsoft.com/office/drawing/2014/main" id="{9966A65C-E1EB-5CC8-BBB9-D81869686E70}"/>
                    </a:ext>
                  </a:extLst>
                </p14:cNvPr>
                <p14:cNvContentPartPr/>
                <p14:nvPr/>
              </p14:nvContentPartPr>
              <p14:xfrm>
                <a:off x="4311687" y="5656222"/>
                <a:ext cx="104040" cy="215280"/>
              </p14:xfrm>
            </p:contentPart>
          </mc:Choice>
          <mc:Fallback>
            <p:pic>
              <p:nvPicPr>
                <p:cNvPr id="194" name="Freihand 193">
                  <a:extLst>
                    <a:ext uri="{FF2B5EF4-FFF2-40B4-BE49-F238E27FC236}">
                      <a16:creationId xmlns:a16="http://schemas.microsoft.com/office/drawing/2014/main" id="{9966A65C-E1EB-5CC8-BBB9-D81869686E70}"/>
                    </a:ext>
                  </a:extLst>
                </p:cNvPr>
                <p:cNvPicPr/>
                <p:nvPr/>
              </p:nvPicPr>
              <p:blipFill>
                <a:blip r:embed="rId305"/>
                <a:stretch>
                  <a:fillRect/>
                </a:stretch>
              </p:blipFill>
              <p:spPr>
                <a:xfrm>
                  <a:off x="4303047" y="5647582"/>
                  <a:ext cx="121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5" name="Freihand 194">
                  <a:extLst>
                    <a:ext uri="{FF2B5EF4-FFF2-40B4-BE49-F238E27FC236}">
                      <a16:creationId xmlns:a16="http://schemas.microsoft.com/office/drawing/2014/main" id="{018E57CB-5F97-D9B9-50C3-F0EE3F41D653}"/>
                    </a:ext>
                  </a:extLst>
                </p14:cNvPr>
                <p14:cNvContentPartPr/>
                <p14:nvPr/>
              </p14:nvContentPartPr>
              <p14:xfrm>
                <a:off x="4365327" y="5969062"/>
                <a:ext cx="11880" cy="37080"/>
              </p14:xfrm>
            </p:contentPart>
          </mc:Choice>
          <mc:Fallback>
            <p:pic>
              <p:nvPicPr>
                <p:cNvPr id="195" name="Freihand 194">
                  <a:extLst>
                    <a:ext uri="{FF2B5EF4-FFF2-40B4-BE49-F238E27FC236}">
                      <a16:creationId xmlns:a16="http://schemas.microsoft.com/office/drawing/2014/main" id="{018E57CB-5F97-D9B9-50C3-F0EE3F41D653}"/>
                    </a:ext>
                  </a:extLst>
                </p:cNvPr>
                <p:cNvPicPr/>
                <p:nvPr/>
              </p:nvPicPr>
              <p:blipFill>
                <a:blip r:embed="rId307"/>
                <a:stretch>
                  <a:fillRect/>
                </a:stretch>
              </p:blipFill>
              <p:spPr>
                <a:xfrm>
                  <a:off x="4356687" y="5960422"/>
                  <a:ext cx="29520" cy="5472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1" name="Freihand 20">
                <a:extLst>
                  <a:ext uri="{FF2B5EF4-FFF2-40B4-BE49-F238E27FC236}">
                    <a16:creationId xmlns:a16="http://schemas.microsoft.com/office/drawing/2014/main" id="{EEB4586F-8E22-0212-46F0-18101D389E8D}"/>
                  </a:ext>
                </a:extLst>
              </p14:cNvPr>
              <p14:cNvContentPartPr/>
              <p14:nvPr/>
            </p14:nvContentPartPr>
            <p14:xfrm>
              <a:off x="10666047" y="1287262"/>
              <a:ext cx="786600" cy="89280"/>
            </p14:xfrm>
          </p:contentPart>
        </mc:Choice>
        <mc:Fallback>
          <p:pic>
            <p:nvPicPr>
              <p:cNvPr id="21" name="Freihand 20">
                <a:extLst>
                  <a:ext uri="{FF2B5EF4-FFF2-40B4-BE49-F238E27FC236}">
                    <a16:creationId xmlns:a16="http://schemas.microsoft.com/office/drawing/2014/main" id="{EEB4586F-8E22-0212-46F0-18101D389E8D}"/>
                  </a:ext>
                </a:extLst>
              </p:cNvPr>
              <p:cNvPicPr/>
              <p:nvPr/>
            </p:nvPicPr>
            <p:blipFill>
              <a:blip r:embed="rId4"/>
              <a:stretch>
                <a:fillRect/>
              </a:stretch>
            </p:blipFill>
            <p:spPr>
              <a:xfrm>
                <a:off x="10657407" y="1278622"/>
                <a:ext cx="804240" cy="106920"/>
              </a:xfrm>
              <a:prstGeom prst="rect">
                <a:avLst/>
              </a:prstGeom>
            </p:spPr>
          </p:pic>
        </mc:Fallback>
      </mc:AlternateContent>
      <p:grpSp>
        <p:nvGrpSpPr>
          <p:cNvPr id="169385" name="Gruppieren 169384">
            <a:extLst>
              <a:ext uri="{FF2B5EF4-FFF2-40B4-BE49-F238E27FC236}">
                <a16:creationId xmlns:a16="http://schemas.microsoft.com/office/drawing/2014/main" id="{A8B6ECCD-A771-3530-DEAB-714BFCE74904}"/>
              </a:ext>
            </a:extLst>
          </p:cNvPr>
          <p:cNvGrpSpPr/>
          <p:nvPr/>
        </p:nvGrpSpPr>
        <p:grpSpPr>
          <a:xfrm>
            <a:off x="7013487" y="88462"/>
            <a:ext cx="4012920" cy="422640"/>
            <a:chOff x="7013487" y="88462"/>
            <a:chExt cx="4012920" cy="422640"/>
          </a:xfrm>
        </p:grpSpPr>
        <mc:AlternateContent xmlns:mc="http://schemas.openxmlformats.org/markup-compatibility/2006">
          <mc:Choice xmlns:p14="http://schemas.microsoft.com/office/powerpoint/2010/main" Requires="p14">
            <p:contentPart p14:bwMode="auto" r:id="rId5">
              <p14:nvContentPartPr>
                <p14:cNvPr id="169368" name="Freihand 169367">
                  <a:extLst>
                    <a:ext uri="{FF2B5EF4-FFF2-40B4-BE49-F238E27FC236}">
                      <a16:creationId xmlns:a16="http://schemas.microsoft.com/office/drawing/2014/main" id="{8CD3066E-7F7A-2FCF-AEE9-D48D001B7265}"/>
                    </a:ext>
                  </a:extLst>
                </p14:cNvPr>
                <p14:cNvContentPartPr/>
                <p14:nvPr/>
              </p14:nvContentPartPr>
              <p14:xfrm>
                <a:off x="7013487" y="280702"/>
                <a:ext cx="124560" cy="153360"/>
              </p14:xfrm>
            </p:contentPart>
          </mc:Choice>
          <mc:Fallback>
            <p:pic>
              <p:nvPicPr>
                <p:cNvPr id="169368" name="Freihand 169367">
                  <a:extLst>
                    <a:ext uri="{FF2B5EF4-FFF2-40B4-BE49-F238E27FC236}">
                      <a16:creationId xmlns:a16="http://schemas.microsoft.com/office/drawing/2014/main" id="{8CD3066E-7F7A-2FCF-AEE9-D48D001B7265}"/>
                    </a:ext>
                  </a:extLst>
                </p:cNvPr>
                <p:cNvPicPr/>
                <p:nvPr/>
              </p:nvPicPr>
              <p:blipFill>
                <a:blip r:embed="rId6"/>
                <a:stretch>
                  <a:fillRect/>
                </a:stretch>
              </p:blipFill>
              <p:spPr>
                <a:xfrm>
                  <a:off x="7004847" y="271702"/>
                  <a:ext cx="142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9369" name="Freihand 169368">
                  <a:extLst>
                    <a:ext uri="{FF2B5EF4-FFF2-40B4-BE49-F238E27FC236}">
                      <a16:creationId xmlns:a16="http://schemas.microsoft.com/office/drawing/2014/main" id="{C7190203-99E2-97BE-9012-79F5767C19A9}"/>
                    </a:ext>
                  </a:extLst>
                </p14:cNvPr>
                <p14:cNvContentPartPr/>
                <p14:nvPr/>
              </p14:nvContentPartPr>
              <p14:xfrm>
                <a:off x="7194567" y="189982"/>
                <a:ext cx="253800" cy="312120"/>
              </p14:xfrm>
            </p:contentPart>
          </mc:Choice>
          <mc:Fallback>
            <p:pic>
              <p:nvPicPr>
                <p:cNvPr id="169369" name="Freihand 169368">
                  <a:extLst>
                    <a:ext uri="{FF2B5EF4-FFF2-40B4-BE49-F238E27FC236}">
                      <a16:creationId xmlns:a16="http://schemas.microsoft.com/office/drawing/2014/main" id="{C7190203-99E2-97BE-9012-79F5767C19A9}"/>
                    </a:ext>
                  </a:extLst>
                </p:cNvPr>
                <p:cNvPicPr/>
                <p:nvPr/>
              </p:nvPicPr>
              <p:blipFill>
                <a:blip r:embed="rId8"/>
                <a:stretch>
                  <a:fillRect/>
                </a:stretch>
              </p:blipFill>
              <p:spPr>
                <a:xfrm>
                  <a:off x="7185567" y="180982"/>
                  <a:ext cx="2714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9370" name="Freihand 169369">
                  <a:extLst>
                    <a:ext uri="{FF2B5EF4-FFF2-40B4-BE49-F238E27FC236}">
                      <a16:creationId xmlns:a16="http://schemas.microsoft.com/office/drawing/2014/main" id="{0ED51554-5695-8FAD-7640-D3A5EE401707}"/>
                    </a:ext>
                  </a:extLst>
                </p14:cNvPr>
                <p14:cNvContentPartPr/>
                <p14:nvPr/>
              </p14:nvContentPartPr>
              <p14:xfrm>
                <a:off x="7454127" y="340102"/>
                <a:ext cx="16200" cy="37440"/>
              </p14:xfrm>
            </p:contentPart>
          </mc:Choice>
          <mc:Fallback>
            <p:pic>
              <p:nvPicPr>
                <p:cNvPr id="169370" name="Freihand 169369">
                  <a:extLst>
                    <a:ext uri="{FF2B5EF4-FFF2-40B4-BE49-F238E27FC236}">
                      <a16:creationId xmlns:a16="http://schemas.microsoft.com/office/drawing/2014/main" id="{0ED51554-5695-8FAD-7640-D3A5EE401707}"/>
                    </a:ext>
                  </a:extLst>
                </p:cNvPr>
                <p:cNvPicPr/>
                <p:nvPr/>
              </p:nvPicPr>
              <p:blipFill>
                <a:blip r:embed="rId10"/>
                <a:stretch>
                  <a:fillRect/>
                </a:stretch>
              </p:blipFill>
              <p:spPr>
                <a:xfrm>
                  <a:off x="7445127" y="331102"/>
                  <a:ext cx="33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9371" name="Freihand 169370">
                  <a:extLst>
                    <a:ext uri="{FF2B5EF4-FFF2-40B4-BE49-F238E27FC236}">
                      <a16:creationId xmlns:a16="http://schemas.microsoft.com/office/drawing/2014/main" id="{786B4337-1DD7-D9C5-1FCA-4470AD6AF13A}"/>
                    </a:ext>
                  </a:extLst>
                </p14:cNvPr>
                <p14:cNvContentPartPr/>
                <p14:nvPr/>
              </p14:nvContentPartPr>
              <p14:xfrm>
                <a:off x="7720887" y="124102"/>
                <a:ext cx="163080" cy="255600"/>
              </p14:xfrm>
            </p:contentPart>
          </mc:Choice>
          <mc:Fallback>
            <p:pic>
              <p:nvPicPr>
                <p:cNvPr id="169371" name="Freihand 169370">
                  <a:extLst>
                    <a:ext uri="{FF2B5EF4-FFF2-40B4-BE49-F238E27FC236}">
                      <a16:creationId xmlns:a16="http://schemas.microsoft.com/office/drawing/2014/main" id="{786B4337-1DD7-D9C5-1FCA-4470AD6AF13A}"/>
                    </a:ext>
                  </a:extLst>
                </p:cNvPr>
                <p:cNvPicPr/>
                <p:nvPr/>
              </p:nvPicPr>
              <p:blipFill>
                <a:blip r:embed="rId12"/>
                <a:stretch>
                  <a:fillRect/>
                </a:stretch>
              </p:blipFill>
              <p:spPr>
                <a:xfrm>
                  <a:off x="7711887" y="115102"/>
                  <a:ext cx="180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9372" name="Freihand 169371">
                  <a:extLst>
                    <a:ext uri="{FF2B5EF4-FFF2-40B4-BE49-F238E27FC236}">
                      <a16:creationId xmlns:a16="http://schemas.microsoft.com/office/drawing/2014/main" id="{AF4D5691-0AB3-D28C-2803-B1BF642A0635}"/>
                    </a:ext>
                  </a:extLst>
                </p14:cNvPr>
                <p14:cNvContentPartPr/>
                <p14:nvPr/>
              </p14:nvContentPartPr>
              <p14:xfrm>
                <a:off x="7921047" y="103942"/>
                <a:ext cx="227160" cy="217800"/>
              </p14:xfrm>
            </p:contentPart>
          </mc:Choice>
          <mc:Fallback>
            <p:pic>
              <p:nvPicPr>
                <p:cNvPr id="169372" name="Freihand 169371">
                  <a:extLst>
                    <a:ext uri="{FF2B5EF4-FFF2-40B4-BE49-F238E27FC236}">
                      <a16:creationId xmlns:a16="http://schemas.microsoft.com/office/drawing/2014/main" id="{AF4D5691-0AB3-D28C-2803-B1BF642A0635}"/>
                    </a:ext>
                  </a:extLst>
                </p:cNvPr>
                <p:cNvPicPr/>
                <p:nvPr/>
              </p:nvPicPr>
              <p:blipFill>
                <a:blip r:embed="rId14"/>
                <a:stretch>
                  <a:fillRect/>
                </a:stretch>
              </p:blipFill>
              <p:spPr>
                <a:xfrm>
                  <a:off x="7912047" y="94942"/>
                  <a:ext cx="2448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9373" name="Freihand 169372">
                  <a:extLst>
                    <a:ext uri="{FF2B5EF4-FFF2-40B4-BE49-F238E27FC236}">
                      <a16:creationId xmlns:a16="http://schemas.microsoft.com/office/drawing/2014/main" id="{DAF80B56-DC6D-1EF3-7AD9-DDF9530B726E}"/>
                    </a:ext>
                  </a:extLst>
                </p14:cNvPr>
                <p14:cNvContentPartPr/>
                <p14:nvPr/>
              </p14:nvContentPartPr>
              <p14:xfrm>
                <a:off x="8167647" y="104302"/>
                <a:ext cx="155160" cy="191520"/>
              </p14:xfrm>
            </p:contentPart>
          </mc:Choice>
          <mc:Fallback>
            <p:pic>
              <p:nvPicPr>
                <p:cNvPr id="169373" name="Freihand 169372">
                  <a:extLst>
                    <a:ext uri="{FF2B5EF4-FFF2-40B4-BE49-F238E27FC236}">
                      <a16:creationId xmlns:a16="http://schemas.microsoft.com/office/drawing/2014/main" id="{DAF80B56-DC6D-1EF3-7AD9-DDF9530B726E}"/>
                    </a:ext>
                  </a:extLst>
                </p:cNvPr>
                <p:cNvPicPr/>
                <p:nvPr/>
              </p:nvPicPr>
              <p:blipFill>
                <a:blip r:embed="rId16"/>
                <a:stretch>
                  <a:fillRect/>
                </a:stretch>
              </p:blipFill>
              <p:spPr>
                <a:xfrm>
                  <a:off x="8158647" y="95302"/>
                  <a:ext cx="172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9374" name="Freihand 169373">
                  <a:extLst>
                    <a:ext uri="{FF2B5EF4-FFF2-40B4-BE49-F238E27FC236}">
                      <a16:creationId xmlns:a16="http://schemas.microsoft.com/office/drawing/2014/main" id="{CCA24F0A-466E-92C2-172C-2EE8787E7EDE}"/>
                    </a:ext>
                  </a:extLst>
                </p14:cNvPr>
                <p14:cNvContentPartPr/>
                <p14:nvPr/>
              </p14:nvContentPartPr>
              <p14:xfrm>
                <a:off x="8343687" y="202942"/>
                <a:ext cx="191880" cy="91080"/>
              </p14:xfrm>
            </p:contentPart>
          </mc:Choice>
          <mc:Fallback>
            <p:pic>
              <p:nvPicPr>
                <p:cNvPr id="169374" name="Freihand 169373">
                  <a:extLst>
                    <a:ext uri="{FF2B5EF4-FFF2-40B4-BE49-F238E27FC236}">
                      <a16:creationId xmlns:a16="http://schemas.microsoft.com/office/drawing/2014/main" id="{CCA24F0A-466E-92C2-172C-2EE8787E7EDE}"/>
                    </a:ext>
                  </a:extLst>
                </p:cNvPr>
                <p:cNvPicPr/>
                <p:nvPr/>
              </p:nvPicPr>
              <p:blipFill>
                <a:blip r:embed="rId18"/>
                <a:stretch>
                  <a:fillRect/>
                </a:stretch>
              </p:blipFill>
              <p:spPr>
                <a:xfrm>
                  <a:off x="8334687" y="193942"/>
                  <a:ext cx="209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9375" name="Freihand 169374">
                  <a:extLst>
                    <a:ext uri="{FF2B5EF4-FFF2-40B4-BE49-F238E27FC236}">
                      <a16:creationId xmlns:a16="http://schemas.microsoft.com/office/drawing/2014/main" id="{ED4CC70B-EB5D-FD3A-CD5D-73CC72406934}"/>
                    </a:ext>
                  </a:extLst>
                </p14:cNvPr>
                <p14:cNvContentPartPr/>
                <p14:nvPr/>
              </p14:nvContentPartPr>
              <p14:xfrm>
                <a:off x="8585967" y="219142"/>
                <a:ext cx="240120" cy="79560"/>
              </p14:xfrm>
            </p:contentPart>
          </mc:Choice>
          <mc:Fallback>
            <p:pic>
              <p:nvPicPr>
                <p:cNvPr id="169375" name="Freihand 169374">
                  <a:extLst>
                    <a:ext uri="{FF2B5EF4-FFF2-40B4-BE49-F238E27FC236}">
                      <a16:creationId xmlns:a16="http://schemas.microsoft.com/office/drawing/2014/main" id="{ED4CC70B-EB5D-FD3A-CD5D-73CC72406934}"/>
                    </a:ext>
                  </a:extLst>
                </p:cNvPr>
                <p:cNvPicPr/>
                <p:nvPr/>
              </p:nvPicPr>
              <p:blipFill>
                <a:blip r:embed="rId20"/>
                <a:stretch>
                  <a:fillRect/>
                </a:stretch>
              </p:blipFill>
              <p:spPr>
                <a:xfrm>
                  <a:off x="8577327" y="210502"/>
                  <a:ext cx="257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9376" name="Freihand 169375">
                  <a:extLst>
                    <a:ext uri="{FF2B5EF4-FFF2-40B4-BE49-F238E27FC236}">
                      <a16:creationId xmlns:a16="http://schemas.microsoft.com/office/drawing/2014/main" id="{DB7AA7F9-61AE-78CC-48CF-A8BC5C0B29BE}"/>
                    </a:ext>
                  </a:extLst>
                </p14:cNvPr>
                <p14:cNvContentPartPr/>
                <p14:nvPr/>
              </p14:nvContentPartPr>
              <p14:xfrm>
                <a:off x="8842287" y="231742"/>
                <a:ext cx="292680" cy="255600"/>
              </p14:xfrm>
            </p:contentPart>
          </mc:Choice>
          <mc:Fallback>
            <p:pic>
              <p:nvPicPr>
                <p:cNvPr id="169376" name="Freihand 169375">
                  <a:extLst>
                    <a:ext uri="{FF2B5EF4-FFF2-40B4-BE49-F238E27FC236}">
                      <a16:creationId xmlns:a16="http://schemas.microsoft.com/office/drawing/2014/main" id="{DB7AA7F9-61AE-78CC-48CF-A8BC5C0B29BE}"/>
                    </a:ext>
                  </a:extLst>
                </p:cNvPr>
                <p:cNvPicPr/>
                <p:nvPr/>
              </p:nvPicPr>
              <p:blipFill>
                <a:blip r:embed="rId22"/>
                <a:stretch>
                  <a:fillRect/>
                </a:stretch>
              </p:blipFill>
              <p:spPr>
                <a:xfrm>
                  <a:off x="8833287" y="223102"/>
                  <a:ext cx="310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9377" name="Freihand 169376">
                  <a:extLst>
                    <a:ext uri="{FF2B5EF4-FFF2-40B4-BE49-F238E27FC236}">
                      <a16:creationId xmlns:a16="http://schemas.microsoft.com/office/drawing/2014/main" id="{7490F854-8D2A-46EF-4611-9562665DA4CF}"/>
                    </a:ext>
                  </a:extLst>
                </p14:cNvPr>
                <p14:cNvContentPartPr/>
                <p14:nvPr/>
              </p14:nvContentPartPr>
              <p14:xfrm>
                <a:off x="9211287" y="88462"/>
                <a:ext cx="661680" cy="221040"/>
              </p14:xfrm>
            </p:contentPart>
          </mc:Choice>
          <mc:Fallback>
            <p:pic>
              <p:nvPicPr>
                <p:cNvPr id="169377" name="Freihand 169376">
                  <a:extLst>
                    <a:ext uri="{FF2B5EF4-FFF2-40B4-BE49-F238E27FC236}">
                      <a16:creationId xmlns:a16="http://schemas.microsoft.com/office/drawing/2014/main" id="{7490F854-8D2A-46EF-4611-9562665DA4CF}"/>
                    </a:ext>
                  </a:extLst>
                </p:cNvPr>
                <p:cNvPicPr/>
                <p:nvPr/>
              </p:nvPicPr>
              <p:blipFill>
                <a:blip r:embed="rId24"/>
                <a:stretch>
                  <a:fillRect/>
                </a:stretch>
              </p:blipFill>
              <p:spPr>
                <a:xfrm>
                  <a:off x="9202287" y="79462"/>
                  <a:ext cx="679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9378" name="Freihand 169377">
                  <a:extLst>
                    <a:ext uri="{FF2B5EF4-FFF2-40B4-BE49-F238E27FC236}">
                      <a16:creationId xmlns:a16="http://schemas.microsoft.com/office/drawing/2014/main" id="{A3A4DD7C-ABEE-28ED-7583-9AE7986A39D2}"/>
                    </a:ext>
                  </a:extLst>
                </p14:cNvPr>
                <p14:cNvContentPartPr/>
                <p14:nvPr/>
              </p14:nvContentPartPr>
              <p14:xfrm>
                <a:off x="9878007" y="138502"/>
                <a:ext cx="10080" cy="18000"/>
              </p14:xfrm>
            </p:contentPart>
          </mc:Choice>
          <mc:Fallback>
            <p:pic>
              <p:nvPicPr>
                <p:cNvPr id="169378" name="Freihand 169377">
                  <a:extLst>
                    <a:ext uri="{FF2B5EF4-FFF2-40B4-BE49-F238E27FC236}">
                      <a16:creationId xmlns:a16="http://schemas.microsoft.com/office/drawing/2014/main" id="{A3A4DD7C-ABEE-28ED-7583-9AE7986A39D2}"/>
                    </a:ext>
                  </a:extLst>
                </p:cNvPr>
                <p:cNvPicPr/>
                <p:nvPr/>
              </p:nvPicPr>
              <p:blipFill>
                <a:blip r:embed="rId26"/>
                <a:stretch>
                  <a:fillRect/>
                </a:stretch>
              </p:blipFill>
              <p:spPr>
                <a:xfrm>
                  <a:off x="9869367" y="129502"/>
                  <a:ext cx="27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9379" name="Freihand 169378">
                  <a:extLst>
                    <a:ext uri="{FF2B5EF4-FFF2-40B4-BE49-F238E27FC236}">
                      <a16:creationId xmlns:a16="http://schemas.microsoft.com/office/drawing/2014/main" id="{BCE68FAC-5AA8-224F-BEA1-7E10538687F8}"/>
                    </a:ext>
                  </a:extLst>
                </p14:cNvPr>
                <p14:cNvContentPartPr/>
                <p14:nvPr/>
              </p14:nvContentPartPr>
              <p14:xfrm>
                <a:off x="9935247" y="237502"/>
                <a:ext cx="119160" cy="206640"/>
              </p14:xfrm>
            </p:contentPart>
          </mc:Choice>
          <mc:Fallback>
            <p:pic>
              <p:nvPicPr>
                <p:cNvPr id="169379" name="Freihand 169378">
                  <a:extLst>
                    <a:ext uri="{FF2B5EF4-FFF2-40B4-BE49-F238E27FC236}">
                      <a16:creationId xmlns:a16="http://schemas.microsoft.com/office/drawing/2014/main" id="{BCE68FAC-5AA8-224F-BEA1-7E10538687F8}"/>
                    </a:ext>
                  </a:extLst>
                </p:cNvPr>
                <p:cNvPicPr/>
                <p:nvPr/>
              </p:nvPicPr>
              <p:blipFill>
                <a:blip r:embed="rId28"/>
                <a:stretch>
                  <a:fillRect/>
                </a:stretch>
              </p:blipFill>
              <p:spPr>
                <a:xfrm>
                  <a:off x="9926247" y="228502"/>
                  <a:ext cx="136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9380" name="Freihand 169379">
                  <a:extLst>
                    <a:ext uri="{FF2B5EF4-FFF2-40B4-BE49-F238E27FC236}">
                      <a16:creationId xmlns:a16="http://schemas.microsoft.com/office/drawing/2014/main" id="{EE3781EA-F7AC-C031-E9A6-646F311DE60A}"/>
                    </a:ext>
                  </a:extLst>
                </p14:cNvPr>
                <p14:cNvContentPartPr/>
                <p14:nvPr/>
              </p14:nvContentPartPr>
              <p14:xfrm>
                <a:off x="10080327" y="153262"/>
                <a:ext cx="125280" cy="173880"/>
              </p14:xfrm>
            </p:contentPart>
          </mc:Choice>
          <mc:Fallback>
            <p:pic>
              <p:nvPicPr>
                <p:cNvPr id="169380" name="Freihand 169379">
                  <a:extLst>
                    <a:ext uri="{FF2B5EF4-FFF2-40B4-BE49-F238E27FC236}">
                      <a16:creationId xmlns:a16="http://schemas.microsoft.com/office/drawing/2014/main" id="{EE3781EA-F7AC-C031-E9A6-646F311DE60A}"/>
                    </a:ext>
                  </a:extLst>
                </p:cNvPr>
                <p:cNvPicPr/>
                <p:nvPr/>
              </p:nvPicPr>
              <p:blipFill>
                <a:blip r:embed="rId30"/>
                <a:stretch>
                  <a:fillRect/>
                </a:stretch>
              </p:blipFill>
              <p:spPr>
                <a:xfrm>
                  <a:off x="10071687" y="144262"/>
                  <a:ext cx="142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9381" name="Freihand 169380">
                  <a:extLst>
                    <a:ext uri="{FF2B5EF4-FFF2-40B4-BE49-F238E27FC236}">
                      <a16:creationId xmlns:a16="http://schemas.microsoft.com/office/drawing/2014/main" id="{E9276637-4337-DD36-FEA6-98DB33B1F1F1}"/>
                    </a:ext>
                  </a:extLst>
                </p14:cNvPr>
                <p14:cNvContentPartPr/>
                <p14:nvPr/>
              </p14:nvContentPartPr>
              <p14:xfrm>
                <a:off x="10221807" y="92062"/>
                <a:ext cx="162000" cy="225000"/>
              </p14:xfrm>
            </p:contentPart>
          </mc:Choice>
          <mc:Fallback>
            <p:pic>
              <p:nvPicPr>
                <p:cNvPr id="169381" name="Freihand 169380">
                  <a:extLst>
                    <a:ext uri="{FF2B5EF4-FFF2-40B4-BE49-F238E27FC236}">
                      <a16:creationId xmlns:a16="http://schemas.microsoft.com/office/drawing/2014/main" id="{E9276637-4337-DD36-FEA6-98DB33B1F1F1}"/>
                    </a:ext>
                  </a:extLst>
                </p:cNvPr>
                <p:cNvPicPr/>
                <p:nvPr/>
              </p:nvPicPr>
              <p:blipFill>
                <a:blip r:embed="rId32"/>
                <a:stretch>
                  <a:fillRect/>
                </a:stretch>
              </p:blipFill>
              <p:spPr>
                <a:xfrm>
                  <a:off x="10212807" y="83062"/>
                  <a:ext cx="179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9382" name="Freihand 169381">
                  <a:extLst>
                    <a:ext uri="{FF2B5EF4-FFF2-40B4-BE49-F238E27FC236}">
                      <a16:creationId xmlns:a16="http://schemas.microsoft.com/office/drawing/2014/main" id="{CF67CDC8-DF22-AAD7-33EE-391C5935C947}"/>
                    </a:ext>
                  </a:extLst>
                </p14:cNvPr>
                <p14:cNvContentPartPr/>
                <p14:nvPr/>
              </p14:nvContentPartPr>
              <p14:xfrm>
                <a:off x="10318287" y="277102"/>
                <a:ext cx="39600" cy="28080"/>
              </p14:xfrm>
            </p:contentPart>
          </mc:Choice>
          <mc:Fallback>
            <p:pic>
              <p:nvPicPr>
                <p:cNvPr id="169382" name="Freihand 169381">
                  <a:extLst>
                    <a:ext uri="{FF2B5EF4-FFF2-40B4-BE49-F238E27FC236}">
                      <a16:creationId xmlns:a16="http://schemas.microsoft.com/office/drawing/2014/main" id="{CF67CDC8-DF22-AAD7-33EE-391C5935C947}"/>
                    </a:ext>
                  </a:extLst>
                </p:cNvPr>
                <p:cNvPicPr/>
                <p:nvPr/>
              </p:nvPicPr>
              <p:blipFill>
                <a:blip r:embed="rId34"/>
                <a:stretch>
                  <a:fillRect/>
                </a:stretch>
              </p:blipFill>
              <p:spPr>
                <a:xfrm>
                  <a:off x="10309647" y="268462"/>
                  <a:ext cx="57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9383" name="Freihand 169382">
                  <a:extLst>
                    <a:ext uri="{FF2B5EF4-FFF2-40B4-BE49-F238E27FC236}">
                      <a16:creationId xmlns:a16="http://schemas.microsoft.com/office/drawing/2014/main" id="{B723B547-3D35-E1E2-B26A-42DBD3F68CFA}"/>
                    </a:ext>
                  </a:extLst>
                </p14:cNvPr>
                <p14:cNvContentPartPr/>
                <p14:nvPr/>
              </p14:nvContentPartPr>
              <p14:xfrm>
                <a:off x="10371567" y="106462"/>
                <a:ext cx="495720" cy="229320"/>
              </p14:xfrm>
            </p:contentPart>
          </mc:Choice>
          <mc:Fallback>
            <p:pic>
              <p:nvPicPr>
                <p:cNvPr id="169383" name="Freihand 169382">
                  <a:extLst>
                    <a:ext uri="{FF2B5EF4-FFF2-40B4-BE49-F238E27FC236}">
                      <a16:creationId xmlns:a16="http://schemas.microsoft.com/office/drawing/2014/main" id="{B723B547-3D35-E1E2-B26A-42DBD3F68CFA}"/>
                    </a:ext>
                  </a:extLst>
                </p:cNvPr>
                <p:cNvPicPr/>
                <p:nvPr/>
              </p:nvPicPr>
              <p:blipFill>
                <a:blip r:embed="rId36"/>
                <a:stretch>
                  <a:fillRect/>
                </a:stretch>
              </p:blipFill>
              <p:spPr>
                <a:xfrm>
                  <a:off x="10362567" y="97462"/>
                  <a:ext cx="5133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9384" name="Freihand 169383">
                  <a:extLst>
                    <a:ext uri="{FF2B5EF4-FFF2-40B4-BE49-F238E27FC236}">
                      <a16:creationId xmlns:a16="http://schemas.microsoft.com/office/drawing/2014/main" id="{778A0D8C-29AD-0EDA-AE9D-39C14173001B}"/>
                    </a:ext>
                  </a:extLst>
                </p14:cNvPr>
                <p14:cNvContentPartPr/>
                <p14:nvPr/>
              </p14:nvContentPartPr>
              <p14:xfrm>
                <a:off x="7460247" y="347302"/>
                <a:ext cx="3566160" cy="163800"/>
              </p14:xfrm>
            </p:contentPart>
          </mc:Choice>
          <mc:Fallback>
            <p:pic>
              <p:nvPicPr>
                <p:cNvPr id="169384" name="Freihand 169383">
                  <a:extLst>
                    <a:ext uri="{FF2B5EF4-FFF2-40B4-BE49-F238E27FC236}">
                      <a16:creationId xmlns:a16="http://schemas.microsoft.com/office/drawing/2014/main" id="{778A0D8C-29AD-0EDA-AE9D-39C14173001B}"/>
                    </a:ext>
                  </a:extLst>
                </p:cNvPr>
                <p:cNvPicPr/>
                <p:nvPr/>
              </p:nvPicPr>
              <p:blipFill>
                <a:blip r:embed="rId38"/>
                <a:stretch>
                  <a:fillRect/>
                </a:stretch>
              </p:blipFill>
              <p:spPr>
                <a:xfrm>
                  <a:off x="7451607" y="338302"/>
                  <a:ext cx="3583800" cy="181440"/>
                </a:xfrm>
                <a:prstGeom prst="rect">
                  <a:avLst/>
                </a:prstGeom>
              </p:spPr>
            </p:pic>
          </mc:Fallback>
        </mc:AlternateContent>
      </p:grpSp>
      <p:grpSp>
        <p:nvGrpSpPr>
          <p:cNvPr id="169388" name="Gruppieren 169387">
            <a:extLst>
              <a:ext uri="{FF2B5EF4-FFF2-40B4-BE49-F238E27FC236}">
                <a16:creationId xmlns:a16="http://schemas.microsoft.com/office/drawing/2014/main" id="{76C208AC-43FF-FDC3-6584-559AFB3E9E45}"/>
              </a:ext>
            </a:extLst>
          </p:cNvPr>
          <p:cNvGrpSpPr/>
          <p:nvPr/>
        </p:nvGrpSpPr>
        <p:grpSpPr>
          <a:xfrm>
            <a:off x="210567" y="1618102"/>
            <a:ext cx="11775793" cy="5046840"/>
            <a:chOff x="210567" y="1618102"/>
            <a:chExt cx="11775793" cy="5046840"/>
          </a:xfrm>
        </p:grpSpPr>
        <mc:AlternateContent xmlns:mc="http://schemas.openxmlformats.org/markup-compatibility/2006">
          <mc:Choice xmlns:p14="http://schemas.microsoft.com/office/powerpoint/2010/main" Requires="p14">
            <p:contentPart p14:bwMode="auto" r:id="rId39">
              <p14:nvContentPartPr>
                <p14:cNvPr id="2" name="Freihand 1">
                  <a:extLst>
                    <a:ext uri="{FF2B5EF4-FFF2-40B4-BE49-F238E27FC236}">
                      <a16:creationId xmlns:a16="http://schemas.microsoft.com/office/drawing/2014/main" id="{64D07CF8-2308-1A38-B9BE-003E2449BA74}"/>
                    </a:ext>
                  </a:extLst>
                </p14:cNvPr>
                <p14:cNvContentPartPr/>
                <p14:nvPr/>
              </p14:nvContentPartPr>
              <p14:xfrm>
                <a:off x="773967" y="1650862"/>
                <a:ext cx="110880" cy="169200"/>
              </p14:xfrm>
            </p:contentPart>
          </mc:Choice>
          <mc:Fallback>
            <p:pic>
              <p:nvPicPr>
                <p:cNvPr id="2" name="Freihand 1">
                  <a:extLst>
                    <a:ext uri="{FF2B5EF4-FFF2-40B4-BE49-F238E27FC236}">
                      <a16:creationId xmlns:a16="http://schemas.microsoft.com/office/drawing/2014/main" id="{64D07CF8-2308-1A38-B9BE-003E2449BA74}"/>
                    </a:ext>
                  </a:extLst>
                </p:cNvPr>
                <p:cNvPicPr/>
                <p:nvPr/>
              </p:nvPicPr>
              <p:blipFill>
                <a:blip r:embed="rId40"/>
                <a:stretch>
                  <a:fillRect/>
                </a:stretch>
              </p:blipFill>
              <p:spPr>
                <a:xfrm>
                  <a:off x="764967" y="1641862"/>
                  <a:ext cx="128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 name="Freihand 2">
                  <a:extLst>
                    <a:ext uri="{FF2B5EF4-FFF2-40B4-BE49-F238E27FC236}">
                      <a16:creationId xmlns:a16="http://schemas.microsoft.com/office/drawing/2014/main" id="{231FEDB7-3F76-4303-FAD1-AD44D6DF1E07}"/>
                    </a:ext>
                  </a:extLst>
                </p14:cNvPr>
                <p14:cNvContentPartPr/>
                <p14:nvPr/>
              </p14:nvContentPartPr>
              <p14:xfrm>
                <a:off x="878727" y="1645462"/>
                <a:ext cx="54360" cy="156960"/>
              </p14:xfrm>
            </p:contentPart>
          </mc:Choice>
          <mc:Fallback>
            <p:pic>
              <p:nvPicPr>
                <p:cNvPr id="3" name="Freihand 2">
                  <a:extLst>
                    <a:ext uri="{FF2B5EF4-FFF2-40B4-BE49-F238E27FC236}">
                      <a16:creationId xmlns:a16="http://schemas.microsoft.com/office/drawing/2014/main" id="{231FEDB7-3F76-4303-FAD1-AD44D6DF1E07}"/>
                    </a:ext>
                  </a:extLst>
                </p:cNvPr>
                <p:cNvPicPr/>
                <p:nvPr/>
              </p:nvPicPr>
              <p:blipFill>
                <a:blip r:embed="rId42"/>
                <a:stretch>
                  <a:fillRect/>
                </a:stretch>
              </p:blipFill>
              <p:spPr>
                <a:xfrm>
                  <a:off x="870087" y="1636462"/>
                  <a:ext cx="72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 name="Freihand 3">
                  <a:extLst>
                    <a:ext uri="{FF2B5EF4-FFF2-40B4-BE49-F238E27FC236}">
                      <a16:creationId xmlns:a16="http://schemas.microsoft.com/office/drawing/2014/main" id="{B2045CC7-DC2F-1E3E-30B4-81AEBDD67DC4}"/>
                    </a:ext>
                  </a:extLst>
                </p14:cNvPr>
                <p14:cNvContentPartPr/>
                <p14:nvPr/>
              </p14:nvContentPartPr>
              <p14:xfrm>
                <a:off x="766047" y="1835902"/>
                <a:ext cx="162720" cy="18360"/>
              </p14:xfrm>
            </p:contentPart>
          </mc:Choice>
          <mc:Fallback>
            <p:pic>
              <p:nvPicPr>
                <p:cNvPr id="4" name="Freihand 3">
                  <a:extLst>
                    <a:ext uri="{FF2B5EF4-FFF2-40B4-BE49-F238E27FC236}">
                      <a16:creationId xmlns:a16="http://schemas.microsoft.com/office/drawing/2014/main" id="{B2045CC7-DC2F-1E3E-30B4-81AEBDD67DC4}"/>
                    </a:ext>
                  </a:extLst>
                </p:cNvPr>
                <p:cNvPicPr/>
                <p:nvPr/>
              </p:nvPicPr>
              <p:blipFill>
                <a:blip r:embed="rId44"/>
                <a:stretch>
                  <a:fillRect/>
                </a:stretch>
              </p:blipFill>
              <p:spPr>
                <a:xfrm>
                  <a:off x="757047" y="1826902"/>
                  <a:ext cx="180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 name="Freihand 4">
                  <a:extLst>
                    <a:ext uri="{FF2B5EF4-FFF2-40B4-BE49-F238E27FC236}">
                      <a16:creationId xmlns:a16="http://schemas.microsoft.com/office/drawing/2014/main" id="{46EE070F-F203-D84D-6186-56C7D9D5AE0F}"/>
                    </a:ext>
                  </a:extLst>
                </p14:cNvPr>
                <p14:cNvContentPartPr/>
                <p14:nvPr/>
              </p14:nvContentPartPr>
              <p14:xfrm>
                <a:off x="976287" y="1737982"/>
                <a:ext cx="123840" cy="56160"/>
              </p14:xfrm>
            </p:contentPart>
          </mc:Choice>
          <mc:Fallback>
            <p:pic>
              <p:nvPicPr>
                <p:cNvPr id="5" name="Freihand 4">
                  <a:extLst>
                    <a:ext uri="{FF2B5EF4-FFF2-40B4-BE49-F238E27FC236}">
                      <a16:creationId xmlns:a16="http://schemas.microsoft.com/office/drawing/2014/main" id="{46EE070F-F203-D84D-6186-56C7D9D5AE0F}"/>
                    </a:ext>
                  </a:extLst>
                </p:cNvPr>
                <p:cNvPicPr/>
                <p:nvPr/>
              </p:nvPicPr>
              <p:blipFill>
                <a:blip r:embed="rId46"/>
                <a:stretch>
                  <a:fillRect/>
                </a:stretch>
              </p:blipFill>
              <p:spPr>
                <a:xfrm>
                  <a:off x="967647" y="1728982"/>
                  <a:ext cx="141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 name="Freihand 5">
                  <a:extLst>
                    <a:ext uri="{FF2B5EF4-FFF2-40B4-BE49-F238E27FC236}">
                      <a16:creationId xmlns:a16="http://schemas.microsoft.com/office/drawing/2014/main" id="{0948BE1E-2AAD-A414-8565-BDDAAABBD2BE}"/>
                    </a:ext>
                  </a:extLst>
                </p14:cNvPr>
                <p14:cNvContentPartPr/>
                <p14:nvPr/>
              </p14:nvContentPartPr>
              <p14:xfrm>
                <a:off x="1069167" y="1686142"/>
                <a:ext cx="56520" cy="215640"/>
              </p14:xfrm>
            </p:contentPart>
          </mc:Choice>
          <mc:Fallback>
            <p:pic>
              <p:nvPicPr>
                <p:cNvPr id="6" name="Freihand 5">
                  <a:extLst>
                    <a:ext uri="{FF2B5EF4-FFF2-40B4-BE49-F238E27FC236}">
                      <a16:creationId xmlns:a16="http://schemas.microsoft.com/office/drawing/2014/main" id="{0948BE1E-2AAD-A414-8565-BDDAAABBD2BE}"/>
                    </a:ext>
                  </a:extLst>
                </p:cNvPr>
                <p:cNvPicPr/>
                <p:nvPr/>
              </p:nvPicPr>
              <p:blipFill>
                <a:blip r:embed="rId48"/>
                <a:stretch>
                  <a:fillRect/>
                </a:stretch>
              </p:blipFill>
              <p:spPr>
                <a:xfrm>
                  <a:off x="1060527" y="1677502"/>
                  <a:ext cx="74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 name="Freihand 7">
                  <a:extLst>
                    <a:ext uri="{FF2B5EF4-FFF2-40B4-BE49-F238E27FC236}">
                      <a16:creationId xmlns:a16="http://schemas.microsoft.com/office/drawing/2014/main" id="{20823FED-1FE7-35AE-18F1-4BE649C2172E}"/>
                    </a:ext>
                  </a:extLst>
                </p14:cNvPr>
                <p14:cNvContentPartPr/>
                <p14:nvPr/>
              </p14:nvContentPartPr>
              <p14:xfrm>
                <a:off x="1160967" y="1843822"/>
                <a:ext cx="82800" cy="84240"/>
              </p14:xfrm>
            </p:contentPart>
          </mc:Choice>
          <mc:Fallback>
            <p:pic>
              <p:nvPicPr>
                <p:cNvPr id="8" name="Freihand 7">
                  <a:extLst>
                    <a:ext uri="{FF2B5EF4-FFF2-40B4-BE49-F238E27FC236}">
                      <a16:creationId xmlns:a16="http://schemas.microsoft.com/office/drawing/2014/main" id="{20823FED-1FE7-35AE-18F1-4BE649C2172E}"/>
                    </a:ext>
                  </a:extLst>
                </p:cNvPr>
                <p:cNvPicPr/>
                <p:nvPr/>
              </p:nvPicPr>
              <p:blipFill>
                <a:blip r:embed="rId50"/>
                <a:stretch>
                  <a:fillRect/>
                </a:stretch>
              </p:blipFill>
              <p:spPr>
                <a:xfrm>
                  <a:off x="1152327" y="1835182"/>
                  <a:ext cx="100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 name="Freihand 8">
                  <a:extLst>
                    <a:ext uri="{FF2B5EF4-FFF2-40B4-BE49-F238E27FC236}">
                      <a16:creationId xmlns:a16="http://schemas.microsoft.com/office/drawing/2014/main" id="{686D1457-8BF3-C146-A2BF-E3318D03DDAE}"/>
                    </a:ext>
                  </a:extLst>
                </p14:cNvPr>
                <p14:cNvContentPartPr/>
                <p14:nvPr/>
              </p14:nvContentPartPr>
              <p14:xfrm>
                <a:off x="1393167" y="1701262"/>
                <a:ext cx="176760" cy="28080"/>
              </p14:xfrm>
            </p:contentPart>
          </mc:Choice>
          <mc:Fallback>
            <p:pic>
              <p:nvPicPr>
                <p:cNvPr id="9" name="Freihand 8">
                  <a:extLst>
                    <a:ext uri="{FF2B5EF4-FFF2-40B4-BE49-F238E27FC236}">
                      <a16:creationId xmlns:a16="http://schemas.microsoft.com/office/drawing/2014/main" id="{686D1457-8BF3-C146-A2BF-E3318D03DDAE}"/>
                    </a:ext>
                  </a:extLst>
                </p:cNvPr>
                <p:cNvPicPr/>
                <p:nvPr/>
              </p:nvPicPr>
              <p:blipFill>
                <a:blip r:embed="rId52"/>
                <a:stretch>
                  <a:fillRect/>
                </a:stretch>
              </p:blipFill>
              <p:spPr>
                <a:xfrm>
                  <a:off x="1384527" y="1692262"/>
                  <a:ext cx="194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 name="Freihand 9">
                  <a:extLst>
                    <a:ext uri="{FF2B5EF4-FFF2-40B4-BE49-F238E27FC236}">
                      <a16:creationId xmlns:a16="http://schemas.microsoft.com/office/drawing/2014/main" id="{333C36A2-20EA-2179-CCA2-22E06C788BDB}"/>
                    </a:ext>
                  </a:extLst>
                </p14:cNvPr>
                <p14:cNvContentPartPr/>
                <p14:nvPr/>
              </p14:nvContentPartPr>
              <p14:xfrm>
                <a:off x="1408287" y="1774342"/>
                <a:ext cx="156600" cy="25200"/>
              </p14:xfrm>
            </p:contentPart>
          </mc:Choice>
          <mc:Fallback>
            <p:pic>
              <p:nvPicPr>
                <p:cNvPr id="10" name="Freihand 9">
                  <a:extLst>
                    <a:ext uri="{FF2B5EF4-FFF2-40B4-BE49-F238E27FC236}">
                      <a16:creationId xmlns:a16="http://schemas.microsoft.com/office/drawing/2014/main" id="{333C36A2-20EA-2179-CCA2-22E06C788BDB}"/>
                    </a:ext>
                  </a:extLst>
                </p:cNvPr>
                <p:cNvPicPr/>
                <p:nvPr/>
              </p:nvPicPr>
              <p:blipFill>
                <a:blip r:embed="rId54"/>
                <a:stretch>
                  <a:fillRect/>
                </a:stretch>
              </p:blipFill>
              <p:spPr>
                <a:xfrm>
                  <a:off x="1399287" y="1765702"/>
                  <a:ext cx="174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 name="Freihand 10">
                  <a:extLst>
                    <a:ext uri="{FF2B5EF4-FFF2-40B4-BE49-F238E27FC236}">
                      <a16:creationId xmlns:a16="http://schemas.microsoft.com/office/drawing/2014/main" id="{C0972385-F0DD-964A-C0D2-010C4E28988E}"/>
                    </a:ext>
                  </a:extLst>
                </p14:cNvPr>
                <p14:cNvContentPartPr/>
                <p14:nvPr/>
              </p14:nvContentPartPr>
              <p14:xfrm>
                <a:off x="1757847" y="1621342"/>
                <a:ext cx="129240" cy="189360"/>
              </p14:xfrm>
            </p:contentPart>
          </mc:Choice>
          <mc:Fallback>
            <p:pic>
              <p:nvPicPr>
                <p:cNvPr id="11" name="Freihand 10">
                  <a:extLst>
                    <a:ext uri="{FF2B5EF4-FFF2-40B4-BE49-F238E27FC236}">
                      <a16:creationId xmlns:a16="http://schemas.microsoft.com/office/drawing/2014/main" id="{C0972385-F0DD-964A-C0D2-010C4E28988E}"/>
                    </a:ext>
                  </a:extLst>
                </p:cNvPr>
                <p:cNvPicPr/>
                <p:nvPr/>
              </p:nvPicPr>
              <p:blipFill>
                <a:blip r:embed="rId56"/>
                <a:stretch>
                  <a:fillRect/>
                </a:stretch>
              </p:blipFill>
              <p:spPr>
                <a:xfrm>
                  <a:off x="1749207" y="1612342"/>
                  <a:ext cx="146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 name="Freihand 11">
                  <a:extLst>
                    <a:ext uri="{FF2B5EF4-FFF2-40B4-BE49-F238E27FC236}">
                      <a16:creationId xmlns:a16="http://schemas.microsoft.com/office/drawing/2014/main" id="{35A54914-99BD-9076-FA71-761E36BB7666}"/>
                    </a:ext>
                  </a:extLst>
                </p14:cNvPr>
                <p14:cNvContentPartPr/>
                <p14:nvPr/>
              </p14:nvContentPartPr>
              <p14:xfrm>
                <a:off x="1741647" y="1618102"/>
                <a:ext cx="202680" cy="224640"/>
              </p14:xfrm>
            </p:contentPart>
          </mc:Choice>
          <mc:Fallback>
            <p:pic>
              <p:nvPicPr>
                <p:cNvPr id="12" name="Freihand 11">
                  <a:extLst>
                    <a:ext uri="{FF2B5EF4-FFF2-40B4-BE49-F238E27FC236}">
                      <a16:creationId xmlns:a16="http://schemas.microsoft.com/office/drawing/2014/main" id="{35A54914-99BD-9076-FA71-761E36BB7666}"/>
                    </a:ext>
                  </a:extLst>
                </p:cNvPr>
                <p:cNvPicPr/>
                <p:nvPr/>
              </p:nvPicPr>
              <p:blipFill>
                <a:blip r:embed="rId58"/>
                <a:stretch>
                  <a:fillRect/>
                </a:stretch>
              </p:blipFill>
              <p:spPr>
                <a:xfrm>
                  <a:off x="1732647" y="1609462"/>
                  <a:ext cx="220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 name="Freihand 12">
                  <a:extLst>
                    <a:ext uri="{FF2B5EF4-FFF2-40B4-BE49-F238E27FC236}">
                      <a16:creationId xmlns:a16="http://schemas.microsoft.com/office/drawing/2014/main" id="{417565C6-15C3-6577-24FE-A5407D0A5507}"/>
                    </a:ext>
                  </a:extLst>
                </p14:cNvPr>
                <p14:cNvContentPartPr/>
                <p14:nvPr/>
              </p14:nvContentPartPr>
              <p14:xfrm>
                <a:off x="2003367" y="1623142"/>
                <a:ext cx="209160" cy="261360"/>
              </p14:xfrm>
            </p:contentPart>
          </mc:Choice>
          <mc:Fallback>
            <p:pic>
              <p:nvPicPr>
                <p:cNvPr id="13" name="Freihand 12">
                  <a:extLst>
                    <a:ext uri="{FF2B5EF4-FFF2-40B4-BE49-F238E27FC236}">
                      <a16:creationId xmlns:a16="http://schemas.microsoft.com/office/drawing/2014/main" id="{417565C6-15C3-6577-24FE-A5407D0A5507}"/>
                    </a:ext>
                  </a:extLst>
                </p:cNvPr>
                <p:cNvPicPr/>
                <p:nvPr/>
              </p:nvPicPr>
              <p:blipFill>
                <a:blip r:embed="rId60"/>
                <a:stretch>
                  <a:fillRect/>
                </a:stretch>
              </p:blipFill>
              <p:spPr>
                <a:xfrm>
                  <a:off x="1994367" y="1614502"/>
                  <a:ext cx="2268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 name="Freihand 15">
                  <a:extLst>
                    <a:ext uri="{FF2B5EF4-FFF2-40B4-BE49-F238E27FC236}">
                      <a16:creationId xmlns:a16="http://schemas.microsoft.com/office/drawing/2014/main" id="{0AA6D7F5-D352-B9ED-6C36-2A996DF8F689}"/>
                    </a:ext>
                  </a:extLst>
                </p14:cNvPr>
                <p14:cNvContentPartPr/>
                <p14:nvPr/>
              </p14:nvContentPartPr>
              <p14:xfrm>
                <a:off x="2425287" y="1731142"/>
                <a:ext cx="167400" cy="38520"/>
              </p14:xfrm>
            </p:contentPart>
          </mc:Choice>
          <mc:Fallback>
            <p:pic>
              <p:nvPicPr>
                <p:cNvPr id="16" name="Freihand 15">
                  <a:extLst>
                    <a:ext uri="{FF2B5EF4-FFF2-40B4-BE49-F238E27FC236}">
                      <a16:creationId xmlns:a16="http://schemas.microsoft.com/office/drawing/2014/main" id="{0AA6D7F5-D352-B9ED-6C36-2A996DF8F689}"/>
                    </a:ext>
                  </a:extLst>
                </p:cNvPr>
                <p:cNvPicPr/>
                <p:nvPr/>
              </p:nvPicPr>
              <p:blipFill>
                <a:blip r:embed="rId62"/>
                <a:stretch>
                  <a:fillRect/>
                </a:stretch>
              </p:blipFill>
              <p:spPr>
                <a:xfrm>
                  <a:off x="2416287" y="1722142"/>
                  <a:ext cx="185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 name="Freihand 16">
                  <a:extLst>
                    <a:ext uri="{FF2B5EF4-FFF2-40B4-BE49-F238E27FC236}">
                      <a16:creationId xmlns:a16="http://schemas.microsoft.com/office/drawing/2014/main" id="{3FDFF3C1-1D17-0A13-CD35-ECF7221A7FDD}"/>
                    </a:ext>
                  </a:extLst>
                </p14:cNvPr>
                <p14:cNvContentPartPr/>
                <p14:nvPr/>
              </p14:nvContentPartPr>
              <p14:xfrm>
                <a:off x="2423847" y="1822582"/>
                <a:ext cx="188280" cy="14760"/>
              </p14:xfrm>
            </p:contentPart>
          </mc:Choice>
          <mc:Fallback>
            <p:pic>
              <p:nvPicPr>
                <p:cNvPr id="17" name="Freihand 16">
                  <a:extLst>
                    <a:ext uri="{FF2B5EF4-FFF2-40B4-BE49-F238E27FC236}">
                      <a16:creationId xmlns:a16="http://schemas.microsoft.com/office/drawing/2014/main" id="{3FDFF3C1-1D17-0A13-CD35-ECF7221A7FDD}"/>
                    </a:ext>
                  </a:extLst>
                </p:cNvPr>
                <p:cNvPicPr/>
                <p:nvPr/>
              </p:nvPicPr>
              <p:blipFill>
                <a:blip r:embed="rId64"/>
                <a:stretch>
                  <a:fillRect/>
                </a:stretch>
              </p:blipFill>
              <p:spPr>
                <a:xfrm>
                  <a:off x="2414847" y="1813582"/>
                  <a:ext cx="205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8" name="Freihand 17">
                  <a:extLst>
                    <a:ext uri="{FF2B5EF4-FFF2-40B4-BE49-F238E27FC236}">
                      <a16:creationId xmlns:a16="http://schemas.microsoft.com/office/drawing/2014/main" id="{BACFAC10-E324-C82A-45BD-E94936E90032}"/>
                    </a:ext>
                  </a:extLst>
                </p14:cNvPr>
                <p14:cNvContentPartPr/>
                <p14:nvPr/>
              </p14:nvContentPartPr>
              <p14:xfrm>
                <a:off x="2718327" y="1626742"/>
                <a:ext cx="230040" cy="224280"/>
              </p14:xfrm>
            </p:contentPart>
          </mc:Choice>
          <mc:Fallback>
            <p:pic>
              <p:nvPicPr>
                <p:cNvPr id="18" name="Freihand 17">
                  <a:extLst>
                    <a:ext uri="{FF2B5EF4-FFF2-40B4-BE49-F238E27FC236}">
                      <a16:creationId xmlns:a16="http://schemas.microsoft.com/office/drawing/2014/main" id="{BACFAC10-E324-C82A-45BD-E94936E90032}"/>
                    </a:ext>
                  </a:extLst>
                </p:cNvPr>
                <p:cNvPicPr/>
                <p:nvPr/>
              </p:nvPicPr>
              <p:blipFill>
                <a:blip r:embed="rId66"/>
                <a:stretch>
                  <a:fillRect/>
                </a:stretch>
              </p:blipFill>
              <p:spPr>
                <a:xfrm>
                  <a:off x="2709687" y="1618102"/>
                  <a:ext cx="247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478EAED4-7D53-F468-F28A-BA8BFD1A5F71}"/>
                    </a:ext>
                  </a:extLst>
                </p14:cNvPr>
                <p14:cNvContentPartPr/>
                <p14:nvPr/>
              </p14:nvContentPartPr>
              <p14:xfrm>
                <a:off x="233967" y="2199502"/>
                <a:ext cx="253080" cy="49680"/>
              </p14:xfrm>
            </p:contentPart>
          </mc:Choice>
          <mc:Fallback>
            <p:pic>
              <p:nvPicPr>
                <p:cNvPr id="22" name="Freihand 21">
                  <a:extLst>
                    <a:ext uri="{FF2B5EF4-FFF2-40B4-BE49-F238E27FC236}">
                      <a16:creationId xmlns:a16="http://schemas.microsoft.com/office/drawing/2014/main" id="{478EAED4-7D53-F468-F28A-BA8BFD1A5F71}"/>
                    </a:ext>
                  </a:extLst>
                </p:cNvPr>
                <p:cNvPicPr/>
                <p:nvPr/>
              </p:nvPicPr>
              <p:blipFill>
                <a:blip r:embed="rId68"/>
                <a:stretch>
                  <a:fillRect/>
                </a:stretch>
              </p:blipFill>
              <p:spPr>
                <a:xfrm>
                  <a:off x="224967" y="2190862"/>
                  <a:ext cx="270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 name="Freihand 22">
                  <a:extLst>
                    <a:ext uri="{FF2B5EF4-FFF2-40B4-BE49-F238E27FC236}">
                      <a16:creationId xmlns:a16="http://schemas.microsoft.com/office/drawing/2014/main" id="{951929C8-6AA2-41A6-D13E-60F618B5223E}"/>
                    </a:ext>
                  </a:extLst>
                </p14:cNvPr>
                <p14:cNvContentPartPr/>
                <p14:nvPr/>
              </p14:nvContentPartPr>
              <p14:xfrm>
                <a:off x="462927" y="2121022"/>
                <a:ext cx="117000" cy="230040"/>
              </p14:xfrm>
            </p:contentPart>
          </mc:Choice>
          <mc:Fallback>
            <p:pic>
              <p:nvPicPr>
                <p:cNvPr id="23" name="Freihand 22">
                  <a:extLst>
                    <a:ext uri="{FF2B5EF4-FFF2-40B4-BE49-F238E27FC236}">
                      <a16:creationId xmlns:a16="http://schemas.microsoft.com/office/drawing/2014/main" id="{951929C8-6AA2-41A6-D13E-60F618B5223E}"/>
                    </a:ext>
                  </a:extLst>
                </p:cNvPr>
                <p:cNvPicPr/>
                <p:nvPr/>
              </p:nvPicPr>
              <p:blipFill>
                <a:blip r:embed="rId70"/>
                <a:stretch>
                  <a:fillRect/>
                </a:stretch>
              </p:blipFill>
              <p:spPr>
                <a:xfrm>
                  <a:off x="454287" y="2112382"/>
                  <a:ext cx="134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 name="Freihand 24">
                  <a:extLst>
                    <a:ext uri="{FF2B5EF4-FFF2-40B4-BE49-F238E27FC236}">
                      <a16:creationId xmlns:a16="http://schemas.microsoft.com/office/drawing/2014/main" id="{DEF2ABE9-4FBB-F245-DA1B-4172244F5B76}"/>
                    </a:ext>
                  </a:extLst>
                </p14:cNvPr>
                <p14:cNvContentPartPr/>
                <p14:nvPr/>
              </p14:nvContentPartPr>
              <p14:xfrm>
                <a:off x="758127" y="2124622"/>
                <a:ext cx="440280" cy="181440"/>
              </p14:xfrm>
            </p:contentPart>
          </mc:Choice>
          <mc:Fallback>
            <p:pic>
              <p:nvPicPr>
                <p:cNvPr id="25" name="Freihand 24">
                  <a:extLst>
                    <a:ext uri="{FF2B5EF4-FFF2-40B4-BE49-F238E27FC236}">
                      <a16:creationId xmlns:a16="http://schemas.microsoft.com/office/drawing/2014/main" id="{DEF2ABE9-4FBB-F245-DA1B-4172244F5B76}"/>
                    </a:ext>
                  </a:extLst>
                </p:cNvPr>
                <p:cNvPicPr/>
                <p:nvPr/>
              </p:nvPicPr>
              <p:blipFill>
                <a:blip r:embed="rId72"/>
                <a:stretch>
                  <a:fillRect/>
                </a:stretch>
              </p:blipFill>
              <p:spPr>
                <a:xfrm>
                  <a:off x="749127" y="2115622"/>
                  <a:ext cx="457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 name="Freihand 25">
                  <a:extLst>
                    <a:ext uri="{FF2B5EF4-FFF2-40B4-BE49-F238E27FC236}">
                      <a16:creationId xmlns:a16="http://schemas.microsoft.com/office/drawing/2014/main" id="{B486E60D-2375-C9D7-9AB3-9FD9C433C19F}"/>
                    </a:ext>
                  </a:extLst>
                </p14:cNvPr>
                <p14:cNvContentPartPr/>
                <p14:nvPr/>
              </p14:nvContentPartPr>
              <p14:xfrm>
                <a:off x="1208127" y="2111302"/>
                <a:ext cx="156240" cy="155880"/>
              </p14:xfrm>
            </p:contentPart>
          </mc:Choice>
          <mc:Fallback>
            <p:pic>
              <p:nvPicPr>
                <p:cNvPr id="26" name="Freihand 25">
                  <a:extLst>
                    <a:ext uri="{FF2B5EF4-FFF2-40B4-BE49-F238E27FC236}">
                      <a16:creationId xmlns:a16="http://schemas.microsoft.com/office/drawing/2014/main" id="{B486E60D-2375-C9D7-9AB3-9FD9C433C19F}"/>
                    </a:ext>
                  </a:extLst>
                </p:cNvPr>
                <p:cNvPicPr/>
                <p:nvPr/>
              </p:nvPicPr>
              <p:blipFill>
                <a:blip r:embed="rId74"/>
                <a:stretch>
                  <a:fillRect/>
                </a:stretch>
              </p:blipFill>
              <p:spPr>
                <a:xfrm>
                  <a:off x="1199487" y="2102302"/>
                  <a:ext cx="173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7" name="Freihand 26">
                  <a:extLst>
                    <a:ext uri="{FF2B5EF4-FFF2-40B4-BE49-F238E27FC236}">
                      <a16:creationId xmlns:a16="http://schemas.microsoft.com/office/drawing/2014/main" id="{00D2D297-2B7F-F208-C9B3-6611BC81F822}"/>
                    </a:ext>
                  </a:extLst>
                </p14:cNvPr>
                <p14:cNvContentPartPr/>
                <p14:nvPr/>
              </p14:nvContentPartPr>
              <p14:xfrm>
                <a:off x="1581087" y="2115622"/>
                <a:ext cx="148680" cy="132840"/>
              </p14:xfrm>
            </p:contentPart>
          </mc:Choice>
          <mc:Fallback>
            <p:pic>
              <p:nvPicPr>
                <p:cNvPr id="27" name="Freihand 26">
                  <a:extLst>
                    <a:ext uri="{FF2B5EF4-FFF2-40B4-BE49-F238E27FC236}">
                      <a16:creationId xmlns:a16="http://schemas.microsoft.com/office/drawing/2014/main" id="{00D2D297-2B7F-F208-C9B3-6611BC81F822}"/>
                    </a:ext>
                  </a:extLst>
                </p:cNvPr>
                <p:cNvPicPr/>
                <p:nvPr/>
              </p:nvPicPr>
              <p:blipFill>
                <a:blip r:embed="rId76"/>
                <a:stretch>
                  <a:fillRect/>
                </a:stretch>
              </p:blipFill>
              <p:spPr>
                <a:xfrm>
                  <a:off x="1572087" y="2106622"/>
                  <a:ext cx="166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8" name="Freihand 27">
                  <a:extLst>
                    <a:ext uri="{FF2B5EF4-FFF2-40B4-BE49-F238E27FC236}">
                      <a16:creationId xmlns:a16="http://schemas.microsoft.com/office/drawing/2014/main" id="{D872816B-2075-BFBB-0A58-B2F5CAA0E67D}"/>
                    </a:ext>
                  </a:extLst>
                </p14:cNvPr>
                <p14:cNvContentPartPr/>
                <p14:nvPr/>
              </p14:nvContentPartPr>
              <p14:xfrm>
                <a:off x="1771167" y="2132902"/>
                <a:ext cx="138960" cy="124200"/>
              </p14:xfrm>
            </p:contentPart>
          </mc:Choice>
          <mc:Fallback>
            <p:pic>
              <p:nvPicPr>
                <p:cNvPr id="28" name="Freihand 27">
                  <a:extLst>
                    <a:ext uri="{FF2B5EF4-FFF2-40B4-BE49-F238E27FC236}">
                      <a16:creationId xmlns:a16="http://schemas.microsoft.com/office/drawing/2014/main" id="{D872816B-2075-BFBB-0A58-B2F5CAA0E67D}"/>
                    </a:ext>
                  </a:extLst>
                </p:cNvPr>
                <p:cNvPicPr/>
                <p:nvPr/>
              </p:nvPicPr>
              <p:blipFill>
                <a:blip r:embed="rId78"/>
                <a:stretch>
                  <a:fillRect/>
                </a:stretch>
              </p:blipFill>
              <p:spPr>
                <a:xfrm>
                  <a:off x="1762167" y="2124262"/>
                  <a:ext cx="156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 name="Freihand 28">
                  <a:extLst>
                    <a:ext uri="{FF2B5EF4-FFF2-40B4-BE49-F238E27FC236}">
                      <a16:creationId xmlns:a16="http://schemas.microsoft.com/office/drawing/2014/main" id="{8E35D646-5825-9524-4330-B7B4791F85C0}"/>
                    </a:ext>
                  </a:extLst>
                </p14:cNvPr>
                <p14:cNvContentPartPr/>
                <p14:nvPr/>
              </p14:nvContentPartPr>
              <p14:xfrm>
                <a:off x="1940727" y="2128942"/>
                <a:ext cx="82440" cy="114480"/>
              </p14:xfrm>
            </p:contentPart>
          </mc:Choice>
          <mc:Fallback>
            <p:pic>
              <p:nvPicPr>
                <p:cNvPr id="29" name="Freihand 28">
                  <a:extLst>
                    <a:ext uri="{FF2B5EF4-FFF2-40B4-BE49-F238E27FC236}">
                      <a16:creationId xmlns:a16="http://schemas.microsoft.com/office/drawing/2014/main" id="{8E35D646-5825-9524-4330-B7B4791F85C0}"/>
                    </a:ext>
                  </a:extLst>
                </p:cNvPr>
                <p:cNvPicPr/>
                <p:nvPr/>
              </p:nvPicPr>
              <p:blipFill>
                <a:blip r:embed="rId80"/>
                <a:stretch>
                  <a:fillRect/>
                </a:stretch>
              </p:blipFill>
              <p:spPr>
                <a:xfrm>
                  <a:off x="1931727" y="2119942"/>
                  <a:ext cx="100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 name="Freihand 29">
                  <a:extLst>
                    <a:ext uri="{FF2B5EF4-FFF2-40B4-BE49-F238E27FC236}">
                      <a16:creationId xmlns:a16="http://schemas.microsoft.com/office/drawing/2014/main" id="{35E87B84-35B3-1000-DD2F-1FD586EB8760}"/>
                    </a:ext>
                  </a:extLst>
                </p14:cNvPr>
                <p14:cNvContentPartPr/>
                <p14:nvPr/>
              </p14:nvContentPartPr>
              <p14:xfrm>
                <a:off x="2244927" y="2074222"/>
                <a:ext cx="132120" cy="153360"/>
              </p14:xfrm>
            </p:contentPart>
          </mc:Choice>
          <mc:Fallback>
            <p:pic>
              <p:nvPicPr>
                <p:cNvPr id="30" name="Freihand 29">
                  <a:extLst>
                    <a:ext uri="{FF2B5EF4-FFF2-40B4-BE49-F238E27FC236}">
                      <a16:creationId xmlns:a16="http://schemas.microsoft.com/office/drawing/2014/main" id="{35E87B84-35B3-1000-DD2F-1FD586EB8760}"/>
                    </a:ext>
                  </a:extLst>
                </p:cNvPr>
                <p:cNvPicPr/>
                <p:nvPr/>
              </p:nvPicPr>
              <p:blipFill>
                <a:blip r:embed="rId82"/>
                <a:stretch>
                  <a:fillRect/>
                </a:stretch>
              </p:blipFill>
              <p:spPr>
                <a:xfrm>
                  <a:off x="2236287" y="2065222"/>
                  <a:ext cx="149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1" name="Freihand 30">
                  <a:extLst>
                    <a:ext uri="{FF2B5EF4-FFF2-40B4-BE49-F238E27FC236}">
                      <a16:creationId xmlns:a16="http://schemas.microsoft.com/office/drawing/2014/main" id="{8A23A074-DDBD-1AF0-19DD-397F56FA8031}"/>
                    </a:ext>
                  </a:extLst>
                </p14:cNvPr>
                <p14:cNvContentPartPr/>
                <p14:nvPr/>
              </p14:nvContentPartPr>
              <p14:xfrm>
                <a:off x="2428527" y="2117422"/>
                <a:ext cx="81720" cy="83520"/>
              </p14:xfrm>
            </p:contentPart>
          </mc:Choice>
          <mc:Fallback>
            <p:pic>
              <p:nvPicPr>
                <p:cNvPr id="31" name="Freihand 30">
                  <a:extLst>
                    <a:ext uri="{FF2B5EF4-FFF2-40B4-BE49-F238E27FC236}">
                      <a16:creationId xmlns:a16="http://schemas.microsoft.com/office/drawing/2014/main" id="{8A23A074-DDBD-1AF0-19DD-397F56FA8031}"/>
                    </a:ext>
                  </a:extLst>
                </p:cNvPr>
                <p:cNvPicPr/>
                <p:nvPr/>
              </p:nvPicPr>
              <p:blipFill>
                <a:blip r:embed="rId84"/>
                <a:stretch>
                  <a:fillRect/>
                </a:stretch>
              </p:blipFill>
              <p:spPr>
                <a:xfrm>
                  <a:off x="2419887" y="2108782"/>
                  <a:ext cx="99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2" name="Freihand 31">
                  <a:extLst>
                    <a:ext uri="{FF2B5EF4-FFF2-40B4-BE49-F238E27FC236}">
                      <a16:creationId xmlns:a16="http://schemas.microsoft.com/office/drawing/2014/main" id="{A289898C-CC67-79CA-467A-9EED924BF934}"/>
                    </a:ext>
                  </a:extLst>
                </p14:cNvPr>
                <p14:cNvContentPartPr/>
                <p14:nvPr/>
              </p14:nvContentPartPr>
              <p14:xfrm>
                <a:off x="2563527" y="2014462"/>
                <a:ext cx="450360" cy="173880"/>
              </p14:xfrm>
            </p:contentPart>
          </mc:Choice>
          <mc:Fallback>
            <p:pic>
              <p:nvPicPr>
                <p:cNvPr id="32" name="Freihand 31">
                  <a:extLst>
                    <a:ext uri="{FF2B5EF4-FFF2-40B4-BE49-F238E27FC236}">
                      <a16:creationId xmlns:a16="http://schemas.microsoft.com/office/drawing/2014/main" id="{A289898C-CC67-79CA-467A-9EED924BF934}"/>
                    </a:ext>
                  </a:extLst>
                </p:cNvPr>
                <p:cNvPicPr/>
                <p:nvPr/>
              </p:nvPicPr>
              <p:blipFill>
                <a:blip r:embed="rId86"/>
                <a:stretch>
                  <a:fillRect/>
                </a:stretch>
              </p:blipFill>
              <p:spPr>
                <a:xfrm>
                  <a:off x="2554887" y="2005462"/>
                  <a:ext cx="468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3" name="Freihand 32">
                  <a:extLst>
                    <a:ext uri="{FF2B5EF4-FFF2-40B4-BE49-F238E27FC236}">
                      <a16:creationId xmlns:a16="http://schemas.microsoft.com/office/drawing/2014/main" id="{175F0543-B2DD-7BB6-87D7-D2E6AB1D45EA}"/>
                    </a:ext>
                  </a:extLst>
                </p14:cNvPr>
                <p14:cNvContentPartPr/>
                <p14:nvPr/>
              </p14:nvContentPartPr>
              <p14:xfrm>
                <a:off x="2470647" y="1941742"/>
                <a:ext cx="41760" cy="20880"/>
              </p14:xfrm>
            </p:contentPart>
          </mc:Choice>
          <mc:Fallback>
            <p:pic>
              <p:nvPicPr>
                <p:cNvPr id="33" name="Freihand 32">
                  <a:extLst>
                    <a:ext uri="{FF2B5EF4-FFF2-40B4-BE49-F238E27FC236}">
                      <a16:creationId xmlns:a16="http://schemas.microsoft.com/office/drawing/2014/main" id="{175F0543-B2DD-7BB6-87D7-D2E6AB1D45EA}"/>
                    </a:ext>
                  </a:extLst>
                </p:cNvPr>
                <p:cNvPicPr/>
                <p:nvPr/>
              </p:nvPicPr>
              <p:blipFill>
                <a:blip r:embed="rId88"/>
                <a:stretch>
                  <a:fillRect/>
                </a:stretch>
              </p:blipFill>
              <p:spPr>
                <a:xfrm>
                  <a:off x="2462007" y="1932742"/>
                  <a:ext cx="59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4" name="Freihand 33">
                  <a:extLst>
                    <a:ext uri="{FF2B5EF4-FFF2-40B4-BE49-F238E27FC236}">
                      <a16:creationId xmlns:a16="http://schemas.microsoft.com/office/drawing/2014/main" id="{2DC7D966-435B-1100-7D6D-EB7DDB1E1E05}"/>
                    </a:ext>
                  </a:extLst>
                </p14:cNvPr>
                <p14:cNvContentPartPr/>
                <p14:nvPr/>
              </p14:nvContentPartPr>
              <p14:xfrm>
                <a:off x="3228447" y="1998262"/>
                <a:ext cx="159120" cy="148680"/>
              </p14:xfrm>
            </p:contentPart>
          </mc:Choice>
          <mc:Fallback>
            <p:pic>
              <p:nvPicPr>
                <p:cNvPr id="34" name="Freihand 33">
                  <a:extLst>
                    <a:ext uri="{FF2B5EF4-FFF2-40B4-BE49-F238E27FC236}">
                      <a16:creationId xmlns:a16="http://schemas.microsoft.com/office/drawing/2014/main" id="{2DC7D966-435B-1100-7D6D-EB7DDB1E1E05}"/>
                    </a:ext>
                  </a:extLst>
                </p:cNvPr>
                <p:cNvPicPr/>
                <p:nvPr/>
              </p:nvPicPr>
              <p:blipFill>
                <a:blip r:embed="rId90"/>
                <a:stretch>
                  <a:fillRect/>
                </a:stretch>
              </p:blipFill>
              <p:spPr>
                <a:xfrm>
                  <a:off x="3219447" y="1989622"/>
                  <a:ext cx="176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5" name="Freihand 34">
                  <a:extLst>
                    <a:ext uri="{FF2B5EF4-FFF2-40B4-BE49-F238E27FC236}">
                      <a16:creationId xmlns:a16="http://schemas.microsoft.com/office/drawing/2014/main" id="{F23DC559-8ADB-B581-F5D0-1FE430AE7EDF}"/>
                    </a:ext>
                  </a:extLst>
                </p14:cNvPr>
                <p14:cNvContentPartPr/>
                <p14:nvPr/>
              </p14:nvContentPartPr>
              <p14:xfrm>
                <a:off x="3261207" y="2070982"/>
                <a:ext cx="122760" cy="79200"/>
              </p14:xfrm>
            </p:contentPart>
          </mc:Choice>
          <mc:Fallback>
            <p:pic>
              <p:nvPicPr>
                <p:cNvPr id="35" name="Freihand 34">
                  <a:extLst>
                    <a:ext uri="{FF2B5EF4-FFF2-40B4-BE49-F238E27FC236}">
                      <a16:creationId xmlns:a16="http://schemas.microsoft.com/office/drawing/2014/main" id="{F23DC559-8ADB-B581-F5D0-1FE430AE7EDF}"/>
                    </a:ext>
                  </a:extLst>
                </p:cNvPr>
                <p:cNvPicPr/>
                <p:nvPr/>
              </p:nvPicPr>
              <p:blipFill>
                <a:blip r:embed="rId92"/>
                <a:stretch>
                  <a:fillRect/>
                </a:stretch>
              </p:blipFill>
              <p:spPr>
                <a:xfrm>
                  <a:off x="3252207" y="2062342"/>
                  <a:ext cx="140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6" name="Freihand 35">
                  <a:extLst>
                    <a:ext uri="{FF2B5EF4-FFF2-40B4-BE49-F238E27FC236}">
                      <a16:creationId xmlns:a16="http://schemas.microsoft.com/office/drawing/2014/main" id="{C8BC6781-AAAD-6730-406F-72EAC877019F}"/>
                    </a:ext>
                  </a:extLst>
                </p14:cNvPr>
                <p14:cNvContentPartPr/>
                <p14:nvPr/>
              </p14:nvContentPartPr>
              <p14:xfrm>
                <a:off x="3481527" y="2083942"/>
                <a:ext cx="216720" cy="55800"/>
              </p14:xfrm>
            </p:contentPart>
          </mc:Choice>
          <mc:Fallback>
            <p:pic>
              <p:nvPicPr>
                <p:cNvPr id="36" name="Freihand 35">
                  <a:extLst>
                    <a:ext uri="{FF2B5EF4-FFF2-40B4-BE49-F238E27FC236}">
                      <a16:creationId xmlns:a16="http://schemas.microsoft.com/office/drawing/2014/main" id="{C8BC6781-AAAD-6730-406F-72EAC877019F}"/>
                    </a:ext>
                  </a:extLst>
                </p:cNvPr>
                <p:cNvPicPr/>
                <p:nvPr/>
              </p:nvPicPr>
              <p:blipFill>
                <a:blip r:embed="rId94"/>
                <a:stretch>
                  <a:fillRect/>
                </a:stretch>
              </p:blipFill>
              <p:spPr>
                <a:xfrm>
                  <a:off x="3472527" y="2075302"/>
                  <a:ext cx="234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7" name="Freihand 36">
                  <a:extLst>
                    <a:ext uri="{FF2B5EF4-FFF2-40B4-BE49-F238E27FC236}">
                      <a16:creationId xmlns:a16="http://schemas.microsoft.com/office/drawing/2014/main" id="{119B858D-5D80-B69D-0276-BEEB73738F89}"/>
                    </a:ext>
                  </a:extLst>
                </p14:cNvPr>
                <p14:cNvContentPartPr/>
                <p14:nvPr/>
              </p14:nvContentPartPr>
              <p14:xfrm>
                <a:off x="3674847" y="2013742"/>
                <a:ext cx="5040" cy="2880"/>
              </p14:xfrm>
            </p:contentPart>
          </mc:Choice>
          <mc:Fallback>
            <p:pic>
              <p:nvPicPr>
                <p:cNvPr id="37" name="Freihand 36">
                  <a:extLst>
                    <a:ext uri="{FF2B5EF4-FFF2-40B4-BE49-F238E27FC236}">
                      <a16:creationId xmlns:a16="http://schemas.microsoft.com/office/drawing/2014/main" id="{119B858D-5D80-B69D-0276-BEEB73738F89}"/>
                    </a:ext>
                  </a:extLst>
                </p:cNvPr>
                <p:cNvPicPr/>
                <p:nvPr/>
              </p:nvPicPr>
              <p:blipFill>
                <a:blip r:embed="rId96"/>
                <a:stretch>
                  <a:fillRect/>
                </a:stretch>
              </p:blipFill>
              <p:spPr>
                <a:xfrm>
                  <a:off x="3666207" y="2005102"/>
                  <a:ext cx="22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8" name="Freihand 37">
                  <a:extLst>
                    <a:ext uri="{FF2B5EF4-FFF2-40B4-BE49-F238E27FC236}">
                      <a16:creationId xmlns:a16="http://schemas.microsoft.com/office/drawing/2014/main" id="{85B85E37-E960-6FE1-66AB-FAE17709DD97}"/>
                    </a:ext>
                  </a:extLst>
                </p14:cNvPr>
                <p14:cNvContentPartPr/>
                <p14:nvPr/>
              </p14:nvContentPartPr>
              <p14:xfrm>
                <a:off x="3761967" y="1973782"/>
                <a:ext cx="147240" cy="158760"/>
              </p14:xfrm>
            </p:contentPart>
          </mc:Choice>
          <mc:Fallback>
            <p:pic>
              <p:nvPicPr>
                <p:cNvPr id="38" name="Freihand 37">
                  <a:extLst>
                    <a:ext uri="{FF2B5EF4-FFF2-40B4-BE49-F238E27FC236}">
                      <a16:creationId xmlns:a16="http://schemas.microsoft.com/office/drawing/2014/main" id="{85B85E37-E960-6FE1-66AB-FAE17709DD97}"/>
                    </a:ext>
                  </a:extLst>
                </p:cNvPr>
                <p:cNvPicPr/>
                <p:nvPr/>
              </p:nvPicPr>
              <p:blipFill>
                <a:blip r:embed="rId98"/>
                <a:stretch>
                  <a:fillRect/>
                </a:stretch>
              </p:blipFill>
              <p:spPr>
                <a:xfrm>
                  <a:off x="3753327" y="1964782"/>
                  <a:ext cx="164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9" name="Freihand 38">
                  <a:extLst>
                    <a:ext uri="{FF2B5EF4-FFF2-40B4-BE49-F238E27FC236}">
                      <a16:creationId xmlns:a16="http://schemas.microsoft.com/office/drawing/2014/main" id="{5C8CDA03-8705-97B0-6887-8C239F508CC6}"/>
                    </a:ext>
                  </a:extLst>
                </p14:cNvPr>
                <p14:cNvContentPartPr/>
                <p14:nvPr/>
              </p14:nvContentPartPr>
              <p14:xfrm>
                <a:off x="3944127" y="2059102"/>
                <a:ext cx="160920" cy="66600"/>
              </p14:xfrm>
            </p:contentPart>
          </mc:Choice>
          <mc:Fallback>
            <p:pic>
              <p:nvPicPr>
                <p:cNvPr id="39" name="Freihand 38">
                  <a:extLst>
                    <a:ext uri="{FF2B5EF4-FFF2-40B4-BE49-F238E27FC236}">
                      <a16:creationId xmlns:a16="http://schemas.microsoft.com/office/drawing/2014/main" id="{5C8CDA03-8705-97B0-6887-8C239F508CC6}"/>
                    </a:ext>
                  </a:extLst>
                </p:cNvPr>
                <p:cNvPicPr/>
                <p:nvPr/>
              </p:nvPicPr>
              <p:blipFill>
                <a:blip r:embed="rId100"/>
                <a:stretch>
                  <a:fillRect/>
                </a:stretch>
              </p:blipFill>
              <p:spPr>
                <a:xfrm>
                  <a:off x="3935127" y="2050462"/>
                  <a:ext cx="178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0" name="Freihand 39">
                  <a:extLst>
                    <a:ext uri="{FF2B5EF4-FFF2-40B4-BE49-F238E27FC236}">
                      <a16:creationId xmlns:a16="http://schemas.microsoft.com/office/drawing/2014/main" id="{6F463D69-1946-8B18-D705-8AFC82AF898E}"/>
                    </a:ext>
                  </a:extLst>
                </p14:cNvPr>
                <p14:cNvContentPartPr/>
                <p14:nvPr/>
              </p14:nvContentPartPr>
              <p14:xfrm>
                <a:off x="3982287" y="2073142"/>
                <a:ext cx="872280" cy="70560"/>
              </p14:xfrm>
            </p:contentPart>
          </mc:Choice>
          <mc:Fallback>
            <p:pic>
              <p:nvPicPr>
                <p:cNvPr id="40" name="Freihand 39">
                  <a:extLst>
                    <a:ext uri="{FF2B5EF4-FFF2-40B4-BE49-F238E27FC236}">
                      <a16:creationId xmlns:a16="http://schemas.microsoft.com/office/drawing/2014/main" id="{6F463D69-1946-8B18-D705-8AFC82AF898E}"/>
                    </a:ext>
                  </a:extLst>
                </p:cNvPr>
                <p:cNvPicPr/>
                <p:nvPr/>
              </p:nvPicPr>
              <p:blipFill>
                <a:blip r:embed="rId102"/>
                <a:stretch>
                  <a:fillRect/>
                </a:stretch>
              </p:blipFill>
              <p:spPr>
                <a:xfrm>
                  <a:off x="3973647" y="2064502"/>
                  <a:ext cx="889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1" name="Freihand 40">
                  <a:extLst>
                    <a:ext uri="{FF2B5EF4-FFF2-40B4-BE49-F238E27FC236}">
                      <a16:creationId xmlns:a16="http://schemas.microsoft.com/office/drawing/2014/main" id="{AE7BF033-C3AA-C339-26BC-48ADD6A5BD95}"/>
                    </a:ext>
                  </a:extLst>
                </p14:cNvPr>
                <p14:cNvContentPartPr/>
                <p14:nvPr/>
              </p14:nvContentPartPr>
              <p14:xfrm>
                <a:off x="5123847" y="2083582"/>
                <a:ext cx="97920" cy="84960"/>
              </p14:xfrm>
            </p:contentPart>
          </mc:Choice>
          <mc:Fallback>
            <p:pic>
              <p:nvPicPr>
                <p:cNvPr id="41" name="Freihand 40">
                  <a:extLst>
                    <a:ext uri="{FF2B5EF4-FFF2-40B4-BE49-F238E27FC236}">
                      <a16:creationId xmlns:a16="http://schemas.microsoft.com/office/drawing/2014/main" id="{AE7BF033-C3AA-C339-26BC-48ADD6A5BD95}"/>
                    </a:ext>
                  </a:extLst>
                </p:cNvPr>
                <p:cNvPicPr/>
                <p:nvPr/>
              </p:nvPicPr>
              <p:blipFill>
                <a:blip r:embed="rId104"/>
                <a:stretch>
                  <a:fillRect/>
                </a:stretch>
              </p:blipFill>
              <p:spPr>
                <a:xfrm>
                  <a:off x="5114847" y="2074942"/>
                  <a:ext cx="115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2" name="Freihand 41">
                  <a:extLst>
                    <a:ext uri="{FF2B5EF4-FFF2-40B4-BE49-F238E27FC236}">
                      <a16:creationId xmlns:a16="http://schemas.microsoft.com/office/drawing/2014/main" id="{DDC71021-15F6-1868-4BE7-2080191FB431}"/>
                    </a:ext>
                  </a:extLst>
                </p14:cNvPr>
                <p14:cNvContentPartPr/>
                <p14:nvPr/>
              </p14:nvContentPartPr>
              <p14:xfrm>
                <a:off x="5291967" y="1937062"/>
                <a:ext cx="270000" cy="181080"/>
              </p14:xfrm>
            </p:contentPart>
          </mc:Choice>
          <mc:Fallback>
            <p:pic>
              <p:nvPicPr>
                <p:cNvPr id="42" name="Freihand 41">
                  <a:extLst>
                    <a:ext uri="{FF2B5EF4-FFF2-40B4-BE49-F238E27FC236}">
                      <a16:creationId xmlns:a16="http://schemas.microsoft.com/office/drawing/2014/main" id="{DDC71021-15F6-1868-4BE7-2080191FB431}"/>
                    </a:ext>
                  </a:extLst>
                </p:cNvPr>
                <p:cNvPicPr/>
                <p:nvPr/>
              </p:nvPicPr>
              <p:blipFill>
                <a:blip r:embed="rId106"/>
                <a:stretch>
                  <a:fillRect/>
                </a:stretch>
              </p:blipFill>
              <p:spPr>
                <a:xfrm>
                  <a:off x="5282967" y="1928062"/>
                  <a:ext cx="287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3" name="Freihand 42">
                  <a:extLst>
                    <a:ext uri="{FF2B5EF4-FFF2-40B4-BE49-F238E27FC236}">
                      <a16:creationId xmlns:a16="http://schemas.microsoft.com/office/drawing/2014/main" id="{297214E3-4312-3D8D-5A02-44D2C94C2F41}"/>
                    </a:ext>
                  </a:extLst>
                </p14:cNvPr>
                <p14:cNvContentPartPr/>
                <p14:nvPr/>
              </p14:nvContentPartPr>
              <p14:xfrm>
                <a:off x="5569527" y="1954342"/>
                <a:ext cx="43200" cy="66240"/>
              </p14:xfrm>
            </p:contentPart>
          </mc:Choice>
          <mc:Fallback>
            <p:pic>
              <p:nvPicPr>
                <p:cNvPr id="43" name="Freihand 42">
                  <a:extLst>
                    <a:ext uri="{FF2B5EF4-FFF2-40B4-BE49-F238E27FC236}">
                      <a16:creationId xmlns:a16="http://schemas.microsoft.com/office/drawing/2014/main" id="{297214E3-4312-3D8D-5A02-44D2C94C2F41}"/>
                    </a:ext>
                  </a:extLst>
                </p:cNvPr>
                <p:cNvPicPr/>
                <p:nvPr/>
              </p:nvPicPr>
              <p:blipFill>
                <a:blip r:embed="rId108"/>
                <a:stretch>
                  <a:fillRect/>
                </a:stretch>
              </p:blipFill>
              <p:spPr>
                <a:xfrm>
                  <a:off x="5560887" y="1945702"/>
                  <a:ext cx="60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4" name="Freihand 43">
                  <a:extLst>
                    <a:ext uri="{FF2B5EF4-FFF2-40B4-BE49-F238E27FC236}">
                      <a16:creationId xmlns:a16="http://schemas.microsoft.com/office/drawing/2014/main" id="{D0858AD8-DF17-D85A-FB18-6B9534F13E55}"/>
                    </a:ext>
                  </a:extLst>
                </p14:cNvPr>
                <p14:cNvContentPartPr/>
                <p14:nvPr/>
              </p14:nvContentPartPr>
              <p14:xfrm>
                <a:off x="5580327" y="1925182"/>
                <a:ext cx="257760" cy="315360"/>
              </p14:xfrm>
            </p:contentPart>
          </mc:Choice>
          <mc:Fallback>
            <p:pic>
              <p:nvPicPr>
                <p:cNvPr id="44" name="Freihand 43">
                  <a:extLst>
                    <a:ext uri="{FF2B5EF4-FFF2-40B4-BE49-F238E27FC236}">
                      <a16:creationId xmlns:a16="http://schemas.microsoft.com/office/drawing/2014/main" id="{D0858AD8-DF17-D85A-FB18-6B9534F13E55}"/>
                    </a:ext>
                  </a:extLst>
                </p:cNvPr>
                <p:cNvPicPr/>
                <p:nvPr/>
              </p:nvPicPr>
              <p:blipFill>
                <a:blip r:embed="rId110"/>
                <a:stretch>
                  <a:fillRect/>
                </a:stretch>
              </p:blipFill>
              <p:spPr>
                <a:xfrm>
                  <a:off x="5571327" y="1916182"/>
                  <a:ext cx="2754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0" name="Freihand 49">
                  <a:extLst>
                    <a:ext uri="{FF2B5EF4-FFF2-40B4-BE49-F238E27FC236}">
                      <a16:creationId xmlns:a16="http://schemas.microsoft.com/office/drawing/2014/main" id="{4CF3CE25-2640-3FC9-A58C-BC2360FDF1B2}"/>
                    </a:ext>
                  </a:extLst>
                </p14:cNvPr>
                <p14:cNvContentPartPr/>
                <p14:nvPr/>
              </p14:nvContentPartPr>
              <p14:xfrm>
                <a:off x="6146967" y="1932382"/>
                <a:ext cx="335520" cy="159120"/>
              </p14:xfrm>
            </p:contentPart>
          </mc:Choice>
          <mc:Fallback>
            <p:pic>
              <p:nvPicPr>
                <p:cNvPr id="50" name="Freihand 49">
                  <a:extLst>
                    <a:ext uri="{FF2B5EF4-FFF2-40B4-BE49-F238E27FC236}">
                      <a16:creationId xmlns:a16="http://schemas.microsoft.com/office/drawing/2014/main" id="{4CF3CE25-2640-3FC9-A58C-BC2360FDF1B2}"/>
                    </a:ext>
                  </a:extLst>
                </p:cNvPr>
                <p:cNvPicPr/>
                <p:nvPr/>
              </p:nvPicPr>
              <p:blipFill>
                <a:blip r:embed="rId112"/>
                <a:stretch>
                  <a:fillRect/>
                </a:stretch>
              </p:blipFill>
              <p:spPr>
                <a:xfrm>
                  <a:off x="6138327" y="1923742"/>
                  <a:ext cx="353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1" name="Freihand 50">
                  <a:extLst>
                    <a:ext uri="{FF2B5EF4-FFF2-40B4-BE49-F238E27FC236}">
                      <a16:creationId xmlns:a16="http://schemas.microsoft.com/office/drawing/2014/main" id="{D7D95F2B-4D2B-A635-53C9-C90A1126FCAA}"/>
                    </a:ext>
                  </a:extLst>
                </p14:cNvPr>
                <p14:cNvContentPartPr/>
                <p14:nvPr/>
              </p14:nvContentPartPr>
              <p14:xfrm>
                <a:off x="6712527" y="1873342"/>
                <a:ext cx="152640" cy="187200"/>
              </p14:xfrm>
            </p:contentPart>
          </mc:Choice>
          <mc:Fallback>
            <p:pic>
              <p:nvPicPr>
                <p:cNvPr id="51" name="Freihand 50">
                  <a:extLst>
                    <a:ext uri="{FF2B5EF4-FFF2-40B4-BE49-F238E27FC236}">
                      <a16:creationId xmlns:a16="http://schemas.microsoft.com/office/drawing/2014/main" id="{D7D95F2B-4D2B-A635-53C9-C90A1126FCAA}"/>
                    </a:ext>
                  </a:extLst>
                </p:cNvPr>
                <p:cNvPicPr/>
                <p:nvPr/>
              </p:nvPicPr>
              <p:blipFill>
                <a:blip r:embed="rId114"/>
                <a:stretch>
                  <a:fillRect/>
                </a:stretch>
              </p:blipFill>
              <p:spPr>
                <a:xfrm>
                  <a:off x="6703527" y="1864342"/>
                  <a:ext cx="170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2" name="Freihand 51">
                  <a:extLst>
                    <a:ext uri="{FF2B5EF4-FFF2-40B4-BE49-F238E27FC236}">
                      <a16:creationId xmlns:a16="http://schemas.microsoft.com/office/drawing/2014/main" id="{B3D214C9-E691-074C-DBC7-6F7BE93C39CD}"/>
                    </a:ext>
                  </a:extLst>
                </p14:cNvPr>
                <p14:cNvContentPartPr/>
                <p14:nvPr/>
              </p14:nvContentPartPr>
              <p14:xfrm>
                <a:off x="6760047" y="2001862"/>
                <a:ext cx="89640" cy="40680"/>
              </p14:xfrm>
            </p:contentPart>
          </mc:Choice>
          <mc:Fallback>
            <p:pic>
              <p:nvPicPr>
                <p:cNvPr id="52" name="Freihand 51">
                  <a:extLst>
                    <a:ext uri="{FF2B5EF4-FFF2-40B4-BE49-F238E27FC236}">
                      <a16:creationId xmlns:a16="http://schemas.microsoft.com/office/drawing/2014/main" id="{B3D214C9-E691-074C-DBC7-6F7BE93C39CD}"/>
                    </a:ext>
                  </a:extLst>
                </p:cNvPr>
                <p:cNvPicPr/>
                <p:nvPr/>
              </p:nvPicPr>
              <p:blipFill>
                <a:blip r:embed="rId116"/>
                <a:stretch>
                  <a:fillRect/>
                </a:stretch>
              </p:blipFill>
              <p:spPr>
                <a:xfrm>
                  <a:off x="6751407" y="1993222"/>
                  <a:ext cx="107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3" name="Freihand 52">
                  <a:extLst>
                    <a:ext uri="{FF2B5EF4-FFF2-40B4-BE49-F238E27FC236}">
                      <a16:creationId xmlns:a16="http://schemas.microsoft.com/office/drawing/2014/main" id="{1E803207-CD77-566A-0A96-9CE36A7A9028}"/>
                    </a:ext>
                  </a:extLst>
                </p14:cNvPr>
                <p14:cNvContentPartPr/>
                <p14:nvPr/>
              </p14:nvContentPartPr>
              <p14:xfrm>
                <a:off x="6858687" y="1965862"/>
                <a:ext cx="211320" cy="77400"/>
              </p14:xfrm>
            </p:contentPart>
          </mc:Choice>
          <mc:Fallback>
            <p:pic>
              <p:nvPicPr>
                <p:cNvPr id="53" name="Freihand 52">
                  <a:extLst>
                    <a:ext uri="{FF2B5EF4-FFF2-40B4-BE49-F238E27FC236}">
                      <a16:creationId xmlns:a16="http://schemas.microsoft.com/office/drawing/2014/main" id="{1E803207-CD77-566A-0A96-9CE36A7A9028}"/>
                    </a:ext>
                  </a:extLst>
                </p:cNvPr>
                <p:cNvPicPr/>
                <p:nvPr/>
              </p:nvPicPr>
              <p:blipFill>
                <a:blip r:embed="rId118"/>
                <a:stretch>
                  <a:fillRect/>
                </a:stretch>
              </p:blipFill>
              <p:spPr>
                <a:xfrm>
                  <a:off x="6849687" y="1957222"/>
                  <a:ext cx="228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4" name="Freihand 53">
                  <a:extLst>
                    <a:ext uri="{FF2B5EF4-FFF2-40B4-BE49-F238E27FC236}">
                      <a16:creationId xmlns:a16="http://schemas.microsoft.com/office/drawing/2014/main" id="{44E5E428-0351-FE2E-6FA9-27E82DB45194}"/>
                    </a:ext>
                  </a:extLst>
                </p14:cNvPr>
                <p14:cNvContentPartPr/>
                <p14:nvPr/>
              </p14:nvContentPartPr>
              <p14:xfrm>
                <a:off x="7162527" y="1961542"/>
                <a:ext cx="67680" cy="137160"/>
              </p14:xfrm>
            </p:contentPart>
          </mc:Choice>
          <mc:Fallback>
            <p:pic>
              <p:nvPicPr>
                <p:cNvPr id="54" name="Freihand 53">
                  <a:extLst>
                    <a:ext uri="{FF2B5EF4-FFF2-40B4-BE49-F238E27FC236}">
                      <a16:creationId xmlns:a16="http://schemas.microsoft.com/office/drawing/2014/main" id="{44E5E428-0351-FE2E-6FA9-27E82DB45194}"/>
                    </a:ext>
                  </a:extLst>
                </p:cNvPr>
                <p:cNvPicPr/>
                <p:nvPr/>
              </p:nvPicPr>
              <p:blipFill>
                <a:blip r:embed="rId120"/>
                <a:stretch>
                  <a:fillRect/>
                </a:stretch>
              </p:blipFill>
              <p:spPr>
                <a:xfrm>
                  <a:off x="7153887" y="1952902"/>
                  <a:ext cx="85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5" name="Freihand 54">
                  <a:extLst>
                    <a:ext uri="{FF2B5EF4-FFF2-40B4-BE49-F238E27FC236}">
                      <a16:creationId xmlns:a16="http://schemas.microsoft.com/office/drawing/2014/main" id="{1D6618E6-F77A-2E73-CC41-B703291AC26F}"/>
                    </a:ext>
                  </a:extLst>
                </p14:cNvPr>
                <p14:cNvContentPartPr/>
                <p14:nvPr/>
              </p14:nvContentPartPr>
              <p14:xfrm>
                <a:off x="7281327" y="1974142"/>
                <a:ext cx="415080" cy="89640"/>
              </p14:xfrm>
            </p:contentPart>
          </mc:Choice>
          <mc:Fallback>
            <p:pic>
              <p:nvPicPr>
                <p:cNvPr id="55" name="Freihand 54">
                  <a:extLst>
                    <a:ext uri="{FF2B5EF4-FFF2-40B4-BE49-F238E27FC236}">
                      <a16:creationId xmlns:a16="http://schemas.microsoft.com/office/drawing/2014/main" id="{1D6618E6-F77A-2E73-CC41-B703291AC26F}"/>
                    </a:ext>
                  </a:extLst>
                </p:cNvPr>
                <p:cNvPicPr/>
                <p:nvPr/>
              </p:nvPicPr>
              <p:blipFill>
                <a:blip r:embed="rId122"/>
                <a:stretch>
                  <a:fillRect/>
                </a:stretch>
              </p:blipFill>
              <p:spPr>
                <a:xfrm>
                  <a:off x="7272327" y="1965142"/>
                  <a:ext cx="432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7" name="Freihand 56">
                  <a:extLst>
                    <a:ext uri="{FF2B5EF4-FFF2-40B4-BE49-F238E27FC236}">
                      <a16:creationId xmlns:a16="http://schemas.microsoft.com/office/drawing/2014/main" id="{0AAB37DD-6D31-EE82-A26C-B166084DE2C3}"/>
                    </a:ext>
                  </a:extLst>
                </p14:cNvPr>
                <p14:cNvContentPartPr/>
                <p14:nvPr/>
              </p14:nvContentPartPr>
              <p14:xfrm>
                <a:off x="7997007" y="1947142"/>
                <a:ext cx="410040" cy="113040"/>
              </p14:xfrm>
            </p:contentPart>
          </mc:Choice>
          <mc:Fallback>
            <p:pic>
              <p:nvPicPr>
                <p:cNvPr id="57" name="Freihand 56">
                  <a:extLst>
                    <a:ext uri="{FF2B5EF4-FFF2-40B4-BE49-F238E27FC236}">
                      <a16:creationId xmlns:a16="http://schemas.microsoft.com/office/drawing/2014/main" id="{0AAB37DD-6D31-EE82-A26C-B166084DE2C3}"/>
                    </a:ext>
                  </a:extLst>
                </p:cNvPr>
                <p:cNvPicPr/>
                <p:nvPr/>
              </p:nvPicPr>
              <p:blipFill>
                <a:blip r:embed="rId124"/>
                <a:stretch>
                  <a:fillRect/>
                </a:stretch>
              </p:blipFill>
              <p:spPr>
                <a:xfrm>
                  <a:off x="7988007" y="1938142"/>
                  <a:ext cx="427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8" name="Freihand 57">
                  <a:extLst>
                    <a:ext uri="{FF2B5EF4-FFF2-40B4-BE49-F238E27FC236}">
                      <a16:creationId xmlns:a16="http://schemas.microsoft.com/office/drawing/2014/main" id="{6EE11E3A-DBB1-5B22-7D94-7C7263F68678}"/>
                    </a:ext>
                  </a:extLst>
                </p14:cNvPr>
                <p14:cNvContentPartPr/>
                <p14:nvPr/>
              </p14:nvContentPartPr>
              <p14:xfrm>
                <a:off x="8754087" y="1862902"/>
                <a:ext cx="145440" cy="134280"/>
              </p14:xfrm>
            </p:contentPart>
          </mc:Choice>
          <mc:Fallback>
            <p:pic>
              <p:nvPicPr>
                <p:cNvPr id="58" name="Freihand 57">
                  <a:extLst>
                    <a:ext uri="{FF2B5EF4-FFF2-40B4-BE49-F238E27FC236}">
                      <a16:creationId xmlns:a16="http://schemas.microsoft.com/office/drawing/2014/main" id="{6EE11E3A-DBB1-5B22-7D94-7C7263F68678}"/>
                    </a:ext>
                  </a:extLst>
                </p:cNvPr>
                <p:cNvPicPr/>
                <p:nvPr/>
              </p:nvPicPr>
              <p:blipFill>
                <a:blip r:embed="rId126"/>
                <a:stretch>
                  <a:fillRect/>
                </a:stretch>
              </p:blipFill>
              <p:spPr>
                <a:xfrm>
                  <a:off x="8745447" y="1853902"/>
                  <a:ext cx="163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9" name="Freihand 58">
                  <a:extLst>
                    <a:ext uri="{FF2B5EF4-FFF2-40B4-BE49-F238E27FC236}">
                      <a16:creationId xmlns:a16="http://schemas.microsoft.com/office/drawing/2014/main" id="{E76C65D8-37D6-0536-50FC-59D134DA8F30}"/>
                    </a:ext>
                  </a:extLst>
                </p14:cNvPr>
                <p14:cNvContentPartPr/>
                <p14:nvPr/>
              </p14:nvContentPartPr>
              <p14:xfrm>
                <a:off x="8877567" y="1848862"/>
                <a:ext cx="46080" cy="172080"/>
              </p14:xfrm>
            </p:contentPart>
          </mc:Choice>
          <mc:Fallback>
            <p:pic>
              <p:nvPicPr>
                <p:cNvPr id="59" name="Freihand 58">
                  <a:extLst>
                    <a:ext uri="{FF2B5EF4-FFF2-40B4-BE49-F238E27FC236}">
                      <a16:creationId xmlns:a16="http://schemas.microsoft.com/office/drawing/2014/main" id="{E76C65D8-37D6-0536-50FC-59D134DA8F30}"/>
                    </a:ext>
                  </a:extLst>
                </p:cNvPr>
                <p:cNvPicPr/>
                <p:nvPr/>
              </p:nvPicPr>
              <p:blipFill>
                <a:blip r:embed="rId128"/>
                <a:stretch>
                  <a:fillRect/>
                </a:stretch>
              </p:blipFill>
              <p:spPr>
                <a:xfrm>
                  <a:off x="8868927" y="1839862"/>
                  <a:ext cx="63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0" name="Freihand 59">
                  <a:extLst>
                    <a:ext uri="{FF2B5EF4-FFF2-40B4-BE49-F238E27FC236}">
                      <a16:creationId xmlns:a16="http://schemas.microsoft.com/office/drawing/2014/main" id="{268E15DA-BDA1-DA83-D94C-7F34A4811283}"/>
                    </a:ext>
                  </a:extLst>
                </p14:cNvPr>
                <p14:cNvContentPartPr/>
                <p14:nvPr/>
              </p14:nvContentPartPr>
              <p14:xfrm>
                <a:off x="8738967" y="1987102"/>
                <a:ext cx="186120" cy="39600"/>
              </p14:xfrm>
            </p:contentPart>
          </mc:Choice>
          <mc:Fallback>
            <p:pic>
              <p:nvPicPr>
                <p:cNvPr id="60" name="Freihand 59">
                  <a:extLst>
                    <a:ext uri="{FF2B5EF4-FFF2-40B4-BE49-F238E27FC236}">
                      <a16:creationId xmlns:a16="http://schemas.microsoft.com/office/drawing/2014/main" id="{268E15DA-BDA1-DA83-D94C-7F34A4811283}"/>
                    </a:ext>
                  </a:extLst>
                </p:cNvPr>
                <p:cNvPicPr/>
                <p:nvPr/>
              </p:nvPicPr>
              <p:blipFill>
                <a:blip r:embed="rId130"/>
                <a:stretch>
                  <a:fillRect/>
                </a:stretch>
              </p:blipFill>
              <p:spPr>
                <a:xfrm>
                  <a:off x="8729967" y="1978102"/>
                  <a:ext cx="203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1" name="Freihand 60">
                  <a:extLst>
                    <a:ext uri="{FF2B5EF4-FFF2-40B4-BE49-F238E27FC236}">
                      <a16:creationId xmlns:a16="http://schemas.microsoft.com/office/drawing/2014/main" id="{83458808-517B-D5FD-4B92-60B10096D0C8}"/>
                    </a:ext>
                  </a:extLst>
                </p14:cNvPr>
                <p14:cNvContentPartPr/>
                <p14:nvPr/>
              </p14:nvContentPartPr>
              <p14:xfrm>
                <a:off x="9030207" y="1886662"/>
                <a:ext cx="162720" cy="176040"/>
              </p14:xfrm>
            </p:contentPart>
          </mc:Choice>
          <mc:Fallback>
            <p:pic>
              <p:nvPicPr>
                <p:cNvPr id="61" name="Freihand 60">
                  <a:extLst>
                    <a:ext uri="{FF2B5EF4-FFF2-40B4-BE49-F238E27FC236}">
                      <a16:creationId xmlns:a16="http://schemas.microsoft.com/office/drawing/2014/main" id="{83458808-517B-D5FD-4B92-60B10096D0C8}"/>
                    </a:ext>
                  </a:extLst>
                </p:cNvPr>
                <p:cNvPicPr/>
                <p:nvPr/>
              </p:nvPicPr>
              <p:blipFill>
                <a:blip r:embed="rId132"/>
                <a:stretch>
                  <a:fillRect/>
                </a:stretch>
              </p:blipFill>
              <p:spPr>
                <a:xfrm>
                  <a:off x="9021567" y="1877662"/>
                  <a:ext cx="180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3" name="Freihand 62">
                  <a:extLst>
                    <a:ext uri="{FF2B5EF4-FFF2-40B4-BE49-F238E27FC236}">
                      <a16:creationId xmlns:a16="http://schemas.microsoft.com/office/drawing/2014/main" id="{8FC598EA-AC44-918B-60E1-C71608AADE64}"/>
                    </a:ext>
                  </a:extLst>
                </p14:cNvPr>
                <p14:cNvContentPartPr/>
                <p14:nvPr/>
              </p14:nvContentPartPr>
              <p14:xfrm>
                <a:off x="9212007" y="2038222"/>
                <a:ext cx="94680" cy="76320"/>
              </p14:xfrm>
            </p:contentPart>
          </mc:Choice>
          <mc:Fallback>
            <p:pic>
              <p:nvPicPr>
                <p:cNvPr id="63" name="Freihand 62">
                  <a:extLst>
                    <a:ext uri="{FF2B5EF4-FFF2-40B4-BE49-F238E27FC236}">
                      <a16:creationId xmlns:a16="http://schemas.microsoft.com/office/drawing/2014/main" id="{8FC598EA-AC44-918B-60E1-C71608AADE64}"/>
                    </a:ext>
                  </a:extLst>
                </p:cNvPr>
                <p:cNvPicPr/>
                <p:nvPr/>
              </p:nvPicPr>
              <p:blipFill>
                <a:blip r:embed="rId134"/>
                <a:stretch>
                  <a:fillRect/>
                </a:stretch>
              </p:blipFill>
              <p:spPr>
                <a:xfrm>
                  <a:off x="9203367" y="2029582"/>
                  <a:ext cx="112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8960" name="Freihand 168959">
                  <a:extLst>
                    <a:ext uri="{FF2B5EF4-FFF2-40B4-BE49-F238E27FC236}">
                      <a16:creationId xmlns:a16="http://schemas.microsoft.com/office/drawing/2014/main" id="{110E8028-7536-E74A-D1AC-3C4B62F61AC3}"/>
                    </a:ext>
                  </a:extLst>
                </p14:cNvPr>
                <p14:cNvContentPartPr/>
                <p14:nvPr/>
              </p14:nvContentPartPr>
              <p14:xfrm>
                <a:off x="9428367" y="1938862"/>
                <a:ext cx="110160" cy="13320"/>
              </p14:xfrm>
            </p:contentPart>
          </mc:Choice>
          <mc:Fallback>
            <p:pic>
              <p:nvPicPr>
                <p:cNvPr id="168960" name="Freihand 168959">
                  <a:extLst>
                    <a:ext uri="{FF2B5EF4-FFF2-40B4-BE49-F238E27FC236}">
                      <a16:creationId xmlns:a16="http://schemas.microsoft.com/office/drawing/2014/main" id="{110E8028-7536-E74A-D1AC-3C4B62F61AC3}"/>
                    </a:ext>
                  </a:extLst>
                </p:cNvPr>
                <p:cNvPicPr/>
                <p:nvPr/>
              </p:nvPicPr>
              <p:blipFill>
                <a:blip r:embed="rId136"/>
                <a:stretch>
                  <a:fillRect/>
                </a:stretch>
              </p:blipFill>
              <p:spPr>
                <a:xfrm>
                  <a:off x="9419367" y="1930222"/>
                  <a:ext cx="127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8961" name="Freihand 168960">
                  <a:extLst>
                    <a:ext uri="{FF2B5EF4-FFF2-40B4-BE49-F238E27FC236}">
                      <a16:creationId xmlns:a16="http://schemas.microsoft.com/office/drawing/2014/main" id="{1D65EAC7-1404-E49D-7A73-FBD9641FB788}"/>
                    </a:ext>
                  </a:extLst>
                </p14:cNvPr>
                <p14:cNvContentPartPr/>
                <p14:nvPr/>
              </p14:nvContentPartPr>
              <p14:xfrm>
                <a:off x="9430167" y="1991782"/>
                <a:ext cx="118440" cy="32760"/>
              </p14:xfrm>
            </p:contentPart>
          </mc:Choice>
          <mc:Fallback>
            <p:pic>
              <p:nvPicPr>
                <p:cNvPr id="168961" name="Freihand 168960">
                  <a:extLst>
                    <a:ext uri="{FF2B5EF4-FFF2-40B4-BE49-F238E27FC236}">
                      <a16:creationId xmlns:a16="http://schemas.microsoft.com/office/drawing/2014/main" id="{1D65EAC7-1404-E49D-7A73-FBD9641FB788}"/>
                    </a:ext>
                  </a:extLst>
                </p:cNvPr>
                <p:cNvPicPr/>
                <p:nvPr/>
              </p:nvPicPr>
              <p:blipFill>
                <a:blip r:embed="rId138"/>
                <a:stretch>
                  <a:fillRect/>
                </a:stretch>
              </p:blipFill>
              <p:spPr>
                <a:xfrm>
                  <a:off x="9421527" y="1982782"/>
                  <a:ext cx="136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8965" name="Freihand 168964">
                  <a:extLst>
                    <a:ext uri="{FF2B5EF4-FFF2-40B4-BE49-F238E27FC236}">
                      <a16:creationId xmlns:a16="http://schemas.microsoft.com/office/drawing/2014/main" id="{CE7F6718-15E3-9180-68C3-5DE8C2B30F6F}"/>
                    </a:ext>
                  </a:extLst>
                </p14:cNvPr>
                <p14:cNvContentPartPr/>
                <p14:nvPr/>
              </p14:nvContentPartPr>
              <p14:xfrm>
                <a:off x="9729687" y="1875142"/>
                <a:ext cx="114120" cy="128160"/>
              </p14:xfrm>
            </p:contentPart>
          </mc:Choice>
          <mc:Fallback>
            <p:pic>
              <p:nvPicPr>
                <p:cNvPr id="168965" name="Freihand 168964">
                  <a:extLst>
                    <a:ext uri="{FF2B5EF4-FFF2-40B4-BE49-F238E27FC236}">
                      <a16:creationId xmlns:a16="http://schemas.microsoft.com/office/drawing/2014/main" id="{CE7F6718-15E3-9180-68C3-5DE8C2B30F6F}"/>
                    </a:ext>
                  </a:extLst>
                </p:cNvPr>
                <p:cNvPicPr/>
                <p:nvPr/>
              </p:nvPicPr>
              <p:blipFill>
                <a:blip r:embed="rId140"/>
                <a:stretch>
                  <a:fillRect/>
                </a:stretch>
              </p:blipFill>
              <p:spPr>
                <a:xfrm>
                  <a:off x="9721047" y="1866502"/>
                  <a:ext cx="131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8966" name="Freihand 168965">
                  <a:extLst>
                    <a:ext uri="{FF2B5EF4-FFF2-40B4-BE49-F238E27FC236}">
                      <a16:creationId xmlns:a16="http://schemas.microsoft.com/office/drawing/2014/main" id="{B5A3B823-947E-5E47-8B3C-8ED8A9F94002}"/>
                    </a:ext>
                  </a:extLst>
                </p14:cNvPr>
                <p14:cNvContentPartPr/>
                <p14:nvPr/>
              </p14:nvContentPartPr>
              <p14:xfrm>
                <a:off x="9907167" y="1975582"/>
                <a:ext cx="21960" cy="120600"/>
              </p14:xfrm>
            </p:contentPart>
          </mc:Choice>
          <mc:Fallback>
            <p:pic>
              <p:nvPicPr>
                <p:cNvPr id="168966" name="Freihand 168965">
                  <a:extLst>
                    <a:ext uri="{FF2B5EF4-FFF2-40B4-BE49-F238E27FC236}">
                      <a16:creationId xmlns:a16="http://schemas.microsoft.com/office/drawing/2014/main" id="{B5A3B823-947E-5E47-8B3C-8ED8A9F94002}"/>
                    </a:ext>
                  </a:extLst>
                </p:cNvPr>
                <p:cNvPicPr/>
                <p:nvPr/>
              </p:nvPicPr>
              <p:blipFill>
                <a:blip r:embed="rId142"/>
                <a:stretch>
                  <a:fillRect/>
                </a:stretch>
              </p:blipFill>
              <p:spPr>
                <a:xfrm>
                  <a:off x="9898167" y="1966942"/>
                  <a:ext cx="39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8967" name="Freihand 168966">
                  <a:extLst>
                    <a:ext uri="{FF2B5EF4-FFF2-40B4-BE49-F238E27FC236}">
                      <a16:creationId xmlns:a16="http://schemas.microsoft.com/office/drawing/2014/main" id="{002F845B-4492-9427-B4ED-094F04570772}"/>
                    </a:ext>
                  </a:extLst>
                </p14:cNvPr>
                <p14:cNvContentPartPr/>
                <p14:nvPr/>
              </p14:nvContentPartPr>
              <p14:xfrm>
                <a:off x="9983847" y="1872262"/>
                <a:ext cx="126720" cy="162720"/>
              </p14:xfrm>
            </p:contentPart>
          </mc:Choice>
          <mc:Fallback>
            <p:pic>
              <p:nvPicPr>
                <p:cNvPr id="168967" name="Freihand 168966">
                  <a:extLst>
                    <a:ext uri="{FF2B5EF4-FFF2-40B4-BE49-F238E27FC236}">
                      <a16:creationId xmlns:a16="http://schemas.microsoft.com/office/drawing/2014/main" id="{002F845B-4492-9427-B4ED-094F04570772}"/>
                    </a:ext>
                  </a:extLst>
                </p:cNvPr>
                <p:cNvPicPr/>
                <p:nvPr/>
              </p:nvPicPr>
              <p:blipFill>
                <a:blip r:embed="rId144"/>
                <a:stretch>
                  <a:fillRect/>
                </a:stretch>
              </p:blipFill>
              <p:spPr>
                <a:xfrm>
                  <a:off x="9974847" y="1863622"/>
                  <a:ext cx="144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8968" name="Freihand 168967">
                  <a:extLst>
                    <a:ext uri="{FF2B5EF4-FFF2-40B4-BE49-F238E27FC236}">
                      <a16:creationId xmlns:a16="http://schemas.microsoft.com/office/drawing/2014/main" id="{F86CFF29-E02A-F431-833D-5952AD1A0FD9}"/>
                    </a:ext>
                  </a:extLst>
                </p14:cNvPr>
                <p14:cNvContentPartPr/>
                <p14:nvPr/>
              </p14:nvContentPartPr>
              <p14:xfrm>
                <a:off x="10196607" y="1923382"/>
                <a:ext cx="12240" cy="6120"/>
              </p14:xfrm>
            </p:contentPart>
          </mc:Choice>
          <mc:Fallback>
            <p:pic>
              <p:nvPicPr>
                <p:cNvPr id="168968" name="Freihand 168967">
                  <a:extLst>
                    <a:ext uri="{FF2B5EF4-FFF2-40B4-BE49-F238E27FC236}">
                      <a16:creationId xmlns:a16="http://schemas.microsoft.com/office/drawing/2014/main" id="{F86CFF29-E02A-F431-833D-5952AD1A0FD9}"/>
                    </a:ext>
                  </a:extLst>
                </p:cNvPr>
                <p:cNvPicPr/>
                <p:nvPr/>
              </p:nvPicPr>
              <p:blipFill>
                <a:blip r:embed="rId146"/>
                <a:stretch>
                  <a:fillRect/>
                </a:stretch>
              </p:blipFill>
              <p:spPr>
                <a:xfrm>
                  <a:off x="10187607" y="1914742"/>
                  <a:ext cx="29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8969" name="Freihand 168968">
                  <a:extLst>
                    <a:ext uri="{FF2B5EF4-FFF2-40B4-BE49-F238E27FC236}">
                      <a16:creationId xmlns:a16="http://schemas.microsoft.com/office/drawing/2014/main" id="{8A18470D-B349-59B4-8F19-AC98F498BCD0}"/>
                    </a:ext>
                  </a:extLst>
                </p14:cNvPr>
                <p14:cNvContentPartPr/>
                <p14:nvPr/>
              </p14:nvContentPartPr>
              <p14:xfrm>
                <a:off x="10299567" y="1842022"/>
                <a:ext cx="200880" cy="142200"/>
              </p14:xfrm>
            </p:contentPart>
          </mc:Choice>
          <mc:Fallback>
            <p:pic>
              <p:nvPicPr>
                <p:cNvPr id="168969" name="Freihand 168968">
                  <a:extLst>
                    <a:ext uri="{FF2B5EF4-FFF2-40B4-BE49-F238E27FC236}">
                      <a16:creationId xmlns:a16="http://schemas.microsoft.com/office/drawing/2014/main" id="{8A18470D-B349-59B4-8F19-AC98F498BCD0}"/>
                    </a:ext>
                  </a:extLst>
                </p:cNvPr>
                <p:cNvPicPr/>
                <p:nvPr/>
              </p:nvPicPr>
              <p:blipFill>
                <a:blip r:embed="rId148"/>
                <a:stretch>
                  <a:fillRect/>
                </a:stretch>
              </p:blipFill>
              <p:spPr>
                <a:xfrm>
                  <a:off x="10290567" y="1833382"/>
                  <a:ext cx="218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8970" name="Freihand 168969">
                  <a:extLst>
                    <a:ext uri="{FF2B5EF4-FFF2-40B4-BE49-F238E27FC236}">
                      <a16:creationId xmlns:a16="http://schemas.microsoft.com/office/drawing/2014/main" id="{F7C5809C-1459-CC81-BAC3-E33901D07B81}"/>
                    </a:ext>
                  </a:extLst>
                </p14:cNvPr>
                <p14:cNvContentPartPr/>
                <p14:nvPr/>
              </p14:nvContentPartPr>
              <p14:xfrm>
                <a:off x="10544727" y="1854982"/>
                <a:ext cx="136080" cy="78840"/>
              </p14:xfrm>
            </p:contentPart>
          </mc:Choice>
          <mc:Fallback>
            <p:pic>
              <p:nvPicPr>
                <p:cNvPr id="168970" name="Freihand 168969">
                  <a:extLst>
                    <a:ext uri="{FF2B5EF4-FFF2-40B4-BE49-F238E27FC236}">
                      <a16:creationId xmlns:a16="http://schemas.microsoft.com/office/drawing/2014/main" id="{F7C5809C-1459-CC81-BAC3-E33901D07B81}"/>
                    </a:ext>
                  </a:extLst>
                </p:cNvPr>
                <p:cNvPicPr/>
                <p:nvPr/>
              </p:nvPicPr>
              <p:blipFill>
                <a:blip r:embed="rId150"/>
                <a:stretch>
                  <a:fillRect/>
                </a:stretch>
              </p:blipFill>
              <p:spPr>
                <a:xfrm>
                  <a:off x="10536087" y="1845982"/>
                  <a:ext cx="153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8971" name="Freihand 168970">
                  <a:extLst>
                    <a:ext uri="{FF2B5EF4-FFF2-40B4-BE49-F238E27FC236}">
                      <a16:creationId xmlns:a16="http://schemas.microsoft.com/office/drawing/2014/main" id="{1505B556-E6E2-8A8C-9F69-1327476DE07F}"/>
                    </a:ext>
                  </a:extLst>
                </p14:cNvPr>
                <p14:cNvContentPartPr/>
                <p14:nvPr/>
              </p14:nvContentPartPr>
              <p14:xfrm>
                <a:off x="10815087" y="1773982"/>
                <a:ext cx="74160" cy="110520"/>
              </p14:xfrm>
            </p:contentPart>
          </mc:Choice>
          <mc:Fallback>
            <p:pic>
              <p:nvPicPr>
                <p:cNvPr id="168971" name="Freihand 168970">
                  <a:extLst>
                    <a:ext uri="{FF2B5EF4-FFF2-40B4-BE49-F238E27FC236}">
                      <a16:creationId xmlns:a16="http://schemas.microsoft.com/office/drawing/2014/main" id="{1505B556-E6E2-8A8C-9F69-1327476DE07F}"/>
                    </a:ext>
                  </a:extLst>
                </p:cNvPr>
                <p:cNvPicPr/>
                <p:nvPr/>
              </p:nvPicPr>
              <p:blipFill>
                <a:blip r:embed="rId152"/>
                <a:stretch>
                  <a:fillRect/>
                </a:stretch>
              </p:blipFill>
              <p:spPr>
                <a:xfrm>
                  <a:off x="10806447" y="1764982"/>
                  <a:ext cx="91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8972" name="Freihand 168971">
                  <a:extLst>
                    <a:ext uri="{FF2B5EF4-FFF2-40B4-BE49-F238E27FC236}">
                      <a16:creationId xmlns:a16="http://schemas.microsoft.com/office/drawing/2014/main" id="{B68AF02E-3460-1953-AEF8-B022F65DA004}"/>
                    </a:ext>
                  </a:extLst>
                </p14:cNvPr>
                <p14:cNvContentPartPr/>
                <p14:nvPr/>
              </p14:nvContentPartPr>
              <p14:xfrm>
                <a:off x="10875207" y="1858942"/>
                <a:ext cx="103680" cy="164880"/>
              </p14:xfrm>
            </p:contentPart>
          </mc:Choice>
          <mc:Fallback>
            <p:pic>
              <p:nvPicPr>
                <p:cNvPr id="168972" name="Freihand 168971">
                  <a:extLst>
                    <a:ext uri="{FF2B5EF4-FFF2-40B4-BE49-F238E27FC236}">
                      <a16:creationId xmlns:a16="http://schemas.microsoft.com/office/drawing/2014/main" id="{B68AF02E-3460-1953-AEF8-B022F65DA004}"/>
                    </a:ext>
                  </a:extLst>
                </p:cNvPr>
                <p:cNvPicPr/>
                <p:nvPr/>
              </p:nvPicPr>
              <p:blipFill>
                <a:blip r:embed="rId154"/>
                <a:stretch>
                  <a:fillRect/>
                </a:stretch>
              </p:blipFill>
              <p:spPr>
                <a:xfrm>
                  <a:off x="10866207" y="1850302"/>
                  <a:ext cx="121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8973" name="Freihand 168972">
                  <a:extLst>
                    <a:ext uri="{FF2B5EF4-FFF2-40B4-BE49-F238E27FC236}">
                      <a16:creationId xmlns:a16="http://schemas.microsoft.com/office/drawing/2014/main" id="{078344C3-2B7B-5D77-9695-955C6DC93567}"/>
                    </a:ext>
                  </a:extLst>
                </p14:cNvPr>
                <p14:cNvContentPartPr/>
                <p14:nvPr/>
              </p14:nvContentPartPr>
              <p14:xfrm>
                <a:off x="11042607" y="1820782"/>
                <a:ext cx="139320" cy="156600"/>
              </p14:xfrm>
            </p:contentPart>
          </mc:Choice>
          <mc:Fallback>
            <p:pic>
              <p:nvPicPr>
                <p:cNvPr id="168973" name="Freihand 168972">
                  <a:extLst>
                    <a:ext uri="{FF2B5EF4-FFF2-40B4-BE49-F238E27FC236}">
                      <a16:creationId xmlns:a16="http://schemas.microsoft.com/office/drawing/2014/main" id="{078344C3-2B7B-5D77-9695-955C6DC93567}"/>
                    </a:ext>
                  </a:extLst>
                </p:cNvPr>
                <p:cNvPicPr/>
                <p:nvPr/>
              </p:nvPicPr>
              <p:blipFill>
                <a:blip r:embed="rId156"/>
                <a:stretch>
                  <a:fillRect/>
                </a:stretch>
              </p:blipFill>
              <p:spPr>
                <a:xfrm>
                  <a:off x="11033967" y="1812142"/>
                  <a:ext cx="156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8974" name="Freihand 168973">
                  <a:extLst>
                    <a:ext uri="{FF2B5EF4-FFF2-40B4-BE49-F238E27FC236}">
                      <a16:creationId xmlns:a16="http://schemas.microsoft.com/office/drawing/2014/main" id="{37454403-17A3-98EF-5BCA-4ADA6E85CC7B}"/>
                    </a:ext>
                  </a:extLst>
                </p14:cNvPr>
                <p14:cNvContentPartPr/>
                <p14:nvPr/>
              </p14:nvContentPartPr>
              <p14:xfrm>
                <a:off x="11093367" y="1785862"/>
                <a:ext cx="146880" cy="21960"/>
              </p14:xfrm>
            </p:contentPart>
          </mc:Choice>
          <mc:Fallback>
            <p:pic>
              <p:nvPicPr>
                <p:cNvPr id="168974" name="Freihand 168973">
                  <a:extLst>
                    <a:ext uri="{FF2B5EF4-FFF2-40B4-BE49-F238E27FC236}">
                      <a16:creationId xmlns:a16="http://schemas.microsoft.com/office/drawing/2014/main" id="{37454403-17A3-98EF-5BCA-4ADA6E85CC7B}"/>
                    </a:ext>
                  </a:extLst>
                </p:cNvPr>
                <p:cNvPicPr/>
                <p:nvPr/>
              </p:nvPicPr>
              <p:blipFill>
                <a:blip r:embed="rId158"/>
                <a:stretch>
                  <a:fillRect/>
                </a:stretch>
              </p:blipFill>
              <p:spPr>
                <a:xfrm>
                  <a:off x="11084367" y="1776862"/>
                  <a:ext cx="164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8976" name="Freihand 168975">
                  <a:extLst>
                    <a:ext uri="{FF2B5EF4-FFF2-40B4-BE49-F238E27FC236}">
                      <a16:creationId xmlns:a16="http://schemas.microsoft.com/office/drawing/2014/main" id="{96C14382-B6D4-C9B9-D619-4A944DBF41B0}"/>
                    </a:ext>
                  </a:extLst>
                </p14:cNvPr>
                <p14:cNvContentPartPr/>
                <p14:nvPr/>
              </p14:nvContentPartPr>
              <p14:xfrm>
                <a:off x="293367" y="2600542"/>
                <a:ext cx="181080" cy="26280"/>
              </p14:xfrm>
            </p:contentPart>
          </mc:Choice>
          <mc:Fallback>
            <p:pic>
              <p:nvPicPr>
                <p:cNvPr id="168976" name="Freihand 168975">
                  <a:extLst>
                    <a:ext uri="{FF2B5EF4-FFF2-40B4-BE49-F238E27FC236}">
                      <a16:creationId xmlns:a16="http://schemas.microsoft.com/office/drawing/2014/main" id="{96C14382-B6D4-C9B9-D619-4A944DBF41B0}"/>
                    </a:ext>
                  </a:extLst>
                </p:cNvPr>
                <p:cNvPicPr/>
                <p:nvPr/>
              </p:nvPicPr>
              <p:blipFill>
                <a:blip r:embed="rId160"/>
                <a:stretch>
                  <a:fillRect/>
                </a:stretch>
              </p:blipFill>
              <p:spPr>
                <a:xfrm>
                  <a:off x="284367" y="2591542"/>
                  <a:ext cx="198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8977" name="Freihand 168976">
                  <a:extLst>
                    <a:ext uri="{FF2B5EF4-FFF2-40B4-BE49-F238E27FC236}">
                      <a16:creationId xmlns:a16="http://schemas.microsoft.com/office/drawing/2014/main" id="{D58557AF-6DD1-720D-3A83-A81A75F1C8D1}"/>
                    </a:ext>
                  </a:extLst>
                </p14:cNvPr>
                <p14:cNvContentPartPr/>
                <p14:nvPr/>
              </p14:nvContentPartPr>
              <p14:xfrm>
                <a:off x="467247" y="2547262"/>
                <a:ext cx="146880" cy="168480"/>
              </p14:xfrm>
            </p:contentPart>
          </mc:Choice>
          <mc:Fallback>
            <p:pic>
              <p:nvPicPr>
                <p:cNvPr id="168977" name="Freihand 168976">
                  <a:extLst>
                    <a:ext uri="{FF2B5EF4-FFF2-40B4-BE49-F238E27FC236}">
                      <a16:creationId xmlns:a16="http://schemas.microsoft.com/office/drawing/2014/main" id="{D58557AF-6DD1-720D-3A83-A81A75F1C8D1}"/>
                    </a:ext>
                  </a:extLst>
                </p:cNvPr>
                <p:cNvPicPr/>
                <p:nvPr/>
              </p:nvPicPr>
              <p:blipFill>
                <a:blip r:embed="rId162"/>
                <a:stretch>
                  <a:fillRect/>
                </a:stretch>
              </p:blipFill>
              <p:spPr>
                <a:xfrm>
                  <a:off x="458247" y="2538622"/>
                  <a:ext cx="164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8978" name="Freihand 168977">
                  <a:extLst>
                    <a:ext uri="{FF2B5EF4-FFF2-40B4-BE49-F238E27FC236}">
                      <a16:creationId xmlns:a16="http://schemas.microsoft.com/office/drawing/2014/main" id="{CA100D86-714A-F53D-66A5-DF56FD76927E}"/>
                    </a:ext>
                  </a:extLst>
                </p14:cNvPr>
                <p14:cNvContentPartPr/>
                <p14:nvPr/>
              </p14:nvContentPartPr>
              <p14:xfrm>
                <a:off x="870087" y="2526382"/>
                <a:ext cx="385560" cy="120960"/>
              </p14:xfrm>
            </p:contentPart>
          </mc:Choice>
          <mc:Fallback>
            <p:pic>
              <p:nvPicPr>
                <p:cNvPr id="168978" name="Freihand 168977">
                  <a:extLst>
                    <a:ext uri="{FF2B5EF4-FFF2-40B4-BE49-F238E27FC236}">
                      <a16:creationId xmlns:a16="http://schemas.microsoft.com/office/drawing/2014/main" id="{CA100D86-714A-F53D-66A5-DF56FD76927E}"/>
                    </a:ext>
                  </a:extLst>
                </p:cNvPr>
                <p:cNvPicPr/>
                <p:nvPr/>
              </p:nvPicPr>
              <p:blipFill>
                <a:blip r:embed="rId164"/>
                <a:stretch>
                  <a:fillRect/>
                </a:stretch>
              </p:blipFill>
              <p:spPr>
                <a:xfrm>
                  <a:off x="861447" y="2517382"/>
                  <a:ext cx="403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8979" name="Freihand 168978">
                  <a:extLst>
                    <a:ext uri="{FF2B5EF4-FFF2-40B4-BE49-F238E27FC236}">
                      <a16:creationId xmlns:a16="http://schemas.microsoft.com/office/drawing/2014/main" id="{C0EC541F-5F63-64C5-7D1E-CE52D5BCC4B6}"/>
                    </a:ext>
                  </a:extLst>
                </p14:cNvPr>
                <p14:cNvContentPartPr/>
                <p14:nvPr/>
              </p14:nvContentPartPr>
              <p14:xfrm>
                <a:off x="1391727" y="2470582"/>
                <a:ext cx="113760" cy="142560"/>
              </p14:xfrm>
            </p:contentPart>
          </mc:Choice>
          <mc:Fallback>
            <p:pic>
              <p:nvPicPr>
                <p:cNvPr id="168979" name="Freihand 168978">
                  <a:extLst>
                    <a:ext uri="{FF2B5EF4-FFF2-40B4-BE49-F238E27FC236}">
                      <a16:creationId xmlns:a16="http://schemas.microsoft.com/office/drawing/2014/main" id="{C0EC541F-5F63-64C5-7D1E-CE52D5BCC4B6}"/>
                    </a:ext>
                  </a:extLst>
                </p:cNvPr>
                <p:cNvPicPr/>
                <p:nvPr/>
              </p:nvPicPr>
              <p:blipFill>
                <a:blip r:embed="rId166"/>
                <a:stretch>
                  <a:fillRect/>
                </a:stretch>
              </p:blipFill>
              <p:spPr>
                <a:xfrm>
                  <a:off x="1383087" y="2461582"/>
                  <a:ext cx="131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8980" name="Freihand 168979">
                  <a:extLst>
                    <a:ext uri="{FF2B5EF4-FFF2-40B4-BE49-F238E27FC236}">
                      <a16:creationId xmlns:a16="http://schemas.microsoft.com/office/drawing/2014/main" id="{866549A1-F5E8-2010-9524-6590889B0BE9}"/>
                    </a:ext>
                  </a:extLst>
                </p14:cNvPr>
                <p14:cNvContentPartPr/>
                <p14:nvPr/>
              </p14:nvContentPartPr>
              <p14:xfrm>
                <a:off x="1446447" y="2575342"/>
                <a:ext cx="75240" cy="27720"/>
              </p14:xfrm>
            </p:contentPart>
          </mc:Choice>
          <mc:Fallback>
            <p:pic>
              <p:nvPicPr>
                <p:cNvPr id="168980" name="Freihand 168979">
                  <a:extLst>
                    <a:ext uri="{FF2B5EF4-FFF2-40B4-BE49-F238E27FC236}">
                      <a16:creationId xmlns:a16="http://schemas.microsoft.com/office/drawing/2014/main" id="{866549A1-F5E8-2010-9524-6590889B0BE9}"/>
                    </a:ext>
                  </a:extLst>
                </p:cNvPr>
                <p:cNvPicPr/>
                <p:nvPr/>
              </p:nvPicPr>
              <p:blipFill>
                <a:blip r:embed="rId168"/>
                <a:stretch>
                  <a:fillRect/>
                </a:stretch>
              </p:blipFill>
              <p:spPr>
                <a:xfrm>
                  <a:off x="1437807" y="2566342"/>
                  <a:ext cx="92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8981" name="Freihand 168980">
                  <a:extLst>
                    <a:ext uri="{FF2B5EF4-FFF2-40B4-BE49-F238E27FC236}">
                      <a16:creationId xmlns:a16="http://schemas.microsoft.com/office/drawing/2014/main" id="{E76E8A4B-141D-6EC0-EE91-30CC9D99FCAF}"/>
                    </a:ext>
                  </a:extLst>
                </p14:cNvPr>
                <p14:cNvContentPartPr/>
                <p14:nvPr/>
              </p14:nvContentPartPr>
              <p14:xfrm>
                <a:off x="1562007" y="2555182"/>
                <a:ext cx="301320" cy="73440"/>
              </p14:xfrm>
            </p:contentPart>
          </mc:Choice>
          <mc:Fallback>
            <p:pic>
              <p:nvPicPr>
                <p:cNvPr id="168981" name="Freihand 168980">
                  <a:extLst>
                    <a:ext uri="{FF2B5EF4-FFF2-40B4-BE49-F238E27FC236}">
                      <a16:creationId xmlns:a16="http://schemas.microsoft.com/office/drawing/2014/main" id="{E76E8A4B-141D-6EC0-EE91-30CC9D99FCAF}"/>
                    </a:ext>
                  </a:extLst>
                </p:cNvPr>
                <p:cNvPicPr/>
                <p:nvPr/>
              </p:nvPicPr>
              <p:blipFill>
                <a:blip r:embed="rId170"/>
                <a:stretch>
                  <a:fillRect/>
                </a:stretch>
              </p:blipFill>
              <p:spPr>
                <a:xfrm>
                  <a:off x="1553367" y="2546182"/>
                  <a:ext cx="318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8982" name="Freihand 168981">
                  <a:extLst>
                    <a:ext uri="{FF2B5EF4-FFF2-40B4-BE49-F238E27FC236}">
                      <a16:creationId xmlns:a16="http://schemas.microsoft.com/office/drawing/2014/main" id="{35A7390D-9098-8588-ED6D-21530A573444}"/>
                    </a:ext>
                  </a:extLst>
                </p14:cNvPr>
                <p14:cNvContentPartPr/>
                <p14:nvPr/>
              </p14:nvContentPartPr>
              <p14:xfrm>
                <a:off x="1939287" y="2529622"/>
                <a:ext cx="91800" cy="108000"/>
              </p14:xfrm>
            </p:contentPart>
          </mc:Choice>
          <mc:Fallback>
            <p:pic>
              <p:nvPicPr>
                <p:cNvPr id="168982" name="Freihand 168981">
                  <a:extLst>
                    <a:ext uri="{FF2B5EF4-FFF2-40B4-BE49-F238E27FC236}">
                      <a16:creationId xmlns:a16="http://schemas.microsoft.com/office/drawing/2014/main" id="{35A7390D-9098-8588-ED6D-21530A573444}"/>
                    </a:ext>
                  </a:extLst>
                </p:cNvPr>
                <p:cNvPicPr/>
                <p:nvPr/>
              </p:nvPicPr>
              <p:blipFill>
                <a:blip r:embed="rId172"/>
                <a:stretch>
                  <a:fillRect/>
                </a:stretch>
              </p:blipFill>
              <p:spPr>
                <a:xfrm>
                  <a:off x="1930647" y="2520982"/>
                  <a:ext cx="109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8983" name="Freihand 168982">
                  <a:extLst>
                    <a:ext uri="{FF2B5EF4-FFF2-40B4-BE49-F238E27FC236}">
                      <a16:creationId xmlns:a16="http://schemas.microsoft.com/office/drawing/2014/main" id="{CD10D456-D156-41C9-B352-62B7E746FEE2}"/>
                    </a:ext>
                  </a:extLst>
                </p14:cNvPr>
                <p14:cNvContentPartPr/>
                <p14:nvPr/>
              </p14:nvContentPartPr>
              <p14:xfrm>
                <a:off x="2084727" y="2536462"/>
                <a:ext cx="388080" cy="63720"/>
              </p14:xfrm>
            </p:contentPart>
          </mc:Choice>
          <mc:Fallback>
            <p:pic>
              <p:nvPicPr>
                <p:cNvPr id="168983" name="Freihand 168982">
                  <a:extLst>
                    <a:ext uri="{FF2B5EF4-FFF2-40B4-BE49-F238E27FC236}">
                      <a16:creationId xmlns:a16="http://schemas.microsoft.com/office/drawing/2014/main" id="{CD10D456-D156-41C9-B352-62B7E746FEE2}"/>
                    </a:ext>
                  </a:extLst>
                </p:cNvPr>
                <p:cNvPicPr/>
                <p:nvPr/>
              </p:nvPicPr>
              <p:blipFill>
                <a:blip r:embed="rId174"/>
                <a:stretch>
                  <a:fillRect/>
                </a:stretch>
              </p:blipFill>
              <p:spPr>
                <a:xfrm>
                  <a:off x="2075727" y="2527822"/>
                  <a:ext cx="405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8986" name="Freihand 168985">
                  <a:extLst>
                    <a:ext uri="{FF2B5EF4-FFF2-40B4-BE49-F238E27FC236}">
                      <a16:creationId xmlns:a16="http://schemas.microsoft.com/office/drawing/2014/main" id="{C355A806-A362-27C1-E596-AF5AC6870FB8}"/>
                    </a:ext>
                  </a:extLst>
                </p14:cNvPr>
                <p14:cNvContentPartPr/>
                <p14:nvPr/>
              </p14:nvContentPartPr>
              <p14:xfrm>
                <a:off x="2677287" y="2526382"/>
                <a:ext cx="292680" cy="71640"/>
              </p14:xfrm>
            </p:contentPart>
          </mc:Choice>
          <mc:Fallback>
            <p:pic>
              <p:nvPicPr>
                <p:cNvPr id="168986" name="Freihand 168985">
                  <a:extLst>
                    <a:ext uri="{FF2B5EF4-FFF2-40B4-BE49-F238E27FC236}">
                      <a16:creationId xmlns:a16="http://schemas.microsoft.com/office/drawing/2014/main" id="{C355A806-A362-27C1-E596-AF5AC6870FB8}"/>
                    </a:ext>
                  </a:extLst>
                </p:cNvPr>
                <p:cNvPicPr/>
                <p:nvPr/>
              </p:nvPicPr>
              <p:blipFill>
                <a:blip r:embed="rId176"/>
                <a:stretch>
                  <a:fillRect/>
                </a:stretch>
              </p:blipFill>
              <p:spPr>
                <a:xfrm>
                  <a:off x="2668647" y="2517742"/>
                  <a:ext cx="310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8987" name="Freihand 168986">
                  <a:extLst>
                    <a:ext uri="{FF2B5EF4-FFF2-40B4-BE49-F238E27FC236}">
                      <a16:creationId xmlns:a16="http://schemas.microsoft.com/office/drawing/2014/main" id="{1A212974-6A10-FFA3-B8D5-DD8BCAE1AFA1}"/>
                    </a:ext>
                  </a:extLst>
                </p14:cNvPr>
                <p14:cNvContentPartPr/>
                <p14:nvPr/>
              </p14:nvContentPartPr>
              <p14:xfrm>
                <a:off x="2992287" y="2432422"/>
                <a:ext cx="122760" cy="147600"/>
              </p14:xfrm>
            </p:contentPart>
          </mc:Choice>
          <mc:Fallback>
            <p:pic>
              <p:nvPicPr>
                <p:cNvPr id="168987" name="Freihand 168986">
                  <a:extLst>
                    <a:ext uri="{FF2B5EF4-FFF2-40B4-BE49-F238E27FC236}">
                      <a16:creationId xmlns:a16="http://schemas.microsoft.com/office/drawing/2014/main" id="{1A212974-6A10-FFA3-B8D5-DD8BCAE1AFA1}"/>
                    </a:ext>
                  </a:extLst>
                </p:cNvPr>
                <p:cNvPicPr/>
                <p:nvPr/>
              </p:nvPicPr>
              <p:blipFill>
                <a:blip r:embed="rId178"/>
                <a:stretch>
                  <a:fillRect/>
                </a:stretch>
              </p:blipFill>
              <p:spPr>
                <a:xfrm>
                  <a:off x="2983287" y="2423422"/>
                  <a:ext cx="140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8988" name="Freihand 168987">
                  <a:extLst>
                    <a:ext uri="{FF2B5EF4-FFF2-40B4-BE49-F238E27FC236}">
                      <a16:creationId xmlns:a16="http://schemas.microsoft.com/office/drawing/2014/main" id="{0FAED4CD-74E4-422C-2D3C-D910DD86A329}"/>
                    </a:ext>
                  </a:extLst>
                </p14:cNvPr>
                <p14:cNvContentPartPr/>
                <p14:nvPr/>
              </p14:nvContentPartPr>
              <p14:xfrm>
                <a:off x="3150687" y="2513782"/>
                <a:ext cx="150480" cy="78480"/>
              </p14:xfrm>
            </p:contentPart>
          </mc:Choice>
          <mc:Fallback>
            <p:pic>
              <p:nvPicPr>
                <p:cNvPr id="168988" name="Freihand 168987">
                  <a:extLst>
                    <a:ext uri="{FF2B5EF4-FFF2-40B4-BE49-F238E27FC236}">
                      <a16:creationId xmlns:a16="http://schemas.microsoft.com/office/drawing/2014/main" id="{0FAED4CD-74E4-422C-2D3C-D910DD86A329}"/>
                    </a:ext>
                  </a:extLst>
                </p:cNvPr>
                <p:cNvPicPr/>
                <p:nvPr/>
              </p:nvPicPr>
              <p:blipFill>
                <a:blip r:embed="rId180"/>
                <a:stretch>
                  <a:fillRect/>
                </a:stretch>
              </p:blipFill>
              <p:spPr>
                <a:xfrm>
                  <a:off x="3142047" y="2505142"/>
                  <a:ext cx="168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8989" name="Freihand 168988">
                  <a:extLst>
                    <a:ext uri="{FF2B5EF4-FFF2-40B4-BE49-F238E27FC236}">
                      <a16:creationId xmlns:a16="http://schemas.microsoft.com/office/drawing/2014/main" id="{90D7AA77-D3CD-77F8-DE0C-D975CB36CF57}"/>
                    </a:ext>
                  </a:extLst>
                </p14:cNvPr>
                <p14:cNvContentPartPr/>
                <p14:nvPr/>
              </p14:nvContentPartPr>
              <p14:xfrm>
                <a:off x="3311607" y="2392102"/>
                <a:ext cx="97200" cy="165960"/>
              </p14:xfrm>
            </p:contentPart>
          </mc:Choice>
          <mc:Fallback>
            <p:pic>
              <p:nvPicPr>
                <p:cNvPr id="168989" name="Freihand 168988">
                  <a:extLst>
                    <a:ext uri="{FF2B5EF4-FFF2-40B4-BE49-F238E27FC236}">
                      <a16:creationId xmlns:a16="http://schemas.microsoft.com/office/drawing/2014/main" id="{90D7AA77-D3CD-77F8-DE0C-D975CB36CF57}"/>
                    </a:ext>
                  </a:extLst>
                </p:cNvPr>
                <p:cNvPicPr/>
                <p:nvPr/>
              </p:nvPicPr>
              <p:blipFill>
                <a:blip r:embed="rId182"/>
                <a:stretch>
                  <a:fillRect/>
                </a:stretch>
              </p:blipFill>
              <p:spPr>
                <a:xfrm>
                  <a:off x="3302607" y="2383102"/>
                  <a:ext cx="114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8990" name="Freihand 168989">
                  <a:extLst>
                    <a:ext uri="{FF2B5EF4-FFF2-40B4-BE49-F238E27FC236}">
                      <a16:creationId xmlns:a16="http://schemas.microsoft.com/office/drawing/2014/main" id="{494EC423-E6DC-2B63-92D5-2ACC92E0A913}"/>
                    </a:ext>
                  </a:extLst>
                </p14:cNvPr>
                <p14:cNvContentPartPr/>
                <p14:nvPr/>
              </p14:nvContentPartPr>
              <p14:xfrm>
                <a:off x="3175887" y="2370502"/>
                <a:ext cx="373320" cy="203760"/>
              </p14:xfrm>
            </p:contentPart>
          </mc:Choice>
          <mc:Fallback>
            <p:pic>
              <p:nvPicPr>
                <p:cNvPr id="168990" name="Freihand 168989">
                  <a:extLst>
                    <a:ext uri="{FF2B5EF4-FFF2-40B4-BE49-F238E27FC236}">
                      <a16:creationId xmlns:a16="http://schemas.microsoft.com/office/drawing/2014/main" id="{494EC423-E6DC-2B63-92D5-2ACC92E0A913}"/>
                    </a:ext>
                  </a:extLst>
                </p:cNvPr>
                <p:cNvPicPr/>
                <p:nvPr/>
              </p:nvPicPr>
              <p:blipFill>
                <a:blip r:embed="rId184"/>
                <a:stretch>
                  <a:fillRect/>
                </a:stretch>
              </p:blipFill>
              <p:spPr>
                <a:xfrm>
                  <a:off x="3167247" y="2361502"/>
                  <a:ext cx="390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8991" name="Freihand 168990">
                  <a:extLst>
                    <a:ext uri="{FF2B5EF4-FFF2-40B4-BE49-F238E27FC236}">
                      <a16:creationId xmlns:a16="http://schemas.microsoft.com/office/drawing/2014/main" id="{2CDB6B27-720E-E2CE-F561-A501DB57DE2B}"/>
                    </a:ext>
                  </a:extLst>
                </p14:cNvPr>
                <p14:cNvContentPartPr/>
                <p14:nvPr/>
              </p14:nvContentPartPr>
              <p14:xfrm>
                <a:off x="3763407" y="2503702"/>
                <a:ext cx="186840" cy="74160"/>
              </p14:xfrm>
            </p:contentPart>
          </mc:Choice>
          <mc:Fallback>
            <p:pic>
              <p:nvPicPr>
                <p:cNvPr id="168991" name="Freihand 168990">
                  <a:extLst>
                    <a:ext uri="{FF2B5EF4-FFF2-40B4-BE49-F238E27FC236}">
                      <a16:creationId xmlns:a16="http://schemas.microsoft.com/office/drawing/2014/main" id="{2CDB6B27-720E-E2CE-F561-A501DB57DE2B}"/>
                    </a:ext>
                  </a:extLst>
                </p:cNvPr>
                <p:cNvPicPr/>
                <p:nvPr/>
              </p:nvPicPr>
              <p:blipFill>
                <a:blip r:embed="rId186"/>
                <a:stretch>
                  <a:fillRect/>
                </a:stretch>
              </p:blipFill>
              <p:spPr>
                <a:xfrm>
                  <a:off x="3754767" y="2495062"/>
                  <a:ext cx="204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8992" name="Freihand 168991">
                  <a:extLst>
                    <a:ext uri="{FF2B5EF4-FFF2-40B4-BE49-F238E27FC236}">
                      <a16:creationId xmlns:a16="http://schemas.microsoft.com/office/drawing/2014/main" id="{AF0DB2DC-2AB4-FCF6-9CDB-C3E215325DE9}"/>
                    </a:ext>
                  </a:extLst>
                </p14:cNvPr>
                <p14:cNvContentPartPr/>
                <p14:nvPr/>
              </p14:nvContentPartPr>
              <p14:xfrm>
                <a:off x="3978327" y="2388862"/>
                <a:ext cx="87480" cy="182880"/>
              </p14:xfrm>
            </p:contentPart>
          </mc:Choice>
          <mc:Fallback>
            <p:pic>
              <p:nvPicPr>
                <p:cNvPr id="168992" name="Freihand 168991">
                  <a:extLst>
                    <a:ext uri="{FF2B5EF4-FFF2-40B4-BE49-F238E27FC236}">
                      <a16:creationId xmlns:a16="http://schemas.microsoft.com/office/drawing/2014/main" id="{AF0DB2DC-2AB4-FCF6-9CDB-C3E215325DE9}"/>
                    </a:ext>
                  </a:extLst>
                </p:cNvPr>
                <p:cNvPicPr/>
                <p:nvPr/>
              </p:nvPicPr>
              <p:blipFill>
                <a:blip r:embed="rId188"/>
                <a:stretch>
                  <a:fillRect/>
                </a:stretch>
              </p:blipFill>
              <p:spPr>
                <a:xfrm>
                  <a:off x="3969687" y="2380222"/>
                  <a:ext cx="105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8993" name="Freihand 168992">
                  <a:extLst>
                    <a:ext uri="{FF2B5EF4-FFF2-40B4-BE49-F238E27FC236}">
                      <a16:creationId xmlns:a16="http://schemas.microsoft.com/office/drawing/2014/main" id="{BDEAF9B5-D66A-C17E-A29B-FAF028297ECC}"/>
                    </a:ext>
                  </a:extLst>
                </p14:cNvPr>
                <p14:cNvContentPartPr/>
                <p14:nvPr/>
              </p14:nvContentPartPr>
              <p14:xfrm>
                <a:off x="4146087" y="2472382"/>
                <a:ext cx="235080" cy="71280"/>
              </p14:xfrm>
            </p:contentPart>
          </mc:Choice>
          <mc:Fallback>
            <p:pic>
              <p:nvPicPr>
                <p:cNvPr id="168993" name="Freihand 168992">
                  <a:extLst>
                    <a:ext uri="{FF2B5EF4-FFF2-40B4-BE49-F238E27FC236}">
                      <a16:creationId xmlns:a16="http://schemas.microsoft.com/office/drawing/2014/main" id="{BDEAF9B5-D66A-C17E-A29B-FAF028297ECC}"/>
                    </a:ext>
                  </a:extLst>
                </p:cNvPr>
                <p:cNvPicPr/>
                <p:nvPr/>
              </p:nvPicPr>
              <p:blipFill>
                <a:blip r:embed="rId190"/>
                <a:stretch>
                  <a:fillRect/>
                </a:stretch>
              </p:blipFill>
              <p:spPr>
                <a:xfrm>
                  <a:off x="4137087" y="2463742"/>
                  <a:ext cx="252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8995" name="Freihand 168994">
                  <a:extLst>
                    <a:ext uri="{FF2B5EF4-FFF2-40B4-BE49-F238E27FC236}">
                      <a16:creationId xmlns:a16="http://schemas.microsoft.com/office/drawing/2014/main" id="{43859BAC-DD7D-86B0-476C-F64D70E4F083}"/>
                    </a:ext>
                  </a:extLst>
                </p14:cNvPr>
                <p14:cNvContentPartPr/>
                <p14:nvPr/>
              </p14:nvContentPartPr>
              <p14:xfrm>
                <a:off x="4641807" y="2426302"/>
                <a:ext cx="389160" cy="126360"/>
              </p14:xfrm>
            </p:contentPart>
          </mc:Choice>
          <mc:Fallback>
            <p:pic>
              <p:nvPicPr>
                <p:cNvPr id="168995" name="Freihand 168994">
                  <a:extLst>
                    <a:ext uri="{FF2B5EF4-FFF2-40B4-BE49-F238E27FC236}">
                      <a16:creationId xmlns:a16="http://schemas.microsoft.com/office/drawing/2014/main" id="{43859BAC-DD7D-86B0-476C-F64D70E4F083}"/>
                    </a:ext>
                  </a:extLst>
                </p:cNvPr>
                <p:cNvPicPr/>
                <p:nvPr/>
              </p:nvPicPr>
              <p:blipFill>
                <a:blip r:embed="rId192"/>
                <a:stretch>
                  <a:fillRect/>
                </a:stretch>
              </p:blipFill>
              <p:spPr>
                <a:xfrm>
                  <a:off x="4632807" y="2417302"/>
                  <a:ext cx="406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8996" name="Freihand 168995">
                  <a:extLst>
                    <a:ext uri="{FF2B5EF4-FFF2-40B4-BE49-F238E27FC236}">
                      <a16:creationId xmlns:a16="http://schemas.microsoft.com/office/drawing/2014/main" id="{7FB47D06-11F5-4002-A7F5-5744CFAA6C15}"/>
                    </a:ext>
                  </a:extLst>
                </p14:cNvPr>
                <p14:cNvContentPartPr/>
                <p14:nvPr/>
              </p14:nvContentPartPr>
              <p14:xfrm>
                <a:off x="4966527" y="2352502"/>
                <a:ext cx="53640" cy="38880"/>
              </p14:xfrm>
            </p:contentPart>
          </mc:Choice>
          <mc:Fallback>
            <p:pic>
              <p:nvPicPr>
                <p:cNvPr id="168996" name="Freihand 168995">
                  <a:extLst>
                    <a:ext uri="{FF2B5EF4-FFF2-40B4-BE49-F238E27FC236}">
                      <a16:creationId xmlns:a16="http://schemas.microsoft.com/office/drawing/2014/main" id="{7FB47D06-11F5-4002-A7F5-5744CFAA6C15}"/>
                    </a:ext>
                  </a:extLst>
                </p:cNvPr>
                <p:cNvPicPr/>
                <p:nvPr/>
              </p:nvPicPr>
              <p:blipFill>
                <a:blip r:embed="rId194"/>
                <a:stretch>
                  <a:fillRect/>
                </a:stretch>
              </p:blipFill>
              <p:spPr>
                <a:xfrm>
                  <a:off x="4957527" y="2343502"/>
                  <a:ext cx="71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8997" name="Freihand 168996">
                  <a:extLst>
                    <a:ext uri="{FF2B5EF4-FFF2-40B4-BE49-F238E27FC236}">
                      <a16:creationId xmlns:a16="http://schemas.microsoft.com/office/drawing/2014/main" id="{5EAD4106-F032-61F7-8E81-4D8088B6DC74}"/>
                    </a:ext>
                  </a:extLst>
                </p14:cNvPr>
                <p14:cNvContentPartPr/>
                <p14:nvPr/>
              </p14:nvContentPartPr>
              <p14:xfrm>
                <a:off x="5065167" y="2378782"/>
                <a:ext cx="329400" cy="133560"/>
              </p14:xfrm>
            </p:contentPart>
          </mc:Choice>
          <mc:Fallback>
            <p:pic>
              <p:nvPicPr>
                <p:cNvPr id="168997" name="Freihand 168996">
                  <a:extLst>
                    <a:ext uri="{FF2B5EF4-FFF2-40B4-BE49-F238E27FC236}">
                      <a16:creationId xmlns:a16="http://schemas.microsoft.com/office/drawing/2014/main" id="{5EAD4106-F032-61F7-8E81-4D8088B6DC74}"/>
                    </a:ext>
                  </a:extLst>
                </p:cNvPr>
                <p:cNvPicPr/>
                <p:nvPr/>
              </p:nvPicPr>
              <p:blipFill>
                <a:blip r:embed="rId196"/>
                <a:stretch>
                  <a:fillRect/>
                </a:stretch>
              </p:blipFill>
              <p:spPr>
                <a:xfrm>
                  <a:off x="5056167" y="2370142"/>
                  <a:ext cx="347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8998" name="Freihand 168997">
                  <a:extLst>
                    <a:ext uri="{FF2B5EF4-FFF2-40B4-BE49-F238E27FC236}">
                      <a16:creationId xmlns:a16="http://schemas.microsoft.com/office/drawing/2014/main" id="{5277C004-0EB5-51C7-C46C-FD0B112AC25C}"/>
                    </a:ext>
                  </a:extLst>
                </p14:cNvPr>
                <p14:cNvContentPartPr/>
                <p14:nvPr/>
              </p14:nvContentPartPr>
              <p14:xfrm>
                <a:off x="5563407" y="2366542"/>
                <a:ext cx="225360" cy="159480"/>
              </p14:xfrm>
            </p:contentPart>
          </mc:Choice>
          <mc:Fallback>
            <p:pic>
              <p:nvPicPr>
                <p:cNvPr id="168998" name="Freihand 168997">
                  <a:extLst>
                    <a:ext uri="{FF2B5EF4-FFF2-40B4-BE49-F238E27FC236}">
                      <a16:creationId xmlns:a16="http://schemas.microsoft.com/office/drawing/2014/main" id="{5277C004-0EB5-51C7-C46C-FD0B112AC25C}"/>
                    </a:ext>
                  </a:extLst>
                </p:cNvPr>
                <p:cNvPicPr/>
                <p:nvPr/>
              </p:nvPicPr>
              <p:blipFill>
                <a:blip r:embed="rId198"/>
                <a:stretch>
                  <a:fillRect/>
                </a:stretch>
              </p:blipFill>
              <p:spPr>
                <a:xfrm>
                  <a:off x="5554407" y="2357542"/>
                  <a:ext cx="243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8999" name="Freihand 168998">
                  <a:extLst>
                    <a:ext uri="{FF2B5EF4-FFF2-40B4-BE49-F238E27FC236}">
                      <a16:creationId xmlns:a16="http://schemas.microsoft.com/office/drawing/2014/main" id="{7A8FE63D-1204-7C68-00AE-B780CBCE9C2B}"/>
                    </a:ext>
                  </a:extLst>
                </p14:cNvPr>
                <p14:cNvContentPartPr/>
                <p14:nvPr/>
              </p14:nvContentPartPr>
              <p14:xfrm>
                <a:off x="5789487" y="2418022"/>
                <a:ext cx="111240" cy="99000"/>
              </p14:xfrm>
            </p:contentPart>
          </mc:Choice>
          <mc:Fallback>
            <p:pic>
              <p:nvPicPr>
                <p:cNvPr id="168999" name="Freihand 168998">
                  <a:extLst>
                    <a:ext uri="{FF2B5EF4-FFF2-40B4-BE49-F238E27FC236}">
                      <a16:creationId xmlns:a16="http://schemas.microsoft.com/office/drawing/2014/main" id="{7A8FE63D-1204-7C68-00AE-B780CBCE9C2B}"/>
                    </a:ext>
                  </a:extLst>
                </p:cNvPr>
                <p:cNvPicPr/>
                <p:nvPr/>
              </p:nvPicPr>
              <p:blipFill>
                <a:blip r:embed="rId200"/>
                <a:stretch>
                  <a:fillRect/>
                </a:stretch>
              </p:blipFill>
              <p:spPr>
                <a:xfrm>
                  <a:off x="5780487" y="2409022"/>
                  <a:ext cx="128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9000" name="Freihand 168999">
                  <a:extLst>
                    <a:ext uri="{FF2B5EF4-FFF2-40B4-BE49-F238E27FC236}">
                      <a16:creationId xmlns:a16="http://schemas.microsoft.com/office/drawing/2014/main" id="{78DAEB85-26E9-762A-E2D5-2ACB25645389}"/>
                    </a:ext>
                  </a:extLst>
                </p14:cNvPr>
                <p14:cNvContentPartPr/>
                <p14:nvPr/>
              </p14:nvContentPartPr>
              <p14:xfrm>
                <a:off x="5921967" y="2387062"/>
                <a:ext cx="144000" cy="138600"/>
              </p14:xfrm>
            </p:contentPart>
          </mc:Choice>
          <mc:Fallback>
            <p:pic>
              <p:nvPicPr>
                <p:cNvPr id="169000" name="Freihand 168999">
                  <a:extLst>
                    <a:ext uri="{FF2B5EF4-FFF2-40B4-BE49-F238E27FC236}">
                      <a16:creationId xmlns:a16="http://schemas.microsoft.com/office/drawing/2014/main" id="{78DAEB85-26E9-762A-E2D5-2ACB25645389}"/>
                    </a:ext>
                  </a:extLst>
                </p:cNvPr>
                <p:cNvPicPr/>
                <p:nvPr/>
              </p:nvPicPr>
              <p:blipFill>
                <a:blip r:embed="rId202"/>
                <a:stretch>
                  <a:fillRect/>
                </a:stretch>
              </p:blipFill>
              <p:spPr>
                <a:xfrm>
                  <a:off x="5913327" y="2378422"/>
                  <a:ext cx="161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9001" name="Freihand 169000">
                  <a:extLst>
                    <a:ext uri="{FF2B5EF4-FFF2-40B4-BE49-F238E27FC236}">
                      <a16:creationId xmlns:a16="http://schemas.microsoft.com/office/drawing/2014/main" id="{7B42F532-912C-17D9-E804-39347650382E}"/>
                    </a:ext>
                  </a:extLst>
                </p14:cNvPr>
                <p14:cNvContentPartPr/>
                <p14:nvPr/>
              </p14:nvContentPartPr>
              <p14:xfrm>
                <a:off x="6307527" y="2341702"/>
                <a:ext cx="172800" cy="175320"/>
              </p14:xfrm>
            </p:contentPart>
          </mc:Choice>
          <mc:Fallback>
            <p:pic>
              <p:nvPicPr>
                <p:cNvPr id="169001" name="Freihand 169000">
                  <a:extLst>
                    <a:ext uri="{FF2B5EF4-FFF2-40B4-BE49-F238E27FC236}">
                      <a16:creationId xmlns:a16="http://schemas.microsoft.com/office/drawing/2014/main" id="{7B42F532-912C-17D9-E804-39347650382E}"/>
                    </a:ext>
                  </a:extLst>
                </p:cNvPr>
                <p:cNvPicPr/>
                <p:nvPr/>
              </p:nvPicPr>
              <p:blipFill>
                <a:blip r:embed="rId204"/>
                <a:stretch>
                  <a:fillRect/>
                </a:stretch>
              </p:blipFill>
              <p:spPr>
                <a:xfrm>
                  <a:off x="6298887" y="2332702"/>
                  <a:ext cx="190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9002" name="Freihand 169001">
                  <a:extLst>
                    <a:ext uri="{FF2B5EF4-FFF2-40B4-BE49-F238E27FC236}">
                      <a16:creationId xmlns:a16="http://schemas.microsoft.com/office/drawing/2014/main" id="{FC1CC45B-9F21-BA6C-6F08-A4FB69A8E6F4}"/>
                    </a:ext>
                  </a:extLst>
                </p14:cNvPr>
                <p14:cNvContentPartPr/>
                <p14:nvPr/>
              </p14:nvContentPartPr>
              <p14:xfrm>
                <a:off x="6317247" y="2397142"/>
                <a:ext cx="155160" cy="129240"/>
              </p14:xfrm>
            </p:contentPart>
          </mc:Choice>
          <mc:Fallback>
            <p:pic>
              <p:nvPicPr>
                <p:cNvPr id="169002" name="Freihand 169001">
                  <a:extLst>
                    <a:ext uri="{FF2B5EF4-FFF2-40B4-BE49-F238E27FC236}">
                      <a16:creationId xmlns:a16="http://schemas.microsoft.com/office/drawing/2014/main" id="{FC1CC45B-9F21-BA6C-6F08-A4FB69A8E6F4}"/>
                    </a:ext>
                  </a:extLst>
                </p:cNvPr>
                <p:cNvPicPr/>
                <p:nvPr/>
              </p:nvPicPr>
              <p:blipFill>
                <a:blip r:embed="rId206"/>
                <a:stretch>
                  <a:fillRect/>
                </a:stretch>
              </p:blipFill>
              <p:spPr>
                <a:xfrm>
                  <a:off x="6308607" y="2388502"/>
                  <a:ext cx="172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9003" name="Freihand 169002">
                  <a:extLst>
                    <a:ext uri="{FF2B5EF4-FFF2-40B4-BE49-F238E27FC236}">
                      <a16:creationId xmlns:a16="http://schemas.microsoft.com/office/drawing/2014/main" id="{9D575E44-F30A-48AB-8A39-639212E825D5}"/>
                    </a:ext>
                  </a:extLst>
                </p14:cNvPr>
                <p14:cNvContentPartPr/>
                <p14:nvPr/>
              </p14:nvContentPartPr>
              <p14:xfrm>
                <a:off x="6489327" y="2414062"/>
                <a:ext cx="223920" cy="81000"/>
              </p14:xfrm>
            </p:contentPart>
          </mc:Choice>
          <mc:Fallback>
            <p:pic>
              <p:nvPicPr>
                <p:cNvPr id="169003" name="Freihand 169002">
                  <a:extLst>
                    <a:ext uri="{FF2B5EF4-FFF2-40B4-BE49-F238E27FC236}">
                      <a16:creationId xmlns:a16="http://schemas.microsoft.com/office/drawing/2014/main" id="{9D575E44-F30A-48AB-8A39-639212E825D5}"/>
                    </a:ext>
                  </a:extLst>
                </p:cNvPr>
                <p:cNvPicPr/>
                <p:nvPr/>
              </p:nvPicPr>
              <p:blipFill>
                <a:blip r:embed="rId208"/>
                <a:stretch>
                  <a:fillRect/>
                </a:stretch>
              </p:blipFill>
              <p:spPr>
                <a:xfrm>
                  <a:off x="6480327" y="2405422"/>
                  <a:ext cx="241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9004" name="Freihand 169003">
                  <a:extLst>
                    <a:ext uri="{FF2B5EF4-FFF2-40B4-BE49-F238E27FC236}">
                      <a16:creationId xmlns:a16="http://schemas.microsoft.com/office/drawing/2014/main" id="{147783C7-CBD9-7BCE-0D4F-7F1C0BC5B473}"/>
                    </a:ext>
                  </a:extLst>
                </p14:cNvPr>
                <p14:cNvContentPartPr/>
                <p14:nvPr/>
              </p14:nvContentPartPr>
              <p14:xfrm>
                <a:off x="6692007" y="2333062"/>
                <a:ext cx="228240" cy="154800"/>
              </p14:xfrm>
            </p:contentPart>
          </mc:Choice>
          <mc:Fallback>
            <p:pic>
              <p:nvPicPr>
                <p:cNvPr id="169004" name="Freihand 169003">
                  <a:extLst>
                    <a:ext uri="{FF2B5EF4-FFF2-40B4-BE49-F238E27FC236}">
                      <a16:creationId xmlns:a16="http://schemas.microsoft.com/office/drawing/2014/main" id="{147783C7-CBD9-7BCE-0D4F-7F1C0BC5B473}"/>
                    </a:ext>
                  </a:extLst>
                </p:cNvPr>
                <p:cNvPicPr/>
                <p:nvPr/>
              </p:nvPicPr>
              <p:blipFill>
                <a:blip r:embed="rId210"/>
                <a:stretch>
                  <a:fillRect/>
                </a:stretch>
              </p:blipFill>
              <p:spPr>
                <a:xfrm>
                  <a:off x="6683007" y="2324422"/>
                  <a:ext cx="245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9005" name="Freihand 169004">
                  <a:extLst>
                    <a:ext uri="{FF2B5EF4-FFF2-40B4-BE49-F238E27FC236}">
                      <a16:creationId xmlns:a16="http://schemas.microsoft.com/office/drawing/2014/main" id="{CA3AC7EB-C2ED-5343-DA9C-F6402928F5BF}"/>
                    </a:ext>
                  </a:extLst>
                </p14:cNvPr>
                <p14:cNvContentPartPr/>
                <p14:nvPr/>
              </p14:nvContentPartPr>
              <p14:xfrm>
                <a:off x="6839607" y="2454382"/>
                <a:ext cx="37080" cy="27360"/>
              </p14:xfrm>
            </p:contentPart>
          </mc:Choice>
          <mc:Fallback>
            <p:pic>
              <p:nvPicPr>
                <p:cNvPr id="169005" name="Freihand 169004">
                  <a:extLst>
                    <a:ext uri="{FF2B5EF4-FFF2-40B4-BE49-F238E27FC236}">
                      <a16:creationId xmlns:a16="http://schemas.microsoft.com/office/drawing/2014/main" id="{CA3AC7EB-C2ED-5343-DA9C-F6402928F5BF}"/>
                    </a:ext>
                  </a:extLst>
                </p:cNvPr>
                <p:cNvPicPr/>
                <p:nvPr/>
              </p:nvPicPr>
              <p:blipFill>
                <a:blip r:embed="rId212"/>
                <a:stretch>
                  <a:fillRect/>
                </a:stretch>
              </p:blipFill>
              <p:spPr>
                <a:xfrm>
                  <a:off x="6830607" y="2445742"/>
                  <a:ext cx="54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9006" name="Freihand 169005">
                  <a:extLst>
                    <a:ext uri="{FF2B5EF4-FFF2-40B4-BE49-F238E27FC236}">
                      <a16:creationId xmlns:a16="http://schemas.microsoft.com/office/drawing/2014/main" id="{5B0A761B-6B41-A805-CD43-E51A693887E2}"/>
                    </a:ext>
                  </a:extLst>
                </p14:cNvPr>
                <p14:cNvContentPartPr/>
                <p14:nvPr/>
              </p14:nvContentPartPr>
              <p14:xfrm>
                <a:off x="6942207" y="2402542"/>
                <a:ext cx="336240" cy="95400"/>
              </p14:xfrm>
            </p:contentPart>
          </mc:Choice>
          <mc:Fallback>
            <p:pic>
              <p:nvPicPr>
                <p:cNvPr id="169006" name="Freihand 169005">
                  <a:extLst>
                    <a:ext uri="{FF2B5EF4-FFF2-40B4-BE49-F238E27FC236}">
                      <a16:creationId xmlns:a16="http://schemas.microsoft.com/office/drawing/2014/main" id="{5B0A761B-6B41-A805-CD43-E51A693887E2}"/>
                    </a:ext>
                  </a:extLst>
                </p:cNvPr>
                <p:cNvPicPr/>
                <p:nvPr/>
              </p:nvPicPr>
              <p:blipFill>
                <a:blip r:embed="rId214"/>
                <a:stretch>
                  <a:fillRect/>
                </a:stretch>
              </p:blipFill>
              <p:spPr>
                <a:xfrm>
                  <a:off x="6933567" y="2393542"/>
                  <a:ext cx="353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9007" name="Freihand 169006">
                  <a:extLst>
                    <a:ext uri="{FF2B5EF4-FFF2-40B4-BE49-F238E27FC236}">
                      <a16:creationId xmlns:a16="http://schemas.microsoft.com/office/drawing/2014/main" id="{CC50EE11-853B-A373-01BF-2EAADFBF6F35}"/>
                    </a:ext>
                  </a:extLst>
                </p14:cNvPr>
                <p14:cNvContentPartPr/>
                <p14:nvPr/>
              </p14:nvContentPartPr>
              <p14:xfrm>
                <a:off x="7330287" y="2423422"/>
                <a:ext cx="244080" cy="83160"/>
              </p14:xfrm>
            </p:contentPart>
          </mc:Choice>
          <mc:Fallback>
            <p:pic>
              <p:nvPicPr>
                <p:cNvPr id="169007" name="Freihand 169006">
                  <a:extLst>
                    <a:ext uri="{FF2B5EF4-FFF2-40B4-BE49-F238E27FC236}">
                      <a16:creationId xmlns:a16="http://schemas.microsoft.com/office/drawing/2014/main" id="{CC50EE11-853B-A373-01BF-2EAADFBF6F35}"/>
                    </a:ext>
                  </a:extLst>
                </p:cNvPr>
                <p:cNvPicPr/>
                <p:nvPr/>
              </p:nvPicPr>
              <p:blipFill>
                <a:blip r:embed="rId216"/>
                <a:stretch>
                  <a:fillRect/>
                </a:stretch>
              </p:blipFill>
              <p:spPr>
                <a:xfrm>
                  <a:off x="7321287" y="2414782"/>
                  <a:ext cx="261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9008" name="Freihand 169007">
                  <a:extLst>
                    <a:ext uri="{FF2B5EF4-FFF2-40B4-BE49-F238E27FC236}">
                      <a16:creationId xmlns:a16="http://schemas.microsoft.com/office/drawing/2014/main" id="{C4969C9D-FD6A-6895-1F52-981FEBFF30CA}"/>
                    </a:ext>
                  </a:extLst>
                </p14:cNvPr>
                <p14:cNvContentPartPr/>
                <p14:nvPr/>
              </p14:nvContentPartPr>
              <p14:xfrm>
                <a:off x="7640247" y="2392822"/>
                <a:ext cx="298080" cy="124920"/>
              </p14:xfrm>
            </p:contentPart>
          </mc:Choice>
          <mc:Fallback>
            <p:pic>
              <p:nvPicPr>
                <p:cNvPr id="169008" name="Freihand 169007">
                  <a:extLst>
                    <a:ext uri="{FF2B5EF4-FFF2-40B4-BE49-F238E27FC236}">
                      <a16:creationId xmlns:a16="http://schemas.microsoft.com/office/drawing/2014/main" id="{C4969C9D-FD6A-6895-1F52-981FEBFF30CA}"/>
                    </a:ext>
                  </a:extLst>
                </p:cNvPr>
                <p:cNvPicPr/>
                <p:nvPr/>
              </p:nvPicPr>
              <p:blipFill>
                <a:blip r:embed="rId218"/>
                <a:stretch>
                  <a:fillRect/>
                </a:stretch>
              </p:blipFill>
              <p:spPr>
                <a:xfrm>
                  <a:off x="7631247" y="2384182"/>
                  <a:ext cx="315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9011" name="Freihand 169010">
                  <a:extLst>
                    <a:ext uri="{FF2B5EF4-FFF2-40B4-BE49-F238E27FC236}">
                      <a16:creationId xmlns:a16="http://schemas.microsoft.com/office/drawing/2014/main" id="{6C8B9DD1-BE52-2E5E-8656-8FA6F5A41850}"/>
                    </a:ext>
                  </a:extLst>
                </p14:cNvPr>
                <p14:cNvContentPartPr/>
                <p14:nvPr/>
              </p14:nvContentPartPr>
              <p14:xfrm>
                <a:off x="8178087" y="2271502"/>
                <a:ext cx="100800" cy="160560"/>
              </p14:xfrm>
            </p:contentPart>
          </mc:Choice>
          <mc:Fallback>
            <p:pic>
              <p:nvPicPr>
                <p:cNvPr id="169011" name="Freihand 169010">
                  <a:extLst>
                    <a:ext uri="{FF2B5EF4-FFF2-40B4-BE49-F238E27FC236}">
                      <a16:creationId xmlns:a16="http://schemas.microsoft.com/office/drawing/2014/main" id="{6C8B9DD1-BE52-2E5E-8656-8FA6F5A41850}"/>
                    </a:ext>
                  </a:extLst>
                </p:cNvPr>
                <p:cNvPicPr/>
                <p:nvPr/>
              </p:nvPicPr>
              <p:blipFill>
                <a:blip r:embed="rId220"/>
                <a:stretch>
                  <a:fillRect/>
                </a:stretch>
              </p:blipFill>
              <p:spPr>
                <a:xfrm>
                  <a:off x="8169087" y="2262862"/>
                  <a:ext cx="118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9012" name="Freihand 169011">
                  <a:extLst>
                    <a:ext uri="{FF2B5EF4-FFF2-40B4-BE49-F238E27FC236}">
                      <a16:creationId xmlns:a16="http://schemas.microsoft.com/office/drawing/2014/main" id="{0C5C0D82-AFA1-EBCF-CF3D-0F6A519AE758}"/>
                    </a:ext>
                  </a:extLst>
                </p14:cNvPr>
                <p14:cNvContentPartPr/>
                <p14:nvPr/>
              </p14:nvContentPartPr>
              <p14:xfrm>
                <a:off x="8195367" y="2312182"/>
                <a:ext cx="139320" cy="135000"/>
              </p14:xfrm>
            </p:contentPart>
          </mc:Choice>
          <mc:Fallback>
            <p:pic>
              <p:nvPicPr>
                <p:cNvPr id="169012" name="Freihand 169011">
                  <a:extLst>
                    <a:ext uri="{FF2B5EF4-FFF2-40B4-BE49-F238E27FC236}">
                      <a16:creationId xmlns:a16="http://schemas.microsoft.com/office/drawing/2014/main" id="{0C5C0D82-AFA1-EBCF-CF3D-0F6A519AE758}"/>
                    </a:ext>
                  </a:extLst>
                </p:cNvPr>
                <p:cNvPicPr/>
                <p:nvPr/>
              </p:nvPicPr>
              <p:blipFill>
                <a:blip r:embed="rId222"/>
                <a:stretch>
                  <a:fillRect/>
                </a:stretch>
              </p:blipFill>
              <p:spPr>
                <a:xfrm>
                  <a:off x="8186727" y="2303542"/>
                  <a:ext cx="156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9013" name="Freihand 169012">
                  <a:extLst>
                    <a:ext uri="{FF2B5EF4-FFF2-40B4-BE49-F238E27FC236}">
                      <a16:creationId xmlns:a16="http://schemas.microsoft.com/office/drawing/2014/main" id="{BDA92F3F-1A6B-86D1-A014-1F358EC26E92}"/>
                    </a:ext>
                  </a:extLst>
                </p14:cNvPr>
                <p14:cNvContentPartPr/>
                <p14:nvPr/>
              </p14:nvContentPartPr>
              <p14:xfrm>
                <a:off x="8387247" y="2351062"/>
                <a:ext cx="127440" cy="213480"/>
              </p14:xfrm>
            </p:contentPart>
          </mc:Choice>
          <mc:Fallback>
            <p:pic>
              <p:nvPicPr>
                <p:cNvPr id="169013" name="Freihand 169012">
                  <a:extLst>
                    <a:ext uri="{FF2B5EF4-FFF2-40B4-BE49-F238E27FC236}">
                      <a16:creationId xmlns:a16="http://schemas.microsoft.com/office/drawing/2014/main" id="{BDA92F3F-1A6B-86D1-A014-1F358EC26E92}"/>
                    </a:ext>
                  </a:extLst>
                </p:cNvPr>
                <p:cNvPicPr/>
                <p:nvPr/>
              </p:nvPicPr>
              <p:blipFill>
                <a:blip r:embed="rId224"/>
                <a:stretch>
                  <a:fillRect/>
                </a:stretch>
              </p:blipFill>
              <p:spPr>
                <a:xfrm>
                  <a:off x="8378247" y="2342422"/>
                  <a:ext cx="1450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9014" name="Freihand 169013">
                  <a:extLst>
                    <a:ext uri="{FF2B5EF4-FFF2-40B4-BE49-F238E27FC236}">
                      <a16:creationId xmlns:a16="http://schemas.microsoft.com/office/drawing/2014/main" id="{C42AFA16-39C8-B149-0C47-DCA512A5515E}"/>
                    </a:ext>
                  </a:extLst>
                </p14:cNvPr>
                <p14:cNvContentPartPr/>
                <p14:nvPr/>
              </p14:nvContentPartPr>
              <p14:xfrm>
                <a:off x="8551407" y="2447902"/>
                <a:ext cx="104040" cy="91080"/>
              </p14:xfrm>
            </p:contentPart>
          </mc:Choice>
          <mc:Fallback>
            <p:pic>
              <p:nvPicPr>
                <p:cNvPr id="169014" name="Freihand 169013">
                  <a:extLst>
                    <a:ext uri="{FF2B5EF4-FFF2-40B4-BE49-F238E27FC236}">
                      <a16:creationId xmlns:a16="http://schemas.microsoft.com/office/drawing/2014/main" id="{C42AFA16-39C8-B149-0C47-DCA512A5515E}"/>
                    </a:ext>
                  </a:extLst>
                </p:cNvPr>
                <p:cNvPicPr/>
                <p:nvPr/>
              </p:nvPicPr>
              <p:blipFill>
                <a:blip r:embed="rId226"/>
                <a:stretch>
                  <a:fillRect/>
                </a:stretch>
              </p:blipFill>
              <p:spPr>
                <a:xfrm>
                  <a:off x="8542407" y="2439262"/>
                  <a:ext cx="121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9015" name="Freihand 169014">
                  <a:extLst>
                    <a:ext uri="{FF2B5EF4-FFF2-40B4-BE49-F238E27FC236}">
                      <a16:creationId xmlns:a16="http://schemas.microsoft.com/office/drawing/2014/main" id="{249FCB4C-1739-475B-AA9E-6D00AFCD488E}"/>
                    </a:ext>
                  </a:extLst>
                </p14:cNvPr>
                <p14:cNvContentPartPr/>
                <p14:nvPr/>
              </p14:nvContentPartPr>
              <p14:xfrm>
                <a:off x="8765607" y="2380582"/>
                <a:ext cx="136080" cy="89280"/>
              </p14:xfrm>
            </p:contentPart>
          </mc:Choice>
          <mc:Fallback>
            <p:pic>
              <p:nvPicPr>
                <p:cNvPr id="169015" name="Freihand 169014">
                  <a:extLst>
                    <a:ext uri="{FF2B5EF4-FFF2-40B4-BE49-F238E27FC236}">
                      <a16:creationId xmlns:a16="http://schemas.microsoft.com/office/drawing/2014/main" id="{249FCB4C-1739-475B-AA9E-6D00AFCD488E}"/>
                    </a:ext>
                  </a:extLst>
                </p:cNvPr>
                <p:cNvPicPr/>
                <p:nvPr/>
              </p:nvPicPr>
              <p:blipFill>
                <a:blip r:embed="rId228"/>
                <a:stretch>
                  <a:fillRect/>
                </a:stretch>
              </p:blipFill>
              <p:spPr>
                <a:xfrm>
                  <a:off x="8756967" y="2371942"/>
                  <a:ext cx="153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9017" name="Freihand 169016">
                  <a:extLst>
                    <a:ext uri="{FF2B5EF4-FFF2-40B4-BE49-F238E27FC236}">
                      <a16:creationId xmlns:a16="http://schemas.microsoft.com/office/drawing/2014/main" id="{797D6CE4-E085-A674-B316-DDFA63C3C774}"/>
                    </a:ext>
                  </a:extLst>
                </p14:cNvPr>
                <p14:cNvContentPartPr/>
                <p14:nvPr/>
              </p14:nvContentPartPr>
              <p14:xfrm>
                <a:off x="9088527" y="2318662"/>
                <a:ext cx="117360" cy="143280"/>
              </p14:xfrm>
            </p:contentPart>
          </mc:Choice>
          <mc:Fallback>
            <p:pic>
              <p:nvPicPr>
                <p:cNvPr id="169017" name="Freihand 169016">
                  <a:extLst>
                    <a:ext uri="{FF2B5EF4-FFF2-40B4-BE49-F238E27FC236}">
                      <a16:creationId xmlns:a16="http://schemas.microsoft.com/office/drawing/2014/main" id="{797D6CE4-E085-A674-B316-DDFA63C3C774}"/>
                    </a:ext>
                  </a:extLst>
                </p:cNvPr>
                <p:cNvPicPr/>
                <p:nvPr/>
              </p:nvPicPr>
              <p:blipFill>
                <a:blip r:embed="rId230"/>
                <a:stretch>
                  <a:fillRect/>
                </a:stretch>
              </p:blipFill>
              <p:spPr>
                <a:xfrm>
                  <a:off x="9079887" y="2309662"/>
                  <a:ext cx="135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018" name="Freihand 169017">
                  <a:extLst>
                    <a:ext uri="{FF2B5EF4-FFF2-40B4-BE49-F238E27FC236}">
                      <a16:creationId xmlns:a16="http://schemas.microsoft.com/office/drawing/2014/main" id="{CC738F91-4EA8-E22D-EF4A-D35D32F46CB5}"/>
                    </a:ext>
                  </a:extLst>
                </p14:cNvPr>
                <p14:cNvContentPartPr/>
                <p14:nvPr/>
              </p14:nvContentPartPr>
              <p14:xfrm>
                <a:off x="9056847" y="2446102"/>
                <a:ext cx="176400" cy="35280"/>
              </p14:xfrm>
            </p:contentPart>
          </mc:Choice>
          <mc:Fallback>
            <p:pic>
              <p:nvPicPr>
                <p:cNvPr id="169018" name="Freihand 169017">
                  <a:extLst>
                    <a:ext uri="{FF2B5EF4-FFF2-40B4-BE49-F238E27FC236}">
                      <a16:creationId xmlns:a16="http://schemas.microsoft.com/office/drawing/2014/main" id="{CC738F91-4EA8-E22D-EF4A-D35D32F46CB5}"/>
                    </a:ext>
                  </a:extLst>
                </p:cNvPr>
                <p:cNvPicPr/>
                <p:nvPr/>
              </p:nvPicPr>
              <p:blipFill>
                <a:blip r:embed="rId232"/>
                <a:stretch>
                  <a:fillRect/>
                </a:stretch>
              </p:blipFill>
              <p:spPr>
                <a:xfrm>
                  <a:off x="9047847" y="2437462"/>
                  <a:ext cx="194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9019" name="Freihand 169018">
                  <a:extLst>
                    <a:ext uri="{FF2B5EF4-FFF2-40B4-BE49-F238E27FC236}">
                      <a16:creationId xmlns:a16="http://schemas.microsoft.com/office/drawing/2014/main" id="{DA6FA4D2-B5E7-B320-9691-9E896F156087}"/>
                    </a:ext>
                  </a:extLst>
                </p14:cNvPr>
                <p14:cNvContentPartPr/>
                <p14:nvPr/>
              </p14:nvContentPartPr>
              <p14:xfrm>
                <a:off x="9299127" y="2329102"/>
                <a:ext cx="125280" cy="131040"/>
              </p14:xfrm>
            </p:contentPart>
          </mc:Choice>
          <mc:Fallback>
            <p:pic>
              <p:nvPicPr>
                <p:cNvPr id="169019" name="Freihand 169018">
                  <a:extLst>
                    <a:ext uri="{FF2B5EF4-FFF2-40B4-BE49-F238E27FC236}">
                      <a16:creationId xmlns:a16="http://schemas.microsoft.com/office/drawing/2014/main" id="{DA6FA4D2-B5E7-B320-9691-9E896F156087}"/>
                    </a:ext>
                  </a:extLst>
                </p:cNvPr>
                <p:cNvPicPr/>
                <p:nvPr/>
              </p:nvPicPr>
              <p:blipFill>
                <a:blip r:embed="rId234"/>
                <a:stretch>
                  <a:fillRect/>
                </a:stretch>
              </p:blipFill>
              <p:spPr>
                <a:xfrm>
                  <a:off x="9290127" y="2320102"/>
                  <a:ext cx="142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9020" name="Freihand 169019">
                  <a:extLst>
                    <a:ext uri="{FF2B5EF4-FFF2-40B4-BE49-F238E27FC236}">
                      <a16:creationId xmlns:a16="http://schemas.microsoft.com/office/drawing/2014/main" id="{AFB6C631-905C-0244-88C9-4C652B036B05}"/>
                    </a:ext>
                  </a:extLst>
                </p14:cNvPr>
                <p14:cNvContentPartPr/>
                <p14:nvPr/>
              </p14:nvContentPartPr>
              <p14:xfrm>
                <a:off x="9432327" y="2422342"/>
                <a:ext cx="70560" cy="126000"/>
              </p14:xfrm>
            </p:contentPart>
          </mc:Choice>
          <mc:Fallback>
            <p:pic>
              <p:nvPicPr>
                <p:cNvPr id="169020" name="Freihand 169019">
                  <a:extLst>
                    <a:ext uri="{FF2B5EF4-FFF2-40B4-BE49-F238E27FC236}">
                      <a16:creationId xmlns:a16="http://schemas.microsoft.com/office/drawing/2014/main" id="{AFB6C631-905C-0244-88C9-4C652B036B05}"/>
                    </a:ext>
                  </a:extLst>
                </p:cNvPr>
                <p:cNvPicPr/>
                <p:nvPr/>
              </p:nvPicPr>
              <p:blipFill>
                <a:blip r:embed="rId236"/>
                <a:stretch>
                  <a:fillRect/>
                </a:stretch>
              </p:blipFill>
              <p:spPr>
                <a:xfrm>
                  <a:off x="9423687" y="2413702"/>
                  <a:ext cx="88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9021" name="Freihand 169020">
                  <a:extLst>
                    <a:ext uri="{FF2B5EF4-FFF2-40B4-BE49-F238E27FC236}">
                      <a16:creationId xmlns:a16="http://schemas.microsoft.com/office/drawing/2014/main" id="{1FEEEE8E-F5CE-9823-199D-64B9047B410C}"/>
                    </a:ext>
                  </a:extLst>
                </p14:cNvPr>
                <p14:cNvContentPartPr/>
                <p14:nvPr/>
              </p14:nvContentPartPr>
              <p14:xfrm>
                <a:off x="9621687" y="2352862"/>
                <a:ext cx="153000" cy="16920"/>
              </p14:xfrm>
            </p:contentPart>
          </mc:Choice>
          <mc:Fallback>
            <p:pic>
              <p:nvPicPr>
                <p:cNvPr id="169021" name="Freihand 169020">
                  <a:extLst>
                    <a:ext uri="{FF2B5EF4-FFF2-40B4-BE49-F238E27FC236}">
                      <a16:creationId xmlns:a16="http://schemas.microsoft.com/office/drawing/2014/main" id="{1FEEEE8E-F5CE-9823-199D-64B9047B410C}"/>
                    </a:ext>
                  </a:extLst>
                </p:cNvPr>
                <p:cNvPicPr/>
                <p:nvPr/>
              </p:nvPicPr>
              <p:blipFill>
                <a:blip r:embed="rId238"/>
                <a:stretch>
                  <a:fillRect/>
                </a:stretch>
              </p:blipFill>
              <p:spPr>
                <a:xfrm>
                  <a:off x="9613047" y="2343862"/>
                  <a:ext cx="170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9022" name="Freihand 169021">
                  <a:extLst>
                    <a:ext uri="{FF2B5EF4-FFF2-40B4-BE49-F238E27FC236}">
                      <a16:creationId xmlns:a16="http://schemas.microsoft.com/office/drawing/2014/main" id="{B5733566-166B-F4D4-BEBE-B2D270C6B225}"/>
                    </a:ext>
                  </a:extLst>
                </p14:cNvPr>
                <p14:cNvContentPartPr/>
                <p14:nvPr/>
              </p14:nvContentPartPr>
              <p14:xfrm>
                <a:off x="9628887" y="2394622"/>
                <a:ext cx="120600" cy="28080"/>
              </p14:xfrm>
            </p:contentPart>
          </mc:Choice>
          <mc:Fallback>
            <p:pic>
              <p:nvPicPr>
                <p:cNvPr id="169022" name="Freihand 169021">
                  <a:extLst>
                    <a:ext uri="{FF2B5EF4-FFF2-40B4-BE49-F238E27FC236}">
                      <a16:creationId xmlns:a16="http://schemas.microsoft.com/office/drawing/2014/main" id="{B5733566-166B-F4D4-BEBE-B2D270C6B225}"/>
                    </a:ext>
                  </a:extLst>
                </p:cNvPr>
                <p:cNvPicPr/>
                <p:nvPr/>
              </p:nvPicPr>
              <p:blipFill>
                <a:blip r:embed="rId240"/>
                <a:stretch>
                  <a:fillRect/>
                </a:stretch>
              </p:blipFill>
              <p:spPr>
                <a:xfrm>
                  <a:off x="9620247" y="2385982"/>
                  <a:ext cx="138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9023" name="Freihand 169022">
                  <a:extLst>
                    <a:ext uri="{FF2B5EF4-FFF2-40B4-BE49-F238E27FC236}">
                      <a16:creationId xmlns:a16="http://schemas.microsoft.com/office/drawing/2014/main" id="{25865B91-6CA3-2F2E-8CE7-270F36EDE65D}"/>
                    </a:ext>
                  </a:extLst>
                </p14:cNvPr>
                <p14:cNvContentPartPr/>
                <p14:nvPr/>
              </p14:nvContentPartPr>
              <p14:xfrm>
                <a:off x="9946407" y="2235142"/>
                <a:ext cx="113400" cy="120240"/>
              </p14:xfrm>
            </p:contentPart>
          </mc:Choice>
          <mc:Fallback>
            <p:pic>
              <p:nvPicPr>
                <p:cNvPr id="169023" name="Freihand 169022">
                  <a:extLst>
                    <a:ext uri="{FF2B5EF4-FFF2-40B4-BE49-F238E27FC236}">
                      <a16:creationId xmlns:a16="http://schemas.microsoft.com/office/drawing/2014/main" id="{25865B91-6CA3-2F2E-8CE7-270F36EDE65D}"/>
                    </a:ext>
                  </a:extLst>
                </p:cNvPr>
                <p:cNvPicPr/>
                <p:nvPr/>
              </p:nvPicPr>
              <p:blipFill>
                <a:blip r:embed="rId242"/>
                <a:stretch>
                  <a:fillRect/>
                </a:stretch>
              </p:blipFill>
              <p:spPr>
                <a:xfrm>
                  <a:off x="9937407" y="2226502"/>
                  <a:ext cx="131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9024" name="Freihand 169023">
                  <a:extLst>
                    <a:ext uri="{FF2B5EF4-FFF2-40B4-BE49-F238E27FC236}">
                      <a16:creationId xmlns:a16="http://schemas.microsoft.com/office/drawing/2014/main" id="{5930C8C9-2701-D3A5-AB4C-900BEEECF922}"/>
                    </a:ext>
                  </a:extLst>
                </p14:cNvPr>
                <p14:cNvContentPartPr/>
                <p14:nvPr/>
              </p14:nvContentPartPr>
              <p14:xfrm>
                <a:off x="10037487" y="2314702"/>
                <a:ext cx="109800" cy="176760"/>
              </p14:xfrm>
            </p:contentPart>
          </mc:Choice>
          <mc:Fallback>
            <p:pic>
              <p:nvPicPr>
                <p:cNvPr id="169024" name="Freihand 169023">
                  <a:extLst>
                    <a:ext uri="{FF2B5EF4-FFF2-40B4-BE49-F238E27FC236}">
                      <a16:creationId xmlns:a16="http://schemas.microsoft.com/office/drawing/2014/main" id="{5930C8C9-2701-D3A5-AB4C-900BEEECF922}"/>
                    </a:ext>
                  </a:extLst>
                </p:cNvPr>
                <p:cNvPicPr/>
                <p:nvPr/>
              </p:nvPicPr>
              <p:blipFill>
                <a:blip r:embed="rId244"/>
                <a:stretch>
                  <a:fillRect/>
                </a:stretch>
              </p:blipFill>
              <p:spPr>
                <a:xfrm>
                  <a:off x="10028847" y="2305702"/>
                  <a:ext cx="127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9025" name="Freihand 169024">
                  <a:extLst>
                    <a:ext uri="{FF2B5EF4-FFF2-40B4-BE49-F238E27FC236}">
                      <a16:creationId xmlns:a16="http://schemas.microsoft.com/office/drawing/2014/main" id="{AA8D98D8-BB94-5AAF-F640-37B721953D3E}"/>
                    </a:ext>
                  </a:extLst>
                </p14:cNvPr>
                <p14:cNvContentPartPr/>
                <p14:nvPr/>
              </p14:nvContentPartPr>
              <p14:xfrm>
                <a:off x="10256727" y="2283022"/>
                <a:ext cx="110520" cy="151200"/>
              </p14:xfrm>
            </p:contentPart>
          </mc:Choice>
          <mc:Fallback>
            <p:pic>
              <p:nvPicPr>
                <p:cNvPr id="169025" name="Freihand 169024">
                  <a:extLst>
                    <a:ext uri="{FF2B5EF4-FFF2-40B4-BE49-F238E27FC236}">
                      <a16:creationId xmlns:a16="http://schemas.microsoft.com/office/drawing/2014/main" id="{AA8D98D8-BB94-5AAF-F640-37B721953D3E}"/>
                    </a:ext>
                  </a:extLst>
                </p:cNvPr>
                <p:cNvPicPr/>
                <p:nvPr/>
              </p:nvPicPr>
              <p:blipFill>
                <a:blip r:embed="rId246"/>
                <a:stretch>
                  <a:fillRect/>
                </a:stretch>
              </p:blipFill>
              <p:spPr>
                <a:xfrm>
                  <a:off x="10248087" y="2274382"/>
                  <a:ext cx="128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9026" name="Freihand 169025">
                  <a:extLst>
                    <a:ext uri="{FF2B5EF4-FFF2-40B4-BE49-F238E27FC236}">
                      <a16:creationId xmlns:a16="http://schemas.microsoft.com/office/drawing/2014/main" id="{5EC8553D-AFAD-96B0-B540-021D8F60AA2B}"/>
                    </a:ext>
                  </a:extLst>
                </p14:cNvPr>
                <p14:cNvContentPartPr/>
                <p14:nvPr/>
              </p14:nvContentPartPr>
              <p14:xfrm>
                <a:off x="10306407" y="2232622"/>
                <a:ext cx="158400" cy="27360"/>
              </p14:xfrm>
            </p:contentPart>
          </mc:Choice>
          <mc:Fallback>
            <p:pic>
              <p:nvPicPr>
                <p:cNvPr id="169026" name="Freihand 169025">
                  <a:extLst>
                    <a:ext uri="{FF2B5EF4-FFF2-40B4-BE49-F238E27FC236}">
                      <a16:creationId xmlns:a16="http://schemas.microsoft.com/office/drawing/2014/main" id="{5EC8553D-AFAD-96B0-B540-021D8F60AA2B}"/>
                    </a:ext>
                  </a:extLst>
                </p:cNvPr>
                <p:cNvPicPr/>
                <p:nvPr/>
              </p:nvPicPr>
              <p:blipFill>
                <a:blip r:embed="rId248"/>
                <a:stretch>
                  <a:fillRect/>
                </a:stretch>
              </p:blipFill>
              <p:spPr>
                <a:xfrm>
                  <a:off x="10297767" y="2223622"/>
                  <a:ext cx="176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9028" name="Freihand 169027">
                  <a:extLst>
                    <a:ext uri="{FF2B5EF4-FFF2-40B4-BE49-F238E27FC236}">
                      <a16:creationId xmlns:a16="http://schemas.microsoft.com/office/drawing/2014/main" id="{036BF57C-1AA2-F945-0CF4-49C6F50E8F44}"/>
                    </a:ext>
                  </a:extLst>
                </p14:cNvPr>
                <p14:cNvContentPartPr/>
                <p14:nvPr/>
              </p14:nvContentPartPr>
              <p14:xfrm>
                <a:off x="298047" y="3036862"/>
                <a:ext cx="222840" cy="15840"/>
              </p14:xfrm>
            </p:contentPart>
          </mc:Choice>
          <mc:Fallback>
            <p:pic>
              <p:nvPicPr>
                <p:cNvPr id="169028" name="Freihand 169027">
                  <a:extLst>
                    <a:ext uri="{FF2B5EF4-FFF2-40B4-BE49-F238E27FC236}">
                      <a16:creationId xmlns:a16="http://schemas.microsoft.com/office/drawing/2014/main" id="{036BF57C-1AA2-F945-0CF4-49C6F50E8F44}"/>
                    </a:ext>
                  </a:extLst>
                </p:cNvPr>
                <p:cNvPicPr/>
                <p:nvPr/>
              </p:nvPicPr>
              <p:blipFill>
                <a:blip r:embed="rId250"/>
                <a:stretch>
                  <a:fillRect/>
                </a:stretch>
              </p:blipFill>
              <p:spPr>
                <a:xfrm>
                  <a:off x="289047" y="3028222"/>
                  <a:ext cx="240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9029" name="Freihand 169028">
                  <a:extLst>
                    <a:ext uri="{FF2B5EF4-FFF2-40B4-BE49-F238E27FC236}">
                      <a16:creationId xmlns:a16="http://schemas.microsoft.com/office/drawing/2014/main" id="{04476739-93C9-B649-5C44-1F70A8E1E2EF}"/>
                    </a:ext>
                  </a:extLst>
                </p14:cNvPr>
                <p14:cNvContentPartPr/>
                <p14:nvPr/>
              </p14:nvContentPartPr>
              <p14:xfrm>
                <a:off x="500007" y="2964862"/>
                <a:ext cx="158400" cy="217080"/>
              </p14:xfrm>
            </p:contentPart>
          </mc:Choice>
          <mc:Fallback>
            <p:pic>
              <p:nvPicPr>
                <p:cNvPr id="169029" name="Freihand 169028">
                  <a:extLst>
                    <a:ext uri="{FF2B5EF4-FFF2-40B4-BE49-F238E27FC236}">
                      <a16:creationId xmlns:a16="http://schemas.microsoft.com/office/drawing/2014/main" id="{04476739-93C9-B649-5C44-1F70A8E1E2EF}"/>
                    </a:ext>
                  </a:extLst>
                </p:cNvPr>
                <p:cNvPicPr/>
                <p:nvPr/>
              </p:nvPicPr>
              <p:blipFill>
                <a:blip r:embed="rId252"/>
                <a:stretch>
                  <a:fillRect/>
                </a:stretch>
              </p:blipFill>
              <p:spPr>
                <a:xfrm>
                  <a:off x="491367" y="2955862"/>
                  <a:ext cx="176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9031" name="Freihand 169030">
                  <a:extLst>
                    <a:ext uri="{FF2B5EF4-FFF2-40B4-BE49-F238E27FC236}">
                      <a16:creationId xmlns:a16="http://schemas.microsoft.com/office/drawing/2014/main" id="{D872C0C9-9EE8-DE50-1D13-546735223E98}"/>
                    </a:ext>
                  </a:extLst>
                </p14:cNvPr>
                <p14:cNvContentPartPr/>
                <p14:nvPr/>
              </p14:nvContentPartPr>
              <p14:xfrm>
                <a:off x="823647" y="2942182"/>
                <a:ext cx="154080" cy="132120"/>
              </p14:xfrm>
            </p:contentPart>
          </mc:Choice>
          <mc:Fallback>
            <p:pic>
              <p:nvPicPr>
                <p:cNvPr id="169031" name="Freihand 169030">
                  <a:extLst>
                    <a:ext uri="{FF2B5EF4-FFF2-40B4-BE49-F238E27FC236}">
                      <a16:creationId xmlns:a16="http://schemas.microsoft.com/office/drawing/2014/main" id="{D872C0C9-9EE8-DE50-1D13-546735223E98}"/>
                    </a:ext>
                  </a:extLst>
                </p:cNvPr>
                <p:cNvPicPr/>
                <p:nvPr/>
              </p:nvPicPr>
              <p:blipFill>
                <a:blip r:embed="rId254"/>
                <a:stretch>
                  <a:fillRect/>
                </a:stretch>
              </p:blipFill>
              <p:spPr>
                <a:xfrm>
                  <a:off x="815007" y="2933182"/>
                  <a:ext cx="171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9032" name="Freihand 169031">
                  <a:extLst>
                    <a:ext uri="{FF2B5EF4-FFF2-40B4-BE49-F238E27FC236}">
                      <a16:creationId xmlns:a16="http://schemas.microsoft.com/office/drawing/2014/main" id="{A2D1F1ED-BB8D-F5A1-EA6E-8E61EB7400C2}"/>
                    </a:ext>
                  </a:extLst>
                </p14:cNvPr>
                <p14:cNvContentPartPr/>
                <p14:nvPr/>
              </p14:nvContentPartPr>
              <p14:xfrm>
                <a:off x="827967" y="2950822"/>
                <a:ext cx="117360" cy="118800"/>
              </p14:xfrm>
            </p:contentPart>
          </mc:Choice>
          <mc:Fallback>
            <p:pic>
              <p:nvPicPr>
                <p:cNvPr id="169032" name="Freihand 169031">
                  <a:extLst>
                    <a:ext uri="{FF2B5EF4-FFF2-40B4-BE49-F238E27FC236}">
                      <a16:creationId xmlns:a16="http://schemas.microsoft.com/office/drawing/2014/main" id="{A2D1F1ED-BB8D-F5A1-EA6E-8E61EB7400C2}"/>
                    </a:ext>
                  </a:extLst>
                </p:cNvPr>
                <p:cNvPicPr/>
                <p:nvPr/>
              </p:nvPicPr>
              <p:blipFill>
                <a:blip r:embed="rId256"/>
                <a:stretch>
                  <a:fillRect/>
                </a:stretch>
              </p:blipFill>
              <p:spPr>
                <a:xfrm>
                  <a:off x="818967" y="2941822"/>
                  <a:ext cx="135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9033" name="Freihand 169032">
                  <a:extLst>
                    <a:ext uri="{FF2B5EF4-FFF2-40B4-BE49-F238E27FC236}">
                      <a16:creationId xmlns:a16="http://schemas.microsoft.com/office/drawing/2014/main" id="{6076F95D-900D-BEC6-62E4-8C4AF3104D2B}"/>
                    </a:ext>
                  </a:extLst>
                </p14:cNvPr>
                <p14:cNvContentPartPr/>
                <p14:nvPr/>
              </p14:nvContentPartPr>
              <p14:xfrm>
                <a:off x="971967" y="2888542"/>
                <a:ext cx="72360" cy="182520"/>
              </p14:xfrm>
            </p:contentPart>
          </mc:Choice>
          <mc:Fallback>
            <p:pic>
              <p:nvPicPr>
                <p:cNvPr id="169033" name="Freihand 169032">
                  <a:extLst>
                    <a:ext uri="{FF2B5EF4-FFF2-40B4-BE49-F238E27FC236}">
                      <a16:creationId xmlns:a16="http://schemas.microsoft.com/office/drawing/2014/main" id="{6076F95D-900D-BEC6-62E4-8C4AF3104D2B}"/>
                    </a:ext>
                  </a:extLst>
                </p:cNvPr>
                <p:cNvPicPr/>
                <p:nvPr/>
              </p:nvPicPr>
              <p:blipFill>
                <a:blip r:embed="rId258"/>
                <a:stretch>
                  <a:fillRect/>
                </a:stretch>
              </p:blipFill>
              <p:spPr>
                <a:xfrm>
                  <a:off x="963327" y="2879542"/>
                  <a:ext cx="90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035" name="Freihand 169034">
                  <a:extLst>
                    <a:ext uri="{FF2B5EF4-FFF2-40B4-BE49-F238E27FC236}">
                      <a16:creationId xmlns:a16="http://schemas.microsoft.com/office/drawing/2014/main" id="{FF0476AA-34B2-B924-9BF1-4B0D7E2B65B2}"/>
                    </a:ext>
                  </a:extLst>
                </p14:cNvPr>
                <p14:cNvContentPartPr/>
                <p14:nvPr/>
              </p14:nvContentPartPr>
              <p14:xfrm>
                <a:off x="1073127" y="2940382"/>
                <a:ext cx="187200" cy="93600"/>
              </p14:xfrm>
            </p:contentPart>
          </mc:Choice>
          <mc:Fallback>
            <p:pic>
              <p:nvPicPr>
                <p:cNvPr id="169035" name="Freihand 169034">
                  <a:extLst>
                    <a:ext uri="{FF2B5EF4-FFF2-40B4-BE49-F238E27FC236}">
                      <a16:creationId xmlns:a16="http://schemas.microsoft.com/office/drawing/2014/main" id="{FF0476AA-34B2-B924-9BF1-4B0D7E2B65B2}"/>
                    </a:ext>
                  </a:extLst>
                </p:cNvPr>
                <p:cNvPicPr/>
                <p:nvPr/>
              </p:nvPicPr>
              <p:blipFill>
                <a:blip r:embed="rId260"/>
                <a:stretch>
                  <a:fillRect/>
                </a:stretch>
              </p:blipFill>
              <p:spPr>
                <a:xfrm>
                  <a:off x="1064487" y="2931742"/>
                  <a:ext cx="204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9036" name="Freihand 169035">
                  <a:extLst>
                    <a:ext uri="{FF2B5EF4-FFF2-40B4-BE49-F238E27FC236}">
                      <a16:creationId xmlns:a16="http://schemas.microsoft.com/office/drawing/2014/main" id="{B6D89573-9E18-648A-6297-D98ADD9E942C}"/>
                    </a:ext>
                  </a:extLst>
                </p14:cNvPr>
                <p14:cNvContentPartPr/>
                <p14:nvPr/>
              </p14:nvContentPartPr>
              <p14:xfrm>
                <a:off x="845967" y="2838862"/>
                <a:ext cx="102600" cy="22680"/>
              </p14:xfrm>
            </p:contentPart>
          </mc:Choice>
          <mc:Fallback>
            <p:pic>
              <p:nvPicPr>
                <p:cNvPr id="169036" name="Freihand 169035">
                  <a:extLst>
                    <a:ext uri="{FF2B5EF4-FFF2-40B4-BE49-F238E27FC236}">
                      <a16:creationId xmlns:a16="http://schemas.microsoft.com/office/drawing/2014/main" id="{B6D89573-9E18-648A-6297-D98ADD9E942C}"/>
                    </a:ext>
                  </a:extLst>
                </p:cNvPr>
                <p:cNvPicPr/>
                <p:nvPr/>
              </p:nvPicPr>
              <p:blipFill>
                <a:blip r:embed="rId262"/>
                <a:stretch>
                  <a:fillRect/>
                </a:stretch>
              </p:blipFill>
              <p:spPr>
                <a:xfrm>
                  <a:off x="836967" y="2830222"/>
                  <a:ext cx="120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038" name="Freihand 169037">
                  <a:extLst>
                    <a:ext uri="{FF2B5EF4-FFF2-40B4-BE49-F238E27FC236}">
                      <a16:creationId xmlns:a16="http://schemas.microsoft.com/office/drawing/2014/main" id="{B2720F18-D5F3-9402-48C0-CB3A9D96F336}"/>
                    </a:ext>
                  </a:extLst>
                </p14:cNvPr>
                <p14:cNvContentPartPr/>
                <p14:nvPr/>
              </p14:nvContentPartPr>
              <p14:xfrm>
                <a:off x="1521327" y="2861182"/>
                <a:ext cx="72720" cy="136800"/>
              </p14:xfrm>
            </p:contentPart>
          </mc:Choice>
          <mc:Fallback>
            <p:pic>
              <p:nvPicPr>
                <p:cNvPr id="169038" name="Freihand 169037">
                  <a:extLst>
                    <a:ext uri="{FF2B5EF4-FFF2-40B4-BE49-F238E27FC236}">
                      <a16:creationId xmlns:a16="http://schemas.microsoft.com/office/drawing/2014/main" id="{B2720F18-D5F3-9402-48C0-CB3A9D96F336}"/>
                    </a:ext>
                  </a:extLst>
                </p:cNvPr>
                <p:cNvPicPr/>
                <p:nvPr/>
              </p:nvPicPr>
              <p:blipFill>
                <a:blip r:embed="rId264"/>
                <a:stretch>
                  <a:fillRect/>
                </a:stretch>
              </p:blipFill>
              <p:spPr>
                <a:xfrm>
                  <a:off x="1512687" y="2852182"/>
                  <a:ext cx="90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039" name="Freihand 169038">
                  <a:extLst>
                    <a:ext uri="{FF2B5EF4-FFF2-40B4-BE49-F238E27FC236}">
                      <a16:creationId xmlns:a16="http://schemas.microsoft.com/office/drawing/2014/main" id="{E3E20E51-74CD-CBE3-3467-30E68A9E201A}"/>
                    </a:ext>
                  </a:extLst>
                </p14:cNvPr>
                <p14:cNvContentPartPr/>
                <p14:nvPr/>
              </p14:nvContentPartPr>
              <p14:xfrm>
                <a:off x="1524927" y="2843182"/>
                <a:ext cx="137520" cy="189720"/>
              </p14:xfrm>
            </p:contentPart>
          </mc:Choice>
          <mc:Fallback>
            <p:pic>
              <p:nvPicPr>
                <p:cNvPr id="169039" name="Freihand 169038">
                  <a:extLst>
                    <a:ext uri="{FF2B5EF4-FFF2-40B4-BE49-F238E27FC236}">
                      <a16:creationId xmlns:a16="http://schemas.microsoft.com/office/drawing/2014/main" id="{E3E20E51-74CD-CBE3-3467-30E68A9E201A}"/>
                    </a:ext>
                  </a:extLst>
                </p:cNvPr>
                <p:cNvPicPr/>
                <p:nvPr/>
              </p:nvPicPr>
              <p:blipFill>
                <a:blip r:embed="rId266"/>
                <a:stretch>
                  <a:fillRect/>
                </a:stretch>
              </p:blipFill>
              <p:spPr>
                <a:xfrm>
                  <a:off x="1515927" y="2834182"/>
                  <a:ext cx="155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9040" name="Freihand 169039">
                  <a:extLst>
                    <a:ext uri="{FF2B5EF4-FFF2-40B4-BE49-F238E27FC236}">
                      <a16:creationId xmlns:a16="http://schemas.microsoft.com/office/drawing/2014/main" id="{BE57CE87-45BD-AA49-DB98-C10B07E72D5E}"/>
                    </a:ext>
                  </a:extLst>
                </p14:cNvPr>
                <p14:cNvContentPartPr/>
                <p14:nvPr/>
              </p14:nvContentPartPr>
              <p14:xfrm>
                <a:off x="1727967" y="2900422"/>
                <a:ext cx="122040" cy="184320"/>
              </p14:xfrm>
            </p:contentPart>
          </mc:Choice>
          <mc:Fallback>
            <p:pic>
              <p:nvPicPr>
                <p:cNvPr id="169040" name="Freihand 169039">
                  <a:extLst>
                    <a:ext uri="{FF2B5EF4-FFF2-40B4-BE49-F238E27FC236}">
                      <a16:creationId xmlns:a16="http://schemas.microsoft.com/office/drawing/2014/main" id="{BE57CE87-45BD-AA49-DB98-C10B07E72D5E}"/>
                    </a:ext>
                  </a:extLst>
                </p:cNvPr>
                <p:cNvPicPr/>
                <p:nvPr/>
              </p:nvPicPr>
              <p:blipFill>
                <a:blip r:embed="rId268"/>
                <a:stretch>
                  <a:fillRect/>
                </a:stretch>
              </p:blipFill>
              <p:spPr>
                <a:xfrm>
                  <a:off x="1718967" y="2891422"/>
                  <a:ext cx="139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042" name="Freihand 169041">
                  <a:extLst>
                    <a:ext uri="{FF2B5EF4-FFF2-40B4-BE49-F238E27FC236}">
                      <a16:creationId xmlns:a16="http://schemas.microsoft.com/office/drawing/2014/main" id="{EE21A198-9656-4CAB-3D1D-B2C3177B7FD8}"/>
                    </a:ext>
                  </a:extLst>
                </p14:cNvPr>
                <p14:cNvContentPartPr/>
                <p14:nvPr/>
              </p14:nvContentPartPr>
              <p14:xfrm>
                <a:off x="1899687" y="2992942"/>
                <a:ext cx="106200" cy="84240"/>
              </p14:xfrm>
            </p:contentPart>
          </mc:Choice>
          <mc:Fallback>
            <p:pic>
              <p:nvPicPr>
                <p:cNvPr id="169042" name="Freihand 169041">
                  <a:extLst>
                    <a:ext uri="{FF2B5EF4-FFF2-40B4-BE49-F238E27FC236}">
                      <a16:creationId xmlns:a16="http://schemas.microsoft.com/office/drawing/2014/main" id="{EE21A198-9656-4CAB-3D1D-B2C3177B7FD8}"/>
                    </a:ext>
                  </a:extLst>
                </p:cNvPr>
                <p:cNvPicPr/>
                <p:nvPr/>
              </p:nvPicPr>
              <p:blipFill>
                <a:blip r:embed="rId270"/>
                <a:stretch>
                  <a:fillRect/>
                </a:stretch>
              </p:blipFill>
              <p:spPr>
                <a:xfrm>
                  <a:off x="1890687" y="2983942"/>
                  <a:ext cx="123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043" name="Freihand 169042">
                  <a:extLst>
                    <a:ext uri="{FF2B5EF4-FFF2-40B4-BE49-F238E27FC236}">
                      <a16:creationId xmlns:a16="http://schemas.microsoft.com/office/drawing/2014/main" id="{1E048FF5-29E7-D0D8-2656-77C2AD06E0A4}"/>
                    </a:ext>
                  </a:extLst>
                </p14:cNvPr>
                <p14:cNvContentPartPr/>
                <p14:nvPr/>
              </p14:nvContentPartPr>
              <p14:xfrm>
                <a:off x="2341047" y="2946502"/>
                <a:ext cx="98640" cy="116280"/>
              </p14:xfrm>
            </p:contentPart>
          </mc:Choice>
          <mc:Fallback>
            <p:pic>
              <p:nvPicPr>
                <p:cNvPr id="169043" name="Freihand 169042">
                  <a:extLst>
                    <a:ext uri="{FF2B5EF4-FFF2-40B4-BE49-F238E27FC236}">
                      <a16:creationId xmlns:a16="http://schemas.microsoft.com/office/drawing/2014/main" id="{1E048FF5-29E7-D0D8-2656-77C2AD06E0A4}"/>
                    </a:ext>
                  </a:extLst>
                </p:cNvPr>
                <p:cNvPicPr/>
                <p:nvPr/>
              </p:nvPicPr>
              <p:blipFill>
                <a:blip r:embed="rId272"/>
                <a:stretch>
                  <a:fillRect/>
                </a:stretch>
              </p:blipFill>
              <p:spPr>
                <a:xfrm>
                  <a:off x="2332047" y="2937862"/>
                  <a:ext cx="116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9044" name="Freihand 169043">
                  <a:extLst>
                    <a:ext uri="{FF2B5EF4-FFF2-40B4-BE49-F238E27FC236}">
                      <a16:creationId xmlns:a16="http://schemas.microsoft.com/office/drawing/2014/main" id="{A0209050-DFBF-5D34-7D1F-A4B4F95FF8CB}"/>
                    </a:ext>
                  </a:extLst>
                </p14:cNvPr>
                <p14:cNvContentPartPr/>
                <p14:nvPr/>
              </p14:nvContentPartPr>
              <p14:xfrm>
                <a:off x="2487207" y="2823022"/>
                <a:ext cx="268560" cy="180720"/>
              </p14:xfrm>
            </p:contentPart>
          </mc:Choice>
          <mc:Fallback>
            <p:pic>
              <p:nvPicPr>
                <p:cNvPr id="169044" name="Freihand 169043">
                  <a:extLst>
                    <a:ext uri="{FF2B5EF4-FFF2-40B4-BE49-F238E27FC236}">
                      <a16:creationId xmlns:a16="http://schemas.microsoft.com/office/drawing/2014/main" id="{A0209050-DFBF-5D34-7D1F-A4B4F95FF8CB}"/>
                    </a:ext>
                  </a:extLst>
                </p:cNvPr>
                <p:cNvPicPr/>
                <p:nvPr/>
              </p:nvPicPr>
              <p:blipFill>
                <a:blip r:embed="rId274"/>
                <a:stretch>
                  <a:fillRect/>
                </a:stretch>
              </p:blipFill>
              <p:spPr>
                <a:xfrm>
                  <a:off x="2478567" y="2814022"/>
                  <a:ext cx="286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9045" name="Freihand 169044">
                  <a:extLst>
                    <a:ext uri="{FF2B5EF4-FFF2-40B4-BE49-F238E27FC236}">
                      <a16:creationId xmlns:a16="http://schemas.microsoft.com/office/drawing/2014/main" id="{01190110-5F7B-5920-2686-1441CD458950}"/>
                    </a:ext>
                  </a:extLst>
                </p14:cNvPr>
                <p14:cNvContentPartPr/>
                <p14:nvPr/>
              </p14:nvContentPartPr>
              <p14:xfrm>
                <a:off x="2774127" y="2869462"/>
                <a:ext cx="15480" cy="44280"/>
              </p14:xfrm>
            </p:contentPart>
          </mc:Choice>
          <mc:Fallback>
            <p:pic>
              <p:nvPicPr>
                <p:cNvPr id="169045" name="Freihand 169044">
                  <a:extLst>
                    <a:ext uri="{FF2B5EF4-FFF2-40B4-BE49-F238E27FC236}">
                      <a16:creationId xmlns:a16="http://schemas.microsoft.com/office/drawing/2014/main" id="{01190110-5F7B-5920-2686-1441CD458950}"/>
                    </a:ext>
                  </a:extLst>
                </p:cNvPr>
                <p:cNvPicPr/>
                <p:nvPr/>
              </p:nvPicPr>
              <p:blipFill>
                <a:blip r:embed="rId276"/>
                <a:stretch>
                  <a:fillRect/>
                </a:stretch>
              </p:blipFill>
              <p:spPr>
                <a:xfrm>
                  <a:off x="2765127" y="2860462"/>
                  <a:ext cx="33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9046" name="Freihand 169045">
                  <a:extLst>
                    <a:ext uri="{FF2B5EF4-FFF2-40B4-BE49-F238E27FC236}">
                      <a16:creationId xmlns:a16="http://schemas.microsoft.com/office/drawing/2014/main" id="{E874DF6E-578D-C612-127C-B171BE157C5B}"/>
                    </a:ext>
                  </a:extLst>
                </p14:cNvPr>
                <p14:cNvContentPartPr/>
                <p14:nvPr/>
              </p14:nvContentPartPr>
              <p14:xfrm>
                <a:off x="2818767" y="2820862"/>
                <a:ext cx="217080" cy="318600"/>
              </p14:xfrm>
            </p:contentPart>
          </mc:Choice>
          <mc:Fallback>
            <p:pic>
              <p:nvPicPr>
                <p:cNvPr id="169046" name="Freihand 169045">
                  <a:extLst>
                    <a:ext uri="{FF2B5EF4-FFF2-40B4-BE49-F238E27FC236}">
                      <a16:creationId xmlns:a16="http://schemas.microsoft.com/office/drawing/2014/main" id="{E874DF6E-578D-C612-127C-B171BE157C5B}"/>
                    </a:ext>
                  </a:extLst>
                </p:cNvPr>
                <p:cNvPicPr/>
                <p:nvPr/>
              </p:nvPicPr>
              <p:blipFill>
                <a:blip r:embed="rId278"/>
                <a:stretch>
                  <a:fillRect/>
                </a:stretch>
              </p:blipFill>
              <p:spPr>
                <a:xfrm>
                  <a:off x="2809767" y="2812222"/>
                  <a:ext cx="2347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047" name="Freihand 169046">
                  <a:extLst>
                    <a:ext uri="{FF2B5EF4-FFF2-40B4-BE49-F238E27FC236}">
                      <a16:creationId xmlns:a16="http://schemas.microsoft.com/office/drawing/2014/main" id="{9DDB5F87-926F-7F99-576F-007022029EC7}"/>
                    </a:ext>
                  </a:extLst>
                </p14:cNvPr>
                <p14:cNvContentPartPr/>
                <p14:nvPr/>
              </p14:nvContentPartPr>
              <p14:xfrm>
                <a:off x="3346887" y="2851822"/>
                <a:ext cx="429120" cy="147600"/>
              </p14:xfrm>
            </p:contentPart>
          </mc:Choice>
          <mc:Fallback>
            <p:pic>
              <p:nvPicPr>
                <p:cNvPr id="169047" name="Freihand 169046">
                  <a:extLst>
                    <a:ext uri="{FF2B5EF4-FFF2-40B4-BE49-F238E27FC236}">
                      <a16:creationId xmlns:a16="http://schemas.microsoft.com/office/drawing/2014/main" id="{9DDB5F87-926F-7F99-576F-007022029EC7}"/>
                    </a:ext>
                  </a:extLst>
                </p:cNvPr>
                <p:cNvPicPr/>
                <p:nvPr/>
              </p:nvPicPr>
              <p:blipFill>
                <a:blip r:embed="rId280"/>
                <a:stretch>
                  <a:fillRect/>
                </a:stretch>
              </p:blipFill>
              <p:spPr>
                <a:xfrm>
                  <a:off x="3337887" y="2843182"/>
                  <a:ext cx="446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048" name="Freihand 169047">
                  <a:extLst>
                    <a:ext uri="{FF2B5EF4-FFF2-40B4-BE49-F238E27FC236}">
                      <a16:creationId xmlns:a16="http://schemas.microsoft.com/office/drawing/2014/main" id="{B70C7C77-4CB9-9205-73F3-908008B16F29}"/>
                    </a:ext>
                  </a:extLst>
                </p14:cNvPr>
                <p14:cNvContentPartPr/>
                <p14:nvPr/>
              </p14:nvContentPartPr>
              <p14:xfrm>
                <a:off x="3727767" y="2789902"/>
                <a:ext cx="36360" cy="26280"/>
              </p14:xfrm>
            </p:contentPart>
          </mc:Choice>
          <mc:Fallback>
            <p:pic>
              <p:nvPicPr>
                <p:cNvPr id="169048" name="Freihand 169047">
                  <a:extLst>
                    <a:ext uri="{FF2B5EF4-FFF2-40B4-BE49-F238E27FC236}">
                      <a16:creationId xmlns:a16="http://schemas.microsoft.com/office/drawing/2014/main" id="{B70C7C77-4CB9-9205-73F3-908008B16F29}"/>
                    </a:ext>
                  </a:extLst>
                </p:cNvPr>
                <p:cNvPicPr/>
                <p:nvPr/>
              </p:nvPicPr>
              <p:blipFill>
                <a:blip r:embed="rId282"/>
                <a:stretch>
                  <a:fillRect/>
                </a:stretch>
              </p:blipFill>
              <p:spPr>
                <a:xfrm>
                  <a:off x="3718767" y="2780902"/>
                  <a:ext cx="54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9049" name="Freihand 169048">
                  <a:extLst>
                    <a:ext uri="{FF2B5EF4-FFF2-40B4-BE49-F238E27FC236}">
                      <a16:creationId xmlns:a16="http://schemas.microsoft.com/office/drawing/2014/main" id="{AE44100A-D3CC-D611-859B-C9B912A32868}"/>
                    </a:ext>
                  </a:extLst>
                </p14:cNvPr>
                <p14:cNvContentPartPr/>
                <p14:nvPr/>
              </p14:nvContentPartPr>
              <p14:xfrm>
                <a:off x="3822807" y="2813662"/>
                <a:ext cx="363600" cy="148320"/>
              </p14:xfrm>
            </p:contentPart>
          </mc:Choice>
          <mc:Fallback>
            <p:pic>
              <p:nvPicPr>
                <p:cNvPr id="169049" name="Freihand 169048">
                  <a:extLst>
                    <a:ext uri="{FF2B5EF4-FFF2-40B4-BE49-F238E27FC236}">
                      <a16:creationId xmlns:a16="http://schemas.microsoft.com/office/drawing/2014/main" id="{AE44100A-D3CC-D611-859B-C9B912A32868}"/>
                    </a:ext>
                  </a:extLst>
                </p:cNvPr>
                <p:cNvPicPr/>
                <p:nvPr/>
              </p:nvPicPr>
              <p:blipFill>
                <a:blip r:embed="rId284"/>
                <a:stretch>
                  <a:fillRect/>
                </a:stretch>
              </p:blipFill>
              <p:spPr>
                <a:xfrm>
                  <a:off x="3813807" y="2804662"/>
                  <a:ext cx="381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9050" name="Freihand 169049">
                  <a:extLst>
                    <a:ext uri="{FF2B5EF4-FFF2-40B4-BE49-F238E27FC236}">
                      <a16:creationId xmlns:a16="http://schemas.microsoft.com/office/drawing/2014/main" id="{C9484220-AB50-46BB-CC65-FB6208F6D151}"/>
                    </a:ext>
                  </a:extLst>
                </p14:cNvPr>
                <p14:cNvContentPartPr/>
                <p14:nvPr/>
              </p14:nvContentPartPr>
              <p14:xfrm>
                <a:off x="4213767" y="2847502"/>
                <a:ext cx="311400" cy="102960"/>
              </p14:xfrm>
            </p:contentPart>
          </mc:Choice>
          <mc:Fallback>
            <p:pic>
              <p:nvPicPr>
                <p:cNvPr id="169050" name="Freihand 169049">
                  <a:extLst>
                    <a:ext uri="{FF2B5EF4-FFF2-40B4-BE49-F238E27FC236}">
                      <a16:creationId xmlns:a16="http://schemas.microsoft.com/office/drawing/2014/main" id="{C9484220-AB50-46BB-CC65-FB6208F6D151}"/>
                    </a:ext>
                  </a:extLst>
                </p:cNvPr>
                <p:cNvPicPr/>
                <p:nvPr/>
              </p:nvPicPr>
              <p:blipFill>
                <a:blip r:embed="rId286"/>
                <a:stretch>
                  <a:fillRect/>
                </a:stretch>
              </p:blipFill>
              <p:spPr>
                <a:xfrm>
                  <a:off x="4205127" y="2838862"/>
                  <a:ext cx="329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051" name="Freihand 169050">
                  <a:extLst>
                    <a:ext uri="{FF2B5EF4-FFF2-40B4-BE49-F238E27FC236}">
                      <a16:creationId xmlns:a16="http://schemas.microsoft.com/office/drawing/2014/main" id="{697EB99E-6E7F-53FE-DD3A-886CEBC90591}"/>
                    </a:ext>
                  </a:extLst>
                </p14:cNvPr>
                <p14:cNvContentPartPr/>
                <p14:nvPr/>
              </p14:nvContentPartPr>
              <p14:xfrm>
                <a:off x="4796967" y="2803942"/>
                <a:ext cx="338400" cy="124560"/>
              </p14:xfrm>
            </p:contentPart>
          </mc:Choice>
          <mc:Fallback>
            <p:pic>
              <p:nvPicPr>
                <p:cNvPr id="169051" name="Freihand 169050">
                  <a:extLst>
                    <a:ext uri="{FF2B5EF4-FFF2-40B4-BE49-F238E27FC236}">
                      <a16:creationId xmlns:a16="http://schemas.microsoft.com/office/drawing/2014/main" id="{697EB99E-6E7F-53FE-DD3A-886CEBC90591}"/>
                    </a:ext>
                  </a:extLst>
                </p:cNvPr>
                <p:cNvPicPr/>
                <p:nvPr/>
              </p:nvPicPr>
              <p:blipFill>
                <a:blip r:embed="rId288"/>
                <a:stretch>
                  <a:fillRect/>
                </a:stretch>
              </p:blipFill>
              <p:spPr>
                <a:xfrm>
                  <a:off x="4787967" y="2795302"/>
                  <a:ext cx="356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9052" name="Freihand 169051">
                  <a:extLst>
                    <a:ext uri="{FF2B5EF4-FFF2-40B4-BE49-F238E27FC236}">
                      <a16:creationId xmlns:a16="http://schemas.microsoft.com/office/drawing/2014/main" id="{BCF57187-E246-6747-FE92-73E2DDFD041F}"/>
                    </a:ext>
                  </a:extLst>
                </p14:cNvPr>
                <p14:cNvContentPartPr/>
                <p14:nvPr/>
              </p14:nvContentPartPr>
              <p14:xfrm>
                <a:off x="5409687" y="2772982"/>
                <a:ext cx="166320" cy="153720"/>
              </p14:xfrm>
            </p:contentPart>
          </mc:Choice>
          <mc:Fallback>
            <p:pic>
              <p:nvPicPr>
                <p:cNvPr id="169052" name="Freihand 169051">
                  <a:extLst>
                    <a:ext uri="{FF2B5EF4-FFF2-40B4-BE49-F238E27FC236}">
                      <a16:creationId xmlns:a16="http://schemas.microsoft.com/office/drawing/2014/main" id="{BCF57187-E246-6747-FE92-73E2DDFD041F}"/>
                    </a:ext>
                  </a:extLst>
                </p:cNvPr>
                <p:cNvPicPr/>
                <p:nvPr/>
              </p:nvPicPr>
              <p:blipFill>
                <a:blip r:embed="rId290"/>
                <a:stretch>
                  <a:fillRect/>
                </a:stretch>
              </p:blipFill>
              <p:spPr>
                <a:xfrm>
                  <a:off x="5400687" y="2763982"/>
                  <a:ext cx="183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053" name="Freihand 169052">
                  <a:extLst>
                    <a:ext uri="{FF2B5EF4-FFF2-40B4-BE49-F238E27FC236}">
                      <a16:creationId xmlns:a16="http://schemas.microsoft.com/office/drawing/2014/main" id="{8699B76E-4458-6A79-9E43-46B5DAD01D7E}"/>
                    </a:ext>
                  </a:extLst>
                </p14:cNvPr>
                <p14:cNvContentPartPr/>
                <p14:nvPr/>
              </p14:nvContentPartPr>
              <p14:xfrm>
                <a:off x="5498967" y="2913022"/>
                <a:ext cx="48240" cy="8640"/>
              </p14:xfrm>
            </p:contentPart>
          </mc:Choice>
          <mc:Fallback>
            <p:pic>
              <p:nvPicPr>
                <p:cNvPr id="169053" name="Freihand 169052">
                  <a:extLst>
                    <a:ext uri="{FF2B5EF4-FFF2-40B4-BE49-F238E27FC236}">
                      <a16:creationId xmlns:a16="http://schemas.microsoft.com/office/drawing/2014/main" id="{8699B76E-4458-6A79-9E43-46B5DAD01D7E}"/>
                    </a:ext>
                  </a:extLst>
                </p:cNvPr>
                <p:cNvPicPr/>
                <p:nvPr/>
              </p:nvPicPr>
              <p:blipFill>
                <a:blip r:embed="rId292"/>
                <a:stretch>
                  <a:fillRect/>
                </a:stretch>
              </p:blipFill>
              <p:spPr>
                <a:xfrm>
                  <a:off x="5490327" y="2904382"/>
                  <a:ext cx="65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9054" name="Freihand 169053">
                  <a:extLst>
                    <a:ext uri="{FF2B5EF4-FFF2-40B4-BE49-F238E27FC236}">
                      <a16:creationId xmlns:a16="http://schemas.microsoft.com/office/drawing/2014/main" id="{13375230-A660-A110-7DAA-899D079D4FAC}"/>
                    </a:ext>
                  </a:extLst>
                </p14:cNvPr>
                <p14:cNvContentPartPr/>
                <p14:nvPr/>
              </p14:nvContentPartPr>
              <p14:xfrm>
                <a:off x="5597607" y="2849302"/>
                <a:ext cx="204840" cy="69840"/>
              </p14:xfrm>
            </p:contentPart>
          </mc:Choice>
          <mc:Fallback>
            <p:pic>
              <p:nvPicPr>
                <p:cNvPr id="169054" name="Freihand 169053">
                  <a:extLst>
                    <a:ext uri="{FF2B5EF4-FFF2-40B4-BE49-F238E27FC236}">
                      <a16:creationId xmlns:a16="http://schemas.microsoft.com/office/drawing/2014/main" id="{13375230-A660-A110-7DAA-899D079D4FAC}"/>
                    </a:ext>
                  </a:extLst>
                </p:cNvPr>
                <p:cNvPicPr/>
                <p:nvPr/>
              </p:nvPicPr>
              <p:blipFill>
                <a:blip r:embed="rId294"/>
                <a:stretch>
                  <a:fillRect/>
                </a:stretch>
              </p:blipFill>
              <p:spPr>
                <a:xfrm>
                  <a:off x="5588607" y="2840302"/>
                  <a:ext cx="222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9055" name="Freihand 169054">
                  <a:extLst>
                    <a:ext uri="{FF2B5EF4-FFF2-40B4-BE49-F238E27FC236}">
                      <a16:creationId xmlns:a16="http://schemas.microsoft.com/office/drawing/2014/main" id="{22F99AFE-424A-05C5-3C91-439CC245424C}"/>
                    </a:ext>
                  </a:extLst>
                </p14:cNvPr>
                <p14:cNvContentPartPr/>
                <p14:nvPr/>
              </p14:nvContentPartPr>
              <p14:xfrm>
                <a:off x="5829087" y="2814742"/>
                <a:ext cx="95400" cy="114840"/>
              </p14:xfrm>
            </p:contentPart>
          </mc:Choice>
          <mc:Fallback>
            <p:pic>
              <p:nvPicPr>
                <p:cNvPr id="169055" name="Freihand 169054">
                  <a:extLst>
                    <a:ext uri="{FF2B5EF4-FFF2-40B4-BE49-F238E27FC236}">
                      <a16:creationId xmlns:a16="http://schemas.microsoft.com/office/drawing/2014/main" id="{22F99AFE-424A-05C5-3C91-439CC245424C}"/>
                    </a:ext>
                  </a:extLst>
                </p:cNvPr>
                <p:cNvPicPr/>
                <p:nvPr/>
              </p:nvPicPr>
              <p:blipFill>
                <a:blip r:embed="rId296"/>
                <a:stretch>
                  <a:fillRect/>
                </a:stretch>
              </p:blipFill>
              <p:spPr>
                <a:xfrm>
                  <a:off x="5820447" y="2805742"/>
                  <a:ext cx="113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9056" name="Freihand 169055">
                  <a:extLst>
                    <a:ext uri="{FF2B5EF4-FFF2-40B4-BE49-F238E27FC236}">
                      <a16:creationId xmlns:a16="http://schemas.microsoft.com/office/drawing/2014/main" id="{7356A724-ACC1-372F-BA61-75DE7EDDD241}"/>
                    </a:ext>
                  </a:extLst>
                </p14:cNvPr>
                <p14:cNvContentPartPr/>
                <p14:nvPr/>
              </p14:nvContentPartPr>
              <p14:xfrm>
                <a:off x="5941047" y="2810422"/>
                <a:ext cx="518760" cy="81720"/>
              </p14:xfrm>
            </p:contentPart>
          </mc:Choice>
          <mc:Fallback>
            <p:pic>
              <p:nvPicPr>
                <p:cNvPr id="169056" name="Freihand 169055">
                  <a:extLst>
                    <a:ext uri="{FF2B5EF4-FFF2-40B4-BE49-F238E27FC236}">
                      <a16:creationId xmlns:a16="http://schemas.microsoft.com/office/drawing/2014/main" id="{7356A724-ACC1-372F-BA61-75DE7EDDD241}"/>
                    </a:ext>
                  </a:extLst>
                </p:cNvPr>
                <p:cNvPicPr/>
                <p:nvPr/>
              </p:nvPicPr>
              <p:blipFill>
                <a:blip r:embed="rId298"/>
                <a:stretch>
                  <a:fillRect/>
                </a:stretch>
              </p:blipFill>
              <p:spPr>
                <a:xfrm>
                  <a:off x="5932407" y="2801782"/>
                  <a:ext cx="536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9061" name="Freihand 169060">
                  <a:extLst>
                    <a:ext uri="{FF2B5EF4-FFF2-40B4-BE49-F238E27FC236}">
                      <a16:creationId xmlns:a16="http://schemas.microsoft.com/office/drawing/2014/main" id="{C8664F89-AC11-5EF0-41CA-AED025B2B513}"/>
                    </a:ext>
                  </a:extLst>
                </p14:cNvPr>
                <p14:cNvContentPartPr/>
                <p14:nvPr/>
              </p14:nvContentPartPr>
              <p14:xfrm>
                <a:off x="6743127" y="2808262"/>
                <a:ext cx="505800" cy="126000"/>
              </p14:xfrm>
            </p:contentPart>
          </mc:Choice>
          <mc:Fallback>
            <p:pic>
              <p:nvPicPr>
                <p:cNvPr id="169061" name="Freihand 169060">
                  <a:extLst>
                    <a:ext uri="{FF2B5EF4-FFF2-40B4-BE49-F238E27FC236}">
                      <a16:creationId xmlns:a16="http://schemas.microsoft.com/office/drawing/2014/main" id="{C8664F89-AC11-5EF0-41CA-AED025B2B513}"/>
                    </a:ext>
                  </a:extLst>
                </p:cNvPr>
                <p:cNvPicPr/>
                <p:nvPr/>
              </p:nvPicPr>
              <p:blipFill>
                <a:blip r:embed="rId300"/>
                <a:stretch>
                  <a:fillRect/>
                </a:stretch>
              </p:blipFill>
              <p:spPr>
                <a:xfrm>
                  <a:off x="6734127" y="2799262"/>
                  <a:ext cx="523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9062" name="Freihand 169061">
                  <a:extLst>
                    <a:ext uri="{FF2B5EF4-FFF2-40B4-BE49-F238E27FC236}">
                      <a16:creationId xmlns:a16="http://schemas.microsoft.com/office/drawing/2014/main" id="{F23BA097-066B-2DC8-A971-27C310E49312}"/>
                    </a:ext>
                  </a:extLst>
                </p14:cNvPr>
                <p14:cNvContentPartPr/>
                <p14:nvPr/>
              </p14:nvContentPartPr>
              <p14:xfrm>
                <a:off x="7494447" y="2768302"/>
                <a:ext cx="172440" cy="147960"/>
              </p14:xfrm>
            </p:contentPart>
          </mc:Choice>
          <mc:Fallback>
            <p:pic>
              <p:nvPicPr>
                <p:cNvPr id="169062" name="Freihand 169061">
                  <a:extLst>
                    <a:ext uri="{FF2B5EF4-FFF2-40B4-BE49-F238E27FC236}">
                      <a16:creationId xmlns:a16="http://schemas.microsoft.com/office/drawing/2014/main" id="{F23BA097-066B-2DC8-A971-27C310E49312}"/>
                    </a:ext>
                  </a:extLst>
                </p:cNvPr>
                <p:cNvPicPr/>
                <p:nvPr/>
              </p:nvPicPr>
              <p:blipFill>
                <a:blip r:embed="rId302"/>
                <a:stretch>
                  <a:fillRect/>
                </a:stretch>
              </p:blipFill>
              <p:spPr>
                <a:xfrm>
                  <a:off x="7485447" y="2759302"/>
                  <a:ext cx="190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9063" name="Freihand 169062">
                  <a:extLst>
                    <a:ext uri="{FF2B5EF4-FFF2-40B4-BE49-F238E27FC236}">
                      <a16:creationId xmlns:a16="http://schemas.microsoft.com/office/drawing/2014/main" id="{ED5CCCEE-E438-9E82-3C3A-E5A866F64C65}"/>
                    </a:ext>
                  </a:extLst>
                </p14:cNvPr>
                <p14:cNvContentPartPr/>
                <p14:nvPr/>
              </p14:nvContentPartPr>
              <p14:xfrm>
                <a:off x="7308687" y="2731582"/>
                <a:ext cx="142560" cy="212760"/>
              </p14:xfrm>
            </p:contentPart>
          </mc:Choice>
          <mc:Fallback>
            <p:pic>
              <p:nvPicPr>
                <p:cNvPr id="169063" name="Freihand 169062">
                  <a:extLst>
                    <a:ext uri="{FF2B5EF4-FFF2-40B4-BE49-F238E27FC236}">
                      <a16:creationId xmlns:a16="http://schemas.microsoft.com/office/drawing/2014/main" id="{ED5CCCEE-E438-9E82-3C3A-E5A866F64C65}"/>
                    </a:ext>
                  </a:extLst>
                </p:cNvPr>
                <p:cNvPicPr/>
                <p:nvPr/>
              </p:nvPicPr>
              <p:blipFill>
                <a:blip r:embed="rId304"/>
                <a:stretch>
                  <a:fillRect/>
                </a:stretch>
              </p:blipFill>
              <p:spPr>
                <a:xfrm>
                  <a:off x="7299687" y="2722582"/>
                  <a:ext cx="160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9064" name="Freihand 169063">
                  <a:extLst>
                    <a:ext uri="{FF2B5EF4-FFF2-40B4-BE49-F238E27FC236}">
                      <a16:creationId xmlns:a16="http://schemas.microsoft.com/office/drawing/2014/main" id="{5134F56E-7D14-159E-837B-E775DC0B4D0B}"/>
                    </a:ext>
                  </a:extLst>
                </p14:cNvPr>
                <p14:cNvContentPartPr/>
                <p14:nvPr/>
              </p14:nvContentPartPr>
              <p14:xfrm>
                <a:off x="7302207" y="2899342"/>
                <a:ext cx="153000" cy="30960"/>
              </p14:xfrm>
            </p:contentPart>
          </mc:Choice>
          <mc:Fallback>
            <p:pic>
              <p:nvPicPr>
                <p:cNvPr id="169064" name="Freihand 169063">
                  <a:extLst>
                    <a:ext uri="{FF2B5EF4-FFF2-40B4-BE49-F238E27FC236}">
                      <a16:creationId xmlns:a16="http://schemas.microsoft.com/office/drawing/2014/main" id="{5134F56E-7D14-159E-837B-E775DC0B4D0B}"/>
                    </a:ext>
                  </a:extLst>
                </p:cNvPr>
                <p:cNvPicPr/>
                <p:nvPr/>
              </p:nvPicPr>
              <p:blipFill>
                <a:blip r:embed="rId306"/>
                <a:stretch>
                  <a:fillRect/>
                </a:stretch>
              </p:blipFill>
              <p:spPr>
                <a:xfrm>
                  <a:off x="7293567" y="2890342"/>
                  <a:ext cx="170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9065" name="Freihand 169064">
                  <a:extLst>
                    <a:ext uri="{FF2B5EF4-FFF2-40B4-BE49-F238E27FC236}">
                      <a16:creationId xmlns:a16="http://schemas.microsoft.com/office/drawing/2014/main" id="{61D33D6F-146F-73CF-931B-4301C936DBD3}"/>
                    </a:ext>
                  </a:extLst>
                </p14:cNvPr>
                <p14:cNvContentPartPr/>
                <p14:nvPr/>
              </p14:nvContentPartPr>
              <p14:xfrm>
                <a:off x="7638447" y="2929942"/>
                <a:ext cx="102600" cy="141840"/>
              </p14:xfrm>
            </p:contentPart>
          </mc:Choice>
          <mc:Fallback>
            <p:pic>
              <p:nvPicPr>
                <p:cNvPr id="169065" name="Freihand 169064">
                  <a:extLst>
                    <a:ext uri="{FF2B5EF4-FFF2-40B4-BE49-F238E27FC236}">
                      <a16:creationId xmlns:a16="http://schemas.microsoft.com/office/drawing/2014/main" id="{61D33D6F-146F-73CF-931B-4301C936DBD3}"/>
                    </a:ext>
                  </a:extLst>
                </p:cNvPr>
                <p:cNvPicPr/>
                <p:nvPr/>
              </p:nvPicPr>
              <p:blipFill>
                <a:blip r:embed="rId308"/>
                <a:stretch>
                  <a:fillRect/>
                </a:stretch>
              </p:blipFill>
              <p:spPr>
                <a:xfrm>
                  <a:off x="7629447" y="2921302"/>
                  <a:ext cx="120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9067" name="Freihand 169066">
                  <a:extLst>
                    <a:ext uri="{FF2B5EF4-FFF2-40B4-BE49-F238E27FC236}">
                      <a16:creationId xmlns:a16="http://schemas.microsoft.com/office/drawing/2014/main" id="{E6B983A3-19CE-5334-E575-38C9FDF39481}"/>
                    </a:ext>
                  </a:extLst>
                </p14:cNvPr>
                <p14:cNvContentPartPr/>
                <p14:nvPr/>
              </p14:nvContentPartPr>
              <p14:xfrm>
                <a:off x="7893687" y="2805742"/>
                <a:ext cx="160920" cy="16920"/>
              </p14:xfrm>
            </p:contentPart>
          </mc:Choice>
          <mc:Fallback>
            <p:pic>
              <p:nvPicPr>
                <p:cNvPr id="169067" name="Freihand 169066">
                  <a:extLst>
                    <a:ext uri="{FF2B5EF4-FFF2-40B4-BE49-F238E27FC236}">
                      <a16:creationId xmlns:a16="http://schemas.microsoft.com/office/drawing/2014/main" id="{E6B983A3-19CE-5334-E575-38C9FDF39481}"/>
                    </a:ext>
                  </a:extLst>
                </p:cNvPr>
                <p:cNvPicPr/>
                <p:nvPr/>
              </p:nvPicPr>
              <p:blipFill>
                <a:blip r:embed="rId310"/>
                <a:stretch>
                  <a:fillRect/>
                </a:stretch>
              </p:blipFill>
              <p:spPr>
                <a:xfrm>
                  <a:off x="7884687" y="2797102"/>
                  <a:ext cx="178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9068" name="Freihand 169067">
                  <a:extLst>
                    <a:ext uri="{FF2B5EF4-FFF2-40B4-BE49-F238E27FC236}">
                      <a16:creationId xmlns:a16="http://schemas.microsoft.com/office/drawing/2014/main" id="{6FBCE696-270F-B8C0-9EDF-7114E5F237BB}"/>
                    </a:ext>
                  </a:extLst>
                </p14:cNvPr>
                <p14:cNvContentPartPr/>
                <p14:nvPr/>
              </p14:nvContentPartPr>
              <p14:xfrm>
                <a:off x="7881807" y="2871262"/>
                <a:ext cx="157320" cy="29880"/>
              </p14:xfrm>
            </p:contentPart>
          </mc:Choice>
          <mc:Fallback>
            <p:pic>
              <p:nvPicPr>
                <p:cNvPr id="169068" name="Freihand 169067">
                  <a:extLst>
                    <a:ext uri="{FF2B5EF4-FFF2-40B4-BE49-F238E27FC236}">
                      <a16:creationId xmlns:a16="http://schemas.microsoft.com/office/drawing/2014/main" id="{6FBCE696-270F-B8C0-9EDF-7114E5F237BB}"/>
                    </a:ext>
                  </a:extLst>
                </p:cNvPr>
                <p:cNvPicPr/>
                <p:nvPr/>
              </p:nvPicPr>
              <p:blipFill>
                <a:blip r:embed="rId312"/>
                <a:stretch>
                  <a:fillRect/>
                </a:stretch>
              </p:blipFill>
              <p:spPr>
                <a:xfrm>
                  <a:off x="7873167" y="2862622"/>
                  <a:ext cx="174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9070" name="Freihand 169069">
                  <a:extLst>
                    <a:ext uri="{FF2B5EF4-FFF2-40B4-BE49-F238E27FC236}">
                      <a16:creationId xmlns:a16="http://schemas.microsoft.com/office/drawing/2014/main" id="{FA9EFCC6-101B-4ABD-A4F3-5A95EBCE3109}"/>
                    </a:ext>
                  </a:extLst>
                </p14:cNvPr>
                <p14:cNvContentPartPr/>
                <p14:nvPr/>
              </p14:nvContentPartPr>
              <p14:xfrm>
                <a:off x="8190327" y="2793502"/>
                <a:ext cx="128160" cy="133560"/>
              </p14:xfrm>
            </p:contentPart>
          </mc:Choice>
          <mc:Fallback>
            <p:pic>
              <p:nvPicPr>
                <p:cNvPr id="169070" name="Freihand 169069">
                  <a:extLst>
                    <a:ext uri="{FF2B5EF4-FFF2-40B4-BE49-F238E27FC236}">
                      <a16:creationId xmlns:a16="http://schemas.microsoft.com/office/drawing/2014/main" id="{FA9EFCC6-101B-4ABD-A4F3-5A95EBCE3109}"/>
                    </a:ext>
                  </a:extLst>
                </p:cNvPr>
                <p:cNvPicPr/>
                <p:nvPr/>
              </p:nvPicPr>
              <p:blipFill>
                <a:blip r:embed="rId314"/>
                <a:stretch>
                  <a:fillRect/>
                </a:stretch>
              </p:blipFill>
              <p:spPr>
                <a:xfrm>
                  <a:off x="8181327" y="2784862"/>
                  <a:ext cx="145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9071" name="Freihand 169070">
                  <a:extLst>
                    <a:ext uri="{FF2B5EF4-FFF2-40B4-BE49-F238E27FC236}">
                      <a16:creationId xmlns:a16="http://schemas.microsoft.com/office/drawing/2014/main" id="{FC1ABC1F-0024-CC0B-8091-0A57B7778A89}"/>
                    </a:ext>
                  </a:extLst>
                </p14:cNvPr>
                <p14:cNvContentPartPr/>
                <p14:nvPr/>
              </p14:nvContentPartPr>
              <p14:xfrm>
                <a:off x="8370327" y="2883142"/>
                <a:ext cx="14760" cy="136440"/>
              </p14:xfrm>
            </p:contentPart>
          </mc:Choice>
          <mc:Fallback>
            <p:pic>
              <p:nvPicPr>
                <p:cNvPr id="169071" name="Freihand 169070">
                  <a:extLst>
                    <a:ext uri="{FF2B5EF4-FFF2-40B4-BE49-F238E27FC236}">
                      <a16:creationId xmlns:a16="http://schemas.microsoft.com/office/drawing/2014/main" id="{FC1ABC1F-0024-CC0B-8091-0A57B7778A89}"/>
                    </a:ext>
                  </a:extLst>
                </p:cNvPr>
                <p:cNvPicPr/>
                <p:nvPr/>
              </p:nvPicPr>
              <p:blipFill>
                <a:blip r:embed="rId316"/>
                <a:stretch>
                  <a:fillRect/>
                </a:stretch>
              </p:blipFill>
              <p:spPr>
                <a:xfrm>
                  <a:off x="8361687" y="2874502"/>
                  <a:ext cx="32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9072" name="Freihand 169071">
                  <a:extLst>
                    <a:ext uri="{FF2B5EF4-FFF2-40B4-BE49-F238E27FC236}">
                      <a16:creationId xmlns:a16="http://schemas.microsoft.com/office/drawing/2014/main" id="{F0AE047A-3294-186C-BE29-8F8A4143E0F5}"/>
                    </a:ext>
                  </a:extLst>
                </p14:cNvPr>
                <p14:cNvContentPartPr/>
                <p14:nvPr/>
              </p14:nvContentPartPr>
              <p14:xfrm>
                <a:off x="8461047" y="2766502"/>
                <a:ext cx="108000" cy="168120"/>
              </p14:xfrm>
            </p:contentPart>
          </mc:Choice>
          <mc:Fallback>
            <p:pic>
              <p:nvPicPr>
                <p:cNvPr id="169072" name="Freihand 169071">
                  <a:extLst>
                    <a:ext uri="{FF2B5EF4-FFF2-40B4-BE49-F238E27FC236}">
                      <a16:creationId xmlns:a16="http://schemas.microsoft.com/office/drawing/2014/main" id="{F0AE047A-3294-186C-BE29-8F8A4143E0F5}"/>
                    </a:ext>
                  </a:extLst>
                </p:cNvPr>
                <p:cNvPicPr/>
                <p:nvPr/>
              </p:nvPicPr>
              <p:blipFill>
                <a:blip r:embed="rId318"/>
                <a:stretch>
                  <a:fillRect/>
                </a:stretch>
              </p:blipFill>
              <p:spPr>
                <a:xfrm>
                  <a:off x="8452047" y="2757502"/>
                  <a:ext cx="125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9074" name="Freihand 169073">
                  <a:extLst>
                    <a:ext uri="{FF2B5EF4-FFF2-40B4-BE49-F238E27FC236}">
                      <a16:creationId xmlns:a16="http://schemas.microsoft.com/office/drawing/2014/main" id="{07B4C68E-0C1A-B98B-D974-EDC7D06F5345}"/>
                    </a:ext>
                  </a:extLst>
                </p14:cNvPr>
                <p14:cNvContentPartPr/>
                <p14:nvPr/>
              </p14:nvContentPartPr>
              <p14:xfrm>
                <a:off x="8724927" y="2836702"/>
                <a:ext cx="24480" cy="18000"/>
              </p14:xfrm>
            </p:contentPart>
          </mc:Choice>
          <mc:Fallback>
            <p:pic>
              <p:nvPicPr>
                <p:cNvPr id="169074" name="Freihand 169073">
                  <a:extLst>
                    <a:ext uri="{FF2B5EF4-FFF2-40B4-BE49-F238E27FC236}">
                      <a16:creationId xmlns:a16="http://schemas.microsoft.com/office/drawing/2014/main" id="{07B4C68E-0C1A-B98B-D974-EDC7D06F5345}"/>
                    </a:ext>
                  </a:extLst>
                </p:cNvPr>
                <p:cNvPicPr/>
                <p:nvPr/>
              </p:nvPicPr>
              <p:blipFill>
                <a:blip r:embed="rId320"/>
                <a:stretch>
                  <a:fillRect/>
                </a:stretch>
              </p:blipFill>
              <p:spPr>
                <a:xfrm>
                  <a:off x="8716287" y="2828062"/>
                  <a:ext cx="42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9075" name="Freihand 169074">
                  <a:extLst>
                    <a:ext uri="{FF2B5EF4-FFF2-40B4-BE49-F238E27FC236}">
                      <a16:creationId xmlns:a16="http://schemas.microsoft.com/office/drawing/2014/main" id="{F027907A-09F5-FF22-0548-3854A7F77A93}"/>
                    </a:ext>
                  </a:extLst>
                </p14:cNvPr>
                <p14:cNvContentPartPr/>
                <p14:nvPr/>
              </p14:nvContentPartPr>
              <p14:xfrm>
                <a:off x="8795847" y="2775142"/>
                <a:ext cx="129600" cy="105120"/>
              </p14:xfrm>
            </p:contentPart>
          </mc:Choice>
          <mc:Fallback>
            <p:pic>
              <p:nvPicPr>
                <p:cNvPr id="169075" name="Freihand 169074">
                  <a:extLst>
                    <a:ext uri="{FF2B5EF4-FFF2-40B4-BE49-F238E27FC236}">
                      <a16:creationId xmlns:a16="http://schemas.microsoft.com/office/drawing/2014/main" id="{F027907A-09F5-FF22-0548-3854A7F77A93}"/>
                    </a:ext>
                  </a:extLst>
                </p:cNvPr>
                <p:cNvPicPr/>
                <p:nvPr/>
              </p:nvPicPr>
              <p:blipFill>
                <a:blip r:embed="rId322"/>
                <a:stretch>
                  <a:fillRect/>
                </a:stretch>
              </p:blipFill>
              <p:spPr>
                <a:xfrm>
                  <a:off x="8787207" y="2766502"/>
                  <a:ext cx="147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9076" name="Freihand 169075">
                  <a:extLst>
                    <a:ext uri="{FF2B5EF4-FFF2-40B4-BE49-F238E27FC236}">
                      <a16:creationId xmlns:a16="http://schemas.microsoft.com/office/drawing/2014/main" id="{56F4675F-5719-CE17-37E3-57E7B6BF3530}"/>
                    </a:ext>
                  </a:extLst>
                </p14:cNvPr>
                <p14:cNvContentPartPr/>
                <p14:nvPr/>
              </p14:nvContentPartPr>
              <p14:xfrm>
                <a:off x="8896647" y="2800702"/>
                <a:ext cx="31680" cy="114480"/>
              </p14:xfrm>
            </p:contentPart>
          </mc:Choice>
          <mc:Fallback>
            <p:pic>
              <p:nvPicPr>
                <p:cNvPr id="169076" name="Freihand 169075">
                  <a:extLst>
                    <a:ext uri="{FF2B5EF4-FFF2-40B4-BE49-F238E27FC236}">
                      <a16:creationId xmlns:a16="http://schemas.microsoft.com/office/drawing/2014/main" id="{56F4675F-5719-CE17-37E3-57E7B6BF3530}"/>
                    </a:ext>
                  </a:extLst>
                </p:cNvPr>
                <p:cNvPicPr/>
                <p:nvPr/>
              </p:nvPicPr>
              <p:blipFill>
                <a:blip r:embed="rId324"/>
                <a:stretch>
                  <a:fillRect/>
                </a:stretch>
              </p:blipFill>
              <p:spPr>
                <a:xfrm>
                  <a:off x="8888007" y="2791702"/>
                  <a:ext cx="49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9077" name="Freihand 169076">
                  <a:extLst>
                    <a:ext uri="{FF2B5EF4-FFF2-40B4-BE49-F238E27FC236}">
                      <a16:creationId xmlns:a16="http://schemas.microsoft.com/office/drawing/2014/main" id="{7D0A42A1-FD00-19AF-1FD5-360DBD0F0A72}"/>
                    </a:ext>
                  </a:extLst>
                </p14:cNvPr>
                <p14:cNvContentPartPr/>
                <p14:nvPr/>
              </p14:nvContentPartPr>
              <p14:xfrm>
                <a:off x="8977647" y="2860462"/>
                <a:ext cx="24120" cy="134640"/>
              </p14:xfrm>
            </p:contentPart>
          </mc:Choice>
          <mc:Fallback>
            <p:pic>
              <p:nvPicPr>
                <p:cNvPr id="169077" name="Freihand 169076">
                  <a:extLst>
                    <a:ext uri="{FF2B5EF4-FFF2-40B4-BE49-F238E27FC236}">
                      <a16:creationId xmlns:a16="http://schemas.microsoft.com/office/drawing/2014/main" id="{7D0A42A1-FD00-19AF-1FD5-360DBD0F0A72}"/>
                    </a:ext>
                  </a:extLst>
                </p:cNvPr>
                <p:cNvPicPr/>
                <p:nvPr/>
              </p:nvPicPr>
              <p:blipFill>
                <a:blip r:embed="rId326"/>
                <a:stretch>
                  <a:fillRect/>
                </a:stretch>
              </p:blipFill>
              <p:spPr>
                <a:xfrm>
                  <a:off x="8969007" y="2851822"/>
                  <a:ext cx="41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9078" name="Freihand 169077">
                  <a:extLst>
                    <a:ext uri="{FF2B5EF4-FFF2-40B4-BE49-F238E27FC236}">
                      <a16:creationId xmlns:a16="http://schemas.microsoft.com/office/drawing/2014/main" id="{8709AA94-C599-D31E-EB67-677ED45293B8}"/>
                    </a:ext>
                  </a:extLst>
                </p14:cNvPr>
                <p14:cNvContentPartPr/>
                <p14:nvPr/>
              </p14:nvContentPartPr>
              <p14:xfrm>
                <a:off x="9079887" y="2778382"/>
                <a:ext cx="117000" cy="108720"/>
              </p14:xfrm>
            </p:contentPart>
          </mc:Choice>
          <mc:Fallback>
            <p:pic>
              <p:nvPicPr>
                <p:cNvPr id="169078" name="Freihand 169077">
                  <a:extLst>
                    <a:ext uri="{FF2B5EF4-FFF2-40B4-BE49-F238E27FC236}">
                      <a16:creationId xmlns:a16="http://schemas.microsoft.com/office/drawing/2014/main" id="{8709AA94-C599-D31E-EB67-677ED45293B8}"/>
                    </a:ext>
                  </a:extLst>
                </p:cNvPr>
                <p:cNvPicPr/>
                <p:nvPr/>
              </p:nvPicPr>
              <p:blipFill>
                <a:blip r:embed="rId328"/>
                <a:stretch>
                  <a:fillRect/>
                </a:stretch>
              </p:blipFill>
              <p:spPr>
                <a:xfrm>
                  <a:off x="9071247" y="2769742"/>
                  <a:ext cx="134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9079" name="Freihand 169078">
                  <a:extLst>
                    <a:ext uri="{FF2B5EF4-FFF2-40B4-BE49-F238E27FC236}">
                      <a16:creationId xmlns:a16="http://schemas.microsoft.com/office/drawing/2014/main" id="{085A8915-FF2A-294E-74E4-DE1FCED57811}"/>
                    </a:ext>
                  </a:extLst>
                </p14:cNvPr>
                <p14:cNvContentPartPr/>
                <p14:nvPr/>
              </p14:nvContentPartPr>
              <p14:xfrm>
                <a:off x="9136767" y="2716102"/>
                <a:ext cx="111240" cy="32760"/>
              </p14:xfrm>
            </p:contentPart>
          </mc:Choice>
          <mc:Fallback>
            <p:pic>
              <p:nvPicPr>
                <p:cNvPr id="169079" name="Freihand 169078">
                  <a:extLst>
                    <a:ext uri="{FF2B5EF4-FFF2-40B4-BE49-F238E27FC236}">
                      <a16:creationId xmlns:a16="http://schemas.microsoft.com/office/drawing/2014/main" id="{085A8915-FF2A-294E-74E4-DE1FCED57811}"/>
                    </a:ext>
                  </a:extLst>
                </p:cNvPr>
                <p:cNvPicPr/>
                <p:nvPr/>
              </p:nvPicPr>
              <p:blipFill>
                <a:blip r:embed="rId330"/>
                <a:stretch>
                  <a:fillRect/>
                </a:stretch>
              </p:blipFill>
              <p:spPr>
                <a:xfrm>
                  <a:off x="9127767" y="2707102"/>
                  <a:ext cx="128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9081" name="Freihand 169080">
                  <a:extLst>
                    <a:ext uri="{FF2B5EF4-FFF2-40B4-BE49-F238E27FC236}">
                      <a16:creationId xmlns:a16="http://schemas.microsoft.com/office/drawing/2014/main" id="{52515AD1-BC84-7A9C-64F8-39D9E17ECFFF}"/>
                    </a:ext>
                  </a:extLst>
                </p14:cNvPr>
                <p14:cNvContentPartPr/>
                <p14:nvPr/>
              </p14:nvContentPartPr>
              <p14:xfrm>
                <a:off x="9423687" y="2787382"/>
                <a:ext cx="120960" cy="11160"/>
              </p14:xfrm>
            </p:contentPart>
          </mc:Choice>
          <mc:Fallback>
            <p:pic>
              <p:nvPicPr>
                <p:cNvPr id="169081" name="Freihand 169080">
                  <a:extLst>
                    <a:ext uri="{FF2B5EF4-FFF2-40B4-BE49-F238E27FC236}">
                      <a16:creationId xmlns:a16="http://schemas.microsoft.com/office/drawing/2014/main" id="{52515AD1-BC84-7A9C-64F8-39D9E17ECFFF}"/>
                    </a:ext>
                  </a:extLst>
                </p:cNvPr>
                <p:cNvPicPr/>
                <p:nvPr/>
              </p:nvPicPr>
              <p:blipFill>
                <a:blip r:embed="rId332"/>
                <a:stretch>
                  <a:fillRect/>
                </a:stretch>
              </p:blipFill>
              <p:spPr>
                <a:xfrm>
                  <a:off x="9414687" y="2778382"/>
                  <a:ext cx="138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9082" name="Freihand 169081">
                  <a:extLst>
                    <a:ext uri="{FF2B5EF4-FFF2-40B4-BE49-F238E27FC236}">
                      <a16:creationId xmlns:a16="http://schemas.microsoft.com/office/drawing/2014/main" id="{505BF290-069B-74B7-83DA-66CCE5C53E55}"/>
                    </a:ext>
                  </a:extLst>
                </p14:cNvPr>
                <p14:cNvContentPartPr/>
                <p14:nvPr/>
              </p14:nvContentPartPr>
              <p14:xfrm>
                <a:off x="9444207" y="2826982"/>
                <a:ext cx="96840" cy="7200"/>
              </p14:xfrm>
            </p:contentPart>
          </mc:Choice>
          <mc:Fallback>
            <p:pic>
              <p:nvPicPr>
                <p:cNvPr id="169082" name="Freihand 169081">
                  <a:extLst>
                    <a:ext uri="{FF2B5EF4-FFF2-40B4-BE49-F238E27FC236}">
                      <a16:creationId xmlns:a16="http://schemas.microsoft.com/office/drawing/2014/main" id="{505BF290-069B-74B7-83DA-66CCE5C53E55}"/>
                    </a:ext>
                  </a:extLst>
                </p:cNvPr>
                <p:cNvPicPr/>
                <p:nvPr/>
              </p:nvPicPr>
              <p:blipFill>
                <a:blip r:embed="rId334"/>
                <a:stretch>
                  <a:fillRect/>
                </a:stretch>
              </p:blipFill>
              <p:spPr>
                <a:xfrm>
                  <a:off x="9435567" y="2818342"/>
                  <a:ext cx="114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9083" name="Freihand 169082">
                  <a:extLst>
                    <a:ext uri="{FF2B5EF4-FFF2-40B4-BE49-F238E27FC236}">
                      <a16:creationId xmlns:a16="http://schemas.microsoft.com/office/drawing/2014/main" id="{DB210D1B-6422-E66E-9997-1C038725E7A0}"/>
                    </a:ext>
                  </a:extLst>
                </p14:cNvPr>
                <p14:cNvContentPartPr/>
                <p14:nvPr/>
              </p14:nvContentPartPr>
              <p14:xfrm>
                <a:off x="9648687" y="2683342"/>
                <a:ext cx="104040" cy="183240"/>
              </p14:xfrm>
            </p:contentPart>
          </mc:Choice>
          <mc:Fallback>
            <p:pic>
              <p:nvPicPr>
                <p:cNvPr id="169083" name="Freihand 169082">
                  <a:extLst>
                    <a:ext uri="{FF2B5EF4-FFF2-40B4-BE49-F238E27FC236}">
                      <a16:creationId xmlns:a16="http://schemas.microsoft.com/office/drawing/2014/main" id="{DB210D1B-6422-E66E-9997-1C038725E7A0}"/>
                    </a:ext>
                  </a:extLst>
                </p:cNvPr>
                <p:cNvPicPr/>
                <p:nvPr/>
              </p:nvPicPr>
              <p:blipFill>
                <a:blip r:embed="rId336"/>
                <a:stretch>
                  <a:fillRect/>
                </a:stretch>
              </p:blipFill>
              <p:spPr>
                <a:xfrm>
                  <a:off x="9640047" y="2674702"/>
                  <a:ext cx="121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9084" name="Freihand 169083">
                  <a:extLst>
                    <a:ext uri="{FF2B5EF4-FFF2-40B4-BE49-F238E27FC236}">
                      <a16:creationId xmlns:a16="http://schemas.microsoft.com/office/drawing/2014/main" id="{A1227F11-B98B-2603-C226-CA308E353B4D}"/>
                    </a:ext>
                  </a:extLst>
                </p14:cNvPr>
                <p14:cNvContentPartPr/>
                <p14:nvPr/>
              </p14:nvContentPartPr>
              <p14:xfrm>
                <a:off x="9801687" y="2809342"/>
                <a:ext cx="27360" cy="84960"/>
              </p14:xfrm>
            </p:contentPart>
          </mc:Choice>
          <mc:Fallback>
            <p:pic>
              <p:nvPicPr>
                <p:cNvPr id="169084" name="Freihand 169083">
                  <a:extLst>
                    <a:ext uri="{FF2B5EF4-FFF2-40B4-BE49-F238E27FC236}">
                      <a16:creationId xmlns:a16="http://schemas.microsoft.com/office/drawing/2014/main" id="{A1227F11-B98B-2603-C226-CA308E353B4D}"/>
                    </a:ext>
                  </a:extLst>
                </p:cNvPr>
                <p:cNvPicPr/>
                <p:nvPr/>
              </p:nvPicPr>
              <p:blipFill>
                <a:blip r:embed="rId338"/>
                <a:stretch>
                  <a:fillRect/>
                </a:stretch>
              </p:blipFill>
              <p:spPr>
                <a:xfrm>
                  <a:off x="9793047" y="2800702"/>
                  <a:ext cx="45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9085" name="Freihand 169084">
                  <a:extLst>
                    <a:ext uri="{FF2B5EF4-FFF2-40B4-BE49-F238E27FC236}">
                      <a16:creationId xmlns:a16="http://schemas.microsoft.com/office/drawing/2014/main" id="{1976E966-1B57-AEED-BE68-8C0B55613B7D}"/>
                    </a:ext>
                  </a:extLst>
                </p14:cNvPr>
                <p14:cNvContentPartPr/>
                <p14:nvPr/>
              </p14:nvContentPartPr>
              <p14:xfrm>
                <a:off x="9904647" y="2734822"/>
                <a:ext cx="77760" cy="89280"/>
              </p14:xfrm>
            </p:contentPart>
          </mc:Choice>
          <mc:Fallback>
            <p:pic>
              <p:nvPicPr>
                <p:cNvPr id="169085" name="Freihand 169084">
                  <a:extLst>
                    <a:ext uri="{FF2B5EF4-FFF2-40B4-BE49-F238E27FC236}">
                      <a16:creationId xmlns:a16="http://schemas.microsoft.com/office/drawing/2014/main" id="{1976E966-1B57-AEED-BE68-8C0B55613B7D}"/>
                    </a:ext>
                  </a:extLst>
                </p:cNvPr>
                <p:cNvPicPr/>
                <p:nvPr/>
              </p:nvPicPr>
              <p:blipFill>
                <a:blip r:embed="rId340"/>
                <a:stretch>
                  <a:fillRect/>
                </a:stretch>
              </p:blipFill>
              <p:spPr>
                <a:xfrm>
                  <a:off x="9896007" y="2726182"/>
                  <a:ext cx="95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9086" name="Freihand 169085">
                  <a:extLst>
                    <a:ext uri="{FF2B5EF4-FFF2-40B4-BE49-F238E27FC236}">
                      <a16:creationId xmlns:a16="http://schemas.microsoft.com/office/drawing/2014/main" id="{43429A74-C8A5-A516-392F-1B3E167DD963}"/>
                    </a:ext>
                  </a:extLst>
                </p14:cNvPr>
                <p14:cNvContentPartPr/>
                <p14:nvPr/>
              </p14:nvContentPartPr>
              <p14:xfrm>
                <a:off x="10077087" y="2700622"/>
                <a:ext cx="126720" cy="154440"/>
              </p14:xfrm>
            </p:contentPart>
          </mc:Choice>
          <mc:Fallback>
            <p:pic>
              <p:nvPicPr>
                <p:cNvPr id="169086" name="Freihand 169085">
                  <a:extLst>
                    <a:ext uri="{FF2B5EF4-FFF2-40B4-BE49-F238E27FC236}">
                      <a16:creationId xmlns:a16="http://schemas.microsoft.com/office/drawing/2014/main" id="{43429A74-C8A5-A516-392F-1B3E167DD963}"/>
                    </a:ext>
                  </a:extLst>
                </p:cNvPr>
                <p:cNvPicPr/>
                <p:nvPr/>
              </p:nvPicPr>
              <p:blipFill>
                <a:blip r:embed="rId342"/>
                <a:stretch>
                  <a:fillRect/>
                </a:stretch>
              </p:blipFill>
              <p:spPr>
                <a:xfrm>
                  <a:off x="10068087" y="2691622"/>
                  <a:ext cx="144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9087" name="Freihand 169086">
                  <a:extLst>
                    <a:ext uri="{FF2B5EF4-FFF2-40B4-BE49-F238E27FC236}">
                      <a16:creationId xmlns:a16="http://schemas.microsoft.com/office/drawing/2014/main" id="{02266D3D-533D-5524-5DD0-8877F7262D0E}"/>
                    </a:ext>
                  </a:extLst>
                </p14:cNvPr>
                <p14:cNvContentPartPr/>
                <p14:nvPr/>
              </p14:nvContentPartPr>
              <p14:xfrm>
                <a:off x="10137567" y="2659942"/>
                <a:ext cx="150120" cy="25200"/>
              </p14:xfrm>
            </p:contentPart>
          </mc:Choice>
          <mc:Fallback>
            <p:pic>
              <p:nvPicPr>
                <p:cNvPr id="169087" name="Freihand 169086">
                  <a:extLst>
                    <a:ext uri="{FF2B5EF4-FFF2-40B4-BE49-F238E27FC236}">
                      <a16:creationId xmlns:a16="http://schemas.microsoft.com/office/drawing/2014/main" id="{02266D3D-533D-5524-5DD0-8877F7262D0E}"/>
                    </a:ext>
                  </a:extLst>
                </p:cNvPr>
                <p:cNvPicPr/>
                <p:nvPr/>
              </p:nvPicPr>
              <p:blipFill>
                <a:blip r:embed="rId344"/>
                <a:stretch>
                  <a:fillRect/>
                </a:stretch>
              </p:blipFill>
              <p:spPr>
                <a:xfrm>
                  <a:off x="10128927" y="2650942"/>
                  <a:ext cx="167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9094" name="Freihand 169093">
                  <a:extLst>
                    <a:ext uri="{FF2B5EF4-FFF2-40B4-BE49-F238E27FC236}">
                      <a16:creationId xmlns:a16="http://schemas.microsoft.com/office/drawing/2014/main" id="{92FF05EB-5492-0100-EB0C-AA4EC9973AEC}"/>
                    </a:ext>
                  </a:extLst>
                </p14:cNvPr>
                <p14:cNvContentPartPr/>
                <p14:nvPr/>
              </p14:nvContentPartPr>
              <p14:xfrm>
                <a:off x="345207" y="3464902"/>
                <a:ext cx="199080" cy="17280"/>
              </p14:xfrm>
            </p:contentPart>
          </mc:Choice>
          <mc:Fallback>
            <p:pic>
              <p:nvPicPr>
                <p:cNvPr id="169094" name="Freihand 169093">
                  <a:extLst>
                    <a:ext uri="{FF2B5EF4-FFF2-40B4-BE49-F238E27FC236}">
                      <a16:creationId xmlns:a16="http://schemas.microsoft.com/office/drawing/2014/main" id="{92FF05EB-5492-0100-EB0C-AA4EC9973AEC}"/>
                    </a:ext>
                  </a:extLst>
                </p:cNvPr>
                <p:cNvPicPr/>
                <p:nvPr/>
              </p:nvPicPr>
              <p:blipFill>
                <a:blip r:embed="rId346"/>
                <a:stretch>
                  <a:fillRect/>
                </a:stretch>
              </p:blipFill>
              <p:spPr>
                <a:xfrm>
                  <a:off x="336567" y="3455902"/>
                  <a:ext cx="216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9095" name="Freihand 169094">
                  <a:extLst>
                    <a:ext uri="{FF2B5EF4-FFF2-40B4-BE49-F238E27FC236}">
                      <a16:creationId xmlns:a16="http://schemas.microsoft.com/office/drawing/2014/main" id="{AAA0F3D5-3E04-47B1-AB27-116E335AD10D}"/>
                    </a:ext>
                  </a:extLst>
                </p14:cNvPr>
                <p14:cNvContentPartPr/>
                <p14:nvPr/>
              </p14:nvContentPartPr>
              <p14:xfrm>
                <a:off x="558327" y="3408382"/>
                <a:ext cx="98280" cy="177120"/>
              </p14:xfrm>
            </p:contentPart>
          </mc:Choice>
          <mc:Fallback>
            <p:pic>
              <p:nvPicPr>
                <p:cNvPr id="169095" name="Freihand 169094">
                  <a:extLst>
                    <a:ext uri="{FF2B5EF4-FFF2-40B4-BE49-F238E27FC236}">
                      <a16:creationId xmlns:a16="http://schemas.microsoft.com/office/drawing/2014/main" id="{AAA0F3D5-3E04-47B1-AB27-116E335AD10D}"/>
                    </a:ext>
                  </a:extLst>
                </p:cNvPr>
                <p:cNvPicPr/>
                <p:nvPr/>
              </p:nvPicPr>
              <p:blipFill>
                <a:blip r:embed="rId348"/>
                <a:stretch>
                  <a:fillRect/>
                </a:stretch>
              </p:blipFill>
              <p:spPr>
                <a:xfrm>
                  <a:off x="549687" y="3399742"/>
                  <a:ext cx="115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9131" name="Freihand 169130">
                  <a:extLst>
                    <a:ext uri="{FF2B5EF4-FFF2-40B4-BE49-F238E27FC236}">
                      <a16:creationId xmlns:a16="http://schemas.microsoft.com/office/drawing/2014/main" id="{B5371F8B-F7DE-1FCF-E74D-70B165E828C3}"/>
                    </a:ext>
                  </a:extLst>
                </p14:cNvPr>
                <p14:cNvContentPartPr/>
                <p14:nvPr/>
              </p14:nvContentPartPr>
              <p14:xfrm>
                <a:off x="8930487" y="3187702"/>
                <a:ext cx="105840" cy="117720"/>
              </p14:xfrm>
            </p:contentPart>
          </mc:Choice>
          <mc:Fallback>
            <p:pic>
              <p:nvPicPr>
                <p:cNvPr id="169131" name="Freihand 169130">
                  <a:extLst>
                    <a:ext uri="{FF2B5EF4-FFF2-40B4-BE49-F238E27FC236}">
                      <a16:creationId xmlns:a16="http://schemas.microsoft.com/office/drawing/2014/main" id="{B5371F8B-F7DE-1FCF-E74D-70B165E828C3}"/>
                    </a:ext>
                  </a:extLst>
                </p:cNvPr>
                <p:cNvPicPr/>
                <p:nvPr/>
              </p:nvPicPr>
              <p:blipFill>
                <a:blip r:embed="rId350"/>
                <a:stretch>
                  <a:fillRect/>
                </a:stretch>
              </p:blipFill>
              <p:spPr>
                <a:xfrm>
                  <a:off x="8921847" y="3178702"/>
                  <a:ext cx="123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9132" name="Freihand 169131">
                  <a:extLst>
                    <a:ext uri="{FF2B5EF4-FFF2-40B4-BE49-F238E27FC236}">
                      <a16:creationId xmlns:a16="http://schemas.microsoft.com/office/drawing/2014/main" id="{AB0B410F-A86D-4513-472E-D57C0B6AF871}"/>
                    </a:ext>
                  </a:extLst>
                </p14:cNvPr>
                <p14:cNvContentPartPr/>
                <p14:nvPr/>
              </p14:nvContentPartPr>
              <p14:xfrm>
                <a:off x="9029487" y="3228382"/>
                <a:ext cx="94680" cy="209160"/>
              </p14:xfrm>
            </p:contentPart>
          </mc:Choice>
          <mc:Fallback>
            <p:pic>
              <p:nvPicPr>
                <p:cNvPr id="169132" name="Freihand 169131">
                  <a:extLst>
                    <a:ext uri="{FF2B5EF4-FFF2-40B4-BE49-F238E27FC236}">
                      <a16:creationId xmlns:a16="http://schemas.microsoft.com/office/drawing/2014/main" id="{AB0B410F-A86D-4513-472E-D57C0B6AF871}"/>
                    </a:ext>
                  </a:extLst>
                </p:cNvPr>
                <p:cNvPicPr/>
                <p:nvPr/>
              </p:nvPicPr>
              <p:blipFill>
                <a:blip r:embed="rId352"/>
                <a:stretch>
                  <a:fillRect/>
                </a:stretch>
              </p:blipFill>
              <p:spPr>
                <a:xfrm>
                  <a:off x="9020487" y="3219742"/>
                  <a:ext cx="112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9133" name="Freihand 169132">
                  <a:extLst>
                    <a:ext uri="{FF2B5EF4-FFF2-40B4-BE49-F238E27FC236}">
                      <a16:creationId xmlns:a16="http://schemas.microsoft.com/office/drawing/2014/main" id="{14E511D0-1894-E251-BB8A-98CB9710733B}"/>
                    </a:ext>
                  </a:extLst>
                </p14:cNvPr>
                <p14:cNvContentPartPr/>
                <p14:nvPr/>
              </p14:nvContentPartPr>
              <p14:xfrm>
                <a:off x="9205527" y="3198142"/>
                <a:ext cx="168480" cy="111240"/>
              </p14:xfrm>
            </p:contentPart>
          </mc:Choice>
          <mc:Fallback>
            <p:pic>
              <p:nvPicPr>
                <p:cNvPr id="169133" name="Freihand 169132">
                  <a:extLst>
                    <a:ext uri="{FF2B5EF4-FFF2-40B4-BE49-F238E27FC236}">
                      <a16:creationId xmlns:a16="http://schemas.microsoft.com/office/drawing/2014/main" id="{14E511D0-1894-E251-BB8A-98CB9710733B}"/>
                    </a:ext>
                  </a:extLst>
                </p:cNvPr>
                <p:cNvPicPr/>
                <p:nvPr/>
              </p:nvPicPr>
              <p:blipFill>
                <a:blip r:embed="rId354"/>
                <a:stretch>
                  <a:fillRect/>
                </a:stretch>
              </p:blipFill>
              <p:spPr>
                <a:xfrm>
                  <a:off x="9196527" y="3189502"/>
                  <a:ext cx="186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9134" name="Freihand 169133">
                  <a:extLst>
                    <a:ext uri="{FF2B5EF4-FFF2-40B4-BE49-F238E27FC236}">
                      <a16:creationId xmlns:a16="http://schemas.microsoft.com/office/drawing/2014/main" id="{CA84E3DD-3356-E267-DEB9-01DA3878E336}"/>
                    </a:ext>
                  </a:extLst>
                </p14:cNvPr>
                <p14:cNvContentPartPr/>
                <p14:nvPr/>
              </p14:nvContentPartPr>
              <p14:xfrm>
                <a:off x="9471927" y="3116422"/>
                <a:ext cx="192240" cy="177480"/>
              </p14:xfrm>
            </p:contentPart>
          </mc:Choice>
          <mc:Fallback>
            <p:pic>
              <p:nvPicPr>
                <p:cNvPr id="169134" name="Freihand 169133">
                  <a:extLst>
                    <a:ext uri="{FF2B5EF4-FFF2-40B4-BE49-F238E27FC236}">
                      <a16:creationId xmlns:a16="http://schemas.microsoft.com/office/drawing/2014/main" id="{CA84E3DD-3356-E267-DEB9-01DA3878E336}"/>
                    </a:ext>
                  </a:extLst>
                </p:cNvPr>
                <p:cNvPicPr/>
                <p:nvPr/>
              </p:nvPicPr>
              <p:blipFill>
                <a:blip r:embed="rId356"/>
                <a:stretch>
                  <a:fillRect/>
                </a:stretch>
              </p:blipFill>
              <p:spPr>
                <a:xfrm>
                  <a:off x="9463287" y="3107782"/>
                  <a:ext cx="209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9136" name="Freihand 169135">
                  <a:extLst>
                    <a:ext uri="{FF2B5EF4-FFF2-40B4-BE49-F238E27FC236}">
                      <a16:creationId xmlns:a16="http://schemas.microsoft.com/office/drawing/2014/main" id="{B8C4A9C6-8976-1FB3-81B9-60921E9B001F}"/>
                    </a:ext>
                  </a:extLst>
                </p14:cNvPr>
                <p14:cNvContentPartPr/>
                <p14:nvPr/>
              </p14:nvContentPartPr>
              <p14:xfrm>
                <a:off x="336207" y="3909502"/>
                <a:ext cx="295560" cy="46440"/>
              </p14:xfrm>
            </p:contentPart>
          </mc:Choice>
          <mc:Fallback>
            <p:pic>
              <p:nvPicPr>
                <p:cNvPr id="169136" name="Freihand 169135">
                  <a:extLst>
                    <a:ext uri="{FF2B5EF4-FFF2-40B4-BE49-F238E27FC236}">
                      <a16:creationId xmlns:a16="http://schemas.microsoft.com/office/drawing/2014/main" id="{B8C4A9C6-8976-1FB3-81B9-60921E9B001F}"/>
                    </a:ext>
                  </a:extLst>
                </p:cNvPr>
                <p:cNvPicPr/>
                <p:nvPr/>
              </p:nvPicPr>
              <p:blipFill>
                <a:blip r:embed="rId358"/>
                <a:stretch>
                  <a:fillRect/>
                </a:stretch>
              </p:blipFill>
              <p:spPr>
                <a:xfrm>
                  <a:off x="327207" y="3900502"/>
                  <a:ext cx="313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9137" name="Freihand 169136">
                  <a:extLst>
                    <a:ext uri="{FF2B5EF4-FFF2-40B4-BE49-F238E27FC236}">
                      <a16:creationId xmlns:a16="http://schemas.microsoft.com/office/drawing/2014/main" id="{A1953103-785D-B93D-5501-C98419DB61CD}"/>
                    </a:ext>
                  </a:extLst>
                </p14:cNvPr>
                <p14:cNvContentPartPr/>
                <p14:nvPr/>
              </p14:nvContentPartPr>
              <p14:xfrm>
                <a:off x="569847" y="3855862"/>
                <a:ext cx="143640" cy="150480"/>
              </p14:xfrm>
            </p:contentPart>
          </mc:Choice>
          <mc:Fallback>
            <p:pic>
              <p:nvPicPr>
                <p:cNvPr id="169137" name="Freihand 169136">
                  <a:extLst>
                    <a:ext uri="{FF2B5EF4-FFF2-40B4-BE49-F238E27FC236}">
                      <a16:creationId xmlns:a16="http://schemas.microsoft.com/office/drawing/2014/main" id="{A1953103-785D-B93D-5501-C98419DB61CD}"/>
                    </a:ext>
                  </a:extLst>
                </p:cNvPr>
                <p:cNvPicPr/>
                <p:nvPr/>
              </p:nvPicPr>
              <p:blipFill>
                <a:blip r:embed="rId360"/>
                <a:stretch>
                  <a:fillRect/>
                </a:stretch>
              </p:blipFill>
              <p:spPr>
                <a:xfrm>
                  <a:off x="560847" y="3846862"/>
                  <a:ext cx="161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9096" name="Freihand 169095">
                  <a:extLst>
                    <a:ext uri="{FF2B5EF4-FFF2-40B4-BE49-F238E27FC236}">
                      <a16:creationId xmlns:a16="http://schemas.microsoft.com/office/drawing/2014/main" id="{FD53C923-8231-15A6-33B0-9ACDB5C019A5}"/>
                    </a:ext>
                  </a:extLst>
                </p14:cNvPr>
                <p14:cNvContentPartPr/>
                <p14:nvPr/>
              </p14:nvContentPartPr>
              <p14:xfrm>
                <a:off x="908247" y="3330262"/>
                <a:ext cx="317520" cy="176040"/>
              </p14:xfrm>
            </p:contentPart>
          </mc:Choice>
          <mc:Fallback>
            <p:pic>
              <p:nvPicPr>
                <p:cNvPr id="169096" name="Freihand 169095">
                  <a:extLst>
                    <a:ext uri="{FF2B5EF4-FFF2-40B4-BE49-F238E27FC236}">
                      <a16:creationId xmlns:a16="http://schemas.microsoft.com/office/drawing/2014/main" id="{FD53C923-8231-15A6-33B0-9ACDB5C019A5}"/>
                    </a:ext>
                  </a:extLst>
                </p:cNvPr>
                <p:cNvPicPr/>
                <p:nvPr/>
              </p:nvPicPr>
              <p:blipFill>
                <a:blip r:embed="rId362"/>
                <a:stretch>
                  <a:fillRect/>
                </a:stretch>
              </p:blipFill>
              <p:spPr>
                <a:xfrm>
                  <a:off x="899607" y="3321262"/>
                  <a:ext cx="335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9097" name="Freihand 169096">
                  <a:extLst>
                    <a:ext uri="{FF2B5EF4-FFF2-40B4-BE49-F238E27FC236}">
                      <a16:creationId xmlns:a16="http://schemas.microsoft.com/office/drawing/2014/main" id="{D28A5802-AB2A-48A6-4F88-AA1D9A8F123B}"/>
                    </a:ext>
                  </a:extLst>
                </p14:cNvPr>
                <p14:cNvContentPartPr/>
                <p14:nvPr/>
              </p14:nvContentPartPr>
              <p14:xfrm>
                <a:off x="1172847" y="3309382"/>
                <a:ext cx="49320" cy="52920"/>
              </p14:xfrm>
            </p:contentPart>
          </mc:Choice>
          <mc:Fallback>
            <p:pic>
              <p:nvPicPr>
                <p:cNvPr id="169097" name="Freihand 169096">
                  <a:extLst>
                    <a:ext uri="{FF2B5EF4-FFF2-40B4-BE49-F238E27FC236}">
                      <a16:creationId xmlns:a16="http://schemas.microsoft.com/office/drawing/2014/main" id="{D28A5802-AB2A-48A6-4F88-AA1D9A8F123B}"/>
                    </a:ext>
                  </a:extLst>
                </p:cNvPr>
                <p:cNvPicPr/>
                <p:nvPr/>
              </p:nvPicPr>
              <p:blipFill>
                <a:blip r:embed="rId364"/>
                <a:stretch>
                  <a:fillRect/>
                </a:stretch>
              </p:blipFill>
              <p:spPr>
                <a:xfrm>
                  <a:off x="1164207" y="3300742"/>
                  <a:ext cx="66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9098" name="Freihand 169097">
                  <a:extLst>
                    <a:ext uri="{FF2B5EF4-FFF2-40B4-BE49-F238E27FC236}">
                      <a16:creationId xmlns:a16="http://schemas.microsoft.com/office/drawing/2014/main" id="{61D64CB7-6505-512D-42FD-9BAA1EF78966}"/>
                    </a:ext>
                  </a:extLst>
                </p14:cNvPr>
                <p14:cNvContentPartPr/>
                <p14:nvPr/>
              </p14:nvContentPartPr>
              <p14:xfrm>
                <a:off x="1300287" y="3396502"/>
                <a:ext cx="70920" cy="99720"/>
              </p14:xfrm>
            </p:contentPart>
          </mc:Choice>
          <mc:Fallback>
            <p:pic>
              <p:nvPicPr>
                <p:cNvPr id="169098" name="Freihand 169097">
                  <a:extLst>
                    <a:ext uri="{FF2B5EF4-FFF2-40B4-BE49-F238E27FC236}">
                      <a16:creationId xmlns:a16="http://schemas.microsoft.com/office/drawing/2014/main" id="{61D64CB7-6505-512D-42FD-9BAA1EF78966}"/>
                    </a:ext>
                  </a:extLst>
                </p:cNvPr>
                <p:cNvPicPr/>
                <p:nvPr/>
              </p:nvPicPr>
              <p:blipFill>
                <a:blip r:embed="rId366"/>
                <a:stretch>
                  <a:fillRect/>
                </a:stretch>
              </p:blipFill>
              <p:spPr>
                <a:xfrm>
                  <a:off x="1291647" y="3387862"/>
                  <a:ext cx="88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9099" name="Freihand 169098">
                  <a:extLst>
                    <a:ext uri="{FF2B5EF4-FFF2-40B4-BE49-F238E27FC236}">
                      <a16:creationId xmlns:a16="http://schemas.microsoft.com/office/drawing/2014/main" id="{0FA1A82F-093D-2A9F-2565-78A42F1CA162}"/>
                    </a:ext>
                  </a:extLst>
                </p14:cNvPr>
                <p14:cNvContentPartPr/>
                <p14:nvPr/>
              </p14:nvContentPartPr>
              <p14:xfrm>
                <a:off x="1602687" y="3350782"/>
                <a:ext cx="201600" cy="131760"/>
              </p14:xfrm>
            </p:contentPart>
          </mc:Choice>
          <mc:Fallback>
            <p:pic>
              <p:nvPicPr>
                <p:cNvPr id="169099" name="Freihand 169098">
                  <a:extLst>
                    <a:ext uri="{FF2B5EF4-FFF2-40B4-BE49-F238E27FC236}">
                      <a16:creationId xmlns:a16="http://schemas.microsoft.com/office/drawing/2014/main" id="{0FA1A82F-093D-2A9F-2565-78A42F1CA162}"/>
                    </a:ext>
                  </a:extLst>
                </p:cNvPr>
                <p:cNvPicPr/>
                <p:nvPr/>
              </p:nvPicPr>
              <p:blipFill>
                <a:blip r:embed="rId368"/>
                <a:stretch>
                  <a:fillRect/>
                </a:stretch>
              </p:blipFill>
              <p:spPr>
                <a:xfrm>
                  <a:off x="1594047" y="3341782"/>
                  <a:ext cx="219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9100" name="Freihand 169099">
                  <a:extLst>
                    <a:ext uri="{FF2B5EF4-FFF2-40B4-BE49-F238E27FC236}">
                      <a16:creationId xmlns:a16="http://schemas.microsoft.com/office/drawing/2014/main" id="{D9BEB114-5561-6AA2-C680-FE889DB477A9}"/>
                    </a:ext>
                  </a:extLst>
                </p14:cNvPr>
                <p14:cNvContentPartPr/>
                <p14:nvPr/>
              </p14:nvContentPartPr>
              <p14:xfrm>
                <a:off x="1873407" y="3311542"/>
                <a:ext cx="106920" cy="165960"/>
              </p14:xfrm>
            </p:contentPart>
          </mc:Choice>
          <mc:Fallback>
            <p:pic>
              <p:nvPicPr>
                <p:cNvPr id="169100" name="Freihand 169099">
                  <a:extLst>
                    <a:ext uri="{FF2B5EF4-FFF2-40B4-BE49-F238E27FC236}">
                      <a16:creationId xmlns:a16="http://schemas.microsoft.com/office/drawing/2014/main" id="{D9BEB114-5561-6AA2-C680-FE889DB477A9}"/>
                    </a:ext>
                  </a:extLst>
                </p:cNvPr>
                <p:cNvPicPr/>
                <p:nvPr/>
              </p:nvPicPr>
              <p:blipFill>
                <a:blip r:embed="rId370"/>
                <a:stretch>
                  <a:fillRect/>
                </a:stretch>
              </p:blipFill>
              <p:spPr>
                <a:xfrm>
                  <a:off x="1864767" y="3302542"/>
                  <a:ext cx="124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9101" name="Freihand 169100">
                  <a:extLst>
                    <a:ext uri="{FF2B5EF4-FFF2-40B4-BE49-F238E27FC236}">
                      <a16:creationId xmlns:a16="http://schemas.microsoft.com/office/drawing/2014/main" id="{950614BE-ED88-CA72-C03E-38124FDB2553}"/>
                    </a:ext>
                  </a:extLst>
                </p14:cNvPr>
                <p14:cNvContentPartPr/>
                <p14:nvPr/>
              </p14:nvContentPartPr>
              <p14:xfrm>
                <a:off x="2035047" y="3400102"/>
                <a:ext cx="109080" cy="75240"/>
              </p14:xfrm>
            </p:contentPart>
          </mc:Choice>
          <mc:Fallback>
            <p:pic>
              <p:nvPicPr>
                <p:cNvPr id="169101" name="Freihand 169100">
                  <a:extLst>
                    <a:ext uri="{FF2B5EF4-FFF2-40B4-BE49-F238E27FC236}">
                      <a16:creationId xmlns:a16="http://schemas.microsoft.com/office/drawing/2014/main" id="{950614BE-ED88-CA72-C03E-38124FDB2553}"/>
                    </a:ext>
                  </a:extLst>
                </p:cNvPr>
                <p:cNvPicPr/>
                <p:nvPr/>
              </p:nvPicPr>
              <p:blipFill>
                <a:blip r:embed="rId372"/>
                <a:stretch>
                  <a:fillRect/>
                </a:stretch>
              </p:blipFill>
              <p:spPr>
                <a:xfrm>
                  <a:off x="2026047" y="3391102"/>
                  <a:ext cx="126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9102" name="Freihand 169101">
                  <a:extLst>
                    <a:ext uri="{FF2B5EF4-FFF2-40B4-BE49-F238E27FC236}">
                      <a16:creationId xmlns:a16="http://schemas.microsoft.com/office/drawing/2014/main" id="{C6C25462-8765-78CD-A9A8-2836D4BE0B7F}"/>
                    </a:ext>
                  </a:extLst>
                </p14:cNvPr>
                <p14:cNvContentPartPr/>
                <p14:nvPr/>
              </p14:nvContentPartPr>
              <p14:xfrm>
                <a:off x="2159967" y="3260422"/>
                <a:ext cx="216360" cy="193680"/>
              </p14:xfrm>
            </p:contentPart>
          </mc:Choice>
          <mc:Fallback>
            <p:pic>
              <p:nvPicPr>
                <p:cNvPr id="169102" name="Freihand 169101">
                  <a:extLst>
                    <a:ext uri="{FF2B5EF4-FFF2-40B4-BE49-F238E27FC236}">
                      <a16:creationId xmlns:a16="http://schemas.microsoft.com/office/drawing/2014/main" id="{C6C25462-8765-78CD-A9A8-2836D4BE0B7F}"/>
                    </a:ext>
                  </a:extLst>
                </p:cNvPr>
                <p:cNvPicPr/>
                <p:nvPr/>
              </p:nvPicPr>
              <p:blipFill>
                <a:blip r:embed="rId374"/>
                <a:stretch>
                  <a:fillRect/>
                </a:stretch>
              </p:blipFill>
              <p:spPr>
                <a:xfrm>
                  <a:off x="2151327" y="3251422"/>
                  <a:ext cx="234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9103" name="Freihand 169102">
                  <a:extLst>
                    <a:ext uri="{FF2B5EF4-FFF2-40B4-BE49-F238E27FC236}">
                      <a16:creationId xmlns:a16="http://schemas.microsoft.com/office/drawing/2014/main" id="{C43C1C5C-AE67-BBBB-F057-30C74DEF6970}"/>
                    </a:ext>
                  </a:extLst>
                </p14:cNvPr>
                <p14:cNvContentPartPr/>
                <p14:nvPr/>
              </p14:nvContentPartPr>
              <p14:xfrm>
                <a:off x="2098767" y="3238102"/>
                <a:ext cx="61200" cy="18360"/>
              </p14:xfrm>
            </p:contentPart>
          </mc:Choice>
          <mc:Fallback>
            <p:pic>
              <p:nvPicPr>
                <p:cNvPr id="169103" name="Freihand 169102">
                  <a:extLst>
                    <a:ext uri="{FF2B5EF4-FFF2-40B4-BE49-F238E27FC236}">
                      <a16:creationId xmlns:a16="http://schemas.microsoft.com/office/drawing/2014/main" id="{C43C1C5C-AE67-BBBB-F057-30C74DEF6970}"/>
                    </a:ext>
                  </a:extLst>
                </p:cNvPr>
                <p:cNvPicPr/>
                <p:nvPr/>
              </p:nvPicPr>
              <p:blipFill>
                <a:blip r:embed="rId376"/>
                <a:stretch>
                  <a:fillRect/>
                </a:stretch>
              </p:blipFill>
              <p:spPr>
                <a:xfrm>
                  <a:off x="2089767" y="3229462"/>
                  <a:ext cx="78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9104" name="Freihand 169103">
                  <a:extLst>
                    <a:ext uri="{FF2B5EF4-FFF2-40B4-BE49-F238E27FC236}">
                      <a16:creationId xmlns:a16="http://schemas.microsoft.com/office/drawing/2014/main" id="{7C5EF77E-23FD-FFAE-52A5-7EE8B78E5243}"/>
                    </a:ext>
                  </a:extLst>
                </p14:cNvPr>
                <p14:cNvContentPartPr/>
                <p14:nvPr/>
              </p14:nvContentPartPr>
              <p14:xfrm>
                <a:off x="2696727" y="3287062"/>
                <a:ext cx="457920" cy="141120"/>
              </p14:xfrm>
            </p:contentPart>
          </mc:Choice>
          <mc:Fallback>
            <p:pic>
              <p:nvPicPr>
                <p:cNvPr id="169104" name="Freihand 169103">
                  <a:extLst>
                    <a:ext uri="{FF2B5EF4-FFF2-40B4-BE49-F238E27FC236}">
                      <a16:creationId xmlns:a16="http://schemas.microsoft.com/office/drawing/2014/main" id="{7C5EF77E-23FD-FFAE-52A5-7EE8B78E5243}"/>
                    </a:ext>
                  </a:extLst>
                </p:cNvPr>
                <p:cNvPicPr/>
                <p:nvPr/>
              </p:nvPicPr>
              <p:blipFill>
                <a:blip r:embed="rId378"/>
                <a:stretch>
                  <a:fillRect/>
                </a:stretch>
              </p:blipFill>
              <p:spPr>
                <a:xfrm>
                  <a:off x="2688087" y="3278422"/>
                  <a:ext cx="475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9105" name="Freihand 169104">
                  <a:extLst>
                    <a:ext uri="{FF2B5EF4-FFF2-40B4-BE49-F238E27FC236}">
                      <a16:creationId xmlns:a16="http://schemas.microsoft.com/office/drawing/2014/main" id="{30160971-17E3-DF0E-8119-1BC0D1BFE7FB}"/>
                    </a:ext>
                  </a:extLst>
                </p14:cNvPr>
                <p14:cNvContentPartPr/>
                <p14:nvPr/>
              </p14:nvContentPartPr>
              <p14:xfrm>
                <a:off x="3092367" y="3226222"/>
                <a:ext cx="14760" cy="25200"/>
              </p14:xfrm>
            </p:contentPart>
          </mc:Choice>
          <mc:Fallback>
            <p:pic>
              <p:nvPicPr>
                <p:cNvPr id="169105" name="Freihand 169104">
                  <a:extLst>
                    <a:ext uri="{FF2B5EF4-FFF2-40B4-BE49-F238E27FC236}">
                      <a16:creationId xmlns:a16="http://schemas.microsoft.com/office/drawing/2014/main" id="{30160971-17E3-DF0E-8119-1BC0D1BFE7FB}"/>
                    </a:ext>
                  </a:extLst>
                </p:cNvPr>
                <p:cNvPicPr/>
                <p:nvPr/>
              </p:nvPicPr>
              <p:blipFill>
                <a:blip r:embed="rId380"/>
                <a:stretch>
                  <a:fillRect/>
                </a:stretch>
              </p:blipFill>
              <p:spPr>
                <a:xfrm>
                  <a:off x="3083727" y="3217582"/>
                  <a:ext cx="32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9106" name="Freihand 169105">
                  <a:extLst>
                    <a:ext uri="{FF2B5EF4-FFF2-40B4-BE49-F238E27FC236}">
                      <a16:creationId xmlns:a16="http://schemas.microsoft.com/office/drawing/2014/main" id="{18950F57-C3A3-1F23-CBBD-0F2AF10F945A}"/>
                    </a:ext>
                  </a:extLst>
                </p14:cNvPr>
                <p14:cNvContentPartPr/>
                <p14:nvPr/>
              </p14:nvContentPartPr>
              <p14:xfrm>
                <a:off x="3210447" y="3247822"/>
                <a:ext cx="299880" cy="143280"/>
              </p14:xfrm>
            </p:contentPart>
          </mc:Choice>
          <mc:Fallback>
            <p:pic>
              <p:nvPicPr>
                <p:cNvPr id="169106" name="Freihand 169105">
                  <a:extLst>
                    <a:ext uri="{FF2B5EF4-FFF2-40B4-BE49-F238E27FC236}">
                      <a16:creationId xmlns:a16="http://schemas.microsoft.com/office/drawing/2014/main" id="{18950F57-C3A3-1F23-CBBD-0F2AF10F945A}"/>
                    </a:ext>
                  </a:extLst>
                </p:cNvPr>
                <p:cNvPicPr/>
                <p:nvPr/>
              </p:nvPicPr>
              <p:blipFill>
                <a:blip r:embed="rId382"/>
                <a:stretch>
                  <a:fillRect/>
                </a:stretch>
              </p:blipFill>
              <p:spPr>
                <a:xfrm>
                  <a:off x="3201447" y="3239182"/>
                  <a:ext cx="317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9107" name="Freihand 169106">
                  <a:extLst>
                    <a:ext uri="{FF2B5EF4-FFF2-40B4-BE49-F238E27FC236}">
                      <a16:creationId xmlns:a16="http://schemas.microsoft.com/office/drawing/2014/main" id="{6126631D-16BC-D6AF-AAE2-D61327500801}"/>
                    </a:ext>
                  </a:extLst>
                </p14:cNvPr>
                <p14:cNvContentPartPr/>
                <p14:nvPr/>
              </p14:nvContentPartPr>
              <p14:xfrm>
                <a:off x="3855927" y="3224782"/>
                <a:ext cx="199800" cy="156240"/>
              </p14:xfrm>
            </p:contentPart>
          </mc:Choice>
          <mc:Fallback>
            <p:pic>
              <p:nvPicPr>
                <p:cNvPr id="169107" name="Freihand 169106">
                  <a:extLst>
                    <a:ext uri="{FF2B5EF4-FFF2-40B4-BE49-F238E27FC236}">
                      <a16:creationId xmlns:a16="http://schemas.microsoft.com/office/drawing/2014/main" id="{6126631D-16BC-D6AF-AAE2-D61327500801}"/>
                    </a:ext>
                  </a:extLst>
                </p:cNvPr>
                <p:cNvPicPr/>
                <p:nvPr/>
              </p:nvPicPr>
              <p:blipFill>
                <a:blip r:embed="rId384"/>
                <a:stretch>
                  <a:fillRect/>
                </a:stretch>
              </p:blipFill>
              <p:spPr>
                <a:xfrm>
                  <a:off x="3846927" y="3216142"/>
                  <a:ext cx="217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9108" name="Freihand 169107">
                  <a:extLst>
                    <a:ext uri="{FF2B5EF4-FFF2-40B4-BE49-F238E27FC236}">
                      <a16:creationId xmlns:a16="http://schemas.microsoft.com/office/drawing/2014/main" id="{096B60F9-03BB-3F6B-8543-9949D56152DB}"/>
                    </a:ext>
                  </a:extLst>
                </p14:cNvPr>
                <p14:cNvContentPartPr/>
                <p14:nvPr/>
              </p14:nvContentPartPr>
              <p14:xfrm>
                <a:off x="4041687" y="3262942"/>
                <a:ext cx="123840" cy="109800"/>
              </p14:xfrm>
            </p:contentPart>
          </mc:Choice>
          <mc:Fallback>
            <p:pic>
              <p:nvPicPr>
                <p:cNvPr id="169108" name="Freihand 169107">
                  <a:extLst>
                    <a:ext uri="{FF2B5EF4-FFF2-40B4-BE49-F238E27FC236}">
                      <a16:creationId xmlns:a16="http://schemas.microsoft.com/office/drawing/2014/main" id="{096B60F9-03BB-3F6B-8543-9949D56152DB}"/>
                    </a:ext>
                  </a:extLst>
                </p:cNvPr>
                <p:cNvPicPr/>
                <p:nvPr/>
              </p:nvPicPr>
              <p:blipFill>
                <a:blip r:embed="rId386"/>
                <a:stretch>
                  <a:fillRect/>
                </a:stretch>
              </p:blipFill>
              <p:spPr>
                <a:xfrm>
                  <a:off x="4032687" y="3254302"/>
                  <a:ext cx="141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9109" name="Freihand 169108">
                  <a:extLst>
                    <a:ext uri="{FF2B5EF4-FFF2-40B4-BE49-F238E27FC236}">
                      <a16:creationId xmlns:a16="http://schemas.microsoft.com/office/drawing/2014/main" id="{0186B9DE-0345-9F6E-1443-A9E32E3CBD84}"/>
                    </a:ext>
                  </a:extLst>
                </p14:cNvPr>
                <p14:cNvContentPartPr/>
                <p14:nvPr/>
              </p14:nvContentPartPr>
              <p14:xfrm>
                <a:off x="4264887" y="3248182"/>
                <a:ext cx="101880" cy="139320"/>
              </p14:xfrm>
            </p:contentPart>
          </mc:Choice>
          <mc:Fallback>
            <p:pic>
              <p:nvPicPr>
                <p:cNvPr id="169109" name="Freihand 169108">
                  <a:extLst>
                    <a:ext uri="{FF2B5EF4-FFF2-40B4-BE49-F238E27FC236}">
                      <a16:creationId xmlns:a16="http://schemas.microsoft.com/office/drawing/2014/main" id="{0186B9DE-0345-9F6E-1443-A9E32E3CBD84}"/>
                    </a:ext>
                  </a:extLst>
                </p:cNvPr>
                <p:cNvPicPr/>
                <p:nvPr/>
              </p:nvPicPr>
              <p:blipFill>
                <a:blip r:embed="rId388"/>
                <a:stretch>
                  <a:fillRect/>
                </a:stretch>
              </p:blipFill>
              <p:spPr>
                <a:xfrm>
                  <a:off x="4255887" y="3239182"/>
                  <a:ext cx="119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69110" name="Freihand 169109">
                  <a:extLst>
                    <a:ext uri="{FF2B5EF4-FFF2-40B4-BE49-F238E27FC236}">
                      <a16:creationId xmlns:a16="http://schemas.microsoft.com/office/drawing/2014/main" id="{4FAB7103-5E43-4EC9-D879-E028721C82EE}"/>
                    </a:ext>
                  </a:extLst>
                </p14:cNvPr>
                <p14:cNvContentPartPr/>
                <p14:nvPr/>
              </p14:nvContentPartPr>
              <p14:xfrm>
                <a:off x="4590327" y="3217942"/>
                <a:ext cx="177480" cy="176400"/>
              </p14:xfrm>
            </p:contentPart>
          </mc:Choice>
          <mc:Fallback>
            <p:pic>
              <p:nvPicPr>
                <p:cNvPr id="169110" name="Freihand 169109">
                  <a:extLst>
                    <a:ext uri="{FF2B5EF4-FFF2-40B4-BE49-F238E27FC236}">
                      <a16:creationId xmlns:a16="http://schemas.microsoft.com/office/drawing/2014/main" id="{4FAB7103-5E43-4EC9-D879-E028721C82EE}"/>
                    </a:ext>
                  </a:extLst>
                </p:cNvPr>
                <p:cNvPicPr/>
                <p:nvPr/>
              </p:nvPicPr>
              <p:blipFill>
                <a:blip r:embed="rId390"/>
                <a:stretch>
                  <a:fillRect/>
                </a:stretch>
              </p:blipFill>
              <p:spPr>
                <a:xfrm>
                  <a:off x="4581687" y="3209302"/>
                  <a:ext cx="195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9111" name="Freihand 169110">
                  <a:extLst>
                    <a:ext uri="{FF2B5EF4-FFF2-40B4-BE49-F238E27FC236}">
                      <a16:creationId xmlns:a16="http://schemas.microsoft.com/office/drawing/2014/main" id="{CB74EEC0-E646-DE7E-6099-F2B72F5775DA}"/>
                    </a:ext>
                  </a:extLst>
                </p14:cNvPr>
                <p14:cNvContentPartPr/>
                <p14:nvPr/>
              </p14:nvContentPartPr>
              <p14:xfrm>
                <a:off x="4610127" y="3270142"/>
                <a:ext cx="142920" cy="125280"/>
              </p14:xfrm>
            </p:contentPart>
          </mc:Choice>
          <mc:Fallback>
            <p:pic>
              <p:nvPicPr>
                <p:cNvPr id="169111" name="Freihand 169110">
                  <a:extLst>
                    <a:ext uri="{FF2B5EF4-FFF2-40B4-BE49-F238E27FC236}">
                      <a16:creationId xmlns:a16="http://schemas.microsoft.com/office/drawing/2014/main" id="{CB74EEC0-E646-DE7E-6099-F2B72F5775DA}"/>
                    </a:ext>
                  </a:extLst>
                </p:cNvPr>
                <p:cNvPicPr/>
                <p:nvPr/>
              </p:nvPicPr>
              <p:blipFill>
                <a:blip r:embed="rId392"/>
                <a:stretch>
                  <a:fillRect/>
                </a:stretch>
              </p:blipFill>
              <p:spPr>
                <a:xfrm>
                  <a:off x="4601127" y="3261502"/>
                  <a:ext cx="160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9112" name="Freihand 169111">
                  <a:extLst>
                    <a:ext uri="{FF2B5EF4-FFF2-40B4-BE49-F238E27FC236}">
                      <a16:creationId xmlns:a16="http://schemas.microsoft.com/office/drawing/2014/main" id="{F6EF4947-42E6-261E-782C-93166FF97A14}"/>
                    </a:ext>
                  </a:extLst>
                </p14:cNvPr>
                <p14:cNvContentPartPr/>
                <p14:nvPr/>
              </p14:nvContentPartPr>
              <p14:xfrm>
                <a:off x="4773207" y="3304702"/>
                <a:ext cx="212040" cy="47520"/>
              </p14:xfrm>
            </p:contentPart>
          </mc:Choice>
          <mc:Fallback>
            <p:pic>
              <p:nvPicPr>
                <p:cNvPr id="169112" name="Freihand 169111">
                  <a:extLst>
                    <a:ext uri="{FF2B5EF4-FFF2-40B4-BE49-F238E27FC236}">
                      <a16:creationId xmlns:a16="http://schemas.microsoft.com/office/drawing/2014/main" id="{F6EF4947-42E6-261E-782C-93166FF97A14}"/>
                    </a:ext>
                  </a:extLst>
                </p:cNvPr>
                <p:cNvPicPr/>
                <p:nvPr/>
              </p:nvPicPr>
              <p:blipFill>
                <a:blip r:embed="rId394"/>
                <a:stretch>
                  <a:fillRect/>
                </a:stretch>
              </p:blipFill>
              <p:spPr>
                <a:xfrm>
                  <a:off x="4764567" y="3295702"/>
                  <a:ext cx="229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9113" name="Freihand 169112">
                  <a:extLst>
                    <a:ext uri="{FF2B5EF4-FFF2-40B4-BE49-F238E27FC236}">
                      <a16:creationId xmlns:a16="http://schemas.microsoft.com/office/drawing/2014/main" id="{679C0EBE-6912-5BA5-A3C6-39E0B894A75A}"/>
                    </a:ext>
                  </a:extLst>
                </p14:cNvPr>
                <p14:cNvContentPartPr/>
                <p14:nvPr/>
              </p14:nvContentPartPr>
              <p14:xfrm>
                <a:off x="4954647" y="3225862"/>
                <a:ext cx="6480" cy="5400"/>
              </p14:xfrm>
            </p:contentPart>
          </mc:Choice>
          <mc:Fallback>
            <p:pic>
              <p:nvPicPr>
                <p:cNvPr id="169113" name="Freihand 169112">
                  <a:extLst>
                    <a:ext uri="{FF2B5EF4-FFF2-40B4-BE49-F238E27FC236}">
                      <a16:creationId xmlns:a16="http://schemas.microsoft.com/office/drawing/2014/main" id="{679C0EBE-6912-5BA5-A3C6-39E0B894A75A}"/>
                    </a:ext>
                  </a:extLst>
                </p:cNvPr>
                <p:cNvPicPr/>
                <p:nvPr/>
              </p:nvPicPr>
              <p:blipFill>
                <a:blip r:embed="rId396"/>
                <a:stretch>
                  <a:fillRect/>
                </a:stretch>
              </p:blipFill>
              <p:spPr>
                <a:xfrm>
                  <a:off x="4945647" y="3216862"/>
                  <a:ext cx="2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9114" name="Freihand 169113">
                  <a:extLst>
                    <a:ext uri="{FF2B5EF4-FFF2-40B4-BE49-F238E27FC236}">
                      <a16:creationId xmlns:a16="http://schemas.microsoft.com/office/drawing/2014/main" id="{F8CB69D8-B9A3-D957-C5E4-412A291AE36D}"/>
                    </a:ext>
                  </a:extLst>
                </p14:cNvPr>
                <p14:cNvContentPartPr/>
                <p14:nvPr/>
              </p14:nvContentPartPr>
              <p14:xfrm>
                <a:off x="5094687" y="3161062"/>
                <a:ext cx="222840" cy="192960"/>
              </p14:xfrm>
            </p:contentPart>
          </mc:Choice>
          <mc:Fallback>
            <p:pic>
              <p:nvPicPr>
                <p:cNvPr id="169114" name="Freihand 169113">
                  <a:extLst>
                    <a:ext uri="{FF2B5EF4-FFF2-40B4-BE49-F238E27FC236}">
                      <a16:creationId xmlns:a16="http://schemas.microsoft.com/office/drawing/2014/main" id="{F8CB69D8-B9A3-D957-C5E4-412A291AE36D}"/>
                    </a:ext>
                  </a:extLst>
                </p:cNvPr>
                <p:cNvPicPr/>
                <p:nvPr/>
              </p:nvPicPr>
              <p:blipFill>
                <a:blip r:embed="rId398"/>
                <a:stretch>
                  <a:fillRect/>
                </a:stretch>
              </p:blipFill>
              <p:spPr>
                <a:xfrm>
                  <a:off x="5085687" y="3152062"/>
                  <a:ext cx="240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9115" name="Freihand 169114">
                  <a:extLst>
                    <a:ext uri="{FF2B5EF4-FFF2-40B4-BE49-F238E27FC236}">
                      <a16:creationId xmlns:a16="http://schemas.microsoft.com/office/drawing/2014/main" id="{00465972-435A-4510-5A2D-3CCDB5EFD26C}"/>
                    </a:ext>
                  </a:extLst>
                </p14:cNvPr>
                <p14:cNvContentPartPr/>
                <p14:nvPr/>
              </p14:nvContentPartPr>
              <p14:xfrm>
                <a:off x="5323647" y="3266902"/>
                <a:ext cx="392400" cy="58680"/>
              </p14:xfrm>
            </p:contentPart>
          </mc:Choice>
          <mc:Fallback>
            <p:pic>
              <p:nvPicPr>
                <p:cNvPr id="169115" name="Freihand 169114">
                  <a:extLst>
                    <a:ext uri="{FF2B5EF4-FFF2-40B4-BE49-F238E27FC236}">
                      <a16:creationId xmlns:a16="http://schemas.microsoft.com/office/drawing/2014/main" id="{00465972-435A-4510-5A2D-3CCDB5EFD26C}"/>
                    </a:ext>
                  </a:extLst>
                </p:cNvPr>
                <p:cNvPicPr/>
                <p:nvPr/>
              </p:nvPicPr>
              <p:blipFill>
                <a:blip r:embed="rId400"/>
                <a:stretch>
                  <a:fillRect/>
                </a:stretch>
              </p:blipFill>
              <p:spPr>
                <a:xfrm>
                  <a:off x="5314647" y="3258262"/>
                  <a:ext cx="410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9116" name="Freihand 169115">
                  <a:extLst>
                    <a:ext uri="{FF2B5EF4-FFF2-40B4-BE49-F238E27FC236}">
                      <a16:creationId xmlns:a16="http://schemas.microsoft.com/office/drawing/2014/main" id="{4E5D840B-D994-B659-B4DF-F1640822ACFD}"/>
                    </a:ext>
                  </a:extLst>
                </p14:cNvPr>
                <p14:cNvContentPartPr/>
                <p14:nvPr/>
              </p14:nvContentPartPr>
              <p14:xfrm>
                <a:off x="5831967" y="3274102"/>
                <a:ext cx="299520" cy="58320"/>
              </p14:xfrm>
            </p:contentPart>
          </mc:Choice>
          <mc:Fallback>
            <p:pic>
              <p:nvPicPr>
                <p:cNvPr id="169116" name="Freihand 169115">
                  <a:extLst>
                    <a:ext uri="{FF2B5EF4-FFF2-40B4-BE49-F238E27FC236}">
                      <a16:creationId xmlns:a16="http://schemas.microsoft.com/office/drawing/2014/main" id="{4E5D840B-D994-B659-B4DF-F1640822ACFD}"/>
                    </a:ext>
                  </a:extLst>
                </p:cNvPr>
                <p:cNvPicPr/>
                <p:nvPr/>
              </p:nvPicPr>
              <p:blipFill>
                <a:blip r:embed="rId402"/>
                <a:stretch>
                  <a:fillRect/>
                </a:stretch>
              </p:blipFill>
              <p:spPr>
                <a:xfrm>
                  <a:off x="5822967" y="3265462"/>
                  <a:ext cx="317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9117" name="Freihand 169116">
                  <a:extLst>
                    <a:ext uri="{FF2B5EF4-FFF2-40B4-BE49-F238E27FC236}">
                      <a16:creationId xmlns:a16="http://schemas.microsoft.com/office/drawing/2014/main" id="{9285C8FD-A004-2209-22A9-6D5DE7F1B74E}"/>
                    </a:ext>
                  </a:extLst>
                </p14:cNvPr>
                <p14:cNvContentPartPr/>
                <p14:nvPr/>
              </p14:nvContentPartPr>
              <p14:xfrm>
                <a:off x="6268287" y="3245302"/>
                <a:ext cx="310320" cy="72000"/>
              </p14:xfrm>
            </p:contentPart>
          </mc:Choice>
          <mc:Fallback>
            <p:pic>
              <p:nvPicPr>
                <p:cNvPr id="169117" name="Freihand 169116">
                  <a:extLst>
                    <a:ext uri="{FF2B5EF4-FFF2-40B4-BE49-F238E27FC236}">
                      <a16:creationId xmlns:a16="http://schemas.microsoft.com/office/drawing/2014/main" id="{9285C8FD-A004-2209-22A9-6D5DE7F1B74E}"/>
                    </a:ext>
                  </a:extLst>
                </p:cNvPr>
                <p:cNvPicPr/>
                <p:nvPr/>
              </p:nvPicPr>
              <p:blipFill>
                <a:blip r:embed="rId404"/>
                <a:stretch>
                  <a:fillRect/>
                </a:stretch>
              </p:blipFill>
              <p:spPr>
                <a:xfrm>
                  <a:off x="6259647" y="3236302"/>
                  <a:ext cx="327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9118" name="Freihand 169117">
                  <a:extLst>
                    <a:ext uri="{FF2B5EF4-FFF2-40B4-BE49-F238E27FC236}">
                      <a16:creationId xmlns:a16="http://schemas.microsoft.com/office/drawing/2014/main" id="{7F91314A-BAC0-3523-CC32-954E997F882B}"/>
                    </a:ext>
                  </a:extLst>
                </p14:cNvPr>
                <p14:cNvContentPartPr/>
                <p14:nvPr/>
              </p14:nvContentPartPr>
              <p14:xfrm>
                <a:off x="6814407" y="3254662"/>
                <a:ext cx="472320" cy="109800"/>
              </p14:xfrm>
            </p:contentPart>
          </mc:Choice>
          <mc:Fallback>
            <p:pic>
              <p:nvPicPr>
                <p:cNvPr id="169118" name="Freihand 169117">
                  <a:extLst>
                    <a:ext uri="{FF2B5EF4-FFF2-40B4-BE49-F238E27FC236}">
                      <a16:creationId xmlns:a16="http://schemas.microsoft.com/office/drawing/2014/main" id="{7F91314A-BAC0-3523-CC32-954E997F882B}"/>
                    </a:ext>
                  </a:extLst>
                </p:cNvPr>
                <p:cNvPicPr/>
                <p:nvPr/>
              </p:nvPicPr>
              <p:blipFill>
                <a:blip r:embed="rId406"/>
                <a:stretch>
                  <a:fillRect/>
                </a:stretch>
              </p:blipFill>
              <p:spPr>
                <a:xfrm>
                  <a:off x="6805407" y="3246022"/>
                  <a:ext cx="489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9119" name="Freihand 169118">
                  <a:extLst>
                    <a:ext uri="{FF2B5EF4-FFF2-40B4-BE49-F238E27FC236}">
                      <a16:creationId xmlns:a16="http://schemas.microsoft.com/office/drawing/2014/main" id="{00669A25-4ED5-17DA-5B4D-6971A6DA1C55}"/>
                    </a:ext>
                  </a:extLst>
                </p14:cNvPr>
                <p14:cNvContentPartPr/>
                <p14:nvPr/>
              </p14:nvContentPartPr>
              <p14:xfrm>
                <a:off x="7780647" y="3252502"/>
                <a:ext cx="101880" cy="101520"/>
              </p14:xfrm>
            </p:contentPart>
          </mc:Choice>
          <mc:Fallback>
            <p:pic>
              <p:nvPicPr>
                <p:cNvPr id="169119" name="Freihand 169118">
                  <a:extLst>
                    <a:ext uri="{FF2B5EF4-FFF2-40B4-BE49-F238E27FC236}">
                      <a16:creationId xmlns:a16="http://schemas.microsoft.com/office/drawing/2014/main" id="{00669A25-4ED5-17DA-5B4D-6971A6DA1C55}"/>
                    </a:ext>
                  </a:extLst>
                </p:cNvPr>
                <p:cNvPicPr/>
                <p:nvPr/>
              </p:nvPicPr>
              <p:blipFill>
                <a:blip r:embed="rId408"/>
                <a:stretch>
                  <a:fillRect/>
                </a:stretch>
              </p:blipFill>
              <p:spPr>
                <a:xfrm>
                  <a:off x="7772007" y="3243862"/>
                  <a:ext cx="119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9120" name="Freihand 169119">
                  <a:extLst>
                    <a:ext uri="{FF2B5EF4-FFF2-40B4-BE49-F238E27FC236}">
                      <a16:creationId xmlns:a16="http://schemas.microsoft.com/office/drawing/2014/main" id="{F12BF746-3A41-2C76-C8F6-7AF043DE7DAA}"/>
                    </a:ext>
                  </a:extLst>
                </p14:cNvPr>
                <p14:cNvContentPartPr/>
                <p14:nvPr/>
              </p14:nvContentPartPr>
              <p14:xfrm>
                <a:off x="7767327" y="3244942"/>
                <a:ext cx="178920" cy="140760"/>
              </p14:xfrm>
            </p:contentPart>
          </mc:Choice>
          <mc:Fallback>
            <p:pic>
              <p:nvPicPr>
                <p:cNvPr id="169120" name="Freihand 169119">
                  <a:extLst>
                    <a:ext uri="{FF2B5EF4-FFF2-40B4-BE49-F238E27FC236}">
                      <a16:creationId xmlns:a16="http://schemas.microsoft.com/office/drawing/2014/main" id="{F12BF746-3A41-2C76-C8F6-7AF043DE7DAA}"/>
                    </a:ext>
                  </a:extLst>
                </p:cNvPr>
                <p:cNvPicPr/>
                <p:nvPr/>
              </p:nvPicPr>
              <p:blipFill>
                <a:blip r:embed="rId410"/>
                <a:stretch>
                  <a:fillRect/>
                </a:stretch>
              </p:blipFill>
              <p:spPr>
                <a:xfrm>
                  <a:off x="7758327" y="3235942"/>
                  <a:ext cx="196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9121" name="Freihand 169120">
                  <a:extLst>
                    <a:ext uri="{FF2B5EF4-FFF2-40B4-BE49-F238E27FC236}">
                      <a16:creationId xmlns:a16="http://schemas.microsoft.com/office/drawing/2014/main" id="{C598359C-0461-FA27-EC49-8875EBC88F3A}"/>
                    </a:ext>
                  </a:extLst>
                </p14:cNvPr>
                <p14:cNvContentPartPr/>
                <p14:nvPr/>
              </p14:nvContentPartPr>
              <p14:xfrm>
                <a:off x="8035527" y="3283102"/>
                <a:ext cx="128880" cy="204840"/>
              </p14:xfrm>
            </p:contentPart>
          </mc:Choice>
          <mc:Fallback>
            <p:pic>
              <p:nvPicPr>
                <p:cNvPr id="169121" name="Freihand 169120">
                  <a:extLst>
                    <a:ext uri="{FF2B5EF4-FFF2-40B4-BE49-F238E27FC236}">
                      <a16:creationId xmlns:a16="http://schemas.microsoft.com/office/drawing/2014/main" id="{C598359C-0461-FA27-EC49-8875EBC88F3A}"/>
                    </a:ext>
                  </a:extLst>
                </p:cNvPr>
                <p:cNvPicPr/>
                <p:nvPr/>
              </p:nvPicPr>
              <p:blipFill>
                <a:blip r:embed="rId412"/>
                <a:stretch>
                  <a:fillRect/>
                </a:stretch>
              </p:blipFill>
              <p:spPr>
                <a:xfrm>
                  <a:off x="8026887" y="3274462"/>
                  <a:ext cx="146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9122" name="Freihand 169121">
                  <a:extLst>
                    <a:ext uri="{FF2B5EF4-FFF2-40B4-BE49-F238E27FC236}">
                      <a16:creationId xmlns:a16="http://schemas.microsoft.com/office/drawing/2014/main" id="{60AEE34A-E06A-855F-D8A3-5C982C0B74CF}"/>
                    </a:ext>
                  </a:extLst>
                </p14:cNvPr>
                <p14:cNvContentPartPr/>
                <p14:nvPr/>
              </p14:nvContentPartPr>
              <p14:xfrm>
                <a:off x="8187087" y="3366622"/>
                <a:ext cx="98280" cy="131400"/>
              </p14:xfrm>
            </p:contentPart>
          </mc:Choice>
          <mc:Fallback>
            <p:pic>
              <p:nvPicPr>
                <p:cNvPr id="169122" name="Freihand 169121">
                  <a:extLst>
                    <a:ext uri="{FF2B5EF4-FFF2-40B4-BE49-F238E27FC236}">
                      <a16:creationId xmlns:a16="http://schemas.microsoft.com/office/drawing/2014/main" id="{60AEE34A-E06A-855F-D8A3-5C982C0B74CF}"/>
                    </a:ext>
                  </a:extLst>
                </p:cNvPr>
                <p:cNvPicPr/>
                <p:nvPr/>
              </p:nvPicPr>
              <p:blipFill>
                <a:blip r:embed="rId414"/>
                <a:stretch>
                  <a:fillRect/>
                </a:stretch>
              </p:blipFill>
              <p:spPr>
                <a:xfrm>
                  <a:off x="8178447" y="3357982"/>
                  <a:ext cx="115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9123" name="Freihand 169122">
                  <a:extLst>
                    <a:ext uri="{FF2B5EF4-FFF2-40B4-BE49-F238E27FC236}">
                      <a16:creationId xmlns:a16="http://schemas.microsoft.com/office/drawing/2014/main" id="{1E35B460-DE4E-EF1F-A463-23DCC4BE0645}"/>
                    </a:ext>
                  </a:extLst>
                </p14:cNvPr>
                <p14:cNvContentPartPr/>
                <p14:nvPr/>
              </p14:nvContentPartPr>
              <p14:xfrm>
                <a:off x="8438727" y="3269782"/>
                <a:ext cx="226440" cy="79920"/>
              </p14:xfrm>
            </p:contentPart>
          </mc:Choice>
          <mc:Fallback>
            <p:pic>
              <p:nvPicPr>
                <p:cNvPr id="169123" name="Freihand 169122">
                  <a:extLst>
                    <a:ext uri="{FF2B5EF4-FFF2-40B4-BE49-F238E27FC236}">
                      <a16:creationId xmlns:a16="http://schemas.microsoft.com/office/drawing/2014/main" id="{1E35B460-DE4E-EF1F-A463-23DCC4BE0645}"/>
                    </a:ext>
                  </a:extLst>
                </p:cNvPr>
                <p:cNvPicPr/>
                <p:nvPr/>
              </p:nvPicPr>
              <p:blipFill>
                <a:blip r:embed="rId416"/>
                <a:stretch>
                  <a:fillRect/>
                </a:stretch>
              </p:blipFill>
              <p:spPr>
                <a:xfrm>
                  <a:off x="8429727" y="3260782"/>
                  <a:ext cx="244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69138" name="Freihand 169137">
                  <a:extLst>
                    <a:ext uri="{FF2B5EF4-FFF2-40B4-BE49-F238E27FC236}">
                      <a16:creationId xmlns:a16="http://schemas.microsoft.com/office/drawing/2014/main" id="{AF7112D1-BE11-CB29-50A2-78BF24804D8C}"/>
                    </a:ext>
                  </a:extLst>
                </p14:cNvPr>
                <p14:cNvContentPartPr/>
                <p14:nvPr/>
              </p14:nvContentPartPr>
              <p14:xfrm>
                <a:off x="985287" y="3878182"/>
                <a:ext cx="502920" cy="63360"/>
              </p14:xfrm>
            </p:contentPart>
          </mc:Choice>
          <mc:Fallback>
            <p:pic>
              <p:nvPicPr>
                <p:cNvPr id="169138" name="Freihand 169137">
                  <a:extLst>
                    <a:ext uri="{FF2B5EF4-FFF2-40B4-BE49-F238E27FC236}">
                      <a16:creationId xmlns:a16="http://schemas.microsoft.com/office/drawing/2014/main" id="{AF7112D1-BE11-CB29-50A2-78BF24804D8C}"/>
                    </a:ext>
                  </a:extLst>
                </p:cNvPr>
                <p:cNvPicPr/>
                <p:nvPr/>
              </p:nvPicPr>
              <p:blipFill>
                <a:blip r:embed="rId418"/>
                <a:stretch>
                  <a:fillRect/>
                </a:stretch>
              </p:blipFill>
              <p:spPr>
                <a:xfrm>
                  <a:off x="976287" y="3869182"/>
                  <a:ext cx="520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69139" name="Freihand 169138">
                  <a:extLst>
                    <a:ext uri="{FF2B5EF4-FFF2-40B4-BE49-F238E27FC236}">
                      <a16:creationId xmlns:a16="http://schemas.microsoft.com/office/drawing/2014/main" id="{C4C6D83B-D49E-BA6D-54C6-5EFA5D3959DB}"/>
                    </a:ext>
                  </a:extLst>
                </p14:cNvPr>
                <p14:cNvContentPartPr/>
                <p14:nvPr/>
              </p14:nvContentPartPr>
              <p14:xfrm>
                <a:off x="1616367" y="3887182"/>
                <a:ext cx="92160" cy="20880"/>
              </p14:xfrm>
            </p:contentPart>
          </mc:Choice>
          <mc:Fallback>
            <p:pic>
              <p:nvPicPr>
                <p:cNvPr id="169139" name="Freihand 169138">
                  <a:extLst>
                    <a:ext uri="{FF2B5EF4-FFF2-40B4-BE49-F238E27FC236}">
                      <a16:creationId xmlns:a16="http://schemas.microsoft.com/office/drawing/2014/main" id="{C4C6D83B-D49E-BA6D-54C6-5EFA5D3959DB}"/>
                    </a:ext>
                  </a:extLst>
                </p:cNvPr>
                <p:cNvPicPr/>
                <p:nvPr/>
              </p:nvPicPr>
              <p:blipFill>
                <a:blip r:embed="rId420"/>
                <a:stretch>
                  <a:fillRect/>
                </a:stretch>
              </p:blipFill>
              <p:spPr>
                <a:xfrm>
                  <a:off x="1607367" y="3878542"/>
                  <a:ext cx="109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69142" name="Freihand 169141">
                  <a:extLst>
                    <a:ext uri="{FF2B5EF4-FFF2-40B4-BE49-F238E27FC236}">
                      <a16:creationId xmlns:a16="http://schemas.microsoft.com/office/drawing/2014/main" id="{5770809E-F2CE-7D0D-41FB-22EBD60A2C8B}"/>
                    </a:ext>
                  </a:extLst>
                </p14:cNvPr>
                <p14:cNvContentPartPr/>
                <p14:nvPr/>
              </p14:nvContentPartPr>
              <p14:xfrm>
                <a:off x="2175807" y="3702142"/>
                <a:ext cx="322920" cy="149040"/>
              </p14:xfrm>
            </p:contentPart>
          </mc:Choice>
          <mc:Fallback>
            <p:pic>
              <p:nvPicPr>
                <p:cNvPr id="169142" name="Freihand 169141">
                  <a:extLst>
                    <a:ext uri="{FF2B5EF4-FFF2-40B4-BE49-F238E27FC236}">
                      <a16:creationId xmlns:a16="http://schemas.microsoft.com/office/drawing/2014/main" id="{5770809E-F2CE-7D0D-41FB-22EBD60A2C8B}"/>
                    </a:ext>
                  </a:extLst>
                </p:cNvPr>
                <p:cNvPicPr/>
                <p:nvPr/>
              </p:nvPicPr>
              <p:blipFill>
                <a:blip r:embed="rId422"/>
                <a:stretch>
                  <a:fillRect/>
                </a:stretch>
              </p:blipFill>
              <p:spPr>
                <a:xfrm>
                  <a:off x="2167167" y="3693502"/>
                  <a:ext cx="340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69143" name="Freihand 169142">
                  <a:extLst>
                    <a:ext uri="{FF2B5EF4-FFF2-40B4-BE49-F238E27FC236}">
                      <a16:creationId xmlns:a16="http://schemas.microsoft.com/office/drawing/2014/main" id="{F040E650-D1BF-3D32-E2C9-D003719AC3F1}"/>
                    </a:ext>
                  </a:extLst>
                </p14:cNvPr>
                <p14:cNvContentPartPr/>
                <p14:nvPr/>
              </p14:nvContentPartPr>
              <p14:xfrm>
                <a:off x="2482167" y="3697822"/>
                <a:ext cx="20880" cy="29160"/>
              </p14:xfrm>
            </p:contentPart>
          </mc:Choice>
          <mc:Fallback>
            <p:pic>
              <p:nvPicPr>
                <p:cNvPr id="169143" name="Freihand 169142">
                  <a:extLst>
                    <a:ext uri="{FF2B5EF4-FFF2-40B4-BE49-F238E27FC236}">
                      <a16:creationId xmlns:a16="http://schemas.microsoft.com/office/drawing/2014/main" id="{F040E650-D1BF-3D32-E2C9-D003719AC3F1}"/>
                    </a:ext>
                  </a:extLst>
                </p:cNvPr>
                <p:cNvPicPr/>
                <p:nvPr/>
              </p:nvPicPr>
              <p:blipFill>
                <a:blip r:embed="rId424"/>
                <a:stretch>
                  <a:fillRect/>
                </a:stretch>
              </p:blipFill>
              <p:spPr>
                <a:xfrm>
                  <a:off x="2473167" y="3689182"/>
                  <a:ext cx="38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69144" name="Freihand 169143">
                  <a:extLst>
                    <a:ext uri="{FF2B5EF4-FFF2-40B4-BE49-F238E27FC236}">
                      <a16:creationId xmlns:a16="http://schemas.microsoft.com/office/drawing/2014/main" id="{F8088F78-F501-CD18-D671-872299D98114}"/>
                    </a:ext>
                  </a:extLst>
                </p14:cNvPr>
                <p14:cNvContentPartPr/>
                <p14:nvPr/>
              </p14:nvContentPartPr>
              <p14:xfrm>
                <a:off x="2558487" y="3723742"/>
                <a:ext cx="282960" cy="156600"/>
              </p14:xfrm>
            </p:contentPart>
          </mc:Choice>
          <mc:Fallback>
            <p:pic>
              <p:nvPicPr>
                <p:cNvPr id="169144" name="Freihand 169143">
                  <a:extLst>
                    <a:ext uri="{FF2B5EF4-FFF2-40B4-BE49-F238E27FC236}">
                      <a16:creationId xmlns:a16="http://schemas.microsoft.com/office/drawing/2014/main" id="{F8088F78-F501-CD18-D671-872299D98114}"/>
                    </a:ext>
                  </a:extLst>
                </p:cNvPr>
                <p:cNvPicPr/>
                <p:nvPr/>
              </p:nvPicPr>
              <p:blipFill>
                <a:blip r:embed="rId426"/>
                <a:stretch>
                  <a:fillRect/>
                </a:stretch>
              </p:blipFill>
              <p:spPr>
                <a:xfrm>
                  <a:off x="2549487" y="3715102"/>
                  <a:ext cx="300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9145" name="Freihand 169144">
                  <a:extLst>
                    <a:ext uri="{FF2B5EF4-FFF2-40B4-BE49-F238E27FC236}">
                      <a16:creationId xmlns:a16="http://schemas.microsoft.com/office/drawing/2014/main" id="{1DE66555-8C33-301D-C1D2-3DAEC691CBCB}"/>
                    </a:ext>
                  </a:extLst>
                </p14:cNvPr>
                <p14:cNvContentPartPr/>
                <p14:nvPr/>
              </p14:nvContentPartPr>
              <p14:xfrm>
                <a:off x="3299727" y="3710422"/>
                <a:ext cx="19440" cy="200520"/>
              </p14:xfrm>
            </p:contentPart>
          </mc:Choice>
          <mc:Fallback>
            <p:pic>
              <p:nvPicPr>
                <p:cNvPr id="169145" name="Freihand 169144">
                  <a:extLst>
                    <a:ext uri="{FF2B5EF4-FFF2-40B4-BE49-F238E27FC236}">
                      <a16:creationId xmlns:a16="http://schemas.microsoft.com/office/drawing/2014/main" id="{1DE66555-8C33-301D-C1D2-3DAEC691CBCB}"/>
                    </a:ext>
                  </a:extLst>
                </p:cNvPr>
                <p:cNvPicPr/>
                <p:nvPr/>
              </p:nvPicPr>
              <p:blipFill>
                <a:blip r:embed="rId428"/>
                <a:stretch>
                  <a:fillRect/>
                </a:stretch>
              </p:blipFill>
              <p:spPr>
                <a:xfrm>
                  <a:off x="3291087" y="3701422"/>
                  <a:ext cx="37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9146" name="Freihand 169145">
                  <a:extLst>
                    <a:ext uri="{FF2B5EF4-FFF2-40B4-BE49-F238E27FC236}">
                      <a16:creationId xmlns:a16="http://schemas.microsoft.com/office/drawing/2014/main" id="{1B9CE67B-867C-6197-D3DA-D9A187B0A989}"/>
                    </a:ext>
                  </a:extLst>
                </p14:cNvPr>
                <p14:cNvContentPartPr/>
                <p14:nvPr/>
              </p14:nvContentPartPr>
              <p14:xfrm>
                <a:off x="3230247" y="3672262"/>
                <a:ext cx="187560" cy="126000"/>
              </p14:xfrm>
            </p:contentPart>
          </mc:Choice>
          <mc:Fallback>
            <p:pic>
              <p:nvPicPr>
                <p:cNvPr id="169146" name="Freihand 169145">
                  <a:extLst>
                    <a:ext uri="{FF2B5EF4-FFF2-40B4-BE49-F238E27FC236}">
                      <a16:creationId xmlns:a16="http://schemas.microsoft.com/office/drawing/2014/main" id="{1B9CE67B-867C-6197-D3DA-D9A187B0A989}"/>
                    </a:ext>
                  </a:extLst>
                </p:cNvPr>
                <p:cNvPicPr/>
                <p:nvPr/>
              </p:nvPicPr>
              <p:blipFill>
                <a:blip r:embed="rId430"/>
                <a:stretch>
                  <a:fillRect/>
                </a:stretch>
              </p:blipFill>
              <p:spPr>
                <a:xfrm>
                  <a:off x="3221247" y="3663622"/>
                  <a:ext cx="205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9147" name="Freihand 169146">
                  <a:extLst>
                    <a:ext uri="{FF2B5EF4-FFF2-40B4-BE49-F238E27FC236}">
                      <a16:creationId xmlns:a16="http://schemas.microsoft.com/office/drawing/2014/main" id="{6F81FD1C-95FF-2E82-7406-2F88FCE8A1EA}"/>
                    </a:ext>
                  </a:extLst>
                </p14:cNvPr>
                <p14:cNvContentPartPr/>
                <p14:nvPr/>
              </p14:nvContentPartPr>
              <p14:xfrm>
                <a:off x="3446967" y="3749662"/>
                <a:ext cx="198000" cy="142920"/>
              </p14:xfrm>
            </p:contentPart>
          </mc:Choice>
          <mc:Fallback>
            <p:pic>
              <p:nvPicPr>
                <p:cNvPr id="169147" name="Freihand 169146">
                  <a:extLst>
                    <a:ext uri="{FF2B5EF4-FFF2-40B4-BE49-F238E27FC236}">
                      <a16:creationId xmlns:a16="http://schemas.microsoft.com/office/drawing/2014/main" id="{6F81FD1C-95FF-2E82-7406-2F88FCE8A1EA}"/>
                    </a:ext>
                  </a:extLst>
                </p:cNvPr>
                <p:cNvPicPr/>
                <p:nvPr/>
              </p:nvPicPr>
              <p:blipFill>
                <a:blip r:embed="rId432"/>
                <a:stretch>
                  <a:fillRect/>
                </a:stretch>
              </p:blipFill>
              <p:spPr>
                <a:xfrm>
                  <a:off x="3437967" y="3740662"/>
                  <a:ext cx="215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69148" name="Freihand 169147">
                  <a:extLst>
                    <a:ext uri="{FF2B5EF4-FFF2-40B4-BE49-F238E27FC236}">
                      <a16:creationId xmlns:a16="http://schemas.microsoft.com/office/drawing/2014/main" id="{08C08FBB-F6C0-A81C-8378-B148949B4722}"/>
                    </a:ext>
                  </a:extLst>
                </p14:cNvPr>
                <p14:cNvContentPartPr/>
                <p14:nvPr/>
              </p14:nvContentPartPr>
              <p14:xfrm>
                <a:off x="3704007" y="3728062"/>
                <a:ext cx="139680" cy="154800"/>
              </p14:xfrm>
            </p:contentPart>
          </mc:Choice>
          <mc:Fallback>
            <p:pic>
              <p:nvPicPr>
                <p:cNvPr id="169148" name="Freihand 169147">
                  <a:extLst>
                    <a:ext uri="{FF2B5EF4-FFF2-40B4-BE49-F238E27FC236}">
                      <a16:creationId xmlns:a16="http://schemas.microsoft.com/office/drawing/2014/main" id="{08C08FBB-F6C0-A81C-8378-B148949B4722}"/>
                    </a:ext>
                  </a:extLst>
                </p:cNvPr>
                <p:cNvPicPr/>
                <p:nvPr/>
              </p:nvPicPr>
              <p:blipFill>
                <a:blip r:embed="rId434"/>
                <a:stretch>
                  <a:fillRect/>
                </a:stretch>
              </p:blipFill>
              <p:spPr>
                <a:xfrm>
                  <a:off x="3695367" y="3719422"/>
                  <a:ext cx="157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69149" name="Freihand 169148">
                  <a:extLst>
                    <a:ext uri="{FF2B5EF4-FFF2-40B4-BE49-F238E27FC236}">
                      <a16:creationId xmlns:a16="http://schemas.microsoft.com/office/drawing/2014/main" id="{82ED3234-B89B-3A83-AE24-7D3FE0652E40}"/>
                    </a:ext>
                  </a:extLst>
                </p14:cNvPr>
                <p14:cNvContentPartPr/>
                <p14:nvPr/>
              </p14:nvContentPartPr>
              <p14:xfrm>
                <a:off x="3729567" y="3771622"/>
                <a:ext cx="107640" cy="30960"/>
              </p14:xfrm>
            </p:contentPart>
          </mc:Choice>
          <mc:Fallback>
            <p:pic>
              <p:nvPicPr>
                <p:cNvPr id="169149" name="Freihand 169148">
                  <a:extLst>
                    <a:ext uri="{FF2B5EF4-FFF2-40B4-BE49-F238E27FC236}">
                      <a16:creationId xmlns:a16="http://schemas.microsoft.com/office/drawing/2014/main" id="{82ED3234-B89B-3A83-AE24-7D3FE0652E40}"/>
                    </a:ext>
                  </a:extLst>
                </p:cNvPr>
                <p:cNvPicPr/>
                <p:nvPr/>
              </p:nvPicPr>
              <p:blipFill>
                <a:blip r:embed="rId436"/>
                <a:stretch>
                  <a:fillRect/>
                </a:stretch>
              </p:blipFill>
              <p:spPr>
                <a:xfrm>
                  <a:off x="3720927" y="3762982"/>
                  <a:ext cx="125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69150" name="Freihand 169149">
                  <a:extLst>
                    <a:ext uri="{FF2B5EF4-FFF2-40B4-BE49-F238E27FC236}">
                      <a16:creationId xmlns:a16="http://schemas.microsoft.com/office/drawing/2014/main" id="{EC31E9AD-6163-7A34-AEB8-F35F43909E92}"/>
                    </a:ext>
                  </a:extLst>
                </p14:cNvPr>
                <p14:cNvContentPartPr/>
                <p14:nvPr/>
              </p14:nvContentPartPr>
              <p14:xfrm>
                <a:off x="3917487" y="3727342"/>
                <a:ext cx="96480" cy="132840"/>
              </p14:xfrm>
            </p:contentPart>
          </mc:Choice>
          <mc:Fallback>
            <p:pic>
              <p:nvPicPr>
                <p:cNvPr id="169150" name="Freihand 169149">
                  <a:extLst>
                    <a:ext uri="{FF2B5EF4-FFF2-40B4-BE49-F238E27FC236}">
                      <a16:creationId xmlns:a16="http://schemas.microsoft.com/office/drawing/2014/main" id="{EC31E9AD-6163-7A34-AEB8-F35F43909E92}"/>
                    </a:ext>
                  </a:extLst>
                </p:cNvPr>
                <p:cNvPicPr/>
                <p:nvPr/>
              </p:nvPicPr>
              <p:blipFill>
                <a:blip r:embed="rId438"/>
                <a:stretch>
                  <a:fillRect/>
                </a:stretch>
              </p:blipFill>
              <p:spPr>
                <a:xfrm>
                  <a:off x="3908847" y="3718342"/>
                  <a:ext cx="114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69151" name="Freihand 169150">
                  <a:extLst>
                    <a:ext uri="{FF2B5EF4-FFF2-40B4-BE49-F238E27FC236}">
                      <a16:creationId xmlns:a16="http://schemas.microsoft.com/office/drawing/2014/main" id="{A839F409-EC24-FC77-3A72-BA92DE8FD966}"/>
                    </a:ext>
                  </a:extLst>
                </p14:cNvPr>
                <p14:cNvContentPartPr/>
                <p14:nvPr/>
              </p14:nvContentPartPr>
              <p14:xfrm>
                <a:off x="4007487" y="3667942"/>
                <a:ext cx="233640" cy="300960"/>
              </p14:xfrm>
            </p:contentPart>
          </mc:Choice>
          <mc:Fallback>
            <p:pic>
              <p:nvPicPr>
                <p:cNvPr id="169151" name="Freihand 169150">
                  <a:extLst>
                    <a:ext uri="{FF2B5EF4-FFF2-40B4-BE49-F238E27FC236}">
                      <a16:creationId xmlns:a16="http://schemas.microsoft.com/office/drawing/2014/main" id="{A839F409-EC24-FC77-3A72-BA92DE8FD966}"/>
                    </a:ext>
                  </a:extLst>
                </p:cNvPr>
                <p:cNvPicPr/>
                <p:nvPr/>
              </p:nvPicPr>
              <p:blipFill>
                <a:blip r:embed="rId440"/>
                <a:stretch>
                  <a:fillRect/>
                </a:stretch>
              </p:blipFill>
              <p:spPr>
                <a:xfrm>
                  <a:off x="3998847" y="3658942"/>
                  <a:ext cx="2512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69152" name="Freihand 169151">
                  <a:extLst>
                    <a:ext uri="{FF2B5EF4-FFF2-40B4-BE49-F238E27FC236}">
                      <a16:creationId xmlns:a16="http://schemas.microsoft.com/office/drawing/2014/main" id="{F5E7ABB1-FA94-A81B-4D3B-DE9525283373}"/>
                    </a:ext>
                  </a:extLst>
                </p14:cNvPr>
                <p14:cNvContentPartPr/>
                <p14:nvPr/>
              </p14:nvContentPartPr>
              <p14:xfrm>
                <a:off x="4533807" y="3715462"/>
                <a:ext cx="116640" cy="154080"/>
              </p14:xfrm>
            </p:contentPart>
          </mc:Choice>
          <mc:Fallback>
            <p:pic>
              <p:nvPicPr>
                <p:cNvPr id="169152" name="Freihand 169151">
                  <a:extLst>
                    <a:ext uri="{FF2B5EF4-FFF2-40B4-BE49-F238E27FC236}">
                      <a16:creationId xmlns:a16="http://schemas.microsoft.com/office/drawing/2014/main" id="{F5E7ABB1-FA94-A81B-4D3B-DE9525283373}"/>
                    </a:ext>
                  </a:extLst>
                </p:cNvPr>
                <p:cNvPicPr/>
                <p:nvPr/>
              </p:nvPicPr>
              <p:blipFill>
                <a:blip r:embed="rId442"/>
                <a:stretch>
                  <a:fillRect/>
                </a:stretch>
              </p:blipFill>
              <p:spPr>
                <a:xfrm>
                  <a:off x="4524807" y="3706462"/>
                  <a:ext cx="134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9153" name="Freihand 169152">
                  <a:extLst>
                    <a:ext uri="{FF2B5EF4-FFF2-40B4-BE49-F238E27FC236}">
                      <a16:creationId xmlns:a16="http://schemas.microsoft.com/office/drawing/2014/main" id="{8FFE45D8-618F-72A2-9933-653146F1974C}"/>
                    </a:ext>
                  </a:extLst>
                </p14:cNvPr>
                <p14:cNvContentPartPr/>
                <p14:nvPr/>
              </p14:nvContentPartPr>
              <p14:xfrm>
                <a:off x="4695087" y="3707542"/>
                <a:ext cx="104760" cy="139680"/>
              </p14:xfrm>
            </p:contentPart>
          </mc:Choice>
          <mc:Fallback>
            <p:pic>
              <p:nvPicPr>
                <p:cNvPr id="169153" name="Freihand 169152">
                  <a:extLst>
                    <a:ext uri="{FF2B5EF4-FFF2-40B4-BE49-F238E27FC236}">
                      <a16:creationId xmlns:a16="http://schemas.microsoft.com/office/drawing/2014/main" id="{8FFE45D8-618F-72A2-9933-653146F1974C}"/>
                    </a:ext>
                  </a:extLst>
                </p:cNvPr>
                <p:cNvPicPr/>
                <p:nvPr/>
              </p:nvPicPr>
              <p:blipFill>
                <a:blip r:embed="rId444"/>
                <a:stretch>
                  <a:fillRect/>
                </a:stretch>
              </p:blipFill>
              <p:spPr>
                <a:xfrm>
                  <a:off x="4686447" y="3698542"/>
                  <a:ext cx="122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69154" name="Freihand 169153">
                  <a:extLst>
                    <a:ext uri="{FF2B5EF4-FFF2-40B4-BE49-F238E27FC236}">
                      <a16:creationId xmlns:a16="http://schemas.microsoft.com/office/drawing/2014/main" id="{EC8338EF-D26F-54B5-63FF-05014FB25C27}"/>
                    </a:ext>
                  </a:extLst>
                </p14:cNvPr>
                <p14:cNvContentPartPr/>
                <p14:nvPr/>
              </p14:nvContentPartPr>
              <p14:xfrm>
                <a:off x="4851687" y="3562102"/>
                <a:ext cx="193320" cy="254880"/>
              </p14:xfrm>
            </p:contentPart>
          </mc:Choice>
          <mc:Fallback>
            <p:pic>
              <p:nvPicPr>
                <p:cNvPr id="169154" name="Freihand 169153">
                  <a:extLst>
                    <a:ext uri="{FF2B5EF4-FFF2-40B4-BE49-F238E27FC236}">
                      <a16:creationId xmlns:a16="http://schemas.microsoft.com/office/drawing/2014/main" id="{EC8338EF-D26F-54B5-63FF-05014FB25C27}"/>
                    </a:ext>
                  </a:extLst>
                </p:cNvPr>
                <p:cNvPicPr/>
                <p:nvPr/>
              </p:nvPicPr>
              <p:blipFill>
                <a:blip r:embed="rId446"/>
                <a:stretch>
                  <a:fillRect/>
                </a:stretch>
              </p:blipFill>
              <p:spPr>
                <a:xfrm>
                  <a:off x="4842687" y="3553462"/>
                  <a:ext cx="2109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9155" name="Freihand 169154">
                  <a:extLst>
                    <a:ext uri="{FF2B5EF4-FFF2-40B4-BE49-F238E27FC236}">
                      <a16:creationId xmlns:a16="http://schemas.microsoft.com/office/drawing/2014/main" id="{C9B724FC-D841-6DD7-323C-5B229C2760CE}"/>
                    </a:ext>
                  </a:extLst>
                </p14:cNvPr>
                <p14:cNvContentPartPr/>
                <p14:nvPr/>
              </p14:nvContentPartPr>
              <p14:xfrm>
                <a:off x="4805607" y="3570022"/>
                <a:ext cx="314640" cy="232560"/>
              </p14:xfrm>
            </p:contentPart>
          </mc:Choice>
          <mc:Fallback>
            <p:pic>
              <p:nvPicPr>
                <p:cNvPr id="169155" name="Freihand 169154">
                  <a:extLst>
                    <a:ext uri="{FF2B5EF4-FFF2-40B4-BE49-F238E27FC236}">
                      <a16:creationId xmlns:a16="http://schemas.microsoft.com/office/drawing/2014/main" id="{C9B724FC-D841-6DD7-323C-5B229C2760CE}"/>
                    </a:ext>
                  </a:extLst>
                </p:cNvPr>
                <p:cNvPicPr/>
                <p:nvPr/>
              </p:nvPicPr>
              <p:blipFill>
                <a:blip r:embed="rId448"/>
                <a:stretch>
                  <a:fillRect/>
                </a:stretch>
              </p:blipFill>
              <p:spPr>
                <a:xfrm>
                  <a:off x="4796607" y="3561022"/>
                  <a:ext cx="332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9156" name="Freihand 169155">
                  <a:extLst>
                    <a:ext uri="{FF2B5EF4-FFF2-40B4-BE49-F238E27FC236}">
                      <a16:creationId xmlns:a16="http://schemas.microsoft.com/office/drawing/2014/main" id="{5BB18BCE-E34A-4154-33B0-FEB916E79C39}"/>
                    </a:ext>
                  </a:extLst>
                </p14:cNvPr>
                <p14:cNvContentPartPr/>
                <p14:nvPr/>
              </p14:nvContentPartPr>
              <p14:xfrm>
                <a:off x="5011887" y="3685582"/>
                <a:ext cx="128880" cy="19800"/>
              </p14:xfrm>
            </p:contentPart>
          </mc:Choice>
          <mc:Fallback>
            <p:pic>
              <p:nvPicPr>
                <p:cNvPr id="169156" name="Freihand 169155">
                  <a:extLst>
                    <a:ext uri="{FF2B5EF4-FFF2-40B4-BE49-F238E27FC236}">
                      <a16:creationId xmlns:a16="http://schemas.microsoft.com/office/drawing/2014/main" id="{5BB18BCE-E34A-4154-33B0-FEB916E79C39}"/>
                    </a:ext>
                  </a:extLst>
                </p:cNvPr>
                <p:cNvPicPr/>
                <p:nvPr/>
              </p:nvPicPr>
              <p:blipFill>
                <a:blip r:embed="rId450"/>
                <a:stretch>
                  <a:fillRect/>
                </a:stretch>
              </p:blipFill>
              <p:spPr>
                <a:xfrm>
                  <a:off x="5003247" y="3676582"/>
                  <a:ext cx="146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9157" name="Freihand 169156">
                  <a:extLst>
                    <a:ext uri="{FF2B5EF4-FFF2-40B4-BE49-F238E27FC236}">
                      <a16:creationId xmlns:a16="http://schemas.microsoft.com/office/drawing/2014/main" id="{1E698441-12EB-DE79-7BC7-B37C9B1BA557}"/>
                    </a:ext>
                  </a:extLst>
                </p14:cNvPr>
                <p14:cNvContentPartPr/>
                <p14:nvPr/>
              </p14:nvContentPartPr>
              <p14:xfrm>
                <a:off x="5310687" y="3688102"/>
                <a:ext cx="249120" cy="109800"/>
              </p14:xfrm>
            </p:contentPart>
          </mc:Choice>
          <mc:Fallback>
            <p:pic>
              <p:nvPicPr>
                <p:cNvPr id="169157" name="Freihand 169156">
                  <a:extLst>
                    <a:ext uri="{FF2B5EF4-FFF2-40B4-BE49-F238E27FC236}">
                      <a16:creationId xmlns:a16="http://schemas.microsoft.com/office/drawing/2014/main" id="{1E698441-12EB-DE79-7BC7-B37C9B1BA557}"/>
                    </a:ext>
                  </a:extLst>
                </p:cNvPr>
                <p:cNvPicPr/>
                <p:nvPr/>
              </p:nvPicPr>
              <p:blipFill>
                <a:blip r:embed="rId452"/>
                <a:stretch>
                  <a:fillRect/>
                </a:stretch>
              </p:blipFill>
              <p:spPr>
                <a:xfrm>
                  <a:off x="5302047" y="3679462"/>
                  <a:ext cx="266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9158" name="Freihand 169157">
                  <a:extLst>
                    <a:ext uri="{FF2B5EF4-FFF2-40B4-BE49-F238E27FC236}">
                      <a16:creationId xmlns:a16="http://schemas.microsoft.com/office/drawing/2014/main" id="{4B3B9FD6-1AD4-0A74-EC35-3DB4C9FE9534}"/>
                    </a:ext>
                  </a:extLst>
                </p14:cNvPr>
                <p14:cNvContentPartPr/>
                <p14:nvPr/>
              </p14:nvContentPartPr>
              <p14:xfrm>
                <a:off x="5549007" y="3622582"/>
                <a:ext cx="55440" cy="71640"/>
              </p14:xfrm>
            </p:contentPart>
          </mc:Choice>
          <mc:Fallback>
            <p:pic>
              <p:nvPicPr>
                <p:cNvPr id="169158" name="Freihand 169157">
                  <a:extLst>
                    <a:ext uri="{FF2B5EF4-FFF2-40B4-BE49-F238E27FC236}">
                      <a16:creationId xmlns:a16="http://schemas.microsoft.com/office/drawing/2014/main" id="{4B3B9FD6-1AD4-0A74-EC35-3DB4C9FE9534}"/>
                    </a:ext>
                  </a:extLst>
                </p:cNvPr>
                <p:cNvPicPr/>
                <p:nvPr/>
              </p:nvPicPr>
              <p:blipFill>
                <a:blip r:embed="rId454"/>
                <a:stretch>
                  <a:fillRect/>
                </a:stretch>
              </p:blipFill>
              <p:spPr>
                <a:xfrm>
                  <a:off x="5540367" y="3613942"/>
                  <a:ext cx="73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69159" name="Freihand 169158">
                  <a:extLst>
                    <a:ext uri="{FF2B5EF4-FFF2-40B4-BE49-F238E27FC236}">
                      <a16:creationId xmlns:a16="http://schemas.microsoft.com/office/drawing/2014/main" id="{7204CA1F-64B7-0864-2095-18937F3ADB40}"/>
                    </a:ext>
                  </a:extLst>
                </p14:cNvPr>
                <p14:cNvContentPartPr/>
                <p14:nvPr/>
              </p14:nvContentPartPr>
              <p14:xfrm>
                <a:off x="5617767" y="3604222"/>
                <a:ext cx="160920" cy="171360"/>
              </p14:xfrm>
            </p:contentPart>
          </mc:Choice>
          <mc:Fallback>
            <p:pic>
              <p:nvPicPr>
                <p:cNvPr id="169159" name="Freihand 169158">
                  <a:extLst>
                    <a:ext uri="{FF2B5EF4-FFF2-40B4-BE49-F238E27FC236}">
                      <a16:creationId xmlns:a16="http://schemas.microsoft.com/office/drawing/2014/main" id="{7204CA1F-64B7-0864-2095-18937F3ADB40}"/>
                    </a:ext>
                  </a:extLst>
                </p:cNvPr>
                <p:cNvPicPr/>
                <p:nvPr/>
              </p:nvPicPr>
              <p:blipFill>
                <a:blip r:embed="rId456"/>
                <a:stretch>
                  <a:fillRect/>
                </a:stretch>
              </p:blipFill>
              <p:spPr>
                <a:xfrm>
                  <a:off x="5608767" y="3595222"/>
                  <a:ext cx="178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69163" name="Freihand 169162">
                  <a:extLst>
                    <a:ext uri="{FF2B5EF4-FFF2-40B4-BE49-F238E27FC236}">
                      <a16:creationId xmlns:a16="http://schemas.microsoft.com/office/drawing/2014/main" id="{B8C74D8C-B011-8127-99BA-071940FC60DE}"/>
                    </a:ext>
                  </a:extLst>
                </p14:cNvPr>
                <p14:cNvContentPartPr/>
                <p14:nvPr/>
              </p14:nvContentPartPr>
              <p14:xfrm>
                <a:off x="5912967" y="3674062"/>
                <a:ext cx="440280" cy="72360"/>
              </p14:xfrm>
            </p:contentPart>
          </mc:Choice>
          <mc:Fallback>
            <p:pic>
              <p:nvPicPr>
                <p:cNvPr id="169163" name="Freihand 169162">
                  <a:extLst>
                    <a:ext uri="{FF2B5EF4-FFF2-40B4-BE49-F238E27FC236}">
                      <a16:creationId xmlns:a16="http://schemas.microsoft.com/office/drawing/2014/main" id="{B8C74D8C-B011-8127-99BA-071940FC60DE}"/>
                    </a:ext>
                  </a:extLst>
                </p:cNvPr>
                <p:cNvPicPr/>
                <p:nvPr/>
              </p:nvPicPr>
              <p:blipFill>
                <a:blip r:embed="rId458"/>
                <a:stretch>
                  <a:fillRect/>
                </a:stretch>
              </p:blipFill>
              <p:spPr>
                <a:xfrm>
                  <a:off x="5903967" y="3665422"/>
                  <a:ext cx="457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69164" name="Freihand 169163">
                  <a:extLst>
                    <a:ext uri="{FF2B5EF4-FFF2-40B4-BE49-F238E27FC236}">
                      <a16:creationId xmlns:a16="http://schemas.microsoft.com/office/drawing/2014/main" id="{5B43719D-42C6-CD87-51C9-C91FE3FC8A6A}"/>
                    </a:ext>
                  </a:extLst>
                </p14:cNvPr>
                <p14:cNvContentPartPr/>
                <p14:nvPr/>
              </p14:nvContentPartPr>
              <p14:xfrm>
                <a:off x="6325167" y="3620062"/>
                <a:ext cx="276480" cy="126000"/>
              </p14:xfrm>
            </p:contentPart>
          </mc:Choice>
          <mc:Fallback>
            <p:pic>
              <p:nvPicPr>
                <p:cNvPr id="169164" name="Freihand 169163">
                  <a:extLst>
                    <a:ext uri="{FF2B5EF4-FFF2-40B4-BE49-F238E27FC236}">
                      <a16:creationId xmlns:a16="http://schemas.microsoft.com/office/drawing/2014/main" id="{5B43719D-42C6-CD87-51C9-C91FE3FC8A6A}"/>
                    </a:ext>
                  </a:extLst>
                </p:cNvPr>
                <p:cNvPicPr/>
                <p:nvPr/>
              </p:nvPicPr>
              <p:blipFill>
                <a:blip r:embed="rId460"/>
                <a:stretch>
                  <a:fillRect/>
                </a:stretch>
              </p:blipFill>
              <p:spPr>
                <a:xfrm>
                  <a:off x="6316167" y="3611062"/>
                  <a:ext cx="294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69165" name="Freihand 169164">
                  <a:extLst>
                    <a:ext uri="{FF2B5EF4-FFF2-40B4-BE49-F238E27FC236}">
                      <a16:creationId xmlns:a16="http://schemas.microsoft.com/office/drawing/2014/main" id="{99054699-644B-3C74-59CC-D30D8EBF276E}"/>
                    </a:ext>
                  </a:extLst>
                </p14:cNvPr>
                <p14:cNvContentPartPr/>
                <p14:nvPr/>
              </p14:nvContentPartPr>
              <p14:xfrm>
                <a:off x="6678327" y="3676222"/>
                <a:ext cx="234360" cy="88920"/>
              </p14:xfrm>
            </p:contentPart>
          </mc:Choice>
          <mc:Fallback>
            <p:pic>
              <p:nvPicPr>
                <p:cNvPr id="169165" name="Freihand 169164">
                  <a:extLst>
                    <a:ext uri="{FF2B5EF4-FFF2-40B4-BE49-F238E27FC236}">
                      <a16:creationId xmlns:a16="http://schemas.microsoft.com/office/drawing/2014/main" id="{99054699-644B-3C74-59CC-D30D8EBF276E}"/>
                    </a:ext>
                  </a:extLst>
                </p:cNvPr>
                <p:cNvPicPr/>
                <p:nvPr/>
              </p:nvPicPr>
              <p:blipFill>
                <a:blip r:embed="rId462"/>
                <a:stretch>
                  <a:fillRect/>
                </a:stretch>
              </p:blipFill>
              <p:spPr>
                <a:xfrm>
                  <a:off x="6669687" y="3667582"/>
                  <a:ext cx="25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69166" name="Freihand 169165">
                  <a:extLst>
                    <a:ext uri="{FF2B5EF4-FFF2-40B4-BE49-F238E27FC236}">
                      <a16:creationId xmlns:a16="http://schemas.microsoft.com/office/drawing/2014/main" id="{23A48AB9-5F17-64D3-98C2-3F3A4FD8385C}"/>
                    </a:ext>
                  </a:extLst>
                </p14:cNvPr>
                <p14:cNvContentPartPr/>
                <p14:nvPr/>
              </p14:nvContentPartPr>
              <p14:xfrm>
                <a:off x="7101687" y="3671182"/>
                <a:ext cx="506160" cy="106920"/>
              </p14:xfrm>
            </p:contentPart>
          </mc:Choice>
          <mc:Fallback>
            <p:pic>
              <p:nvPicPr>
                <p:cNvPr id="169166" name="Freihand 169165">
                  <a:extLst>
                    <a:ext uri="{FF2B5EF4-FFF2-40B4-BE49-F238E27FC236}">
                      <a16:creationId xmlns:a16="http://schemas.microsoft.com/office/drawing/2014/main" id="{23A48AB9-5F17-64D3-98C2-3F3A4FD8385C}"/>
                    </a:ext>
                  </a:extLst>
                </p:cNvPr>
                <p:cNvPicPr/>
                <p:nvPr/>
              </p:nvPicPr>
              <p:blipFill>
                <a:blip r:embed="rId464"/>
                <a:stretch>
                  <a:fillRect/>
                </a:stretch>
              </p:blipFill>
              <p:spPr>
                <a:xfrm>
                  <a:off x="7093047" y="3662182"/>
                  <a:ext cx="523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9167" name="Freihand 169166">
                  <a:extLst>
                    <a:ext uri="{FF2B5EF4-FFF2-40B4-BE49-F238E27FC236}">
                      <a16:creationId xmlns:a16="http://schemas.microsoft.com/office/drawing/2014/main" id="{EB90AEED-D20F-0521-ECB8-55D4F021A56E}"/>
                    </a:ext>
                  </a:extLst>
                </p14:cNvPr>
                <p14:cNvContentPartPr/>
                <p14:nvPr/>
              </p14:nvContentPartPr>
              <p14:xfrm>
                <a:off x="7602807" y="3529342"/>
                <a:ext cx="251280" cy="225360"/>
              </p14:xfrm>
            </p:contentPart>
          </mc:Choice>
          <mc:Fallback>
            <p:pic>
              <p:nvPicPr>
                <p:cNvPr id="169167" name="Freihand 169166">
                  <a:extLst>
                    <a:ext uri="{FF2B5EF4-FFF2-40B4-BE49-F238E27FC236}">
                      <a16:creationId xmlns:a16="http://schemas.microsoft.com/office/drawing/2014/main" id="{EB90AEED-D20F-0521-ECB8-55D4F021A56E}"/>
                    </a:ext>
                  </a:extLst>
                </p:cNvPr>
                <p:cNvPicPr/>
                <p:nvPr/>
              </p:nvPicPr>
              <p:blipFill>
                <a:blip r:embed="rId466"/>
                <a:stretch>
                  <a:fillRect/>
                </a:stretch>
              </p:blipFill>
              <p:spPr>
                <a:xfrm>
                  <a:off x="7593807" y="3520342"/>
                  <a:ext cx="268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9168" name="Freihand 169167">
                  <a:extLst>
                    <a:ext uri="{FF2B5EF4-FFF2-40B4-BE49-F238E27FC236}">
                      <a16:creationId xmlns:a16="http://schemas.microsoft.com/office/drawing/2014/main" id="{972F5CE3-C9EF-1F04-7E6E-65679448DBD2}"/>
                    </a:ext>
                  </a:extLst>
                </p14:cNvPr>
                <p14:cNvContentPartPr/>
                <p14:nvPr/>
              </p14:nvContentPartPr>
              <p14:xfrm>
                <a:off x="7489767" y="3509182"/>
                <a:ext cx="35280" cy="7560"/>
              </p14:xfrm>
            </p:contentPart>
          </mc:Choice>
          <mc:Fallback>
            <p:pic>
              <p:nvPicPr>
                <p:cNvPr id="169168" name="Freihand 169167">
                  <a:extLst>
                    <a:ext uri="{FF2B5EF4-FFF2-40B4-BE49-F238E27FC236}">
                      <a16:creationId xmlns:a16="http://schemas.microsoft.com/office/drawing/2014/main" id="{972F5CE3-C9EF-1F04-7E6E-65679448DBD2}"/>
                    </a:ext>
                  </a:extLst>
                </p:cNvPr>
                <p:cNvPicPr/>
                <p:nvPr/>
              </p:nvPicPr>
              <p:blipFill>
                <a:blip r:embed="rId468"/>
                <a:stretch>
                  <a:fillRect/>
                </a:stretch>
              </p:blipFill>
              <p:spPr>
                <a:xfrm>
                  <a:off x="7480767" y="3500182"/>
                  <a:ext cx="5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9169" name="Freihand 169168">
                  <a:extLst>
                    <a:ext uri="{FF2B5EF4-FFF2-40B4-BE49-F238E27FC236}">
                      <a16:creationId xmlns:a16="http://schemas.microsoft.com/office/drawing/2014/main" id="{1C78E7BA-542B-7FB7-96EB-5B230C94018B}"/>
                    </a:ext>
                  </a:extLst>
                </p14:cNvPr>
                <p14:cNvContentPartPr/>
                <p14:nvPr/>
              </p14:nvContentPartPr>
              <p14:xfrm>
                <a:off x="8111487" y="3662542"/>
                <a:ext cx="124200" cy="233640"/>
              </p14:xfrm>
            </p:contentPart>
          </mc:Choice>
          <mc:Fallback>
            <p:pic>
              <p:nvPicPr>
                <p:cNvPr id="169169" name="Freihand 169168">
                  <a:extLst>
                    <a:ext uri="{FF2B5EF4-FFF2-40B4-BE49-F238E27FC236}">
                      <a16:creationId xmlns:a16="http://schemas.microsoft.com/office/drawing/2014/main" id="{1C78E7BA-542B-7FB7-96EB-5B230C94018B}"/>
                    </a:ext>
                  </a:extLst>
                </p:cNvPr>
                <p:cNvPicPr/>
                <p:nvPr/>
              </p:nvPicPr>
              <p:blipFill>
                <a:blip r:embed="rId470"/>
                <a:stretch>
                  <a:fillRect/>
                </a:stretch>
              </p:blipFill>
              <p:spPr>
                <a:xfrm>
                  <a:off x="8102847" y="3653902"/>
                  <a:ext cx="141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9170" name="Freihand 169169">
                  <a:extLst>
                    <a:ext uri="{FF2B5EF4-FFF2-40B4-BE49-F238E27FC236}">
                      <a16:creationId xmlns:a16="http://schemas.microsoft.com/office/drawing/2014/main" id="{2E269991-AE0F-172D-5427-FD049BC6DC46}"/>
                    </a:ext>
                  </a:extLst>
                </p14:cNvPr>
                <p14:cNvContentPartPr/>
                <p14:nvPr/>
              </p14:nvContentPartPr>
              <p14:xfrm>
                <a:off x="8243247" y="3673702"/>
                <a:ext cx="279360" cy="102960"/>
              </p14:xfrm>
            </p:contentPart>
          </mc:Choice>
          <mc:Fallback>
            <p:pic>
              <p:nvPicPr>
                <p:cNvPr id="169170" name="Freihand 169169">
                  <a:extLst>
                    <a:ext uri="{FF2B5EF4-FFF2-40B4-BE49-F238E27FC236}">
                      <a16:creationId xmlns:a16="http://schemas.microsoft.com/office/drawing/2014/main" id="{2E269991-AE0F-172D-5427-FD049BC6DC46}"/>
                    </a:ext>
                  </a:extLst>
                </p:cNvPr>
                <p:cNvPicPr/>
                <p:nvPr/>
              </p:nvPicPr>
              <p:blipFill>
                <a:blip r:embed="rId472"/>
                <a:stretch>
                  <a:fillRect/>
                </a:stretch>
              </p:blipFill>
              <p:spPr>
                <a:xfrm>
                  <a:off x="8234247" y="3665062"/>
                  <a:ext cx="297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9171" name="Freihand 169170">
                  <a:extLst>
                    <a:ext uri="{FF2B5EF4-FFF2-40B4-BE49-F238E27FC236}">
                      <a16:creationId xmlns:a16="http://schemas.microsoft.com/office/drawing/2014/main" id="{58D3BE22-7835-8959-457C-3E3B98EED878}"/>
                    </a:ext>
                  </a:extLst>
                </p14:cNvPr>
                <p14:cNvContentPartPr/>
                <p14:nvPr/>
              </p14:nvContentPartPr>
              <p14:xfrm>
                <a:off x="8500287" y="3535822"/>
                <a:ext cx="177840" cy="258480"/>
              </p14:xfrm>
            </p:contentPart>
          </mc:Choice>
          <mc:Fallback>
            <p:pic>
              <p:nvPicPr>
                <p:cNvPr id="169171" name="Freihand 169170">
                  <a:extLst>
                    <a:ext uri="{FF2B5EF4-FFF2-40B4-BE49-F238E27FC236}">
                      <a16:creationId xmlns:a16="http://schemas.microsoft.com/office/drawing/2014/main" id="{58D3BE22-7835-8959-457C-3E3B98EED878}"/>
                    </a:ext>
                  </a:extLst>
                </p:cNvPr>
                <p:cNvPicPr/>
                <p:nvPr/>
              </p:nvPicPr>
              <p:blipFill>
                <a:blip r:embed="rId474"/>
                <a:stretch>
                  <a:fillRect/>
                </a:stretch>
              </p:blipFill>
              <p:spPr>
                <a:xfrm>
                  <a:off x="8491287" y="3527182"/>
                  <a:ext cx="1954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9173" name="Freihand 169172">
                  <a:extLst>
                    <a:ext uri="{FF2B5EF4-FFF2-40B4-BE49-F238E27FC236}">
                      <a16:creationId xmlns:a16="http://schemas.microsoft.com/office/drawing/2014/main" id="{CE2FF226-A568-7287-B24C-9DC08DABF23C}"/>
                    </a:ext>
                  </a:extLst>
                </p14:cNvPr>
                <p14:cNvContentPartPr/>
                <p14:nvPr/>
              </p14:nvContentPartPr>
              <p14:xfrm>
                <a:off x="210567" y="4423942"/>
                <a:ext cx="220680" cy="8640"/>
              </p14:xfrm>
            </p:contentPart>
          </mc:Choice>
          <mc:Fallback>
            <p:pic>
              <p:nvPicPr>
                <p:cNvPr id="169173" name="Freihand 169172">
                  <a:extLst>
                    <a:ext uri="{FF2B5EF4-FFF2-40B4-BE49-F238E27FC236}">
                      <a16:creationId xmlns:a16="http://schemas.microsoft.com/office/drawing/2014/main" id="{CE2FF226-A568-7287-B24C-9DC08DABF23C}"/>
                    </a:ext>
                  </a:extLst>
                </p:cNvPr>
                <p:cNvPicPr/>
                <p:nvPr/>
              </p:nvPicPr>
              <p:blipFill>
                <a:blip r:embed="rId476"/>
                <a:stretch>
                  <a:fillRect/>
                </a:stretch>
              </p:blipFill>
              <p:spPr>
                <a:xfrm>
                  <a:off x="201927" y="4414942"/>
                  <a:ext cx="238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9174" name="Freihand 169173">
                  <a:extLst>
                    <a:ext uri="{FF2B5EF4-FFF2-40B4-BE49-F238E27FC236}">
                      <a16:creationId xmlns:a16="http://schemas.microsoft.com/office/drawing/2014/main" id="{6BCDDC88-1B69-0233-BFA0-C3A3F01497ED}"/>
                    </a:ext>
                  </a:extLst>
                </p14:cNvPr>
                <p14:cNvContentPartPr/>
                <p14:nvPr/>
              </p14:nvContentPartPr>
              <p14:xfrm>
                <a:off x="233247" y="4328902"/>
                <a:ext cx="374040" cy="237240"/>
              </p14:xfrm>
            </p:contentPart>
          </mc:Choice>
          <mc:Fallback>
            <p:pic>
              <p:nvPicPr>
                <p:cNvPr id="169174" name="Freihand 169173">
                  <a:extLst>
                    <a:ext uri="{FF2B5EF4-FFF2-40B4-BE49-F238E27FC236}">
                      <a16:creationId xmlns:a16="http://schemas.microsoft.com/office/drawing/2014/main" id="{6BCDDC88-1B69-0233-BFA0-C3A3F01497ED}"/>
                    </a:ext>
                  </a:extLst>
                </p:cNvPr>
                <p:cNvPicPr/>
                <p:nvPr/>
              </p:nvPicPr>
              <p:blipFill>
                <a:blip r:embed="rId478"/>
                <a:stretch>
                  <a:fillRect/>
                </a:stretch>
              </p:blipFill>
              <p:spPr>
                <a:xfrm>
                  <a:off x="224607" y="4320262"/>
                  <a:ext cx="391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9175" name="Freihand 169174">
                  <a:extLst>
                    <a:ext uri="{FF2B5EF4-FFF2-40B4-BE49-F238E27FC236}">
                      <a16:creationId xmlns:a16="http://schemas.microsoft.com/office/drawing/2014/main" id="{AB1A0A08-2E09-2A64-07E8-52E84651F520}"/>
                    </a:ext>
                  </a:extLst>
                </p14:cNvPr>
                <p14:cNvContentPartPr/>
                <p14:nvPr/>
              </p14:nvContentPartPr>
              <p14:xfrm>
                <a:off x="973047" y="4263022"/>
                <a:ext cx="324360" cy="214560"/>
              </p14:xfrm>
            </p:contentPart>
          </mc:Choice>
          <mc:Fallback>
            <p:pic>
              <p:nvPicPr>
                <p:cNvPr id="169175" name="Freihand 169174">
                  <a:extLst>
                    <a:ext uri="{FF2B5EF4-FFF2-40B4-BE49-F238E27FC236}">
                      <a16:creationId xmlns:a16="http://schemas.microsoft.com/office/drawing/2014/main" id="{AB1A0A08-2E09-2A64-07E8-52E84651F520}"/>
                    </a:ext>
                  </a:extLst>
                </p:cNvPr>
                <p:cNvPicPr/>
                <p:nvPr/>
              </p:nvPicPr>
              <p:blipFill>
                <a:blip r:embed="rId480"/>
                <a:stretch>
                  <a:fillRect/>
                </a:stretch>
              </p:blipFill>
              <p:spPr>
                <a:xfrm>
                  <a:off x="964407" y="4254022"/>
                  <a:ext cx="342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9176" name="Freihand 169175">
                  <a:extLst>
                    <a:ext uri="{FF2B5EF4-FFF2-40B4-BE49-F238E27FC236}">
                      <a16:creationId xmlns:a16="http://schemas.microsoft.com/office/drawing/2014/main" id="{C0749DCE-BB6B-B84A-5258-5112A651C346}"/>
                    </a:ext>
                  </a:extLst>
                </p14:cNvPr>
                <p14:cNvContentPartPr/>
                <p14:nvPr/>
              </p14:nvContentPartPr>
              <p14:xfrm>
                <a:off x="1344207" y="4221622"/>
                <a:ext cx="205200" cy="278280"/>
              </p14:xfrm>
            </p:contentPart>
          </mc:Choice>
          <mc:Fallback>
            <p:pic>
              <p:nvPicPr>
                <p:cNvPr id="169176" name="Freihand 169175">
                  <a:extLst>
                    <a:ext uri="{FF2B5EF4-FFF2-40B4-BE49-F238E27FC236}">
                      <a16:creationId xmlns:a16="http://schemas.microsoft.com/office/drawing/2014/main" id="{C0749DCE-BB6B-B84A-5258-5112A651C346}"/>
                    </a:ext>
                  </a:extLst>
                </p:cNvPr>
                <p:cNvPicPr/>
                <p:nvPr/>
              </p:nvPicPr>
              <p:blipFill>
                <a:blip r:embed="rId482"/>
                <a:stretch>
                  <a:fillRect/>
                </a:stretch>
              </p:blipFill>
              <p:spPr>
                <a:xfrm>
                  <a:off x="1335567" y="4212622"/>
                  <a:ext cx="2228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9177" name="Freihand 169176">
                  <a:extLst>
                    <a:ext uri="{FF2B5EF4-FFF2-40B4-BE49-F238E27FC236}">
                      <a16:creationId xmlns:a16="http://schemas.microsoft.com/office/drawing/2014/main" id="{024A96B7-FD3D-8B93-192E-818ACACD6B6A}"/>
                    </a:ext>
                  </a:extLst>
                </p14:cNvPr>
                <p14:cNvContentPartPr/>
                <p14:nvPr/>
              </p14:nvContentPartPr>
              <p14:xfrm>
                <a:off x="1602327" y="4338982"/>
                <a:ext cx="441000" cy="95400"/>
              </p14:xfrm>
            </p:contentPart>
          </mc:Choice>
          <mc:Fallback>
            <p:pic>
              <p:nvPicPr>
                <p:cNvPr id="169177" name="Freihand 169176">
                  <a:extLst>
                    <a:ext uri="{FF2B5EF4-FFF2-40B4-BE49-F238E27FC236}">
                      <a16:creationId xmlns:a16="http://schemas.microsoft.com/office/drawing/2014/main" id="{024A96B7-FD3D-8B93-192E-818ACACD6B6A}"/>
                    </a:ext>
                  </a:extLst>
                </p:cNvPr>
                <p:cNvPicPr/>
                <p:nvPr/>
              </p:nvPicPr>
              <p:blipFill>
                <a:blip r:embed="rId484"/>
                <a:stretch>
                  <a:fillRect/>
                </a:stretch>
              </p:blipFill>
              <p:spPr>
                <a:xfrm>
                  <a:off x="1593327" y="4329982"/>
                  <a:ext cx="458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9178" name="Freihand 169177">
                  <a:extLst>
                    <a:ext uri="{FF2B5EF4-FFF2-40B4-BE49-F238E27FC236}">
                      <a16:creationId xmlns:a16="http://schemas.microsoft.com/office/drawing/2014/main" id="{EDAAC4E9-796F-621E-EBE2-AB39D2EEA8A2}"/>
                    </a:ext>
                  </a:extLst>
                </p14:cNvPr>
                <p14:cNvContentPartPr/>
                <p14:nvPr/>
              </p14:nvContentPartPr>
              <p14:xfrm>
                <a:off x="2111007" y="4346902"/>
                <a:ext cx="202680" cy="73440"/>
              </p14:xfrm>
            </p:contentPart>
          </mc:Choice>
          <mc:Fallback>
            <p:pic>
              <p:nvPicPr>
                <p:cNvPr id="169178" name="Freihand 169177">
                  <a:extLst>
                    <a:ext uri="{FF2B5EF4-FFF2-40B4-BE49-F238E27FC236}">
                      <a16:creationId xmlns:a16="http://schemas.microsoft.com/office/drawing/2014/main" id="{EDAAC4E9-796F-621E-EBE2-AB39D2EEA8A2}"/>
                    </a:ext>
                  </a:extLst>
                </p:cNvPr>
                <p:cNvPicPr/>
                <p:nvPr/>
              </p:nvPicPr>
              <p:blipFill>
                <a:blip r:embed="rId486"/>
                <a:stretch>
                  <a:fillRect/>
                </a:stretch>
              </p:blipFill>
              <p:spPr>
                <a:xfrm>
                  <a:off x="2102007" y="4338262"/>
                  <a:ext cx="220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9181" name="Freihand 169180">
                  <a:extLst>
                    <a:ext uri="{FF2B5EF4-FFF2-40B4-BE49-F238E27FC236}">
                      <a16:creationId xmlns:a16="http://schemas.microsoft.com/office/drawing/2014/main" id="{3ECEFEA4-AA9E-8531-F7E4-998730D5ACF3}"/>
                    </a:ext>
                  </a:extLst>
                </p14:cNvPr>
                <p14:cNvContentPartPr/>
                <p14:nvPr/>
              </p14:nvContentPartPr>
              <p14:xfrm>
                <a:off x="2417367" y="4301902"/>
                <a:ext cx="51840" cy="152280"/>
              </p14:xfrm>
            </p:contentPart>
          </mc:Choice>
          <mc:Fallback>
            <p:pic>
              <p:nvPicPr>
                <p:cNvPr id="169181" name="Freihand 169180">
                  <a:extLst>
                    <a:ext uri="{FF2B5EF4-FFF2-40B4-BE49-F238E27FC236}">
                      <a16:creationId xmlns:a16="http://schemas.microsoft.com/office/drawing/2014/main" id="{3ECEFEA4-AA9E-8531-F7E4-998730D5ACF3}"/>
                    </a:ext>
                  </a:extLst>
                </p:cNvPr>
                <p:cNvPicPr/>
                <p:nvPr/>
              </p:nvPicPr>
              <p:blipFill>
                <a:blip r:embed="rId488"/>
                <a:stretch>
                  <a:fillRect/>
                </a:stretch>
              </p:blipFill>
              <p:spPr>
                <a:xfrm>
                  <a:off x="2408367" y="4293262"/>
                  <a:ext cx="69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9182" name="Freihand 169181">
                  <a:extLst>
                    <a:ext uri="{FF2B5EF4-FFF2-40B4-BE49-F238E27FC236}">
                      <a16:creationId xmlns:a16="http://schemas.microsoft.com/office/drawing/2014/main" id="{AAABFD37-A653-B846-2FD8-D84C38DFE03C}"/>
                    </a:ext>
                  </a:extLst>
                </p14:cNvPr>
                <p14:cNvContentPartPr/>
                <p14:nvPr/>
              </p14:nvContentPartPr>
              <p14:xfrm>
                <a:off x="2499087" y="4327462"/>
                <a:ext cx="468720" cy="79560"/>
              </p14:xfrm>
            </p:contentPart>
          </mc:Choice>
          <mc:Fallback>
            <p:pic>
              <p:nvPicPr>
                <p:cNvPr id="169182" name="Freihand 169181">
                  <a:extLst>
                    <a:ext uri="{FF2B5EF4-FFF2-40B4-BE49-F238E27FC236}">
                      <a16:creationId xmlns:a16="http://schemas.microsoft.com/office/drawing/2014/main" id="{AAABFD37-A653-B846-2FD8-D84C38DFE03C}"/>
                    </a:ext>
                  </a:extLst>
                </p:cNvPr>
                <p:cNvPicPr/>
                <p:nvPr/>
              </p:nvPicPr>
              <p:blipFill>
                <a:blip r:embed="rId490"/>
                <a:stretch>
                  <a:fillRect/>
                </a:stretch>
              </p:blipFill>
              <p:spPr>
                <a:xfrm>
                  <a:off x="2490087" y="4318822"/>
                  <a:ext cx="486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9183" name="Freihand 169182">
                  <a:extLst>
                    <a:ext uri="{FF2B5EF4-FFF2-40B4-BE49-F238E27FC236}">
                      <a16:creationId xmlns:a16="http://schemas.microsoft.com/office/drawing/2014/main" id="{20CAE905-2BD7-C2D4-5CA7-00AFA98A6A5C}"/>
                    </a:ext>
                  </a:extLst>
                </p14:cNvPr>
                <p14:cNvContentPartPr/>
                <p14:nvPr/>
              </p14:nvContentPartPr>
              <p14:xfrm>
                <a:off x="2838927" y="4187062"/>
                <a:ext cx="20520" cy="11160"/>
              </p14:xfrm>
            </p:contentPart>
          </mc:Choice>
          <mc:Fallback>
            <p:pic>
              <p:nvPicPr>
                <p:cNvPr id="169183" name="Freihand 169182">
                  <a:extLst>
                    <a:ext uri="{FF2B5EF4-FFF2-40B4-BE49-F238E27FC236}">
                      <a16:creationId xmlns:a16="http://schemas.microsoft.com/office/drawing/2014/main" id="{20CAE905-2BD7-C2D4-5CA7-00AFA98A6A5C}"/>
                    </a:ext>
                  </a:extLst>
                </p:cNvPr>
                <p:cNvPicPr/>
                <p:nvPr/>
              </p:nvPicPr>
              <p:blipFill>
                <a:blip r:embed="rId492"/>
                <a:stretch>
                  <a:fillRect/>
                </a:stretch>
              </p:blipFill>
              <p:spPr>
                <a:xfrm>
                  <a:off x="2830287" y="4178422"/>
                  <a:ext cx="38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9184" name="Freihand 169183">
                  <a:extLst>
                    <a:ext uri="{FF2B5EF4-FFF2-40B4-BE49-F238E27FC236}">
                      <a16:creationId xmlns:a16="http://schemas.microsoft.com/office/drawing/2014/main" id="{09650A03-637D-ACC5-958A-FA4E8F17C881}"/>
                    </a:ext>
                  </a:extLst>
                </p14:cNvPr>
                <p14:cNvContentPartPr/>
                <p14:nvPr/>
              </p14:nvContentPartPr>
              <p14:xfrm>
                <a:off x="3182367" y="4319182"/>
                <a:ext cx="205200" cy="82800"/>
              </p14:xfrm>
            </p:contentPart>
          </mc:Choice>
          <mc:Fallback>
            <p:pic>
              <p:nvPicPr>
                <p:cNvPr id="169184" name="Freihand 169183">
                  <a:extLst>
                    <a:ext uri="{FF2B5EF4-FFF2-40B4-BE49-F238E27FC236}">
                      <a16:creationId xmlns:a16="http://schemas.microsoft.com/office/drawing/2014/main" id="{09650A03-637D-ACC5-958A-FA4E8F17C881}"/>
                    </a:ext>
                  </a:extLst>
                </p:cNvPr>
                <p:cNvPicPr/>
                <p:nvPr/>
              </p:nvPicPr>
              <p:blipFill>
                <a:blip r:embed="rId494"/>
                <a:stretch>
                  <a:fillRect/>
                </a:stretch>
              </p:blipFill>
              <p:spPr>
                <a:xfrm>
                  <a:off x="3173367" y="4310542"/>
                  <a:ext cx="222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9185" name="Freihand 169184">
                  <a:extLst>
                    <a:ext uri="{FF2B5EF4-FFF2-40B4-BE49-F238E27FC236}">
                      <a16:creationId xmlns:a16="http://schemas.microsoft.com/office/drawing/2014/main" id="{E2924CBD-7468-55DE-1A08-EF172E77D498}"/>
                    </a:ext>
                  </a:extLst>
                </p14:cNvPr>
                <p14:cNvContentPartPr/>
                <p14:nvPr/>
              </p14:nvContentPartPr>
              <p14:xfrm>
                <a:off x="3376047" y="4323862"/>
                <a:ext cx="262080" cy="62640"/>
              </p14:xfrm>
            </p:contentPart>
          </mc:Choice>
          <mc:Fallback>
            <p:pic>
              <p:nvPicPr>
                <p:cNvPr id="169185" name="Freihand 169184">
                  <a:extLst>
                    <a:ext uri="{FF2B5EF4-FFF2-40B4-BE49-F238E27FC236}">
                      <a16:creationId xmlns:a16="http://schemas.microsoft.com/office/drawing/2014/main" id="{E2924CBD-7468-55DE-1A08-EF172E77D498}"/>
                    </a:ext>
                  </a:extLst>
                </p:cNvPr>
                <p:cNvPicPr/>
                <p:nvPr/>
              </p:nvPicPr>
              <p:blipFill>
                <a:blip r:embed="rId496"/>
                <a:stretch>
                  <a:fillRect/>
                </a:stretch>
              </p:blipFill>
              <p:spPr>
                <a:xfrm>
                  <a:off x="3367047" y="4315222"/>
                  <a:ext cx="279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9186" name="Freihand 169185">
                  <a:extLst>
                    <a:ext uri="{FF2B5EF4-FFF2-40B4-BE49-F238E27FC236}">
                      <a16:creationId xmlns:a16="http://schemas.microsoft.com/office/drawing/2014/main" id="{B6CEE732-F8D6-36BA-AF0F-6CCF82F0F484}"/>
                    </a:ext>
                  </a:extLst>
                </p14:cNvPr>
                <p14:cNvContentPartPr/>
                <p14:nvPr/>
              </p14:nvContentPartPr>
              <p14:xfrm>
                <a:off x="3879687" y="4278862"/>
                <a:ext cx="159120" cy="115200"/>
              </p14:xfrm>
            </p:contentPart>
          </mc:Choice>
          <mc:Fallback>
            <p:pic>
              <p:nvPicPr>
                <p:cNvPr id="169186" name="Freihand 169185">
                  <a:extLst>
                    <a:ext uri="{FF2B5EF4-FFF2-40B4-BE49-F238E27FC236}">
                      <a16:creationId xmlns:a16="http://schemas.microsoft.com/office/drawing/2014/main" id="{B6CEE732-F8D6-36BA-AF0F-6CCF82F0F484}"/>
                    </a:ext>
                  </a:extLst>
                </p:cNvPr>
                <p:cNvPicPr/>
                <p:nvPr/>
              </p:nvPicPr>
              <p:blipFill>
                <a:blip r:embed="rId498"/>
                <a:stretch>
                  <a:fillRect/>
                </a:stretch>
              </p:blipFill>
              <p:spPr>
                <a:xfrm>
                  <a:off x="3870687" y="4269862"/>
                  <a:ext cx="176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9187" name="Freihand 169186">
                  <a:extLst>
                    <a:ext uri="{FF2B5EF4-FFF2-40B4-BE49-F238E27FC236}">
                      <a16:creationId xmlns:a16="http://schemas.microsoft.com/office/drawing/2014/main" id="{2EC94331-8EA4-35C7-3DD1-8302684E6242}"/>
                    </a:ext>
                  </a:extLst>
                </p14:cNvPr>
                <p14:cNvContentPartPr/>
                <p14:nvPr/>
              </p14:nvContentPartPr>
              <p14:xfrm>
                <a:off x="4091007" y="4178062"/>
                <a:ext cx="136440" cy="195480"/>
              </p14:xfrm>
            </p:contentPart>
          </mc:Choice>
          <mc:Fallback>
            <p:pic>
              <p:nvPicPr>
                <p:cNvPr id="169187" name="Freihand 169186">
                  <a:extLst>
                    <a:ext uri="{FF2B5EF4-FFF2-40B4-BE49-F238E27FC236}">
                      <a16:creationId xmlns:a16="http://schemas.microsoft.com/office/drawing/2014/main" id="{2EC94331-8EA4-35C7-3DD1-8302684E6242}"/>
                    </a:ext>
                  </a:extLst>
                </p:cNvPr>
                <p:cNvPicPr/>
                <p:nvPr/>
              </p:nvPicPr>
              <p:blipFill>
                <a:blip r:embed="rId500"/>
                <a:stretch>
                  <a:fillRect/>
                </a:stretch>
              </p:blipFill>
              <p:spPr>
                <a:xfrm>
                  <a:off x="4082367" y="4169422"/>
                  <a:ext cx="154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9188" name="Freihand 169187">
                  <a:extLst>
                    <a:ext uri="{FF2B5EF4-FFF2-40B4-BE49-F238E27FC236}">
                      <a16:creationId xmlns:a16="http://schemas.microsoft.com/office/drawing/2014/main" id="{577598B9-00D2-DF35-EA11-93496D7684E0}"/>
                    </a:ext>
                  </a:extLst>
                </p14:cNvPr>
                <p14:cNvContentPartPr/>
                <p14:nvPr/>
              </p14:nvContentPartPr>
              <p14:xfrm>
                <a:off x="4272447" y="4263022"/>
                <a:ext cx="282960" cy="109800"/>
              </p14:xfrm>
            </p:contentPart>
          </mc:Choice>
          <mc:Fallback>
            <p:pic>
              <p:nvPicPr>
                <p:cNvPr id="169188" name="Freihand 169187">
                  <a:extLst>
                    <a:ext uri="{FF2B5EF4-FFF2-40B4-BE49-F238E27FC236}">
                      <a16:creationId xmlns:a16="http://schemas.microsoft.com/office/drawing/2014/main" id="{577598B9-00D2-DF35-EA11-93496D7684E0}"/>
                    </a:ext>
                  </a:extLst>
                </p:cNvPr>
                <p:cNvPicPr/>
                <p:nvPr/>
              </p:nvPicPr>
              <p:blipFill>
                <a:blip r:embed="rId502"/>
                <a:stretch>
                  <a:fillRect/>
                </a:stretch>
              </p:blipFill>
              <p:spPr>
                <a:xfrm>
                  <a:off x="4263807" y="4254022"/>
                  <a:ext cx="300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9192" name="Freihand 169191">
                  <a:extLst>
                    <a:ext uri="{FF2B5EF4-FFF2-40B4-BE49-F238E27FC236}">
                      <a16:creationId xmlns:a16="http://schemas.microsoft.com/office/drawing/2014/main" id="{7097F79C-1D7B-59F0-3A55-403F99D2DFAC}"/>
                    </a:ext>
                  </a:extLst>
                </p14:cNvPr>
                <p14:cNvContentPartPr/>
                <p14:nvPr/>
              </p14:nvContentPartPr>
              <p14:xfrm>
                <a:off x="4840887" y="4202542"/>
                <a:ext cx="349920" cy="160920"/>
              </p14:xfrm>
            </p:contentPart>
          </mc:Choice>
          <mc:Fallback>
            <p:pic>
              <p:nvPicPr>
                <p:cNvPr id="169192" name="Freihand 169191">
                  <a:extLst>
                    <a:ext uri="{FF2B5EF4-FFF2-40B4-BE49-F238E27FC236}">
                      <a16:creationId xmlns:a16="http://schemas.microsoft.com/office/drawing/2014/main" id="{7097F79C-1D7B-59F0-3A55-403F99D2DFAC}"/>
                    </a:ext>
                  </a:extLst>
                </p:cNvPr>
                <p:cNvPicPr/>
                <p:nvPr/>
              </p:nvPicPr>
              <p:blipFill>
                <a:blip r:embed="rId504"/>
                <a:stretch>
                  <a:fillRect/>
                </a:stretch>
              </p:blipFill>
              <p:spPr>
                <a:xfrm>
                  <a:off x="4831887" y="4193542"/>
                  <a:ext cx="367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69193" name="Freihand 169192">
                  <a:extLst>
                    <a:ext uri="{FF2B5EF4-FFF2-40B4-BE49-F238E27FC236}">
                      <a16:creationId xmlns:a16="http://schemas.microsoft.com/office/drawing/2014/main" id="{E31EF486-39FF-3DDD-F306-E4BD3C4D812A}"/>
                    </a:ext>
                  </a:extLst>
                </p14:cNvPr>
                <p14:cNvContentPartPr/>
                <p14:nvPr/>
              </p14:nvContentPartPr>
              <p14:xfrm>
                <a:off x="5192607" y="4172662"/>
                <a:ext cx="2520" cy="7560"/>
              </p14:xfrm>
            </p:contentPart>
          </mc:Choice>
          <mc:Fallback>
            <p:pic>
              <p:nvPicPr>
                <p:cNvPr id="169193" name="Freihand 169192">
                  <a:extLst>
                    <a:ext uri="{FF2B5EF4-FFF2-40B4-BE49-F238E27FC236}">
                      <a16:creationId xmlns:a16="http://schemas.microsoft.com/office/drawing/2014/main" id="{E31EF486-39FF-3DDD-F306-E4BD3C4D812A}"/>
                    </a:ext>
                  </a:extLst>
                </p:cNvPr>
                <p:cNvPicPr/>
                <p:nvPr/>
              </p:nvPicPr>
              <p:blipFill>
                <a:blip r:embed="rId506"/>
                <a:stretch>
                  <a:fillRect/>
                </a:stretch>
              </p:blipFill>
              <p:spPr>
                <a:xfrm>
                  <a:off x="5183607" y="4163662"/>
                  <a:ext cx="20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69194" name="Freihand 169193">
                  <a:extLst>
                    <a:ext uri="{FF2B5EF4-FFF2-40B4-BE49-F238E27FC236}">
                      <a16:creationId xmlns:a16="http://schemas.microsoft.com/office/drawing/2014/main" id="{11F5F6FA-249D-F0E8-6B8F-C6DD5A43F05D}"/>
                    </a:ext>
                  </a:extLst>
                </p14:cNvPr>
                <p14:cNvContentPartPr/>
                <p14:nvPr/>
              </p14:nvContentPartPr>
              <p14:xfrm>
                <a:off x="5353527" y="4246462"/>
                <a:ext cx="134280" cy="136440"/>
              </p14:xfrm>
            </p:contentPart>
          </mc:Choice>
          <mc:Fallback>
            <p:pic>
              <p:nvPicPr>
                <p:cNvPr id="169194" name="Freihand 169193">
                  <a:extLst>
                    <a:ext uri="{FF2B5EF4-FFF2-40B4-BE49-F238E27FC236}">
                      <a16:creationId xmlns:a16="http://schemas.microsoft.com/office/drawing/2014/main" id="{11F5F6FA-249D-F0E8-6B8F-C6DD5A43F05D}"/>
                    </a:ext>
                  </a:extLst>
                </p:cNvPr>
                <p:cNvPicPr/>
                <p:nvPr/>
              </p:nvPicPr>
              <p:blipFill>
                <a:blip r:embed="rId508"/>
                <a:stretch>
                  <a:fillRect/>
                </a:stretch>
              </p:blipFill>
              <p:spPr>
                <a:xfrm>
                  <a:off x="5344887" y="4237462"/>
                  <a:ext cx="151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69195" name="Freihand 169194">
                  <a:extLst>
                    <a:ext uri="{FF2B5EF4-FFF2-40B4-BE49-F238E27FC236}">
                      <a16:creationId xmlns:a16="http://schemas.microsoft.com/office/drawing/2014/main" id="{887AB63A-9274-505E-BC0A-E089DE388D4C}"/>
                    </a:ext>
                  </a:extLst>
                </p14:cNvPr>
                <p14:cNvContentPartPr/>
                <p14:nvPr/>
              </p14:nvContentPartPr>
              <p14:xfrm>
                <a:off x="5387007" y="4308742"/>
                <a:ext cx="105120" cy="16920"/>
              </p14:xfrm>
            </p:contentPart>
          </mc:Choice>
          <mc:Fallback>
            <p:pic>
              <p:nvPicPr>
                <p:cNvPr id="169195" name="Freihand 169194">
                  <a:extLst>
                    <a:ext uri="{FF2B5EF4-FFF2-40B4-BE49-F238E27FC236}">
                      <a16:creationId xmlns:a16="http://schemas.microsoft.com/office/drawing/2014/main" id="{887AB63A-9274-505E-BC0A-E089DE388D4C}"/>
                    </a:ext>
                  </a:extLst>
                </p:cNvPr>
                <p:cNvPicPr/>
                <p:nvPr/>
              </p:nvPicPr>
              <p:blipFill>
                <a:blip r:embed="rId510"/>
                <a:stretch>
                  <a:fillRect/>
                </a:stretch>
              </p:blipFill>
              <p:spPr>
                <a:xfrm>
                  <a:off x="5378367" y="4300102"/>
                  <a:ext cx="122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69196" name="Freihand 169195">
                  <a:extLst>
                    <a:ext uri="{FF2B5EF4-FFF2-40B4-BE49-F238E27FC236}">
                      <a16:creationId xmlns:a16="http://schemas.microsoft.com/office/drawing/2014/main" id="{470D9278-AE46-D024-024D-39EF286E0DF6}"/>
                    </a:ext>
                  </a:extLst>
                </p14:cNvPr>
                <p14:cNvContentPartPr/>
                <p14:nvPr/>
              </p14:nvContentPartPr>
              <p14:xfrm>
                <a:off x="5532807" y="4129822"/>
                <a:ext cx="318600" cy="227880"/>
              </p14:xfrm>
            </p:contentPart>
          </mc:Choice>
          <mc:Fallback>
            <p:pic>
              <p:nvPicPr>
                <p:cNvPr id="169196" name="Freihand 169195">
                  <a:extLst>
                    <a:ext uri="{FF2B5EF4-FFF2-40B4-BE49-F238E27FC236}">
                      <a16:creationId xmlns:a16="http://schemas.microsoft.com/office/drawing/2014/main" id="{470D9278-AE46-D024-024D-39EF286E0DF6}"/>
                    </a:ext>
                  </a:extLst>
                </p:cNvPr>
                <p:cNvPicPr/>
                <p:nvPr/>
              </p:nvPicPr>
              <p:blipFill>
                <a:blip r:embed="rId512"/>
                <a:stretch>
                  <a:fillRect/>
                </a:stretch>
              </p:blipFill>
              <p:spPr>
                <a:xfrm>
                  <a:off x="5524167" y="4121182"/>
                  <a:ext cx="336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69197" name="Freihand 169196">
                  <a:extLst>
                    <a:ext uri="{FF2B5EF4-FFF2-40B4-BE49-F238E27FC236}">
                      <a16:creationId xmlns:a16="http://schemas.microsoft.com/office/drawing/2014/main" id="{0179E681-5F36-57A1-A89F-30BA20A2F14F}"/>
                    </a:ext>
                  </a:extLst>
                </p14:cNvPr>
                <p14:cNvContentPartPr/>
                <p14:nvPr/>
              </p14:nvContentPartPr>
              <p14:xfrm>
                <a:off x="4869687" y="4133422"/>
                <a:ext cx="189720" cy="249480"/>
              </p14:xfrm>
            </p:contentPart>
          </mc:Choice>
          <mc:Fallback>
            <p:pic>
              <p:nvPicPr>
                <p:cNvPr id="169197" name="Freihand 169196">
                  <a:extLst>
                    <a:ext uri="{FF2B5EF4-FFF2-40B4-BE49-F238E27FC236}">
                      <a16:creationId xmlns:a16="http://schemas.microsoft.com/office/drawing/2014/main" id="{0179E681-5F36-57A1-A89F-30BA20A2F14F}"/>
                    </a:ext>
                  </a:extLst>
                </p:cNvPr>
                <p:cNvPicPr/>
                <p:nvPr/>
              </p:nvPicPr>
              <p:blipFill>
                <a:blip r:embed="rId514"/>
                <a:stretch>
                  <a:fillRect/>
                </a:stretch>
              </p:blipFill>
              <p:spPr>
                <a:xfrm>
                  <a:off x="4860687" y="4124422"/>
                  <a:ext cx="207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69198" name="Freihand 169197">
                  <a:extLst>
                    <a:ext uri="{FF2B5EF4-FFF2-40B4-BE49-F238E27FC236}">
                      <a16:creationId xmlns:a16="http://schemas.microsoft.com/office/drawing/2014/main" id="{330CA66F-7D37-AAB3-9A80-2BFE5E3DF21A}"/>
                    </a:ext>
                  </a:extLst>
                </p14:cNvPr>
                <p14:cNvContentPartPr/>
                <p14:nvPr/>
              </p14:nvContentPartPr>
              <p14:xfrm>
                <a:off x="5924127" y="4195342"/>
                <a:ext cx="263160" cy="177120"/>
              </p14:xfrm>
            </p:contentPart>
          </mc:Choice>
          <mc:Fallback>
            <p:pic>
              <p:nvPicPr>
                <p:cNvPr id="169198" name="Freihand 169197">
                  <a:extLst>
                    <a:ext uri="{FF2B5EF4-FFF2-40B4-BE49-F238E27FC236}">
                      <a16:creationId xmlns:a16="http://schemas.microsoft.com/office/drawing/2014/main" id="{330CA66F-7D37-AAB3-9A80-2BFE5E3DF21A}"/>
                    </a:ext>
                  </a:extLst>
                </p:cNvPr>
                <p:cNvPicPr/>
                <p:nvPr/>
              </p:nvPicPr>
              <p:blipFill>
                <a:blip r:embed="rId516"/>
                <a:stretch>
                  <a:fillRect/>
                </a:stretch>
              </p:blipFill>
              <p:spPr>
                <a:xfrm>
                  <a:off x="5915127" y="4186342"/>
                  <a:ext cx="280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9199" name="Freihand 169198">
                  <a:extLst>
                    <a:ext uri="{FF2B5EF4-FFF2-40B4-BE49-F238E27FC236}">
                      <a16:creationId xmlns:a16="http://schemas.microsoft.com/office/drawing/2014/main" id="{40CD6ADD-ADD4-7DA6-719F-5A0E10E99989}"/>
                    </a:ext>
                  </a:extLst>
                </p14:cNvPr>
                <p14:cNvContentPartPr/>
                <p14:nvPr/>
              </p14:nvContentPartPr>
              <p14:xfrm>
                <a:off x="6143727" y="4031182"/>
                <a:ext cx="378000" cy="404280"/>
              </p14:xfrm>
            </p:contentPart>
          </mc:Choice>
          <mc:Fallback>
            <p:pic>
              <p:nvPicPr>
                <p:cNvPr id="169199" name="Freihand 169198">
                  <a:extLst>
                    <a:ext uri="{FF2B5EF4-FFF2-40B4-BE49-F238E27FC236}">
                      <a16:creationId xmlns:a16="http://schemas.microsoft.com/office/drawing/2014/main" id="{40CD6ADD-ADD4-7DA6-719F-5A0E10E99989}"/>
                    </a:ext>
                  </a:extLst>
                </p:cNvPr>
                <p:cNvPicPr/>
                <p:nvPr/>
              </p:nvPicPr>
              <p:blipFill>
                <a:blip r:embed="rId518"/>
                <a:stretch>
                  <a:fillRect/>
                </a:stretch>
              </p:blipFill>
              <p:spPr>
                <a:xfrm>
                  <a:off x="6135087" y="4022542"/>
                  <a:ext cx="3956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9200" name="Freihand 169199">
                  <a:extLst>
                    <a:ext uri="{FF2B5EF4-FFF2-40B4-BE49-F238E27FC236}">
                      <a16:creationId xmlns:a16="http://schemas.microsoft.com/office/drawing/2014/main" id="{CBB1F7D2-06FE-2EC8-CA80-5D173DD30254}"/>
                    </a:ext>
                  </a:extLst>
                </p14:cNvPr>
                <p14:cNvContentPartPr/>
                <p14:nvPr/>
              </p14:nvContentPartPr>
              <p14:xfrm>
                <a:off x="6501207" y="4049902"/>
                <a:ext cx="410400" cy="207360"/>
              </p14:xfrm>
            </p:contentPart>
          </mc:Choice>
          <mc:Fallback>
            <p:pic>
              <p:nvPicPr>
                <p:cNvPr id="169200" name="Freihand 169199">
                  <a:extLst>
                    <a:ext uri="{FF2B5EF4-FFF2-40B4-BE49-F238E27FC236}">
                      <a16:creationId xmlns:a16="http://schemas.microsoft.com/office/drawing/2014/main" id="{CBB1F7D2-06FE-2EC8-CA80-5D173DD30254}"/>
                    </a:ext>
                  </a:extLst>
                </p:cNvPr>
                <p:cNvPicPr/>
                <p:nvPr/>
              </p:nvPicPr>
              <p:blipFill>
                <a:blip r:embed="rId520"/>
                <a:stretch>
                  <a:fillRect/>
                </a:stretch>
              </p:blipFill>
              <p:spPr>
                <a:xfrm>
                  <a:off x="6492207" y="4041262"/>
                  <a:ext cx="428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9214" name="Freihand 169213">
                  <a:extLst>
                    <a:ext uri="{FF2B5EF4-FFF2-40B4-BE49-F238E27FC236}">
                      <a16:creationId xmlns:a16="http://schemas.microsoft.com/office/drawing/2014/main" id="{D0BE4C79-7130-E71A-C8E1-57C4EA698BA3}"/>
                    </a:ext>
                  </a:extLst>
                </p14:cNvPr>
                <p14:cNvContentPartPr/>
                <p14:nvPr/>
              </p14:nvContentPartPr>
              <p14:xfrm>
                <a:off x="2419887" y="4844422"/>
                <a:ext cx="108360" cy="178920"/>
              </p14:xfrm>
            </p:contentPart>
          </mc:Choice>
          <mc:Fallback>
            <p:pic>
              <p:nvPicPr>
                <p:cNvPr id="169214" name="Freihand 169213">
                  <a:extLst>
                    <a:ext uri="{FF2B5EF4-FFF2-40B4-BE49-F238E27FC236}">
                      <a16:creationId xmlns:a16="http://schemas.microsoft.com/office/drawing/2014/main" id="{D0BE4C79-7130-E71A-C8E1-57C4EA698BA3}"/>
                    </a:ext>
                  </a:extLst>
                </p:cNvPr>
                <p:cNvPicPr/>
                <p:nvPr/>
              </p:nvPicPr>
              <p:blipFill>
                <a:blip r:embed="rId522"/>
                <a:stretch>
                  <a:fillRect/>
                </a:stretch>
              </p:blipFill>
              <p:spPr>
                <a:xfrm>
                  <a:off x="2411247" y="4835422"/>
                  <a:ext cx="126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9215" name="Freihand 169214">
                  <a:extLst>
                    <a:ext uri="{FF2B5EF4-FFF2-40B4-BE49-F238E27FC236}">
                      <a16:creationId xmlns:a16="http://schemas.microsoft.com/office/drawing/2014/main" id="{084E2581-754B-EDC0-1315-FD9571D79EA7}"/>
                    </a:ext>
                  </a:extLst>
                </p14:cNvPr>
                <p14:cNvContentPartPr/>
                <p14:nvPr/>
              </p14:nvContentPartPr>
              <p14:xfrm>
                <a:off x="2424207" y="5008942"/>
                <a:ext cx="104760" cy="19800"/>
              </p14:xfrm>
            </p:contentPart>
          </mc:Choice>
          <mc:Fallback>
            <p:pic>
              <p:nvPicPr>
                <p:cNvPr id="169215" name="Freihand 169214">
                  <a:extLst>
                    <a:ext uri="{FF2B5EF4-FFF2-40B4-BE49-F238E27FC236}">
                      <a16:creationId xmlns:a16="http://schemas.microsoft.com/office/drawing/2014/main" id="{084E2581-754B-EDC0-1315-FD9571D79EA7}"/>
                    </a:ext>
                  </a:extLst>
                </p:cNvPr>
                <p:cNvPicPr/>
                <p:nvPr/>
              </p:nvPicPr>
              <p:blipFill>
                <a:blip r:embed="rId524"/>
                <a:stretch>
                  <a:fillRect/>
                </a:stretch>
              </p:blipFill>
              <p:spPr>
                <a:xfrm>
                  <a:off x="2415567" y="5000302"/>
                  <a:ext cx="122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9216" name="Freihand 169215">
                  <a:extLst>
                    <a:ext uri="{FF2B5EF4-FFF2-40B4-BE49-F238E27FC236}">
                      <a16:creationId xmlns:a16="http://schemas.microsoft.com/office/drawing/2014/main" id="{7AFE5019-206C-3C4A-757F-094A5DFB2948}"/>
                    </a:ext>
                  </a:extLst>
                </p14:cNvPr>
                <p14:cNvContentPartPr/>
                <p14:nvPr/>
              </p14:nvContentPartPr>
              <p14:xfrm>
                <a:off x="2643087" y="4882942"/>
                <a:ext cx="153720" cy="212400"/>
              </p14:xfrm>
            </p:contentPart>
          </mc:Choice>
          <mc:Fallback>
            <p:pic>
              <p:nvPicPr>
                <p:cNvPr id="169216" name="Freihand 169215">
                  <a:extLst>
                    <a:ext uri="{FF2B5EF4-FFF2-40B4-BE49-F238E27FC236}">
                      <a16:creationId xmlns:a16="http://schemas.microsoft.com/office/drawing/2014/main" id="{7AFE5019-206C-3C4A-757F-094A5DFB2948}"/>
                    </a:ext>
                  </a:extLst>
                </p:cNvPr>
                <p:cNvPicPr/>
                <p:nvPr/>
              </p:nvPicPr>
              <p:blipFill>
                <a:blip r:embed="rId526"/>
                <a:stretch>
                  <a:fillRect/>
                </a:stretch>
              </p:blipFill>
              <p:spPr>
                <a:xfrm>
                  <a:off x="2634087" y="4874302"/>
                  <a:ext cx="171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69217" name="Freihand 169216">
                  <a:extLst>
                    <a:ext uri="{FF2B5EF4-FFF2-40B4-BE49-F238E27FC236}">
                      <a16:creationId xmlns:a16="http://schemas.microsoft.com/office/drawing/2014/main" id="{551C0EF3-737E-9C0E-C330-35ACB7E626B5}"/>
                    </a:ext>
                  </a:extLst>
                </p14:cNvPr>
                <p14:cNvContentPartPr/>
                <p14:nvPr/>
              </p14:nvContentPartPr>
              <p14:xfrm>
                <a:off x="2795367" y="5000302"/>
                <a:ext cx="110880" cy="108360"/>
              </p14:xfrm>
            </p:contentPart>
          </mc:Choice>
          <mc:Fallback>
            <p:pic>
              <p:nvPicPr>
                <p:cNvPr id="169217" name="Freihand 169216">
                  <a:extLst>
                    <a:ext uri="{FF2B5EF4-FFF2-40B4-BE49-F238E27FC236}">
                      <a16:creationId xmlns:a16="http://schemas.microsoft.com/office/drawing/2014/main" id="{551C0EF3-737E-9C0E-C330-35ACB7E626B5}"/>
                    </a:ext>
                  </a:extLst>
                </p:cNvPr>
                <p:cNvPicPr/>
                <p:nvPr/>
              </p:nvPicPr>
              <p:blipFill>
                <a:blip r:embed="rId528"/>
                <a:stretch>
                  <a:fillRect/>
                </a:stretch>
              </p:blipFill>
              <p:spPr>
                <a:xfrm>
                  <a:off x="2786367" y="4991662"/>
                  <a:ext cx="12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69218" name="Freihand 169217">
                  <a:extLst>
                    <a:ext uri="{FF2B5EF4-FFF2-40B4-BE49-F238E27FC236}">
                      <a16:creationId xmlns:a16="http://schemas.microsoft.com/office/drawing/2014/main" id="{70F20526-C27B-8DFF-E852-550BD9B3631B}"/>
                    </a:ext>
                  </a:extLst>
                </p14:cNvPr>
                <p14:cNvContentPartPr/>
                <p14:nvPr/>
              </p14:nvContentPartPr>
              <p14:xfrm>
                <a:off x="3046647" y="4898422"/>
                <a:ext cx="140760" cy="170280"/>
              </p14:xfrm>
            </p:contentPart>
          </mc:Choice>
          <mc:Fallback>
            <p:pic>
              <p:nvPicPr>
                <p:cNvPr id="169218" name="Freihand 169217">
                  <a:extLst>
                    <a:ext uri="{FF2B5EF4-FFF2-40B4-BE49-F238E27FC236}">
                      <a16:creationId xmlns:a16="http://schemas.microsoft.com/office/drawing/2014/main" id="{70F20526-C27B-8DFF-E852-550BD9B3631B}"/>
                    </a:ext>
                  </a:extLst>
                </p:cNvPr>
                <p:cNvPicPr/>
                <p:nvPr/>
              </p:nvPicPr>
              <p:blipFill>
                <a:blip r:embed="rId530"/>
                <a:stretch>
                  <a:fillRect/>
                </a:stretch>
              </p:blipFill>
              <p:spPr>
                <a:xfrm>
                  <a:off x="3037647" y="4889782"/>
                  <a:ext cx="158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69219" name="Freihand 169218">
                  <a:extLst>
                    <a:ext uri="{FF2B5EF4-FFF2-40B4-BE49-F238E27FC236}">
                      <a16:creationId xmlns:a16="http://schemas.microsoft.com/office/drawing/2014/main" id="{68AEC817-21D1-8553-FEF8-7CD9612DC071}"/>
                    </a:ext>
                  </a:extLst>
                </p14:cNvPr>
                <p14:cNvContentPartPr/>
                <p14:nvPr/>
              </p14:nvContentPartPr>
              <p14:xfrm>
                <a:off x="3326727" y="4841902"/>
                <a:ext cx="148320" cy="175320"/>
              </p14:xfrm>
            </p:contentPart>
          </mc:Choice>
          <mc:Fallback>
            <p:pic>
              <p:nvPicPr>
                <p:cNvPr id="169219" name="Freihand 169218">
                  <a:extLst>
                    <a:ext uri="{FF2B5EF4-FFF2-40B4-BE49-F238E27FC236}">
                      <a16:creationId xmlns:a16="http://schemas.microsoft.com/office/drawing/2014/main" id="{68AEC817-21D1-8553-FEF8-7CD9612DC071}"/>
                    </a:ext>
                  </a:extLst>
                </p:cNvPr>
                <p:cNvPicPr/>
                <p:nvPr/>
              </p:nvPicPr>
              <p:blipFill>
                <a:blip r:embed="rId532"/>
                <a:stretch>
                  <a:fillRect/>
                </a:stretch>
              </p:blipFill>
              <p:spPr>
                <a:xfrm>
                  <a:off x="3317727" y="4832902"/>
                  <a:ext cx="165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69220" name="Freihand 169219">
                  <a:extLst>
                    <a:ext uri="{FF2B5EF4-FFF2-40B4-BE49-F238E27FC236}">
                      <a16:creationId xmlns:a16="http://schemas.microsoft.com/office/drawing/2014/main" id="{97181B47-5420-1844-3A16-89A2B67AD579}"/>
                    </a:ext>
                  </a:extLst>
                </p14:cNvPr>
                <p14:cNvContentPartPr/>
                <p14:nvPr/>
              </p14:nvContentPartPr>
              <p14:xfrm>
                <a:off x="3566127" y="4876822"/>
                <a:ext cx="185760" cy="208080"/>
              </p14:xfrm>
            </p:contentPart>
          </mc:Choice>
          <mc:Fallback>
            <p:pic>
              <p:nvPicPr>
                <p:cNvPr id="169220" name="Freihand 169219">
                  <a:extLst>
                    <a:ext uri="{FF2B5EF4-FFF2-40B4-BE49-F238E27FC236}">
                      <a16:creationId xmlns:a16="http://schemas.microsoft.com/office/drawing/2014/main" id="{97181B47-5420-1844-3A16-89A2B67AD579}"/>
                    </a:ext>
                  </a:extLst>
                </p:cNvPr>
                <p:cNvPicPr/>
                <p:nvPr/>
              </p:nvPicPr>
              <p:blipFill>
                <a:blip r:embed="rId534"/>
                <a:stretch>
                  <a:fillRect/>
                </a:stretch>
              </p:blipFill>
              <p:spPr>
                <a:xfrm>
                  <a:off x="3557127" y="4867822"/>
                  <a:ext cx="203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69221" name="Freihand 169220">
                  <a:extLst>
                    <a:ext uri="{FF2B5EF4-FFF2-40B4-BE49-F238E27FC236}">
                      <a16:creationId xmlns:a16="http://schemas.microsoft.com/office/drawing/2014/main" id="{AA229A47-A52D-D015-0F83-595D394AD49A}"/>
                    </a:ext>
                  </a:extLst>
                </p14:cNvPr>
                <p14:cNvContentPartPr/>
                <p14:nvPr/>
              </p14:nvContentPartPr>
              <p14:xfrm>
                <a:off x="3745767" y="4959982"/>
                <a:ext cx="140400" cy="144000"/>
              </p14:xfrm>
            </p:contentPart>
          </mc:Choice>
          <mc:Fallback>
            <p:pic>
              <p:nvPicPr>
                <p:cNvPr id="169221" name="Freihand 169220">
                  <a:extLst>
                    <a:ext uri="{FF2B5EF4-FFF2-40B4-BE49-F238E27FC236}">
                      <a16:creationId xmlns:a16="http://schemas.microsoft.com/office/drawing/2014/main" id="{AA229A47-A52D-D015-0F83-595D394AD49A}"/>
                    </a:ext>
                  </a:extLst>
                </p:cNvPr>
                <p:cNvPicPr/>
                <p:nvPr/>
              </p:nvPicPr>
              <p:blipFill>
                <a:blip r:embed="rId536"/>
                <a:stretch>
                  <a:fillRect/>
                </a:stretch>
              </p:blipFill>
              <p:spPr>
                <a:xfrm>
                  <a:off x="3737127" y="4951342"/>
                  <a:ext cx="158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69222" name="Freihand 169221">
                  <a:extLst>
                    <a:ext uri="{FF2B5EF4-FFF2-40B4-BE49-F238E27FC236}">
                      <a16:creationId xmlns:a16="http://schemas.microsoft.com/office/drawing/2014/main" id="{2F59CA70-A307-3F79-BA01-D0E30599BC57}"/>
                    </a:ext>
                  </a:extLst>
                </p14:cNvPr>
                <p14:cNvContentPartPr/>
                <p14:nvPr/>
              </p14:nvContentPartPr>
              <p14:xfrm>
                <a:off x="4069767" y="4890502"/>
                <a:ext cx="5040" cy="116280"/>
              </p14:xfrm>
            </p:contentPart>
          </mc:Choice>
          <mc:Fallback>
            <p:pic>
              <p:nvPicPr>
                <p:cNvPr id="169222" name="Freihand 169221">
                  <a:extLst>
                    <a:ext uri="{FF2B5EF4-FFF2-40B4-BE49-F238E27FC236}">
                      <a16:creationId xmlns:a16="http://schemas.microsoft.com/office/drawing/2014/main" id="{2F59CA70-A307-3F79-BA01-D0E30599BC57}"/>
                    </a:ext>
                  </a:extLst>
                </p:cNvPr>
                <p:cNvPicPr/>
                <p:nvPr/>
              </p:nvPicPr>
              <p:blipFill>
                <a:blip r:embed="rId538"/>
                <a:stretch>
                  <a:fillRect/>
                </a:stretch>
              </p:blipFill>
              <p:spPr>
                <a:xfrm>
                  <a:off x="4060767" y="4881502"/>
                  <a:ext cx="22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69223" name="Freihand 169222">
                  <a:extLst>
                    <a:ext uri="{FF2B5EF4-FFF2-40B4-BE49-F238E27FC236}">
                      <a16:creationId xmlns:a16="http://schemas.microsoft.com/office/drawing/2014/main" id="{BB218EA4-9F99-333B-59CF-F7A1E54559D4}"/>
                    </a:ext>
                  </a:extLst>
                </p14:cNvPr>
                <p14:cNvContentPartPr/>
                <p14:nvPr/>
              </p14:nvContentPartPr>
              <p14:xfrm>
                <a:off x="4029447" y="4937662"/>
                <a:ext cx="577800" cy="69840"/>
              </p14:xfrm>
            </p:contentPart>
          </mc:Choice>
          <mc:Fallback>
            <p:pic>
              <p:nvPicPr>
                <p:cNvPr id="169223" name="Freihand 169222">
                  <a:extLst>
                    <a:ext uri="{FF2B5EF4-FFF2-40B4-BE49-F238E27FC236}">
                      <a16:creationId xmlns:a16="http://schemas.microsoft.com/office/drawing/2014/main" id="{BB218EA4-9F99-333B-59CF-F7A1E54559D4}"/>
                    </a:ext>
                  </a:extLst>
                </p:cNvPr>
                <p:cNvPicPr/>
                <p:nvPr/>
              </p:nvPicPr>
              <p:blipFill>
                <a:blip r:embed="rId540"/>
                <a:stretch>
                  <a:fillRect/>
                </a:stretch>
              </p:blipFill>
              <p:spPr>
                <a:xfrm>
                  <a:off x="4020807" y="4929022"/>
                  <a:ext cx="595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69224" name="Freihand 169223">
                  <a:extLst>
                    <a:ext uri="{FF2B5EF4-FFF2-40B4-BE49-F238E27FC236}">
                      <a16:creationId xmlns:a16="http://schemas.microsoft.com/office/drawing/2014/main" id="{F1B6CA91-ACFA-7CCB-24C9-9250559E246D}"/>
                    </a:ext>
                  </a:extLst>
                </p14:cNvPr>
                <p14:cNvContentPartPr/>
                <p14:nvPr/>
              </p14:nvContentPartPr>
              <p14:xfrm>
                <a:off x="4762047" y="4947742"/>
                <a:ext cx="208440" cy="52920"/>
              </p14:xfrm>
            </p:contentPart>
          </mc:Choice>
          <mc:Fallback>
            <p:pic>
              <p:nvPicPr>
                <p:cNvPr id="169224" name="Freihand 169223">
                  <a:extLst>
                    <a:ext uri="{FF2B5EF4-FFF2-40B4-BE49-F238E27FC236}">
                      <a16:creationId xmlns:a16="http://schemas.microsoft.com/office/drawing/2014/main" id="{F1B6CA91-ACFA-7CCB-24C9-9250559E246D}"/>
                    </a:ext>
                  </a:extLst>
                </p:cNvPr>
                <p:cNvPicPr/>
                <p:nvPr/>
              </p:nvPicPr>
              <p:blipFill>
                <a:blip r:embed="rId542"/>
                <a:stretch>
                  <a:fillRect/>
                </a:stretch>
              </p:blipFill>
              <p:spPr>
                <a:xfrm>
                  <a:off x="4753407" y="4938742"/>
                  <a:ext cx="226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69202" name="Freihand 169201">
                  <a:extLst>
                    <a:ext uri="{FF2B5EF4-FFF2-40B4-BE49-F238E27FC236}">
                      <a16:creationId xmlns:a16="http://schemas.microsoft.com/office/drawing/2014/main" id="{4267051F-0A9B-4A5B-D0C1-F894637B5737}"/>
                    </a:ext>
                  </a:extLst>
                </p14:cNvPr>
                <p14:cNvContentPartPr/>
                <p14:nvPr/>
              </p14:nvContentPartPr>
              <p14:xfrm>
                <a:off x="443487" y="4866022"/>
                <a:ext cx="190080" cy="231120"/>
              </p14:xfrm>
            </p:contentPart>
          </mc:Choice>
          <mc:Fallback>
            <p:pic>
              <p:nvPicPr>
                <p:cNvPr id="169202" name="Freihand 169201">
                  <a:extLst>
                    <a:ext uri="{FF2B5EF4-FFF2-40B4-BE49-F238E27FC236}">
                      <a16:creationId xmlns:a16="http://schemas.microsoft.com/office/drawing/2014/main" id="{4267051F-0A9B-4A5B-D0C1-F894637B5737}"/>
                    </a:ext>
                  </a:extLst>
                </p:cNvPr>
                <p:cNvPicPr/>
                <p:nvPr/>
              </p:nvPicPr>
              <p:blipFill>
                <a:blip r:embed="rId544"/>
                <a:stretch>
                  <a:fillRect/>
                </a:stretch>
              </p:blipFill>
              <p:spPr>
                <a:xfrm>
                  <a:off x="434487" y="4857382"/>
                  <a:ext cx="207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69203" name="Freihand 169202">
                  <a:extLst>
                    <a:ext uri="{FF2B5EF4-FFF2-40B4-BE49-F238E27FC236}">
                      <a16:creationId xmlns:a16="http://schemas.microsoft.com/office/drawing/2014/main" id="{8AEC7FBE-3BE4-1E4B-F810-318A443C206F}"/>
                    </a:ext>
                  </a:extLst>
                </p14:cNvPr>
                <p14:cNvContentPartPr/>
                <p14:nvPr/>
              </p14:nvContentPartPr>
              <p14:xfrm>
                <a:off x="604767" y="4861342"/>
                <a:ext cx="46800" cy="266760"/>
              </p14:xfrm>
            </p:contentPart>
          </mc:Choice>
          <mc:Fallback>
            <p:pic>
              <p:nvPicPr>
                <p:cNvPr id="169203" name="Freihand 169202">
                  <a:extLst>
                    <a:ext uri="{FF2B5EF4-FFF2-40B4-BE49-F238E27FC236}">
                      <a16:creationId xmlns:a16="http://schemas.microsoft.com/office/drawing/2014/main" id="{8AEC7FBE-3BE4-1E4B-F810-318A443C206F}"/>
                    </a:ext>
                  </a:extLst>
                </p:cNvPr>
                <p:cNvPicPr/>
                <p:nvPr/>
              </p:nvPicPr>
              <p:blipFill>
                <a:blip r:embed="rId546"/>
                <a:stretch>
                  <a:fillRect/>
                </a:stretch>
              </p:blipFill>
              <p:spPr>
                <a:xfrm>
                  <a:off x="596127" y="4852702"/>
                  <a:ext cx="644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69204" name="Freihand 169203">
                  <a:extLst>
                    <a:ext uri="{FF2B5EF4-FFF2-40B4-BE49-F238E27FC236}">
                      <a16:creationId xmlns:a16="http://schemas.microsoft.com/office/drawing/2014/main" id="{4086A0F9-D5F1-9E91-23D3-258F9EE5FC8E}"/>
                    </a:ext>
                  </a:extLst>
                </p14:cNvPr>
                <p14:cNvContentPartPr/>
                <p14:nvPr/>
              </p14:nvContentPartPr>
              <p14:xfrm>
                <a:off x="467607" y="5095342"/>
                <a:ext cx="235080" cy="18000"/>
              </p14:xfrm>
            </p:contentPart>
          </mc:Choice>
          <mc:Fallback>
            <p:pic>
              <p:nvPicPr>
                <p:cNvPr id="169204" name="Freihand 169203">
                  <a:extLst>
                    <a:ext uri="{FF2B5EF4-FFF2-40B4-BE49-F238E27FC236}">
                      <a16:creationId xmlns:a16="http://schemas.microsoft.com/office/drawing/2014/main" id="{4086A0F9-D5F1-9E91-23D3-258F9EE5FC8E}"/>
                    </a:ext>
                  </a:extLst>
                </p:cNvPr>
                <p:cNvPicPr/>
                <p:nvPr/>
              </p:nvPicPr>
              <p:blipFill>
                <a:blip r:embed="rId548"/>
                <a:stretch>
                  <a:fillRect/>
                </a:stretch>
              </p:blipFill>
              <p:spPr>
                <a:xfrm>
                  <a:off x="458967" y="5086342"/>
                  <a:ext cx="252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69205" name="Freihand 169204">
                  <a:extLst>
                    <a:ext uri="{FF2B5EF4-FFF2-40B4-BE49-F238E27FC236}">
                      <a16:creationId xmlns:a16="http://schemas.microsoft.com/office/drawing/2014/main" id="{381BA1EB-6569-C222-AC78-1F1583090C57}"/>
                    </a:ext>
                  </a:extLst>
                </p14:cNvPr>
                <p14:cNvContentPartPr/>
                <p14:nvPr/>
              </p14:nvContentPartPr>
              <p14:xfrm>
                <a:off x="799167" y="4919662"/>
                <a:ext cx="223560" cy="314280"/>
              </p14:xfrm>
            </p:contentPart>
          </mc:Choice>
          <mc:Fallback>
            <p:pic>
              <p:nvPicPr>
                <p:cNvPr id="169205" name="Freihand 169204">
                  <a:extLst>
                    <a:ext uri="{FF2B5EF4-FFF2-40B4-BE49-F238E27FC236}">
                      <a16:creationId xmlns:a16="http://schemas.microsoft.com/office/drawing/2014/main" id="{381BA1EB-6569-C222-AC78-1F1583090C57}"/>
                    </a:ext>
                  </a:extLst>
                </p:cNvPr>
                <p:cNvPicPr/>
                <p:nvPr/>
              </p:nvPicPr>
              <p:blipFill>
                <a:blip r:embed="rId550"/>
                <a:stretch>
                  <a:fillRect/>
                </a:stretch>
              </p:blipFill>
              <p:spPr>
                <a:xfrm>
                  <a:off x="790527" y="4910662"/>
                  <a:ext cx="2412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69207" name="Freihand 169206">
                  <a:extLst>
                    <a:ext uri="{FF2B5EF4-FFF2-40B4-BE49-F238E27FC236}">
                      <a16:creationId xmlns:a16="http://schemas.microsoft.com/office/drawing/2014/main" id="{814C715B-CA02-8EEE-E057-AA045493E600}"/>
                    </a:ext>
                  </a:extLst>
                </p14:cNvPr>
                <p14:cNvContentPartPr/>
                <p14:nvPr/>
              </p14:nvContentPartPr>
              <p14:xfrm>
                <a:off x="1162767" y="5026942"/>
                <a:ext cx="158760" cy="26280"/>
              </p14:xfrm>
            </p:contentPart>
          </mc:Choice>
          <mc:Fallback>
            <p:pic>
              <p:nvPicPr>
                <p:cNvPr id="169207" name="Freihand 169206">
                  <a:extLst>
                    <a:ext uri="{FF2B5EF4-FFF2-40B4-BE49-F238E27FC236}">
                      <a16:creationId xmlns:a16="http://schemas.microsoft.com/office/drawing/2014/main" id="{814C715B-CA02-8EEE-E057-AA045493E600}"/>
                    </a:ext>
                  </a:extLst>
                </p:cNvPr>
                <p:cNvPicPr/>
                <p:nvPr/>
              </p:nvPicPr>
              <p:blipFill>
                <a:blip r:embed="rId552"/>
                <a:stretch>
                  <a:fillRect/>
                </a:stretch>
              </p:blipFill>
              <p:spPr>
                <a:xfrm>
                  <a:off x="1153767" y="5018302"/>
                  <a:ext cx="176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69208" name="Freihand 169207">
                  <a:extLst>
                    <a:ext uri="{FF2B5EF4-FFF2-40B4-BE49-F238E27FC236}">
                      <a16:creationId xmlns:a16="http://schemas.microsoft.com/office/drawing/2014/main" id="{1A1E69E2-3F72-B6B5-E941-0C40915974B6}"/>
                    </a:ext>
                  </a:extLst>
                </p14:cNvPr>
                <p14:cNvContentPartPr/>
                <p14:nvPr/>
              </p14:nvContentPartPr>
              <p14:xfrm>
                <a:off x="1184367" y="5089942"/>
                <a:ext cx="150480" cy="9000"/>
              </p14:xfrm>
            </p:contentPart>
          </mc:Choice>
          <mc:Fallback>
            <p:pic>
              <p:nvPicPr>
                <p:cNvPr id="169208" name="Freihand 169207">
                  <a:extLst>
                    <a:ext uri="{FF2B5EF4-FFF2-40B4-BE49-F238E27FC236}">
                      <a16:creationId xmlns:a16="http://schemas.microsoft.com/office/drawing/2014/main" id="{1A1E69E2-3F72-B6B5-E941-0C40915974B6}"/>
                    </a:ext>
                  </a:extLst>
                </p:cNvPr>
                <p:cNvPicPr/>
                <p:nvPr/>
              </p:nvPicPr>
              <p:blipFill>
                <a:blip r:embed="rId554"/>
                <a:stretch>
                  <a:fillRect/>
                </a:stretch>
              </p:blipFill>
              <p:spPr>
                <a:xfrm>
                  <a:off x="1175367" y="5081302"/>
                  <a:ext cx="168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9209" name="Freihand 169208">
                  <a:extLst>
                    <a:ext uri="{FF2B5EF4-FFF2-40B4-BE49-F238E27FC236}">
                      <a16:creationId xmlns:a16="http://schemas.microsoft.com/office/drawing/2014/main" id="{9A7E5DC8-C535-2CB7-03BB-A87163C56DCB}"/>
                    </a:ext>
                  </a:extLst>
                </p14:cNvPr>
                <p14:cNvContentPartPr/>
                <p14:nvPr/>
              </p14:nvContentPartPr>
              <p14:xfrm>
                <a:off x="1538247" y="4876822"/>
                <a:ext cx="120600" cy="170640"/>
              </p14:xfrm>
            </p:contentPart>
          </mc:Choice>
          <mc:Fallback>
            <p:pic>
              <p:nvPicPr>
                <p:cNvPr id="169209" name="Freihand 169208">
                  <a:extLst>
                    <a:ext uri="{FF2B5EF4-FFF2-40B4-BE49-F238E27FC236}">
                      <a16:creationId xmlns:a16="http://schemas.microsoft.com/office/drawing/2014/main" id="{9A7E5DC8-C535-2CB7-03BB-A87163C56DCB}"/>
                    </a:ext>
                  </a:extLst>
                </p:cNvPr>
                <p:cNvPicPr/>
                <p:nvPr/>
              </p:nvPicPr>
              <p:blipFill>
                <a:blip r:embed="rId556"/>
                <a:stretch>
                  <a:fillRect/>
                </a:stretch>
              </p:blipFill>
              <p:spPr>
                <a:xfrm>
                  <a:off x="1529607" y="4868182"/>
                  <a:ext cx="138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69210" name="Freihand 169209">
                  <a:extLst>
                    <a:ext uri="{FF2B5EF4-FFF2-40B4-BE49-F238E27FC236}">
                      <a16:creationId xmlns:a16="http://schemas.microsoft.com/office/drawing/2014/main" id="{2D62F346-F2A5-843C-0BE9-92AFD2BAC95D}"/>
                    </a:ext>
                  </a:extLst>
                </p14:cNvPr>
                <p14:cNvContentPartPr/>
                <p14:nvPr/>
              </p14:nvContentPartPr>
              <p14:xfrm>
                <a:off x="1537167" y="4869622"/>
                <a:ext cx="170640" cy="242280"/>
              </p14:xfrm>
            </p:contentPart>
          </mc:Choice>
          <mc:Fallback>
            <p:pic>
              <p:nvPicPr>
                <p:cNvPr id="169210" name="Freihand 169209">
                  <a:extLst>
                    <a:ext uri="{FF2B5EF4-FFF2-40B4-BE49-F238E27FC236}">
                      <a16:creationId xmlns:a16="http://schemas.microsoft.com/office/drawing/2014/main" id="{2D62F346-F2A5-843C-0BE9-92AFD2BAC95D}"/>
                    </a:ext>
                  </a:extLst>
                </p:cNvPr>
                <p:cNvPicPr/>
                <p:nvPr/>
              </p:nvPicPr>
              <p:blipFill>
                <a:blip r:embed="rId558"/>
                <a:stretch>
                  <a:fillRect/>
                </a:stretch>
              </p:blipFill>
              <p:spPr>
                <a:xfrm>
                  <a:off x="1528527" y="4860982"/>
                  <a:ext cx="188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69211" name="Freihand 169210">
                  <a:extLst>
                    <a:ext uri="{FF2B5EF4-FFF2-40B4-BE49-F238E27FC236}">
                      <a16:creationId xmlns:a16="http://schemas.microsoft.com/office/drawing/2014/main" id="{2B5FCDDD-0A00-95A7-2ECA-A27D653A4779}"/>
                    </a:ext>
                  </a:extLst>
                </p14:cNvPr>
                <p14:cNvContentPartPr/>
                <p14:nvPr/>
              </p14:nvContentPartPr>
              <p14:xfrm>
                <a:off x="1776207" y="4953862"/>
                <a:ext cx="126720" cy="187920"/>
              </p14:xfrm>
            </p:contentPart>
          </mc:Choice>
          <mc:Fallback>
            <p:pic>
              <p:nvPicPr>
                <p:cNvPr id="169211" name="Freihand 169210">
                  <a:extLst>
                    <a:ext uri="{FF2B5EF4-FFF2-40B4-BE49-F238E27FC236}">
                      <a16:creationId xmlns:a16="http://schemas.microsoft.com/office/drawing/2014/main" id="{2B5FCDDD-0A00-95A7-2ECA-A27D653A4779}"/>
                    </a:ext>
                  </a:extLst>
                </p:cNvPr>
                <p:cNvPicPr/>
                <p:nvPr/>
              </p:nvPicPr>
              <p:blipFill>
                <a:blip r:embed="rId560"/>
                <a:stretch>
                  <a:fillRect/>
                </a:stretch>
              </p:blipFill>
              <p:spPr>
                <a:xfrm>
                  <a:off x="1767567" y="4945222"/>
                  <a:ext cx="144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69212" name="Freihand 169211">
                  <a:extLst>
                    <a:ext uri="{FF2B5EF4-FFF2-40B4-BE49-F238E27FC236}">
                      <a16:creationId xmlns:a16="http://schemas.microsoft.com/office/drawing/2014/main" id="{39A0E258-39D2-BC41-683D-8C6AF0FD7572}"/>
                    </a:ext>
                  </a:extLst>
                </p14:cNvPr>
                <p14:cNvContentPartPr/>
                <p14:nvPr/>
              </p14:nvContentPartPr>
              <p14:xfrm>
                <a:off x="1928487" y="5047822"/>
                <a:ext cx="85320" cy="93240"/>
              </p14:xfrm>
            </p:contentPart>
          </mc:Choice>
          <mc:Fallback>
            <p:pic>
              <p:nvPicPr>
                <p:cNvPr id="169212" name="Freihand 169211">
                  <a:extLst>
                    <a:ext uri="{FF2B5EF4-FFF2-40B4-BE49-F238E27FC236}">
                      <a16:creationId xmlns:a16="http://schemas.microsoft.com/office/drawing/2014/main" id="{39A0E258-39D2-BC41-683D-8C6AF0FD7572}"/>
                    </a:ext>
                  </a:extLst>
                </p:cNvPr>
                <p:cNvPicPr/>
                <p:nvPr/>
              </p:nvPicPr>
              <p:blipFill>
                <a:blip r:embed="rId562"/>
                <a:stretch>
                  <a:fillRect/>
                </a:stretch>
              </p:blipFill>
              <p:spPr>
                <a:xfrm>
                  <a:off x="1919847" y="5038822"/>
                  <a:ext cx="102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69213" name="Freihand 169212">
                  <a:extLst>
                    <a:ext uri="{FF2B5EF4-FFF2-40B4-BE49-F238E27FC236}">
                      <a16:creationId xmlns:a16="http://schemas.microsoft.com/office/drawing/2014/main" id="{01C6B321-7CCB-5CA8-261F-1B4FEFD13B5F}"/>
                    </a:ext>
                  </a:extLst>
                </p14:cNvPr>
                <p14:cNvContentPartPr/>
                <p14:nvPr/>
              </p14:nvContentPartPr>
              <p14:xfrm>
                <a:off x="2113167" y="4913902"/>
                <a:ext cx="106560" cy="142920"/>
              </p14:xfrm>
            </p:contentPart>
          </mc:Choice>
          <mc:Fallback>
            <p:pic>
              <p:nvPicPr>
                <p:cNvPr id="169213" name="Freihand 169212">
                  <a:extLst>
                    <a:ext uri="{FF2B5EF4-FFF2-40B4-BE49-F238E27FC236}">
                      <a16:creationId xmlns:a16="http://schemas.microsoft.com/office/drawing/2014/main" id="{01C6B321-7CCB-5CA8-261F-1B4FEFD13B5F}"/>
                    </a:ext>
                  </a:extLst>
                </p:cNvPr>
                <p:cNvPicPr/>
                <p:nvPr/>
              </p:nvPicPr>
              <p:blipFill>
                <a:blip r:embed="rId564"/>
                <a:stretch>
                  <a:fillRect/>
                </a:stretch>
              </p:blipFill>
              <p:spPr>
                <a:xfrm>
                  <a:off x="2104167" y="4905262"/>
                  <a:ext cx="124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69226" name="Freihand 169225">
                  <a:extLst>
                    <a:ext uri="{FF2B5EF4-FFF2-40B4-BE49-F238E27FC236}">
                      <a16:creationId xmlns:a16="http://schemas.microsoft.com/office/drawing/2014/main" id="{5123BBCE-1E34-C4E8-5AB6-864E68ECCA2C}"/>
                    </a:ext>
                  </a:extLst>
                </p14:cNvPr>
                <p14:cNvContentPartPr/>
                <p14:nvPr/>
              </p14:nvContentPartPr>
              <p14:xfrm>
                <a:off x="1202367" y="5520502"/>
                <a:ext cx="141120" cy="18000"/>
              </p14:xfrm>
            </p:contentPart>
          </mc:Choice>
          <mc:Fallback>
            <p:pic>
              <p:nvPicPr>
                <p:cNvPr id="169226" name="Freihand 169225">
                  <a:extLst>
                    <a:ext uri="{FF2B5EF4-FFF2-40B4-BE49-F238E27FC236}">
                      <a16:creationId xmlns:a16="http://schemas.microsoft.com/office/drawing/2014/main" id="{5123BBCE-1E34-C4E8-5AB6-864E68ECCA2C}"/>
                    </a:ext>
                  </a:extLst>
                </p:cNvPr>
                <p:cNvPicPr/>
                <p:nvPr/>
              </p:nvPicPr>
              <p:blipFill>
                <a:blip r:embed="rId566"/>
                <a:stretch>
                  <a:fillRect/>
                </a:stretch>
              </p:blipFill>
              <p:spPr>
                <a:xfrm>
                  <a:off x="1193727" y="5511502"/>
                  <a:ext cx="158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69227" name="Freihand 169226">
                  <a:extLst>
                    <a:ext uri="{FF2B5EF4-FFF2-40B4-BE49-F238E27FC236}">
                      <a16:creationId xmlns:a16="http://schemas.microsoft.com/office/drawing/2014/main" id="{E470E198-39C0-DBE7-DF29-802DF6A19A57}"/>
                    </a:ext>
                  </a:extLst>
                </p14:cNvPr>
                <p14:cNvContentPartPr/>
                <p14:nvPr/>
              </p14:nvContentPartPr>
              <p14:xfrm>
                <a:off x="1246647" y="5571982"/>
                <a:ext cx="125640" cy="19800"/>
              </p14:xfrm>
            </p:contentPart>
          </mc:Choice>
          <mc:Fallback>
            <p:pic>
              <p:nvPicPr>
                <p:cNvPr id="169227" name="Freihand 169226">
                  <a:extLst>
                    <a:ext uri="{FF2B5EF4-FFF2-40B4-BE49-F238E27FC236}">
                      <a16:creationId xmlns:a16="http://schemas.microsoft.com/office/drawing/2014/main" id="{E470E198-39C0-DBE7-DF29-802DF6A19A57}"/>
                    </a:ext>
                  </a:extLst>
                </p:cNvPr>
                <p:cNvPicPr/>
                <p:nvPr/>
              </p:nvPicPr>
              <p:blipFill>
                <a:blip r:embed="rId568"/>
                <a:stretch>
                  <a:fillRect/>
                </a:stretch>
              </p:blipFill>
              <p:spPr>
                <a:xfrm>
                  <a:off x="1238007" y="5562982"/>
                  <a:ext cx="143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69229" name="Freihand 169228">
                  <a:extLst>
                    <a:ext uri="{FF2B5EF4-FFF2-40B4-BE49-F238E27FC236}">
                      <a16:creationId xmlns:a16="http://schemas.microsoft.com/office/drawing/2014/main" id="{3E2678D0-BA2F-CD7F-F6B2-7BC85CB7290F}"/>
                    </a:ext>
                  </a:extLst>
                </p14:cNvPr>
                <p14:cNvContentPartPr/>
                <p14:nvPr/>
              </p14:nvContentPartPr>
              <p14:xfrm>
                <a:off x="1537527" y="5476582"/>
                <a:ext cx="81000" cy="91440"/>
              </p14:xfrm>
            </p:contentPart>
          </mc:Choice>
          <mc:Fallback>
            <p:pic>
              <p:nvPicPr>
                <p:cNvPr id="169229" name="Freihand 169228">
                  <a:extLst>
                    <a:ext uri="{FF2B5EF4-FFF2-40B4-BE49-F238E27FC236}">
                      <a16:creationId xmlns:a16="http://schemas.microsoft.com/office/drawing/2014/main" id="{3E2678D0-BA2F-CD7F-F6B2-7BC85CB7290F}"/>
                    </a:ext>
                  </a:extLst>
                </p:cNvPr>
                <p:cNvPicPr/>
                <p:nvPr/>
              </p:nvPicPr>
              <p:blipFill>
                <a:blip r:embed="rId570"/>
                <a:stretch>
                  <a:fillRect/>
                </a:stretch>
              </p:blipFill>
              <p:spPr>
                <a:xfrm>
                  <a:off x="1528527" y="5467582"/>
                  <a:ext cx="98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69230" name="Freihand 169229">
                  <a:extLst>
                    <a:ext uri="{FF2B5EF4-FFF2-40B4-BE49-F238E27FC236}">
                      <a16:creationId xmlns:a16="http://schemas.microsoft.com/office/drawing/2014/main" id="{674910BE-95A0-1718-DBF6-3432098F3F73}"/>
                    </a:ext>
                  </a:extLst>
                </p14:cNvPr>
                <p14:cNvContentPartPr/>
                <p14:nvPr/>
              </p14:nvContentPartPr>
              <p14:xfrm>
                <a:off x="1676487" y="5551822"/>
                <a:ext cx="9000" cy="92160"/>
              </p14:xfrm>
            </p:contentPart>
          </mc:Choice>
          <mc:Fallback>
            <p:pic>
              <p:nvPicPr>
                <p:cNvPr id="169230" name="Freihand 169229">
                  <a:extLst>
                    <a:ext uri="{FF2B5EF4-FFF2-40B4-BE49-F238E27FC236}">
                      <a16:creationId xmlns:a16="http://schemas.microsoft.com/office/drawing/2014/main" id="{674910BE-95A0-1718-DBF6-3432098F3F73}"/>
                    </a:ext>
                  </a:extLst>
                </p:cNvPr>
                <p:cNvPicPr/>
                <p:nvPr/>
              </p:nvPicPr>
              <p:blipFill>
                <a:blip r:embed="rId572"/>
                <a:stretch>
                  <a:fillRect/>
                </a:stretch>
              </p:blipFill>
              <p:spPr>
                <a:xfrm>
                  <a:off x="1667847" y="5542822"/>
                  <a:ext cx="26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69231" name="Freihand 169230">
                  <a:extLst>
                    <a:ext uri="{FF2B5EF4-FFF2-40B4-BE49-F238E27FC236}">
                      <a16:creationId xmlns:a16="http://schemas.microsoft.com/office/drawing/2014/main" id="{A6FE85CA-2846-1AAD-AB59-81C348E99AD5}"/>
                    </a:ext>
                  </a:extLst>
                </p14:cNvPr>
                <p14:cNvContentPartPr/>
                <p14:nvPr/>
              </p14:nvContentPartPr>
              <p14:xfrm>
                <a:off x="1739847" y="5418622"/>
                <a:ext cx="135360" cy="173520"/>
              </p14:xfrm>
            </p:contentPart>
          </mc:Choice>
          <mc:Fallback>
            <p:pic>
              <p:nvPicPr>
                <p:cNvPr id="169231" name="Freihand 169230">
                  <a:extLst>
                    <a:ext uri="{FF2B5EF4-FFF2-40B4-BE49-F238E27FC236}">
                      <a16:creationId xmlns:a16="http://schemas.microsoft.com/office/drawing/2014/main" id="{A6FE85CA-2846-1AAD-AB59-81C348E99AD5}"/>
                    </a:ext>
                  </a:extLst>
                </p:cNvPr>
                <p:cNvPicPr/>
                <p:nvPr/>
              </p:nvPicPr>
              <p:blipFill>
                <a:blip r:embed="rId574"/>
                <a:stretch>
                  <a:fillRect/>
                </a:stretch>
              </p:blipFill>
              <p:spPr>
                <a:xfrm>
                  <a:off x="1730847" y="5409982"/>
                  <a:ext cx="153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69232" name="Freihand 169231">
                  <a:extLst>
                    <a:ext uri="{FF2B5EF4-FFF2-40B4-BE49-F238E27FC236}">
                      <a16:creationId xmlns:a16="http://schemas.microsoft.com/office/drawing/2014/main" id="{387C3395-F73C-F1AD-C49A-9959CF2EFE6C}"/>
                    </a:ext>
                  </a:extLst>
                </p14:cNvPr>
                <p14:cNvContentPartPr/>
                <p14:nvPr/>
              </p14:nvContentPartPr>
              <p14:xfrm>
                <a:off x="1827687" y="5323222"/>
                <a:ext cx="103680" cy="79920"/>
              </p14:xfrm>
            </p:contentPart>
          </mc:Choice>
          <mc:Fallback>
            <p:pic>
              <p:nvPicPr>
                <p:cNvPr id="169232" name="Freihand 169231">
                  <a:extLst>
                    <a:ext uri="{FF2B5EF4-FFF2-40B4-BE49-F238E27FC236}">
                      <a16:creationId xmlns:a16="http://schemas.microsoft.com/office/drawing/2014/main" id="{387C3395-F73C-F1AD-C49A-9959CF2EFE6C}"/>
                    </a:ext>
                  </a:extLst>
                </p:cNvPr>
                <p:cNvPicPr/>
                <p:nvPr/>
              </p:nvPicPr>
              <p:blipFill>
                <a:blip r:embed="rId576"/>
                <a:stretch>
                  <a:fillRect/>
                </a:stretch>
              </p:blipFill>
              <p:spPr>
                <a:xfrm>
                  <a:off x="1819047" y="5314222"/>
                  <a:ext cx="121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69234" name="Freihand 169233">
                  <a:extLst>
                    <a:ext uri="{FF2B5EF4-FFF2-40B4-BE49-F238E27FC236}">
                      <a16:creationId xmlns:a16="http://schemas.microsoft.com/office/drawing/2014/main" id="{6BBEAE1D-58E7-4ABC-F14E-A567A30EB4C1}"/>
                    </a:ext>
                  </a:extLst>
                </p14:cNvPr>
                <p14:cNvContentPartPr/>
                <p14:nvPr/>
              </p14:nvContentPartPr>
              <p14:xfrm>
                <a:off x="1527087" y="5306662"/>
                <a:ext cx="61920" cy="76680"/>
              </p14:xfrm>
            </p:contentPart>
          </mc:Choice>
          <mc:Fallback>
            <p:pic>
              <p:nvPicPr>
                <p:cNvPr id="169234" name="Freihand 169233">
                  <a:extLst>
                    <a:ext uri="{FF2B5EF4-FFF2-40B4-BE49-F238E27FC236}">
                      <a16:creationId xmlns:a16="http://schemas.microsoft.com/office/drawing/2014/main" id="{6BBEAE1D-58E7-4ABC-F14E-A567A30EB4C1}"/>
                    </a:ext>
                  </a:extLst>
                </p:cNvPr>
                <p:cNvPicPr/>
                <p:nvPr/>
              </p:nvPicPr>
              <p:blipFill>
                <a:blip r:embed="rId578"/>
                <a:stretch>
                  <a:fillRect/>
                </a:stretch>
              </p:blipFill>
              <p:spPr>
                <a:xfrm>
                  <a:off x="1518087" y="5297662"/>
                  <a:ext cx="79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69235" name="Freihand 169234">
                  <a:extLst>
                    <a:ext uri="{FF2B5EF4-FFF2-40B4-BE49-F238E27FC236}">
                      <a16:creationId xmlns:a16="http://schemas.microsoft.com/office/drawing/2014/main" id="{20DC1FAB-9855-E682-524D-92BBF953829D}"/>
                    </a:ext>
                  </a:extLst>
                </p14:cNvPr>
                <p14:cNvContentPartPr/>
                <p14:nvPr/>
              </p14:nvContentPartPr>
              <p14:xfrm>
                <a:off x="1454727" y="5166262"/>
                <a:ext cx="76680" cy="115200"/>
              </p14:xfrm>
            </p:contentPart>
          </mc:Choice>
          <mc:Fallback>
            <p:pic>
              <p:nvPicPr>
                <p:cNvPr id="169235" name="Freihand 169234">
                  <a:extLst>
                    <a:ext uri="{FF2B5EF4-FFF2-40B4-BE49-F238E27FC236}">
                      <a16:creationId xmlns:a16="http://schemas.microsoft.com/office/drawing/2014/main" id="{20DC1FAB-9855-E682-524D-92BBF953829D}"/>
                    </a:ext>
                  </a:extLst>
                </p:cNvPr>
                <p:cNvPicPr/>
                <p:nvPr/>
              </p:nvPicPr>
              <p:blipFill>
                <a:blip r:embed="rId580"/>
                <a:stretch>
                  <a:fillRect/>
                </a:stretch>
              </p:blipFill>
              <p:spPr>
                <a:xfrm>
                  <a:off x="1446087" y="5157262"/>
                  <a:ext cx="94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69237" name="Freihand 169236">
                  <a:extLst>
                    <a:ext uri="{FF2B5EF4-FFF2-40B4-BE49-F238E27FC236}">
                      <a16:creationId xmlns:a16="http://schemas.microsoft.com/office/drawing/2014/main" id="{4F67B936-C3A1-B7A9-8557-B2597F733470}"/>
                    </a:ext>
                  </a:extLst>
                </p14:cNvPr>
                <p14:cNvContentPartPr/>
                <p14:nvPr/>
              </p14:nvContentPartPr>
              <p14:xfrm>
                <a:off x="2024967" y="5519422"/>
                <a:ext cx="10080" cy="14760"/>
              </p14:xfrm>
            </p:contentPart>
          </mc:Choice>
          <mc:Fallback>
            <p:pic>
              <p:nvPicPr>
                <p:cNvPr id="169237" name="Freihand 169236">
                  <a:extLst>
                    <a:ext uri="{FF2B5EF4-FFF2-40B4-BE49-F238E27FC236}">
                      <a16:creationId xmlns:a16="http://schemas.microsoft.com/office/drawing/2014/main" id="{4F67B936-C3A1-B7A9-8557-B2597F733470}"/>
                    </a:ext>
                  </a:extLst>
                </p:cNvPr>
                <p:cNvPicPr/>
                <p:nvPr/>
              </p:nvPicPr>
              <p:blipFill>
                <a:blip r:embed="rId582"/>
                <a:stretch>
                  <a:fillRect/>
                </a:stretch>
              </p:blipFill>
              <p:spPr>
                <a:xfrm>
                  <a:off x="2015967" y="5510422"/>
                  <a:ext cx="27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69238" name="Freihand 169237">
                  <a:extLst>
                    <a:ext uri="{FF2B5EF4-FFF2-40B4-BE49-F238E27FC236}">
                      <a16:creationId xmlns:a16="http://schemas.microsoft.com/office/drawing/2014/main" id="{6DC03F66-6A9B-A538-1930-19013A390530}"/>
                    </a:ext>
                  </a:extLst>
                </p14:cNvPr>
                <p14:cNvContentPartPr/>
                <p14:nvPr/>
              </p14:nvContentPartPr>
              <p14:xfrm>
                <a:off x="2167527" y="5379382"/>
                <a:ext cx="93600" cy="222840"/>
              </p14:xfrm>
            </p:contentPart>
          </mc:Choice>
          <mc:Fallback>
            <p:pic>
              <p:nvPicPr>
                <p:cNvPr id="169238" name="Freihand 169237">
                  <a:extLst>
                    <a:ext uri="{FF2B5EF4-FFF2-40B4-BE49-F238E27FC236}">
                      <a16:creationId xmlns:a16="http://schemas.microsoft.com/office/drawing/2014/main" id="{6DC03F66-6A9B-A538-1930-19013A390530}"/>
                    </a:ext>
                  </a:extLst>
                </p:cNvPr>
                <p:cNvPicPr/>
                <p:nvPr/>
              </p:nvPicPr>
              <p:blipFill>
                <a:blip r:embed="rId584"/>
                <a:stretch>
                  <a:fillRect/>
                </a:stretch>
              </p:blipFill>
              <p:spPr>
                <a:xfrm>
                  <a:off x="2158887" y="5370742"/>
                  <a:ext cx="111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69239" name="Freihand 169238">
                  <a:extLst>
                    <a:ext uri="{FF2B5EF4-FFF2-40B4-BE49-F238E27FC236}">
                      <a16:creationId xmlns:a16="http://schemas.microsoft.com/office/drawing/2014/main" id="{F35E43F9-B8EB-B7DD-E70C-C89F4A2EA7D4}"/>
                    </a:ext>
                  </a:extLst>
                </p14:cNvPr>
                <p14:cNvContentPartPr/>
                <p14:nvPr/>
              </p14:nvContentPartPr>
              <p14:xfrm>
                <a:off x="2208567" y="5331862"/>
                <a:ext cx="104760" cy="17280"/>
              </p14:xfrm>
            </p:contentPart>
          </mc:Choice>
          <mc:Fallback>
            <p:pic>
              <p:nvPicPr>
                <p:cNvPr id="169239" name="Freihand 169238">
                  <a:extLst>
                    <a:ext uri="{FF2B5EF4-FFF2-40B4-BE49-F238E27FC236}">
                      <a16:creationId xmlns:a16="http://schemas.microsoft.com/office/drawing/2014/main" id="{F35E43F9-B8EB-B7DD-E70C-C89F4A2EA7D4}"/>
                    </a:ext>
                  </a:extLst>
                </p:cNvPr>
                <p:cNvPicPr/>
                <p:nvPr/>
              </p:nvPicPr>
              <p:blipFill>
                <a:blip r:embed="rId586"/>
                <a:stretch>
                  <a:fillRect/>
                </a:stretch>
              </p:blipFill>
              <p:spPr>
                <a:xfrm>
                  <a:off x="2199567" y="5323222"/>
                  <a:ext cx="122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69241" name="Freihand 169240">
                  <a:extLst>
                    <a:ext uri="{FF2B5EF4-FFF2-40B4-BE49-F238E27FC236}">
                      <a16:creationId xmlns:a16="http://schemas.microsoft.com/office/drawing/2014/main" id="{F97E1424-29E1-0EA0-5A15-17129A55C73E}"/>
                    </a:ext>
                  </a:extLst>
                </p14:cNvPr>
                <p14:cNvContentPartPr/>
                <p14:nvPr/>
              </p14:nvContentPartPr>
              <p14:xfrm>
                <a:off x="2567127" y="5423302"/>
                <a:ext cx="12240" cy="148320"/>
              </p14:xfrm>
            </p:contentPart>
          </mc:Choice>
          <mc:Fallback>
            <p:pic>
              <p:nvPicPr>
                <p:cNvPr id="169241" name="Freihand 169240">
                  <a:extLst>
                    <a:ext uri="{FF2B5EF4-FFF2-40B4-BE49-F238E27FC236}">
                      <a16:creationId xmlns:a16="http://schemas.microsoft.com/office/drawing/2014/main" id="{F97E1424-29E1-0EA0-5A15-17129A55C73E}"/>
                    </a:ext>
                  </a:extLst>
                </p:cNvPr>
                <p:cNvPicPr/>
                <p:nvPr/>
              </p:nvPicPr>
              <p:blipFill>
                <a:blip r:embed="rId588"/>
                <a:stretch>
                  <a:fillRect/>
                </a:stretch>
              </p:blipFill>
              <p:spPr>
                <a:xfrm>
                  <a:off x="2558487" y="5414662"/>
                  <a:ext cx="29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69242" name="Freihand 169241">
                  <a:extLst>
                    <a:ext uri="{FF2B5EF4-FFF2-40B4-BE49-F238E27FC236}">
                      <a16:creationId xmlns:a16="http://schemas.microsoft.com/office/drawing/2014/main" id="{3EDD29B0-202E-B730-1B31-3321EF0DC494}"/>
                    </a:ext>
                  </a:extLst>
                </p14:cNvPr>
                <p14:cNvContentPartPr/>
                <p14:nvPr/>
              </p14:nvContentPartPr>
              <p14:xfrm>
                <a:off x="2514207" y="5493502"/>
                <a:ext cx="116280" cy="15840"/>
              </p14:xfrm>
            </p:contentPart>
          </mc:Choice>
          <mc:Fallback>
            <p:pic>
              <p:nvPicPr>
                <p:cNvPr id="169242" name="Freihand 169241">
                  <a:extLst>
                    <a:ext uri="{FF2B5EF4-FFF2-40B4-BE49-F238E27FC236}">
                      <a16:creationId xmlns:a16="http://schemas.microsoft.com/office/drawing/2014/main" id="{3EDD29B0-202E-B730-1B31-3321EF0DC494}"/>
                    </a:ext>
                  </a:extLst>
                </p:cNvPr>
                <p:cNvPicPr/>
                <p:nvPr/>
              </p:nvPicPr>
              <p:blipFill>
                <a:blip r:embed="rId590"/>
                <a:stretch>
                  <a:fillRect/>
                </a:stretch>
              </p:blipFill>
              <p:spPr>
                <a:xfrm>
                  <a:off x="2505207" y="5484502"/>
                  <a:ext cx="133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69243" name="Freihand 169242">
                  <a:extLst>
                    <a:ext uri="{FF2B5EF4-FFF2-40B4-BE49-F238E27FC236}">
                      <a16:creationId xmlns:a16="http://schemas.microsoft.com/office/drawing/2014/main" id="{4276C210-53C7-9395-4724-D2954D9DDE8B}"/>
                    </a:ext>
                  </a:extLst>
                </p14:cNvPr>
                <p14:cNvContentPartPr/>
                <p14:nvPr/>
              </p14:nvContentPartPr>
              <p14:xfrm>
                <a:off x="2722287" y="5407102"/>
                <a:ext cx="160560" cy="194760"/>
              </p14:xfrm>
            </p:contentPart>
          </mc:Choice>
          <mc:Fallback>
            <p:pic>
              <p:nvPicPr>
                <p:cNvPr id="169243" name="Freihand 169242">
                  <a:extLst>
                    <a:ext uri="{FF2B5EF4-FFF2-40B4-BE49-F238E27FC236}">
                      <a16:creationId xmlns:a16="http://schemas.microsoft.com/office/drawing/2014/main" id="{4276C210-53C7-9395-4724-D2954D9DDE8B}"/>
                    </a:ext>
                  </a:extLst>
                </p:cNvPr>
                <p:cNvPicPr/>
                <p:nvPr/>
              </p:nvPicPr>
              <p:blipFill>
                <a:blip r:embed="rId592"/>
                <a:stretch>
                  <a:fillRect/>
                </a:stretch>
              </p:blipFill>
              <p:spPr>
                <a:xfrm>
                  <a:off x="2713287" y="5398102"/>
                  <a:ext cx="178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69244" name="Freihand 169243">
                  <a:extLst>
                    <a:ext uri="{FF2B5EF4-FFF2-40B4-BE49-F238E27FC236}">
                      <a16:creationId xmlns:a16="http://schemas.microsoft.com/office/drawing/2014/main" id="{601CEDD3-5985-A134-682E-8FB3C97852DD}"/>
                    </a:ext>
                  </a:extLst>
                </p14:cNvPr>
                <p14:cNvContentPartPr/>
                <p14:nvPr/>
              </p14:nvContentPartPr>
              <p14:xfrm>
                <a:off x="2935407" y="5354902"/>
                <a:ext cx="132480" cy="191880"/>
              </p14:xfrm>
            </p:contentPart>
          </mc:Choice>
          <mc:Fallback>
            <p:pic>
              <p:nvPicPr>
                <p:cNvPr id="169244" name="Freihand 169243">
                  <a:extLst>
                    <a:ext uri="{FF2B5EF4-FFF2-40B4-BE49-F238E27FC236}">
                      <a16:creationId xmlns:a16="http://schemas.microsoft.com/office/drawing/2014/main" id="{601CEDD3-5985-A134-682E-8FB3C97852DD}"/>
                    </a:ext>
                  </a:extLst>
                </p:cNvPr>
                <p:cNvPicPr/>
                <p:nvPr/>
              </p:nvPicPr>
              <p:blipFill>
                <a:blip r:embed="rId594"/>
                <a:stretch>
                  <a:fillRect/>
                </a:stretch>
              </p:blipFill>
              <p:spPr>
                <a:xfrm>
                  <a:off x="2926407" y="5345902"/>
                  <a:ext cx="150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69245" name="Freihand 169244">
                  <a:extLst>
                    <a:ext uri="{FF2B5EF4-FFF2-40B4-BE49-F238E27FC236}">
                      <a16:creationId xmlns:a16="http://schemas.microsoft.com/office/drawing/2014/main" id="{46131C44-6342-1A01-0A87-517A4F9D8799}"/>
                    </a:ext>
                  </a:extLst>
                </p14:cNvPr>
                <p14:cNvContentPartPr/>
                <p14:nvPr/>
              </p14:nvContentPartPr>
              <p14:xfrm>
                <a:off x="3093087" y="5213782"/>
                <a:ext cx="93600" cy="118080"/>
              </p14:xfrm>
            </p:contentPart>
          </mc:Choice>
          <mc:Fallback>
            <p:pic>
              <p:nvPicPr>
                <p:cNvPr id="169245" name="Freihand 169244">
                  <a:extLst>
                    <a:ext uri="{FF2B5EF4-FFF2-40B4-BE49-F238E27FC236}">
                      <a16:creationId xmlns:a16="http://schemas.microsoft.com/office/drawing/2014/main" id="{46131C44-6342-1A01-0A87-517A4F9D8799}"/>
                    </a:ext>
                  </a:extLst>
                </p:cNvPr>
                <p:cNvPicPr/>
                <p:nvPr/>
              </p:nvPicPr>
              <p:blipFill>
                <a:blip r:embed="rId596"/>
                <a:stretch>
                  <a:fillRect/>
                </a:stretch>
              </p:blipFill>
              <p:spPr>
                <a:xfrm>
                  <a:off x="3084447" y="5204782"/>
                  <a:ext cx="111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69246" name="Freihand 169245">
                  <a:extLst>
                    <a:ext uri="{FF2B5EF4-FFF2-40B4-BE49-F238E27FC236}">
                      <a16:creationId xmlns:a16="http://schemas.microsoft.com/office/drawing/2014/main" id="{E75640DF-E348-8B58-22F2-BE96488485D7}"/>
                    </a:ext>
                  </a:extLst>
                </p14:cNvPr>
                <p14:cNvContentPartPr/>
                <p14:nvPr/>
              </p14:nvContentPartPr>
              <p14:xfrm>
                <a:off x="3280647" y="5438782"/>
                <a:ext cx="14400" cy="8640"/>
              </p14:xfrm>
            </p:contentPart>
          </mc:Choice>
          <mc:Fallback>
            <p:pic>
              <p:nvPicPr>
                <p:cNvPr id="169246" name="Freihand 169245">
                  <a:extLst>
                    <a:ext uri="{FF2B5EF4-FFF2-40B4-BE49-F238E27FC236}">
                      <a16:creationId xmlns:a16="http://schemas.microsoft.com/office/drawing/2014/main" id="{E75640DF-E348-8B58-22F2-BE96488485D7}"/>
                    </a:ext>
                  </a:extLst>
                </p:cNvPr>
                <p:cNvPicPr/>
                <p:nvPr/>
              </p:nvPicPr>
              <p:blipFill>
                <a:blip r:embed="rId598"/>
                <a:stretch>
                  <a:fillRect/>
                </a:stretch>
              </p:blipFill>
              <p:spPr>
                <a:xfrm>
                  <a:off x="3272007" y="5430142"/>
                  <a:ext cx="32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69247" name="Freihand 169246">
                  <a:extLst>
                    <a:ext uri="{FF2B5EF4-FFF2-40B4-BE49-F238E27FC236}">
                      <a16:creationId xmlns:a16="http://schemas.microsoft.com/office/drawing/2014/main" id="{AE622CF7-55A4-EBB0-1CEA-5917FF66F38E}"/>
                    </a:ext>
                  </a:extLst>
                </p14:cNvPr>
                <p14:cNvContentPartPr/>
                <p14:nvPr/>
              </p14:nvContentPartPr>
              <p14:xfrm>
                <a:off x="3373167" y="5355622"/>
                <a:ext cx="136080" cy="188280"/>
              </p14:xfrm>
            </p:contentPart>
          </mc:Choice>
          <mc:Fallback>
            <p:pic>
              <p:nvPicPr>
                <p:cNvPr id="169247" name="Freihand 169246">
                  <a:extLst>
                    <a:ext uri="{FF2B5EF4-FFF2-40B4-BE49-F238E27FC236}">
                      <a16:creationId xmlns:a16="http://schemas.microsoft.com/office/drawing/2014/main" id="{AE622CF7-55A4-EBB0-1CEA-5917FF66F38E}"/>
                    </a:ext>
                  </a:extLst>
                </p:cNvPr>
                <p:cNvPicPr/>
                <p:nvPr/>
              </p:nvPicPr>
              <p:blipFill>
                <a:blip r:embed="rId600"/>
                <a:stretch>
                  <a:fillRect/>
                </a:stretch>
              </p:blipFill>
              <p:spPr>
                <a:xfrm>
                  <a:off x="3364167" y="5346982"/>
                  <a:ext cx="153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69248" name="Freihand 169247">
                  <a:extLst>
                    <a:ext uri="{FF2B5EF4-FFF2-40B4-BE49-F238E27FC236}">
                      <a16:creationId xmlns:a16="http://schemas.microsoft.com/office/drawing/2014/main" id="{673C103B-E4EC-13FD-89D7-29F97EFE5D7D}"/>
                    </a:ext>
                  </a:extLst>
                </p14:cNvPr>
                <p14:cNvContentPartPr/>
                <p14:nvPr/>
              </p14:nvContentPartPr>
              <p14:xfrm>
                <a:off x="3467127" y="5324662"/>
                <a:ext cx="86400" cy="8280"/>
              </p14:xfrm>
            </p:contentPart>
          </mc:Choice>
          <mc:Fallback>
            <p:pic>
              <p:nvPicPr>
                <p:cNvPr id="169248" name="Freihand 169247">
                  <a:extLst>
                    <a:ext uri="{FF2B5EF4-FFF2-40B4-BE49-F238E27FC236}">
                      <a16:creationId xmlns:a16="http://schemas.microsoft.com/office/drawing/2014/main" id="{673C103B-E4EC-13FD-89D7-29F97EFE5D7D}"/>
                    </a:ext>
                  </a:extLst>
                </p:cNvPr>
                <p:cNvPicPr/>
                <p:nvPr/>
              </p:nvPicPr>
              <p:blipFill>
                <a:blip r:embed="rId602"/>
                <a:stretch>
                  <a:fillRect/>
                </a:stretch>
              </p:blipFill>
              <p:spPr>
                <a:xfrm>
                  <a:off x="3458127" y="5316022"/>
                  <a:ext cx="104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69250" name="Freihand 169249">
                  <a:extLst>
                    <a:ext uri="{FF2B5EF4-FFF2-40B4-BE49-F238E27FC236}">
                      <a16:creationId xmlns:a16="http://schemas.microsoft.com/office/drawing/2014/main" id="{2D194FB2-436E-5936-A5ED-F9353FEE65C0}"/>
                    </a:ext>
                  </a:extLst>
                </p14:cNvPr>
                <p14:cNvContentPartPr/>
                <p14:nvPr/>
              </p14:nvContentPartPr>
              <p14:xfrm>
                <a:off x="3826767" y="5430502"/>
                <a:ext cx="26640" cy="114840"/>
              </p14:xfrm>
            </p:contentPart>
          </mc:Choice>
          <mc:Fallback>
            <p:pic>
              <p:nvPicPr>
                <p:cNvPr id="169250" name="Freihand 169249">
                  <a:extLst>
                    <a:ext uri="{FF2B5EF4-FFF2-40B4-BE49-F238E27FC236}">
                      <a16:creationId xmlns:a16="http://schemas.microsoft.com/office/drawing/2014/main" id="{2D194FB2-436E-5936-A5ED-F9353FEE65C0}"/>
                    </a:ext>
                  </a:extLst>
                </p:cNvPr>
                <p:cNvPicPr/>
                <p:nvPr/>
              </p:nvPicPr>
              <p:blipFill>
                <a:blip r:embed="rId604"/>
                <a:stretch>
                  <a:fillRect/>
                </a:stretch>
              </p:blipFill>
              <p:spPr>
                <a:xfrm>
                  <a:off x="3817767" y="5421502"/>
                  <a:ext cx="44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69251" name="Freihand 169250">
                  <a:extLst>
                    <a:ext uri="{FF2B5EF4-FFF2-40B4-BE49-F238E27FC236}">
                      <a16:creationId xmlns:a16="http://schemas.microsoft.com/office/drawing/2014/main" id="{41597C47-A01C-C2AB-E2FD-1DDBAC167DF9}"/>
                    </a:ext>
                  </a:extLst>
                </p14:cNvPr>
                <p14:cNvContentPartPr/>
                <p14:nvPr/>
              </p14:nvContentPartPr>
              <p14:xfrm>
                <a:off x="3795087" y="5452822"/>
                <a:ext cx="121680" cy="32400"/>
              </p14:xfrm>
            </p:contentPart>
          </mc:Choice>
          <mc:Fallback>
            <p:pic>
              <p:nvPicPr>
                <p:cNvPr id="169251" name="Freihand 169250">
                  <a:extLst>
                    <a:ext uri="{FF2B5EF4-FFF2-40B4-BE49-F238E27FC236}">
                      <a16:creationId xmlns:a16="http://schemas.microsoft.com/office/drawing/2014/main" id="{41597C47-A01C-C2AB-E2FD-1DDBAC167DF9}"/>
                    </a:ext>
                  </a:extLst>
                </p:cNvPr>
                <p:cNvPicPr/>
                <p:nvPr/>
              </p:nvPicPr>
              <p:blipFill>
                <a:blip r:embed="rId606"/>
                <a:stretch>
                  <a:fillRect/>
                </a:stretch>
              </p:blipFill>
              <p:spPr>
                <a:xfrm>
                  <a:off x="3786447" y="5443822"/>
                  <a:ext cx="139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69252" name="Freihand 169251">
                  <a:extLst>
                    <a:ext uri="{FF2B5EF4-FFF2-40B4-BE49-F238E27FC236}">
                      <a16:creationId xmlns:a16="http://schemas.microsoft.com/office/drawing/2014/main" id="{865CCE26-5645-61C4-6AE5-9B0FCD3A93FD}"/>
                    </a:ext>
                  </a:extLst>
                </p14:cNvPr>
                <p14:cNvContentPartPr/>
                <p14:nvPr/>
              </p14:nvContentPartPr>
              <p14:xfrm>
                <a:off x="4061487" y="5353102"/>
                <a:ext cx="185760" cy="209160"/>
              </p14:xfrm>
            </p:contentPart>
          </mc:Choice>
          <mc:Fallback>
            <p:pic>
              <p:nvPicPr>
                <p:cNvPr id="169252" name="Freihand 169251">
                  <a:extLst>
                    <a:ext uri="{FF2B5EF4-FFF2-40B4-BE49-F238E27FC236}">
                      <a16:creationId xmlns:a16="http://schemas.microsoft.com/office/drawing/2014/main" id="{865CCE26-5645-61C4-6AE5-9B0FCD3A93FD}"/>
                    </a:ext>
                  </a:extLst>
                </p:cNvPr>
                <p:cNvPicPr/>
                <p:nvPr/>
              </p:nvPicPr>
              <p:blipFill>
                <a:blip r:embed="rId608"/>
                <a:stretch>
                  <a:fillRect/>
                </a:stretch>
              </p:blipFill>
              <p:spPr>
                <a:xfrm>
                  <a:off x="4052487" y="5344102"/>
                  <a:ext cx="203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69254" name="Freihand 169253">
                  <a:extLst>
                    <a:ext uri="{FF2B5EF4-FFF2-40B4-BE49-F238E27FC236}">
                      <a16:creationId xmlns:a16="http://schemas.microsoft.com/office/drawing/2014/main" id="{0E0FA3F8-E94E-9856-0C7E-6E2BD7ED1879}"/>
                    </a:ext>
                  </a:extLst>
                </p14:cNvPr>
                <p14:cNvContentPartPr/>
                <p14:nvPr/>
              </p14:nvContentPartPr>
              <p14:xfrm>
                <a:off x="4313847" y="5324662"/>
                <a:ext cx="123480" cy="176760"/>
              </p14:xfrm>
            </p:contentPart>
          </mc:Choice>
          <mc:Fallback>
            <p:pic>
              <p:nvPicPr>
                <p:cNvPr id="169254" name="Freihand 169253">
                  <a:extLst>
                    <a:ext uri="{FF2B5EF4-FFF2-40B4-BE49-F238E27FC236}">
                      <a16:creationId xmlns:a16="http://schemas.microsoft.com/office/drawing/2014/main" id="{0E0FA3F8-E94E-9856-0C7E-6E2BD7ED1879}"/>
                    </a:ext>
                  </a:extLst>
                </p:cNvPr>
                <p:cNvPicPr/>
                <p:nvPr/>
              </p:nvPicPr>
              <p:blipFill>
                <a:blip r:embed="rId610"/>
                <a:stretch>
                  <a:fillRect/>
                </a:stretch>
              </p:blipFill>
              <p:spPr>
                <a:xfrm>
                  <a:off x="4305207" y="5315662"/>
                  <a:ext cx="141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9255" name="Freihand 169254">
                  <a:extLst>
                    <a:ext uri="{FF2B5EF4-FFF2-40B4-BE49-F238E27FC236}">
                      <a16:creationId xmlns:a16="http://schemas.microsoft.com/office/drawing/2014/main" id="{C80F22E8-62C8-C3E1-295C-0E950662622C}"/>
                    </a:ext>
                  </a:extLst>
                </p14:cNvPr>
                <p14:cNvContentPartPr/>
                <p14:nvPr/>
              </p14:nvContentPartPr>
              <p14:xfrm>
                <a:off x="4434447" y="5191822"/>
                <a:ext cx="80640" cy="136080"/>
              </p14:xfrm>
            </p:contentPart>
          </mc:Choice>
          <mc:Fallback>
            <p:pic>
              <p:nvPicPr>
                <p:cNvPr id="169255" name="Freihand 169254">
                  <a:extLst>
                    <a:ext uri="{FF2B5EF4-FFF2-40B4-BE49-F238E27FC236}">
                      <a16:creationId xmlns:a16="http://schemas.microsoft.com/office/drawing/2014/main" id="{C80F22E8-62C8-C3E1-295C-0E950662622C}"/>
                    </a:ext>
                  </a:extLst>
                </p:cNvPr>
                <p:cNvPicPr/>
                <p:nvPr/>
              </p:nvPicPr>
              <p:blipFill>
                <a:blip r:embed="rId612"/>
                <a:stretch>
                  <a:fillRect/>
                </a:stretch>
              </p:blipFill>
              <p:spPr>
                <a:xfrm>
                  <a:off x="4425447" y="5183182"/>
                  <a:ext cx="98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9257" name="Freihand 169256">
                  <a:extLst>
                    <a:ext uri="{FF2B5EF4-FFF2-40B4-BE49-F238E27FC236}">
                      <a16:creationId xmlns:a16="http://schemas.microsoft.com/office/drawing/2014/main" id="{4982F2D0-0430-4E23-96D2-BCF3F5F4F2D7}"/>
                    </a:ext>
                  </a:extLst>
                </p14:cNvPr>
                <p14:cNvContentPartPr/>
                <p14:nvPr/>
              </p14:nvContentPartPr>
              <p14:xfrm>
                <a:off x="4601127" y="5423302"/>
                <a:ext cx="21960" cy="10080"/>
              </p14:xfrm>
            </p:contentPart>
          </mc:Choice>
          <mc:Fallback>
            <p:pic>
              <p:nvPicPr>
                <p:cNvPr id="169257" name="Freihand 169256">
                  <a:extLst>
                    <a:ext uri="{FF2B5EF4-FFF2-40B4-BE49-F238E27FC236}">
                      <a16:creationId xmlns:a16="http://schemas.microsoft.com/office/drawing/2014/main" id="{4982F2D0-0430-4E23-96D2-BCF3F5F4F2D7}"/>
                    </a:ext>
                  </a:extLst>
                </p:cNvPr>
                <p:cNvPicPr/>
                <p:nvPr/>
              </p:nvPicPr>
              <p:blipFill>
                <a:blip r:embed="rId614"/>
                <a:stretch>
                  <a:fillRect/>
                </a:stretch>
              </p:blipFill>
              <p:spPr>
                <a:xfrm>
                  <a:off x="4592487" y="5414662"/>
                  <a:ext cx="39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9258" name="Freihand 169257">
                  <a:extLst>
                    <a:ext uri="{FF2B5EF4-FFF2-40B4-BE49-F238E27FC236}">
                      <a16:creationId xmlns:a16="http://schemas.microsoft.com/office/drawing/2014/main" id="{A2BB9967-14AE-C939-882B-81C647CFB4E9}"/>
                    </a:ext>
                  </a:extLst>
                </p14:cNvPr>
                <p14:cNvContentPartPr/>
                <p14:nvPr/>
              </p14:nvContentPartPr>
              <p14:xfrm>
                <a:off x="4688967" y="5321422"/>
                <a:ext cx="120960" cy="177840"/>
              </p14:xfrm>
            </p:contentPart>
          </mc:Choice>
          <mc:Fallback>
            <p:pic>
              <p:nvPicPr>
                <p:cNvPr id="169258" name="Freihand 169257">
                  <a:extLst>
                    <a:ext uri="{FF2B5EF4-FFF2-40B4-BE49-F238E27FC236}">
                      <a16:creationId xmlns:a16="http://schemas.microsoft.com/office/drawing/2014/main" id="{A2BB9967-14AE-C939-882B-81C647CFB4E9}"/>
                    </a:ext>
                  </a:extLst>
                </p:cNvPr>
                <p:cNvPicPr/>
                <p:nvPr/>
              </p:nvPicPr>
              <p:blipFill>
                <a:blip r:embed="rId616"/>
                <a:stretch>
                  <a:fillRect/>
                </a:stretch>
              </p:blipFill>
              <p:spPr>
                <a:xfrm>
                  <a:off x="4679967" y="5312782"/>
                  <a:ext cx="138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69259" name="Freihand 169258">
                  <a:extLst>
                    <a:ext uri="{FF2B5EF4-FFF2-40B4-BE49-F238E27FC236}">
                      <a16:creationId xmlns:a16="http://schemas.microsoft.com/office/drawing/2014/main" id="{55CC9D9F-C198-4DB6-216F-F026C1BDEEEB}"/>
                    </a:ext>
                  </a:extLst>
                </p14:cNvPr>
                <p14:cNvContentPartPr/>
                <p14:nvPr/>
              </p14:nvContentPartPr>
              <p14:xfrm>
                <a:off x="4727487" y="5294782"/>
                <a:ext cx="138600" cy="7200"/>
              </p14:xfrm>
            </p:contentPart>
          </mc:Choice>
          <mc:Fallback>
            <p:pic>
              <p:nvPicPr>
                <p:cNvPr id="169259" name="Freihand 169258">
                  <a:extLst>
                    <a:ext uri="{FF2B5EF4-FFF2-40B4-BE49-F238E27FC236}">
                      <a16:creationId xmlns:a16="http://schemas.microsoft.com/office/drawing/2014/main" id="{55CC9D9F-C198-4DB6-216F-F026C1BDEEEB}"/>
                    </a:ext>
                  </a:extLst>
                </p:cNvPr>
                <p:cNvPicPr/>
                <p:nvPr/>
              </p:nvPicPr>
              <p:blipFill>
                <a:blip r:embed="rId618"/>
                <a:stretch>
                  <a:fillRect/>
                </a:stretch>
              </p:blipFill>
              <p:spPr>
                <a:xfrm>
                  <a:off x="4718847" y="5286142"/>
                  <a:ext cx="156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69260" name="Freihand 169259">
                  <a:extLst>
                    <a:ext uri="{FF2B5EF4-FFF2-40B4-BE49-F238E27FC236}">
                      <a16:creationId xmlns:a16="http://schemas.microsoft.com/office/drawing/2014/main" id="{0EA97B53-416E-1AB5-42FA-2A0586AB8C9A}"/>
                    </a:ext>
                  </a:extLst>
                </p14:cNvPr>
                <p14:cNvContentPartPr/>
                <p14:nvPr/>
              </p14:nvContentPartPr>
              <p14:xfrm>
                <a:off x="5089647" y="5317102"/>
                <a:ext cx="13680" cy="200520"/>
              </p14:xfrm>
            </p:contentPart>
          </mc:Choice>
          <mc:Fallback>
            <p:pic>
              <p:nvPicPr>
                <p:cNvPr id="169260" name="Freihand 169259">
                  <a:extLst>
                    <a:ext uri="{FF2B5EF4-FFF2-40B4-BE49-F238E27FC236}">
                      <a16:creationId xmlns:a16="http://schemas.microsoft.com/office/drawing/2014/main" id="{0EA97B53-416E-1AB5-42FA-2A0586AB8C9A}"/>
                    </a:ext>
                  </a:extLst>
                </p:cNvPr>
                <p:cNvPicPr/>
                <p:nvPr/>
              </p:nvPicPr>
              <p:blipFill>
                <a:blip r:embed="rId620"/>
                <a:stretch>
                  <a:fillRect/>
                </a:stretch>
              </p:blipFill>
              <p:spPr>
                <a:xfrm>
                  <a:off x="5081007" y="5308102"/>
                  <a:ext cx="31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69261" name="Freihand 169260">
                  <a:extLst>
                    <a:ext uri="{FF2B5EF4-FFF2-40B4-BE49-F238E27FC236}">
                      <a16:creationId xmlns:a16="http://schemas.microsoft.com/office/drawing/2014/main" id="{702440EC-0222-22C0-261F-C4A4B73A91F6}"/>
                    </a:ext>
                  </a:extLst>
                </p14:cNvPr>
                <p14:cNvContentPartPr/>
                <p14:nvPr/>
              </p14:nvContentPartPr>
              <p14:xfrm>
                <a:off x="5037087" y="5398102"/>
                <a:ext cx="418680" cy="65880"/>
              </p14:xfrm>
            </p:contentPart>
          </mc:Choice>
          <mc:Fallback>
            <p:pic>
              <p:nvPicPr>
                <p:cNvPr id="169261" name="Freihand 169260">
                  <a:extLst>
                    <a:ext uri="{FF2B5EF4-FFF2-40B4-BE49-F238E27FC236}">
                      <a16:creationId xmlns:a16="http://schemas.microsoft.com/office/drawing/2014/main" id="{702440EC-0222-22C0-261F-C4A4B73A91F6}"/>
                    </a:ext>
                  </a:extLst>
                </p:cNvPr>
                <p:cNvPicPr/>
                <p:nvPr/>
              </p:nvPicPr>
              <p:blipFill>
                <a:blip r:embed="rId622"/>
                <a:stretch>
                  <a:fillRect/>
                </a:stretch>
              </p:blipFill>
              <p:spPr>
                <a:xfrm>
                  <a:off x="5028447" y="5389102"/>
                  <a:ext cx="436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69262" name="Freihand 169261">
                  <a:extLst>
                    <a:ext uri="{FF2B5EF4-FFF2-40B4-BE49-F238E27FC236}">
                      <a16:creationId xmlns:a16="http://schemas.microsoft.com/office/drawing/2014/main" id="{59FE048F-F5F8-E860-1490-E70C1BCC8AFC}"/>
                    </a:ext>
                  </a:extLst>
                </p14:cNvPr>
                <p14:cNvContentPartPr/>
                <p14:nvPr/>
              </p14:nvContentPartPr>
              <p14:xfrm>
                <a:off x="5541447" y="5380102"/>
                <a:ext cx="420840" cy="70920"/>
              </p14:xfrm>
            </p:contentPart>
          </mc:Choice>
          <mc:Fallback>
            <p:pic>
              <p:nvPicPr>
                <p:cNvPr id="169262" name="Freihand 169261">
                  <a:extLst>
                    <a:ext uri="{FF2B5EF4-FFF2-40B4-BE49-F238E27FC236}">
                      <a16:creationId xmlns:a16="http://schemas.microsoft.com/office/drawing/2014/main" id="{59FE048F-F5F8-E860-1490-E70C1BCC8AFC}"/>
                    </a:ext>
                  </a:extLst>
                </p:cNvPr>
                <p:cNvPicPr/>
                <p:nvPr/>
              </p:nvPicPr>
              <p:blipFill>
                <a:blip r:embed="rId624"/>
                <a:stretch>
                  <a:fillRect/>
                </a:stretch>
              </p:blipFill>
              <p:spPr>
                <a:xfrm>
                  <a:off x="5532447" y="5371102"/>
                  <a:ext cx="438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69264" name="Freihand 169263">
                  <a:extLst>
                    <a:ext uri="{FF2B5EF4-FFF2-40B4-BE49-F238E27FC236}">
                      <a16:creationId xmlns:a16="http://schemas.microsoft.com/office/drawing/2014/main" id="{C38023AC-D601-2EA7-0EE5-EFD64A951ACA}"/>
                    </a:ext>
                  </a:extLst>
                </p14:cNvPr>
                <p14:cNvContentPartPr/>
                <p14:nvPr/>
              </p14:nvContentPartPr>
              <p14:xfrm>
                <a:off x="1269327" y="6011902"/>
                <a:ext cx="154800" cy="18360"/>
              </p14:xfrm>
            </p:contentPart>
          </mc:Choice>
          <mc:Fallback>
            <p:pic>
              <p:nvPicPr>
                <p:cNvPr id="169264" name="Freihand 169263">
                  <a:extLst>
                    <a:ext uri="{FF2B5EF4-FFF2-40B4-BE49-F238E27FC236}">
                      <a16:creationId xmlns:a16="http://schemas.microsoft.com/office/drawing/2014/main" id="{C38023AC-D601-2EA7-0EE5-EFD64A951ACA}"/>
                    </a:ext>
                  </a:extLst>
                </p:cNvPr>
                <p:cNvPicPr/>
                <p:nvPr/>
              </p:nvPicPr>
              <p:blipFill>
                <a:blip r:embed="rId626"/>
                <a:stretch>
                  <a:fillRect/>
                </a:stretch>
              </p:blipFill>
              <p:spPr>
                <a:xfrm>
                  <a:off x="1260687" y="6003262"/>
                  <a:ext cx="172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69265" name="Freihand 169264">
                  <a:extLst>
                    <a:ext uri="{FF2B5EF4-FFF2-40B4-BE49-F238E27FC236}">
                      <a16:creationId xmlns:a16="http://schemas.microsoft.com/office/drawing/2014/main" id="{90375071-C254-2F20-7DE2-56FC0B7D4D43}"/>
                    </a:ext>
                  </a:extLst>
                </p14:cNvPr>
                <p14:cNvContentPartPr/>
                <p14:nvPr/>
              </p14:nvContentPartPr>
              <p14:xfrm>
                <a:off x="1276167" y="6065542"/>
                <a:ext cx="141840" cy="46440"/>
              </p14:xfrm>
            </p:contentPart>
          </mc:Choice>
          <mc:Fallback>
            <p:pic>
              <p:nvPicPr>
                <p:cNvPr id="169265" name="Freihand 169264">
                  <a:extLst>
                    <a:ext uri="{FF2B5EF4-FFF2-40B4-BE49-F238E27FC236}">
                      <a16:creationId xmlns:a16="http://schemas.microsoft.com/office/drawing/2014/main" id="{90375071-C254-2F20-7DE2-56FC0B7D4D43}"/>
                    </a:ext>
                  </a:extLst>
                </p:cNvPr>
                <p:cNvPicPr/>
                <p:nvPr/>
              </p:nvPicPr>
              <p:blipFill>
                <a:blip r:embed="rId628"/>
                <a:stretch>
                  <a:fillRect/>
                </a:stretch>
              </p:blipFill>
              <p:spPr>
                <a:xfrm>
                  <a:off x="1267527" y="6056902"/>
                  <a:ext cx="159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69267" name="Freihand 169266">
                  <a:extLst>
                    <a:ext uri="{FF2B5EF4-FFF2-40B4-BE49-F238E27FC236}">
                      <a16:creationId xmlns:a16="http://schemas.microsoft.com/office/drawing/2014/main" id="{248AB982-3E6D-E565-1A49-1583B27F3EC2}"/>
                    </a:ext>
                  </a:extLst>
                </p14:cNvPr>
                <p14:cNvContentPartPr/>
                <p14:nvPr/>
              </p14:nvContentPartPr>
              <p14:xfrm>
                <a:off x="1654527" y="5931262"/>
                <a:ext cx="92520" cy="161640"/>
              </p14:xfrm>
            </p:contentPart>
          </mc:Choice>
          <mc:Fallback>
            <p:pic>
              <p:nvPicPr>
                <p:cNvPr id="169267" name="Freihand 169266">
                  <a:extLst>
                    <a:ext uri="{FF2B5EF4-FFF2-40B4-BE49-F238E27FC236}">
                      <a16:creationId xmlns:a16="http://schemas.microsoft.com/office/drawing/2014/main" id="{248AB982-3E6D-E565-1A49-1583B27F3EC2}"/>
                    </a:ext>
                  </a:extLst>
                </p:cNvPr>
                <p:cNvPicPr/>
                <p:nvPr/>
              </p:nvPicPr>
              <p:blipFill>
                <a:blip r:embed="rId630"/>
                <a:stretch>
                  <a:fillRect/>
                </a:stretch>
              </p:blipFill>
              <p:spPr>
                <a:xfrm>
                  <a:off x="1645527" y="5922622"/>
                  <a:ext cx="110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69268" name="Freihand 169267">
                  <a:extLst>
                    <a:ext uri="{FF2B5EF4-FFF2-40B4-BE49-F238E27FC236}">
                      <a16:creationId xmlns:a16="http://schemas.microsoft.com/office/drawing/2014/main" id="{D74B0A8C-1CCF-C0B9-F6C0-0C0EE78B0076}"/>
                    </a:ext>
                  </a:extLst>
                </p14:cNvPr>
                <p14:cNvContentPartPr/>
                <p14:nvPr/>
              </p14:nvContentPartPr>
              <p14:xfrm>
                <a:off x="1659567" y="5893462"/>
                <a:ext cx="122760" cy="56520"/>
              </p14:xfrm>
            </p:contentPart>
          </mc:Choice>
          <mc:Fallback>
            <p:pic>
              <p:nvPicPr>
                <p:cNvPr id="169268" name="Freihand 169267">
                  <a:extLst>
                    <a:ext uri="{FF2B5EF4-FFF2-40B4-BE49-F238E27FC236}">
                      <a16:creationId xmlns:a16="http://schemas.microsoft.com/office/drawing/2014/main" id="{D74B0A8C-1CCF-C0B9-F6C0-0C0EE78B0076}"/>
                    </a:ext>
                  </a:extLst>
                </p:cNvPr>
                <p:cNvPicPr/>
                <p:nvPr/>
              </p:nvPicPr>
              <p:blipFill>
                <a:blip r:embed="rId632"/>
                <a:stretch>
                  <a:fillRect/>
                </a:stretch>
              </p:blipFill>
              <p:spPr>
                <a:xfrm>
                  <a:off x="1650567" y="5884462"/>
                  <a:ext cx="140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69269" name="Freihand 169268">
                  <a:extLst>
                    <a:ext uri="{FF2B5EF4-FFF2-40B4-BE49-F238E27FC236}">
                      <a16:creationId xmlns:a16="http://schemas.microsoft.com/office/drawing/2014/main" id="{D52609C4-6DED-178B-B014-DD95E3C942FF}"/>
                    </a:ext>
                  </a:extLst>
                </p14:cNvPr>
                <p14:cNvContentPartPr/>
                <p14:nvPr/>
              </p14:nvContentPartPr>
              <p14:xfrm>
                <a:off x="1900407" y="5790142"/>
                <a:ext cx="163080" cy="325800"/>
              </p14:xfrm>
            </p:contentPart>
          </mc:Choice>
          <mc:Fallback>
            <p:pic>
              <p:nvPicPr>
                <p:cNvPr id="169269" name="Freihand 169268">
                  <a:extLst>
                    <a:ext uri="{FF2B5EF4-FFF2-40B4-BE49-F238E27FC236}">
                      <a16:creationId xmlns:a16="http://schemas.microsoft.com/office/drawing/2014/main" id="{D52609C4-6DED-178B-B014-DD95E3C942FF}"/>
                    </a:ext>
                  </a:extLst>
                </p:cNvPr>
                <p:cNvPicPr/>
                <p:nvPr/>
              </p:nvPicPr>
              <p:blipFill>
                <a:blip r:embed="rId634"/>
                <a:stretch>
                  <a:fillRect/>
                </a:stretch>
              </p:blipFill>
              <p:spPr>
                <a:xfrm>
                  <a:off x="1891767" y="5781142"/>
                  <a:ext cx="1807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69270" name="Freihand 169269">
                  <a:extLst>
                    <a:ext uri="{FF2B5EF4-FFF2-40B4-BE49-F238E27FC236}">
                      <a16:creationId xmlns:a16="http://schemas.microsoft.com/office/drawing/2014/main" id="{AE44AA35-1450-DAE5-5C3F-30A0DAA89609}"/>
                    </a:ext>
                  </a:extLst>
                </p14:cNvPr>
                <p14:cNvContentPartPr/>
                <p14:nvPr/>
              </p14:nvContentPartPr>
              <p14:xfrm>
                <a:off x="2181927" y="5890222"/>
                <a:ext cx="68040" cy="117000"/>
              </p14:xfrm>
            </p:contentPart>
          </mc:Choice>
          <mc:Fallback>
            <p:pic>
              <p:nvPicPr>
                <p:cNvPr id="169270" name="Freihand 169269">
                  <a:extLst>
                    <a:ext uri="{FF2B5EF4-FFF2-40B4-BE49-F238E27FC236}">
                      <a16:creationId xmlns:a16="http://schemas.microsoft.com/office/drawing/2014/main" id="{AE44AA35-1450-DAE5-5C3F-30A0DAA89609}"/>
                    </a:ext>
                  </a:extLst>
                </p:cNvPr>
                <p:cNvPicPr/>
                <p:nvPr/>
              </p:nvPicPr>
              <p:blipFill>
                <a:blip r:embed="rId636"/>
                <a:stretch>
                  <a:fillRect/>
                </a:stretch>
              </p:blipFill>
              <p:spPr>
                <a:xfrm>
                  <a:off x="2173287" y="5881582"/>
                  <a:ext cx="85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69271" name="Freihand 169270">
                  <a:extLst>
                    <a:ext uri="{FF2B5EF4-FFF2-40B4-BE49-F238E27FC236}">
                      <a16:creationId xmlns:a16="http://schemas.microsoft.com/office/drawing/2014/main" id="{E8CEA34C-283E-D242-57F4-C087A6791E19}"/>
                    </a:ext>
                  </a:extLst>
                </p14:cNvPr>
                <p14:cNvContentPartPr/>
                <p14:nvPr/>
              </p14:nvContentPartPr>
              <p14:xfrm>
                <a:off x="2336007" y="5992822"/>
                <a:ext cx="14760" cy="107640"/>
              </p14:xfrm>
            </p:contentPart>
          </mc:Choice>
          <mc:Fallback>
            <p:pic>
              <p:nvPicPr>
                <p:cNvPr id="169271" name="Freihand 169270">
                  <a:extLst>
                    <a:ext uri="{FF2B5EF4-FFF2-40B4-BE49-F238E27FC236}">
                      <a16:creationId xmlns:a16="http://schemas.microsoft.com/office/drawing/2014/main" id="{E8CEA34C-283E-D242-57F4-C087A6791E19}"/>
                    </a:ext>
                  </a:extLst>
                </p:cNvPr>
                <p:cNvPicPr/>
                <p:nvPr/>
              </p:nvPicPr>
              <p:blipFill>
                <a:blip r:embed="rId638"/>
                <a:stretch>
                  <a:fillRect/>
                </a:stretch>
              </p:blipFill>
              <p:spPr>
                <a:xfrm>
                  <a:off x="2327367" y="5984182"/>
                  <a:ext cx="32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69272" name="Freihand 169271">
                  <a:extLst>
                    <a:ext uri="{FF2B5EF4-FFF2-40B4-BE49-F238E27FC236}">
                      <a16:creationId xmlns:a16="http://schemas.microsoft.com/office/drawing/2014/main" id="{BE41C047-7BB4-34CC-1DD5-BA6A41ED0D12}"/>
                    </a:ext>
                  </a:extLst>
                </p14:cNvPr>
                <p14:cNvContentPartPr/>
                <p14:nvPr/>
              </p14:nvContentPartPr>
              <p14:xfrm>
                <a:off x="2408367" y="5836942"/>
                <a:ext cx="105840" cy="153720"/>
              </p14:xfrm>
            </p:contentPart>
          </mc:Choice>
          <mc:Fallback>
            <p:pic>
              <p:nvPicPr>
                <p:cNvPr id="169272" name="Freihand 169271">
                  <a:extLst>
                    <a:ext uri="{FF2B5EF4-FFF2-40B4-BE49-F238E27FC236}">
                      <a16:creationId xmlns:a16="http://schemas.microsoft.com/office/drawing/2014/main" id="{BE41C047-7BB4-34CC-1DD5-BA6A41ED0D12}"/>
                    </a:ext>
                  </a:extLst>
                </p:cNvPr>
                <p:cNvPicPr/>
                <p:nvPr/>
              </p:nvPicPr>
              <p:blipFill>
                <a:blip r:embed="rId640"/>
                <a:stretch>
                  <a:fillRect/>
                </a:stretch>
              </p:blipFill>
              <p:spPr>
                <a:xfrm>
                  <a:off x="2399367" y="5827942"/>
                  <a:ext cx="123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69273" name="Freihand 169272">
                  <a:extLst>
                    <a:ext uri="{FF2B5EF4-FFF2-40B4-BE49-F238E27FC236}">
                      <a16:creationId xmlns:a16="http://schemas.microsoft.com/office/drawing/2014/main" id="{8499E416-2EAD-2A41-BD55-1EA2159AADCE}"/>
                    </a:ext>
                  </a:extLst>
                </p14:cNvPr>
                <p14:cNvContentPartPr/>
                <p14:nvPr/>
              </p14:nvContentPartPr>
              <p14:xfrm>
                <a:off x="2708967" y="5868262"/>
                <a:ext cx="32400" cy="119160"/>
              </p14:xfrm>
            </p:contentPart>
          </mc:Choice>
          <mc:Fallback>
            <p:pic>
              <p:nvPicPr>
                <p:cNvPr id="169273" name="Freihand 169272">
                  <a:extLst>
                    <a:ext uri="{FF2B5EF4-FFF2-40B4-BE49-F238E27FC236}">
                      <a16:creationId xmlns:a16="http://schemas.microsoft.com/office/drawing/2014/main" id="{8499E416-2EAD-2A41-BD55-1EA2159AADCE}"/>
                    </a:ext>
                  </a:extLst>
                </p:cNvPr>
                <p:cNvPicPr/>
                <p:nvPr/>
              </p:nvPicPr>
              <p:blipFill>
                <a:blip r:embed="rId642"/>
                <a:stretch>
                  <a:fillRect/>
                </a:stretch>
              </p:blipFill>
              <p:spPr>
                <a:xfrm>
                  <a:off x="2700327" y="5859262"/>
                  <a:ext cx="50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69274" name="Freihand 169273">
                  <a:extLst>
                    <a:ext uri="{FF2B5EF4-FFF2-40B4-BE49-F238E27FC236}">
                      <a16:creationId xmlns:a16="http://schemas.microsoft.com/office/drawing/2014/main" id="{A9B0D5A1-FDB6-D1A0-67A6-09CD42F7F369}"/>
                    </a:ext>
                  </a:extLst>
                </p14:cNvPr>
                <p14:cNvContentPartPr/>
                <p14:nvPr/>
              </p14:nvContentPartPr>
              <p14:xfrm>
                <a:off x="2691687" y="5898142"/>
                <a:ext cx="99000" cy="26280"/>
              </p14:xfrm>
            </p:contentPart>
          </mc:Choice>
          <mc:Fallback>
            <p:pic>
              <p:nvPicPr>
                <p:cNvPr id="169274" name="Freihand 169273">
                  <a:extLst>
                    <a:ext uri="{FF2B5EF4-FFF2-40B4-BE49-F238E27FC236}">
                      <a16:creationId xmlns:a16="http://schemas.microsoft.com/office/drawing/2014/main" id="{A9B0D5A1-FDB6-D1A0-67A6-09CD42F7F369}"/>
                    </a:ext>
                  </a:extLst>
                </p:cNvPr>
                <p:cNvPicPr/>
                <p:nvPr/>
              </p:nvPicPr>
              <p:blipFill>
                <a:blip r:embed="rId644"/>
                <a:stretch>
                  <a:fillRect/>
                </a:stretch>
              </p:blipFill>
              <p:spPr>
                <a:xfrm>
                  <a:off x="2682687" y="5889142"/>
                  <a:ext cx="116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69275" name="Freihand 169274">
                  <a:extLst>
                    <a:ext uri="{FF2B5EF4-FFF2-40B4-BE49-F238E27FC236}">
                      <a16:creationId xmlns:a16="http://schemas.microsoft.com/office/drawing/2014/main" id="{D636FE69-7462-BCA7-EE2C-251D58DA5149}"/>
                    </a:ext>
                  </a:extLst>
                </p14:cNvPr>
                <p14:cNvContentPartPr/>
                <p14:nvPr/>
              </p14:nvContentPartPr>
              <p14:xfrm>
                <a:off x="2874567" y="5823262"/>
                <a:ext cx="146160" cy="197280"/>
              </p14:xfrm>
            </p:contentPart>
          </mc:Choice>
          <mc:Fallback>
            <p:pic>
              <p:nvPicPr>
                <p:cNvPr id="169275" name="Freihand 169274">
                  <a:extLst>
                    <a:ext uri="{FF2B5EF4-FFF2-40B4-BE49-F238E27FC236}">
                      <a16:creationId xmlns:a16="http://schemas.microsoft.com/office/drawing/2014/main" id="{D636FE69-7462-BCA7-EE2C-251D58DA5149}"/>
                    </a:ext>
                  </a:extLst>
                </p:cNvPr>
                <p:cNvPicPr/>
                <p:nvPr/>
              </p:nvPicPr>
              <p:blipFill>
                <a:blip r:embed="rId646"/>
                <a:stretch>
                  <a:fillRect/>
                </a:stretch>
              </p:blipFill>
              <p:spPr>
                <a:xfrm>
                  <a:off x="2865567" y="5814262"/>
                  <a:ext cx="163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69276" name="Freihand 169275">
                  <a:extLst>
                    <a:ext uri="{FF2B5EF4-FFF2-40B4-BE49-F238E27FC236}">
                      <a16:creationId xmlns:a16="http://schemas.microsoft.com/office/drawing/2014/main" id="{10290D4E-7CE2-746E-E952-C2997663605E}"/>
                    </a:ext>
                  </a:extLst>
                </p14:cNvPr>
                <p14:cNvContentPartPr/>
                <p14:nvPr/>
              </p14:nvContentPartPr>
              <p14:xfrm>
                <a:off x="3081567" y="5766382"/>
                <a:ext cx="156600" cy="198720"/>
              </p14:xfrm>
            </p:contentPart>
          </mc:Choice>
          <mc:Fallback>
            <p:pic>
              <p:nvPicPr>
                <p:cNvPr id="169276" name="Freihand 169275">
                  <a:extLst>
                    <a:ext uri="{FF2B5EF4-FFF2-40B4-BE49-F238E27FC236}">
                      <a16:creationId xmlns:a16="http://schemas.microsoft.com/office/drawing/2014/main" id="{10290D4E-7CE2-746E-E952-C2997663605E}"/>
                    </a:ext>
                  </a:extLst>
                </p:cNvPr>
                <p:cNvPicPr/>
                <p:nvPr/>
              </p:nvPicPr>
              <p:blipFill>
                <a:blip r:embed="rId648"/>
                <a:stretch>
                  <a:fillRect/>
                </a:stretch>
              </p:blipFill>
              <p:spPr>
                <a:xfrm>
                  <a:off x="3072567" y="5757742"/>
                  <a:ext cx="174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69277" name="Freihand 169276">
                  <a:extLst>
                    <a:ext uri="{FF2B5EF4-FFF2-40B4-BE49-F238E27FC236}">
                      <a16:creationId xmlns:a16="http://schemas.microsoft.com/office/drawing/2014/main" id="{917D3C01-EBFE-28B6-4A21-A8D555D5AC44}"/>
                    </a:ext>
                  </a:extLst>
                </p14:cNvPr>
                <p14:cNvContentPartPr/>
                <p14:nvPr/>
              </p14:nvContentPartPr>
              <p14:xfrm>
                <a:off x="3239607" y="5663422"/>
                <a:ext cx="97560" cy="133560"/>
              </p14:xfrm>
            </p:contentPart>
          </mc:Choice>
          <mc:Fallback>
            <p:pic>
              <p:nvPicPr>
                <p:cNvPr id="169277" name="Freihand 169276">
                  <a:extLst>
                    <a:ext uri="{FF2B5EF4-FFF2-40B4-BE49-F238E27FC236}">
                      <a16:creationId xmlns:a16="http://schemas.microsoft.com/office/drawing/2014/main" id="{917D3C01-EBFE-28B6-4A21-A8D555D5AC44}"/>
                    </a:ext>
                  </a:extLst>
                </p:cNvPr>
                <p:cNvPicPr/>
                <p:nvPr/>
              </p:nvPicPr>
              <p:blipFill>
                <a:blip r:embed="rId650"/>
                <a:stretch>
                  <a:fillRect/>
                </a:stretch>
              </p:blipFill>
              <p:spPr>
                <a:xfrm>
                  <a:off x="3230607" y="5654782"/>
                  <a:ext cx="115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69278" name="Freihand 169277">
                  <a:extLst>
                    <a:ext uri="{FF2B5EF4-FFF2-40B4-BE49-F238E27FC236}">
                      <a16:creationId xmlns:a16="http://schemas.microsoft.com/office/drawing/2014/main" id="{F5B52728-1807-2901-9872-787C44E630F7}"/>
                    </a:ext>
                  </a:extLst>
                </p14:cNvPr>
                <p14:cNvContentPartPr/>
                <p14:nvPr/>
              </p14:nvContentPartPr>
              <p14:xfrm>
                <a:off x="3579087" y="5840902"/>
                <a:ext cx="15840" cy="127800"/>
              </p14:xfrm>
            </p:contentPart>
          </mc:Choice>
          <mc:Fallback>
            <p:pic>
              <p:nvPicPr>
                <p:cNvPr id="169278" name="Freihand 169277">
                  <a:extLst>
                    <a:ext uri="{FF2B5EF4-FFF2-40B4-BE49-F238E27FC236}">
                      <a16:creationId xmlns:a16="http://schemas.microsoft.com/office/drawing/2014/main" id="{F5B52728-1807-2901-9872-787C44E630F7}"/>
                    </a:ext>
                  </a:extLst>
                </p:cNvPr>
                <p:cNvPicPr/>
                <p:nvPr/>
              </p:nvPicPr>
              <p:blipFill>
                <a:blip r:embed="rId652"/>
                <a:stretch>
                  <a:fillRect/>
                </a:stretch>
              </p:blipFill>
              <p:spPr>
                <a:xfrm>
                  <a:off x="3570087" y="5831902"/>
                  <a:ext cx="3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69279" name="Freihand 169278">
                  <a:extLst>
                    <a:ext uri="{FF2B5EF4-FFF2-40B4-BE49-F238E27FC236}">
                      <a16:creationId xmlns:a16="http://schemas.microsoft.com/office/drawing/2014/main" id="{66D99662-EB22-697B-7552-4153CAE09244}"/>
                    </a:ext>
                  </a:extLst>
                </p14:cNvPr>
                <p14:cNvContentPartPr/>
                <p14:nvPr/>
              </p14:nvContentPartPr>
              <p14:xfrm>
                <a:off x="3540927" y="5892382"/>
                <a:ext cx="155160" cy="14400"/>
              </p14:xfrm>
            </p:contentPart>
          </mc:Choice>
          <mc:Fallback>
            <p:pic>
              <p:nvPicPr>
                <p:cNvPr id="169279" name="Freihand 169278">
                  <a:extLst>
                    <a:ext uri="{FF2B5EF4-FFF2-40B4-BE49-F238E27FC236}">
                      <a16:creationId xmlns:a16="http://schemas.microsoft.com/office/drawing/2014/main" id="{66D99662-EB22-697B-7552-4153CAE09244}"/>
                    </a:ext>
                  </a:extLst>
                </p:cNvPr>
                <p:cNvPicPr/>
                <p:nvPr/>
              </p:nvPicPr>
              <p:blipFill>
                <a:blip r:embed="rId654"/>
                <a:stretch>
                  <a:fillRect/>
                </a:stretch>
              </p:blipFill>
              <p:spPr>
                <a:xfrm>
                  <a:off x="3531927" y="5883382"/>
                  <a:ext cx="172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69280" name="Freihand 169279">
                  <a:extLst>
                    <a:ext uri="{FF2B5EF4-FFF2-40B4-BE49-F238E27FC236}">
                      <a16:creationId xmlns:a16="http://schemas.microsoft.com/office/drawing/2014/main" id="{94892D45-A869-08FA-B7FD-4796B5F52204}"/>
                    </a:ext>
                  </a:extLst>
                </p14:cNvPr>
                <p14:cNvContentPartPr/>
                <p14:nvPr/>
              </p14:nvContentPartPr>
              <p14:xfrm>
                <a:off x="3772767" y="5797702"/>
                <a:ext cx="164160" cy="218880"/>
              </p14:xfrm>
            </p:contentPart>
          </mc:Choice>
          <mc:Fallback>
            <p:pic>
              <p:nvPicPr>
                <p:cNvPr id="169280" name="Freihand 169279">
                  <a:extLst>
                    <a:ext uri="{FF2B5EF4-FFF2-40B4-BE49-F238E27FC236}">
                      <a16:creationId xmlns:a16="http://schemas.microsoft.com/office/drawing/2014/main" id="{94892D45-A869-08FA-B7FD-4796B5F52204}"/>
                    </a:ext>
                  </a:extLst>
                </p:cNvPr>
                <p:cNvPicPr/>
                <p:nvPr/>
              </p:nvPicPr>
              <p:blipFill>
                <a:blip r:embed="rId656"/>
                <a:stretch>
                  <a:fillRect/>
                </a:stretch>
              </p:blipFill>
              <p:spPr>
                <a:xfrm>
                  <a:off x="3764127" y="5788702"/>
                  <a:ext cx="181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9281" name="Freihand 169280">
                  <a:extLst>
                    <a:ext uri="{FF2B5EF4-FFF2-40B4-BE49-F238E27FC236}">
                      <a16:creationId xmlns:a16="http://schemas.microsoft.com/office/drawing/2014/main" id="{1868C97D-FF99-3C1E-05BF-21CCDB189872}"/>
                    </a:ext>
                  </a:extLst>
                </p14:cNvPr>
                <p14:cNvContentPartPr/>
                <p14:nvPr/>
              </p14:nvContentPartPr>
              <p14:xfrm>
                <a:off x="4001727" y="5788342"/>
                <a:ext cx="90000" cy="150120"/>
              </p14:xfrm>
            </p:contentPart>
          </mc:Choice>
          <mc:Fallback>
            <p:pic>
              <p:nvPicPr>
                <p:cNvPr id="169281" name="Freihand 169280">
                  <a:extLst>
                    <a:ext uri="{FF2B5EF4-FFF2-40B4-BE49-F238E27FC236}">
                      <a16:creationId xmlns:a16="http://schemas.microsoft.com/office/drawing/2014/main" id="{1868C97D-FF99-3C1E-05BF-21CCDB189872}"/>
                    </a:ext>
                  </a:extLst>
                </p:cNvPr>
                <p:cNvPicPr/>
                <p:nvPr/>
              </p:nvPicPr>
              <p:blipFill>
                <a:blip r:embed="rId658"/>
                <a:stretch>
                  <a:fillRect/>
                </a:stretch>
              </p:blipFill>
              <p:spPr>
                <a:xfrm>
                  <a:off x="3992727" y="5779342"/>
                  <a:ext cx="107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9282" name="Freihand 169281">
                  <a:extLst>
                    <a:ext uri="{FF2B5EF4-FFF2-40B4-BE49-F238E27FC236}">
                      <a16:creationId xmlns:a16="http://schemas.microsoft.com/office/drawing/2014/main" id="{39A65643-2EA9-56E8-685A-F903355FD863}"/>
                    </a:ext>
                  </a:extLst>
                </p14:cNvPr>
                <p14:cNvContentPartPr/>
                <p14:nvPr/>
              </p14:nvContentPartPr>
              <p14:xfrm>
                <a:off x="4110447" y="5671342"/>
                <a:ext cx="113400" cy="110880"/>
              </p14:xfrm>
            </p:contentPart>
          </mc:Choice>
          <mc:Fallback>
            <p:pic>
              <p:nvPicPr>
                <p:cNvPr id="169282" name="Freihand 169281">
                  <a:extLst>
                    <a:ext uri="{FF2B5EF4-FFF2-40B4-BE49-F238E27FC236}">
                      <a16:creationId xmlns:a16="http://schemas.microsoft.com/office/drawing/2014/main" id="{39A65643-2EA9-56E8-685A-F903355FD863}"/>
                    </a:ext>
                  </a:extLst>
                </p:cNvPr>
                <p:cNvPicPr/>
                <p:nvPr/>
              </p:nvPicPr>
              <p:blipFill>
                <a:blip r:embed="rId660"/>
                <a:stretch>
                  <a:fillRect/>
                </a:stretch>
              </p:blipFill>
              <p:spPr>
                <a:xfrm>
                  <a:off x="4101807" y="5662342"/>
                  <a:ext cx="131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9283" name="Freihand 169282">
                  <a:extLst>
                    <a:ext uri="{FF2B5EF4-FFF2-40B4-BE49-F238E27FC236}">
                      <a16:creationId xmlns:a16="http://schemas.microsoft.com/office/drawing/2014/main" id="{B32FE1A7-7549-7F18-0A2C-8BE1921DEA0C}"/>
                    </a:ext>
                  </a:extLst>
                </p14:cNvPr>
                <p14:cNvContentPartPr/>
                <p14:nvPr/>
              </p14:nvContentPartPr>
              <p14:xfrm>
                <a:off x="4384047" y="5776102"/>
                <a:ext cx="14760" cy="145440"/>
              </p14:xfrm>
            </p:contentPart>
          </mc:Choice>
          <mc:Fallback>
            <p:pic>
              <p:nvPicPr>
                <p:cNvPr id="169283" name="Freihand 169282">
                  <a:extLst>
                    <a:ext uri="{FF2B5EF4-FFF2-40B4-BE49-F238E27FC236}">
                      <a16:creationId xmlns:a16="http://schemas.microsoft.com/office/drawing/2014/main" id="{B32FE1A7-7549-7F18-0A2C-8BE1921DEA0C}"/>
                    </a:ext>
                  </a:extLst>
                </p:cNvPr>
                <p:cNvPicPr/>
                <p:nvPr/>
              </p:nvPicPr>
              <p:blipFill>
                <a:blip r:embed="rId662"/>
                <a:stretch>
                  <a:fillRect/>
                </a:stretch>
              </p:blipFill>
              <p:spPr>
                <a:xfrm>
                  <a:off x="4375047" y="5767462"/>
                  <a:ext cx="32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9284" name="Freihand 169283">
                  <a:extLst>
                    <a:ext uri="{FF2B5EF4-FFF2-40B4-BE49-F238E27FC236}">
                      <a16:creationId xmlns:a16="http://schemas.microsoft.com/office/drawing/2014/main" id="{5BF384ED-C04A-50A2-9147-A9D96569D1B8}"/>
                    </a:ext>
                  </a:extLst>
                </p14:cNvPr>
                <p14:cNvContentPartPr/>
                <p14:nvPr/>
              </p14:nvContentPartPr>
              <p14:xfrm>
                <a:off x="4330407" y="5814262"/>
                <a:ext cx="120600" cy="38880"/>
              </p14:xfrm>
            </p:contentPart>
          </mc:Choice>
          <mc:Fallback>
            <p:pic>
              <p:nvPicPr>
                <p:cNvPr id="169284" name="Freihand 169283">
                  <a:extLst>
                    <a:ext uri="{FF2B5EF4-FFF2-40B4-BE49-F238E27FC236}">
                      <a16:creationId xmlns:a16="http://schemas.microsoft.com/office/drawing/2014/main" id="{5BF384ED-C04A-50A2-9147-A9D96569D1B8}"/>
                    </a:ext>
                  </a:extLst>
                </p:cNvPr>
                <p:cNvPicPr/>
                <p:nvPr/>
              </p:nvPicPr>
              <p:blipFill>
                <a:blip r:embed="rId664"/>
                <a:stretch>
                  <a:fillRect/>
                </a:stretch>
              </p:blipFill>
              <p:spPr>
                <a:xfrm>
                  <a:off x="4321407" y="5805622"/>
                  <a:ext cx="138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9285" name="Freihand 169284">
                  <a:extLst>
                    <a:ext uri="{FF2B5EF4-FFF2-40B4-BE49-F238E27FC236}">
                      <a16:creationId xmlns:a16="http://schemas.microsoft.com/office/drawing/2014/main" id="{CCF10A14-913E-2203-4C85-C00C60F45BD2}"/>
                    </a:ext>
                  </a:extLst>
                </p14:cNvPr>
                <p14:cNvContentPartPr/>
                <p14:nvPr/>
              </p14:nvContentPartPr>
              <p14:xfrm>
                <a:off x="4640367" y="5848102"/>
                <a:ext cx="99360" cy="28080"/>
              </p14:xfrm>
            </p:contentPart>
          </mc:Choice>
          <mc:Fallback>
            <p:pic>
              <p:nvPicPr>
                <p:cNvPr id="169285" name="Freihand 169284">
                  <a:extLst>
                    <a:ext uri="{FF2B5EF4-FFF2-40B4-BE49-F238E27FC236}">
                      <a16:creationId xmlns:a16="http://schemas.microsoft.com/office/drawing/2014/main" id="{CCF10A14-913E-2203-4C85-C00C60F45BD2}"/>
                    </a:ext>
                  </a:extLst>
                </p:cNvPr>
                <p:cNvPicPr/>
                <p:nvPr/>
              </p:nvPicPr>
              <p:blipFill>
                <a:blip r:embed="rId666"/>
                <a:stretch>
                  <a:fillRect/>
                </a:stretch>
              </p:blipFill>
              <p:spPr>
                <a:xfrm>
                  <a:off x="4631727" y="5839102"/>
                  <a:ext cx="117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9286" name="Freihand 169285">
                  <a:extLst>
                    <a:ext uri="{FF2B5EF4-FFF2-40B4-BE49-F238E27FC236}">
                      <a16:creationId xmlns:a16="http://schemas.microsoft.com/office/drawing/2014/main" id="{0FB0D90E-074C-DA40-33A8-76466E28CDCE}"/>
                    </a:ext>
                  </a:extLst>
                </p14:cNvPr>
                <p14:cNvContentPartPr/>
                <p14:nvPr/>
              </p14:nvContentPartPr>
              <p14:xfrm>
                <a:off x="4896327" y="5838742"/>
                <a:ext cx="283680" cy="50760"/>
              </p14:xfrm>
            </p:contentPart>
          </mc:Choice>
          <mc:Fallback>
            <p:pic>
              <p:nvPicPr>
                <p:cNvPr id="169286" name="Freihand 169285">
                  <a:extLst>
                    <a:ext uri="{FF2B5EF4-FFF2-40B4-BE49-F238E27FC236}">
                      <a16:creationId xmlns:a16="http://schemas.microsoft.com/office/drawing/2014/main" id="{0FB0D90E-074C-DA40-33A8-76466E28CDCE}"/>
                    </a:ext>
                  </a:extLst>
                </p:cNvPr>
                <p:cNvPicPr/>
                <p:nvPr/>
              </p:nvPicPr>
              <p:blipFill>
                <a:blip r:embed="rId668"/>
                <a:stretch>
                  <a:fillRect/>
                </a:stretch>
              </p:blipFill>
              <p:spPr>
                <a:xfrm>
                  <a:off x="4887687" y="5830102"/>
                  <a:ext cx="301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9287" name="Freihand 169286">
                  <a:extLst>
                    <a:ext uri="{FF2B5EF4-FFF2-40B4-BE49-F238E27FC236}">
                      <a16:creationId xmlns:a16="http://schemas.microsoft.com/office/drawing/2014/main" id="{CDBEADA8-95D6-85FD-F641-BD505FC50B2F}"/>
                    </a:ext>
                  </a:extLst>
                </p14:cNvPr>
                <p14:cNvContentPartPr/>
                <p14:nvPr/>
              </p14:nvContentPartPr>
              <p14:xfrm>
                <a:off x="5398527" y="5701582"/>
                <a:ext cx="147240" cy="239400"/>
              </p14:xfrm>
            </p:contentPart>
          </mc:Choice>
          <mc:Fallback>
            <p:pic>
              <p:nvPicPr>
                <p:cNvPr id="169287" name="Freihand 169286">
                  <a:extLst>
                    <a:ext uri="{FF2B5EF4-FFF2-40B4-BE49-F238E27FC236}">
                      <a16:creationId xmlns:a16="http://schemas.microsoft.com/office/drawing/2014/main" id="{CDBEADA8-95D6-85FD-F641-BD505FC50B2F}"/>
                    </a:ext>
                  </a:extLst>
                </p:cNvPr>
                <p:cNvPicPr/>
                <p:nvPr/>
              </p:nvPicPr>
              <p:blipFill>
                <a:blip r:embed="rId670"/>
                <a:stretch>
                  <a:fillRect/>
                </a:stretch>
              </p:blipFill>
              <p:spPr>
                <a:xfrm>
                  <a:off x="5389887" y="5692942"/>
                  <a:ext cx="1648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9291" name="Freihand 169290">
                  <a:extLst>
                    <a:ext uri="{FF2B5EF4-FFF2-40B4-BE49-F238E27FC236}">
                      <a16:creationId xmlns:a16="http://schemas.microsoft.com/office/drawing/2014/main" id="{04853F04-4980-5E1A-ED04-A55189A9E188}"/>
                    </a:ext>
                  </a:extLst>
                </p14:cNvPr>
                <p14:cNvContentPartPr/>
                <p14:nvPr/>
              </p14:nvContentPartPr>
              <p14:xfrm>
                <a:off x="2085087" y="6126382"/>
                <a:ext cx="1753200" cy="157680"/>
              </p14:xfrm>
            </p:contentPart>
          </mc:Choice>
          <mc:Fallback>
            <p:pic>
              <p:nvPicPr>
                <p:cNvPr id="169291" name="Freihand 169290">
                  <a:extLst>
                    <a:ext uri="{FF2B5EF4-FFF2-40B4-BE49-F238E27FC236}">
                      <a16:creationId xmlns:a16="http://schemas.microsoft.com/office/drawing/2014/main" id="{04853F04-4980-5E1A-ED04-A55189A9E188}"/>
                    </a:ext>
                  </a:extLst>
                </p:cNvPr>
                <p:cNvPicPr/>
                <p:nvPr/>
              </p:nvPicPr>
              <p:blipFill>
                <a:blip r:embed="rId672"/>
                <a:stretch>
                  <a:fillRect/>
                </a:stretch>
              </p:blipFill>
              <p:spPr>
                <a:xfrm>
                  <a:off x="2076447" y="6117382"/>
                  <a:ext cx="1770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9292" name="Freihand 169291">
                  <a:extLst>
                    <a:ext uri="{FF2B5EF4-FFF2-40B4-BE49-F238E27FC236}">
                      <a16:creationId xmlns:a16="http://schemas.microsoft.com/office/drawing/2014/main" id="{CBB4E536-C3C9-7358-88BB-A488E1D09162}"/>
                    </a:ext>
                  </a:extLst>
                </p14:cNvPr>
                <p14:cNvContentPartPr/>
                <p14:nvPr/>
              </p14:nvContentPartPr>
              <p14:xfrm>
                <a:off x="3917847" y="6039262"/>
                <a:ext cx="1528920" cy="245880"/>
              </p14:xfrm>
            </p:contentPart>
          </mc:Choice>
          <mc:Fallback>
            <p:pic>
              <p:nvPicPr>
                <p:cNvPr id="169292" name="Freihand 169291">
                  <a:extLst>
                    <a:ext uri="{FF2B5EF4-FFF2-40B4-BE49-F238E27FC236}">
                      <a16:creationId xmlns:a16="http://schemas.microsoft.com/office/drawing/2014/main" id="{CBB4E536-C3C9-7358-88BB-A488E1D09162}"/>
                    </a:ext>
                  </a:extLst>
                </p:cNvPr>
                <p:cNvPicPr/>
                <p:nvPr/>
              </p:nvPicPr>
              <p:blipFill>
                <a:blip r:embed="rId674"/>
                <a:stretch>
                  <a:fillRect/>
                </a:stretch>
              </p:blipFill>
              <p:spPr>
                <a:xfrm>
                  <a:off x="3909207" y="6030622"/>
                  <a:ext cx="1546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9294" name="Freihand 169293">
                  <a:extLst>
                    <a:ext uri="{FF2B5EF4-FFF2-40B4-BE49-F238E27FC236}">
                      <a16:creationId xmlns:a16="http://schemas.microsoft.com/office/drawing/2014/main" id="{35794713-CB94-03BA-9691-38ABF46F3407}"/>
                    </a:ext>
                  </a:extLst>
                </p14:cNvPr>
                <p14:cNvContentPartPr/>
                <p14:nvPr/>
              </p14:nvContentPartPr>
              <p14:xfrm>
                <a:off x="3802647" y="6459022"/>
                <a:ext cx="174600" cy="57960"/>
              </p14:xfrm>
            </p:contentPart>
          </mc:Choice>
          <mc:Fallback>
            <p:pic>
              <p:nvPicPr>
                <p:cNvPr id="169294" name="Freihand 169293">
                  <a:extLst>
                    <a:ext uri="{FF2B5EF4-FFF2-40B4-BE49-F238E27FC236}">
                      <a16:creationId xmlns:a16="http://schemas.microsoft.com/office/drawing/2014/main" id="{35794713-CB94-03BA-9691-38ABF46F3407}"/>
                    </a:ext>
                  </a:extLst>
                </p:cNvPr>
                <p:cNvPicPr/>
                <p:nvPr/>
              </p:nvPicPr>
              <p:blipFill>
                <a:blip r:embed="rId676"/>
                <a:stretch>
                  <a:fillRect/>
                </a:stretch>
              </p:blipFill>
              <p:spPr>
                <a:xfrm>
                  <a:off x="3793647" y="6450382"/>
                  <a:ext cx="192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9295" name="Freihand 169294">
                  <a:extLst>
                    <a:ext uri="{FF2B5EF4-FFF2-40B4-BE49-F238E27FC236}">
                      <a16:creationId xmlns:a16="http://schemas.microsoft.com/office/drawing/2014/main" id="{24D16133-D92C-1F24-382F-73800BEC7104}"/>
                    </a:ext>
                  </a:extLst>
                </p14:cNvPr>
                <p14:cNvContentPartPr/>
                <p14:nvPr/>
              </p14:nvContentPartPr>
              <p14:xfrm>
                <a:off x="3965367" y="6442822"/>
                <a:ext cx="60120" cy="124920"/>
              </p14:xfrm>
            </p:contentPart>
          </mc:Choice>
          <mc:Fallback>
            <p:pic>
              <p:nvPicPr>
                <p:cNvPr id="169295" name="Freihand 169294">
                  <a:extLst>
                    <a:ext uri="{FF2B5EF4-FFF2-40B4-BE49-F238E27FC236}">
                      <a16:creationId xmlns:a16="http://schemas.microsoft.com/office/drawing/2014/main" id="{24D16133-D92C-1F24-382F-73800BEC7104}"/>
                    </a:ext>
                  </a:extLst>
                </p:cNvPr>
                <p:cNvPicPr/>
                <p:nvPr/>
              </p:nvPicPr>
              <p:blipFill>
                <a:blip r:embed="rId678"/>
                <a:stretch>
                  <a:fillRect/>
                </a:stretch>
              </p:blipFill>
              <p:spPr>
                <a:xfrm>
                  <a:off x="3956727" y="6433822"/>
                  <a:ext cx="77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9297" name="Freihand 169296">
                  <a:extLst>
                    <a:ext uri="{FF2B5EF4-FFF2-40B4-BE49-F238E27FC236}">
                      <a16:creationId xmlns:a16="http://schemas.microsoft.com/office/drawing/2014/main" id="{7D3462EC-A805-A238-D239-728F3DEDA090}"/>
                    </a:ext>
                  </a:extLst>
                </p14:cNvPr>
                <p14:cNvContentPartPr/>
                <p14:nvPr/>
              </p14:nvContentPartPr>
              <p14:xfrm>
                <a:off x="4192527" y="6402502"/>
                <a:ext cx="96480" cy="262440"/>
              </p14:xfrm>
            </p:contentPart>
          </mc:Choice>
          <mc:Fallback>
            <p:pic>
              <p:nvPicPr>
                <p:cNvPr id="169297" name="Freihand 169296">
                  <a:extLst>
                    <a:ext uri="{FF2B5EF4-FFF2-40B4-BE49-F238E27FC236}">
                      <a16:creationId xmlns:a16="http://schemas.microsoft.com/office/drawing/2014/main" id="{7D3462EC-A805-A238-D239-728F3DEDA090}"/>
                    </a:ext>
                  </a:extLst>
                </p:cNvPr>
                <p:cNvPicPr/>
                <p:nvPr/>
              </p:nvPicPr>
              <p:blipFill>
                <a:blip r:embed="rId680"/>
                <a:stretch>
                  <a:fillRect/>
                </a:stretch>
              </p:blipFill>
              <p:spPr>
                <a:xfrm>
                  <a:off x="4183887" y="6393862"/>
                  <a:ext cx="1141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69298" name="Freihand 169297">
                  <a:extLst>
                    <a:ext uri="{FF2B5EF4-FFF2-40B4-BE49-F238E27FC236}">
                      <a16:creationId xmlns:a16="http://schemas.microsoft.com/office/drawing/2014/main" id="{4DBDC327-F61F-20A6-60FD-F59BE0D8C922}"/>
                    </a:ext>
                  </a:extLst>
                </p14:cNvPr>
                <p14:cNvContentPartPr/>
                <p14:nvPr/>
              </p14:nvContentPartPr>
              <p14:xfrm>
                <a:off x="4326447" y="6388102"/>
                <a:ext cx="71280" cy="101520"/>
              </p14:xfrm>
            </p:contentPart>
          </mc:Choice>
          <mc:Fallback>
            <p:pic>
              <p:nvPicPr>
                <p:cNvPr id="169298" name="Freihand 169297">
                  <a:extLst>
                    <a:ext uri="{FF2B5EF4-FFF2-40B4-BE49-F238E27FC236}">
                      <a16:creationId xmlns:a16="http://schemas.microsoft.com/office/drawing/2014/main" id="{4DBDC327-F61F-20A6-60FD-F59BE0D8C922}"/>
                    </a:ext>
                  </a:extLst>
                </p:cNvPr>
                <p:cNvPicPr/>
                <p:nvPr/>
              </p:nvPicPr>
              <p:blipFill>
                <a:blip r:embed="rId682"/>
                <a:stretch>
                  <a:fillRect/>
                </a:stretch>
              </p:blipFill>
              <p:spPr>
                <a:xfrm>
                  <a:off x="4317447" y="6379102"/>
                  <a:ext cx="88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69299" name="Freihand 169298">
                  <a:extLst>
                    <a:ext uri="{FF2B5EF4-FFF2-40B4-BE49-F238E27FC236}">
                      <a16:creationId xmlns:a16="http://schemas.microsoft.com/office/drawing/2014/main" id="{10FB6527-EFE9-F43A-3F2A-E8E3FE85164B}"/>
                    </a:ext>
                  </a:extLst>
                </p14:cNvPr>
                <p14:cNvContentPartPr/>
                <p14:nvPr/>
              </p14:nvContentPartPr>
              <p14:xfrm>
                <a:off x="4439487" y="6388822"/>
                <a:ext cx="217440" cy="96120"/>
              </p14:xfrm>
            </p:contentPart>
          </mc:Choice>
          <mc:Fallback>
            <p:pic>
              <p:nvPicPr>
                <p:cNvPr id="169299" name="Freihand 169298">
                  <a:extLst>
                    <a:ext uri="{FF2B5EF4-FFF2-40B4-BE49-F238E27FC236}">
                      <a16:creationId xmlns:a16="http://schemas.microsoft.com/office/drawing/2014/main" id="{10FB6527-EFE9-F43A-3F2A-E8E3FE85164B}"/>
                    </a:ext>
                  </a:extLst>
                </p:cNvPr>
                <p:cNvPicPr/>
                <p:nvPr/>
              </p:nvPicPr>
              <p:blipFill>
                <a:blip r:embed="rId684"/>
                <a:stretch>
                  <a:fillRect/>
                </a:stretch>
              </p:blipFill>
              <p:spPr>
                <a:xfrm>
                  <a:off x="4430487" y="6379822"/>
                  <a:ext cx="235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69301" name="Freihand 169300">
                  <a:extLst>
                    <a:ext uri="{FF2B5EF4-FFF2-40B4-BE49-F238E27FC236}">
                      <a16:creationId xmlns:a16="http://schemas.microsoft.com/office/drawing/2014/main" id="{8A468654-6898-DDB2-DC41-2E17C66174C6}"/>
                    </a:ext>
                  </a:extLst>
                </p14:cNvPr>
                <p14:cNvContentPartPr/>
                <p14:nvPr/>
              </p14:nvContentPartPr>
              <p14:xfrm>
                <a:off x="4719207" y="6360742"/>
                <a:ext cx="117360" cy="113040"/>
              </p14:xfrm>
            </p:contentPart>
          </mc:Choice>
          <mc:Fallback>
            <p:pic>
              <p:nvPicPr>
                <p:cNvPr id="169301" name="Freihand 169300">
                  <a:extLst>
                    <a:ext uri="{FF2B5EF4-FFF2-40B4-BE49-F238E27FC236}">
                      <a16:creationId xmlns:a16="http://schemas.microsoft.com/office/drawing/2014/main" id="{8A468654-6898-DDB2-DC41-2E17C66174C6}"/>
                    </a:ext>
                  </a:extLst>
                </p:cNvPr>
                <p:cNvPicPr/>
                <p:nvPr/>
              </p:nvPicPr>
              <p:blipFill>
                <a:blip r:embed="rId686"/>
                <a:stretch>
                  <a:fillRect/>
                </a:stretch>
              </p:blipFill>
              <p:spPr>
                <a:xfrm>
                  <a:off x="4710567" y="6352102"/>
                  <a:ext cx="135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69302" name="Freihand 169301">
                  <a:extLst>
                    <a:ext uri="{FF2B5EF4-FFF2-40B4-BE49-F238E27FC236}">
                      <a16:creationId xmlns:a16="http://schemas.microsoft.com/office/drawing/2014/main" id="{5F28D430-EB3E-8EFF-BAE4-20784416936C}"/>
                    </a:ext>
                  </a:extLst>
                </p14:cNvPr>
                <p14:cNvContentPartPr/>
                <p14:nvPr/>
              </p14:nvContentPartPr>
              <p14:xfrm>
                <a:off x="4839087" y="6268582"/>
                <a:ext cx="164520" cy="166320"/>
              </p14:xfrm>
            </p:contentPart>
          </mc:Choice>
          <mc:Fallback>
            <p:pic>
              <p:nvPicPr>
                <p:cNvPr id="169302" name="Freihand 169301">
                  <a:extLst>
                    <a:ext uri="{FF2B5EF4-FFF2-40B4-BE49-F238E27FC236}">
                      <a16:creationId xmlns:a16="http://schemas.microsoft.com/office/drawing/2014/main" id="{5F28D430-EB3E-8EFF-BAE4-20784416936C}"/>
                    </a:ext>
                  </a:extLst>
                </p:cNvPr>
                <p:cNvPicPr/>
                <p:nvPr/>
              </p:nvPicPr>
              <p:blipFill>
                <a:blip r:embed="rId688"/>
                <a:stretch>
                  <a:fillRect/>
                </a:stretch>
              </p:blipFill>
              <p:spPr>
                <a:xfrm>
                  <a:off x="4830087" y="6259582"/>
                  <a:ext cx="182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69303" name="Freihand 169302">
                  <a:extLst>
                    <a:ext uri="{FF2B5EF4-FFF2-40B4-BE49-F238E27FC236}">
                      <a16:creationId xmlns:a16="http://schemas.microsoft.com/office/drawing/2014/main" id="{01BCDDD0-3DAF-B090-330F-588010B5CF95}"/>
                    </a:ext>
                  </a:extLst>
                </p14:cNvPr>
                <p14:cNvContentPartPr/>
                <p14:nvPr/>
              </p14:nvContentPartPr>
              <p14:xfrm>
                <a:off x="4994967" y="6264262"/>
                <a:ext cx="122400" cy="165960"/>
              </p14:xfrm>
            </p:contentPart>
          </mc:Choice>
          <mc:Fallback>
            <p:pic>
              <p:nvPicPr>
                <p:cNvPr id="169303" name="Freihand 169302">
                  <a:extLst>
                    <a:ext uri="{FF2B5EF4-FFF2-40B4-BE49-F238E27FC236}">
                      <a16:creationId xmlns:a16="http://schemas.microsoft.com/office/drawing/2014/main" id="{01BCDDD0-3DAF-B090-330F-588010B5CF95}"/>
                    </a:ext>
                  </a:extLst>
                </p:cNvPr>
                <p:cNvPicPr/>
                <p:nvPr/>
              </p:nvPicPr>
              <p:blipFill>
                <a:blip r:embed="rId690"/>
                <a:stretch>
                  <a:fillRect/>
                </a:stretch>
              </p:blipFill>
              <p:spPr>
                <a:xfrm>
                  <a:off x="4985967" y="6255622"/>
                  <a:ext cx="140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69304" name="Freihand 169303">
                  <a:extLst>
                    <a:ext uri="{FF2B5EF4-FFF2-40B4-BE49-F238E27FC236}">
                      <a16:creationId xmlns:a16="http://schemas.microsoft.com/office/drawing/2014/main" id="{E38CA536-5460-D73E-3FEC-C469A52E67C5}"/>
                    </a:ext>
                  </a:extLst>
                </p14:cNvPr>
                <p14:cNvContentPartPr/>
                <p14:nvPr/>
              </p14:nvContentPartPr>
              <p14:xfrm>
                <a:off x="5153007" y="6235822"/>
                <a:ext cx="213480" cy="193320"/>
              </p14:xfrm>
            </p:contentPart>
          </mc:Choice>
          <mc:Fallback>
            <p:pic>
              <p:nvPicPr>
                <p:cNvPr id="169304" name="Freihand 169303">
                  <a:extLst>
                    <a:ext uri="{FF2B5EF4-FFF2-40B4-BE49-F238E27FC236}">
                      <a16:creationId xmlns:a16="http://schemas.microsoft.com/office/drawing/2014/main" id="{E38CA536-5460-D73E-3FEC-C469A52E67C5}"/>
                    </a:ext>
                  </a:extLst>
                </p:cNvPr>
                <p:cNvPicPr/>
                <p:nvPr/>
              </p:nvPicPr>
              <p:blipFill>
                <a:blip r:embed="rId692"/>
                <a:stretch>
                  <a:fillRect/>
                </a:stretch>
              </p:blipFill>
              <p:spPr>
                <a:xfrm>
                  <a:off x="5144367" y="6226822"/>
                  <a:ext cx="2311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69305" name="Freihand 169304">
                  <a:extLst>
                    <a:ext uri="{FF2B5EF4-FFF2-40B4-BE49-F238E27FC236}">
                      <a16:creationId xmlns:a16="http://schemas.microsoft.com/office/drawing/2014/main" id="{6DB263AE-6E9D-9F13-7822-A9B9610AA744}"/>
                    </a:ext>
                  </a:extLst>
                </p14:cNvPr>
                <p14:cNvContentPartPr/>
                <p14:nvPr/>
              </p14:nvContentPartPr>
              <p14:xfrm>
                <a:off x="5488527" y="6262822"/>
                <a:ext cx="10800" cy="149040"/>
              </p14:xfrm>
            </p:contentPart>
          </mc:Choice>
          <mc:Fallback>
            <p:pic>
              <p:nvPicPr>
                <p:cNvPr id="169305" name="Freihand 169304">
                  <a:extLst>
                    <a:ext uri="{FF2B5EF4-FFF2-40B4-BE49-F238E27FC236}">
                      <a16:creationId xmlns:a16="http://schemas.microsoft.com/office/drawing/2014/main" id="{6DB263AE-6E9D-9F13-7822-A9B9610AA744}"/>
                    </a:ext>
                  </a:extLst>
                </p:cNvPr>
                <p:cNvPicPr/>
                <p:nvPr/>
              </p:nvPicPr>
              <p:blipFill>
                <a:blip r:embed="rId694"/>
                <a:stretch>
                  <a:fillRect/>
                </a:stretch>
              </p:blipFill>
              <p:spPr>
                <a:xfrm>
                  <a:off x="5479887" y="6253822"/>
                  <a:ext cx="28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69306" name="Freihand 169305">
                  <a:extLst>
                    <a:ext uri="{FF2B5EF4-FFF2-40B4-BE49-F238E27FC236}">
                      <a16:creationId xmlns:a16="http://schemas.microsoft.com/office/drawing/2014/main" id="{4EE19E36-71F3-0CFA-8500-8719B3F9866C}"/>
                    </a:ext>
                  </a:extLst>
                </p14:cNvPr>
                <p14:cNvContentPartPr/>
                <p14:nvPr/>
              </p14:nvContentPartPr>
              <p14:xfrm>
                <a:off x="5426607" y="6227902"/>
                <a:ext cx="171720" cy="178920"/>
              </p14:xfrm>
            </p:contentPart>
          </mc:Choice>
          <mc:Fallback>
            <p:pic>
              <p:nvPicPr>
                <p:cNvPr id="169306" name="Freihand 169305">
                  <a:extLst>
                    <a:ext uri="{FF2B5EF4-FFF2-40B4-BE49-F238E27FC236}">
                      <a16:creationId xmlns:a16="http://schemas.microsoft.com/office/drawing/2014/main" id="{4EE19E36-71F3-0CFA-8500-8719B3F9866C}"/>
                    </a:ext>
                  </a:extLst>
                </p:cNvPr>
                <p:cNvPicPr/>
                <p:nvPr/>
              </p:nvPicPr>
              <p:blipFill>
                <a:blip r:embed="rId696"/>
                <a:stretch>
                  <a:fillRect/>
                </a:stretch>
              </p:blipFill>
              <p:spPr>
                <a:xfrm>
                  <a:off x="5417967" y="6218902"/>
                  <a:ext cx="189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69307" name="Freihand 169306">
                  <a:extLst>
                    <a:ext uri="{FF2B5EF4-FFF2-40B4-BE49-F238E27FC236}">
                      <a16:creationId xmlns:a16="http://schemas.microsoft.com/office/drawing/2014/main" id="{3E748CDB-7F5F-65CE-F096-137658659349}"/>
                    </a:ext>
                  </a:extLst>
                </p14:cNvPr>
                <p14:cNvContentPartPr/>
                <p14:nvPr/>
              </p14:nvContentPartPr>
              <p14:xfrm>
                <a:off x="5601207" y="6263902"/>
                <a:ext cx="187560" cy="135000"/>
              </p14:xfrm>
            </p:contentPart>
          </mc:Choice>
          <mc:Fallback>
            <p:pic>
              <p:nvPicPr>
                <p:cNvPr id="169307" name="Freihand 169306">
                  <a:extLst>
                    <a:ext uri="{FF2B5EF4-FFF2-40B4-BE49-F238E27FC236}">
                      <a16:creationId xmlns:a16="http://schemas.microsoft.com/office/drawing/2014/main" id="{3E748CDB-7F5F-65CE-F096-137658659349}"/>
                    </a:ext>
                  </a:extLst>
                </p:cNvPr>
                <p:cNvPicPr/>
                <p:nvPr/>
              </p:nvPicPr>
              <p:blipFill>
                <a:blip r:embed="rId698"/>
                <a:stretch>
                  <a:fillRect/>
                </a:stretch>
              </p:blipFill>
              <p:spPr>
                <a:xfrm>
                  <a:off x="5592567" y="6254902"/>
                  <a:ext cx="205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69308" name="Freihand 169307">
                  <a:extLst>
                    <a:ext uri="{FF2B5EF4-FFF2-40B4-BE49-F238E27FC236}">
                      <a16:creationId xmlns:a16="http://schemas.microsoft.com/office/drawing/2014/main" id="{04EDC5C1-D67D-42D0-E3A1-6A2EEFF00F67}"/>
                    </a:ext>
                  </a:extLst>
                </p14:cNvPr>
                <p14:cNvContentPartPr/>
                <p14:nvPr/>
              </p14:nvContentPartPr>
              <p14:xfrm>
                <a:off x="5749887" y="6156622"/>
                <a:ext cx="108000" cy="211320"/>
              </p14:xfrm>
            </p:contentPart>
          </mc:Choice>
          <mc:Fallback>
            <p:pic>
              <p:nvPicPr>
                <p:cNvPr id="169308" name="Freihand 169307">
                  <a:extLst>
                    <a:ext uri="{FF2B5EF4-FFF2-40B4-BE49-F238E27FC236}">
                      <a16:creationId xmlns:a16="http://schemas.microsoft.com/office/drawing/2014/main" id="{04EDC5C1-D67D-42D0-E3A1-6A2EEFF00F67}"/>
                    </a:ext>
                  </a:extLst>
                </p:cNvPr>
                <p:cNvPicPr/>
                <p:nvPr/>
              </p:nvPicPr>
              <p:blipFill>
                <a:blip r:embed="rId700"/>
                <a:stretch>
                  <a:fillRect/>
                </a:stretch>
              </p:blipFill>
              <p:spPr>
                <a:xfrm>
                  <a:off x="5740887" y="6147622"/>
                  <a:ext cx="125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69309" name="Freihand 169308">
                  <a:extLst>
                    <a:ext uri="{FF2B5EF4-FFF2-40B4-BE49-F238E27FC236}">
                      <a16:creationId xmlns:a16="http://schemas.microsoft.com/office/drawing/2014/main" id="{A09F6A12-7963-758F-7CAA-6240524F64ED}"/>
                    </a:ext>
                  </a:extLst>
                </p14:cNvPr>
                <p14:cNvContentPartPr/>
                <p14:nvPr/>
              </p14:nvContentPartPr>
              <p14:xfrm>
                <a:off x="5897847" y="6229342"/>
                <a:ext cx="156600" cy="127440"/>
              </p14:xfrm>
            </p:contentPart>
          </mc:Choice>
          <mc:Fallback>
            <p:pic>
              <p:nvPicPr>
                <p:cNvPr id="169309" name="Freihand 169308">
                  <a:extLst>
                    <a:ext uri="{FF2B5EF4-FFF2-40B4-BE49-F238E27FC236}">
                      <a16:creationId xmlns:a16="http://schemas.microsoft.com/office/drawing/2014/main" id="{A09F6A12-7963-758F-7CAA-6240524F64ED}"/>
                    </a:ext>
                  </a:extLst>
                </p:cNvPr>
                <p:cNvPicPr/>
                <p:nvPr/>
              </p:nvPicPr>
              <p:blipFill>
                <a:blip r:embed="rId702"/>
                <a:stretch>
                  <a:fillRect/>
                </a:stretch>
              </p:blipFill>
              <p:spPr>
                <a:xfrm>
                  <a:off x="5889207" y="6220702"/>
                  <a:ext cx="174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69310" name="Freihand 169309">
                  <a:extLst>
                    <a:ext uri="{FF2B5EF4-FFF2-40B4-BE49-F238E27FC236}">
                      <a16:creationId xmlns:a16="http://schemas.microsoft.com/office/drawing/2014/main" id="{6E022BC2-2D3A-4346-1B5F-B97B7A5749E0}"/>
                    </a:ext>
                  </a:extLst>
                </p14:cNvPr>
                <p14:cNvContentPartPr/>
                <p14:nvPr/>
              </p14:nvContentPartPr>
              <p14:xfrm>
                <a:off x="6145167" y="6243022"/>
                <a:ext cx="139680" cy="91080"/>
              </p14:xfrm>
            </p:contentPart>
          </mc:Choice>
          <mc:Fallback>
            <p:pic>
              <p:nvPicPr>
                <p:cNvPr id="169310" name="Freihand 169309">
                  <a:extLst>
                    <a:ext uri="{FF2B5EF4-FFF2-40B4-BE49-F238E27FC236}">
                      <a16:creationId xmlns:a16="http://schemas.microsoft.com/office/drawing/2014/main" id="{6E022BC2-2D3A-4346-1B5F-B97B7A5749E0}"/>
                    </a:ext>
                  </a:extLst>
                </p:cNvPr>
                <p:cNvPicPr/>
                <p:nvPr/>
              </p:nvPicPr>
              <p:blipFill>
                <a:blip r:embed="rId704"/>
                <a:stretch>
                  <a:fillRect/>
                </a:stretch>
              </p:blipFill>
              <p:spPr>
                <a:xfrm>
                  <a:off x="6136167" y="6234382"/>
                  <a:ext cx="157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69312" name="Freihand 169311">
                  <a:extLst>
                    <a:ext uri="{FF2B5EF4-FFF2-40B4-BE49-F238E27FC236}">
                      <a16:creationId xmlns:a16="http://schemas.microsoft.com/office/drawing/2014/main" id="{83828163-199B-2363-7AFF-476C528362AB}"/>
                    </a:ext>
                  </a:extLst>
                </p14:cNvPr>
                <p14:cNvContentPartPr/>
                <p14:nvPr/>
              </p14:nvContentPartPr>
              <p14:xfrm>
                <a:off x="6509847" y="5842702"/>
                <a:ext cx="175680" cy="269280"/>
              </p14:xfrm>
            </p:contentPart>
          </mc:Choice>
          <mc:Fallback>
            <p:pic>
              <p:nvPicPr>
                <p:cNvPr id="169312" name="Freihand 169311">
                  <a:extLst>
                    <a:ext uri="{FF2B5EF4-FFF2-40B4-BE49-F238E27FC236}">
                      <a16:creationId xmlns:a16="http://schemas.microsoft.com/office/drawing/2014/main" id="{83828163-199B-2363-7AFF-476C528362AB}"/>
                    </a:ext>
                  </a:extLst>
                </p:cNvPr>
                <p:cNvPicPr/>
                <p:nvPr/>
              </p:nvPicPr>
              <p:blipFill>
                <a:blip r:embed="rId706"/>
                <a:stretch>
                  <a:fillRect/>
                </a:stretch>
              </p:blipFill>
              <p:spPr>
                <a:xfrm>
                  <a:off x="6500847" y="5834062"/>
                  <a:ext cx="1933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69313" name="Freihand 169312">
                  <a:extLst>
                    <a:ext uri="{FF2B5EF4-FFF2-40B4-BE49-F238E27FC236}">
                      <a16:creationId xmlns:a16="http://schemas.microsoft.com/office/drawing/2014/main" id="{8F6EFAF0-368D-C0D0-B7D5-9C12F00DC280}"/>
                    </a:ext>
                  </a:extLst>
                </p14:cNvPr>
                <p14:cNvContentPartPr/>
                <p14:nvPr/>
              </p14:nvContentPartPr>
              <p14:xfrm>
                <a:off x="6383487" y="6074182"/>
                <a:ext cx="569520" cy="173520"/>
              </p14:xfrm>
            </p:contentPart>
          </mc:Choice>
          <mc:Fallback>
            <p:pic>
              <p:nvPicPr>
                <p:cNvPr id="169313" name="Freihand 169312">
                  <a:extLst>
                    <a:ext uri="{FF2B5EF4-FFF2-40B4-BE49-F238E27FC236}">
                      <a16:creationId xmlns:a16="http://schemas.microsoft.com/office/drawing/2014/main" id="{8F6EFAF0-368D-C0D0-B7D5-9C12F00DC280}"/>
                    </a:ext>
                  </a:extLst>
                </p:cNvPr>
                <p:cNvPicPr/>
                <p:nvPr/>
              </p:nvPicPr>
              <p:blipFill>
                <a:blip r:embed="rId708"/>
                <a:stretch>
                  <a:fillRect/>
                </a:stretch>
              </p:blipFill>
              <p:spPr>
                <a:xfrm>
                  <a:off x="6374487" y="6065542"/>
                  <a:ext cx="587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69315" name="Freihand 169314">
                  <a:extLst>
                    <a:ext uri="{FF2B5EF4-FFF2-40B4-BE49-F238E27FC236}">
                      <a16:creationId xmlns:a16="http://schemas.microsoft.com/office/drawing/2014/main" id="{E320015D-3365-EB81-6227-76012FAAB66A}"/>
                    </a:ext>
                  </a:extLst>
                </p14:cNvPr>
                <p14:cNvContentPartPr/>
                <p14:nvPr/>
              </p14:nvContentPartPr>
              <p14:xfrm>
                <a:off x="6395727" y="6341302"/>
                <a:ext cx="150120" cy="209160"/>
              </p14:xfrm>
            </p:contentPart>
          </mc:Choice>
          <mc:Fallback>
            <p:pic>
              <p:nvPicPr>
                <p:cNvPr id="169315" name="Freihand 169314">
                  <a:extLst>
                    <a:ext uri="{FF2B5EF4-FFF2-40B4-BE49-F238E27FC236}">
                      <a16:creationId xmlns:a16="http://schemas.microsoft.com/office/drawing/2014/main" id="{E320015D-3365-EB81-6227-76012FAAB66A}"/>
                    </a:ext>
                  </a:extLst>
                </p:cNvPr>
                <p:cNvPicPr/>
                <p:nvPr/>
              </p:nvPicPr>
              <p:blipFill>
                <a:blip r:embed="rId710"/>
                <a:stretch>
                  <a:fillRect/>
                </a:stretch>
              </p:blipFill>
              <p:spPr>
                <a:xfrm>
                  <a:off x="6387087" y="6332662"/>
                  <a:ext cx="1677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69316" name="Freihand 169315">
                  <a:extLst>
                    <a:ext uri="{FF2B5EF4-FFF2-40B4-BE49-F238E27FC236}">
                      <a16:creationId xmlns:a16="http://schemas.microsoft.com/office/drawing/2014/main" id="{ADD3379B-71EF-2BF2-D2D5-8E2F3D6F762C}"/>
                    </a:ext>
                  </a:extLst>
                </p14:cNvPr>
                <p14:cNvContentPartPr/>
                <p14:nvPr/>
              </p14:nvContentPartPr>
              <p14:xfrm>
                <a:off x="6644847" y="6425902"/>
                <a:ext cx="90720" cy="32400"/>
              </p14:xfrm>
            </p:contentPart>
          </mc:Choice>
          <mc:Fallback>
            <p:pic>
              <p:nvPicPr>
                <p:cNvPr id="169316" name="Freihand 169315">
                  <a:extLst>
                    <a:ext uri="{FF2B5EF4-FFF2-40B4-BE49-F238E27FC236}">
                      <a16:creationId xmlns:a16="http://schemas.microsoft.com/office/drawing/2014/main" id="{ADD3379B-71EF-2BF2-D2D5-8E2F3D6F762C}"/>
                    </a:ext>
                  </a:extLst>
                </p:cNvPr>
                <p:cNvPicPr/>
                <p:nvPr/>
              </p:nvPicPr>
              <p:blipFill>
                <a:blip r:embed="rId712"/>
                <a:stretch>
                  <a:fillRect/>
                </a:stretch>
              </p:blipFill>
              <p:spPr>
                <a:xfrm>
                  <a:off x="6636207" y="6416902"/>
                  <a:ext cx="108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69317" name="Freihand 169316">
                  <a:extLst>
                    <a:ext uri="{FF2B5EF4-FFF2-40B4-BE49-F238E27FC236}">
                      <a16:creationId xmlns:a16="http://schemas.microsoft.com/office/drawing/2014/main" id="{2904B47D-C0A2-EC9F-A605-BD30B2B265D3}"/>
                    </a:ext>
                  </a:extLst>
                </p14:cNvPr>
                <p14:cNvContentPartPr/>
                <p14:nvPr/>
              </p14:nvContentPartPr>
              <p14:xfrm>
                <a:off x="6784527" y="6253822"/>
                <a:ext cx="117000" cy="200520"/>
              </p14:xfrm>
            </p:contentPart>
          </mc:Choice>
          <mc:Fallback>
            <p:pic>
              <p:nvPicPr>
                <p:cNvPr id="169317" name="Freihand 169316">
                  <a:extLst>
                    <a:ext uri="{FF2B5EF4-FFF2-40B4-BE49-F238E27FC236}">
                      <a16:creationId xmlns:a16="http://schemas.microsoft.com/office/drawing/2014/main" id="{2904B47D-C0A2-EC9F-A605-BD30B2B265D3}"/>
                    </a:ext>
                  </a:extLst>
                </p:cNvPr>
                <p:cNvPicPr/>
                <p:nvPr/>
              </p:nvPicPr>
              <p:blipFill>
                <a:blip r:embed="rId714"/>
                <a:stretch>
                  <a:fillRect/>
                </a:stretch>
              </p:blipFill>
              <p:spPr>
                <a:xfrm>
                  <a:off x="6775887" y="6244822"/>
                  <a:ext cx="134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69318" name="Freihand 169317">
                  <a:extLst>
                    <a:ext uri="{FF2B5EF4-FFF2-40B4-BE49-F238E27FC236}">
                      <a16:creationId xmlns:a16="http://schemas.microsoft.com/office/drawing/2014/main" id="{64695A42-4934-77C5-C3DE-E48CEF093B73}"/>
                    </a:ext>
                  </a:extLst>
                </p14:cNvPr>
                <p14:cNvContentPartPr/>
                <p14:nvPr/>
              </p14:nvContentPartPr>
              <p14:xfrm>
                <a:off x="6952647" y="6388822"/>
                <a:ext cx="25560" cy="93240"/>
              </p14:xfrm>
            </p:contentPart>
          </mc:Choice>
          <mc:Fallback>
            <p:pic>
              <p:nvPicPr>
                <p:cNvPr id="169318" name="Freihand 169317">
                  <a:extLst>
                    <a:ext uri="{FF2B5EF4-FFF2-40B4-BE49-F238E27FC236}">
                      <a16:creationId xmlns:a16="http://schemas.microsoft.com/office/drawing/2014/main" id="{64695A42-4934-77C5-C3DE-E48CEF093B73}"/>
                    </a:ext>
                  </a:extLst>
                </p:cNvPr>
                <p:cNvPicPr/>
                <p:nvPr/>
              </p:nvPicPr>
              <p:blipFill>
                <a:blip r:embed="rId716"/>
                <a:stretch>
                  <a:fillRect/>
                </a:stretch>
              </p:blipFill>
              <p:spPr>
                <a:xfrm>
                  <a:off x="6943647" y="6379822"/>
                  <a:ext cx="4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69319" name="Freihand 169318">
                  <a:extLst>
                    <a:ext uri="{FF2B5EF4-FFF2-40B4-BE49-F238E27FC236}">
                      <a16:creationId xmlns:a16="http://schemas.microsoft.com/office/drawing/2014/main" id="{D60FB93A-5C8A-A0E3-EBF1-701342A510D8}"/>
                    </a:ext>
                  </a:extLst>
                </p14:cNvPr>
                <p14:cNvContentPartPr/>
                <p14:nvPr/>
              </p14:nvContentPartPr>
              <p14:xfrm>
                <a:off x="7030767" y="6213502"/>
                <a:ext cx="97920" cy="100800"/>
              </p14:xfrm>
            </p:contentPart>
          </mc:Choice>
          <mc:Fallback>
            <p:pic>
              <p:nvPicPr>
                <p:cNvPr id="169319" name="Freihand 169318">
                  <a:extLst>
                    <a:ext uri="{FF2B5EF4-FFF2-40B4-BE49-F238E27FC236}">
                      <a16:creationId xmlns:a16="http://schemas.microsoft.com/office/drawing/2014/main" id="{D60FB93A-5C8A-A0E3-EBF1-701342A510D8}"/>
                    </a:ext>
                  </a:extLst>
                </p:cNvPr>
                <p:cNvPicPr/>
                <p:nvPr/>
              </p:nvPicPr>
              <p:blipFill>
                <a:blip r:embed="rId718"/>
                <a:stretch>
                  <a:fillRect/>
                </a:stretch>
              </p:blipFill>
              <p:spPr>
                <a:xfrm>
                  <a:off x="7022127" y="6204502"/>
                  <a:ext cx="115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69320" name="Freihand 169319">
                  <a:extLst>
                    <a:ext uri="{FF2B5EF4-FFF2-40B4-BE49-F238E27FC236}">
                      <a16:creationId xmlns:a16="http://schemas.microsoft.com/office/drawing/2014/main" id="{7CC13DA5-FCFB-541E-1A05-735B30F4C97C}"/>
                    </a:ext>
                  </a:extLst>
                </p14:cNvPr>
                <p14:cNvContentPartPr/>
                <p14:nvPr/>
              </p14:nvContentPartPr>
              <p14:xfrm>
                <a:off x="6979647" y="6201622"/>
                <a:ext cx="178200" cy="243000"/>
              </p14:xfrm>
            </p:contentPart>
          </mc:Choice>
          <mc:Fallback>
            <p:pic>
              <p:nvPicPr>
                <p:cNvPr id="169320" name="Freihand 169319">
                  <a:extLst>
                    <a:ext uri="{FF2B5EF4-FFF2-40B4-BE49-F238E27FC236}">
                      <a16:creationId xmlns:a16="http://schemas.microsoft.com/office/drawing/2014/main" id="{7CC13DA5-FCFB-541E-1A05-735B30F4C97C}"/>
                    </a:ext>
                  </a:extLst>
                </p:cNvPr>
                <p:cNvPicPr/>
                <p:nvPr/>
              </p:nvPicPr>
              <p:blipFill>
                <a:blip r:embed="rId720"/>
                <a:stretch>
                  <a:fillRect/>
                </a:stretch>
              </p:blipFill>
              <p:spPr>
                <a:xfrm>
                  <a:off x="6971007" y="6192982"/>
                  <a:ext cx="1958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69322" name="Freihand 169321">
                  <a:extLst>
                    <a:ext uri="{FF2B5EF4-FFF2-40B4-BE49-F238E27FC236}">
                      <a16:creationId xmlns:a16="http://schemas.microsoft.com/office/drawing/2014/main" id="{779C1170-E4BB-8E34-FA8E-A7E13F1C206D}"/>
                    </a:ext>
                  </a:extLst>
                </p14:cNvPr>
                <p14:cNvContentPartPr/>
                <p14:nvPr/>
              </p14:nvContentPartPr>
              <p14:xfrm>
                <a:off x="7106367" y="5950702"/>
                <a:ext cx="162720" cy="76680"/>
              </p14:xfrm>
            </p:contentPart>
          </mc:Choice>
          <mc:Fallback>
            <p:pic>
              <p:nvPicPr>
                <p:cNvPr id="169322" name="Freihand 169321">
                  <a:extLst>
                    <a:ext uri="{FF2B5EF4-FFF2-40B4-BE49-F238E27FC236}">
                      <a16:creationId xmlns:a16="http://schemas.microsoft.com/office/drawing/2014/main" id="{779C1170-E4BB-8E34-FA8E-A7E13F1C206D}"/>
                    </a:ext>
                  </a:extLst>
                </p:cNvPr>
                <p:cNvPicPr/>
                <p:nvPr/>
              </p:nvPicPr>
              <p:blipFill>
                <a:blip r:embed="rId722"/>
                <a:stretch>
                  <a:fillRect/>
                </a:stretch>
              </p:blipFill>
              <p:spPr>
                <a:xfrm>
                  <a:off x="7097367" y="5941702"/>
                  <a:ext cx="180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69323" name="Freihand 169322">
                  <a:extLst>
                    <a:ext uri="{FF2B5EF4-FFF2-40B4-BE49-F238E27FC236}">
                      <a16:creationId xmlns:a16="http://schemas.microsoft.com/office/drawing/2014/main" id="{75FFB24D-0294-C3B7-2E6D-0DA7907E4453}"/>
                    </a:ext>
                  </a:extLst>
                </p14:cNvPr>
                <p14:cNvContentPartPr/>
                <p14:nvPr/>
              </p14:nvContentPartPr>
              <p14:xfrm>
                <a:off x="7122927" y="6052942"/>
                <a:ext cx="126360" cy="75240"/>
              </p14:xfrm>
            </p:contentPart>
          </mc:Choice>
          <mc:Fallback>
            <p:pic>
              <p:nvPicPr>
                <p:cNvPr id="169323" name="Freihand 169322">
                  <a:extLst>
                    <a:ext uri="{FF2B5EF4-FFF2-40B4-BE49-F238E27FC236}">
                      <a16:creationId xmlns:a16="http://schemas.microsoft.com/office/drawing/2014/main" id="{75FFB24D-0294-C3B7-2E6D-0DA7907E4453}"/>
                    </a:ext>
                  </a:extLst>
                </p:cNvPr>
                <p:cNvPicPr/>
                <p:nvPr/>
              </p:nvPicPr>
              <p:blipFill>
                <a:blip r:embed="rId724"/>
                <a:stretch>
                  <a:fillRect/>
                </a:stretch>
              </p:blipFill>
              <p:spPr>
                <a:xfrm>
                  <a:off x="7113927" y="6043942"/>
                  <a:ext cx="144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69324" name="Freihand 169323">
                  <a:extLst>
                    <a:ext uri="{FF2B5EF4-FFF2-40B4-BE49-F238E27FC236}">
                      <a16:creationId xmlns:a16="http://schemas.microsoft.com/office/drawing/2014/main" id="{9FF529B9-7351-D954-2510-236073EA61A3}"/>
                    </a:ext>
                  </a:extLst>
                </p14:cNvPr>
                <p14:cNvContentPartPr/>
                <p14:nvPr/>
              </p14:nvContentPartPr>
              <p14:xfrm>
                <a:off x="7361247" y="5840902"/>
                <a:ext cx="103680" cy="230040"/>
              </p14:xfrm>
            </p:contentPart>
          </mc:Choice>
          <mc:Fallback>
            <p:pic>
              <p:nvPicPr>
                <p:cNvPr id="169324" name="Freihand 169323">
                  <a:extLst>
                    <a:ext uri="{FF2B5EF4-FFF2-40B4-BE49-F238E27FC236}">
                      <a16:creationId xmlns:a16="http://schemas.microsoft.com/office/drawing/2014/main" id="{9FF529B9-7351-D954-2510-236073EA61A3}"/>
                    </a:ext>
                  </a:extLst>
                </p:cNvPr>
                <p:cNvPicPr/>
                <p:nvPr/>
              </p:nvPicPr>
              <p:blipFill>
                <a:blip r:embed="rId726"/>
                <a:stretch>
                  <a:fillRect/>
                </a:stretch>
              </p:blipFill>
              <p:spPr>
                <a:xfrm>
                  <a:off x="7352247" y="5831902"/>
                  <a:ext cx="1213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69325" name="Freihand 169324">
                  <a:extLst>
                    <a:ext uri="{FF2B5EF4-FFF2-40B4-BE49-F238E27FC236}">
                      <a16:creationId xmlns:a16="http://schemas.microsoft.com/office/drawing/2014/main" id="{BCEC011C-746D-94A8-6896-28CD3D8CC60C}"/>
                    </a:ext>
                  </a:extLst>
                </p14:cNvPr>
                <p14:cNvContentPartPr/>
                <p14:nvPr/>
              </p14:nvContentPartPr>
              <p14:xfrm>
                <a:off x="7517127" y="5832262"/>
                <a:ext cx="108720" cy="192960"/>
              </p14:xfrm>
            </p:contentPart>
          </mc:Choice>
          <mc:Fallback>
            <p:pic>
              <p:nvPicPr>
                <p:cNvPr id="169325" name="Freihand 169324">
                  <a:extLst>
                    <a:ext uri="{FF2B5EF4-FFF2-40B4-BE49-F238E27FC236}">
                      <a16:creationId xmlns:a16="http://schemas.microsoft.com/office/drawing/2014/main" id="{BCEC011C-746D-94A8-6896-28CD3D8CC60C}"/>
                    </a:ext>
                  </a:extLst>
                </p:cNvPr>
                <p:cNvPicPr/>
                <p:nvPr/>
              </p:nvPicPr>
              <p:blipFill>
                <a:blip r:embed="rId728"/>
                <a:stretch>
                  <a:fillRect/>
                </a:stretch>
              </p:blipFill>
              <p:spPr>
                <a:xfrm>
                  <a:off x="7508127" y="5823622"/>
                  <a:ext cx="126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69326" name="Freihand 169325">
                  <a:extLst>
                    <a:ext uri="{FF2B5EF4-FFF2-40B4-BE49-F238E27FC236}">
                      <a16:creationId xmlns:a16="http://schemas.microsoft.com/office/drawing/2014/main" id="{1590ED1F-4710-F14D-97AF-02C0812F84EB}"/>
                    </a:ext>
                  </a:extLst>
                </p14:cNvPr>
                <p14:cNvContentPartPr/>
                <p14:nvPr/>
              </p14:nvContentPartPr>
              <p14:xfrm>
                <a:off x="7764087" y="3708262"/>
                <a:ext cx="1472040" cy="2080080"/>
              </p14:xfrm>
            </p:contentPart>
          </mc:Choice>
          <mc:Fallback>
            <p:pic>
              <p:nvPicPr>
                <p:cNvPr id="169326" name="Freihand 169325">
                  <a:extLst>
                    <a:ext uri="{FF2B5EF4-FFF2-40B4-BE49-F238E27FC236}">
                      <a16:creationId xmlns:a16="http://schemas.microsoft.com/office/drawing/2014/main" id="{1590ED1F-4710-F14D-97AF-02C0812F84EB}"/>
                    </a:ext>
                  </a:extLst>
                </p:cNvPr>
                <p:cNvPicPr/>
                <p:nvPr/>
              </p:nvPicPr>
              <p:blipFill>
                <a:blip r:embed="rId730"/>
                <a:stretch>
                  <a:fillRect/>
                </a:stretch>
              </p:blipFill>
              <p:spPr>
                <a:xfrm>
                  <a:off x="7755447" y="3699622"/>
                  <a:ext cx="1489680" cy="20977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69327" name="Freihand 169326">
                  <a:extLst>
                    <a:ext uri="{FF2B5EF4-FFF2-40B4-BE49-F238E27FC236}">
                      <a16:creationId xmlns:a16="http://schemas.microsoft.com/office/drawing/2014/main" id="{33235761-0223-7864-F9AE-183C71C2917E}"/>
                    </a:ext>
                  </a:extLst>
                </p14:cNvPr>
                <p14:cNvContentPartPr/>
                <p14:nvPr/>
              </p14:nvContentPartPr>
              <p14:xfrm>
                <a:off x="9196887" y="3640222"/>
                <a:ext cx="193680" cy="277920"/>
              </p14:xfrm>
            </p:contentPart>
          </mc:Choice>
          <mc:Fallback>
            <p:pic>
              <p:nvPicPr>
                <p:cNvPr id="169327" name="Freihand 169326">
                  <a:extLst>
                    <a:ext uri="{FF2B5EF4-FFF2-40B4-BE49-F238E27FC236}">
                      <a16:creationId xmlns:a16="http://schemas.microsoft.com/office/drawing/2014/main" id="{33235761-0223-7864-F9AE-183C71C2917E}"/>
                    </a:ext>
                  </a:extLst>
                </p:cNvPr>
                <p:cNvPicPr/>
                <p:nvPr/>
              </p:nvPicPr>
              <p:blipFill>
                <a:blip r:embed="rId732"/>
                <a:stretch>
                  <a:fillRect/>
                </a:stretch>
              </p:blipFill>
              <p:spPr>
                <a:xfrm>
                  <a:off x="9188247" y="3631222"/>
                  <a:ext cx="211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69357" name="Freihand 169356">
                  <a:extLst>
                    <a:ext uri="{FF2B5EF4-FFF2-40B4-BE49-F238E27FC236}">
                      <a16:creationId xmlns:a16="http://schemas.microsoft.com/office/drawing/2014/main" id="{C61DE9AE-8B96-137B-AC81-76537C8ECEA4}"/>
                    </a:ext>
                  </a:extLst>
                </p14:cNvPr>
                <p14:cNvContentPartPr/>
                <p14:nvPr/>
              </p14:nvContentPartPr>
              <p14:xfrm>
                <a:off x="9079527" y="3960262"/>
                <a:ext cx="74880" cy="153000"/>
              </p14:xfrm>
            </p:contentPart>
          </mc:Choice>
          <mc:Fallback>
            <p:pic>
              <p:nvPicPr>
                <p:cNvPr id="169357" name="Freihand 169356">
                  <a:extLst>
                    <a:ext uri="{FF2B5EF4-FFF2-40B4-BE49-F238E27FC236}">
                      <a16:creationId xmlns:a16="http://schemas.microsoft.com/office/drawing/2014/main" id="{C61DE9AE-8B96-137B-AC81-76537C8ECEA4}"/>
                    </a:ext>
                  </a:extLst>
                </p:cNvPr>
                <p:cNvPicPr/>
                <p:nvPr/>
              </p:nvPicPr>
              <p:blipFill>
                <a:blip r:embed="rId734"/>
                <a:stretch>
                  <a:fillRect/>
                </a:stretch>
              </p:blipFill>
              <p:spPr>
                <a:xfrm>
                  <a:off x="9070887" y="3951622"/>
                  <a:ext cx="92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69358" name="Freihand 169357">
                  <a:extLst>
                    <a:ext uri="{FF2B5EF4-FFF2-40B4-BE49-F238E27FC236}">
                      <a16:creationId xmlns:a16="http://schemas.microsoft.com/office/drawing/2014/main" id="{6A9C18DF-786E-4630-844D-59FC9F8F151D}"/>
                    </a:ext>
                  </a:extLst>
                </p14:cNvPr>
                <p14:cNvContentPartPr/>
                <p14:nvPr/>
              </p14:nvContentPartPr>
              <p14:xfrm>
                <a:off x="9096447" y="3959182"/>
                <a:ext cx="138240" cy="200160"/>
              </p14:xfrm>
            </p:contentPart>
          </mc:Choice>
          <mc:Fallback>
            <p:pic>
              <p:nvPicPr>
                <p:cNvPr id="169358" name="Freihand 169357">
                  <a:extLst>
                    <a:ext uri="{FF2B5EF4-FFF2-40B4-BE49-F238E27FC236}">
                      <a16:creationId xmlns:a16="http://schemas.microsoft.com/office/drawing/2014/main" id="{6A9C18DF-786E-4630-844D-59FC9F8F151D}"/>
                    </a:ext>
                  </a:extLst>
                </p:cNvPr>
                <p:cNvPicPr/>
                <p:nvPr/>
              </p:nvPicPr>
              <p:blipFill>
                <a:blip r:embed="rId736"/>
                <a:stretch>
                  <a:fillRect/>
                </a:stretch>
              </p:blipFill>
              <p:spPr>
                <a:xfrm>
                  <a:off x="9087447" y="3950182"/>
                  <a:ext cx="155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69359" name="Freihand 169358">
                  <a:extLst>
                    <a:ext uri="{FF2B5EF4-FFF2-40B4-BE49-F238E27FC236}">
                      <a16:creationId xmlns:a16="http://schemas.microsoft.com/office/drawing/2014/main" id="{49C8A783-FB75-3F16-1184-92BBB670EC85}"/>
                    </a:ext>
                  </a:extLst>
                </p14:cNvPr>
                <p14:cNvContentPartPr/>
                <p14:nvPr/>
              </p14:nvContentPartPr>
              <p14:xfrm>
                <a:off x="9236487" y="3948022"/>
                <a:ext cx="134640" cy="241920"/>
              </p14:xfrm>
            </p:contentPart>
          </mc:Choice>
          <mc:Fallback>
            <p:pic>
              <p:nvPicPr>
                <p:cNvPr id="169359" name="Freihand 169358">
                  <a:extLst>
                    <a:ext uri="{FF2B5EF4-FFF2-40B4-BE49-F238E27FC236}">
                      <a16:creationId xmlns:a16="http://schemas.microsoft.com/office/drawing/2014/main" id="{49C8A783-FB75-3F16-1184-92BBB670EC85}"/>
                    </a:ext>
                  </a:extLst>
                </p:cNvPr>
                <p:cNvPicPr/>
                <p:nvPr/>
              </p:nvPicPr>
              <p:blipFill>
                <a:blip r:embed="rId738"/>
                <a:stretch>
                  <a:fillRect/>
                </a:stretch>
              </p:blipFill>
              <p:spPr>
                <a:xfrm>
                  <a:off x="9227487" y="3939022"/>
                  <a:ext cx="152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69329" name="Freihand 169328">
                  <a:extLst>
                    <a:ext uri="{FF2B5EF4-FFF2-40B4-BE49-F238E27FC236}">
                      <a16:creationId xmlns:a16="http://schemas.microsoft.com/office/drawing/2014/main" id="{77EBD6B2-6197-F267-69C9-9100875F4F47}"/>
                    </a:ext>
                  </a:extLst>
                </p14:cNvPr>
                <p14:cNvContentPartPr/>
                <p14:nvPr/>
              </p14:nvContentPartPr>
              <p14:xfrm>
                <a:off x="9819687" y="3291382"/>
                <a:ext cx="20880" cy="211320"/>
              </p14:xfrm>
            </p:contentPart>
          </mc:Choice>
          <mc:Fallback>
            <p:pic>
              <p:nvPicPr>
                <p:cNvPr id="169329" name="Freihand 169328">
                  <a:extLst>
                    <a:ext uri="{FF2B5EF4-FFF2-40B4-BE49-F238E27FC236}">
                      <a16:creationId xmlns:a16="http://schemas.microsoft.com/office/drawing/2014/main" id="{77EBD6B2-6197-F267-69C9-9100875F4F47}"/>
                    </a:ext>
                  </a:extLst>
                </p:cNvPr>
                <p:cNvPicPr/>
                <p:nvPr/>
              </p:nvPicPr>
              <p:blipFill>
                <a:blip r:embed="rId740"/>
                <a:stretch>
                  <a:fillRect/>
                </a:stretch>
              </p:blipFill>
              <p:spPr>
                <a:xfrm>
                  <a:off x="9811047" y="3282382"/>
                  <a:ext cx="38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69330" name="Freihand 169329">
                  <a:extLst>
                    <a:ext uri="{FF2B5EF4-FFF2-40B4-BE49-F238E27FC236}">
                      <a16:creationId xmlns:a16="http://schemas.microsoft.com/office/drawing/2014/main" id="{7D65689F-8C41-8909-F61C-ED9084ED10AA}"/>
                    </a:ext>
                  </a:extLst>
                </p14:cNvPr>
                <p14:cNvContentPartPr/>
                <p14:nvPr/>
              </p14:nvContentPartPr>
              <p14:xfrm>
                <a:off x="9725367" y="3230902"/>
                <a:ext cx="363240" cy="289800"/>
              </p14:xfrm>
            </p:contentPart>
          </mc:Choice>
          <mc:Fallback>
            <p:pic>
              <p:nvPicPr>
                <p:cNvPr id="169330" name="Freihand 169329">
                  <a:extLst>
                    <a:ext uri="{FF2B5EF4-FFF2-40B4-BE49-F238E27FC236}">
                      <a16:creationId xmlns:a16="http://schemas.microsoft.com/office/drawing/2014/main" id="{7D65689F-8C41-8909-F61C-ED9084ED10AA}"/>
                    </a:ext>
                  </a:extLst>
                </p:cNvPr>
                <p:cNvPicPr/>
                <p:nvPr/>
              </p:nvPicPr>
              <p:blipFill>
                <a:blip r:embed="rId742"/>
                <a:stretch>
                  <a:fillRect/>
                </a:stretch>
              </p:blipFill>
              <p:spPr>
                <a:xfrm>
                  <a:off x="9716727" y="3222262"/>
                  <a:ext cx="3808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69331" name="Freihand 169330">
                  <a:extLst>
                    <a:ext uri="{FF2B5EF4-FFF2-40B4-BE49-F238E27FC236}">
                      <a16:creationId xmlns:a16="http://schemas.microsoft.com/office/drawing/2014/main" id="{B524B156-AE1F-BAB4-C2DC-B29AFBC6A2D4}"/>
                    </a:ext>
                  </a:extLst>
                </p14:cNvPr>
                <p14:cNvContentPartPr/>
                <p14:nvPr/>
              </p14:nvContentPartPr>
              <p14:xfrm>
                <a:off x="10137207" y="3283102"/>
                <a:ext cx="102240" cy="145080"/>
              </p14:xfrm>
            </p:contentPart>
          </mc:Choice>
          <mc:Fallback>
            <p:pic>
              <p:nvPicPr>
                <p:cNvPr id="169331" name="Freihand 169330">
                  <a:extLst>
                    <a:ext uri="{FF2B5EF4-FFF2-40B4-BE49-F238E27FC236}">
                      <a16:creationId xmlns:a16="http://schemas.microsoft.com/office/drawing/2014/main" id="{B524B156-AE1F-BAB4-C2DC-B29AFBC6A2D4}"/>
                    </a:ext>
                  </a:extLst>
                </p:cNvPr>
                <p:cNvPicPr/>
                <p:nvPr/>
              </p:nvPicPr>
              <p:blipFill>
                <a:blip r:embed="rId744"/>
                <a:stretch>
                  <a:fillRect/>
                </a:stretch>
              </p:blipFill>
              <p:spPr>
                <a:xfrm>
                  <a:off x="10128207" y="3274462"/>
                  <a:ext cx="119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69332" name="Freihand 169331">
                  <a:extLst>
                    <a:ext uri="{FF2B5EF4-FFF2-40B4-BE49-F238E27FC236}">
                      <a16:creationId xmlns:a16="http://schemas.microsoft.com/office/drawing/2014/main" id="{952080B0-74EB-F83B-7661-804967C2FF3B}"/>
                    </a:ext>
                  </a:extLst>
                </p14:cNvPr>
                <p14:cNvContentPartPr/>
                <p14:nvPr/>
              </p14:nvContentPartPr>
              <p14:xfrm>
                <a:off x="10319727" y="3274822"/>
                <a:ext cx="67680" cy="261000"/>
              </p14:xfrm>
            </p:contentPart>
          </mc:Choice>
          <mc:Fallback>
            <p:pic>
              <p:nvPicPr>
                <p:cNvPr id="169332" name="Freihand 169331">
                  <a:extLst>
                    <a:ext uri="{FF2B5EF4-FFF2-40B4-BE49-F238E27FC236}">
                      <a16:creationId xmlns:a16="http://schemas.microsoft.com/office/drawing/2014/main" id="{952080B0-74EB-F83B-7661-804967C2FF3B}"/>
                    </a:ext>
                  </a:extLst>
                </p:cNvPr>
                <p:cNvPicPr/>
                <p:nvPr/>
              </p:nvPicPr>
              <p:blipFill>
                <a:blip r:embed="rId746"/>
                <a:stretch>
                  <a:fillRect/>
                </a:stretch>
              </p:blipFill>
              <p:spPr>
                <a:xfrm>
                  <a:off x="10310727" y="3265822"/>
                  <a:ext cx="85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69333" name="Freihand 169332">
                  <a:extLst>
                    <a:ext uri="{FF2B5EF4-FFF2-40B4-BE49-F238E27FC236}">
                      <a16:creationId xmlns:a16="http://schemas.microsoft.com/office/drawing/2014/main" id="{1250113A-C167-9C54-5F60-B2EA169D639C}"/>
                    </a:ext>
                  </a:extLst>
                </p14:cNvPr>
                <p14:cNvContentPartPr/>
                <p14:nvPr/>
              </p14:nvContentPartPr>
              <p14:xfrm>
                <a:off x="10469847" y="3225862"/>
                <a:ext cx="77760" cy="109800"/>
              </p14:xfrm>
            </p:contentPart>
          </mc:Choice>
          <mc:Fallback>
            <p:pic>
              <p:nvPicPr>
                <p:cNvPr id="169333" name="Freihand 169332">
                  <a:extLst>
                    <a:ext uri="{FF2B5EF4-FFF2-40B4-BE49-F238E27FC236}">
                      <a16:creationId xmlns:a16="http://schemas.microsoft.com/office/drawing/2014/main" id="{1250113A-C167-9C54-5F60-B2EA169D639C}"/>
                    </a:ext>
                  </a:extLst>
                </p:cNvPr>
                <p:cNvPicPr/>
                <p:nvPr/>
              </p:nvPicPr>
              <p:blipFill>
                <a:blip r:embed="rId748"/>
                <a:stretch>
                  <a:fillRect/>
                </a:stretch>
              </p:blipFill>
              <p:spPr>
                <a:xfrm>
                  <a:off x="10461207" y="3217222"/>
                  <a:ext cx="95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69334" name="Freihand 169333">
                  <a:extLst>
                    <a:ext uri="{FF2B5EF4-FFF2-40B4-BE49-F238E27FC236}">
                      <a16:creationId xmlns:a16="http://schemas.microsoft.com/office/drawing/2014/main" id="{5415A506-D7A2-CDB6-E75C-77B2525DAF22}"/>
                    </a:ext>
                  </a:extLst>
                </p14:cNvPr>
                <p14:cNvContentPartPr/>
                <p14:nvPr/>
              </p14:nvContentPartPr>
              <p14:xfrm>
                <a:off x="10563087" y="3176902"/>
                <a:ext cx="128520" cy="131040"/>
              </p14:xfrm>
            </p:contentPart>
          </mc:Choice>
          <mc:Fallback>
            <p:pic>
              <p:nvPicPr>
                <p:cNvPr id="169334" name="Freihand 169333">
                  <a:extLst>
                    <a:ext uri="{FF2B5EF4-FFF2-40B4-BE49-F238E27FC236}">
                      <a16:creationId xmlns:a16="http://schemas.microsoft.com/office/drawing/2014/main" id="{5415A506-D7A2-CDB6-E75C-77B2525DAF22}"/>
                    </a:ext>
                  </a:extLst>
                </p:cNvPr>
                <p:cNvPicPr/>
                <p:nvPr/>
              </p:nvPicPr>
              <p:blipFill>
                <a:blip r:embed="rId750"/>
                <a:stretch>
                  <a:fillRect/>
                </a:stretch>
              </p:blipFill>
              <p:spPr>
                <a:xfrm>
                  <a:off x="10554447" y="3167902"/>
                  <a:ext cx="146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69336" name="Freihand 169335">
                  <a:extLst>
                    <a:ext uri="{FF2B5EF4-FFF2-40B4-BE49-F238E27FC236}">
                      <a16:creationId xmlns:a16="http://schemas.microsoft.com/office/drawing/2014/main" id="{639D9444-E8BC-2CEE-2390-39F79F455A75}"/>
                    </a:ext>
                  </a:extLst>
                </p14:cNvPr>
                <p14:cNvContentPartPr/>
                <p14:nvPr/>
              </p14:nvContentPartPr>
              <p14:xfrm>
                <a:off x="10726887" y="2999062"/>
                <a:ext cx="503640" cy="257040"/>
              </p14:xfrm>
            </p:contentPart>
          </mc:Choice>
          <mc:Fallback>
            <p:pic>
              <p:nvPicPr>
                <p:cNvPr id="169336" name="Freihand 169335">
                  <a:extLst>
                    <a:ext uri="{FF2B5EF4-FFF2-40B4-BE49-F238E27FC236}">
                      <a16:creationId xmlns:a16="http://schemas.microsoft.com/office/drawing/2014/main" id="{639D9444-E8BC-2CEE-2390-39F79F455A75}"/>
                    </a:ext>
                  </a:extLst>
                </p:cNvPr>
                <p:cNvPicPr/>
                <p:nvPr/>
              </p:nvPicPr>
              <p:blipFill>
                <a:blip r:embed="rId752"/>
                <a:stretch>
                  <a:fillRect/>
                </a:stretch>
              </p:blipFill>
              <p:spPr>
                <a:xfrm>
                  <a:off x="10718247" y="2990062"/>
                  <a:ext cx="5212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69338" name="Freihand 169337">
                  <a:extLst>
                    <a:ext uri="{FF2B5EF4-FFF2-40B4-BE49-F238E27FC236}">
                      <a16:creationId xmlns:a16="http://schemas.microsoft.com/office/drawing/2014/main" id="{51A1AE18-5BBD-01AF-2780-08D821F35B49}"/>
                    </a:ext>
                  </a:extLst>
                </p14:cNvPr>
                <p14:cNvContentPartPr/>
                <p14:nvPr/>
              </p14:nvContentPartPr>
              <p14:xfrm>
                <a:off x="9678927" y="3791062"/>
                <a:ext cx="148680" cy="238320"/>
              </p14:xfrm>
            </p:contentPart>
          </mc:Choice>
          <mc:Fallback>
            <p:pic>
              <p:nvPicPr>
                <p:cNvPr id="169338" name="Freihand 169337">
                  <a:extLst>
                    <a:ext uri="{FF2B5EF4-FFF2-40B4-BE49-F238E27FC236}">
                      <a16:creationId xmlns:a16="http://schemas.microsoft.com/office/drawing/2014/main" id="{51A1AE18-5BBD-01AF-2780-08D821F35B49}"/>
                    </a:ext>
                  </a:extLst>
                </p:cNvPr>
                <p:cNvPicPr/>
                <p:nvPr/>
              </p:nvPicPr>
              <p:blipFill>
                <a:blip r:embed="rId754"/>
                <a:stretch>
                  <a:fillRect/>
                </a:stretch>
              </p:blipFill>
              <p:spPr>
                <a:xfrm>
                  <a:off x="9670287" y="3782422"/>
                  <a:ext cx="1663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69339" name="Freihand 169338">
                  <a:extLst>
                    <a:ext uri="{FF2B5EF4-FFF2-40B4-BE49-F238E27FC236}">
                      <a16:creationId xmlns:a16="http://schemas.microsoft.com/office/drawing/2014/main" id="{80069E0C-ECC5-1346-72A8-6DBE2541E7E1}"/>
                    </a:ext>
                  </a:extLst>
                </p14:cNvPr>
                <p14:cNvContentPartPr/>
                <p14:nvPr/>
              </p14:nvContentPartPr>
              <p14:xfrm>
                <a:off x="9721767" y="3736702"/>
                <a:ext cx="154800" cy="43560"/>
              </p14:xfrm>
            </p:contentPart>
          </mc:Choice>
          <mc:Fallback>
            <p:pic>
              <p:nvPicPr>
                <p:cNvPr id="169339" name="Freihand 169338">
                  <a:extLst>
                    <a:ext uri="{FF2B5EF4-FFF2-40B4-BE49-F238E27FC236}">
                      <a16:creationId xmlns:a16="http://schemas.microsoft.com/office/drawing/2014/main" id="{80069E0C-ECC5-1346-72A8-6DBE2541E7E1}"/>
                    </a:ext>
                  </a:extLst>
                </p:cNvPr>
                <p:cNvPicPr/>
                <p:nvPr/>
              </p:nvPicPr>
              <p:blipFill>
                <a:blip r:embed="rId756"/>
                <a:stretch>
                  <a:fillRect/>
                </a:stretch>
              </p:blipFill>
              <p:spPr>
                <a:xfrm>
                  <a:off x="9713127" y="3727702"/>
                  <a:ext cx="172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69340" name="Freihand 169339">
                  <a:extLst>
                    <a:ext uri="{FF2B5EF4-FFF2-40B4-BE49-F238E27FC236}">
                      <a16:creationId xmlns:a16="http://schemas.microsoft.com/office/drawing/2014/main" id="{CAE14080-F86C-2073-B9F9-04107E22F57C}"/>
                    </a:ext>
                  </a:extLst>
                </p14:cNvPr>
                <p14:cNvContentPartPr/>
                <p14:nvPr/>
              </p14:nvContentPartPr>
              <p14:xfrm>
                <a:off x="10026687" y="3856222"/>
                <a:ext cx="15480" cy="24480"/>
              </p14:xfrm>
            </p:contentPart>
          </mc:Choice>
          <mc:Fallback>
            <p:pic>
              <p:nvPicPr>
                <p:cNvPr id="169340" name="Freihand 169339">
                  <a:extLst>
                    <a:ext uri="{FF2B5EF4-FFF2-40B4-BE49-F238E27FC236}">
                      <a16:creationId xmlns:a16="http://schemas.microsoft.com/office/drawing/2014/main" id="{CAE14080-F86C-2073-B9F9-04107E22F57C}"/>
                    </a:ext>
                  </a:extLst>
                </p:cNvPr>
                <p:cNvPicPr/>
                <p:nvPr/>
              </p:nvPicPr>
              <p:blipFill>
                <a:blip r:embed="rId380"/>
                <a:stretch>
                  <a:fillRect/>
                </a:stretch>
              </p:blipFill>
              <p:spPr>
                <a:xfrm>
                  <a:off x="10018047" y="3847582"/>
                  <a:ext cx="33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169341" name="Freihand 169340">
                  <a:extLst>
                    <a:ext uri="{FF2B5EF4-FFF2-40B4-BE49-F238E27FC236}">
                      <a16:creationId xmlns:a16="http://schemas.microsoft.com/office/drawing/2014/main" id="{88EE67DB-658B-1E83-7503-4D84DFBE3114}"/>
                    </a:ext>
                  </a:extLst>
                </p14:cNvPr>
                <p14:cNvContentPartPr/>
                <p14:nvPr/>
              </p14:nvContentPartPr>
              <p14:xfrm>
                <a:off x="10376967" y="3449062"/>
                <a:ext cx="185040" cy="291960"/>
              </p14:xfrm>
            </p:contentPart>
          </mc:Choice>
          <mc:Fallback>
            <p:pic>
              <p:nvPicPr>
                <p:cNvPr id="169341" name="Freihand 169340">
                  <a:extLst>
                    <a:ext uri="{FF2B5EF4-FFF2-40B4-BE49-F238E27FC236}">
                      <a16:creationId xmlns:a16="http://schemas.microsoft.com/office/drawing/2014/main" id="{88EE67DB-658B-1E83-7503-4D84DFBE3114}"/>
                    </a:ext>
                  </a:extLst>
                </p:cNvPr>
                <p:cNvPicPr/>
                <p:nvPr/>
              </p:nvPicPr>
              <p:blipFill>
                <a:blip r:embed="rId759"/>
                <a:stretch>
                  <a:fillRect/>
                </a:stretch>
              </p:blipFill>
              <p:spPr>
                <a:xfrm>
                  <a:off x="10368327" y="3440062"/>
                  <a:ext cx="2026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169342" name="Freihand 169341">
                  <a:extLst>
                    <a:ext uri="{FF2B5EF4-FFF2-40B4-BE49-F238E27FC236}">
                      <a16:creationId xmlns:a16="http://schemas.microsoft.com/office/drawing/2014/main" id="{E8C70400-4B25-C990-3996-AA118E58C278}"/>
                    </a:ext>
                  </a:extLst>
                </p14:cNvPr>
                <p14:cNvContentPartPr/>
                <p14:nvPr/>
              </p14:nvContentPartPr>
              <p14:xfrm>
                <a:off x="10309647" y="3610702"/>
                <a:ext cx="570960" cy="225000"/>
              </p14:xfrm>
            </p:contentPart>
          </mc:Choice>
          <mc:Fallback>
            <p:pic>
              <p:nvPicPr>
                <p:cNvPr id="169342" name="Freihand 169341">
                  <a:extLst>
                    <a:ext uri="{FF2B5EF4-FFF2-40B4-BE49-F238E27FC236}">
                      <a16:creationId xmlns:a16="http://schemas.microsoft.com/office/drawing/2014/main" id="{E8C70400-4B25-C990-3996-AA118E58C278}"/>
                    </a:ext>
                  </a:extLst>
                </p:cNvPr>
                <p:cNvPicPr/>
                <p:nvPr/>
              </p:nvPicPr>
              <p:blipFill>
                <a:blip r:embed="rId761"/>
                <a:stretch>
                  <a:fillRect/>
                </a:stretch>
              </p:blipFill>
              <p:spPr>
                <a:xfrm>
                  <a:off x="10300647" y="3602062"/>
                  <a:ext cx="5886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169343" name="Freihand 169342">
                  <a:extLst>
                    <a:ext uri="{FF2B5EF4-FFF2-40B4-BE49-F238E27FC236}">
                      <a16:creationId xmlns:a16="http://schemas.microsoft.com/office/drawing/2014/main" id="{1578F4AC-D2E9-B20C-0274-B447B66F7772}"/>
                    </a:ext>
                  </a:extLst>
                </p14:cNvPr>
                <p14:cNvContentPartPr/>
                <p14:nvPr/>
              </p14:nvContentPartPr>
              <p14:xfrm>
                <a:off x="10297047" y="3862342"/>
                <a:ext cx="139680" cy="212040"/>
              </p14:xfrm>
            </p:contentPart>
          </mc:Choice>
          <mc:Fallback>
            <p:pic>
              <p:nvPicPr>
                <p:cNvPr id="169343" name="Freihand 169342">
                  <a:extLst>
                    <a:ext uri="{FF2B5EF4-FFF2-40B4-BE49-F238E27FC236}">
                      <a16:creationId xmlns:a16="http://schemas.microsoft.com/office/drawing/2014/main" id="{1578F4AC-D2E9-B20C-0274-B447B66F7772}"/>
                    </a:ext>
                  </a:extLst>
                </p:cNvPr>
                <p:cNvPicPr/>
                <p:nvPr/>
              </p:nvPicPr>
              <p:blipFill>
                <a:blip r:embed="rId763"/>
                <a:stretch>
                  <a:fillRect/>
                </a:stretch>
              </p:blipFill>
              <p:spPr>
                <a:xfrm>
                  <a:off x="10288407" y="3853702"/>
                  <a:ext cx="157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169344" name="Freihand 169343">
                  <a:extLst>
                    <a:ext uri="{FF2B5EF4-FFF2-40B4-BE49-F238E27FC236}">
                      <a16:creationId xmlns:a16="http://schemas.microsoft.com/office/drawing/2014/main" id="{5744CB49-6EF9-B649-F49E-341EE204F9C1}"/>
                    </a:ext>
                  </a:extLst>
                </p14:cNvPr>
                <p14:cNvContentPartPr/>
                <p14:nvPr/>
              </p14:nvContentPartPr>
              <p14:xfrm>
                <a:off x="10511967" y="3921742"/>
                <a:ext cx="88200" cy="34560"/>
              </p14:xfrm>
            </p:contentPart>
          </mc:Choice>
          <mc:Fallback>
            <p:pic>
              <p:nvPicPr>
                <p:cNvPr id="169344" name="Freihand 169343">
                  <a:extLst>
                    <a:ext uri="{FF2B5EF4-FFF2-40B4-BE49-F238E27FC236}">
                      <a16:creationId xmlns:a16="http://schemas.microsoft.com/office/drawing/2014/main" id="{5744CB49-6EF9-B649-F49E-341EE204F9C1}"/>
                    </a:ext>
                  </a:extLst>
                </p:cNvPr>
                <p:cNvPicPr/>
                <p:nvPr/>
              </p:nvPicPr>
              <p:blipFill>
                <a:blip r:embed="rId765"/>
                <a:stretch>
                  <a:fillRect/>
                </a:stretch>
              </p:blipFill>
              <p:spPr>
                <a:xfrm>
                  <a:off x="10502967" y="3913102"/>
                  <a:ext cx="105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69345" name="Freihand 169344">
                  <a:extLst>
                    <a:ext uri="{FF2B5EF4-FFF2-40B4-BE49-F238E27FC236}">
                      <a16:creationId xmlns:a16="http://schemas.microsoft.com/office/drawing/2014/main" id="{9A787CAF-C9C8-37D4-532C-ABB514DA5892}"/>
                    </a:ext>
                  </a:extLst>
                </p14:cNvPr>
                <p14:cNvContentPartPr/>
                <p14:nvPr/>
              </p14:nvContentPartPr>
              <p14:xfrm>
                <a:off x="10700967" y="3803302"/>
                <a:ext cx="98280" cy="174240"/>
              </p14:xfrm>
            </p:contentPart>
          </mc:Choice>
          <mc:Fallback>
            <p:pic>
              <p:nvPicPr>
                <p:cNvPr id="169345" name="Freihand 169344">
                  <a:extLst>
                    <a:ext uri="{FF2B5EF4-FFF2-40B4-BE49-F238E27FC236}">
                      <a16:creationId xmlns:a16="http://schemas.microsoft.com/office/drawing/2014/main" id="{9A787CAF-C9C8-37D4-532C-ABB514DA5892}"/>
                    </a:ext>
                  </a:extLst>
                </p:cNvPr>
                <p:cNvPicPr/>
                <p:nvPr/>
              </p:nvPicPr>
              <p:blipFill>
                <a:blip r:embed="rId767"/>
                <a:stretch>
                  <a:fillRect/>
                </a:stretch>
              </p:blipFill>
              <p:spPr>
                <a:xfrm>
                  <a:off x="10692327" y="3794302"/>
                  <a:ext cx="115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169346" name="Freihand 169345">
                  <a:extLst>
                    <a:ext uri="{FF2B5EF4-FFF2-40B4-BE49-F238E27FC236}">
                      <a16:creationId xmlns:a16="http://schemas.microsoft.com/office/drawing/2014/main" id="{CD7EA1A4-7155-FFCE-1FE4-660F479EEE9A}"/>
                    </a:ext>
                  </a:extLst>
                </p14:cNvPr>
                <p14:cNvContentPartPr/>
                <p14:nvPr/>
              </p14:nvContentPartPr>
              <p14:xfrm>
                <a:off x="10813647" y="3917782"/>
                <a:ext cx="7920" cy="86040"/>
              </p14:xfrm>
            </p:contentPart>
          </mc:Choice>
          <mc:Fallback>
            <p:pic>
              <p:nvPicPr>
                <p:cNvPr id="169346" name="Freihand 169345">
                  <a:extLst>
                    <a:ext uri="{FF2B5EF4-FFF2-40B4-BE49-F238E27FC236}">
                      <a16:creationId xmlns:a16="http://schemas.microsoft.com/office/drawing/2014/main" id="{CD7EA1A4-7155-FFCE-1FE4-660F479EEE9A}"/>
                    </a:ext>
                  </a:extLst>
                </p:cNvPr>
                <p:cNvPicPr/>
                <p:nvPr/>
              </p:nvPicPr>
              <p:blipFill>
                <a:blip r:embed="rId769"/>
                <a:stretch>
                  <a:fillRect/>
                </a:stretch>
              </p:blipFill>
              <p:spPr>
                <a:xfrm>
                  <a:off x="10804647" y="3908782"/>
                  <a:ext cx="25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69347" name="Freihand 169346">
                  <a:extLst>
                    <a:ext uri="{FF2B5EF4-FFF2-40B4-BE49-F238E27FC236}">
                      <a16:creationId xmlns:a16="http://schemas.microsoft.com/office/drawing/2014/main" id="{9F057E1B-03F2-789A-B373-AFD13111A427}"/>
                    </a:ext>
                  </a:extLst>
                </p14:cNvPr>
                <p14:cNvContentPartPr/>
                <p14:nvPr/>
              </p14:nvContentPartPr>
              <p14:xfrm>
                <a:off x="10846047" y="3760462"/>
                <a:ext cx="173520" cy="221400"/>
              </p14:xfrm>
            </p:contentPart>
          </mc:Choice>
          <mc:Fallback>
            <p:pic>
              <p:nvPicPr>
                <p:cNvPr id="169347" name="Freihand 169346">
                  <a:extLst>
                    <a:ext uri="{FF2B5EF4-FFF2-40B4-BE49-F238E27FC236}">
                      <a16:creationId xmlns:a16="http://schemas.microsoft.com/office/drawing/2014/main" id="{9F057E1B-03F2-789A-B373-AFD13111A427}"/>
                    </a:ext>
                  </a:extLst>
                </p:cNvPr>
                <p:cNvPicPr/>
                <p:nvPr/>
              </p:nvPicPr>
              <p:blipFill>
                <a:blip r:embed="rId771"/>
                <a:stretch>
                  <a:fillRect/>
                </a:stretch>
              </p:blipFill>
              <p:spPr>
                <a:xfrm>
                  <a:off x="10837047" y="3751822"/>
                  <a:ext cx="191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169348" name="Freihand 169347">
                  <a:extLst>
                    <a:ext uri="{FF2B5EF4-FFF2-40B4-BE49-F238E27FC236}">
                      <a16:creationId xmlns:a16="http://schemas.microsoft.com/office/drawing/2014/main" id="{364E5E66-0E79-C2FC-CA55-3727FB481647}"/>
                    </a:ext>
                  </a:extLst>
                </p14:cNvPr>
                <p14:cNvContentPartPr/>
                <p14:nvPr/>
              </p14:nvContentPartPr>
              <p14:xfrm>
                <a:off x="11031807" y="3555982"/>
                <a:ext cx="207720" cy="84600"/>
              </p14:xfrm>
            </p:contentPart>
          </mc:Choice>
          <mc:Fallback>
            <p:pic>
              <p:nvPicPr>
                <p:cNvPr id="169348" name="Freihand 169347">
                  <a:extLst>
                    <a:ext uri="{FF2B5EF4-FFF2-40B4-BE49-F238E27FC236}">
                      <a16:creationId xmlns:a16="http://schemas.microsoft.com/office/drawing/2014/main" id="{364E5E66-0E79-C2FC-CA55-3727FB481647}"/>
                    </a:ext>
                  </a:extLst>
                </p:cNvPr>
                <p:cNvPicPr/>
                <p:nvPr/>
              </p:nvPicPr>
              <p:blipFill>
                <a:blip r:embed="rId773"/>
                <a:stretch>
                  <a:fillRect/>
                </a:stretch>
              </p:blipFill>
              <p:spPr>
                <a:xfrm>
                  <a:off x="11023167" y="3547342"/>
                  <a:ext cx="225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169349" name="Freihand 169348">
                  <a:extLst>
                    <a:ext uri="{FF2B5EF4-FFF2-40B4-BE49-F238E27FC236}">
                      <a16:creationId xmlns:a16="http://schemas.microsoft.com/office/drawing/2014/main" id="{C6F7D60F-2016-FD91-6E88-49704F97D100}"/>
                    </a:ext>
                  </a:extLst>
                </p14:cNvPr>
                <p14:cNvContentPartPr/>
                <p14:nvPr/>
              </p14:nvContentPartPr>
              <p14:xfrm>
                <a:off x="11056287" y="3589102"/>
                <a:ext cx="219600" cy="102600"/>
              </p14:xfrm>
            </p:contentPart>
          </mc:Choice>
          <mc:Fallback>
            <p:pic>
              <p:nvPicPr>
                <p:cNvPr id="169349" name="Freihand 169348">
                  <a:extLst>
                    <a:ext uri="{FF2B5EF4-FFF2-40B4-BE49-F238E27FC236}">
                      <a16:creationId xmlns:a16="http://schemas.microsoft.com/office/drawing/2014/main" id="{C6F7D60F-2016-FD91-6E88-49704F97D100}"/>
                    </a:ext>
                  </a:extLst>
                </p:cNvPr>
                <p:cNvPicPr/>
                <p:nvPr/>
              </p:nvPicPr>
              <p:blipFill>
                <a:blip r:embed="rId775"/>
                <a:stretch>
                  <a:fillRect/>
                </a:stretch>
              </p:blipFill>
              <p:spPr>
                <a:xfrm>
                  <a:off x="11047287" y="3580102"/>
                  <a:ext cx="237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69361" name="Freihand 169360">
                  <a:extLst>
                    <a:ext uri="{FF2B5EF4-FFF2-40B4-BE49-F238E27FC236}">
                      <a16:creationId xmlns:a16="http://schemas.microsoft.com/office/drawing/2014/main" id="{FE79F74B-5ED6-6D5B-D4C3-9D1A45BD72AC}"/>
                    </a:ext>
                  </a:extLst>
                </p14:cNvPr>
                <p14:cNvContentPartPr/>
                <p14:nvPr/>
              </p14:nvContentPartPr>
              <p14:xfrm>
                <a:off x="11390560" y="3313760"/>
                <a:ext cx="191160" cy="277200"/>
              </p14:xfrm>
            </p:contentPart>
          </mc:Choice>
          <mc:Fallback>
            <p:pic>
              <p:nvPicPr>
                <p:cNvPr id="169361" name="Freihand 169360">
                  <a:extLst>
                    <a:ext uri="{FF2B5EF4-FFF2-40B4-BE49-F238E27FC236}">
                      <a16:creationId xmlns:a16="http://schemas.microsoft.com/office/drawing/2014/main" id="{FE79F74B-5ED6-6D5B-D4C3-9D1A45BD72AC}"/>
                    </a:ext>
                  </a:extLst>
                </p:cNvPr>
                <p:cNvPicPr/>
                <p:nvPr/>
              </p:nvPicPr>
              <p:blipFill>
                <a:blip r:embed="rId777"/>
                <a:stretch>
                  <a:fillRect/>
                </a:stretch>
              </p:blipFill>
              <p:spPr>
                <a:xfrm>
                  <a:off x="11381560" y="3305120"/>
                  <a:ext cx="2088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169362" name="Freihand 169361">
                  <a:extLst>
                    <a:ext uri="{FF2B5EF4-FFF2-40B4-BE49-F238E27FC236}">
                      <a16:creationId xmlns:a16="http://schemas.microsoft.com/office/drawing/2014/main" id="{BB0F60A2-ACBD-B041-640D-6F7F0A2D6B7E}"/>
                    </a:ext>
                  </a:extLst>
                </p14:cNvPr>
                <p14:cNvContentPartPr/>
                <p14:nvPr/>
              </p14:nvContentPartPr>
              <p14:xfrm>
                <a:off x="11465080" y="3244280"/>
                <a:ext cx="171360" cy="67680"/>
              </p14:xfrm>
            </p:contentPart>
          </mc:Choice>
          <mc:Fallback>
            <p:pic>
              <p:nvPicPr>
                <p:cNvPr id="169362" name="Freihand 169361">
                  <a:extLst>
                    <a:ext uri="{FF2B5EF4-FFF2-40B4-BE49-F238E27FC236}">
                      <a16:creationId xmlns:a16="http://schemas.microsoft.com/office/drawing/2014/main" id="{BB0F60A2-ACBD-B041-640D-6F7F0A2D6B7E}"/>
                    </a:ext>
                  </a:extLst>
                </p:cNvPr>
                <p:cNvPicPr/>
                <p:nvPr/>
              </p:nvPicPr>
              <p:blipFill>
                <a:blip r:embed="rId779"/>
                <a:stretch>
                  <a:fillRect/>
                </a:stretch>
              </p:blipFill>
              <p:spPr>
                <a:xfrm>
                  <a:off x="11456080" y="3235640"/>
                  <a:ext cx="189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169363" name="Freihand 169362">
                  <a:extLst>
                    <a:ext uri="{FF2B5EF4-FFF2-40B4-BE49-F238E27FC236}">
                      <a16:creationId xmlns:a16="http://schemas.microsoft.com/office/drawing/2014/main" id="{C1156854-D2BD-DDFB-8E8D-6FDF0E364962}"/>
                    </a:ext>
                  </a:extLst>
                </p14:cNvPr>
                <p14:cNvContentPartPr/>
                <p14:nvPr/>
              </p14:nvContentPartPr>
              <p14:xfrm>
                <a:off x="11714560" y="3226640"/>
                <a:ext cx="214920" cy="279720"/>
              </p14:xfrm>
            </p:contentPart>
          </mc:Choice>
          <mc:Fallback>
            <p:pic>
              <p:nvPicPr>
                <p:cNvPr id="169363" name="Freihand 169362">
                  <a:extLst>
                    <a:ext uri="{FF2B5EF4-FFF2-40B4-BE49-F238E27FC236}">
                      <a16:creationId xmlns:a16="http://schemas.microsoft.com/office/drawing/2014/main" id="{C1156854-D2BD-DDFB-8E8D-6FDF0E364962}"/>
                    </a:ext>
                  </a:extLst>
                </p:cNvPr>
                <p:cNvPicPr/>
                <p:nvPr/>
              </p:nvPicPr>
              <p:blipFill>
                <a:blip r:embed="rId781"/>
                <a:stretch>
                  <a:fillRect/>
                </a:stretch>
              </p:blipFill>
              <p:spPr>
                <a:xfrm>
                  <a:off x="11705920" y="3218000"/>
                  <a:ext cx="2325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169365" name="Freihand 169364">
                  <a:extLst>
                    <a:ext uri="{FF2B5EF4-FFF2-40B4-BE49-F238E27FC236}">
                      <a16:creationId xmlns:a16="http://schemas.microsoft.com/office/drawing/2014/main" id="{756266B6-17D0-1EB7-94EF-87611D22D118}"/>
                    </a:ext>
                  </a:extLst>
                </p14:cNvPr>
                <p14:cNvContentPartPr/>
                <p14:nvPr/>
              </p14:nvContentPartPr>
              <p14:xfrm>
                <a:off x="11403880" y="3532280"/>
                <a:ext cx="582480" cy="282960"/>
              </p14:xfrm>
            </p:contentPart>
          </mc:Choice>
          <mc:Fallback>
            <p:pic>
              <p:nvPicPr>
                <p:cNvPr id="169365" name="Freihand 169364">
                  <a:extLst>
                    <a:ext uri="{FF2B5EF4-FFF2-40B4-BE49-F238E27FC236}">
                      <a16:creationId xmlns:a16="http://schemas.microsoft.com/office/drawing/2014/main" id="{756266B6-17D0-1EB7-94EF-87611D22D118}"/>
                    </a:ext>
                  </a:extLst>
                </p:cNvPr>
                <p:cNvPicPr/>
                <p:nvPr/>
              </p:nvPicPr>
              <p:blipFill>
                <a:blip r:embed="rId783"/>
                <a:stretch>
                  <a:fillRect/>
                </a:stretch>
              </p:blipFill>
              <p:spPr>
                <a:xfrm>
                  <a:off x="11394880" y="3523280"/>
                  <a:ext cx="6001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169366" name="Freihand 169365">
                  <a:extLst>
                    <a:ext uri="{FF2B5EF4-FFF2-40B4-BE49-F238E27FC236}">
                      <a16:creationId xmlns:a16="http://schemas.microsoft.com/office/drawing/2014/main" id="{61AD4444-01AD-A47A-B3CA-06CC528DF170}"/>
                    </a:ext>
                  </a:extLst>
                </p14:cNvPr>
                <p14:cNvContentPartPr/>
                <p14:nvPr/>
              </p14:nvContentPartPr>
              <p14:xfrm>
                <a:off x="11431240" y="3601760"/>
                <a:ext cx="543600" cy="300600"/>
              </p14:xfrm>
            </p:contentPart>
          </mc:Choice>
          <mc:Fallback>
            <p:pic>
              <p:nvPicPr>
                <p:cNvPr id="169366" name="Freihand 169365">
                  <a:extLst>
                    <a:ext uri="{FF2B5EF4-FFF2-40B4-BE49-F238E27FC236}">
                      <a16:creationId xmlns:a16="http://schemas.microsoft.com/office/drawing/2014/main" id="{61AD4444-01AD-A47A-B3CA-06CC528DF170}"/>
                    </a:ext>
                  </a:extLst>
                </p:cNvPr>
                <p:cNvPicPr/>
                <p:nvPr/>
              </p:nvPicPr>
              <p:blipFill>
                <a:blip r:embed="rId785"/>
                <a:stretch>
                  <a:fillRect/>
                </a:stretch>
              </p:blipFill>
              <p:spPr>
                <a:xfrm>
                  <a:off x="11422240" y="3593120"/>
                  <a:ext cx="5612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169386" name="Freihand 169385">
                  <a:extLst>
                    <a:ext uri="{FF2B5EF4-FFF2-40B4-BE49-F238E27FC236}">
                      <a16:creationId xmlns:a16="http://schemas.microsoft.com/office/drawing/2014/main" id="{F26F4FF9-CF1B-1BD2-7260-23726F0DFEB2}"/>
                    </a:ext>
                  </a:extLst>
                </p14:cNvPr>
                <p14:cNvContentPartPr/>
                <p14:nvPr/>
              </p14:nvContentPartPr>
              <p14:xfrm>
                <a:off x="10221087" y="3195982"/>
                <a:ext cx="813960" cy="1037880"/>
              </p14:xfrm>
            </p:contentPart>
          </mc:Choice>
          <mc:Fallback>
            <p:pic>
              <p:nvPicPr>
                <p:cNvPr id="169386" name="Freihand 169385">
                  <a:extLst>
                    <a:ext uri="{FF2B5EF4-FFF2-40B4-BE49-F238E27FC236}">
                      <a16:creationId xmlns:a16="http://schemas.microsoft.com/office/drawing/2014/main" id="{F26F4FF9-CF1B-1BD2-7260-23726F0DFEB2}"/>
                    </a:ext>
                  </a:extLst>
                </p:cNvPr>
                <p:cNvPicPr/>
                <p:nvPr/>
              </p:nvPicPr>
              <p:blipFill>
                <a:blip r:embed="rId787"/>
                <a:stretch>
                  <a:fillRect/>
                </a:stretch>
              </p:blipFill>
              <p:spPr>
                <a:xfrm>
                  <a:off x="10212087" y="3187342"/>
                  <a:ext cx="831600" cy="10555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169387" name="Freihand 169386">
                  <a:extLst>
                    <a:ext uri="{FF2B5EF4-FFF2-40B4-BE49-F238E27FC236}">
                      <a16:creationId xmlns:a16="http://schemas.microsoft.com/office/drawing/2014/main" id="{D4FDCA01-3311-9014-3F73-21086298A876}"/>
                    </a:ext>
                  </a:extLst>
                </p14:cNvPr>
                <p14:cNvContentPartPr/>
                <p14:nvPr/>
              </p14:nvContentPartPr>
              <p14:xfrm>
                <a:off x="7215087" y="5539582"/>
                <a:ext cx="630360" cy="719280"/>
              </p14:xfrm>
            </p:contentPart>
          </mc:Choice>
          <mc:Fallback>
            <p:pic>
              <p:nvPicPr>
                <p:cNvPr id="169387" name="Freihand 169386">
                  <a:extLst>
                    <a:ext uri="{FF2B5EF4-FFF2-40B4-BE49-F238E27FC236}">
                      <a16:creationId xmlns:a16="http://schemas.microsoft.com/office/drawing/2014/main" id="{D4FDCA01-3311-9014-3F73-21086298A876}"/>
                    </a:ext>
                  </a:extLst>
                </p:cNvPr>
                <p:cNvPicPr/>
                <p:nvPr/>
              </p:nvPicPr>
              <p:blipFill>
                <a:blip r:embed="rId789"/>
                <a:stretch>
                  <a:fillRect/>
                </a:stretch>
              </p:blipFill>
              <p:spPr>
                <a:xfrm>
                  <a:off x="7206447" y="5530582"/>
                  <a:ext cx="648000" cy="73692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F485D4E-CBD8-5CE3-FFDF-312E4D3EA841}"/>
                  </a:ext>
                </a:extLst>
              </p14:cNvPr>
              <p14:cNvContentPartPr/>
              <p14:nvPr/>
            </p14:nvContentPartPr>
            <p14:xfrm>
              <a:off x="1237647" y="2815102"/>
              <a:ext cx="4487760" cy="784440"/>
            </p14:xfrm>
          </p:contentPart>
        </mc:Choice>
        <mc:Fallback>
          <p:pic>
            <p:nvPicPr>
              <p:cNvPr id="2" name="Freihand 1">
                <a:extLst>
                  <a:ext uri="{FF2B5EF4-FFF2-40B4-BE49-F238E27FC236}">
                    <a16:creationId xmlns:a16="http://schemas.microsoft.com/office/drawing/2014/main" id="{8F485D4E-CBD8-5CE3-FFDF-312E4D3EA841}"/>
                  </a:ext>
                </a:extLst>
              </p:cNvPr>
              <p:cNvPicPr/>
              <p:nvPr/>
            </p:nvPicPr>
            <p:blipFill>
              <a:blip r:embed="rId4"/>
              <a:stretch>
                <a:fillRect/>
              </a:stretch>
            </p:blipFill>
            <p:spPr>
              <a:xfrm>
                <a:off x="1228647" y="2806462"/>
                <a:ext cx="4505400" cy="802080"/>
              </a:xfrm>
              <a:prstGeom prst="rect">
                <a:avLst/>
              </a:prstGeom>
            </p:spPr>
          </p:pic>
        </mc:Fallback>
      </mc:AlternateContent>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463A4E5-D6A5-5FA0-C24A-4110BC277F2A}"/>
                  </a:ext>
                </a:extLst>
              </p14:cNvPr>
              <p14:cNvContentPartPr/>
              <p14:nvPr/>
            </p14:nvContentPartPr>
            <p14:xfrm>
              <a:off x="761367" y="1790902"/>
              <a:ext cx="4284720" cy="119880"/>
            </p14:xfrm>
          </p:contentPart>
        </mc:Choice>
        <mc:Fallback>
          <p:pic>
            <p:nvPicPr>
              <p:cNvPr id="2" name="Freihand 1">
                <a:extLst>
                  <a:ext uri="{FF2B5EF4-FFF2-40B4-BE49-F238E27FC236}">
                    <a16:creationId xmlns:a16="http://schemas.microsoft.com/office/drawing/2014/main" id="{5463A4E5-D6A5-5FA0-C24A-4110BC277F2A}"/>
                  </a:ext>
                </a:extLst>
              </p:cNvPr>
              <p:cNvPicPr/>
              <p:nvPr/>
            </p:nvPicPr>
            <p:blipFill>
              <a:blip r:embed="rId4"/>
              <a:stretch>
                <a:fillRect/>
              </a:stretch>
            </p:blipFill>
            <p:spPr>
              <a:xfrm>
                <a:off x="752367" y="1782262"/>
                <a:ext cx="4302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E2C8A6D-8E39-D75B-D017-7674BB7323DE}"/>
                  </a:ext>
                </a:extLst>
              </p14:cNvPr>
              <p14:cNvContentPartPr/>
              <p14:nvPr/>
            </p14:nvContentPartPr>
            <p14:xfrm>
              <a:off x="3182727" y="1210582"/>
              <a:ext cx="905400" cy="677520"/>
            </p14:xfrm>
          </p:contentPart>
        </mc:Choice>
        <mc:Fallback>
          <p:pic>
            <p:nvPicPr>
              <p:cNvPr id="3" name="Freihand 2">
                <a:extLst>
                  <a:ext uri="{FF2B5EF4-FFF2-40B4-BE49-F238E27FC236}">
                    <a16:creationId xmlns:a16="http://schemas.microsoft.com/office/drawing/2014/main" id="{2E2C8A6D-8E39-D75B-D017-7674BB7323DE}"/>
                  </a:ext>
                </a:extLst>
              </p:cNvPr>
              <p:cNvPicPr/>
              <p:nvPr/>
            </p:nvPicPr>
            <p:blipFill>
              <a:blip r:embed="rId6"/>
              <a:stretch>
                <a:fillRect/>
              </a:stretch>
            </p:blipFill>
            <p:spPr>
              <a:xfrm>
                <a:off x="3173727" y="1201942"/>
                <a:ext cx="923040" cy="695160"/>
              </a:xfrm>
              <a:prstGeom prst="rect">
                <a:avLst/>
              </a:prstGeom>
            </p:spPr>
          </p:pic>
        </mc:Fallback>
      </mc:AlternateContent>
      <p:grpSp>
        <p:nvGrpSpPr>
          <p:cNvPr id="8" name="Gruppieren 7">
            <a:extLst>
              <a:ext uri="{FF2B5EF4-FFF2-40B4-BE49-F238E27FC236}">
                <a16:creationId xmlns:a16="http://schemas.microsoft.com/office/drawing/2014/main" id="{3359497A-61E0-D6A1-B9E8-298F7E1B39A9}"/>
              </a:ext>
            </a:extLst>
          </p:cNvPr>
          <p:cNvGrpSpPr/>
          <p:nvPr/>
        </p:nvGrpSpPr>
        <p:grpSpPr>
          <a:xfrm>
            <a:off x="614127" y="1214542"/>
            <a:ext cx="4577040" cy="857160"/>
            <a:chOff x="614127" y="1214542"/>
            <a:chExt cx="4577040" cy="8571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A3D1FF0-4B8E-956F-672F-5FB60737129C}"/>
                    </a:ext>
                  </a:extLst>
                </p14:cNvPr>
                <p14:cNvContentPartPr/>
                <p14:nvPr/>
              </p14:nvContentPartPr>
              <p14:xfrm>
                <a:off x="4134927" y="1252342"/>
                <a:ext cx="1056240" cy="698760"/>
              </p14:xfrm>
            </p:contentPart>
          </mc:Choice>
          <mc:Fallback>
            <p:pic>
              <p:nvPicPr>
                <p:cNvPr id="4" name="Freihand 3">
                  <a:extLst>
                    <a:ext uri="{FF2B5EF4-FFF2-40B4-BE49-F238E27FC236}">
                      <a16:creationId xmlns:a16="http://schemas.microsoft.com/office/drawing/2014/main" id="{BA3D1FF0-4B8E-956F-672F-5FB60737129C}"/>
                    </a:ext>
                  </a:extLst>
                </p:cNvPr>
                <p:cNvPicPr/>
                <p:nvPr/>
              </p:nvPicPr>
              <p:blipFill>
                <a:blip r:embed="rId8"/>
                <a:stretch>
                  <a:fillRect/>
                </a:stretch>
              </p:blipFill>
              <p:spPr>
                <a:xfrm>
                  <a:off x="4126287" y="1243342"/>
                  <a:ext cx="107388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4AAB947-E3FE-5711-DAD9-E64C55BE182F}"/>
                    </a:ext>
                  </a:extLst>
                </p14:cNvPr>
                <p14:cNvContentPartPr/>
                <p14:nvPr/>
              </p14:nvContentPartPr>
              <p14:xfrm>
                <a:off x="614127" y="1214542"/>
                <a:ext cx="2408760" cy="857160"/>
              </p14:xfrm>
            </p:contentPart>
          </mc:Choice>
          <mc:Fallback>
            <p:pic>
              <p:nvPicPr>
                <p:cNvPr id="7" name="Freihand 6">
                  <a:extLst>
                    <a:ext uri="{FF2B5EF4-FFF2-40B4-BE49-F238E27FC236}">
                      <a16:creationId xmlns:a16="http://schemas.microsoft.com/office/drawing/2014/main" id="{54AAB947-E3FE-5711-DAD9-E64C55BE182F}"/>
                    </a:ext>
                  </a:extLst>
                </p:cNvPr>
                <p:cNvPicPr/>
                <p:nvPr/>
              </p:nvPicPr>
              <p:blipFill>
                <a:blip r:embed="rId10"/>
                <a:stretch>
                  <a:fillRect/>
                </a:stretch>
              </p:blipFill>
              <p:spPr>
                <a:xfrm>
                  <a:off x="605127" y="1205902"/>
                  <a:ext cx="2426400" cy="874800"/>
                </a:xfrm>
                <a:prstGeom prst="rect">
                  <a:avLst/>
                </a:prstGeom>
              </p:spPr>
            </p:pic>
          </mc:Fallback>
        </mc:AlternateContent>
      </p:grpSp>
      <p:grpSp>
        <p:nvGrpSpPr>
          <p:cNvPr id="17" name="Gruppieren 16">
            <a:extLst>
              <a:ext uri="{FF2B5EF4-FFF2-40B4-BE49-F238E27FC236}">
                <a16:creationId xmlns:a16="http://schemas.microsoft.com/office/drawing/2014/main" id="{C774678E-5DA7-07A3-97A1-5759461204D0}"/>
              </a:ext>
            </a:extLst>
          </p:cNvPr>
          <p:cNvGrpSpPr/>
          <p:nvPr/>
        </p:nvGrpSpPr>
        <p:grpSpPr>
          <a:xfrm>
            <a:off x="5013327" y="3341422"/>
            <a:ext cx="1713960" cy="309960"/>
            <a:chOff x="5013327" y="3341422"/>
            <a:chExt cx="1713960" cy="30996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9DAF29D-C54A-4A3B-6A95-C3E85FCE137D}"/>
                    </a:ext>
                  </a:extLst>
                </p14:cNvPr>
                <p14:cNvContentPartPr/>
                <p14:nvPr/>
              </p14:nvContentPartPr>
              <p14:xfrm>
                <a:off x="5013327" y="3391822"/>
                <a:ext cx="163800" cy="226080"/>
              </p14:xfrm>
            </p:contentPart>
          </mc:Choice>
          <mc:Fallback>
            <p:pic>
              <p:nvPicPr>
                <p:cNvPr id="9" name="Freihand 8">
                  <a:extLst>
                    <a:ext uri="{FF2B5EF4-FFF2-40B4-BE49-F238E27FC236}">
                      <a16:creationId xmlns:a16="http://schemas.microsoft.com/office/drawing/2014/main" id="{B9DAF29D-C54A-4A3B-6A95-C3E85FCE137D}"/>
                    </a:ext>
                  </a:extLst>
                </p:cNvPr>
                <p:cNvPicPr/>
                <p:nvPr/>
              </p:nvPicPr>
              <p:blipFill>
                <a:blip r:embed="rId12"/>
                <a:stretch>
                  <a:fillRect/>
                </a:stretch>
              </p:blipFill>
              <p:spPr>
                <a:xfrm>
                  <a:off x="5004327" y="3383182"/>
                  <a:ext cx="1814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44C6166-5462-C934-AB41-1038AB606C74}"/>
                    </a:ext>
                  </a:extLst>
                </p14:cNvPr>
                <p14:cNvContentPartPr/>
                <p14:nvPr/>
              </p14:nvContentPartPr>
              <p14:xfrm>
                <a:off x="5025207" y="3360142"/>
                <a:ext cx="270360" cy="291240"/>
              </p14:xfrm>
            </p:contentPart>
          </mc:Choice>
          <mc:Fallback>
            <p:pic>
              <p:nvPicPr>
                <p:cNvPr id="10" name="Freihand 9">
                  <a:extLst>
                    <a:ext uri="{FF2B5EF4-FFF2-40B4-BE49-F238E27FC236}">
                      <a16:creationId xmlns:a16="http://schemas.microsoft.com/office/drawing/2014/main" id="{B44C6166-5462-C934-AB41-1038AB606C74}"/>
                    </a:ext>
                  </a:extLst>
                </p:cNvPr>
                <p:cNvPicPr/>
                <p:nvPr/>
              </p:nvPicPr>
              <p:blipFill>
                <a:blip r:embed="rId14"/>
                <a:stretch>
                  <a:fillRect/>
                </a:stretch>
              </p:blipFill>
              <p:spPr>
                <a:xfrm>
                  <a:off x="5016567" y="3351502"/>
                  <a:ext cx="2880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36EFD0D-EC76-CBE1-917D-49F09DE528B2}"/>
                    </a:ext>
                  </a:extLst>
                </p14:cNvPr>
                <p14:cNvContentPartPr/>
                <p14:nvPr/>
              </p14:nvContentPartPr>
              <p14:xfrm>
                <a:off x="5361087" y="3344662"/>
                <a:ext cx="203760" cy="276120"/>
              </p14:xfrm>
            </p:contentPart>
          </mc:Choice>
          <mc:Fallback>
            <p:pic>
              <p:nvPicPr>
                <p:cNvPr id="11" name="Freihand 10">
                  <a:extLst>
                    <a:ext uri="{FF2B5EF4-FFF2-40B4-BE49-F238E27FC236}">
                      <a16:creationId xmlns:a16="http://schemas.microsoft.com/office/drawing/2014/main" id="{736EFD0D-EC76-CBE1-917D-49F09DE528B2}"/>
                    </a:ext>
                  </a:extLst>
                </p:cNvPr>
                <p:cNvPicPr/>
                <p:nvPr/>
              </p:nvPicPr>
              <p:blipFill>
                <a:blip r:embed="rId16"/>
                <a:stretch>
                  <a:fillRect/>
                </a:stretch>
              </p:blipFill>
              <p:spPr>
                <a:xfrm>
                  <a:off x="5352447" y="3335662"/>
                  <a:ext cx="2214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ED8289A-AE2E-1769-0880-D52469772812}"/>
                    </a:ext>
                  </a:extLst>
                </p14:cNvPr>
                <p14:cNvContentPartPr/>
                <p14:nvPr/>
              </p14:nvContentPartPr>
              <p14:xfrm>
                <a:off x="5785527" y="3465622"/>
                <a:ext cx="200160" cy="7920"/>
              </p14:xfrm>
            </p:contentPart>
          </mc:Choice>
          <mc:Fallback>
            <p:pic>
              <p:nvPicPr>
                <p:cNvPr id="12" name="Freihand 11">
                  <a:extLst>
                    <a:ext uri="{FF2B5EF4-FFF2-40B4-BE49-F238E27FC236}">
                      <a16:creationId xmlns:a16="http://schemas.microsoft.com/office/drawing/2014/main" id="{8ED8289A-AE2E-1769-0880-D52469772812}"/>
                    </a:ext>
                  </a:extLst>
                </p:cNvPr>
                <p:cNvPicPr/>
                <p:nvPr/>
              </p:nvPicPr>
              <p:blipFill>
                <a:blip r:embed="rId18"/>
                <a:stretch>
                  <a:fillRect/>
                </a:stretch>
              </p:blipFill>
              <p:spPr>
                <a:xfrm>
                  <a:off x="5776527" y="3456982"/>
                  <a:ext cx="217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03E529E-27E2-2EE1-D806-1EF6B710452F}"/>
                    </a:ext>
                  </a:extLst>
                </p14:cNvPr>
                <p14:cNvContentPartPr/>
                <p14:nvPr/>
              </p14:nvContentPartPr>
              <p14:xfrm>
                <a:off x="5801367" y="3526822"/>
                <a:ext cx="153720" cy="14760"/>
              </p14:xfrm>
            </p:contentPart>
          </mc:Choice>
          <mc:Fallback>
            <p:pic>
              <p:nvPicPr>
                <p:cNvPr id="13" name="Freihand 12">
                  <a:extLst>
                    <a:ext uri="{FF2B5EF4-FFF2-40B4-BE49-F238E27FC236}">
                      <a16:creationId xmlns:a16="http://schemas.microsoft.com/office/drawing/2014/main" id="{103E529E-27E2-2EE1-D806-1EF6B710452F}"/>
                    </a:ext>
                  </a:extLst>
                </p:cNvPr>
                <p:cNvPicPr/>
                <p:nvPr/>
              </p:nvPicPr>
              <p:blipFill>
                <a:blip r:embed="rId20"/>
                <a:stretch>
                  <a:fillRect/>
                </a:stretch>
              </p:blipFill>
              <p:spPr>
                <a:xfrm>
                  <a:off x="5792367" y="3517822"/>
                  <a:ext cx="171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859CFB15-64A1-1A2C-6CAF-78E449A39A04}"/>
                    </a:ext>
                  </a:extLst>
                </p14:cNvPr>
                <p14:cNvContentPartPr/>
                <p14:nvPr/>
              </p14:nvContentPartPr>
              <p14:xfrm>
                <a:off x="6138327" y="3341782"/>
                <a:ext cx="185760" cy="224280"/>
              </p14:xfrm>
            </p:contentPart>
          </mc:Choice>
          <mc:Fallback>
            <p:pic>
              <p:nvPicPr>
                <p:cNvPr id="14" name="Freihand 13">
                  <a:extLst>
                    <a:ext uri="{FF2B5EF4-FFF2-40B4-BE49-F238E27FC236}">
                      <a16:creationId xmlns:a16="http://schemas.microsoft.com/office/drawing/2014/main" id="{859CFB15-64A1-1A2C-6CAF-78E449A39A04}"/>
                    </a:ext>
                  </a:extLst>
                </p:cNvPr>
                <p:cNvPicPr/>
                <p:nvPr/>
              </p:nvPicPr>
              <p:blipFill>
                <a:blip r:embed="rId22"/>
                <a:stretch>
                  <a:fillRect/>
                </a:stretch>
              </p:blipFill>
              <p:spPr>
                <a:xfrm>
                  <a:off x="6129327" y="3332782"/>
                  <a:ext cx="203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F7F927A-41FD-ABEA-83A1-F53B6EEB730A}"/>
                    </a:ext>
                  </a:extLst>
                </p14:cNvPr>
                <p14:cNvContentPartPr/>
                <p14:nvPr/>
              </p14:nvContentPartPr>
              <p14:xfrm>
                <a:off x="6357567" y="3366982"/>
                <a:ext cx="158400" cy="159480"/>
              </p14:xfrm>
            </p:contentPart>
          </mc:Choice>
          <mc:Fallback>
            <p:pic>
              <p:nvPicPr>
                <p:cNvPr id="15" name="Freihand 14">
                  <a:extLst>
                    <a:ext uri="{FF2B5EF4-FFF2-40B4-BE49-F238E27FC236}">
                      <a16:creationId xmlns:a16="http://schemas.microsoft.com/office/drawing/2014/main" id="{2F7F927A-41FD-ABEA-83A1-F53B6EEB730A}"/>
                    </a:ext>
                  </a:extLst>
                </p:cNvPr>
                <p:cNvPicPr/>
                <p:nvPr/>
              </p:nvPicPr>
              <p:blipFill>
                <a:blip r:embed="rId24"/>
                <a:stretch>
                  <a:fillRect/>
                </a:stretch>
              </p:blipFill>
              <p:spPr>
                <a:xfrm>
                  <a:off x="6348567" y="3358342"/>
                  <a:ext cx="176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1972A2C3-7A7C-4CED-C1F2-E43D5F545D64}"/>
                    </a:ext>
                  </a:extLst>
                </p14:cNvPr>
                <p14:cNvContentPartPr/>
                <p14:nvPr/>
              </p14:nvContentPartPr>
              <p14:xfrm>
                <a:off x="6534687" y="3341422"/>
                <a:ext cx="192600" cy="191520"/>
              </p14:xfrm>
            </p:contentPart>
          </mc:Choice>
          <mc:Fallback>
            <p:pic>
              <p:nvPicPr>
                <p:cNvPr id="16" name="Freihand 15">
                  <a:extLst>
                    <a:ext uri="{FF2B5EF4-FFF2-40B4-BE49-F238E27FC236}">
                      <a16:creationId xmlns:a16="http://schemas.microsoft.com/office/drawing/2014/main" id="{1972A2C3-7A7C-4CED-C1F2-E43D5F545D64}"/>
                    </a:ext>
                  </a:extLst>
                </p:cNvPr>
                <p:cNvPicPr/>
                <p:nvPr/>
              </p:nvPicPr>
              <p:blipFill>
                <a:blip r:embed="rId26"/>
                <a:stretch>
                  <a:fillRect/>
                </a:stretch>
              </p:blipFill>
              <p:spPr>
                <a:xfrm>
                  <a:off x="6526047" y="3332422"/>
                  <a:ext cx="210240" cy="20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55511F4-1780-2C78-11B9-CB8A1AB1BF44}"/>
                  </a:ext>
                </a:extLst>
              </p14:cNvPr>
              <p14:cNvContentPartPr/>
              <p14:nvPr/>
            </p14:nvContentPartPr>
            <p14:xfrm>
              <a:off x="960807" y="2543302"/>
              <a:ext cx="5299560" cy="326160"/>
            </p14:xfrm>
          </p:contentPart>
        </mc:Choice>
        <mc:Fallback>
          <p:pic>
            <p:nvPicPr>
              <p:cNvPr id="18" name="Freihand 17">
                <a:extLst>
                  <a:ext uri="{FF2B5EF4-FFF2-40B4-BE49-F238E27FC236}">
                    <a16:creationId xmlns:a16="http://schemas.microsoft.com/office/drawing/2014/main" id="{455511F4-1780-2C78-11B9-CB8A1AB1BF44}"/>
                  </a:ext>
                </a:extLst>
              </p:cNvPr>
              <p:cNvPicPr/>
              <p:nvPr/>
            </p:nvPicPr>
            <p:blipFill>
              <a:blip r:embed="rId28"/>
              <a:stretch>
                <a:fillRect/>
              </a:stretch>
            </p:blipFill>
            <p:spPr>
              <a:xfrm>
                <a:off x="952167" y="2534662"/>
                <a:ext cx="5317200" cy="343800"/>
              </a:xfrm>
              <a:prstGeom prst="rect">
                <a:avLst/>
              </a:prstGeom>
            </p:spPr>
          </p:pic>
        </mc:Fallback>
      </mc:AlternateContent>
    </p:spTree>
    <p:extLst>
      <p:ext uri="{BB962C8B-B14F-4D97-AF65-F5344CB8AC3E}">
        <p14:creationId xmlns:p14="http://schemas.microsoft.com/office/powerpoint/2010/main" val="17413630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grpSp>
        <p:nvGrpSpPr>
          <p:cNvPr id="9" name="Gruppieren 8">
            <a:extLst>
              <a:ext uri="{FF2B5EF4-FFF2-40B4-BE49-F238E27FC236}">
                <a16:creationId xmlns:a16="http://schemas.microsoft.com/office/drawing/2014/main" id="{3DC6BC56-237F-EA6B-7854-5E24BB2B5446}"/>
              </a:ext>
            </a:extLst>
          </p:cNvPr>
          <p:cNvGrpSpPr/>
          <p:nvPr/>
        </p:nvGrpSpPr>
        <p:grpSpPr>
          <a:xfrm>
            <a:off x="6302487" y="661582"/>
            <a:ext cx="470520" cy="268560"/>
            <a:chOff x="6302487" y="661582"/>
            <a:chExt cx="470520" cy="268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86F27C6-85C6-BA4B-78AE-B24005369B0C}"/>
                    </a:ext>
                  </a:extLst>
                </p14:cNvPr>
                <p14:cNvContentPartPr/>
                <p14:nvPr/>
              </p14:nvContentPartPr>
              <p14:xfrm>
                <a:off x="6302487" y="717742"/>
                <a:ext cx="145440" cy="39600"/>
              </p14:xfrm>
            </p:contentPart>
          </mc:Choice>
          <mc:Fallback>
            <p:pic>
              <p:nvPicPr>
                <p:cNvPr id="2" name="Freihand 1">
                  <a:extLst>
                    <a:ext uri="{FF2B5EF4-FFF2-40B4-BE49-F238E27FC236}">
                      <a16:creationId xmlns:a16="http://schemas.microsoft.com/office/drawing/2014/main" id="{586F27C6-85C6-BA4B-78AE-B24005369B0C}"/>
                    </a:ext>
                  </a:extLst>
                </p:cNvPr>
                <p:cNvPicPr/>
                <p:nvPr/>
              </p:nvPicPr>
              <p:blipFill>
                <a:blip r:embed="rId4"/>
                <a:stretch>
                  <a:fillRect/>
                </a:stretch>
              </p:blipFill>
              <p:spPr>
                <a:xfrm>
                  <a:off x="6293487" y="709102"/>
                  <a:ext cx="163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A9E413E-4162-E77C-DC23-AE8656815CB5}"/>
                    </a:ext>
                  </a:extLst>
                </p14:cNvPr>
                <p14:cNvContentPartPr/>
                <p14:nvPr/>
              </p14:nvContentPartPr>
              <p14:xfrm>
                <a:off x="6400047" y="661582"/>
                <a:ext cx="109080" cy="268560"/>
              </p14:xfrm>
            </p:contentPart>
          </mc:Choice>
          <mc:Fallback>
            <p:pic>
              <p:nvPicPr>
                <p:cNvPr id="3" name="Freihand 2">
                  <a:extLst>
                    <a:ext uri="{FF2B5EF4-FFF2-40B4-BE49-F238E27FC236}">
                      <a16:creationId xmlns:a16="http://schemas.microsoft.com/office/drawing/2014/main" id="{9A9E413E-4162-E77C-DC23-AE8656815CB5}"/>
                    </a:ext>
                  </a:extLst>
                </p:cNvPr>
                <p:cNvPicPr/>
                <p:nvPr/>
              </p:nvPicPr>
              <p:blipFill>
                <a:blip r:embed="rId6"/>
                <a:stretch>
                  <a:fillRect/>
                </a:stretch>
              </p:blipFill>
              <p:spPr>
                <a:xfrm>
                  <a:off x="6391047" y="652582"/>
                  <a:ext cx="1267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F9C08F6-707B-9BCF-A716-B5164A7E747D}"/>
                    </a:ext>
                  </a:extLst>
                </p14:cNvPr>
                <p14:cNvContentPartPr/>
                <p14:nvPr/>
              </p14:nvContentPartPr>
              <p14:xfrm>
                <a:off x="6632967" y="730702"/>
                <a:ext cx="140040" cy="15840"/>
              </p14:xfrm>
            </p:contentPart>
          </mc:Choice>
          <mc:Fallback>
            <p:pic>
              <p:nvPicPr>
                <p:cNvPr id="4" name="Freihand 3">
                  <a:extLst>
                    <a:ext uri="{FF2B5EF4-FFF2-40B4-BE49-F238E27FC236}">
                      <a16:creationId xmlns:a16="http://schemas.microsoft.com/office/drawing/2014/main" id="{5F9C08F6-707B-9BCF-A716-B5164A7E747D}"/>
                    </a:ext>
                  </a:extLst>
                </p:cNvPr>
                <p:cNvPicPr/>
                <p:nvPr/>
              </p:nvPicPr>
              <p:blipFill>
                <a:blip r:embed="rId8"/>
                <a:stretch>
                  <a:fillRect/>
                </a:stretch>
              </p:blipFill>
              <p:spPr>
                <a:xfrm>
                  <a:off x="6624327" y="721702"/>
                  <a:ext cx="157680" cy="33480"/>
                </a:xfrm>
                <a:prstGeom prst="rect">
                  <a:avLst/>
                </a:prstGeom>
              </p:spPr>
            </p:pic>
          </mc:Fallback>
        </mc:AlternateContent>
      </p:grpSp>
      <p:grpSp>
        <p:nvGrpSpPr>
          <p:cNvPr id="8" name="Gruppieren 7">
            <a:extLst>
              <a:ext uri="{FF2B5EF4-FFF2-40B4-BE49-F238E27FC236}">
                <a16:creationId xmlns:a16="http://schemas.microsoft.com/office/drawing/2014/main" id="{3A5D46E5-DBEC-FEF9-138F-F54C728C6CD0}"/>
              </a:ext>
            </a:extLst>
          </p:cNvPr>
          <p:cNvGrpSpPr/>
          <p:nvPr/>
        </p:nvGrpSpPr>
        <p:grpSpPr>
          <a:xfrm>
            <a:off x="6917727" y="624862"/>
            <a:ext cx="534600" cy="200520"/>
            <a:chOff x="6917727" y="624862"/>
            <a:chExt cx="534600" cy="2005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7839776-EDAE-2D06-1631-7F792D944945}"/>
                    </a:ext>
                  </a:extLst>
                </p14:cNvPr>
                <p14:cNvContentPartPr/>
                <p14:nvPr/>
              </p14:nvContentPartPr>
              <p14:xfrm>
                <a:off x="6917727" y="628462"/>
                <a:ext cx="163800" cy="183600"/>
              </p14:xfrm>
            </p:contentPart>
          </mc:Choice>
          <mc:Fallback>
            <p:pic>
              <p:nvPicPr>
                <p:cNvPr id="5" name="Freihand 4">
                  <a:extLst>
                    <a:ext uri="{FF2B5EF4-FFF2-40B4-BE49-F238E27FC236}">
                      <a16:creationId xmlns:a16="http://schemas.microsoft.com/office/drawing/2014/main" id="{B7839776-EDAE-2D06-1631-7F792D944945}"/>
                    </a:ext>
                  </a:extLst>
                </p:cNvPr>
                <p:cNvPicPr/>
                <p:nvPr/>
              </p:nvPicPr>
              <p:blipFill>
                <a:blip r:embed="rId10"/>
                <a:stretch>
                  <a:fillRect/>
                </a:stretch>
              </p:blipFill>
              <p:spPr>
                <a:xfrm>
                  <a:off x="6908727" y="619822"/>
                  <a:ext cx="181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130FDB94-8F99-59B4-722F-6E42A5D21476}"/>
                    </a:ext>
                  </a:extLst>
                </p14:cNvPr>
                <p14:cNvContentPartPr/>
                <p14:nvPr/>
              </p14:nvContentPartPr>
              <p14:xfrm>
                <a:off x="7172247" y="624862"/>
                <a:ext cx="156240" cy="200520"/>
              </p14:xfrm>
            </p:contentPart>
          </mc:Choice>
          <mc:Fallback>
            <p:pic>
              <p:nvPicPr>
                <p:cNvPr id="6" name="Freihand 5">
                  <a:extLst>
                    <a:ext uri="{FF2B5EF4-FFF2-40B4-BE49-F238E27FC236}">
                      <a16:creationId xmlns:a16="http://schemas.microsoft.com/office/drawing/2014/main" id="{130FDB94-8F99-59B4-722F-6E42A5D21476}"/>
                    </a:ext>
                  </a:extLst>
                </p:cNvPr>
                <p:cNvPicPr/>
                <p:nvPr/>
              </p:nvPicPr>
              <p:blipFill>
                <a:blip r:embed="rId12"/>
                <a:stretch>
                  <a:fillRect/>
                </a:stretch>
              </p:blipFill>
              <p:spPr>
                <a:xfrm>
                  <a:off x="7163247" y="616222"/>
                  <a:ext cx="173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33030A08-BD46-A9A7-1078-3DCBEF0EEEAD}"/>
                    </a:ext>
                  </a:extLst>
                </p14:cNvPr>
                <p14:cNvContentPartPr/>
                <p14:nvPr/>
              </p14:nvContentPartPr>
              <p14:xfrm>
                <a:off x="7432527" y="693622"/>
                <a:ext cx="19800" cy="105480"/>
              </p14:xfrm>
            </p:contentPart>
          </mc:Choice>
          <mc:Fallback>
            <p:pic>
              <p:nvPicPr>
                <p:cNvPr id="7" name="Freihand 6">
                  <a:extLst>
                    <a:ext uri="{FF2B5EF4-FFF2-40B4-BE49-F238E27FC236}">
                      <a16:creationId xmlns:a16="http://schemas.microsoft.com/office/drawing/2014/main" id="{33030A08-BD46-A9A7-1078-3DCBEF0EEEAD}"/>
                    </a:ext>
                  </a:extLst>
                </p:cNvPr>
                <p:cNvPicPr/>
                <p:nvPr/>
              </p:nvPicPr>
              <p:blipFill>
                <a:blip r:embed="rId14"/>
                <a:stretch>
                  <a:fillRect/>
                </a:stretch>
              </p:blipFill>
              <p:spPr>
                <a:xfrm>
                  <a:off x="7423527" y="684622"/>
                  <a:ext cx="37440" cy="123120"/>
                </a:xfrm>
                <a:prstGeom prst="rect">
                  <a:avLst/>
                </a:prstGeom>
              </p:spPr>
            </p:pic>
          </mc:Fallback>
        </mc:AlternateContent>
      </p:grpSp>
      <p:grpSp>
        <p:nvGrpSpPr>
          <p:cNvPr id="18" name="Gruppieren 17">
            <a:extLst>
              <a:ext uri="{FF2B5EF4-FFF2-40B4-BE49-F238E27FC236}">
                <a16:creationId xmlns:a16="http://schemas.microsoft.com/office/drawing/2014/main" id="{B21AFF39-390E-0709-B19A-0D5FD7D203AE}"/>
              </a:ext>
            </a:extLst>
          </p:cNvPr>
          <p:cNvGrpSpPr/>
          <p:nvPr/>
        </p:nvGrpSpPr>
        <p:grpSpPr>
          <a:xfrm>
            <a:off x="8088087" y="551782"/>
            <a:ext cx="1185480" cy="412200"/>
            <a:chOff x="8088087" y="551782"/>
            <a:chExt cx="1185480" cy="41220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2F7CFA63-FF1E-A8A3-9C73-EF59B3F4C1E7}"/>
                    </a:ext>
                  </a:extLst>
                </p14:cNvPr>
                <p14:cNvContentPartPr/>
                <p14:nvPr/>
              </p14:nvContentPartPr>
              <p14:xfrm>
                <a:off x="8088087" y="741142"/>
                <a:ext cx="128880" cy="61920"/>
              </p14:xfrm>
            </p:contentPart>
          </mc:Choice>
          <mc:Fallback>
            <p:pic>
              <p:nvPicPr>
                <p:cNvPr id="10" name="Freihand 9">
                  <a:extLst>
                    <a:ext uri="{FF2B5EF4-FFF2-40B4-BE49-F238E27FC236}">
                      <a16:creationId xmlns:a16="http://schemas.microsoft.com/office/drawing/2014/main" id="{2F7CFA63-FF1E-A8A3-9C73-EF59B3F4C1E7}"/>
                    </a:ext>
                  </a:extLst>
                </p:cNvPr>
                <p:cNvPicPr/>
                <p:nvPr/>
              </p:nvPicPr>
              <p:blipFill>
                <a:blip r:embed="rId16"/>
                <a:stretch>
                  <a:fillRect/>
                </a:stretch>
              </p:blipFill>
              <p:spPr>
                <a:xfrm>
                  <a:off x="8079447" y="732142"/>
                  <a:ext cx="146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5639BF45-4E1D-F45A-1F3C-E544DD0E85E5}"/>
                    </a:ext>
                  </a:extLst>
                </p14:cNvPr>
                <p14:cNvContentPartPr/>
                <p14:nvPr/>
              </p14:nvContentPartPr>
              <p14:xfrm>
                <a:off x="8173767" y="717382"/>
                <a:ext cx="118080" cy="246600"/>
              </p14:xfrm>
            </p:contentPart>
          </mc:Choice>
          <mc:Fallback>
            <p:pic>
              <p:nvPicPr>
                <p:cNvPr id="11" name="Freihand 10">
                  <a:extLst>
                    <a:ext uri="{FF2B5EF4-FFF2-40B4-BE49-F238E27FC236}">
                      <a16:creationId xmlns:a16="http://schemas.microsoft.com/office/drawing/2014/main" id="{5639BF45-4E1D-F45A-1F3C-E544DD0E85E5}"/>
                    </a:ext>
                  </a:extLst>
                </p:cNvPr>
                <p:cNvPicPr/>
                <p:nvPr/>
              </p:nvPicPr>
              <p:blipFill>
                <a:blip r:embed="rId18"/>
                <a:stretch>
                  <a:fillRect/>
                </a:stretch>
              </p:blipFill>
              <p:spPr>
                <a:xfrm>
                  <a:off x="8165127" y="708382"/>
                  <a:ext cx="1357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2786D08-0DF0-DC16-D6A3-B995C5B2CA9C}"/>
                    </a:ext>
                  </a:extLst>
                </p14:cNvPr>
                <p14:cNvContentPartPr/>
                <p14:nvPr/>
              </p14:nvContentPartPr>
              <p14:xfrm>
                <a:off x="8432247" y="713782"/>
                <a:ext cx="229320" cy="69480"/>
              </p14:xfrm>
            </p:contentPart>
          </mc:Choice>
          <mc:Fallback>
            <p:pic>
              <p:nvPicPr>
                <p:cNvPr id="13" name="Freihand 12">
                  <a:extLst>
                    <a:ext uri="{FF2B5EF4-FFF2-40B4-BE49-F238E27FC236}">
                      <a16:creationId xmlns:a16="http://schemas.microsoft.com/office/drawing/2014/main" id="{F2786D08-0DF0-DC16-D6A3-B995C5B2CA9C}"/>
                    </a:ext>
                  </a:extLst>
                </p:cNvPr>
                <p:cNvPicPr/>
                <p:nvPr/>
              </p:nvPicPr>
              <p:blipFill>
                <a:blip r:embed="rId20"/>
                <a:stretch>
                  <a:fillRect/>
                </a:stretch>
              </p:blipFill>
              <p:spPr>
                <a:xfrm>
                  <a:off x="8423607" y="704782"/>
                  <a:ext cx="246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F1F146F5-2683-6B6A-53EB-5075ADC5D2E8}"/>
                    </a:ext>
                  </a:extLst>
                </p14:cNvPr>
                <p14:cNvContentPartPr/>
                <p14:nvPr/>
              </p14:nvContentPartPr>
              <p14:xfrm>
                <a:off x="8785407" y="676342"/>
                <a:ext cx="154800" cy="61920"/>
              </p14:xfrm>
            </p:contentPart>
          </mc:Choice>
          <mc:Fallback>
            <p:pic>
              <p:nvPicPr>
                <p:cNvPr id="14" name="Freihand 13">
                  <a:extLst>
                    <a:ext uri="{FF2B5EF4-FFF2-40B4-BE49-F238E27FC236}">
                      <a16:creationId xmlns:a16="http://schemas.microsoft.com/office/drawing/2014/main" id="{F1F146F5-2683-6B6A-53EB-5075ADC5D2E8}"/>
                    </a:ext>
                  </a:extLst>
                </p:cNvPr>
                <p:cNvPicPr/>
                <p:nvPr/>
              </p:nvPicPr>
              <p:blipFill>
                <a:blip r:embed="rId22"/>
                <a:stretch>
                  <a:fillRect/>
                </a:stretch>
              </p:blipFill>
              <p:spPr>
                <a:xfrm>
                  <a:off x="8776407" y="667702"/>
                  <a:ext cx="172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810E2A8-3DDD-2F7C-F5B7-EA1752B2FBA9}"/>
                    </a:ext>
                  </a:extLst>
                </p14:cNvPr>
                <p14:cNvContentPartPr/>
                <p14:nvPr/>
              </p14:nvContentPartPr>
              <p14:xfrm>
                <a:off x="8900967" y="665542"/>
                <a:ext cx="77400" cy="206280"/>
              </p14:xfrm>
            </p:contentPart>
          </mc:Choice>
          <mc:Fallback>
            <p:pic>
              <p:nvPicPr>
                <p:cNvPr id="15" name="Freihand 14">
                  <a:extLst>
                    <a:ext uri="{FF2B5EF4-FFF2-40B4-BE49-F238E27FC236}">
                      <a16:creationId xmlns:a16="http://schemas.microsoft.com/office/drawing/2014/main" id="{3810E2A8-3DDD-2F7C-F5B7-EA1752B2FBA9}"/>
                    </a:ext>
                  </a:extLst>
                </p:cNvPr>
                <p:cNvPicPr/>
                <p:nvPr/>
              </p:nvPicPr>
              <p:blipFill>
                <a:blip r:embed="rId24"/>
                <a:stretch>
                  <a:fillRect/>
                </a:stretch>
              </p:blipFill>
              <p:spPr>
                <a:xfrm>
                  <a:off x="8891967" y="656902"/>
                  <a:ext cx="95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94F7E3A-5DE4-E38C-3182-B67F79465900}"/>
                    </a:ext>
                  </a:extLst>
                </p14:cNvPr>
                <p14:cNvContentPartPr/>
                <p14:nvPr/>
              </p14:nvContentPartPr>
              <p14:xfrm>
                <a:off x="9141807" y="551782"/>
                <a:ext cx="32760" cy="151200"/>
              </p14:xfrm>
            </p:contentPart>
          </mc:Choice>
          <mc:Fallback>
            <p:pic>
              <p:nvPicPr>
                <p:cNvPr id="16" name="Freihand 15">
                  <a:extLst>
                    <a:ext uri="{FF2B5EF4-FFF2-40B4-BE49-F238E27FC236}">
                      <a16:creationId xmlns:a16="http://schemas.microsoft.com/office/drawing/2014/main" id="{894F7E3A-5DE4-E38C-3182-B67F79465900}"/>
                    </a:ext>
                  </a:extLst>
                </p:cNvPr>
                <p:cNvPicPr/>
                <p:nvPr/>
              </p:nvPicPr>
              <p:blipFill>
                <a:blip r:embed="rId26"/>
                <a:stretch>
                  <a:fillRect/>
                </a:stretch>
              </p:blipFill>
              <p:spPr>
                <a:xfrm>
                  <a:off x="9133167" y="542782"/>
                  <a:ext cx="50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6CC8075-FFE6-EF0F-A55C-912B6503707E}"/>
                    </a:ext>
                  </a:extLst>
                </p14:cNvPr>
                <p14:cNvContentPartPr/>
                <p14:nvPr/>
              </p14:nvContentPartPr>
              <p14:xfrm>
                <a:off x="9062607" y="552142"/>
                <a:ext cx="210960" cy="165960"/>
              </p14:xfrm>
            </p:contentPart>
          </mc:Choice>
          <mc:Fallback>
            <p:pic>
              <p:nvPicPr>
                <p:cNvPr id="17" name="Freihand 16">
                  <a:extLst>
                    <a:ext uri="{FF2B5EF4-FFF2-40B4-BE49-F238E27FC236}">
                      <a16:creationId xmlns:a16="http://schemas.microsoft.com/office/drawing/2014/main" id="{A6CC8075-FFE6-EF0F-A55C-912B6503707E}"/>
                    </a:ext>
                  </a:extLst>
                </p:cNvPr>
                <p:cNvPicPr/>
                <p:nvPr/>
              </p:nvPicPr>
              <p:blipFill>
                <a:blip r:embed="rId28"/>
                <a:stretch>
                  <a:fillRect/>
                </a:stretch>
              </p:blipFill>
              <p:spPr>
                <a:xfrm>
                  <a:off x="9053967" y="543502"/>
                  <a:ext cx="228600" cy="18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7585DE63-372D-4EAD-7099-8A4BAE4272E0}"/>
                  </a:ext>
                </a:extLst>
              </p14:cNvPr>
              <p14:cNvContentPartPr/>
              <p14:nvPr/>
            </p14:nvContentPartPr>
            <p14:xfrm>
              <a:off x="165927" y="300502"/>
              <a:ext cx="963360" cy="99720"/>
            </p14:xfrm>
          </p:contentPart>
        </mc:Choice>
        <mc:Fallback>
          <p:pic>
            <p:nvPicPr>
              <p:cNvPr id="22" name="Freihand 21">
                <a:extLst>
                  <a:ext uri="{FF2B5EF4-FFF2-40B4-BE49-F238E27FC236}">
                    <a16:creationId xmlns:a16="http://schemas.microsoft.com/office/drawing/2014/main" id="{7585DE63-372D-4EAD-7099-8A4BAE4272E0}"/>
                  </a:ext>
                </a:extLst>
              </p:cNvPr>
              <p:cNvPicPr/>
              <p:nvPr/>
            </p:nvPicPr>
            <p:blipFill>
              <a:blip r:embed="rId30"/>
              <a:stretch>
                <a:fillRect/>
              </a:stretch>
            </p:blipFill>
            <p:spPr>
              <a:xfrm>
                <a:off x="156927" y="291502"/>
                <a:ext cx="981000" cy="117360"/>
              </a:xfrm>
              <a:prstGeom prst="rect">
                <a:avLst/>
              </a:prstGeom>
            </p:spPr>
          </p:pic>
        </mc:Fallback>
      </mc:AlternateContent>
      <p:grpSp>
        <p:nvGrpSpPr>
          <p:cNvPr id="171008" name="Gruppieren 171007">
            <a:extLst>
              <a:ext uri="{FF2B5EF4-FFF2-40B4-BE49-F238E27FC236}">
                <a16:creationId xmlns:a16="http://schemas.microsoft.com/office/drawing/2014/main" id="{65B4ED81-654C-DF43-2294-8E19CFA74854}"/>
              </a:ext>
            </a:extLst>
          </p:cNvPr>
          <p:cNvGrpSpPr/>
          <p:nvPr/>
        </p:nvGrpSpPr>
        <p:grpSpPr>
          <a:xfrm>
            <a:off x="9023007" y="1165222"/>
            <a:ext cx="178560" cy="206280"/>
            <a:chOff x="9023007" y="1165222"/>
            <a:chExt cx="178560" cy="206280"/>
          </a:xfrm>
        </p:grpSpPr>
        <mc:AlternateContent xmlns:mc="http://schemas.openxmlformats.org/markup-compatibility/2006">
          <mc:Choice xmlns:p14="http://schemas.microsoft.com/office/powerpoint/2010/main" Requires="p14">
            <p:contentPart p14:bwMode="auto" r:id="rId31">
              <p14:nvContentPartPr>
                <p14:cNvPr id="62" name="Freihand 61">
                  <a:extLst>
                    <a:ext uri="{FF2B5EF4-FFF2-40B4-BE49-F238E27FC236}">
                      <a16:creationId xmlns:a16="http://schemas.microsoft.com/office/drawing/2014/main" id="{1B7D5525-C51A-5D8D-7579-8FFD33ABFD96}"/>
                    </a:ext>
                  </a:extLst>
                </p14:cNvPr>
                <p14:cNvContentPartPr/>
                <p14:nvPr/>
              </p14:nvContentPartPr>
              <p14:xfrm>
                <a:off x="9023007" y="1212022"/>
                <a:ext cx="131040" cy="26640"/>
              </p14:xfrm>
            </p:contentPart>
          </mc:Choice>
          <mc:Fallback>
            <p:pic>
              <p:nvPicPr>
                <p:cNvPr id="62" name="Freihand 61">
                  <a:extLst>
                    <a:ext uri="{FF2B5EF4-FFF2-40B4-BE49-F238E27FC236}">
                      <a16:creationId xmlns:a16="http://schemas.microsoft.com/office/drawing/2014/main" id="{1B7D5525-C51A-5D8D-7579-8FFD33ABFD96}"/>
                    </a:ext>
                  </a:extLst>
                </p:cNvPr>
                <p:cNvPicPr/>
                <p:nvPr/>
              </p:nvPicPr>
              <p:blipFill>
                <a:blip r:embed="rId32"/>
                <a:stretch>
                  <a:fillRect/>
                </a:stretch>
              </p:blipFill>
              <p:spPr>
                <a:xfrm>
                  <a:off x="9014367" y="1203382"/>
                  <a:ext cx="148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3" name="Freihand 62">
                  <a:extLst>
                    <a:ext uri="{FF2B5EF4-FFF2-40B4-BE49-F238E27FC236}">
                      <a16:creationId xmlns:a16="http://schemas.microsoft.com/office/drawing/2014/main" id="{5C2853C1-DA4D-713F-8320-34DE6626DC6D}"/>
                    </a:ext>
                  </a:extLst>
                </p14:cNvPr>
                <p14:cNvContentPartPr/>
                <p14:nvPr/>
              </p14:nvContentPartPr>
              <p14:xfrm>
                <a:off x="9125247" y="1165222"/>
                <a:ext cx="76320" cy="206280"/>
              </p14:xfrm>
            </p:contentPart>
          </mc:Choice>
          <mc:Fallback>
            <p:pic>
              <p:nvPicPr>
                <p:cNvPr id="63" name="Freihand 62">
                  <a:extLst>
                    <a:ext uri="{FF2B5EF4-FFF2-40B4-BE49-F238E27FC236}">
                      <a16:creationId xmlns:a16="http://schemas.microsoft.com/office/drawing/2014/main" id="{5C2853C1-DA4D-713F-8320-34DE6626DC6D}"/>
                    </a:ext>
                  </a:extLst>
                </p:cNvPr>
                <p:cNvPicPr/>
                <p:nvPr/>
              </p:nvPicPr>
              <p:blipFill>
                <a:blip r:embed="rId34"/>
                <a:stretch>
                  <a:fillRect/>
                </a:stretch>
              </p:blipFill>
              <p:spPr>
                <a:xfrm>
                  <a:off x="9116607" y="1156222"/>
                  <a:ext cx="93960" cy="223920"/>
                </a:xfrm>
                <a:prstGeom prst="rect">
                  <a:avLst/>
                </a:prstGeom>
              </p:spPr>
            </p:pic>
          </mc:Fallback>
        </mc:AlternateContent>
      </p:grpSp>
      <p:grpSp>
        <p:nvGrpSpPr>
          <p:cNvPr id="171013" name="Gruppieren 171012">
            <a:extLst>
              <a:ext uri="{FF2B5EF4-FFF2-40B4-BE49-F238E27FC236}">
                <a16:creationId xmlns:a16="http://schemas.microsoft.com/office/drawing/2014/main" id="{2EE35F54-44EC-8A66-EDE1-3627641790A1}"/>
              </a:ext>
            </a:extLst>
          </p:cNvPr>
          <p:cNvGrpSpPr/>
          <p:nvPr/>
        </p:nvGrpSpPr>
        <p:grpSpPr>
          <a:xfrm>
            <a:off x="8348367" y="1199782"/>
            <a:ext cx="291960" cy="177840"/>
            <a:chOff x="8348367" y="1199782"/>
            <a:chExt cx="291960" cy="177840"/>
          </a:xfrm>
        </p:grpSpPr>
        <mc:AlternateContent xmlns:mc="http://schemas.openxmlformats.org/markup-compatibility/2006">
          <mc:Choice xmlns:p14="http://schemas.microsoft.com/office/powerpoint/2010/main" Requires="p14">
            <p:contentPart p14:bwMode="auto" r:id="rId35">
              <p14:nvContentPartPr>
                <p14:cNvPr id="171009" name="Freihand 171008">
                  <a:extLst>
                    <a:ext uri="{FF2B5EF4-FFF2-40B4-BE49-F238E27FC236}">
                      <a16:creationId xmlns:a16="http://schemas.microsoft.com/office/drawing/2014/main" id="{BA01FA20-4172-4A73-D769-06EDA6381280}"/>
                    </a:ext>
                  </a:extLst>
                </p14:cNvPr>
                <p14:cNvContentPartPr/>
                <p14:nvPr/>
              </p14:nvContentPartPr>
              <p14:xfrm>
                <a:off x="8352327" y="1252342"/>
                <a:ext cx="166680" cy="30240"/>
              </p14:xfrm>
            </p:contentPart>
          </mc:Choice>
          <mc:Fallback>
            <p:pic>
              <p:nvPicPr>
                <p:cNvPr id="171009" name="Freihand 171008">
                  <a:extLst>
                    <a:ext uri="{FF2B5EF4-FFF2-40B4-BE49-F238E27FC236}">
                      <a16:creationId xmlns:a16="http://schemas.microsoft.com/office/drawing/2014/main" id="{BA01FA20-4172-4A73-D769-06EDA6381280}"/>
                    </a:ext>
                  </a:extLst>
                </p:cNvPr>
                <p:cNvPicPr/>
                <p:nvPr/>
              </p:nvPicPr>
              <p:blipFill>
                <a:blip r:embed="rId36"/>
                <a:stretch>
                  <a:fillRect/>
                </a:stretch>
              </p:blipFill>
              <p:spPr>
                <a:xfrm>
                  <a:off x="8343687" y="1243342"/>
                  <a:ext cx="184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1010" name="Freihand 171009">
                  <a:extLst>
                    <a:ext uri="{FF2B5EF4-FFF2-40B4-BE49-F238E27FC236}">
                      <a16:creationId xmlns:a16="http://schemas.microsoft.com/office/drawing/2014/main" id="{0AB34D2C-7558-251C-A1C6-2192288CAF70}"/>
                    </a:ext>
                  </a:extLst>
                </p14:cNvPr>
                <p14:cNvContentPartPr/>
                <p14:nvPr/>
              </p14:nvContentPartPr>
              <p14:xfrm>
                <a:off x="8348367" y="1281862"/>
                <a:ext cx="156600" cy="52920"/>
              </p14:xfrm>
            </p:contentPart>
          </mc:Choice>
          <mc:Fallback>
            <p:pic>
              <p:nvPicPr>
                <p:cNvPr id="171010" name="Freihand 171009">
                  <a:extLst>
                    <a:ext uri="{FF2B5EF4-FFF2-40B4-BE49-F238E27FC236}">
                      <a16:creationId xmlns:a16="http://schemas.microsoft.com/office/drawing/2014/main" id="{0AB34D2C-7558-251C-A1C6-2192288CAF70}"/>
                    </a:ext>
                  </a:extLst>
                </p:cNvPr>
                <p:cNvPicPr/>
                <p:nvPr/>
              </p:nvPicPr>
              <p:blipFill>
                <a:blip r:embed="rId38"/>
                <a:stretch>
                  <a:fillRect/>
                </a:stretch>
              </p:blipFill>
              <p:spPr>
                <a:xfrm>
                  <a:off x="8339367" y="1272862"/>
                  <a:ext cx="174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1011" name="Freihand 171010">
                  <a:extLst>
                    <a:ext uri="{FF2B5EF4-FFF2-40B4-BE49-F238E27FC236}">
                      <a16:creationId xmlns:a16="http://schemas.microsoft.com/office/drawing/2014/main" id="{A7A3ACD0-A48F-6594-C0E7-86A67095070B}"/>
                    </a:ext>
                  </a:extLst>
                </p14:cNvPr>
                <p14:cNvContentPartPr/>
                <p14:nvPr/>
              </p14:nvContentPartPr>
              <p14:xfrm>
                <a:off x="8531967" y="1199782"/>
                <a:ext cx="108360" cy="177840"/>
              </p14:xfrm>
            </p:contentPart>
          </mc:Choice>
          <mc:Fallback>
            <p:pic>
              <p:nvPicPr>
                <p:cNvPr id="171011" name="Freihand 171010">
                  <a:extLst>
                    <a:ext uri="{FF2B5EF4-FFF2-40B4-BE49-F238E27FC236}">
                      <a16:creationId xmlns:a16="http://schemas.microsoft.com/office/drawing/2014/main" id="{A7A3ACD0-A48F-6594-C0E7-86A67095070B}"/>
                    </a:ext>
                  </a:extLst>
                </p:cNvPr>
                <p:cNvPicPr/>
                <p:nvPr/>
              </p:nvPicPr>
              <p:blipFill>
                <a:blip r:embed="rId40"/>
                <a:stretch>
                  <a:fillRect/>
                </a:stretch>
              </p:blipFill>
              <p:spPr>
                <a:xfrm>
                  <a:off x="8522967" y="1190782"/>
                  <a:ext cx="126000" cy="195480"/>
                </a:xfrm>
                <a:prstGeom prst="rect">
                  <a:avLst/>
                </a:prstGeom>
              </p:spPr>
            </p:pic>
          </mc:Fallback>
        </mc:AlternateContent>
      </p:grpSp>
      <p:grpSp>
        <p:nvGrpSpPr>
          <p:cNvPr id="171034" name="Gruppieren 171033">
            <a:extLst>
              <a:ext uri="{FF2B5EF4-FFF2-40B4-BE49-F238E27FC236}">
                <a16:creationId xmlns:a16="http://schemas.microsoft.com/office/drawing/2014/main" id="{2CED29EB-78BD-4800-9446-53D00460B846}"/>
              </a:ext>
            </a:extLst>
          </p:cNvPr>
          <p:cNvGrpSpPr/>
          <p:nvPr/>
        </p:nvGrpSpPr>
        <p:grpSpPr>
          <a:xfrm>
            <a:off x="8558247" y="1677142"/>
            <a:ext cx="910080" cy="210960"/>
            <a:chOff x="8558247" y="1677142"/>
            <a:chExt cx="910080" cy="210960"/>
          </a:xfrm>
        </p:grpSpPr>
        <mc:AlternateContent xmlns:mc="http://schemas.openxmlformats.org/markup-compatibility/2006">
          <mc:Choice xmlns:p14="http://schemas.microsoft.com/office/powerpoint/2010/main" Requires="p14">
            <p:contentPart p14:bwMode="auto" r:id="rId41">
              <p14:nvContentPartPr>
                <p14:cNvPr id="171021" name="Freihand 171020">
                  <a:extLst>
                    <a:ext uri="{FF2B5EF4-FFF2-40B4-BE49-F238E27FC236}">
                      <a16:creationId xmlns:a16="http://schemas.microsoft.com/office/drawing/2014/main" id="{18F85F8C-93F1-A7E7-5C0D-8D9FA75C069A}"/>
                    </a:ext>
                  </a:extLst>
                </p14:cNvPr>
                <p14:cNvContentPartPr/>
                <p14:nvPr/>
              </p14:nvContentPartPr>
              <p14:xfrm>
                <a:off x="8558247" y="1714222"/>
                <a:ext cx="144360" cy="173880"/>
              </p14:xfrm>
            </p:contentPart>
          </mc:Choice>
          <mc:Fallback>
            <p:pic>
              <p:nvPicPr>
                <p:cNvPr id="171021" name="Freihand 171020">
                  <a:extLst>
                    <a:ext uri="{FF2B5EF4-FFF2-40B4-BE49-F238E27FC236}">
                      <a16:creationId xmlns:a16="http://schemas.microsoft.com/office/drawing/2014/main" id="{18F85F8C-93F1-A7E7-5C0D-8D9FA75C069A}"/>
                    </a:ext>
                  </a:extLst>
                </p:cNvPr>
                <p:cNvPicPr/>
                <p:nvPr/>
              </p:nvPicPr>
              <p:blipFill>
                <a:blip r:embed="rId42"/>
                <a:stretch>
                  <a:fillRect/>
                </a:stretch>
              </p:blipFill>
              <p:spPr>
                <a:xfrm>
                  <a:off x="8549607" y="1705582"/>
                  <a:ext cx="162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1022" name="Freihand 171021">
                  <a:extLst>
                    <a:ext uri="{FF2B5EF4-FFF2-40B4-BE49-F238E27FC236}">
                      <a16:creationId xmlns:a16="http://schemas.microsoft.com/office/drawing/2014/main" id="{4236196D-5853-2431-8F96-D3E4B897DDAD}"/>
                    </a:ext>
                  </a:extLst>
                </p14:cNvPr>
                <p14:cNvContentPartPr/>
                <p14:nvPr/>
              </p14:nvContentPartPr>
              <p14:xfrm>
                <a:off x="8781807" y="1785862"/>
                <a:ext cx="114840" cy="16200"/>
              </p14:xfrm>
            </p:contentPart>
          </mc:Choice>
          <mc:Fallback>
            <p:pic>
              <p:nvPicPr>
                <p:cNvPr id="171022" name="Freihand 171021">
                  <a:extLst>
                    <a:ext uri="{FF2B5EF4-FFF2-40B4-BE49-F238E27FC236}">
                      <a16:creationId xmlns:a16="http://schemas.microsoft.com/office/drawing/2014/main" id="{4236196D-5853-2431-8F96-D3E4B897DDAD}"/>
                    </a:ext>
                  </a:extLst>
                </p:cNvPr>
                <p:cNvPicPr/>
                <p:nvPr/>
              </p:nvPicPr>
              <p:blipFill>
                <a:blip r:embed="rId44"/>
                <a:stretch>
                  <a:fillRect/>
                </a:stretch>
              </p:blipFill>
              <p:spPr>
                <a:xfrm>
                  <a:off x="8772807" y="1776862"/>
                  <a:ext cx="132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1023" name="Freihand 171022">
                  <a:extLst>
                    <a:ext uri="{FF2B5EF4-FFF2-40B4-BE49-F238E27FC236}">
                      <a16:creationId xmlns:a16="http://schemas.microsoft.com/office/drawing/2014/main" id="{1ED434F9-885C-DF78-0F6A-7D67F0901F08}"/>
                    </a:ext>
                  </a:extLst>
                </p14:cNvPr>
                <p14:cNvContentPartPr/>
                <p14:nvPr/>
              </p14:nvContentPartPr>
              <p14:xfrm>
                <a:off x="8984847" y="1686862"/>
                <a:ext cx="89640" cy="141480"/>
              </p14:xfrm>
            </p:contentPart>
          </mc:Choice>
          <mc:Fallback>
            <p:pic>
              <p:nvPicPr>
                <p:cNvPr id="171023" name="Freihand 171022">
                  <a:extLst>
                    <a:ext uri="{FF2B5EF4-FFF2-40B4-BE49-F238E27FC236}">
                      <a16:creationId xmlns:a16="http://schemas.microsoft.com/office/drawing/2014/main" id="{1ED434F9-885C-DF78-0F6A-7D67F0901F08}"/>
                    </a:ext>
                  </a:extLst>
                </p:cNvPr>
                <p:cNvPicPr/>
                <p:nvPr/>
              </p:nvPicPr>
              <p:blipFill>
                <a:blip r:embed="rId46"/>
                <a:stretch>
                  <a:fillRect/>
                </a:stretch>
              </p:blipFill>
              <p:spPr>
                <a:xfrm>
                  <a:off x="8976207" y="1677862"/>
                  <a:ext cx="107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1024" name="Freihand 171023">
                  <a:extLst>
                    <a:ext uri="{FF2B5EF4-FFF2-40B4-BE49-F238E27FC236}">
                      <a16:creationId xmlns:a16="http://schemas.microsoft.com/office/drawing/2014/main" id="{2C88DC44-F479-FC23-A37C-42096EA1807E}"/>
                    </a:ext>
                  </a:extLst>
                </p14:cNvPr>
                <p14:cNvContentPartPr/>
                <p14:nvPr/>
              </p14:nvContentPartPr>
              <p14:xfrm>
                <a:off x="9071247" y="1829782"/>
                <a:ext cx="29160" cy="38520"/>
              </p14:xfrm>
            </p:contentPart>
          </mc:Choice>
          <mc:Fallback>
            <p:pic>
              <p:nvPicPr>
                <p:cNvPr id="171024" name="Freihand 171023">
                  <a:extLst>
                    <a:ext uri="{FF2B5EF4-FFF2-40B4-BE49-F238E27FC236}">
                      <a16:creationId xmlns:a16="http://schemas.microsoft.com/office/drawing/2014/main" id="{2C88DC44-F479-FC23-A37C-42096EA1807E}"/>
                    </a:ext>
                  </a:extLst>
                </p:cNvPr>
                <p:cNvPicPr/>
                <p:nvPr/>
              </p:nvPicPr>
              <p:blipFill>
                <a:blip r:embed="rId48"/>
                <a:stretch>
                  <a:fillRect/>
                </a:stretch>
              </p:blipFill>
              <p:spPr>
                <a:xfrm>
                  <a:off x="9062247" y="1820782"/>
                  <a:ext cx="46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1025" name="Freihand 171024">
                  <a:extLst>
                    <a:ext uri="{FF2B5EF4-FFF2-40B4-BE49-F238E27FC236}">
                      <a16:creationId xmlns:a16="http://schemas.microsoft.com/office/drawing/2014/main" id="{621C693E-D501-EEEF-AD71-6A45162C7A32}"/>
                    </a:ext>
                  </a:extLst>
                </p14:cNvPr>
                <p14:cNvContentPartPr/>
                <p14:nvPr/>
              </p14:nvContentPartPr>
              <p14:xfrm>
                <a:off x="9159447" y="1677142"/>
                <a:ext cx="110880" cy="191880"/>
              </p14:xfrm>
            </p:contentPart>
          </mc:Choice>
          <mc:Fallback>
            <p:pic>
              <p:nvPicPr>
                <p:cNvPr id="171025" name="Freihand 171024">
                  <a:extLst>
                    <a:ext uri="{FF2B5EF4-FFF2-40B4-BE49-F238E27FC236}">
                      <a16:creationId xmlns:a16="http://schemas.microsoft.com/office/drawing/2014/main" id="{621C693E-D501-EEEF-AD71-6A45162C7A32}"/>
                    </a:ext>
                  </a:extLst>
                </p:cNvPr>
                <p:cNvPicPr/>
                <p:nvPr/>
              </p:nvPicPr>
              <p:blipFill>
                <a:blip r:embed="rId50"/>
                <a:stretch>
                  <a:fillRect/>
                </a:stretch>
              </p:blipFill>
              <p:spPr>
                <a:xfrm>
                  <a:off x="9150807" y="1668142"/>
                  <a:ext cx="128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1026" name="Freihand 171025">
                  <a:extLst>
                    <a:ext uri="{FF2B5EF4-FFF2-40B4-BE49-F238E27FC236}">
                      <a16:creationId xmlns:a16="http://schemas.microsoft.com/office/drawing/2014/main" id="{50C42113-CD24-FE14-C993-DEA1F6174AB5}"/>
                    </a:ext>
                  </a:extLst>
                </p14:cNvPr>
                <p14:cNvContentPartPr/>
                <p14:nvPr/>
              </p14:nvContentPartPr>
              <p14:xfrm>
                <a:off x="9373647" y="1721062"/>
                <a:ext cx="94680" cy="155880"/>
              </p14:xfrm>
            </p:contentPart>
          </mc:Choice>
          <mc:Fallback>
            <p:pic>
              <p:nvPicPr>
                <p:cNvPr id="171026" name="Freihand 171025">
                  <a:extLst>
                    <a:ext uri="{FF2B5EF4-FFF2-40B4-BE49-F238E27FC236}">
                      <a16:creationId xmlns:a16="http://schemas.microsoft.com/office/drawing/2014/main" id="{50C42113-CD24-FE14-C993-DEA1F6174AB5}"/>
                    </a:ext>
                  </a:extLst>
                </p:cNvPr>
                <p:cNvPicPr/>
                <p:nvPr/>
              </p:nvPicPr>
              <p:blipFill>
                <a:blip r:embed="rId52"/>
                <a:stretch>
                  <a:fillRect/>
                </a:stretch>
              </p:blipFill>
              <p:spPr>
                <a:xfrm>
                  <a:off x="9365007" y="1712062"/>
                  <a:ext cx="112320" cy="173520"/>
                </a:xfrm>
                <a:prstGeom prst="rect">
                  <a:avLst/>
                </a:prstGeom>
              </p:spPr>
            </p:pic>
          </mc:Fallback>
        </mc:AlternateContent>
      </p:grpSp>
      <p:grpSp>
        <p:nvGrpSpPr>
          <p:cNvPr id="171033" name="Gruppieren 171032">
            <a:extLst>
              <a:ext uri="{FF2B5EF4-FFF2-40B4-BE49-F238E27FC236}">
                <a16:creationId xmlns:a16="http://schemas.microsoft.com/office/drawing/2014/main" id="{96A09C3C-ADAE-C481-ADF5-BBC7DD8C40CA}"/>
              </a:ext>
            </a:extLst>
          </p:cNvPr>
          <p:cNvGrpSpPr/>
          <p:nvPr/>
        </p:nvGrpSpPr>
        <p:grpSpPr>
          <a:xfrm>
            <a:off x="9681447" y="1709902"/>
            <a:ext cx="226800" cy="77760"/>
            <a:chOff x="9681447" y="1709902"/>
            <a:chExt cx="226800" cy="77760"/>
          </a:xfrm>
        </p:grpSpPr>
        <mc:AlternateContent xmlns:mc="http://schemas.openxmlformats.org/markup-compatibility/2006">
          <mc:Choice xmlns:p14="http://schemas.microsoft.com/office/powerpoint/2010/main" Requires="p14">
            <p:contentPart p14:bwMode="auto" r:id="rId53">
              <p14:nvContentPartPr>
                <p14:cNvPr id="171027" name="Freihand 171026">
                  <a:extLst>
                    <a:ext uri="{FF2B5EF4-FFF2-40B4-BE49-F238E27FC236}">
                      <a16:creationId xmlns:a16="http://schemas.microsoft.com/office/drawing/2014/main" id="{88B64F6E-1F10-B1C4-4DAD-38F15AA66729}"/>
                    </a:ext>
                  </a:extLst>
                </p14:cNvPr>
                <p14:cNvContentPartPr/>
                <p14:nvPr/>
              </p14:nvContentPartPr>
              <p14:xfrm>
                <a:off x="9681447" y="1709902"/>
                <a:ext cx="162000" cy="23400"/>
              </p14:xfrm>
            </p:contentPart>
          </mc:Choice>
          <mc:Fallback>
            <p:pic>
              <p:nvPicPr>
                <p:cNvPr id="171027" name="Freihand 171026">
                  <a:extLst>
                    <a:ext uri="{FF2B5EF4-FFF2-40B4-BE49-F238E27FC236}">
                      <a16:creationId xmlns:a16="http://schemas.microsoft.com/office/drawing/2014/main" id="{88B64F6E-1F10-B1C4-4DAD-38F15AA66729}"/>
                    </a:ext>
                  </a:extLst>
                </p:cNvPr>
                <p:cNvPicPr/>
                <p:nvPr/>
              </p:nvPicPr>
              <p:blipFill>
                <a:blip r:embed="rId54"/>
                <a:stretch>
                  <a:fillRect/>
                </a:stretch>
              </p:blipFill>
              <p:spPr>
                <a:xfrm>
                  <a:off x="9672807" y="1701262"/>
                  <a:ext cx="179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1028" name="Freihand 171027">
                  <a:extLst>
                    <a:ext uri="{FF2B5EF4-FFF2-40B4-BE49-F238E27FC236}">
                      <a16:creationId xmlns:a16="http://schemas.microsoft.com/office/drawing/2014/main" id="{E9F7B3CF-66D5-8AB7-BF47-AC2BCBEB1F86}"/>
                    </a:ext>
                  </a:extLst>
                </p14:cNvPr>
                <p14:cNvContentPartPr/>
                <p14:nvPr/>
              </p14:nvContentPartPr>
              <p14:xfrm>
                <a:off x="9721767" y="1759582"/>
                <a:ext cx="186480" cy="28080"/>
              </p14:xfrm>
            </p:contentPart>
          </mc:Choice>
          <mc:Fallback>
            <p:pic>
              <p:nvPicPr>
                <p:cNvPr id="171028" name="Freihand 171027">
                  <a:extLst>
                    <a:ext uri="{FF2B5EF4-FFF2-40B4-BE49-F238E27FC236}">
                      <a16:creationId xmlns:a16="http://schemas.microsoft.com/office/drawing/2014/main" id="{E9F7B3CF-66D5-8AB7-BF47-AC2BCBEB1F86}"/>
                    </a:ext>
                  </a:extLst>
                </p:cNvPr>
                <p:cNvPicPr/>
                <p:nvPr/>
              </p:nvPicPr>
              <p:blipFill>
                <a:blip r:embed="rId56"/>
                <a:stretch>
                  <a:fillRect/>
                </a:stretch>
              </p:blipFill>
              <p:spPr>
                <a:xfrm>
                  <a:off x="9713127" y="1750582"/>
                  <a:ext cx="204120" cy="45720"/>
                </a:xfrm>
                <a:prstGeom prst="rect">
                  <a:avLst/>
                </a:prstGeom>
              </p:spPr>
            </p:pic>
          </mc:Fallback>
        </mc:AlternateContent>
      </p:grpSp>
      <p:grpSp>
        <p:nvGrpSpPr>
          <p:cNvPr id="171032" name="Gruppieren 171031">
            <a:extLst>
              <a:ext uri="{FF2B5EF4-FFF2-40B4-BE49-F238E27FC236}">
                <a16:creationId xmlns:a16="http://schemas.microsoft.com/office/drawing/2014/main" id="{352A7802-9E1D-D620-E120-818B8CDE7540}"/>
              </a:ext>
            </a:extLst>
          </p:cNvPr>
          <p:cNvGrpSpPr/>
          <p:nvPr/>
        </p:nvGrpSpPr>
        <p:grpSpPr>
          <a:xfrm>
            <a:off x="10073127" y="1636102"/>
            <a:ext cx="557280" cy="183960"/>
            <a:chOff x="10073127" y="1636102"/>
            <a:chExt cx="557280" cy="183960"/>
          </a:xfrm>
        </p:grpSpPr>
        <mc:AlternateContent xmlns:mc="http://schemas.openxmlformats.org/markup-compatibility/2006">
          <mc:Choice xmlns:p14="http://schemas.microsoft.com/office/powerpoint/2010/main" Requires="p14">
            <p:contentPart p14:bwMode="auto" r:id="rId57">
              <p14:nvContentPartPr>
                <p14:cNvPr id="171029" name="Freihand 171028">
                  <a:extLst>
                    <a:ext uri="{FF2B5EF4-FFF2-40B4-BE49-F238E27FC236}">
                      <a16:creationId xmlns:a16="http://schemas.microsoft.com/office/drawing/2014/main" id="{E96999DF-A38C-1D5A-8FC2-6132551BFD7D}"/>
                    </a:ext>
                  </a:extLst>
                </p14:cNvPr>
                <p14:cNvContentPartPr/>
                <p14:nvPr/>
              </p14:nvContentPartPr>
              <p14:xfrm>
                <a:off x="10073127" y="1636102"/>
                <a:ext cx="175680" cy="183960"/>
              </p14:xfrm>
            </p:contentPart>
          </mc:Choice>
          <mc:Fallback>
            <p:pic>
              <p:nvPicPr>
                <p:cNvPr id="171029" name="Freihand 171028">
                  <a:extLst>
                    <a:ext uri="{FF2B5EF4-FFF2-40B4-BE49-F238E27FC236}">
                      <a16:creationId xmlns:a16="http://schemas.microsoft.com/office/drawing/2014/main" id="{E96999DF-A38C-1D5A-8FC2-6132551BFD7D}"/>
                    </a:ext>
                  </a:extLst>
                </p:cNvPr>
                <p:cNvPicPr/>
                <p:nvPr/>
              </p:nvPicPr>
              <p:blipFill>
                <a:blip r:embed="rId58"/>
                <a:stretch>
                  <a:fillRect/>
                </a:stretch>
              </p:blipFill>
              <p:spPr>
                <a:xfrm>
                  <a:off x="10064487" y="1627102"/>
                  <a:ext cx="1933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1030" name="Freihand 171029">
                  <a:extLst>
                    <a:ext uri="{FF2B5EF4-FFF2-40B4-BE49-F238E27FC236}">
                      <a16:creationId xmlns:a16="http://schemas.microsoft.com/office/drawing/2014/main" id="{62A2BB93-B8F0-807C-17C4-69F4945EAB64}"/>
                    </a:ext>
                  </a:extLst>
                </p14:cNvPr>
                <p14:cNvContentPartPr/>
                <p14:nvPr/>
              </p14:nvContentPartPr>
              <p14:xfrm>
                <a:off x="10278687" y="1660582"/>
                <a:ext cx="87840" cy="97200"/>
              </p14:xfrm>
            </p:contentPart>
          </mc:Choice>
          <mc:Fallback>
            <p:pic>
              <p:nvPicPr>
                <p:cNvPr id="171030" name="Freihand 171029">
                  <a:extLst>
                    <a:ext uri="{FF2B5EF4-FFF2-40B4-BE49-F238E27FC236}">
                      <a16:creationId xmlns:a16="http://schemas.microsoft.com/office/drawing/2014/main" id="{62A2BB93-B8F0-807C-17C4-69F4945EAB64}"/>
                    </a:ext>
                  </a:extLst>
                </p:cNvPr>
                <p:cNvPicPr/>
                <p:nvPr/>
              </p:nvPicPr>
              <p:blipFill>
                <a:blip r:embed="rId60"/>
                <a:stretch>
                  <a:fillRect/>
                </a:stretch>
              </p:blipFill>
              <p:spPr>
                <a:xfrm>
                  <a:off x="10270047" y="1651582"/>
                  <a:ext cx="10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1031" name="Freihand 171030">
                  <a:extLst>
                    <a:ext uri="{FF2B5EF4-FFF2-40B4-BE49-F238E27FC236}">
                      <a16:creationId xmlns:a16="http://schemas.microsoft.com/office/drawing/2014/main" id="{6FD831E6-946B-A68A-CF8C-96DF12E0C815}"/>
                    </a:ext>
                  </a:extLst>
                </p14:cNvPr>
                <p14:cNvContentPartPr/>
                <p14:nvPr/>
              </p14:nvContentPartPr>
              <p14:xfrm>
                <a:off x="10448967" y="1652662"/>
                <a:ext cx="181440" cy="120600"/>
              </p14:xfrm>
            </p:contentPart>
          </mc:Choice>
          <mc:Fallback>
            <p:pic>
              <p:nvPicPr>
                <p:cNvPr id="171031" name="Freihand 171030">
                  <a:extLst>
                    <a:ext uri="{FF2B5EF4-FFF2-40B4-BE49-F238E27FC236}">
                      <a16:creationId xmlns:a16="http://schemas.microsoft.com/office/drawing/2014/main" id="{6FD831E6-946B-A68A-CF8C-96DF12E0C815}"/>
                    </a:ext>
                  </a:extLst>
                </p:cNvPr>
                <p:cNvPicPr/>
                <p:nvPr/>
              </p:nvPicPr>
              <p:blipFill>
                <a:blip r:embed="rId62"/>
                <a:stretch>
                  <a:fillRect/>
                </a:stretch>
              </p:blipFill>
              <p:spPr>
                <a:xfrm>
                  <a:off x="10440327" y="1644022"/>
                  <a:ext cx="199080" cy="138240"/>
                </a:xfrm>
                <a:prstGeom prst="rect">
                  <a:avLst/>
                </a:prstGeom>
              </p:spPr>
            </p:pic>
          </mc:Fallback>
        </mc:AlternateContent>
      </p:grpSp>
      <p:grpSp>
        <p:nvGrpSpPr>
          <p:cNvPr id="171045" name="Gruppieren 171044">
            <a:extLst>
              <a:ext uri="{FF2B5EF4-FFF2-40B4-BE49-F238E27FC236}">
                <a16:creationId xmlns:a16="http://schemas.microsoft.com/office/drawing/2014/main" id="{7DC4AEDC-8BB7-8BA7-09FE-1C35F6EC47AB}"/>
              </a:ext>
            </a:extLst>
          </p:cNvPr>
          <p:cNvGrpSpPr/>
          <p:nvPr/>
        </p:nvGrpSpPr>
        <p:grpSpPr>
          <a:xfrm>
            <a:off x="8802327" y="2073142"/>
            <a:ext cx="1179000" cy="324720"/>
            <a:chOff x="8802327" y="2073142"/>
            <a:chExt cx="1179000" cy="324720"/>
          </a:xfrm>
        </p:grpSpPr>
        <mc:AlternateContent xmlns:mc="http://schemas.openxmlformats.org/markup-compatibility/2006">
          <mc:Choice xmlns:p14="http://schemas.microsoft.com/office/powerpoint/2010/main" Requires="p14">
            <p:contentPart p14:bwMode="auto" r:id="rId63">
              <p14:nvContentPartPr>
                <p14:cNvPr id="171035" name="Freihand 171034">
                  <a:extLst>
                    <a:ext uri="{FF2B5EF4-FFF2-40B4-BE49-F238E27FC236}">
                      <a16:creationId xmlns:a16="http://schemas.microsoft.com/office/drawing/2014/main" id="{11EEC8A4-972A-40A1-7CA2-E9287EBF63BF}"/>
                    </a:ext>
                  </a:extLst>
                </p14:cNvPr>
                <p14:cNvContentPartPr/>
                <p14:nvPr/>
              </p14:nvContentPartPr>
              <p14:xfrm>
                <a:off x="8802327" y="2195902"/>
                <a:ext cx="117000" cy="77760"/>
              </p14:xfrm>
            </p:contentPart>
          </mc:Choice>
          <mc:Fallback>
            <p:pic>
              <p:nvPicPr>
                <p:cNvPr id="171035" name="Freihand 171034">
                  <a:extLst>
                    <a:ext uri="{FF2B5EF4-FFF2-40B4-BE49-F238E27FC236}">
                      <a16:creationId xmlns:a16="http://schemas.microsoft.com/office/drawing/2014/main" id="{11EEC8A4-972A-40A1-7CA2-E9287EBF63BF}"/>
                    </a:ext>
                  </a:extLst>
                </p:cNvPr>
                <p:cNvPicPr/>
                <p:nvPr/>
              </p:nvPicPr>
              <p:blipFill>
                <a:blip r:embed="rId64"/>
                <a:stretch>
                  <a:fillRect/>
                </a:stretch>
              </p:blipFill>
              <p:spPr>
                <a:xfrm>
                  <a:off x="8793687" y="2187262"/>
                  <a:ext cx="134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1036" name="Freihand 171035">
                  <a:extLst>
                    <a:ext uri="{FF2B5EF4-FFF2-40B4-BE49-F238E27FC236}">
                      <a16:creationId xmlns:a16="http://schemas.microsoft.com/office/drawing/2014/main" id="{817FFD68-D14D-832F-7E6E-E80090148DEE}"/>
                    </a:ext>
                  </a:extLst>
                </p14:cNvPr>
                <p14:cNvContentPartPr/>
                <p14:nvPr/>
              </p14:nvContentPartPr>
              <p14:xfrm>
                <a:off x="8912127" y="2181142"/>
                <a:ext cx="43560" cy="216720"/>
              </p14:xfrm>
            </p:contentPart>
          </mc:Choice>
          <mc:Fallback>
            <p:pic>
              <p:nvPicPr>
                <p:cNvPr id="171036" name="Freihand 171035">
                  <a:extLst>
                    <a:ext uri="{FF2B5EF4-FFF2-40B4-BE49-F238E27FC236}">
                      <a16:creationId xmlns:a16="http://schemas.microsoft.com/office/drawing/2014/main" id="{817FFD68-D14D-832F-7E6E-E80090148DEE}"/>
                    </a:ext>
                  </a:extLst>
                </p:cNvPr>
                <p:cNvPicPr/>
                <p:nvPr/>
              </p:nvPicPr>
              <p:blipFill>
                <a:blip r:embed="rId66"/>
                <a:stretch>
                  <a:fillRect/>
                </a:stretch>
              </p:blipFill>
              <p:spPr>
                <a:xfrm>
                  <a:off x="8903487" y="2172142"/>
                  <a:ext cx="61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1037" name="Freihand 171036">
                  <a:extLst>
                    <a:ext uri="{FF2B5EF4-FFF2-40B4-BE49-F238E27FC236}">
                      <a16:creationId xmlns:a16="http://schemas.microsoft.com/office/drawing/2014/main" id="{216F602B-F929-E205-DEC8-856A1B75676F}"/>
                    </a:ext>
                  </a:extLst>
                </p14:cNvPr>
                <p14:cNvContentPartPr/>
                <p14:nvPr/>
              </p14:nvContentPartPr>
              <p14:xfrm>
                <a:off x="9056847" y="2120302"/>
                <a:ext cx="272880" cy="235080"/>
              </p14:xfrm>
            </p:contentPart>
          </mc:Choice>
          <mc:Fallback>
            <p:pic>
              <p:nvPicPr>
                <p:cNvPr id="171037" name="Freihand 171036">
                  <a:extLst>
                    <a:ext uri="{FF2B5EF4-FFF2-40B4-BE49-F238E27FC236}">
                      <a16:creationId xmlns:a16="http://schemas.microsoft.com/office/drawing/2014/main" id="{216F602B-F929-E205-DEC8-856A1B75676F}"/>
                    </a:ext>
                  </a:extLst>
                </p:cNvPr>
                <p:cNvPicPr/>
                <p:nvPr/>
              </p:nvPicPr>
              <p:blipFill>
                <a:blip r:embed="rId68"/>
                <a:stretch>
                  <a:fillRect/>
                </a:stretch>
              </p:blipFill>
              <p:spPr>
                <a:xfrm>
                  <a:off x="9047847" y="2111302"/>
                  <a:ext cx="290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1038" name="Freihand 171037">
                  <a:extLst>
                    <a:ext uri="{FF2B5EF4-FFF2-40B4-BE49-F238E27FC236}">
                      <a16:creationId xmlns:a16="http://schemas.microsoft.com/office/drawing/2014/main" id="{C25180B0-106C-62C2-3473-DF73324B14C2}"/>
                    </a:ext>
                  </a:extLst>
                </p14:cNvPr>
                <p14:cNvContentPartPr/>
                <p14:nvPr/>
              </p14:nvContentPartPr>
              <p14:xfrm>
                <a:off x="9401007" y="2194462"/>
                <a:ext cx="99000" cy="27360"/>
              </p14:xfrm>
            </p:contentPart>
          </mc:Choice>
          <mc:Fallback>
            <p:pic>
              <p:nvPicPr>
                <p:cNvPr id="171038" name="Freihand 171037">
                  <a:extLst>
                    <a:ext uri="{FF2B5EF4-FFF2-40B4-BE49-F238E27FC236}">
                      <a16:creationId xmlns:a16="http://schemas.microsoft.com/office/drawing/2014/main" id="{C25180B0-106C-62C2-3473-DF73324B14C2}"/>
                    </a:ext>
                  </a:extLst>
                </p:cNvPr>
                <p:cNvPicPr/>
                <p:nvPr/>
              </p:nvPicPr>
              <p:blipFill>
                <a:blip r:embed="rId70"/>
                <a:stretch>
                  <a:fillRect/>
                </a:stretch>
              </p:blipFill>
              <p:spPr>
                <a:xfrm>
                  <a:off x="9392007" y="2185462"/>
                  <a:ext cx="116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1039" name="Freihand 171038">
                  <a:extLst>
                    <a:ext uri="{FF2B5EF4-FFF2-40B4-BE49-F238E27FC236}">
                      <a16:creationId xmlns:a16="http://schemas.microsoft.com/office/drawing/2014/main" id="{029BCF9F-29ED-AEEB-E869-D2AA69C26B26}"/>
                    </a:ext>
                  </a:extLst>
                </p14:cNvPr>
                <p14:cNvContentPartPr/>
                <p14:nvPr/>
              </p14:nvContentPartPr>
              <p14:xfrm>
                <a:off x="9577767" y="2130382"/>
                <a:ext cx="109800" cy="189000"/>
              </p14:xfrm>
            </p:contentPart>
          </mc:Choice>
          <mc:Fallback>
            <p:pic>
              <p:nvPicPr>
                <p:cNvPr id="171039" name="Freihand 171038">
                  <a:extLst>
                    <a:ext uri="{FF2B5EF4-FFF2-40B4-BE49-F238E27FC236}">
                      <a16:creationId xmlns:a16="http://schemas.microsoft.com/office/drawing/2014/main" id="{029BCF9F-29ED-AEEB-E869-D2AA69C26B26}"/>
                    </a:ext>
                  </a:extLst>
                </p:cNvPr>
                <p:cNvPicPr/>
                <p:nvPr/>
              </p:nvPicPr>
              <p:blipFill>
                <a:blip r:embed="rId72"/>
                <a:stretch>
                  <a:fillRect/>
                </a:stretch>
              </p:blipFill>
              <p:spPr>
                <a:xfrm>
                  <a:off x="9569127" y="2121742"/>
                  <a:ext cx="127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1040" name="Freihand 171039">
                  <a:extLst>
                    <a:ext uri="{FF2B5EF4-FFF2-40B4-BE49-F238E27FC236}">
                      <a16:creationId xmlns:a16="http://schemas.microsoft.com/office/drawing/2014/main" id="{FD0901D3-FE04-6C8D-E2B7-DE26DCBC95F7}"/>
                    </a:ext>
                  </a:extLst>
                </p14:cNvPr>
                <p14:cNvContentPartPr/>
                <p14:nvPr/>
              </p14:nvContentPartPr>
              <p14:xfrm>
                <a:off x="9745887" y="2123542"/>
                <a:ext cx="110520" cy="162000"/>
              </p14:xfrm>
            </p:contentPart>
          </mc:Choice>
          <mc:Fallback>
            <p:pic>
              <p:nvPicPr>
                <p:cNvPr id="171040" name="Freihand 171039">
                  <a:extLst>
                    <a:ext uri="{FF2B5EF4-FFF2-40B4-BE49-F238E27FC236}">
                      <a16:creationId xmlns:a16="http://schemas.microsoft.com/office/drawing/2014/main" id="{FD0901D3-FE04-6C8D-E2B7-DE26DCBC95F7}"/>
                    </a:ext>
                  </a:extLst>
                </p:cNvPr>
                <p:cNvPicPr/>
                <p:nvPr/>
              </p:nvPicPr>
              <p:blipFill>
                <a:blip r:embed="rId74"/>
                <a:stretch>
                  <a:fillRect/>
                </a:stretch>
              </p:blipFill>
              <p:spPr>
                <a:xfrm>
                  <a:off x="9737247" y="2114902"/>
                  <a:ext cx="128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1041" name="Freihand 171040">
                  <a:extLst>
                    <a:ext uri="{FF2B5EF4-FFF2-40B4-BE49-F238E27FC236}">
                      <a16:creationId xmlns:a16="http://schemas.microsoft.com/office/drawing/2014/main" id="{EEA8DAB9-7D1B-78EF-472B-59D9CF1DD564}"/>
                    </a:ext>
                  </a:extLst>
                </p14:cNvPr>
                <p14:cNvContentPartPr/>
                <p14:nvPr/>
              </p14:nvContentPartPr>
              <p14:xfrm>
                <a:off x="9901407" y="2073142"/>
                <a:ext cx="79920" cy="279000"/>
              </p14:xfrm>
            </p:contentPart>
          </mc:Choice>
          <mc:Fallback>
            <p:pic>
              <p:nvPicPr>
                <p:cNvPr id="171041" name="Freihand 171040">
                  <a:extLst>
                    <a:ext uri="{FF2B5EF4-FFF2-40B4-BE49-F238E27FC236}">
                      <a16:creationId xmlns:a16="http://schemas.microsoft.com/office/drawing/2014/main" id="{EEA8DAB9-7D1B-78EF-472B-59D9CF1DD564}"/>
                    </a:ext>
                  </a:extLst>
                </p:cNvPr>
                <p:cNvPicPr/>
                <p:nvPr/>
              </p:nvPicPr>
              <p:blipFill>
                <a:blip r:embed="rId76"/>
                <a:stretch>
                  <a:fillRect/>
                </a:stretch>
              </p:blipFill>
              <p:spPr>
                <a:xfrm>
                  <a:off x="9892407" y="2064502"/>
                  <a:ext cx="97560" cy="296640"/>
                </a:xfrm>
                <a:prstGeom prst="rect">
                  <a:avLst/>
                </a:prstGeom>
              </p:spPr>
            </p:pic>
          </mc:Fallback>
        </mc:AlternateContent>
      </p:grpSp>
      <p:grpSp>
        <p:nvGrpSpPr>
          <p:cNvPr id="171052" name="Gruppieren 171051">
            <a:extLst>
              <a:ext uri="{FF2B5EF4-FFF2-40B4-BE49-F238E27FC236}">
                <a16:creationId xmlns:a16="http://schemas.microsoft.com/office/drawing/2014/main" id="{563EAC8A-9B62-9A15-B1F7-903FFEAF0D26}"/>
              </a:ext>
            </a:extLst>
          </p:cNvPr>
          <p:cNvGrpSpPr/>
          <p:nvPr/>
        </p:nvGrpSpPr>
        <p:grpSpPr>
          <a:xfrm>
            <a:off x="10142967" y="2079262"/>
            <a:ext cx="951840" cy="257760"/>
            <a:chOff x="10142967" y="2079262"/>
            <a:chExt cx="951840" cy="257760"/>
          </a:xfrm>
        </p:grpSpPr>
        <mc:AlternateContent xmlns:mc="http://schemas.openxmlformats.org/markup-compatibility/2006">
          <mc:Choice xmlns:p14="http://schemas.microsoft.com/office/powerpoint/2010/main" Requires="p14">
            <p:contentPart p14:bwMode="auto" r:id="rId77">
              <p14:nvContentPartPr>
                <p14:cNvPr id="171042" name="Freihand 171041">
                  <a:extLst>
                    <a:ext uri="{FF2B5EF4-FFF2-40B4-BE49-F238E27FC236}">
                      <a16:creationId xmlns:a16="http://schemas.microsoft.com/office/drawing/2014/main" id="{0C9BBFD9-6BBA-25FC-A062-5F97C05642E9}"/>
                    </a:ext>
                  </a:extLst>
                </p14:cNvPr>
                <p14:cNvContentPartPr/>
                <p14:nvPr/>
              </p14:nvContentPartPr>
              <p14:xfrm>
                <a:off x="10142967" y="2187622"/>
                <a:ext cx="203040" cy="30960"/>
              </p14:xfrm>
            </p:contentPart>
          </mc:Choice>
          <mc:Fallback>
            <p:pic>
              <p:nvPicPr>
                <p:cNvPr id="171042" name="Freihand 171041">
                  <a:extLst>
                    <a:ext uri="{FF2B5EF4-FFF2-40B4-BE49-F238E27FC236}">
                      <a16:creationId xmlns:a16="http://schemas.microsoft.com/office/drawing/2014/main" id="{0C9BBFD9-6BBA-25FC-A062-5F97C05642E9}"/>
                    </a:ext>
                  </a:extLst>
                </p:cNvPr>
                <p:cNvPicPr/>
                <p:nvPr/>
              </p:nvPicPr>
              <p:blipFill>
                <a:blip r:embed="rId78"/>
                <a:stretch>
                  <a:fillRect/>
                </a:stretch>
              </p:blipFill>
              <p:spPr>
                <a:xfrm>
                  <a:off x="10133967" y="2178982"/>
                  <a:ext cx="220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1043" name="Freihand 171042">
                  <a:extLst>
                    <a:ext uri="{FF2B5EF4-FFF2-40B4-BE49-F238E27FC236}">
                      <a16:creationId xmlns:a16="http://schemas.microsoft.com/office/drawing/2014/main" id="{4D6FF42D-39E9-8EB5-4EE5-BEA467706878}"/>
                    </a:ext>
                  </a:extLst>
                </p14:cNvPr>
                <p14:cNvContentPartPr/>
                <p14:nvPr/>
              </p14:nvContentPartPr>
              <p14:xfrm>
                <a:off x="10202727" y="2269702"/>
                <a:ext cx="158400" cy="18000"/>
              </p14:xfrm>
            </p:contentPart>
          </mc:Choice>
          <mc:Fallback>
            <p:pic>
              <p:nvPicPr>
                <p:cNvPr id="171043" name="Freihand 171042">
                  <a:extLst>
                    <a:ext uri="{FF2B5EF4-FFF2-40B4-BE49-F238E27FC236}">
                      <a16:creationId xmlns:a16="http://schemas.microsoft.com/office/drawing/2014/main" id="{4D6FF42D-39E9-8EB5-4EE5-BEA467706878}"/>
                    </a:ext>
                  </a:extLst>
                </p:cNvPr>
                <p:cNvPicPr/>
                <p:nvPr/>
              </p:nvPicPr>
              <p:blipFill>
                <a:blip r:embed="rId80"/>
                <a:stretch>
                  <a:fillRect/>
                </a:stretch>
              </p:blipFill>
              <p:spPr>
                <a:xfrm>
                  <a:off x="10193727" y="2261062"/>
                  <a:ext cx="1760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1046" name="Freihand 171045">
                  <a:extLst>
                    <a:ext uri="{FF2B5EF4-FFF2-40B4-BE49-F238E27FC236}">
                      <a16:creationId xmlns:a16="http://schemas.microsoft.com/office/drawing/2014/main" id="{6F38D6D2-58A4-B2D1-8B36-7FF81BAAB641}"/>
                    </a:ext>
                  </a:extLst>
                </p14:cNvPr>
                <p14:cNvContentPartPr/>
                <p14:nvPr/>
              </p14:nvContentPartPr>
              <p14:xfrm>
                <a:off x="10567407" y="2207422"/>
                <a:ext cx="18360" cy="77400"/>
              </p14:xfrm>
            </p:contentPart>
          </mc:Choice>
          <mc:Fallback>
            <p:pic>
              <p:nvPicPr>
                <p:cNvPr id="171046" name="Freihand 171045">
                  <a:extLst>
                    <a:ext uri="{FF2B5EF4-FFF2-40B4-BE49-F238E27FC236}">
                      <a16:creationId xmlns:a16="http://schemas.microsoft.com/office/drawing/2014/main" id="{6F38D6D2-58A4-B2D1-8B36-7FF81BAAB641}"/>
                    </a:ext>
                  </a:extLst>
                </p:cNvPr>
                <p:cNvPicPr/>
                <p:nvPr/>
              </p:nvPicPr>
              <p:blipFill>
                <a:blip r:embed="rId82"/>
                <a:stretch>
                  <a:fillRect/>
                </a:stretch>
              </p:blipFill>
              <p:spPr>
                <a:xfrm>
                  <a:off x="10558767" y="2198422"/>
                  <a:ext cx="36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1047" name="Freihand 171046">
                  <a:extLst>
                    <a:ext uri="{FF2B5EF4-FFF2-40B4-BE49-F238E27FC236}">
                      <a16:creationId xmlns:a16="http://schemas.microsoft.com/office/drawing/2014/main" id="{F4B322E0-F08F-7850-B267-DD7CD37F83DA}"/>
                    </a:ext>
                  </a:extLst>
                </p14:cNvPr>
                <p14:cNvContentPartPr/>
                <p14:nvPr/>
              </p14:nvContentPartPr>
              <p14:xfrm>
                <a:off x="10581447" y="2150182"/>
                <a:ext cx="117360" cy="20520"/>
              </p14:xfrm>
            </p:contentPart>
          </mc:Choice>
          <mc:Fallback>
            <p:pic>
              <p:nvPicPr>
                <p:cNvPr id="171047" name="Freihand 171046">
                  <a:extLst>
                    <a:ext uri="{FF2B5EF4-FFF2-40B4-BE49-F238E27FC236}">
                      <a16:creationId xmlns:a16="http://schemas.microsoft.com/office/drawing/2014/main" id="{F4B322E0-F08F-7850-B267-DD7CD37F83DA}"/>
                    </a:ext>
                  </a:extLst>
                </p:cNvPr>
                <p:cNvPicPr/>
                <p:nvPr/>
              </p:nvPicPr>
              <p:blipFill>
                <a:blip r:embed="rId84"/>
                <a:stretch>
                  <a:fillRect/>
                </a:stretch>
              </p:blipFill>
              <p:spPr>
                <a:xfrm>
                  <a:off x="10572447" y="2141182"/>
                  <a:ext cx="135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1048" name="Freihand 171047">
                  <a:extLst>
                    <a:ext uri="{FF2B5EF4-FFF2-40B4-BE49-F238E27FC236}">
                      <a16:creationId xmlns:a16="http://schemas.microsoft.com/office/drawing/2014/main" id="{BA29A354-1651-C1C8-FDAF-32AB7B2D79D4}"/>
                    </a:ext>
                  </a:extLst>
                </p14:cNvPr>
                <p14:cNvContentPartPr/>
                <p14:nvPr/>
              </p14:nvContentPartPr>
              <p14:xfrm>
                <a:off x="10726887" y="2079262"/>
                <a:ext cx="132840" cy="139320"/>
              </p14:xfrm>
            </p:contentPart>
          </mc:Choice>
          <mc:Fallback>
            <p:pic>
              <p:nvPicPr>
                <p:cNvPr id="171048" name="Freihand 171047">
                  <a:extLst>
                    <a:ext uri="{FF2B5EF4-FFF2-40B4-BE49-F238E27FC236}">
                      <a16:creationId xmlns:a16="http://schemas.microsoft.com/office/drawing/2014/main" id="{BA29A354-1651-C1C8-FDAF-32AB7B2D79D4}"/>
                    </a:ext>
                  </a:extLst>
                </p:cNvPr>
                <p:cNvPicPr/>
                <p:nvPr/>
              </p:nvPicPr>
              <p:blipFill>
                <a:blip r:embed="rId86"/>
                <a:stretch>
                  <a:fillRect/>
                </a:stretch>
              </p:blipFill>
              <p:spPr>
                <a:xfrm>
                  <a:off x="10717887" y="2070262"/>
                  <a:ext cx="150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1049" name="Freihand 171048">
                  <a:extLst>
                    <a:ext uri="{FF2B5EF4-FFF2-40B4-BE49-F238E27FC236}">
                      <a16:creationId xmlns:a16="http://schemas.microsoft.com/office/drawing/2014/main" id="{D0F7A9C1-3AE6-6E67-B852-D7FDCE8328BC}"/>
                    </a:ext>
                  </a:extLst>
                </p14:cNvPr>
                <p14:cNvContentPartPr/>
                <p14:nvPr/>
              </p14:nvContentPartPr>
              <p14:xfrm>
                <a:off x="10458687" y="2083222"/>
                <a:ext cx="146520" cy="253800"/>
              </p14:xfrm>
            </p:contentPart>
          </mc:Choice>
          <mc:Fallback>
            <p:pic>
              <p:nvPicPr>
                <p:cNvPr id="171049" name="Freihand 171048">
                  <a:extLst>
                    <a:ext uri="{FF2B5EF4-FFF2-40B4-BE49-F238E27FC236}">
                      <a16:creationId xmlns:a16="http://schemas.microsoft.com/office/drawing/2014/main" id="{D0F7A9C1-3AE6-6E67-B852-D7FDCE8328BC}"/>
                    </a:ext>
                  </a:extLst>
                </p:cNvPr>
                <p:cNvPicPr/>
                <p:nvPr/>
              </p:nvPicPr>
              <p:blipFill>
                <a:blip r:embed="rId88"/>
                <a:stretch>
                  <a:fillRect/>
                </a:stretch>
              </p:blipFill>
              <p:spPr>
                <a:xfrm>
                  <a:off x="10449687" y="2074582"/>
                  <a:ext cx="164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1050" name="Freihand 171049">
                  <a:extLst>
                    <a:ext uri="{FF2B5EF4-FFF2-40B4-BE49-F238E27FC236}">
                      <a16:creationId xmlns:a16="http://schemas.microsoft.com/office/drawing/2014/main" id="{49CFFD1B-5BE2-72E8-E877-DA9EC2FA5C08}"/>
                    </a:ext>
                  </a:extLst>
                </p14:cNvPr>
                <p14:cNvContentPartPr/>
                <p14:nvPr/>
              </p14:nvContentPartPr>
              <p14:xfrm>
                <a:off x="10527807" y="2189782"/>
                <a:ext cx="174240" cy="55440"/>
              </p14:xfrm>
            </p:contentPart>
          </mc:Choice>
          <mc:Fallback>
            <p:pic>
              <p:nvPicPr>
                <p:cNvPr id="171050" name="Freihand 171049">
                  <a:extLst>
                    <a:ext uri="{FF2B5EF4-FFF2-40B4-BE49-F238E27FC236}">
                      <a16:creationId xmlns:a16="http://schemas.microsoft.com/office/drawing/2014/main" id="{49CFFD1B-5BE2-72E8-E877-DA9EC2FA5C08}"/>
                    </a:ext>
                  </a:extLst>
                </p:cNvPr>
                <p:cNvPicPr/>
                <p:nvPr/>
              </p:nvPicPr>
              <p:blipFill>
                <a:blip r:embed="rId90"/>
                <a:stretch>
                  <a:fillRect/>
                </a:stretch>
              </p:blipFill>
              <p:spPr>
                <a:xfrm>
                  <a:off x="10518807" y="2181142"/>
                  <a:ext cx="191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1051" name="Freihand 171050">
                  <a:extLst>
                    <a:ext uri="{FF2B5EF4-FFF2-40B4-BE49-F238E27FC236}">
                      <a16:creationId xmlns:a16="http://schemas.microsoft.com/office/drawing/2014/main" id="{3F588CF0-436B-AD39-8DAA-0A2E34BEDCB2}"/>
                    </a:ext>
                  </a:extLst>
                </p14:cNvPr>
                <p14:cNvContentPartPr/>
                <p14:nvPr/>
              </p14:nvContentPartPr>
              <p14:xfrm>
                <a:off x="10940367" y="2091502"/>
                <a:ext cx="154440" cy="112680"/>
              </p14:xfrm>
            </p:contentPart>
          </mc:Choice>
          <mc:Fallback>
            <p:pic>
              <p:nvPicPr>
                <p:cNvPr id="171051" name="Freihand 171050">
                  <a:extLst>
                    <a:ext uri="{FF2B5EF4-FFF2-40B4-BE49-F238E27FC236}">
                      <a16:creationId xmlns:a16="http://schemas.microsoft.com/office/drawing/2014/main" id="{3F588CF0-436B-AD39-8DAA-0A2E34BEDCB2}"/>
                    </a:ext>
                  </a:extLst>
                </p:cNvPr>
                <p:cNvPicPr/>
                <p:nvPr/>
              </p:nvPicPr>
              <p:blipFill>
                <a:blip r:embed="rId92"/>
                <a:stretch>
                  <a:fillRect/>
                </a:stretch>
              </p:blipFill>
              <p:spPr>
                <a:xfrm>
                  <a:off x="10931727" y="2082502"/>
                  <a:ext cx="172080" cy="130320"/>
                </a:xfrm>
                <a:prstGeom prst="rect">
                  <a:avLst/>
                </a:prstGeom>
              </p:spPr>
            </p:pic>
          </mc:Fallback>
        </mc:AlternateContent>
      </p:grpSp>
      <p:grpSp>
        <p:nvGrpSpPr>
          <p:cNvPr id="171067" name="Gruppieren 171066">
            <a:extLst>
              <a:ext uri="{FF2B5EF4-FFF2-40B4-BE49-F238E27FC236}">
                <a16:creationId xmlns:a16="http://schemas.microsoft.com/office/drawing/2014/main" id="{67FC0406-F73A-94ED-1E64-49D7C19BB792}"/>
              </a:ext>
            </a:extLst>
          </p:cNvPr>
          <p:cNvGrpSpPr/>
          <p:nvPr/>
        </p:nvGrpSpPr>
        <p:grpSpPr>
          <a:xfrm>
            <a:off x="8898447" y="2716102"/>
            <a:ext cx="144000" cy="170280"/>
            <a:chOff x="8898447" y="2716102"/>
            <a:chExt cx="144000" cy="170280"/>
          </a:xfrm>
        </p:grpSpPr>
        <mc:AlternateContent xmlns:mc="http://schemas.openxmlformats.org/markup-compatibility/2006">
          <mc:Choice xmlns:p14="http://schemas.microsoft.com/office/powerpoint/2010/main" Requires="p14">
            <p:contentPart p14:bwMode="auto" r:id="rId93">
              <p14:nvContentPartPr>
                <p14:cNvPr id="171053" name="Freihand 171052">
                  <a:extLst>
                    <a:ext uri="{FF2B5EF4-FFF2-40B4-BE49-F238E27FC236}">
                      <a16:creationId xmlns:a16="http://schemas.microsoft.com/office/drawing/2014/main" id="{75046390-5EEB-6BA1-54EA-7045A6EE03E7}"/>
                    </a:ext>
                  </a:extLst>
                </p14:cNvPr>
                <p14:cNvContentPartPr/>
                <p14:nvPr/>
              </p14:nvContentPartPr>
              <p14:xfrm>
                <a:off x="8898447" y="2735182"/>
                <a:ext cx="120960" cy="73080"/>
              </p14:xfrm>
            </p:contentPart>
          </mc:Choice>
          <mc:Fallback>
            <p:pic>
              <p:nvPicPr>
                <p:cNvPr id="171053" name="Freihand 171052">
                  <a:extLst>
                    <a:ext uri="{FF2B5EF4-FFF2-40B4-BE49-F238E27FC236}">
                      <a16:creationId xmlns:a16="http://schemas.microsoft.com/office/drawing/2014/main" id="{75046390-5EEB-6BA1-54EA-7045A6EE03E7}"/>
                    </a:ext>
                  </a:extLst>
                </p:cNvPr>
                <p:cNvPicPr/>
                <p:nvPr/>
              </p:nvPicPr>
              <p:blipFill>
                <a:blip r:embed="rId94"/>
                <a:stretch>
                  <a:fillRect/>
                </a:stretch>
              </p:blipFill>
              <p:spPr>
                <a:xfrm>
                  <a:off x="8889447" y="2726182"/>
                  <a:ext cx="138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1054" name="Freihand 171053">
                  <a:extLst>
                    <a:ext uri="{FF2B5EF4-FFF2-40B4-BE49-F238E27FC236}">
                      <a16:creationId xmlns:a16="http://schemas.microsoft.com/office/drawing/2014/main" id="{9DCB1404-CAE8-8AC6-BA97-D0A3C4A00E4E}"/>
                    </a:ext>
                  </a:extLst>
                </p14:cNvPr>
                <p14:cNvContentPartPr/>
                <p14:nvPr/>
              </p14:nvContentPartPr>
              <p14:xfrm>
                <a:off x="9001407" y="2716102"/>
                <a:ext cx="41040" cy="170280"/>
              </p14:xfrm>
            </p:contentPart>
          </mc:Choice>
          <mc:Fallback>
            <p:pic>
              <p:nvPicPr>
                <p:cNvPr id="171054" name="Freihand 171053">
                  <a:extLst>
                    <a:ext uri="{FF2B5EF4-FFF2-40B4-BE49-F238E27FC236}">
                      <a16:creationId xmlns:a16="http://schemas.microsoft.com/office/drawing/2014/main" id="{9DCB1404-CAE8-8AC6-BA97-D0A3C4A00E4E}"/>
                    </a:ext>
                  </a:extLst>
                </p:cNvPr>
                <p:cNvPicPr/>
                <p:nvPr/>
              </p:nvPicPr>
              <p:blipFill>
                <a:blip r:embed="rId96"/>
                <a:stretch>
                  <a:fillRect/>
                </a:stretch>
              </p:blipFill>
              <p:spPr>
                <a:xfrm>
                  <a:off x="8992767" y="2707102"/>
                  <a:ext cx="58680" cy="187920"/>
                </a:xfrm>
                <a:prstGeom prst="rect">
                  <a:avLst/>
                </a:prstGeom>
              </p:spPr>
            </p:pic>
          </mc:Fallback>
        </mc:AlternateContent>
      </p:grpSp>
      <p:grpSp>
        <p:nvGrpSpPr>
          <p:cNvPr id="171066" name="Gruppieren 171065">
            <a:extLst>
              <a:ext uri="{FF2B5EF4-FFF2-40B4-BE49-F238E27FC236}">
                <a16:creationId xmlns:a16="http://schemas.microsoft.com/office/drawing/2014/main" id="{7E164798-2056-F734-D17A-48961BB9D039}"/>
              </a:ext>
            </a:extLst>
          </p:cNvPr>
          <p:cNvGrpSpPr/>
          <p:nvPr/>
        </p:nvGrpSpPr>
        <p:grpSpPr>
          <a:xfrm>
            <a:off x="9998967" y="2771182"/>
            <a:ext cx="236520" cy="61200"/>
            <a:chOff x="9998967" y="2771182"/>
            <a:chExt cx="236520" cy="61200"/>
          </a:xfrm>
        </p:grpSpPr>
        <mc:AlternateContent xmlns:mc="http://schemas.openxmlformats.org/markup-compatibility/2006">
          <mc:Choice xmlns:p14="http://schemas.microsoft.com/office/powerpoint/2010/main" Requires="p14">
            <p:contentPart p14:bwMode="auto" r:id="rId97">
              <p14:nvContentPartPr>
                <p14:cNvPr id="171055" name="Freihand 171054">
                  <a:extLst>
                    <a:ext uri="{FF2B5EF4-FFF2-40B4-BE49-F238E27FC236}">
                      <a16:creationId xmlns:a16="http://schemas.microsoft.com/office/drawing/2014/main" id="{591BD163-6780-6115-F3F1-52339D0B720F}"/>
                    </a:ext>
                  </a:extLst>
                </p14:cNvPr>
                <p14:cNvContentPartPr/>
                <p14:nvPr/>
              </p14:nvContentPartPr>
              <p14:xfrm>
                <a:off x="9998967" y="2771182"/>
                <a:ext cx="224640" cy="7200"/>
              </p14:xfrm>
            </p:contentPart>
          </mc:Choice>
          <mc:Fallback>
            <p:pic>
              <p:nvPicPr>
                <p:cNvPr id="171055" name="Freihand 171054">
                  <a:extLst>
                    <a:ext uri="{FF2B5EF4-FFF2-40B4-BE49-F238E27FC236}">
                      <a16:creationId xmlns:a16="http://schemas.microsoft.com/office/drawing/2014/main" id="{591BD163-6780-6115-F3F1-52339D0B720F}"/>
                    </a:ext>
                  </a:extLst>
                </p:cNvPr>
                <p:cNvPicPr/>
                <p:nvPr/>
              </p:nvPicPr>
              <p:blipFill>
                <a:blip r:embed="rId98"/>
                <a:stretch>
                  <a:fillRect/>
                </a:stretch>
              </p:blipFill>
              <p:spPr>
                <a:xfrm>
                  <a:off x="9989967" y="2762542"/>
                  <a:ext cx="242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1056" name="Freihand 171055">
                  <a:extLst>
                    <a:ext uri="{FF2B5EF4-FFF2-40B4-BE49-F238E27FC236}">
                      <a16:creationId xmlns:a16="http://schemas.microsoft.com/office/drawing/2014/main" id="{A6748090-8073-A668-EA41-8CB4B45EE7A3}"/>
                    </a:ext>
                  </a:extLst>
                </p14:cNvPr>
                <p14:cNvContentPartPr/>
                <p14:nvPr/>
              </p14:nvContentPartPr>
              <p14:xfrm>
                <a:off x="10045407" y="2818702"/>
                <a:ext cx="190080" cy="13680"/>
              </p14:xfrm>
            </p:contentPart>
          </mc:Choice>
          <mc:Fallback>
            <p:pic>
              <p:nvPicPr>
                <p:cNvPr id="171056" name="Freihand 171055">
                  <a:extLst>
                    <a:ext uri="{FF2B5EF4-FFF2-40B4-BE49-F238E27FC236}">
                      <a16:creationId xmlns:a16="http://schemas.microsoft.com/office/drawing/2014/main" id="{A6748090-8073-A668-EA41-8CB4B45EE7A3}"/>
                    </a:ext>
                  </a:extLst>
                </p:cNvPr>
                <p:cNvPicPr/>
                <p:nvPr/>
              </p:nvPicPr>
              <p:blipFill>
                <a:blip r:embed="rId100"/>
                <a:stretch>
                  <a:fillRect/>
                </a:stretch>
              </p:blipFill>
              <p:spPr>
                <a:xfrm>
                  <a:off x="10036407" y="2810062"/>
                  <a:ext cx="207720" cy="31320"/>
                </a:xfrm>
                <a:prstGeom prst="rect">
                  <a:avLst/>
                </a:prstGeom>
              </p:spPr>
            </p:pic>
          </mc:Fallback>
        </mc:AlternateContent>
      </p:grpSp>
      <p:grpSp>
        <p:nvGrpSpPr>
          <p:cNvPr id="171065" name="Gruppieren 171064">
            <a:extLst>
              <a:ext uri="{FF2B5EF4-FFF2-40B4-BE49-F238E27FC236}">
                <a16:creationId xmlns:a16="http://schemas.microsoft.com/office/drawing/2014/main" id="{3F45DDCB-6C59-096B-6CE5-5B2738F2B032}"/>
              </a:ext>
            </a:extLst>
          </p:cNvPr>
          <p:cNvGrpSpPr/>
          <p:nvPr/>
        </p:nvGrpSpPr>
        <p:grpSpPr>
          <a:xfrm>
            <a:off x="10497927" y="2550502"/>
            <a:ext cx="738720" cy="263160"/>
            <a:chOff x="10497927" y="2550502"/>
            <a:chExt cx="738720" cy="263160"/>
          </a:xfrm>
        </p:grpSpPr>
        <mc:AlternateContent xmlns:mc="http://schemas.openxmlformats.org/markup-compatibility/2006">
          <mc:Choice xmlns:p14="http://schemas.microsoft.com/office/powerpoint/2010/main" Requires="p14">
            <p:contentPart p14:bwMode="auto" r:id="rId101">
              <p14:nvContentPartPr>
                <p14:cNvPr id="171057" name="Freihand 171056">
                  <a:extLst>
                    <a:ext uri="{FF2B5EF4-FFF2-40B4-BE49-F238E27FC236}">
                      <a16:creationId xmlns:a16="http://schemas.microsoft.com/office/drawing/2014/main" id="{DC86196F-3D71-FD3D-723A-C2B28D9E3441}"/>
                    </a:ext>
                  </a:extLst>
                </p14:cNvPr>
                <p14:cNvContentPartPr/>
                <p14:nvPr/>
              </p14:nvContentPartPr>
              <p14:xfrm>
                <a:off x="10497927" y="2556982"/>
                <a:ext cx="160920" cy="192240"/>
              </p14:xfrm>
            </p:contentPart>
          </mc:Choice>
          <mc:Fallback>
            <p:pic>
              <p:nvPicPr>
                <p:cNvPr id="171057" name="Freihand 171056">
                  <a:extLst>
                    <a:ext uri="{FF2B5EF4-FFF2-40B4-BE49-F238E27FC236}">
                      <a16:creationId xmlns:a16="http://schemas.microsoft.com/office/drawing/2014/main" id="{DC86196F-3D71-FD3D-723A-C2B28D9E3441}"/>
                    </a:ext>
                  </a:extLst>
                </p:cNvPr>
                <p:cNvPicPr/>
                <p:nvPr/>
              </p:nvPicPr>
              <p:blipFill>
                <a:blip r:embed="rId102"/>
                <a:stretch>
                  <a:fillRect/>
                </a:stretch>
              </p:blipFill>
              <p:spPr>
                <a:xfrm>
                  <a:off x="10488927" y="2547982"/>
                  <a:ext cx="178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1058" name="Freihand 171057">
                  <a:extLst>
                    <a:ext uri="{FF2B5EF4-FFF2-40B4-BE49-F238E27FC236}">
                      <a16:creationId xmlns:a16="http://schemas.microsoft.com/office/drawing/2014/main" id="{443A8AAC-993B-7518-430C-B52F0106B44A}"/>
                    </a:ext>
                  </a:extLst>
                </p14:cNvPr>
                <p14:cNvContentPartPr/>
                <p14:nvPr/>
              </p14:nvContentPartPr>
              <p14:xfrm>
                <a:off x="10571727" y="2648062"/>
                <a:ext cx="110880" cy="11160"/>
              </p14:xfrm>
            </p:contentPart>
          </mc:Choice>
          <mc:Fallback>
            <p:pic>
              <p:nvPicPr>
                <p:cNvPr id="171058" name="Freihand 171057">
                  <a:extLst>
                    <a:ext uri="{FF2B5EF4-FFF2-40B4-BE49-F238E27FC236}">
                      <a16:creationId xmlns:a16="http://schemas.microsoft.com/office/drawing/2014/main" id="{443A8AAC-993B-7518-430C-B52F0106B44A}"/>
                    </a:ext>
                  </a:extLst>
                </p:cNvPr>
                <p:cNvPicPr/>
                <p:nvPr/>
              </p:nvPicPr>
              <p:blipFill>
                <a:blip r:embed="rId104"/>
                <a:stretch>
                  <a:fillRect/>
                </a:stretch>
              </p:blipFill>
              <p:spPr>
                <a:xfrm>
                  <a:off x="10562727" y="2639062"/>
                  <a:ext cx="128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1059" name="Freihand 171058">
                  <a:extLst>
                    <a:ext uri="{FF2B5EF4-FFF2-40B4-BE49-F238E27FC236}">
                      <a16:creationId xmlns:a16="http://schemas.microsoft.com/office/drawing/2014/main" id="{E25CB626-3E0D-5324-5417-9FEE2F9D0333}"/>
                    </a:ext>
                  </a:extLst>
                </p14:cNvPr>
                <p14:cNvContentPartPr/>
                <p14:nvPr/>
              </p14:nvContentPartPr>
              <p14:xfrm>
                <a:off x="10739847" y="2550502"/>
                <a:ext cx="329040" cy="151920"/>
              </p14:xfrm>
            </p:contentPart>
          </mc:Choice>
          <mc:Fallback>
            <p:pic>
              <p:nvPicPr>
                <p:cNvPr id="171059" name="Freihand 171058">
                  <a:extLst>
                    <a:ext uri="{FF2B5EF4-FFF2-40B4-BE49-F238E27FC236}">
                      <a16:creationId xmlns:a16="http://schemas.microsoft.com/office/drawing/2014/main" id="{E25CB626-3E0D-5324-5417-9FEE2F9D0333}"/>
                    </a:ext>
                  </a:extLst>
                </p:cNvPr>
                <p:cNvPicPr/>
                <p:nvPr/>
              </p:nvPicPr>
              <p:blipFill>
                <a:blip r:embed="rId106"/>
                <a:stretch>
                  <a:fillRect/>
                </a:stretch>
              </p:blipFill>
              <p:spPr>
                <a:xfrm>
                  <a:off x="10731207" y="2541502"/>
                  <a:ext cx="346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1060" name="Freihand 171059">
                  <a:extLst>
                    <a:ext uri="{FF2B5EF4-FFF2-40B4-BE49-F238E27FC236}">
                      <a16:creationId xmlns:a16="http://schemas.microsoft.com/office/drawing/2014/main" id="{83ECD94F-FD6F-33A6-D98B-654C5035A1FB}"/>
                    </a:ext>
                  </a:extLst>
                </p14:cNvPr>
                <p14:cNvContentPartPr/>
                <p14:nvPr/>
              </p14:nvContentPartPr>
              <p14:xfrm>
                <a:off x="10516287" y="2729782"/>
                <a:ext cx="720360" cy="83880"/>
              </p14:xfrm>
            </p:contentPart>
          </mc:Choice>
          <mc:Fallback>
            <p:pic>
              <p:nvPicPr>
                <p:cNvPr id="171060" name="Freihand 171059">
                  <a:extLst>
                    <a:ext uri="{FF2B5EF4-FFF2-40B4-BE49-F238E27FC236}">
                      <a16:creationId xmlns:a16="http://schemas.microsoft.com/office/drawing/2014/main" id="{83ECD94F-FD6F-33A6-D98B-654C5035A1FB}"/>
                    </a:ext>
                  </a:extLst>
                </p:cNvPr>
                <p:cNvPicPr/>
                <p:nvPr/>
              </p:nvPicPr>
              <p:blipFill>
                <a:blip r:embed="rId108"/>
                <a:stretch>
                  <a:fillRect/>
                </a:stretch>
              </p:blipFill>
              <p:spPr>
                <a:xfrm>
                  <a:off x="10507647" y="2721142"/>
                  <a:ext cx="738000" cy="101520"/>
                </a:xfrm>
                <a:prstGeom prst="rect">
                  <a:avLst/>
                </a:prstGeom>
              </p:spPr>
            </p:pic>
          </mc:Fallback>
        </mc:AlternateContent>
      </p:grpSp>
      <p:grpSp>
        <p:nvGrpSpPr>
          <p:cNvPr id="171064" name="Gruppieren 171063">
            <a:extLst>
              <a:ext uri="{FF2B5EF4-FFF2-40B4-BE49-F238E27FC236}">
                <a16:creationId xmlns:a16="http://schemas.microsoft.com/office/drawing/2014/main" id="{EBDEAFDC-F004-5391-9068-4436C2B7A6BE}"/>
              </a:ext>
            </a:extLst>
          </p:cNvPr>
          <p:cNvGrpSpPr/>
          <p:nvPr/>
        </p:nvGrpSpPr>
        <p:grpSpPr>
          <a:xfrm>
            <a:off x="10624287" y="2931382"/>
            <a:ext cx="411480" cy="218520"/>
            <a:chOff x="10624287" y="2931382"/>
            <a:chExt cx="411480" cy="218520"/>
          </a:xfrm>
        </p:grpSpPr>
        <mc:AlternateContent xmlns:mc="http://schemas.openxmlformats.org/markup-compatibility/2006">
          <mc:Choice xmlns:p14="http://schemas.microsoft.com/office/powerpoint/2010/main" Requires="p14">
            <p:contentPart p14:bwMode="auto" r:id="rId109">
              <p14:nvContentPartPr>
                <p14:cNvPr id="171061" name="Freihand 171060">
                  <a:extLst>
                    <a:ext uri="{FF2B5EF4-FFF2-40B4-BE49-F238E27FC236}">
                      <a16:creationId xmlns:a16="http://schemas.microsoft.com/office/drawing/2014/main" id="{1A1251D4-9873-EC66-848C-C1031904EF47}"/>
                    </a:ext>
                  </a:extLst>
                </p14:cNvPr>
                <p14:cNvContentPartPr/>
                <p14:nvPr/>
              </p14:nvContentPartPr>
              <p14:xfrm>
                <a:off x="10624287" y="2963062"/>
                <a:ext cx="140400" cy="89280"/>
              </p14:xfrm>
            </p:contentPart>
          </mc:Choice>
          <mc:Fallback>
            <p:pic>
              <p:nvPicPr>
                <p:cNvPr id="171061" name="Freihand 171060">
                  <a:extLst>
                    <a:ext uri="{FF2B5EF4-FFF2-40B4-BE49-F238E27FC236}">
                      <a16:creationId xmlns:a16="http://schemas.microsoft.com/office/drawing/2014/main" id="{1A1251D4-9873-EC66-848C-C1031904EF47}"/>
                    </a:ext>
                  </a:extLst>
                </p:cNvPr>
                <p:cNvPicPr/>
                <p:nvPr/>
              </p:nvPicPr>
              <p:blipFill>
                <a:blip r:embed="rId110"/>
                <a:stretch>
                  <a:fillRect/>
                </a:stretch>
              </p:blipFill>
              <p:spPr>
                <a:xfrm>
                  <a:off x="10615287" y="2954062"/>
                  <a:ext cx="158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1062" name="Freihand 171061">
                  <a:extLst>
                    <a:ext uri="{FF2B5EF4-FFF2-40B4-BE49-F238E27FC236}">
                      <a16:creationId xmlns:a16="http://schemas.microsoft.com/office/drawing/2014/main" id="{9FF95419-D74B-15BB-29B7-9479CCA58611}"/>
                    </a:ext>
                  </a:extLst>
                </p14:cNvPr>
                <p14:cNvContentPartPr/>
                <p14:nvPr/>
              </p14:nvContentPartPr>
              <p14:xfrm>
                <a:off x="10793487" y="3053062"/>
                <a:ext cx="13320" cy="96840"/>
              </p14:xfrm>
            </p:contentPart>
          </mc:Choice>
          <mc:Fallback>
            <p:pic>
              <p:nvPicPr>
                <p:cNvPr id="171062" name="Freihand 171061">
                  <a:extLst>
                    <a:ext uri="{FF2B5EF4-FFF2-40B4-BE49-F238E27FC236}">
                      <a16:creationId xmlns:a16="http://schemas.microsoft.com/office/drawing/2014/main" id="{9FF95419-D74B-15BB-29B7-9479CCA58611}"/>
                    </a:ext>
                  </a:extLst>
                </p:cNvPr>
                <p:cNvPicPr/>
                <p:nvPr/>
              </p:nvPicPr>
              <p:blipFill>
                <a:blip r:embed="rId112"/>
                <a:stretch>
                  <a:fillRect/>
                </a:stretch>
              </p:blipFill>
              <p:spPr>
                <a:xfrm>
                  <a:off x="10784847" y="3044062"/>
                  <a:ext cx="30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1063" name="Freihand 171062">
                  <a:extLst>
                    <a:ext uri="{FF2B5EF4-FFF2-40B4-BE49-F238E27FC236}">
                      <a16:creationId xmlns:a16="http://schemas.microsoft.com/office/drawing/2014/main" id="{0F33EE97-23F5-25D1-83C0-4F4923250A5E}"/>
                    </a:ext>
                  </a:extLst>
                </p14:cNvPr>
                <p14:cNvContentPartPr/>
                <p14:nvPr/>
              </p14:nvContentPartPr>
              <p14:xfrm>
                <a:off x="10911207" y="2931382"/>
                <a:ext cx="124560" cy="162000"/>
              </p14:xfrm>
            </p:contentPart>
          </mc:Choice>
          <mc:Fallback>
            <p:pic>
              <p:nvPicPr>
                <p:cNvPr id="171063" name="Freihand 171062">
                  <a:extLst>
                    <a:ext uri="{FF2B5EF4-FFF2-40B4-BE49-F238E27FC236}">
                      <a16:creationId xmlns:a16="http://schemas.microsoft.com/office/drawing/2014/main" id="{0F33EE97-23F5-25D1-83C0-4F4923250A5E}"/>
                    </a:ext>
                  </a:extLst>
                </p:cNvPr>
                <p:cNvPicPr/>
                <p:nvPr/>
              </p:nvPicPr>
              <p:blipFill>
                <a:blip r:embed="rId114"/>
                <a:stretch>
                  <a:fillRect/>
                </a:stretch>
              </p:blipFill>
              <p:spPr>
                <a:xfrm>
                  <a:off x="10902207" y="2922742"/>
                  <a:ext cx="142200" cy="179640"/>
                </a:xfrm>
                <a:prstGeom prst="rect">
                  <a:avLst/>
                </a:prstGeom>
              </p:spPr>
            </p:pic>
          </mc:Fallback>
        </mc:AlternateContent>
      </p:grpSp>
      <p:grpSp>
        <p:nvGrpSpPr>
          <p:cNvPr id="171075" name="Gruppieren 171074">
            <a:extLst>
              <a:ext uri="{FF2B5EF4-FFF2-40B4-BE49-F238E27FC236}">
                <a16:creationId xmlns:a16="http://schemas.microsoft.com/office/drawing/2014/main" id="{9CCD5D19-2B04-5083-3F7D-80879E5BBEBE}"/>
              </a:ext>
            </a:extLst>
          </p:cNvPr>
          <p:cNvGrpSpPr/>
          <p:nvPr/>
        </p:nvGrpSpPr>
        <p:grpSpPr>
          <a:xfrm>
            <a:off x="11364807" y="2585782"/>
            <a:ext cx="750240" cy="246960"/>
            <a:chOff x="11364807" y="2585782"/>
            <a:chExt cx="750240" cy="246960"/>
          </a:xfrm>
        </p:grpSpPr>
        <mc:AlternateContent xmlns:mc="http://schemas.openxmlformats.org/markup-compatibility/2006">
          <mc:Choice xmlns:p14="http://schemas.microsoft.com/office/powerpoint/2010/main" Requires="p14">
            <p:contentPart p14:bwMode="auto" r:id="rId115">
              <p14:nvContentPartPr>
                <p14:cNvPr id="171068" name="Freihand 171067">
                  <a:extLst>
                    <a:ext uri="{FF2B5EF4-FFF2-40B4-BE49-F238E27FC236}">
                      <a16:creationId xmlns:a16="http://schemas.microsoft.com/office/drawing/2014/main" id="{96AD6D84-D18E-9599-C574-009C913EC85F}"/>
                    </a:ext>
                  </a:extLst>
                </p14:cNvPr>
                <p14:cNvContentPartPr/>
                <p14:nvPr/>
              </p14:nvContentPartPr>
              <p14:xfrm>
                <a:off x="11366247" y="2726542"/>
                <a:ext cx="150480" cy="12240"/>
              </p14:xfrm>
            </p:contentPart>
          </mc:Choice>
          <mc:Fallback>
            <p:pic>
              <p:nvPicPr>
                <p:cNvPr id="171068" name="Freihand 171067">
                  <a:extLst>
                    <a:ext uri="{FF2B5EF4-FFF2-40B4-BE49-F238E27FC236}">
                      <a16:creationId xmlns:a16="http://schemas.microsoft.com/office/drawing/2014/main" id="{96AD6D84-D18E-9599-C574-009C913EC85F}"/>
                    </a:ext>
                  </a:extLst>
                </p:cNvPr>
                <p:cNvPicPr/>
                <p:nvPr/>
              </p:nvPicPr>
              <p:blipFill>
                <a:blip r:embed="rId116"/>
                <a:stretch>
                  <a:fillRect/>
                </a:stretch>
              </p:blipFill>
              <p:spPr>
                <a:xfrm>
                  <a:off x="11357607" y="2717542"/>
                  <a:ext cx="168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1069" name="Freihand 171068">
                  <a:extLst>
                    <a:ext uri="{FF2B5EF4-FFF2-40B4-BE49-F238E27FC236}">
                      <a16:creationId xmlns:a16="http://schemas.microsoft.com/office/drawing/2014/main" id="{A75A766C-6856-4660-0570-A988C8408538}"/>
                    </a:ext>
                  </a:extLst>
                </p14:cNvPr>
                <p14:cNvContentPartPr/>
                <p14:nvPr/>
              </p14:nvContentPartPr>
              <p14:xfrm>
                <a:off x="11364807" y="2796022"/>
                <a:ext cx="142200" cy="23040"/>
              </p14:xfrm>
            </p:contentPart>
          </mc:Choice>
          <mc:Fallback>
            <p:pic>
              <p:nvPicPr>
                <p:cNvPr id="171069" name="Freihand 171068">
                  <a:extLst>
                    <a:ext uri="{FF2B5EF4-FFF2-40B4-BE49-F238E27FC236}">
                      <a16:creationId xmlns:a16="http://schemas.microsoft.com/office/drawing/2014/main" id="{A75A766C-6856-4660-0570-A988C8408538}"/>
                    </a:ext>
                  </a:extLst>
                </p:cNvPr>
                <p:cNvPicPr/>
                <p:nvPr/>
              </p:nvPicPr>
              <p:blipFill>
                <a:blip r:embed="rId118"/>
                <a:stretch>
                  <a:fillRect/>
                </a:stretch>
              </p:blipFill>
              <p:spPr>
                <a:xfrm>
                  <a:off x="11355807" y="2787382"/>
                  <a:ext cx="159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1070" name="Freihand 171069">
                  <a:extLst>
                    <a:ext uri="{FF2B5EF4-FFF2-40B4-BE49-F238E27FC236}">
                      <a16:creationId xmlns:a16="http://schemas.microsoft.com/office/drawing/2014/main" id="{50443A37-F403-18BD-039A-05C4299F688E}"/>
                    </a:ext>
                  </a:extLst>
                </p14:cNvPr>
                <p14:cNvContentPartPr/>
                <p14:nvPr/>
              </p14:nvContentPartPr>
              <p14:xfrm>
                <a:off x="11559927" y="2585782"/>
                <a:ext cx="134280" cy="246960"/>
              </p14:xfrm>
            </p:contentPart>
          </mc:Choice>
          <mc:Fallback>
            <p:pic>
              <p:nvPicPr>
                <p:cNvPr id="171070" name="Freihand 171069">
                  <a:extLst>
                    <a:ext uri="{FF2B5EF4-FFF2-40B4-BE49-F238E27FC236}">
                      <a16:creationId xmlns:a16="http://schemas.microsoft.com/office/drawing/2014/main" id="{50443A37-F403-18BD-039A-05C4299F688E}"/>
                    </a:ext>
                  </a:extLst>
                </p:cNvPr>
                <p:cNvPicPr/>
                <p:nvPr/>
              </p:nvPicPr>
              <p:blipFill>
                <a:blip r:embed="rId120"/>
                <a:stretch>
                  <a:fillRect/>
                </a:stretch>
              </p:blipFill>
              <p:spPr>
                <a:xfrm>
                  <a:off x="11550927" y="2576782"/>
                  <a:ext cx="151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1071" name="Freihand 171070">
                  <a:extLst>
                    <a:ext uri="{FF2B5EF4-FFF2-40B4-BE49-F238E27FC236}">
                      <a16:creationId xmlns:a16="http://schemas.microsoft.com/office/drawing/2014/main" id="{108F9EB6-2EB2-B399-F3AB-7362339BC699}"/>
                    </a:ext>
                  </a:extLst>
                </p14:cNvPr>
                <p14:cNvContentPartPr/>
                <p14:nvPr/>
              </p14:nvContentPartPr>
              <p14:xfrm>
                <a:off x="11739927" y="2606662"/>
                <a:ext cx="102240" cy="196560"/>
              </p14:xfrm>
            </p:contentPart>
          </mc:Choice>
          <mc:Fallback>
            <p:pic>
              <p:nvPicPr>
                <p:cNvPr id="171071" name="Freihand 171070">
                  <a:extLst>
                    <a:ext uri="{FF2B5EF4-FFF2-40B4-BE49-F238E27FC236}">
                      <a16:creationId xmlns:a16="http://schemas.microsoft.com/office/drawing/2014/main" id="{108F9EB6-2EB2-B399-F3AB-7362339BC699}"/>
                    </a:ext>
                  </a:extLst>
                </p:cNvPr>
                <p:cNvPicPr/>
                <p:nvPr/>
              </p:nvPicPr>
              <p:blipFill>
                <a:blip r:embed="rId122"/>
                <a:stretch>
                  <a:fillRect/>
                </a:stretch>
              </p:blipFill>
              <p:spPr>
                <a:xfrm>
                  <a:off x="11730927" y="2598022"/>
                  <a:ext cx="119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1072" name="Freihand 171071">
                  <a:extLst>
                    <a:ext uri="{FF2B5EF4-FFF2-40B4-BE49-F238E27FC236}">
                      <a16:creationId xmlns:a16="http://schemas.microsoft.com/office/drawing/2014/main" id="{8587ADF9-571A-3065-493E-4CCBE7E8A9C4}"/>
                    </a:ext>
                  </a:extLst>
                </p14:cNvPr>
                <p14:cNvContentPartPr/>
                <p14:nvPr/>
              </p14:nvContentPartPr>
              <p14:xfrm>
                <a:off x="11784567" y="2605222"/>
                <a:ext cx="176400" cy="158040"/>
              </p14:xfrm>
            </p:contentPart>
          </mc:Choice>
          <mc:Fallback>
            <p:pic>
              <p:nvPicPr>
                <p:cNvPr id="171072" name="Freihand 171071">
                  <a:extLst>
                    <a:ext uri="{FF2B5EF4-FFF2-40B4-BE49-F238E27FC236}">
                      <a16:creationId xmlns:a16="http://schemas.microsoft.com/office/drawing/2014/main" id="{8587ADF9-571A-3065-493E-4CCBE7E8A9C4}"/>
                    </a:ext>
                  </a:extLst>
                </p:cNvPr>
                <p:cNvPicPr/>
                <p:nvPr/>
              </p:nvPicPr>
              <p:blipFill>
                <a:blip r:embed="rId124"/>
                <a:stretch>
                  <a:fillRect/>
                </a:stretch>
              </p:blipFill>
              <p:spPr>
                <a:xfrm>
                  <a:off x="11775927" y="2596582"/>
                  <a:ext cx="194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1073" name="Freihand 171072">
                  <a:extLst>
                    <a:ext uri="{FF2B5EF4-FFF2-40B4-BE49-F238E27FC236}">
                      <a16:creationId xmlns:a16="http://schemas.microsoft.com/office/drawing/2014/main" id="{0A72327D-25AC-1687-AE84-541746125983}"/>
                    </a:ext>
                  </a:extLst>
                </p14:cNvPr>
                <p14:cNvContentPartPr/>
                <p14:nvPr/>
              </p14:nvContentPartPr>
              <p14:xfrm>
                <a:off x="11966727" y="2599822"/>
                <a:ext cx="148320" cy="154800"/>
              </p14:xfrm>
            </p:contentPart>
          </mc:Choice>
          <mc:Fallback>
            <p:pic>
              <p:nvPicPr>
                <p:cNvPr id="171073" name="Freihand 171072">
                  <a:extLst>
                    <a:ext uri="{FF2B5EF4-FFF2-40B4-BE49-F238E27FC236}">
                      <a16:creationId xmlns:a16="http://schemas.microsoft.com/office/drawing/2014/main" id="{0A72327D-25AC-1687-AE84-541746125983}"/>
                    </a:ext>
                  </a:extLst>
                </p:cNvPr>
                <p:cNvPicPr/>
                <p:nvPr/>
              </p:nvPicPr>
              <p:blipFill>
                <a:blip r:embed="rId126"/>
                <a:stretch>
                  <a:fillRect/>
                </a:stretch>
              </p:blipFill>
              <p:spPr>
                <a:xfrm>
                  <a:off x="11958087" y="2591182"/>
                  <a:ext cx="165960" cy="17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71074" name="Freihand 171073">
                <a:extLst>
                  <a:ext uri="{FF2B5EF4-FFF2-40B4-BE49-F238E27FC236}">
                    <a16:creationId xmlns:a16="http://schemas.microsoft.com/office/drawing/2014/main" id="{DA69A9DA-02EA-6D6A-1365-CD4929947478}"/>
                  </a:ext>
                </a:extLst>
              </p14:cNvPr>
              <p14:cNvContentPartPr/>
              <p14:nvPr/>
            </p14:nvContentPartPr>
            <p14:xfrm>
              <a:off x="9208407" y="2561302"/>
              <a:ext cx="174240" cy="187200"/>
            </p14:xfrm>
          </p:contentPart>
        </mc:Choice>
        <mc:Fallback>
          <p:pic>
            <p:nvPicPr>
              <p:cNvPr id="171074" name="Freihand 171073">
                <a:extLst>
                  <a:ext uri="{FF2B5EF4-FFF2-40B4-BE49-F238E27FC236}">
                    <a16:creationId xmlns:a16="http://schemas.microsoft.com/office/drawing/2014/main" id="{DA69A9DA-02EA-6D6A-1365-CD4929947478}"/>
                  </a:ext>
                </a:extLst>
              </p:cNvPr>
              <p:cNvPicPr/>
              <p:nvPr/>
            </p:nvPicPr>
            <p:blipFill>
              <a:blip r:embed="rId128"/>
              <a:stretch>
                <a:fillRect/>
              </a:stretch>
            </p:blipFill>
            <p:spPr>
              <a:xfrm>
                <a:off x="9199767" y="2552302"/>
                <a:ext cx="191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1089" name="Freihand 171088">
                <a:extLst>
                  <a:ext uri="{FF2B5EF4-FFF2-40B4-BE49-F238E27FC236}">
                    <a16:creationId xmlns:a16="http://schemas.microsoft.com/office/drawing/2014/main" id="{299766D4-EEEB-4407-8956-DFF433147DB6}"/>
                  </a:ext>
                </a:extLst>
              </p14:cNvPr>
              <p14:cNvContentPartPr/>
              <p14:nvPr/>
            </p14:nvContentPartPr>
            <p14:xfrm>
              <a:off x="9162687" y="1458262"/>
              <a:ext cx="2336040" cy="39960"/>
            </p14:xfrm>
          </p:contentPart>
        </mc:Choice>
        <mc:Fallback>
          <p:pic>
            <p:nvPicPr>
              <p:cNvPr id="171089" name="Freihand 171088">
                <a:extLst>
                  <a:ext uri="{FF2B5EF4-FFF2-40B4-BE49-F238E27FC236}">
                    <a16:creationId xmlns:a16="http://schemas.microsoft.com/office/drawing/2014/main" id="{299766D4-EEEB-4407-8956-DFF433147DB6}"/>
                  </a:ext>
                </a:extLst>
              </p:cNvPr>
              <p:cNvPicPr/>
              <p:nvPr/>
            </p:nvPicPr>
            <p:blipFill>
              <a:blip r:embed="rId130"/>
              <a:stretch>
                <a:fillRect/>
              </a:stretch>
            </p:blipFill>
            <p:spPr>
              <a:xfrm>
                <a:off x="9154047" y="1449262"/>
                <a:ext cx="2353680" cy="57600"/>
              </a:xfrm>
              <a:prstGeom prst="rect">
                <a:avLst/>
              </a:prstGeom>
            </p:spPr>
          </p:pic>
        </mc:Fallback>
      </mc:AlternateContent>
      <p:grpSp>
        <p:nvGrpSpPr>
          <p:cNvPr id="171095" name="Gruppieren 171094">
            <a:extLst>
              <a:ext uri="{FF2B5EF4-FFF2-40B4-BE49-F238E27FC236}">
                <a16:creationId xmlns:a16="http://schemas.microsoft.com/office/drawing/2014/main" id="{B186D219-1713-FB5D-7EB0-E7234C780A25}"/>
              </a:ext>
            </a:extLst>
          </p:cNvPr>
          <p:cNvGrpSpPr/>
          <p:nvPr/>
        </p:nvGrpSpPr>
        <p:grpSpPr>
          <a:xfrm>
            <a:off x="9488487" y="639262"/>
            <a:ext cx="2642760" cy="756000"/>
            <a:chOff x="9488487" y="639262"/>
            <a:chExt cx="2642760" cy="756000"/>
          </a:xfrm>
        </p:grpSpPr>
        <mc:AlternateContent xmlns:mc="http://schemas.openxmlformats.org/markup-compatibility/2006">
          <mc:Choice xmlns:p14="http://schemas.microsoft.com/office/powerpoint/2010/main" Requires="p14">
            <p:contentPart p14:bwMode="auto" r:id="rId131">
              <p14:nvContentPartPr>
                <p14:cNvPr id="19" name="Freihand 18">
                  <a:extLst>
                    <a:ext uri="{FF2B5EF4-FFF2-40B4-BE49-F238E27FC236}">
                      <a16:creationId xmlns:a16="http://schemas.microsoft.com/office/drawing/2014/main" id="{62B43E88-A1EF-3DD8-C5FD-34A22C703958}"/>
                    </a:ext>
                  </a:extLst>
                </p14:cNvPr>
                <p14:cNvContentPartPr/>
                <p14:nvPr/>
              </p14:nvContentPartPr>
              <p14:xfrm>
                <a:off x="9503607" y="728542"/>
                <a:ext cx="167040" cy="14760"/>
              </p14:xfrm>
            </p:contentPart>
          </mc:Choice>
          <mc:Fallback>
            <p:pic>
              <p:nvPicPr>
                <p:cNvPr id="19" name="Freihand 18">
                  <a:extLst>
                    <a:ext uri="{FF2B5EF4-FFF2-40B4-BE49-F238E27FC236}">
                      <a16:creationId xmlns:a16="http://schemas.microsoft.com/office/drawing/2014/main" id="{62B43E88-A1EF-3DD8-C5FD-34A22C703958}"/>
                    </a:ext>
                  </a:extLst>
                </p:cNvPr>
                <p:cNvPicPr/>
                <p:nvPr/>
              </p:nvPicPr>
              <p:blipFill>
                <a:blip r:embed="rId132"/>
                <a:stretch>
                  <a:fillRect/>
                </a:stretch>
              </p:blipFill>
              <p:spPr>
                <a:xfrm>
                  <a:off x="9494607" y="719902"/>
                  <a:ext cx="184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0" name="Freihand 19">
                  <a:extLst>
                    <a:ext uri="{FF2B5EF4-FFF2-40B4-BE49-F238E27FC236}">
                      <a16:creationId xmlns:a16="http://schemas.microsoft.com/office/drawing/2014/main" id="{5F2BF3FF-660D-2ADF-38E9-C3E240B35F05}"/>
                    </a:ext>
                  </a:extLst>
                </p14:cNvPr>
                <p14:cNvContentPartPr/>
                <p14:nvPr/>
              </p14:nvContentPartPr>
              <p14:xfrm>
                <a:off x="9533127" y="772822"/>
                <a:ext cx="163800" cy="15480"/>
              </p14:xfrm>
            </p:contentPart>
          </mc:Choice>
          <mc:Fallback>
            <p:pic>
              <p:nvPicPr>
                <p:cNvPr id="20" name="Freihand 19">
                  <a:extLst>
                    <a:ext uri="{FF2B5EF4-FFF2-40B4-BE49-F238E27FC236}">
                      <a16:creationId xmlns:a16="http://schemas.microsoft.com/office/drawing/2014/main" id="{5F2BF3FF-660D-2ADF-38E9-C3E240B35F05}"/>
                    </a:ext>
                  </a:extLst>
                </p:cNvPr>
                <p:cNvPicPr/>
                <p:nvPr/>
              </p:nvPicPr>
              <p:blipFill>
                <a:blip r:embed="rId134"/>
                <a:stretch>
                  <a:fillRect/>
                </a:stretch>
              </p:blipFill>
              <p:spPr>
                <a:xfrm>
                  <a:off x="9524127" y="764182"/>
                  <a:ext cx="181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3" name="Freihand 22">
                  <a:extLst>
                    <a:ext uri="{FF2B5EF4-FFF2-40B4-BE49-F238E27FC236}">
                      <a16:creationId xmlns:a16="http://schemas.microsoft.com/office/drawing/2014/main" id="{ACDB7835-5BA3-65BC-CA5F-0AD09A91CC23}"/>
                    </a:ext>
                  </a:extLst>
                </p14:cNvPr>
                <p14:cNvContentPartPr/>
                <p14:nvPr/>
              </p14:nvContentPartPr>
              <p14:xfrm>
                <a:off x="9856407" y="714142"/>
                <a:ext cx="120600" cy="114120"/>
              </p14:xfrm>
            </p:contentPart>
          </mc:Choice>
          <mc:Fallback>
            <p:pic>
              <p:nvPicPr>
                <p:cNvPr id="23" name="Freihand 22">
                  <a:extLst>
                    <a:ext uri="{FF2B5EF4-FFF2-40B4-BE49-F238E27FC236}">
                      <a16:creationId xmlns:a16="http://schemas.microsoft.com/office/drawing/2014/main" id="{ACDB7835-5BA3-65BC-CA5F-0AD09A91CC23}"/>
                    </a:ext>
                  </a:extLst>
                </p:cNvPr>
                <p:cNvPicPr/>
                <p:nvPr/>
              </p:nvPicPr>
              <p:blipFill>
                <a:blip r:embed="rId136"/>
                <a:stretch>
                  <a:fillRect/>
                </a:stretch>
              </p:blipFill>
              <p:spPr>
                <a:xfrm>
                  <a:off x="9847767" y="705502"/>
                  <a:ext cx="138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4" name="Freihand 23">
                  <a:extLst>
                    <a:ext uri="{FF2B5EF4-FFF2-40B4-BE49-F238E27FC236}">
                      <a16:creationId xmlns:a16="http://schemas.microsoft.com/office/drawing/2014/main" id="{0E1F30B7-265B-BCA5-1DFE-82103C3D9857}"/>
                    </a:ext>
                  </a:extLst>
                </p14:cNvPr>
                <p14:cNvContentPartPr/>
                <p14:nvPr/>
              </p14:nvContentPartPr>
              <p14:xfrm>
                <a:off x="10045407" y="702262"/>
                <a:ext cx="90720" cy="54000"/>
              </p14:xfrm>
            </p:contentPart>
          </mc:Choice>
          <mc:Fallback>
            <p:pic>
              <p:nvPicPr>
                <p:cNvPr id="24" name="Freihand 23">
                  <a:extLst>
                    <a:ext uri="{FF2B5EF4-FFF2-40B4-BE49-F238E27FC236}">
                      <a16:creationId xmlns:a16="http://schemas.microsoft.com/office/drawing/2014/main" id="{0E1F30B7-265B-BCA5-1DFE-82103C3D9857}"/>
                    </a:ext>
                  </a:extLst>
                </p:cNvPr>
                <p:cNvPicPr/>
                <p:nvPr/>
              </p:nvPicPr>
              <p:blipFill>
                <a:blip r:embed="rId138"/>
                <a:stretch>
                  <a:fillRect/>
                </a:stretch>
              </p:blipFill>
              <p:spPr>
                <a:xfrm>
                  <a:off x="10036767" y="693622"/>
                  <a:ext cx="108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5" name="Freihand 24">
                  <a:extLst>
                    <a:ext uri="{FF2B5EF4-FFF2-40B4-BE49-F238E27FC236}">
                      <a16:creationId xmlns:a16="http://schemas.microsoft.com/office/drawing/2014/main" id="{69ACBF4E-44E6-6424-3899-0EDF5C9ECC88}"/>
                    </a:ext>
                  </a:extLst>
                </p14:cNvPr>
                <p14:cNvContentPartPr/>
                <p14:nvPr/>
              </p14:nvContentPartPr>
              <p14:xfrm>
                <a:off x="10182927" y="695062"/>
                <a:ext cx="117360" cy="59760"/>
              </p14:xfrm>
            </p:contentPart>
          </mc:Choice>
          <mc:Fallback>
            <p:pic>
              <p:nvPicPr>
                <p:cNvPr id="25" name="Freihand 24">
                  <a:extLst>
                    <a:ext uri="{FF2B5EF4-FFF2-40B4-BE49-F238E27FC236}">
                      <a16:creationId xmlns:a16="http://schemas.microsoft.com/office/drawing/2014/main" id="{69ACBF4E-44E6-6424-3899-0EDF5C9ECC88}"/>
                    </a:ext>
                  </a:extLst>
                </p:cNvPr>
                <p:cNvPicPr/>
                <p:nvPr/>
              </p:nvPicPr>
              <p:blipFill>
                <a:blip r:embed="rId140"/>
                <a:stretch>
                  <a:fillRect/>
                </a:stretch>
              </p:blipFill>
              <p:spPr>
                <a:xfrm>
                  <a:off x="10174287" y="686062"/>
                  <a:ext cx="135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 name="Freihand 25">
                  <a:extLst>
                    <a:ext uri="{FF2B5EF4-FFF2-40B4-BE49-F238E27FC236}">
                      <a16:creationId xmlns:a16="http://schemas.microsoft.com/office/drawing/2014/main" id="{1CD6E0BC-EEE9-133C-DCD8-87769F9F8D73}"/>
                    </a:ext>
                  </a:extLst>
                </p14:cNvPr>
                <p14:cNvContentPartPr/>
                <p14:nvPr/>
              </p14:nvContentPartPr>
              <p14:xfrm>
                <a:off x="10367247" y="682822"/>
                <a:ext cx="136080" cy="101880"/>
              </p14:xfrm>
            </p:contentPart>
          </mc:Choice>
          <mc:Fallback>
            <p:pic>
              <p:nvPicPr>
                <p:cNvPr id="26" name="Freihand 25">
                  <a:extLst>
                    <a:ext uri="{FF2B5EF4-FFF2-40B4-BE49-F238E27FC236}">
                      <a16:creationId xmlns:a16="http://schemas.microsoft.com/office/drawing/2014/main" id="{1CD6E0BC-EEE9-133C-DCD8-87769F9F8D73}"/>
                    </a:ext>
                  </a:extLst>
                </p:cNvPr>
                <p:cNvPicPr/>
                <p:nvPr/>
              </p:nvPicPr>
              <p:blipFill>
                <a:blip r:embed="rId142"/>
                <a:stretch>
                  <a:fillRect/>
                </a:stretch>
              </p:blipFill>
              <p:spPr>
                <a:xfrm>
                  <a:off x="10358607" y="673822"/>
                  <a:ext cx="153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7" name="Freihand 26">
                  <a:extLst>
                    <a:ext uri="{FF2B5EF4-FFF2-40B4-BE49-F238E27FC236}">
                      <a16:creationId xmlns:a16="http://schemas.microsoft.com/office/drawing/2014/main" id="{98888258-E141-D5F8-6DE5-172E571D078B}"/>
                    </a:ext>
                  </a:extLst>
                </p14:cNvPr>
                <p14:cNvContentPartPr/>
                <p14:nvPr/>
              </p14:nvContentPartPr>
              <p14:xfrm>
                <a:off x="10570287" y="675982"/>
                <a:ext cx="123480" cy="168480"/>
              </p14:xfrm>
            </p:contentPart>
          </mc:Choice>
          <mc:Fallback>
            <p:pic>
              <p:nvPicPr>
                <p:cNvPr id="27" name="Freihand 26">
                  <a:extLst>
                    <a:ext uri="{FF2B5EF4-FFF2-40B4-BE49-F238E27FC236}">
                      <a16:creationId xmlns:a16="http://schemas.microsoft.com/office/drawing/2014/main" id="{98888258-E141-D5F8-6DE5-172E571D078B}"/>
                    </a:ext>
                  </a:extLst>
                </p:cNvPr>
                <p:cNvPicPr/>
                <p:nvPr/>
              </p:nvPicPr>
              <p:blipFill>
                <a:blip r:embed="rId144"/>
                <a:stretch>
                  <a:fillRect/>
                </a:stretch>
              </p:blipFill>
              <p:spPr>
                <a:xfrm>
                  <a:off x="10561647" y="666982"/>
                  <a:ext cx="141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8" name="Freihand 27">
                  <a:extLst>
                    <a:ext uri="{FF2B5EF4-FFF2-40B4-BE49-F238E27FC236}">
                      <a16:creationId xmlns:a16="http://schemas.microsoft.com/office/drawing/2014/main" id="{D97B0F9A-5713-244E-9A9A-26CC8AE6A06C}"/>
                    </a:ext>
                  </a:extLst>
                </p14:cNvPr>
                <p14:cNvContentPartPr/>
                <p14:nvPr/>
              </p14:nvContentPartPr>
              <p14:xfrm>
                <a:off x="10770807" y="660502"/>
                <a:ext cx="133200" cy="161280"/>
              </p14:xfrm>
            </p:contentPart>
          </mc:Choice>
          <mc:Fallback>
            <p:pic>
              <p:nvPicPr>
                <p:cNvPr id="28" name="Freihand 27">
                  <a:extLst>
                    <a:ext uri="{FF2B5EF4-FFF2-40B4-BE49-F238E27FC236}">
                      <a16:creationId xmlns:a16="http://schemas.microsoft.com/office/drawing/2014/main" id="{D97B0F9A-5713-244E-9A9A-26CC8AE6A06C}"/>
                    </a:ext>
                  </a:extLst>
                </p:cNvPr>
                <p:cNvPicPr/>
                <p:nvPr/>
              </p:nvPicPr>
              <p:blipFill>
                <a:blip r:embed="rId146"/>
                <a:stretch>
                  <a:fillRect/>
                </a:stretch>
              </p:blipFill>
              <p:spPr>
                <a:xfrm>
                  <a:off x="10762167" y="651502"/>
                  <a:ext cx="150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9" name="Freihand 28">
                  <a:extLst>
                    <a:ext uri="{FF2B5EF4-FFF2-40B4-BE49-F238E27FC236}">
                      <a16:creationId xmlns:a16="http://schemas.microsoft.com/office/drawing/2014/main" id="{0A6D832B-193B-BA84-081D-07A2124FE96E}"/>
                    </a:ext>
                  </a:extLst>
                </p14:cNvPr>
                <p14:cNvContentPartPr/>
                <p14:nvPr/>
              </p14:nvContentPartPr>
              <p14:xfrm>
                <a:off x="10949727" y="722422"/>
                <a:ext cx="112320" cy="64800"/>
              </p14:xfrm>
            </p:contentPart>
          </mc:Choice>
          <mc:Fallback>
            <p:pic>
              <p:nvPicPr>
                <p:cNvPr id="29" name="Freihand 28">
                  <a:extLst>
                    <a:ext uri="{FF2B5EF4-FFF2-40B4-BE49-F238E27FC236}">
                      <a16:creationId xmlns:a16="http://schemas.microsoft.com/office/drawing/2014/main" id="{0A6D832B-193B-BA84-081D-07A2124FE96E}"/>
                    </a:ext>
                  </a:extLst>
                </p:cNvPr>
                <p:cNvPicPr/>
                <p:nvPr/>
              </p:nvPicPr>
              <p:blipFill>
                <a:blip r:embed="rId148"/>
                <a:stretch>
                  <a:fillRect/>
                </a:stretch>
              </p:blipFill>
              <p:spPr>
                <a:xfrm>
                  <a:off x="10941087" y="713422"/>
                  <a:ext cx="129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0" name="Freihand 29">
                  <a:extLst>
                    <a:ext uri="{FF2B5EF4-FFF2-40B4-BE49-F238E27FC236}">
                      <a16:creationId xmlns:a16="http://schemas.microsoft.com/office/drawing/2014/main" id="{EF9351B7-1FE7-5577-6D01-7CFA04FDE183}"/>
                    </a:ext>
                  </a:extLst>
                </p14:cNvPr>
                <p14:cNvContentPartPr/>
                <p14:nvPr/>
              </p14:nvContentPartPr>
              <p14:xfrm>
                <a:off x="11007687" y="726022"/>
                <a:ext cx="81720" cy="171000"/>
              </p14:xfrm>
            </p:contentPart>
          </mc:Choice>
          <mc:Fallback>
            <p:pic>
              <p:nvPicPr>
                <p:cNvPr id="30" name="Freihand 29">
                  <a:extLst>
                    <a:ext uri="{FF2B5EF4-FFF2-40B4-BE49-F238E27FC236}">
                      <a16:creationId xmlns:a16="http://schemas.microsoft.com/office/drawing/2014/main" id="{EF9351B7-1FE7-5577-6D01-7CFA04FDE183}"/>
                    </a:ext>
                  </a:extLst>
                </p:cNvPr>
                <p:cNvPicPr/>
                <p:nvPr/>
              </p:nvPicPr>
              <p:blipFill>
                <a:blip r:embed="rId150"/>
                <a:stretch>
                  <a:fillRect/>
                </a:stretch>
              </p:blipFill>
              <p:spPr>
                <a:xfrm>
                  <a:off x="10998687" y="717022"/>
                  <a:ext cx="99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1" name="Freihand 30">
                  <a:extLst>
                    <a:ext uri="{FF2B5EF4-FFF2-40B4-BE49-F238E27FC236}">
                      <a16:creationId xmlns:a16="http://schemas.microsoft.com/office/drawing/2014/main" id="{F35863D1-0B27-F6CC-D214-0D823ED8310C}"/>
                    </a:ext>
                  </a:extLst>
                </p14:cNvPr>
                <p14:cNvContentPartPr/>
                <p14:nvPr/>
              </p14:nvContentPartPr>
              <p14:xfrm>
                <a:off x="11159247" y="689302"/>
                <a:ext cx="113400" cy="120960"/>
              </p14:xfrm>
            </p:contentPart>
          </mc:Choice>
          <mc:Fallback>
            <p:pic>
              <p:nvPicPr>
                <p:cNvPr id="31" name="Freihand 30">
                  <a:extLst>
                    <a:ext uri="{FF2B5EF4-FFF2-40B4-BE49-F238E27FC236}">
                      <a16:creationId xmlns:a16="http://schemas.microsoft.com/office/drawing/2014/main" id="{F35863D1-0B27-F6CC-D214-0D823ED8310C}"/>
                    </a:ext>
                  </a:extLst>
                </p:cNvPr>
                <p:cNvPicPr/>
                <p:nvPr/>
              </p:nvPicPr>
              <p:blipFill>
                <a:blip r:embed="rId152"/>
                <a:stretch>
                  <a:fillRect/>
                </a:stretch>
              </p:blipFill>
              <p:spPr>
                <a:xfrm>
                  <a:off x="11150607" y="680662"/>
                  <a:ext cx="131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 name="Freihand 48">
                  <a:extLst>
                    <a:ext uri="{FF2B5EF4-FFF2-40B4-BE49-F238E27FC236}">
                      <a16:creationId xmlns:a16="http://schemas.microsoft.com/office/drawing/2014/main" id="{019F442F-CD9F-D6ED-E849-E6CC3F00BC0A}"/>
                    </a:ext>
                  </a:extLst>
                </p14:cNvPr>
                <p14:cNvContentPartPr/>
                <p14:nvPr/>
              </p14:nvContentPartPr>
              <p14:xfrm>
                <a:off x="9941727" y="889102"/>
                <a:ext cx="314640" cy="23040"/>
              </p14:xfrm>
            </p:contentPart>
          </mc:Choice>
          <mc:Fallback>
            <p:pic>
              <p:nvPicPr>
                <p:cNvPr id="49" name="Freihand 48">
                  <a:extLst>
                    <a:ext uri="{FF2B5EF4-FFF2-40B4-BE49-F238E27FC236}">
                      <a16:creationId xmlns:a16="http://schemas.microsoft.com/office/drawing/2014/main" id="{019F442F-CD9F-D6ED-E849-E6CC3F00BC0A}"/>
                    </a:ext>
                  </a:extLst>
                </p:cNvPr>
                <p:cNvPicPr/>
                <p:nvPr/>
              </p:nvPicPr>
              <p:blipFill>
                <a:blip r:embed="rId154"/>
                <a:stretch>
                  <a:fillRect/>
                </a:stretch>
              </p:blipFill>
              <p:spPr>
                <a:xfrm>
                  <a:off x="9932727" y="880102"/>
                  <a:ext cx="332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3" name="Freihand 32">
                  <a:extLst>
                    <a:ext uri="{FF2B5EF4-FFF2-40B4-BE49-F238E27FC236}">
                      <a16:creationId xmlns:a16="http://schemas.microsoft.com/office/drawing/2014/main" id="{75B7F913-21CE-F0CE-202A-CFD4CFC1C1EB}"/>
                    </a:ext>
                  </a:extLst>
                </p14:cNvPr>
                <p14:cNvContentPartPr/>
                <p14:nvPr/>
              </p14:nvContentPartPr>
              <p14:xfrm>
                <a:off x="11388567" y="666622"/>
                <a:ext cx="53280" cy="69480"/>
              </p14:xfrm>
            </p:contentPart>
          </mc:Choice>
          <mc:Fallback>
            <p:pic>
              <p:nvPicPr>
                <p:cNvPr id="33" name="Freihand 32">
                  <a:extLst>
                    <a:ext uri="{FF2B5EF4-FFF2-40B4-BE49-F238E27FC236}">
                      <a16:creationId xmlns:a16="http://schemas.microsoft.com/office/drawing/2014/main" id="{75B7F913-21CE-F0CE-202A-CFD4CFC1C1EB}"/>
                    </a:ext>
                  </a:extLst>
                </p:cNvPr>
                <p:cNvPicPr/>
                <p:nvPr/>
              </p:nvPicPr>
              <p:blipFill>
                <a:blip r:embed="rId156"/>
                <a:stretch>
                  <a:fillRect/>
                </a:stretch>
              </p:blipFill>
              <p:spPr>
                <a:xfrm>
                  <a:off x="11379567" y="657982"/>
                  <a:ext cx="70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4" name="Freihand 33">
                  <a:extLst>
                    <a:ext uri="{FF2B5EF4-FFF2-40B4-BE49-F238E27FC236}">
                      <a16:creationId xmlns:a16="http://schemas.microsoft.com/office/drawing/2014/main" id="{3985D6DC-E07D-7029-3425-F8F1A48BC088}"/>
                    </a:ext>
                  </a:extLst>
                </p14:cNvPr>
                <p14:cNvContentPartPr/>
                <p14:nvPr/>
              </p14:nvContentPartPr>
              <p14:xfrm>
                <a:off x="11399727" y="716662"/>
                <a:ext cx="50400" cy="43560"/>
              </p14:xfrm>
            </p:contentPart>
          </mc:Choice>
          <mc:Fallback>
            <p:pic>
              <p:nvPicPr>
                <p:cNvPr id="34" name="Freihand 33">
                  <a:extLst>
                    <a:ext uri="{FF2B5EF4-FFF2-40B4-BE49-F238E27FC236}">
                      <a16:creationId xmlns:a16="http://schemas.microsoft.com/office/drawing/2014/main" id="{3985D6DC-E07D-7029-3425-F8F1A48BC088}"/>
                    </a:ext>
                  </a:extLst>
                </p:cNvPr>
                <p:cNvPicPr/>
                <p:nvPr/>
              </p:nvPicPr>
              <p:blipFill>
                <a:blip r:embed="rId158"/>
                <a:stretch>
                  <a:fillRect/>
                </a:stretch>
              </p:blipFill>
              <p:spPr>
                <a:xfrm>
                  <a:off x="11391087" y="708022"/>
                  <a:ext cx="68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5" name="Freihand 34">
                  <a:extLst>
                    <a:ext uri="{FF2B5EF4-FFF2-40B4-BE49-F238E27FC236}">
                      <a16:creationId xmlns:a16="http://schemas.microsoft.com/office/drawing/2014/main" id="{954975B8-F361-9B6A-3623-3009A8127CB3}"/>
                    </a:ext>
                  </a:extLst>
                </p14:cNvPr>
                <p14:cNvContentPartPr/>
                <p14:nvPr/>
              </p14:nvContentPartPr>
              <p14:xfrm>
                <a:off x="11504487" y="693622"/>
                <a:ext cx="72720" cy="59760"/>
              </p14:xfrm>
            </p:contentPart>
          </mc:Choice>
          <mc:Fallback>
            <p:pic>
              <p:nvPicPr>
                <p:cNvPr id="35" name="Freihand 34">
                  <a:extLst>
                    <a:ext uri="{FF2B5EF4-FFF2-40B4-BE49-F238E27FC236}">
                      <a16:creationId xmlns:a16="http://schemas.microsoft.com/office/drawing/2014/main" id="{954975B8-F361-9B6A-3623-3009A8127CB3}"/>
                    </a:ext>
                  </a:extLst>
                </p:cNvPr>
                <p:cNvPicPr/>
                <p:nvPr/>
              </p:nvPicPr>
              <p:blipFill>
                <a:blip r:embed="rId160"/>
                <a:stretch>
                  <a:fillRect/>
                </a:stretch>
              </p:blipFill>
              <p:spPr>
                <a:xfrm>
                  <a:off x="11495847" y="684622"/>
                  <a:ext cx="90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 name="Freihand 35">
                  <a:extLst>
                    <a:ext uri="{FF2B5EF4-FFF2-40B4-BE49-F238E27FC236}">
                      <a16:creationId xmlns:a16="http://schemas.microsoft.com/office/drawing/2014/main" id="{5B40A459-F387-3946-2811-608D31E95D37}"/>
                    </a:ext>
                  </a:extLst>
                </p14:cNvPr>
                <p14:cNvContentPartPr/>
                <p14:nvPr/>
              </p14:nvContentPartPr>
              <p14:xfrm>
                <a:off x="11609607" y="690022"/>
                <a:ext cx="72000" cy="52920"/>
              </p14:xfrm>
            </p:contentPart>
          </mc:Choice>
          <mc:Fallback>
            <p:pic>
              <p:nvPicPr>
                <p:cNvPr id="36" name="Freihand 35">
                  <a:extLst>
                    <a:ext uri="{FF2B5EF4-FFF2-40B4-BE49-F238E27FC236}">
                      <a16:creationId xmlns:a16="http://schemas.microsoft.com/office/drawing/2014/main" id="{5B40A459-F387-3946-2811-608D31E95D37}"/>
                    </a:ext>
                  </a:extLst>
                </p:cNvPr>
                <p:cNvPicPr/>
                <p:nvPr/>
              </p:nvPicPr>
              <p:blipFill>
                <a:blip r:embed="rId162"/>
                <a:stretch>
                  <a:fillRect/>
                </a:stretch>
              </p:blipFill>
              <p:spPr>
                <a:xfrm>
                  <a:off x="11600967" y="681382"/>
                  <a:ext cx="89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7" name="Freihand 36">
                  <a:extLst>
                    <a:ext uri="{FF2B5EF4-FFF2-40B4-BE49-F238E27FC236}">
                      <a16:creationId xmlns:a16="http://schemas.microsoft.com/office/drawing/2014/main" id="{E1F595F5-55B2-0B20-7202-D0928A4F1170}"/>
                    </a:ext>
                  </a:extLst>
                </p14:cNvPr>
                <p14:cNvContentPartPr/>
                <p14:nvPr/>
              </p14:nvContentPartPr>
              <p14:xfrm>
                <a:off x="11731647" y="671662"/>
                <a:ext cx="105480" cy="107640"/>
              </p14:xfrm>
            </p:contentPart>
          </mc:Choice>
          <mc:Fallback>
            <p:pic>
              <p:nvPicPr>
                <p:cNvPr id="37" name="Freihand 36">
                  <a:extLst>
                    <a:ext uri="{FF2B5EF4-FFF2-40B4-BE49-F238E27FC236}">
                      <a16:creationId xmlns:a16="http://schemas.microsoft.com/office/drawing/2014/main" id="{E1F595F5-55B2-0B20-7202-D0928A4F1170}"/>
                    </a:ext>
                  </a:extLst>
                </p:cNvPr>
                <p:cNvPicPr/>
                <p:nvPr/>
              </p:nvPicPr>
              <p:blipFill>
                <a:blip r:embed="rId164"/>
                <a:stretch>
                  <a:fillRect/>
                </a:stretch>
              </p:blipFill>
              <p:spPr>
                <a:xfrm>
                  <a:off x="11722647" y="663022"/>
                  <a:ext cx="123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8" name="Freihand 37">
                  <a:extLst>
                    <a:ext uri="{FF2B5EF4-FFF2-40B4-BE49-F238E27FC236}">
                      <a16:creationId xmlns:a16="http://schemas.microsoft.com/office/drawing/2014/main" id="{051F80EC-281F-AE24-5A31-81236119A924}"/>
                    </a:ext>
                  </a:extLst>
                </p14:cNvPr>
                <p14:cNvContentPartPr/>
                <p14:nvPr/>
              </p14:nvContentPartPr>
              <p14:xfrm>
                <a:off x="11801847" y="639262"/>
                <a:ext cx="100080" cy="107640"/>
              </p14:xfrm>
            </p:contentPart>
          </mc:Choice>
          <mc:Fallback>
            <p:pic>
              <p:nvPicPr>
                <p:cNvPr id="38" name="Freihand 37">
                  <a:extLst>
                    <a:ext uri="{FF2B5EF4-FFF2-40B4-BE49-F238E27FC236}">
                      <a16:creationId xmlns:a16="http://schemas.microsoft.com/office/drawing/2014/main" id="{051F80EC-281F-AE24-5A31-81236119A924}"/>
                    </a:ext>
                  </a:extLst>
                </p:cNvPr>
                <p:cNvPicPr/>
                <p:nvPr/>
              </p:nvPicPr>
              <p:blipFill>
                <a:blip r:embed="rId166"/>
                <a:stretch>
                  <a:fillRect/>
                </a:stretch>
              </p:blipFill>
              <p:spPr>
                <a:xfrm>
                  <a:off x="11792847" y="630262"/>
                  <a:ext cx="117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2" name="Freihand 41">
                  <a:extLst>
                    <a:ext uri="{FF2B5EF4-FFF2-40B4-BE49-F238E27FC236}">
                      <a16:creationId xmlns:a16="http://schemas.microsoft.com/office/drawing/2014/main" id="{9C8A4E55-08A8-3114-AF62-786D0B32C651}"/>
                    </a:ext>
                  </a:extLst>
                </p14:cNvPr>
                <p14:cNvContentPartPr/>
                <p14:nvPr/>
              </p14:nvContentPartPr>
              <p14:xfrm>
                <a:off x="11938647" y="667702"/>
                <a:ext cx="192600" cy="73800"/>
              </p14:xfrm>
            </p:contentPart>
          </mc:Choice>
          <mc:Fallback>
            <p:pic>
              <p:nvPicPr>
                <p:cNvPr id="42" name="Freihand 41">
                  <a:extLst>
                    <a:ext uri="{FF2B5EF4-FFF2-40B4-BE49-F238E27FC236}">
                      <a16:creationId xmlns:a16="http://schemas.microsoft.com/office/drawing/2014/main" id="{9C8A4E55-08A8-3114-AF62-786D0B32C651}"/>
                    </a:ext>
                  </a:extLst>
                </p:cNvPr>
                <p:cNvPicPr/>
                <p:nvPr/>
              </p:nvPicPr>
              <p:blipFill>
                <a:blip r:embed="rId168"/>
                <a:stretch>
                  <a:fillRect/>
                </a:stretch>
              </p:blipFill>
              <p:spPr>
                <a:xfrm>
                  <a:off x="11930007" y="659062"/>
                  <a:ext cx="210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0" name="Freihand 49">
                  <a:extLst>
                    <a:ext uri="{FF2B5EF4-FFF2-40B4-BE49-F238E27FC236}">
                      <a16:creationId xmlns:a16="http://schemas.microsoft.com/office/drawing/2014/main" id="{17C40183-18A6-53FE-E250-55B03713B271}"/>
                    </a:ext>
                  </a:extLst>
                </p14:cNvPr>
                <p14:cNvContentPartPr/>
                <p14:nvPr/>
              </p14:nvContentPartPr>
              <p14:xfrm>
                <a:off x="11453367" y="837982"/>
                <a:ext cx="207360" cy="23040"/>
              </p14:xfrm>
            </p:contentPart>
          </mc:Choice>
          <mc:Fallback>
            <p:pic>
              <p:nvPicPr>
                <p:cNvPr id="50" name="Freihand 49">
                  <a:extLst>
                    <a:ext uri="{FF2B5EF4-FFF2-40B4-BE49-F238E27FC236}">
                      <a16:creationId xmlns:a16="http://schemas.microsoft.com/office/drawing/2014/main" id="{17C40183-18A6-53FE-E250-55B03713B271}"/>
                    </a:ext>
                  </a:extLst>
                </p:cNvPr>
                <p:cNvPicPr/>
                <p:nvPr/>
              </p:nvPicPr>
              <p:blipFill>
                <a:blip r:embed="rId170"/>
                <a:stretch>
                  <a:fillRect/>
                </a:stretch>
              </p:blipFill>
              <p:spPr>
                <a:xfrm>
                  <a:off x="11444727" y="828982"/>
                  <a:ext cx="225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1" name="Freihand 50">
                  <a:extLst>
                    <a:ext uri="{FF2B5EF4-FFF2-40B4-BE49-F238E27FC236}">
                      <a16:creationId xmlns:a16="http://schemas.microsoft.com/office/drawing/2014/main" id="{4C452F43-47AE-B121-35F1-E06F3F7692A3}"/>
                    </a:ext>
                  </a:extLst>
                </p14:cNvPr>
                <p14:cNvContentPartPr/>
                <p14:nvPr/>
              </p14:nvContentPartPr>
              <p14:xfrm>
                <a:off x="11938647" y="846622"/>
                <a:ext cx="162000" cy="18000"/>
              </p14:xfrm>
            </p:contentPart>
          </mc:Choice>
          <mc:Fallback>
            <p:pic>
              <p:nvPicPr>
                <p:cNvPr id="51" name="Freihand 50">
                  <a:extLst>
                    <a:ext uri="{FF2B5EF4-FFF2-40B4-BE49-F238E27FC236}">
                      <a16:creationId xmlns:a16="http://schemas.microsoft.com/office/drawing/2014/main" id="{4C452F43-47AE-B121-35F1-E06F3F7692A3}"/>
                    </a:ext>
                  </a:extLst>
                </p:cNvPr>
                <p:cNvPicPr/>
                <p:nvPr/>
              </p:nvPicPr>
              <p:blipFill>
                <a:blip r:embed="rId172"/>
                <a:stretch>
                  <a:fillRect/>
                </a:stretch>
              </p:blipFill>
              <p:spPr>
                <a:xfrm>
                  <a:off x="11929647" y="837982"/>
                  <a:ext cx="179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6" name="Freihand 45">
                  <a:extLst>
                    <a:ext uri="{FF2B5EF4-FFF2-40B4-BE49-F238E27FC236}">
                      <a16:creationId xmlns:a16="http://schemas.microsoft.com/office/drawing/2014/main" id="{A47C5566-BF18-D53C-5817-E27BD5C2E84E}"/>
                    </a:ext>
                  </a:extLst>
                </p14:cNvPr>
                <p14:cNvContentPartPr/>
                <p14:nvPr/>
              </p14:nvContentPartPr>
              <p14:xfrm>
                <a:off x="9488487" y="1161622"/>
                <a:ext cx="224640" cy="9720"/>
              </p14:xfrm>
            </p:contentPart>
          </mc:Choice>
          <mc:Fallback>
            <p:pic>
              <p:nvPicPr>
                <p:cNvPr id="46" name="Freihand 45">
                  <a:extLst>
                    <a:ext uri="{FF2B5EF4-FFF2-40B4-BE49-F238E27FC236}">
                      <a16:creationId xmlns:a16="http://schemas.microsoft.com/office/drawing/2014/main" id="{A47C5566-BF18-D53C-5817-E27BD5C2E84E}"/>
                    </a:ext>
                  </a:extLst>
                </p:cNvPr>
                <p:cNvPicPr/>
                <p:nvPr/>
              </p:nvPicPr>
              <p:blipFill>
                <a:blip r:embed="rId174"/>
                <a:stretch>
                  <a:fillRect/>
                </a:stretch>
              </p:blipFill>
              <p:spPr>
                <a:xfrm>
                  <a:off x="9479847" y="1152622"/>
                  <a:ext cx="242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 name="Freihand 46">
                  <a:extLst>
                    <a:ext uri="{FF2B5EF4-FFF2-40B4-BE49-F238E27FC236}">
                      <a16:creationId xmlns:a16="http://schemas.microsoft.com/office/drawing/2014/main" id="{4459EC77-DE4D-A670-08BD-7E76F2BFABA6}"/>
                    </a:ext>
                  </a:extLst>
                </p14:cNvPr>
                <p14:cNvContentPartPr/>
                <p14:nvPr/>
              </p14:nvContentPartPr>
              <p14:xfrm>
                <a:off x="9530247" y="1205902"/>
                <a:ext cx="198000" cy="9000"/>
              </p14:xfrm>
            </p:contentPart>
          </mc:Choice>
          <mc:Fallback>
            <p:pic>
              <p:nvPicPr>
                <p:cNvPr id="47" name="Freihand 46">
                  <a:extLst>
                    <a:ext uri="{FF2B5EF4-FFF2-40B4-BE49-F238E27FC236}">
                      <a16:creationId xmlns:a16="http://schemas.microsoft.com/office/drawing/2014/main" id="{4459EC77-DE4D-A670-08BD-7E76F2BFABA6}"/>
                    </a:ext>
                  </a:extLst>
                </p:cNvPr>
                <p:cNvPicPr/>
                <p:nvPr/>
              </p:nvPicPr>
              <p:blipFill>
                <a:blip r:embed="rId176"/>
                <a:stretch>
                  <a:fillRect/>
                </a:stretch>
              </p:blipFill>
              <p:spPr>
                <a:xfrm>
                  <a:off x="9521607" y="1196902"/>
                  <a:ext cx="21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2" name="Freihand 51">
                  <a:extLst>
                    <a:ext uri="{FF2B5EF4-FFF2-40B4-BE49-F238E27FC236}">
                      <a16:creationId xmlns:a16="http://schemas.microsoft.com/office/drawing/2014/main" id="{0AAD8024-D846-3C27-3B25-35DB8EE303A3}"/>
                    </a:ext>
                  </a:extLst>
                </p14:cNvPr>
                <p14:cNvContentPartPr/>
                <p14:nvPr/>
              </p14:nvContentPartPr>
              <p14:xfrm>
                <a:off x="9870807" y="1097182"/>
                <a:ext cx="145440" cy="142560"/>
              </p14:xfrm>
            </p:contentPart>
          </mc:Choice>
          <mc:Fallback>
            <p:pic>
              <p:nvPicPr>
                <p:cNvPr id="52" name="Freihand 51">
                  <a:extLst>
                    <a:ext uri="{FF2B5EF4-FFF2-40B4-BE49-F238E27FC236}">
                      <a16:creationId xmlns:a16="http://schemas.microsoft.com/office/drawing/2014/main" id="{0AAD8024-D846-3C27-3B25-35DB8EE303A3}"/>
                    </a:ext>
                  </a:extLst>
                </p:cNvPr>
                <p:cNvPicPr/>
                <p:nvPr/>
              </p:nvPicPr>
              <p:blipFill>
                <a:blip r:embed="rId178"/>
                <a:stretch>
                  <a:fillRect/>
                </a:stretch>
              </p:blipFill>
              <p:spPr>
                <a:xfrm>
                  <a:off x="9862167" y="1088182"/>
                  <a:ext cx="163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3" name="Freihand 52">
                  <a:extLst>
                    <a:ext uri="{FF2B5EF4-FFF2-40B4-BE49-F238E27FC236}">
                      <a16:creationId xmlns:a16="http://schemas.microsoft.com/office/drawing/2014/main" id="{BF0EFE08-CDA8-DB21-55B8-475D927D2D5D}"/>
                    </a:ext>
                  </a:extLst>
                </p14:cNvPr>
                <p14:cNvContentPartPr/>
                <p14:nvPr/>
              </p14:nvContentPartPr>
              <p14:xfrm>
                <a:off x="9915807" y="1177822"/>
                <a:ext cx="135720" cy="9000"/>
              </p14:xfrm>
            </p:contentPart>
          </mc:Choice>
          <mc:Fallback>
            <p:pic>
              <p:nvPicPr>
                <p:cNvPr id="53" name="Freihand 52">
                  <a:extLst>
                    <a:ext uri="{FF2B5EF4-FFF2-40B4-BE49-F238E27FC236}">
                      <a16:creationId xmlns:a16="http://schemas.microsoft.com/office/drawing/2014/main" id="{BF0EFE08-CDA8-DB21-55B8-475D927D2D5D}"/>
                    </a:ext>
                  </a:extLst>
                </p:cNvPr>
                <p:cNvPicPr/>
                <p:nvPr/>
              </p:nvPicPr>
              <p:blipFill>
                <a:blip r:embed="rId180"/>
                <a:stretch>
                  <a:fillRect/>
                </a:stretch>
              </p:blipFill>
              <p:spPr>
                <a:xfrm>
                  <a:off x="9907167" y="1169182"/>
                  <a:ext cx="153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4" name="Freihand 53">
                  <a:extLst>
                    <a:ext uri="{FF2B5EF4-FFF2-40B4-BE49-F238E27FC236}">
                      <a16:creationId xmlns:a16="http://schemas.microsoft.com/office/drawing/2014/main" id="{B09C81CD-DABC-692E-AC9A-9215C439DEA4}"/>
                    </a:ext>
                  </a:extLst>
                </p14:cNvPr>
                <p14:cNvContentPartPr/>
                <p14:nvPr/>
              </p14:nvContentPartPr>
              <p14:xfrm>
                <a:off x="10105887" y="1118062"/>
                <a:ext cx="238680" cy="88200"/>
              </p14:xfrm>
            </p:contentPart>
          </mc:Choice>
          <mc:Fallback>
            <p:pic>
              <p:nvPicPr>
                <p:cNvPr id="54" name="Freihand 53">
                  <a:extLst>
                    <a:ext uri="{FF2B5EF4-FFF2-40B4-BE49-F238E27FC236}">
                      <a16:creationId xmlns:a16="http://schemas.microsoft.com/office/drawing/2014/main" id="{B09C81CD-DABC-692E-AC9A-9215C439DEA4}"/>
                    </a:ext>
                  </a:extLst>
                </p:cNvPr>
                <p:cNvPicPr/>
                <p:nvPr/>
              </p:nvPicPr>
              <p:blipFill>
                <a:blip r:embed="rId182"/>
                <a:stretch>
                  <a:fillRect/>
                </a:stretch>
              </p:blipFill>
              <p:spPr>
                <a:xfrm>
                  <a:off x="10096887" y="1109422"/>
                  <a:ext cx="256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5" name="Freihand 54">
                  <a:extLst>
                    <a:ext uri="{FF2B5EF4-FFF2-40B4-BE49-F238E27FC236}">
                      <a16:creationId xmlns:a16="http://schemas.microsoft.com/office/drawing/2014/main" id="{98B7A593-31F0-DB4E-6F12-BC5F235A7BC7}"/>
                    </a:ext>
                  </a:extLst>
                </p14:cNvPr>
                <p14:cNvContentPartPr/>
                <p14:nvPr/>
              </p14:nvContentPartPr>
              <p14:xfrm>
                <a:off x="10527807" y="1102222"/>
                <a:ext cx="23040" cy="110160"/>
              </p14:xfrm>
            </p:contentPart>
          </mc:Choice>
          <mc:Fallback>
            <p:pic>
              <p:nvPicPr>
                <p:cNvPr id="55" name="Freihand 54">
                  <a:extLst>
                    <a:ext uri="{FF2B5EF4-FFF2-40B4-BE49-F238E27FC236}">
                      <a16:creationId xmlns:a16="http://schemas.microsoft.com/office/drawing/2014/main" id="{98B7A593-31F0-DB4E-6F12-BC5F235A7BC7}"/>
                    </a:ext>
                  </a:extLst>
                </p:cNvPr>
                <p:cNvPicPr/>
                <p:nvPr/>
              </p:nvPicPr>
              <p:blipFill>
                <a:blip r:embed="rId184"/>
                <a:stretch>
                  <a:fillRect/>
                </a:stretch>
              </p:blipFill>
              <p:spPr>
                <a:xfrm>
                  <a:off x="10518807" y="1093222"/>
                  <a:ext cx="40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6" name="Freihand 55">
                  <a:extLst>
                    <a:ext uri="{FF2B5EF4-FFF2-40B4-BE49-F238E27FC236}">
                      <a16:creationId xmlns:a16="http://schemas.microsoft.com/office/drawing/2014/main" id="{C9407496-2DD1-9E8B-E124-24D8CCEDAE3A}"/>
                    </a:ext>
                  </a:extLst>
                </p14:cNvPr>
                <p14:cNvContentPartPr/>
                <p14:nvPr/>
              </p14:nvContentPartPr>
              <p14:xfrm>
                <a:off x="10482447" y="1088902"/>
                <a:ext cx="270000" cy="96840"/>
              </p14:xfrm>
            </p:contentPart>
          </mc:Choice>
          <mc:Fallback>
            <p:pic>
              <p:nvPicPr>
                <p:cNvPr id="56" name="Freihand 55">
                  <a:extLst>
                    <a:ext uri="{FF2B5EF4-FFF2-40B4-BE49-F238E27FC236}">
                      <a16:creationId xmlns:a16="http://schemas.microsoft.com/office/drawing/2014/main" id="{C9407496-2DD1-9E8B-E124-24D8CCEDAE3A}"/>
                    </a:ext>
                  </a:extLst>
                </p:cNvPr>
                <p:cNvPicPr/>
                <p:nvPr/>
              </p:nvPicPr>
              <p:blipFill>
                <a:blip r:embed="rId186"/>
                <a:stretch>
                  <a:fillRect/>
                </a:stretch>
              </p:blipFill>
              <p:spPr>
                <a:xfrm>
                  <a:off x="10473447" y="1079902"/>
                  <a:ext cx="287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7" name="Freihand 56">
                  <a:extLst>
                    <a:ext uri="{FF2B5EF4-FFF2-40B4-BE49-F238E27FC236}">
                      <a16:creationId xmlns:a16="http://schemas.microsoft.com/office/drawing/2014/main" id="{86B97A02-1E31-1862-96BC-A8E97C29BD72}"/>
                    </a:ext>
                  </a:extLst>
                </p14:cNvPr>
                <p14:cNvContentPartPr/>
                <p14:nvPr/>
              </p14:nvContentPartPr>
              <p14:xfrm>
                <a:off x="10780167" y="1202662"/>
                <a:ext cx="8280" cy="62280"/>
              </p14:xfrm>
            </p:contentPart>
          </mc:Choice>
          <mc:Fallback>
            <p:pic>
              <p:nvPicPr>
                <p:cNvPr id="57" name="Freihand 56">
                  <a:extLst>
                    <a:ext uri="{FF2B5EF4-FFF2-40B4-BE49-F238E27FC236}">
                      <a16:creationId xmlns:a16="http://schemas.microsoft.com/office/drawing/2014/main" id="{86B97A02-1E31-1862-96BC-A8E97C29BD72}"/>
                    </a:ext>
                  </a:extLst>
                </p:cNvPr>
                <p:cNvPicPr/>
                <p:nvPr/>
              </p:nvPicPr>
              <p:blipFill>
                <a:blip r:embed="rId188"/>
                <a:stretch>
                  <a:fillRect/>
                </a:stretch>
              </p:blipFill>
              <p:spPr>
                <a:xfrm>
                  <a:off x="10771167" y="1194022"/>
                  <a:ext cx="25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8" name="Freihand 57">
                  <a:extLst>
                    <a:ext uri="{FF2B5EF4-FFF2-40B4-BE49-F238E27FC236}">
                      <a16:creationId xmlns:a16="http://schemas.microsoft.com/office/drawing/2014/main" id="{3497389C-8127-CA2F-83D2-1D84DE1FF9B8}"/>
                    </a:ext>
                  </a:extLst>
                </p14:cNvPr>
                <p14:cNvContentPartPr/>
                <p14:nvPr/>
              </p14:nvContentPartPr>
              <p14:xfrm>
                <a:off x="10868727" y="1121662"/>
                <a:ext cx="110520" cy="113400"/>
              </p14:xfrm>
            </p:contentPart>
          </mc:Choice>
          <mc:Fallback>
            <p:pic>
              <p:nvPicPr>
                <p:cNvPr id="58" name="Freihand 57">
                  <a:extLst>
                    <a:ext uri="{FF2B5EF4-FFF2-40B4-BE49-F238E27FC236}">
                      <a16:creationId xmlns:a16="http://schemas.microsoft.com/office/drawing/2014/main" id="{3497389C-8127-CA2F-83D2-1D84DE1FF9B8}"/>
                    </a:ext>
                  </a:extLst>
                </p:cNvPr>
                <p:cNvPicPr/>
                <p:nvPr/>
              </p:nvPicPr>
              <p:blipFill>
                <a:blip r:embed="rId190"/>
                <a:stretch>
                  <a:fillRect/>
                </a:stretch>
              </p:blipFill>
              <p:spPr>
                <a:xfrm>
                  <a:off x="10860087" y="1112662"/>
                  <a:ext cx="128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9" name="Freihand 58">
                  <a:extLst>
                    <a:ext uri="{FF2B5EF4-FFF2-40B4-BE49-F238E27FC236}">
                      <a16:creationId xmlns:a16="http://schemas.microsoft.com/office/drawing/2014/main" id="{B06A2BF4-D33E-2154-D161-598A4EEA7D39}"/>
                    </a:ext>
                  </a:extLst>
                </p14:cNvPr>
                <p14:cNvContentPartPr/>
                <p14:nvPr/>
              </p14:nvContentPartPr>
              <p14:xfrm>
                <a:off x="11071047" y="1159462"/>
                <a:ext cx="102960" cy="191520"/>
              </p14:xfrm>
            </p:contentPart>
          </mc:Choice>
          <mc:Fallback>
            <p:pic>
              <p:nvPicPr>
                <p:cNvPr id="59" name="Freihand 58">
                  <a:extLst>
                    <a:ext uri="{FF2B5EF4-FFF2-40B4-BE49-F238E27FC236}">
                      <a16:creationId xmlns:a16="http://schemas.microsoft.com/office/drawing/2014/main" id="{B06A2BF4-D33E-2154-D161-598A4EEA7D39}"/>
                    </a:ext>
                  </a:extLst>
                </p:cNvPr>
                <p:cNvPicPr/>
                <p:nvPr/>
              </p:nvPicPr>
              <p:blipFill>
                <a:blip r:embed="rId192"/>
                <a:stretch>
                  <a:fillRect/>
                </a:stretch>
              </p:blipFill>
              <p:spPr>
                <a:xfrm>
                  <a:off x="11062047" y="1150462"/>
                  <a:ext cx="120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1014" name="Freihand 171013">
                  <a:extLst>
                    <a:ext uri="{FF2B5EF4-FFF2-40B4-BE49-F238E27FC236}">
                      <a16:creationId xmlns:a16="http://schemas.microsoft.com/office/drawing/2014/main" id="{1CC62EA1-5227-5B41-5149-F5142BA461E2}"/>
                    </a:ext>
                  </a:extLst>
                </p14:cNvPr>
                <p14:cNvContentPartPr/>
                <p14:nvPr/>
              </p14:nvContentPartPr>
              <p14:xfrm>
                <a:off x="11447607" y="1065502"/>
                <a:ext cx="21960" cy="220320"/>
              </p14:xfrm>
            </p:contentPart>
          </mc:Choice>
          <mc:Fallback>
            <p:pic>
              <p:nvPicPr>
                <p:cNvPr id="171014" name="Freihand 171013">
                  <a:extLst>
                    <a:ext uri="{FF2B5EF4-FFF2-40B4-BE49-F238E27FC236}">
                      <a16:creationId xmlns:a16="http://schemas.microsoft.com/office/drawing/2014/main" id="{1CC62EA1-5227-5B41-5149-F5142BA461E2}"/>
                    </a:ext>
                  </a:extLst>
                </p:cNvPr>
                <p:cNvPicPr/>
                <p:nvPr/>
              </p:nvPicPr>
              <p:blipFill>
                <a:blip r:embed="rId194"/>
                <a:stretch>
                  <a:fillRect/>
                </a:stretch>
              </p:blipFill>
              <p:spPr>
                <a:xfrm>
                  <a:off x="11438967" y="1056862"/>
                  <a:ext cx="39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1015" name="Freihand 171014">
                  <a:extLst>
                    <a:ext uri="{FF2B5EF4-FFF2-40B4-BE49-F238E27FC236}">
                      <a16:creationId xmlns:a16="http://schemas.microsoft.com/office/drawing/2014/main" id="{BE4F6D42-DF2F-E513-7DC7-4506C019167E}"/>
                    </a:ext>
                  </a:extLst>
                </p14:cNvPr>
                <p14:cNvContentPartPr/>
                <p14:nvPr/>
              </p14:nvContentPartPr>
              <p14:xfrm>
                <a:off x="11564967" y="1176022"/>
                <a:ext cx="115920" cy="6480"/>
              </p14:xfrm>
            </p:contentPart>
          </mc:Choice>
          <mc:Fallback>
            <p:pic>
              <p:nvPicPr>
                <p:cNvPr id="171015" name="Freihand 171014">
                  <a:extLst>
                    <a:ext uri="{FF2B5EF4-FFF2-40B4-BE49-F238E27FC236}">
                      <a16:creationId xmlns:a16="http://schemas.microsoft.com/office/drawing/2014/main" id="{BE4F6D42-DF2F-E513-7DC7-4506C019167E}"/>
                    </a:ext>
                  </a:extLst>
                </p:cNvPr>
                <p:cNvPicPr/>
                <p:nvPr/>
              </p:nvPicPr>
              <p:blipFill>
                <a:blip r:embed="rId196"/>
                <a:stretch>
                  <a:fillRect/>
                </a:stretch>
              </p:blipFill>
              <p:spPr>
                <a:xfrm>
                  <a:off x="11555967" y="1167022"/>
                  <a:ext cx="133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1016" name="Freihand 171015">
                  <a:extLst>
                    <a:ext uri="{FF2B5EF4-FFF2-40B4-BE49-F238E27FC236}">
                      <a16:creationId xmlns:a16="http://schemas.microsoft.com/office/drawing/2014/main" id="{1D030790-82BD-0E0D-EBF2-4AF7D5150E39}"/>
                    </a:ext>
                  </a:extLst>
                </p14:cNvPr>
                <p14:cNvContentPartPr/>
                <p14:nvPr/>
              </p14:nvContentPartPr>
              <p14:xfrm>
                <a:off x="11722647" y="1109782"/>
                <a:ext cx="81720" cy="91800"/>
              </p14:xfrm>
            </p:contentPart>
          </mc:Choice>
          <mc:Fallback>
            <p:pic>
              <p:nvPicPr>
                <p:cNvPr id="171016" name="Freihand 171015">
                  <a:extLst>
                    <a:ext uri="{FF2B5EF4-FFF2-40B4-BE49-F238E27FC236}">
                      <a16:creationId xmlns:a16="http://schemas.microsoft.com/office/drawing/2014/main" id="{1D030790-82BD-0E0D-EBF2-4AF7D5150E39}"/>
                    </a:ext>
                  </a:extLst>
                </p:cNvPr>
                <p:cNvPicPr/>
                <p:nvPr/>
              </p:nvPicPr>
              <p:blipFill>
                <a:blip r:embed="rId198"/>
                <a:stretch>
                  <a:fillRect/>
                </a:stretch>
              </p:blipFill>
              <p:spPr>
                <a:xfrm>
                  <a:off x="11714007" y="1100782"/>
                  <a:ext cx="99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1017" name="Freihand 171016">
                  <a:extLst>
                    <a:ext uri="{FF2B5EF4-FFF2-40B4-BE49-F238E27FC236}">
                      <a16:creationId xmlns:a16="http://schemas.microsoft.com/office/drawing/2014/main" id="{8A8D5A90-F9B0-47C3-3ABC-2A208B20C9EC}"/>
                    </a:ext>
                  </a:extLst>
                </p14:cNvPr>
                <p14:cNvContentPartPr/>
                <p14:nvPr/>
              </p14:nvContentPartPr>
              <p14:xfrm>
                <a:off x="11782767" y="1230022"/>
                <a:ext cx="24480" cy="65880"/>
              </p14:xfrm>
            </p:contentPart>
          </mc:Choice>
          <mc:Fallback>
            <p:pic>
              <p:nvPicPr>
                <p:cNvPr id="171017" name="Freihand 171016">
                  <a:extLst>
                    <a:ext uri="{FF2B5EF4-FFF2-40B4-BE49-F238E27FC236}">
                      <a16:creationId xmlns:a16="http://schemas.microsoft.com/office/drawing/2014/main" id="{8A8D5A90-F9B0-47C3-3ABC-2A208B20C9EC}"/>
                    </a:ext>
                  </a:extLst>
                </p:cNvPr>
                <p:cNvPicPr/>
                <p:nvPr/>
              </p:nvPicPr>
              <p:blipFill>
                <a:blip r:embed="rId200"/>
                <a:stretch>
                  <a:fillRect/>
                </a:stretch>
              </p:blipFill>
              <p:spPr>
                <a:xfrm>
                  <a:off x="11773767" y="1221382"/>
                  <a:ext cx="42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1018" name="Freihand 171017">
                  <a:extLst>
                    <a:ext uri="{FF2B5EF4-FFF2-40B4-BE49-F238E27FC236}">
                      <a16:creationId xmlns:a16="http://schemas.microsoft.com/office/drawing/2014/main" id="{3EFB53D3-86F9-1E6F-EE19-72F0F74CB248}"/>
                    </a:ext>
                  </a:extLst>
                </p14:cNvPr>
                <p14:cNvContentPartPr/>
                <p14:nvPr/>
              </p14:nvContentPartPr>
              <p14:xfrm>
                <a:off x="11859807" y="1086382"/>
                <a:ext cx="90000" cy="153360"/>
              </p14:xfrm>
            </p:contentPart>
          </mc:Choice>
          <mc:Fallback>
            <p:pic>
              <p:nvPicPr>
                <p:cNvPr id="171018" name="Freihand 171017">
                  <a:extLst>
                    <a:ext uri="{FF2B5EF4-FFF2-40B4-BE49-F238E27FC236}">
                      <a16:creationId xmlns:a16="http://schemas.microsoft.com/office/drawing/2014/main" id="{3EFB53D3-86F9-1E6F-EE19-72F0F74CB248}"/>
                    </a:ext>
                  </a:extLst>
                </p:cNvPr>
                <p:cNvPicPr/>
                <p:nvPr/>
              </p:nvPicPr>
              <p:blipFill>
                <a:blip r:embed="rId202"/>
                <a:stretch>
                  <a:fillRect/>
                </a:stretch>
              </p:blipFill>
              <p:spPr>
                <a:xfrm>
                  <a:off x="11850807" y="1077382"/>
                  <a:ext cx="107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1019" name="Freihand 171018">
                  <a:extLst>
                    <a:ext uri="{FF2B5EF4-FFF2-40B4-BE49-F238E27FC236}">
                      <a16:creationId xmlns:a16="http://schemas.microsoft.com/office/drawing/2014/main" id="{8BC85F02-B7AD-AC60-DB71-B638EDC1DA0B}"/>
                    </a:ext>
                  </a:extLst>
                </p14:cNvPr>
                <p14:cNvContentPartPr/>
                <p14:nvPr/>
              </p14:nvContentPartPr>
              <p14:xfrm>
                <a:off x="11984007" y="1164142"/>
                <a:ext cx="91800" cy="165960"/>
              </p14:xfrm>
            </p:contentPart>
          </mc:Choice>
          <mc:Fallback>
            <p:pic>
              <p:nvPicPr>
                <p:cNvPr id="171019" name="Freihand 171018">
                  <a:extLst>
                    <a:ext uri="{FF2B5EF4-FFF2-40B4-BE49-F238E27FC236}">
                      <a16:creationId xmlns:a16="http://schemas.microsoft.com/office/drawing/2014/main" id="{8BC85F02-B7AD-AC60-DB71-B638EDC1DA0B}"/>
                    </a:ext>
                  </a:extLst>
                </p:cNvPr>
                <p:cNvPicPr/>
                <p:nvPr/>
              </p:nvPicPr>
              <p:blipFill>
                <a:blip r:embed="rId204"/>
                <a:stretch>
                  <a:fillRect/>
                </a:stretch>
              </p:blipFill>
              <p:spPr>
                <a:xfrm>
                  <a:off x="11975007" y="1155142"/>
                  <a:ext cx="109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1094" name="Freihand 171093">
                  <a:extLst>
                    <a:ext uri="{FF2B5EF4-FFF2-40B4-BE49-F238E27FC236}">
                      <a16:creationId xmlns:a16="http://schemas.microsoft.com/office/drawing/2014/main" id="{B3498625-BAC3-6D01-4925-15BFD9484DCD}"/>
                    </a:ext>
                  </a:extLst>
                </p14:cNvPr>
                <p14:cNvContentPartPr/>
                <p14:nvPr/>
              </p14:nvContentPartPr>
              <p14:xfrm>
                <a:off x="10596207" y="949222"/>
                <a:ext cx="487800" cy="446040"/>
              </p14:xfrm>
            </p:contentPart>
          </mc:Choice>
          <mc:Fallback>
            <p:pic>
              <p:nvPicPr>
                <p:cNvPr id="171094" name="Freihand 171093">
                  <a:extLst>
                    <a:ext uri="{FF2B5EF4-FFF2-40B4-BE49-F238E27FC236}">
                      <a16:creationId xmlns:a16="http://schemas.microsoft.com/office/drawing/2014/main" id="{B3498625-BAC3-6D01-4925-15BFD9484DCD}"/>
                    </a:ext>
                  </a:extLst>
                </p:cNvPr>
                <p:cNvPicPr/>
                <p:nvPr/>
              </p:nvPicPr>
              <p:blipFill>
                <a:blip r:embed="rId206"/>
                <a:stretch>
                  <a:fillRect/>
                </a:stretch>
              </p:blipFill>
              <p:spPr>
                <a:xfrm>
                  <a:off x="10587207" y="940222"/>
                  <a:ext cx="505440" cy="463680"/>
                </a:xfrm>
                <a:prstGeom prst="rect">
                  <a:avLst/>
                </a:prstGeom>
              </p:spPr>
            </p:pic>
          </mc:Fallback>
        </mc:AlternateContent>
      </p:grpSp>
      <p:grpSp>
        <p:nvGrpSpPr>
          <p:cNvPr id="171112" name="Gruppieren 171111">
            <a:extLst>
              <a:ext uri="{FF2B5EF4-FFF2-40B4-BE49-F238E27FC236}">
                <a16:creationId xmlns:a16="http://schemas.microsoft.com/office/drawing/2014/main" id="{E6F63F12-27AC-EA67-D0AC-46C0EBDFA1A4}"/>
              </a:ext>
            </a:extLst>
          </p:cNvPr>
          <p:cNvGrpSpPr/>
          <p:nvPr/>
        </p:nvGrpSpPr>
        <p:grpSpPr>
          <a:xfrm>
            <a:off x="308847" y="984862"/>
            <a:ext cx="6194880" cy="2968560"/>
            <a:chOff x="308847" y="984862"/>
            <a:chExt cx="6194880" cy="2968560"/>
          </a:xfrm>
        </p:grpSpPr>
        <mc:AlternateContent xmlns:mc="http://schemas.openxmlformats.org/markup-compatibility/2006">
          <mc:Choice xmlns:p14="http://schemas.microsoft.com/office/powerpoint/2010/main" Requires="p14">
            <p:contentPart p14:bwMode="auto" r:id="rId207">
              <p14:nvContentPartPr>
                <p14:cNvPr id="171076" name="Freihand 171075">
                  <a:extLst>
                    <a:ext uri="{FF2B5EF4-FFF2-40B4-BE49-F238E27FC236}">
                      <a16:creationId xmlns:a16="http://schemas.microsoft.com/office/drawing/2014/main" id="{8FCB8B5D-D72F-87BC-2D67-555FCACAEB88}"/>
                    </a:ext>
                  </a:extLst>
                </p14:cNvPr>
                <p14:cNvContentPartPr/>
                <p14:nvPr/>
              </p14:nvContentPartPr>
              <p14:xfrm>
                <a:off x="992127" y="1450342"/>
                <a:ext cx="2409120" cy="2503080"/>
              </p14:xfrm>
            </p:contentPart>
          </mc:Choice>
          <mc:Fallback>
            <p:pic>
              <p:nvPicPr>
                <p:cNvPr id="171076" name="Freihand 171075">
                  <a:extLst>
                    <a:ext uri="{FF2B5EF4-FFF2-40B4-BE49-F238E27FC236}">
                      <a16:creationId xmlns:a16="http://schemas.microsoft.com/office/drawing/2014/main" id="{8FCB8B5D-D72F-87BC-2D67-555FCACAEB88}"/>
                    </a:ext>
                  </a:extLst>
                </p:cNvPr>
                <p:cNvPicPr/>
                <p:nvPr/>
              </p:nvPicPr>
              <p:blipFill>
                <a:blip r:embed="rId208"/>
                <a:stretch>
                  <a:fillRect/>
                </a:stretch>
              </p:blipFill>
              <p:spPr>
                <a:xfrm>
                  <a:off x="983487" y="1441702"/>
                  <a:ext cx="2426760" cy="2520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1077" name="Freihand 171076">
                  <a:extLst>
                    <a:ext uri="{FF2B5EF4-FFF2-40B4-BE49-F238E27FC236}">
                      <a16:creationId xmlns:a16="http://schemas.microsoft.com/office/drawing/2014/main" id="{75388EB6-9B48-3453-9C0D-F1009C730B3C}"/>
                    </a:ext>
                  </a:extLst>
                </p14:cNvPr>
                <p14:cNvContentPartPr/>
                <p14:nvPr/>
              </p14:nvContentPartPr>
              <p14:xfrm>
                <a:off x="1327287" y="3635902"/>
                <a:ext cx="145800" cy="249120"/>
              </p14:xfrm>
            </p:contentPart>
          </mc:Choice>
          <mc:Fallback>
            <p:pic>
              <p:nvPicPr>
                <p:cNvPr id="171077" name="Freihand 171076">
                  <a:extLst>
                    <a:ext uri="{FF2B5EF4-FFF2-40B4-BE49-F238E27FC236}">
                      <a16:creationId xmlns:a16="http://schemas.microsoft.com/office/drawing/2014/main" id="{75388EB6-9B48-3453-9C0D-F1009C730B3C}"/>
                    </a:ext>
                  </a:extLst>
                </p:cNvPr>
                <p:cNvPicPr/>
                <p:nvPr/>
              </p:nvPicPr>
              <p:blipFill>
                <a:blip r:embed="rId210"/>
                <a:stretch>
                  <a:fillRect/>
                </a:stretch>
              </p:blipFill>
              <p:spPr>
                <a:xfrm>
                  <a:off x="1318287" y="3626902"/>
                  <a:ext cx="1634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1078" name="Freihand 171077">
                  <a:extLst>
                    <a:ext uri="{FF2B5EF4-FFF2-40B4-BE49-F238E27FC236}">
                      <a16:creationId xmlns:a16="http://schemas.microsoft.com/office/drawing/2014/main" id="{5BCF0BA9-33B0-C99A-DD66-6CC976C8FF25}"/>
                    </a:ext>
                  </a:extLst>
                </p14:cNvPr>
                <p14:cNvContentPartPr/>
                <p14:nvPr/>
              </p14:nvContentPartPr>
              <p14:xfrm>
                <a:off x="1184727" y="3802582"/>
                <a:ext cx="125640" cy="110160"/>
              </p14:xfrm>
            </p:contentPart>
          </mc:Choice>
          <mc:Fallback>
            <p:pic>
              <p:nvPicPr>
                <p:cNvPr id="171078" name="Freihand 171077">
                  <a:extLst>
                    <a:ext uri="{FF2B5EF4-FFF2-40B4-BE49-F238E27FC236}">
                      <a16:creationId xmlns:a16="http://schemas.microsoft.com/office/drawing/2014/main" id="{5BCF0BA9-33B0-C99A-DD66-6CC976C8FF25}"/>
                    </a:ext>
                  </a:extLst>
                </p:cNvPr>
                <p:cNvPicPr/>
                <p:nvPr/>
              </p:nvPicPr>
              <p:blipFill>
                <a:blip r:embed="rId212"/>
                <a:stretch>
                  <a:fillRect/>
                </a:stretch>
              </p:blipFill>
              <p:spPr>
                <a:xfrm>
                  <a:off x="1176087" y="3793942"/>
                  <a:ext cx="143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1079" name="Freihand 171078">
                  <a:extLst>
                    <a:ext uri="{FF2B5EF4-FFF2-40B4-BE49-F238E27FC236}">
                      <a16:creationId xmlns:a16="http://schemas.microsoft.com/office/drawing/2014/main" id="{D8150ADE-43C3-FCDE-BB4C-2168FCD32055}"/>
                    </a:ext>
                  </a:extLst>
                </p14:cNvPr>
                <p14:cNvContentPartPr/>
                <p14:nvPr/>
              </p14:nvContentPartPr>
              <p14:xfrm>
                <a:off x="1293807" y="3788182"/>
                <a:ext cx="85320" cy="105480"/>
              </p14:xfrm>
            </p:contentPart>
          </mc:Choice>
          <mc:Fallback>
            <p:pic>
              <p:nvPicPr>
                <p:cNvPr id="171079" name="Freihand 171078">
                  <a:extLst>
                    <a:ext uri="{FF2B5EF4-FFF2-40B4-BE49-F238E27FC236}">
                      <a16:creationId xmlns:a16="http://schemas.microsoft.com/office/drawing/2014/main" id="{D8150ADE-43C3-FCDE-BB4C-2168FCD32055}"/>
                    </a:ext>
                  </a:extLst>
                </p:cNvPr>
                <p:cNvPicPr/>
                <p:nvPr/>
              </p:nvPicPr>
              <p:blipFill>
                <a:blip r:embed="rId214"/>
                <a:stretch>
                  <a:fillRect/>
                </a:stretch>
              </p:blipFill>
              <p:spPr>
                <a:xfrm>
                  <a:off x="1285167" y="3779542"/>
                  <a:ext cx="102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1080" name="Freihand 171079">
                  <a:extLst>
                    <a:ext uri="{FF2B5EF4-FFF2-40B4-BE49-F238E27FC236}">
                      <a16:creationId xmlns:a16="http://schemas.microsoft.com/office/drawing/2014/main" id="{F1727A32-499A-6D75-1C7B-FDD1F490FDDA}"/>
                    </a:ext>
                  </a:extLst>
                </p14:cNvPr>
                <p14:cNvContentPartPr/>
                <p14:nvPr/>
              </p14:nvContentPartPr>
              <p14:xfrm>
                <a:off x="1296327" y="3702502"/>
                <a:ext cx="136080" cy="50760"/>
              </p14:xfrm>
            </p:contentPart>
          </mc:Choice>
          <mc:Fallback>
            <p:pic>
              <p:nvPicPr>
                <p:cNvPr id="171080" name="Freihand 171079">
                  <a:extLst>
                    <a:ext uri="{FF2B5EF4-FFF2-40B4-BE49-F238E27FC236}">
                      <a16:creationId xmlns:a16="http://schemas.microsoft.com/office/drawing/2014/main" id="{F1727A32-499A-6D75-1C7B-FDD1F490FDDA}"/>
                    </a:ext>
                  </a:extLst>
                </p:cNvPr>
                <p:cNvPicPr/>
                <p:nvPr/>
              </p:nvPicPr>
              <p:blipFill>
                <a:blip r:embed="rId216"/>
                <a:stretch>
                  <a:fillRect/>
                </a:stretch>
              </p:blipFill>
              <p:spPr>
                <a:xfrm>
                  <a:off x="1287327" y="3693502"/>
                  <a:ext cx="153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1081" name="Freihand 171080">
                  <a:extLst>
                    <a:ext uri="{FF2B5EF4-FFF2-40B4-BE49-F238E27FC236}">
                      <a16:creationId xmlns:a16="http://schemas.microsoft.com/office/drawing/2014/main" id="{C4C6CA46-CB96-1421-6A94-91DF188E4796}"/>
                    </a:ext>
                  </a:extLst>
                </p14:cNvPr>
                <p14:cNvContentPartPr/>
                <p14:nvPr/>
              </p14:nvContentPartPr>
              <p14:xfrm>
                <a:off x="3538407" y="1215262"/>
                <a:ext cx="104760" cy="92160"/>
              </p14:xfrm>
            </p:contentPart>
          </mc:Choice>
          <mc:Fallback>
            <p:pic>
              <p:nvPicPr>
                <p:cNvPr id="171081" name="Freihand 171080">
                  <a:extLst>
                    <a:ext uri="{FF2B5EF4-FFF2-40B4-BE49-F238E27FC236}">
                      <a16:creationId xmlns:a16="http://schemas.microsoft.com/office/drawing/2014/main" id="{C4C6CA46-CB96-1421-6A94-91DF188E4796}"/>
                    </a:ext>
                  </a:extLst>
                </p:cNvPr>
                <p:cNvPicPr/>
                <p:nvPr/>
              </p:nvPicPr>
              <p:blipFill>
                <a:blip r:embed="rId218"/>
                <a:stretch>
                  <a:fillRect/>
                </a:stretch>
              </p:blipFill>
              <p:spPr>
                <a:xfrm>
                  <a:off x="3529407" y="1206262"/>
                  <a:ext cx="122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1082" name="Freihand 171081">
                  <a:extLst>
                    <a:ext uri="{FF2B5EF4-FFF2-40B4-BE49-F238E27FC236}">
                      <a16:creationId xmlns:a16="http://schemas.microsoft.com/office/drawing/2014/main" id="{5149EA31-5D4E-BF45-FE8C-01D33DAC264E}"/>
                    </a:ext>
                  </a:extLst>
                </p14:cNvPr>
                <p14:cNvContentPartPr/>
                <p14:nvPr/>
              </p14:nvContentPartPr>
              <p14:xfrm>
                <a:off x="3611487" y="1194382"/>
                <a:ext cx="62280" cy="214920"/>
              </p14:xfrm>
            </p:contentPart>
          </mc:Choice>
          <mc:Fallback>
            <p:pic>
              <p:nvPicPr>
                <p:cNvPr id="171082" name="Freihand 171081">
                  <a:extLst>
                    <a:ext uri="{FF2B5EF4-FFF2-40B4-BE49-F238E27FC236}">
                      <a16:creationId xmlns:a16="http://schemas.microsoft.com/office/drawing/2014/main" id="{5149EA31-5D4E-BF45-FE8C-01D33DAC264E}"/>
                    </a:ext>
                  </a:extLst>
                </p:cNvPr>
                <p:cNvPicPr/>
                <p:nvPr/>
              </p:nvPicPr>
              <p:blipFill>
                <a:blip r:embed="rId220"/>
                <a:stretch>
                  <a:fillRect/>
                </a:stretch>
              </p:blipFill>
              <p:spPr>
                <a:xfrm>
                  <a:off x="3602847" y="1185742"/>
                  <a:ext cx="799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1083" name="Freihand 171082">
                  <a:extLst>
                    <a:ext uri="{FF2B5EF4-FFF2-40B4-BE49-F238E27FC236}">
                      <a16:creationId xmlns:a16="http://schemas.microsoft.com/office/drawing/2014/main" id="{526AEDE1-0919-8D96-4A72-FDE8EEC288DA}"/>
                    </a:ext>
                  </a:extLst>
                </p14:cNvPr>
                <p14:cNvContentPartPr/>
                <p14:nvPr/>
              </p14:nvContentPartPr>
              <p14:xfrm>
                <a:off x="3773487" y="1220662"/>
                <a:ext cx="140040" cy="43560"/>
              </p14:xfrm>
            </p:contentPart>
          </mc:Choice>
          <mc:Fallback>
            <p:pic>
              <p:nvPicPr>
                <p:cNvPr id="171083" name="Freihand 171082">
                  <a:extLst>
                    <a:ext uri="{FF2B5EF4-FFF2-40B4-BE49-F238E27FC236}">
                      <a16:creationId xmlns:a16="http://schemas.microsoft.com/office/drawing/2014/main" id="{526AEDE1-0919-8D96-4A72-FDE8EEC288DA}"/>
                    </a:ext>
                  </a:extLst>
                </p:cNvPr>
                <p:cNvPicPr/>
                <p:nvPr/>
              </p:nvPicPr>
              <p:blipFill>
                <a:blip r:embed="rId222"/>
                <a:stretch>
                  <a:fillRect/>
                </a:stretch>
              </p:blipFill>
              <p:spPr>
                <a:xfrm>
                  <a:off x="3764847" y="1212022"/>
                  <a:ext cx="157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1084" name="Freihand 171083">
                  <a:extLst>
                    <a:ext uri="{FF2B5EF4-FFF2-40B4-BE49-F238E27FC236}">
                      <a16:creationId xmlns:a16="http://schemas.microsoft.com/office/drawing/2014/main" id="{8E06430D-37C6-B67F-00BC-D85C66041E97}"/>
                    </a:ext>
                  </a:extLst>
                </p14:cNvPr>
                <p14:cNvContentPartPr/>
                <p14:nvPr/>
              </p14:nvContentPartPr>
              <p14:xfrm>
                <a:off x="3818487" y="1275382"/>
                <a:ext cx="134640" cy="30960"/>
              </p14:xfrm>
            </p:contentPart>
          </mc:Choice>
          <mc:Fallback>
            <p:pic>
              <p:nvPicPr>
                <p:cNvPr id="171084" name="Freihand 171083">
                  <a:extLst>
                    <a:ext uri="{FF2B5EF4-FFF2-40B4-BE49-F238E27FC236}">
                      <a16:creationId xmlns:a16="http://schemas.microsoft.com/office/drawing/2014/main" id="{8E06430D-37C6-B67F-00BC-D85C66041E97}"/>
                    </a:ext>
                  </a:extLst>
                </p:cNvPr>
                <p:cNvPicPr/>
                <p:nvPr/>
              </p:nvPicPr>
              <p:blipFill>
                <a:blip r:embed="rId224"/>
                <a:stretch>
                  <a:fillRect/>
                </a:stretch>
              </p:blipFill>
              <p:spPr>
                <a:xfrm>
                  <a:off x="3809487" y="1266742"/>
                  <a:ext cx="152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1085" name="Freihand 171084">
                  <a:extLst>
                    <a:ext uri="{FF2B5EF4-FFF2-40B4-BE49-F238E27FC236}">
                      <a16:creationId xmlns:a16="http://schemas.microsoft.com/office/drawing/2014/main" id="{D75A9282-968F-A3DA-EEB7-D1740CC25383}"/>
                    </a:ext>
                  </a:extLst>
                </p14:cNvPr>
                <p14:cNvContentPartPr/>
                <p14:nvPr/>
              </p14:nvContentPartPr>
              <p14:xfrm>
                <a:off x="4025847" y="1122382"/>
                <a:ext cx="132480" cy="197280"/>
              </p14:xfrm>
            </p:contentPart>
          </mc:Choice>
          <mc:Fallback>
            <p:pic>
              <p:nvPicPr>
                <p:cNvPr id="171085" name="Freihand 171084">
                  <a:extLst>
                    <a:ext uri="{FF2B5EF4-FFF2-40B4-BE49-F238E27FC236}">
                      <a16:creationId xmlns:a16="http://schemas.microsoft.com/office/drawing/2014/main" id="{D75A9282-968F-A3DA-EEB7-D1740CC25383}"/>
                    </a:ext>
                  </a:extLst>
                </p:cNvPr>
                <p:cNvPicPr/>
                <p:nvPr/>
              </p:nvPicPr>
              <p:blipFill>
                <a:blip r:embed="rId226"/>
                <a:stretch>
                  <a:fillRect/>
                </a:stretch>
              </p:blipFill>
              <p:spPr>
                <a:xfrm>
                  <a:off x="4017207" y="1113382"/>
                  <a:ext cx="150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1086" name="Freihand 171085">
                  <a:extLst>
                    <a:ext uri="{FF2B5EF4-FFF2-40B4-BE49-F238E27FC236}">
                      <a16:creationId xmlns:a16="http://schemas.microsoft.com/office/drawing/2014/main" id="{88014937-0033-425B-3D3B-1C61E2E9C884}"/>
                    </a:ext>
                  </a:extLst>
                </p14:cNvPr>
                <p14:cNvContentPartPr/>
                <p14:nvPr/>
              </p14:nvContentPartPr>
              <p14:xfrm>
                <a:off x="4256967" y="984862"/>
                <a:ext cx="28080" cy="150120"/>
              </p14:xfrm>
            </p:contentPart>
          </mc:Choice>
          <mc:Fallback>
            <p:pic>
              <p:nvPicPr>
                <p:cNvPr id="171086" name="Freihand 171085">
                  <a:extLst>
                    <a:ext uri="{FF2B5EF4-FFF2-40B4-BE49-F238E27FC236}">
                      <a16:creationId xmlns:a16="http://schemas.microsoft.com/office/drawing/2014/main" id="{88014937-0033-425B-3D3B-1C61E2E9C884}"/>
                    </a:ext>
                  </a:extLst>
                </p:cNvPr>
                <p:cNvPicPr/>
                <p:nvPr/>
              </p:nvPicPr>
              <p:blipFill>
                <a:blip r:embed="rId228"/>
                <a:stretch>
                  <a:fillRect/>
                </a:stretch>
              </p:blipFill>
              <p:spPr>
                <a:xfrm>
                  <a:off x="4248327" y="976222"/>
                  <a:ext cx="45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1087" name="Freihand 171086">
                  <a:extLst>
                    <a:ext uri="{FF2B5EF4-FFF2-40B4-BE49-F238E27FC236}">
                      <a16:creationId xmlns:a16="http://schemas.microsoft.com/office/drawing/2014/main" id="{1709ABF4-F8B9-F752-8FDE-22BE0CC031C0}"/>
                    </a:ext>
                  </a:extLst>
                </p14:cNvPr>
                <p14:cNvContentPartPr/>
                <p14:nvPr/>
              </p14:nvContentPartPr>
              <p14:xfrm>
                <a:off x="4171287" y="997822"/>
                <a:ext cx="237960" cy="165960"/>
              </p14:xfrm>
            </p:contentPart>
          </mc:Choice>
          <mc:Fallback>
            <p:pic>
              <p:nvPicPr>
                <p:cNvPr id="171087" name="Freihand 171086">
                  <a:extLst>
                    <a:ext uri="{FF2B5EF4-FFF2-40B4-BE49-F238E27FC236}">
                      <a16:creationId xmlns:a16="http://schemas.microsoft.com/office/drawing/2014/main" id="{1709ABF4-F8B9-F752-8FDE-22BE0CC031C0}"/>
                    </a:ext>
                  </a:extLst>
                </p:cNvPr>
                <p:cNvPicPr/>
                <p:nvPr/>
              </p:nvPicPr>
              <p:blipFill>
                <a:blip r:embed="rId230"/>
                <a:stretch>
                  <a:fillRect/>
                </a:stretch>
              </p:blipFill>
              <p:spPr>
                <a:xfrm>
                  <a:off x="4162647" y="989182"/>
                  <a:ext cx="255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1090" name="Freihand 171089">
                  <a:extLst>
                    <a:ext uri="{FF2B5EF4-FFF2-40B4-BE49-F238E27FC236}">
                      <a16:creationId xmlns:a16="http://schemas.microsoft.com/office/drawing/2014/main" id="{B07E1C33-7CAB-2435-F3E1-3C3BAB5ACB2F}"/>
                    </a:ext>
                  </a:extLst>
                </p14:cNvPr>
                <p14:cNvContentPartPr/>
                <p14:nvPr/>
              </p14:nvContentPartPr>
              <p14:xfrm>
                <a:off x="865407" y="3053422"/>
                <a:ext cx="219240" cy="30960"/>
              </p14:xfrm>
            </p:contentPart>
          </mc:Choice>
          <mc:Fallback>
            <p:pic>
              <p:nvPicPr>
                <p:cNvPr id="171090" name="Freihand 171089">
                  <a:extLst>
                    <a:ext uri="{FF2B5EF4-FFF2-40B4-BE49-F238E27FC236}">
                      <a16:creationId xmlns:a16="http://schemas.microsoft.com/office/drawing/2014/main" id="{B07E1C33-7CAB-2435-F3E1-3C3BAB5ACB2F}"/>
                    </a:ext>
                  </a:extLst>
                </p:cNvPr>
                <p:cNvPicPr/>
                <p:nvPr/>
              </p:nvPicPr>
              <p:blipFill>
                <a:blip r:embed="rId232"/>
                <a:stretch>
                  <a:fillRect/>
                </a:stretch>
              </p:blipFill>
              <p:spPr>
                <a:xfrm>
                  <a:off x="856767" y="3044782"/>
                  <a:ext cx="236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1091" name="Freihand 171090">
                  <a:extLst>
                    <a:ext uri="{FF2B5EF4-FFF2-40B4-BE49-F238E27FC236}">
                      <a16:creationId xmlns:a16="http://schemas.microsoft.com/office/drawing/2014/main" id="{B2C291F1-487F-DB3E-B774-2981F277066B}"/>
                    </a:ext>
                  </a:extLst>
                </p14:cNvPr>
                <p14:cNvContentPartPr/>
                <p14:nvPr/>
              </p14:nvContentPartPr>
              <p14:xfrm>
                <a:off x="308847" y="3057382"/>
                <a:ext cx="151200" cy="203400"/>
              </p14:xfrm>
            </p:contentPart>
          </mc:Choice>
          <mc:Fallback>
            <p:pic>
              <p:nvPicPr>
                <p:cNvPr id="171091" name="Freihand 171090">
                  <a:extLst>
                    <a:ext uri="{FF2B5EF4-FFF2-40B4-BE49-F238E27FC236}">
                      <a16:creationId xmlns:a16="http://schemas.microsoft.com/office/drawing/2014/main" id="{B2C291F1-487F-DB3E-B774-2981F277066B}"/>
                    </a:ext>
                  </a:extLst>
                </p:cNvPr>
                <p:cNvPicPr/>
                <p:nvPr/>
              </p:nvPicPr>
              <p:blipFill>
                <a:blip r:embed="rId234"/>
                <a:stretch>
                  <a:fillRect/>
                </a:stretch>
              </p:blipFill>
              <p:spPr>
                <a:xfrm>
                  <a:off x="300207" y="3048382"/>
                  <a:ext cx="168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1092" name="Freihand 171091">
                  <a:extLst>
                    <a:ext uri="{FF2B5EF4-FFF2-40B4-BE49-F238E27FC236}">
                      <a16:creationId xmlns:a16="http://schemas.microsoft.com/office/drawing/2014/main" id="{B742132B-21B7-5262-2874-9AEE9EE561B9}"/>
                    </a:ext>
                  </a:extLst>
                </p14:cNvPr>
                <p14:cNvContentPartPr/>
                <p14:nvPr/>
              </p14:nvContentPartPr>
              <p14:xfrm>
                <a:off x="523047" y="2952982"/>
                <a:ext cx="194040" cy="203400"/>
              </p14:xfrm>
            </p:contentPart>
          </mc:Choice>
          <mc:Fallback>
            <p:pic>
              <p:nvPicPr>
                <p:cNvPr id="171092" name="Freihand 171091">
                  <a:extLst>
                    <a:ext uri="{FF2B5EF4-FFF2-40B4-BE49-F238E27FC236}">
                      <a16:creationId xmlns:a16="http://schemas.microsoft.com/office/drawing/2014/main" id="{B742132B-21B7-5262-2874-9AEE9EE561B9}"/>
                    </a:ext>
                  </a:extLst>
                </p:cNvPr>
                <p:cNvPicPr/>
                <p:nvPr/>
              </p:nvPicPr>
              <p:blipFill>
                <a:blip r:embed="rId236"/>
                <a:stretch>
                  <a:fillRect/>
                </a:stretch>
              </p:blipFill>
              <p:spPr>
                <a:xfrm>
                  <a:off x="514047" y="2943982"/>
                  <a:ext cx="2116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1096" name="Freihand 171095">
                  <a:extLst>
                    <a:ext uri="{FF2B5EF4-FFF2-40B4-BE49-F238E27FC236}">
                      <a16:creationId xmlns:a16="http://schemas.microsoft.com/office/drawing/2014/main" id="{51835553-C2B5-FB55-D85F-206AF3A81CC6}"/>
                    </a:ext>
                  </a:extLst>
                </p14:cNvPr>
                <p14:cNvContentPartPr/>
                <p14:nvPr/>
              </p14:nvContentPartPr>
              <p14:xfrm>
                <a:off x="991407" y="1719622"/>
                <a:ext cx="3381120" cy="1352160"/>
              </p14:xfrm>
            </p:contentPart>
          </mc:Choice>
          <mc:Fallback>
            <p:pic>
              <p:nvPicPr>
                <p:cNvPr id="171096" name="Freihand 171095">
                  <a:extLst>
                    <a:ext uri="{FF2B5EF4-FFF2-40B4-BE49-F238E27FC236}">
                      <a16:creationId xmlns:a16="http://schemas.microsoft.com/office/drawing/2014/main" id="{51835553-C2B5-FB55-D85F-206AF3A81CC6}"/>
                    </a:ext>
                  </a:extLst>
                </p:cNvPr>
                <p:cNvPicPr/>
                <p:nvPr/>
              </p:nvPicPr>
              <p:blipFill>
                <a:blip r:embed="rId238"/>
                <a:stretch>
                  <a:fillRect/>
                </a:stretch>
              </p:blipFill>
              <p:spPr>
                <a:xfrm>
                  <a:off x="982407" y="1710982"/>
                  <a:ext cx="3398760" cy="1369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097" name="Freihand 171096">
                  <a:extLst>
                    <a:ext uri="{FF2B5EF4-FFF2-40B4-BE49-F238E27FC236}">
                      <a16:creationId xmlns:a16="http://schemas.microsoft.com/office/drawing/2014/main" id="{F92B5E67-84CF-AF0D-122A-A697002E104E}"/>
                    </a:ext>
                  </a:extLst>
                </p14:cNvPr>
                <p14:cNvContentPartPr/>
                <p14:nvPr/>
              </p14:nvContentPartPr>
              <p14:xfrm>
                <a:off x="4604727" y="1681462"/>
                <a:ext cx="8280" cy="9000"/>
              </p14:xfrm>
            </p:contentPart>
          </mc:Choice>
          <mc:Fallback>
            <p:pic>
              <p:nvPicPr>
                <p:cNvPr id="171097" name="Freihand 171096">
                  <a:extLst>
                    <a:ext uri="{FF2B5EF4-FFF2-40B4-BE49-F238E27FC236}">
                      <a16:creationId xmlns:a16="http://schemas.microsoft.com/office/drawing/2014/main" id="{F92B5E67-84CF-AF0D-122A-A697002E104E}"/>
                    </a:ext>
                  </a:extLst>
                </p:cNvPr>
                <p:cNvPicPr/>
                <p:nvPr/>
              </p:nvPicPr>
              <p:blipFill>
                <a:blip r:embed="rId240"/>
                <a:stretch>
                  <a:fillRect/>
                </a:stretch>
              </p:blipFill>
              <p:spPr>
                <a:xfrm>
                  <a:off x="4596087" y="1672822"/>
                  <a:ext cx="25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1098" name="Freihand 171097">
                  <a:extLst>
                    <a:ext uri="{FF2B5EF4-FFF2-40B4-BE49-F238E27FC236}">
                      <a16:creationId xmlns:a16="http://schemas.microsoft.com/office/drawing/2014/main" id="{425CF74A-8D00-EC32-F842-C2995178E642}"/>
                    </a:ext>
                  </a:extLst>
                </p14:cNvPr>
                <p14:cNvContentPartPr/>
                <p14:nvPr/>
              </p14:nvContentPartPr>
              <p14:xfrm>
                <a:off x="4523727" y="1592542"/>
                <a:ext cx="188280" cy="235440"/>
              </p14:xfrm>
            </p:contentPart>
          </mc:Choice>
          <mc:Fallback>
            <p:pic>
              <p:nvPicPr>
                <p:cNvPr id="171098" name="Freihand 171097">
                  <a:extLst>
                    <a:ext uri="{FF2B5EF4-FFF2-40B4-BE49-F238E27FC236}">
                      <a16:creationId xmlns:a16="http://schemas.microsoft.com/office/drawing/2014/main" id="{425CF74A-8D00-EC32-F842-C2995178E642}"/>
                    </a:ext>
                  </a:extLst>
                </p:cNvPr>
                <p:cNvPicPr/>
                <p:nvPr/>
              </p:nvPicPr>
              <p:blipFill>
                <a:blip r:embed="rId242"/>
                <a:stretch>
                  <a:fillRect/>
                </a:stretch>
              </p:blipFill>
              <p:spPr>
                <a:xfrm>
                  <a:off x="4515087" y="1583542"/>
                  <a:ext cx="2059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1099" name="Freihand 171098">
                  <a:extLst>
                    <a:ext uri="{FF2B5EF4-FFF2-40B4-BE49-F238E27FC236}">
                      <a16:creationId xmlns:a16="http://schemas.microsoft.com/office/drawing/2014/main" id="{F4AE3EB9-50F1-4BFF-BD35-EF43716EDBC4}"/>
                    </a:ext>
                  </a:extLst>
                </p14:cNvPr>
                <p14:cNvContentPartPr/>
                <p14:nvPr/>
              </p14:nvContentPartPr>
              <p14:xfrm>
                <a:off x="4801287" y="1476622"/>
                <a:ext cx="61200" cy="123840"/>
              </p14:xfrm>
            </p:contentPart>
          </mc:Choice>
          <mc:Fallback>
            <p:pic>
              <p:nvPicPr>
                <p:cNvPr id="171099" name="Freihand 171098">
                  <a:extLst>
                    <a:ext uri="{FF2B5EF4-FFF2-40B4-BE49-F238E27FC236}">
                      <a16:creationId xmlns:a16="http://schemas.microsoft.com/office/drawing/2014/main" id="{F4AE3EB9-50F1-4BFF-BD35-EF43716EDBC4}"/>
                    </a:ext>
                  </a:extLst>
                </p:cNvPr>
                <p:cNvPicPr/>
                <p:nvPr/>
              </p:nvPicPr>
              <p:blipFill>
                <a:blip r:embed="rId244"/>
                <a:stretch>
                  <a:fillRect/>
                </a:stretch>
              </p:blipFill>
              <p:spPr>
                <a:xfrm>
                  <a:off x="4792647" y="1467982"/>
                  <a:ext cx="78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1100" name="Freihand 171099">
                  <a:extLst>
                    <a:ext uri="{FF2B5EF4-FFF2-40B4-BE49-F238E27FC236}">
                      <a16:creationId xmlns:a16="http://schemas.microsoft.com/office/drawing/2014/main" id="{E7FA5CB1-C0FC-A938-168B-F4D4DD677A3F}"/>
                    </a:ext>
                  </a:extLst>
                </p14:cNvPr>
                <p14:cNvContentPartPr/>
                <p14:nvPr/>
              </p14:nvContentPartPr>
              <p14:xfrm>
                <a:off x="4722087" y="1466182"/>
                <a:ext cx="198360" cy="170280"/>
              </p14:xfrm>
            </p:contentPart>
          </mc:Choice>
          <mc:Fallback>
            <p:pic>
              <p:nvPicPr>
                <p:cNvPr id="171100" name="Freihand 171099">
                  <a:extLst>
                    <a:ext uri="{FF2B5EF4-FFF2-40B4-BE49-F238E27FC236}">
                      <a16:creationId xmlns:a16="http://schemas.microsoft.com/office/drawing/2014/main" id="{E7FA5CB1-C0FC-A938-168B-F4D4DD677A3F}"/>
                    </a:ext>
                  </a:extLst>
                </p:cNvPr>
                <p:cNvPicPr/>
                <p:nvPr/>
              </p:nvPicPr>
              <p:blipFill>
                <a:blip r:embed="rId246"/>
                <a:stretch>
                  <a:fillRect/>
                </a:stretch>
              </p:blipFill>
              <p:spPr>
                <a:xfrm>
                  <a:off x="4713087" y="1457542"/>
                  <a:ext cx="216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1101" name="Freihand 171100">
                  <a:extLst>
                    <a:ext uri="{FF2B5EF4-FFF2-40B4-BE49-F238E27FC236}">
                      <a16:creationId xmlns:a16="http://schemas.microsoft.com/office/drawing/2014/main" id="{D60EECD2-5413-340B-6FE7-633CFD6B86F3}"/>
                    </a:ext>
                  </a:extLst>
                </p14:cNvPr>
                <p14:cNvContentPartPr/>
                <p14:nvPr/>
              </p14:nvContentPartPr>
              <p14:xfrm>
                <a:off x="4924767" y="1652302"/>
                <a:ext cx="165600" cy="78120"/>
              </p14:xfrm>
            </p:contentPart>
          </mc:Choice>
          <mc:Fallback>
            <p:pic>
              <p:nvPicPr>
                <p:cNvPr id="171101" name="Freihand 171100">
                  <a:extLst>
                    <a:ext uri="{FF2B5EF4-FFF2-40B4-BE49-F238E27FC236}">
                      <a16:creationId xmlns:a16="http://schemas.microsoft.com/office/drawing/2014/main" id="{D60EECD2-5413-340B-6FE7-633CFD6B86F3}"/>
                    </a:ext>
                  </a:extLst>
                </p:cNvPr>
                <p:cNvPicPr/>
                <p:nvPr/>
              </p:nvPicPr>
              <p:blipFill>
                <a:blip r:embed="rId248"/>
                <a:stretch>
                  <a:fillRect/>
                </a:stretch>
              </p:blipFill>
              <p:spPr>
                <a:xfrm>
                  <a:off x="4915767" y="1643302"/>
                  <a:ext cx="183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1102" name="Freihand 171101">
                  <a:extLst>
                    <a:ext uri="{FF2B5EF4-FFF2-40B4-BE49-F238E27FC236}">
                      <a16:creationId xmlns:a16="http://schemas.microsoft.com/office/drawing/2014/main" id="{D3B53E14-60E9-C732-E07C-F1BDD5F46213}"/>
                    </a:ext>
                  </a:extLst>
                </p14:cNvPr>
                <p14:cNvContentPartPr/>
                <p14:nvPr/>
              </p14:nvContentPartPr>
              <p14:xfrm>
                <a:off x="5256687" y="1530982"/>
                <a:ext cx="115200" cy="154080"/>
              </p14:xfrm>
            </p:contentPart>
          </mc:Choice>
          <mc:Fallback>
            <p:pic>
              <p:nvPicPr>
                <p:cNvPr id="171102" name="Freihand 171101">
                  <a:extLst>
                    <a:ext uri="{FF2B5EF4-FFF2-40B4-BE49-F238E27FC236}">
                      <a16:creationId xmlns:a16="http://schemas.microsoft.com/office/drawing/2014/main" id="{D3B53E14-60E9-C732-E07C-F1BDD5F46213}"/>
                    </a:ext>
                  </a:extLst>
                </p:cNvPr>
                <p:cNvPicPr/>
                <p:nvPr/>
              </p:nvPicPr>
              <p:blipFill>
                <a:blip r:embed="rId250"/>
                <a:stretch>
                  <a:fillRect/>
                </a:stretch>
              </p:blipFill>
              <p:spPr>
                <a:xfrm>
                  <a:off x="5247687" y="1522342"/>
                  <a:ext cx="132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1103" name="Freihand 171102">
                  <a:extLst>
                    <a:ext uri="{FF2B5EF4-FFF2-40B4-BE49-F238E27FC236}">
                      <a16:creationId xmlns:a16="http://schemas.microsoft.com/office/drawing/2014/main" id="{1BD697C7-BC1B-4603-86CE-D1DBB19385CC}"/>
                    </a:ext>
                  </a:extLst>
                </p14:cNvPr>
                <p14:cNvContentPartPr/>
                <p14:nvPr/>
              </p14:nvContentPartPr>
              <p14:xfrm>
                <a:off x="5413287" y="1656262"/>
                <a:ext cx="5400" cy="57600"/>
              </p14:xfrm>
            </p:contentPart>
          </mc:Choice>
          <mc:Fallback>
            <p:pic>
              <p:nvPicPr>
                <p:cNvPr id="171103" name="Freihand 171102">
                  <a:extLst>
                    <a:ext uri="{FF2B5EF4-FFF2-40B4-BE49-F238E27FC236}">
                      <a16:creationId xmlns:a16="http://schemas.microsoft.com/office/drawing/2014/main" id="{1BD697C7-BC1B-4603-86CE-D1DBB19385CC}"/>
                    </a:ext>
                  </a:extLst>
                </p:cNvPr>
                <p:cNvPicPr/>
                <p:nvPr/>
              </p:nvPicPr>
              <p:blipFill>
                <a:blip r:embed="rId252"/>
                <a:stretch>
                  <a:fillRect/>
                </a:stretch>
              </p:blipFill>
              <p:spPr>
                <a:xfrm>
                  <a:off x="5404647" y="1647622"/>
                  <a:ext cx="23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1104" name="Freihand 171103">
                  <a:extLst>
                    <a:ext uri="{FF2B5EF4-FFF2-40B4-BE49-F238E27FC236}">
                      <a16:creationId xmlns:a16="http://schemas.microsoft.com/office/drawing/2014/main" id="{CE6CB1E5-37CE-13AB-A4CC-433EB1A1888A}"/>
                    </a:ext>
                  </a:extLst>
                </p14:cNvPr>
                <p14:cNvContentPartPr/>
                <p14:nvPr/>
              </p14:nvContentPartPr>
              <p14:xfrm>
                <a:off x="5486367" y="1473382"/>
                <a:ext cx="139680" cy="189360"/>
              </p14:xfrm>
            </p:contentPart>
          </mc:Choice>
          <mc:Fallback>
            <p:pic>
              <p:nvPicPr>
                <p:cNvPr id="171104" name="Freihand 171103">
                  <a:extLst>
                    <a:ext uri="{FF2B5EF4-FFF2-40B4-BE49-F238E27FC236}">
                      <a16:creationId xmlns:a16="http://schemas.microsoft.com/office/drawing/2014/main" id="{CE6CB1E5-37CE-13AB-A4CC-433EB1A1888A}"/>
                    </a:ext>
                  </a:extLst>
                </p:cNvPr>
                <p:cNvPicPr/>
                <p:nvPr/>
              </p:nvPicPr>
              <p:blipFill>
                <a:blip r:embed="rId254"/>
                <a:stretch>
                  <a:fillRect/>
                </a:stretch>
              </p:blipFill>
              <p:spPr>
                <a:xfrm>
                  <a:off x="5477367" y="1464742"/>
                  <a:ext cx="157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1105" name="Freihand 171104">
                  <a:extLst>
                    <a:ext uri="{FF2B5EF4-FFF2-40B4-BE49-F238E27FC236}">
                      <a16:creationId xmlns:a16="http://schemas.microsoft.com/office/drawing/2014/main" id="{ACB1628A-9F82-92A1-25D0-A12A21881FA1}"/>
                    </a:ext>
                  </a:extLst>
                </p14:cNvPr>
                <p14:cNvContentPartPr/>
                <p14:nvPr/>
              </p14:nvContentPartPr>
              <p14:xfrm>
                <a:off x="5668167" y="1541062"/>
                <a:ext cx="114480" cy="147960"/>
              </p14:xfrm>
            </p:contentPart>
          </mc:Choice>
          <mc:Fallback>
            <p:pic>
              <p:nvPicPr>
                <p:cNvPr id="171105" name="Freihand 171104">
                  <a:extLst>
                    <a:ext uri="{FF2B5EF4-FFF2-40B4-BE49-F238E27FC236}">
                      <a16:creationId xmlns:a16="http://schemas.microsoft.com/office/drawing/2014/main" id="{ACB1628A-9F82-92A1-25D0-A12A21881FA1}"/>
                    </a:ext>
                  </a:extLst>
                </p:cNvPr>
                <p:cNvPicPr/>
                <p:nvPr/>
              </p:nvPicPr>
              <p:blipFill>
                <a:blip r:embed="rId256"/>
                <a:stretch>
                  <a:fillRect/>
                </a:stretch>
              </p:blipFill>
              <p:spPr>
                <a:xfrm>
                  <a:off x="5659527" y="1532422"/>
                  <a:ext cx="132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1106" name="Freihand 171105">
                  <a:extLst>
                    <a:ext uri="{FF2B5EF4-FFF2-40B4-BE49-F238E27FC236}">
                      <a16:creationId xmlns:a16="http://schemas.microsoft.com/office/drawing/2014/main" id="{C16F19F8-A5F9-2266-BCCE-58B1CB0BB71F}"/>
                    </a:ext>
                  </a:extLst>
                </p14:cNvPr>
                <p14:cNvContentPartPr/>
                <p14:nvPr/>
              </p14:nvContentPartPr>
              <p14:xfrm>
                <a:off x="5830887" y="1520182"/>
                <a:ext cx="128160" cy="120600"/>
              </p14:xfrm>
            </p:contentPart>
          </mc:Choice>
          <mc:Fallback>
            <p:pic>
              <p:nvPicPr>
                <p:cNvPr id="171106" name="Freihand 171105">
                  <a:extLst>
                    <a:ext uri="{FF2B5EF4-FFF2-40B4-BE49-F238E27FC236}">
                      <a16:creationId xmlns:a16="http://schemas.microsoft.com/office/drawing/2014/main" id="{C16F19F8-A5F9-2266-BCCE-58B1CB0BB71F}"/>
                    </a:ext>
                  </a:extLst>
                </p:cNvPr>
                <p:cNvPicPr/>
                <p:nvPr/>
              </p:nvPicPr>
              <p:blipFill>
                <a:blip r:embed="rId258"/>
                <a:stretch>
                  <a:fillRect/>
                </a:stretch>
              </p:blipFill>
              <p:spPr>
                <a:xfrm>
                  <a:off x="5821887" y="1511182"/>
                  <a:ext cx="145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1107" name="Freihand 171106">
                  <a:extLst>
                    <a:ext uri="{FF2B5EF4-FFF2-40B4-BE49-F238E27FC236}">
                      <a16:creationId xmlns:a16="http://schemas.microsoft.com/office/drawing/2014/main" id="{E70F4D85-C6FC-7A65-0A98-716FD1863E77}"/>
                    </a:ext>
                  </a:extLst>
                </p14:cNvPr>
                <p14:cNvContentPartPr/>
                <p14:nvPr/>
              </p14:nvContentPartPr>
              <p14:xfrm>
                <a:off x="6041487" y="1418662"/>
                <a:ext cx="183960" cy="193320"/>
              </p14:xfrm>
            </p:contentPart>
          </mc:Choice>
          <mc:Fallback>
            <p:pic>
              <p:nvPicPr>
                <p:cNvPr id="171107" name="Freihand 171106">
                  <a:extLst>
                    <a:ext uri="{FF2B5EF4-FFF2-40B4-BE49-F238E27FC236}">
                      <a16:creationId xmlns:a16="http://schemas.microsoft.com/office/drawing/2014/main" id="{E70F4D85-C6FC-7A65-0A98-716FD1863E77}"/>
                    </a:ext>
                  </a:extLst>
                </p:cNvPr>
                <p:cNvPicPr/>
                <p:nvPr/>
              </p:nvPicPr>
              <p:blipFill>
                <a:blip r:embed="rId260"/>
                <a:stretch>
                  <a:fillRect/>
                </a:stretch>
              </p:blipFill>
              <p:spPr>
                <a:xfrm>
                  <a:off x="6032487" y="1409662"/>
                  <a:ext cx="201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1108" name="Freihand 171107">
                  <a:extLst>
                    <a:ext uri="{FF2B5EF4-FFF2-40B4-BE49-F238E27FC236}">
                      <a16:creationId xmlns:a16="http://schemas.microsoft.com/office/drawing/2014/main" id="{49A73DFB-B7C2-784A-7100-311AC50A769D}"/>
                    </a:ext>
                  </a:extLst>
                </p14:cNvPr>
                <p14:cNvContentPartPr/>
                <p14:nvPr/>
              </p14:nvContentPartPr>
              <p14:xfrm>
                <a:off x="6243447" y="1415782"/>
                <a:ext cx="101880" cy="109440"/>
              </p14:xfrm>
            </p:contentPart>
          </mc:Choice>
          <mc:Fallback>
            <p:pic>
              <p:nvPicPr>
                <p:cNvPr id="171108" name="Freihand 171107">
                  <a:extLst>
                    <a:ext uri="{FF2B5EF4-FFF2-40B4-BE49-F238E27FC236}">
                      <a16:creationId xmlns:a16="http://schemas.microsoft.com/office/drawing/2014/main" id="{49A73DFB-B7C2-784A-7100-311AC50A769D}"/>
                    </a:ext>
                  </a:extLst>
                </p:cNvPr>
                <p:cNvPicPr/>
                <p:nvPr/>
              </p:nvPicPr>
              <p:blipFill>
                <a:blip r:embed="rId262"/>
                <a:stretch>
                  <a:fillRect/>
                </a:stretch>
              </p:blipFill>
              <p:spPr>
                <a:xfrm>
                  <a:off x="6234447" y="1407142"/>
                  <a:ext cx="119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109" name="Freihand 171108">
                  <a:extLst>
                    <a:ext uri="{FF2B5EF4-FFF2-40B4-BE49-F238E27FC236}">
                      <a16:creationId xmlns:a16="http://schemas.microsoft.com/office/drawing/2014/main" id="{D1AF152A-9D6A-7911-CD68-A1453A88C603}"/>
                    </a:ext>
                  </a:extLst>
                </p14:cNvPr>
                <p14:cNvContentPartPr/>
                <p14:nvPr/>
              </p14:nvContentPartPr>
              <p14:xfrm>
                <a:off x="6367647" y="1418302"/>
                <a:ext cx="136080" cy="96840"/>
              </p14:xfrm>
            </p:contentPart>
          </mc:Choice>
          <mc:Fallback>
            <p:pic>
              <p:nvPicPr>
                <p:cNvPr id="171109" name="Freihand 171108">
                  <a:extLst>
                    <a:ext uri="{FF2B5EF4-FFF2-40B4-BE49-F238E27FC236}">
                      <a16:creationId xmlns:a16="http://schemas.microsoft.com/office/drawing/2014/main" id="{D1AF152A-9D6A-7911-CD68-A1453A88C603}"/>
                    </a:ext>
                  </a:extLst>
                </p:cNvPr>
                <p:cNvPicPr/>
                <p:nvPr/>
              </p:nvPicPr>
              <p:blipFill>
                <a:blip r:embed="rId264"/>
                <a:stretch>
                  <a:fillRect/>
                </a:stretch>
              </p:blipFill>
              <p:spPr>
                <a:xfrm>
                  <a:off x="6358647" y="1409662"/>
                  <a:ext cx="15372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71114" name="Freihand 171113">
                <a:extLst>
                  <a:ext uri="{FF2B5EF4-FFF2-40B4-BE49-F238E27FC236}">
                    <a16:creationId xmlns:a16="http://schemas.microsoft.com/office/drawing/2014/main" id="{2B6B8630-7D1C-A08E-8039-92B0475A14CF}"/>
                  </a:ext>
                </a:extLst>
              </p14:cNvPr>
              <p14:cNvContentPartPr/>
              <p14:nvPr/>
            </p14:nvContentPartPr>
            <p14:xfrm>
              <a:off x="2214327" y="3579742"/>
              <a:ext cx="26640" cy="248040"/>
            </p14:xfrm>
          </p:contentPart>
        </mc:Choice>
        <mc:Fallback>
          <p:pic>
            <p:nvPicPr>
              <p:cNvPr id="171114" name="Freihand 171113">
                <a:extLst>
                  <a:ext uri="{FF2B5EF4-FFF2-40B4-BE49-F238E27FC236}">
                    <a16:creationId xmlns:a16="http://schemas.microsoft.com/office/drawing/2014/main" id="{2B6B8630-7D1C-A08E-8039-92B0475A14CF}"/>
                  </a:ext>
                </a:extLst>
              </p:cNvPr>
              <p:cNvPicPr/>
              <p:nvPr/>
            </p:nvPicPr>
            <p:blipFill>
              <a:blip r:embed="rId266"/>
              <a:stretch>
                <a:fillRect/>
              </a:stretch>
            </p:blipFill>
            <p:spPr>
              <a:xfrm>
                <a:off x="2205327" y="3571102"/>
                <a:ext cx="44280" cy="265680"/>
              </a:xfrm>
              <a:prstGeom prst="rect">
                <a:avLst/>
              </a:prstGeom>
            </p:spPr>
          </p:pic>
        </mc:Fallback>
      </mc:AlternateContent>
      <p:grpSp>
        <p:nvGrpSpPr>
          <p:cNvPr id="171123" name="Gruppieren 171122">
            <a:extLst>
              <a:ext uri="{FF2B5EF4-FFF2-40B4-BE49-F238E27FC236}">
                <a16:creationId xmlns:a16="http://schemas.microsoft.com/office/drawing/2014/main" id="{715DD8EC-8917-2393-F489-C30296ADFE50}"/>
              </a:ext>
            </a:extLst>
          </p:cNvPr>
          <p:cNvGrpSpPr/>
          <p:nvPr/>
        </p:nvGrpSpPr>
        <p:grpSpPr>
          <a:xfrm>
            <a:off x="289767" y="2309302"/>
            <a:ext cx="2077920" cy="465120"/>
            <a:chOff x="289767" y="2309302"/>
            <a:chExt cx="2077920" cy="465120"/>
          </a:xfrm>
        </p:grpSpPr>
        <mc:AlternateContent xmlns:mc="http://schemas.openxmlformats.org/markup-compatibility/2006">
          <mc:Choice xmlns:p14="http://schemas.microsoft.com/office/powerpoint/2010/main" Requires="p14">
            <p:contentPart p14:bwMode="auto" r:id="rId267">
              <p14:nvContentPartPr>
                <p14:cNvPr id="171113" name="Freihand 171112">
                  <a:extLst>
                    <a:ext uri="{FF2B5EF4-FFF2-40B4-BE49-F238E27FC236}">
                      <a16:creationId xmlns:a16="http://schemas.microsoft.com/office/drawing/2014/main" id="{6D07C8FA-DFB7-303E-0C23-0E2B72A469D9}"/>
                    </a:ext>
                  </a:extLst>
                </p14:cNvPr>
                <p14:cNvContentPartPr/>
                <p14:nvPr/>
              </p14:nvContentPartPr>
              <p14:xfrm>
                <a:off x="2344647" y="2608822"/>
                <a:ext cx="23040" cy="165600"/>
              </p14:xfrm>
            </p:contentPart>
          </mc:Choice>
          <mc:Fallback>
            <p:pic>
              <p:nvPicPr>
                <p:cNvPr id="171113" name="Freihand 171112">
                  <a:extLst>
                    <a:ext uri="{FF2B5EF4-FFF2-40B4-BE49-F238E27FC236}">
                      <a16:creationId xmlns:a16="http://schemas.microsoft.com/office/drawing/2014/main" id="{6D07C8FA-DFB7-303E-0C23-0E2B72A469D9}"/>
                    </a:ext>
                  </a:extLst>
                </p:cNvPr>
                <p:cNvPicPr/>
                <p:nvPr/>
              </p:nvPicPr>
              <p:blipFill>
                <a:blip r:embed="rId268"/>
                <a:stretch>
                  <a:fillRect/>
                </a:stretch>
              </p:blipFill>
              <p:spPr>
                <a:xfrm>
                  <a:off x="2336007" y="2599822"/>
                  <a:ext cx="40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1115" name="Freihand 171114">
                  <a:extLst>
                    <a:ext uri="{FF2B5EF4-FFF2-40B4-BE49-F238E27FC236}">
                      <a16:creationId xmlns:a16="http://schemas.microsoft.com/office/drawing/2014/main" id="{8D2B7FAF-A92C-721F-18DC-999278E0E65F}"/>
                    </a:ext>
                  </a:extLst>
                </p14:cNvPr>
                <p14:cNvContentPartPr/>
                <p14:nvPr/>
              </p14:nvContentPartPr>
              <p14:xfrm>
                <a:off x="1826247" y="2514502"/>
                <a:ext cx="389880" cy="28080"/>
              </p14:xfrm>
            </p:contentPart>
          </mc:Choice>
          <mc:Fallback>
            <p:pic>
              <p:nvPicPr>
                <p:cNvPr id="171115" name="Freihand 171114">
                  <a:extLst>
                    <a:ext uri="{FF2B5EF4-FFF2-40B4-BE49-F238E27FC236}">
                      <a16:creationId xmlns:a16="http://schemas.microsoft.com/office/drawing/2014/main" id="{8D2B7FAF-A92C-721F-18DC-999278E0E65F}"/>
                    </a:ext>
                  </a:extLst>
                </p:cNvPr>
                <p:cNvPicPr/>
                <p:nvPr/>
              </p:nvPicPr>
              <p:blipFill>
                <a:blip r:embed="rId270"/>
                <a:stretch>
                  <a:fillRect/>
                </a:stretch>
              </p:blipFill>
              <p:spPr>
                <a:xfrm>
                  <a:off x="1817247" y="2505502"/>
                  <a:ext cx="407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1116" name="Freihand 171115">
                  <a:extLst>
                    <a:ext uri="{FF2B5EF4-FFF2-40B4-BE49-F238E27FC236}">
                      <a16:creationId xmlns:a16="http://schemas.microsoft.com/office/drawing/2014/main" id="{6EA40458-7BAF-7885-2494-FAA715179104}"/>
                    </a:ext>
                  </a:extLst>
                </p14:cNvPr>
                <p14:cNvContentPartPr/>
                <p14:nvPr/>
              </p14:nvContentPartPr>
              <p14:xfrm>
                <a:off x="878727" y="2539702"/>
                <a:ext cx="555120" cy="64080"/>
              </p14:xfrm>
            </p:contentPart>
          </mc:Choice>
          <mc:Fallback>
            <p:pic>
              <p:nvPicPr>
                <p:cNvPr id="171116" name="Freihand 171115">
                  <a:extLst>
                    <a:ext uri="{FF2B5EF4-FFF2-40B4-BE49-F238E27FC236}">
                      <a16:creationId xmlns:a16="http://schemas.microsoft.com/office/drawing/2014/main" id="{6EA40458-7BAF-7885-2494-FAA715179104}"/>
                    </a:ext>
                  </a:extLst>
                </p:cNvPr>
                <p:cNvPicPr/>
                <p:nvPr/>
              </p:nvPicPr>
              <p:blipFill>
                <a:blip r:embed="rId272"/>
                <a:stretch>
                  <a:fillRect/>
                </a:stretch>
              </p:blipFill>
              <p:spPr>
                <a:xfrm>
                  <a:off x="870087" y="2530702"/>
                  <a:ext cx="572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1118" name="Freihand 171117">
                  <a:extLst>
                    <a:ext uri="{FF2B5EF4-FFF2-40B4-BE49-F238E27FC236}">
                      <a16:creationId xmlns:a16="http://schemas.microsoft.com/office/drawing/2014/main" id="{AB8D3AE5-96FA-EA29-5E79-5CA923A3C620}"/>
                    </a:ext>
                  </a:extLst>
                </p14:cNvPr>
                <p14:cNvContentPartPr/>
                <p14:nvPr/>
              </p14:nvContentPartPr>
              <p14:xfrm>
                <a:off x="289767" y="2468782"/>
                <a:ext cx="118080" cy="250920"/>
              </p14:xfrm>
            </p:contentPart>
          </mc:Choice>
          <mc:Fallback>
            <p:pic>
              <p:nvPicPr>
                <p:cNvPr id="171118" name="Freihand 171117">
                  <a:extLst>
                    <a:ext uri="{FF2B5EF4-FFF2-40B4-BE49-F238E27FC236}">
                      <a16:creationId xmlns:a16="http://schemas.microsoft.com/office/drawing/2014/main" id="{AB8D3AE5-96FA-EA29-5E79-5CA923A3C620}"/>
                    </a:ext>
                  </a:extLst>
                </p:cNvPr>
                <p:cNvPicPr/>
                <p:nvPr/>
              </p:nvPicPr>
              <p:blipFill>
                <a:blip r:embed="rId274"/>
                <a:stretch>
                  <a:fillRect/>
                </a:stretch>
              </p:blipFill>
              <p:spPr>
                <a:xfrm>
                  <a:off x="281127" y="2459782"/>
                  <a:ext cx="1357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119" name="Freihand 171118">
                  <a:extLst>
                    <a:ext uri="{FF2B5EF4-FFF2-40B4-BE49-F238E27FC236}">
                      <a16:creationId xmlns:a16="http://schemas.microsoft.com/office/drawing/2014/main" id="{89230E4A-1302-81A5-ACE7-C0EC95409D1E}"/>
                    </a:ext>
                  </a:extLst>
                </p14:cNvPr>
                <p14:cNvContentPartPr/>
                <p14:nvPr/>
              </p14:nvContentPartPr>
              <p14:xfrm>
                <a:off x="436287" y="2442502"/>
                <a:ext cx="106920" cy="154080"/>
              </p14:xfrm>
            </p:contentPart>
          </mc:Choice>
          <mc:Fallback>
            <p:pic>
              <p:nvPicPr>
                <p:cNvPr id="171119" name="Freihand 171118">
                  <a:extLst>
                    <a:ext uri="{FF2B5EF4-FFF2-40B4-BE49-F238E27FC236}">
                      <a16:creationId xmlns:a16="http://schemas.microsoft.com/office/drawing/2014/main" id="{89230E4A-1302-81A5-ACE7-C0EC95409D1E}"/>
                    </a:ext>
                  </a:extLst>
                </p:cNvPr>
                <p:cNvPicPr/>
                <p:nvPr/>
              </p:nvPicPr>
              <p:blipFill>
                <a:blip r:embed="rId276"/>
                <a:stretch>
                  <a:fillRect/>
                </a:stretch>
              </p:blipFill>
              <p:spPr>
                <a:xfrm>
                  <a:off x="427287" y="2433862"/>
                  <a:ext cx="124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1120" name="Freihand 171119">
                  <a:extLst>
                    <a:ext uri="{FF2B5EF4-FFF2-40B4-BE49-F238E27FC236}">
                      <a16:creationId xmlns:a16="http://schemas.microsoft.com/office/drawing/2014/main" id="{F616A9C1-0A7B-FA80-A260-ED89FF6B5FE1}"/>
                    </a:ext>
                  </a:extLst>
                </p14:cNvPr>
                <p14:cNvContentPartPr/>
                <p14:nvPr/>
              </p14:nvContentPartPr>
              <p14:xfrm>
                <a:off x="459327" y="2327302"/>
                <a:ext cx="268560" cy="186120"/>
              </p14:xfrm>
            </p:contentPart>
          </mc:Choice>
          <mc:Fallback>
            <p:pic>
              <p:nvPicPr>
                <p:cNvPr id="171120" name="Freihand 171119">
                  <a:extLst>
                    <a:ext uri="{FF2B5EF4-FFF2-40B4-BE49-F238E27FC236}">
                      <a16:creationId xmlns:a16="http://schemas.microsoft.com/office/drawing/2014/main" id="{F616A9C1-0A7B-FA80-A260-ED89FF6B5FE1}"/>
                    </a:ext>
                  </a:extLst>
                </p:cNvPr>
                <p:cNvPicPr/>
                <p:nvPr/>
              </p:nvPicPr>
              <p:blipFill>
                <a:blip r:embed="rId278"/>
                <a:stretch>
                  <a:fillRect/>
                </a:stretch>
              </p:blipFill>
              <p:spPr>
                <a:xfrm>
                  <a:off x="450687" y="2318662"/>
                  <a:ext cx="2862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1122" name="Freihand 171121">
                  <a:extLst>
                    <a:ext uri="{FF2B5EF4-FFF2-40B4-BE49-F238E27FC236}">
                      <a16:creationId xmlns:a16="http://schemas.microsoft.com/office/drawing/2014/main" id="{93A756E4-060C-A8BC-9D0C-2FFE2D9F3800}"/>
                    </a:ext>
                  </a:extLst>
                </p14:cNvPr>
                <p14:cNvContentPartPr/>
                <p14:nvPr/>
              </p14:nvContentPartPr>
              <p14:xfrm>
                <a:off x="747327" y="2309302"/>
                <a:ext cx="114120" cy="171000"/>
              </p14:xfrm>
            </p:contentPart>
          </mc:Choice>
          <mc:Fallback>
            <p:pic>
              <p:nvPicPr>
                <p:cNvPr id="171122" name="Freihand 171121">
                  <a:extLst>
                    <a:ext uri="{FF2B5EF4-FFF2-40B4-BE49-F238E27FC236}">
                      <a16:creationId xmlns:a16="http://schemas.microsoft.com/office/drawing/2014/main" id="{93A756E4-060C-A8BC-9D0C-2FFE2D9F3800}"/>
                    </a:ext>
                  </a:extLst>
                </p:cNvPr>
                <p:cNvPicPr/>
                <p:nvPr/>
              </p:nvPicPr>
              <p:blipFill>
                <a:blip r:embed="rId280"/>
                <a:stretch>
                  <a:fillRect/>
                </a:stretch>
              </p:blipFill>
              <p:spPr>
                <a:xfrm>
                  <a:off x="738687" y="2300302"/>
                  <a:ext cx="131760" cy="188640"/>
                </a:xfrm>
                <a:prstGeom prst="rect">
                  <a:avLst/>
                </a:prstGeom>
              </p:spPr>
            </p:pic>
          </mc:Fallback>
        </mc:AlternateContent>
      </p:grpSp>
      <p:grpSp>
        <p:nvGrpSpPr>
          <p:cNvPr id="171146" name="Gruppieren 171145">
            <a:extLst>
              <a:ext uri="{FF2B5EF4-FFF2-40B4-BE49-F238E27FC236}">
                <a16:creationId xmlns:a16="http://schemas.microsoft.com/office/drawing/2014/main" id="{5451653E-E5E0-C127-321F-DA08C096CB17}"/>
              </a:ext>
            </a:extLst>
          </p:cNvPr>
          <p:cNvGrpSpPr/>
          <p:nvPr/>
        </p:nvGrpSpPr>
        <p:grpSpPr>
          <a:xfrm>
            <a:off x="11742447" y="297622"/>
            <a:ext cx="497160" cy="610560"/>
            <a:chOff x="11742447" y="297622"/>
            <a:chExt cx="497160" cy="610560"/>
          </a:xfrm>
        </p:grpSpPr>
        <mc:AlternateContent xmlns:mc="http://schemas.openxmlformats.org/markup-compatibility/2006">
          <mc:Choice xmlns:p14="http://schemas.microsoft.com/office/powerpoint/2010/main" Requires="p14">
            <p:contentPart p14:bwMode="auto" r:id="rId281">
              <p14:nvContentPartPr>
                <p14:cNvPr id="171142" name="Freihand 171141">
                  <a:extLst>
                    <a:ext uri="{FF2B5EF4-FFF2-40B4-BE49-F238E27FC236}">
                      <a16:creationId xmlns:a16="http://schemas.microsoft.com/office/drawing/2014/main" id="{9C2314A2-476B-D5E7-30CD-6927A5B6E3A2}"/>
                    </a:ext>
                  </a:extLst>
                </p14:cNvPr>
                <p14:cNvContentPartPr/>
                <p14:nvPr/>
              </p14:nvContentPartPr>
              <p14:xfrm>
                <a:off x="11757927" y="520462"/>
                <a:ext cx="481680" cy="387720"/>
              </p14:xfrm>
            </p:contentPart>
          </mc:Choice>
          <mc:Fallback>
            <p:pic>
              <p:nvPicPr>
                <p:cNvPr id="171142" name="Freihand 171141">
                  <a:extLst>
                    <a:ext uri="{FF2B5EF4-FFF2-40B4-BE49-F238E27FC236}">
                      <a16:creationId xmlns:a16="http://schemas.microsoft.com/office/drawing/2014/main" id="{9C2314A2-476B-D5E7-30CD-6927A5B6E3A2}"/>
                    </a:ext>
                  </a:extLst>
                </p:cNvPr>
                <p:cNvPicPr/>
                <p:nvPr/>
              </p:nvPicPr>
              <p:blipFill>
                <a:blip r:embed="rId282"/>
                <a:stretch>
                  <a:fillRect/>
                </a:stretch>
              </p:blipFill>
              <p:spPr>
                <a:xfrm>
                  <a:off x="11753607" y="516142"/>
                  <a:ext cx="4903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143" name="Freihand 171142">
                  <a:extLst>
                    <a:ext uri="{FF2B5EF4-FFF2-40B4-BE49-F238E27FC236}">
                      <a16:creationId xmlns:a16="http://schemas.microsoft.com/office/drawing/2014/main" id="{CC6B67D5-7B8D-FB00-8D5A-B0D7E433D258}"/>
                    </a:ext>
                  </a:extLst>
                </p14:cNvPr>
                <p14:cNvContentPartPr/>
                <p14:nvPr/>
              </p14:nvContentPartPr>
              <p14:xfrm>
                <a:off x="11742447" y="297622"/>
                <a:ext cx="109080" cy="218520"/>
              </p14:xfrm>
            </p:contentPart>
          </mc:Choice>
          <mc:Fallback>
            <p:pic>
              <p:nvPicPr>
                <p:cNvPr id="171143" name="Freihand 171142">
                  <a:extLst>
                    <a:ext uri="{FF2B5EF4-FFF2-40B4-BE49-F238E27FC236}">
                      <a16:creationId xmlns:a16="http://schemas.microsoft.com/office/drawing/2014/main" id="{CC6B67D5-7B8D-FB00-8D5A-B0D7E433D258}"/>
                    </a:ext>
                  </a:extLst>
                </p:cNvPr>
                <p:cNvPicPr/>
                <p:nvPr/>
              </p:nvPicPr>
              <p:blipFill>
                <a:blip r:embed="rId284"/>
                <a:stretch>
                  <a:fillRect/>
                </a:stretch>
              </p:blipFill>
              <p:spPr>
                <a:xfrm>
                  <a:off x="11738127" y="293302"/>
                  <a:ext cx="1177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144" name="Freihand 171143">
                  <a:extLst>
                    <a:ext uri="{FF2B5EF4-FFF2-40B4-BE49-F238E27FC236}">
                      <a16:creationId xmlns:a16="http://schemas.microsoft.com/office/drawing/2014/main" id="{679F4923-3241-7CAA-D7F3-B2E882E335C2}"/>
                    </a:ext>
                  </a:extLst>
                </p14:cNvPr>
                <p14:cNvContentPartPr/>
                <p14:nvPr/>
              </p14:nvContentPartPr>
              <p14:xfrm>
                <a:off x="11909487" y="333262"/>
                <a:ext cx="72720" cy="131400"/>
              </p14:xfrm>
            </p:contentPart>
          </mc:Choice>
          <mc:Fallback>
            <p:pic>
              <p:nvPicPr>
                <p:cNvPr id="171144" name="Freihand 171143">
                  <a:extLst>
                    <a:ext uri="{FF2B5EF4-FFF2-40B4-BE49-F238E27FC236}">
                      <a16:creationId xmlns:a16="http://schemas.microsoft.com/office/drawing/2014/main" id="{679F4923-3241-7CAA-D7F3-B2E882E335C2}"/>
                    </a:ext>
                  </a:extLst>
                </p:cNvPr>
                <p:cNvPicPr/>
                <p:nvPr/>
              </p:nvPicPr>
              <p:blipFill>
                <a:blip r:embed="rId286"/>
                <a:stretch>
                  <a:fillRect/>
                </a:stretch>
              </p:blipFill>
              <p:spPr>
                <a:xfrm>
                  <a:off x="11905167" y="328942"/>
                  <a:ext cx="81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1145" name="Freihand 171144">
                  <a:extLst>
                    <a:ext uri="{FF2B5EF4-FFF2-40B4-BE49-F238E27FC236}">
                      <a16:creationId xmlns:a16="http://schemas.microsoft.com/office/drawing/2014/main" id="{6A24C9E2-27FB-D3E0-6CBA-3645DA3114FA}"/>
                    </a:ext>
                  </a:extLst>
                </p14:cNvPr>
                <p14:cNvContentPartPr/>
                <p14:nvPr/>
              </p14:nvContentPartPr>
              <p14:xfrm>
                <a:off x="11986167" y="331822"/>
                <a:ext cx="132120" cy="151920"/>
              </p14:xfrm>
            </p:contentPart>
          </mc:Choice>
          <mc:Fallback>
            <p:pic>
              <p:nvPicPr>
                <p:cNvPr id="171145" name="Freihand 171144">
                  <a:extLst>
                    <a:ext uri="{FF2B5EF4-FFF2-40B4-BE49-F238E27FC236}">
                      <a16:creationId xmlns:a16="http://schemas.microsoft.com/office/drawing/2014/main" id="{6A24C9E2-27FB-D3E0-6CBA-3645DA3114FA}"/>
                    </a:ext>
                  </a:extLst>
                </p:cNvPr>
                <p:cNvPicPr/>
                <p:nvPr/>
              </p:nvPicPr>
              <p:blipFill>
                <a:blip r:embed="rId288"/>
                <a:stretch>
                  <a:fillRect/>
                </a:stretch>
              </p:blipFill>
              <p:spPr>
                <a:xfrm>
                  <a:off x="11981847" y="327502"/>
                  <a:ext cx="140760" cy="160560"/>
                </a:xfrm>
                <a:prstGeom prst="rect">
                  <a:avLst/>
                </a:prstGeom>
              </p:spPr>
            </p:pic>
          </mc:Fallback>
        </mc:AlternateContent>
      </p:grpSp>
      <p:sp>
        <p:nvSpPr>
          <p:cNvPr id="171179" name="Rechteck 171178">
            <a:extLst>
              <a:ext uri="{FF2B5EF4-FFF2-40B4-BE49-F238E27FC236}">
                <a16:creationId xmlns:a16="http://schemas.microsoft.com/office/drawing/2014/main" id="{5DF75FFC-748A-2D90-474D-0CE14800F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89">
            <p14:nvContentPartPr>
              <p14:cNvPr id="171180" name="Freihand 171179">
                <a:extLst>
                  <a:ext uri="{FF2B5EF4-FFF2-40B4-BE49-F238E27FC236}">
                    <a16:creationId xmlns:a16="http://schemas.microsoft.com/office/drawing/2014/main" id="{247A6374-AB7D-B184-3CC2-37425E2BA778}"/>
                  </a:ext>
                </a:extLst>
              </p14:cNvPr>
              <p14:cNvContentPartPr/>
              <p14:nvPr/>
            </p14:nvContentPartPr>
            <p14:xfrm>
              <a:off x="997887" y="1532422"/>
              <a:ext cx="3296160" cy="1370520"/>
            </p14:xfrm>
          </p:contentPart>
        </mc:Choice>
        <mc:Fallback>
          <p:pic>
            <p:nvPicPr>
              <p:cNvPr id="171180" name="Freihand 171179">
                <a:extLst>
                  <a:ext uri="{FF2B5EF4-FFF2-40B4-BE49-F238E27FC236}">
                    <a16:creationId xmlns:a16="http://schemas.microsoft.com/office/drawing/2014/main" id="{247A6374-AB7D-B184-3CC2-37425E2BA778}"/>
                  </a:ext>
                </a:extLst>
              </p:cNvPr>
              <p:cNvPicPr/>
              <p:nvPr/>
            </p:nvPicPr>
            <p:blipFill>
              <a:blip r:embed="rId290"/>
              <a:stretch>
                <a:fillRect/>
              </a:stretch>
            </p:blipFill>
            <p:spPr>
              <a:xfrm>
                <a:off x="993567" y="1528102"/>
                <a:ext cx="3304800" cy="1379160"/>
              </a:xfrm>
              <a:prstGeom prst="rect">
                <a:avLst/>
              </a:prstGeom>
            </p:spPr>
          </p:pic>
        </mc:Fallback>
      </mc:AlternateContent>
      <p:grpSp>
        <p:nvGrpSpPr>
          <p:cNvPr id="171185" name="Gruppieren 171184">
            <a:extLst>
              <a:ext uri="{FF2B5EF4-FFF2-40B4-BE49-F238E27FC236}">
                <a16:creationId xmlns:a16="http://schemas.microsoft.com/office/drawing/2014/main" id="{DCD348ED-65BD-0C09-176A-3F0906D2F9C1}"/>
              </a:ext>
            </a:extLst>
          </p:cNvPr>
          <p:cNvGrpSpPr/>
          <p:nvPr/>
        </p:nvGrpSpPr>
        <p:grpSpPr>
          <a:xfrm>
            <a:off x="4475847" y="1025182"/>
            <a:ext cx="280800" cy="414360"/>
            <a:chOff x="4475847" y="1025182"/>
            <a:chExt cx="280800" cy="414360"/>
          </a:xfrm>
        </p:grpSpPr>
        <mc:AlternateContent xmlns:mc="http://schemas.openxmlformats.org/markup-compatibility/2006">
          <mc:Choice xmlns:p14="http://schemas.microsoft.com/office/powerpoint/2010/main" Requires="p14">
            <p:contentPart p14:bwMode="auto" r:id="rId291">
              <p14:nvContentPartPr>
                <p14:cNvPr id="171181" name="Freihand 171180">
                  <a:extLst>
                    <a:ext uri="{FF2B5EF4-FFF2-40B4-BE49-F238E27FC236}">
                      <a16:creationId xmlns:a16="http://schemas.microsoft.com/office/drawing/2014/main" id="{CFC01DC0-2375-CB87-73E7-27991B2B6CCB}"/>
                    </a:ext>
                  </a:extLst>
                </p14:cNvPr>
                <p14:cNvContentPartPr/>
                <p14:nvPr/>
              </p14:nvContentPartPr>
              <p14:xfrm>
                <a:off x="4475847" y="1250542"/>
                <a:ext cx="126360" cy="189000"/>
              </p14:xfrm>
            </p:contentPart>
          </mc:Choice>
          <mc:Fallback>
            <p:pic>
              <p:nvPicPr>
                <p:cNvPr id="171181" name="Freihand 171180">
                  <a:extLst>
                    <a:ext uri="{FF2B5EF4-FFF2-40B4-BE49-F238E27FC236}">
                      <a16:creationId xmlns:a16="http://schemas.microsoft.com/office/drawing/2014/main" id="{CFC01DC0-2375-CB87-73E7-27991B2B6CCB}"/>
                    </a:ext>
                  </a:extLst>
                </p:cNvPr>
                <p:cNvPicPr/>
                <p:nvPr/>
              </p:nvPicPr>
              <p:blipFill>
                <a:blip r:embed="rId292"/>
                <a:stretch>
                  <a:fillRect/>
                </a:stretch>
              </p:blipFill>
              <p:spPr>
                <a:xfrm>
                  <a:off x="4471527" y="1246222"/>
                  <a:ext cx="135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1182" name="Freihand 171181">
                  <a:extLst>
                    <a:ext uri="{FF2B5EF4-FFF2-40B4-BE49-F238E27FC236}">
                      <a16:creationId xmlns:a16="http://schemas.microsoft.com/office/drawing/2014/main" id="{75E70EEE-A8DB-D9AB-A4C8-29FCF9D7A84B}"/>
                    </a:ext>
                  </a:extLst>
                </p14:cNvPr>
                <p14:cNvContentPartPr/>
                <p14:nvPr/>
              </p14:nvContentPartPr>
              <p14:xfrm>
                <a:off x="4650087" y="1160902"/>
                <a:ext cx="8280" cy="83880"/>
              </p14:xfrm>
            </p:contentPart>
          </mc:Choice>
          <mc:Fallback>
            <p:pic>
              <p:nvPicPr>
                <p:cNvPr id="171182" name="Freihand 171181">
                  <a:extLst>
                    <a:ext uri="{FF2B5EF4-FFF2-40B4-BE49-F238E27FC236}">
                      <a16:creationId xmlns:a16="http://schemas.microsoft.com/office/drawing/2014/main" id="{75E70EEE-A8DB-D9AB-A4C8-29FCF9D7A84B}"/>
                    </a:ext>
                  </a:extLst>
                </p:cNvPr>
                <p:cNvPicPr/>
                <p:nvPr/>
              </p:nvPicPr>
              <p:blipFill>
                <a:blip r:embed="rId294"/>
                <a:stretch>
                  <a:fillRect/>
                </a:stretch>
              </p:blipFill>
              <p:spPr>
                <a:xfrm>
                  <a:off x="4645767" y="1156582"/>
                  <a:ext cx="16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183" name="Freihand 171182">
                  <a:extLst>
                    <a:ext uri="{FF2B5EF4-FFF2-40B4-BE49-F238E27FC236}">
                      <a16:creationId xmlns:a16="http://schemas.microsoft.com/office/drawing/2014/main" id="{388CC0C8-A7E9-0334-BABB-84DB203A4DBB}"/>
                    </a:ext>
                  </a:extLst>
                </p14:cNvPr>
                <p14:cNvContentPartPr/>
                <p14:nvPr/>
              </p14:nvContentPartPr>
              <p14:xfrm>
                <a:off x="4570167" y="1154782"/>
                <a:ext cx="154440" cy="110520"/>
              </p14:xfrm>
            </p:contentPart>
          </mc:Choice>
          <mc:Fallback>
            <p:pic>
              <p:nvPicPr>
                <p:cNvPr id="171183" name="Freihand 171182">
                  <a:extLst>
                    <a:ext uri="{FF2B5EF4-FFF2-40B4-BE49-F238E27FC236}">
                      <a16:creationId xmlns:a16="http://schemas.microsoft.com/office/drawing/2014/main" id="{388CC0C8-A7E9-0334-BABB-84DB203A4DBB}"/>
                    </a:ext>
                  </a:extLst>
                </p:cNvPr>
                <p:cNvPicPr/>
                <p:nvPr/>
              </p:nvPicPr>
              <p:blipFill>
                <a:blip r:embed="rId296"/>
                <a:stretch>
                  <a:fillRect/>
                </a:stretch>
              </p:blipFill>
              <p:spPr>
                <a:xfrm>
                  <a:off x="4565847" y="1150462"/>
                  <a:ext cx="163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1184" name="Freihand 171183">
                  <a:extLst>
                    <a:ext uri="{FF2B5EF4-FFF2-40B4-BE49-F238E27FC236}">
                      <a16:creationId xmlns:a16="http://schemas.microsoft.com/office/drawing/2014/main" id="{8CF81E38-73D1-5C7C-F805-0405326F3EFF}"/>
                    </a:ext>
                  </a:extLst>
                </p14:cNvPr>
                <p14:cNvContentPartPr/>
                <p14:nvPr/>
              </p14:nvContentPartPr>
              <p14:xfrm>
                <a:off x="4741887" y="1025182"/>
                <a:ext cx="14760" cy="106560"/>
              </p14:xfrm>
            </p:contentPart>
          </mc:Choice>
          <mc:Fallback>
            <p:pic>
              <p:nvPicPr>
                <p:cNvPr id="171184" name="Freihand 171183">
                  <a:extLst>
                    <a:ext uri="{FF2B5EF4-FFF2-40B4-BE49-F238E27FC236}">
                      <a16:creationId xmlns:a16="http://schemas.microsoft.com/office/drawing/2014/main" id="{8CF81E38-73D1-5C7C-F805-0405326F3EFF}"/>
                    </a:ext>
                  </a:extLst>
                </p:cNvPr>
                <p:cNvPicPr/>
                <p:nvPr/>
              </p:nvPicPr>
              <p:blipFill>
                <a:blip r:embed="rId298"/>
                <a:stretch>
                  <a:fillRect/>
                </a:stretch>
              </p:blipFill>
              <p:spPr>
                <a:xfrm>
                  <a:off x="4737567" y="1020862"/>
                  <a:ext cx="23400" cy="115200"/>
                </a:xfrm>
                <a:prstGeom prst="rect">
                  <a:avLst/>
                </a:prstGeom>
              </p:spPr>
            </p:pic>
          </mc:Fallback>
        </mc:AlternateContent>
      </p:grpSp>
      <p:grpSp>
        <p:nvGrpSpPr>
          <p:cNvPr id="171209" name="Gruppieren 171208">
            <a:extLst>
              <a:ext uri="{FF2B5EF4-FFF2-40B4-BE49-F238E27FC236}">
                <a16:creationId xmlns:a16="http://schemas.microsoft.com/office/drawing/2014/main" id="{3882C79F-CA25-635E-6869-91AA62B3D631}"/>
              </a:ext>
            </a:extLst>
          </p:cNvPr>
          <p:cNvGrpSpPr/>
          <p:nvPr/>
        </p:nvGrpSpPr>
        <p:grpSpPr>
          <a:xfrm>
            <a:off x="219207" y="2589742"/>
            <a:ext cx="755640" cy="457560"/>
            <a:chOff x="219207" y="2589742"/>
            <a:chExt cx="755640" cy="457560"/>
          </a:xfrm>
        </p:grpSpPr>
        <mc:AlternateContent xmlns:mc="http://schemas.openxmlformats.org/markup-compatibility/2006">
          <mc:Choice xmlns:p14="http://schemas.microsoft.com/office/powerpoint/2010/main" Requires="p14">
            <p:contentPart p14:bwMode="auto" r:id="rId299">
              <p14:nvContentPartPr>
                <p14:cNvPr id="171197" name="Freihand 171196">
                  <a:extLst>
                    <a:ext uri="{FF2B5EF4-FFF2-40B4-BE49-F238E27FC236}">
                      <a16:creationId xmlns:a16="http://schemas.microsoft.com/office/drawing/2014/main" id="{2082DC9A-D0CF-BC51-C97A-B1214D285A4D}"/>
                    </a:ext>
                  </a:extLst>
                </p14:cNvPr>
                <p14:cNvContentPartPr/>
                <p14:nvPr/>
              </p14:nvContentPartPr>
              <p14:xfrm>
                <a:off x="871167" y="2923462"/>
                <a:ext cx="103680" cy="123840"/>
              </p14:xfrm>
            </p:contentPart>
          </mc:Choice>
          <mc:Fallback>
            <p:pic>
              <p:nvPicPr>
                <p:cNvPr id="171197" name="Freihand 171196">
                  <a:extLst>
                    <a:ext uri="{FF2B5EF4-FFF2-40B4-BE49-F238E27FC236}">
                      <a16:creationId xmlns:a16="http://schemas.microsoft.com/office/drawing/2014/main" id="{2082DC9A-D0CF-BC51-C97A-B1214D285A4D}"/>
                    </a:ext>
                  </a:extLst>
                </p:cNvPr>
                <p:cNvPicPr/>
                <p:nvPr/>
              </p:nvPicPr>
              <p:blipFill>
                <a:blip r:embed="rId300"/>
                <a:stretch>
                  <a:fillRect/>
                </a:stretch>
              </p:blipFill>
              <p:spPr>
                <a:xfrm>
                  <a:off x="866847" y="2919142"/>
                  <a:ext cx="112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1199" name="Freihand 171198">
                  <a:extLst>
                    <a:ext uri="{FF2B5EF4-FFF2-40B4-BE49-F238E27FC236}">
                      <a16:creationId xmlns:a16="http://schemas.microsoft.com/office/drawing/2014/main" id="{748C1C3B-2425-BC19-4C53-C44E8EE8A27F}"/>
                    </a:ext>
                  </a:extLst>
                </p14:cNvPr>
                <p14:cNvContentPartPr/>
                <p14:nvPr/>
              </p14:nvContentPartPr>
              <p14:xfrm>
                <a:off x="711687" y="2838862"/>
                <a:ext cx="123480" cy="156240"/>
              </p14:xfrm>
            </p:contentPart>
          </mc:Choice>
          <mc:Fallback>
            <p:pic>
              <p:nvPicPr>
                <p:cNvPr id="171199" name="Freihand 171198">
                  <a:extLst>
                    <a:ext uri="{FF2B5EF4-FFF2-40B4-BE49-F238E27FC236}">
                      <a16:creationId xmlns:a16="http://schemas.microsoft.com/office/drawing/2014/main" id="{748C1C3B-2425-BC19-4C53-C44E8EE8A27F}"/>
                    </a:ext>
                  </a:extLst>
                </p:cNvPr>
                <p:cNvPicPr/>
                <p:nvPr/>
              </p:nvPicPr>
              <p:blipFill>
                <a:blip r:embed="rId302"/>
                <a:stretch>
                  <a:fillRect/>
                </a:stretch>
              </p:blipFill>
              <p:spPr>
                <a:xfrm>
                  <a:off x="707367" y="2834542"/>
                  <a:ext cx="132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1200" name="Freihand 171199">
                  <a:extLst>
                    <a:ext uri="{FF2B5EF4-FFF2-40B4-BE49-F238E27FC236}">
                      <a16:creationId xmlns:a16="http://schemas.microsoft.com/office/drawing/2014/main" id="{31854342-5404-C416-5AAC-C210B30E4A92}"/>
                    </a:ext>
                  </a:extLst>
                </p14:cNvPr>
                <p14:cNvContentPartPr/>
                <p14:nvPr/>
              </p14:nvContentPartPr>
              <p14:xfrm>
                <a:off x="762807" y="2875942"/>
                <a:ext cx="92160" cy="144360"/>
              </p14:xfrm>
            </p:contentPart>
          </mc:Choice>
          <mc:Fallback>
            <p:pic>
              <p:nvPicPr>
                <p:cNvPr id="171200" name="Freihand 171199">
                  <a:extLst>
                    <a:ext uri="{FF2B5EF4-FFF2-40B4-BE49-F238E27FC236}">
                      <a16:creationId xmlns:a16="http://schemas.microsoft.com/office/drawing/2014/main" id="{31854342-5404-C416-5AAC-C210B30E4A92}"/>
                    </a:ext>
                  </a:extLst>
                </p:cNvPr>
                <p:cNvPicPr/>
                <p:nvPr/>
              </p:nvPicPr>
              <p:blipFill>
                <a:blip r:embed="rId304"/>
                <a:stretch>
                  <a:fillRect/>
                </a:stretch>
              </p:blipFill>
              <p:spPr>
                <a:xfrm>
                  <a:off x="758487" y="2871622"/>
                  <a:ext cx="100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1202" name="Freihand 171201">
                  <a:extLst>
                    <a:ext uri="{FF2B5EF4-FFF2-40B4-BE49-F238E27FC236}">
                      <a16:creationId xmlns:a16="http://schemas.microsoft.com/office/drawing/2014/main" id="{3852FD31-202F-BD76-B564-F49F6A8BEA5C}"/>
                    </a:ext>
                  </a:extLst>
                </p14:cNvPr>
                <p14:cNvContentPartPr/>
                <p14:nvPr/>
              </p14:nvContentPartPr>
              <p14:xfrm>
                <a:off x="219207" y="2816902"/>
                <a:ext cx="91800" cy="139320"/>
              </p14:xfrm>
            </p:contentPart>
          </mc:Choice>
          <mc:Fallback>
            <p:pic>
              <p:nvPicPr>
                <p:cNvPr id="171202" name="Freihand 171201">
                  <a:extLst>
                    <a:ext uri="{FF2B5EF4-FFF2-40B4-BE49-F238E27FC236}">
                      <a16:creationId xmlns:a16="http://schemas.microsoft.com/office/drawing/2014/main" id="{3852FD31-202F-BD76-B564-F49F6A8BEA5C}"/>
                    </a:ext>
                  </a:extLst>
                </p:cNvPr>
                <p:cNvPicPr/>
                <p:nvPr/>
              </p:nvPicPr>
              <p:blipFill>
                <a:blip r:embed="rId306"/>
                <a:stretch>
                  <a:fillRect/>
                </a:stretch>
              </p:blipFill>
              <p:spPr>
                <a:xfrm>
                  <a:off x="214887" y="2812582"/>
                  <a:ext cx="100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1203" name="Freihand 171202">
                  <a:extLst>
                    <a:ext uri="{FF2B5EF4-FFF2-40B4-BE49-F238E27FC236}">
                      <a16:creationId xmlns:a16="http://schemas.microsoft.com/office/drawing/2014/main" id="{F87DC1A2-3170-4C4B-E27D-501C5B429771}"/>
                    </a:ext>
                  </a:extLst>
                </p14:cNvPr>
                <p14:cNvContentPartPr/>
                <p14:nvPr/>
              </p14:nvContentPartPr>
              <p14:xfrm>
                <a:off x="246207" y="2866222"/>
                <a:ext cx="121680" cy="111960"/>
              </p14:xfrm>
            </p:contentPart>
          </mc:Choice>
          <mc:Fallback>
            <p:pic>
              <p:nvPicPr>
                <p:cNvPr id="171203" name="Freihand 171202">
                  <a:extLst>
                    <a:ext uri="{FF2B5EF4-FFF2-40B4-BE49-F238E27FC236}">
                      <a16:creationId xmlns:a16="http://schemas.microsoft.com/office/drawing/2014/main" id="{F87DC1A2-3170-4C4B-E27D-501C5B429771}"/>
                    </a:ext>
                  </a:extLst>
                </p:cNvPr>
                <p:cNvPicPr/>
                <p:nvPr/>
              </p:nvPicPr>
              <p:blipFill>
                <a:blip r:embed="rId308"/>
                <a:stretch>
                  <a:fillRect/>
                </a:stretch>
              </p:blipFill>
              <p:spPr>
                <a:xfrm>
                  <a:off x="241887" y="2861902"/>
                  <a:ext cx="130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1204" name="Freihand 171203">
                  <a:extLst>
                    <a:ext uri="{FF2B5EF4-FFF2-40B4-BE49-F238E27FC236}">
                      <a16:creationId xmlns:a16="http://schemas.microsoft.com/office/drawing/2014/main" id="{A6AE41F9-141C-026C-E785-2C582BA0A808}"/>
                    </a:ext>
                  </a:extLst>
                </p14:cNvPr>
                <p14:cNvContentPartPr/>
                <p14:nvPr/>
              </p14:nvContentPartPr>
              <p14:xfrm>
                <a:off x="344847" y="2797462"/>
                <a:ext cx="115560" cy="116280"/>
              </p14:xfrm>
            </p:contentPart>
          </mc:Choice>
          <mc:Fallback>
            <p:pic>
              <p:nvPicPr>
                <p:cNvPr id="171204" name="Freihand 171203">
                  <a:extLst>
                    <a:ext uri="{FF2B5EF4-FFF2-40B4-BE49-F238E27FC236}">
                      <a16:creationId xmlns:a16="http://schemas.microsoft.com/office/drawing/2014/main" id="{A6AE41F9-141C-026C-E785-2C582BA0A808}"/>
                    </a:ext>
                  </a:extLst>
                </p:cNvPr>
                <p:cNvPicPr/>
                <p:nvPr/>
              </p:nvPicPr>
              <p:blipFill>
                <a:blip r:embed="rId310"/>
                <a:stretch>
                  <a:fillRect/>
                </a:stretch>
              </p:blipFill>
              <p:spPr>
                <a:xfrm>
                  <a:off x="340527" y="2793142"/>
                  <a:ext cx="124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1205" name="Freihand 171204">
                  <a:extLst>
                    <a:ext uri="{FF2B5EF4-FFF2-40B4-BE49-F238E27FC236}">
                      <a16:creationId xmlns:a16="http://schemas.microsoft.com/office/drawing/2014/main" id="{9CF6F987-DD91-6602-0AA7-767B6156A689}"/>
                    </a:ext>
                  </a:extLst>
                </p14:cNvPr>
                <p14:cNvContentPartPr/>
                <p14:nvPr/>
              </p14:nvContentPartPr>
              <p14:xfrm>
                <a:off x="476247" y="2767222"/>
                <a:ext cx="97920" cy="64440"/>
              </p14:xfrm>
            </p:contentPart>
          </mc:Choice>
          <mc:Fallback>
            <p:pic>
              <p:nvPicPr>
                <p:cNvPr id="171205" name="Freihand 171204">
                  <a:extLst>
                    <a:ext uri="{FF2B5EF4-FFF2-40B4-BE49-F238E27FC236}">
                      <a16:creationId xmlns:a16="http://schemas.microsoft.com/office/drawing/2014/main" id="{9CF6F987-DD91-6602-0AA7-767B6156A689}"/>
                    </a:ext>
                  </a:extLst>
                </p:cNvPr>
                <p:cNvPicPr/>
                <p:nvPr/>
              </p:nvPicPr>
              <p:blipFill>
                <a:blip r:embed="rId312"/>
                <a:stretch>
                  <a:fillRect/>
                </a:stretch>
              </p:blipFill>
              <p:spPr>
                <a:xfrm>
                  <a:off x="471927" y="2762902"/>
                  <a:ext cx="106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1206" name="Freihand 171205">
                  <a:extLst>
                    <a:ext uri="{FF2B5EF4-FFF2-40B4-BE49-F238E27FC236}">
                      <a16:creationId xmlns:a16="http://schemas.microsoft.com/office/drawing/2014/main" id="{7090BDDD-0DDC-410B-BA9E-4A65070141E1}"/>
                    </a:ext>
                  </a:extLst>
                </p14:cNvPr>
                <p14:cNvContentPartPr/>
                <p14:nvPr/>
              </p14:nvContentPartPr>
              <p14:xfrm>
                <a:off x="614127" y="2654542"/>
                <a:ext cx="95400" cy="130680"/>
              </p14:xfrm>
            </p:contentPart>
          </mc:Choice>
          <mc:Fallback>
            <p:pic>
              <p:nvPicPr>
                <p:cNvPr id="171206" name="Freihand 171205">
                  <a:extLst>
                    <a:ext uri="{FF2B5EF4-FFF2-40B4-BE49-F238E27FC236}">
                      <a16:creationId xmlns:a16="http://schemas.microsoft.com/office/drawing/2014/main" id="{7090BDDD-0DDC-410B-BA9E-4A65070141E1}"/>
                    </a:ext>
                  </a:extLst>
                </p:cNvPr>
                <p:cNvPicPr/>
                <p:nvPr/>
              </p:nvPicPr>
              <p:blipFill>
                <a:blip r:embed="rId314"/>
                <a:stretch>
                  <a:fillRect/>
                </a:stretch>
              </p:blipFill>
              <p:spPr>
                <a:xfrm>
                  <a:off x="609807" y="2650222"/>
                  <a:ext cx="104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1207" name="Freihand 171206">
                  <a:extLst>
                    <a:ext uri="{FF2B5EF4-FFF2-40B4-BE49-F238E27FC236}">
                      <a16:creationId xmlns:a16="http://schemas.microsoft.com/office/drawing/2014/main" id="{CE11C88F-69BC-18D6-50BB-B2AD055FA870}"/>
                    </a:ext>
                  </a:extLst>
                </p14:cNvPr>
                <p14:cNvContentPartPr/>
                <p14:nvPr/>
              </p14:nvContentPartPr>
              <p14:xfrm>
                <a:off x="710967" y="2631862"/>
                <a:ext cx="74880" cy="99720"/>
              </p14:xfrm>
            </p:contentPart>
          </mc:Choice>
          <mc:Fallback>
            <p:pic>
              <p:nvPicPr>
                <p:cNvPr id="171207" name="Freihand 171206">
                  <a:extLst>
                    <a:ext uri="{FF2B5EF4-FFF2-40B4-BE49-F238E27FC236}">
                      <a16:creationId xmlns:a16="http://schemas.microsoft.com/office/drawing/2014/main" id="{CE11C88F-69BC-18D6-50BB-B2AD055FA870}"/>
                    </a:ext>
                  </a:extLst>
                </p:cNvPr>
                <p:cNvPicPr/>
                <p:nvPr/>
              </p:nvPicPr>
              <p:blipFill>
                <a:blip r:embed="rId316"/>
                <a:stretch>
                  <a:fillRect/>
                </a:stretch>
              </p:blipFill>
              <p:spPr>
                <a:xfrm>
                  <a:off x="706647" y="2627542"/>
                  <a:ext cx="83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1208" name="Freihand 171207">
                  <a:extLst>
                    <a:ext uri="{FF2B5EF4-FFF2-40B4-BE49-F238E27FC236}">
                      <a16:creationId xmlns:a16="http://schemas.microsoft.com/office/drawing/2014/main" id="{952F4E6E-D4EA-C17B-7B1A-06D0E38651D3}"/>
                    </a:ext>
                  </a:extLst>
                </p14:cNvPr>
                <p14:cNvContentPartPr/>
                <p14:nvPr/>
              </p14:nvContentPartPr>
              <p14:xfrm>
                <a:off x="812127" y="2589742"/>
                <a:ext cx="56160" cy="94680"/>
              </p14:xfrm>
            </p:contentPart>
          </mc:Choice>
          <mc:Fallback>
            <p:pic>
              <p:nvPicPr>
                <p:cNvPr id="171208" name="Freihand 171207">
                  <a:extLst>
                    <a:ext uri="{FF2B5EF4-FFF2-40B4-BE49-F238E27FC236}">
                      <a16:creationId xmlns:a16="http://schemas.microsoft.com/office/drawing/2014/main" id="{952F4E6E-D4EA-C17B-7B1A-06D0E38651D3}"/>
                    </a:ext>
                  </a:extLst>
                </p:cNvPr>
                <p:cNvPicPr/>
                <p:nvPr/>
              </p:nvPicPr>
              <p:blipFill>
                <a:blip r:embed="rId318"/>
                <a:stretch>
                  <a:fillRect/>
                </a:stretch>
              </p:blipFill>
              <p:spPr>
                <a:xfrm>
                  <a:off x="807807" y="2585422"/>
                  <a:ext cx="64800" cy="103320"/>
                </a:xfrm>
                <a:prstGeom prst="rect">
                  <a:avLst/>
                </a:prstGeom>
              </p:spPr>
            </p:pic>
          </mc:Fallback>
        </mc:AlternateContent>
      </p:grpSp>
      <p:grpSp>
        <p:nvGrpSpPr>
          <p:cNvPr id="171216" name="Gruppieren 171215">
            <a:extLst>
              <a:ext uri="{FF2B5EF4-FFF2-40B4-BE49-F238E27FC236}">
                <a16:creationId xmlns:a16="http://schemas.microsoft.com/office/drawing/2014/main" id="{DAC5A953-39C4-5396-E3B9-D96AFCE94B98}"/>
              </a:ext>
            </a:extLst>
          </p:cNvPr>
          <p:cNvGrpSpPr/>
          <p:nvPr/>
        </p:nvGrpSpPr>
        <p:grpSpPr>
          <a:xfrm>
            <a:off x="2305407" y="2236942"/>
            <a:ext cx="308880" cy="232920"/>
            <a:chOff x="2305407" y="2236942"/>
            <a:chExt cx="308880" cy="232920"/>
          </a:xfrm>
        </p:grpSpPr>
        <mc:AlternateContent xmlns:mc="http://schemas.openxmlformats.org/markup-compatibility/2006">
          <mc:Choice xmlns:p14="http://schemas.microsoft.com/office/powerpoint/2010/main" Requires="p14">
            <p:contentPart p14:bwMode="auto" r:id="rId319">
              <p14:nvContentPartPr>
                <p14:cNvPr id="171210" name="Freihand 171209">
                  <a:extLst>
                    <a:ext uri="{FF2B5EF4-FFF2-40B4-BE49-F238E27FC236}">
                      <a16:creationId xmlns:a16="http://schemas.microsoft.com/office/drawing/2014/main" id="{72AB7A41-2925-8C39-1300-AE9DEFED440D}"/>
                    </a:ext>
                  </a:extLst>
                </p14:cNvPr>
                <p14:cNvContentPartPr/>
                <p14:nvPr/>
              </p14:nvContentPartPr>
              <p14:xfrm>
                <a:off x="2604207" y="2303902"/>
                <a:ext cx="10080" cy="165960"/>
              </p14:xfrm>
            </p:contentPart>
          </mc:Choice>
          <mc:Fallback>
            <p:pic>
              <p:nvPicPr>
                <p:cNvPr id="171210" name="Freihand 171209">
                  <a:extLst>
                    <a:ext uri="{FF2B5EF4-FFF2-40B4-BE49-F238E27FC236}">
                      <a16:creationId xmlns:a16="http://schemas.microsoft.com/office/drawing/2014/main" id="{72AB7A41-2925-8C39-1300-AE9DEFED440D}"/>
                    </a:ext>
                  </a:extLst>
                </p:cNvPr>
                <p:cNvPicPr/>
                <p:nvPr/>
              </p:nvPicPr>
              <p:blipFill>
                <a:blip r:embed="rId320"/>
                <a:stretch>
                  <a:fillRect/>
                </a:stretch>
              </p:blipFill>
              <p:spPr>
                <a:xfrm>
                  <a:off x="2599887" y="2299582"/>
                  <a:ext cx="18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1214" name="Freihand 171213">
                  <a:extLst>
                    <a:ext uri="{FF2B5EF4-FFF2-40B4-BE49-F238E27FC236}">
                      <a16:creationId xmlns:a16="http://schemas.microsoft.com/office/drawing/2014/main" id="{A8135B46-EF0D-D7A0-3A67-8177E5D28C9A}"/>
                    </a:ext>
                  </a:extLst>
                </p14:cNvPr>
                <p14:cNvContentPartPr/>
                <p14:nvPr/>
              </p14:nvContentPartPr>
              <p14:xfrm>
                <a:off x="2305407" y="2236942"/>
                <a:ext cx="250560" cy="20880"/>
              </p14:xfrm>
            </p:contentPart>
          </mc:Choice>
          <mc:Fallback>
            <p:pic>
              <p:nvPicPr>
                <p:cNvPr id="171214" name="Freihand 171213">
                  <a:extLst>
                    <a:ext uri="{FF2B5EF4-FFF2-40B4-BE49-F238E27FC236}">
                      <a16:creationId xmlns:a16="http://schemas.microsoft.com/office/drawing/2014/main" id="{A8135B46-EF0D-D7A0-3A67-8177E5D28C9A}"/>
                    </a:ext>
                  </a:extLst>
                </p:cNvPr>
                <p:cNvPicPr/>
                <p:nvPr/>
              </p:nvPicPr>
              <p:blipFill>
                <a:blip r:embed="rId322"/>
                <a:stretch>
                  <a:fillRect/>
                </a:stretch>
              </p:blipFill>
              <p:spPr>
                <a:xfrm>
                  <a:off x="2301087" y="2232622"/>
                  <a:ext cx="259200" cy="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171215" name="Freihand 171214">
                <a:extLst>
                  <a:ext uri="{FF2B5EF4-FFF2-40B4-BE49-F238E27FC236}">
                    <a16:creationId xmlns:a16="http://schemas.microsoft.com/office/drawing/2014/main" id="{667064D7-AB3A-1E54-2FD9-97B3C58B062E}"/>
                  </a:ext>
                </a:extLst>
              </p14:cNvPr>
              <p14:cNvContentPartPr/>
              <p14:nvPr/>
            </p14:nvContentPartPr>
            <p14:xfrm>
              <a:off x="979527" y="2308222"/>
              <a:ext cx="541800" cy="45720"/>
            </p14:xfrm>
          </p:contentPart>
        </mc:Choice>
        <mc:Fallback>
          <p:pic>
            <p:nvPicPr>
              <p:cNvPr id="171215" name="Freihand 171214">
                <a:extLst>
                  <a:ext uri="{FF2B5EF4-FFF2-40B4-BE49-F238E27FC236}">
                    <a16:creationId xmlns:a16="http://schemas.microsoft.com/office/drawing/2014/main" id="{667064D7-AB3A-1E54-2FD9-97B3C58B062E}"/>
                  </a:ext>
                </a:extLst>
              </p:cNvPr>
              <p:cNvPicPr/>
              <p:nvPr/>
            </p:nvPicPr>
            <p:blipFill>
              <a:blip r:embed="rId324"/>
              <a:stretch>
                <a:fillRect/>
              </a:stretch>
            </p:blipFill>
            <p:spPr>
              <a:xfrm>
                <a:off x="975207" y="2303902"/>
                <a:ext cx="550440" cy="54360"/>
              </a:xfrm>
              <a:prstGeom prst="rect">
                <a:avLst/>
              </a:prstGeom>
            </p:spPr>
          </p:pic>
        </mc:Fallback>
      </mc:AlternateContent>
      <p:grpSp>
        <p:nvGrpSpPr>
          <p:cNvPr id="171282" name="Gruppieren 171281">
            <a:extLst>
              <a:ext uri="{FF2B5EF4-FFF2-40B4-BE49-F238E27FC236}">
                <a16:creationId xmlns:a16="http://schemas.microsoft.com/office/drawing/2014/main" id="{139B9CE5-1443-05D1-818F-F9A2CC7B74FF}"/>
              </a:ext>
            </a:extLst>
          </p:cNvPr>
          <p:cNvGrpSpPr/>
          <p:nvPr/>
        </p:nvGrpSpPr>
        <p:grpSpPr>
          <a:xfrm>
            <a:off x="1982487" y="4061422"/>
            <a:ext cx="627840" cy="633600"/>
            <a:chOff x="1982487" y="4061422"/>
            <a:chExt cx="627840" cy="633600"/>
          </a:xfrm>
        </p:grpSpPr>
        <mc:AlternateContent xmlns:mc="http://schemas.openxmlformats.org/markup-compatibility/2006">
          <mc:Choice xmlns:p14="http://schemas.microsoft.com/office/powerpoint/2010/main" Requires="p14">
            <p:contentPart p14:bwMode="auto" r:id="rId325">
              <p14:nvContentPartPr>
                <p14:cNvPr id="171124" name="Freihand 171123">
                  <a:extLst>
                    <a:ext uri="{FF2B5EF4-FFF2-40B4-BE49-F238E27FC236}">
                      <a16:creationId xmlns:a16="http://schemas.microsoft.com/office/drawing/2014/main" id="{8D022F6D-D052-9C1B-8B1A-9D9057ABCF9A}"/>
                    </a:ext>
                  </a:extLst>
                </p14:cNvPr>
                <p14:cNvContentPartPr/>
                <p14:nvPr/>
              </p14:nvContentPartPr>
              <p14:xfrm>
                <a:off x="1982487" y="4117942"/>
                <a:ext cx="136080" cy="245520"/>
              </p14:xfrm>
            </p:contentPart>
          </mc:Choice>
          <mc:Fallback>
            <p:pic>
              <p:nvPicPr>
                <p:cNvPr id="171124" name="Freihand 171123">
                  <a:extLst>
                    <a:ext uri="{FF2B5EF4-FFF2-40B4-BE49-F238E27FC236}">
                      <a16:creationId xmlns:a16="http://schemas.microsoft.com/office/drawing/2014/main" id="{8D022F6D-D052-9C1B-8B1A-9D9057ABCF9A}"/>
                    </a:ext>
                  </a:extLst>
                </p:cNvPr>
                <p:cNvPicPr/>
                <p:nvPr/>
              </p:nvPicPr>
              <p:blipFill>
                <a:blip r:embed="rId326"/>
                <a:stretch>
                  <a:fillRect/>
                </a:stretch>
              </p:blipFill>
              <p:spPr>
                <a:xfrm>
                  <a:off x="1973487" y="4108942"/>
                  <a:ext cx="153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1125" name="Freihand 171124">
                  <a:extLst>
                    <a:ext uri="{FF2B5EF4-FFF2-40B4-BE49-F238E27FC236}">
                      <a16:creationId xmlns:a16="http://schemas.microsoft.com/office/drawing/2014/main" id="{73207087-6BF6-3C85-078A-030C36B32C16}"/>
                    </a:ext>
                  </a:extLst>
                </p14:cNvPr>
                <p14:cNvContentPartPr/>
                <p14:nvPr/>
              </p14:nvContentPartPr>
              <p14:xfrm>
                <a:off x="2169687" y="4139542"/>
                <a:ext cx="84600" cy="186840"/>
              </p14:xfrm>
            </p:contentPart>
          </mc:Choice>
          <mc:Fallback>
            <p:pic>
              <p:nvPicPr>
                <p:cNvPr id="171125" name="Freihand 171124">
                  <a:extLst>
                    <a:ext uri="{FF2B5EF4-FFF2-40B4-BE49-F238E27FC236}">
                      <a16:creationId xmlns:a16="http://schemas.microsoft.com/office/drawing/2014/main" id="{73207087-6BF6-3C85-078A-030C36B32C16}"/>
                    </a:ext>
                  </a:extLst>
                </p:cNvPr>
                <p:cNvPicPr/>
                <p:nvPr/>
              </p:nvPicPr>
              <p:blipFill>
                <a:blip r:embed="rId328"/>
                <a:stretch>
                  <a:fillRect/>
                </a:stretch>
              </p:blipFill>
              <p:spPr>
                <a:xfrm>
                  <a:off x="2161047" y="4130902"/>
                  <a:ext cx="102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1126" name="Freihand 171125">
                  <a:extLst>
                    <a:ext uri="{FF2B5EF4-FFF2-40B4-BE49-F238E27FC236}">
                      <a16:creationId xmlns:a16="http://schemas.microsoft.com/office/drawing/2014/main" id="{047DD8F7-01CE-0C4E-38D9-F999C1A67DA8}"/>
                    </a:ext>
                  </a:extLst>
                </p14:cNvPr>
                <p14:cNvContentPartPr/>
                <p14:nvPr/>
              </p14:nvContentPartPr>
              <p14:xfrm>
                <a:off x="2198127" y="4093822"/>
                <a:ext cx="57240" cy="35280"/>
              </p14:xfrm>
            </p:contentPart>
          </mc:Choice>
          <mc:Fallback>
            <p:pic>
              <p:nvPicPr>
                <p:cNvPr id="171126" name="Freihand 171125">
                  <a:extLst>
                    <a:ext uri="{FF2B5EF4-FFF2-40B4-BE49-F238E27FC236}">
                      <a16:creationId xmlns:a16="http://schemas.microsoft.com/office/drawing/2014/main" id="{047DD8F7-01CE-0C4E-38D9-F999C1A67DA8}"/>
                    </a:ext>
                  </a:extLst>
                </p:cNvPr>
                <p:cNvPicPr/>
                <p:nvPr/>
              </p:nvPicPr>
              <p:blipFill>
                <a:blip r:embed="rId330"/>
                <a:stretch>
                  <a:fillRect/>
                </a:stretch>
              </p:blipFill>
              <p:spPr>
                <a:xfrm>
                  <a:off x="2189487" y="4084822"/>
                  <a:ext cx="74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1127" name="Freihand 171126">
                  <a:extLst>
                    <a:ext uri="{FF2B5EF4-FFF2-40B4-BE49-F238E27FC236}">
                      <a16:creationId xmlns:a16="http://schemas.microsoft.com/office/drawing/2014/main" id="{31D70E13-1F23-82D2-F5F7-F4D95BC3C54A}"/>
                    </a:ext>
                  </a:extLst>
                </p14:cNvPr>
                <p14:cNvContentPartPr/>
                <p14:nvPr/>
              </p14:nvContentPartPr>
              <p14:xfrm>
                <a:off x="2318367" y="4061422"/>
                <a:ext cx="100440" cy="183600"/>
              </p14:xfrm>
            </p:contentPart>
          </mc:Choice>
          <mc:Fallback>
            <p:pic>
              <p:nvPicPr>
                <p:cNvPr id="171127" name="Freihand 171126">
                  <a:extLst>
                    <a:ext uri="{FF2B5EF4-FFF2-40B4-BE49-F238E27FC236}">
                      <a16:creationId xmlns:a16="http://schemas.microsoft.com/office/drawing/2014/main" id="{31D70E13-1F23-82D2-F5F7-F4D95BC3C54A}"/>
                    </a:ext>
                  </a:extLst>
                </p:cNvPr>
                <p:cNvPicPr/>
                <p:nvPr/>
              </p:nvPicPr>
              <p:blipFill>
                <a:blip r:embed="rId332"/>
                <a:stretch>
                  <a:fillRect/>
                </a:stretch>
              </p:blipFill>
              <p:spPr>
                <a:xfrm>
                  <a:off x="2309727" y="4052782"/>
                  <a:ext cx="118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1129" name="Freihand 171128">
                  <a:extLst>
                    <a:ext uri="{FF2B5EF4-FFF2-40B4-BE49-F238E27FC236}">
                      <a16:creationId xmlns:a16="http://schemas.microsoft.com/office/drawing/2014/main" id="{DFCF286A-B29C-92A3-F7BA-812BA0AB665F}"/>
                    </a:ext>
                  </a:extLst>
                </p14:cNvPr>
                <p14:cNvContentPartPr/>
                <p14:nvPr/>
              </p14:nvContentPartPr>
              <p14:xfrm>
                <a:off x="2488287" y="4075462"/>
                <a:ext cx="122040" cy="140400"/>
              </p14:xfrm>
            </p:contentPart>
          </mc:Choice>
          <mc:Fallback>
            <p:pic>
              <p:nvPicPr>
                <p:cNvPr id="171129" name="Freihand 171128">
                  <a:extLst>
                    <a:ext uri="{FF2B5EF4-FFF2-40B4-BE49-F238E27FC236}">
                      <a16:creationId xmlns:a16="http://schemas.microsoft.com/office/drawing/2014/main" id="{DFCF286A-B29C-92A3-F7BA-812BA0AB665F}"/>
                    </a:ext>
                  </a:extLst>
                </p:cNvPr>
                <p:cNvPicPr/>
                <p:nvPr/>
              </p:nvPicPr>
              <p:blipFill>
                <a:blip r:embed="rId334"/>
                <a:stretch>
                  <a:fillRect/>
                </a:stretch>
              </p:blipFill>
              <p:spPr>
                <a:xfrm>
                  <a:off x="2479647" y="4066822"/>
                  <a:ext cx="139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1280" name="Freihand 171279">
                  <a:extLst>
                    <a:ext uri="{FF2B5EF4-FFF2-40B4-BE49-F238E27FC236}">
                      <a16:creationId xmlns:a16="http://schemas.microsoft.com/office/drawing/2014/main" id="{12D254B7-BE42-5CE8-26FF-DDAE3690E315}"/>
                    </a:ext>
                  </a:extLst>
                </p14:cNvPr>
                <p14:cNvContentPartPr/>
                <p14:nvPr/>
              </p14:nvContentPartPr>
              <p14:xfrm>
                <a:off x="2152767" y="4510702"/>
                <a:ext cx="83880" cy="184320"/>
              </p14:xfrm>
            </p:contentPart>
          </mc:Choice>
          <mc:Fallback>
            <p:pic>
              <p:nvPicPr>
                <p:cNvPr id="171280" name="Freihand 171279">
                  <a:extLst>
                    <a:ext uri="{FF2B5EF4-FFF2-40B4-BE49-F238E27FC236}">
                      <a16:creationId xmlns:a16="http://schemas.microsoft.com/office/drawing/2014/main" id="{12D254B7-BE42-5CE8-26FF-DDAE3690E315}"/>
                    </a:ext>
                  </a:extLst>
                </p:cNvPr>
                <p:cNvPicPr/>
                <p:nvPr/>
              </p:nvPicPr>
              <p:blipFill>
                <a:blip r:embed="rId336"/>
                <a:stretch>
                  <a:fillRect/>
                </a:stretch>
              </p:blipFill>
              <p:spPr>
                <a:xfrm>
                  <a:off x="2144127" y="4501702"/>
                  <a:ext cx="101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1281" name="Freihand 171280">
                  <a:extLst>
                    <a:ext uri="{FF2B5EF4-FFF2-40B4-BE49-F238E27FC236}">
                      <a16:creationId xmlns:a16="http://schemas.microsoft.com/office/drawing/2014/main" id="{D2C95E8C-C0D3-A8DD-68F6-8C2696FAFB43}"/>
                    </a:ext>
                  </a:extLst>
                </p14:cNvPr>
                <p14:cNvContentPartPr/>
                <p14:nvPr/>
              </p14:nvContentPartPr>
              <p14:xfrm>
                <a:off x="2261847" y="4425022"/>
                <a:ext cx="103680" cy="88200"/>
              </p14:xfrm>
            </p:contentPart>
          </mc:Choice>
          <mc:Fallback>
            <p:pic>
              <p:nvPicPr>
                <p:cNvPr id="171281" name="Freihand 171280">
                  <a:extLst>
                    <a:ext uri="{FF2B5EF4-FFF2-40B4-BE49-F238E27FC236}">
                      <a16:creationId xmlns:a16="http://schemas.microsoft.com/office/drawing/2014/main" id="{D2C95E8C-C0D3-A8DD-68F6-8C2696FAFB43}"/>
                    </a:ext>
                  </a:extLst>
                </p:cNvPr>
                <p:cNvPicPr/>
                <p:nvPr/>
              </p:nvPicPr>
              <p:blipFill>
                <a:blip r:embed="rId338"/>
                <a:stretch>
                  <a:fillRect/>
                </a:stretch>
              </p:blipFill>
              <p:spPr>
                <a:xfrm>
                  <a:off x="2253207" y="4416022"/>
                  <a:ext cx="12132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9">
            <p14:nvContentPartPr>
              <p14:cNvPr id="171211" name="Freihand 171210">
                <a:extLst>
                  <a:ext uri="{FF2B5EF4-FFF2-40B4-BE49-F238E27FC236}">
                    <a16:creationId xmlns:a16="http://schemas.microsoft.com/office/drawing/2014/main" id="{2CEA80FC-10CF-5844-0548-6781FE1CE924}"/>
                  </a:ext>
                </a:extLst>
              </p14:cNvPr>
              <p14:cNvContentPartPr/>
              <p14:nvPr/>
            </p14:nvContentPartPr>
            <p14:xfrm>
              <a:off x="2601687" y="2635462"/>
              <a:ext cx="21600" cy="547200"/>
            </p14:xfrm>
          </p:contentPart>
        </mc:Choice>
        <mc:Fallback>
          <p:pic>
            <p:nvPicPr>
              <p:cNvPr id="171211" name="Freihand 171210">
                <a:extLst>
                  <a:ext uri="{FF2B5EF4-FFF2-40B4-BE49-F238E27FC236}">
                    <a16:creationId xmlns:a16="http://schemas.microsoft.com/office/drawing/2014/main" id="{2CEA80FC-10CF-5844-0548-6781FE1CE924}"/>
                  </a:ext>
                </a:extLst>
              </p:cNvPr>
              <p:cNvPicPr/>
              <p:nvPr/>
            </p:nvPicPr>
            <p:blipFill>
              <a:blip r:embed="rId340"/>
              <a:stretch>
                <a:fillRect/>
              </a:stretch>
            </p:blipFill>
            <p:spPr>
              <a:xfrm>
                <a:off x="2597367" y="2631142"/>
                <a:ext cx="3024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1212" name="Freihand 171211">
                <a:extLst>
                  <a:ext uri="{FF2B5EF4-FFF2-40B4-BE49-F238E27FC236}">
                    <a16:creationId xmlns:a16="http://schemas.microsoft.com/office/drawing/2014/main" id="{465A4B76-D994-5C42-8252-2C231503D9A0}"/>
                  </a:ext>
                </a:extLst>
              </p14:cNvPr>
              <p14:cNvContentPartPr/>
              <p14:nvPr/>
            </p14:nvContentPartPr>
            <p14:xfrm>
              <a:off x="2611767" y="3291382"/>
              <a:ext cx="24120" cy="687960"/>
            </p14:xfrm>
          </p:contentPart>
        </mc:Choice>
        <mc:Fallback>
          <p:pic>
            <p:nvPicPr>
              <p:cNvPr id="171212" name="Freihand 171211">
                <a:extLst>
                  <a:ext uri="{FF2B5EF4-FFF2-40B4-BE49-F238E27FC236}">
                    <a16:creationId xmlns:a16="http://schemas.microsoft.com/office/drawing/2014/main" id="{465A4B76-D994-5C42-8252-2C231503D9A0}"/>
                  </a:ext>
                </a:extLst>
              </p:cNvPr>
              <p:cNvPicPr/>
              <p:nvPr/>
            </p:nvPicPr>
            <p:blipFill>
              <a:blip r:embed="rId342"/>
              <a:stretch>
                <a:fillRect/>
              </a:stretch>
            </p:blipFill>
            <p:spPr>
              <a:xfrm>
                <a:off x="2607447" y="3287062"/>
                <a:ext cx="32760" cy="696600"/>
              </a:xfrm>
              <a:prstGeom prst="rect">
                <a:avLst/>
              </a:prstGeom>
            </p:spPr>
          </p:pic>
        </mc:Fallback>
      </mc:AlternateContent>
      <p:grpSp>
        <p:nvGrpSpPr>
          <p:cNvPr id="171425" name="Gruppieren 171424">
            <a:extLst>
              <a:ext uri="{FF2B5EF4-FFF2-40B4-BE49-F238E27FC236}">
                <a16:creationId xmlns:a16="http://schemas.microsoft.com/office/drawing/2014/main" id="{7A7A8BDD-0F86-2E1C-9E61-91025AD966A6}"/>
              </a:ext>
            </a:extLst>
          </p:cNvPr>
          <p:cNvGrpSpPr/>
          <p:nvPr/>
        </p:nvGrpSpPr>
        <p:grpSpPr>
          <a:xfrm>
            <a:off x="1081047" y="3262942"/>
            <a:ext cx="11103120" cy="3571200"/>
            <a:chOff x="1081047" y="3262942"/>
            <a:chExt cx="11103120" cy="3571200"/>
          </a:xfrm>
        </p:grpSpPr>
        <mc:AlternateContent xmlns:mc="http://schemas.openxmlformats.org/markup-compatibility/2006">
          <mc:Choice xmlns:p14="http://schemas.microsoft.com/office/powerpoint/2010/main" Requires="p14">
            <p:contentPart p14:bwMode="auto" r:id="rId343">
              <p14:nvContentPartPr>
                <p14:cNvPr id="171131" name="Freihand 171130">
                  <a:extLst>
                    <a:ext uri="{FF2B5EF4-FFF2-40B4-BE49-F238E27FC236}">
                      <a16:creationId xmlns:a16="http://schemas.microsoft.com/office/drawing/2014/main" id="{357DC101-72E5-04C3-39A0-0ABABF9F86F5}"/>
                    </a:ext>
                  </a:extLst>
                </p14:cNvPr>
                <p14:cNvContentPartPr/>
                <p14:nvPr/>
              </p14:nvContentPartPr>
              <p14:xfrm>
                <a:off x="8382927" y="3351142"/>
                <a:ext cx="148680" cy="209520"/>
              </p14:xfrm>
            </p:contentPart>
          </mc:Choice>
          <mc:Fallback>
            <p:pic>
              <p:nvPicPr>
                <p:cNvPr id="171131" name="Freihand 171130">
                  <a:extLst>
                    <a:ext uri="{FF2B5EF4-FFF2-40B4-BE49-F238E27FC236}">
                      <a16:creationId xmlns:a16="http://schemas.microsoft.com/office/drawing/2014/main" id="{357DC101-72E5-04C3-39A0-0ABABF9F86F5}"/>
                    </a:ext>
                  </a:extLst>
                </p:cNvPr>
                <p:cNvPicPr/>
                <p:nvPr/>
              </p:nvPicPr>
              <p:blipFill>
                <a:blip r:embed="rId344"/>
                <a:stretch>
                  <a:fillRect/>
                </a:stretch>
              </p:blipFill>
              <p:spPr>
                <a:xfrm>
                  <a:off x="8378607" y="3346822"/>
                  <a:ext cx="157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1132" name="Freihand 171131">
                  <a:extLst>
                    <a:ext uri="{FF2B5EF4-FFF2-40B4-BE49-F238E27FC236}">
                      <a16:creationId xmlns:a16="http://schemas.microsoft.com/office/drawing/2014/main" id="{37E63C7D-50F6-426F-EA09-49DF7E3EC93B}"/>
                    </a:ext>
                  </a:extLst>
                </p14:cNvPr>
                <p14:cNvContentPartPr/>
                <p14:nvPr/>
              </p14:nvContentPartPr>
              <p14:xfrm>
                <a:off x="8528367" y="3326302"/>
                <a:ext cx="30960" cy="273960"/>
              </p14:xfrm>
            </p:contentPart>
          </mc:Choice>
          <mc:Fallback>
            <p:pic>
              <p:nvPicPr>
                <p:cNvPr id="171132" name="Freihand 171131">
                  <a:extLst>
                    <a:ext uri="{FF2B5EF4-FFF2-40B4-BE49-F238E27FC236}">
                      <a16:creationId xmlns:a16="http://schemas.microsoft.com/office/drawing/2014/main" id="{37E63C7D-50F6-426F-EA09-49DF7E3EC93B}"/>
                    </a:ext>
                  </a:extLst>
                </p:cNvPr>
                <p:cNvPicPr/>
                <p:nvPr/>
              </p:nvPicPr>
              <p:blipFill>
                <a:blip r:embed="rId346"/>
                <a:stretch>
                  <a:fillRect/>
                </a:stretch>
              </p:blipFill>
              <p:spPr>
                <a:xfrm>
                  <a:off x="8524047" y="3321982"/>
                  <a:ext cx="396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1133" name="Freihand 171132">
                  <a:extLst>
                    <a:ext uri="{FF2B5EF4-FFF2-40B4-BE49-F238E27FC236}">
                      <a16:creationId xmlns:a16="http://schemas.microsoft.com/office/drawing/2014/main" id="{F8F67A42-8FF3-54C0-EF80-A45DEA27A831}"/>
                    </a:ext>
                  </a:extLst>
                </p14:cNvPr>
                <p14:cNvContentPartPr/>
                <p14:nvPr/>
              </p14:nvContentPartPr>
              <p14:xfrm>
                <a:off x="8421087" y="3529342"/>
                <a:ext cx="146520" cy="24120"/>
              </p14:xfrm>
            </p:contentPart>
          </mc:Choice>
          <mc:Fallback>
            <p:pic>
              <p:nvPicPr>
                <p:cNvPr id="171133" name="Freihand 171132">
                  <a:extLst>
                    <a:ext uri="{FF2B5EF4-FFF2-40B4-BE49-F238E27FC236}">
                      <a16:creationId xmlns:a16="http://schemas.microsoft.com/office/drawing/2014/main" id="{F8F67A42-8FF3-54C0-EF80-A45DEA27A831}"/>
                    </a:ext>
                  </a:extLst>
                </p:cNvPr>
                <p:cNvPicPr/>
                <p:nvPr/>
              </p:nvPicPr>
              <p:blipFill>
                <a:blip r:embed="rId348"/>
                <a:stretch>
                  <a:fillRect/>
                </a:stretch>
              </p:blipFill>
              <p:spPr>
                <a:xfrm>
                  <a:off x="8416767" y="3525022"/>
                  <a:ext cx="155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1134" name="Freihand 171133">
                  <a:extLst>
                    <a:ext uri="{FF2B5EF4-FFF2-40B4-BE49-F238E27FC236}">
                      <a16:creationId xmlns:a16="http://schemas.microsoft.com/office/drawing/2014/main" id="{548035DC-83D7-7E27-C699-A40E0CCD9787}"/>
                    </a:ext>
                  </a:extLst>
                </p14:cNvPr>
                <p14:cNvContentPartPr/>
                <p14:nvPr/>
              </p14:nvContentPartPr>
              <p14:xfrm>
                <a:off x="8699007" y="3267982"/>
                <a:ext cx="189360" cy="307440"/>
              </p14:xfrm>
            </p:contentPart>
          </mc:Choice>
          <mc:Fallback>
            <p:pic>
              <p:nvPicPr>
                <p:cNvPr id="171134" name="Freihand 171133">
                  <a:extLst>
                    <a:ext uri="{FF2B5EF4-FFF2-40B4-BE49-F238E27FC236}">
                      <a16:creationId xmlns:a16="http://schemas.microsoft.com/office/drawing/2014/main" id="{548035DC-83D7-7E27-C699-A40E0CCD9787}"/>
                    </a:ext>
                  </a:extLst>
                </p:cNvPr>
                <p:cNvPicPr/>
                <p:nvPr/>
              </p:nvPicPr>
              <p:blipFill>
                <a:blip r:embed="rId350"/>
                <a:stretch>
                  <a:fillRect/>
                </a:stretch>
              </p:blipFill>
              <p:spPr>
                <a:xfrm>
                  <a:off x="8694687" y="3263662"/>
                  <a:ext cx="1980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1136" name="Freihand 171135">
                  <a:extLst>
                    <a:ext uri="{FF2B5EF4-FFF2-40B4-BE49-F238E27FC236}">
                      <a16:creationId xmlns:a16="http://schemas.microsoft.com/office/drawing/2014/main" id="{31BC4091-9510-633E-A57D-1E839B442CB2}"/>
                    </a:ext>
                  </a:extLst>
                </p14:cNvPr>
                <p14:cNvContentPartPr/>
                <p14:nvPr/>
              </p14:nvContentPartPr>
              <p14:xfrm>
                <a:off x="9038127" y="3358342"/>
                <a:ext cx="209880" cy="33480"/>
              </p14:xfrm>
            </p:contentPart>
          </mc:Choice>
          <mc:Fallback>
            <p:pic>
              <p:nvPicPr>
                <p:cNvPr id="171136" name="Freihand 171135">
                  <a:extLst>
                    <a:ext uri="{FF2B5EF4-FFF2-40B4-BE49-F238E27FC236}">
                      <a16:creationId xmlns:a16="http://schemas.microsoft.com/office/drawing/2014/main" id="{31BC4091-9510-633E-A57D-1E839B442CB2}"/>
                    </a:ext>
                  </a:extLst>
                </p:cNvPr>
                <p:cNvPicPr/>
                <p:nvPr/>
              </p:nvPicPr>
              <p:blipFill>
                <a:blip r:embed="rId352"/>
                <a:stretch>
                  <a:fillRect/>
                </a:stretch>
              </p:blipFill>
              <p:spPr>
                <a:xfrm>
                  <a:off x="9033807" y="3354022"/>
                  <a:ext cx="218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1137" name="Freihand 171136">
                  <a:extLst>
                    <a:ext uri="{FF2B5EF4-FFF2-40B4-BE49-F238E27FC236}">
                      <a16:creationId xmlns:a16="http://schemas.microsoft.com/office/drawing/2014/main" id="{86FBD63D-6CC5-665D-512B-4B76DC937628}"/>
                    </a:ext>
                  </a:extLst>
                </p14:cNvPr>
                <p14:cNvContentPartPr/>
                <p14:nvPr/>
              </p14:nvContentPartPr>
              <p14:xfrm>
                <a:off x="9070167" y="3447622"/>
                <a:ext cx="151560" cy="12240"/>
              </p14:xfrm>
            </p:contentPart>
          </mc:Choice>
          <mc:Fallback>
            <p:pic>
              <p:nvPicPr>
                <p:cNvPr id="171137" name="Freihand 171136">
                  <a:extLst>
                    <a:ext uri="{FF2B5EF4-FFF2-40B4-BE49-F238E27FC236}">
                      <a16:creationId xmlns:a16="http://schemas.microsoft.com/office/drawing/2014/main" id="{86FBD63D-6CC5-665D-512B-4B76DC937628}"/>
                    </a:ext>
                  </a:extLst>
                </p:cNvPr>
                <p:cNvPicPr/>
                <p:nvPr/>
              </p:nvPicPr>
              <p:blipFill>
                <a:blip r:embed="rId354"/>
                <a:stretch>
                  <a:fillRect/>
                </a:stretch>
              </p:blipFill>
              <p:spPr>
                <a:xfrm>
                  <a:off x="9065847" y="3443302"/>
                  <a:ext cx="160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1138" name="Freihand 171137">
                  <a:extLst>
                    <a:ext uri="{FF2B5EF4-FFF2-40B4-BE49-F238E27FC236}">
                      <a16:creationId xmlns:a16="http://schemas.microsoft.com/office/drawing/2014/main" id="{CD8E5A41-97CC-D5F7-85E6-9F84E24AFADF}"/>
                    </a:ext>
                  </a:extLst>
                </p14:cNvPr>
                <p14:cNvContentPartPr/>
                <p14:nvPr/>
              </p14:nvContentPartPr>
              <p14:xfrm>
                <a:off x="9360327" y="3262942"/>
                <a:ext cx="154800" cy="175680"/>
              </p14:xfrm>
            </p:contentPart>
          </mc:Choice>
          <mc:Fallback>
            <p:pic>
              <p:nvPicPr>
                <p:cNvPr id="171138" name="Freihand 171137">
                  <a:extLst>
                    <a:ext uri="{FF2B5EF4-FFF2-40B4-BE49-F238E27FC236}">
                      <a16:creationId xmlns:a16="http://schemas.microsoft.com/office/drawing/2014/main" id="{CD8E5A41-97CC-D5F7-85E6-9F84E24AFADF}"/>
                    </a:ext>
                  </a:extLst>
                </p:cNvPr>
                <p:cNvPicPr/>
                <p:nvPr/>
              </p:nvPicPr>
              <p:blipFill>
                <a:blip r:embed="rId356"/>
                <a:stretch>
                  <a:fillRect/>
                </a:stretch>
              </p:blipFill>
              <p:spPr>
                <a:xfrm>
                  <a:off x="9356007" y="3258622"/>
                  <a:ext cx="163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1139" name="Freihand 171138">
                  <a:extLst>
                    <a:ext uri="{FF2B5EF4-FFF2-40B4-BE49-F238E27FC236}">
                      <a16:creationId xmlns:a16="http://schemas.microsoft.com/office/drawing/2014/main" id="{53D2808E-333A-31AA-E9FC-481CE316E6B2}"/>
                    </a:ext>
                  </a:extLst>
                </p14:cNvPr>
                <p14:cNvContentPartPr/>
                <p14:nvPr/>
              </p14:nvContentPartPr>
              <p14:xfrm>
                <a:off x="9574527" y="3275542"/>
                <a:ext cx="120600" cy="158400"/>
              </p14:xfrm>
            </p:contentPart>
          </mc:Choice>
          <mc:Fallback>
            <p:pic>
              <p:nvPicPr>
                <p:cNvPr id="171139" name="Freihand 171138">
                  <a:extLst>
                    <a:ext uri="{FF2B5EF4-FFF2-40B4-BE49-F238E27FC236}">
                      <a16:creationId xmlns:a16="http://schemas.microsoft.com/office/drawing/2014/main" id="{53D2808E-333A-31AA-E9FC-481CE316E6B2}"/>
                    </a:ext>
                  </a:extLst>
                </p:cNvPr>
                <p:cNvPicPr/>
                <p:nvPr/>
              </p:nvPicPr>
              <p:blipFill>
                <a:blip r:embed="rId358"/>
                <a:stretch>
                  <a:fillRect/>
                </a:stretch>
              </p:blipFill>
              <p:spPr>
                <a:xfrm>
                  <a:off x="9570207" y="3271222"/>
                  <a:ext cx="129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1140" name="Freihand 171139">
                  <a:extLst>
                    <a:ext uri="{FF2B5EF4-FFF2-40B4-BE49-F238E27FC236}">
                      <a16:creationId xmlns:a16="http://schemas.microsoft.com/office/drawing/2014/main" id="{3E1B5F52-A4DA-CD6D-BC59-55495CA45940}"/>
                    </a:ext>
                  </a:extLst>
                </p14:cNvPr>
                <p14:cNvContentPartPr/>
                <p14:nvPr/>
              </p14:nvContentPartPr>
              <p14:xfrm>
                <a:off x="9759207" y="3264382"/>
                <a:ext cx="177120" cy="168480"/>
              </p14:xfrm>
            </p:contentPart>
          </mc:Choice>
          <mc:Fallback>
            <p:pic>
              <p:nvPicPr>
                <p:cNvPr id="171140" name="Freihand 171139">
                  <a:extLst>
                    <a:ext uri="{FF2B5EF4-FFF2-40B4-BE49-F238E27FC236}">
                      <a16:creationId xmlns:a16="http://schemas.microsoft.com/office/drawing/2014/main" id="{3E1B5F52-A4DA-CD6D-BC59-55495CA45940}"/>
                    </a:ext>
                  </a:extLst>
                </p:cNvPr>
                <p:cNvPicPr/>
                <p:nvPr/>
              </p:nvPicPr>
              <p:blipFill>
                <a:blip r:embed="rId360"/>
                <a:stretch>
                  <a:fillRect/>
                </a:stretch>
              </p:blipFill>
              <p:spPr>
                <a:xfrm>
                  <a:off x="9754887" y="3260062"/>
                  <a:ext cx="185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1147" name="Freihand 171146">
                  <a:extLst>
                    <a:ext uri="{FF2B5EF4-FFF2-40B4-BE49-F238E27FC236}">
                      <a16:creationId xmlns:a16="http://schemas.microsoft.com/office/drawing/2014/main" id="{35A1EB56-1651-F491-9BCD-2537B587FBA4}"/>
                    </a:ext>
                  </a:extLst>
                </p14:cNvPr>
                <p14:cNvContentPartPr/>
                <p14:nvPr/>
              </p14:nvContentPartPr>
              <p14:xfrm>
                <a:off x="8314887" y="3921022"/>
                <a:ext cx="108360" cy="100440"/>
              </p14:xfrm>
            </p:contentPart>
          </mc:Choice>
          <mc:Fallback>
            <p:pic>
              <p:nvPicPr>
                <p:cNvPr id="171147" name="Freihand 171146">
                  <a:extLst>
                    <a:ext uri="{FF2B5EF4-FFF2-40B4-BE49-F238E27FC236}">
                      <a16:creationId xmlns:a16="http://schemas.microsoft.com/office/drawing/2014/main" id="{35A1EB56-1651-F491-9BCD-2537B587FBA4}"/>
                    </a:ext>
                  </a:extLst>
                </p:cNvPr>
                <p:cNvPicPr/>
                <p:nvPr/>
              </p:nvPicPr>
              <p:blipFill>
                <a:blip r:embed="rId362"/>
                <a:stretch>
                  <a:fillRect/>
                </a:stretch>
              </p:blipFill>
              <p:spPr>
                <a:xfrm>
                  <a:off x="8310567" y="3916702"/>
                  <a:ext cx="117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1148" name="Freihand 171147">
                  <a:extLst>
                    <a:ext uri="{FF2B5EF4-FFF2-40B4-BE49-F238E27FC236}">
                      <a16:creationId xmlns:a16="http://schemas.microsoft.com/office/drawing/2014/main" id="{82822EA4-1053-6950-D744-3139BC046E12}"/>
                    </a:ext>
                  </a:extLst>
                </p14:cNvPr>
                <p14:cNvContentPartPr/>
                <p14:nvPr/>
              </p14:nvContentPartPr>
              <p14:xfrm>
                <a:off x="8374647" y="3936862"/>
                <a:ext cx="89640" cy="218520"/>
              </p14:xfrm>
            </p:contentPart>
          </mc:Choice>
          <mc:Fallback>
            <p:pic>
              <p:nvPicPr>
                <p:cNvPr id="171148" name="Freihand 171147">
                  <a:extLst>
                    <a:ext uri="{FF2B5EF4-FFF2-40B4-BE49-F238E27FC236}">
                      <a16:creationId xmlns:a16="http://schemas.microsoft.com/office/drawing/2014/main" id="{82822EA4-1053-6950-D744-3139BC046E12}"/>
                    </a:ext>
                  </a:extLst>
                </p:cNvPr>
                <p:cNvPicPr/>
                <p:nvPr/>
              </p:nvPicPr>
              <p:blipFill>
                <a:blip r:embed="rId364"/>
                <a:stretch>
                  <a:fillRect/>
                </a:stretch>
              </p:blipFill>
              <p:spPr>
                <a:xfrm>
                  <a:off x="8370327" y="3932542"/>
                  <a:ext cx="98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1149" name="Freihand 171148">
                  <a:extLst>
                    <a:ext uri="{FF2B5EF4-FFF2-40B4-BE49-F238E27FC236}">
                      <a16:creationId xmlns:a16="http://schemas.microsoft.com/office/drawing/2014/main" id="{730EE242-ECFD-BEFC-F188-3519A51881F9}"/>
                    </a:ext>
                  </a:extLst>
                </p14:cNvPr>
                <p14:cNvContentPartPr/>
                <p14:nvPr/>
              </p14:nvContentPartPr>
              <p14:xfrm>
                <a:off x="8476887" y="3847222"/>
                <a:ext cx="151560" cy="115200"/>
              </p14:xfrm>
            </p:contentPart>
          </mc:Choice>
          <mc:Fallback>
            <p:pic>
              <p:nvPicPr>
                <p:cNvPr id="171149" name="Freihand 171148">
                  <a:extLst>
                    <a:ext uri="{FF2B5EF4-FFF2-40B4-BE49-F238E27FC236}">
                      <a16:creationId xmlns:a16="http://schemas.microsoft.com/office/drawing/2014/main" id="{730EE242-ECFD-BEFC-F188-3519A51881F9}"/>
                    </a:ext>
                  </a:extLst>
                </p:cNvPr>
                <p:cNvPicPr/>
                <p:nvPr/>
              </p:nvPicPr>
              <p:blipFill>
                <a:blip r:embed="rId366"/>
                <a:stretch>
                  <a:fillRect/>
                </a:stretch>
              </p:blipFill>
              <p:spPr>
                <a:xfrm>
                  <a:off x="8472567" y="3842902"/>
                  <a:ext cx="160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1150" name="Freihand 171149">
                  <a:extLst>
                    <a:ext uri="{FF2B5EF4-FFF2-40B4-BE49-F238E27FC236}">
                      <a16:creationId xmlns:a16="http://schemas.microsoft.com/office/drawing/2014/main" id="{DCBCB306-DE61-9845-6A43-9A05235D29B3}"/>
                    </a:ext>
                  </a:extLst>
                </p14:cNvPr>
                <p14:cNvContentPartPr/>
                <p14:nvPr/>
              </p14:nvContentPartPr>
              <p14:xfrm>
                <a:off x="8690367" y="3743182"/>
                <a:ext cx="13680" cy="100440"/>
              </p14:xfrm>
            </p:contentPart>
          </mc:Choice>
          <mc:Fallback>
            <p:pic>
              <p:nvPicPr>
                <p:cNvPr id="171150" name="Freihand 171149">
                  <a:extLst>
                    <a:ext uri="{FF2B5EF4-FFF2-40B4-BE49-F238E27FC236}">
                      <a16:creationId xmlns:a16="http://schemas.microsoft.com/office/drawing/2014/main" id="{DCBCB306-DE61-9845-6A43-9A05235D29B3}"/>
                    </a:ext>
                  </a:extLst>
                </p:cNvPr>
                <p:cNvPicPr/>
                <p:nvPr/>
              </p:nvPicPr>
              <p:blipFill>
                <a:blip r:embed="rId368"/>
                <a:stretch>
                  <a:fillRect/>
                </a:stretch>
              </p:blipFill>
              <p:spPr>
                <a:xfrm>
                  <a:off x="8686047" y="3738862"/>
                  <a:ext cx="22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1151" name="Freihand 171150">
                  <a:extLst>
                    <a:ext uri="{FF2B5EF4-FFF2-40B4-BE49-F238E27FC236}">
                      <a16:creationId xmlns:a16="http://schemas.microsoft.com/office/drawing/2014/main" id="{EECE407A-9C63-2001-5466-6F378E770A9A}"/>
                    </a:ext>
                  </a:extLst>
                </p14:cNvPr>
                <p14:cNvContentPartPr/>
                <p14:nvPr/>
              </p14:nvContentPartPr>
              <p14:xfrm>
                <a:off x="8771367" y="3944422"/>
                <a:ext cx="159120" cy="96840"/>
              </p14:xfrm>
            </p:contentPart>
          </mc:Choice>
          <mc:Fallback>
            <p:pic>
              <p:nvPicPr>
                <p:cNvPr id="171151" name="Freihand 171150">
                  <a:extLst>
                    <a:ext uri="{FF2B5EF4-FFF2-40B4-BE49-F238E27FC236}">
                      <a16:creationId xmlns:a16="http://schemas.microsoft.com/office/drawing/2014/main" id="{EECE407A-9C63-2001-5466-6F378E770A9A}"/>
                    </a:ext>
                  </a:extLst>
                </p:cNvPr>
                <p:cNvPicPr/>
                <p:nvPr/>
              </p:nvPicPr>
              <p:blipFill>
                <a:blip r:embed="rId370"/>
                <a:stretch>
                  <a:fillRect/>
                </a:stretch>
              </p:blipFill>
              <p:spPr>
                <a:xfrm>
                  <a:off x="8767047" y="3940102"/>
                  <a:ext cx="167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1153" name="Freihand 171152">
                  <a:extLst>
                    <a:ext uri="{FF2B5EF4-FFF2-40B4-BE49-F238E27FC236}">
                      <a16:creationId xmlns:a16="http://schemas.microsoft.com/office/drawing/2014/main" id="{0E3CEA15-F7CE-B1C1-DE31-637E8D36E322}"/>
                    </a:ext>
                  </a:extLst>
                </p14:cNvPr>
                <p14:cNvContentPartPr/>
                <p14:nvPr/>
              </p14:nvContentPartPr>
              <p14:xfrm>
                <a:off x="9073767" y="3891142"/>
                <a:ext cx="101520" cy="131760"/>
              </p14:xfrm>
            </p:contentPart>
          </mc:Choice>
          <mc:Fallback>
            <p:pic>
              <p:nvPicPr>
                <p:cNvPr id="171153" name="Freihand 171152">
                  <a:extLst>
                    <a:ext uri="{FF2B5EF4-FFF2-40B4-BE49-F238E27FC236}">
                      <a16:creationId xmlns:a16="http://schemas.microsoft.com/office/drawing/2014/main" id="{0E3CEA15-F7CE-B1C1-DE31-637E8D36E322}"/>
                    </a:ext>
                  </a:extLst>
                </p:cNvPr>
                <p:cNvPicPr/>
                <p:nvPr/>
              </p:nvPicPr>
              <p:blipFill>
                <a:blip r:embed="rId372"/>
                <a:stretch>
                  <a:fillRect/>
                </a:stretch>
              </p:blipFill>
              <p:spPr>
                <a:xfrm>
                  <a:off x="9069447" y="3886822"/>
                  <a:ext cx="110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1154" name="Freihand 171153">
                  <a:extLst>
                    <a:ext uri="{FF2B5EF4-FFF2-40B4-BE49-F238E27FC236}">
                      <a16:creationId xmlns:a16="http://schemas.microsoft.com/office/drawing/2014/main" id="{54E6EEF7-B3CE-B06C-7E22-4885D92A76D6}"/>
                    </a:ext>
                  </a:extLst>
                </p14:cNvPr>
                <p14:cNvContentPartPr/>
                <p14:nvPr/>
              </p14:nvContentPartPr>
              <p14:xfrm>
                <a:off x="9236127" y="3900142"/>
                <a:ext cx="129240" cy="114480"/>
              </p14:xfrm>
            </p:contentPart>
          </mc:Choice>
          <mc:Fallback>
            <p:pic>
              <p:nvPicPr>
                <p:cNvPr id="171154" name="Freihand 171153">
                  <a:extLst>
                    <a:ext uri="{FF2B5EF4-FFF2-40B4-BE49-F238E27FC236}">
                      <a16:creationId xmlns:a16="http://schemas.microsoft.com/office/drawing/2014/main" id="{54E6EEF7-B3CE-B06C-7E22-4885D92A76D6}"/>
                    </a:ext>
                  </a:extLst>
                </p:cNvPr>
                <p:cNvPicPr/>
                <p:nvPr/>
              </p:nvPicPr>
              <p:blipFill>
                <a:blip r:embed="rId374"/>
                <a:stretch>
                  <a:fillRect/>
                </a:stretch>
              </p:blipFill>
              <p:spPr>
                <a:xfrm>
                  <a:off x="9231807" y="3895822"/>
                  <a:ext cx="137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1155" name="Freihand 171154">
                  <a:extLst>
                    <a:ext uri="{FF2B5EF4-FFF2-40B4-BE49-F238E27FC236}">
                      <a16:creationId xmlns:a16="http://schemas.microsoft.com/office/drawing/2014/main" id="{F8050C78-5449-C07D-D125-41734516B163}"/>
                    </a:ext>
                  </a:extLst>
                </p14:cNvPr>
                <p14:cNvContentPartPr/>
                <p14:nvPr/>
              </p14:nvContentPartPr>
              <p14:xfrm>
                <a:off x="9419727" y="3864142"/>
                <a:ext cx="93960" cy="99360"/>
              </p14:xfrm>
            </p:contentPart>
          </mc:Choice>
          <mc:Fallback>
            <p:pic>
              <p:nvPicPr>
                <p:cNvPr id="171155" name="Freihand 171154">
                  <a:extLst>
                    <a:ext uri="{FF2B5EF4-FFF2-40B4-BE49-F238E27FC236}">
                      <a16:creationId xmlns:a16="http://schemas.microsoft.com/office/drawing/2014/main" id="{F8050C78-5449-C07D-D125-41734516B163}"/>
                    </a:ext>
                  </a:extLst>
                </p:cNvPr>
                <p:cNvPicPr/>
                <p:nvPr/>
              </p:nvPicPr>
              <p:blipFill>
                <a:blip r:embed="rId376"/>
                <a:stretch>
                  <a:fillRect/>
                </a:stretch>
              </p:blipFill>
              <p:spPr>
                <a:xfrm>
                  <a:off x="9415407" y="3859822"/>
                  <a:ext cx="102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1156" name="Freihand 171155">
                  <a:extLst>
                    <a:ext uri="{FF2B5EF4-FFF2-40B4-BE49-F238E27FC236}">
                      <a16:creationId xmlns:a16="http://schemas.microsoft.com/office/drawing/2014/main" id="{A2C7E0C0-D0DE-F710-5447-163700142924}"/>
                    </a:ext>
                  </a:extLst>
                </p14:cNvPr>
                <p14:cNvContentPartPr/>
                <p14:nvPr/>
              </p14:nvContentPartPr>
              <p14:xfrm>
                <a:off x="9667767" y="3850822"/>
                <a:ext cx="15480" cy="131400"/>
              </p14:xfrm>
            </p:contentPart>
          </mc:Choice>
          <mc:Fallback>
            <p:pic>
              <p:nvPicPr>
                <p:cNvPr id="171156" name="Freihand 171155">
                  <a:extLst>
                    <a:ext uri="{FF2B5EF4-FFF2-40B4-BE49-F238E27FC236}">
                      <a16:creationId xmlns:a16="http://schemas.microsoft.com/office/drawing/2014/main" id="{A2C7E0C0-D0DE-F710-5447-163700142924}"/>
                    </a:ext>
                  </a:extLst>
                </p:cNvPr>
                <p:cNvPicPr/>
                <p:nvPr/>
              </p:nvPicPr>
              <p:blipFill>
                <a:blip r:embed="rId378"/>
                <a:stretch>
                  <a:fillRect/>
                </a:stretch>
              </p:blipFill>
              <p:spPr>
                <a:xfrm>
                  <a:off x="9663447" y="3846502"/>
                  <a:ext cx="24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1157" name="Freihand 171156">
                  <a:extLst>
                    <a:ext uri="{FF2B5EF4-FFF2-40B4-BE49-F238E27FC236}">
                      <a16:creationId xmlns:a16="http://schemas.microsoft.com/office/drawing/2014/main" id="{97092486-2EB9-14BD-B801-0069E9F13CF5}"/>
                    </a:ext>
                  </a:extLst>
                </p14:cNvPr>
                <p14:cNvContentPartPr/>
                <p14:nvPr/>
              </p14:nvContentPartPr>
              <p14:xfrm>
                <a:off x="9638607" y="3912742"/>
                <a:ext cx="81720" cy="14760"/>
              </p14:xfrm>
            </p:contentPart>
          </mc:Choice>
          <mc:Fallback>
            <p:pic>
              <p:nvPicPr>
                <p:cNvPr id="171157" name="Freihand 171156">
                  <a:extLst>
                    <a:ext uri="{FF2B5EF4-FFF2-40B4-BE49-F238E27FC236}">
                      <a16:creationId xmlns:a16="http://schemas.microsoft.com/office/drawing/2014/main" id="{97092486-2EB9-14BD-B801-0069E9F13CF5}"/>
                    </a:ext>
                  </a:extLst>
                </p:cNvPr>
                <p:cNvPicPr/>
                <p:nvPr/>
              </p:nvPicPr>
              <p:blipFill>
                <a:blip r:embed="rId380"/>
                <a:stretch>
                  <a:fillRect/>
                </a:stretch>
              </p:blipFill>
              <p:spPr>
                <a:xfrm>
                  <a:off x="9634287" y="3908422"/>
                  <a:ext cx="90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1158" name="Freihand 171157">
                  <a:extLst>
                    <a:ext uri="{FF2B5EF4-FFF2-40B4-BE49-F238E27FC236}">
                      <a16:creationId xmlns:a16="http://schemas.microsoft.com/office/drawing/2014/main" id="{9E0C84DB-1826-9DDB-19F9-1D99E1ECB07C}"/>
                    </a:ext>
                  </a:extLst>
                </p14:cNvPr>
                <p14:cNvContentPartPr/>
                <p14:nvPr/>
              </p14:nvContentPartPr>
              <p14:xfrm>
                <a:off x="9849927" y="3760462"/>
                <a:ext cx="123120" cy="267480"/>
              </p14:xfrm>
            </p:contentPart>
          </mc:Choice>
          <mc:Fallback>
            <p:pic>
              <p:nvPicPr>
                <p:cNvPr id="171158" name="Freihand 171157">
                  <a:extLst>
                    <a:ext uri="{FF2B5EF4-FFF2-40B4-BE49-F238E27FC236}">
                      <a16:creationId xmlns:a16="http://schemas.microsoft.com/office/drawing/2014/main" id="{9E0C84DB-1826-9DDB-19F9-1D99E1ECB07C}"/>
                    </a:ext>
                  </a:extLst>
                </p:cNvPr>
                <p:cNvPicPr/>
                <p:nvPr/>
              </p:nvPicPr>
              <p:blipFill>
                <a:blip r:embed="rId382"/>
                <a:stretch>
                  <a:fillRect/>
                </a:stretch>
              </p:blipFill>
              <p:spPr>
                <a:xfrm>
                  <a:off x="9845607" y="3756142"/>
                  <a:ext cx="131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1159" name="Freihand 171158">
                  <a:extLst>
                    <a:ext uri="{FF2B5EF4-FFF2-40B4-BE49-F238E27FC236}">
                      <a16:creationId xmlns:a16="http://schemas.microsoft.com/office/drawing/2014/main" id="{6160623B-EA9E-CA45-3E21-40705F483DAF}"/>
                    </a:ext>
                  </a:extLst>
                </p14:cNvPr>
                <p14:cNvContentPartPr/>
                <p14:nvPr/>
              </p14:nvContentPartPr>
              <p14:xfrm>
                <a:off x="10024167" y="3740662"/>
                <a:ext cx="119160" cy="221040"/>
              </p14:xfrm>
            </p:contentPart>
          </mc:Choice>
          <mc:Fallback>
            <p:pic>
              <p:nvPicPr>
                <p:cNvPr id="171159" name="Freihand 171158">
                  <a:extLst>
                    <a:ext uri="{FF2B5EF4-FFF2-40B4-BE49-F238E27FC236}">
                      <a16:creationId xmlns:a16="http://schemas.microsoft.com/office/drawing/2014/main" id="{6160623B-EA9E-CA45-3E21-40705F483DAF}"/>
                    </a:ext>
                  </a:extLst>
                </p:cNvPr>
                <p:cNvPicPr/>
                <p:nvPr/>
              </p:nvPicPr>
              <p:blipFill>
                <a:blip r:embed="rId384"/>
                <a:stretch>
                  <a:fillRect/>
                </a:stretch>
              </p:blipFill>
              <p:spPr>
                <a:xfrm>
                  <a:off x="10019847" y="3736342"/>
                  <a:ext cx="127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1160" name="Freihand 171159">
                  <a:extLst>
                    <a:ext uri="{FF2B5EF4-FFF2-40B4-BE49-F238E27FC236}">
                      <a16:creationId xmlns:a16="http://schemas.microsoft.com/office/drawing/2014/main" id="{A718745A-29C0-73F4-3D41-DB3E45808752}"/>
                    </a:ext>
                  </a:extLst>
                </p14:cNvPr>
                <p14:cNvContentPartPr/>
                <p14:nvPr/>
              </p14:nvContentPartPr>
              <p14:xfrm>
                <a:off x="10261047" y="3813022"/>
                <a:ext cx="93600" cy="174240"/>
              </p14:xfrm>
            </p:contentPart>
          </mc:Choice>
          <mc:Fallback>
            <p:pic>
              <p:nvPicPr>
                <p:cNvPr id="171160" name="Freihand 171159">
                  <a:extLst>
                    <a:ext uri="{FF2B5EF4-FFF2-40B4-BE49-F238E27FC236}">
                      <a16:creationId xmlns:a16="http://schemas.microsoft.com/office/drawing/2014/main" id="{A718745A-29C0-73F4-3D41-DB3E45808752}"/>
                    </a:ext>
                  </a:extLst>
                </p:cNvPr>
                <p:cNvPicPr/>
                <p:nvPr/>
              </p:nvPicPr>
              <p:blipFill>
                <a:blip r:embed="rId386"/>
                <a:stretch>
                  <a:fillRect/>
                </a:stretch>
              </p:blipFill>
              <p:spPr>
                <a:xfrm>
                  <a:off x="10256727" y="3808702"/>
                  <a:ext cx="102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1161" name="Freihand 171160">
                  <a:extLst>
                    <a:ext uri="{FF2B5EF4-FFF2-40B4-BE49-F238E27FC236}">
                      <a16:creationId xmlns:a16="http://schemas.microsoft.com/office/drawing/2014/main" id="{914FA3A6-5160-9201-A1B0-F7869BF8EA09}"/>
                    </a:ext>
                  </a:extLst>
                </p14:cNvPr>
                <p14:cNvContentPartPr/>
                <p14:nvPr/>
              </p14:nvContentPartPr>
              <p14:xfrm>
                <a:off x="10528167" y="3757582"/>
                <a:ext cx="33480" cy="186120"/>
              </p14:xfrm>
            </p:contentPart>
          </mc:Choice>
          <mc:Fallback>
            <p:pic>
              <p:nvPicPr>
                <p:cNvPr id="171161" name="Freihand 171160">
                  <a:extLst>
                    <a:ext uri="{FF2B5EF4-FFF2-40B4-BE49-F238E27FC236}">
                      <a16:creationId xmlns:a16="http://schemas.microsoft.com/office/drawing/2014/main" id="{914FA3A6-5160-9201-A1B0-F7869BF8EA09}"/>
                    </a:ext>
                  </a:extLst>
                </p:cNvPr>
                <p:cNvPicPr/>
                <p:nvPr/>
              </p:nvPicPr>
              <p:blipFill>
                <a:blip r:embed="rId388"/>
                <a:stretch>
                  <a:fillRect/>
                </a:stretch>
              </p:blipFill>
              <p:spPr>
                <a:xfrm>
                  <a:off x="10523847" y="3753262"/>
                  <a:ext cx="42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1162" name="Freihand 171161">
                  <a:extLst>
                    <a:ext uri="{FF2B5EF4-FFF2-40B4-BE49-F238E27FC236}">
                      <a16:creationId xmlns:a16="http://schemas.microsoft.com/office/drawing/2014/main" id="{1DBF4B04-2537-A055-6082-286D9FA82665}"/>
                    </a:ext>
                  </a:extLst>
                </p14:cNvPr>
                <p14:cNvContentPartPr/>
                <p14:nvPr/>
              </p14:nvContentPartPr>
              <p14:xfrm>
                <a:off x="10490727" y="3705742"/>
                <a:ext cx="258840" cy="173880"/>
              </p14:xfrm>
            </p:contentPart>
          </mc:Choice>
          <mc:Fallback>
            <p:pic>
              <p:nvPicPr>
                <p:cNvPr id="171162" name="Freihand 171161">
                  <a:extLst>
                    <a:ext uri="{FF2B5EF4-FFF2-40B4-BE49-F238E27FC236}">
                      <a16:creationId xmlns:a16="http://schemas.microsoft.com/office/drawing/2014/main" id="{1DBF4B04-2537-A055-6082-286D9FA82665}"/>
                    </a:ext>
                  </a:extLst>
                </p:cNvPr>
                <p:cNvPicPr/>
                <p:nvPr/>
              </p:nvPicPr>
              <p:blipFill>
                <a:blip r:embed="rId390"/>
                <a:stretch>
                  <a:fillRect/>
                </a:stretch>
              </p:blipFill>
              <p:spPr>
                <a:xfrm>
                  <a:off x="10486407" y="3701422"/>
                  <a:ext cx="267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1163" name="Freihand 171162">
                  <a:extLst>
                    <a:ext uri="{FF2B5EF4-FFF2-40B4-BE49-F238E27FC236}">
                      <a16:creationId xmlns:a16="http://schemas.microsoft.com/office/drawing/2014/main" id="{A0AC718B-0F87-FB84-81E8-37E0889C961F}"/>
                    </a:ext>
                  </a:extLst>
                </p14:cNvPr>
                <p14:cNvContentPartPr/>
                <p14:nvPr/>
              </p14:nvContentPartPr>
              <p14:xfrm>
                <a:off x="10738767" y="3781702"/>
                <a:ext cx="50760" cy="113760"/>
              </p14:xfrm>
            </p:contentPart>
          </mc:Choice>
          <mc:Fallback>
            <p:pic>
              <p:nvPicPr>
                <p:cNvPr id="171163" name="Freihand 171162">
                  <a:extLst>
                    <a:ext uri="{FF2B5EF4-FFF2-40B4-BE49-F238E27FC236}">
                      <a16:creationId xmlns:a16="http://schemas.microsoft.com/office/drawing/2014/main" id="{A0AC718B-0F87-FB84-81E8-37E0889C961F}"/>
                    </a:ext>
                  </a:extLst>
                </p:cNvPr>
                <p:cNvPicPr/>
                <p:nvPr/>
              </p:nvPicPr>
              <p:blipFill>
                <a:blip r:embed="rId392"/>
                <a:stretch>
                  <a:fillRect/>
                </a:stretch>
              </p:blipFill>
              <p:spPr>
                <a:xfrm>
                  <a:off x="10734447" y="3777382"/>
                  <a:ext cx="59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1164" name="Freihand 171163">
                  <a:extLst>
                    <a:ext uri="{FF2B5EF4-FFF2-40B4-BE49-F238E27FC236}">
                      <a16:creationId xmlns:a16="http://schemas.microsoft.com/office/drawing/2014/main" id="{EA5B7F53-8B07-4858-EC5A-E5D8AF09EFEC}"/>
                    </a:ext>
                  </a:extLst>
                </p14:cNvPr>
                <p14:cNvContentPartPr/>
                <p14:nvPr/>
              </p14:nvContentPartPr>
              <p14:xfrm>
                <a:off x="10823007" y="3705022"/>
                <a:ext cx="335520" cy="178920"/>
              </p14:xfrm>
            </p:contentPart>
          </mc:Choice>
          <mc:Fallback>
            <p:pic>
              <p:nvPicPr>
                <p:cNvPr id="171164" name="Freihand 171163">
                  <a:extLst>
                    <a:ext uri="{FF2B5EF4-FFF2-40B4-BE49-F238E27FC236}">
                      <a16:creationId xmlns:a16="http://schemas.microsoft.com/office/drawing/2014/main" id="{EA5B7F53-8B07-4858-EC5A-E5D8AF09EFEC}"/>
                    </a:ext>
                  </a:extLst>
                </p:cNvPr>
                <p:cNvPicPr/>
                <p:nvPr/>
              </p:nvPicPr>
              <p:blipFill>
                <a:blip r:embed="rId394"/>
                <a:stretch>
                  <a:fillRect/>
                </a:stretch>
              </p:blipFill>
              <p:spPr>
                <a:xfrm>
                  <a:off x="10818687" y="3700702"/>
                  <a:ext cx="344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1165" name="Freihand 171164">
                  <a:extLst>
                    <a:ext uri="{FF2B5EF4-FFF2-40B4-BE49-F238E27FC236}">
                      <a16:creationId xmlns:a16="http://schemas.microsoft.com/office/drawing/2014/main" id="{2D466821-EB1F-5CED-ED48-0A03BED50917}"/>
                    </a:ext>
                  </a:extLst>
                </p14:cNvPr>
                <p14:cNvContentPartPr/>
                <p14:nvPr/>
              </p14:nvContentPartPr>
              <p14:xfrm>
                <a:off x="11372007" y="3723742"/>
                <a:ext cx="12600" cy="169560"/>
              </p14:xfrm>
            </p:contentPart>
          </mc:Choice>
          <mc:Fallback>
            <p:pic>
              <p:nvPicPr>
                <p:cNvPr id="171165" name="Freihand 171164">
                  <a:extLst>
                    <a:ext uri="{FF2B5EF4-FFF2-40B4-BE49-F238E27FC236}">
                      <a16:creationId xmlns:a16="http://schemas.microsoft.com/office/drawing/2014/main" id="{2D466821-EB1F-5CED-ED48-0A03BED50917}"/>
                    </a:ext>
                  </a:extLst>
                </p:cNvPr>
                <p:cNvPicPr/>
                <p:nvPr/>
              </p:nvPicPr>
              <p:blipFill>
                <a:blip r:embed="rId396"/>
                <a:stretch>
                  <a:fillRect/>
                </a:stretch>
              </p:blipFill>
              <p:spPr>
                <a:xfrm>
                  <a:off x="11367687" y="3719422"/>
                  <a:ext cx="21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1166" name="Freihand 171165">
                  <a:extLst>
                    <a:ext uri="{FF2B5EF4-FFF2-40B4-BE49-F238E27FC236}">
                      <a16:creationId xmlns:a16="http://schemas.microsoft.com/office/drawing/2014/main" id="{7D4281EB-54AE-1E6F-2FE7-C086E3BE39EB}"/>
                    </a:ext>
                  </a:extLst>
                </p14:cNvPr>
                <p14:cNvContentPartPr/>
                <p14:nvPr/>
              </p14:nvContentPartPr>
              <p14:xfrm>
                <a:off x="11292447" y="3777022"/>
                <a:ext cx="142200" cy="18000"/>
              </p14:xfrm>
            </p:contentPart>
          </mc:Choice>
          <mc:Fallback>
            <p:pic>
              <p:nvPicPr>
                <p:cNvPr id="171166" name="Freihand 171165">
                  <a:extLst>
                    <a:ext uri="{FF2B5EF4-FFF2-40B4-BE49-F238E27FC236}">
                      <a16:creationId xmlns:a16="http://schemas.microsoft.com/office/drawing/2014/main" id="{7D4281EB-54AE-1E6F-2FE7-C086E3BE39EB}"/>
                    </a:ext>
                  </a:extLst>
                </p:cNvPr>
                <p:cNvPicPr/>
                <p:nvPr/>
              </p:nvPicPr>
              <p:blipFill>
                <a:blip r:embed="rId398"/>
                <a:stretch>
                  <a:fillRect/>
                </a:stretch>
              </p:blipFill>
              <p:spPr>
                <a:xfrm>
                  <a:off x="11288127" y="3772702"/>
                  <a:ext cx="150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1167" name="Freihand 171166">
                  <a:extLst>
                    <a:ext uri="{FF2B5EF4-FFF2-40B4-BE49-F238E27FC236}">
                      <a16:creationId xmlns:a16="http://schemas.microsoft.com/office/drawing/2014/main" id="{30DD1D7A-7934-C37D-E5BF-3C00B6224AC8}"/>
                    </a:ext>
                  </a:extLst>
                </p14:cNvPr>
                <p14:cNvContentPartPr/>
                <p14:nvPr/>
              </p14:nvContentPartPr>
              <p14:xfrm>
                <a:off x="11441487" y="3711862"/>
                <a:ext cx="67320" cy="177840"/>
              </p14:xfrm>
            </p:contentPart>
          </mc:Choice>
          <mc:Fallback>
            <p:pic>
              <p:nvPicPr>
                <p:cNvPr id="171167" name="Freihand 171166">
                  <a:extLst>
                    <a:ext uri="{FF2B5EF4-FFF2-40B4-BE49-F238E27FC236}">
                      <a16:creationId xmlns:a16="http://schemas.microsoft.com/office/drawing/2014/main" id="{30DD1D7A-7934-C37D-E5BF-3C00B6224AC8}"/>
                    </a:ext>
                  </a:extLst>
                </p:cNvPr>
                <p:cNvPicPr/>
                <p:nvPr/>
              </p:nvPicPr>
              <p:blipFill>
                <a:blip r:embed="rId400"/>
                <a:stretch>
                  <a:fillRect/>
                </a:stretch>
              </p:blipFill>
              <p:spPr>
                <a:xfrm>
                  <a:off x="11437167" y="3707542"/>
                  <a:ext cx="75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1168" name="Freihand 171167">
                  <a:extLst>
                    <a:ext uri="{FF2B5EF4-FFF2-40B4-BE49-F238E27FC236}">
                      <a16:creationId xmlns:a16="http://schemas.microsoft.com/office/drawing/2014/main" id="{45036BBA-788E-A4E7-D916-9BE208B9E891}"/>
                    </a:ext>
                  </a:extLst>
                </p14:cNvPr>
                <p14:cNvContentPartPr/>
                <p14:nvPr/>
              </p14:nvContentPartPr>
              <p14:xfrm>
                <a:off x="11527167" y="3725542"/>
                <a:ext cx="99360" cy="99360"/>
              </p14:xfrm>
            </p:contentPart>
          </mc:Choice>
          <mc:Fallback>
            <p:pic>
              <p:nvPicPr>
                <p:cNvPr id="171168" name="Freihand 171167">
                  <a:extLst>
                    <a:ext uri="{FF2B5EF4-FFF2-40B4-BE49-F238E27FC236}">
                      <a16:creationId xmlns:a16="http://schemas.microsoft.com/office/drawing/2014/main" id="{45036BBA-788E-A4E7-D916-9BE208B9E891}"/>
                    </a:ext>
                  </a:extLst>
                </p:cNvPr>
                <p:cNvPicPr/>
                <p:nvPr/>
              </p:nvPicPr>
              <p:blipFill>
                <a:blip r:embed="rId402"/>
                <a:stretch>
                  <a:fillRect/>
                </a:stretch>
              </p:blipFill>
              <p:spPr>
                <a:xfrm>
                  <a:off x="11522847" y="3721222"/>
                  <a:ext cx="108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1169" name="Freihand 171168">
                  <a:extLst>
                    <a:ext uri="{FF2B5EF4-FFF2-40B4-BE49-F238E27FC236}">
                      <a16:creationId xmlns:a16="http://schemas.microsoft.com/office/drawing/2014/main" id="{532A5D7A-E5CF-E6C2-FA23-86CCADAF0715}"/>
                    </a:ext>
                  </a:extLst>
                </p14:cNvPr>
                <p14:cNvContentPartPr/>
                <p14:nvPr/>
              </p14:nvContentPartPr>
              <p14:xfrm>
                <a:off x="11641287" y="3723742"/>
                <a:ext cx="97920" cy="122040"/>
              </p14:xfrm>
            </p:contentPart>
          </mc:Choice>
          <mc:Fallback>
            <p:pic>
              <p:nvPicPr>
                <p:cNvPr id="171169" name="Freihand 171168">
                  <a:extLst>
                    <a:ext uri="{FF2B5EF4-FFF2-40B4-BE49-F238E27FC236}">
                      <a16:creationId xmlns:a16="http://schemas.microsoft.com/office/drawing/2014/main" id="{532A5D7A-E5CF-E6C2-FA23-86CCADAF0715}"/>
                    </a:ext>
                  </a:extLst>
                </p:cNvPr>
                <p:cNvPicPr/>
                <p:nvPr/>
              </p:nvPicPr>
              <p:blipFill>
                <a:blip r:embed="rId404"/>
                <a:stretch>
                  <a:fillRect/>
                </a:stretch>
              </p:blipFill>
              <p:spPr>
                <a:xfrm>
                  <a:off x="11636967" y="3719422"/>
                  <a:ext cx="106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1170" name="Freihand 171169">
                  <a:extLst>
                    <a:ext uri="{FF2B5EF4-FFF2-40B4-BE49-F238E27FC236}">
                      <a16:creationId xmlns:a16="http://schemas.microsoft.com/office/drawing/2014/main" id="{B25C1A5A-C0F6-8938-E5F2-54A6E985DD4E}"/>
                    </a:ext>
                  </a:extLst>
                </p14:cNvPr>
                <p14:cNvContentPartPr/>
                <p14:nvPr/>
              </p14:nvContentPartPr>
              <p14:xfrm>
                <a:off x="11793567" y="3733102"/>
                <a:ext cx="16920" cy="140040"/>
              </p14:xfrm>
            </p:contentPart>
          </mc:Choice>
          <mc:Fallback>
            <p:pic>
              <p:nvPicPr>
                <p:cNvPr id="171170" name="Freihand 171169">
                  <a:extLst>
                    <a:ext uri="{FF2B5EF4-FFF2-40B4-BE49-F238E27FC236}">
                      <a16:creationId xmlns:a16="http://schemas.microsoft.com/office/drawing/2014/main" id="{B25C1A5A-C0F6-8938-E5F2-54A6E985DD4E}"/>
                    </a:ext>
                  </a:extLst>
                </p:cNvPr>
                <p:cNvPicPr/>
                <p:nvPr/>
              </p:nvPicPr>
              <p:blipFill>
                <a:blip r:embed="rId406"/>
                <a:stretch>
                  <a:fillRect/>
                </a:stretch>
              </p:blipFill>
              <p:spPr>
                <a:xfrm>
                  <a:off x="11789247" y="3728782"/>
                  <a:ext cx="25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1171" name="Freihand 171170">
                  <a:extLst>
                    <a:ext uri="{FF2B5EF4-FFF2-40B4-BE49-F238E27FC236}">
                      <a16:creationId xmlns:a16="http://schemas.microsoft.com/office/drawing/2014/main" id="{F870E406-0D36-6383-B457-700B740B367B}"/>
                    </a:ext>
                  </a:extLst>
                </p14:cNvPr>
                <p14:cNvContentPartPr/>
                <p14:nvPr/>
              </p14:nvContentPartPr>
              <p14:xfrm>
                <a:off x="11741367" y="3782062"/>
                <a:ext cx="118440" cy="19800"/>
              </p14:xfrm>
            </p:contentPart>
          </mc:Choice>
          <mc:Fallback>
            <p:pic>
              <p:nvPicPr>
                <p:cNvPr id="171171" name="Freihand 171170">
                  <a:extLst>
                    <a:ext uri="{FF2B5EF4-FFF2-40B4-BE49-F238E27FC236}">
                      <a16:creationId xmlns:a16="http://schemas.microsoft.com/office/drawing/2014/main" id="{F870E406-0D36-6383-B457-700B740B367B}"/>
                    </a:ext>
                  </a:extLst>
                </p:cNvPr>
                <p:cNvPicPr/>
                <p:nvPr/>
              </p:nvPicPr>
              <p:blipFill>
                <a:blip r:embed="rId408"/>
                <a:stretch>
                  <a:fillRect/>
                </a:stretch>
              </p:blipFill>
              <p:spPr>
                <a:xfrm>
                  <a:off x="11737047" y="3777742"/>
                  <a:ext cx="127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1172" name="Freihand 171171">
                  <a:extLst>
                    <a:ext uri="{FF2B5EF4-FFF2-40B4-BE49-F238E27FC236}">
                      <a16:creationId xmlns:a16="http://schemas.microsoft.com/office/drawing/2014/main" id="{9A1F65BD-F04D-DE1F-5807-DDD8442C10A5}"/>
                    </a:ext>
                  </a:extLst>
                </p14:cNvPr>
                <p14:cNvContentPartPr/>
                <p14:nvPr/>
              </p14:nvContentPartPr>
              <p14:xfrm>
                <a:off x="11896527" y="3710062"/>
                <a:ext cx="181440" cy="161640"/>
              </p14:xfrm>
            </p:contentPart>
          </mc:Choice>
          <mc:Fallback>
            <p:pic>
              <p:nvPicPr>
                <p:cNvPr id="171172" name="Freihand 171171">
                  <a:extLst>
                    <a:ext uri="{FF2B5EF4-FFF2-40B4-BE49-F238E27FC236}">
                      <a16:creationId xmlns:a16="http://schemas.microsoft.com/office/drawing/2014/main" id="{9A1F65BD-F04D-DE1F-5807-DDD8442C10A5}"/>
                    </a:ext>
                  </a:extLst>
                </p:cNvPr>
                <p:cNvPicPr/>
                <p:nvPr/>
              </p:nvPicPr>
              <p:blipFill>
                <a:blip r:embed="rId410"/>
                <a:stretch>
                  <a:fillRect/>
                </a:stretch>
              </p:blipFill>
              <p:spPr>
                <a:xfrm>
                  <a:off x="11892207" y="3705742"/>
                  <a:ext cx="190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1173" name="Freihand 171172">
                  <a:extLst>
                    <a:ext uri="{FF2B5EF4-FFF2-40B4-BE49-F238E27FC236}">
                      <a16:creationId xmlns:a16="http://schemas.microsoft.com/office/drawing/2014/main" id="{72A01EDD-664E-70BD-D9A5-192F1A465748}"/>
                    </a:ext>
                  </a:extLst>
                </p14:cNvPr>
                <p14:cNvContentPartPr/>
                <p14:nvPr/>
              </p14:nvContentPartPr>
              <p14:xfrm>
                <a:off x="12058887" y="3728782"/>
                <a:ext cx="106560" cy="142200"/>
              </p14:xfrm>
            </p:contentPart>
          </mc:Choice>
          <mc:Fallback>
            <p:pic>
              <p:nvPicPr>
                <p:cNvPr id="171173" name="Freihand 171172">
                  <a:extLst>
                    <a:ext uri="{FF2B5EF4-FFF2-40B4-BE49-F238E27FC236}">
                      <a16:creationId xmlns:a16="http://schemas.microsoft.com/office/drawing/2014/main" id="{72A01EDD-664E-70BD-D9A5-192F1A465748}"/>
                    </a:ext>
                  </a:extLst>
                </p:cNvPr>
                <p:cNvPicPr/>
                <p:nvPr/>
              </p:nvPicPr>
              <p:blipFill>
                <a:blip r:embed="rId412"/>
                <a:stretch>
                  <a:fillRect/>
                </a:stretch>
              </p:blipFill>
              <p:spPr>
                <a:xfrm>
                  <a:off x="12054567" y="3724462"/>
                  <a:ext cx="115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1174" name="Freihand 171173">
                  <a:extLst>
                    <a:ext uri="{FF2B5EF4-FFF2-40B4-BE49-F238E27FC236}">
                      <a16:creationId xmlns:a16="http://schemas.microsoft.com/office/drawing/2014/main" id="{FDACF386-E1B5-03C9-38F4-D1F2141706EA}"/>
                    </a:ext>
                  </a:extLst>
                </p14:cNvPr>
                <p14:cNvContentPartPr/>
                <p14:nvPr/>
              </p14:nvContentPartPr>
              <p14:xfrm>
                <a:off x="11839647" y="3589822"/>
                <a:ext cx="344520" cy="98640"/>
              </p14:xfrm>
            </p:contentPart>
          </mc:Choice>
          <mc:Fallback>
            <p:pic>
              <p:nvPicPr>
                <p:cNvPr id="171174" name="Freihand 171173">
                  <a:extLst>
                    <a:ext uri="{FF2B5EF4-FFF2-40B4-BE49-F238E27FC236}">
                      <a16:creationId xmlns:a16="http://schemas.microsoft.com/office/drawing/2014/main" id="{FDACF386-E1B5-03C9-38F4-D1F2141706EA}"/>
                    </a:ext>
                  </a:extLst>
                </p:cNvPr>
                <p:cNvPicPr/>
                <p:nvPr/>
              </p:nvPicPr>
              <p:blipFill>
                <a:blip r:embed="rId414"/>
                <a:stretch>
                  <a:fillRect/>
                </a:stretch>
              </p:blipFill>
              <p:spPr>
                <a:xfrm>
                  <a:off x="11835327" y="3585502"/>
                  <a:ext cx="353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1175" name="Freihand 171174">
                  <a:extLst>
                    <a:ext uri="{FF2B5EF4-FFF2-40B4-BE49-F238E27FC236}">
                      <a16:creationId xmlns:a16="http://schemas.microsoft.com/office/drawing/2014/main" id="{29DCF576-84C6-89D1-211E-8AC1D119100C}"/>
                    </a:ext>
                  </a:extLst>
                </p14:cNvPr>
                <p14:cNvContentPartPr/>
                <p14:nvPr/>
              </p14:nvContentPartPr>
              <p14:xfrm>
                <a:off x="11755407" y="3298582"/>
                <a:ext cx="100440" cy="171720"/>
              </p14:xfrm>
            </p:contentPart>
          </mc:Choice>
          <mc:Fallback>
            <p:pic>
              <p:nvPicPr>
                <p:cNvPr id="171175" name="Freihand 171174">
                  <a:extLst>
                    <a:ext uri="{FF2B5EF4-FFF2-40B4-BE49-F238E27FC236}">
                      <a16:creationId xmlns:a16="http://schemas.microsoft.com/office/drawing/2014/main" id="{29DCF576-84C6-89D1-211E-8AC1D119100C}"/>
                    </a:ext>
                  </a:extLst>
                </p:cNvPr>
                <p:cNvPicPr/>
                <p:nvPr/>
              </p:nvPicPr>
              <p:blipFill>
                <a:blip r:embed="rId416"/>
                <a:stretch>
                  <a:fillRect/>
                </a:stretch>
              </p:blipFill>
              <p:spPr>
                <a:xfrm>
                  <a:off x="11751087" y="3294262"/>
                  <a:ext cx="109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1176" name="Freihand 171175">
                  <a:extLst>
                    <a:ext uri="{FF2B5EF4-FFF2-40B4-BE49-F238E27FC236}">
                      <a16:creationId xmlns:a16="http://schemas.microsoft.com/office/drawing/2014/main" id="{2CA98C5A-1586-D894-AE43-1CAFD5CBEA4E}"/>
                    </a:ext>
                  </a:extLst>
                </p14:cNvPr>
                <p14:cNvContentPartPr/>
                <p14:nvPr/>
              </p14:nvContentPartPr>
              <p14:xfrm>
                <a:off x="11741007" y="3304342"/>
                <a:ext cx="131760" cy="199440"/>
              </p14:xfrm>
            </p:contentPart>
          </mc:Choice>
          <mc:Fallback>
            <p:pic>
              <p:nvPicPr>
                <p:cNvPr id="171176" name="Freihand 171175">
                  <a:extLst>
                    <a:ext uri="{FF2B5EF4-FFF2-40B4-BE49-F238E27FC236}">
                      <a16:creationId xmlns:a16="http://schemas.microsoft.com/office/drawing/2014/main" id="{2CA98C5A-1586-D894-AE43-1CAFD5CBEA4E}"/>
                    </a:ext>
                  </a:extLst>
                </p:cNvPr>
                <p:cNvPicPr/>
                <p:nvPr/>
              </p:nvPicPr>
              <p:blipFill>
                <a:blip r:embed="rId418"/>
                <a:stretch>
                  <a:fillRect/>
                </a:stretch>
              </p:blipFill>
              <p:spPr>
                <a:xfrm>
                  <a:off x="11736687" y="3300022"/>
                  <a:ext cx="1404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1177" name="Freihand 171176">
                  <a:extLst>
                    <a:ext uri="{FF2B5EF4-FFF2-40B4-BE49-F238E27FC236}">
                      <a16:creationId xmlns:a16="http://schemas.microsoft.com/office/drawing/2014/main" id="{39FA581C-CD3B-69C7-18F7-D0DFB72F8E5A}"/>
                    </a:ext>
                  </a:extLst>
                </p14:cNvPr>
                <p14:cNvContentPartPr/>
                <p14:nvPr/>
              </p14:nvContentPartPr>
              <p14:xfrm>
                <a:off x="11879967" y="3290302"/>
                <a:ext cx="194400" cy="239760"/>
              </p14:xfrm>
            </p:contentPart>
          </mc:Choice>
          <mc:Fallback>
            <p:pic>
              <p:nvPicPr>
                <p:cNvPr id="171177" name="Freihand 171176">
                  <a:extLst>
                    <a:ext uri="{FF2B5EF4-FFF2-40B4-BE49-F238E27FC236}">
                      <a16:creationId xmlns:a16="http://schemas.microsoft.com/office/drawing/2014/main" id="{39FA581C-CD3B-69C7-18F7-D0DFB72F8E5A}"/>
                    </a:ext>
                  </a:extLst>
                </p:cNvPr>
                <p:cNvPicPr/>
                <p:nvPr/>
              </p:nvPicPr>
              <p:blipFill>
                <a:blip r:embed="rId420"/>
                <a:stretch>
                  <a:fillRect/>
                </a:stretch>
              </p:blipFill>
              <p:spPr>
                <a:xfrm>
                  <a:off x="11875647" y="3285982"/>
                  <a:ext cx="203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1186" name="Freihand 171185">
                  <a:extLst>
                    <a:ext uri="{FF2B5EF4-FFF2-40B4-BE49-F238E27FC236}">
                      <a16:creationId xmlns:a16="http://schemas.microsoft.com/office/drawing/2014/main" id="{4BA9AE97-21CF-589C-9F6F-F8495B71D3FE}"/>
                    </a:ext>
                  </a:extLst>
                </p14:cNvPr>
                <p14:cNvContentPartPr/>
                <p14:nvPr/>
              </p14:nvContentPartPr>
              <p14:xfrm>
                <a:off x="7975047" y="3959542"/>
                <a:ext cx="128880" cy="12600"/>
              </p14:xfrm>
            </p:contentPart>
          </mc:Choice>
          <mc:Fallback>
            <p:pic>
              <p:nvPicPr>
                <p:cNvPr id="171186" name="Freihand 171185">
                  <a:extLst>
                    <a:ext uri="{FF2B5EF4-FFF2-40B4-BE49-F238E27FC236}">
                      <a16:creationId xmlns:a16="http://schemas.microsoft.com/office/drawing/2014/main" id="{4BA9AE97-21CF-589C-9F6F-F8495B71D3FE}"/>
                    </a:ext>
                  </a:extLst>
                </p:cNvPr>
                <p:cNvPicPr/>
                <p:nvPr/>
              </p:nvPicPr>
              <p:blipFill>
                <a:blip r:embed="rId422"/>
                <a:stretch>
                  <a:fillRect/>
                </a:stretch>
              </p:blipFill>
              <p:spPr>
                <a:xfrm>
                  <a:off x="7970727" y="3955222"/>
                  <a:ext cx="137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1187" name="Freihand 171186">
                  <a:extLst>
                    <a:ext uri="{FF2B5EF4-FFF2-40B4-BE49-F238E27FC236}">
                      <a16:creationId xmlns:a16="http://schemas.microsoft.com/office/drawing/2014/main" id="{7BC89CD4-3488-3C77-93B0-DF57C675D5F3}"/>
                    </a:ext>
                  </a:extLst>
                </p14:cNvPr>
                <p14:cNvContentPartPr/>
                <p14:nvPr/>
              </p14:nvContentPartPr>
              <p14:xfrm>
                <a:off x="7917807" y="4008502"/>
                <a:ext cx="185760" cy="55080"/>
              </p14:xfrm>
            </p:contentPart>
          </mc:Choice>
          <mc:Fallback>
            <p:pic>
              <p:nvPicPr>
                <p:cNvPr id="171187" name="Freihand 171186">
                  <a:extLst>
                    <a:ext uri="{FF2B5EF4-FFF2-40B4-BE49-F238E27FC236}">
                      <a16:creationId xmlns:a16="http://schemas.microsoft.com/office/drawing/2014/main" id="{7BC89CD4-3488-3C77-93B0-DF57C675D5F3}"/>
                    </a:ext>
                  </a:extLst>
                </p:cNvPr>
                <p:cNvPicPr/>
                <p:nvPr/>
              </p:nvPicPr>
              <p:blipFill>
                <a:blip r:embed="rId424"/>
                <a:stretch>
                  <a:fillRect/>
                </a:stretch>
              </p:blipFill>
              <p:spPr>
                <a:xfrm>
                  <a:off x="7913487" y="4004182"/>
                  <a:ext cx="194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1189" name="Freihand 171188">
                  <a:extLst>
                    <a:ext uri="{FF2B5EF4-FFF2-40B4-BE49-F238E27FC236}">
                      <a16:creationId xmlns:a16="http://schemas.microsoft.com/office/drawing/2014/main" id="{60DF23C8-3FF0-39E4-E03D-83A1268F8C8C}"/>
                    </a:ext>
                  </a:extLst>
                </p14:cNvPr>
                <p14:cNvContentPartPr/>
                <p14:nvPr/>
              </p14:nvContentPartPr>
              <p14:xfrm>
                <a:off x="6671847" y="3946222"/>
                <a:ext cx="137520" cy="233640"/>
              </p14:xfrm>
            </p:contentPart>
          </mc:Choice>
          <mc:Fallback>
            <p:pic>
              <p:nvPicPr>
                <p:cNvPr id="171189" name="Freihand 171188">
                  <a:extLst>
                    <a:ext uri="{FF2B5EF4-FFF2-40B4-BE49-F238E27FC236}">
                      <a16:creationId xmlns:a16="http://schemas.microsoft.com/office/drawing/2014/main" id="{60DF23C8-3FF0-39E4-E03D-83A1268F8C8C}"/>
                    </a:ext>
                  </a:extLst>
                </p:cNvPr>
                <p:cNvPicPr/>
                <p:nvPr/>
              </p:nvPicPr>
              <p:blipFill>
                <a:blip r:embed="rId426"/>
                <a:stretch>
                  <a:fillRect/>
                </a:stretch>
              </p:blipFill>
              <p:spPr>
                <a:xfrm>
                  <a:off x="6667527" y="3941902"/>
                  <a:ext cx="146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1190" name="Freihand 171189">
                  <a:extLst>
                    <a:ext uri="{FF2B5EF4-FFF2-40B4-BE49-F238E27FC236}">
                      <a16:creationId xmlns:a16="http://schemas.microsoft.com/office/drawing/2014/main" id="{6A26C3AE-7646-865E-A42F-F4ED351E1DE2}"/>
                    </a:ext>
                  </a:extLst>
                </p14:cNvPr>
                <p14:cNvContentPartPr/>
                <p14:nvPr/>
              </p14:nvContentPartPr>
              <p14:xfrm>
                <a:off x="6896127" y="3957382"/>
                <a:ext cx="73800" cy="137880"/>
              </p14:xfrm>
            </p:contentPart>
          </mc:Choice>
          <mc:Fallback>
            <p:pic>
              <p:nvPicPr>
                <p:cNvPr id="171190" name="Freihand 171189">
                  <a:extLst>
                    <a:ext uri="{FF2B5EF4-FFF2-40B4-BE49-F238E27FC236}">
                      <a16:creationId xmlns:a16="http://schemas.microsoft.com/office/drawing/2014/main" id="{6A26C3AE-7646-865E-A42F-F4ED351E1DE2}"/>
                    </a:ext>
                  </a:extLst>
                </p:cNvPr>
                <p:cNvPicPr/>
                <p:nvPr/>
              </p:nvPicPr>
              <p:blipFill>
                <a:blip r:embed="rId428"/>
                <a:stretch>
                  <a:fillRect/>
                </a:stretch>
              </p:blipFill>
              <p:spPr>
                <a:xfrm>
                  <a:off x="6891807" y="3953062"/>
                  <a:ext cx="82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1191" name="Freihand 171190">
                  <a:extLst>
                    <a:ext uri="{FF2B5EF4-FFF2-40B4-BE49-F238E27FC236}">
                      <a16:creationId xmlns:a16="http://schemas.microsoft.com/office/drawing/2014/main" id="{D9B1FF5D-4D09-67E0-E8E3-8F882FE14006}"/>
                    </a:ext>
                  </a:extLst>
                </p14:cNvPr>
                <p14:cNvContentPartPr/>
                <p14:nvPr/>
              </p14:nvContentPartPr>
              <p14:xfrm>
                <a:off x="7052367" y="3944782"/>
                <a:ext cx="78840" cy="115560"/>
              </p14:xfrm>
            </p:contentPart>
          </mc:Choice>
          <mc:Fallback>
            <p:pic>
              <p:nvPicPr>
                <p:cNvPr id="171191" name="Freihand 171190">
                  <a:extLst>
                    <a:ext uri="{FF2B5EF4-FFF2-40B4-BE49-F238E27FC236}">
                      <a16:creationId xmlns:a16="http://schemas.microsoft.com/office/drawing/2014/main" id="{D9B1FF5D-4D09-67E0-E8E3-8F882FE14006}"/>
                    </a:ext>
                  </a:extLst>
                </p:cNvPr>
                <p:cNvPicPr/>
                <p:nvPr/>
              </p:nvPicPr>
              <p:blipFill>
                <a:blip r:embed="rId430"/>
                <a:stretch>
                  <a:fillRect/>
                </a:stretch>
              </p:blipFill>
              <p:spPr>
                <a:xfrm>
                  <a:off x="7048047" y="3940462"/>
                  <a:ext cx="87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1192" name="Freihand 171191">
                  <a:extLst>
                    <a:ext uri="{FF2B5EF4-FFF2-40B4-BE49-F238E27FC236}">
                      <a16:creationId xmlns:a16="http://schemas.microsoft.com/office/drawing/2014/main" id="{CAED421C-D5F6-F6BB-58A9-1B3A449E0005}"/>
                    </a:ext>
                  </a:extLst>
                </p14:cNvPr>
                <p14:cNvContentPartPr/>
                <p14:nvPr/>
              </p14:nvContentPartPr>
              <p14:xfrm>
                <a:off x="7215807" y="3932182"/>
                <a:ext cx="137160" cy="144360"/>
              </p14:xfrm>
            </p:contentPart>
          </mc:Choice>
          <mc:Fallback>
            <p:pic>
              <p:nvPicPr>
                <p:cNvPr id="171192" name="Freihand 171191">
                  <a:extLst>
                    <a:ext uri="{FF2B5EF4-FFF2-40B4-BE49-F238E27FC236}">
                      <a16:creationId xmlns:a16="http://schemas.microsoft.com/office/drawing/2014/main" id="{CAED421C-D5F6-F6BB-58A9-1B3A449E0005}"/>
                    </a:ext>
                  </a:extLst>
                </p:cNvPr>
                <p:cNvPicPr/>
                <p:nvPr/>
              </p:nvPicPr>
              <p:blipFill>
                <a:blip r:embed="rId432"/>
                <a:stretch>
                  <a:fillRect/>
                </a:stretch>
              </p:blipFill>
              <p:spPr>
                <a:xfrm>
                  <a:off x="7211487" y="3927862"/>
                  <a:ext cx="145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1193" name="Freihand 171192">
                  <a:extLst>
                    <a:ext uri="{FF2B5EF4-FFF2-40B4-BE49-F238E27FC236}">
                      <a16:creationId xmlns:a16="http://schemas.microsoft.com/office/drawing/2014/main" id="{356E2733-65F2-9146-1481-3DCE01999D1C}"/>
                    </a:ext>
                  </a:extLst>
                </p14:cNvPr>
                <p14:cNvContentPartPr/>
                <p14:nvPr/>
              </p14:nvContentPartPr>
              <p14:xfrm>
                <a:off x="7453767" y="3915622"/>
                <a:ext cx="94680" cy="96840"/>
              </p14:xfrm>
            </p:contentPart>
          </mc:Choice>
          <mc:Fallback>
            <p:pic>
              <p:nvPicPr>
                <p:cNvPr id="171193" name="Freihand 171192">
                  <a:extLst>
                    <a:ext uri="{FF2B5EF4-FFF2-40B4-BE49-F238E27FC236}">
                      <a16:creationId xmlns:a16="http://schemas.microsoft.com/office/drawing/2014/main" id="{356E2733-65F2-9146-1481-3DCE01999D1C}"/>
                    </a:ext>
                  </a:extLst>
                </p:cNvPr>
                <p:cNvPicPr/>
                <p:nvPr/>
              </p:nvPicPr>
              <p:blipFill>
                <a:blip r:embed="rId434"/>
                <a:stretch>
                  <a:fillRect/>
                </a:stretch>
              </p:blipFill>
              <p:spPr>
                <a:xfrm>
                  <a:off x="7449447" y="3911302"/>
                  <a:ext cx="103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1194" name="Freihand 171193">
                  <a:extLst>
                    <a:ext uri="{FF2B5EF4-FFF2-40B4-BE49-F238E27FC236}">
                      <a16:creationId xmlns:a16="http://schemas.microsoft.com/office/drawing/2014/main" id="{0CA2E863-5040-246D-6F87-F528C920544D}"/>
                    </a:ext>
                  </a:extLst>
                </p14:cNvPr>
                <p14:cNvContentPartPr/>
                <p14:nvPr/>
              </p14:nvContentPartPr>
              <p14:xfrm>
                <a:off x="7564647" y="4036942"/>
                <a:ext cx="21600" cy="106200"/>
              </p14:xfrm>
            </p:contentPart>
          </mc:Choice>
          <mc:Fallback>
            <p:pic>
              <p:nvPicPr>
                <p:cNvPr id="171194" name="Freihand 171193">
                  <a:extLst>
                    <a:ext uri="{FF2B5EF4-FFF2-40B4-BE49-F238E27FC236}">
                      <a16:creationId xmlns:a16="http://schemas.microsoft.com/office/drawing/2014/main" id="{0CA2E863-5040-246D-6F87-F528C920544D}"/>
                    </a:ext>
                  </a:extLst>
                </p:cNvPr>
                <p:cNvPicPr/>
                <p:nvPr/>
              </p:nvPicPr>
              <p:blipFill>
                <a:blip r:embed="rId436"/>
                <a:stretch>
                  <a:fillRect/>
                </a:stretch>
              </p:blipFill>
              <p:spPr>
                <a:xfrm>
                  <a:off x="7560327" y="4032622"/>
                  <a:ext cx="30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1195" name="Freihand 171194">
                  <a:extLst>
                    <a:ext uri="{FF2B5EF4-FFF2-40B4-BE49-F238E27FC236}">
                      <a16:creationId xmlns:a16="http://schemas.microsoft.com/office/drawing/2014/main" id="{E72AF089-89B7-75DA-3495-9EC640A7F726}"/>
                    </a:ext>
                  </a:extLst>
                </p14:cNvPr>
                <p14:cNvContentPartPr/>
                <p14:nvPr/>
              </p14:nvContentPartPr>
              <p14:xfrm>
                <a:off x="7626567" y="3895822"/>
                <a:ext cx="66960" cy="158040"/>
              </p14:xfrm>
            </p:contentPart>
          </mc:Choice>
          <mc:Fallback>
            <p:pic>
              <p:nvPicPr>
                <p:cNvPr id="171195" name="Freihand 171194">
                  <a:extLst>
                    <a:ext uri="{FF2B5EF4-FFF2-40B4-BE49-F238E27FC236}">
                      <a16:creationId xmlns:a16="http://schemas.microsoft.com/office/drawing/2014/main" id="{E72AF089-89B7-75DA-3495-9EC640A7F726}"/>
                    </a:ext>
                  </a:extLst>
                </p:cNvPr>
                <p:cNvPicPr/>
                <p:nvPr/>
              </p:nvPicPr>
              <p:blipFill>
                <a:blip r:embed="rId438"/>
                <a:stretch>
                  <a:fillRect/>
                </a:stretch>
              </p:blipFill>
              <p:spPr>
                <a:xfrm>
                  <a:off x="7622247" y="3891502"/>
                  <a:ext cx="7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1196" name="Freihand 171195">
                  <a:extLst>
                    <a:ext uri="{FF2B5EF4-FFF2-40B4-BE49-F238E27FC236}">
                      <a16:creationId xmlns:a16="http://schemas.microsoft.com/office/drawing/2014/main" id="{6A1CB4CD-C3D3-15C4-9FEC-EC6E5C0A91F1}"/>
                    </a:ext>
                  </a:extLst>
                </p14:cNvPr>
                <p14:cNvContentPartPr/>
                <p14:nvPr/>
              </p14:nvContentPartPr>
              <p14:xfrm>
                <a:off x="7799007" y="3934702"/>
                <a:ext cx="90000" cy="200520"/>
              </p14:xfrm>
            </p:contentPart>
          </mc:Choice>
          <mc:Fallback>
            <p:pic>
              <p:nvPicPr>
                <p:cNvPr id="171196" name="Freihand 171195">
                  <a:extLst>
                    <a:ext uri="{FF2B5EF4-FFF2-40B4-BE49-F238E27FC236}">
                      <a16:creationId xmlns:a16="http://schemas.microsoft.com/office/drawing/2014/main" id="{6A1CB4CD-C3D3-15C4-9FEC-EC6E5C0A91F1}"/>
                    </a:ext>
                  </a:extLst>
                </p:cNvPr>
                <p:cNvPicPr/>
                <p:nvPr/>
              </p:nvPicPr>
              <p:blipFill>
                <a:blip r:embed="rId440"/>
                <a:stretch>
                  <a:fillRect/>
                </a:stretch>
              </p:blipFill>
              <p:spPr>
                <a:xfrm>
                  <a:off x="7794687" y="3930382"/>
                  <a:ext cx="98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1217" name="Freihand 171216">
                  <a:extLst>
                    <a:ext uri="{FF2B5EF4-FFF2-40B4-BE49-F238E27FC236}">
                      <a16:creationId xmlns:a16="http://schemas.microsoft.com/office/drawing/2014/main" id="{EF782C98-3E71-D399-8A4C-25C504674C10}"/>
                    </a:ext>
                  </a:extLst>
                </p14:cNvPr>
                <p14:cNvContentPartPr/>
                <p14:nvPr/>
              </p14:nvContentPartPr>
              <p14:xfrm>
                <a:off x="5989287" y="4506382"/>
                <a:ext cx="85320" cy="103680"/>
              </p14:xfrm>
            </p:contentPart>
          </mc:Choice>
          <mc:Fallback>
            <p:pic>
              <p:nvPicPr>
                <p:cNvPr id="171217" name="Freihand 171216">
                  <a:extLst>
                    <a:ext uri="{FF2B5EF4-FFF2-40B4-BE49-F238E27FC236}">
                      <a16:creationId xmlns:a16="http://schemas.microsoft.com/office/drawing/2014/main" id="{EF782C98-3E71-D399-8A4C-25C504674C10}"/>
                    </a:ext>
                  </a:extLst>
                </p:cNvPr>
                <p:cNvPicPr/>
                <p:nvPr/>
              </p:nvPicPr>
              <p:blipFill>
                <a:blip r:embed="rId442"/>
                <a:stretch>
                  <a:fillRect/>
                </a:stretch>
              </p:blipFill>
              <p:spPr>
                <a:xfrm>
                  <a:off x="5984967" y="4502062"/>
                  <a:ext cx="93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1218" name="Freihand 171217">
                  <a:extLst>
                    <a:ext uri="{FF2B5EF4-FFF2-40B4-BE49-F238E27FC236}">
                      <a16:creationId xmlns:a16="http://schemas.microsoft.com/office/drawing/2014/main" id="{416DBF10-1C0A-C182-DEDE-339153D5D8B9}"/>
                    </a:ext>
                  </a:extLst>
                </p14:cNvPr>
                <p14:cNvContentPartPr/>
                <p14:nvPr/>
              </p14:nvContentPartPr>
              <p14:xfrm>
                <a:off x="6072807" y="4387222"/>
                <a:ext cx="222840" cy="312120"/>
              </p14:xfrm>
            </p:contentPart>
          </mc:Choice>
          <mc:Fallback>
            <p:pic>
              <p:nvPicPr>
                <p:cNvPr id="171218" name="Freihand 171217">
                  <a:extLst>
                    <a:ext uri="{FF2B5EF4-FFF2-40B4-BE49-F238E27FC236}">
                      <a16:creationId xmlns:a16="http://schemas.microsoft.com/office/drawing/2014/main" id="{416DBF10-1C0A-C182-DEDE-339153D5D8B9}"/>
                    </a:ext>
                  </a:extLst>
                </p:cNvPr>
                <p:cNvPicPr/>
                <p:nvPr/>
              </p:nvPicPr>
              <p:blipFill>
                <a:blip r:embed="rId444"/>
                <a:stretch>
                  <a:fillRect/>
                </a:stretch>
              </p:blipFill>
              <p:spPr>
                <a:xfrm>
                  <a:off x="6068487" y="4382902"/>
                  <a:ext cx="2314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1219" name="Freihand 171218">
                  <a:extLst>
                    <a:ext uri="{FF2B5EF4-FFF2-40B4-BE49-F238E27FC236}">
                      <a16:creationId xmlns:a16="http://schemas.microsoft.com/office/drawing/2014/main" id="{B849A42B-B86B-149C-904C-4F17144728F4}"/>
                    </a:ext>
                  </a:extLst>
                </p14:cNvPr>
                <p14:cNvContentPartPr/>
                <p14:nvPr/>
              </p14:nvContentPartPr>
              <p14:xfrm>
                <a:off x="6236247" y="4390462"/>
                <a:ext cx="102600" cy="159120"/>
              </p14:xfrm>
            </p:contentPart>
          </mc:Choice>
          <mc:Fallback>
            <p:pic>
              <p:nvPicPr>
                <p:cNvPr id="171219" name="Freihand 171218">
                  <a:extLst>
                    <a:ext uri="{FF2B5EF4-FFF2-40B4-BE49-F238E27FC236}">
                      <a16:creationId xmlns:a16="http://schemas.microsoft.com/office/drawing/2014/main" id="{B849A42B-B86B-149C-904C-4F17144728F4}"/>
                    </a:ext>
                  </a:extLst>
                </p:cNvPr>
                <p:cNvPicPr/>
                <p:nvPr/>
              </p:nvPicPr>
              <p:blipFill>
                <a:blip r:embed="rId446"/>
                <a:stretch>
                  <a:fillRect/>
                </a:stretch>
              </p:blipFill>
              <p:spPr>
                <a:xfrm>
                  <a:off x="6231927" y="4386142"/>
                  <a:ext cx="111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1220" name="Freihand 171219">
                  <a:extLst>
                    <a:ext uri="{FF2B5EF4-FFF2-40B4-BE49-F238E27FC236}">
                      <a16:creationId xmlns:a16="http://schemas.microsoft.com/office/drawing/2014/main" id="{645751D3-2062-3915-E287-C660182642FB}"/>
                    </a:ext>
                  </a:extLst>
                </p14:cNvPr>
                <p14:cNvContentPartPr/>
                <p14:nvPr/>
              </p14:nvContentPartPr>
              <p14:xfrm>
                <a:off x="6406527" y="4318102"/>
                <a:ext cx="152640" cy="258480"/>
              </p14:xfrm>
            </p:contentPart>
          </mc:Choice>
          <mc:Fallback>
            <p:pic>
              <p:nvPicPr>
                <p:cNvPr id="171220" name="Freihand 171219">
                  <a:extLst>
                    <a:ext uri="{FF2B5EF4-FFF2-40B4-BE49-F238E27FC236}">
                      <a16:creationId xmlns:a16="http://schemas.microsoft.com/office/drawing/2014/main" id="{645751D3-2062-3915-E287-C660182642FB}"/>
                    </a:ext>
                  </a:extLst>
                </p:cNvPr>
                <p:cNvPicPr/>
                <p:nvPr/>
              </p:nvPicPr>
              <p:blipFill>
                <a:blip r:embed="rId448"/>
                <a:stretch>
                  <a:fillRect/>
                </a:stretch>
              </p:blipFill>
              <p:spPr>
                <a:xfrm>
                  <a:off x="6402207" y="4313782"/>
                  <a:ext cx="1612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1221" name="Freihand 171220">
                  <a:extLst>
                    <a:ext uri="{FF2B5EF4-FFF2-40B4-BE49-F238E27FC236}">
                      <a16:creationId xmlns:a16="http://schemas.microsoft.com/office/drawing/2014/main" id="{6878227D-3C4A-1F04-6D1F-AF50875FDF25}"/>
                    </a:ext>
                  </a:extLst>
                </p14:cNvPr>
                <p14:cNvContentPartPr/>
                <p14:nvPr/>
              </p14:nvContentPartPr>
              <p14:xfrm>
                <a:off x="6452967" y="4633462"/>
                <a:ext cx="125640" cy="24120"/>
              </p14:xfrm>
            </p:contentPart>
          </mc:Choice>
          <mc:Fallback>
            <p:pic>
              <p:nvPicPr>
                <p:cNvPr id="171221" name="Freihand 171220">
                  <a:extLst>
                    <a:ext uri="{FF2B5EF4-FFF2-40B4-BE49-F238E27FC236}">
                      <a16:creationId xmlns:a16="http://schemas.microsoft.com/office/drawing/2014/main" id="{6878227D-3C4A-1F04-6D1F-AF50875FDF25}"/>
                    </a:ext>
                  </a:extLst>
                </p:cNvPr>
                <p:cNvPicPr/>
                <p:nvPr/>
              </p:nvPicPr>
              <p:blipFill>
                <a:blip r:embed="rId450"/>
                <a:stretch>
                  <a:fillRect/>
                </a:stretch>
              </p:blipFill>
              <p:spPr>
                <a:xfrm>
                  <a:off x="6448647" y="4629142"/>
                  <a:ext cx="134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1222" name="Freihand 171221">
                  <a:extLst>
                    <a:ext uri="{FF2B5EF4-FFF2-40B4-BE49-F238E27FC236}">
                      <a16:creationId xmlns:a16="http://schemas.microsoft.com/office/drawing/2014/main" id="{8F1741E4-4394-C10F-D175-7AB2C8F644F3}"/>
                    </a:ext>
                  </a:extLst>
                </p14:cNvPr>
                <p14:cNvContentPartPr/>
                <p14:nvPr/>
              </p14:nvContentPartPr>
              <p14:xfrm>
                <a:off x="6703167" y="4509982"/>
                <a:ext cx="153000" cy="215640"/>
              </p14:xfrm>
            </p:contentPart>
          </mc:Choice>
          <mc:Fallback>
            <p:pic>
              <p:nvPicPr>
                <p:cNvPr id="171222" name="Freihand 171221">
                  <a:extLst>
                    <a:ext uri="{FF2B5EF4-FFF2-40B4-BE49-F238E27FC236}">
                      <a16:creationId xmlns:a16="http://schemas.microsoft.com/office/drawing/2014/main" id="{8F1741E4-4394-C10F-D175-7AB2C8F644F3}"/>
                    </a:ext>
                  </a:extLst>
                </p:cNvPr>
                <p:cNvPicPr/>
                <p:nvPr/>
              </p:nvPicPr>
              <p:blipFill>
                <a:blip r:embed="rId452"/>
                <a:stretch>
                  <a:fillRect/>
                </a:stretch>
              </p:blipFill>
              <p:spPr>
                <a:xfrm>
                  <a:off x="6698847" y="4505662"/>
                  <a:ext cx="161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1224" name="Freihand 171223">
                  <a:extLst>
                    <a:ext uri="{FF2B5EF4-FFF2-40B4-BE49-F238E27FC236}">
                      <a16:creationId xmlns:a16="http://schemas.microsoft.com/office/drawing/2014/main" id="{1AB8EFFD-2AD7-98DC-84FC-60E7846A7FCC}"/>
                    </a:ext>
                  </a:extLst>
                </p14:cNvPr>
                <p14:cNvContentPartPr/>
                <p14:nvPr/>
              </p14:nvContentPartPr>
              <p14:xfrm>
                <a:off x="5419047" y="5181742"/>
                <a:ext cx="156240" cy="15840"/>
              </p14:xfrm>
            </p:contentPart>
          </mc:Choice>
          <mc:Fallback>
            <p:pic>
              <p:nvPicPr>
                <p:cNvPr id="171224" name="Freihand 171223">
                  <a:extLst>
                    <a:ext uri="{FF2B5EF4-FFF2-40B4-BE49-F238E27FC236}">
                      <a16:creationId xmlns:a16="http://schemas.microsoft.com/office/drawing/2014/main" id="{1AB8EFFD-2AD7-98DC-84FC-60E7846A7FCC}"/>
                    </a:ext>
                  </a:extLst>
                </p:cNvPr>
                <p:cNvPicPr/>
                <p:nvPr/>
              </p:nvPicPr>
              <p:blipFill>
                <a:blip r:embed="rId454"/>
                <a:stretch>
                  <a:fillRect/>
                </a:stretch>
              </p:blipFill>
              <p:spPr>
                <a:xfrm>
                  <a:off x="5414727" y="5177422"/>
                  <a:ext cx="164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1225" name="Freihand 171224">
                  <a:extLst>
                    <a:ext uri="{FF2B5EF4-FFF2-40B4-BE49-F238E27FC236}">
                      <a16:creationId xmlns:a16="http://schemas.microsoft.com/office/drawing/2014/main" id="{444B8CC8-AE26-6131-4676-C95B52F2803A}"/>
                    </a:ext>
                  </a:extLst>
                </p14:cNvPr>
                <p14:cNvContentPartPr/>
                <p14:nvPr/>
              </p14:nvContentPartPr>
              <p14:xfrm>
                <a:off x="5451087" y="5118022"/>
                <a:ext cx="256320" cy="193680"/>
              </p14:xfrm>
            </p:contentPart>
          </mc:Choice>
          <mc:Fallback>
            <p:pic>
              <p:nvPicPr>
                <p:cNvPr id="171225" name="Freihand 171224">
                  <a:extLst>
                    <a:ext uri="{FF2B5EF4-FFF2-40B4-BE49-F238E27FC236}">
                      <a16:creationId xmlns:a16="http://schemas.microsoft.com/office/drawing/2014/main" id="{444B8CC8-AE26-6131-4676-C95B52F2803A}"/>
                    </a:ext>
                  </a:extLst>
                </p:cNvPr>
                <p:cNvPicPr/>
                <p:nvPr/>
              </p:nvPicPr>
              <p:blipFill>
                <a:blip r:embed="rId456"/>
                <a:stretch>
                  <a:fillRect/>
                </a:stretch>
              </p:blipFill>
              <p:spPr>
                <a:xfrm>
                  <a:off x="5446767" y="5113702"/>
                  <a:ext cx="264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1227" name="Freihand 171226">
                  <a:extLst>
                    <a:ext uri="{FF2B5EF4-FFF2-40B4-BE49-F238E27FC236}">
                      <a16:creationId xmlns:a16="http://schemas.microsoft.com/office/drawing/2014/main" id="{0150716D-A86E-0D73-A4B4-83C056E6A773}"/>
                    </a:ext>
                  </a:extLst>
                </p14:cNvPr>
                <p14:cNvContentPartPr/>
                <p14:nvPr/>
              </p14:nvContentPartPr>
              <p14:xfrm>
                <a:off x="5871567" y="5059702"/>
                <a:ext cx="142920" cy="244080"/>
              </p14:xfrm>
            </p:contentPart>
          </mc:Choice>
          <mc:Fallback>
            <p:pic>
              <p:nvPicPr>
                <p:cNvPr id="171227" name="Freihand 171226">
                  <a:extLst>
                    <a:ext uri="{FF2B5EF4-FFF2-40B4-BE49-F238E27FC236}">
                      <a16:creationId xmlns:a16="http://schemas.microsoft.com/office/drawing/2014/main" id="{0150716D-A86E-0D73-A4B4-83C056E6A773}"/>
                    </a:ext>
                  </a:extLst>
                </p:cNvPr>
                <p:cNvPicPr/>
                <p:nvPr/>
              </p:nvPicPr>
              <p:blipFill>
                <a:blip r:embed="rId458"/>
                <a:stretch>
                  <a:fillRect/>
                </a:stretch>
              </p:blipFill>
              <p:spPr>
                <a:xfrm>
                  <a:off x="5867247" y="5055382"/>
                  <a:ext cx="151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1228" name="Freihand 171227">
                  <a:extLst>
                    <a:ext uri="{FF2B5EF4-FFF2-40B4-BE49-F238E27FC236}">
                      <a16:creationId xmlns:a16="http://schemas.microsoft.com/office/drawing/2014/main" id="{04BDFB70-F93A-922A-D90C-E7AA6142D2ED}"/>
                    </a:ext>
                  </a:extLst>
                </p14:cNvPr>
                <p14:cNvContentPartPr/>
                <p14:nvPr/>
              </p14:nvContentPartPr>
              <p14:xfrm>
                <a:off x="6048327" y="5085622"/>
                <a:ext cx="96120" cy="147240"/>
              </p14:xfrm>
            </p:contentPart>
          </mc:Choice>
          <mc:Fallback>
            <p:pic>
              <p:nvPicPr>
                <p:cNvPr id="171228" name="Freihand 171227">
                  <a:extLst>
                    <a:ext uri="{FF2B5EF4-FFF2-40B4-BE49-F238E27FC236}">
                      <a16:creationId xmlns:a16="http://schemas.microsoft.com/office/drawing/2014/main" id="{04BDFB70-F93A-922A-D90C-E7AA6142D2ED}"/>
                    </a:ext>
                  </a:extLst>
                </p:cNvPr>
                <p:cNvPicPr/>
                <p:nvPr/>
              </p:nvPicPr>
              <p:blipFill>
                <a:blip r:embed="rId460"/>
                <a:stretch>
                  <a:fillRect/>
                </a:stretch>
              </p:blipFill>
              <p:spPr>
                <a:xfrm>
                  <a:off x="6044007" y="5081302"/>
                  <a:ext cx="104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1229" name="Freihand 171228">
                  <a:extLst>
                    <a:ext uri="{FF2B5EF4-FFF2-40B4-BE49-F238E27FC236}">
                      <a16:creationId xmlns:a16="http://schemas.microsoft.com/office/drawing/2014/main" id="{A9915AE5-D0B4-B3AE-71D5-7BD6D7E80618}"/>
                    </a:ext>
                  </a:extLst>
                </p14:cNvPr>
                <p14:cNvContentPartPr/>
                <p14:nvPr/>
              </p14:nvContentPartPr>
              <p14:xfrm>
                <a:off x="6231207" y="5075902"/>
                <a:ext cx="178560" cy="117360"/>
              </p14:xfrm>
            </p:contentPart>
          </mc:Choice>
          <mc:Fallback>
            <p:pic>
              <p:nvPicPr>
                <p:cNvPr id="171229" name="Freihand 171228">
                  <a:extLst>
                    <a:ext uri="{FF2B5EF4-FFF2-40B4-BE49-F238E27FC236}">
                      <a16:creationId xmlns:a16="http://schemas.microsoft.com/office/drawing/2014/main" id="{A9915AE5-D0B4-B3AE-71D5-7BD6D7E80618}"/>
                    </a:ext>
                  </a:extLst>
                </p:cNvPr>
                <p:cNvPicPr/>
                <p:nvPr/>
              </p:nvPicPr>
              <p:blipFill>
                <a:blip r:embed="rId462"/>
                <a:stretch>
                  <a:fillRect/>
                </a:stretch>
              </p:blipFill>
              <p:spPr>
                <a:xfrm>
                  <a:off x="6226887" y="5071582"/>
                  <a:ext cx="187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1230" name="Freihand 171229">
                  <a:extLst>
                    <a:ext uri="{FF2B5EF4-FFF2-40B4-BE49-F238E27FC236}">
                      <a16:creationId xmlns:a16="http://schemas.microsoft.com/office/drawing/2014/main" id="{16870261-4006-768F-58AF-0E747C90470C}"/>
                    </a:ext>
                  </a:extLst>
                </p14:cNvPr>
                <p14:cNvContentPartPr/>
                <p14:nvPr/>
              </p14:nvContentPartPr>
              <p14:xfrm>
                <a:off x="6357207" y="5102542"/>
                <a:ext cx="120240" cy="25200"/>
              </p14:xfrm>
            </p:contentPart>
          </mc:Choice>
          <mc:Fallback>
            <p:pic>
              <p:nvPicPr>
                <p:cNvPr id="171230" name="Freihand 171229">
                  <a:extLst>
                    <a:ext uri="{FF2B5EF4-FFF2-40B4-BE49-F238E27FC236}">
                      <a16:creationId xmlns:a16="http://schemas.microsoft.com/office/drawing/2014/main" id="{16870261-4006-768F-58AF-0E747C90470C}"/>
                    </a:ext>
                  </a:extLst>
                </p:cNvPr>
                <p:cNvPicPr/>
                <p:nvPr/>
              </p:nvPicPr>
              <p:blipFill>
                <a:blip r:embed="rId464"/>
                <a:stretch>
                  <a:fillRect/>
                </a:stretch>
              </p:blipFill>
              <p:spPr>
                <a:xfrm>
                  <a:off x="6352887" y="5098222"/>
                  <a:ext cx="128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1231" name="Freihand 171230">
                  <a:extLst>
                    <a:ext uri="{FF2B5EF4-FFF2-40B4-BE49-F238E27FC236}">
                      <a16:creationId xmlns:a16="http://schemas.microsoft.com/office/drawing/2014/main" id="{30F467E7-D4B2-3ADA-1F7B-498EF36BCA12}"/>
                    </a:ext>
                  </a:extLst>
                </p14:cNvPr>
                <p14:cNvContentPartPr/>
                <p14:nvPr/>
              </p14:nvContentPartPr>
              <p14:xfrm>
                <a:off x="6563487" y="5026942"/>
                <a:ext cx="149040" cy="213120"/>
              </p14:xfrm>
            </p:contentPart>
          </mc:Choice>
          <mc:Fallback>
            <p:pic>
              <p:nvPicPr>
                <p:cNvPr id="171231" name="Freihand 171230">
                  <a:extLst>
                    <a:ext uri="{FF2B5EF4-FFF2-40B4-BE49-F238E27FC236}">
                      <a16:creationId xmlns:a16="http://schemas.microsoft.com/office/drawing/2014/main" id="{30F467E7-D4B2-3ADA-1F7B-498EF36BCA12}"/>
                    </a:ext>
                  </a:extLst>
                </p:cNvPr>
                <p:cNvPicPr/>
                <p:nvPr/>
              </p:nvPicPr>
              <p:blipFill>
                <a:blip r:embed="rId466"/>
                <a:stretch>
                  <a:fillRect/>
                </a:stretch>
              </p:blipFill>
              <p:spPr>
                <a:xfrm>
                  <a:off x="6559167" y="5022622"/>
                  <a:ext cx="157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1232" name="Freihand 171231">
                  <a:extLst>
                    <a:ext uri="{FF2B5EF4-FFF2-40B4-BE49-F238E27FC236}">
                      <a16:creationId xmlns:a16="http://schemas.microsoft.com/office/drawing/2014/main" id="{16BF6D83-5251-F3B2-722B-FB3182F13384}"/>
                    </a:ext>
                  </a:extLst>
                </p14:cNvPr>
                <p14:cNvContentPartPr/>
                <p14:nvPr/>
              </p14:nvContentPartPr>
              <p14:xfrm>
                <a:off x="6753567" y="4962502"/>
                <a:ext cx="125640" cy="231840"/>
              </p14:xfrm>
            </p:contentPart>
          </mc:Choice>
          <mc:Fallback>
            <p:pic>
              <p:nvPicPr>
                <p:cNvPr id="171232" name="Freihand 171231">
                  <a:extLst>
                    <a:ext uri="{FF2B5EF4-FFF2-40B4-BE49-F238E27FC236}">
                      <a16:creationId xmlns:a16="http://schemas.microsoft.com/office/drawing/2014/main" id="{16BF6D83-5251-F3B2-722B-FB3182F13384}"/>
                    </a:ext>
                  </a:extLst>
                </p:cNvPr>
                <p:cNvPicPr/>
                <p:nvPr/>
              </p:nvPicPr>
              <p:blipFill>
                <a:blip r:embed="rId468"/>
                <a:stretch>
                  <a:fillRect/>
                </a:stretch>
              </p:blipFill>
              <p:spPr>
                <a:xfrm>
                  <a:off x="6749247" y="4958182"/>
                  <a:ext cx="134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1233" name="Freihand 171232">
                  <a:extLst>
                    <a:ext uri="{FF2B5EF4-FFF2-40B4-BE49-F238E27FC236}">
                      <a16:creationId xmlns:a16="http://schemas.microsoft.com/office/drawing/2014/main" id="{D647462E-A4DE-AFD7-5702-AD115B9B1F46}"/>
                    </a:ext>
                  </a:extLst>
                </p14:cNvPr>
                <p14:cNvContentPartPr/>
                <p14:nvPr/>
              </p14:nvContentPartPr>
              <p14:xfrm>
                <a:off x="6946887" y="5037022"/>
                <a:ext cx="104040" cy="150480"/>
              </p14:xfrm>
            </p:contentPart>
          </mc:Choice>
          <mc:Fallback>
            <p:pic>
              <p:nvPicPr>
                <p:cNvPr id="171233" name="Freihand 171232">
                  <a:extLst>
                    <a:ext uri="{FF2B5EF4-FFF2-40B4-BE49-F238E27FC236}">
                      <a16:creationId xmlns:a16="http://schemas.microsoft.com/office/drawing/2014/main" id="{D647462E-A4DE-AFD7-5702-AD115B9B1F46}"/>
                    </a:ext>
                  </a:extLst>
                </p:cNvPr>
                <p:cNvPicPr/>
                <p:nvPr/>
              </p:nvPicPr>
              <p:blipFill>
                <a:blip r:embed="rId470"/>
                <a:stretch>
                  <a:fillRect/>
                </a:stretch>
              </p:blipFill>
              <p:spPr>
                <a:xfrm>
                  <a:off x="6942567" y="5032702"/>
                  <a:ext cx="112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1234" name="Freihand 171233">
                  <a:extLst>
                    <a:ext uri="{FF2B5EF4-FFF2-40B4-BE49-F238E27FC236}">
                      <a16:creationId xmlns:a16="http://schemas.microsoft.com/office/drawing/2014/main" id="{A339C187-79FF-D566-541D-A123A202E707}"/>
                    </a:ext>
                  </a:extLst>
                </p14:cNvPr>
                <p14:cNvContentPartPr/>
                <p14:nvPr/>
              </p14:nvContentPartPr>
              <p14:xfrm>
                <a:off x="7201767" y="5017942"/>
                <a:ext cx="130320" cy="87120"/>
              </p14:xfrm>
            </p:contentPart>
          </mc:Choice>
          <mc:Fallback>
            <p:pic>
              <p:nvPicPr>
                <p:cNvPr id="171234" name="Freihand 171233">
                  <a:extLst>
                    <a:ext uri="{FF2B5EF4-FFF2-40B4-BE49-F238E27FC236}">
                      <a16:creationId xmlns:a16="http://schemas.microsoft.com/office/drawing/2014/main" id="{A339C187-79FF-D566-541D-A123A202E707}"/>
                    </a:ext>
                  </a:extLst>
                </p:cNvPr>
                <p:cNvPicPr/>
                <p:nvPr/>
              </p:nvPicPr>
              <p:blipFill>
                <a:blip r:embed="rId472"/>
                <a:stretch>
                  <a:fillRect/>
                </a:stretch>
              </p:blipFill>
              <p:spPr>
                <a:xfrm>
                  <a:off x="7197447" y="5013622"/>
                  <a:ext cx="138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1235" name="Freihand 171234">
                  <a:extLst>
                    <a:ext uri="{FF2B5EF4-FFF2-40B4-BE49-F238E27FC236}">
                      <a16:creationId xmlns:a16="http://schemas.microsoft.com/office/drawing/2014/main" id="{8339A876-BC51-C32F-629B-361B9019CCF3}"/>
                    </a:ext>
                  </a:extLst>
                </p14:cNvPr>
                <p14:cNvContentPartPr/>
                <p14:nvPr/>
              </p14:nvContentPartPr>
              <p14:xfrm>
                <a:off x="7467087" y="4925062"/>
                <a:ext cx="111240" cy="124560"/>
              </p14:xfrm>
            </p:contentPart>
          </mc:Choice>
          <mc:Fallback>
            <p:pic>
              <p:nvPicPr>
                <p:cNvPr id="171235" name="Freihand 171234">
                  <a:extLst>
                    <a:ext uri="{FF2B5EF4-FFF2-40B4-BE49-F238E27FC236}">
                      <a16:creationId xmlns:a16="http://schemas.microsoft.com/office/drawing/2014/main" id="{8339A876-BC51-C32F-629B-361B9019CCF3}"/>
                    </a:ext>
                  </a:extLst>
                </p:cNvPr>
                <p:cNvPicPr/>
                <p:nvPr/>
              </p:nvPicPr>
              <p:blipFill>
                <a:blip r:embed="rId474"/>
                <a:stretch>
                  <a:fillRect/>
                </a:stretch>
              </p:blipFill>
              <p:spPr>
                <a:xfrm>
                  <a:off x="7462767" y="4920742"/>
                  <a:ext cx="119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1236" name="Freihand 171235">
                  <a:extLst>
                    <a:ext uri="{FF2B5EF4-FFF2-40B4-BE49-F238E27FC236}">
                      <a16:creationId xmlns:a16="http://schemas.microsoft.com/office/drawing/2014/main" id="{147276B8-5287-48B2-CBAE-C9B762C2076F}"/>
                    </a:ext>
                  </a:extLst>
                </p14:cNvPr>
                <p14:cNvContentPartPr/>
                <p14:nvPr/>
              </p14:nvContentPartPr>
              <p14:xfrm>
                <a:off x="7558167" y="4949542"/>
                <a:ext cx="55080" cy="240120"/>
              </p14:xfrm>
            </p:contentPart>
          </mc:Choice>
          <mc:Fallback>
            <p:pic>
              <p:nvPicPr>
                <p:cNvPr id="171236" name="Freihand 171235">
                  <a:extLst>
                    <a:ext uri="{FF2B5EF4-FFF2-40B4-BE49-F238E27FC236}">
                      <a16:creationId xmlns:a16="http://schemas.microsoft.com/office/drawing/2014/main" id="{147276B8-5287-48B2-CBAE-C9B762C2076F}"/>
                    </a:ext>
                  </a:extLst>
                </p:cNvPr>
                <p:cNvPicPr/>
                <p:nvPr/>
              </p:nvPicPr>
              <p:blipFill>
                <a:blip r:embed="rId476"/>
                <a:stretch>
                  <a:fillRect/>
                </a:stretch>
              </p:blipFill>
              <p:spPr>
                <a:xfrm>
                  <a:off x="7553847" y="4945222"/>
                  <a:ext cx="63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1237" name="Freihand 171236">
                  <a:extLst>
                    <a:ext uri="{FF2B5EF4-FFF2-40B4-BE49-F238E27FC236}">
                      <a16:creationId xmlns:a16="http://schemas.microsoft.com/office/drawing/2014/main" id="{D23AA57A-ED92-4EAB-02B3-B9A316E9B925}"/>
                    </a:ext>
                  </a:extLst>
                </p14:cNvPr>
                <p14:cNvContentPartPr/>
                <p14:nvPr/>
              </p14:nvContentPartPr>
              <p14:xfrm>
                <a:off x="5955807" y="5571982"/>
                <a:ext cx="134280" cy="307440"/>
              </p14:xfrm>
            </p:contentPart>
          </mc:Choice>
          <mc:Fallback>
            <p:pic>
              <p:nvPicPr>
                <p:cNvPr id="171237" name="Freihand 171236">
                  <a:extLst>
                    <a:ext uri="{FF2B5EF4-FFF2-40B4-BE49-F238E27FC236}">
                      <a16:creationId xmlns:a16="http://schemas.microsoft.com/office/drawing/2014/main" id="{D23AA57A-ED92-4EAB-02B3-B9A316E9B925}"/>
                    </a:ext>
                  </a:extLst>
                </p:cNvPr>
                <p:cNvPicPr/>
                <p:nvPr/>
              </p:nvPicPr>
              <p:blipFill>
                <a:blip r:embed="rId478"/>
                <a:stretch>
                  <a:fillRect/>
                </a:stretch>
              </p:blipFill>
              <p:spPr>
                <a:xfrm>
                  <a:off x="5951487" y="5567662"/>
                  <a:ext cx="1429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1238" name="Freihand 171237">
                  <a:extLst>
                    <a:ext uri="{FF2B5EF4-FFF2-40B4-BE49-F238E27FC236}">
                      <a16:creationId xmlns:a16="http://schemas.microsoft.com/office/drawing/2014/main" id="{F0549442-AEEC-EFBD-0E22-E7664983F014}"/>
                    </a:ext>
                  </a:extLst>
                </p14:cNvPr>
                <p14:cNvContentPartPr/>
                <p14:nvPr/>
              </p14:nvContentPartPr>
              <p14:xfrm>
                <a:off x="6164607" y="5590702"/>
                <a:ext cx="95400" cy="167040"/>
              </p14:xfrm>
            </p:contentPart>
          </mc:Choice>
          <mc:Fallback>
            <p:pic>
              <p:nvPicPr>
                <p:cNvPr id="171238" name="Freihand 171237">
                  <a:extLst>
                    <a:ext uri="{FF2B5EF4-FFF2-40B4-BE49-F238E27FC236}">
                      <a16:creationId xmlns:a16="http://schemas.microsoft.com/office/drawing/2014/main" id="{F0549442-AEEC-EFBD-0E22-E7664983F014}"/>
                    </a:ext>
                  </a:extLst>
                </p:cNvPr>
                <p:cNvPicPr/>
                <p:nvPr/>
              </p:nvPicPr>
              <p:blipFill>
                <a:blip r:embed="rId480"/>
                <a:stretch>
                  <a:fillRect/>
                </a:stretch>
              </p:blipFill>
              <p:spPr>
                <a:xfrm>
                  <a:off x="6160287" y="5586382"/>
                  <a:ext cx="104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1239" name="Freihand 171238">
                  <a:extLst>
                    <a:ext uri="{FF2B5EF4-FFF2-40B4-BE49-F238E27FC236}">
                      <a16:creationId xmlns:a16="http://schemas.microsoft.com/office/drawing/2014/main" id="{9C500567-D25C-5B2E-5A45-E020F6033BE7}"/>
                    </a:ext>
                  </a:extLst>
                </p14:cNvPr>
                <p14:cNvContentPartPr/>
                <p14:nvPr/>
              </p14:nvContentPartPr>
              <p14:xfrm>
                <a:off x="6314727" y="5580982"/>
                <a:ext cx="140040" cy="154080"/>
              </p14:xfrm>
            </p:contentPart>
          </mc:Choice>
          <mc:Fallback>
            <p:pic>
              <p:nvPicPr>
                <p:cNvPr id="171239" name="Freihand 171238">
                  <a:extLst>
                    <a:ext uri="{FF2B5EF4-FFF2-40B4-BE49-F238E27FC236}">
                      <a16:creationId xmlns:a16="http://schemas.microsoft.com/office/drawing/2014/main" id="{9C500567-D25C-5B2E-5A45-E020F6033BE7}"/>
                    </a:ext>
                  </a:extLst>
                </p:cNvPr>
                <p:cNvPicPr/>
                <p:nvPr/>
              </p:nvPicPr>
              <p:blipFill>
                <a:blip r:embed="rId482"/>
                <a:stretch>
                  <a:fillRect/>
                </a:stretch>
              </p:blipFill>
              <p:spPr>
                <a:xfrm>
                  <a:off x="6310407" y="5576662"/>
                  <a:ext cx="148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1240" name="Freihand 171239">
                  <a:extLst>
                    <a:ext uri="{FF2B5EF4-FFF2-40B4-BE49-F238E27FC236}">
                      <a16:creationId xmlns:a16="http://schemas.microsoft.com/office/drawing/2014/main" id="{98FF5B1D-2D00-970E-D832-F707710A8067}"/>
                    </a:ext>
                  </a:extLst>
                </p14:cNvPr>
                <p14:cNvContentPartPr/>
                <p14:nvPr/>
              </p14:nvContentPartPr>
              <p14:xfrm>
                <a:off x="6682647" y="5596822"/>
                <a:ext cx="155520" cy="5040"/>
              </p14:xfrm>
            </p:contentPart>
          </mc:Choice>
          <mc:Fallback>
            <p:pic>
              <p:nvPicPr>
                <p:cNvPr id="171240" name="Freihand 171239">
                  <a:extLst>
                    <a:ext uri="{FF2B5EF4-FFF2-40B4-BE49-F238E27FC236}">
                      <a16:creationId xmlns:a16="http://schemas.microsoft.com/office/drawing/2014/main" id="{98FF5B1D-2D00-970E-D832-F707710A8067}"/>
                    </a:ext>
                  </a:extLst>
                </p:cNvPr>
                <p:cNvPicPr/>
                <p:nvPr/>
              </p:nvPicPr>
              <p:blipFill>
                <a:blip r:embed="rId484"/>
                <a:stretch>
                  <a:fillRect/>
                </a:stretch>
              </p:blipFill>
              <p:spPr>
                <a:xfrm>
                  <a:off x="6678327" y="5592502"/>
                  <a:ext cx="164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1241" name="Freihand 171240">
                  <a:extLst>
                    <a:ext uri="{FF2B5EF4-FFF2-40B4-BE49-F238E27FC236}">
                      <a16:creationId xmlns:a16="http://schemas.microsoft.com/office/drawing/2014/main" id="{FA8DCC5E-44C5-919B-F825-9448C0D269EB}"/>
                    </a:ext>
                  </a:extLst>
                </p14:cNvPr>
                <p14:cNvContentPartPr/>
                <p14:nvPr/>
              </p14:nvContentPartPr>
              <p14:xfrm>
                <a:off x="6715767" y="5637502"/>
                <a:ext cx="126720" cy="45720"/>
              </p14:xfrm>
            </p:contentPart>
          </mc:Choice>
          <mc:Fallback>
            <p:pic>
              <p:nvPicPr>
                <p:cNvPr id="171241" name="Freihand 171240">
                  <a:extLst>
                    <a:ext uri="{FF2B5EF4-FFF2-40B4-BE49-F238E27FC236}">
                      <a16:creationId xmlns:a16="http://schemas.microsoft.com/office/drawing/2014/main" id="{FA8DCC5E-44C5-919B-F825-9448C0D269EB}"/>
                    </a:ext>
                  </a:extLst>
                </p:cNvPr>
                <p:cNvPicPr/>
                <p:nvPr/>
              </p:nvPicPr>
              <p:blipFill>
                <a:blip r:embed="rId486"/>
                <a:stretch>
                  <a:fillRect/>
                </a:stretch>
              </p:blipFill>
              <p:spPr>
                <a:xfrm>
                  <a:off x="6711447" y="5633182"/>
                  <a:ext cx="135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1246" name="Freihand 171245">
                  <a:extLst>
                    <a:ext uri="{FF2B5EF4-FFF2-40B4-BE49-F238E27FC236}">
                      <a16:creationId xmlns:a16="http://schemas.microsoft.com/office/drawing/2014/main" id="{28B50D4D-DCB6-DBC8-D2B0-6DD02572AD35}"/>
                    </a:ext>
                  </a:extLst>
                </p14:cNvPr>
                <p14:cNvContentPartPr/>
                <p14:nvPr/>
              </p14:nvContentPartPr>
              <p14:xfrm>
                <a:off x="6989727" y="5487742"/>
                <a:ext cx="138240" cy="163440"/>
              </p14:xfrm>
            </p:contentPart>
          </mc:Choice>
          <mc:Fallback>
            <p:pic>
              <p:nvPicPr>
                <p:cNvPr id="171246" name="Freihand 171245">
                  <a:extLst>
                    <a:ext uri="{FF2B5EF4-FFF2-40B4-BE49-F238E27FC236}">
                      <a16:creationId xmlns:a16="http://schemas.microsoft.com/office/drawing/2014/main" id="{28B50D4D-DCB6-DBC8-D2B0-6DD02572AD35}"/>
                    </a:ext>
                  </a:extLst>
                </p:cNvPr>
                <p:cNvPicPr/>
                <p:nvPr/>
              </p:nvPicPr>
              <p:blipFill>
                <a:blip r:embed="rId488"/>
                <a:stretch>
                  <a:fillRect/>
                </a:stretch>
              </p:blipFill>
              <p:spPr>
                <a:xfrm>
                  <a:off x="6985407" y="5483422"/>
                  <a:ext cx="146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1247" name="Freihand 171246">
                  <a:extLst>
                    <a:ext uri="{FF2B5EF4-FFF2-40B4-BE49-F238E27FC236}">
                      <a16:creationId xmlns:a16="http://schemas.microsoft.com/office/drawing/2014/main" id="{7FCE84BC-D69B-BE07-095F-BBBFFB39D14E}"/>
                    </a:ext>
                  </a:extLst>
                </p14:cNvPr>
                <p14:cNvContentPartPr/>
                <p14:nvPr/>
              </p14:nvContentPartPr>
              <p14:xfrm>
                <a:off x="7195647" y="5533822"/>
                <a:ext cx="89640" cy="37440"/>
              </p14:xfrm>
            </p:contentPart>
          </mc:Choice>
          <mc:Fallback>
            <p:pic>
              <p:nvPicPr>
                <p:cNvPr id="171247" name="Freihand 171246">
                  <a:extLst>
                    <a:ext uri="{FF2B5EF4-FFF2-40B4-BE49-F238E27FC236}">
                      <a16:creationId xmlns:a16="http://schemas.microsoft.com/office/drawing/2014/main" id="{7FCE84BC-D69B-BE07-095F-BBBFFB39D14E}"/>
                    </a:ext>
                  </a:extLst>
                </p:cNvPr>
                <p:cNvPicPr/>
                <p:nvPr/>
              </p:nvPicPr>
              <p:blipFill>
                <a:blip r:embed="rId490"/>
                <a:stretch>
                  <a:fillRect/>
                </a:stretch>
              </p:blipFill>
              <p:spPr>
                <a:xfrm>
                  <a:off x="7191327" y="5529502"/>
                  <a:ext cx="98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1248" name="Freihand 171247">
                  <a:extLst>
                    <a:ext uri="{FF2B5EF4-FFF2-40B4-BE49-F238E27FC236}">
                      <a16:creationId xmlns:a16="http://schemas.microsoft.com/office/drawing/2014/main" id="{3F3C0AA3-8654-2184-F648-DBB3EB095B03}"/>
                    </a:ext>
                  </a:extLst>
                </p14:cNvPr>
                <p14:cNvContentPartPr/>
                <p14:nvPr/>
              </p14:nvContentPartPr>
              <p14:xfrm>
                <a:off x="7380687" y="5463622"/>
                <a:ext cx="117000" cy="156600"/>
              </p14:xfrm>
            </p:contentPart>
          </mc:Choice>
          <mc:Fallback>
            <p:pic>
              <p:nvPicPr>
                <p:cNvPr id="171248" name="Freihand 171247">
                  <a:extLst>
                    <a:ext uri="{FF2B5EF4-FFF2-40B4-BE49-F238E27FC236}">
                      <a16:creationId xmlns:a16="http://schemas.microsoft.com/office/drawing/2014/main" id="{3F3C0AA3-8654-2184-F648-DBB3EB095B03}"/>
                    </a:ext>
                  </a:extLst>
                </p:cNvPr>
                <p:cNvPicPr/>
                <p:nvPr/>
              </p:nvPicPr>
              <p:blipFill>
                <a:blip r:embed="rId492"/>
                <a:stretch>
                  <a:fillRect/>
                </a:stretch>
              </p:blipFill>
              <p:spPr>
                <a:xfrm>
                  <a:off x="7376367" y="5459302"/>
                  <a:ext cx="125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1249" name="Freihand 171248">
                  <a:extLst>
                    <a:ext uri="{FF2B5EF4-FFF2-40B4-BE49-F238E27FC236}">
                      <a16:creationId xmlns:a16="http://schemas.microsoft.com/office/drawing/2014/main" id="{4D4479DB-5968-8E06-5226-BBDF8DB34055}"/>
                    </a:ext>
                  </a:extLst>
                </p14:cNvPr>
                <p14:cNvContentPartPr/>
                <p14:nvPr/>
              </p14:nvContentPartPr>
              <p14:xfrm>
                <a:off x="7572927" y="5386582"/>
                <a:ext cx="83880" cy="188640"/>
              </p14:xfrm>
            </p:contentPart>
          </mc:Choice>
          <mc:Fallback>
            <p:pic>
              <p:nvPicPr>
                <p:cNvPr id="171249" name="Freihand 171248">
                  <a:extLst>
                    <a:ext uri="{FF2B5EF4-FFF2-40B4-BE49-F238E27FC236}">
                      <a16:creationId xmlns:a16="http://schemas.microsoft.com/office/drawing/2014/main" id="{4D4479DB-5968-8E06-5226-BBDF8DB34055}"/>
                    </a:ext>
                  </a:extLst>
                </p:cNvPr>
                <p:cNvPicPr/>
                <p:nvPr/>
              </p:nvPicPr>
              <p:blipFill>
                <a:blip r:embed="rId494"/>
                <a:stretch>
                  <a:fillRect/>
                </a:stretch>
              </p:blipFill>
              <p:spPr>
                <a:xfrm>
                  <a:off x="7568607" y="5382262"/>
                  <a:ext cx="92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1250" name="Freihand 171249">
                  <a:extLst>
                    <a:ext uri="{FF2B5EF4-FFF2-40B4-BE49-F238E27FC236}">
                      <a16:creationId xmlns:a16="http://schemas.microsoft.com/office/drawing/2014/main" id="{AE0DDA22-2B4A-55DD-7D8C-6D48372FD506}"/>
                    </a:ext>
                  </a:extLst>
                </p14:cNvPr>
                <p14:cNvContentPartPr/>
                <p14:nvPr/>
              </p14:nvContentPartPr>
              <p14:xfrm>
                <a:off x="7655367" y="5310982"/>
                <a:ext cx="98280" cy="300600"/>
              </p14:xfrm>
            </p:contentPart>
          </mc:Choice>
          <mc:Fallback>
            <p:pic>
              <p:nvPicPr>
                <p:cNvPr id="171250" name="Freihand 171249">
                  <a:extLst>
                    <a:ext uri="{FF2B5EF4-FFF2-40B4-BE49-F238E27FC236}">
                      <a16:creationId xmlns:a16="http://schemas.microsoft.com/office/drawing/2014/main" id="{AE0DDA22-2B4A-55DD-7D8C-6D48372FD506}"/>
                    </a:ext>
                  </a:extLst>
                </p:cNvPr>
                <p:cNvPicPr/>
                <p:nvPr/>
              </p:nvPicPr>
              <p:blipFill>
                <a:blip r:embed="rId496"/>
                <a:stretch>
                  <a:fillRect/>
                </a:stretch>
              </p:blipFill>
              <p:spPr>
                <a:xfrm>
                  <a:off x="7651047" y="5306662"/>
                  <a:ext cx="1069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1251" name="Freihand 171250">
                  <a:extLst>
                    <a:ext uri="{FF2B5EF4-FFF2-40B4-BE49-F238E27FC236}">
                      <a16:creationId xmlns:a16="http://schemas.microsoft.com/office/drawing/2014/main" id="{40A5C2B2-839E-1714-F796-7D37304FF923}"/>
                    </a:ext>
                  </a:extLst>
                </p14:cNvPr>
                <p14:cNvContentPartPr/>
                <p14:nvPr/>
              </p14:nvContentPartPr>
              <p14:xfrm>
                <a:off x="6974967" y="5481982"/>
                <a:ext cx="89640" cy="249840"/>
              </p14:xfrm>
            </p:contentPart>
          </mc:Choice>
          <mc:Fallback>
            <p:pic>
              <p:nvPicPr>
                <p:cNvPr id="171251" name="Freihand 171250">
                  <a:extLst>
                    <a:ext uri="{FF2B5EF4-FFF2-40B4-BE49-F238E27FC236}">
                      <a16:creationId xmlns:a16="http://schemas.microsoft.com/office/drawing/2014/main" id="{40A5C2B2-839E-1714-F796-7D37304FF923}"/>
                    </a:ext>
                  </a:extLst>
                </p:cNvPr>
                <p:cNvPicPr/>
                <p:nvPr/>
              </p:nvPicPr>
              <p:blipFill>
                <a:blip r:embed="rId498"/>
                <a:stretch>
                  <a:fillRect/>
                </a:stretch>
              </p:blipFill>
              <p:spPr>
                <a:xfrm>
                  <a:off x="6970647" y="5477662"/>
                  <a:ext cx="982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1252" name="Freihand 171251">
                  <a:extLst>
                    <a:ext uri="{FF2B5EF4-FFF2-40B4-BE49-F238E27FC236}">
                      <a16:creationId xmlns:a16="http://schemas.microsoft.com/office/drawing/2014/main" id="{BC42F821-C612-9DC2-DB45-A35D8ED4F41D}"/>
                    </a:ext>
                  </a:extLst>
                </p14:cNvPr>
                <p14:cNvContentPartPr/>
                <p14:nvPr/>
              </p14:nvContentPartPr>
              <p14:xfrm>
                <a:off x="7869567" y="5388382"/>
                <a:ext cx="114840" cy="188640"/>
              </p14:xfrm>
            </p:contentPart>
          </mc:Choice>
          <mc:Fallback>
            <p:pic>
              <p:nvPicPr>
                <p:cNvPr id="171252" name="Freihand 171251">
                  <a:extLst>
                    <a:ext uri="{FF2B5EF4-FFF2-40B4-BE49-F238E27FC236}">
                      <a16:creationId xmlns:a16="http://schemas.microsoft.com/office/drawing/2014/main" id="{BC42F821-C612-9DC2-DB45-A35D8ED4F41D}"/>
                    </a:ext>
                  </a:extLst>
                </p:cNvPr>
                <p:cNvPicPr/>
                <p:nvPr/>
              </p:nvPicPr>
              <p:blipFill>
                <a:blip r:embed="rId500"/>
                <a:stretch>
                  <a:fillRect/>
                </a:stretch>
              </p:blipFill>
              <p:spPr>
                <a:xfrm>
                  <a:off x="7865247" y="5384062"/>
                  <a:ext cx="123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1269" name="Freihand 171268">
                  <a:extLst>
                    <a:ext uri="{FF2B5EF4-FFF2-40B4-BE49-F238E27FC236}">
                      <a16:creationId xmlns:a16="http://schemas.microsoft.com/office/drawing/2014/main" id="{48A557BC-001D-2F4C-0A33-0C272CE5A9D2}"/>
                    </a:ext>
                  </a:extLst>
                </p14:cNvPr>
                <p14:cNvContentPartPr/>
                <p14:nvPr/>
              </p14:nvContentPartPr>
              <p14:xfrm>
                <a:off x="2645607" y="4011022"/>
                <a:ext cx="87480" cy="134280"/>
              </p14:xfrm>
            </p:contentPart>
          </mc:Choice>
          <mc:Fallback>
            <p:pic>
              <p:nvPicPr>
                <p:cNvPr id="171269" name="Freihand 171268">
                  <a:extLst>
                    <a:ext uri="{FF2B5EF4-FFF2-40B4-BE49-F238E27FC236}">
                      <a16:creationId xmlns:a16="http://schemas.microsoft.com/office/drawing/2014/main" id="{48A557BC-001D-2F4C-0A33-0C272CE5A9D2}"/>
                    </a:ext>
                  </a:extLst>
                </p:cNvPr>
                <p:cNvPicPr/>
                <p:nvPr/>
              </p:nvPicPr>
              <p:blipFill>
                <a:blip r:embed="rId502"/>
                <a:stretch>
                  <a:fillRect/>
                </a:stretch>
              </p:blipFill>
              <p:spPr>
                <a:xfrm>
                  <a:off x="2641287" y="4006702"/>
                  <a:ext cx="96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1270" name="Freihand 171269">
                  <a:extLst>
                    <a:ext uri="{FF2B5EF4-FFF2-40B4-BE49-F238E27FC236}">
                      <a16:creationId xmlns:a16="http://schemas.microsoft.com/office/drawing/2014/main" id="{A6789A6E-E273-1234-B6F3-6C9810E39265}"/>
                    </a:ext>
                  </a:extLst>
                </p14:cNvPr>
                <p14:cNvContentPartPr/>
                <p14:nvPr/>
              </p14:nvContentPartPr>
              <p14:xfrm>
                <a:off x="2726967" y="4101022"/>
                <a:ext cx="59040" cy="88200"/>
              </p14:xfrm>
            </p:contentPart>
          </mc:Choice>
          <mc:Fallback>
            <p:pic>
              <p:nvPicPr>
                <p:cNvPr id="171270" name="Freihand 171269">
                  <a:extLst>
                    <a:ext uri="{FF2B5EF4-FFF2-40B4-BE49-F238E27FC236}">
                      <a16:creationId xmlns:a16="http://schemas.microsoft.com/office/drawing/2014/main" id="{A6789A6E-E273-1234-B6F3-6C9810E39265}"/>
                    </a:ext>
                  </a:extLst>
                </p:cNvPr>
                <p:cNvPicPr/>
                <p:nvPr/>
              </p:nvPicPr>
              <p:blipFill>
                <a:blip r:embed="rId504"/>
                <a:stretch>
                  <a:fillRect/>
                </a:stretch>
              </p:blipFill>
              <p:spPr>
                <a:xfrm>
                  <a:off x="2722647" y="4096702"/>
                  <a:ext cx="67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1271" name="Freihand 171270">
                  <a:extLst>
                    <a:ext uri="{FF2B5EF4-FFF2-40B4-BE49-F238E27FC236}">
                      <a16:creationId xmlns:a16="http://schemas.microsoft.com/office/drawing/2014/main" id="{C1BC1ED3-DE88-8BD8-95F6-FEB12957CEF8}"/>
                    </a:ext>
                  </a:extLst>
                </p14:cNvPr>
                <p14:cNvContentPartPr/>
                <p14:nvPr/>
              </p14:nvContentPartPr>
              <p14:xfrm>
                <a:off x="2800767" y="4067542"/>
                <a:ext cx="60480" cy="116280"/>
              </p14:xfrm>
            </p:contentPart>
          </mc:Choice>
          <mc:Fallback>
            <p:pic>
              <p:nvPicPr>
                <p:cNvPr id="171271" name="Freihand 171270">
                  <a:extLst>
                    <a:ext uri="{FF2B5EF4-FFF2-40B4-BE49-F238E27FC236}">
                      <a16:creationId xmlns:a16="http://schemas.microsoft.com/office/drawing/2014/main" id="{C1BC1ED3-DE88-8BD8-95F6-FEB12957CEF8}"/>
                    </a:ext>
                  </a:extLst>
                </p:cNvPr>
                <p:cNvPicPr/>
                <p:nvPr/>
              </p:nvPicPr>
              <p:blipFill>
                <a:blip r:embed="rId506"/>
                <a:stretch>
                  <a:fillRect/>
                </a:stretch>
              </p:blipFill>
              <p:spPr>
                <a:xfrm>
                  <a:off x="2796447" y="4063222"/>
                  <a:ext cx="69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1272" name="Freihand 171271">
                  <a:extLst>
                    <a:ext uri="{FF2B5EF4-FFF2-40B4-BE49-F238E27FC236}">
                      <a16:creationId xmlns:a16="http://schemas.microsoft.com/office/drawing/2014/main" id="{21A1B9D9-C074-D535-E8D4-C1259651B328}"/>
                    </a:ext>
                  </a:extLst>
                </p14:cNvPr>
                <p14:cNvContentPartPr/>
                <p14:nvPr/>
              </p14:nvContentPartPr>
              <p14:xfrm>
                <a:off x="2897607" y="4015702"/>
                <a:ext cx="84600" cy="117720"/>
              </p14:xfrm>
            </p:contentPart>
          </mc:Choice>
          <mc:Fallback>
            <p:pic>
              <p:nvPicPr>
                <p:cNvPr id="171272" name="Freihand 171271">
                  <a:extLst>
                    <a:ext uri="{FF2B5EF4-FFF2-40B4-BE49-F238E27FC236}">
                      <a16:creationId xmlns:a16="http://schemas.microsoft.com/office/drawing/2014/main" id="{21A1B9D9-C074-D535-E8D4-C1259651B328}"/>
                    </a:ext>
                  </a:extLst>
                </p:cNvPr>
                <p:cNvPicPr/>
                <p:nvPr/>
              </p:nvPicPr>
              <p:blipFill>
                <a:blip r:embed="rId508"/>
                <a:stretch>
                  <a:fillRect/>
                </a:stretch>
              </p:blipFill>
              <p:spPr>
                <a:xfrm>
                  <a:off x="2893287" y="4011382"/>
                  <a:ext cx="93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1273" name="Freihand 171272">
                  <a:extLst>
                    <a:ext uri="{FF2B5EF4-FFF2-40B4-BE49-F238E27FC236}">
                      <a16:creationId xmlns:a16="http://schemas.microsoft.com/office/drawing/2014/main" id="{A1B923FC-4669-05DA-11DC-BD84E99782DC}"/>
                    </a:ext>
                  </a:extLst>
                </p14:cNvPr>
                <p14:cNvContentPartPr/>
                <p14:nvPr/>
              </p14:nvContentPartPr>
              <p14:xfrm>
                <a:off x="3021807" y="4013182"/>
                <a:ext cx="86400" cy="123840"/>
              </p14:xfrm>
            </p:contentPart>
          </mc:Choice>
          <mc:Fallback>
            <p:pic>
              <p:nvPicPr>
                <p:cNvPr id="171273" name="Freihand 171272">
                  <a:extLst>
                    <a:ext uri="{FF2B5EF4-FFF2-40B4-BE49-F238E27FC236}">
                      <a16:creationId xmlns:a16="http://schemas.microsoft.com/office/drawing/2014/main" id="{A1B923FC-4669-05DA-11DC-BD84E99782DC}"/>
                    </a:ext>
                  </a:extLst>
                </p:cNvPr>
                <p:cNvPicPr/>
                <p:nvPr/>
              </p:nvPicPr>
              <p:blipFill>
                <a:blip r:embed="rId510"/>
                <a:stretch>
                  <a:fillRect/>
                </a:stretch>
              </p:blipFill>
              <p:spPr>
                <a:xfrm>
                  <a:off x="3017487" y="4008862"/>
                  <a:ext cx="95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1275" name="Freihand 171274">
                  <a:extLst>
                    <a:ext uri="{FF2B5EF4-FFF2-40B4-BE49-F238E27FC236}">
                      <a16:creationId xmlns:a16="http://schemas.microsoft.com/office/drawing/2014/main" id="{783939D8-2933-D19F-8255-8CDC067553F9}"/>
                    </a:ext>
                  </a:extLst>
                </p14:cNvPr>
                <p14:cNvContentPartPr/>
                <p14:nvPr/>
              </p14:nvContentPartPr>
              <p14:xfrm>
                <a:off x="2899407" y="4312342"/>
                <a:ext cx="70920" cy="97200"/>
              </p14:xfrm>
            </p:contentPart>
          </mc:Choice>
          <mc:Fallback>
            <p:pic>
              <p:nvPicPr>
                <p:cNvPr id="171275" name="Freihand 171274">
                  <a:extLst>
                    <a:ext uri="{FF2B5EF4-FFF2-40B4-BE49-F238E27FC236}">
                      <a16:creationId xmlns:a16="http://schemas.microsoft.com/office/drawing/2014/main" id="{783939D8-2933-D19F-8255-8CDC067553F9}"/>
                    </a:ext>
                  </a:extLst>
                </p:cNvPr>
                <p:cNvPicPr/>
                <p:nvPr/>
              </p:nvPicPr>
              <p:blipFill>
                <a:blip r:embed="rId512"/>
                <a:stretch>
                  <a:fillRect/>
                </a:stretch>
              </p:blipFill>
              <p:spPr>
                <a:xfrm>
                  <a:off x="2895087" y="4308022"/>
                  <a:ext cx="79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1276" name="Freihand 171275">
                  <a:extLst>
                    <a:ext uri="{FF2B5EF4-FFF2-40B4-BE49-F238E27FC236}">
                      <a16:creationId xmlns:a16="http://schemas.microsoft.com/office/drawing/2014/main" id="{C845CEBE-2782-5694-CE37-6C416BEC913E}"/>
                    </a:ext>
                  </a:extLst>
                </p14:cNvPr>
                <p14:cNvContentPartPr/>
                <p14:nvPr/>
              </p14:nvContentPartPr>
              <p14:xfrm>
                <a:off x="2981127" y="4320622"/>
                <a:ext cx="40680" cy="198000"/>
              </p14:xfrm>
            </p:contentPart>
          </mc:Choice>
          <mc:Fallback>
            <p:pic>
              <p:nvPicPr>
                <p:cNvPr id="171276" name="Freihand 171275">
                  <a:extLst>
                    <a:ext uri="{FF2B5EF4-FFF2-40B4-BE49-F238E27FC236}">
                      <a16:creationId xmlns:a16="http://schemas.microsoft.com/office/drawing/2014/main" id="{C845CEBE-2782-5694-CE37-6C416BEC913E}"/>
                    </a:ext>
                  </a:extLst>
                </p:cNvPr>
                <p:cNvPicPr/>
                <p:nvPr/>
              </p:nvPicPr>
              <p:blipFill>
                <a:blip r:embed="rId514"/>
                <a:stretch>
                  <a:fillRect/>
                </a:stretch>
              </p:blipFill>
              <p:spPr>
                <a:xfrm>
                  <a:off x="2976807" y="4316302"/>
                  <a:ext cx="49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1277" name="Freihand 171276">
                  <a:extLst>
                    <a:ext uri="{FF2B5EF4-FFF2-40B4-BE49-F238E27FC236}">
                      <a16:creationId xmlns:a16="http://schemas.microsoft.com/office/drawing/2014/main" id="{61A63831-AAEA-2243-1CDD-C8C13C4663E6}"/>
                    </a:ext>
                  </a:extLst>
                </p14:cNvPr>
                <p14:cNvContentPartPr/>
                <p14:nvPr/>
              </p14:nvContentPartPr>
              <p14:xfrm>
                <a:off x="3055647" y="4248982"/>
                <a:ext cx="60840" cy="139680"/>
              </p14:xfrm>
            </p:contentPart>
          </mc:Choice>
          <mc:Fallback>
            <p:pic>
              <p:nvPicPr>
                <p:cNvPr id="171277" name="Freihand 171276">
                  <a:extLst>
                    <a:ext uri="{FF2B5EF4-FFF2-40B4-BE49-F238E27FC236}">
                      <a16:creationId xmlns:a16="http://schemas.microsoft.com/office/drawing/2014/main" id="{61A63831-AAEA-2243-1CDD-C8C13C4663E6}"/>
                    </a:ext>
                  </a:extLst>
                </p:cNvPr>
                <p:cNvPicPr/>
                <p:nvPr/>
              </p:nvPicPr>
              <p:blipFill>
                <a:blip r:embed="rId516"/>
                <a:stretch>
                  <a:fillRect/>
                </a:stretch>
              </p:blipFill>
              <p:spPr>
                <a:xfrm>
                  <a:off x="3051327" y="4244662"/>
                  <a:ext cx="69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1278" name="Freihand 171277">
                  <a:extLst>
                    <a:ext uri="{FF2B5EF4-FFF2-40B4-BE49-F238E27FC236}">
                      <a16:creationId xmlns:a16="http://schemas.microsoft.com/office/drawing/2014/main" id="{37A58808-394A-38EF-27DE-1E662582FEA3}"/>
                    </a:ext>
                  </a:extLst>
                </p14:cNvPr>
                <p14:cNvContentPartPr/>
                <p14:nvPr/>
              </p14:nvContentPartPr>
              <p14:xfrm>
                <a:off x="3135927" y="4180942"/>
                <a:ext cx="26640" cy="72720"/>
              </p14:xfrm>
            </p:contentPart>
          </mc:Choice>
          <mc:Fallback>
            <p:pic>
              <p:nvPicPr>
                <p:cNvPr id="171278" name="Freihand 171277">
                  <a:extLst>
                    <a:ext uri="{FF2B5EF4-FFF2-40B4-BE49-F238E27FC236}">
                      <a16:creationId xmlns:a16="http://schemas.microsoft.com/office/drawing/2014/main" id="{37A58808-394A-38EF-27DE-1E662582FEA3}"/>
                    </a:ext>
                  </a:extLst>
                </p:cNvPr>
                <p:cNvPicPr/>
                <p:nvPr/>
              </p:nvPicPr>
              <p:blipFill>
                <a:blip r:embed="rId518"/>
                <a:stretch>
                  <a:fillRect/>
                </a:stretch>
              </p:blipFill>
              <p:spPr>
                <a:xfrm>
                  <a:off x="3131607" y="4176622"/>
                  <a:ext cx="35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1253" name="Freihand 171252">
                  <a:extLst>
                    <a:ext uri="{FF2B5EF4-FFF2-40B4-BE49-F238E27FC236}">
                      <a16:creationId xmlns:a16="http://schemas.microsoft.com/office/drawing/2014/main" id="{3B35ABC4-7976-8568-509F-AB8BACE647FB}"/>
                    </a:ext>
                  </a:extLst>
                </p14:cNvPr>
                <p14:cNvContentPartPr/>
                <p14:nvPr/>
              </p14:nvContentPartPr>
              <p14:xfrm>
                <a:off x="5994327" y="6219622"/>
                <a:ext cx="137520" cy="26640"/>
              </p14:xfrm>
            </p:contentPart>
          </mc:Choice>
          <mc:Fallback>
            <p:pic>
              <p:nvPicPr>
                <p:cNvPr id="171253" name="Freihand 171252">
                  <a:extLst>
                    <a:ext uri="{FF2B5EF4-FFF2-40B4-BE49-F238E27FC236}">
                      <a16:creationId xmlns:a16="http://schemas.microsoft.com/office/drawing/2014/main" id="{3B35ABC4-7976-8568-509F-AB8BACE647FB}"/>
                    </a:ext>
                  </a:extLst>
                </p:cNvPr>
                <p:cNvPicPr/>
                <p:nvPr/>
              </p:nvPicPr>
              <p:blipFill>
                <a:blip r:embed="rId520"/>
                <a:stretch>
                  <a:fillRect/>
                </a:stretch>
              </p:blipFill>
              <p:spPr>
                <a:xfrm>
                  <a:off x="5990007" y="6215302"/>
                  <a:ext cx="146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1254" name="Freihand 171253">
                  <a:extLst>
                    <a:ext uri="{FF2B5EF4-FFF2-40B4-BE49-F238E27FC236}">
                      <a16:creationId xmlns:a16="http://schemas.microsoft.com/office/drawing/2014/main" id="{145977A8-8160-BD31-DD1D-816301218712}"/>
                    </a:ext>
                  </a:extLst>
                </p14:cNvPr>
                <p14:cNvContentPartPr/>
                <p14:nvPr/>
              </p14:nvContentPartPr>
              <p14:xfrm>
                <a:off x="6033927" y="6302062"/>
                <a:ext cx="162360" cy="23400"/>
              </p14:xfrm>
            </p:contentPart>
          </mc:Choice>
          <mc:Fallback>
            <p:pic>
              <p:nvPicPr>
                <p:cNvPr id="171254" name="Freihand 171253">
                  <a:extLst>
                    <a:ext uri="{FF2B5EF4-FFF2-40B4-BE49-F238E27FC236}">
                      <a16:creationId xmlns:a16="http://schemas.microsoft.com/office/drawing/2014/main" id="{145977A8-8160-BD31-DD1D-816301218712}"/>
                    </a:ext>
                  </a:extLst>
                </p:cNvPr>
                <p:cNvPicPr/>
                <p:nvPr/>
              </p:nvPicPr>
              <p:blipFill>
                <a:blip r:embed="rId522"/>
                <a:stretch>
                  <a:fillRect/>
                </a:stretch>
              </p:blipFill>
              <p:spPr>
                <a:xfrm>
                  <a:off x="6029607" y="6297742"/>
                  <a:ext cx="171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1255" name="Freihand 171254">
                  <a:extLst>
                    <a:ext uri="{FF2B5EF4-FFF2-40B4-BE49-F238E27FC236}">
                      <a16:creationId xmlns:a16="http://schemas.microsoft.com/office/drawing/2014/main" id="{A02AED35-2C4C-E46F-9058-AF3468E6803B}"/>
                    </a:ext>
                  </a:extLst>
                </p14:cNvPr>
                <p14:cNvContentPartPr/>
                <p14:nvPr/>
              </p14:nvContentPartPr>
              <p14:xfrm>
                <a:off x="6220767" y="6215302"/>
                <a:ext cx="61200" cy="150120"/>
              </p14:xfrm>
            </p:contentPart>
          </mc:Choice>
          <mc:Fallback>
            <p:pic>
              <p:nvPicPr>
                <p:cNvPr id="171255" name="Freihand 171254">
                  <a:extLst>
                    <a:ext uri="{FF2B5EF4-FFF2-40B4-BE49-F238E27FC236}">
                      <a16:creationId xmlns:a16="http://schemas.microsoft.com/office/drawing/2014/main" id="{A02AED35-2C4C-E46F-9058-AF3468E6803B}"/>
                    </a:ext>
                  </a:extLst>
                </p:cNvPr>
                <p:cNvPicPr/>
                <p:nvPr/>
              </p:nvPicPr>
              <p:blipFill>
                <a:blip r:embed="rId524"/>
                <a:stretch>
                  <a:fillRect/>
                </a:stretch>
              </p:blipFill>
              <p:spPr>
                <a:xfrm>
                  <a:off x="6216447" y="6210982"/>
                  <a:ext cx="69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1256" name="Freihand 171255">
                  <a:extLst>
                    <a:ext uri="{FF2B5EF4-FFF2-40B4-BE49-F238E27FC236}">
                      <a16:creationId xmlns:a16="http://schemas.microsoft.com/office/drawing/2014/main" id="{19E9F54F-B7DD-8BC8-A54A-5F45CD699F31}"/>
                    </a:ext>
                  </a:extLst>
                </p14:cNvPr>
                <p14:cNvContentPartPr/>
                <p14:nvPr/>
              </p14:nvContentPartPr>
              <p14:xfrm>
                <a:off x="6561327" y="6192622"/>
                <a:ext cx="168120" cy="232200"/>
              </p14:xfrm>
            </p:contentPart>
          </mc:Choice>
          <mc:Fallback>
            <p:pic>
              <p:nvPicPr>
                <p:cNvPr id="171256" name="Freihand 171255">
                  <a:extLst>
                    <a:ext uri="{FF2B5EF4-FFF2-40B4-BE49-F238E27FC236}">
                      <a16:creationId xmlns:a16="http://schemas.microsoft.com/office/drawing/2014/main" id="{19E9F54F-B7DD-8BC8-A54A-5F45CD699F31}"/>
                    </a:ext>
                  </a:extLst>
                </p:cNvPr>
                <p:cNvPicPr/>
                <p:nvPr/>
              </p:nvPicPr>
              <p:blipFill>
                <a:blip r:embed="rId526"/>
                <a:stretch>
                  <a:fillRect/>
                </a:stretch>
              </p:blipFill>
              <p:spPr>
                <a:xfrm>
                  <a:off x="6557007" y="6188302"/>
                  <a:ext cx="176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1259" name="Freihand 171258">
                  <a:extLst>
                    <a:ext uri="{FF2B5EF4-FFF2-40B4-BE49-F238E27FC236}">
                      <a16:creationId xmlns:a16="http://schemas.microsoft.com/office/drawing/2014/main" id="{ECFC8474-D467-E4CA-EB44-F89BBA417AC4}"/>
                    </a:ext>
                  </a:extLst>
                </p14:cNvPr>
                <p14:cNvContentPartPr/>
                <p14:nvPr/>
              </p14:nvContentPartPr>
              <p14:xfrm>
                <a:off x="6814767" y="6111622"/>
                <a:ext cx="119520" cy="106560"/>
              </p14:xfrm>
            </p:contentPart>
          </mc:Choice>
          <mc:Fallback>
            <p:pic>
              <p:nvPicPr>
                <p:cNvPr id="171259" name="Freihand 171258">
                  <a:extLst>
                    <a:ext uri="{FF2B5EF4-FFF2-40B4-BE49-F238E27FC236}">
                      <a16:creationId xmlns:a16="http://schemas.microsoft.com/office/drawing/2014/main" id="{ECFC8474-D467-E4CA-EB44-F89BBA417AC4}"/>
                    </a:ext>
                  </a:extLst>
                </p:cNvPr>
                <p:cNvPicPr/>
                <p:nvPr/>
              </p:nvPicPr>
              <p:blipFill>
                <a:blip r:embed="rId528"/>
                <a:stretch>
                  <a:fillRect/>
                </a:stretch>
              </p:blipFill>
              <p:spPr>
                <a:xfrm>
                  <a:off x="6810447" y="6107302"/>
                  <a:ext cx="128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1260" name="Freihand 171259">
                  <a:extLst>
                    <a:ext uri="{FF2B5EF4-FFF2-40B4-BE49-F238E27FC236}">
                      <a16:creationId xmlns:a16="http://schemas.microsoft.com/office/drawing/2014/main" id="{65E03FC3-DEC1-B618-1B32-52EB3B507E39}"/>
                    </a:ext>
                  </a:extLst>
                </p14:cNvPr>
                <p14:cNvContentPartPr/>
                <p14:nvPr/>
              </p14:nvContentPartPr>
              <p14:xfrm>
                <a:off x="6943287" y="5992462"/>
                <a:ext cx="20880" cy="86040"/>
              </p14:xfrm>
            </p:contentPart>
          </mc:Choice>
          <mc:Fallback>
            <p:pic>
              <p:nvPicPr>
                <p:cNvPr id="171260" name="Freihand 171259">
                  <a:extLst>
                    <a:ext uri="{FF2B5EF4-FFF2-40B4-BE49-F238E27FC236}">
                      <a16:creationId xmlns:a16="http://schemas.microsoft.com/office/drawing/2014/main" id="{65E03FC3-DEC1-B618-1B32-52EB3B507E39}"/>
                    </a:ext>
                  </a:extLst>
                </p:cNvPr>
                <p:cNvPicPr/>
                <p:nvPr/>
              </p:nvPicPr>
              <p:blipFill>
                <a:blip r:embed="rId530"/>
                <a:stretch>
                  <a:fillRect/>
                </a:stretch>
              </p:blipFill>
              <p:spPr>
                <a:xfrm>
                  <a:off x="6938967" y="5988142"/>
                  <a:ext cx="29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1261" name="Freihand 171260">
                  <a:extLst>
                    <a:ext uri="{FF2B5EF4-FFF2-40B4-BE49-F238E27FC236}">
                      <a16:creationId xmlns:a16="http://schemas.microsoft.com/office/drawing/2014/main" id="{9D357EDB-EB71-383F-18D0-6F764B8E56D4}"/>
                    </a:ext>
                  </a:extLst>
                </p14:cNvPr>
                <p14:cNvContentPartPr/>
                <p14:nvPr/>
              </p14:nvContentPartPr>
              <p14:xfrm>
                <a:off x="7186287" y="6172462"/>
                <a:ext cx="112680" cy="31320"/>
              </p14:xfrm>
            </p:contentPart>
          </mc:Choice>
          <mc:Fallback>
            <p:pic>
              <p:nvPicPr>
                <p:cNvPr id="171261" name="Freihand 171260">
                  <a:extLst>
                    <a:ext uri="{FF2B5EF4-FFF2-40B4-BE49-F238E27FC236}">
                      <a16:creationId xmlns:a16="http://schemas.microsoft.com/office/drawing/2014/main" id="{9D357EDB-EB71-383F-18D0-6F764B8E56D4}"/>
                    </a:ext>
                  </a:extLst>
                </p:cNvPr>
                <p:cNvPicPr/>
                <p:nvPr/>
              </p:nvPicPr>
              <p:blipFill>
                <a:blip r:embed="rId532"/>
                <a:stretch>
                  <a:fillRect/>
                </a:stretch>
              </p:blipFill>
              <p:spPr>
                <a:xfrm>
                  <a:off x="7181967" y="6168142"/>
                  <a:ext cx="121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1262" name="Freihand 171261">
                  <a:extLst>
                    <a:ext uri="{FF2B5EF4-FFF2-40B4-BE49-F238E27FC236}">
                      <a16:creationId xmlns:a16="http://schemas.microsoft.com/office/drawing/2014/main" id="{CEF8FD1C-C02C-8C42-37AE-17331B68855A}"/>
                    </a:ext>
                  </a:extLst>
                </p14:cNvPr>
                <p14:cNvContentPartPr/>
                <p14:nvPr/>
              </p14:nvContentPartPr>
              <p14:xfrm>
                <a:off x="7194927" y="6242662"/>
                <a:ext cx="132480" cy="39960"/>
              </p14:xfrm>
            </p:contentPart>
          </mc:Choice>
          <mc:Fallback>
            <p:pic>
              <p:nvPicPr>
                <p:cNvPr id="171262" name="Freihand 171261">
                  <a:extLst>
                    <a:ext uri="{FF2B5EF4-FFF2-40B4-BE49-F238E27FC236}">
                      <a16:creationId xmlns:a16="http://schemas.microsoft.com/office/drawing/2014/main" id="{CEF8FD1C-C02C-8C42-37AE-17331B68855A}"/>
                    </a:ext>
                  </a:extLst>
                </p:cNvPr>
                <p:cNvPicPr/>
                <p:nvPr/>
              </p:nvPicPr>
              <p:blipFill>
                <a:blip r:embed="rId534"/>
                <a:stretch>
                  <a:fillRect/>
                </a:stretch>
              </p:blipFill>
              <p:spPr>
                <a:xfrm>
                  <a:off x="7190607" y="6238342"/>
                  <a:ext cx="141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1263" name="Freihand 171262">
                  <a:extLst>
                    <a:ext uri="{FF2B5EF4-FFF2-40B4-BE49-F238E27FC236}">
                      <a16:creationId xmlns:a16="http://schemas.microsoft.com/office/drawing/2014/main" id="{571BCA67-69BF-4C54-D47C-957F5A961AD5}"/>
                    </a:ext>
                  </a:extLst>
                </p14:cNvPr>
                <p14:cNvContentPartPr/>
                <p14:nvPr/>
              </p14:nvContentPartPr>
              <p14:xfrm>
                <a:off x="7451607" y="6008302"/>
                <a:ext cx="175320" cy="200160"/>
              </p14:xfrm>
            </p:contentPart>
          </mc:Choice>
          <mc:Fallback>
            <p:pic>
              <p:nvPicPr>
                <p:cNvPr id="171263" name="Freihand 171262">
                  <a:extLst>
                    <a:ext uri="{FF2B5EF4-FFF2-40B4-BE49-F238E27FC236}">
                      <a16:creationId xmlns:a16="http://schemas.microsoft.com/office/drawing/2014/main" id="{571BCA67-69BF-4C54-D47C-957F5A961AD5}"/>
                    </a:ext>
                  </a:extLst>
                </p:cNvPr>
                <p:cNvPicPr/>
                <p:nvPr/>
              </p:nvPicPr>
              <p:blipFill>
                <a:blip r:embed="rId536"/>
                <a:stretch>
                  <a:fillRect/>
                </a:stretch>
              </p:blipFill>
              <p:spPr>
                <a:xfrm>
                  <a:off x="7447287" y="6003982"/>
                  <a:ext cx="1839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1264" name="Freihand 171263">
                  <a:extLst>
                    <a:ext uri="{FF2B5EF4-FFF2-40B4-BE49-F238E27FC236}">
                      <a16:creationId xmlns:a16="http://schemas.microsoft.com/office/drawing/2014/main" id="{C8E06132-30B6-1D97-4D5E-4A0DF6264623}"/>
                    </a:ext>
                  </a:extLst>
                </p14:cNvPr>
                <p14:cNvContentPartPr/>
                <p14:nvPr/>
              </p14:nvContentPartPr>
              <p14:xfrm>
                <a:off x="7684167" y="5989942"/>
                <a:ext cx="132120" cy="134640"/>
              </p14:xfrm>
            </p:contentPart>
          </mc:Choice>
          <mc:Fallback>
            <p:pic>
              <p:nvPicPr>
                <p:cNvPr id="171264" name="Freihand 171263">
                  <a:extLst>
                    <a:ext uri="{FF2B5EF4-FFF2-40B4-BE49-F238E27FC236}">
                      <a16:creationId xmlns:a16="http://schemas.microsoft.com/office/drawing/2014/main" id="{C8E06132-30B6-1D97-4D5E-4A0DF6264623}"/>
                    </a:ext>
                  </a:extLst>
                </p:cNvPr>
                <p:cNvPicPr/>
                <p:nvPr/>
              </p:nvPicPr>
              <p:blipFill>
                <a:blip r:embed="rId538"/>
                <a:stretch>
                  <a:fillRect/>
                </a:stretch>
              </p:blipFill>
              <p:spPr>
                <a:xfrm>
                  <a:off x="7679847" y="5985622"/>
                  <a:ext cx="140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1265" name="Freihand 171264">
                  <a:extLst>
                    <a:ext uri="{FF2B5EF4-FFF2-40B4-BE49-F238E27FC236}">
                      <a16:creationId xmlns:a16="http://schemas.microsoft.com/office/drawing/2014/main" id="{DEC52739-14D8-70A1-9CCE-236C3623E6DB}"/>
                    </a:ext>
                  </a:extLst>
                </p14:cNvPr>
                <p14:cNvContentPartPr/>
                <p14:nvPr/>
              </p14:nvContentPartPr>
              <p14:xfrm>
                <a:off x="7849407" y="5956462"/>
                <a:ext cx="130320" cy="128880"/>
              </p14:xfrm>
            </p:contentPart>
          </mc:Choice>
          <mc:Fallback>
            <p:pic>
              <p:nvPicPr>
                <p:cNvPr id="171265" name="Freihand 171264">
                  <a:extLst>
                    <a:ext uri="{FF2B5EF4-FFF2-40B4-BE49-F238E27FC236}">
                      <a16:creationId xmlns:a16="http://schemas.microsoft.com/office/drawing/2014/main" id="{DEC52739-14D8-70A1-9CCE-236C3623E6DB}"/>
                    </a:ext>
                  </a:extLst>
                </p:cNvPr>
                <p:cNvPicPr/>
                <p:nvPr/>
              </p:nvPicPr>
              <p:blipFill>
                <a:blip r:embed="rId540"/>
                <a:stretch>
                  <a:fillRect/>
                </a:stretch>
              </p:blipFill>
              <p:spPr>
                <a:xfrm>
                  <a:off x="7845087" y="5952142"/>
                  <a:ext cx="138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1266" name="Freihand 171265">
                  <a:extLst>
                    <a:ext uri="{FF2B5EF4-FFF2-40B4-BE49-F238E27FC236}">
                      <a16:creationId xmlns:a16="http://schemas.microsoft.com/office/drawing/2014/main" id="{1DF467EA-8C47-57C0-5619-46A5469EC210}"/>
                    </a:ext>
                  </a:extLst>
                </p14:cNvPr>
                <p14:cNvContentPartPr/>
                <p14:nvPr/>
              </p14:nvContentPartPr>
              <p14:xfrm>
                <a:off x="8023647" y="5899942"/>
                <a:ext cx="173520" cy="158400"/>
              </p14:xfrm>
            </p:contentPart>
          </mc:Choice>
          <mc:Fallback>
            <p:pic>
              <p:nvPicPr>
                <p:cNvPr id="171266" name="Freihand 171265">
                  <a:extLst>
                    <a:ext uri="{FF2B5EF4-FFF2-40B4-BE49-F238E27FC236}">
                      <a16:creationId xmlns:a16="http://schemas.microsoft.com/office/drawing/2014/main" id="{1DF467EA-8C47-57C0-5619-46A5469EC210}"/>
                    </a:ext>
                  </a:extLst>
                </p:cNvPr>
                <p:cNvPicPr/>
                <p:nvPr/>
              </p:nvPicPr>
              <p:blipFill>
                <a:blip r:embed="rId542"/>
                <a:stretch>
                  <a:fillRect/>
                </a:stretch>
              </p:blipFill>
              <p:spPr>
                <a:xfrm>
                  <a:off x="8019327" y="5895622"/>
                  <a:ext cx="182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1394" name="Freihand 171393">
                  <a:extLst>
                    <a:ext uri="{FF2B5EF4-FFF2-40B4-BE49-F238E27FC236}">
                      <a16:creationId xmlns:a16="http://schemas.microsoft.com/office/drawing/2014/main" id="{264AAC0D-5B98-98C5-D9C0-0126B7048C0F}"/>
                    </a:ext>
                  </a:extLst>
                </p14:cNvPr>
                <p14:cNvContentPartPr/>
                <p14:nvPr/>
              </p14:nvContentPartPr>
              <p14:xfrm>
                <a:off x="6053007" y="6347062"/>
                <a:ext cx="1556640" cy="184320"/>
              </p14:xfrm>
            </p:contentPart>
          </mc:Choice>
          <mc:Fallback>
            <p:pic>
              <p:nvPicPr>
                <p:cNvPr id="171394" name="Freihand 171393">
                  <a:extLst>
                    <a:ext uri="{FF2B5EF4-FFF2-40B4-BE49-F238E27FC236}">
                      <a16:creationId xmlns:a16="http://schemas.microsoft.com/office/drawing/2014/main" id="{264AAC0D-5B98-98C5-D9C0-0126B7048C0F}"/>
                    </a:ext>
                  </a:extLst>
                </p:cNvPr>
                <p:cNvPicPr/>
                <p:nvPr/>
              </p:nvPicPr>
              <p:blipFill>
                <a:blip r:embed="rId544"/>
                <a:stretch>
                  <a:fillRect/>
                </a:stretch>
              </p:blipFill>
              <p:spPr>
                <a:xfrm>
                  <a:off x="6048687" y="6342742"/>
                  <a:ext cx="1565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1395" name="Freihand 171394">
                  <a:extLst>
                    <a:ext uri="{FF2B5EF4-FFF2-40B4-BE49-F238E27FC236}">
                      <a16:creationId xmlns:a16="http://schemas.microsoft.com/office/drawing/2014/main" id="{EA1DC9FB-D054-01BF-4850-84337683BB07}"/>
                    </a:ext>
                  </a:extLst>
                </p14:cNvPr>
                <p14:cNvContentPartPr/>
                <p14:nvPr/>
              </p14:nvContentPartPr>
              <p14:xfrm>
                <a:off x="7573287" y="6147622"/>
                <a:ext cx="818280" cy="249480"/>
              </p14:xfrm>
            </p:contentPart>
          </mc:Choice>
          <mc:Fallback>
            <p:pic>
              <p:nvPicPr>
                <p:cNvPr id="171395" name="Freihand 171394">
                  <a:extLst>
                    <a:ext uri="{FF2B5EF4-FFF2-40B4-BE49-F238E27FC236}">
                      <a16:creationId xmlns:a16="http://schemas.microsoft.com/office/drawing/2014/main" id="{EA1DC9FB-D054-01BF-4850-84337683BB07}"/>
                    </a:ext>
                  </a:extLst>
                </p:cNvPr>
                <p:cNvPicPr/>
                <p:nvPr/>
              </p:nvPicPr>
              <p:blipFill>
                <a:blip r:embed="rId546"/>
                <a:stretch>
                  <a:fillRect/>
                </a:stretch>
              </p:blipFill>
              <p:spPr>
                <a:xfrm>
                  <a:off x="7568967" y="6143302"/>
                  <a:ext cx="8269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1397" name="Freihand 171396">
                  <a:extLst>
                    <a:ext uri="{FF2B5EF4-FFF2-40B4-BE49-F238E27FC236}">
                      <a16:creationId xmlns:a16="http://schemas.microsoft.com/office/drawing/2014/main" id="{99EB60AA-0D7A-F131-1A31-D44F86E6E654}"/>
                    </a:ext>
                  </a:extLst>
                </p14:cNvPr>
                <p14:cNvContentPartPr/>
                <p14:nvPr/>
              </p14:nvContentPartPr>
              <p14:xfrm>
                <a:off x="6104847" y="6642622"/>
                <a:ext cx="142200" cy="69480"/>
              </p14:xfrm>
            </p:contentPart>
          </mc:Choice>
          <mc:Fallback>
            <p:pic>
              <p:nvPicPr>
                <p:cNvPr id="171397" name="Freihand 171396">
                  <a:extLst>
                    <a:ext uri="{FF2B5EF4-FFF2-40B4-BE49-F238E27FC236}">
                      <a16:creationId xmlns:a16="http://schemas.microsoft.com/office/drawing/2014/main" id="{99EB60AA-0D7A-F131-1A31-D44F86E6E654}"/>
                    </a:ext>
                  </a:extLst>
                </p:cNvPr>
                <p:cNvPicPr/>
                <p:nvPr/>
              </p:nvPicPr>
              <p:blipFill>
                <a:blip r:embed="rId548"/>
                <a:stretch>
                  <a:fillRect/>
                </a:stretch>
              </p:blipFill>
              <p:spPr>
                <a:xfrm>
                  <a:off x="6100527" y="6638302"/>
                  <a:ext cx="150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1398" name="Freihand 171397">
                  <a:extLst>
                    <a:ext uri="{FF2B5EF4-FFF2-40B4-BE49-F238E27FC236}">
                      <a16:creationId xmlns:a16="http://schemas.microsoft.com/office/drawing/2014/main" id="{3100F9D2-56F7-9F65-3A8F-0695CBEEE62F}"/>
                    </a:ext>
                  </a:extLst>
                </p14:cNvPr>
                <p14:cNvContentPartPr/>
                <p14:nvPr/>
              </p14:nvContentPartPr>
              <p14:xfrm>
                <a:off x="6242007" y="6627142"/>
                <a:ext cx="19440" cy="184680"/>
              </p14:xfrm>
            </p:contentPart>
          </mc:Choice>
          <mc:Fallback>
            <p:pic>
              <p:nvPicPr>
                <p:cNvPr id="171398" name="Freihand 171397">
                  <a:extLst>
                    <a:ext uri="{FF2B5EF4-FFF2-40B4-BE49-F238E27FC236}">
                      <a16:creationId xmlns:a16="http://schemas.microsoft.com/office/drawing/2014/main" id="{3100F9D2-56F7-9F65-3A8F-0695CBEEE62F}"/>
                    </a:ext>
                  </a:extLst>
                </p:cNvPr>
                <p:cNvPicPr/>
                <p:nvPr/>
              </p:nvPicPr>
              <p:blipFill>
                <a:blip r:embed="rId550"/>
                <a:stretch>
                  <a:fillRect/>
                </a:stretch>
              </p:blipFill>
              <p:spPr>
                <a:xfrm>
                  <a:off x="6237687" y="6622822"/>
                  <a:ext cx="28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1399" name="Freihand 171398">
                  <a:extLst>
                    <a:ext uri="{FF2B5EF4-FFF2-40B4-BE49-F238E27FC236}">
                      <a16:creationId xmlns:a16="http://schemas.microsoft.com/office/drawing/2014/main" id="{D9DE1BB4-7EAE-6822-7B6C-7B1C4CFB29E5}"/>
                    </a:ext>
                  </a:extLst>
                </p14:cNvPr>
                <p14:cNvContentPartPr/>
                <p14:nvPr/>
              </p14:nvContentPartPr>
              <p14:xfrm>
                <a:off x="6306087" y="6553342"/>
                <a:ext cx="92520" cy="122400"/>
              </p14:xfrm>
            </p:contentPart>
          </mc:Choice>
          <mc:Fallback>
            <p:pic>
              <p:nvPicPr>
                <p:cNvPr id="171399" name="Freihand 171398">
                  <a:extLst>
                    <a:ext uri="{FF2B5EF4-FFF2-40B4-BE49-F238E27FC236}">
                      <a16:creationId xmlns:a16="http://schemas.microsoft.com/office/drawing/2014/main" id="{D9DE1BB4-7EAE-6822-7B6C-7B1C4CFB29E5}"/>
                    </a:ext>
                  </a:extLst>
                </p:cNvPr>
                <p:cNvPicPr/>
                <p:nvPr/>
              </p:nvPicPr>
              <p:blipFill>
                <a:blip r:embed="rId552"/>
                <a:stretch>
                  <a:fillRect/>
                </a:stretch>
              </p:blipFill>
              <p:spPr>
                <a:xfrm>
                  <a:off x="6301767" y="6549022"/>
                  <a:ext cx="101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1400" name="Freihand 171399">
                  <a:extLst>
                    <a:ext uri="{FF2B5EF4-FFF2-40B4-BE49-F238E27FC236}">
                      <a16:creationId xmlns:a16="http://schemas.microsoft.com/office/drawing/2014/main" id="{10ABF423-8011-D7C7-CAA6-2DABE5B40192}"/>
                    </a:ext>
                  </a:extLst>
                </p14:cNvPr>
                <p14:cNvContentPartPr/>
                <p14:nvPr/>
              </p14:nvContentPartPr>
              <p14:xfrm>
                <a:off x="6438207" y="6444982"/>
                <a:ext cx="17280" cy="74520"/>
              </p14:xfrm>
            </p:contentPart>
          </mc:Choice>
          <mc:Fallback>
            <p:pic>
              <p:nvPicPr>
                <p:cNvPr id="171400" name="Freihand 171399">
                  <a:extLst>
                    <a:ext uri="{FF2B5EF4-FFF2-40B4-BE49-F238E27FC236}">
                      <a16:creationId xmlns:a16="http://schemas.microsoft.com/office/drawing/2014/main" id="{10ABF423-8011-D7C7-CAA6-2DABE5B40192}"/>
                    </a:ext>
                  </a:extLst>
                </p:cNvPr>
                <p:cNvPicPr/>
                <p:nvPr/>
              </p:nvPicPr>
              <p:blipFill>
                <a:blip r:embed="rId554"/>
                <a:stretch>
                  <a:fillRect/>
                </a:stretch>
              </p:blipFill>
              <p:spPr>
                <a:xfrm>
                  <a:off x="6433887" y="6440662"/>
                  <a:ext cx="25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1401" name="Freihand 171400">
                  <a:extLst>
                    <a:ext uri="{FF2B5EF4-FFF2-40B4-BE49-F238E27FC236}">
                      <a16:creationId xmlns:a16="http://schemas.microsoft.com/office/drawing/2014/main" id="{F58E873F-B4A9-B2F7-5683-92D462430A2D}"/>
                    </a:ext>
                  </a:extLst>
                </p14:cNvPr>
                <p14:cNvContentPartPr/>
                <p14:nvPr/>
              </p14:nvContentPartPr>
              <p14:xfrm>
                <a:off x="6497967" y="6673582"/>
                <a:ext cx="158400" cy="26280"/>
              </p14:xfrm>
            </p:contentPart>
          </mc:Choice>
          <mc:Fallback>
            <p:pic>
              <p:nvPicPr>
                <p:cNvPr id="171401" name="Freihand 171400">
                  <a:extLst>
                    <a:ext uri="{FF2B5EF4-FFF2-40B4-BE49-F238E27FC236}">
                      <a16:creationId xmlns:a16="http://schemas.microsoft.com/office/drawing/2014/main" id="{F58E873F-B4A9-B2F7-5683-92D462430A2D}"/>
                    </a:ext>
                  </a:extLst>
                </p:cNvPr>
                <p:cNvPicPr/>
                <p:nvPr/>
              </p:nvPicPr>
              <p:blipFill>
                <a:blip r:embed="rId556"/>
                <a:stretch>
                  <a:fillRect/>
                </a:stretch>
              </p:blipFill>
              <p:spPr>
                <a:xfrm>
                  <a:off x="6493647" y="6669262"/>
                  <a:ext cx="167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1402" name="Freihand 171401">
                  <a:extLst>
                    <a:ext uri="{FF2B5EF4-FFF2-40B4-BE49-F238E27FC236}">
                      <a16:creationId xmlns:a16="http://schemas.microsoft.com/office/drawing/2014/main" id="{8C4638FA-9390-8A49-E45F-04CEA175700A}"/>
                    </a:ext>
                  </a:extLst>
                </p14:cNvPr>
                <p14:cNvContentPartPr/>
                <p14:nvPr/>
              </p14:nvContentPartPr>
              <p14:xfrm>
                <a:off x="6727647" y="6596902"/>
                <a:ext cx="129240" cy="195120"/>
              </p14:xfrm>
            </p:contentPart>
          </mc:Choice>
          <mc:Fallback>
            <p:pic>
              <p:nvPicPr>
                <p:cNvPr id="171402" name="Freihand 171401">
                  <a:extLst>
                    <a:ext uri="{FF2B5EF4-FFF2-40B4-BE49-F238E27FC236}">
                      <a16:creationId xmlns:a16="http://schemas.microsoft.com/office/drawing/2014/main" id="{8C4638FA-9390-8A49-E45F-04CEA175700A}"/>
                    </a:ext>
                  </a:extLst>
                </p:cNvPr>
                <p:cNvPicPr/>
                <p:nvPr/>
              </p:nvPicPr>
              <p:blipFill>
                <a:blip r:embed="rId558"/>
                <a:stretch>
                  <a:fillRect/>
                </a:stretch>
              </p:blipFill>
              <p:spPr>
                <a:xfrm>
                  <a:off x="6723327" y="6592582"/>
                  <a:ext cx="137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1403" name="Freihand 171402">
                  <a:extLst>
                    <a:ext uri="{FF2B5EF4-FFF2-40B4-BE49-F238E27FC236}">
                      <a16:creationId xmlns:a16="http://schemas.microsoft.com/office/drawing/2014/main" id="{3777B9A2-843B-4FF2-FBEC-CFBD7BA23B55}"/>
                    </a:ext>
                  </a:extLst>
                </p14:cNvPr>
                <p14:cNvContentPartPr/>
                <p14:nvPr/>
              </p14:nvContentPartPr>
              <p14:xfrm>
                <a:off x="6964167" y="6497542"/>
                <a:ext cx="85320" cy="121680"/>
              </p14:xfrm>
            </p:contentPart>
          </mc:Choice>
          <mc:Fallback>
            <p:pic>
              <p:nvPicPr>
                <p:cNvPr id="171403" name="Freihand 171402">
                  <a:extLst>
                    <a:ext uri="{FF2B5EF4-FFF2-40B4-BE49-F238E27FC236}">
                      <a16:creationId xmlns:a16="http://schemas.microsoft.com/office/drawing/2014/main" id="{3777B9A2-843B-4FF2-FBEC-CFBD7BA23B55}"/>
                    </a:ext>
                  </a:extLst>
                </p:cNvPr>
                <p:cNvPicPr/>
                <p:nvPr/>
              </p:nvPicPr>
              <p:blipFill>
                <a:blip r:embed="rId560"/>
                <a:stretch>
                  <a:fillRect/>
                </a:stretch>
              </p:blipFill>
              <p:spPr>
                <a:xfrm>
                  <a:off x="6959847" y="6493222"/>
                  <a:ext cx="93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1404" name="Freihand 171403">
                  <a:extLst>
                    <a:ext uri="{FF2B5EF4-FFF2-40B4-BE49-F238E27FC236}">
                      <a16:creationId xmlns:a16="http://schemas.microsoft.com/office/drawing/2014/main" id="{545F6AC8-8967-D8A2-C2F3-F0539285C2C6}"/>
                    </a:ext>
                  </a:extLst>
                </p14:cNvPr>
                <p14:cNvContentPartPr/>
                <p14:nvPr/>
              </p14:nvContentPartPr>
              <p14:xfrm>
                <a:off x="7190967" y="6621382"/>
                <a:ext cx="160920" cy="24480"/>
              </p14:xfrm>
            </p:contentPart>
          </mc:Choice>
          <mc:Fallback>
            <p:pic>
              <p:nvPicPr>
                <p:cNvPr id="171404" name="Freihand 171403">
                  <a:extLst>
                    <a:ext uri="{FF2B5EF4-FFF2-40B4-BE49-F238E27FC236}">
                      <a16:creationId xmlns:a16="http://schemas.microsoft.com/office/drawing/2014/main" id="{545F6AC8-8967-D8A2-C2F3-F0539285C2C6}"/>
                    </a:ext>
                  </a:extLst>
                </p:cNvPr>
                <p:cNvPicPr/>
                <p:nvPr/>
              </p:nvPicPr>
              <p:blipFill>
                <a:blip r:embed="rId562"/>
                <a:stretch>
                  <a:fillRect/>
                </a:stretch>
              </p:blipFill>
              <p:spPr>
                <a:xfrm>
                  <a:off x="7186647" y="6617062"/>
                  <a:ext cx="169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1405" name="Freihand 171404">
                  <a:extLst>
                    <a:ext uri="{FF2B5EF4-FFF2-40B4-BE49-F238E27FC236}">
                      <a16:creationId xmlns:a16="http://schemas.microsoft.com/office/drawing/2014/main" id="{EEB0795A-FECE-0F77-1D4F-810D86A8EB1A}"/>
                    </a:ext>
                  </a:extLst>
                </p14:cNvPr>
                <p14:cNvContentPartPr/>
                <p14:nvPr/>
              </p14:nvContentPartPr>
              <p14:xfrm>
                <a:off x="7203927" y="6664222"/>
                <a:ext cx="171000" cy="31320"/>
              </p14:xfrm>
            </p:contentPart>
          </mc:Choice>
          <mc:Fallback>
            <p:pic>
              <p:nvPicPr>
                <p:cNvPr id="171405" name="Freihand 171404">
                  <a:extLst>
                    <a:ext uri="{FF2B5EF4-FFF2-40B4-BE49-F238E27FC236}">
                      <a16:creationId xmlns:a16="http://schemas.microsoft.com/office/drawing/2014/main" id="{EEB0795A-FECE-0F77-1D4F-810D86A8EB1A}"/>
                    </a:ext>
                  </a:extLst>
                </p:cNvPr>
                <p:cNvPicPr/>
                <p:nvPr/>
              </p:nvPicPr>
              <p:blipFill>
                <a:blip r:embed="rId564"/>
                <a:stretch>
                  <a:fillRect/>
                </a:stretch>
              </p:blipFill>
              <p:spPr>
                <a:xfrm>
                  <a:off x="7199607" y="6659902"/>
                  <a:ext cx="179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1406" name="Freihand 171405">
                  <a:extLst>
                    <a:ext uri="{FF2B5EF4-FFF2-40B4-BE49-F238E27FC236}">
                      <a16:creationId xmlns:a16="http://schemas.microsoft.com/office/drawing/2014/main" id="{E9F39AAC-C2FD-E007-2A9C-AE0972E5486E}"/>
                    </a:ext>
                  </a:extLst>
                </p14:cNvPr>
                <p14:cNvContentPartPr/>
                <p14:nvPr/>
              </p14:nvContentPartPr>
              <p14:xfrm>
                <a:off x="7415247" y="6485662"/>
                <a:ext cx="116280" cy="165600"/>
              </p14:xfrm>
            </p:contentPart>
          </mc:Choice>
          <mc:Fallback>
            <p:pic>
              <p:nvPicPr>
                <p:cNvPr id="171406" name="Freihand 171405">
                  <a:extLst>
                    <a:ext uri="{FF2B5EF4-FFF2-40B4-BE49-F238E27FC236}">
                      <a16:creationId xmlns:a16="http://schemas.microsoft.com/office/drawing/2014/main" id="{E9F39AAC-C2FD-E007-2A9C-AE0972E5486E}"/>
                    </a:ext>
                  </a:extLst>
                </p:cNvPr>
                <p:cNvPicPr/>
                <p:nvPr/>
              </p:nvPicPr>
              <p:blipFill>
                <a:blip r:embed="rId566"/>
                <a:stretch>
                  <a:fillRect/>
                </a:stretch>
              </p:blipFill>
              <p:spPr>
                <a:xfrm>
                  <a:off x="7410927" y="6481342"/>
                  <a:ext cx="124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71407" name="Freihand 171406">
                  <a:extLst>
                    <a:ext uri="{FF2B5EF4-FFF2-40B4-BE49-F238E27FC236}">
                      <a16:creationId xmlns:a16="http://schemas.microsoft.com/office/drawing/2014/main" id="{31C8B705-41A7-E85E-7512-FDFFF1626D13}"/>
                    </a:ext>
                  </a:extLst>
                </p14:cNvPr>
                <p14:cNvContentPartPr/>
                <p14:nvPr/>
              </p14:nvContentPartPr>
              <p14:xfrm>
                <a:off x="7536567" y="6511942"/>
                <a:ext cx="57600" cy="146160"/>
              </p14:xfrm>
            </p:contentPart>
          </mc:Choice>
          <mc:Fallback>
            <p:pic>
              <p:nvPicPr>
                <p:cNvPr id="171407" name="Freihand 171406">
                  <a:extLst>
                    <a:ext uri="{FF2B5EF4-FFF2-40B4-BE49-F238E27FC236}">
                      <a16:creationId xmlns:a16="http://schemas.microsoft.com/office/drawing/2014/main" id="{31C8B705-41A7-E85E-7512-FDFFF1626D13}"/>
                    </a:ext>
                  </a:extLst>
                </p:cNvPr>
                <p:cNvPicPr/>
                <p:nvPr/>
              </p:nvPicPr>
              <p:blipFill>
                <a:blip r:embed="rId568"/>
                <a:stretch>
                  <a:fillRect/>
                </a:stretch>
              </p:blipFill>
              <p:spPr>
                <a:xfrm>
                  <a:off x="7532247" y="6507622"/>
                  <a:ext cx="66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1408" name="Freihand 171407">
                  <a:extLst>
                    <a:ext uri="{FF2B5EF4-FFF2-40B4-BE49-F238E27FC236}">
                      <a16:creationId xmlns:a16="http://schemas.microsoft.com/office/drawing/2014/main" id="{7899DE18-5EB2-6EDC-70C8-499CF7395F44}"/>
                    </a:ext>
                  </a:extLst>
                </p14:cNvPr>
                <p14:cNvContentPartPr/>
                <p14:nvPr/>
              </p14:nvContentPartPr>
              <p14:xfrm>
                <a:off x="7593447" y="6501142"/>
                <a:ext cx="61560" cy="150840"/>
              </p14:xfrm>
            </p:contentPart>
          </mc:Choice>
          <mc:Fallback>
            <p:pic>
              <p:nvPicPr>
                <p:cNvPr id="171408" name="Freihand 171407">
                  <a:extLst>
                    <a:ext uri="{FF2B5EF4-FFF2-40B4-BE49-F238E27FC236}">
                      <a16:creationId xmlns:a16="http://schemas.microsoft.com/office/drawing/2014/main" id="{7899DE18-5EB2-6EDC-70C8-499CF7395F44}"/>
                    </a:ext>
                  </a:extLst>
                </p:cNvPr>
                <p:cNvPicPr/>
                <p:nvPr/>
              </p:nvPicPr>
              <p:blipFill>
                <a:blip r:embed="rId570"/>
                <a:stretch>
                  <a:fillRect/>
                </a:stretch>
              </p:blipFill>
              <p:spPr>
                <a:xfrm>
                  <a:off x="7589127" y="6496822"/>
                  <a:ext cx="70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1409" name="Freihand 171408">
                  <a:extLst>
                    <a:ext uri="{FF2B5EF4-FFF2-40B4-BE49-F238E27FC236}">
                      <a16:creationId xmlns:a16="http://schemas.microsoft.com/office/drawing/2014/main" id="{A2BAD6A3-3972-EFD2-156D-A7C7E87CCA4B}"/>
                    </a:ext>
                  </a:extLst>
                </p14:cNvPr>
                <p14:cNvContentPartPr/>
                <p14:nvPr/>
              </p14:nvContentPartPr>
              <p14:xfrm>
                <a:off x="7660047" y="6481702"/>
                <a:ext cx="76320" cy="141840"/>
              </p14:xfrm>
            </p:contentPart>
          </mc:Choice>
          <mc:Fallback>
            <p:pic>
              <p:nvPicPr>
                <p:cNvPr id="171409" name="Freihand 171408">
                  <a:extLst>
                    <a:ext uri="{FF2B5EF4-FFF2-40B4-BE49-F238E27FC236}">
                      <a16:creationId xmlns:a16="http://schemas.microsoft.com/office/drawing/2014/main" id="{A2BAD6A3-3972-EFD2-156D-A7C7E87CCA4B}"/>
                    </a:ext>
                  </a:extLst>
                </p:cNvPr>
                <p:cNvPicPr/>
                <p:nvPr/>
              </p:nvPicPr>
              <p:blipFill>
                <a:blip r:embed="rId572"/>
                <a:stretch>
                  <a:fillRect/>
                </a:stretch>
              </p:blipFill>
              <p:spPr>
                <a:xfrm>
                  <a:off x="7655727" y="6477382"/>
                  <a:ext cx="84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1410" name="Freihand 171409">
                  <a:extLst>
                    <a:ext uri="{FF2B5EF4-FFF2-40B4-BE49-F238E27FC236}">
                      <a16:creationId xmlns:a16="http://schemas.microsoft.com/office/drawing/2014/main" id="{ABAB4500-3E1D-BD14-4112-E0D1B81AE589}"/>
                    </a:ext>
                  </a:extLst>
                </p14:cNvPr>
                <p14:cNvContentPartPr/>
                <p14:nvPr/>
              </p14:nvContentPartPr>
              <p14:xfrm>
                <a:off x="7770927" y="6529582"/>
                <a:ext cx="48960" cy="34920"/>
              </p14:xfrm>
            </p:contentPart>
          </mc:Choice>
          <mc:Fallback>
            <p:pic>
              <p:nvPicPr>
                <p:cNvPr id="171410" name="Freihand 171409">
                  <a:extLst>
                    <a:ext uri="{FF2B5EF4-FFF2-40B4-BE49-F238E27FC236}">
                      <a16:creationId xmlns:a16="http://schemas.microsoft.com/office/drawing/2014/main" id="{ABAB4500-3E1D-BD14-4112-E0D1B81AE589}"/>
                    </a:ext>
                  </a:extLst>
                </p:cNvPr>
                <p:cNvPicPr/>
                <p:nvPr/>
              </p:nvPicPr>
              <p:blipFill>
                <a:blip r:embed="rId574"/>
                <a:stretch>
                  <a:fillRect/>
                </a:stretch>
              </p:blipFill>
              <p:spPr>
                <a:xfrm>
                  <a:off x="7766607" y="6525262"/>
                  <a:ext cx="57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1411" name="Freihand 171410">
                  <a:extLst>
                    <a:ext uri="{FF2B5EF4-FFF2-40B4-BE49-F238E27FC236}">
                      <a16:creationId xmlns:a16="http://schemas.microsoft.com/office/drawing/2014/main" id="{3E91B719-C95E-9DA9-3AFA-248C8D6F9D3C}"/>
                    </a:ext>
                  </a:extLst>
                </p14:cNvPr>
                <p14:cNvContentPartPr/>
                <p14:nvPr/>
              </p14:nvContentPartPr>
              <p14:xfrm>
                <a:off x="7835367" y="6433462"/>
                <a:ext cx="34560" cy="186480"/>
              </p14:xfrm>
            </p:contentPart>
          </mc:Choice>
          <mc:Fallback>
            <p:pic>
              <p:nvPicPr>
                <p:cNvPr id="171411" name="Freihand 171410">
                  <a:extLst>
                    <a:ext uri="{FF2B5EF4-FFF2-40B4-BE49-F238E27FC236}">
                      <a16:creationId xmlns:a16="http://schemas.microsoft.com/office/drawing/2014/main" id="{3E91B719-C95E-9DA9-3AFA-248C8D6F9D3C}"/>
                    </a:ext>
                  </a:extLst>
                </p:cNvPr>
                <p:cNvPicPr/>
                <p:nvPr/>
              </p:nvPicPr>
              <p:blipFill>
                <a:blip r:embed="rId576"/>
                <a:stretch>
                  <a:fillRect/>
                </a:stretch>
              </p:blipFill>
              <p:spPr>
                <a:xfrm>
                  <a:off x="7831047" y="6429142"/>
                  <a:ext cx="43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1412" name="Freihand 171411">
                  <a:extLst>
                    <a:ext uri="{FF2B5EF4-FFF2-40B4-BE49-F238E27FC236}">
                      <a16:creationId xmlns:a16="http://schemas.microsoft.com/office/drawing/2014/main" id="{94BFCF6E-CC4D-256B-A710-FBA28E1C92F8}"/>
                    </a:ext>
                  </a:extLst>
                </p14:cNvPr>
                <p14:cNvContentPartPr/>
                <p14:nvPr/>
              </p14:nvContentPartPr>
              <p14:xfrm>
                <a:off x="7892967" y="6419782"/>
                <a:ext cx="81360" cy="155520"/>
              </p14:xfrm>
            </p:contentPart>
          </mc:Choice>
          <mc:Fallback>
            <p:pic>
              <p:nvPicPr>
                <p:cNvPr id="171412" name="Freihand 171411">
                  <a:extLst>
                    <a:ext uri="{FF2B5EF4-FFF2-40B4-BE49-F238E27FC236}">
                      <a16:creationId xmlns:a16="http://schemas.microsoft.com/office/drawing/2014/main" id="{94BFCF6E-CC4D-256B-A710-FBA28E1C92F8}"/>
                    </a:ext>
                  </a:extLst>
                </p:cNvPr>
                <p:cNvPicPr/>
                <p:nvPr/>
              </p:nvPicPr>
              <p:blipFill>
                <a:blip r:embed="rId578"/>
                <a:stretch>
                  <a:fillRect/>
                </a:stretch>
              </p:blipFill>
              <p:spPr>
                <a:xfrm>
                  <a:off x="7888647" y="6415462"/>
                  <a:ext cx="90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1413" name="Freihand 171412">
                  <a:extLst>
                    <a:ext uri="{FF2B5EF4-FFF2-40B4-BE49-F238E27FC236}">
                      <a16:creationId xmlns:a16="http://schemas.microsoft.com/office/drawing/2014/main" id="{480C4ACF-AEAB-0EF4-6486-C712886BC0AD}"/>
                    </a:ext>
                  </a:extLst>
                </p14:cNvPr>
                <p14:cNvContentPartPr/>
                <p14:nvPr/>
              </p14:nvContentPartPr>
              <p14:xfrm>
                <a:off x="7974687" y="6388102"/>
                <a:ext cx="154440" cy="132840"/>
              </p14:xfrm>
            </p:contentPart>
          </mc:Choice>
          <mc:Fallback>
            <p:pic>
              <p:nvPicPr>
                <p:cNvPr id="171413" name="Freihand 171412">
                  <a:extLst>
                    <a:ext uri="{FF2B5EF4-FFF2-40B4-BE49-F238E27FC236}">
                      <a16:creationId xmlns:a16="http://schemas.microsoft.com/office/drawing/2014/main" id="{480C4ACF-AEAB-0EF4-6486-C712886BC0AD}"/>
                    </a:ext>
                  </a:extLst>
                </p:cNvPr>
                <p:cNvPicPr/>
                <p:nvPr/>
              </p:nvPicPr>
              <p:blipFill>
                <a:blip r:embed="rId580"/>
                <a:stretch>
                  <a:fillRect/>
                </a:stretch>
              </p:blipFill>
              <p:spPr>
                <a:xfrm>
                  <a:off x="7970367" y="6383782"/>
                  <a:ext cx="163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1414" name="Freihand 171413">
                  <a:extLst>
                    <a:ext uri="{FF2B5EF4-FFF2-40B4-BE49-F238E27FC236}">
                      <a16:creationId xmlns:a16="http://schemas.microsoft.com/office/drawing/2014/main" id="{171983F1-3547-B8DC-D976-13D988BC7719}"/>
                    </a:ext>
                  </a:extLst>
                </p14:cNvPr>
                <p14:cNvContentPartPr/>
                <p14:nvPr/>
              </p14:nvContentPartPr>
              <p14:xfrm>
                <a:off x="8168727" y="6416182"/>
                <a:ext cx="118440" cy="47880"/>
              </p14:xfrm>
            </p:contentPart>
          </mc:Choice>
          <mc:Fallback>
            <p:pic>
              <p:nvPicPr>
                <p:cNvPr id="171414" name="Freihand 171413">
                  <a:extLst>
                    <a:ext uri="{FF2B5EF4-FFF2-40B4-BE49-F238E27FC236}">
                      <a16:creationId xmlns:a16="http://schemas.microsoft.com/office/drawing/2014/main" id="{171983F1-3547-B8DC-D976-13D988BC7719}"/>
                    </a:ext>
                  </a:extLst>
                </p:cNvPr>
                <p:cNvPicPr/>
                <p:nvPr/>
              </p:nvPicPr>
              <p:blipFill>
                <a:blip r:embed="rId582"/>
                <a:stretch>
                  <a:fillRect/>
                </a:stretch>
              </p:blipFill>
              <p:spPr>
                <a:xfrm>
                  <a:off x="8164407" y="6411862"/>
                  <a:ext cx="127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1415" name="Freihand 171414">
                  <a:extLst>
                    <a:ext uri="{FF2B5EF4-FFF2-40B4-BE49-F238E27FC236}">
                      <a16:creationId xmlns:a16="http://schemas.microsoft.com/office/drawing/2014/main" id="{2A4A7E95-BABA-54B5-3C82-09622FDCD398}"/>
                    </a:ext>
                  </a:extLst>
                </p14:cNvPr>
                <p14:cNvContentPartPr/>
                <p14:nvPr/>
              </p14:nvContentPartPr>
              <p14:xfrm>
                <a:off x="8180967" y="6452542"/>
                <a:ext cx="101520" cy="64440"/>
              </p14:xfrm>
            </p:contentPart>
          </mc:Choice>
          <mc:Fallback>
            <p:pic>
              <p:nvPicPr>
                <p:cNvPr id="171415" name="Freihand 171414">
                  <a:extLst>
                    <a:ext uri="{FF2B5EF4-FFF2-40B4-BE49-F238E27FC236}">
                      <a16:creationId xmlns:a16="http://schemas.microsoft.com/office/drawing/2014/main" id="{2A4A7E95-BABA-54B5-3C82-09622FDCD398}"/>
                    </a:ext>
                  </a:extLst>
                </p:cNvPr>
                <p:cNvPicPr/>
                <p:nvPr/>
              </p:nvPicPr>
              <p:blipFill>
                <a:blip r:embed="rId584"/>
                <a:stretch>
                  <a:fillRect/>
                </a:stretch>
              </p:blipFill>
              <p:spPr>
                <a:xfrm>
                  <a:off x="8176647" y="6448222"/>
                  <a:ext cx="110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1416" name="Freihand 171415">
                  <a:extLst>
                    <a:ext uri="{FF2B5EF4-FFF2-40B4-BE49-F238E27FC236}">
                      <a16:creationId xmlns:a16="http://schemas.microsoft.com/office/drawing/2014/main" id="{C8D3BE90-8D8F-4F27-8E8B-A6B098DF370C}"/>
                    </a:ext>
                  </a:extLst>
                </p14:cNvPr>
                <p14:cNvContentPartPr/>
                <p14:nvPr/>
              </p14:nvContentPartPr>
              <p14:xfrm>
                <a:off x="8313087" y="6292342"/>
                <a:ext cx="106560" cy="186120"/>
              </p14:xfrm>
            </p:contentPart>
          </mc:Choice>
          <mc:Fallback>
            <p:pic>
              <p:nvPicPr>
                <p:cNvPr id="171416" name="Freihand 171415">
                  <a:extLst>
                    <a:ext uri="{FF2B5EF4-FFF2-40B4-BE49-F238E27FC236}">
                      <a16:creationId xmlns:a16="http://schemas.microsoft.com/office/drawing/2014/main" id="{C8D3BE90-8D8F-4F27-8E8B-A6B098DF370C}"/>
                    </a:ext>
                  </a:extLst>
                </p:cNvPr>
                <p:cNvPicPr/>
                <p:nvPr/>
              </p:nvPicPr>
              <p:blipFill>
                <a:blip r:embed="rId586"/>
                <a:stretch>
                  <a:fillRect/>
                </a:stretch>
              </p:blipFill>
              <p:spPr>
                <a:xfrm>
                  <a:off x="8308767" y="6288022"/>
                  <a:ext cx="115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71417" name="Freihand 171416">
                  <a:extLst>
                    <a:ext uri="{FF2B5EF4-FFF2-40B4-BE49-F238E27FC236}">
                      <a16:creationId xmlns:a16="http://schemas.microsoft.com/office/drawing/2014/main" id="{F97B5CD6-C95E-8CF4-7406-59762363C082}"/>
                    </a:ext>
                  </a:extLst>
                </p14:cNvPr>
                <p14:cNvContentPartPr/>
                <p14:nvPr/>
              </p14:nvContentPartPr>
              <p14:xfrm>
                <a:off x="8428647" y="6287302"/>
                <a:ext cx="70560" cy="138600"/>
              </p14:xfrm>
            </p:contentPart>
          </mc:Choice>
          <mc:Fallback>
            <p:pic>
              <p:nvPicPr>
                <p:cNvPr id="171417" name="Freihand 171416">
                  <a:extLst>
                    <a:ext uri="{FF2B5EF4-FFF2-40B4-BE49-F238E27FC236}">
                      <a16:creationId xmlns:a16="http://schemas.microsoft.com/office/drawing/2014/main" id="{F97B5CD6-C95E-8CF4-7406-59762363C082}"/>
                    </a:ext>
                  </a:extLst>
                </p:cNvPr>
                <p:cNvPicPr/>
                <p:nvPr/>
              </p:nvPicPr>
              <p:blipFill>
                <a:blip r:embed="rId588"/>
                <a:stretch>
                  <a:fillRect/>
                </a:stretch>
              </p:blipFill>
              <p:spPr>
                <a:xfrm>
                  <a:off x="8424327" y="6282982"/>
                  <a:ext cx="79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71418" name="Freihand 171417">
                  <a:extLst>
                    <a:ext uri="{FF2B5EF4-FFF2-40B4-BE49-F238E27FC236}">
                      <a16:creationId xmlns:a16="http://schemas.microsoft.com/office/drawing/2014/main" id="{1E593E57-3F82-FE0E-090B-51465D8AF66B}"/>
                    </a:ext>
                  </a:extLst>
                </p14:cNvPr>
                <p14:cNvContentPartPr/>
                <p14:nvPr/>
              </p14:nvContentPartPr>
              <p14:xfrm>
                <a:off x="8500647" y="6255622"/>
                <a:ext cx="84600" cy="150480"/>
              </p14:xfrm>
            </p:contentPart>
          </mc:Choice>
          <mc:Fallback>
            <p:pic>
              <p:nvPicPr>
                <p:cNvPr id="171418" name="Freihand 171417">
                  <a:extLst>
                    <a:ext uri="{FF2B5EF4-FFF2-40B4-BE49-F238E27FC236}">
                      <a16:creationId xmlns:a16="http://schemas.microsoft.com/office/drawing/2014/main" id="{1E593E57-3F82-FE0E-090B-51465D8AF66B}"/>
                    </a:ext>
                  </a:extLst>
                </p:cNvPr>
                <p:cNvPicPr/>
                <p:nvPr/>
              </p:nvPicPr>
              <p:blipFill>
                <a:blip r:embed="rId590"/>
                <a:stretch>
                  <a:fillRect/>
                </a:stretch>
              </p:blipFill>
              <p:spPr>
                <a:xfrm>
                  <a:off x="8496327" y="6251302"/>
                  <a:ext cx="93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71419" name="Freihand 171418">
                  <a:extLst>
                    <a:ext uri="{FF2B5EF4-FFF2-40B4-BE49-F238E27FC236}">
                      <a16:creationId xmlns:a16="http://schemas.microsoft.com/office/drawing/2014/main" id="{EEFE931C-58A5-E623-D12B-CCA00B7CEA6A}"/>
                    </a:ext>
                  </a:extLst>
                </p14:cNvPr>
                <p14:cNvContentPartPr/>
                <p14:nvPr/>
              </p14:nvContentPartPr>
              <p14:xfrm>
                <a:off x="8304807" y="6464422"/>
                <a:ext cx="297720" cy="151200"/>
              </p14:xfrm>
            </p:contentPart>
          </mc:Choice>
          <mc:Fallback>
            <p:pic>
              <p:nvPicPr>
                <p:cNvPr id="171419" name="Freihand 171418">
                  <a:extLst>
                    <a:ext uri="{FF2B5EF4-FFF2-40B4-BE49-F238E27FC236}">
                      <a16:creationId xmlns:a16="http://schemas.microsoft.com/office/drawing/2014/main" id="{EEFE931C-58A5-E623-D12B-CCA00B7CEA6A}"/>
                    </a:ext>
                  </a:extLst>
                </p:cNvPr>
                <p:cNvPicPr/>
                <p:nvPr/>
              </p:nvPicPr>
              <p:blipFill>
                <a:blip r:embed="rId592"/>
                <a:stretch>
                  <a:fillRect/>
                </a:stretch>
              </p:blipFill>
              <p:spPr>
                <a:xfrm>
                  <a:off x="8300487" y="6460102"/>
                  <a:ext cx="306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71283" name="Freihand 171282">
                  <a:extLst>
                    <a:ext uri="{FF2B5EF4-FFF2-40B4-BE49-F238E27FC236}">
                      <a16:creationId xmlns:a16="http://schemas.microsoft.com/office/drawing/2014/main" id="{755D106C-3A42-4B17-782C-A74094B9BA2C}"/>
                    </a:ext>
                  </a:extLst>
                </p14:cNvPr>
                <p14:cNvContentPartPr/>
                <p14:nvPr/>
              </p14:nvContentPartPr>
              <p14:xfrm>
                <a:off x="1459047" y="5116222"/>
                <a:ext cx="83160" cy="153360"/>
              </p14:xfrm>
            </p:contentPart>
          </mc:Choice>
          <mc:Fallback>
            <p:pic>
              <p:nvPicPr>
                <p:cNvPr id="171283" name="Freihand 171282">
                  <a:extLst>
                    <a:ext uri="{FF2B5EF4-FFF2-40B4-BE49-F238E27FC236}">
                      <a16:creationId xmlns:a16="http://schemas.microsoft.com/office/drawing/2014/main" id="{755D106C-3A42-4B17-782C-A74094B9BA2C}"/>
                    </a:ext>
                  </a:extLst>
                </p:cNvPr>
                <p:cNvPicPr/>
                <p:nvPr/>
              </p:nvPicPr>
              <p:blipFill>
                <a:blip r:embed="rId594"/>
                <a:stretch>
                  <a:fillRect/>
                </a:stretch>
              </p:blipFill>
              <p:spPr>
                <a:xfrm>
                  <a:off x="1454727" y="5111902"/>
                  <a:ext cx="91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71284" name="Freihand 171283">
                  <a:extLst>
                    <a:ext uri="{FF2B5EF4-FFF2-40B4-BE49-F238E27FC236}">
                      <a16:creationId xmlns:a16="http://schemas.microsoft.com/office/drawing/2014/main" id="{B97ABEA2-EE14-D2EC-DB1D-9F671DD0F5AA}"/>
                    </a:ext>
                  </a:extLst>
                </p14:cNvPr>
                <p14:cNvContentPartPr/>
                <p14:nvPr/>
              </p14:nvContentPartPr>
              <p14:xfrm>
                <a:off x="1627887" y="4953502"/>
                <a:ext cx="324000" cy="204840"/>
              </p14:xfrm>
            </p:contentPart>
          </mc:Choice>
          <mc:Fallback>
            <p:pic>
              <p:nvPicPr>
                <p:cNvPr id="171284" name="Freihand 171283">
                  <a:extLst>
                    <a:ext uri="{FF2B5EF4-FFF2-40B4-BE49-F238E27FC236}">
                      <a16:creationId xmlns:a16="http://schemas.microsoft.com/office/drawing/2014/main" id="{B97ABEA2-EE14-D2EC-DB1D-9F671DD0F5AA}"/>
                    </a:ext>
                  </a:extLst>
                </p:cNvPr>
                <p:cNvPicPr/>
                <p:nvPr/>
              </p:nvPicPr>
              <p:blipFill>
                <a:blip r:embed="rId596"/>
                <a:stretch>
                  <a:fillRect/>
                </a:stretch>
              </p:blipFill>
              <p:spPr>
                <a:xfrm>
                  <a:off x="1623567" y="4949182"/>
                  <a:ext cx="332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71285" name="Freihand 171284">
                  <a:extLst>
                    <a:ext uri="{FF2B5EF4-FFF2-40B4-BE49-F238E27FC236}">
                      <a16:creationId xmlns:a16="http://schemas.microsoft.com/office/drawing/2014/main" id="{C3B859FE-5938-66B7-1B40-DCB54CD6BA1C}"/>
                    </a:ext>
                  </a:extLst>
                </p14:cNvPr>
                <p14:cNvContentPartPr/>
                <p14:nvPr/>
              </p14:nvContentPartPr>
              <p14:xfrm>
                <a:off x="2201727" y="4868182"/>
                <a:ext cx="452520" cy="208440"/>
              </p14:xfrm>
            </p:contentPart>
          </mc:Choice>
          <mc:Fallback>
            <p:pic>
              <p:nvPicPr>
                <p:cNvPr id="171285" name="Freihand 171284">
                  <a:extLst>
                    <a:ext uri="{FF2B5EF4-FFF2-40B4-BE49-F238E27FC236}">
                      <a16:creationId xmlns:a16="http://schemas.microsoft.com/office/drawing/2014/main" id="{C3B859FE-5938-66B7-1B40-DCB54CD6BA1C}"/>
                    </a:ext>
                  </a:extLst>
                </p:cNvPr>
                <p:cNvPicPr/>
                <p:nvPr/>
              </p:nvPicPr>
              <p:blipFill>
                <a:blip r:embed="rId598"/>
                <a:stretch>
                  <a:fillRect/>
                </a:stretch>
              </p:blipFill>
              <p:spPr>
                <a:xfrm>
                  <a:off x="2197407" y="4863862"/>
                  <a:ext cx="461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71286" name="Freihand 171285">
                  <a:extLst>
                    <a:ext uri="{FF2B5EF4-FFF2-40B4-BE49-F238E27FC236}">
                      <a16:creationId xmlns:a16="http://schemas.microsoft.com/office/drawing/2014/main" id="{5AA5B0D6-43E3-803C-9AB3-C325055A7A02}"/>
                    </a:ext>
                  </a:extLst>
                </p14:cNvPr>
                <p14:cNvContentPartPr/>
                <p14:nvPr/>
              </p14:nvContentPartPr>
              <p14:xfrm>
                <a:off x="2194167" y="4869622"/>
                <a:ext cx="59040" cy="12600"/>
              </p14:xfrm>
            </p:contentPart>
          </mc:Choice>
          <mc:Fallback>
            <p:pic>
              <p:nvPicPr>
                <p:cNvPr id="171286" name="Freihand 171285">
                  <a:extLst>
                    <a:ext uri="{FF2B5EF4-FFF2-40B4-BE49-F238E27FC236}">
                      <a16:creationId xmlns:a16="http://schemas.microsoft.com/office/drawing/2014/main" id="{5AA5B0D6-43E3-803C-9AB3-C325055A7A02}"/>
                    </a:ext>
                  </a:extLst>
                </p:cNvPr>
                <p:cNvPicPr/>
                <p:nvPr/>
              </p:nvPicPr>
              <p:blipFill>
                <a:blip r:embed="rId600"/>
                <a:stretch>
                  <a:fillRect/>
                </a:stretch>
              </p:blipFill>
              <p:spPr>
                <a:xfrm>
                  <a:off x="2189847" y="4865302"/>
                  <a:ext cx="67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71287" name="Freihand 171286">
                  <a:extLst>
                    <a:ext uri="{FF2B5EF4-FFF2-40B4-BE49-F238E27FC236}">
                      <a16:creationId xmlns:a16="http://schemas.microsoft.com/office/drawing/2014/main" id="{50259CCA-94B2-E3E9-7892-70D6D4417D27}"/>
                    </a:ext>
                  </a:extLst>
                </p14:cNvPr>
                <p14:cNvContentPartPr/>
                <p14:nvPr/>
              </p14:nvContentPartPr>
              <p14:xfrm>
                <a:off x="2886087" y="4766662"/>
                <a:ext cx="110880" cy="150120"/>
              </p14:xfrm>
            </p:contentPart>
          </mc:Choice>
          <mc:Fallback>
            <p:pic>
              <p:nvPicPr>
                <p:cNvPr id="171287" name="Freihand 171286">
                  <a:extLst>
                    <a:ext uri="{FF2B5EF4-FFF2-40B4-BE49-F238E27FC236}">
                      <a16:creationId xmlns:a16="http://schemas.microsoft.com/office/drawing/2014/main" id="{50259CCA-94B2-E3E9-7892-70D6D4417D27}"/>
                    </a:ext>
                  </a:extLst>
                </p:cNvPr>
                <p:cNvPicPr/>
                <p:nvPr/>
              </p:nvPicPr>
              <p:blipFill>
                <a:blip r:embed="rId602"/>
                <a:stretch>
                  <a:fillRect/>
                </a:stretch>
              </p:blipFill>
              <p:spPr>
                <a:xfrm>
                  <a:off x="2881767" y="4762342"/>
                  <a:ext cx="119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71288" name="Freihand 171287">
                  <a:extLst>
                    <a:ext uri="{FF2B5EF4-FFF2-40B4-BE49-F238E27FC236}">
                      <a16:creationId xmlns:a16="http://schemas.microsoft.com/office/drawing/2014/main" id="{F10D5646-6B40-F46C-9069-2E6D2F7676F6}"/>
                    </a:ext>
                  </a:extLst>
                </p14:cNvPr>
                <p14:cNvContentPartPr/>
                <p14:nvPr/>
              </p14:nvContentPartPr>
              <p14:xfrm>
                <a:off x="3025767" y="4814182"/>
                <a:ext cx="253080" cy="102600"/>
              </p14:xfrm>
            </p:contentPart>
          </mc:Choice>
          <mc:Fallback>
            <p:pic>
              <p:nvPicPr>
                <p:cNvPr id="171288" name="Freihand 171287">
                  <a:extLst>
                    <a:ext uri="{FF2B5EF4-FFF2-40B4-BE49-F238E27FC236}">
                      <a16:creationId xmlns:a16="http://schemas.microsoft.com/office/drawing/2014/main" id="{F10D5646-6B40-F46C-9069-2E6D2F7676F6}"/>
                    </a:ext>
                  </a:extLst>
                </p:cNvPr>
                <p:cNvPicPr/>
                <p:nvPr/>
              </p:nvPicPr>
              <p:blipFill>
                <a:blip r:embed="rId604"/>
                <a:stretch>
                  <a:fillRect/>
                </a:stretch>
              </p:blipFill>
              <p:spPr>
                <a:xfrm>
                  <a:off x="3021447" y="4809862"/>
                  <a:ext cx="261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71289" name="Freihand 171288">
                  <a:extLst>
                    <a:ext uri="{FF2B5EF4-FFF2-40B4-BE49-F238E27FC236}">
                      <a16:creationId xmlns:a16="http://schemas.microsoft.com/office/drawing/2014/main" id="{6C7B5856-00CA-86B5-4379-836CDCCD64DD}"/>
                    </a:ext>
                  </a:extLst>
                </p14:cNvPr>
                <p14:cNvContentPartPr/>
                <p14:nvPr/>
              </p14:nvContentPartPr>
              <p14:xfrm>
                <a:off x="3415647" y="4694662"/>
                <a:ext cx="114120" cy="225360"/>
              </p14:xfrm>
            </p:contentPart>
          </mc:Choice>
          <mc:Fallback>
            <p:pic>
              <p:nvPicPr>
                <p:cNvPr id="171289" name="Freihand 171288">
                  <a:extLst>
                    <a:ext uri="{FF2B5EF4-FFF2-40B4-BE49-F238E27FC236}">
                      <a16:creationId xmlns:a16="http://schemas.microsoft.com/office/drawing/2014/main" id="{6C7B5856-00CA-86B5-4379-836CDCCD64DD}"/>
                    </a:ext>
                  </a:extLst>
                </p:cNvPr>
                <p:cNvPicPr/>
                <p:nvPr/>
              </p:nvPicPr>
              <p:blipFill>
                <a:blip r:embed="rId606"/>
                <a:stretch>
                  <a:fillRect/>
                </a:stretch>
              </p:blipFill>
              <p:spPr>
                <a:xfrm>
                  <a:off x="3411327" y="4690342"/>
                  <a:ext cx="122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1290" name="Freihand 171289">
                  <a:extLst>
                    <a:ext uri="{FF2B5EF4-FFF2-40B4-BE49-F238E27FC236}">
                      <a16:creationId xmlns:a16="http://schemas.microsoft.com/office/drawing/2014/main" id="{6D9793DA-B776-208B-55F4-DE15773AAB33}"/>
                    </a:ext>
                  </a:extLst>
                </p14:cNvPr>
                <p14:cNvContentPartPr/>
                <p14:nvPr/>
              </p14:nvContentPartPr>
              <p14:xfrm>
                <a:off x="3542727" y="4673062"/>
                <a:ext cx="257040" cy="193320"/>
              </p14:xfrm>
            </p:contentPart>
          </mc:Choice>
          <mc:Fallback>
            <p:pic>
              <p:nvPicPr>
                <p:cNvPr id="171290" name="Freihand 171289">
                  <a:extLst>
                    <a:ext uri="{FF2B5EF4-FFF2-40B4-BE49-F238E27FC236}">
                      <a16:creationId xmlns:a16="http://schemas.microsoft.com/office/drawing/2014/main" id="{6D9793DA-B776-208B-55F4-DE15773AAB33}"/>
                    </a:ext>
                  </a:extLst>
                </p:cNvPr>
                <p:cNvPicPr/>
                <p:nvPr/>
              </p:nvPicPr>
              <p:blipFill>
                <a:blip r:embed="rId608"/>
                <a:stretch>
                  <a:fillRect/>
                </a:stretch>
              </p:blipFill>
              <p:spPr>
                <a:xfrm>
                  <a:off x="3538407" y="4668742"/>
                  <a:ext cx="265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71291" name="Freihand 171290">
                  <a:extLst>
                    <a:ext uri="{FF2B5EF4-FFF2-40B4-BE49-F238E27FC236}">
                      <a16:creationId xmlns:a16="http://schemas.microsoft.com/office/drawing/2014/main" id="{78E36272-9B01-0092-C005-38BD11C75167}"/>
                    </a:ext>
                  </a:extLst>
                </p14:cNvPr>
                <p14:cNvContentPartPr/>
                <p14:nvPr/>
              </p14:nvContentPartPr>
              <p14:xfrm>
                <a:off x="3794007" y="4582342"/>
                <a:ext cx="207360" cy="261360"/>
              </p14:xfrm>
            </p:contentPart>
          </mc:Choice>
          <mc:Fallback>
            <p:pic>
              <p:nvPicPr>
                <p:cNvPr id="171291" name="Freihand 171290">
                  <a:extLst>
                    <a:ext uri="{FF2B5EF4-FFF2-40B4-BE49-F238E27FC236}">
                      <a16:creationId xmlns:a16="http://schemas.microsoft.com/office/drawing/2014/main" id="{78E36272-9B01-0092-C005-38BD11C75167}"/>
                    </a:ext>
                  </a:extLst>
                </p:cNvPr>
                <p:cNvPicPr/>
                <p:nvPr/>
              </p:nvPicPr>
              <p:blipFill>
                <a:blip r:embed="rId610"/>
                <a:stretch>
                  <a:fillRect/>
                </a:stretch>
              </p:blipFill>
              <p:spPr>
                <a:xfrm>
                  <a:off x="3789687" y="4578022"/>
                  <a:ext cx="2160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71292" name="Freihand 171291">
                  <a:extLst>
                    <a:ext uri="{FF2B5EF4-FFF2-40B4-BE49-F238E27FC236}">
                      <a16:creationId xmlns:a16="http://schemas.microsoft.com/office/drawing/2014/main" id="{9A4EF321-9AE3-BA51-B7A0-247BE1A31CCE}"/>
                    </a:ext>
                  </a:extLst>
                </p14:cNvPr>
                <p14:cNvContentPartPr/>
                <p14:nvPr/>
              </p14:nvContentPartPr>
              <p14:xfrm>
                <a:off x="4039887" y="4669102"/>
                <a:ext cx="79200" cy="139680"/>
              </p14:xfrm>
            </p:contentPart>
          </mc:Choice>
          <mc:Fallback>
            <p:pic>
              <p:nvPicPr>
                <p:cNvPr id="171292" name="Freihand 171291">
                  <a:extLst>
                    <a:ext uri="{FF2B5EF4-FFF2-40B4-BE49-F238E27FC236}">
                      <a16:creationId xmlns:a16="http://schemas.microsoft.com/office/drawing/2014/main" id="{9A4EF321-9AE3-BA51-B7A0-247BE1A31CCE}"/>
                    </a:ext>
                  </a:extLst>
                </p:cNvPr>
                <p:cNvPicPr/>
                <p:nvPr/>
              </p:nvPicPr>
              <p:blipFill>
                <a:blip r:embed="rId612"/>
                <a:stretch>
                  <a:fillRect/>
                </a:stretch>
              </p:blipFill>
              <p:spPr>
                <a:xfrm>
                  <a:off x="4035567" y="4664782"/>
                  <a:ext cx="87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71293" name="Freihand 171292">
                  <a:extLst>
                    <a:ext uri="{FF2B5EF4-FFF2-40B4-BE49-F238E27FC236}">
                      <a16:creationId xmlns:a16="http://schemas.microsoft.com/office/drawing/2014/main" id="{5D60CF2D-4E6B-73D8-8245-8E8716E7CE4A}"/>
                    </a:ext>
                  </a:extLst>
                </p14:cNvPr>
                <p14:cNvContentPartPr/>
                <p14:nvPr/>
              </p14:nvContentPartPr>
              <p14:xfrm>
                <a:off x="4180647" y="4656502"/>
                <a:ext cx="269640" cy="142560"/>
              </p14:xfrm>
            </p:contentPart>
          </mc:Choice>
          <mc:Fallback>
            <p:pic>
              <p:nvPicPr>
                <p:cNvPr id="171293" name="Freihand 171292">
                  <a:extLst>
                    <a:ext uri="{FF2B5EF4-FFF2-40B4-BE49-F238E27FC236}">
                      <a16:creationId xmlns:a16="http://schemas.microsoft.com/office/drawing/2014/main" id="{5D60CF2D-4E6B-73D8-8245-8E8716E7CE4A}"/>
                    </a:ext>
                  </a:extLst>
                </p:cNvPr>
                <p:cNvPicPr/>
                <p:nvPr/>
              </p:nvPicPr>
              <p:blipFill>
                <a:blip r:embed="rId614"/>
                <a:stretch>
                  <a:fillRect/>
                </a:stretch>
              </p:blipFill>
              <p:spPr>
                <a:xfrm>
                  <a:off x="4176327" y="4652182"/>
                  <a:ext cx="278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71294" name="Freihand 171293">
                  <a:extLst>
                    <a:ext uri="{FF2B5EF4-FFF2-40B4-BE49-F238E27FC236}">
                      <a16:creationId xmlns:a16="http://schemas.microsoft.com/office/drawing/2014/main" id="{18D3C76A-FB45-ACEF-6577-C01C34B33DBE}"/>
                    </a:ext>
                  </a:extLst>
                </p14:cNvPr>
                <p14:cNvContentPartPr/>
                <p14:nvPr/>
              </p14:nvContentPartPr>
              <p14:xfrm>
                <a:off x="4464327" y="4650382"/>
                <a:ext cx="95760" cy="135000"/>
              </p14:xfrm>
            </p:contentPart>
          </mc:Choice>
          <mc:Fallback>
            <p:pic>
              <p:nvPicPr>
                <p:cNvPr id="171294" name="Freihand 171293">
                  <a:extLst>
                    <a:ext uri="{FF2B5EF4-FFF2-40B4-BE49-F238E27FC236}">
                      <a16:creationId xmlns:a16="http://schemas.microsoft.com/office/drawing/2014/main" id="{18D3C76A-FB45-ACEF-6577-C01C34B33DBE}"/>
                    </a:ext>
                  </a:extLst>
                </p:cNvPr>
                <p:cNvPicPr/>
                <p:nvPr/>
              </p:nvPicPr>
              <p:blipFill>
                <a:blip r:embed="rId616"/>
                <a:stretch>
                  <a:fillRect/>
                </a:stretch>
              </p:blipFill>
              <p:spPr>
                <a:xfrm>
                  <a:off x="4460007" y="4646062"/>
                  <a:ext cx="104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71295" name="Freihand 171294">
                  <a:extLst>
                    <a:ext uri="{FF2B5EF4-FFF2-40B4-BE49-F238E27FC236}">
                      <a16:creationId xmlns:a16="http://schemas.microsoft.com/office/drawing/2014/main" id="{DEBD0E4F-B685-01EA-2CB1-6055B22161D1}"/>
                    </a:ext>
                  </a:extLst>
                </p14:cNvPr>
                <p14:cNvContentPartPr/>
                <p14:nvPr/>
              </p14:nvContentPartPr>
              <p14:xfrm>
                <a:off x="4582767" y="4647502"/>
                <a:ext cx="66240" cy="266400"/>
              </p14:xfrm>
            </p:contentPart>
          </mc:Choice>
          <mc:Fallback>
            <p:pic>
              <p:nvPicPr>
                <p:cNvPr id="171295" name="Freihand 171294">
                  <a:extLst>
                    <a:ext uri="{FF2B5EF4-FFF2-40B4-BE49-F238E27FC236}">
                      <a16:creationId xmlns:a16="http://schemas.microsoft.com/office/drawing/2014/main" id="{DEBD0E4F-B685-01EA-2CB1-6055B22161D1}"/>
                    </a:ext>
                  </a:extLst>
                </p:cNvPr>
                <p:cNvPicPr/>
                <p:nvPr/>
              </p:nvPicPr>
              <p:blipFill>
                <a:blip r:embed="rId618"/>
                <a:stretch>
                  <a:fillRect/>
                </a:stretch>
              </p:blipFill>
              <p:spPr>
                <a:xfrm>
                  <a:off x="4578447" y="4643182"/>
                  <a:ext cx="748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1296" name="Freihand 171295">
                  <a:extLst>
                    <a:ext uri="{FF2B5EF4-FFF2-40B4-BE49-F238E27FC236}">
                      <a16:creationId xmlns:a16="http://schemas.microsoft.com/office/drawing/2014/main" id="{24DC2C64-C807-E022-B233-FD37949C27C8}"/>
                    </a:ext>
                  </a:extLst>
                </p14:cNvPr>
                <p14:cNvContentPartPr/>
                <p14:nvPr/>
              </p14:nvContentPartPr>
              <p14:xfrm>
                <a:off x="4700487" y="4574062"/>
                <a:ext cx="183960" cy="175320"/>
              </p14:xfrm>
            </p:contentPart>
          </mc:Choice>
          <mc:Fallback>
            <p:pic>
              <p:nvPicPr>
                <p:cNvPr id="171296" name="Freihand 171295">
                  <a:extLst>
                    <a:ext uri="{FF2B5EF4-FFF2-40B4-BE49-F238E27FC236}">
                      <a16:creationId xmlns:a16="http://schemas.microsoft.com/office/drawing/2014/main" id="{24DC2C64-C807-E022-B233-FD37949C27C8}"/>
                    </a:ext>
                  </a:extLst>
                </p:cNvPr>
                <p:cNvPicPr/>
                <p:nvPr/>
              </p:nvPicPr>
              <p:blipFill>
                <a:blip r:embed="rId620"/>
                <a:stretch>
                  <a:fillRect/>
                </a:stretch>
              </p:blipFill>
              <p:spPr>
                <a:xfrm>
                  <a:off x="4696167" y="4569742"/>
                  <a:ext cx="192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1297" name="Freihand 171296">
                  <a:extLst>
                    <a:ext uri="{FF2B5EF4-FFF2-40B4-BE49-F238E27FC236}">
                      <a16:creationId xmlns:a16="http://schemas.microsoft.com/office/drawing/2014/main" id="{7A6693C2-8E3E-A665-E97E-4276C81A1037}"/>
                    </a:ext>
                  </a:extLst>
                </p14:cNvPr>
                <p14:cNvContentPartPr/>
                <p14:nvPr/>
              </p14:nvContentPartPr>
              <p14:xfrm>
                <a:off x="4920447" y="4638142"/>
                <a:ext cx="186480" cy="63720"/>
              </p14:xfrm>
            </p:contentPart>
          </mc:Choice>
          <mc:Fallback>
            <p:pic>
              <p:nvPicPr>
                <p:cNvPr id="171297" name="Freihand 171296">
                  <a:extLst>
                    <a:ext uri="{FF2B5EF4-FFF2-40B4-BE49-F238E27FC236}">
                      <a16:creationId xmlns:a16="http://schemas.microsoft.com/office/drawing/2014/main" id="{7A6693C2-8E3E-A665-E97E-4276C81A1037}"/>
                    </a:ext>
                  </a:extLst>
                </p:cNvPr>
                <p:cNvPicPr/>
                <p:nvPr/>
              </p:nvPicPr>
              <p:blipFill>
                <a:blip r:embed="rId622"/>
                <a:stretch>
                  <a:fillRect/>
                </a:stretch>
              </p:blipFill>
              <p:spPr>
                <a:xfrm>
                  <a:off x="4916127" y="4633822"/>
                  <a:ext cx="195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1298" name="Freihand 171297">
                  <a:extLst>
                    <a:ext uri="{FF2B5EF4-FFF2-40B4-BE49-F238E27FC236}">
                      <a16:creationId xmlns:a16="http://schemas.microsoft.com/office/drawing/2014/main" id="{3430D897-6AE2-6668-0690-43BDACB3E063}"/>
                    </a:ext>
                  </a:extLst>
                </p14:cNvPr>
                <p14:cNvContentPartPr/>
                <p14:nvPr/>
              </p14:nvContentPartPr>
              <p14:xfrm>
                <a:off x="5188287" y="4641742"/>
                <a:ext cx="25560" cy="19800"/>
              </p14:xfrm>
            </p:contentPart>
          </mc:Choice>
          <mc:Fallback>
            <p:pic>
              <p:nvPicPr>
                <p:cNvPr id="171298" name="Freihand 171297">
                  <a:extLst>
                    <a:ext uri="{FF2B5EF4-FFF2-40B4-BE49-F238E27FC236}">
                      <a16:creationId xmlns:a16="http://schemas.microsoft.com/office/drawing/2014/main" id="{3430D897-6AE2-6668-0690-43BDACB3E063}"/>
                    </a:ext>
                  </a:extLst>
                </p:cNvPr>
                <p:cNvPicPr/>
                <p:nvPr/>
              </p:nvPicPr>
              <p:blipFill>
                <a:blip r:embed="rId624"/>
                <a:stretch>
                  <a:fillRect/>
                </a:stretch>
              </p:blipFill>
              <p:spPr>
                <a:xfrm>
                  <a:off x="5183967" y="4637422"/>
                  <a:ext cx="34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1301" name="Freihand 171300">
                  <a:extLst>
                    <a:ext uri="{FF2B5EF4-FFF2-40B4-BE49-F238E27FC236}">
                      <a16:creationId xmlns:a16="http://schemas.microsoft.com/office/drawing/2014/main" id="{A89D64B9-00AF-DC3F-A688-4C1CFB749062}"/>
                    </a:ext>
                  </a:extLst>
                </p14:cNvPr>
                <p14:cNvContentPartPr/>
                <p14:nvPr/>
              </p14:nvContentPartPr>
              <p14:xfrm>
                <a:off x="1535367" y="5211262"/>
                <a:ext cx="745560" cy="285840"/>
              </p14:xfrm>
            </p:contentPart>
          </mc:Choice>
          <mc:Fallback>
            <p:pic>
              <p:nvPicPr>
                <p:cNvPr id="171301" name="Freihand 171300">
                  <a:extLst>
                    <a:ext uri="{FF2B5EF4-FFF2-40B4-BE49-F238E27FC236}">
                      <a16:creationId xmlns:a16="http://schemas.microsoft.com/office/drawing/2014/main" id="{A89D64B9-00AF-DC3F-A688-4C1CFB749062}"/>
                    </a:ext>
                  </a:extLst>
                </p:cNvPr>
                <p:cNvPicPr/>
                <p:nvPr/>
              </p:nvPicPr>
              <p:blipFill>
                <a:blip r:embed="rId626"/>
                <a:stretch>
                  <a:fillRect/>
                </a:stretch>
              </p:blipFill>
              <p:spPr>
                <a:xfrm>
                  <a:off x="1531047" y="5206942"/>
                  <a:ext cx="7542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1302" name="Freihand 171301">
                  <a:extLst>
                    <a:ext uri="{FF2B5EF4-FFF2-40B4-BE49-F238E27FC236}">
                      <a16:creationId xmlns:a16="http://schemas.microsoft.com/office/drawing/2014/main" id="{D94A0AEB-90D3-69B3-AE67-A19BF8A9057F}"/>
                    </a:ext>
                  </a:extLst>
                </p14:cNvPr>
                <p14:cNvContentPartPr/>
                <p14:nvPr/>
              </p14:nvContentPartPr>
              <p14:xfrm>
                <a:off x="2261127" y="5181742"/>
                <a:ext cx="14400" cy="14760"/>
              </p14:xfrm>
            </p:contentPart>
          </mc:Choice>
          <mc:Fallback>
            <p:pic>
              <p:nvPicPr>
                <p:cNvPr id="171302" name="Freihand 171301">
                  <a:extLst>
                    <a:ext uri="{FF2B5EF4-FFF2-40B4-BE49-F238E27FC236}">
                      <a16:creationId xmlns:a16="http://schemas.microsoft.com/office/drawing/2014/main" id="{D94A0AEB-90D3-69B3-AE67-A19BF8A9057F}"/>
                    </a:ext>
                  </a:extLst>
                </p:cNvPr>
                <p:cNvPicPr/>
                <p:nvPr/>
              </p:nvPicPr>
              <p:blipFill>
                <a:blip r:embed="rId628"/>
                <a:stretch>
                  <a:fillRect/>
                </a:stretch>
              </p:blipFill>
              <p:spPr>
                <a:xfrm>
                  <a:off x="2256807" y="5177422"/>
                  <a:ext cx="23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1303" name="Freihand 171302">
                  <a:extLst>
                    <a:ext uri="{FF2B5EF4-FFF2-40B4-BE49-F238E27FC236}">
                      <a16:creationId xmlns:a16="http://schemas.microsoft.com/office/drawing/2014/main" id="{B671F94C-E3A5-ADEA-A439-DF996AC49C44}"/>
                    </a:ext>
                  </a:extLst>
                </p14:cNvPr>
                <p14:cNvContentPartPr/>
                <p14:nvPr/>
              </p14:nvContentPartPr>
              <p14:xfrm>
                <a:off x="2361207" y="5265622"/>
                <a:ext cx="103320" cy="173520"/>
              </p14:xfrm>
            </p:contentPart>
          </mc:Choice>
          <mc:Fallback>
            <p:pic>
              <p:nvPicPr>
                <p:cNvPr id="171303" name="Freihand 171302">
                  <a:extLst>
                    <a:ext uri="{FF2B5EF4-FFF2-40B4-BE49-F238E27FC236}">
                      <a16:creationId xmlns:a16="http://schemas.microsoft.com/office/drawing/2014/main" id="{B671F94C-E3A5-ADEA-A439-DF996AC49C44}"/>
                    </a:ext>
                  </a:extLst>
                </p:cNvPr>
                <p:cNvPicPr/>
                <p:nvPr/>
              </p:nvPicPr>
              <p:blipFill>
                <a:blip r:embed="rId630"/>
                <a:stretch>
                  <a:fillRect/>
                </a:stretch>
              </p:blipFill>
              <p:spPr>
                <a:xfrm>
                  <a:off x="2356887" y="5261302"/>
                  <a:ext cx="111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1304" name="Freihand 171303">
                  <a:extLst>
                    <a:ext uri="{FF2B5EF4-FFF2-40B4-BE49-F238E27FC236}">
                      <a16:creationId xmlns:a16="http://schemas.microsoft.com/office/drawing/2014/main" id="{113BAC2D-F270-78AA-5631-80C344B0BC55}"/>
                    </a:ext>
                  </a:extLst>
                </p14:cNvPr>
                <p14:cNvContentPartPr/>
                <p14:nvPr/>
              </p14:nvContentPartPr>
              <p14:xfrm>
                <a:off x="2505207" y="5206582"/>
                <a:ext cx="143640" cy="136800"/>
              </p14:xfrm>
            </p:contentPart>
          </mc:Choice>
          <mc:Fallback>
            <p:pic>
              <p:nvPicPr>
                <p:cNvPr id="171304" name="Freihand 171303">
                  <a:extLst>
                    <a:ext uri="{FF2B5EF4-FFF2-40B4-BE49-F238E27FC236}">
                      <a16:creationId xmlns:a16="http://schemas.microsoft.com/office/drawing/2014/main" id="{113BAC2D-F270-78AA-5631-80C344B0BC55}"/>
                    </a:ext>
                  </a:extLst>
                </p:cNvPr>
                <p:cNvPicPr/>
                <p:nvPr/>
              </p:nvPicPr>
              <p:blipFill>
                <a:blip r:embed="rId632"/>
                <a:stretch>
                  <a:fillRect/>
                </a:stretch>
              </p:blipFill>
              <p:spPr>
                <a:xfrm>
                  <a:off x="2500887" y="5202262"/>
                  <a:ext cx="152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1305" name="Freihand 171304">
                  <a:extLst>
                    <a:ext uri="{FF2B5EF4-FFF2-40B4-BE49-F238E27FC236}">
                      <a16:creationId xmlns:a16="http://schemas.microsoft.com/office/drawing/2014/main" id="{322CB54A-D83F-1357-E3F0-853E7E8C831F}"/>
                    </a:ext>
                  </a:extLst>
                </p14:cNvPr>
                <p14:cNvContentPartPr/>
                <p14:nvPr/>
              </p14:nvContentPartPr>
              <p14:xfrm>
                <a:off x="2627967" y="5152582"/>
                <a:ext cx="5040" cy="13320"/>
              </p14:xfrm>
            </p:contentPart>
          </mc:Choice>
          <mc:Fallback>
            <p:pic>
              <p:nvPicPr>
                <p:cNvPr id="171305" name="Freihand 171304">
                  <a:extLst>
                    <a:ext uri="{FF2B5EF4-FFF2-40B4-BE49-F238E27FC236}">
                      <a16:creationId xmlns:a16="http://schemas.microsoft.com/office/drawing/2014/main" id="{322CB54A-D83F-1357-E3F0-853E7E8C831F}"/>
                    </a:ext>
                  </a:extLst>
                </p:cNvPr>
                <p:cNvPicPr/>
                <p:nvPr/>
              </p:nvPicPr>
              <p:blipFill>
                <a:blip r:embed="rId634"/>
                <a:stretch>
                  <a:fillRect/>
                </a:stretch>
              </p:blipFill>
              <p:spPr>
                <a:xfrm>
                  <a:off x="2623647" y="5148262"/>
                  <a:ext cx="13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1306" name="Freihand 171305">
                  <a:extLst>
                    <a:ext uri="{FF2B5EF4-FFF2-40B4-BE49-F238E27FC236}">
                      <a16:creationId xmlns:a16="http://schemas.microsoft.com/office/drawing/2014/main" id="{2A51DF38-B1FD-F4AF-9603-A7A0B94B8B3D}"/>
                    </a:ext>
                  </a:extLst>
                </p14:cNvPr>
                <p14:cNvContentPartPr/>
                <p14:nvPr/>
              </p14:nvContentPartPr>
              <p14:xfrm>
                <a:off x="2708607" y="5116942"/>
                <a:ext cx="135360" cy="204840"/>
              </p14:xfrm>
            </p:contentPart>
          </mc:Choice>
          <mc:Fallback>
            <p:pic>
              <p:nvPicPr>
                <p:cNvPr id="171306" name="Freihand 171305">
                  <a:extLst>
                    <a:ext uri="{FF2B5EF4-FFF2-40B4-BE49-F238E27FC236}">
                      <a16:creationId xmlns:a16="http://schemas.microsoft.com/office/drawing/2014/main" id="{2A51DF38-B1FD-F4AF-9603-A7A0B94B8B3D}"/>
                    </a:ext>
                  </a:extLst>
                </p:cNvPr>
                <p:cNvPicPr/>
                <p:nvPr/>
              </p:nvPicPr>
              <p:blipFill>
                <a:blip r:embed="rId636"/>
                <a:stretch>
                  <a:fillRect/>
                </a:stretch>
              </p:blipFill>
              <p:spPr>
                <a:xfrm>
                  <a:off x="2704287" y="5112622"/>
                  <a:ext cx="144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1307" name="Freihand 171306">
                  <a:extLst>
                    <a:ext uri="{FF2B5EF4-FFF2-40B4-BE49-F238E27FC236}">
                      <a16:creationId xmlns:a16="http://schemas.microsoft.com/office/drawing/2014/main" id="{39CF2FB1-7414-6B2C-128D-48F93E711133}"/>
                    </a:ext>
                  </a:extLst>
                </p14:cNvPr>
                <p14:cNvContentPartPr/>
                <p14:nvPr/>
              </p14:nvContentPartPr>
              <p14:xfrm>
                <a:off x="2857287" y="5100742"/>
                <a:ext cx="383760" cy="196200"/>
              </p14:xfrm>
            </p:contentPart>
          </mc:Choice>
          <mc:Fallback>
            <p:pic>
              <p:nvPicPr>
                <p:cNvPr id="171307" name="Freihand 171306">
                  <a:extLst>
                    <a:ext uri="{FF2B5EF4-FFF2-40B4-BE49-F238E27FC236}">
                      <a16:creationId xmlns:a16="http://schemas.microsoft.com/office/drawing/2014/main" id="{39CF2FB1-7414-6B2C-128D-48F93E711133}"/>
                    </a:ext>
                  </a:extLst>
                </p:cNvPr>
                <p:cNvPicPr/>
                <p:nvPr/>
              </p:nvPicPr>
              <p:blipFill>
                <a:blip r:embed="rId638"/>
                <a:stretch>
                  <a:fillRect/>
                </a:stretch>
              </p:blipFill>
              <p:spPr>
                <a:xfrm>
                  <a:off x="2852967" y="5096422"/>
                  <a:ext cx="392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1309" name="Freihand 171308">
                  <a:extLst>
                    <a:ext uri="{FF2B5EF4-FFF2-40B4-BE49-F238E27FC236}">
                      <a16:creationId xmlns:a16="http://schemas.microsoft.com/office/drawing/2014/main" id="{B26F858F-8215-5BDB-85D3-50A3DAEA8997}"/>
                    </a:ext>
                  </a:extLst>
                </p14:cNvPr>
                <p14:cNvContentPartPr/>
                <p14:nvPr/>
              </p14:nvContentPartPr>
              <p14:xfrm>
                <a:off x="1132887" y="5841262"/>
                <a:ext cx="171000" cy="50040"/>
              </p14:xfrm>
            </p:contentPart>
          </mc:Choice>
          <mc:Fallback>
            <p:pic>
              <p:nvPicPr>
                <p:cNvPr id="171309" name="Freihand 171308">
                  <a:extLst>
                    <a:ext uri="{FF2B5EF4-FFF2-40B4-BE49-F238E27FC236}">
                      <a16:creationId xmlns:a16="http://schemas.microsoft.com/office/drawing/2014/main" id="{B26F858F-8215-5BDB-85D3-50A3DAEA8997}"/>
                    </a:ext>
                  </a:extLst>
                </p:cNvPr>
                <p:cNvPicPr/>
                <p:nvPr/>
              </p:nvPicPr>
              <p:blipFill>
                <a:blip r:embed="rId640"/>
                <a:stretch>
                  <a:fillRect/>
                </a:stretch>
              </p:blipFill>
              <p:spPr>
                <a:xfrm>
                  <a:off x="1128567" y="5836942"/>
                  <a:ext cx="179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1310" name="Freihand 171309">
                  <a:extLst>
                    <a:ext uri="{FF2B5EF4-FFF2-40B4-BE49-F238E27FC236}">
                      <a16:creationId xmlns:a16="http://schemas.microsoft.com/office/drawing/2014/main" id="{F719A6A0-A36D-6A29-66B0-8D6DC7ACE425}"/>
                    </a:ext>
                  </a:extLst>
                </p14:cNvPr>
                <p14:cNvContentPartPr/>
                <p14:nvPr/>
              </p14:nvContentPartPr>
              <p14:xfrm>
                <a:off x="1156647" y="5787622"/>
                <a:ext cx="247680" cy="182520"/>
              </p14:xfrm>
            </p:contentPart>
          </mc:Choice>
          <mc:Fallback>
            <p:pic>
              <p:nvPicPr>
                <p:cNvPr id="171310" name="Freihand 171309">
                  <a:extLst>
                    <a:ext uri="{FF2B5EF4-FFF2-40B4-BE49-F238E27FC236}">
                      <a16:creationId xmlns:a16="http://schemas.microsoft.com/office/drawing/2014/main" id="{F719A6A0-A36D-6A29-66B0-8D6DC7ACE425}"/>
                    </a:ext>
                  </a:extLst>
                </p:cNvPr>
                <p:cNvPicPr/>
                <p:nvPr/>
              </p:nvPicPr>
              <p:blipFill>
                <a:blip r:embed="rId642"/>
                <a:stretch>
                  <a:fillRect/>
                </a:stretch>
              </p:blipFill>
              <p:spPr>
                <a:xfrm>
                  <a:off x="1152327" y="5783302"/>
                  <a:ext cx="256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1312" name="Freihand 171311">
                  <a:extLst>
                    <a:ext uri="{FF2B5EF4-FFF2-40B4-BE49-F238E27FC236}">
                      <a16:creationId xmlns:a16="http://schemas.microsoft.com/office/drawing/2014/main" id="{02A0E192-82F9-49CF-46F7-1E5DECD33565}"/>
                    </a:ext>
                  </a:extLst>
                </p14:cNvPr>
                <p14:cNvContentPartPr/>
                <p14:nvPr/>
              </p14:nvContentPartPr>
              <p14:xfrm>
                <a:off x="1729047" y="5634982"/>
                <a:ext cx="65520" cy="168480"/>
              </p14:xfrm>
            </p:contentPart>
          </mc:Choice>
          <mc:Fallback>
            <p:pic>
              <p:nvPicPr>
                <p:cNvPr id="171312" name="Freihand 171311">
                  <a:extLst>
                    <a:ext uri="{FF2B5EF4-FFF2-40B4-BE49-F238E27FC236}">
                      <a16:creationId xmlns:a16="http://schemas.microsoft.com/office/drawing/2014/main" id="{02A0E192-82F9-49CF-46F7-1E5DECD33565}"/>
                    </a:ext>
                  </a:extLst>
                </p:cNvPr>
                <p:cNvPicPr/>
                <p:nvPr/>
              </p:nvPicPr>
              <p:blipFill>
                <a:blip r:embed="rId644"/>
                <a:stretch>
                  <a:fillRect/>
                </a:stretch>
              </p:blipFill>
              <p:spPr>
                <a:xfrm>
                  <a:off x="1724727" y="5630662"/>
                  <a:ext cx="74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1313" name="Freihand 171312">
                  <a:extLst>
                    <a:ext uri="{FF2B5EF4-FFF2-40B4-BE49-F238E27FC236}">
                      <a16:creationId xmlns:a16="http://schemas.microsoft.com/office/drawing/2014/main" id="{60B02B07-9AF5-A80E-DCBA-5432B1F32ADE}"/>
                    </a:ext>
                  </a:extLst>
                </p14:cNvPr>
                <p14:cNvContentPartPr/>
                <p14:nvPr/>
              </p14:nvContentPartPr>
              <p14:xfrm>
                <a:off x="1801407" y="5645782"/>
                <a:ext cx="46440" cy="135720"/>
              </p14:xfrm>
            </p:contentPart>
          </mc:Choice>
          <mc:Fallback>
            <p:pic>
              <p:nvPicPr>
                <p:cNvPr id="171313" name="Freihand 171312">
                  <a:extLst>
                    <a:ext uri="{FF2B5EF4-FFF2-40B4-BE49-F238E27FC236}">
                      <a16:creationId xmlns:a16="http://schemas.microsoft.com/office/drawing/2014/main" id="{60B02B07-9AF5-A80E-DCBA-5432B1F32ADE}"/>
                    </a:ext>
                  </a:extLst>
                </p:cNvPr>
                <p:cNvPicPr/>
                <p:nvPr/>
              </p:nvPicPr>
              <p:blipFill>
                <a:blip r:embed="rId646"/>
                <a:stretch>
                  <a:fillRect/>
                </a:stretch>
              </p:blipFill>
              <p:spPr>
                <a:xfrm>
                  <a:off x="1797087" y="5641462"/>
                  <a:ext cx="55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1314" name="Freihand 171313">
                  <a:extLst>
                    <a:ext uri="{FF2B5EF4-FFF2-40B4-BE49-F238E27FC236}">
                      <a16:creationId xmlns:a16="http://schemas.microsoft.com/office/drawing/2014/main" id="{4923C9B0-4BD1-B6E3-3EC1-01D33D940A65}"/>
                    </a:ext>
                  </a:extLst>
                </p14:cNvPr>
                <p14:cNvContentPartPr/>
                <p14:nvPr/>
              </p14:nvContentPartPr>
              <p14:xfrm>
                <a:off x="1722567" y="5807782"/>
                <a:ext cx="145440" cy="19440"/>
              </p14:xfrm>
            </p:contentPart>
          </mc:Choice>
          <mc:Fallback>
            <p:pic>
              <p:nvPicPr>
                <p:cNvPr id="171314" name="Freihand 171313">
                  <a:extLst>
                    <a:ext uri="{FF2B5EF4-FFF2-40B4-BE49-F238E27FC236}">
                      <a16:creationId xmlns:a16="http://schemas.microsoft.com/office/drawing/2014/main" id="{4923C9B0-4BD1-B6E3-3EC1-01D33D940A65}"/>
                    </a:ext>
                  </a:extLst>
                </p:cNvPr>
                <p:cNvPicPr/>
                <p:nvPr/>
              </p:nvPicPr>
              <p:blipFill>
                <a:blip r:embed="rId648"/>
                <a:stretch>
                  <a:fillRect/>
                </a:stretch>
              </p:blipFill>
              <p:spPr>
                <a:xfrm>
                  <a:off x="1718247" y="5803462"/>
                  <a:ext cx="154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71315" name="Freihand 171314">
                  <a:extLst>
                    <a:ext uri="{FF2B5EF4-FFF2-40B4-BE49-F238E27FC236}">
                      <a16:creationId xmlns:a16="http://schemas.microsoft.com/office/drawing/2014/main" id="{430A82CE-717B-BF8A-25AE-A519CE11AD9F}"/>
                    </a:ext>
                  </a:extLst>
                </p14:cNvPr>
                <p14:cNvContentPartPr/>
                <p14:nvPr/>
              </p14:nvContentPartPr>
              <p14:xfrm>
                <a:off x="1949367" y="5667022"/>
                <a:ext cx="124200" cy="158400"/>
              </p14:xfrm>
            </p:contentPart>
          </mc:Choice>
          <mc:Fallback>
            <p:pic>
              <p:nvPicPr>
                <p:cNvPr id="171315" name="Freihand 171314">
                  <a:extLst>
                    <a:ext uri="{FF2B5EF4-FFF2-40B4-BE49-F238E27FC236}">
                      <a16:creationId xmlns:a16="http://schemas.microsoft.com/office/drawing/2014/main" id="{430A82CE-717B-BF8A-25AE-A519CE11AD9F}"/>
                    </a:ext>
                  </a:extLst>
                </p:cNvPr>
                <p:cNvPicPr/>
                <p:nvPr/>
              </p:nvPicPr>
              <p:blipFill>
                <a:blip r:embed="rId650"/>
                <a:stretch>
                  <a:fillRect/>
                </a:stretch>
              </p:blipFill>
              <p:spPr>
                <a:xfrm>
                  <a:off x="1945047" y="5662702"/>
                  <a:ext cx="132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71316" name="Freihand 171315">
                  <a:extLst>
                    <a:ext uri="{FF2B5EF4-FFF2-40B4-BE49-F238E27FC236}">
                      <a16:creationId xmlns:a16="http://schemas.microsoft.com/office/drawing/2014/main" id="{D61EE569-699E-CA7B-327E-967CF7877881}"/>
                    </a:ext>
                  </a:extLst>
                </p14:cNvPr>
                <p14:cNvContentPartPr/>
                <p14:nvPr/>
              </p14:nvContentPartPr>
              <p14:xfrm>
                <a:off x="1719327" y="5826862"/>
                <a:ext cx="453600" cy="122040"/>
              </p14:xfrm>
            </p:contentPart>
          </mc:Choice>
          <mc:Fallback>
            <p:pic>
              <p:nvPicPr>
                <p:cNvPr id="171316" name="Freihand 171315">
                  <a:extLst>
                    <a:ext uri="{FF2B5EF4-FFF2-40B4-BE49-F238E27FC236}">
                      <a16:creationId xmlns:a16="http://schemas.microsoft.com/office/drawing/2014/main" id="{D61EE569-699E-CA7B-327E-967CF7877881}"/>
                    </a:ext>
                  </a:extLst>
                </p:cNvPr>
                <p:cNvPicPr/>
                <p:nvPr/>
              </p:nvPicPr>
              <p:blipFill>
                <a:blip r:embed="rId652"/>
                <a:stretch>
                  <a:fillRect/>
                </a:stretch>
              </p:blipFill>
              <p:spPr>
                <a:xfrm>
                  <a:off x="1715007" y="5822542"/>
                  <a:ext cx="462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71317" name="Freihand 171316">
                  <a:extLst>
                    <a:ext uri="{FF2B5EF4-FFF2-40B4-BE49-F238E27FC236}">
                      <a16:creationId xmlns:a16="http://schemas.microsoft.com/office/drawing/2014/main" id="{BCB2B6DD-4895-7753-348E-AD680A01B492}"/>
                    </a:ext>
                  </a:extLst>
                </p14:cNvPr>
                <p14:cNvContentPartPr/>
                <p14:nvPr/>
              </p14:nvContentPartPr>
              <p14:xfrm>
                <a:off x="1816527" y="5962582"/>
                <a:ext cx="144720" cy="216000"/>
              </p14:xfrm>
            </p:contentPart>
          </mc:Choice>
          <mc:Fallback>
            <p:pic>
              <p:nvPicPr>
                <p:cNvPr id="171317" name="Freihand 171316">
                  <a:extLst>
                    <a:ext uri="{FF2B5EF4-FFF2-40B4-BE49-F238E27FC236}">
                      <a16:creationId xmlns:a16="http://schemas.microsoft.com/office/drawing/2014/main" id="{BCB2B6DD-4895-7753-348E-AD680A01B492}"/>
                    </a:ext>
                  </a:extLst>
                </p:cNvPr>
                <p:cNvPicPr/>
                <p:nvPr/>
              </p:nvPicPr>
              <p:blipFill>
                <a:blip r:embed="rId654"/>
                <a:stretch>
                  <a:fillRect/>
                </a:stretch>
              </p:blipFill>
              <p:spPr>
                <a:xfrm>
                  <a:off x="1812207" y="5958262"/>
                  <a:ext cx="153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71318" name="Freihand 171317">
                  <a:extLst>
                    <a:ext uri="{FF2B5EF4-FFF2-40B4-BE49-F238E27FC236}">
                      <a16:creationId xmlns:a16="http://schemas.microsoft.com/office/drawing/2014/main" id="{D35BC3F3-7878-F40C-A269-03568F1B4E7E}"/>
                    </a:ext>
                  </a:extLst>
                </p14:cNvPr>
                <p14:cNvContentPartPr/>
                <p14:nvPr/>
              </p14:nvContentPartPr>
              <p14:xfrm>
                <a:off x="1823727" y="6141142"/>
                <a:ext cx="163800" cy="47160"/>
              </p14:xfrm>
            </p:contentPart>
          </mc:Choice>
          <mc:Fallback>
            <p:pic>
              <p:nvPicPr>
                <p:cNvPr id="171318" name="Freihand 171317">
                  <a:extLst>
                    <a:ext uri="{FF2B5EF4-FFF2-40B4-BE49-F238E27FC236}">
                      <a16:creationId xmlns:a16="http://schemas.microsoft.com/office/drawing/2014/main" id="{D35BC3F3-7878-F40C-A269-03568F1B4E7E}"/>
                    </a:ext>
                  </a:extLst>
                </p:cNvPr>
                <p:cNvPicPr/>
                <p:nvPr/>
              </p:nvPicPr>
              <p:blipFill>
                <a:blip r:embed="rId656"/>
                <a:stretch>
                  <a:fillRect/>
                </a:stretch>
              </p:blipFill>
              <p:spPr>
                <a:xfrm>
                  <a:off x="1819407" y="6136822"/>
                  <a:ext cx="172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71319" name="Freihand 171318">
                  <a:extLst>
                    <a:ext uri="{FF2B5EF4-FFF2-40B4-BE49-F238E27FC236}">
                      <a16:creationId xmlns:a16="http://schemas.microsoft.com/office/drawing/2014/main" id="{7577D0BC-E775-8EF5-FBD5-56EE2D08A789}"/>
                    </a:ext>
                  </a:extLst>
                </p14:cNvPr>
                <p14:cNvContentPartPr/>
                <p14:nvPr/>
              </p14:nvContentPartPr>
              <p14:xfrm>
                <a:off x="2062767" y="5969422"/>
                <a:ext cx="129960" cy="183240"/>
              </p14:xfrm>
            </p:contentPart>
          </mc:Choice>
          <mc:Fallback>
            <p:pic>
              <p:nvPicPr>
                <p:cNvPr id="171319" name="Freihand 171318">
                  <a:extLst>
                    <a:ext uri="{FF2B5EF4-FFF2-40B4-BE49-F238E27FC236}">
                      <a16:creationId xmlns:a16="http://schemas.microsoft.com/office/drawing/2014/main" id="{7577D0BC-E775-8EF5-FBD5-56EE2D08A789}"/>
                    </a:ext>
                  </a:extLst>
                </p:cNvPr>
                <p:cNvPicPr/>
                <p:nvPr/>
              </p:nvPicPr>
              <p:blipFill>
                <a:blip r:embed="rId658"/>
                <a:stretch>
                  <a:fillRect/>
                </a:stretch>
              </p:blipFill>
              <p:spPr>
                <a:xfrm>
                  <a:off x="2058447" y="5965102"/>
                  <a:ext cx="138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71320" name="Freihand 171319">
                  <a:extLst>
                    <a:ext uri="{FF2B5EF4-FFF2-40B4-BE49-F238E27FC236}">
                      <a16:creationId xmlns:a16="http://schemas.microsoft.com/office/drawing/2014/main" id="{0D663D2C-0453-589C-C41E-1A1CEF682B7F}"/>
                    </a:ext>
                  </a:extLst>
                </p14:cNvPr>
                <p14:cNvContentPartPr/>
                <p14:nvPr/>
              </p14:nvContentPartPr>
              <p14:xfrm>
                <a:off x="2354007" y="5818942"/>
                <a:ext cx="147240" cy="32400"/>
              </p14:xfrm>
            </p:contentPart>
          </mc:Choice>
          <mc:Fallback>
            <p:pic>
              <p:nvPicPr>
                <p:cNvPr id="171320" name="Freihand 171319">
                  <a:extLst>
                    <a:ext uri="{FF2B5EF4-FFF2-40B4-BE49-F238E27FC236}">
                      <a16:creationId xmlns:a16="http://schemas.microsoft.com/office/drawing/2014/main" id="{0D663D2C-0453-589C-C41E-1A1CEF682B7F}"/>
                    </a:ext>
                  </a:extLst>
                </p:cNvPr>
                <p:cNvPicPr/>
                <p:nvPr/>
              </p:nvPicPr>
              <p:blipFill>
                <a:blip r:embed="rId660"/>
                <a:stretch>
                  <a:fillRect/>
                </a:stretch>
              </p:blipFill>
              <p:spPr>
                <a:xfrm>
                  <a:off x="2349687" y="5814622"/>
                  <a:ext cx="155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1321" name="Freihand 171320">
                  <a:extLst>
                    <a:ext uri="{FF2B5EF4-FFF2-40B4-BE49-F238E27FC236}">
                      <a16:creationId xmlns:a16="http://schemas.microsoft.com/office/drawing/2014/main" id="{3AF44D53-AC27-8C7B-DA36-7477879FDDC3}"/>
                    </a:ext>
                  </a:extLst>
                </p14:cNvPr>
                <p14:cNvContentPartPr/>
                <p14:nvPr/>
              </p14:nvContentPartPr>
              <p14:xfrm>
                <a:off x="2392167" y="5842702"/>
                <a:ext cx="135720" cy="57600"/>
              </p14:xfrm>
            </p:contentPart>
          </mc:Choice>
          <mc:Fallback>
            <p:pic>
              <p:nvPicPr>
                <p:cNvPr id="171321" name="Freihand 171320">
                  <a:extLst>
                    <a:ext uri="{FF2B5EF4-FFF2-40B4-BE49-F238E27FC236}">
                      <a16:creationId xmlns:a16="http://schemas.microsoft.com/office/drawing/2014/main" id="{3AF44D53-AC27-8C7B-DA36-7477879FDDC3}"/>
                    </a:ext>
                  </a:extLst>
                </p:cNvPr>
                <p:cNvPicPr/>
                <p:nvPr/>
              </p:nvPicPr>
              <p:blipFill>
                <a:blip r:embed="rId662"/>
                <a:stretch>
                  <a:fillRect/>
                </a:stretch>
              </p:blipFill>
              <p:spPr>
                <a:xfrm>
                  <a:off x="2387847" y="5838382"/>
                  <a:ext cx="144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1322" name="Freihand 171321">
                  <a:extLst>
                    <a:ext uri="{FF2B5EF4-FFF2-40B4-BE49-F238E27FC236}">
                      <a16:creationId xmlns:a16="http://schemas.microsoft.com/office/drawing/2014/main" id="{C0EF7899-57BC-436A-F0F9-0027E0D3CA98}"/>
                    </a:ext>
                  </a:extLst>
                </p14:cNvPr>
                <p14:cNvContentPartPr/>
                <p14:nvPr/>
              </p14:nvContentPartPr>
              <p14:xfrm>
                <a:off x="2833887" y="5435902"/>
                <a:ext cx="189360" cy="256680"/>
              </p14:xfrm>
            </p:contentPart>
          </mc:Choice>
          <mc:Fallback>
            <p:pic>
              <p:nvPicPr>
                <p:cNvPr id="171322" name="Freihand 171321">
                  <a:extLst>
                    <a:ext uri="{FF2B5EF4-FFF2-40B4-BE49-F238E27FC236}">
                      <a16:creationId xmlns:a16="http://schemas.microsoft.com/office/drawing/2014/main" id="{C0EF7899-57BC-436A-F0F9-0027E0D3CA98}"/>
                    </a:ext>
                  </a:extLst>
                </p:cNvPr>
                <p:cNvPicPr/>
                <p:nvPr/>
              </p:nvPicPr>
              <p:blipFill>
                <a:blip r:embed="rId664"/>
                <a:stretch>
                  <a:fillRect/>
                </a:stretch>
              </p:blipFill>
              <p:spPr>
                <a:xfrm>
                  <a:off x="2829567" y="5431582"/>
                  <a:ext cx="1980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71323" name="Freihand 171322">
                  <a:extLst>
                    <a:ext uri="{FF2B5EF4-FFF2-40B4-BE49-F238E27FC236}">
                      <a16:creationId xmlns:a16="http://schemas.microsoft.com/office/drawing/2014/main" id="{D5300C48-7692-6392-CB93-370ECFA0559D}"/>
                    </a:ext>
                  </a:extLst>
                </p14:cNvPr>
                <p14:cNvContentPartPr/>
                <p14:nvPr/>
              </p14:nvContentPartPr>
              <p14:xfrm>
                <a:off x="2793927" y="5595022"/>
                <a:ext cx="424440" cy="165240"/>
              </p14:xfrm>
            </p:contentPart>
          </mc:Choice>
          <mc:Fallback>
            <p:pic>
              <p:nvPicPr>
                <p:cNvPr id="171323" name="Freihand 171322">
                  <a:extLst>
                    <a:ext uri="{FF2B5EF4-FFF2-40B4-BE49-F238E27FC236}">
                      <a16:creationId xmlns:a16="http://schemas.microsoft.com/office/drawing/2014/main" id="{D5300C48-7692-6392-CB93-370ECFA0559D}"/>
                    </a:ext>
                  </a:extLst>
                </p:cNvPr>
                <p:cNvPicPr/>
                <p:nvPr/>
              </p:nvPicPr>
              <p:blipFill>
                <a:blip r:embed="rId666"/>
                <a:stretch>
                  <a:fillRect/>
                </a:stretch>
              </p:blipFill>
              <p:spPr>
                <a:xfrm>
                  <a:off x="2789607" y="5590702"/>
                  <a:ext cx="433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71324" name="Freihand 171323">
                  <a:extLst>
                    <a:ext uri="{FF2B5EF4-FFF2-40B4-BE49-F238E27FC236}">
                      <a16:creationId xmlns:a16="http://schemas.microsoft.com/office/drawing/2014/main" id="{1B7E813D-25A2-354B-C6C8-ED48D82CA0B5}"/>
                    </a:ext>
                  </a:extLst>
                </p14:cNvPr>
                <p14:cNvContentPartPr/>
                <p14:nvPr/>
              </p14:nvContentPartPr>
              <p14:xfrm>
                <a:off x="2737407" y="5825062"/>
                <a:ext cx="152280" cy="219960"/>
              </p14:xfrm>
            </p:contentPart>
          </mc:Choice>
          <mc:Fallback>
            <p:pic>
              <p:nvPicPr>
                <p:cNvPr id="171324" name="Freihand 171323">
                  <a:extLst>
                    <a:ext uri="{FF2B5EF4-FFF2-40B4-BE49-F238E27FC236}">
                      <a16:creationId xmlns:a16="http://schemas.microsoft.com/office/drawing/2014/main" id="{1B7E813D-25A2-354B-C6C8-ED48D82CA0B5}"/>
                    </a:ext>
                  </a:extLst>
                </p:cNvPr>
                <p:cNvPicPr/>
                <p:nvPr/>
              </p:nvPicPr>
              <p:blipFill>
                <a:blip r:embed="rId668"/>
                <a:stretch>
                  <a:fillRect/>
                </a:stretch>
              </p:blipFill>
              <p:spPr>
                <a:xfrm>
                  <a:off x="2733087" y="5820742"/>
                  <a:ext cx="160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71325" name="Freihand 171324">
                  <a:extLst>
                    <a:ext uri="{FF2B5EF4-FFF2-40B4-BE49-F238E27FC236}">
                      <a16:creationId xmlns:a16="http://schemas.microsoft.com/office/drawing/2014/main" id="{ABC6E07E-FC24-3A2E-9116-4C72B7C155BF}"/>
                    </a:ext>
                  </a:extLst>
                </p14:cNvPr>
                <p14:cNvContentPartPr/>
                <p14:nvPr/>
              </p14:nvContentPartPr>
              <p14:xfrm>
                <a:off x="2955207" y="5898142"/>
                <a:ext cx="93600" cy="48240"/>
              </p14:xfrm>
            </p:contentPart>
          </mc:Choice>
          <mc:Fallback>
            <p:pic>
              <p:nvPicPr>
                <p:cNvPr id="171325" name="Freihand 171324">
                  <a:extLst>
                    <a:ext uri="{FF2B5EF4-FFF2-40B4-BE49-F238E27FC236}">
                      <a16:creationId xmlns:a16="http://schemas.microsoft.com/office/drawing/2014/main" id="{ABC6E07E-FC24-3A2E-9116-4C72B7C155BF}"/>
                    </a:ext>
                  </a:extLst>
                </p:cNvPr>
                <p:cNvPicPr/>
                <p:nvPr/>
              </p:nvPicPr>
              <p:blipFill>
                <a:blip r:embed="rId670"/>
                <a:stretch>
                  <a:fillRect/>
                </a:stretch>
              </p:blipFill>
              <p:spPr>
                <a:xfrm>
                  <a:off x="2950887" y="5893822"/>
                  <a:ext cx="102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71326" name="Freihand 171325">
                  <a:extLst>
                    <a:ext uri="{FF2B5EF4-FFF2-40B4-BE49-F238E27FC236}">
                      <a16:creationId xmlns:a16="http://schemas.microsoft.com/office/drawing/2014/main" id="{55DFB48F-A2AD-6BF7-97F7-DD859B229A7E}"/>
                    </a:ext>
                  </a:extLst>
                </p14:cNvPr>
                <p14:cNvContentPartPr/>
                <p14:nvPr/>
              </p14:nvContentPartPr>
              <p14:xfrm>
                <a:off x="3108207" y="5812102"/>
                <a:ext cx="123120" cy="164880"/>
              </p14:xfrm>
            </p:contentPart>
          </mc:Choice>
          <mc:Fallback>
            <p:pic>
              <p:nvPicPr>
                <p:cNvPr id="171326" name="Freihand 171325">
                  <a:extLst>
                    <a:ext uri="{FF2B5EF4-FFF2-40B4-BE49-F238E27FC236}">
                      <a16:creationId xmlns:a16="http://schemas.microsoft.com/office/drawing/2014/main" id="{55DFB48F-A2AD-6BF7-97F7-DD859B229A7E}"/>
                    </a:ext>
                  </a:extLst>
                </p:cNvPr>
                <p:cNvPicPr/>
                <p:nvPr/>
              </p:nvPicPr>
              <p:blipFill>
                <a:blip r:embed="rId672"/>
                <a:stretch>
                  <a:fillRect/>
                </a:stretch>
              </p:blipFill>
              <p:spPr>
                <a:xfrm>
                  <a:off x="3103887" y="5807782"/>
                  <a:ext cx="131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1327" name="Freihand 171326">
                  <a:extLst>
                    <a:ext uri="{FF2B5EF4-FFF2-40B4-BE49-F238E27FC236}">
                      <a16:creationId xmlns:a16="http://schemas.microsoft.com/office/drawing/2014/main" id="{69AF4687-EED6-AF25-334D-C6047AE02C54}"/>
                    </a:ext>
                  </a:extLst>
                </p14:cNvPr>
                <p14:cNvContentPartPr/>
                <p14:nvPr/>
              </p14:nvContentPartPr>
              <p14:xfrm>
                <a:off x="3274167" y="5899582"/>
                <a:ext cx="57600" cy="163440"/>
              </p14:xfrm>
            </p:contentPart>
          </mc:Choice>
          <mc:Fallback>
            <p:pic>
              <p:nvPicPr>
                <p:cNvPr id="171327" name="Freihand 171326">
                  <a:extLst>
                    <a:ext uri="{FF2B5EF4-FFF2-40B4-BE49-F238E27FC236}">
                      <a16:creationId xmlns:a16="http://schemas.microsoft.com/office/drawing/2014/main" id="{69AF4687-EED6-AF25-334D-C6047AE02C54}"/>
                    </a:ext>
                  </a:extLst>
                </p:cNvPr>
                <p:cNvPicPr/>
                <p:nvPr/>
              </p:nvPicPr>
              <p:blipFill>
                <a:blip r:embed="rId674"/>
                <a:stretch>
                  <a:fillRect/>
                </a:stretch>
              </p:blipFill>
              <p:spPr>
                <a:xfrm>
                  <a:off x="3269847" y="5895262"/>
                  <a:ext cx="66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1346" name="Freihand 171345">
                  <a:extLst>
                    <a:ext uri="{FF2B5EF4-FFF2-40B4-BE49-F238E27FC236}">
                      <a16:creationId xmlns:a16="http://schemas.microsoft.com/office/drawing/2014/main" id="{71537862-9748-4036-A04C-2D6A9799CDB4}"/>
                    </a:ext>
                  </a:extLst>
                </p14:cNvPr>
                <p14:cNvContentPartPr/>
                <p14:nvPr/>
              </p14:nvContentPartPr>
              <p14:xfrm>
                <a:off x="1081047" y="6545062"/>
                <a:ext cx="189720" cy="13680"/>
              </p14:xfrm>
            </p:contentPart>
          </mc:Choice>
          <mc:Fallback>
            <p:pic>
              <p:nvPicPr>
                <p:cNvPr id="171346" name="Freihand 171345">
                  <a:extLst>
                    <a:ext uri="{FF2B5EF4-FFF2-40B4-BE49-F238E27FC236}">
                      <a16:creationId xmlns:a16="http://schemas.microsoft.com/office/drawing/2014/main" id="{71537862-9748-4036-A04C-2D6A9799CDB4}"/>
                    </a:ext>
                  </a:extLst>
                </p:cNvPr>
                <p:cNvPicPr/>
                <p:nvPr/>
              </p:nvPicPr>
              <p:blipFill>
                <a:blip r:embed="rId676"/>
                <a:stretch>
                  <a:fillRect/>
                </a:stretch>
              </p:blipFill>
              <p:spPr>
                <a:xfrm>
                  <a:off x="1076727" y="6540742"/>
                  <a:ext cx="198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1347" name="Freihand 171346">
                  <a:extLst>
                    <a:ext uri="{FF2B5EF4-FFF2-40B4-BE49-F238E27FC236}">
                      <a16:creationId xmlns:a16="http://schemas.microsoft.com/office/drawing/2014/main" id="{C7F47FAA-22B9-8F0A-DEEC-8D148BF54E52}"/>
                    </a:ext>
                  </a:extLst>
                </p14:cNvPr>
                <p14:cNvContentPartPr/>
                <p14:nvPr/>
              </p14:nvContentPartPr>
              <p14:xfrm>
                <a:off x="1110567" y="6592942"/>
                <a:ext cx="180360" cy="46800"/>
              </p14:xfrm>
            </p:contentPart>
          </mc:Choice>
          <mc:Fallback>
            <p:pic>
              <p:nvPicPr>
                <p:cNvPr id="171347" name="Freihand 171346">
                  <a:extLst>
                    <a:ext uri="{FF2B5EF4-FFF2-40B4-BE49-F238E27FC236}">
                      <a16:creationId xmlns:a16="http://schemas.microsoft.com/office/drawing/2014/main" id="{C7F47FAA-22B9-8F0A-DEEC-8D148BF54E52}"/>
                    </a:ext>
                  </a:extLst>
                </p:cNvPr>
                <p:cNvPicPr/>
                <p:nvPr/>
              </p:nvPicPr>
              <p:blipFill>
                <a:blip r:embed="rId678"/>
                <a:stretch>
                  <a:fillRect/>
                </a:stretch>
              </p:blipFill>
              <p:spPr>
                <a:xfrm>
                  <a:off x="1106247" y="6588622"/>
                  <a:ext cx="189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1348" name="Freihand 171347">
                  <a:extLst>
                    <a:ext uri="{FF2B5EF4-FFF2-40B4-BE49-F238E27FC236}">
                      <a16:creationId xmlns:a16="http://schemas.microsoft.com/office/drawing/2014/main" id="{82377C77-3BEC-D0EE-DBC6-31BE3A61FF7B}"/>
                    </a:ext>
                  </a:extLst>
                </p14:cNvPr>
                <p14:cNvContentPartPr/>
                <p14:nvPr/>
              </p14:nvContentPartPr>
              <p14:xfrm>
                <a:off x="1311807" y="6453262"/>
                <a:ext cx="97920" cy="255240"/>
              </p14:xfrm>
            </p:contentPart>
          </mc:Choice>
          <mc:Fallback>
            <p:pic>
              <p:nvPicPr>
                <p:cNvPr id="171348" name="Freihand 171347">
                  <a:extLst>
                    <a:ext uri="{FF2B5EF4-FFF2-40B4-BE49-F238E27FC236}">
                      <a16:creationId xmlns:a16="http://schemas.microsoft.com/office/drawing/2014/main" id="{82377C77-3BEC-D0EE-DBC6-31BE3A61FF7B}"/>
                    </a:ext>
                  </a:extLst>
                </p:cNvPr>
                <p:cNvPicPr/>
                <p:nvPr/>
              </p:nvPicPr>
              <p:blipFill>
                <a:blip r:embed="rId680"/>
                <a:stretch>
                  <a:fillRect/>
                </a:stretch>
              </p:blipFill>
              <p:spPr>
                <a:xfrm>
                  <a:off x="1307487" y="6448942"/>
                  <a:ext cx="1065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1350" name="Freihand 171349">
                  <a:extLst>
                    <a:ext uri="{FF2B5EF4-FFF2-40B4-BE49-F238E27FC236}">
                      <a16:creationId xmlns:a16="http://schemas.microsoft.com/office/drawing/2014/main" id="{D32AE7B1-EC6D-D5F1-2135-AFECC5AA249A}"/>
                    </a:ext>
                  </a:extLst>
                </p14:cNvPr>
                <p14:cNvContentPartPr/>
                <p14:nvPr/>
              </p14:nvContentPartPr>
              <p14:xfrm>
                <a:off x="1596207" y="6423382"/>
                <a:ext cx="338760" cy="204840"/>
              </p14:xfrm>
            </p:contentPart>
          </mc:Choice>
          <mc:Fallback>
            <p:pic>
              <p:nvPicPr>
                <p:cNvPr id="171350" name="Freihand 171349">
                  <a:extLst>
                    <a:ext uri="{FF2B5EF4-FFF2-40B4-BE49-F238E27FC236}">
                      <a16:creationId xmlns:a16="http://schemas.microsoft.com/office/drawing/2014/main" id="{D32AE7B1-EC6D-D5F1-2135-AFECC5AA249A}"/>
                    </a:ext>
                  </a:extLst>
                </p:cNvPr>
                <p:cNvPicPr/>
                <p:nvPr/>
              </p:nvPicPr>
              <p:blipFill>
                <a:blip r:embed="rId682"/>
                <a:stretch>
                  <a:fillRect/>
                </a:stretch>
              </p:blipFill>
              <p:spPr>
                <a:xfrm>
                  <a:off x="1591887" y="6419062"/>
                  <a:ext cx="347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1351" name="Freihand 171350">
                  <a:extLst>
                    <a:ext uri="{FF2B5EF4-FFF2-40B4-BE49-F238E27FC236}">
                      <a16:creationId xmlns:a16="http://schemas.microsoft.com/office/drawing/2014/main" id="{E169FC2F-604D-1E00-71F7-E2A4C75EEF19}"/>
                    </a:ext>
                  </a:extLst>
                </p14:cNvPr>
                <p14:cNvContentPartPr/>
                <p14:nvPr/>
              </p14:nvContentPartPr>
              <p14:xfrm>
                <a:off x="1790967" y="6425902"/>
                <a:ext cx="10800" cy="9720"/>
              </p14:xfrm>
            </p:contentPart>
          </mc:Choice>
          <mc:Fallback>
            <p:pic>
              <p:nvPicPr>
                <p:cNvPr id="171351" name="Freihand 171350">
                  <a:extLst>
                    <a:ext uri="{FF2B5EF4-FFF2-40B4-BE49-F238E27FC236}">
                      <a16:creationId xmlns:a16="http://schemas.microsoft.com/office/drawing/2014/main" id="{E169FC2F-604D-1E00-71F7-E2A4C75EEF19}"/>
                    </a:ext>
                  </a:extLst>
                </p:cNvPr>
                <p:cNvPicPr/>
                <p:nvPr/>
              </p:nvPicPr>
              <p:blipFill>
                <a:blip r:embed="rId684"/>
                <a:stretch>
                  <a:fillRect/>
                </a:stretch>
              </p:blipFill>
              <p:spPr>
                <a:xfrm>
                  <a:off x="1786647" y="6421582"/>
                  <a:ext cx="19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1352" name="Freihand 171351">
                  <a:extLst>
                    <a:ext uri="{FF2B5EF4-FFF2-40B4-BE49-F238E27FC236}">
                      <a16:creationId xmlns:a16="http://schemas.microsoft.com/office/drawing/2014/main" id="{2FA558DA-0682-0874-5020-86953A1E22AD}"/>
                    </a:ext>
                  </a:extLst>
                </p14:cNvPr>
                <p14:cNvContentPartPr/>
                <p14:nvPr/>
              </p14:nvContentPartPr>
              <p14:xfrm>
                <a:off x="2189487" y="6387742"/>
                <a:ext cx="96120" cy="158400"/>
              </p14:xfrm>
            </p:contentPart>
          </mc:Choice>
          <mc:Fallback>
            <p:pic>
              <p:nvPicPr>
                <p:cNvPr id="171352" name="Freihand 171351">
                  <a:extLst>
                    <a:ext uri="{FF2B5EF4-FFF2-40B4-BE49-F238E27FC236}">
                      <a16:creationId xmlns:a16="http://schemas.microsoft.com/office/drawing/2014/main" id="{2FA558DA-0682-0874-5020-86953A1E22AD}"/>
                    </a:ext>
                  </a:extLst>
                </p:cNvPr>
                <p:cNvPicPr/>
                <p:nvPr/>
              </p:nvPicPr>
              <p:blipFill>
                <a:blip r:embed="rId686"/>
                <a:stretch>
                  <a:fillRect/>
                </a:stretch>
              </p:blipFill>
              <p:spPr>
                <a:xfrm>
                  <a:off x="2185167" y="6383422"/>
                  <a:ext cx="104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1353" name="Freihand 171352">
                  <a:extLst>
                    <a:ext uri="{FF2B5EF4-FFF2-40B4-BE49-F238E27FC236}">
                      <a16:creationId xmlns:a16="http://schemas.microsoft.com/office/drawing/2014/main" id="{FE8DBD36-A9D4-F419-0099-3B0B8A81470E}"/>
                    </a:ext>
                  </a:extLst>
                </p14:cNvPr>
                <p14:cNvContentPartPr/>
                <p14:nvPr/>
              </p14:nvContentPartPr>
              <p14:xfrm>
                <a:off x="2196687" y="6501862"/>
                <a:ext cx="138600" cy="40680"/>
              </p14:xfrm>
            </p:contentPart>
          </mc:Choice>
          <mc:Fallback>
            <p:pic>
              <p:nvPicPr>
                <p:cNvPr id="171353" name="Freihand 171352">
                  <a:extLst>
                    <a:ext uri="{FF2B5EF4-FFF2-40B4-BE49-F238E27FC236}">
                      <a16:creationId xmlns:a16="http://schemas.microsoft.com/office/drawing/2014/main" id="{FE8DBD36-A9D4-F419-0099-3B0B8A81470E}"/>
                    </a:ext>
                  </a:extLst>
                </p:cNvPr>
                <p:cNvPicPr/>
                <p:nvPr/>
              </p:nvPicPr>
              <p:blipFill>
                <a:blip r:embed="rId688"/>
                <a:stretch>
                  <a:fillRect/>
                </a:stretch>
              </p:blipFill>
              <p:spPr>
                <a:xfrm>
                  <a:off x="2192367" y="6497542"/>
                  <a:ext cx="147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1354" name="Freihand 171353">
                  <a:extLst>
                    <a:ext uri="{FF2B5EF4-FFF2-40B4-BE49-F238E27FC236}">
                      <a16:creationId xmlns:a16="http://schemas.microsoft.com/office/drawing/2014/main" id="{C63FE5A9-7556-C43E-076C-E8BDC66F062B}"/>
                    </a:ext>
                  </a:extLst>
                </p14:cNvPr>
                <p14:cNvContentPartPr/>
                <p14:nvPr/>
              </p14:nvContentPartPr>
              <p14:xfrm>
                <a:off x="2542287" y="6407182"/>
                <a:ext cx="90720" cy="12600"/>
              </p14:xfrm>
            </p:contentPart>
          </mc:Choice>
          <mc:Fallback>
            <p:pic>
              <p:nvPicPr>
                <p:cNvPr id="171354" name="Freihand 171353">
                  <a:extLst>
                    <a:ext uri="{FF2B5EF4-FFF2-40B4-BE49-F238E27FC236}">
                      <a16:creationId xmlns:a16="http://schemas.microsoft.com/office/drawing/2014/main" id="{C63FE5A9-7556-C43E-076C-E8BDC66F062B}"/>
                    </a:ext>
                  </a:extLst>
                </p:cNvPr>
                <p:cNvPicPr/>
                <p:nvPr/>
              </p:nvPicPr>
              <p:blipFill>
                <a:blip r:embed="rId690"/>
                <a:stretch>
                  <a:fillRect/>
                </a:stretch>
              </p:blipFill>
              <p:spPr>
                <a:xfrm>
                  <a:off x="2537967" y="6402862"/>
                  <a:ext cx="99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1355" name="Freihand 171354">
                  <a:extLst>
                    <a:ext uri="{FF2B5EF4-FFF2-40B4-BE49-F238E27FC236}">
                      <a16:creationId xmlns:a16="http://schemas.microsoft.com/office/drawing/2014/main" id="{10836E4F-3E11-88F7-204A-CFC63BD338C8}"/>
                    </a:ext>
                  </a:extLst>
                </p14:cNvPr>
                <p14:cNvContentPartPr/>
                <p14:nvPr/>
              </p14:nvContentPartPr>
              <p14:xfrm>
                <a:off x="2546967" y="6435622"/>
                <a:ext cx="100800" cy="30960"/>
              </p14:xfrm>
            </p:contentPart>
          </mc:Choice>
          <mc:Fallback>
            <p:pic>
              <p:nvPicPr>
                <p:cNvPr id="171355" name="Freihand 171354">
                  <a:extLst>
                    <a:ext uri="{FF2B5EF4-FFF2-40B4-BE49-F238E27FC236}">
                      <a16:creationId xmlns:a16="http://schemas.microsoft.com/office/drawing/2014/main" id="{10836E4F-3E11-88F7-204A-CFC63BD338C8}"/>
                    </a:ext>
                  </a:extLst>
                </p:cNvPr>
                <p:cNvPicPr/>
                <p:nvPr/>
              </p:nvPicPr>
              <p:blipFill>
                <a:blip r:embed="rId692"/>
                <a:stretch>
                  <a:fillRect/>
                </a:stretch>
              </p:blipFill>
              <p:spPr>
                <a:xfrm>
                  <a:off x="2542647" y="6431302"/>
                  <a:ext cx="109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71356" name="Freihand 171355">
                  <a:extLst>
                    <a:ext uri="{FF2B5EF4-FFF2-40B4-BE49-F238E27FC236}">
                      <a16:creationId xmlns:a16="http://schemas.microsoft.com/office/drawing/2014/main" id="{D4EAE77E-ED0E-8038-1B15-287076EFF041}"/>
                    </a:ext>
                  </a:extLst>
                </p14:cNvPr>
                <p14:cNvContentPartPr/>
                <p14:nvPr/>
              </p14:nvContentPartPr>
              <p14:xfrm>
                <a:off x="2805447" y="6271462"/>
                <a:ext cx="258480" cy="166680"/>
              </p14:xfrm>
            </p:contentPart>
          </mc:Choice>
          <mc:Fallback>
            <p:pic>
              <p:nvPicPr>
                <p:cNvPr id="171356" name="Freihand 171355">
                  <a:extLst>
                    <a:ext uri="{FF2B5EF4-FFF2-40B4-BE49-F238E27FC236}">
                      <a16:creationId xmlns:a16="http://schemas.microsoft.com/office/drawing/2014/main" id="{D4EAE77E-ED0E-8038-1B15-287076EFF041}"/>
                    </a:ext>
                  </a:extLst>
                </p:cNvPr>
                <p:cNvPicPr/>
                <p:nvPr/>
              </p:nvPicPr>
              <p:blipFill>
                <a:blip r:embed="rId694"/>
                <a:stretch>
                  <a:fillRect/>
                </a:stretch>
              </p:blipFill>
              <p:spPr>
                <a:xfrm>
                  <a:off x="2801127" y="6267142"/>
                  <a:ext cx="267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1357" name="Freihand 171356">
                  <a:extLst>
                    <a:ext uri="{FF2B5EF4-FFF2-40B4-BE49-F238E27FC236}">
                      <a16:creationId xmlns:a16="http://schemas.microsoft.com/office/drawing/2014/main" id="{9CA0AA8B-EF1E-F212-9F57-F2BF90B7DC8D}"/>
                    </a:ext>
                  </a:extLst>
                </p14:cNvPr>
                <p14:cNvContentPartPr/>
                <p14:nvPr/>
              </p14:nvContentPartPr>
              <p14:xfrm>
                <a:off x="3120807" y="6237982"/>
                <a:ext cx="101520" cy="129240"/>
              </p14:xfrm>
            </p:contentPart>
          </mc:Choice>
          <mc:Fallback>
            <p:pic>
              <p:nvPicPr>
                <p:cNvPr id="171357" name="Freihand 171356">
                  <a:extLst>
                    <a:ext uri="{FF2B5EF4-FFF2-40B4-BE49-F238E27FC236}">
                      <a16:creationId xmlns:a16="http://schemas.microsoft.com/office/drawing/2014/main" id="{9CA0AA8B-EF1E-F212-9F57-F2BF90B7DC8D}"/>
                    </a:ext>
                  </a:extLst>
                </p:cNvPr>
                <p:cNvPicPr/>
                <p:nvPr/>
              </p:nvPicPr>
              <p:blipFill>
                <a:blip r:embed="rId696"/>
                <a:stretch>
                  <a:fillRect/>
                </a:stretch>
              </p:blipFill>
              <p:spPr>
                <a:xfrm>
                  <a:off x="3116487" y="6233662"/>
                  <a:ext cx="110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1330" name="Freihand 171329">
                  <a:extLst>
                    <a:ext uri="{FF2B5EF4-FFF2-40B4-BE49-F238E27FC236}">
                      <a16:creationId xmlns:a16="http://schemas.microsoft.com/office/drawing/2014/main" id="{BACE68A3-BA1F-8BEA-5231-3B9148B8C817}"/>
                    </a:ext>
                  </a:extLst>
                </p14:cNvPr>
                <p14:cNvContentPartPr/>
                <p14:nvPr/>
              </p14:nvContentPartPr>
              <p14:xfrm>
                <a:off x="3416367" y="5550382"/>
                <a:ext cx="139320" cy="42120"/>
              </p14:xfrm>
            </p:contentPart>
          </mc:Choice>
          <mc:Fallback>
            <p:pic>
              <p:nvPicPr>
                <p:cNvPr id="171330" name="Freihand 171329">
                  <a:extLst>
                    <a:ext uri="{FF2B5EF4-FFF2-40B4-BE49-F238E27FC236}">
                      <a16:creationId xmlns:a16="http://schemas.microsoft.com/office/drawing/2014/main" id="{BACE68A3-BA1F-8BEA-5231-3B9148B8C817}"/>
                    </a:ext>
                  </a:extLst>
                </p:cNvPr>
                <p:cNvPicPr/>
                <p:nvPr/>
              </p:nvPicPr>
              <p:blipFill>
                <a:blip r:embed="rId698"/>
                <a:stretch>
                  <a:fillRect/>
                </a:stretch>
              </p:blipFill>
              <p:spPr>
                <a:xfrm>
                  <a:off x="3412047" y="5546062"/>
                  <a:ext cx="147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71331" name="Freihand 171330">
                  <a:extLst>
                    <a:ext uri="{FF2B5EF4-FFF2-40B4-BE49-F238E27FC236}">
                      <a16:creationId xmlns:a16="http://schemas.microsoft.com/office/drawing/2014/main" id="{0888F2DA-0E7F-5E8B-8FAB-0A4860F8523D}"/>
                    </a:ext>
                  </a:extLst>
                </p14:cNvPr>
                <p14:cNvContentPartPr/>
                <p14:nvPr/>
              </p14:nvContentPartPr>
              <p14:xfrm>
                <a:off x="3453087" y="5568382"/>
                <a:ext cx="135720" cy="58320"/>
              </p14:xfrm>
            </p:contentPart>
          </mc:Choice>
          <mc:Fallback>
            <p:pic>
              <p:nvPicPr>
                <p:cNvPr id="171331" name="Freihand 171330">
                  <a:extLst>
                    <a:ext uri="{FF2B5EF4-FFF2-40B4-BE49-F238E27FC236}">
                      <a16:creationId xmlns:a16="http://schemas.microsoft.com/office/drawing/2014/main" id="{0888F2DA-0E7F-5E8B-8FAB-0A4860F8523D}"/>
                    </a:ext>
                  </a:extLst>
                </p:cNvPr>
                <p:cNvPicPr/>
                <p:nvPr/>
              </p:nvPicPr>
              <p:blipFill>
                <a:blip r:embed="rId700"/>
                <a:stretch>
                  <a:fillRect/>
                </a:stretch>
              </p:blipFill>
              <p:spPr>
                <a:xfrm>
                  <a:off x="3448767" y="5564062"/>
                  <a:ext cx="144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1333" name="Freihand 171332">
                  <a:extLst>
                    <a:ext uri="{FF2B5EF4-FFF2-40B4-BE49-F238E27FC236}">
                      <a16:creationId xmlns:a16="http://schemas.microsoft.com/office/drawing/2014/main" id="{1BFD6695-0B9F-EF6F-2CE5-BFA7FE4B1C3F}"/>
                    </a:ext>
                  </a:extLst>
                </p14:cNvPr>
                <p14:cNvContentPartPr/>
                <p14:nvPr/>
              </p14:nvContentPartPr>
              <p14:xfrm>
                <a:off x="3864927" y="5118022"/>
                <a:ext cx="135720" cy="218160"/>
              </p14:xfrm>
            </p:contentPart>
          </mc:Choice>
          <mc:Fallback>
            <p:pic>
              <p:nvPicPr>
                <p:cNvPr id="171333" name="Freihand 171332">
                  <a:extLst>
                    <a:ext uri="{FF2B5EF4-FFF2-40B4-BE49-F238E27FC236}">
                      <a16:creationId xmlns:a16="http://schemas.microsoft.com/office/drawing/2014/main" id="{1BFD6695-0B9F-EF6F-2CE5-BFA7FE4B1C3F}"/>
                    </a:ext>
                  </a:extLst>
                </p:cNvPr>
                <p:cNvPicPr/>
                <p:nvPr/>
              </p:nvPicPr>
              <p:blipFill>
                <a:blip r:embed="rId702"/>
                <a:stretch>
                  <a:fillRect/>
                </a:stretch>
              </p:blipFill>
              <p:spPr>
                <a:xfrm>
                  <a:off x="3860607" y="5113702"/>
                  <a:ext cx="144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71334" name="Freihand 171333">
                  <a:extLst>
                    <a:ext uri="{FF2B5EF4-FFF2-40B4-BE49-F238E27FC236}">
                      <a16:creationId xmlns:a16="http://schemas.microsoft.com/office/drawing/2014/main" id="{B1106EAA-48DD-C1CF-01F6-7C2424D2FCA5}"/>
                    </a:ext>
                  </a:extLst>
                </p14:cNvPr>
                <p14:cNvContentPartPr/>
                <p14:nvPr/>
              </p14:nvContentPartPr>
              <p14:xfrm>
                <a:off x="3794007" y="5319982"/>
                <a:ext cx="425520" cy="154440"/>
              </p14:xfrm>
            </p:contentPart>
          </mc:Choice>
          <mc:Fallback>
            <p:pic>
              <p:nvPicPr>
                <p:cNvPr id="171334" name="Freihand 171333">
                  <a:extLst>
                    <a:ext uri="{FF2B5EF4-FFF2-40B4-BE49-F238E27FC236}">
                      <a16:creationId xmlns:a16="http://schemas.microsoft.com/office/drawing/2014/main" id="{B1106EAA-48DD-C1CF-01F6-7C2424D2FCA5}"/>
                    </a:ext>
                  </a:extLst>
                </p:cNvPr>
                <p:cNvPicPr/>
                <p:nvPr/>
              </p:nvPicPr>
              <p:blipFill>
                <a:blip r:embed="rId704"/>
                <a:stretch>
                  <a:fillRect/>
                </a:stretch>
              </p:blipFill>
              <p:spPr>
                <a:xfrm>
                  <a:off x="3789687" y="5315662"/>
                  <a:ext cx="434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1335" name="Freihand 171334">
                  <a:extLst>
                    <a:ext uri="{FF2B5EF4-FFF2-40B4-BE49-F238E27FC236}">
                      <a16:creationId xmlns:a16="http://schemas.microsoft.com/office/drawing/2014/main" id="{5B15AAAE-6C7B-7B50-AD71-6D7F56B18ADD}"/>
                    </a:ext>
                  </a:extLst>
                </p14:cNvPr>
                <p14:cNvContentPartPr/>
                <p14:nvPr/>
              </p14:nvContentPartPr>
              <p14:xfrm>
                <a:off x="3799407" y="5556502"/>
                <a:ext cx="126360" cy="215640"/>
              </p14:xfrm>
            </p:contentPart>
          </mc:Choice>
          <mc:Fallback>
            <p:pic>
              <p:nvPicPr>
                <p:cNvPr id="171335" name="Freihand 171334">
                  <a:extLst>
                    <a:ext uri="{FF2B5EF4-FFF2-40B4-BE49-F238E27FC236}">
                      <a16:creationId xmlns:a16="http://schemas.microsoft.com/office/drawing/2014/main" id="{5B15AAAE-6C7B-7B50-AD71-6D7F56B18ADD}"/>
                    </a:ext>
                  </a:extLst>
                </p:cNvPr>
                <p:cNvPicPr/>
                <p:nvPr/>
              </p:nvPicPr>
              <p:blipFill>
                <a:blip r:embed="rId706"/>
                <a:stretch>
                  <a:fillRect/>
                </a:stretch>
              </p:blipFill>
              <p:spPr>
                <a:xfrm>
                  <a:off x="3795087" y="5552182"/>
                  <a:ext cx="135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1336" name="Freihand 171335">
                  <a:extLst>
                    <a:ext uri="{FF2B5EF4-FFF2-40B4-BE49-F238E27FC236}">
                      <a16:creationId xmlns:a16="http://schemas.microsoft.com/office/drawing/2014/main" id="{32F9762B-2E09-FD1D-B590-DF07CCF5C518}"/>
                    </a:ext>
                  </a:extLst>
                </p14:cNvPr>
                <p14:cNvContentPartPr/>
                <p14:nvPr/>
              </p14:nvContentPartPr>
              <p14:xfrm>
                <a:off x="3958167" y="5632822"/>
                <a:ext cx="72000" cy="55080"/>
              </p14:xfrm>
            </p:contentPart>
          </mc:Choice>
          <mc:Fallback>
            <p:pic>
              <p:nvPicPr>
                <p:cNvPr id="171336" name="Freihand 171335">
                  <a:extLst>
                    <a:ext uri="{FF2B5EF4-FFF2-40B4-BE49-F238E27FC236}">
                      <a16:creationId xmlns:a16="http://schemas.microsoft.com/office/drawing/2014/main" id="{32F9762B-2E09-FD1D-B590-DF07CCF5C518}"/>
                    </a:ext>
                  </a:extLst>
                </p:cNvPr>
                <p:cNvPicPr/>
                <p:nvPr/>
              </p:nvPicPr>
              <p:blipFill>
                <a:blip r:embed="rId708"/>
                <a:stretch>
                  <a:fillRect/>
                </a:stretch>
              </p:blipFill>
              <p:spPr>
                <a:xfrm>
                  <a:off x="3953847" y="5628502"/>
                  <a:ext cx="80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71337" name="Freihand 171336">
                  <a:extLst>
                    <a:ext uri="{FF2B5EF4-FFF2-40B4-BE49-F238E27FC236}">
                      <a16:creationId xmlns:a16="http://schemas.microsoft.com/office/drawing/2014/main" id="{895E62F6-90DB-A0A2-71BC-07CFD71ADA8A}"/>
                    </a:ext>
                  </a:extLst>
                </p14:cNvPr>
                <p14:cNvContentPartPr/>
                <p14:nvPr/>
              </p14:nvContentPartPr>
              <p14:xfrm>
                <a:off x="4077687" y="5517622"/>
                <a:ext cx="67680" cy="138240"/>
              </p14:xfrm>
            </p:contentPart>
          </mc:Choice>
          <mc:Fallback>
            <p:pic>
              <p:nvPicPr>
                <p:cNvPr id="171337" name="Freihand 171336">
                  <a:extLst>
                    <a:ext uri="{FF2B5EF4-FFF2-40B4-BE49-F238E27FC236}">
                      <a16:creationId xmlns:a16="http://schemas.microsoft.com/office/drawing/2014/main" id="{895E62F6-90DB-A0A2-71BC-07CFD71ADA8A}"/>
                    </a:ext>
                  </a:extLst>
                </p:cNvPr>
                <p:cNvPicPr/>
                <p:nvPr/>
              </p:nvPicPr>
              <p:blipFill>
                <a:blip r:embed="rId710"/>
                <a:stretch>
                  <a:fillRect/>
                </a:stretch>
              </p:blipFill>
              <p:spPr>
                <a:xfrm>
                  <a:off x="4073367" y="5513302"/>
                  <a:ext cx="76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71338" name="Freihand 171337">
                  <a:extLst>
                    <a:ext uri="{FF2B5EF4-FFF2-40B4-BE49-F238E27FC236}">
                      <a16:creationId xmlns:a16="http://schemas.microsoft.com/office/drawing/2014/main" id="{EEA7D447-5808-C23D-5FDC-AE5A3CFBFC96}"/>
                    </a:ext>
                  </a:extLst>
                </p14:cNvPr>
                <p14:cNvContentPartPr/>
                <p14:nvPr/>
              </p14:nvContentPartPr>
              <p14:xfrm>
                <a:off x="4198287" y="5610142"/>
                <a:ext cx="14760" cy="123120"/>
              </p14:xfrm>
            </p:contentPart>
          </mc:Choice>
          <mc:Fallback>
            <p:pic>
              <p:nvPicPr>
                <p:cNvPr id="171338" name="Freihand 171337">
                  <a:extLst>
                    <a:ext uri="{FF2B5EF4-FFF2-40B4-BE49-F238E27FC236}">
                      <a16:creationId xmlns:a16="http://schemas.microsoft.com/office/drawing/2014/main" id="{EEA7D447-5808-C23D-5FDC-AE5A3CFBFC96}"/>
                    </a:ext>
                  </a:extLst>
                </p:cNvPr>
                <p:cNvPicPr/>
                <p:nvPr/>
              </p:nvPicPr>
              <p:blipFill>
                <a:blip r:embed="rId712"/>
                <a:stretch>
                  <a:fillRect/>
                </a:stretch>
              </p:blipFill>
              <p:spPr>
                <a:xfrm>
                  <a:off x="4193967" y="5605822"/>
                  <a:ext cx="23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71339" name="Freihand 171338">
                  <a:extLst>
                    <a:ext uri="{FF2B5EF4-FFF2-40B4-BE49-F238E27FC236}">
                      <a16:creationId xmlns:a16="http://schemas.microsoft.com/office/drawing/2014/main" id="{E359CA0D-5FB9-C541-CCCE-6C695D2BB7ED}"/>
                    </a:ext>
                  </a:extLst>
                </p14:cNvPr>
                <p14:cNvContentPartPr/>
                <p14:nvPr/>
              </p14:nvContentPartPr>
              <p14:xfrm>
                <a:off x="4248687" y="5466502"/>
                <a:ext cx="114480" cy="195120"/>
              </p14:xfrm>
            </p:contentPart>
          </mc:Choice>
          <mc:Fallback>
            <p:pic>
              <p:nvPicPr>
                <p:cNvPr id="171339" name="Freihand 171338">
                  <a:extLst>
                    <a:ext uri="{FF2B5EF4-FFF2-40B4-BE49-F238E27FC236}">
                      <a16:creationId xmlns:a16="http://schemas.microsoft.com/office/drawing/2014/main" id="{E359CA0D-5FB9-C541-CCCE-6C695D2BB7ED}"/>
                    </a:ext>
                  </a:extLst>
                </p:cNvPr>
                <p:cNvPicPr/>
                <p:nvPr/>
              </p:nvPicPr>
              <p:blipFill>
                <a:blip r:embed="rId714"/>
                <a:stretch>
                  <a:fillRect/>
                </a:stretch>
              </p:blipFill>
              <p:spPr>
                <a:xfrm>
                  <a:off x="4244367" y="5462182"/>
                  <a:ext cx="123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71340" name="Freihand 171339">
                  <a:extLst>
                    <a:ext uri="{FF2B5EF4-FFF2-40B4-BE49-F238E27FC236}">
                      <a16:creationId xmlns:a16="http://schemas.microsoft.com/office/drawing/2014/main" id="{B3808963-276E-4215-4AA1-497214B44CFC}"/>
                    </a:ext>
                  </a:extLst>
                </p14:cNvPr>
                <p14:cNvContentPartPr/>
                <p14:nvPr/>
              </p14:nvContentPartPr>
              <p14:xfrm>
                <a:off x="4436967" y="5263462"/>
                <a:ext cx="121680" cy="28080"/>
              </p14:xfrm>
            </p:contentPart>
          </mc:Choice>
          <mc:Fallback>
            <p:pic>
              <p:nvPicPr>
                <p:cNvPr id="171340" name="Freihand 171339">
                  <a:extLst>
                    <a:ext uri="{FF2B5EF4-FFF2-40B4-BE49-F238E27FC236}">
                      <a16:creationId xmlns:a16="http://schemas.microsoft.com/office/drawing/2014/main" id="{B3808963-276E-4215-4AA1-497214B44CFC}"/>
                    </a:ext>
                  </a:extLst>
                </p:cNvPr>
                <p:cNvPicPr/>
                <p:nvPr/>
              </p:nvPicPr>
              <p:blipFill>
                <a:blip r:embed="rId716"/>
                <a:stretch>
                  <a:fillRect/>
                </a:stretch>
              </p:blipFill>
              <p:spPr>
                <a:xfrm>
                  <a:off x="4432647" y="5259142"/>
                  <a:ext cx="130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71341" name="Freihand 171340">
                  <a:extLst>
                    <a:ext uri="{FF2B5EF4-FFF2-40B4-BE49-F238E27FC236}">
                      <a16:creationId xmlns:a16="http://schemas.microsoft.com/office/drawing/2014/main" id="{6330A2CA-4534-F2A9-CD26-472EB13D79EB}"/>
                    </a:ext>
                  </a:extLst>
                </p14:cNvPr>
                <p14:cNvContentPartPr/>
                <p14:nvPr/>
              </p14:nvContentPartPr>
              <p14:xfrm>
                <a:off x="4428327" y="5307742"/>
                <a:ext cx="134640" cy="43560"/>
              </p14:xfrm>
            </p:contentPart>
          </mc:Choice>
          <mc:Fallback>
            <p:pic>
              <p:nvPicPr>
                <p:cNvPr id="171341" name="Freihand 171340">
                  <a:extLst>
                    <a:ext uri="{FF2B5EF4-FFF2-40B4-BE49-F238E27FC236}">
                      <a16:creationId xmlns:a16="http://schemas.microsoft.com/office/drawing/2014/main" id="{6330A2CA-4534-F2A9-CD26-472EB13D79EB}"/>
                    </a:ext>
                  </a:extLst>
                </p:cNvPr>
                <p:cNvPicPr/>
                <p:nvPr/>
              </p:nvPicPr>
              <p:blipFill>
                <a:blip r:embed="rId718"/>
                <a:stretch>
                  <a:fillRect/>
                </a:stretch>
              </p:blipFill>
              <p:spPr>
                <a:xfrm>
                  <a:off x="4424007" y="5303422"/>
                  <a:ext cx="143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71342" name="Freihand 171341">
                  <a:extLst>
                    <a:ext uri="{FF2B5EF4-FFF2-40B4-BE49-F238E27FC236}">
                      <a16:creationId xmlns:a16="http://schemas.microsoft.com/office/drawing/2014/main" id="{BFBF6F98-7105-D639-9DCF-47DE730046B0}"/>
                    </a:ext>
                  </a:extLst>
                </p14:cNvPr>
                <p14:cNvContentPartPr/>
                <p14:nvPr/>
              </p14:nvContentPartPr>
              <p14:xfrm>
                <a:off x="4673487" y="5096062"/>
                <a:ext cx="162720" cy="244800"/>
              </p14:xfrm>
            </p:contentPart>
          </mc:Choice>
          <mc:Fallback>
            <p:pic>
              <p:nvPicPr>
                <p:cNvPr id="171342" name="Freihand 171341">
                  <a:extLst>
                    <a:ext uri="{FF2B5EF4-FFF2-40B4-BE49-F238E27FC236}">
                      <a16:creationId xmlns:a16="http://schemas.microsoft.com/office/drawing/2014/main" id="{BFBF6F98-7105-D639-9DCF-47DE730046B0}"/>
                    </a:ext>
                  </a:extLst>
                </p:cNvPr>
                <p:cNvPicPr/>
                <p:nvPr/>
              </p:nvPicPr>
              <p:blipFill>
                <a:blip r:embed="rId720"/>
                <a:stretch>
                  <a:fillRect/>
                </a:stretch>
              </p:blipFill>
              <p:spPr>
                <a:xfrm>
                  <a:off x="4669167" y="5091742"/>
                  <a:ext cx="1713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71343" name="Freihand 171342">
                  <a:extLst>
                    <a:ext uri="{FF2B5EF4-FFF2-40B4-BE49-F238E27FC236}">
                      <a16:creationId xmlns:a16="http://schemas.microsoft.com/office/drawing/2014/main" id="{994BBDD9-31F6-CE43-B519-B45AC6F46544}"/>
                    </a:ext>
                  </a:extLst>
                </p14:cNvPr>
                <p14:cNvContentPartPr/>
                <p14:nvPr/>
              </p14:nvContentPartPr>
              <p14:xfrm>
                <a:off x="4738287" y="5047102"/>
                <a:ext cx="151560" cy="34920"/>
              </p14:xfrm>
            </p:contentPart>
          </mc:Choice>
          <mc:Fallback>
            <p:pic>
              <p:nvPicPr>
                <p:cNvPr id="171343" name="Freihand 171342">
                  <a:extLst>
                    <a:ext uri="{FF2B5EF4-FFF2-40B4-BE49-F238E27FC236}">
                      <a16:creationId xmlns:a16="http://schemas.microsoft.com/office/drawing/2014/main" id="{994BBDD9-31F6-CE43-B519-B45AC6F46544}"/>
                    </a:ext>
                  </a:extLst>
                </p:cNvPr>
                <p:cNvPicPr/>
                <p:nvPr/>
              </p:nvPicPr>
              <p:blipFill>
                <a:blip r:embed="rId722"/>
                <a:stretch>
                  <a:fillRect/>
                </a:stretch>
              </p:blipFill>
              <p:spPr>
                <a:xfrm>
                  <a:off x="4733967" y="5042782"/>
                  <a:ext cx="160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71358" name="Freihand 171357">
                  <a:extLst>
                    <a:ext uri="{FF2B5EF4-FFF2-40B4-BE49-F238E27FC236}">
                      <a16:creationId xmlns:a16="http://schemas.microsoft.com/office/drawing/2014/main" id="{CA595B8E-858F-B37C-DCC8-70A717C99643}"/>
                    </a:ext>
                  </a:extLst>
                </p14:cNvPr>
                <p14:cNvContentPartPr/>
                <p14:nvPr/>
              </p14:nvContentPartPr>
              <p14:xfrm>
                <a:off x="3453087" y="6170302"/>
                <a:ext cx="236160" cy="146880"/>
              </p14:xfrm>
            </p:contentPart>
          </mc:Choice>
          <mc:Fallback>
            <p:pic>
              <p:nvPicPr>
                <p:cNvPr id="171358" name="Freihand 171357">
                  <a:extLst>
                    <a:ext uri="{FF2B5EF4-FFF2-40B4-BE49-F238E27FC236}">
                      <a16:creationId xmlns:a16="http://schemas.microsoft.com/office/drawing/2014/main" id="{CA595B8E-858F-B37C-DCC8-70A717C99643}"/>
                    </a:ext>
                  </a:extLst>
                </p:cNvPr>
                <p:cNvPicPr/>
                <p:nvPr/>
              </p:nvPicPr>
              <p:blipFill>
                <a:blip r:embed="rId724"/>
                <a:stretch>
                  <a:fillRect/>
                </a:stretch>
              </p:blipFill>
              <p:spPr>
                <a:xfrm>
                  <a:off x="3448767" y="6165982"/>
                  <a:ext cx="244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71359" name="Freihand 171358">
                  <a:extLst>
                    <a:ext uri="{FF2B5EF4-FFF2-40B4-BE49-F238E27FC236}">
                      <a16:creationId xmlns:a16="http://schemas.microsoft.com/office/drawing/2014/main" id="{C65F3421-2E74-C47A-E0A6-CF55568FFBFC}"/>
                    </a:ext>
                  </a:extLst>
                </p14:cNvPr>
                <p14:cNvContentPartPr/>
                <p14:nvPr/>
              </p14:nvContentPartPr>
              <p14:xfrm>
                <a:off x="3662607" y="6026302"/>
                <a:ext cx="117720" cy="223920"/>
              </p14:xfrm>
            </p:contentPart>
          </mc:Choice>
          <mc:Fallback>
            <p:pic>
              <p:nvPicPr>
                <p:cNvPr id="171359" name="Freihand 171358">
                  <a:extLst>
                    <a:ext uri="{FF2B5EF4-FFF2-40B4-BE49-F238E27FC236}">
                      <a16:creationId xmlns:a16="http://schemas.microsoft.com/office/drawing/2014/main" id="{C65F3421-2E74-C47A-E0A6-CF55568FFBFC}"/>
                    </a:ext>
                  </a:extLst>
                </p:cNvPr>
                <p:cNvPicPr/>
                <p:nvPr/>
              </p:nvPicPr>
              <p:blipFill>
                <a:blip r:embed="rId726"/>
                <a:stretch>
                  <a:fillRect/>
                </a:stretch>
              </p:blipFill>
              <p:spPr>
                <a:xfrm>
                  <a:off x="3658287" y="6021982"/>
                  <a:ext cx="126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71360" name="Freihand 171359">
                  <a:extLst>
                    <a:ext uri="{FF2B5EF4-FFF2-40B4-BE49-F238E27FC236}">
                      <a16:creationId xmlns:a16="http://schemas.microsoft.com/office/drawing/2014/main" id="{49BD9D16-B088-9793-7FDD-A65A6EDD9BC2}"/>
                    </a:ext>
                  </a:extLst>
                </p14:cNvPr>
                <p14:cNvContentPartPr/>
                <p14:nvPr/>
              </p14:nvContentPartPr>
              <p14:xfrm>
                <a:off x="3867447" y="5956462"/>
                <a:ext cx="351000" cy="266040"/>
              </p14:xfrm>
            </p:contentPart>
          </mc:Choice>
          <mc:Fallback>
            <p:pic>
              <p:nvPicPr>
                <p:cNvPr id="171360" name="Freihand 171359">
                  <a:extLst>
                    <a:ext uri="{FF2B5EF4-FFF2-40B4-BE49-F238E27FC236}">
                      <a16:creationId xmlns:a16="http://schemas.microsoft.com/office/drawing/2014/main" id="{49BD9D16-B088-9793-7FDD-A65A6EDD9BC2}"/>
                    </a:ext>
                  </a:extLst>
                </p:cNvPr>
                <p:cNvPicPr/>
                <p:nvPr/>
              </p:nvPicPr>
              <p:blipFill>
                <a:blip r:embed="rId728"/>
                <a:stretch>
                  <a:fillRect/>
                </a:stretch>
              </p:blipFill>
              <p:spPr>
                <a:xfrm>
                  <a:off x="3863127" y="5952142"/>
                  <a:ext cx="3596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71361" name="Freihand 171360">
                  <a:extLst>
                    <a:ext uri="{FF2B5EF4-FFF2-40B4-BE49-F238E27FC236}">
                      <a16:creationId xmlns:a16="http://schemas.microsoft.com/office/drawing/2014/main" id="{6901FE78-796F-BFCD-87A5-C7173AC30BC2}"/>
                    </a:ext>
                  </a:extLst>
                </p14:cNvPr>
                <p14:cNvContentPartPr/>
                <p14:nvPr/>
              </p14:nvContentPartPr>
              <p14:xfrm>
                <a:off x="4228527" y="5989582"/>
                <a:ext cx="243000" cy="83520"/>
              </p14:xfrm>
            </p:contentPart>
          </mc:Choice>
          <mc:Fallback>
            <p:pic>
              <p:nvPicPr>
                <p:cNvPr id="171361" name="Freihand 171360">
                  <a:extLst>
                    <a:ext uri="{FF2B5EF4-FFF2-40B4-BE49-F238E27FC236}">
                      <a16:creationId xmlns:a16="http://schemas.microsoft.com/office/drawing/2014/main" id="{6901FE78-796F-BFCD-87A5-C7173AC30BC2}"/>
                    </a:ext>
                  </a:extLst>
                </p:cNvPr>
                <p:cNvPicPr/>
                <p:nvPr/>
              </p:nvPicPr>
              <p:blipFill>
                <a:blip r:embed="rId730"/>
                <a:stretch>
                  <a:fillRect/>
                </a:stretch>
              </p:blipFill>
              <p:spPr>
                <a:xfrm>
                  <a:off x="4224207" y="5985262"/>
                  <a:ext cx="251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71362" name="Freihand 171361">
                  <a:extLst>
                    <a:ext uri="{FF2B5EF4-FFF2-40B4-BE49-F238E27FC236}">
                      <a16:creationId xmlns:a16="http://schemas.microsoft.com/office/drawing/2014/main" id="{D852112F-3781-E2D3-FA6A-8CDD5AC3C46F}"/>
                    </a:ext>
                  </a:extLst>
                </p14:cNvPr>
                <p14:cNvContentPartPr/>
                <p14:nvPr/>
              </p14:nvContentPartPr>
              <p14:xfrm>
                <a:off x="4602207" y="5807782"/>
                <a:ext cx="375480" cy="225360"/>
              </p14:xfrm>
            </p:contentPart>
          </mc:Choice>
          <mc:Fallback>
            <p:pic>
              <p:nvPicPr>
                <p:cNvPr id="171362" name="Freihand 171361">
                  <a:extLst>
                    <a:ext uri="{FF2B5EF4-FFF2-40B4-BE49-F238E27FC236}">
                      <a16:creationId xmlns:a16="http://schemas.microsoft.com/office/drawing/2014/main" id="{D852112F-3781-E2D3-FA6A-8CDD5AC3C46F}"/>
                    </a:ext>
                  </a:extLst>
                </p:cNvPr>
                <p:cNvPicPr/>
                <p:nvPr/>
              </p:nvPicPr>
              <p:blipFill>
                <a:blip r:embed="rId732"/>
                <a:stretch>
                  <a:fillRect/>
                </a:stretch>
              </p:blipFill>
              <p:spPr>
                <a:xfrm>
                  <a:off x="4597887" y="5803462"/>
                  <a:ext cx="384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71363" name="Freihand 171362">
                  <a:extLst>
                    <a:ext uri="{FF2B5EF4-FFF2-40B4-BE49-F238E27FC236}">
                      <a16:creationId xmlns:a16="http://schemas.microsoft.com/office/drawing/2014/main" id="{C946D856-348A-4231-28ED-1913AB4FB170}"/>
                    </a:ext>
                  </a:extLst>
                </p14:cNvPr>
                <p14:cNvContentPartPr/>
                <p14:nvPr/>
              </p14:nvContentPartPr>
              <p14:xfrm>
                <a:off x="4832967" y="5705542"/>
                <a:ext cx="19800" cy="12600"/>
              </p14:xfrm>
            </p:contentPart>
          </mc:Choice>
          <mc:Fallback>
            <p:pic>
              <p:nvPicPr>
                <p:cNvPr id="171363" name="Freihand 171362">
                  <a:extLst>
                    <a:ext uri="{FF2B5EF4-FFF2-40B4-BE49-F238E27FC236}">
                      <a16:creationId xmlns:a16="http://schemas.microsoft.com/office/drawing/2014/main" id="{C946D856-348A-4231-28ED-1913AB4FB170}"/>
                    </a:ext>
                  </a:extLst>
                </p:cNvPr>
                <p:cNvPicPr/>
                <p:nvPr/>
              </p:nvPicPr>
              <p:blipFill>
                <a:blip r:embed="rId734"/>
                <a:stretch>
                  <a:fillRect/>
                </a:stretch>
              </p:blipFill>
              <p:spPr>
                <a:xfrm>
                  <a:off x="4828647" y="5701222"/>
                  <a:ext cx="2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71367" name="Freihand 171366">
                  <a:extLst>
                    <a:ext uri="{FF2B5EF4-FFF2-40B4-BE49-F238E27FC236}">
                      <a16:creationId xmlns:a16="http://schemas.microsoft.com/office/drawing/2014/main" id="{41311321-2714-3C7D-4B3A-32B2A3C63708}"/>
                    </a:ext>
                  </a:extLst>
                </p14:cNvPr>
                <p14:cNvContentPartPr/>
                <p14:nvPr/>
              </p14:nvContentPartPr>
              <p14:xfrm>
                <a:off x="2384247" y="6320422"/>
                <a:ext cx="120240" cy="253080"/>
              </p14:xfrm>
            </p:contentPart>
          </mc:Choice>
          <mc:Fallback>
            <p:pic>
              <p:nvPicPr>
                <p:cNvPr id="171367" name="Freihand 171366">
                  <a:extLst>
                    <a:ext uri="{FF2B5EF4-FFF2-40B4-BE49-F238E27FC236}">
                      <a16:creationId xmlns:a16="http://schemas.microsoft.com/office/drawing/2014/main" id="{41311321-2714-3C7D-4B3A-32B2A3C63708}"/>
                    </a:ext>
                  </a:extLst>
                </p:cNvPr>
                <p:cNvPicPr/>
                <p:nvPr/>
              </p:nvPicPr>
              <p:blipFill>
                <a:blip r:embed="rId736"/>
                <a:stretch>
                  <a:fillRect/>
                </a:stretch>
              </p:blipFill>
              <p:spPr>
                <a:xfrm>
                  <a:off x="2379927" y="6316102"/>
                  <a:ext cx="1288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71368" name="Freihand 171367">
                  <a:extLst>
                    <a:ext uri="{FF2B5EF4-FFF2-40B4-BE49-F238E27FC236}">
                      <a16:creationId xmlns:a16="http://schemas.microsoft.com/office/drawing/2014/main" id="{1D539608-4435-544A-37D7-2AB5D065156A}"/>
                    </a:ext>
                  </a:extLst>
                </p14:cNvPr>
                <p14:cNvContentPartPr/>
                <p14:nvPr/>
              </p14:nvContentPartPr>
              <p14:xfrm>
                <a:off x="2771247" y="6622822"/>
                <a:ext cx="58680" cy="162720"/>
              </p14:xfrm>
            </p:contentPart>
          </mc:Choice>
          <mc:Fallback>
            <p:pic>
              <p:nvPicPr>
                <p:cNvPr id="171368" name="Freihand 171367">
                  <a:extLst>
                    <a:ext uri="{FF2B5EF4-FFF2-40B4-BE49-F238E27FC236}">
                      <a16:creationId xmlns:a16="http://schemas.microsoft.com/office/drawing/2014/main" id="{1D539608-4435-544A-37D7-2AB5D065156A}"/>
                    </a:ext>
                  </a:extLst>
                </p:cNvPr>
                <p:cNvPicPr/>
                <p:nvPr/>
              </p:nvPicPr>
              <p:blipFill>
                <a:blip r:embed="rId738"/>
                <a:stretch>
                  <a:fillRect/>
                </a:stretch>
              </p:blipFill>
              <p:spPr>
                <a:xfrm>
                  <a:off x="2766927" y="6618502"/>
                  <a:ext cx="67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71369" name="Freihand 171368">
                  <a:extLst>
                    <a:ext uri="{FF2B5EF4-FFF2-40B4-BE49-F238E27FC236}">
                      <a16:creationId xmlns:a16="http://schemas.microsoft.com/office/drawing/2014/main" id="{B652321E-6B3E-1CBB-7ABD-56AD2E80DA2A}"/>
                    </a:ext>
                  </a:extLst>
                </p14:cNvPr>
                <p14:cNvContentPartPr/>
                <p14:nvPr/>
              </p14:nvContentPartPr>
              <p14:xfrm>
                <a:off x="2788887" y="6640102"/>
                <a:ext cx="117360" cy="190080"/>
              </p14:xfrm>
            </p:contentPart>
          </mc:Choice>
          <mc:Fallback>
            <p:pic>
              <p:nvPicPr>
                <p:cNvPr id="171369" name="Freihand 171368">
                  <a:extLst>
                    <a:ext uri="{FF2B5EF4-FFF2-40B4-BE49-F238E27FC236}">
                      <a16:creationId xmlns:a16="http://schemas.microsoft.com/office/drawing/2014/main" id="{B652321E-6B3E-1CBB-7ABD-56AD2E80DA2A}"/>
                    </a:ext>
                  </a:extLst>
                </p:cNvPr>
                <p:cNvPicPr/>
                <p:nvPr/>
              </p:nvPicPr>
              <p:blipFill>
                <a:blip r:embed="rId740"/>
                <a:stretch>
                  <a:fillRect/>
                </a:stretch>
              </p:blipFill>
              <p:spPr>
                <a:xfrm>
                  <a:off x="2784567" y="6635782"/>
                  <a:ext cx="126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71370" name="Freihand 171369">
                  <a:extLst>
                    <a:ext uri="{FF2B5EF4-FFF2-40B4-BE49-F238E27FC236}">
                      <a16:creationId xmlns:a16="http://schemas.microsoft.com/office/drawing/2014/main" id="{6DB18552-66BA-2DE4-FC90-D3D9781660E7}"/>
                    </a:ext>
                  </a:extLst>
                </p14:cNvPr>
                <p14:cNvContentPartPr/>
                <p14:nvPr/>
              </p14:nvContentPartPr>
              <p14:xfrm>
                <a:off x="2962407" y="6684022"/>
                <a:ext cx="128160" cy="145440"/>
              </p14:xfrm>
            </p:contentPart>
          </mc:Choice>
          <mc:Fallback>
            <p:pic>
              <p:nvPicPr>
                <p:cNvPr id="171370" name="Freihand 171369">
                  <a:extLst>
                    <a:ext uri="{FF2B5EF4-FFF2-40B4-BE49-F238E27FC236}">
                      <a16:creationId xmlns:a16="http://schemas.microsoft.com/office/drawing/2014/main" id="{6DB18552-66BA-2DE4-FC90-D3D9781660E7}"/>
                    </a:ext>
                  </a:extLst>
                </p:cNvPr>
                <p:cNvPicPr/>
                <p:nvPr/>
              </p:nvPicPr>
              <p:blipFill>
                <a:blip r:embed="rId742"/>
                <a:stretch>
                  <a:fillRect/>
                </a:stretch>
              </p:blipFill>
              <p:spPr>
                <a:xfrm>
                  <a:off x="2958087" y="6679702"/>
                  <a:ext cx="136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71371" name="Freihand 171370">
                  <a:extLst>
                    <a:ext uri="{FF2B5EF4-FFF2-40B4-BE49-F238E27FC236}">
                      <a16:creationId xmlns:a16="http://schemas.microsoft.com/office/drawing/2014/main" id="{4CA4EE5D-CAB5-FCBE-580E-3536D791F0C0}"/>
                    </a:ext>
                  </a:extLst>
                </p14:cNvPr>
                <p14:cNvContentPartPr/>
                <p14:nvPr/>
              </p14:nvContentPartPr>
              <p14:xfrm>
                <a:off x="3258687" y="6672862"/>
                <a:ext cx="115560" cy="19080"/>
              </p14:xfrm>
            </p:contentPart>
          </mc:Choice>
          <mc:Fallback>
            <p:pic>
              <p:nvPicPr>
                <p:cNvPr id="171371" name="Freihand 171370">
                  <a:extLst>
                    <a:ext uri="{FF2B5EF4-FFF2-40B4-BE49-F238E27FC236}">
                      <a16:creationId xmlns:a16="http://schemas.microsoft.com/office/drawing/2014/main" id="{4CA4EE5D-CAB5-FCBE-580E-3536D791F0C0}"/>
                    </a:ext>
                  </a:extLst>
                </p:cNvPr>
                <p:cNvPicPr/>
                <p:nvPr/>
              </p:nvPicPr>
              <p:blipFill>
                <a:blip r:embed="rId744"/>
                <a:stretch>
                  <a:fillRect/>
                </a:stretch>
              </p:blipFill>
              <p:spPr>
                <a:xfrm>
                  <a:off x="3254367" y="6668542"/>
                  <a:ext cx="124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71372" name="Freihand 171371">
                  <a:extLst>
                    <a:ext uri="{FF2B5EF4-FFF2-40B4-BE49-F238E27FC236}">
                      <a16:creationId xmlns:a16="http://schemas.microsoft.com/office/drawing/2014/main" id="{019A895F-EA59-B851-30A0-A92F46FCB62B}"/>
                    </a:ext>
                  </a:extLst>
                </p14:cNvPr>
                <p14:cNvContentPartPr/>
                <p14:nvPr/>
              </p14:nvContentPartPr>
              <p14:xfrm>
                <a:off x="3328887" y="6728662"/>
                <a:ext cx="95760" cy="32400"/>
              </p14:xfrm>
            </p:contentPart>
          </mc:Choice>
          <mc:Fallback>
            <p:pic>
              <p:nvPicPr>
                <p:cNvPr id="171372" name="Freihand 171371">
                  <a:extLst>
                    <a:ext uri="{FF2B5EF4-FFF2-40B4-BE49-F238E27FC236}">
                      <a16:creationId xmlns:a16="http://schemas.microsoft.com/office/drawing/2014/main" id="{019A895F-EA59-B851-30A0-A92F46FCB62B}"/>
                    </a:ext>
                  </a:extLst>
                </p:cNvPr>
                <p:cNvPicPr/>
                <p:nvPr/>
              </p:nvPicPr>
              <p:blipFill>
                <a:blip r:embed="rId746"/>
                <a:stretch>
                  <a:fillRect/>
                </a:stretch>
              </p:blipFill>
              <p:spPr>
                <a:xfrm>
                  <a:off x="3324567" y="6724342"/>
                  <a:ext cx="1044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71373" name="Freihand 171372">
                  <a:extLst>
                    <a:ext uri="{FF2B5EF4-FFF2-40B4-BE49-F238E27FC236}">
                      <a16:creationId xmlns:a16="http://schemas.microsoft.com/office/drawing/2014/main" id="{76B35657-B0FA-CBF4-DE1D-FE750DE36D90}"/>
                    </a:ext>
                  </a:extLst>
                </p14:cNvPr>
                <p14:cNvContentPartPr/>
                <p14:nvPr/>
              </p14:nvContentPartPr>
              <p14:xfrm>
                <a:off x="3553887" y="6510862"/>
                <a:ext cx="36720" cy="167040"/>
              </p14:xfrm>
            </p:contentPart>
          </mc:Choice>
          <mc:Fallback>
            <p:pic>
              <p:nvPicPr>
                <p:cNvPr id="171373" name="Freihand 171372">
                  <a:extLst>
                    <a:ext uri="{FF2B5EF4-FFF2-40B4-BE49-F238E27FC236}">
                      <a16:creationId xmlns:a16="http://schemas.microsoft.com/office/drawing/2014/main" id="{76B35657-B0FA-CBF4-DE1D-FE750DE36D90}"/>
                    </a:ext>
                  </a:extLst>
                </p:cNvPr>
                <p:cNvPicPr/>
                <p:nvPr/>
              </p:nvPicPr>
              <p:blipFill>
                <a:blip r:embed="rId748"/>
                <a:stretch>
                  <a:fillRect/>
                </a:stretch>
              </p:blipFill>
              <p:spPr>
                <a:xfrm>
                  <a:off x="3549567" y="6506542"/>
                  <a:ext cx="45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71374" name="Freihand 171373">
                  <a:extLst>
                    <a:ext uri="{FF2B5EF4-FFF2-40B4-BE49-F238E27FC236}">
                      <a16:creationId xmlns:a16="http://schemas.microsoft.com/office/drawing/2014/main" id="{A68B61E1-66B9-7DC2-17A5-4088DE721FD9}"/>
                    </a:ext>
                  </a:extLst>
                </p14:cNvPr>
                <p14:cNvContentPartPr/>
                <p14:nvPr/>
              </p14:nvContentPartPr>
              <p14:xfrm>
                <a:off x="3570087" y="6491422"/>
                <a:ext cx="130320" cy="203040"/>
              </p14:xfrm>
            </p:contentPart>
          </mc:Choice>
          <mc:Fallback>
            <p:pic>
              <p:nvPicPr>
                <p:cNvPr id="171374" name="Freihand 171373">
                  <a:extLst>
                    <a:ext uri="{FF2B5EF4-FFF2-40B4-BE49-F238E27FC236}">
                      <a16:creationId xmlns:a16="http://schemas.microsoft.com/office/drawing/2014/main" id="{A68B61E1-66B9-7DC2-17A5-4088DE721FD9}"/>
                    </a:ext>
                  </a:extLst>
                </p:cNvPr>
                <p:cNvPicPr/>
                <p:nvPr/>
              </p:nvPicPr>
              <p:blipFill>
                <a:blip r:embed="rId750"/>
                <a:stretch>
                  <a:fillRect/>
                </a:stretch>
              </p:blipFill>
              <p:spPr>
                <a:xfrm>
                  <a:off x="3565767" y="6487102"/>
                  <a:ext cx="138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1378" name="Freihand 171377">
                  <a:extLst>
                    <a:ext uri="{FF2B5EF4-FFF2-40B4-BE49-F238E27FC236}">
                      <a16:creationId xmlns:a16="http://schemas.microsoft.com/office/drawing/2014/main" id="{397E6D79-4BF0-DEE8-8B2C-B5C441EFD1E4}"/>
                    </a:ext>
                  </a:extLst>
                </p14:cNvPr>
                <p14:cNvContentPartPr/>
                <p14:nvPr/>
              </p14:nvContentPartPr>
              <p14:xfrm>
                <a:off x="3759447" y="6459742"/>
                <a:ext cx="133920" cy="195480"/>
              </p14:xfrm>
            </p:contentPart>
          </mc:Choice>
          <mc:Fallback>
            <p:pic>
              <p:nvPicPr>
                <p:cNvPr id="171378" name="Freihand 171377">
                  <a:extLst>
                    <a:ext uri="{FF2B5EF4-FFF2-40B4-BE49-F238E27FC236}">
                      <a16:creationId xmlns:a16="http://schemas.microsoft.com/office/drawing/2014/main" id="{397E6D79-4BF0-DEE8-8B2C-B5C441EFD1E4}"/>
                    </a:ext>
                  </a:extLst>
                </p:cNvPr>
                <p:cNvPicPr/>
                <p:nvPr/>
              </p:nvPicPr>
              <p:blipFill>
                <a:blip r:embed="rId752"/>
                <a:stretch>
                  <a:fillRect/>
                </a:stretch>
              </p:blipFill>
              <p:spPr>
                <a:xfrm>
                  <a:off x="3755127" y="6455422"/>
                  <a:ext cx="142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71379" name="Freihand 171378">
                  <a:extLst>
                    <a:ext uri="{FF2B5EF4-FFF2-40B4-BE49-F238E27FC236}">
                      <a16:creationId xmlns:a16="http://schemas.microsoft.com/office/drawing/2014/main" id="{1558A6E6-FF30-88FF-DCE5-1B3230AA4EA0}"/>
                    </a:ext>
                  </a:extLst>
                </p14:cNvPr>
                <p14:cNvContentPartPr/>
                <p14:nvPr/>
              </p14:nvContentPartPr>
              <p14:xfrm>
                <a:off x="3974727" y="6500782"/>
                <a:ext cx="7560" cy="5400"/>
              </p14:xfrm>
            </p:contentPart>
          </mc:Choice>
          <mc:Fallback>
            <p:pic>
              <p:nvPicPr>
                <p:cNvPr id="171379" name="Freihand 171378">
                  <a:extLst>
                    <a:ext uri="{FF2B5EF4-FFF2-40B4-BE49-F238E27FC236}">
                      <a16:creationId xmlns:a16="http://schemas.microsoft.com/office/drawing/2014/main" id="{1558A6E6-FF30-88FF-DCE5-1B3230AA4EA0}"/>
                    </a:ext>
                  </a:extLst>
                </p:cNvPr>
                <p:cNvPicPr/>
                <p:nvPr/>
              </p:nvPicPr>
              <p:blipFill>
                <a:blip r:embed="rId754"/>
                <a:stretch>
                  <a:fillRect/>
                </a:stretch>
              </p:blipFill>
              <p:spPr>
                <a:xfrm>
                  <a:off x="3970407" y="6496462"/>
                  <a:ext cx="16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71380" name="Freihand 171379">
                  <a:extLst>
                    <a:ext uri="{FF2B5EF4-FFF2-40B4-BE49-F238E27FC236}">
                      <a16:creationId xmlns:a16="http://schemas.microsoft.com/office/drawing/2014/main" id="{804B3D06-1467-0477-827A-454A4221288A}"/>
                    </a:ext>
                  </a:extLst>
                </p14:cNvPr>
                <p14:cNvContentPartPr/>
                <p14:nvPr/>
              </p14:nvContentPartPr>
              <p14:xfrm>
                <a:off x="4091007" y="6402862"/>
                <a:ext cx="94680" cy="139680"/>
              </p14:xfrm>
            </p:contentPart>
          </mc:Choice>
          <mc:Fallback>
            <p:pic>
              <p:nvPicPr>
                <p:cNvPr id="171380" name="Freihand 171379">
                  <a:extLst>
                    <a:ext uri="{FF2B5EF4-FFF2-40B4-BE49-F238E27FC236}">
                      <a16:creationId xmlns:a16="http://schemas.microsoft.com/office/drawing/2014/main" id="{804B3D06-1467-0477-827A-454A4221288A}"/>
                    </a:ext>
                  </a:extLst>
                </p:cNvPr>
                <p:cNvPicPr/>
                <p:nvPr/>
              </p:nvPicPr>
              <p:blipFill>
                <a:blip r:embed="rId756"/>
                <a:stretch>
                  <a:fillRect/>
                </a:stretch>
              </p:blipFill>
              <p:spPr>
                <a:xfrm>
                  <a:off x="4086687" y="6398542"/>
                  <a:ext cx="103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71381" name="Freihand 171380">
                  <a:extLst>
                    <a:ext uri="{FF2B5EF4-FFF2-40B4-BE49-F238E27FC236}">
                      <a16:creationId xmlns:a16="http://schemas.microsoft.com/office/drawing/2014/main" id="{4867393B-23A7-DD74-513B-CF00933FBC7E}"/>
                    </a:ext>
                  </a:extLst>
                </p14:cNvPr>
                <p14:cNvContentPartPr/>
                <p14:nvPr/>
              </p14:nvContentPartPr>
              <p14:xfrm>
                <a:off x="4086687" y="6366502"/>
                <a:ext cx="263520" cy="42120"/>
              </p14:xfrm>
            </p:contentPart>
          </mc:Choice>
          <mc:Fallback>
            <p:pic>
              <p:nvPicPr>
                <p:cNvPr id="171381" name="Freihand 171380">
                  <a:extLst>
                    <a:ext uri="{FF2B5EF4-FFF2-40B4-BE49-F238E27FC236}">
                      <a16:creationId xmlns:a16="http://schemas.microsoft.com/office/drawing/2014/main" id="{4867393B-23A7-DD74-513B-CF00933FBC7E}"/>
                    </a:ext>
                  </a:extLst>
                </p:cNvPr>
                <p:cNvPicPr/>
                <p:nvPr/>
              </p:nvPicPr>
              <p:blipFill>
                <a:blip r:embed="rId758"/>
                <a:stretch>
                  <a:fillRect/>
                </a:stretch>
              </p:blipFill>
              <p:spPr>
                <a:xfrm>
                  <a:off x="4082367" y="6362182"/>
                  <a:ext cx="272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71382" name="Freihand 171381">
                  <a:extLst>
                    <a:ext uri="{FF2B5EF4-FFF2-40B4-BE49-F238E27FC236}">
                      <a16:creationId xmlns:a16="http://schemas.microsoft.com/office/drawing/2014/main" id="{16C01226-E636-D300-D063-B9B290D3A201}"/>
                    </a:ext>
                  </a:extLst>
                </p14:cNvPr>
                <p14:cNvContentPartPr/>
                <p14:nvPr/>
              </p14:nvContentPartPr>
              <p14:xfrm>
                <a:off x="4290447" y="6416182"/>
                <a:ext cx="107640" cy="44280"/>
              </p14:xfrm>
            </p:contentPart>
          </mc:Choice>
          <mc:Fallback>
            <p:pic>
              <p:nvPicPr>
                <p:cNvPr id="171382" name="Freihand 171381">
                  <a:extLst>
                    <a:ext uri="{FF2B5EF4-FFF2-40B4-BE49-F238E27FC236}">
                      <a16:creationId xmlns:a16="http://schemas.microsoft.com/office/drawing/2014/main" id="{16C01226-E636-D300-D063-B9B290D3A201}"/>
                    </a:ext>
                  </a:extLst>
                </p:cNvPr>
                <p:cNvPicPr/>
                <p:nvPr/>
              </p:nvPicPr>
              <p:blipFill>
                <a:blip r:embed="rId760"/>
                <a:stretch>
                  <a:fillRect/>
                </a:stretch>
              </p:blipFill>
              <p:spPr>
                <a:xfrm>
                  <a:off x="4286127" y="6411862"/>
                  <a:ext cx="116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71383" name="Freihand 171382">
                  <a:extLst>
                    <a:ext uri="{FF2B5EF4-FFF2-40B4-BE49-F238E27FC236}">
                      <a16:creationId xmlns:a16="http://schemas.microsoft.com/office/drawing/2014/main" id="{DFAAD19E-83A6-0600-F03A-BC98727EF0CC}"/>
                    </a:ext>
                  </a:extLst>
                </p14:cNvPr>
                <p14:cNvContentPartPr/>
                <p14:nvPr/>
              </p14:nvContentPartPr>
              <p14:xfrm>
                <a:off x="4480887" y="6225742"/>
                <a:ext cx="105120" cy="208800"/>
              </p14:xfrm>
            </p:contentPart>
          </mc:Choice>
          <mc:Fallback>
            <p:pic>
              <p:nvPicPr>
                <p:cNvPr id="171383" name="Freihand 171382">
                  <a:extLst>
                    <a:ext uri="{FF2B5EF4-FFF2-40B4-BE49-F238E27FC236}">
                      <a16:creationId xmlns:a16="http://schemas.microsoft.com/office/drawing/2014/main" id="{DFAAD19E-83A6-0600-F03A-BC98727EF0CC}"/>
                    </a:ext>
                  </a:extLst>
                </p:cNvPr>
                <p:cNvPicPr/>
                <p:nvPr/>
              </p:nvPicPr>
              <p:blipFill>
                <a:blip r:embed="rId762"/>
                <a:stretch>
                  <a:fillRect/>
                </a:stretch>
              </p:blipFill>
              <p:spPr>
                <a:xfrm>
                  <a:off x="4476567" y="6221422"/>
                  <a:ext cx="113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71384" name="Freihand 171383">
                  <a:extLst>
                    <a:ext uri="{FF2B5EF4-FFF2-40B4-BE49-F238E27FC236}">
                      <a16:creationId xmlns:a16="http://schemas.microsoft.com/office/drawing/2014/main" id="{E3043E7B-9D3E-320F-2FD0-5D39CCC5DC89}"/>
                    </a:ext>
                  </a:extLst>
                </p14:cNvPr>
                <p14:cNvContentPartPr/>
                <p14:nvPr/>
              </p14:nvContentPartPr>
              <p14:xfrm>
                <a:off x="4646127" y="6244462"/>
                <a:ext cx="66960" cy="122760"/>
              </p14:xfrm>
            </p:contentPart>
          </mc:Choice>
          <mc:Fallback>
            <p:pic>
              <p:nvPicPr>
                <p:cNvPr id="171384" name="Freihand 171383">
                  <a:extLst>
                    <a:ext uri="{FF2B5EF4-FFF2-40B4-BE49-F238E27FC236}">
                      <a16:creationId xmlns:a16="http://schemas.microsoft.com/office/drawing/2014/main" id="{E3043E7B-9D3E-320F-2FD0-5D39CCC5DC89}"/>
                    </a:ext>
                  </a:extLst>
                </p:cNvPr>
                <p:cNvPicPr/>
                <p:nvPr/>
              </p:nvPicPr>
              <p:blipFill>
                <a:blip r:embed="rId764"/>
                <a:stretch>
                  <a:fillRect/>
                </a:stretch>
              </p:blipFill>
              <p:spPr>
                <a:xfrm>
                  <a:off x="4641807" y="6240142"/>
                  <a:ext cx="75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71385" name="Freihand 171384">
                  <a:extLst>
                    <a:ext uri="{FF2B5EF4-FFF2-40B4-BE49-F238E27FC236}">
                      <a16:creationId xmlns:a16="http://schemas.microsoft.com/office/drawing/2014/main" id="{59678DDD-6D03-7F22-6C07-4049B27DB11A}"/>
                    </a:ext>
                  </a:extLst>
                </p14:cNvPr>
                <p14:cNvContentPartPr/>
                <p14:nvPr/>
              </p14:nvContentPartPr>
              <p14:xfrm>
                <a:off x="4760607" y="6198382"/>
                <a:ext cx="199440" cy="152640"/>
              </p14:xfrm>
            </p:contentPart>
          </mc:Choice>
          <mc:Fallback>
            <p:pic>
              <p:nvPicPr>
                <p:cNvPr id="171385" name="Freihand 171384">
                  <a:extLst>
                    <a:ext uri="{FF2B5EF4-FFF2-40B4-BE49-F238E27FC236}">
                      <a16:creationId xmlns:a16="http://schemas.microsoft.com/office/drawing/2014/main" id="{59678DDD-6D03-7F22-6C07-4049B27DB11A}"/>
                    </a:ext>
                  </a:extLst>
                </p:cNvPr>
                <p:cNvPicPr/>
                <p:nvPr/>
              </p:nvPicPr>
              <p:blipFill>
                <a:blip r:embed="rId766"/>
                <a:stretch>
                  <a:fillRect/>
                </a:stretch>
              </p:blipFill>
              <p:spPr>
                <a:xfrm>
                  <a:off x="4756287" y="6194062"/>
                  <a:ext cx="208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71386" name="Freihand 171385">
                  <a:extLst>
                    <a:ext uri="{FF2B5EF4-FFF2-40B4-BE49-F238E27FC236}">
                      <a16:creationId xmlns:a16="http://schemas.microsoft.com/office/drawing/2014/main" id="{7B3E1091-B8F7-EFB8-24D9-18F4A53FC71B}"/>
                    </a:ext>
                  </a:extLst>
                </p14:cNvPr>
                <p14:cNvContentPartPr/>
                <p14:nvPr/>
              </p14:nvContentPartPr>
              <p14:xfrm>
                <a:off x="5024847" y="6041422"/>
                <a:ext cx="114480" cy="207000"/>
              </p14:xfrm>
            </p:contentPart>
          </mc:Choice>
          <mc:Fallback>
            <p:pic>
              <p:nvPicPr>
                <p:cNvPr id="171386" name="Freihand 171385">
                  <a:extLst>
                    <a:ext uri="{FF2B5EF4-FFF2-40B4-BE49-F238E27FC236}">
                      <a16:creationId xmlns:a16="http://schemas.microsoft.com/office/drawing/2014/main" id="{7B3E1091-B8F7-EFB8-24D9-18F4A53FC71B}"/>
                    </a:ext>
                  </a:extLst>
                </p:cNvPr>
                <p:cNvPicPr/>
                <p:nvPr/>
              </p:nvPicPr>
              <p:blipFill>
                <a:blip r:embed="rId768"/>
                <a:stretch>
                  <a:fillRect/>
                </a:stretch>
              </p:blipFill>
              <p:spPr>
                <a:xfrm>
                  <a:off x="5020527" y="6037102"/>
                  <a:ext cx="123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71388" name="Freihand 171387">
                  <a:extLst>
                    <a:ext uri="{FF2B5EF4-FFF2-40B4-BE49-F238E27FC236}">
                      <a16:creationId xmlns:a16="http://schemas.microsoft.com/office/drawing/2014/main" id="{3FEE0586-5F0E-8000-75AC-65A725D4E5F8}"/>
                    </a:ext>
                  </a:extLst>
                </p14:cNvPr>
                <p14:cNvContentPartPr/>
                <p14:nvPr/>
              </p14:nvContentPartPr>
              <p14:xfrm>
                <a:off x="4362447" y="6631822"/>
                <a:ext cx="99360" cy="61920"/>
              </p14:xfrm>
            </p:contentPart>
          </mc:Choice>
          <mc:Fallback>
            <p:pic>
              <p:nvPicPr>
                <p:cNvPr id="171388" name="Freihand 171387">
                  <a:extLst>
                    <a:ext uri="{FF2B5EF4-FFF2-40B4-BE49-F238E27FC236}">
                      <a16:creationId xmlns:a16="http://schemas.microsoft.com/office/drawing/2014/main" id="{3FEE0586-5F0E-8000-75AC-65A725D4E5F8}"/>
                    </a:ext>
                  </a:extLst>
                </p:cNvPr>
                <p:cNvPicPr/>
                <p:nvPr/>
              </p:nvPicPr>
              <p:blipFill>
                <a:blip r:embed="rId770"/>
                <a:stretch>
                  <a:fillRect/>
                </a:stretch>
              </p:blipFill>
              <p:spPr>
                <a:xfrm>
                  <a:off x="4358127" y="6627502"/>
                  <a:ext cx="108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71389" name="Freihand 171388">
                  <a:extLst>
                    <a:ext uri="{FF2B5EF4-FFF2-40B4-BE49-F238E27FC236}">
                      <a16:creationId xmlns:a16="http://schemas.microsoft.com/office/drawing/2014/main" id="{1CAAB32C-21BA-EE82-EF55-CBCCF34154E2}"/>
                    </a:ext>
                  </a:extLst>
                </p14:cNvPr>
                <p14:cNvContentPartPr/>
                <p14:nvPr/>
              </p14:nvContentPartPr>
              <p14:xfrm>
                <a:off x="4373247" y="6699862"/>
                <a:ext cx="111240" cy="63360"/>
              </p14:xfrm>
            </p:contentPart>
          </mc:Choice>
          <mc:Fallback>
            <p:pic>
              <p:nvPicPr>
                <p:cNvPr id="171389" name="Freihand 171388">
                  <a:extLst>
                    <a:ext uri="{FF2B5EF4-FFF2-40B4-BE49-F238E27FC236}">
                      <a16:creationId xmlns:a16="http://schemas.microsoft.com/office/drawing/2014/main" id="{1CAAB32C-21BA-EE82-EF55-CBCCF34154E2}"/>
                    </a:ext>
                  </a:extLst>
                </p:cNvPr>
                <p:cNvPicPr/>
                <p:nvPr/>
              </p:nvPicPr>
              <p:blipFill>
                <a:blip r:embed="rId772"/>
                <a:stretch>
                  <a:fillRect/>
                </a:stretch>
              </p:blipFill>
              <p:spPr>
                <a:xfrm>
                  <a:off x="4368927" y="6695542"/>
                  <a:ext cx="119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71390" name="Freihand 171389">
                  <a:extLst>
                    <a:ext uri="{FF2B5EF4-FFF2-40B4-BE49-F238E27FC236}">
                      <a16:creationId xmlns:a16="http://schemas.microsoft.com/office/drawing/2014/main" id="{60E15C9E-9A11-8D87-53B9-76E8ACA5F881}"/>
                    </a:ext>
                  </a:extLst>
                </p14:cNvPr>
                <p14:cNvContentPartPr/>
                <p14:nvPr/>
              </p14:nvContentPartPr>
              <p14:xfrm>
                <a:off x="4571607" y="6583222"/>
                <a:ext cx="111240" cy="151200"/>
              </p14:xfrm>
            </p:contentPart>
          </mc:Choice>
          <mc:Fallback>
            <p:pic>
              <p:nvPicPr>
                <p:cNvPr id="171390" name="Freihand 171389">
                  <a:extLst>
                    <a:ext uri="{FF2B5EF4-FFF2-40B4-BE49-F238E27FC236}">
                      <a16:creationId xmlns:a16="http://schemas.microsoft.com/office/drawing/2014/main" id="{60E15C9E-9A11-8D87-53B9-76E8ACA5F881}"/>
                    </a:ext>
                  </a:extLst>
                </p:cNvPr>
                <p:cNvPicPr/>
                <p:nvPr/>
              </p:nvPicPr>
              <p:blipFill>
                <a:blip r:embed="rId774"/>
                <a:stretch>
                  <a:fillRect/>
                </a:stretch>
              </p:blipFill>
              <p:spPr>
                <a:xfrm>
                  <a:off x="4567287" y="6578902"/>
                  <a:ext cx="119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71391" name="Freihand 171390">
                  <a:extLst>
                    <a:ext uri="{FF2B5EF4-FFF2-40B4-BE49-F238E27FC236}">
                      <a16:creationId xmlns:a16="http://schemas.microsoft.com/office/drawing/2014/main" id="{9007DC69-EA54-25EB-AC4F-0B99AEFD0D70}"/>
                    </a:ext>
                  </a:extLst>
                </p14:cNvPr>
                <p14:cNvContentPartPr/>
                <p14:nvPr/>
              </p14:nvContentPartPr>
              <p14:xfrm>
                <a:off x="4587807" y="6540022"/>
                <a:ext cx="101880" cy="51480"/>
              </p14:xfrm>
            </p:contentPart>
          </mc:Choice>
          <mc:Fallback>
            <p:pic>
              <p:nvPicPr>
                <p:cNvPr id="171391" name="Freihand 171390">
                  <a:extLst>
                    <a:ext uri="{FF2B5EF4-FFF2-40B4-BE49-F238E27FC236}">
                      <a16:creationId xmlns:a16="http://schemas.microsoft.com/office/drawing/2014/main" id="{9007DC69-EA54-25EB-AC4F-0B99AEFD0D70}"/>
                    </a:ext>
                  </a:extLst>
                </p:cNvPr>
                <p:cNvPicPr/>
                <p:nvPr/>
              </p:nvPicPr>
              <p:blipFill>
                <a:blip r:embed="rId776"/>
                <a:stretch>
                  <a:fillRect/>
                </a:stretch>
              </p:blipFill>
              <p:spPr>
                <a:xfrm>
                  <a:off x="4583487" y="6535702"/>
                  <a:ext cx="110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71392" name="Freihand 171391">
                  <a:extLst>
                    <a:ext uri="{FF2B5EF4-FFF2-40B4-BE49-F238E27FC236}">
                      <a16:creationId xmlns:a16="http://schemas.microsoft.com/office/drawing/2014/main" id="{DD426FA4-D393-DA75-1195-747C3BF551BF}"/>
                    </a:ext>
                  </a:extLst>
                </p14:cNvPr>
                <p14:cNvContentPartPr/>
                <p14:nvPr/>
              </p14:nvContentPartPr>
              <p14:xfrm>
                <a:off x="4726047" y="6478822"/>
                <a:ext cx="223200" cy="191520"/>
              </p14:xfrm>
            </p:contentPart>
          </mc:Choice>
          <mc:Fallback>
            <p:pic>
              <p:nvPicPr>
                <p:cNvPr id="171392" name="Freihand 171391">
                  <a:extLst>
                    <a:ext uri="{FF2B5EF4-FFF2-40B4-BE49-F238E27FC236}">
                      <a16:creationId xmlns:a16="http://schemas.microsoft.com/office/drawing/2014/main" id="{DD426FA4-D393-DA75-1195-747C3BF551BF}"/>
                    </a:ext>
                  </a:extLst>
                </p:cNvPr>
                <p:cNvPicPr/>
                <p:nvPr/>
              </p:nvPicPr>
              <p:blipFill>
                <a:blip r:embed="rId778"/>
                <a:stretch>
                  <a:fillRect/>
                </a:stretch>
              </p:blipFill>
              <p:spPr>
                <a:xfrm>
                  <a:off x="4721727" y="6474502"/>
                  <a:ext cx="2318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71420" name="Freihand 171419">
                  <a:extLst>
                    <a:ext uri="{FF2B5EF4-FFF2-40B4-BE49-F238E27FC236}">
                      <a16:creationId xmlns:a16="http://schemas.microsoft.com/office/drawing/2014/main" id="{DA292941-F28C-43DB-5E04-1A5C7DC19BE3}"/>
                    </a:ext>
                  </a:extLst>
                </p14:cNvPr>
                <p14:cNvContentPartPr/>
                <p14:nvPr/>
              </p14:nvContentPartPr>
              <p14:xfrm>
                <a:off x="4670967" y="6681862"/>
                <a:ext cx="322560" cy="123840"/>
              </p14:xfrm>
            </p:contentPart>
          </mc:Choice>
          <mc:Fallback>
            <p:pic>
              <p:nvPicPr>
                <p:cNvPr id="171420" name="Freihand 171419">
                  <a:extLst>
                    <a:ext uri="{FF2B5EF4-FFF2-40B4-BE49-F238E27FC236}">
                      <a16:creationId xmlns:a16="http://schemas.microsoft.com/office/drawing/2014/main" id="{DA292941-F28C-43DB-5E04-1A5C7DC19BE3}"/>
                    </a:ext>
                  </a:extLst>
                </p:cNvPr>
                <p:cNvPicPr/>
                <p:nvPr/>
              </p:nvPicPr>
              <p:blipFill>
                <a:blip r:embed="rId780"/>
                <a:stretch>
                  <a:fillRect/>
                </a:stretch>
              </p:blipFill>
              <p:spPr>
                <a:xfrm>
                  <a:off x="4666647" y="6677542"/>
                  <a:ext cx="331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71423" name="Freihand 171422">
                  <a:extLst>
                    <a:ext uri="{FF2B5EF4-FFF2-40B4-BE49-F238E27FC236}">
                      <a16:creationId xmlns:a16="http://schemas.microsoft.com/office/drawing/2014/main" id="{FB8B52B9-37AD-3A38-C011-178D25D585C4}"/>
                    </a:ext>
                  </a:extLst>
                </p14:cNvPr>
                <p14:cNvContentPartPr/>
                <p14:nvPr/>
              </p14:nvContentPartPr>
              <p14:xfrm>
                <a:off x="4934127" y="6611662"/>
                <a:ext cx="3449880" cy="222480"/>
              </p14:xfrm>
            </p:contentPart>
          </mc:Choice>
          <mc:Fallback>
            <p:pic>
              <p:nvPicPr>
                <p:cNvPr id="171423" name="Freihand 171422">
                  <a:extLst>
                    <a:ext uri="{FF2B5EF4-FFF2-40B4-BE49-F238E27FC236}">
                      <a16:creationId xmlns:a16="http://schemas.microsoft.com/office/drawing/2014/main" id="{FB8B52B9-37AD-3A38-C011-178D25D585C4}"/>
                    </a:ext>
                  </a:extLst>
                </p:cNvPr>
                <p:cNvPicPr/>
                <p:nvPr/>
              </p:nvPicPr>
              <p:blipFill>
                <a:blip r:embed="rId782"/>
                <a:stretch>
                  <a:fillRect/>
                </a:stretch>
              </p:blipFill>
              <p:spPr>
                <a:xfrm>
                  <a:off x="4929807" y="6607342"/>
                  <a:ext cx="3458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71424" name="Freihand 171423">
                  <a:extLst>
                    <a:ext uri="{FF2B5EF4-FFF2-40B4-BE49-F238E27FC236}">
                      <a16:creationId xmlns:a16="http://schemas.microsoft.com/office/drawing/2014/main" id="{4AAB2F11-3272-55F7-6130-D9176CF8C317}"/>
                    </a:ext>
                  </a:extLst>
                </p14:cNvPr>
                <p14:cNvContentPartPr/>
                <p14:nvPr/>
              </p14:nvContentPartPr>
              <p14:xfrm>
                <a:off x="8320287" y="6525982"/>
                <a:ext cx="94680" cy="145800"/>
              </p14:xfrm>
            </p:contentPart>
          </mc:Choice>
          <mc:Fallback>
            <p:pic>
              <p:nvPicPr>
                <p:cNvPr id="171424" name="Freihand 171423">
                  <a:extLst>
                    <a:ext uri="{FF2B5EF4-FFF2-40B4-BE49-F238E27FC236}">
                      <a16:creationId xmlns:a16="http://schemas.microsoft.com/office/drawing/2014/main" id="{4AAB2F11-3272-55F7-6130-D9176CF8C317}"/>
                    </a:ext>
                  </a:extLst>
                </p:cNvPr>
                <p:cNvPicPr/>
                <p:nvPr/>
              </p:nvPicPr>
              <p:blipFill>
                <a:blip r:embed="rId784"/>
                <a:stretch>
                  <a:fillRect/>
                </a:stretch>
              </p:blipFill>
              <p:spPr>
                <a:xfrm>
                  <a:off x="8315967" y="6521662"/>
                  <a:ext cx="103320" cy="154440"/>
                </a:xfrm>
                <a:prstGeom prst="rect">
                  <a:avLst/>
                </a:prstGeom>
              </p:spPr>
            </p:pic>
          </mc:Fallback>
        </mc:AlternateContent>
      </p:grpSp>
    </p:spTree>
    <p:extLst>
      <p:ext uri="{BB962C8B-B14F-4D97-AF65-F5344CB8AC3E}">
        <p14:creationId xmlns:p14="http://schemas.microsoft.com/office/powerpoint/2010/main" val="8195376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0C7CAB9-7B4B-BB69-97E4-701C031B3D9F}"/>
                  </a:ext>
                </a:extLst>
              </p14:cNvPr>
              <p14:cNvContentPartPr/>
              <p14:nvPr/>
            </p14:nvContentPartPr>
            <p14:xfrm>
              <a:off x="174567" y="1725022"/>
              <a:ext cx="5331600" cy="50760"/>
            </p14:xfrm>
          </p:contentPart>
        </mc:Choice>
        <mc:Fallback>
          <p:pic>
            <p:nvPicPr>
              <p:cNvPr id="2" name="Freihand 1">
                <a:extLst>
                  <a:ext uri="{FF2B5EF4-FFF2-40B4-BE49-F238E27FC236}">
                    <a16:creationId xmlns:a16="http://schemas.microsoft.com/office/drawing/2014/main" id="{70C7CAB9-7B4B-BB69-97E4-701C031B3D9F}"/>
                  </a:ext>
                </a:extLst>
              </p:cNvPr>
              <p:cNvPicPr/>
              <p:nvPr/>
            </p:nvPicPr>
            <p:blipFill>
              <a:blip r:embed="rId4"/>
              <a:stretch>
                <a:fillRect/>
              </a:stretch>
            </p:blipFill>
            <p:spPr>
              <a:xfrm>
                <a:off x="165567" y="1716022"/>
                <a:ext cx="5349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289C0A6-06EF-15FB-B683-D4FD71D746DD}"/>
                  </a:ext>
                </a:extLst>
              </p14:cNvPr>
              <p14:cNvContentPartPr/>
              <p14:nvPr/>
            </p14:nvContentPartPr>
            <p14:xfrm>
              <a:off x="242607" y="3217582"/>
              <a:ext cx="3601440" cy="103320"/>
            </p14:xfrm>
          </p:contentPart>
        </mc:Choice>
        <mc:Fallback>
          <p:pic>
            <p:nvPicPr>
              <p:cNvPr id="3" name="Freihand 2">
                <a:extLst>
                  <a:ext uri="{FF2B5EF4-FFF2-40B4-BE49-F238E27FC236}">
                    <a16:creationId xmlns:a16="http://schemas.microsoft.com/office/drawing/2014/main" id="{5289C0A6-06EF-15FB-B683-D4FD71D746DD}"/>
                  </a:ext>
                </a:extLst>
              </p:cNvPr>
              <p:cNvPicPr/>
              <p:nvPr/>
            </p:nvPicPr>
            <p:blipFill>
              <a:blip r:embed="rId6"/>
              <a:stretch>
                <a:fillRect/>
              </a:stretch>
            </p:blipFill>
            <p:spPr>
              <a:xfrm>
                <a:off x="233607" y="3208942"/>
                <a:ext cx="3619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0531DEE-1020-277B-98EF-91F79586F1D4}"/>
                  </a:ext>
                </a:extLst>
              </p14:cNvPr>
              <p14:cNvContentPartPr/>
              <p14:nvPr/>
            </p14:nvContentPartPr>
            <p14:xfrm>
              <a:off x="575607" y="4627702"/>
              <a:ext cx="4132440" cy="166680"/>
            </p14:xfrm>
          </p:contentPart>
        </mc:Choice>
        <mc:Fallback>
          <p:pic>
            <p:nvPicPr>
              <p:cNvPr id="4" name="Freihand 3">
                <a:extLst>
                  <a:ext uri="{FF2B5EF4-FFF2-40B4-BE49-F238E27FC236}">
                    <a16:creationId xmlns:a16="http://schemas.microsoft.com/office/drawing/2014/main" id="{F0531DEE-1020-277B-98EF-91F79586F1D4}"/>
                  </a:ext>
                </a:extLst>
              </p:cNvPr>
              <p:cNvPicPr/>
              <p:nvPr/>
            </p:nvPicPr>
            <p:blipFill>
              <a:blip r:embed="rId8"/>
              <a:stretch>
                <a:fillRect/>
              </a:stretch>
            </p:blipFill>
            <p:spPr>
              <a:xfrm>
                <a:off x="566967" y="4619062"/>
                <a:ext cx="4150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719F36A-A55E-DA7A-52B0-0AFCDB07A1BA}"/>
                  </a:ext>
                </a:extLst>
              </p14:cNvPr>
              <p14:cNvContentPartPr/>
              <p14:nvPr/>
            </p14:nvContentPartPr>
            <p14:xfrm>
              <a:off x="3476847" y="4989142"/>
              <a:ext cx="5320800" cy="70200"/>
            </p14:xfrm>
          </p:contentPart>
        </mc:Choice>
        <mc:Fallback>
          <p:pic>
            <p:nvPicPr>
              <p:cNvPr id="6" name="Freihand 5">
                <a:extLst>
                  <a:ext uri="{FF2B5EF4-FFF2-40B4-BE49-F238E27FC236}">
                    <a16:creationId xmlns:a16="http://schemas.microsoft.com/office/drawing/2014/main" id="{A719F36A-A55E-DA7A-52B0-0AFCDB07A1BA}"/>
                  </a:ext>
                </a:extLst>
              </p:cNvPr>
              <p:cNvPicPr/>
              <p:nvPr/>
            </p:nvPicPr>
            <p:blipFill>
              <a:blip r:embed="rId10"/>
              <a:stretch>
                <a:fillRect/>
              </a:stretch>
            </p:blipFill>
            <p:spPr>
              <a:xfrm>
                <a:off x="3467847" y="4980142"/>
                <a:ext cx="5338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89E7204-47C1-DB37-0F7C-CEF25192A8BE}"/>
                  </a:ext>
                </a:extLst>
              </p14:cNvPr>
              <p14:cNvContentPartPr/>
              <p14:nvPr/>
            </p14:nvContentPartPr>
            <p14:xfrm>
              <a:off x="311727" y="5407822"/>
              <a:ext cx="3941280" cy="124200"/>
            </p14:xfrm>
          </p:contentPart>
        </mc:Choice>
        <mc:Fallback>
          <p:pic>
            <p:nvPicPr>
              <p:cNvPr id="7" name="Freihand 6">
                <a:extLst>
                  <a:ext uri="{FF2B5EF4-FFF2-40B4-BE49-F238E27FC236}">
                    <a16:creationId xmlns:a16="http://schemas.microsoft.com/office/drawing/2014/main" id="{E89E7204-47C1-DB37-0F7C-CEF25192A8BE}"/>
                  </a:ext>
                </a:extLst>
              </p:cNvPr>
              <p:cNvPicPr/>
              <p:nvPr/>
            </p:nvPicPr>
            <p:blipFill>
              <a:blip r:embed="rId12"/>
              <a:stretch>
                <a:fillRect/>
              </a:stretch>
            </p:blipFill>
            <p:spPr>
              <a:xfrm>
                <a:off x="303087" y="5399182"/>
                <a:ext cx="3958920" cy="141840"/>
              </a:xfrm>
              <a:prstGeom prst="rect">
                <a:avLst/>
              </a:prstGeom>
            </p:spPr>
          </p:pic>
        </mc:Fallback>
      </mc:AlternateContent>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C80EBCD-240C-5019-363B-2D61FCFB57D4}"/>
                  </a:ext>
                </a:extLst>
              </p14:cNvPr>
              <p14:cNvContentPartPr/>
              <p14:nvPr/>
            </p14:nvContentPartPr>
            <p14:xfrm>
              <a:off x="3538767" y="5395582"/>
              <a:ext cx="3524040" cy="88560"/>
            </p14:xfrm>
          </p:contentPart>
        </mc:Choice>
        <mc:Fallback>
          <p:pic>
            <p:nvPicPr>
              <p:cNvPr id="2" name="Freihand 1">
                <a:extLst>
                  <a:ext uri="{FF2B5EF4-FFF2-40B4-BE49-F238E27FC236}">
                    <a16:creationId xmlns:a16="http://schemas.microsoft.com/office/drawing/2014/main" id="{FC80EBCD-240C-5019-363B-2D61FCFB57D4}"/>
                  </a:ext>
                </a:extLst>
              </p:cNvPr>
              <p:cNvPicPr/>
              <p:nvPr/>
            </p:nvPicPr>
            <p:blipFill>
              <a:blip r:embed="rId4"/>
              <a:stretch>
                <a:fillRect/>
              </a:stretch>
            </p:blipFill>
            <p:spPr>
              <a:xfrm>
                <a:off x="3529767" y="5386582"/>
                <a:ext cx="3541680" cy="10620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9CE000E1-0260-44AD-4BB4-F947C81841F1}"/>
              </a:ext>
            </a:extLst>
          </p:cNvPr>
          <p:cNvGrpSpPr/>
          <p:nvPr/>
        </p:nvGrpSpPr>
        <p:grpSpPr>
          <a:xfrm>
            <a:off x="8679567" y="153262"/>
            <a:ext cx="3303000" cy="1092960"/>
            <a:chOff x="8679567" y="153262"/>
            <a:chExt cx="3303000" cy="109296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EB486A07-4484-555A-CDE9-CF3F6C080B03}"/>
                    </a:ext>
                  </a:extLst>
                </p14:cNvPr>
                <p14:cNvContentPartPr/>
                <p14:nvPr/>
              </p14:nvContentPartPr>
              <p14:xfrm>
                <a:off x="8787927" y="780742"/>
                <a:ext cx="305280" cy="206640"/>
              </p14:xfrm>
            </p:contentPart>
          </mc:Choice>
          <mc:Fallback>
            <p:pic>
              <p:nvPicPr>
                <p:cNvPr id="3" name="Freihand 2">
                  <a:extLst>
                    <a:ext uri="{FF2B5EF4-FFF2-40B4-BE49-F238E27FC236}">
                      <a16:creationId xmlns:a16="http://schemas.microsoft.com/office/drawing/2014/main" id="{EB486A07-4484-555A-CDE9-CF3F6C080B03}"/>
                    </a:ext>
                  </a:extLst>
                </p:cNvPr>
                <p:cNvPicPr/>
                <p:nvPr/>
              </p:nvPicPr>
              <p:blipFill>
                <a:blip r:embed="rId4"/>
                <a:stretch>
                  <a:fillRect/>
                </a:stretch>
              </p:blipFill>
              <p:spPr>
                <a:xfrm>
                  <a:off x="8778927" y="771742"/>
                  <a:ext cx="322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D2036AD0-D109-DD09-417B-12D21A2E1A47}"/>
                    </a:ext>
                  </a:extLst>
                </p14:cNvPr>
                <p14:cNvContentPartPr/>
                <p14:nvPr/>
              </p14:nvContentPartPr>
              <p14:xfrm>
                <a:off x="8794767" y="918982"/>
                <a:ext cx="1440" cy="14760"/>
              </p14:xfrm>
            </p:contentPart>
          </mc:Choice>
          <mc:Fallback>
            <p:pic>
              <p:nvPicPr>
                <p:cNvPr id="10" name="Freihand 9">
                  <a:extLst>
                    <a:ext uri="{FF2B5EF4-FFF2-40B4-BE49-F238E27FC236}">
                      <a16:creationId xmlns:a16="http://schemas.microsoft.com/office/drawing/2014/main" id="{D2036AD0-D109-DD09-417B-12D21A2E1A47}"/>
                    </a:ext>
                  </a:extLst>
                </p:cNvPr>
                <p:cNvPicPr/>
                <p:nvPr/>
              </p:nvPicPr>
              <p:blipFill>
                <a:blip r:embed="rId6"/>
                <a:stretch>
                  <a:fillRect/>
                </a:stretch>
              </p:blipFill>
              <p:spPr>
                <a:xfrm>
                  <a:off x="8785767" y="909982"/>
                  <a:ext cx="19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9DFF9905-FCA1-46E0-0711-D23368950315}"/>
                    </a:ext>
                  </a:extLst>
                </p14:cNvPr>
                <p14:cNvContentPartPr/>
                <p14:nvPr/>
              </p14:nvContentPartPr>
              <p14:xfrm>
                <a:off x="8679567" y="852742"/>
                <a:ext cx="207000" cy="277560"/>
              </p14:xfrm>
            </p:contentPart>
          </mc:Choice>
          <mc:Fallback>
            <p:pic>
              <p:nvPicPr>
                <p:cNvPr id="11" name="Freihand 10">
                  <a:extLst>
                    <a:ext uri="{FF2B5EF4-FFF2-40B4-BE49-F238E27FC236}">
                      <a16:creationId xmlns:a16="http://schemas.microsoft.com/office/drawing/2014/main" id="{9DFF9905-FCA1-46E0-0711-D23368950315}"/>
                    </a:ext>
                  </a:extLst>
                </p:cNvPr>
                <p:cNvPicPr/>
                <p:nvPr/>
              </p:nvPicPr>
              <p:blipFill>
                <a:blip r:embed="rId8"/>
                <a:stretch>
                  <a:fillRect/>
                </a:stretch>
              </p:blipFill>
              <p:spPr>
                <a:xfrm>
                  <a:off x="8670567" y="844102"/>
                  <a:ext cx="2246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381C819D-AD1C-B9B5-22C8-1062CE2B49D2}"/>
                    </a:ext>
                  </a:extLst>
                </p14:cNvPr>
                <p14:cNvContentPartPr/>
                <p14:nvPr/>
              </p14:nvContentPartPr>
              <p14:xfrm>
                <a:off x="9146487" y="609742"/>
                <a:ext cx="327960" cy="147240"/>
              </p14:xfrm>
            </p:contentPart>
          </mc:Choice>
          <mc:Fallback>
            <p:pic>
              <p:nvPicPr>
                <p:cNvPr id="12" name="Freihand 11">
                  <a:extLst>
                    <a:ext uri="{FF2B5EF4-FFF2-40B4-BE49-F238E27FC236}">
                      <a16:creationId xmlns:a16="http://schemas.microsoft.com/office/drawing/2014/main" id="{381C819D-AD1C-B9B5-22C8-1062CE2B49D2}"/>
                    </a:ext>
                  </a:extLst>
                </p:cNvPr>
                <p:cNvPicPr/>
                <p:nvPr/>
              </p:nvPicPr>
              <p:blipFill>
                <a:blip r:embed="rId10"/>
                <a:stretch>
                  <a:fillRect/>
                </a:stretch>
              </p:blipFill>
              <p:spPr>
                <a:xfrm>
                  <a:off x="9137847" y="601102"/>
                  <a:ext cx="345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C180A724-E87E-C73B-2612-E477F2D97C0B}"/>
                    </a:ext>
                  </a:extLst>
                </p14:cNvPr>
                <p14:cNvContentPartPr/>
                <p14:nvPr/>
              </p14:nvContentPartPr>
              <p14:xfrm>
                <a:off x="9501087" y="442702"/>
                <a:ext cx="114840" cy="249840"/>
              </p14:xfrm>
            </p:contentPart>
          </mc:Choice>
          <mc:Fallback>
            <p:pic>
              <p:nvPicPr>
                <p:cNvPr id="13" name="Freihand 12">
                  <a:extLst>
                    <a:ext uri="{FF2B5EF4-FFF2-40B4-BE49-F238E27FC236}">
                      <a16:creationId xmlns:a16="http://schemas.microsoft.com/office/drawing/2014/main" id="{C180A724-E87E-C73B-2612-E477F2D97C0B}"/>
                    </a:ext>
                  </a:extLst>
                </p:cNvPr>
                <p:cNvPicPr/>
                <p:nvPr/>
              </p:nvPicPr>
              <p:blipFill>
                <a:blip r:embed="rId12"/>
                <a:stretch>
                  <a:fillRect/>
                </a:stretch>
              </p:blipFill>
              <p:spPr>
                <a:xfrm>
                  <a:off x="9492087" y="434062"/>
                  <a:ext cx="1324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3D55C3B6-FBA4-A68F-CA15-D868C06825AA}"/>
                    </a:ext>
                  </a:extLst>
                </p14:cNvPr>
                <p14:cNvContentPartPr/>
                <p14:nvPr/>
              </p14:nvContentPartPr>
              <p14:xfrm>
                <a:off x="9639687" y="523702"/>
                <a:ext cx="110160" cy="143280"/>
              </p14:xfrm>
            </p:contentPart>
          </mc:Choice>
          <mc:Fallback>
            <p:pic>
              <p:nvPicPr>
                <p:cNvPr id="14" name="Freihand 13">
                  <a:extLst>
                    <a:ext uri="{FF2B5EF4-FFF2-40B4-BE49-F238E27FC236}">
                      <a16:creationId xmlns:a16="http://schemas.microsoft.com/office/drawing/2014/main" id="{3D55C3B6-FBA4-A68F-CA15-D868C06825AA}"/>
                    </a:ext>
                  </a:extLst>
                </p:cNvPr>
                <p:cNvPicPr/>
                <p:nvPr/>
              </p:nvPicPr>
              <p:blipFill>
                <a:blip r:embed="rId14"/>
                <a:stretch>
                  <a:fillRect/>
                </a:stretch>
              </p:blipFill>
              <p:spPr>
                <a:xfrm>
                  <a:off x="9630687" y="515062"/>
                  <a:ext cx="127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01169566-D81D-A668-B7AB-074E0EBE01E7}"/>
                    </a:ext>
                  </a:extLst>
                </p14:cNvPr>
                <p14:cNvContentPartPr/>
                <p14:nvPr/>
              </p14:nvContentPartPr>
              <p14:xfrm>
                <a:off x="9776127" y="486262"/>
                <a:ext cx="112320" cy="288360"/>
              </p14:xfrm>
            </p:contentPart>
          </mc:Choice>
          <mc:Fallback>
            <p:pic>
              <p:nvPicPr>
                <p:cNvPr id="15" name="Freihand 14">
                  <a:extLst>
                    <a:ext uri="{FF2B5EF4-FFF2-40B4-BE49-F238E27FC236}">
                      <a16:creationId xmlns:a16="http://schemas.microsoft.com/office/drawing/2014/main" id="{01169566-D81D-A668-B7AB-074E0EBE01E7}"/>
                    </a:ext>
                  </a:extLst>
                </p:cNvPr>
                <p:cNvPicPr/>
                <p:nvPr/>
              </p:nvPicPr>
              <p:blipFill>
                <a:blip r:embed="rId16"/>
                <a:stretch>
                  <a:fillRect/>
                </a:stretch>
              </p:blipFill>
              <p:spPr>
                <a:xfrm>
                  <a:off x="9767127" y="477262"/>
                  <a:ext cx="1299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73E23DBE-222A-E0AF-A202-F6A355107640}"/>
                    </a:ext>
                  </a:extLst>
                </p14:cNvPr>
                <p14:cNvContentPartPr/>
                <p14:nvPr/>
              </p14:nvContentPartPr>
              <p14:xfrm>
                <a:off x="9926607" y="493102"/>
                <a:ext cx="208440" cy="86760"/>
              </p14:xfrm>
            </p:contentPart>
          </mc:Choice>
          <mc:Fallback>
            <p:pic>
              <p:nvPicPr>
                <p:cNvPr id="16" name="Freihand 15">
                  <a:extLst>
                    <a:ext uri="{FF2B5EF4-FFF2-40B4-BE49-F238E27FC236}">
                      <a16:creationId xmlns:a16="http://schemas.microsoft.com/office/drawing/2014/main" id="{73E23DBE-222A-E0AF-A202-F6A355107640}"/>
                    </a:ext>
                  </a:extLst>
                </p:cNvPr>
                <p:cNvPicPr/>
                <p:nvPr/>
              </p:nvPicPr>
              <p:blipFill>
                <a:blip r:embed="rId18"/>
                <a:stretch>
                  <a:fillRect/>
                </a:stretch>
              </p:blipFill>
              <p:spPr>
                <a:xfrm>
                  <a:off x="9917607" y="484462"/>
                  <a:ext cx="226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D5AA6ACD-7640-EE30-2B5D-69DFC318DF8E}"/>
                    </a:ext>
                  </a:extLst>
                </p14:cNvPr>
                <p14:cNvContentPartPr/>
                <p14:nvPr/>
              </p14:nvContentPartPr>
              <p14:xfrm>
                <a:off x="10120647" y="398422"/>
                <a:ext cx="28080" cy="61200"/>
              </p14:xfrm>
            </p:contentPart>
          </mc:Choice>
          <mc:Fallback>
            <p:pic>
              <p:nvPicPr>
                <p:cNvPr id="17" name="Freihand 16">
                  <a:extLst>
                    <a:ext uri="{FF2B5EF4-FFF2-40B4-BE49-F238E27FC236}">
                      <a16:creationId xmlns:a16="http://schemas.microsoft.com/office/drawing/2014/main" id="{D5AA6ACD-7640-EE30-2B5D-69DFC318DF8E}"/>
                    </a:ext>
                  </a:extLst>
                </p:cNvPr>
                <p:cNvPicPr/>
                <p:nvPr/>
              </p:nvPicPr>
              <p:blipFill>
                <a:blip r:embed="rId20"/>
                <a:stretch>
                  <a:fillRect/>
                </a:stretch>
              </p:blipFill>
              <p:spPr>
                <a:xfrm>
                  <a:off x="10112007" y="389422"/>
                  <a:ext cx="45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E3C55E1A-B2EF-B222-B432-69DF038CFF06}"/>
                    </a:ext>
                  </a:extLst>
                </p14:cNvPr>
                <p14:cNvContentPartPr/>
                <p14:nvPr/>
              </p14:nvContentPartPr>
              <p14:xfrm>
                <a:off x="10228287" y="300502"/>
                <a:ext cx="271800" cy="223200"/>
              </p14:xfrm>
            </p:contentPart>
          </mc:Choice>
          <mc:Fallback>
            <p:pic>
              <p:nvPicPr>
                <p:cNvPr id="18" name="Freihand 17">
                  <a:extLst>
                    <a:ext uri="{FF2B5EF4-FFF2-40B4-BE49-F238E27FC236}">
                      <a16:creationId xmlns:a16="http://schemas.microsoft.com/office/drawing/2014/main" id="{E3C55E1A-B2EF-B222-B432-69DF038CFF06}"/>
                    </a:ext>
                  </a:extLst>
                </p:cNvPr>
                <p:cNvPicPr/>
                <p:nvPr/>
              </p:nvPicPr>
              <p:blipFill>
                <a:blip r:embed="rId22"/>
                <a:stretch>
                  <a:fillRect/>
                </a:stretch>
              </p:blipFill>
              <p:spPr>
                <a:xfrm>
                  <a:off x="10219287" y="291502"/>
                  <a:ext cx="2894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1D9EF33A-7ABD-E6A5-C249-B797D5DE00DF}"/>
                    </a:ext>
                  </a:extLst>
                </p14:cNvPr>
                <p14:cNvContentPartPr/>
                <p14:nvPr/>
              </p14:nvContentPartPr>
              <p14:xfrm>
                <a:off x="10449327" y="384022"/>
                <a:ext cx="61200" cy="104760"/>
              </p14:xfrm>
            </p:contentPart>
          </mc:Choice>
          <mc:Fallback>
            <p:pic>
              <p:nvPicPr>
                <p:cNvPr id="19" name="Freihand 18">
                  <a:extLst>
                    <a:ext uri="{FF2B5EF4-FFF2-40B4-BE49-F238E27FC236}">
                      <a16:creationId xmlns:a16="http://schemas.microsoft.com/office/drawing/2014/main" id="{1D9EF33A-7ABD-E6A5-C249-B797D5DE00DF}"/>
                    </a:ext>
                  </a:extLst>
                </p:cNvPr>
                <p:cNvPicPr/>
                <p:nvPr/>
              </p:nvPicPr>
              <p:blipFill>
                <a:blip r:embed="rId24"/>
                <a:stretch>
                  <a:fillRect/>
                </a:stretch>
              </p:blipFill>
              <p:spPr>
                <a:xfrm>
                  <a:off x="10440687" y="375022"/>
                  <a:ext cx="78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6E3C1B2D-8D33-6565-97CF-E60816509E87}"/>
                    </a:ext>
                  </a:extLst>
                </p14:cNvPr>
                <p14:cNvContentPartPr/>
                <p14:nvPr/>
              </p14:nvContentPartPr>
              <p14:xfrm>
                <a:off x="10800687" y="303382"/>
                <a:ext cx="335160" cy="130320"/>
              </p14:xfrm>
            </p:contentPart>
          </mc:Choice>
          <mc:Fallback>
            <p:pic>
              <p:nvPicPr>
                <p:cNvPr id="20" name="Freihand 19">
                  <a:extLst>
                    <a:ext uri="{FF2B5EF4-FFF2-40B4-BE49-F238E27FC236}">
                      <a16:creationId xmlns:a16="http://schemas.microsoft.com/office/drawing/2014/main" id="{6E3C1B2D-8D33-6565-97CF-E60816509E87}"/>
                    </a:ext>
                  </a:extLst>
                </p:cNvPr>
                <p:cNvPicPr/>
                <p:nvPr/>
              </p:nvPicPr>
              <p:blipFill>
                <a:blip r:embed="rId26"/>
                <a:stretch>
                  <a:fillRect/>
                </a:stretch>
              </p:blipFill>
              <p:spPr>
                <a:xfrm>
                  <a:off x="10792047" y="294742"/>
                  <a:ext cx="352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A5BEBA5B-8F79-7324-FCF2-C04E6967AC28}"/>
                    </a:ext>
                  </a:extLst>
                </p14:cNvPr>
                <p14:cNvContentPartPr/>
                <p14:nvPr/>
              </p14:nvContentPartPr>
              <p14:xfrm>
                <a:off x="11202087" y="153262"/>
                <a:ext cx="143280" cy="196200"/>
              </p14:xfrm>
            </p:contentPart>
          </mc:Choice>
          <mc:Fallback>
            <p:pic>
              <p:nvPicPr>
                <p:cNvPr id="21" name="Freihand 20">
                  <a:extLst>
                    <a:ext uri="{FF2B5EF4-FFF2-40B4-BE49-F238E27FC236}">
                      <a16:creationId xmlns:a16="http://schemas.microsoft.com/office/drawing/2014/main" id="{A5BEBA5B-8F79-7324-FCF2-C04E6967AC28}"/>
                    </a:ext>
                  </a:extLst>
                </p:cNvPr>
                <p:cNvPicPr/>
                <p:nvPr/>
              </p:nvPicPr>
              <p:blipFill>
                <a:blip r:embed="rId28"/>
                <a:stretch>
                  <a:fillRect/>
                </a:stretch>
              </p:blipFill>
              <p:spPr>
                <a:xfrm>
                  <a:off x="11193087" y="144262"/>
                  <a:ext cx="1609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E6810452-4F4D-0705-A14C-85043F881510}"/>
                    </a:ext>
                  </a:extLst>
                </p14:cNvPr>
                <p14:cNvContentPartPr/>
                <p14:nvPr/>
              </p14:nvContentPartPr>
              <p14:xfrm>
                <a:off x="9717807" y="837622"/>
                <a:ext cx="387360" cy="116280"/>
              </p14:xfrm>
            </p:contentPart>
          </mc:Choice>
          <mc:Fallback>
            <p:pic>
              <p:nvPicPr>
                <p:cNvPr id="22" name="Freihand 21">
                  <a:extLst>
                    <a:ext uri="{FF2B5EF4-FFF2-40B4-BE49-F238E27FC236}">
                      <a16:creationId xmlns:a16="http://schemas.microsoft.com/office/drawing/2014/main" id="{E6810452-4F4D-0705-A14C-85043F881510}"/>
                    </a:ext>
                  </a:extLst>
                </p:cNvPr>
                <p:cNvPicPr/>
                <p:nvPr/>
              </p:nvPicPr>
              <p:blipFill>
                <a:blip r:embed="rId30"/>
                <a:stretch>
                  <a:fillRect/>
                </a:stretch>
              </p:blipFill>
              <p:spPr>
                <a:xfrm>
                  <a:off x="9708807" y="828622"/>
                  <a:ext cx="405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F35FBCFF-EE0F-5A81-3D32-086607C485CE}"/>
                    </a:ext>
                  </a:extLst>
                </p14:cNvPr>
                <p14:cNvContentPartPr/>
                <p14:nvPr/>
              </p14:nvContentPartPr>
              <p14:xfrm>
                <a:off x="10139007" y="729622"/>
                <a:ext cx="435600" cy="181800"/>
              </p14:xfrm>
            </p:contentPart>
          </mc:Choice>
          <mc:Fallback>
            <p:pic>
              <p:nvPicPr>
                <p:cNvPr id="23" name="Freihand 22">
                  <a:extLst>
                    <a:ext uri="{FF2B5EF4-FFF2-40B4-BE49-F238E27FC236}">
                      <a16:creationId xmlns:a16="http://schemas.microsoft.com/office/drawing/2014/main" id="{F35FBCFF-EE0F-5A81-3D32-086607C485CE}"/>
                    </a:ext>
                  </a:extLst>
                </p:cNvPr>
                <p:cNvPicPr/>
                <p:nvPr/>
              </p:nvPicPr>
              <p:blipFill>
                <a:blip r:embed="rId32"/>
                <a:stretch>
                  <a:fillRect/>
                </a:stretch>
              </p:blipFill>
              <p:spPr>
                <a:xfrm>
                  <a:off x="10130367" y="720982"/>
                  <a:ext cx="453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0AE890B8-3910-4B7D-75D8-9B9C5AFF270F}"/>
                    </a:ext>
                  </a:extLst>
                </p14:cNvPr>
                <p14:cNvContentPartPr/>
                <p14:nvPr/>
              </p14:nvContentPartPr>
              <p14:xfrm>
                <a:off x="10581807" y="714502"/>
                <a:ext cx="232200" cy="140400"/>
              </p14:xfrm>
            </p:contentPart>
          </mc:Choice>
          <mc:Fallback>
            <p:pic>
              <p:nvPicPr>
                <p:cNvPr id="24" name="Freihand 23">
                  <a:extLst>
                    <a:ext uri="{FF2B5EF4-FFF2-40B4-BE49-F238E27FC236}">
                      <a16:creationId xmlns:a16="http://schemas.microsoft.com/office/drawing/2014/main" id="{0AE890B8-3910-4B7D-75D8-9B9C5AFF270F}"/>
                    </a:ext>
                  </a:extLst>
                </p:cNvPr>
                <p:cNvPicPr/>
                <p:nvPr/>
              </p:nvPicPr>
              <p:blipFill>
                <a:blip r:embed="rId34"/>
                <a:stretch>
                  <a:fillRect/>
                </a:stretch>
              </p:blipFill>
              <p:spPr>
                <a:xfrm>
                  <a:off x="10573167" y="705502"/>
                  <a:ext cx="249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60B3F421-9973-8277-BE73-B4051143A585}"/>
                    </a:ext>
                  </a:extLst>
                </p14:cNvPr>
                <p14:cNvContentPartPr/>
                <p14:nvPr/>
              </p14:nvContentPartPr>
              <p14:xfrm>
                <a:off x="10982487" y="555022"/>
                <a:ext cx="156240" cy="198000"/>
              </p14:xfrm>
            </p:contentPart>
          </mc:Choice>
          <mc:Fallback>
            <p:pic>
              <p:nvPicPr>
                <p:cNvPr id="25" name="Freihand 24">
                  <a:extLst>
                    <a:ext uri="{FF2B5EF4-FFF2-40B4-BE49-F238E27FC236}">
                      <a16:creationId xmlns:a16="http://schemas.microsoft.com/office/drawing/2014/main" id="{60B3F421-9973-8277-BE73-B4051143A585}"/>
                    </a:ext>
                  </a:extLst>
                </p:cNvPr>
                <p:cNvPicPr/>
                <p:nvPr/>
              </p:nvPicPr>
              <p:blipFill>
                <a:blip r:embed="rId36"/>
                <a:stretch>
                  <a:fillRect/>
                </a:stretch>
              </p:blipFill>
              <p:spPr>
                <a:xfrm>
                  <a:off x="10973487" y="546022"/>
                  <a:ext cx="173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7389CA7-2B2B-9954-51BC-2174CBBF18FC}"/>
                    </a:ext>
                  </a:extLst>
                </p14:cNvPr>
                <p14:cNvContentPartPr/>
                <p14:nvPr/>
              </p14:nvContentPartPr>
              <p14:xfrm>
                <a:off x="11204247" y="528382"/>
                <a:ext cx="119520" cy="205560"/>
              </p14:xfrm>
            </p:contentPart>
          </mc:Choice>
          <mc:Fallback>
            <p:pic>
              <p:nvPicPr>
                <p:cNvPr id="26" name="Freihand 25">
                  <a:extLst>
                    <a:ext uri="{FF2B5EF4-FFF2-40B4-BE49-F238E27FC236}">
                      <a16:creationId xmlns:a16="http://schemas.microsoft.com/office/drawing/2014/main" id="{57389CA7-2B2B-9954-51BC-2174CBBF18FC}"/>
                    </a:ext>
                  </a:extLst>
                </p:cNvPr>
                <p:cNvPicPr/>
                <p:nvPr/>
              </p:nvPicPr>
              <p:blipFill>
                <a:blip r:embed="rId38"/>
                <a:stretch>
                  <a:fillRect/>
                </a:stretch>
              </p:blipFill>
              <p:spPr>
                <a:xfrm>
                  <a:off x="11195247" y="519742"/>
                  <a:ext cx="137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CE996FA-DBC2-4DD6-F739-82E125780543}"/>
                    </a:ext>
                  </a:extLst>
                </p14:cNvPr>
                <p14:cNvContentPartPr/>
                <p14:nvPr/>
              </p14:nvContentPartPr>
              <p14:xfrm>
                <a:off x="11405487" y="597142"/>
                <a:ext cx="106560" cy="42840"/>
              </p14:xfrm>
            </p:contentPart>
          </mc:Choice>
          <mc:Fallback>
            <p:pic>
              <p:nvPicPr>
                <p:cNvPr id="27" name="Freihand 26">
                  <a:extLst>
                    <a:ext uri="{FF2B5EF4-FFF2-40B4-BE49-F238E27FC236}">
                      <a16:creationId xmlns:a16="http://schemas.microsoft.com/office/drawing/2014/main" id="{ACE996FA-DBC2-4DD6-F739-82E125780543}"/>
                    </a:ext>
                  </a:extLst>
                </p:cNvPr>
                <p:cNvPicPr/>
                <p:nvPr/>
              </p:nvPicPr>
              <p:blipFill>
                <a:blip r:embed="rId40"/>
                <a:stretch>
                  <a:fillRect/>
                </a:stretch>
              </p:blipFill>
              <p:spPr>
                <a:xfrm>
                  <a:off x="11396487" y="588142"/>
                  <a:ext cx="124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3946C289-EA0E-0380-FDD7-0062E929BCC8}"/>
                    </a:ext>
                  </a:extLst>
                </p14:cNvPr>
                <p14:cNvContentPartPr/>
                <p14:nvPr/>
              </p14:nvContentPartPr>
              <p14:xfrm>
                <a:off x="11577927" y="501022"/>
                <a:ext cx="19440" cy="181080"/>
              </p14:xfrm>
            </p:contentPart>
          </mc:Choice>
          <mc:Fallback>
            <p:pic>
              <p:nvPicPr>
                <p:cNvPr id="28" name="Freihand 27">
                  <a:extLst>
                    <a:ext uri="{FF2B5EF4-FFF2-40B4-BE49-F238E27FC236}">
                      <a16:creationId xmlns:a16="http://schemas.microsoft.com/office/drawing/2014/main" id="{3946C289-EA0E-0380-FDD7-0062E929BCC8}"/>
                    </a:ext>
                  </a:extLst>
                </p:cNvPr>
                <p:cNvPicPr/>
                <p:nvPr/>
              </p:nvPicPr>
              <p:blipFill>
                <a:blip r:embed="rId42"/>
                <a:stretch>
                  <a:fillRect/>
                </a:stretch>
              </p:blipFill>
              <p:spPr>
                <a:xfrm>
                  <a:off x="11568927" y="492382"/>
                  <a:ext cx="37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3B0D6C0-CEE3-1F62-4579-F5AA403335DE}"/>
                    </a:ext>
                  </a:extLst>
                </p14:cNvPr>
                <p14:cNvContentPartPr/>
                <p14:nvPr/>
              </p14:nvContentPartPr>
              <p14:xfrm>
                <a:off x="11513487" y="491302"/>
                <a:ext cx="153360" cy="205560"/>
              </p14:xfrm>
            </p:contentPart>
          </mc:Choice>
          <mc:Fallback>
            <p:pic>
              <p:nvPicPr>
                <p:cNvPr id="29" name="Freihand 28">
                  <a:extLst>
                    <a:ext uri="{FF2B5EF4-FFF2-40B4-BE49-F238E27FC236}">
                      <a16:creationId xmlns:a16="http://schemas.microsoft.com/office/drawing/2014/main" id="{A3B0D6C0-CEE3-1F62-4579-F5AA403335DE}"/>
                    </a:ext>
                  </a:extLst>
                </p:cNvPr>
                <p:cNvPicPr/>
                <p:nvPr/>
              </p:nvPicPr>
              <p:blipFill>
                <a:blip r:embed="rId44"/>
                <a:stretch>
                  <a:fillRect/>
                </a:stretch>
              </p:blipFill>
              <p:spPr>
                <a:xfrm>
                  <a:off x="11504487" y="482662"/>
                  <a:ext cx="171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617D94E7-8A3E-478D-9E91-98752CBDDEC5}"/>
                    </a:ext>
                  </a:extLst>
                </p14:cNvPr>
                <p14:cNvContentPartPr/>
                <p14:nvPr/>
              </p14:nvContentPartPr>
              <p14:xfrm>
                <a:off x="11702127" y="546022"/>
                <a:ext cx="81720" cy="119160"/>
              </p14:xfrm>
            </p:contentPart>
          </mc:Choice>
          <mc:Fallback>
            <p:pic>
              <p:nvPicPr>
                <p:cNvPr id="30" name="Freihand 29">
                  <a:extLst>
                    <a:ext uri="{FF2B5EF4-FFF2-40B4-BE49-F238E27FC236}">
                      <a16:creationId xmlns:a16="http://schemas.microsoft.com/office/drawing/2014/main" id="{617D94E7-8A3E-478D-9E91-98752CBDDEC5}"/>
                    </a:ext>
                  </a:extLst>
                </p:cNvPr>
                <p:cNvPicPr/>
                <p:nvPr/>
              </p:nvPicPr>
              <p:blipFill>
                <a:blip r:embed="rId46"/>
                <a:stretch>
                  <a:fillRect/>
                </a:stretch>
              </p:blipFill>
              <p:spPr>
                <a:xfrm>
                  <a:off x="11693487" y="537382"/>
                  <a:ext cx="99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47368D6C-2EBD-0B06-AF89-5B5CF8B18ACA}"/>
                    </a:ext>
                  </a:extLst>
                </p14:cNvPr>
                <p14:cNvContentPartPr/>
                <p14:nvPr/>
              </p14:nvContentPartPr>
              <p14:xfrm>
                <a:off x="11786007" y="473662"/>
                <a:ext cx="196560" cy="146880"/>
              </p14:xfrm>
            </p:contentPart>
          </mc:Choice>
          <mc:Fallback>
            <p:pic>
              <p:nvPicPr>
                <p:cNvPr id="31" name="Freihand 30">
                  <a:extLst>
                    <a:ext uri="{FF2B5EF4-FFF2-40B4-BE49-F238E27FC236}">
                      <a16:creationId xmlns:a16="http://schemas.microsoft.com/office/drawing/2014/main" id="{47368D6C-2EBD-0B06-AF89-5B5CF8B18ACA}"/>
                    </a:ext>
                  </a:extLst>
                </p:cNvPr>
                <p:cNvPicPr/>
                <p:nvPr/>
              </p:nvPicPr>
              <p:blipFill>
                <a:blip r:embed="rId48"/>
                <a:stretch>
                  <a:fillRect/>
                </a:stretch>
              </p:blipFill>
              <p:spPr>
                <a:xfrm>
                  <a:off x="11777367" y="464662"/>
                  <a:ext cx="214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DDA746CE-4C29-03B3-4A23-67177CF1457C}"/>
                    </a:ext>
                  </a:extLst>
                </p14:cNvPr>
                <p14:cNvContentPartPr/>
                <p14:nvPr/>
              </p14:nvContentPartPr>
              <p14:xfrm>
                <a:off x="10531047" y="1058302"/>
                <a:ext cx="177120" cy="187920"/>
              </p14:xfrm>
            </p:contentPart>
          </mc:Choice>
          <mc:Fallback>
            <p:pic>
              <p:nvPicPr>
                <p:cNvPr id="32" name="Freihand 31">
                  <a:extLst>
                    <a:ext uri="{FF2B5EF4-FFF2-40B4-BE49-F238E27FC236}">
                      <a16:creationId xmlns:a16="http://schemas.microsoft.com/office/drawing/2014/main" id="{DDA746CE-4C29-03B3-4A23-67177CF1457C}"/>
                    </a:ext>
                  </a:extLst>
                </p:cNvPr>
                <p:cNvPicPr/>
                <p:nvPr/>
              </p:nvPicPr>
              <p:blipFill>
                <a:blip r:embed="rId50"/>
                <a:stretch>
                  <a:fillRect/>
                </a:stretch>
              </p:blipFill>
              <p:spPr>
                <a:xfrm>
                  <a:off x="10522047" y="1049302"/>
                  <a:ext cx="1947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98B7D847-3DB6-675A-B078-2CC5FAA0F314}"/>
                    </a:ext>
                  </a:extLst>
                </p14:cNvPr>
                <p14:cNvContentPartPr/>
                <p14:nvPr/>
              </p14:nvContentPartPr>
              <p14:xfrm>
                <a:off x="10847847" y="1056142"/>
                <a:ext cx="157680" cy="24480"/>
              </p14:xfrm>
            </p:contentPart>
          </mc:Choice>
          <mc:Fallback>
            <p:pic>
              <p:nvPicPr>
                <p:cNvPr id="33" name="Freihand 32">
                  <a:extLst>
                    <a:ext uri="{FF2B5EF4-FFF2-40B4-BE49-F238E27FC236}">
                      <a16:creationId xmlns:a16="http://schemas.microsoft.com/office/drawing/2014/main" id="{98B7D847-3DB6-675A-B078-2CC5FAA0F314}"/>
                    </a:ext>
                  </a:extLst>
                </p:cNvPr>
                <p:cNvPicPr/>
                <p:nvPr/>
              </p:nvPicPr>
              <p:blipFill>
                <a:blip r:embed="rId52"/>
                <a:stretch>
                  <a:fillRect/>
                </a:stretch>
              </p:blipFill>
              <p:spPr>
                <a:xfrm>
                  <a:off x="10838847" y="1047502"/>
                  <a:ext cx="175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C3985462-6156-D7D7-23C6-B6FD5530C1A3}"/>
                    </a:ext>
                  </a:extLst>
                </p14:cNvPr>
                <p14:cNvContentPartPr/>
                <p14:nvPr/>
              </p14:nvContentPartPr>
              <p14:xfrm>
                <a:off x="10868367" y="1096822"/>
                <a:ext cx="182880" cy="47160"/>
              </p14:xfrm>
            </p:contentPart>
          </mc:Choice>
          <mc:Fallback>
            <p:pic>
              <p:nvPicPr>
                <p:cNvPr id="34" name="Freihand 33">
                  <a:extLst>
                    <a:ext uri="{FF2B5EF4-FFF2-40B4-BE49-F238E27FC236}">
                      <a16:creationId xmlns:a16="http://schemas.microsoft.com/office/drawing/2014/main" id="{C3985462-6156-D7D7-23C6-B6FD5530C1A3}"/>
                    </a:ext>
                  </a:extLst>
                </p:cNvPr>
                <p:cNvPicPr/>
                <p:nvPr/>
              </p:nvPicPr>
              <p:blipFill>
                <a:blip r:embed="rId54"/>
                <a:stretch>
                  <a:fillRect/>
                </a:stretch>
              </p:blipFill>
              <p:spPr>
                <a:xfrm>
                  <a:off x="10859367" y="1088182"/>
                  <a:ext cx="200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849A4BCE-BAFC-7E56-29CA-80408EE55C7C}"/>
                    </a:ext>
                  </a:extLst>
                </p14:cNvPr>
                <p14:cNvContentPartPr/>
                <p14:nvPr/>
              </p14:nvContentPartPr>
              <p14:xfrm>
                <a:off x="11123607" y="929782"/>
                <a:ext cx="265680" cy="260640"/>
              </p14:xfrm>
            </p:contentPart>
          </mc:Choice>
          <mc:Fallback>
            <p:pic>
              <p:nvPicPr>
                <p:cNvPr id="35" name="Freihand 34">
                  <a:extLst>
                    <a:ext uri="{FF2B5EF4-FFF2-40B4-BE49-F238E27FC236}">
                      <a16:creationId xmlns:a16="http://schemas.microsoft.com/office/drawing/2014/main" id="{849A4BCE-BAFC-7E56-29CA-80408EE55C7C}"/>
                    </a:ext>
                  </a:extLst>
                </p:cNvPr>
                <p:cNvPicPr/>
                <p:nvPr/>
              </p:nvPicPr>
              <p:blipFill>
                <a:blip r:embed="rId56"/>
                <a:stretch>
                  <a:fillRect/>
                </a:stretch>
              </p:blipFill>
              <p:spPr>
                <a:xfrm>
                  <a:off x="11114967" y="921142"/>
                  <a:ext cx="2833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B7DCF184-8FCA-5A8E-6692-E8FE9A8F68D0}"/>
                    </a:ext>
                  </a:extLst>
                </p14:cNvPr>
                <p14:cNvContentPartPr/>
                <p14:nvPr/>
              </p14:nvContentPartPr>
              <p14:xfrm>
                <a:off x="11264007" y="873622"/>
                <a:ext cx="226080" cy="216720"/>
              </p14:xfrm>
            </p:contentPart>
          </mc:Choice>
          <mc:Fallback>
            <p:pic>
              <p:nvPicPr>
                <p:cNvPr id="36" name="Freihand 35">
                  <a:extLst>
                    <a:ext uri="{FF2B5EF4-FFF2-40B4-BE49-F238E27FC236}">
                      <a16:creationId xmlns:a16="http://schemas.microsoft.com/office/drawing/2014/main" id="{B7DCF184-8FCA-5A8E-6692-E8FE9A8F68D0}"/>
                    </a:ext>
                  </a:extLst>
                </p:cNvPr>
                <p:cNvPicPr/>
                <p:nvPr/>
              </p:nvPicPr>
              <p:blipFill>
                <a:blip r:embed="rId58"/>
                <a:stretch>
                  <a:fillRect/>
                </a:stretch>
              </p:blipFill>
              <p:spPr>
                <a:xfrm>
                  <a:off x="11255367" y="864622"/>
                  <a:ext cx="243720" cy="23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0F8B1957-9F31-ACEE-08E1-1E9B98323D0E}"/>
                  </a:ext>
                </a:extLst>
              </p14:cNvPr>
              <p14:cNvContentPartPr/>
              <p14:nvPr/>
            </p14:nvContentPartPr>
            <p14:xfrm>
              <a:off x="1348167" y="2445022"/>
              <a:ext cx="1978560" cy="94680"/>
            </p14:xfrm>
          </p:contentPart>
        </mc:Choice>
        <mc:Fallback>
          <p:pic>
            <p:nvPicPr>
              <p:cNvPr id="38" name="Freihand 37">
                <a:extLst>
                  <a:ext uri="{FF2B5EF4-FFF2-40B4-BE49-F238E27FC236}">
                    <a16:creationId xmlns:a16="http://schemas.microsoft.com/office/drawing/2014/main" id="{0F8B1957-9F31-ACEE-08E1-1E9B98323D0E}"/>
                  </a:ext>
                </a:extLst>
              </p:cNvPr>
              <p:cNvPicPr/>
              <p:nvPr/>
            </p:nvPicPr>
            <p:blipFill>
              <a:blip r:embed="rId60"/>
              <a:stretch>
                <a:fillRect/>
              </a:stretch>
            </p:blipFill>
            <p:spPr>
              <a:xfrm>
                <a:off x="1339527" y="2436382"/>
                <a:ext cx="1996200" cy="112320"/>
              </a:xfrm>
              <a:prstGeom prst="rect">
                <a:avLst/>
              </a:prstGeom>
            </p:spPr>
          </p:pic>
        </mc:Fallback>
      </mc:AlternateContent>
      <p:grpSp>
        <p:nvGrpSpPr>
          <p:cNvPr id="55" name="Gruppieren 54">
            <a:extLst>
              <a:ext uri="{FF2B5EF4-FFF2-40B4-BE49-F238E27FC236}">
                <a16:creationId xmlns:a16="http://schemas.microsoft.com/office/drawing/2014/main" id="{60BAF972-BED0-1F7B-1769-E86EE97D6EBB}"/>
              </a:ext>
            </a:extLst>
          </p:cNvPr>
          <p:cNvGrpSpPr/>
          <p:nvPr/>
        </p:nvGrpSpPr>
        <p:grpSpPr>
          <a:xfrm>
            <a:off x="11113167" y="1783702"/>
            <a:ext cx="781560" cy="237960"/>
            <a:chOff x="11113167" y="1783702"/>
            <a:chExt cx="781560" cy="237960"/>
          </a:xfrm>
        </p:grpSpPr>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5C0D541B-B3B7-039D-C0EA-0F5C0D75AE25}"/>
                    </a:ext>
                  </a:extLst>
                </p14:cNvPr>
                <p14:cNvContentPartPr/>
                <p14:nvPr/>
              </p14:nvContentPartPr>
              <p14:xfrm>
                <a:off x="11113167" y="1783702"/>
                <a:ext cx="173520" cy="234000"/>
              </p14:xfrm>
            </p:contentPart>
          </mc:Choice>
          <mc:Fallback>
            <p:pic>
              <p:nvPicPr>
                <p:cNvPr id="52" name="Freihand 51">
                  <a:extLst>
                    <a:ext uri="{FF2B5EF4-FFF2-40B4-BE49-F238E27FC236}">
                      <a16:creationId xmlns:a16="http://schemas.microsoft.com/office/drawing/2014/main" id="{5C0D541B-B3B7-039D-C0EA-0F5C0D75AE25}"/>
                    </a:ext>
                  </a:extLst>
                </p:cNvPr>
                <p:cNvPicPr/>
                <p:nvPr/>
              </p:nvPicPr>
              <p:blipFill>
                <a:blip r:embed="rId62"/>
                <a:stretch>
                  <a:fillRect/>
                </a:stretch>
              </p:blipFill>
              <p:spPr>
                <a:xfrm>
                  <a:off x="11104527" y="1775062"/>
                  <a:ext cx="1911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11D2F0AE-CB9A-D479-03B1-078240EF39D1}"/>
                    </a:ext>
                  </a:extLst>
                </p14:cNvPr>
                <p14:cNvContentPartPr/>
                <p14:nvPr/>
              </p14:nvContentPartPr>
              <p14:xfrm>
                <a:off x="11201007" y="1884142"/>
                <a:ext cx="311040" cy="137520"/>
              </p14:xfrm>
            </p:contentPart>
          </mc:Choice>
          <mc:Fallback>
            <p:pic>
              <p:nvPicPr>
                <p:cNvPr id="53" name="Freihand 52">
                  <a:extLst>
                    <a:ext uri="{FF2B5EF4-FFF2-40B4-BE49-F238E27FC236}">
                      <a16:creationId xmlns:a16="http://schemas.microsoft.com/office/drawing/2014/main" id="{11D2F0AE-CB9A-D479-03B1-078240EF39D1}"/>
                    </a:ext>
                  </a:extLst>
                </p:cNvPr>
                <p:cNvPicPr/>
                <p:nvPr/>
              </p:nvPicPr>
              <p:blipFill>
                <a:blip r:embed="rId64"/>
                <a:stretch>
                  <a:fillRect/>
                </a:stretch>
              </p:blipFill>
              <p:spPr>
                <a:xfrm>
                  <a:off x="11192367" y="1875502"/>
                  <a:ext cx="328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9AF4035F-F213-A797-F940-E463C482FECD}"/>
                    </a:ext>
                  </a:extLst>
                </p14:cNvPr>
                <p14:cNvContentPartPr/>
                <p14:nvPr/>
              </p14:nvContentPartPr>
              <p14:xfrm>
                <a:off x="11580807" y="1827622"/>
                <a:ext cx="313920" cy="159480"/>
              </p14:xfrm>
            </p:contentPart>
          </mc:Choice>
          <mc:Fallback>
            <p:pic>
              <p:nvPicPr>
                <p:cNvPr id="54" name="Freihand 53">
                  <a:extLst>
                    <a:ext uri="{FF2B5EF4-FFF2-40B4-BE49-F238E27FC236}">
                      <a16:creationId xmlns:a16="http://schemas.microsoft.com/office/drawing/2014/main" id="{9AF4035F-F213-A797-F940-E463C482FECD}"/>
                    </a:ext>
                  </a:extLst>
                </p:cNvPr>
                <p:cNvPicPr/>
                <p:nvPr/>
              </p:nvPicPr>
              <p:blipFill>
                <a:blip r:embed="rId66"/>
                <a:stretch>
                  <a:fillRect/>
                </a:stretch>
              </p:blipFill>
              <p:spPr>
                <a:xfrm>
                  <a:off x="11572167" y="1818982"/>
                  <a:ext cx="33156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E1AEEF22-1007-A6D2-4E74-25FC2DF63532}"/>
                  </a:ext>
                </a:extLst>
              </p14:cNvPr>
              <p14:cNvContentPartPr/>
              <p14:nvPr/>
            </p14:nvContentPartPr>
            <p14:xfrm>
              <a:off x="7899447" y="2083582"/>
              <a:ext cx="259560" cy="54000"/>
            </p14:xfrm>
          </p:contentPart>
        </mc:Choice>
        <mc:Fallback>
          <p:pic>
            <p:nvPicPr>
              <p:cNvPr id="39" name="Freihand 38">
                <a:extLst>
                  <a:ext uri="{FF2B5EF4-FFF2-40B4-BE49-F238E27FC236}">
                    <a16:creationId xmlns:a16="http://schemas.microsoft.com/office/drawing/2014/main" id="{E1AEEF22-1007-A6D2-4E74-25FC2DF63532}"/>
                  </a:ext>
                </a:extLst>
              </p:cNvPr>
              <p:cNvPicPr/>
              <p:nvPr/>
            </p:nvPicPr>
            <p:blipFill>
              <a:blip r:embed="rId68"/>
              <a:stretch>
                <a:fillRect/>
              </a:stretch>
            </p:blipFill>
            <p:spPr>
              <a:xfrm>
                <a:off x="7890447" y="2074582"/>
                <a:ext cx="277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B2B89E11-B16C-B989-14F3-BBD05AAFD732}"/>
                  </a:ext>
                </a:extLst>
              </p14:cNvPr>
              <p14:cNvContentPartPr/>
              <p14:nvPr/>
            </p14:nvContentPartPr>
            <p14:xfrm>
              <a:off x="7928607" y="2125702"/>
              <a:ext cx="171720" cy="30240"/>
            </p14:xfrm>
          </p:contentPart>
        </mc:Choice>
        <mc:Fallback>
          <p:pic>
            <p:nvPicPr>
              <p:cNvPr id="40" name="Freihand 39">
                <a:extLst>
                  <a:ext uri="{FF2B5EF4-FFF2-40B4-BE49-F238E27FC236}">
                    <a16:creationId xmlns:a16="http://schemas.microsoft.com/office/drawing/2014/main" id="{B2B89E11-B16C-B989-14F3-BBD05AAFD732}"/>
                  </a:ext>
                </a:extLst>
              </p:cNvPr>
              <p:cNvPicPr/>
              <p:nvPr/>
            </p:nvPicPr>
            <p:blipFill>
              <a:blip r:embed="rId70"/>
              <a:stretch>
                <a:fillRect/>
              </a:stretch>
            </p:blipFill>
            <p:spPr>
              <a:xfrm>
                <a:off x="7919967" y="2117062"/>
                <a:ext cx="189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89DE348F-5803-6C40-0BA8-7649BB5CDAD3}"/>
                  </a:ext>
                </a:extLst>
              </p14:cNvPr>
              <p14:cNvContentPartPr/>
              <p14:nvPr/>
            </p14:nvContentPartPr>
            <p14:xfrm>
              <a:off x="8219847" y="2012662"/>
              <a:ext cx="108360" cy="165600"/>
            </p14:xfrm>
          </p:contentPart>
        </mc:Choice>
        <mc:Fallback>
          <p:pic>
            <p:nvPicPr>
              <p:cNvPr id="41" name="Freihand 40">
                <a:extLst>
                  <a:ext uri="{FF2B5EF4-FFF2-40B4-BE49-F238E27FC236}">
                    <a16:creationId xmlns:a16="http://schemas.microsoft.com/office/drawing/2014/main" id="{89DE348F-5803-6C40-0BA8-7649BB5CDAD3}"/>
                  </a:ext>
                </a:extLst>
              </p:cNvPr>
              <p:cNvPicPr/>
              <p:nvPr/>
            </p:nvPicPr>
            <p:blipFill>
              <a:blip r:embed="rId72"/>
              <a:stretch>
                <a:fillRect/>
              </a:stretch>
            </p:blipFill>
            <p:spPr>
              <a:xfrm>
                <a:off x="8210847" y="2004022"/>
                <a:ext cx="126000" cy="183240"/>
              </a:xfrm>
              <a:prstGeom prst="rect">
                <a:avLst/>
              </a:prstGeom>
            </p:spPr>
          </p:pic>
        </mc:Fallback>
      </mc:AlternateContent>
      <p:grpSp>
        <p:nvGrpSpPr>
          <p:cNvPr id="69" name="Gruppieren 68">
            <a:extLst>
              <a:ext uri="{FF2B5EF4-FFF2-40B4-BE49-F238E27FC236}">
                <a16:creationId xmlns:a16="http://schemas.microsoft.com/office/drawing/2014/main" id="{B13B8563-EB1F-F769-497B-275DB3CF094B}"/>
              </a:ext>
            </a:extLst>
          </p:cNvPr>
          <p:cNvGrpSpPr/>
          <p:nvPr/>
        </p:nvGrpSpPr>
        <p:grpSpPr>
          <a:xfrm>
            <a:off x="8535207" y="1825102"/>
            <a:ext cx="2358720" cy="525240"/>
            <a:chOff x="8535207" y="1825102"/>
            <a:chExt cx="2358720" cy="525240"/>
          </a:xfrm>
        </p:grpSpPr>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E5972F2F-C14C-21F5-5E4E-8C88691B338F}"/>
                    </a:ext>
                  </a:extLst>
                </p14:cNvPr>
                <p14:cNvContentPartPr/>
                <p14:nvPr/>
              </p14:nvContentPartPr>
              <p14:xfrm>
                <a:off x="10348887" y="1915822"/>
                <a:ext cx="454680" cy="141120"/>
              </p14:xfrm>
            </p:contentPart>
          </mc:Choice>
          <mc:Fallback>
            <p:pic>
              <p:nvPicPr>
                <p:cNvPr id="49" name="Freihand 48">
                  <a:extLst>
                    <a:ext uri="{FF2B5EF4-FFF2-40B4-BE49-F238E27FC236}">
                      <a16:creationId xmlns:a16="http://schemas.microsoft.com/office/drawing/2014/main" id="{E5972F2F-C14C-21F5-5E4E-8C88691B338F}"/>
                    </a:ext>
                  </a:extLst>
                </p:cNvPr>
                <p:cNvPicPr/>
                <p:nvPr/>
              </p:nvPicPr>
              <p:blipFill>
                <a:blip r:embed="rId74"/>
                <a:stretch>
                  <a:fillRect/>
                </a:stretch>
              </p:blipFill>
              <p:spPr>
                <a:xfrm>
                  <a:off x="10339887" y="1906822"/>
                  <a:ext cx="472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019425DF-B37F-AECC-C707-88BB26465EC9}"/>
                    </a:ext>
                  </a:extLst>
                </p14:cNvPr>
                <p14:cNvContentPartPr/>
                <p14:nvPr/>
              </p14:nvContentPartPr>
              <p14:xfrm>
                <a:off x="10739847" y="1825102"/>
                <a:ext cx="4320" cy="20880"/>
              </p14:xfrm>
            </p:contentPart>
          </mc:Choice>
          <mc:Fallback>
            <p:pic>
              <p:nvPicPr>
                <p:cNvPr id="50" name="Freihand 49">
                  <a:extLst>
                    <a:ext uri="{FF2B5EF4-FFF2-40B4-BE49-F238E27FC236}">
                      <a16:creationId xmlns:a16="http://schemas.microsoft.com/office/drawing/2014/main" id="{019425DF-B37F-AECC-C707-88BB26465EC9}"/>
                    </a:ext>
                  </a:extLst>
                </p:cNvPr>
                <p:cNvPicPr/>
                <p:nvPr/>
              </p:nvPicPr>
              <p:blipFill>
                <a:blip r:embed="rId76"/>
                <a:stretch>
                  <a:fillRect/>
                </a:stretch>
              </p:blipFill>
              <p:spPr>
                <a:xfrm>
                  <a:off x="10731207" y="1816102"/>
                  <a:ext cx="21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C4503A7C-04C5-2FCC-6A78-70E33FDE1344}"/>
                    </a:ext>
                  </a:extLst>
                </p14:cNvPr>
                <p14:cNvContentPartPr/>
                <p14:nvPr/>
              </p14:nvContentPartPr>
              <p14:xfrm>
                <a:off x="10811487" y="1986742"/>
                <a:ext cx="82440" cy="98280"/>
              </p14:xfrm>
            </p:contentPart>
          </mc:Choice>
          <mc:Fallback>
            <p:pic>
              <p:nvPicPr>
                <p:cNvPr id="51" name="Freihand 50">
                  <a:extLst>
                    <a:ext uri="{FF2B5EF4-FFF2-40B4-BE49-F238E27FC236}">
                      <a16:creationId xmlns:a16="http://schemas.microsoft.com/office/drawing/2014/main" id="{C4503A7C-04C5-2FCC-6A78-70E33FDE1344}"/>
                    </a:ext>
                  </a:extLst>
                </p:cNvPr>
                <p:cNvPicPr/>
                <p:nvPr/>
              </p:nvPicPr>
              <p:blipFill>
                <a:blip r:embed="rId78"/>
                <a:stretch>
                  <a:fillRect/>
                </a:stretch>
              </p:blipFill>
              <p:spPr>
                <a:xfrm>
                  <a:off x="10802487" y="1978102"/>
                  <a:ext cx="100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63DD8F6D-8663-1A75-50CA-23504AFE89F8}"/>
                    </a:ext>
                  </a:extLst>
                </p14:cNvPr>
                <p14:cNvContentPartPr/>
                <p14:nvPr/>
              </p14:nvContentPartPr>
              <p14:xfrm>
                <a:off x="8535207" y="1991062"/>
                <a:ext cx="195120" cy="115560"/>
              </p14:xfrm>
            </p:contentPart>
          </mc:Choice>
          <mc:Fallback>
            <p:pic>
              <p:nvPicPr>
                <p:cNvPr id="43" name="Freihand 42">
                  <a:extLst>
                    <a:ext uri="{FF2B5EF4-FFF2-40B4-BE49-F238E27FC236}">
                      <a16:creationId xmlns:a16="http://schemas.microsoft.com/office/drawing/2014/main" id="{63DD8F6D-8663-1A75-50CA-23504AFE89F8}"/>
                    </a:ext>
                  </a:extLst>
                </p:cNvPr>
                <p:cNvPicPr/>
                <p:nvPr/>
              </p:nvPicPr>
              <p:blipFill>
                <a:blip r:embed="rId80"/>
                <a:stretch>
                  <a:fillRect/>
                </a:stretch>
              </p:blipFill>
              <p:spPr>
                <a:xfrm>
                  <a:off x="8526207" y="1982422"/>
                  <a:ext cx="212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A4A2A3B0-C6C8-2A2D-9A55-AC6925D5F396}"/>
                    </a:ext>
                  </a:extLst>
                </p14:cNvPr>
                <p14:cNvContentPartPr/>
                <p14:nvPr/>
              </p14:nvContentPartPr>
              <p14:xfrm>
                <a:off x="8761647" y="1877662"/>
                <a:ext cx="162360" cy="189720"/>
              </p14:xfrm>
            </p:contentPart>
          </mc:Choice>
          <mc:Fallback>
            <p:pic>
              <p:nvPicPr>
                <p:cNvPr id="44" name="Freihand 43">
                  <a:extLst>
                    <a:ext uri="{FF2B5EF4-FFF2-40B4-BE49-F238E27FC236}">
                      <a16:creationId xmlns:a16="http://schemas.microsoft.com/office/drawing/2014/main" id="{A4A2A3B0-C6C8-2A2D-9A55-AC6925D5F396}"/>
                    </a:ext>
                  </a:extLst>
                </p:cNvPr>
                <p:cNvPicPr/>
                <p:nvPr/>
              </p:nvPicPr>
              <p:blipFill>
                <a:blip r:embed="rId82"/>
                <a:stretch>
                  <a:fillRect/>
                </a:stretch>
              </p:blipFill>
              <p:spPr>
                <a:xfrm>
                  <a:off x="8752647" y="1868662"/>
                  <a:ext cx="1800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07305D52-EF56-6706-5FDA-F1515F13751B}"/>
                    </a:ext>
                  </a:extLst>
                </p14:cNvPr>
                <p14:cNvContentPartPr/>
                <p14:nvPr/>
              </p14:nvContentPartPr>
              <p14:xfrm>
                <a:off x="8929767" y="1830862"/>
                <a:ext cx="408960" cy="226800"/>
              </p14:xfrm>
            </p:contentPart>
          </mc:Choice>
          <mc:Fallback>
            <p:pic>
              <p:nvPicPr>
                <p:cNvPr id="45" name="Freihand 44">
                  <a:extLst>
                    <a:ext uri="{FF2B5EF4-FFF2-40B4-BE49-F238E27FC236}">
                      <a16:creationId xmlns:a16="http://schemas.microsoft.com/office/drawing/2014/main" id="{07305D52-EF56-6706-5FDA-F1515F13751B}"/>
                    </a:ext>
                  </a:extLst>
                </p:cNvPr>
                <p:cNvPicPr/>
                <p:nvPr/>
              </p:nvPicPr>
              <p:blipFill>
                <a:blip r:embed="rId84"/>
                <a:stretch>
                  <a:fillRect/>
                </a:stretch>
              </p:blipFill>
              <p:spPr>
                <a:xfrm>
                  <a:off x="8920767" y="1821862"/>
                  <a:ext cx="426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E2AE75EC-3AB9-D1AF-1F16-8828E8D0738C}"/>
                    </a:ext>
                  </a:extLst>
                </p14:cNvPr>
                <p14:cNvContentPartPr/>
                <p14:nvPr/>
              </p14:nvContentPartPr>
              <p14:xfrm>
                <a:off x="8965407" y="1838782"/>
                <a:ext cx="81360" cy="11880"/>
              </p14:xfrm>
            </p:contentPart>
          </mc:Choice>
          <mc:Fallback>
            <p:pic>
              <p:nvPicPr>
                <p:cNvPr id="46" name="Freihand 45">
                  <a:extLst>
                    <a:ext uri="{FF2B5EF4-FFF2-40B4-BE49-F238E27FC236}">
                      <a16:creationId xmlns:a16="http://schemas.microsoft.com/office/drawing/2014/main" id="{E2AE75EC-3AB9-D1AF-1F16-8828E8D0738C}"/>
                    </a:ext>
                  </a:extLst>
                </p:cNvPr>
                <p:cNvPicPr/>
                <p:nvPr/>
              </p:nvPicPr>
              <p:blipFill>
                <a:blip r:embed="rId86"/>
                <a:stretch>
                  <a:fillRect/>
                </a:stretch>
              </p:blipFill>
              <p:spPr>
                <a:xfrm>
                  <a:off x="8956407" y="1830142"/>
                  <a:ext cx="99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C160157E-D6B8-3664-B832-F66322B26F20}"/>
                    </a:ext>
                  </a:extLst>
                </p14:cNvPr>
                <p14:cNvContentPartPr/>
                <p14:nvPr/>
              </p14:nvContentPartPr>
              <p14:xfrm>
                <a:off x="9552567" y="1892062"/>
                <a:ext cx="241920" cy="144000"/>
              </p14:xfrm>
            </p:contentPart>
          </mc:Choice>
          <mc:Fallback>
            <p:pic>
              <p:nvPicPr>
                <p:cNvPr id="47" name="Freihand 46">
                  <a:extLst>
                    <a:ext uri="{FF2B5EF4-FFF2-40B4-BE49-F238E27FC236}">
                      <a16:creationId xmlns:a16="http://schemas.microsoft.com/office/drawing/2014/main" id="{C160157E-D6B8-3664-B832-F66322B26F20}"/>
                    </a:ext>
                  </a:extLst>
                </p:cNvPr>
                <p:cNvPicPr/>
                <p:nvPr/>
              </p:nvPicPr>
              <p:blipFill>
                <a:blip r:embed="rId88"/>
                <a:stretch>
                  <a:fillRect/>
                </a:stretch>
              </p:blipFill>
              <p:spPr>
                <a:xfrm>
                  <a:off x="9543927" y="1883422"/>
                  <a:ext cx="259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3F447CA0-BA30-23CB-DE73-D710FDCECF31}"/>
                    </a:ext>
                  </a:extLst>
                </p14:cNvPr>
                <p14:cNvContentPartPr/>
                <p14:nvPr/>
              </p14:nvContentPartPr>
              <p14:xfrm>
                <a:off x="9810327" y="1930222"/>
                <a:ext cx="271080" cy="116640"/>
              </p14:xfrm>
            </p:contentPart>
          </mc:Choice>
          <mc:Fallback>
            <p:pic>
              <p:nvPicPr>
                <p:cNvPr id="48" name="Freihand 47">
                  <a:extLst>
                    <a:ext uri="{FF2B5EF4-FFF2-40B4-BE49-F238E27FC236}">
                      <a16:creationId xmlns:a16="http://schemas.microsoft.com/office/drawing/2014/main" id="{3F447CA0-BA30-23CB-DE73-D710FDCECF31}"/>
                    </a:ext>
                  </a:extLst>
                </p:cNvPr>
                <p:cNvPicPr/>
                <p:nvPr/>
              </p:nvPicPr>
              <p:blipFill>
                <a:blip r:embed="rId90"/>
                <a:stretch>
                  <a:fillRect/>
                </a:stretch>
              </p:blipFill>
              <p:spPr>
                <a:xfrm>
                  <a:off x="9801327" y="1921582"/>
                  <a:ext cx="288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AFEAC7D5-2F51-7BB6-0F05-FFBC29BD5DDA}"/>
                    </a:ext>
                  </a:extLst>
                </p14:cNvPr>
                <p14:cNvContentPartPr/>
                <p14:nvPr/>
              </p14:nvContentPartPr>
              <p14:xfrm>
                <a:off x="9373647" y="2152342"/>
                <a:ext cx="169200" cy="196920"/>
              </p14:xfrm>
            </p:contentPart>
          </mc:Choice>
          <mc:Fallback>
            <p:pic>
              <p:nvPicPr>
                <p:cNvPr id="59" name="Freihand 58">
                  <a:extLst>
                    <a:ext uri="{FF2B5EF4-FFF2-40B4-BE49-F238E27FC236}">
                      <a16:creationId xmlns:a16="http://schemas.microsoft.com/office/drawing/2014/main" id="{AFEAC7D5-2F51-7BB6-0F05-FFBC29BD5DDA}"/>
                    </a:ext>
                  </a:extLst>
                </p:cNvPr>
                <p:cNvPicPr/>
                <p:nvPr/>
              </p:nvPicPr>
              <p:blipFill>
                <a:blip r:embed="rId92"/>
                <a:stretch>
                  <a:fillRect/>
                </a:stretch>
              </p:blipFill>
              <p:spPr>
                <a:xfrm>
                  <a:off x="9364647" y="2143342"/>
                  <a:ext cx="1868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0A4FB978-CEE5-C441-79FB-175EDBEE3C3F}"/>
                    </a:ext>
                  </a:extLst>
                </p14:cNvPr>
                <p14:cNvContentPartPr/>
                <p14:nvPr/>
              </p14:nvContentPartPr>
              <p14:xfrm>
                <a:off x="9649767" y="2120662"/>
                <a:ext cx="79560" cy="205920"/>
              </p14:xfrm>
            </p:contentPart>
          </mc:Choice>
          <mc:Fallback>
            <p:pic>
              <p:nvPicPr>
                <p:cNvPr id="60" name="Freihand 59">
                  <a:extLst>
                    <a:ext uri="{FF2B5EF4-FFF2-40B4-BE49-F238E27FC236}">
                      <a16:creationId xmlns:a16="http://schemas.microsoft.com/office/drawing/2014/main" id="{0A4FB978-CEE5-C441-79FB-175EDBEE3C3F}"/>
                    </a:ext>
                  </a:extLst>
                </p:cNvPr>
                <p:cNvPicPr/>
                <p:nvPr/>
              </p:nvPicPr>
              <p:blipFill>
                <a:blip r:embed="rId94"/>
                <a:stretch>
                  <a:fillRect/>
                </a:stretch>
              </p:blipFill>
              <p:spPr>
                <a:xfrm>
                  <a:off x="9641127" y="2112022"/>
                  <a:ext cx="97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58AF5C96-D408-9DD5-9B2E-33EAE3F549A5}"/>
                    </a:ext>
                  </a:extLst>
                </p14:cNvPr>
                <p14:cNvContentPartPr/>
                <p14:nvPr/>
              </p14:nvContentPartPr>
              <p14:xfrm>
                <a:off x="9854247" y="2117782"/>
                <a:ext cx="130680" cy="179640"/>
              </p14:xfrm>
            </p:contentPart>
          </mc:Choice>
          <mc:Fallback>
            <p:pic>
              <p:nvPicPr>
                <p:cNvPr id="62" name="Freihand 61">
                  <a:extLst>
                    <a:ext uri="{FF2B5EF4-FFF2-40B4-BE49-F238E27FC236}">
                      <a16:creationId xmlns:a16="http://schemas.microsoft.com/office/drawing/2014/main" id="{58AF5C96-D408-9DD5-9B2E-33EAE3F549A5}"/>
                    </a:ext>
                  </a:extLst>
                </p:cNvPr>
                <p:cNvPicPr/>
                <p:nvPr/>
              </p:nvPicPr>
              <p:blipFill>
                <a:blip r:embed="rId96"/>
                <a:stretch>
                  <a:fillRect/>
                </a:stretch>
              </p:blipFill>
              <p:spPr>
                <a:xfrm>
                  <a:off x="9845607" y="2109142"/>
                  <a:ext cx="148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C881A199-A957-44B7-88D6-F0290F9937B8}"/>
                    </a:ext>
                  </a:extLst>
                </p14:cNvPr>
                <p14:cNvContentPartPr/>
                <p14:nvPr/>
              </p14:nvContentPartPr>
              <p14:xfrm>
                <a:off x="9868287" y="2219662"/>
                <a:ext cx="123120" cy="18360"/>
              </p14:xfrm>
            </p:contentPart>
          </mc:Choice>
          <mc:Fallback>
            <p:pic>
              <p:nvPicPr>
                <p:cNvPr id="63" name="Freihand 62">
                  <a:extLst>
                    <a:ext uri="{FF2B5EF4-FFF2-40B4-BE49-F238E27FC236}">
                      <a16:creationId xmlns:a16="http://schemas.microsoft.com/office/drawing/2014/main" id="{C881A199-A957-44B7-88D6-F0290F9937B8}"/>
                    </a:ext>
                  </a:extLst>
                </p:cNvPr>
                <p:cNvPicPr/>
                <p:nvPr/>
              </p:nvPicPr>
              <p:blipFill>
                <a:blip r:embed="rId98"/>
                <a:stretch>
                  <a:fillRect/>
                </a:stretch>
              </p:blipFill>
              <p:spPr>
                <a:xfrm>
                  <a:off x="9859647" y="2211022"/>
                  <a:ext cx="140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6FC45B74-25A3-FC7C-B6B3-1DFF0792EA4C}"/>
                    </a:ext>
                  </a:extLst>
                </p14:cNvPr>
                <p14:cNvContentPartPr/>
                <p14:nvPr/>
              </p14:nvContentPartPr>
              <p14:xfrm>
                <a:off x="10017687" y="2160262"/>
                <a:ext cx="185040" cy="134280"/>
              </p14:xfrm>
            </p:contentPart>
          </mc:Choice>
          <mc:Fallback>
            <p:pic>
              <p:nvPicPr>
                <p:cNvPr id="64" name="Freihand 63">
                  <a:extLst>
                    <a:ext uri="{FF2B5EF4-FFF2-40B4-BE49-F238E27FC236}">
                      <a16:creationId xmlns:a16="http://schemas.microsoft.com/office/drawing/2014/main" id="{6FC45B74-25A3-FC7C-B6B3-1DFF0792EA4C}"/>
                    </a:ext>
                  </a:extLst>
                </p:cNvPr>
                <p:cNvPicPr/>
                <p:nvPr/>
              </p:nvPicPr>
              <p:blipFill>
                <a:blip r:embed="rId100"/>
                <a:stretch>
                  <a:fillRect/>
                </a:stretch>
              </p:blipFill>
              <p:spPr>
                <a:xfrm>
                  <a:off x="10008687" y="2151622"/>
                  <a:ext cx="202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41F57DBB-E7B8-1C72-A2FF-BE07CB6CE948}"/>
                    </a:ext>
                  </a:extLst>
                </p14:cNvPr>
                <p14:cNvContentPartPr/>
                <p14:nvPr/>
              </p14:nvContentPartPr>
              <p14:xfrm>
                <a:off x="10211727" y="2228662"/>
                <a:ext cx="101520" cy="86760"/>
              </p14:xfrm>
            </p:contentPart>
          </mc:Choice>
          <mc:Fallback>
            <p:pic>
              <p:nvPicPr>
                <p:cNvPr id="65" name="Freihand 64">
                  <a:extLst>
                    <a:ext uri="{FF2B5EF4-FFF2-40B4-BE49-F238E27FC236}">
                      <a16:creationId xmlns:a16="http://schemas.microsoft.com/office/drawing/2014/main" id="{41F57DBB-E7B8-1C72-A2FF-BE07CB6CE948}"/>
                    </a:ext>
                  </a:extLst>
                </p:cNvPr>
                <p:cNvPicPr/>
                <p:nvPr/>
              </p:nvPicPr>
              <p:blipFill>
                <a:blip r:embed="rId102"/>
                <a:stretch>
                  <a:fillRect/>
                </a:stretch>
              </p:blipFill>
              <p:spPr>
                <a:xfrm>
                  <a:off x="10202727" y="2219662"/>
                  <a:ext cx="119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30ED4642-EF3A-249B-CBA3-29FCA3BF8CE1}"/>
                    </a:ext>
                  </a:extLst>
                </p14:cNvPr>
                <p14:cNvContentPartPr/>
                <p14:nvPr/>
              </p14:nvContentPartPr>
              <p14:xfrm>
                <a:off x="10327647" y="2212462"/>
                <a:ext cx="110520" cy="100440"/>
              </p14:xfrm>
            </p:contentPart>
          </mc:Choice>
          <mc:Fallback>
            <p:pic>
              <p:nvPicPr>
                <p:cNvPr id="66" name="Freihand 65">
                  <a:extLst>
                    <a:ext uri="{FF2B5EF4-FFF2-40B4-BE49-F238E27FC236}">
                      <a16:creationId xmlns:a16="http://schemas.microsoft.com/office/drawing/2014/main" id="{30ED4642-EF3A-249B-CBA3-29FCA3BF8CE1}"/>
                    </a:ext>
                  </a:extLst>
                </p:cNvPr>
                <p:cNvPicPr/>
                <p:nvPr/>
              </p:nvPicPr>
              <p:blipFill>
                <a:blip r:embed="rId104"/>
                <a:stretch>
                  <a:fillRect/>
                </a:stretch>
              </p:blipFill>
              <p:spPr>
                <a:xfrm>
                  <a:off x="10319007" y="2203822"/>
                  <a:ext cx="128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26502456-6682-DD1C-5077-86746D2F0A1F}"/>
                    </a:ext>
                  </a:extLst>
                </p14:cNvPr>
                <p14:cNvContentPartPr/>
                <p14:nvPr/>
              </p14:nvContentPartPr>
              <p14:xfrm>
                <a:off x="10452567" y="2138302"/>
                <a:ext cx="230400" cy="167400"/>
              </p14:xfrm>
            </p:contentPart>
          </mc:Choice>
          <mc:Fallback>
            <p:pic>
              <p:nvPicPr>
                <p:cNvPr id="67" name="Freihand 66">
                  <a:extLst>
                    <a:ext uri="{FF2B5EF4-FFF2-40B4-BE49-F238E27FC236}">
                      <a16:creationId xmlns:a16="http://schemas.microsoft.com/office/drawing/2014/main" id="{26502456-6682-DD1C-5077-86746D2F0A1F}"/>
                    </a:ext>
                  </a:extLst>
                </p:cNvPr>
                <p:cNvPicPr/>
                <p:nvPr/>
              </p:nvPicPr>
              <p:blipFill>
                <a:blip r:embed="rId106"/>
                <a:stretch>
                  <a:fillRect/>
                </a:stretch>
              </p:blipFill>
              <p:spPr>
                <a:xfrm>
                  <a:off x="10443567" y="2129302"/>
                  <a:ext cx="248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C5BCEAD2-12D4-8AEC-6E92-CA77C98B8BB9}"/>
                    </a:ext>
                  </a:extLst>
                </p14:cNvPr>
                <p14:cNvContentPartPr/>
                <p14:nvPr/>
              </p14:nvContentPartPr>
              <p14:xfrm>
                <a:off x="10771167" y="2114542"/>
                <a:ext cx="98280" cy="235800"/>
              </p14:xfrm>
            </p:contentPart>
          </mc:Choice>
          <mc:Fallback>
            <p:pic>
              <p:nvPicPr>
                <p:cNvPr id="68" name="Freihand 67">
                  <a:extLst>
                    <a:ext uri="{FF2B5EF4-FFF2-40B4-BE49-F238E27FC236}">
                      <a16:creationId xmlns:a16="http://schemas.microsoft.com/office/drawing/2014/main" id="{C5BCEAD2-12D4-8AEC-6E92-CA77C98B8BB9}"/>
                    </a:ext>
                  </a:extLst>
                </p:cNvPr>
                <p:cNvPicPr/>
                <p:nvPr/>
              </p:nvPicPr>
              <p:blipFill>
                <a:blip r:embed="rId108"/>
                <a:stretch>
                  <a:fillRect/>
                </a:stretch>
              </p:blipFill>
              <p:spPr>
                <a:xfrm>
                  <a:off x="10762527" y="2105542"/>
                  <a:ext cx="115920" cy="25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62E8C420-D90D-E369-208D-9200CB29DE36}"/>
                  </a:ext>
                </a:extLst>
              </p14:cNvPr>
              <p14:cNvContentPartPr/>
              <p14:nvPr/>
            </p14:nvContentPartPr>
            <p14:xfrm>
              <a:off x="169167" y="3701782"/>
              <a:ext cx="486360" cy="110520"/>
            </p14:xfrm>
          </p:contentPart>
        </mc:Choice>
        <mc:Fallback>
          <p:pic>
            <p:nvPicPr>
              <p:cNvPr id="70" name="Freihand 69">
                <a:extLst>
                  <a:ext uri="{FF2B5EF4-FFF2-40B4-BE49-F238E27FC236}">
                    <a16:creationId xmlns:a16="http://schemas.microsoft.com/office/drawing/2014/main" id="{62E8C420-D90D-E369-208D-9200CB29DE36}"/>
                  </a:ext>
                </a:extLst>
              </p:cNvPr>
              <p:cNvPicPr/>
              <p:nvPr/>
            </p:nvPicPr>
            <p:blipFill>
              <a:blip r:embed="rId110"/>
              <a:stretch>
                <a:fillRect/>
              </a:stretch>
            </p:blipFill>
            <p:spPr>
              <a:xfrm>
                <a:off x="160527" y="3692782"/>
                <a:ext cx="504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35B4FC9C-B039-0B52-55D4-F81D7BB89912}"/>
                  </a:ext>
                </a:extLst>
              </p14:cNvPr>
              <p14:cNvContentPartPr/>
              <p14:nvPr/>
            </p14:nvContentPartPr>
            <p14:xfrm>
              <a:off x="885927" y="3716542"/>
              <a:ext cx="2530800" cy="60120"/>
            </p14:xfrm>
          </p:contentPart>
        </mc:Choice>
        <mc:Fallback>
          <p:pic>
            <p:nvPicPr>
              <p:cNvPr id="71" name="Freihand 70">
                <a:extLst>
                  <a:ext uri="{FF2B5EF4-FFF2-40B4-BE49-F238E27FC236}">
                    <a16:creationId xmlns:a16="http://schemas.microsoft.com/office/drawing/2014/main" id="{35B4FC9C-B039-0B52-55D4-F81D7BB89912}"/>
                  </a:ext>
                </a:extLst>
              </p:cNvPr>
              <p:cNvPicPr/>
              <p:nvPr/>
            </p:nvPicPr>
            <p:blipFill>
              <a:blip r:embed="rId112"/>
              <a:stretch>
                <a:fillRect/>
              </a:stretch>
            </p:blipFill>
            <p:spPr>
              <a:xfrm>
                <a:off x="877287" y="3707542"/>
                <a:ext cx="2548440" cy="77760"/>
              </a:xfrm>
              <a:prstGeom prst="rect">
                <a:avLst/>
              </a:prstGeom>
            </p:spPr>
          </p:pic>
        </mc:Fallback>
      </mc:AlternateContent>
      <p:grpSp>
        <p:nvGrpSpPr>
          <p:cNvPr id="86" name="Gruppieren 85">
            <a:extLst>
              <a:ext uri="{FF2B5EF4-FFF2-40B4-BE49-F238E27FC236}">
                <a16:creationId xmlns:a16="http://schemas.microsoft.com/office/drawing/2014/main" id="{D1C63F6A-6F4F-5610-455F-A59018C85785}"/>
              </a:ext>
            </a:extLst>
          </p:cNvPr>
          <p:cNvGrpSpPr/>
          <p:nvPr/>
        </p:nvGrpSpPr>
        <p:grpSpPr>
          <a:xfrm>
            <a:off x="1363287" y="2911582"/>
            <a:ext cx="1838880" cy="309600"/>
            <a:chOff x="1363287" y="2911582"/>
            <a:chExt cx="1838880" cy="309600"/>
          </a:xfrm>
        </p:grpSpPr>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68E90F82-C141-0934-3291-CE5D56B7C794}"/>
                    </a:ext>
                  </a:extLst>
                </p14:cNvPr>
                <p14:cNvContentPartPr/>
                <p14:nvPr/>
              </p14:nvContentPartPr>
              <p14:xfrm>
                <a:off x="1366887" y="2982862"/>
                <a:ext cx="98280" cy="210600"/>
              </p14:xfrm>
            </p:contentPart>
          </mc:Choice>
          <mc:Fallback>
            <p:pic>
              <p:nvPicPr>
                <p:cNvPr id="72" name="Freihand 71">
                  <a:extLst>
                    <a:ext uri="{FF2B5EF4-FFF2-40B4-BE49-F238E27FC236}">
                      <a16:creationId xmlns:a16="http://schemas.microsoft.com/office/drawing/2014/main" id="{68E90F82-C141-0934-3291-CE5D56B7C794}"/>
                    </a:ext>
                  </a:extLst>
                </p:cNvPr>
                <p:cNvPicPr/>
                <p:nvPr/>
              </p:nvPicPr>
              <p:blipFill>
                <a:blip r:embed="rId114"/>
                <a:stretch>
                  <a:fillRect/>
                </a:stretch>
              </p:blipFill>
              <p:spPr>
                <a:xfrm>
                  <a:off x="1358247" y="2974222"/>
                  <a:ext cx="115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3A6DAF2C-7896-6D14-839D-BC31482CCB82}"/>
                    </a:ext>
                  </a:extLst>
                </p14:cNvPr>
                <p14:cNvContentPartPr/>
                <p14:nvPr/>
              </p14:nvContentPartPr>
              <p14:xfrm>
                <a:off x="1363287" y="2947582"/>
                <a:ext cx="223200" cy="273600"/>
              </p14:xfrm>
            </p:contentPart>
          </mc:Choice>
          <mc:Fallback>
            <p:pic>
              <p:nvPicPr>
                <p:cNvPr id="73" name="Freihand 72">
                  <a:extLst>
                    <a:ext uri="{FF2B5EF4-FFF2-40B4-BE49-F238E27FC236}">
                      <a16:creationId xmlns:a16="http://schemas.microsoft.com/office/drawing/2014/main" id="{3A6DAF2C-7896-6D14-839D-BC31482CCB82}"/>
                    </a:ext>
                  </a:extLst>
                </p:cNvPr>
                <p:cNvPicPr/>
                <p:nvPr/>
              </p:nvPicPr>
              <p:blipFill>
                <a:blip r:embed="rId116"/>
                <a:stretch>
                  <a:fillRect/>
                </a:stretch>
              </p:blipFill>
              <p:spPr>
                <a:xfrm>
                  <a:off x="1354647" y="2938942"/>
                  <a:ext cx="2408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8930978F-C0EA-ACD9-6048-97F0BC0ECF9A}"/>
                    </a:ext>
                  </a:extLst>
                </p14:cNvPr>
                <p14:cNvContentPartPr/>
                <p14:nvPr/>
              </p14:nvContentPartPr>
              <p14:xfrm>
                <a:off x="1630767" y="2915902"/>
                <a:ext cx="323640" cy="241200"/>
              </p14:xfrm>
            </p:contentPart>
          </mc:Choice>
          <mc:Fallback>
            <p:pic>
              <p:nvPicPr>
                <p:cNvPr id="74" name="Freihand 73">
                  <a:extLst>
                    <a:ext uri="{FF2B5EF4-FFF2-40B4-BE49-F238E27FC236}">
                      <a16:creationId xmlns:a16="http://schemas.microsoft.com/office/drawing/2014/main" id="{8930978F-C0EA-ACD9-6048-97F0BC0ECF9A}"/>
                    </a:ext>
                  </a:extLst>
                </p:cNvPr>
                <p:cNvPicPr/>
                <p:nvPr/>
              </p:nvPicPr>
              <p:blipFill>
                <a:blip r:embed="rId118"/>
                <a:stretch>
                  <a:fillRect/>
                </a:stretch>
              </p:blipFill>
              <p:spPr>
                <a:xfrm>
                  <a:off x="1622127" y="2907262"/>
                  <a:ext cx="341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E2D886C1-10C1-4A13-0E89-2A9D3547CCD6}"/>
                    </a:ext>
                  </a:extLst>
                </p14:cNvPr>
                <p14:cNvContentPartPr/>
                <p14:nvPr/>
              </p14:nvContentPartPr>
              <p14:xfrm>
                <a:off x="1955127" y="2938222"/>
                <a:ext cx="213120" cy="190080"/>
              </p14:xfrm>
            </p:contentPart>
          </mc:Choice>
          <mc:Fallback>
            <p:pic>
              <p:nvPicPr>
                <p:cNvPr id="75" name="Freihand 74">
                  <a:extLst>
                    <a:ext uri="{FF2B5EF4-FFF2-40B4-BE49-F238E27FC236}">
                      <a16:creationId xmlns:a16="http://schemas.microsoft.com/office/drawing/2014/main" id="{E2D886C1-10C1-4A13-0E89-2A9D3547CCD6}"/>
                    </a:ext>
                  </a:extLst>
                </p:cNvPr>
                <p:cNvPicPr/>
                <p:nvPr/>
              </p:nvPicPr>
              <p:blipFill>
                <a:blip r:embed="rId120"/>
                <a:stretch>
                  <a:fillRect/>
                </a:stretch>
              </p:blipFill>
              <p:spPr>
                <a:xfrm>
                  <a:off x="1946127" y="2929582"/>
                  <a:ext cx="230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958F54C2-B151-0CE1-E7E9-BBC20198D0C0}"/>
                    </a:ext>
                  </a:extLst>
                </p14:cNvPr>
                <p14:cNvContentPartPr/>
                <p14:nvPr/>
              </p14:nvContentPartPr>
              <p14:xfrm>
                <a:off x="2213967" y="3003382"/>
                <a:ext cx="149040" cy="127080"/>
              </p14:xfrm>
            </p:contentPart>
          </mc:Choice>
          <mc:Fallback>
            <p:pic>
              <p:nvPicPr>
                <p:cNvPr id="77" name="Freihand 76">
                  <a:extLst>
                    <a:ext uri="{FF2B5EF4-FFF2-40B4-BE49-F238E27FC236}">
                      <a16:creationId xmlns:a16="http://schemas.microsoft.com/office/drawing/2014/main" id="{958F54C2-B151-0CE1-E7E9-BBC20198D0C0}"/>
                    </a:ext>
                  </a:extLst>
                </p:cNvPr>
                <p:cNvPicPr/>
                <p:nvPr/>
              </p:nvPicPr>
              <p:blipFill>
                <a:blip r:embed="rId122"/>
                <a:stretch>
                  <a:fillRect/>
                </a:stretch>
              </p:blipFill>
              <p:spPr>
                <a:xfrm>
                  <a:off x="2205327" y="2994382"/>
                  <a:ext cx="166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CA93849C-4D79-48FD-EB96-A6303F9F81E8}"/>
                    </a:ext>
                  </a:extLst>
                </p14:cNvPr>
                <p14:cNvContentPartPr/>
                <p14:nvPr/>
              </p14:nvContentPartPr>
              <p14:xfrm>
                <a:off x="2389647" y="3022102"/>
                <a:ext cx="116280" cy="93240"/>
              </p14:xfrm>
            </p:contentPart>
          </mc:Choice>
          <mc:Fallback>
            <p:pic>
              <p:nvPicPr>
                <p:cNvPr id="78" name="Freihand 77">
                  <a:extLst>
                    <a:ext uri="{FF2B5EF4-FFF2-40B4-BE49-F238E27FC236}">
                      <a16:creationId xmlns:a16="http://schemas.microsoft.com/office/drawing/2014/main" id="{CA93849C-4D79-48FD-EB96-A6303F9F81E8}"/>
                    </a:ext>
                  </a:extLst>
                </p:cNvPr>
                <p:cNvPicPr/>
                <p:nvPr/>
              </p:nvPicPr>
              <p:blipFill>
                <a:blip r:embed="rId124"/>
                <a:stretch>
                  <a:fillRect/>
                </a:stretch>
              </p:blipFill>
              <p:spPr>
                <a:xfrm>
                  <a:off x="2381007" y="3013102"/>
                  <a:ext cx="133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5C40CAFD-7DD9-1280-9939-20521E6DCEBE}"/>
                    </a:ext>
                  </a:extLst>
                </p14:cNvPr>
                <p14:cNvContentPartPr/>
                <p14:nvPr/>
              </p14:nvContentPartPr>
              <p14:xfrm>
                <a:off x="2516727" y="2916982"/>
                <a:ext cx="150840" cy="182880"/>
              </p14:xfrm>
            </p:contentPart>
          </mc:Choice>
          <mc:Fallback>
            <p:pic>
              <p:nvPicPr>
                <p:cNvPr id="79" name="Freihand 78">
                  <a:extLst>
                    <a:ext uri="{FF2B5EF4-FFF2-40B4-BE49-F238E27FC236}">
                      <a16:creationId xmlns:a16="http://schemas.microsoft.com/office/drawing/2014/main" id="{5C40CAFD-7DD9-1280-9939-20521E6DCEBE}"/>
                    </a:ext>
                  </a:extLst>
                </p:cNvPr>
                <p:cNvPicPr/>
                <p:nvPr/>
              </p:nvPicPr>
              <p:blipFill>
                <a:blip r:embed="rId126"/>
                <a:stretch>
                  <a:fillRect/>
                </a:stretch>
              </p:blipFill>
              <p:spPr>
                <a:xfrm>
                  <a:off x="2508087" y="2907982"/>
                  <a:ext cx="168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93348E15-D5C1-A020-FB4A-E22061632347}"/>
                    </a:ext>
                  </a:extLst>
                </p14:cNvPr>
                <p14:cNvContentPartPr/>
                <p14:nvPr/>
              </p14:nvContentPartPr>
              <p14:xfrm>
                <a:off x="2690967" y="2911582"/>
                <a:ext cx="199440" cy="262440"/>
              </p14:xfrm>
            </p:contentPart>
          </mc:Choice>
          <mc:Fallback>
            <p:pic>
              <p:nvPicPr>
                <p:cNvPr id="80" name="Freihand 79">
                  <a:extLst>
                    <a:ext uri="{FF2B5EF4-FFF2-40B4-BE49-F238E27FC236}">
                      <a16:creationId xmlns:a16="http://schemas.microsoft.com/office/drawing/2014/main" id="{93348E15-D5C1-A020-FB4A-E22061632347}"/>
                    </a:ext>
                  </a:extLst>
                </p:cNvPr>
                <p:cNvPicPr/>
                <p:nvPr/>
              </p:nvPicPr>
              <p:blipFill>
                <a:blip r:embed="rId128"/>
                <a:stretch>
                  <a:fillRect/>
                </a:stretch>
              </p:blipFill>
              <p:spPr>
                <a:xfrm>
                  <a:off x="2682327" y="2902942"/>
                  <a:ext cx="2170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E87C1EAD-0CF7-0DA8-D149-E4930DE275A0}"/>
                    </a:ext>
                  </a:extLst>
                </p14:cNvPr>
                <p14:cNvContentPartPr/>
                <p14:nvPr/>
              </p14:nvContentPartPr>
              <p14:xfrm>
                <a:off x="2892927" y="2985382"/>
                <a:ext cx="309240" cy="227880"/>
              </p14:xfrm>
            </p:contentPart>
          </mc:Choice>
          <mc:Fallback>
            <p:pic>
              <p:nvPicPr>
                <p:cNvPr id="81" name="Freihand 80">
                  <a:extLst>
                    <a:ext uri="{FF2B5EF4-FFF2-40B4-BE49-F238E27FC236}">
                      <a16:creationId xmlns:a16="http://schemas.microsoft.com/office/drawing/2014/main" id="{E87C1EAD-0CF7-0DA8-D149-E4930DE275A0}"/>
                    </a:ext>
                  </a:extLst>
                </p:cNvPr>
                <p:cNvPicPr/>
                <p:nvPr/>
              </p:nvPicPr>
              <p:blipFill>
                <a:blip r:embed="rId130"/>
                <a:stretch>
                  <a:fillRect/>
                </a:stretch>
              </p:blipFill>
              <p:spPr>
                <a:xfrm>
                  <a:off x="2884287" y="2976742"/>
                  <a:ext cx="326880" cy="245520"/>
                </a:xfrm>
                <a:prstGeom prst="rect">
                  <a:avLst/>
                </a:prstGeom>
              </p:spPr>
            </p:pic>
          </mc:Fallback>
        </mc:AlternateContent>
      </p:grpSp>
      <p:grpSp>
        <p:nvGrpSpPr>
          <p:cNvPr id="92" name="Gruppieren 91">
            <a:extLst>
              <a:ext uri="{FF2B5EF4-FFF2-40B4-BE49-F238E27FC236}">
                <a16:creationId xmlns:a16="http://schemas.microsoft.com/office/drawing/2014/main" id="{E75229C6-6712-B495-D72D-994FC6361E85}"/>
              </a:ext>
            </a:extLst>
          </p:cNvPr>
          <p:cNvGrpSpPr/>
          <p:nvPr/>
        </p:nvGrpSpPr>
        <p:grpSpPr>
          <a:xfrm>
            <a:off x="4074447" y="2850022"/>
            <a:ext cx="1701360" cy="457560"/>
            <a:chOff x="4074447" y="2850022"/>
            <a:chExt cx="1701360" cy="457560"/>
          </a:xfrm>
        </p:grpSpPr>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1B0F1C6B-B82E-80E5-A893-BA45BEACB798}"/>
                    </a:ext>
                  </a:extLst>
                </p14:cNvPr>
                <p14:cNvContentPartPr/>
                <p14:nvPr/>
              </p14:nvContentPartPr>
              <p14:xfrm>
                <a:off x="4084167" y="3230182"/>
                <a:ext cx="1241280" cy="77400"/>
              </p14:xfrm>
            </p:contentPart>
          </mc:Choice>
          <mc:Fallback>
            <p:pic>
              <p:nvPicPr>
                <p:cNvPr id="82" name="Freihand 81">
                  <a:extLst>
                    <a:ext uri="{FF2B5EF4-FFF2-40B4-BE49-F238E27FC236}">
                      <a16:creationId xmlns:a16="http://schemas.microsoft.com/office/drawing/2014/main" id="{1B0F1C6B-B82E-80E5-A893-BA45BEACB798}"/>
                    </a:ext>
                  </a:extLst>
                </p:cNvPr>
                <p:cNvPicPr/>
                <p:nvPr/>
              </p:nvPicPr>
              <p:blipFill>
                <a:blip r:embed="rId132"/>
                <a:stretch>
                  <a:fillRect/>
                </a:stretch>
              </p:blipFill>
              <p:spPr>
                <a:xfrm>
                  <a:off x="4075167" y="3221182"/>
                  <a:ext cx="1258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11E8A85E-43CF-1542-DD37-19B443DDBE88}"/>
                    </a:ext>
                  </a:extLst>
                </p14:cNvPr>
                <p14:cNvContentPartPr/>
                <p14:nvPr/>
              </p14:nvContentPartPr>
              <p14:xfrm>
                <a:off x="4074447" y="2920942"/>
                <a:ext cx="223560" cy="211680"/>
              </p14:xfrm>
            </p:contentPart>
          </mc:Choice>
          <mc:Fallback>
            <p:pic>
              <p:nvPicPr>
                <p:cNvPr id="83" name="Freihand 82">
                  <a:extLst>
                    <a:ext uri="{FF2B5EF4-FFF2-40B4-BE49-F238E27FC236}">
                      <a16:creationId xmlns:a16="http://schemas.microsoft.com/office/drawing/2014/main" id="{11E8A85E-43CF-1542-DD37-19B443DDBE88}"/>
                    </a:ext>
                  </a:extLst>
                </p:cNvPr>
                <p:cNvPicPr/>
                <p:nvPr/>
              </p:nvPicPr>
              <p:blipFill>
                <a:blip r:embed="rId134"/>
                <a:stretch>
                  <a:fillRect/>
                </a:stretch>
              </p:blipFill>
              <p:spPr>
                <a:xfrm>
                  <a:off x="4065807" y="2912302"/>
                  <a:ext cx="241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ED617413-D09C-4E9F-D902-D60775930770}"/>
                    </a:ext>
                  </a:extLst>
                </p14:cNvPr>
                <p14:cNvContentPartPr/>
                <p14:nvPr/>
              </p14:nvContentPartPr>
              <p14:xfrm>
                <a:off x="4421487" y="2850022"/>
                <a:ext cx="289080" cy="255960"/>
              </p14:xfrm>
            </p:contentPart>
          </mc:Choice>
          <mc:Fallback>
            <p:pic>
              <p:nvPicPr>
                <p:cNvPr id="84" name="Freihand 83">
                  <a:extLst>
                    <a:ext uri="{FF2B5EF4-FFF2-40B4-BE49-F238E27FC236}">
                      <a16:creationId xmlns:a16="http://schemas.microsoft.com/office/drawing/2014/main" id="{ED617413-D09C-4E9F-D902-D60775930770}"/>
                    </a:ext>
                  </a:extLst>
                </p:cNvPr>
                <p:cNvPicPr/>
                <p:nvPr/>
              </p:nvPicPr>
              <p:blipFill>
                <a:blip r:embed="rId136"/>
                <a:stretch>
                  <a:fillRect/>
                </a:stretch>
              </p:blipFill>
              <p:spPr>
                <a:xfrm>
                  <a:off x="4412847" y="2841022"/>
                  <a:ext cx="306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055308CC-4F9D-3BC4-FCDA-317AEBDA0A33}"/>
                    </a:ext>
                  </a:extLst>
                </p14:cNvPr>
                <p14:cNvContentPartPr/>
                <p14:nvPr/>
              </p14:nvContentPartPr>
              <p14:xfrm>
                <a:off x="4744767" y="2859742"/>
                <a:ext cx="192960" cy="220320"/>
              </p14:xfrm>
            </p:contentPart>
          </mc:Choice>
          <mc:Fallback>
            <p:pic>
              <p:nvPicPr>
                <p:cNvPr id="87" name="Freihand 86">
                  <a:extLst>
                    <a:ext uri="{FF2B5EF4-FFF2-40B4-BE49-F238E27FC236}">
                      <a16:creationId xmlns:a16="http://schemas.microsoft.com/office/drawing/2014/main" id="{055308CC-4F9D-3BC4-FCDA-317AEBDA0A33}"/>
                    </a:ext>
                  </a:extLst>
                </p:cNvPr>
                <p:cNvPicPr/>
                <p:nvPr/>
              </p:nvPicPr>
              <p:blipFill>
                <a:blip r:embed="rId138"/>
                <a:stretch>
                  <a:fillRect/>
                </a:stretch>
              </p:blipFill>
              <p:spPr>
                <a:xfrm>
                  <a:off x="4735767" y="2850742"/>
                  <a:ext cx="210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5A1B489A-74FF-498C-167B-84165CD65EB4}"/>
                    </a:ext>
                  </a:extLst>
                </p14:cNvPr>
                <p14:cNvContentPartPr/>
                <p14:nvPr/>
              </p14:nvContentPartPr>
              <p14:xfrm>
                <a:off x="4957527" y="3028942"/>
                <a:ext cx="383400" cy="216360"/>
              </p14:xfrm>
            </p:contentPart>
          </mc:Choice>
          <mc:Fallback>
            <p:pic>
              <p:nvPicPr>
                <p:cNvPr id="89" name="Freihand 88">
                  <a:extLst>
                    <a:ext uri="{FF2B5EF4-FFF2-40B4-BE49-F238E27FC236}">
                      <a16:creationId xmlns:a16="http://schemas.microsoft.com/office/drawing/2014/main" id="{5A1B489A-74FF-498C-167B-84165CD65EB4}"/>
                    </a:ext>
                  </a:extLst>
                </p:cNvPr>
                <p:cNvPicPr/>
                <p:nvPr/>
              </p:nvPicPr>
              <p:blipFill>
                <a:blip r:embed="rId140"/>
                <a:stretch>
                  <a:fillRect/>
                </a:stretch>
              </p:blipFill>
              <p:spPr>
                <a:xfrm>
                  <a:off x="4948527" y="3020302"/>
                  <a:ext cx="401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851C123B-780F-5C23-45D6-C1235A288AB1}"/>
                    </a:ext>
                  </a:extLst>
                </p14:cNvPr>
                <p14:cNvContentPartPr/>
                <p14:nvPr/>
              </p14:nvContentPartPr>
              <p14:xfrm>
                <a:off x="5368287" y="2993662"/>
                <a:ext cx="74880" cy="196920"/>
              </p14:xfrm>
            </p:contentPart>
          </mc:Choice>
          <mc:Fallback>
            <p:pic>
              <p:nvPicPr>
                <p:cNvPr id="90" name="Freihand 89">
                  <a:extLst>
                    <a:ext uri="{FF2B5EF4-FFF2-40B4-BE49-F238E27FC236}">
                      <a16:creationId xmlns:a16="http://schemas.microsoft.com/office/drawing/2014/main" id="{851C123B-780F-5C23-45D6-C1235A288AB1}"/>
                    </a:ext>
                  </a:extLst>
                </p:cNvPr>
                <p:cNvPicPr/>
                <p:nvPr/>
              </p:nvPicPr>
              <p:blipFill>
                <a:blip r:embed="rId142"/>
                <a:stretch>
                  <a:fillRect/>
                </a:stretch>
              </p:blipFill>
              <p:spPr>
                <a:xfrm>
                  <a:off x="5359647" y="2985022"/>
                  <a:ext cx="92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106F0706-ED33-C9BA-617E-D2EACE36A403}"/>
                    </a:ext>
                  </a:extLst>
                </p14:cNvPr>
                <p14:cNvContentPartPr/>
                <p14:nvPr/>
              </p14:nvContentPartPr>
              <p14:xfrm>
                <a:off x="5470527" y="3010582"/>
                <a:ext cx="305280" cy="175680"/>
              </p14:xfrm>
            </p:contentPart>
          </mc:Choice>
          <mc:Fallback>
            <p:pic>
              <p:nvPicPr>
                <p:cNvPr id="91" name="Freihand 90">
                  <a:extLst>
                    <a:ext uri="{FF2B5EF4-FFF2-40B4-BE49-F238E27FC236}">
                      <a16:creationId xmlns:a16="http://schemas.microsoft.com/office/drawing/2014/main" id="{106F0706-ED33-C9BA-617E-D2EACE36A403}"/>
                    </a:ext>
                  </a:extLst>
                </p:cNvPr>
                <p:cNvPicPr/>
                <p:nvPr/>
              </p:nvPicPr>
              <p:blipFill>
                <a:blip r:embed="rId144"/>
                <a:stretch>
                  <a:fillRect/>
                </a:stretch>
              </p:blipFill>
              <p:spPr>
                <a:xfrm>
                  <a:off x="5461887" y="3001942"/>
                  <a:ext cx="322920" cy="19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E0B88622-6E43-924D-DB3D-96B883BA6E33}"/>
                  </a:ext>
                </a:extLst>
              </p14:cNvPr>
              <p14:cNvContentPartPr/>
              <p14:nvPr/>
            </p14:nvContentPartPr>
            <p14:xfrm>
              <a:off x="6120327" y="3401182"/>
              <a:ext cx="290880" cy="72000"/>
            </p14:xfrm>
          </p:contentPart>
        </mc:Choice>
        <mc:Fallback>
          <p:pic>
            <p:nvPicPr>
              <p:cNvPr id="93" name="Freihand 92">
                <a:extLst>
                  <a:ext uri="{FF2B5EF4-FFF2-40B4-BE49-F238E27FC236}">
                    <a16:creationId xmlns:a16="http://schemas.microsoft.com/office/drawing/2014/main" id="{E0B88622-6E43-924D-DB3D-96B883BA6E33}"/>
                  </a:ext>
                </a:extLst>
              </p:cNvPr>
              <p:cNvPicPr/>
              <p:nvPr/>
            </p:nvPicPr>
            <p:blipFill>
              <a:blip r:embed="rId146"/>
              <a:stretch>
                <a:fillRect/>
              </a:stretch>
            </p:blipFill>
            <p:spPr>
              <a:xfrm>
                <a:off x="6111327" y="3392542"/>
                <a:ext cx="308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8A9F005B-6238-8C42-BD67-EDCD1BBCFF79}"/>
                  </a:ext>
                </a:extLst>
              </p14:cNvPr>
              <p14:cNvContentPartPr/>
              <p14:nvPr/>
            </p14:nvContentPartPr>
            <p14:xfrm>
              <a:off x="6091527" y="3312262"/>
              <a:ext cx="173160" cy="217080"/>
            </p14:xfrm>
          </p:contentPart>
        </mc:Choice>
        <mc:Fallback>
          <p:pic>
            <p:nvPicPr>
              <p:cNvPr id="94" name="Freihand 93">
                <a:extLst>
                  <a:ext uri="{FF2B5EF4-FFF2-40B4-BE49-F238E27FC236}">
                    <a16:creationId xmlns:a16="http://schemas.microsoft.com/office/drawing/2014/main" id="{8A9F005B-6238-8C42-BD67-EDCD1BBCFF79}"/>
                  </a:ext>
                </a:extLst>
              </p:cNvPr>
              <p:cNvPicPr/>
              <p:nvPr/>
            </p:nvPicPr>
            <p:blipFill>
              <a:blip r:embed="rId148"/>
              <a:stretch>
                <a:fillRect/>
              </a:stretch>
            </p:blipFill>
            <p:spPr>
              <a:xfrm>
                <a:off x="6082527" y="3303622"/>
                <a:ext cx="1908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9087468C-E564-C0EB-5F2D-FEA831783F17}"/>
                  </a:ext>
                </a:extLst>
              </p14:cNvPr>
              <p14:cNvContentPartPr/>
              <p14:nvPr/>
            </p14:nvContentPartPr>
            <p14:xfrm>
              <a:off x="6641967" y="3342862"/>
              <a:ext cx="374040" cy="120240"/>
            </p14:xfrm>
          </p:contentPart>
        </mc:Choice>
        <mc:Fallback>
          <p:pic>
            <p:nvPicPr>
              <p:cNvPr id="96" name="Freihand 95">
                <a:extLst>
                  <a:ext uri="{FF2B5EF4-FFF2-40B4-BE49-F238E27FC236}">
                    <a16:creationId xmlns:a16="http://schemas.microsoft.com/office/drawing/2014/main" id="{9087468C-E564-C0EB-5F2D-FEA831783F17}"/>
                  </a:ext>
                </a:extLst>
              </p:cNvPr>
              <p:cNvPicPr/>
              <p:nvPr/>
            </p:nvPicPr>
            <p:blipFill>
              <a:blip r:embed="rId150"/>
              <a:stretch>
                <a:fillRect/>
              </a:stretch>
            </p:blipFill>
            <p:spPr>
              <a:xfrm>
                <a:off x="6632967" y="3334222"/>
                <a:ext cx="391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8F0FAE53-8F6B-3D19-914D-92BBC3BF53A5}"/>
                  </a:ext>
                </a:extLst>
              </p14:cNvPr>
              <p14:cNvContentPartPr/>
              <p14:nvPr/>
            </p14:nvContentPartPr>
            <p14:xfrm>
              <a:off x="7002687" y="3269782"/>
              <a:ext cx="61200" cy="32400"/>
            </p14:xfrm>
          </p:contentPart>
        </mc:Choice>
        <mc:Fallback>
          <p:pic>
            <p:nvPicPr>
              <p:cNvPr id="97" name="Freihand 96">
                <a:extLst>
                  <a:ext uri="{FF2B5EF4-FFF2-40B4-BE49-F238E27FC236}">
                    <a16:creationId xmlns:a16="http://schemas.microsoft.com/office/drawing/2014/main" id="{8F0FAE53-8F6B-3D19-914D-92BBC3BF53A5}"/>
                  </a:ext>
                </a:extLst>
              </p:cNvPr>
              <p:cNvPicPr/>
              <p:nvPr/>
            </p:nvPicPr>
            <p:blipFill>
              <a:blip r:embed="rId152"/>
              <a:stretch>
                <a:fillRect/>
              </a:stretch>
            </p:blipFill>
            <p:spPr>
              <a:xfrm>
                <a:off x="6993687" y="3260782"/>
                <a:ext cx="78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Freihand 97">
                <a:extLst>
                  <a:ext uri="{FF2B5EF4-FFF2-40B4-BE49-F238E27FC236}">
                    <a16:creationId xmlns:a16="http://schemas.microsoft.com/office/drawing/2014/main" id="{B14E640B-3CA7-F639-B6A2-F7C323069D00}"/>
                  </a:ext>
                </a:extLst>
              </p14:cNvPr>
              <p14:cNvContentPartPr/>
              <p14:nvPr/>
            </p14:nvContentPartPr>
            <p14:xfrm>
              <a:off x="7102047" y="3260782"/>
              <a:ext cx="146520" cy="159120"/>
            </p14:xfrm>
          </p:contentPart>
        </mc:Choice>
        <mc:Fallback>
          <p:pic>
            <p:nvPicPr>
              <p:cNvPr id="98" name="Freihand 97">
                <a:extLst>
                  <a:ext uri="{FF2B5EF4-FFF2-40B4-BE49-F238E27FC236}">
                    <a16:creationId xmlns:a16="http://schemas.microsoft.com/office/drawing/2014/main" id="{B14E640B-3CA7-F639-B6A2-F7C323069D00}"/>
                  </a:ext>
                </a:extLst>
              </p:cNvPr>
              <p:cNvPicPr/>
              <p:nvPr/>
            </p:nvPicPr>
            <p:blipFill>
              <a:blip r:embed="rId154"/>
              <a:stretch>
                <a:fillRect/>
              </a:stretch>
            </p:blipFill>
            <p:spPr>
              <a:xfrm>
                <a:off x="7093047" y="3251782"/>
                <a:ext cx="164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005A8288-09E1-7200-67C7-A9C94CCF14FB}"/>
                  </a:ext>
                </a:extLst>
              </p14:cNvPr>
              <p14:cNvContentPartPr/>
              <p14:nvPr/>
            </p14:nvContentPartPr>
            <p14:xfrm>
              <a:off x="7501287" y="3280582"/>
              <a:ext cx="269640" cy="133560"/>
            </p14:xfrm>
          </p:contentPart>
        </mc:Choice>
        <mc:Fallback>
          <p:pic>
            <p:nvPicPr>
              <p:cNvPr id="99" name="Freihand 98">
                <a:extLst>
                  <a:ext uri="{FF2B5EF4-FFF2-40B4-BE49-F238E27FC236}">
                    <a16:creationId xmlns:a16="http://schemas.microsoft.com/office/drawing/2014/main" id="{005A8288-09E1-7200-67C7-A9C94CCF14FB}"/>
                  </a:ext>
                </a:extLst>
              </p:cNvPr>
              <p:cNvPicPr/>
              <p:nvPr/>
            </p:nvPicPr>
            <p:blipFill>
              <a:blip r:embed="rId156"/>
              <a:stretch>
                <a:fillRect/>
              </a:stretch>
            </p:blipFill>
            <p:spPr>
              <a:xfrm>
                <a:off x="7492287" y="3271942"/>
                <a:ext cx="287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933B82B1-45E8-F955-4709-8DF513FE1BB0}"/>
                  </a:ext>
                </a:extLst>
              </p14:cNvPr>
              <p14:cNvContentPartPr/>
              <p14:nvPr/>
            </p14:nvContentPartPr>
            <p14:xfrm>
              <a:off x="7852287" y="3290302"/>
              <a:ext cx="406080" cy="282600"/>
            </p14:xfrm>
          </p:contentPart>
        </mc:Choice>
        <mc:Fallback>
          <p:pic>
            <p:nvPicPr>
              <p:cNvPr id="100" name="Freihand 99">
                <a:extLst>
                  <a:ext uri="{FF2B5EF4-FFF2-40B4-BE49-F238E27FC236}">
                    <a16:creationId xmlns:a16="http://schemas.microsoft.com/office/drawing/2014/main" id="{933B82B1-45E8-F955-4709-8DF513FE1BB0}"/>
                  </a:ext>
                </a:extLst>
              </p:cNvPr>
              <p:cNvPicPr/>
              <p:nvPr/>
            </p:nvPicPr>
            <p:blipFill>
              <a:blip r:embed="rId158"/>
              <a:stretch>
                <a:fillRect/>
              </a:stretch>
            </p:blipFill>
            <p:spPr>
              <a:xfrm>
                <a:off x="7843647" y="3281662"/>
                <a:ext cx="4237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171CD8A3-CD10-2AE4-6E1C-BA1A51C75590}"/>
                  </a:ext>
                </a:extLst>
              </p14:cNvPr>
              <p14:cNvContentPartPr/>
              <p14:nvPr/>
            </p14:nvContentPartPr>
            <p14:xfrm>
              <a:off x="8298687" y="3301822"/>
              <a:ext cx="72720" cy="98280"/>
            </p14:xfrm>
          </p:contentPart>
        </mc:Choice>
        <mc:Fallback>
          <p:pic>
            <p:nvPicPr>
              <p:cNvPr id="101" name="Freihand 100">
                <a:extLst>
                  <a:ext uri="{FF2B5EF4-FFF2-40B4-BE49-F238E27FC236}">
                    <a16:creationId xmlns:a16="http://schemas.microsoft.com/office/drawing/2014/main" id="{171CD8A3-CD10-2AE4-6E1C-BA1A51C75590}"/>
                  </a:ext>
                </a:extLst>
              </p:cNvPr>
              <p:cNvPicPr/>
              <p:nvPr/>
            </p:nvPicPr>
            <p:blipFill>
              <a:blip r:embed="rId160"/>
              <a:stretch>
                <a:fillRect/>
              </a:stretch>
            </p:blipFill>
            <p:spPr>
              <a:xfrm>
                <a:off x="8290047" y="3292822"/>
                <a:ext cx="90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AC9962C0-4C63-2F13-93A9-B6144CFCBCD2}"/>
                  </a:ext>
                </a:extLst>
              </p14:cNvPr>
              <p14:cNvContentPartPr/>
              <p14:nvPr/>
            </p14:nvContentPartPr>
            <p14:xfrm>
              <a:off x="8321007" y="3305422"/>
              <a:ext cx="362520" cy="97920"/>
            </p14:xfrm>
          </p:contentPart>
        </mc:Choice>
        <mc:Fallback>
          <p:pic>
            <p:nvPicPr>
              <p:cNvPr id="102" name="Freihand 101">
                <a:extLst>
                  <a:ext uri="{FF2B5EF4-FFF2-40B4-BE49-F238E27FC236}">
                    <a16:creationId xmlns:a16="http://schemas.microsoft.com/office/drawing/2014/main" id="{AC9962C0-4C63-2F13-93A9-B6144CFCBCD2}"/>
                  </a:ext>
                </a:extLst>
              </p:cNvPr>
              <p:cNvPicPr/>
              <p:nvPr/>
            </p:nvPicPr>
            <p:blipFill>
              <a:blip r:embed="rId162"/>
              <a:stretch>
                <a:fillRect/>
              </a:stretch>
            </p:blipFill>
            <p:spPr>
              <a:xfrm>
                <a:off x="8312367" y="3296422"/>
                <a:ext cx="380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D25EFAA3-F561-747A-7215-5505558461BE}"/>
                  </a:ext>
                </a:extLst>
              </p14:cNvPr>
              <p14:cNvContentPartPr/>
              <p14:nvPr/>
            </p14:nvContentPartPr>
            <p14:xfrm>
              <a:off x="8718807" y="3310822"/>
              <a:ext cx="244440" cy="88560"/>
            </p14:xfrm>
          </p:contentPart>
        </mc:Choice>
        <mc:Fallback>
          <p:pic>
            <p:nvPicPr>
              <p:cNvPr id="103" name="Freihand 102">
                <a:extLst>
                  <a:ext uri="{FF2B5EF4-FFF2-40B4-BE49-F238E27FC236}">
                    <a16:creationId xmlns:a16="http://schemas.microsoft.com/office/drawing/2014/main" id="{D25EFAA3-F561-747A-7215-5505558461BE}"/>
                  </a:ext>
                </a:extLst>
              </p:cNvPr>
              <p:cNvPicPr/>
              <p:nvPr/>
            </p:nvPicPr>
            <p:blipFill>
              <a:blip r:embed="rId164"/>
              <a:stretch>
                <a:fillRect/>
              </a:stretch>
            </p:blipFill>
            <p:spPr>
              <a:xfrm>
                <a:off x="8709807" y="3302182"/>
                <a:ext cx="262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37135BB2-3BB1-8353-5D06-596739B20E64}"/>
                  </a:ext>
                </a:extLst>
              </p14:cNvPr>
              <p14:cNvContentPartPr/>
              <p14:nvPr/>
            </p14:nvContentPartPr>
            <p14:xfrm>
              <a:off x="9014367" y="3281302"/>
              <a:ext cx="256680" cy="91440"/>
            </p14:xfrm>
          </p:contentPart>
        </mc:Choice>
        <mc:Fallback>
          <p:pic>
            <p:nvPicPr>
              <p:cNvPr id="104" name="Freihand 103">
                <a:extLst>
                  <a:ext uri="{FF2B5EF4-FFF2-40B4-BE49-F238E27FC236}">
                    <a16:creationId xmlns:a16="http://schemas.microsoft.com/office/drawing/2014/main" id="{37135BB2-3BB1-8353-5D06-596739B20E64}"/>
                  </a:ext>
                </a:extLst>
              </p:cNvPr>
              <p:cNvPicPr/>
              <p:nvPr/>
            </p:nvPicPr>
            <p:blipFill>
              <a:blip r:embed="rId166"/>
              <a:stretch>
                <a:fillRect/>
              </a:stretch>
            </p:blipFill>
            <p:spPr>
              <a:xfrm>
                <a:off x="9005367" y="3272662"/>
                <a:ext cx="274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568EFFFB-3855-4374-2334-47CC3C565C8D}"/>
                  </a:ext>
                </a:extLst>
              </p14:cNvPr>
              <p14:cNvContentPartPr/>
              <p14:nvPr/>
            </p14:nvContentPartPr>
            <p14:xfrm>
              <a:off x="9465447" y="3314422"/>
              <a:ext cx="26280" cy="114480"/>
            </p14:xfrm>
          </p:contentPart>
        </mc:Choice>
        <mc:Fallback>
          <p:pic>
            <p:nvPicPr>
              <p:cNvPr id="105" name="Freihand 104">
                <a:extLst>
                  <a:ext uri="{FF2B5EF4-FFF2-40B4-BE49-F238E27FC236}">
                    <a16:creationId xmlns:a16="http://schemas.microsoft.com/office/drawing/2014/main" id="{568EFFFB-3855-4374-2334-47CC3C565C8D}"/>
                  </a:ext>
                </a:extLst>
              </p:cNvPr>
              <p:cNvPicPr/>
              <p:nvPr/>
            </p:nvPicPr>
            <p:blipFill>
              <a:blip r:embed="rId168"/>
              <a:stretch>
                <a:fillRect/>
              </a:stretch>
            </p:blipFill>
            <p:spPr>
              <a:xfrm>
                <a:off x="9456447" y="3305782"/>
                <a:ext cx="43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B81A0F01-79A0-2DE0-8819-DE91D3B0DB5E}"/>
                  </a:ext>
                </a:extLst>
              </p14:cNvPr>
              <p14:cNvContentPartPr/>
              <p14:nvPr/>
            </p14:nvContentPartPr>
            <p14:xfrm>
              <a:off x="9594687" y="3173302"/>
              <a:ext cx="176040" cy="175320"/>
            </p14:xfrm>
          </p:contentPart>
        </mc:Choice>
        <mc:Fallback>
          <p:pic>
            <p:nvPicPr>
              <p:cNvPr id="106" name="Freihand 105">
                <a:extLst>
                  <a:ext uri="{FF2B5EF4-FFF2-40B4-BE49-F238E27FC236}">
                    <a16:creationId xmlns:a16="http://schemas.microsoft.com/office/drawing/2014/main" id="{B81A0F01-79A0-2DE0-8819-DE91D3B0DB5E}"/>
                  </a:ext>
                </a:extLst>
              </p:cNvPr>
              <p:cNvPicPr/>
              <p:nvPr/>
            </p:nvPicPr>
            <p:blipFill>
              <a:blip r:embed="rId170"/>
              <a:stretch>
                <a:fillRect/>
              </a:stretch>
            </p:blipFill>
            <p:spPr>
              <a:xfrm>
                <a:off x="9585687" y="3164662"/>
                <a:ext cx="193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55A719C1-4295-00E0-B293-DCFC6BCD5CFB}"/>
                  </a:ext>
                </a:extLst>
              </p14:cNvPr>
              <p14:cNvContentPartPr/>
              <p14:nvPr/>
            </p14:nvContentPartPr>
            <p14:xfrm>
              <a:off x="9760287" y="3209302"/>
              <a:ext cx="345240" cy="271080"/>
            </p14:xfrm>
          </p:contentPart>
        </mc:Choice>
        <mc:Fallback>
          <p:pic>
            <p:nvPicPr>
              <p:cNvPr id="107" name="Freihand 106">
                <a:extLst>
                  <a:ext uri="{FF2B5EF4-FFF2-40B4-BE49-F238E27FC236}">
                    <a16:creationId xmlns:a16="http://schemas.microsoft.com/office/drawing/2014/main" id="{55A719C1-4295-00E0-B293-DCFC6BCD5CFB}"/>
                  </a:ext>
                </a:extLst>
              </p:cNvPr>
              <p:cNvPicPr/>
              <p:nvPr/>
            </p:nvPicPr>
            <p:blipFill>
              <a:blip r:embed="rId172"/>
              <a:stretch>
                <a:fillRect/>
              </a:stretch>
            </p:blipFill>
            <p:spPr>
              <a:xfrm>
                <a:off x="9751647" y="3200302"/>
                <a:ext cx="3628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Freihand 109">
                <a:extLst>
                  <a:ext uri="{FF2B5EF4-FFF2-40B4-BE49-F238E27FC236}">
                    <a16:creationId xmlns:a16="http://schemas.microsoft.com/office/drawing/2014/main" id="{B3C6799B-344E-5319-2D13-E39B71424D96}"/>
                  </a:ext>
                </a:extLst>
              </p14:cNvPr>
              <p14:cNvContentPartPr/>
              <p14:nvPr/>
            </p14:nvContentPartPr>
            <p14:xfrm>
              <a:off x="10293447" y="3167902"/>
              <a:ext cx="395640" cy="165960"/>
            </p14:xfrm>
          </p:contentPart>
        </mc:Choice>
        <mc:Fallback>
          <p:pic>
            <p:nvPicPr>
              <p:cNvPr id="110" name="Freihand 109">
                <a:extLst>
                  <a:ext uri="{FF2B5EF4-FFF2-40B4-BE49-F238E27FC236}">
                    <a16:creationId xmlns:a16="http://schemas.microsoft.com/office/drawing/2014/main" id="{B3C6799B-344E-5319-2D13-E39B71424D96}"/>
                  </a:ext>
                </a:extLst>
              </p:cNvPr>
              <p:cNvPicPr/>
              <p:nvPr/>
            </p:nvPicPr>
            <p:blipFill>
              <a:blip r:embed="rId174"/>
              <a:stretch>
                <a:fillRect/>
              </a:stretch>
            </p:blipFill>
            <p:spPr>
              <a:xfrm>
                <a:off x="10284807" y="3158902"/>
                <a:ext cx="413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7DDFCB1A-A9F4-64A2-55B4-A32770464E81}"/>
                  </a:ext>
                </a:extLst>
              </p14:cNvPr>
              <p14:cNvContentPartPr/>
              <p14:nvPr/>
            </p14:nvContentPartPr>
            <p14:xfrm>
              <a:off x="10627887" y="3095182"/>
              <a:ext cx="8640" cy="8640"/>
            </p14:xfrm>
          </p:contentPart>
        </mc:Choice>
        <mc:Fallback>
          <p:pic>
            <p:nvPicPr>
              <p:cNvPr id="111" name="Freihand 110">
                <a:extLst>
                  <a:ext uri="{FF2B5EF4-FFF2-40B4-BE49-F238E27FC236}">
                    <a16:creationId xmlns:a16="http://schemas.microsoft.com/office/drawing/2014/main" id="{7DDFCB1A-A9F4-64A2-55B4-A32770464E81}"/>
                  </a:ext>
                </a:extLst>
              </p:cNvPr>
              <p:cNvPicPr/>
              <p:nvPr/>
            </p:nvPicPr>
            <p:blipFill>
              <a:blip r:embed="rId176"/>
              <a:stretch>
                <a:fillRect/>
              </a:stretch>
            </p:blipFill>
            <p:spPr>
              <a:xfrm>
                <a:off x="10618887" y="3086542"/>
                <a:ext cx="26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Freihand 111">
                <a:extLst>
                  <a:ext uri="{FF2B5EF4-FFF2-40B4-BE49-F238E27FC236}">
                    <a16:creationId xmlns:a16="http://schemas.microsoft.com/office/drawing/2014/main" id="{54A00218-9689-E76B-9D7A-D21BDC1394A4}"/>
                  </a:ext>
                </a:extLst>
              </p14:cNvPr>
              <p14:cNvContentPartPr/>
              <p14:nvPr/>
            </p14:nvContentPartPr>
            <p14:xfrm>
              <a:off x="6845727" y="3639502"/>
              <a:ext cx="162000" cy="182160"/>
            </p14:xfrm>
          </p:contentPart>
        </mc:Choice>
        <mc:Fallback>
          <p:pic>
            <p:nvPicPr>
              <p:cNvPr id="112" name="Freihand 111">
                <a:extLst>
                  <a:ext uri="{FF2B5EF4-FFF2-40B4-BE49-F238E27FC236}">
                    <a16:creationId xmlns:a16="http://schemas.microsoft.com/office/drawing/2014/main" id="{54A00218-9689-E76B-9D7A-D21BDC1394A4}"/>
                  </a:ext>
                </a:extLst>
              </p:cNvPr>
              <p:cNvPicPr/>
              <p:nvPr/>
            </p:nvPicPr>
            <p:blipFill>
              <a:blip r:embed="rId178"/>
              <a:stretch>
                <a:fillRect/>
              </a:stretch>
            </p:blipFill>
            <p:spPr>
              <a:xfrm>
                <a:off x="6836727" y="3630502"/>
                <a:ext cx="179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0F493018-947E-C67D-0A4A-07E053643A0D}"/>
                  </a:ext>
                </a:extLst>
              </p14:cNvPr>
              <p14:cNvContentPartPr/>
              <p14:nvPr/>
            </p14:nvContentPartPr>
            <p14:xfrm>
              <a:off x="7071087" y="3642382"/>
              <a:ext cx="190800" cy="135000"/>
            </p14:xfrm>
          </p:contentPart>
        </mc:Choice>
        <mc:Fallback>
          <p:pic>
            <p:nvPicPr>
              <p:cNvPr id="113" name="Freihand 112">
                <a:extLst>
                  <a:ext uri="{FF2B5EF4-FFF2-40B4-BE49-F238E27FC236}">
                    <a16:creationId xmlns:a16="http://schemas.microsoft.com/office/drawing/2014/main" id="{0F493018-947E-C67D-0A4A-07E053643A0D}"/>
                  </a:ext>
                </a:extLst>
              </p:cNvPr>
              <p:cNvPicPr/>
              <p:nvPr/>
            </p:nvPicPr>
            <p:blipFill>
              <a:blip r:embed="rId180"/>
              <a:stretch>
                <a:fillRect/>
              </a:stretch>
            </p:blipFill>
            <p:spPr>
              <a:xfrm>
                <a:off x="7062447" y="3633382"/>
                <a:ext cx="208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A2E19B6E-60C1-F65C-20EE-FFE9E7873557}"/>
                  </a:ext>
                </a:extLst>
              </p14:cNvPr>
              <p14:cNvContentPartPr/>
              <p14:nvPr/>
            </p14:nvContentPartPr>
            <p14:xfrm>
              <a:off x="7290327" y="3592342"/>
              <a:ext cx="148680" cy="169560"/>
            </p14:xfrm>
          </p:contentPart>
        </mc:Choice>
        <mc:Fallback>
          <p:pic>
            <p:nvPicPr>
              <p:cNvPr id="114" name="Freihand 113">
                <a:extLst>
                  <a:ext uri="{FF2B5EF4-FFF2-40B4-BE49-F238E27FC236}">
                    <a16:creationId xmlns:a16="http://schemas.microsoft.com/office/drawing/2014/main" id="{A2E19B6E-60C1-F65C-20EE-FFE9E7873557}"/>
                  </a:ext>
                </a:extLst>
              </p:cNvPr>
              <p:cNvPicPr/>
              <p:nvPr/>
            </p:nvPicPr>
            <p:blipFill>
              <a:blip r:embed="rId182"/>
              <a:stretch>
                <a:fillRect/>
              </a:stretch>
            </p:blipFill>
            <p:spPr>
              <a:xfrm>
                <a:off x="7281327" y="3583702"/>
                <a:ext cx="166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81D0D2D7-628A-7F41-8BA8-33CCBB870043}"/>
                  </a:ext>
                </a:extLst>
              </p14:cNvPr>
              <p14:cNvContentPartPr/>
              <p14:nvPr/>
            </p14:nvContentPartPr>
            <p14:xfrm>
              <a:off x="7466727" y="3699622"/>
              <a:ext cx="234360" cy="111960"/>
            </p14:xfrm>
          </p:contentPart>
        </mc:Choice>
        <mc:Fallback>
          <p:pic>
            <p:nvPicPr>
              <p:cNvPr id="115" name="Freihand 114">
                <a:extLst>
                  <a:ext uri="{FF2B5EF4-FFF2-40B4-BE49-F238E27FC236}">
                    <a16:creationId xmlns:a16="http://schemas.microsoft.com/office/drawing/2014/main" id="{81D0D2D7-628A-7F41-8BA8-33CCBB870043}"/>
                  </a:ext>
                </a:extLst>
              </p:cNvPr>
              <p:cNvPicPr/>
              <p:nvPr/>
            </p:nvPicPr>
            <p:blipFill>
              <a:blip r:embed="rId184"/>
              <a:stretch>
                <a:fillRect/>
              </a:stretch>
            </p:blipFill>
            <p:spPr>
              <a:xfrm>
                <a:off x="7457727" y="3690622"/>
                <a:ext cx="252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F75E0222-CCA0-CFF3-5458-8FF5EB1DD3D2}"/>
                  </a:ext>
                </a:extLst>
              </p14:cNvPr>
              <p14:cNvContentPartPr/>
              <p14:nvPr/>
            </p14:nvContentPartPr>
            <p14:xfrm>
              <a:off x="7795767" y="3706822"/>
              <a:ext cx="319320" cy="182880"/>
            </p14:xfrm>
          </p:contentPart>
        </mc:Choice>
        <mc:Fallback>
          <p:pic>
            <p:nvPicPr>
              <p:cNvPr id="116" name="Freihand 115">
                <a:extLst>
                  <a:ext uri="{FF2B5EF4-FFF2-40B4-BE49-F238E27FC236}">
                    <a16:creationId xmlns:a16="http://schemas.microsoft.com/office/drawing/2014/main" id="{F75E0222-CCA0-CFF3-5458-8FF5EB1DD3D2}"/>
                  </a:ext>
                </a:extLst>
              </p:cNvPr>
              <p:cNvPicPr/>
              <p:nvPr/>
            </p:nvPicPr>
            <p:blipFill>
              <a:blip r:embed="rId186"/>
              <a:stretch>
                <a:fillRect/>
              </a:stretch>
            </p:blipFill>
            <p:spPr>
              <a:xfrm>
                <a:off x="7786767" y="3697822"/>
                <a:ext cx="336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43AE7F8F-174A-CA4E-AAF3-F37C415B30FB}"/>
                  </a:ext>
                </a:extLst>
              </p14:cNvPr>
              <p14:cNvContentPartPr/>
              <p14:nvPr/>
            </p14:nvContentPartPr>
            <p14:xfrm>
              <a:off x="8327487" y="3696742"/>
              <a:ext cx="177480" cy="92520"/>
            </p14:xfrm>
          </p:contentPart>
        </mc:Choice>
        <mc:Fallback>
          <p:pic>
            <p:nvPicPr>
              <p:cNvPr id="117" name="Freihand 116">
                <a:extLst>
                  <a:ext uri="{FF2B5EF4-FFF2-40B4-BE49-F238E27FC236}">
                    <a16:creationId xmlns:a16="http://schemas.microsoft.com/office/drawing/2014/main" id="{43AE7F8F-174A-CA4E-AAF3-F37C415B30FB}"/>
                  </a:ext>
                </a:extLst>
              </p:cNvPr>
              <p:cNvPicPr/>
              <p:nvPr/>
            </p:nvPicPr>
            <p:blipFill>
              <a:blip r:embed="rId188"/>
              <a:stretch>
                <a:fillRect/>
              </a:stretch>
            </p:blipFill>
            <p:spPr>
              <a:xfrm>
                <a:off x="8318847" y="3688102"/>
                <a:ext cx="195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4497A2E6-EF06-5D5E-6229-584A832E2761}"/>
                  </a:ext>
                </a:extLst>
              </p14:cNvPr>
              <p14:cNvContentPartPr/>
              <p14:nvPr/>
            </p14:nvContentPartPr>
            <p14:xfrm>
              <a:off x="8549247" y="3708262"/>
              <a:ext cx="244800" cy="46440"/>
            </p14:xfrm>
          </p:contentPart>
        </mc:Choice>
        <mc:Fallback>
          <p:pic>
            <p:nvPicPr>
              <p:cNvPr id="118" name="Freihand 117">
                <a:extLst>
                  <a:ext uri="{FF2B5EF4-FFF2-40B4-BE49-F238E27FC236}">
                    <a16:creationId xmlns:a16="http://schemas.microsoft.com/office/drawing/2014/main" id="{4497A2E6-EF06-5D5E-6229-584A832E2761}"/>
                  </a:ext>
                </a:extLst>
              </p:cNvPr>
              <p:cNvPicPr/>
              <p:nvPr/>
            </p:nvPicPr>
            <p:blipFill>
              <a:blip r:embed="rId190"/>
              <a:stretch>
                <a:fillRect/>
              </a:stretch>
            </p:blipFill>
            <p:spPr>
              <a:xfrm>
                <a:off x="8540247" y="3699262"/>
                <a:ext cx="262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6EF6F3B4-11DB-4604-92A2-B9F7DD896510}"/>
                  </a:ext>
                </a:extLst>
              </p14:cNvPr>
              <p14:cNvContentPartPr/>
              <p14:nvPr/>
            </p14:nvContentPartPr>
            <p14:xfrm>
              <a:off x="9024807" y="3613942"/>
              <a:ext cx="387360" cy="147240"/>
            </p14:xfrm>
          </p:contentPart>
        </mc:Choice>
        <mc:Fallback>
          <p:pic>
            <p:nvPicPr>
              <p:cNvPr id="119" name="Freihand 118">
                <a:extLst>
                  <a:ext uri="{FF2B5EF4-FFF2-40B4-BE49-F238E27FC236}">
                    <a16:creationId xmlns:a16="http://schemas.microsoft.com/office/drawing/2014/main" id="{6EF6F3B4-11DB-4604-92A2-B9F7DD896510}"/>
                  </a:ext>
                </a:extLst>
              </p:cNvPr>
              <p:cNvPicPr/>
              <p:nvPr/>
            </p:nvPicPr>
            <p:blipFill>
              <a:blip r:embed="rId192"/>
              <a:stretch>
                <a:fillRect/>
              </a:stretch>
            </p:blipFill>
            <p:spPr>
              <a:xfrm>
                <a:off x="9015807" y="3605302"/>
                <a:ext cx="405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6DBD7A24-0251-9E74-03CC-E2446B6ECBF4}"/>
                  </a:ext>
                </a:extLst>
              </p14:cNvPr>
              <p14:cNvContentPartPr/>
              <p14:nvPr/>
            </p14:nvContentPartPr>
            <p14:xfrm>
              <a:off x="9680727" y="3562462"/>
              <a:ext cx="150840" cy="191520"/>
            </p14:xfrm>
          </p:contentPart>
        </mc:Choice>
        <mc:Fallback>
          <p:pic>
            <p:nvPicPr>
              <p:cNvPr id="120" name="Freihand 119">
                <a:extLst>
                  <a:ext uri="{FF2B5EF4-FFF2-40B4-BE49-F238E27FC236}">
                    <a16:creationId xmlns:a16="http://schemas.microsoft.com/office/drawing/2014/main" id="{6DBD7A24-0251-9E74-03CC-E2446B6ECBF4}"/>
                  </a:ext>
                </a:extLst>
              </p:cNvPr>
              <p:cNvPicPr/>
              <p:nvPr/>
            </p:nvPicPr>
            <p:blipFill>
              <a:blip r:embed="rId194"/>
              <a:stretch>
                <a:fillRect/>
              </a:stretch>
            </p:blipFill>
            <p:spPr>
              <a:xfrm>
                <a:off x="9672087" y="3553462"/>
                <a:ext cx="168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CE606C33-37A0-ECDF-279C-551E2624FD03}"/>
                  </a:ext>
                </a:extLst>
              </p14:cNvPr>
              <p14:cNvContentPartPr/>
              <p14:nvPr/>
            </p14:nvContentPartPr>
            <p14:xfrm>
              <a:off x="9665967" y="3669022"/>
              <a:ext cx="122760" cy="2880"/>
            </p14:xfrm>
          </p:contentPart>
        </mc:Choice>
        <mc:Fallback>
          <p:pic>
            <p:nvPicPr>
              <p:cNvPr id="121" name="Freihand 120">
                <a:extLst>
                  <a:ext uri="{FF2B5EF4-FFF2-40B4-BE49-F238E27FC236}">
                    <a16:creationId xmlns:a16="http://schemas.microsoft.com/office/drawing/2014/main" id="{CE606C33-37A0-ECDF-279C-551E2624FD03}"/>
                  </a:ext>
                </a:extLst>
              </p:cNvPr>
              <p:cNvPicPr/>
              <p:nvPr/>
            </p:nvPicPr>
            <p:blipFill>
              <a:blip r:embed="rId196"/>
              <a:stretch>
                <a:fillRect/>
              </a:stretch>
            </p:blipFill>
            <p:spPr>
              <a:xfrm>
                <a:off x="9657327" y="3660382"/>
                <a:ext cx="140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Freihand 121">
                <a:extLst>
                  <a:ext uri="{FF2B5EF4-FFF2-40B4-BE49-F238E27FC236}">
                    <a16:creationId xmlns:a16="http://schemas.microsoft.com/office/drawing/2014/main" id="{37001429-2FB7-F467-8DB3-E1B8577ED8AC}"/>
                  </a:ext>
                </a:extLst>
              </p14:cNvPr>
              <p14:cNvContentPartPr/>
              <p14:nvPr/>
            </p14:nvContentPartPr>
            <p14:xfrm>
              <a:off x="9843447" y="3641302"/>
              <a:ext cx="253080" cy="86400"/>
            </p14:xfrm>
          </p:contentPart>
        </mc:Choice>
        <mc:Fallback>
          <p:pic>
            <p:nvPicPr>
              <p:cNvPr id="122" name="Freihand 121">
                <a:extLst>
                  <a:ext uri="{FF2B5EF4-FFF2-40B4-BE49-F238E27FC236}">
                    <a16:creationId xmlns:a16="http://schemas.microsoft.com/office/drawing/2014/main" id="{37001429-2FB7-F467-8DB3-E1B8577ED8AC}"/>
                  </a:ext>
                </a:extLst>
              </p:cNvPr>
              <p:cNvPicPr/>
              <p:nvPr/>
            </p:nvPicPr>
            <p:blipFill>
              <a:blip r:embed="rId198"/>
              <a:stretch>
                <a:fillRect/>
              </a:stretch>
            </p:blipFill>
            <p:spPr>
              <a:xfrm>
                <a:off x="9834447" y="3632662"/>
                <a:ext cx="270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Freihand 122">
                <a:extLst>
                  <a:ext uri="{FF2B5EF4-FFF2-40B4-BE49-F238E27FC236}">
                    <a16:creationId xmlns:a16="http://schemas.microsoft.com/office/drawing/2014/main" id="{CBE745BA-8E4B-3273-D14B-DD5D6DF2E1CE}"/>
                  </a:ext>
                </a:extLst>
              </p14:cNvPr>
              <p14:cNvContentPartPr/>
              <p14:nvPr/>
            </p14:nvContentPartPr>
            <p14:xfrm>
              <a:off x="10169967" y="3512062"/>
              <a:ext cx="179640" cy="194040"/>
            </p14:xfrm>
          </p:contentPart>
        </mc:Choice>
        <mc:Fallback>
          <p:pic>
            <p:nvPicPr>
              <p:cNvPr id="123" name="Freihand 122">
                <a:extLst>
                  <a:ext uri="{FF2B5EF4-FFF2-40B4-BE49-F238E27FC236}">
                    <a16:creationId xmlns:a16="http://schemas.microsoft.com/office/drawing/2014/main" id="{CBE745BA-8E4B-3273-D14B-DD5D6DF2E1CE}"/>
                  </a:ext>
                </a:extLst>
              </p:cNvPr>
              <p:cNvPicPr/>
              <p:nvPr/>
            </p:nvPicPr>
            <p:blipFill>
              <a:blip r:embed="rId200"/>
              <a:stretch>
                <a:fillRect/>
              </a:stretch>
            </p:blipFill>
            <p:spPr>
              <a:xfrm>
                <a:off x="10161327" y="3503422"/>
                <a:ext cx="197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Freihand 123">
                <a:extLst>
                  <a:ext uri="{FF2B5EF4-FFF2-40B4-BE49-F238E27FC236}">
                    <a16:creationId xmlns:a16="http://schemas.microsoft.com/office/drawing/2014/main" id="{CB78419B-691E-BA1C-1D41-34F5EF46FE47}"/>
                  </a:ext>
                </a:extLst>
              </p14:cNvPr>
              <p14:cNvContentPartPr/>
              <p14:nvPr/>
            </p14:nvContentPartPr>
            <p14:xfrm>
              <a:off x="10144407" y="3574702"/>
              <a:ext cx="128160" cy="21960"/>
            </p14:xfrm>
          </p:contentPart>
        </mc:Choice>
        <mc:Fallback>
          <p:pic>
            <p:nvPicPr>
              <p:cNvPr id="124" name="Freihand 123">
                <a:extLst>
                  <a:ext uri="{FF2B5EF4-FFF2-40B4-BE49-F238E27FC236}">
                    <a16:creationId xmlns:a16="http://schemas.microsoft.com/office/drawing/2014/main" id="{CB78419B-691E-BA1C-1D41-34F5EF46FE47}"/>
                  </a:ext>
                </a:extLst>
              </p:cNvPr>
              <p:cNvPicPr/>
              <p:nvPr/>
            </p:nvPicPr>
            <p:blipFill>
              <a:blip r:embed="rId202"/>
              <a:stretch>
                <a:fillRect/>
              </a:stretch>
            </p:blipFill>
            <p:spPr>
              <a:xfrm>
                <a:off x="10135767" y="3565702"/>
                <a:ext cx="145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5" name="Freihand 124">
                <a:extLst>
                  <a:ext uri="{FF2B5EF4-FFF2-40B4-BE49-F238E27FC236}">
                    <a16:creationId xmlns:a16="http://schemas.microsoft.com/office/drawing/2014/main" id="{B7D82771-E81C-0C45-4221-AEC468F8BC84}"/>
                  </a:ext>
                </a:extLst>
              </p14:cNvPr>
              <p14:cNvContentPartPr/>
              <p14:nvPr/>
            </p14:nvContentPartPr>
            <p14:xfrm>
              <a:off x="10374447" y="3522142"/>
              <a:ext cx="236880" cy="179280"/>
            </p14:xfrm>
          </p:contentPart>
        </mc:Choice>
        <mc:Fallback>
          <p:pic>
            <p:nvPicPr>
              <p:cNvPr id="125" name="Freihand 124">
                <a:extLst>
                  <a:ext uri="{FF2B5EF4-FFF2-40B4-BE49-F238E27FC236}">
                    <a16:creationId xmlns:a16="http://schemas.microsoft.com/office/drawing/2014/main" id="{B7D82771-E81C-0C45-4221-AEC468F8BC84}"/>
                  </a:ext>
                </a:extLst>
              </p:cNvPr>
              <p:cNvPicPr/>
              <p:nvPr/>
            </p:nvPicPr>
            <p:blipFill>
              <a:blip r:embed="rId204"/>
              <a:stretch>
                <a:fillRect/>
              </a:stretch>
            </p:blipFill>
            <p:spPr>
              <a:xfrm>
                <a:off x="10365807" y="3513142"/>
                <a:ext cx="254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6" name="Freihand 125">
                <a:extLst>
                  <a:ext uri="{FF2B5EF4-FFF2-40B4-BE49-F238E27FC236}">
                    <a16:creationId xmlns:a16="http://schemas.microsoft.com/office/drawing/2014/main" id="{3A7A664A-A486-A34D-A0CF-59CC4236092F}"/>
                  </a:ext>
                </a:extLst>
              </p14:cNvPr>
              <p14:cNvContentPartPr/>
              <p14:nvPr/>
            </p14:nvContentPartPr>
            <p14:xfrm>
              <a:off x="10645887" y="3508102"/>
              <a:ext cx="130680" cy="194040"/>
            </p14:xfrm>
          </p:contentPart>
        </mc:Choice>
        <mc:Fallback>
          <p:pic>
            <p:nvPicPr>
              <p:cNvPr id="126" name="Freihand 125">
                <a:extLst>
                  <a:ext uri="{FF2B5EF4-FFF2-40B4-BE49-F238E27FC236}">
                    <a16:creationId xmlns:a16="http://schemas.microsoft.com/office/drawing/2014/main" id="{3A7A664A-A486-A34D-A0CF-59CC4236092F}"/>
                  </a:ext>
                </a:extLst>
              </p:cNvPr>
              <p:cNvPicPr/>
              <p:nvPr/>
            </p:nvPicPr>
            <p:blipFill>
              <a:blip r:embed="rId206"/>
              <a:stretch>
                <a:fillRect/>
              </a:stretch>
            </p:blipFill>
            <p:spPr>
              <a:xfrm>
                <a:off x="10636887" y="3499102"/>
                <a:ext cx="148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7" name="Freihand 126">
                <a:extLst>
                  <a:ext uri="{FF2B5EF4-FFF2-40B4-BE49-F238E27FC236}">
                    <a16:creationId xmlns:a16="http://schemas.microsoft.com/office/drawing/2014/main" id="{FC6593C3-F129-DD96-B790-89F0A59B59C6}"/>
                  </a:ext>
                </a:extLst>
              </p14:cNvPr>
              <p14:cNvContentPartPr/>
              <p14:nvPr/>
            </p14:nvContentPartPr>
            <p14:xfrm>
              <a:off x="10810767" y="3603142"/>
              <a:ext cx="230040" cy="86760"/>
            </p14:xfrm>
          </p:contentPart>
        </mc:Choice>
        <mc:Fallback>
          <p:pic>
            <p:nvPicPr>
              <p:cNvPr id="127" name="Freihand 126">
                <a:extLst>
                  <a:ext uri="{FF2B5EF4-FFF2-40B4-BE49-F238E27FC236}">
                    <a16:creationId xmlns:a16="http://schemas.microsoft.com/office/drawing/2014/main" id="{FC6593C3-F129-DD96-B790-89F0A59B59C6}"/>
                  </a:ext>
                </a:extLst>
              </p:cNvPr>
              <p:cNvPicPr/>
              <p:nvPr/>
            </p:nvPicPr>
            <p:blipFill>
              <a:blip r:embed="rId208"/>
              <a:stretch>
                <a:fillRect/>
              </a:stretch>
            </p:blipFill>
            <p:spPr>
              <a:xfrm>
                <a:off x="10802127" y="3594142"/>
                <a:ext cx="247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8" name="Freihand 127">
                <a:extLst>
                  <a:ext uri="{FF2B5EF4-FFF2-40B4-BE49-F238E27FC236}">
                    <a16:creationId xmlns:a16="http://schemas.microsoft.com/office/drawing/2014/main" id="{5B37B876-3678-1844-6F6A-7B46543382D2}"/>
                  </a:ext>
                </a:extLst>
              </p14:cNvPr>
              <p14:cNvContentPartPr/>
              <p14:nvPr/>
            </p14:nvContentPartPr>
            <p14:xfrm>
              <a:off x="11045487" y="3491902"/>
              <a:ext cx="187200" cy="195120"/>
            </p14:xfrm>
          </p:contentPart>
        </mc:Choice>
        <mc:Fallback>
          <p:pic>
            <p:nvPicPr>
              <p:cNvPr id="128" name="Freihand 127">
                <a:extLst>
                  <a:ext uri="{FF2B5EF4-FFF2-40B4-BE49-F238E27FC236}">
                    <a16:creationId xmlns:a16="http://schemas.microsoft.com/office/drawing/2014/main" id="{5B37B876-3678-1844-6F6A-7B46543382D2}"/>
                  </a:ext>
                </a:extLst>
              </p:cNvPr>
              <p:cNvPicPr/>
              <p:nvPr/>
            </p:nvPicPr>
            <p:blipFill>
              <a:blip r:embed="rId210"/>
              <a:stretch>
                <a:fillRect/>
              </a:stretch>
            </p:blipFill>
            <p:spPr>
              <a:xfrm>
                <a:off x="11036847" y="3483262"/>
                <a:ext cx="204840" cy="212760"/>
              </a:xfrm>
              <a:prstGeom prst="rect">
                <a:avLst/>
              </a:prstGeom>
            </p:spPr>
          </p:pic>
        </mc:Fallback>
      </mc:AlternateContent>
      <p:grpSp>
        <p:nvGrpSpPr>
          <p:cNvPr id="140" name="Gruppieren 139">
            <a:extLst>
              <a:ext uri="{FF2B5EF4-FFF2-40B4-BE49-F238E27FC236}">
                <a16:creationId xmlns:a16="http://schemas.microsoft.com/office/drawing/2014/main" id="{25F00148-8A5D-79B2-D97C-2A00B2536DAF}"/>
              </a:ext>
            </a:extLst>
          </p:cNvPr>
          <p:cNvGrpSpPr/>
          <p:nvPr/>
        </p:nvGrpSpPr>
        <p:grpSpPr>
          <a:xfrm>
            <a:off x="8542407" y="3859102"/>
            <a:ext cx="1311480" cy="303840"/>
            <a:chOff x="8542407" y="3859102"/>
            <a:chExt cx="1311480" cy="303840"/>
          </a:xfrm>
        </p:grpSpPr>
        <mc:AlternateContent xmlns:mc="http://schemas.openxmlformats.org/markup-compatibility/2006">
          <mc:Choice xmlns:p14="http://schemas.microsoft.com/office/powerpoint/2010/main" Requires="p14">
            <p:contentPart p14:bwMode="auto" r:id="rId211">
              <p14:nvContentPartPr>
                <p14:cNvPr id="129" name="Freihand 128">
                  <a:extLst>
                    <a:ext uri="{FF2B5EF4-FFF2-40B4-BE49-F238E27FC236}">
                      <a16:creationId xmlns:a16="http://schemas.microsoft.com/office/drawing/2014/main" id="{356FB2FA-7A30-8738-76F9-9BF1ADC466B3}"/>
                    </a:ext>
                  </a:extLst>
                </p14:cNvPr>
                <p14:cNvContentPartPr/>
                <p14:nvPr/>
              </p14:nvContentPartPr>
              <p14:xfrm>
                <a:off x="8542407" y="3929302"/>
                <a:ext cx="218160" cy="233640"/>
              </p14:xfrm>
            </p:contentPart>
          </mc:Choice>
          <mc:Fallback>
            <p:pic>
              <p:nvPicPr>
                <p:cNvPr id="129" name="Freihand 128">
                  <a:extLst>
                    <a:ext uri="{FF2B5EF4-FFF2-40B4-BE49-F238E27FC236}">
                      <a16:creationId xmlns:a16="http://schemas.microsoft.com/office/drawing/2014/main" id="{356FB2FA-7A30-8738-76F9-9BF1ADC466B3}"/>
                    </a:ext>
                  </a:extLst>
                </p:cNvPr>
                <p:cNvPicPr/>
                <p:nvPr/>
              </p:nvPicPr>
              <p:blipFill>
                <a:blip r:embed="rId212"/>
                <a:stretch>
                  <a:fillRect/>
                </a:stretch>
              </p:blipFill>
              <p:spPr>
                <a:xfrm>
                  <a:off x="8533407" y="3920662"/>
                  <a:ext cx="2358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0" name="Freihand 129">
                  <a:extLst>
                    <a:ext uri="{FF2B5EF4-FFF2-40B4-BE49-F238E27FC236}">
                      <a16:creationId xmlns:a16="http://schemas.microsoft.com/office/drawing/2014/main" id="{A622B011-EF6A-F951-74C6-BACBEC23F216}"/>
                    </a:ext>
                  </a:extLst>
                </p14:cNvPr>
                <p14:cNvContentPartPr/>
                <p14:nvPr/>
              </p14:nvContentPartPr>
              <p14:xfrm>
                <a:off x="8908167" y="3939382"/>
                <a:ext cx="74160" cy="105120"/>
              </p14:xfrm>
            </p:contentPart>
          </mc:Choice>
          <mc:Fallback>
            <p:pic>
              <p:nvPicPr>
                <p:cNvPr id="130" name="Freihand 129">
                  <a:extLst>
                    <a:ext uri="{FF2B5EF4-FFF2-40B4-BE49-F238E27FC236}">
                      <a16:creationId xmlns:a16="http://schemas.microsoft.com/office/drawing/2014/main" id="{A622B011-EF6A-F951-74C6-BACBEC23F216}"/>
                    </a:ext>
                  </a:extLst>
                </p:cNvPr>
                <p:cNvPicPr/>
                <p:nvPr/>
              </p:nvPicPr>
              <p:blipFill>
                <a:blip r:embed="rId214"/>
                <a:stretch>
                  <a:fillRect/>
                </a:stretch>
              </p:blipFill>
              <p:spPr>
                <a:xfrm>
                  <a:off x="8899167" y="3930742"/>
                  <a:ext cx="91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1" name="Freihand 130">
                  <a:extLst>
                    <a:ext uri="{FF2B5EF4-FFF2-40B4-BE49-F238E27FC236}">
                      <a16:creationId xmlns:a16="http://schemas.microsoft.com/office/drawing/2014/main" id="{E021A87E-C218-A36C-CFDF-83D611936CC4}"/>
                    </a:ext>
                  </a:extLst>
                </p14:cNvPr>
                <p14:cNvContentPartPr/>
                <p14:nvPr/>
              </p14:nvContentPartPr>
              <p14:xfrm>
                <a:off x="8815287" y="3925702"/>
                <a:ext cx="109800" cy="84600"/>
              </p14:xfrm>
            </p:contentPart>
          </mc:Choice>
          <mc:Fallback>
            <p:pic>
              <p:nvPicPr>
                <p:cNvPr id="131" name="Freihand 130">
                  <a:extLst>
                    <a:ext uri="{FF2B5EF4-FFF2-40B4-BE49-F238E27FC236}">
                      <a16:creationId xmlns:a16="http://schemas.microsoft.com/office/drawing/2014/main" id="{E021A87E-C218-A36C-CFDF-83D611936CC4}"/>
                    </a:ext>
                  </a:extLst>
                </p:cNvPr>
                <p:cNvPicPr/>
                <p:nvPr/>
              </p:nvPicPr>
              <p:blipFill>
                <a:blip r:embed="rId216"/>
                <a:stretch>
                  <a:fillRect/>
                </a:stretch>
              </p:blipFill>
              <p:spPr>
                <a:xfrm>
                  <a:off x="8806287" y="3917062"/>
                  <a:ext cx="127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Freihand 133">
                  <a:extLst>
                    <a:ext uri="{FF2B5EF4-FFF2-40B4-BE49-F238E27FC236}">
                      <a16:creationId xmlns:a16="http://schemas.microsoft.com/office/drawing/2014/main" id="{5ECA1189-69F6-0FB5-50E0-7631684D037F}"/>
                    </a:ext>
                  </a:extLst>
                </p14:cNvPr>
                <p14:cNvContentPartPr/>
                <p14:nvPr/>
              </p14:nvContentPartPr>
              <p14:xfrm>
                <a:off x="8798007" y="3859102"/>
                <a:ext cx="226080" cy="190440"/>
              </p14:xfrm>
            </p:contentPart>
          </mc:Choice>
          <mc:Fallback>
            <p:pic>
              <p:nvPicPr>
                <p:cNvPr id="134" name="Freihand 133">
                  <a:extLst>
                    <a:ext uri="{FF2B5EF4-FFF2-40B4-BE49-F238E27FC236}">
                      <a16:creationId xmlns:a16="http://schemas.microsoft.com/office/drawing/2014/main" id="{5ECA1189-69F6-0FB5-50E0-7631684D037F}"/>
                    </a:ext>
                  </a:extLst>
                </p:cNvPr>
                <p:cNvPicPr/>
                <p:nvPr/>
              </p:nvPicPr>
              <p:blipFill>
                <a:blip r:embed="rId218"/>
                <a:stretch>
                  <a:fillRect/>
                </a:stretch>
              </p:blipFill>
              <p:spPr>
                <a:xfrm>
                  <a:off x="8789367" y="3850462"/>
                  <a:ext cx="243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Freihand 134">
                  <a:extLst>
                    <a:ext uri="{FF2B5EF4-FFF2-40B4-BE49-F238E27FC236}">
                      <a16:creationId xmlns:a16="http://schemas.microsoft.com/office/drawing/2014/main" id="{9A20AE93-C149-7456-3271-0F7D866EB4EE}"/>
                    </a:ext>
                  </a:extLst>
                </p14:cNvPr>
                <p14:cNvContentPartPr/>
                <p14:nvPr/>
              </p14:nvContentPartPr>
              <p14:xfrm>
                <a:off x="8983407" y="3877102"/>
                <a:ext cx="99000" cy="165600"/>
              </p14:xfrm>
            </p:contentPart>
          </mc:Choice>
          <mc:Fallback>
            <p:pic>
              <p:nvPicPr>
                <p:cNvPr id="135" name="Freihand 134">
                  <a:extLst>
                    <a:ext uri="{FF2B5EF4-FFF2-40B4-BE49-F238E27FC236}">
                      <a16:creationId xmlns:a16="http://schemas.microsoft.com/office/drawing/2014/main" id="{9A20AE93-C149-7456-3271-0F7D866EB4EE}"/>
                    </a:ext>
                  </a:extLst>
                </p:cNvPr>
                <p:cNvPicPr/>
                <p:nvPr/>
              </p:nvPicPr>
              <p:blipFill>
                <a:blip r:embed="rId220"/>
                <a:stretch>
                  <a:fillRect/>
                </a:stretch>
              </p:blipFill>
              <p:spPr>
                <a:xfrm>
                  <a:off x="8974767" y="3868102"/>
                  <a:ext cx="116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6" name="Freihand 135">
                  <a:extLst>
                    <a:ext uri="{FF2B5EF4-FFF2-40B4-BE49-F238E27FC236}">
                      <a16:creationId xmlns:a16="http://schemas.microsoft.com/office/drawing/2014/main" id="{DC7AFF32-B2C0-0325-F09C-B3B4C4F398F4}"/>
                    </a:ext>
                  </a:extLst>
                </p14:cNvPr>
                <p14:cNvContentPartPr/>
                <p14:nvPr/>
              </p14:nvContentPartPr>
              <p14:xfrm>
                <a:off x="8780727" y="3899782"/>
                <a:ext cx="147240" cy="21600"/>
              </p14:xfrm>
            </p:contentPart>
          </mc:Choice>
          <mc:Fallback>
            <p:pic>
              <p:nvPicPr>
                <p:cNvPr id="136" name="Freihand 135">
                  <a:extLst>
                    <a:ext uri="{FF2B5EF4-FFF2-40B4-BE49-F238E27FC236}">
                      <a16:creationId xmlns:a16="http://schemas.microsoft.com/office/drawing/2014/main" id="{DC7AFF32-B2C0-0325-F09C-B3B4C4F398F4}"/>
                    </a:ext>
                  </a:extLst>
                </p:cNvPr>
                <p:cNvPicPr/>
                <p:nvPr/>
              </p:nvPicPr>
              <p:blipFill>
                <a:blip r:embed="rId222"/>
                <a:stretch>
                  <a:fillRect/>
                </a:stretch>
              </p:blipFill>
              <p:spPr>
                <a:xfrm>
                  <a:off x="8771727" y="3890782"/>
                  <a:ext cx="164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D22C1E39-B006-5B5A-7046-8D6EFB0F1E5A}"/>
                    </a:ext>
                  </a:extLst>
                </p14:cNvPr>
                <p14:cNvContentPartPr/>
                <p14:nvPr/>
              </p14:nvContentPartPr>
              <p14:xfrm>
                <a:off x="9250527" y="3937222"/>
                <a:ext cx="375120" cy="119520"/>
              </p14:xfrm>
            </p:contentPart>
          </mc:Choice>
          <mc:Fallback>
            <p:pic>
              <p:nvPicPr>
                <p:cNvPr id="137" name="Freihand 136">
                  <a:extLst>
                    <a:ext uri="{FF2B5EF4-FFF2-40B4-BE49-F238E27FC236}">
                      <a16:creationId xmlns:a16="http://schemas.microsoft.com/office/drawing/2014/main" id="{D22C1E39-B006-5B5A-7046-8D6EFB0F1E5A}"/>
                    </a:ext>
                  </a:extLst>
                </p:cNvPr>
                <p:cNvPicPr/>
                <p:nvPr/>
              </p:nvPicPr>
              <p:blipFill>
                <a:blip r:embed="rId224"/>
                <a:stretch>
                  <a:fillRect/>
                </a:stretch>
              </p:blipFill>
              <p:spPr>
                <a:xfrm>
                  <a:off x="9241887" y="3928582"/>
                  <a:ext cx="392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 name="Freihand 137">
                  <a:extLst>
                    <a:ext uri="{FF2B5EF4-FFF2-40B4-BE49-F238E27FC236}">
                      <a16:creationId xmlns:a16="http://schemas.microsoft.com/office/drawing/2014/main" id="{10EDCB5B-CE21-D351-CFC2-6804CDDE0AAD}"/>
                    </a:ext>
                  </a:extLst>
                </p14:cNvPr>
                <p14:cNvContentPartPr/>
                <p14:nvPr/>
              </p14:nvContentPartPr>
              <p14:xfrm>
                <a:off x="9605127" y="3890422"/>
                <a:ext cx="53640" cy="41760"/>
              </p14:xfrm>
            </p:contentPart>
          </mc:Choice>
          <mc:Fallback>
            <p:pic>
              <p:nvPicPr>
                <p:cNvPr id="138" name="Freihand 137">
                  <a:extLst>
                    <a:ext uri="{FF2B5EF4-FFF2-40B4-BE49-F238E27FC236}">
                      <a16:creationId xmlns:a16="http://schemas.microsoft.com/office/drawing/2014/main" id="{10EDCB5B-CE21-D351-CFC2-6804CDDE0AAD}"/>
                    </a:ext>
                  </a:extLst>
                </p:cNvPr>
                <p:cNvPicPr/>
                <p:nvPr/>
              </p:nvPicPr>
              <p:blipFill>
                <a:blip r:embed="rId226"/>
                <a:stretch>
                  <a:fillRect/>
                </a:stretch>
              </p:blipFill>
              <p:spPr>
                <a:xfrm>
                  <a:off x="9596487" y="3881422"/>
                  <a:ext cx="71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Freihand 138">
                  <a:extLst>
                    <a:ext uri="{FF2B5EF4-FFF2-40B4-BE49-F238E27FC236}">
                      <a16:creationId xmlns:a16="http://schemas.microsoft.com/office/drawing/2014/main" id="{F6A43A89-2B76-B0C0-A5F6-0C90FB57CF4A}"/>
                    </a:ext>
                  </a:extLst>
                </p14:cNvPr>
                <p14:cNvContentPartPr/>
                <p14:nvPr/>
              </p14:nvContentPartPr>
              <p14:xfrm>
                <a:off x="9691167" y="3872782"/>
                <a:ext cx="162720" cy="167040"/>
              </p14:xfrm>
            </p:contentPart>
          </mc:Choice>
          <mc:Fallback>
            <p:pic>
              <p:nvPicPr>
                <p:cNvPr id="139" name="Freihand 138">
                  <a:extLst>
                    <a:ext uri="{FF2B5EF4-FFF2-40B4-BE49-F238E27FC236}">
                      <a16:creationId xmlns:a16="http://schemas.microsoft.com/office/drawing/2014/main" id="{F6A43A89-2B76-B0C0-A5F6-0C90FB57CF4A}"/>
                    </a:ext>
                  </a:extLst>
                </p:cNvPr>
                <p:cNvPicPr/>
                <p:nvPr/>
              </p:nvPicPr>
              <p:blipFill>
                <a:blip r:embed="rId228"/>
                <a:stretch>
                  <a:fillRect/>
                </a:stretch>
              </p:blipFill>
              <p:spPr>
                <a:xfrm>
                  <a:off x="9682167" y="3863782"/>
                  <a:ext cx="180360" cy="184680"/>
                </a:xfrm>
                <a:prstGeom prst="rect">
                  <a:avLst/>
                </a:prstGeom>
              </p:spPr>
            </p:pic>
          </mc:Fallback>
        </mc:AlternateContent>
      </p:grpSp>
      <p:grpSp>
        <p:nvGrpSpPr>
          <p:cNvPr id="147" name="Gruppieren 146">
            <a:extLst>
              <a:ext uri="{FF2B5EF4-FFF2-40B4-BE49-F238E27FC236}">
                <a16:creationId xmlns:a16="http://schemas.microsoft.com/office/drawing/2014/main" id="{D145A883-79E0-A4F9-592A-E8DA8E870843}"/>
              </a:ext>
            </a:extLst>
          </p:cNvPr>
          <p:cNvGrpSpPr/>
          <p:nvPr/>
        </p:nvGrpSpPr>
        <p:grpSpPr>
          <a:xfrm>
            <a:off x="5564487" y="5931622"/>
            <a:ext cx="2914200" cy="732600"/>
            <a:chOff x="5564487" y="5931622"/>
            <a:chExt cx="2914200" cy="732600"/>
          </a:xfrm>
        </p:grpSpPr>
        <mc:AlternateContent xmlns:mc="http://schemas.openxmlformats.org/markup-compatibility/2006">
          <mc:Choice xmlns:p14="http://schemas.microsoft.com/office/powerpoint/2010/main" Requires="p14">
            <p:contentPart p14:bwMode="auto" r:id="rId229">
              <p14:nvContentPartPr>
                <p14:cNvPr id="141" name="Freihand 140">
                  <a:extLst>
                    <a:ext uri="{FF2B5EF4-FFF2-40B4-BE49-F238E27FC236}">
                      <a16:creationId xmlns:a16="http://schemas.microsoft.com/office/drawing/2014/main" id="{9FD88C21-0262-D830-CB29-C9FDDC4A88F6}"/>
                    </a:ext>
                  </a:extLst>
                </p14:cNvPr>
                <p14:cNvContentPartPr/>
                <p14:nvPr/>
              </p14:nvContentPartPr>
              <p14:xfrm>
                <a:off x="5572767" y="6384142"/>
                <a:ext cx="217080" cy="62640"/>
              </p14:xfrm>
            </p:contentPart>
          </mc:Choice>
          <mc:Fallback>
            <p:pic>
              <p:nvPicPr>
                <p:cNvPr id="141" name="Freihand 140">
                  <a:extLst>
                    <a:ext uri="{FF2B5EF4-FFF2-40B4-BE49-F238E27FC236}">
                      <a16:creationId xmlns:a16="http://schemas.microsoft.com/office/drawing/2014/main" id="{9FD88C21-0262-D830-CB29-C9FDDC4A88F6}"/>
                    </a:ext>
                  </a:extLst>
                </p:cNvPr>
                <p:cNvPicPr/>
                <p:nvPr/>
              </p:nvPicPr>
              <p:blipFill>
                <a:blip r:embed="rId230"/>
                <a:stretch>
                  <a:fillRect/>
                </a:stretch>
              </p:blipFill>
              <p:spPr>
                <a:xfrm>
                  <a:off x="5564127" y="6375142"/>
                  <a:ext cx="234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2" name="Freihand 141">
                  <a:extLst>
                    <a:ext uri="{FF2B5EF4-FFF2-40B4-BE49-F238E27FC236}">
                      <a16:creationId xmlns:a16="http://schemas.microsoft.com/office/drawing/2014/main" id="{F606AE15-5D4A-9C8E-EFCC-0C369F548836}"/>
                    </a:ext>
                  </a:extLst>
                </p14:cNvPr>
                <p14:cNvContentPartPr/>
                <p14:nvPr/>
              </p14:nvContentPartPr>
              <p14:xfrm>
                <a:off x="5564487" y="5931622"/>
                <a:ext cx="2710800" cy="732600"/>
              </p14:xfrm>
            </p:contentPart>
          </mc:Choice>
          <mc:Fallback>
            <p:pic>
              <p:nvPicPr>
                <p:cNvPr id="142" name="Freihand 141">
                  <a:extLst>
                    <a:ext uri="{FF2B5EF4-FFF2-40B4-BE49-F238E27FC236}">
                      <a16:creationId xmlns:a16="http://schemas.microsoft.com/office/drawing/2014/main" id="{F606AE15-5D4A-9C8E-EFCC-0C369F548836}"/>
                    </a:ext>
                  </a:extLst>
                </p:cNvPr>
                <p:cNvPicPr/>
                <p:nvPr/>
              </p:nvPicPr>
              <p:blipFill>
                <a:blip r:embed="rId232"/>
                <a:stretch>
                  <a:fillRect/>
                </a:stretch>
              </p:blipFill>
              <p:spPr>
                <a:xfrm>
                  <a:off x="5555847" y="5922622"/>
                  <a:ext cx="272844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3" name="Freihand 142">
                  <a:extLst>
                    <a:ext uri="{FF2B5EF4-FFF2-40B4-BE49-F238E27FC236}">
                      <a16:creationId xmlns:a16="http://schemas.microsoft.com/office/drawing/2014/main" id="{4BC3BBB8-A85D-05FA-3C44-88DE2D2D88D8}"/>
                    </a:ext>
                  </a:extLst>
                </p14:cNvPr>
                <p14:cNvContentPartPr/>
                <p14:nvPr/>
              </p14:nvContentPartPr>
              <p14:xfrm>
                <a:off x="8148207" y="6225382"/>
                <a:ext cx="108360" cy="128160"/>
              </p14:xfrm>
            </p:contentPart>
          </mc:Choice>
          <mc:Fallback>
            <p:pic>
              <p:nvPicPr>
                <p:cNvPr id="143" name="Freihand 142">
                  <a:extLst>
                    <a:ext uri="{FF2B5EF4-FFF2-40B4-BE49-F238E27FC236}">
                      <a16:creationId xmlns:a16="http://schemas.microsoft.com/office/drawing/2014/main" id="{4BC3BBB8-A85D-05FA-3C44-88DE2D2D88D8}"/>
                    </a:ext>
                  </a:extLst>
                </p:cNvPr>
                <p:cNvPicPr/>
                <p:nvPr/>
              </p:nvPicPr>
              <p:blipFill>
                <a:blip r:embed="rId234"/>
                <a:stretch>
                  <a:fillRect/>
                </a:stretch>
              </p:blipFill>
              <p:spPr>
                <a:xfrm>
                  <a:off x="8139207" y="6216382"/>
                  <a:ext cx="126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4" name="Freihand 143">
                  <a:extLst>
                    <a:ext uri="{FF2B5EF4-FFF2-40B4-BE49-F238E27FC236}">
                      <a16:creationId xmlns:a16="http://schemas.microsoft.com/office/drawing/2014/main" id="{D08B9590-E1A1-2197-7506-FAFCB6E478CE}"/>
                    </a:ext>
                  </a:extLst>
                </p14:cNvPr>
                <p14:cNvContentPartPr/>
                <p14:nvPr/>
              </p14:nvContentPartPr>
              <p14:xfrm>
                <a:off x="8255847" y="6203062"/>
                <a:ext cx="73440" cy="92880"/>
              </p14:xfrm>
            </p:contentPart>
          </mc:Choice>
          <mc:Fallback>
            <p:pic>
              <p:nvPicPr>
                <p:cNvPr id="144" name="Freihand 143">
                  <a:extLst>
                    <a:ext uri="{FF2B5EF4-FFF2-40B4-BE49-F238E27FC236}">
                      <a16:creationId xmlns:a16="http://schemas.microsoft.com/office/drawing/2014/main" id="{D08B9590-E1A1-2197-7506-FAFCB6E478CE}"/>
                    </a:ext>
                  </a:extLst>
                </p:cNvPr>
                <p:cNvPicPr/>
                <p:nvPr/>
              </p:nvPicPr>
              <p:blipFill>
                <a:blip r:embed="rId236"/>
                <a:stretch>
                  <a:fillRect/>
                </a:stretch>
              </p:blipFill>
              <p:spPr>
                <a:xfrm>
                  <a:off x="8247207" y="6194062"/>
                  <a:ext cx="91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5" name="Freihand 144">
                  <a:extLst>
                    <a:ext uri="{FF2B5EF4-FFF2-40B4-BE49-F238E27FC236}">
                      <a16:creationId xmlns:a16="http://schemas.microsoft.com/office/drawing/2014/main" id="{A7B2E631-8B8C-34E2-6BF0-E63FFE589B1C}"/>
                    </a:ext>
                  </a:extLst>
                </p14:cNvPr>
                <p14:cNvContentPartPr/>
                <p14:nvPr/>
              </p14:nvContentPartPr>
              <p14:xfrm>
                <a:off x="8329647" y="6100822"/>
                <a:ext cx="127080" cy="182880"/>
              </p14:xfrm>
            </p:contentPart>
          </mc:Choice>
          <mc:Fallback>
            <p:pic>
              <p:nvPicPr>
                <p:cNvPr id="145" name="Freihand 144">
                  <a:extLst>
                    <a:ext uri="{FF2B5EF4-FFF2-40B4-BE49-F238E27FC236}">
                      <a16:creationId xmlns:a16="http://schemas.microsoft.com/office/drawing/2014/main" id="{A7B2E631-8B8C-34E2-6BF0-E63FFE589B1C}"/>
                    </a:ext>
                  </a:extLst>
                </p:cNvPr>
                <p:cNvPicPr/>
                <p:nvPr/>
              </p:nvPicPr>
              <p:blipFill>
                <a:blip r:embed="rId238"/>
                <a:stretch>
                  <a:fillRect/>
                </a:stretch>
              </p:blipFill>
              <p:spPr>
                <a:xfrm>
                  <a:off x="8320647" y="6092182"/>
                  <a:ext cx="144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6" name="Freihand 145">
                  <a:extLst>
                    <a:ext uri="{FF2B5EF4-FFF2-40B4-BE49-F238E27FC236}">
                      <a16:creationId xmlns:a16="http://schemas.microsoft.com/office/drawing/2014/main" id="{473FDE04-8D66-384C-C14B-2CB1A1D54521}"/>
                    </a:ext>
                  </a:extLst>
                </p14:cNvPr>
                <p14:cNvContentPartPr/>
                <p14:nvPr/>
              </p14:nvContentPartPr>
              <p14:xfrm>
                <a:off x="8285367" y="6027022"/>
                <a:ext cx="193320" cy="326520"/>
              </p14:xfrm>
            </p:contentPart>
          </mc:Choice>
          <mc:Fallback>
            <p:pic>
              <p:nvPicPr>
                <p:cNvPr id="146" name="Freihand 145">
                  <a:extLst>
                    <a:ext uri="{FF2B5EF4-FFF2-40B4-BE49-F238E27FC236}">
                      <a16:creationId xmlns:a16="http://schemas.microsoft.com/office/drawing/2014/main" id="{473FDE04-8D66-384C-C14B-2CB1A1D54521}"/>
                    </a:ext>
                  </a:extLst>
                </p:cNvPr>
                <p:cNvPicPr/>
                <p:nvPr/>
              </p:nvPicPr>
              <p:blipFill>
                <a:blip r:embed="rId240"/>
                <a:stretch>
                  <a:fillRect/>
                </a:stretch>
              </p:blipFill>
              <p:spPr>
                <a:xfrm>
                  <a:off x="8276367" y="6018022"/>
                  <a:ext cx="210960" cy="34416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95" name="Freihand 94">
                <a:extLst>
                  <a:ext uri="{FF2B5EF4-FFF2-40B4-BE49-F238E27FC236}">
                    <a16:creationId xmlns:a16="http://schemas.microsoft.com/office/drawing/2014/main" id="{A5F2E3D7-EF7F-3C2A-085F-E311D9156EA0}"/>
                  </a:ext>
                </a:extLst>
              </p14:cNvPr>
              <p14:cNvContentPartPr/>
              <p14:nvPr/>
            </p14:nvContentPartPr>
            <p14:xfrm>
              <a:off x="8919687" y="1776796"/>
              <a:ext cx="109800" cy="33840"/>
            </p14:xfrm>
          </p:contentPart>
        </mc:Choice>
        <mc:Fallback>
          <p:pic>
            <p:nvPicPr>
              <p:cNvPr id="95" name="Freihand 94">
                <a:extLst>
                  <a:ext uri="{FF2B5EF4-FFF2-40B4-BE49-F238E27FC236}">
                    <a16:creationId xmlns:a16="http://schemas.microsoft.com/office/drawing/2014/main" id="{A5F2E3D7-EF7F-3C2A-085F-E311D9156EA0}"/>
                  </a:ext>
                </a:extLst>
              </p:cNvPr>
              <p:cNvPicPr/>
              <p:nvPr/>
            </p:nvPicPr>
            <p:blipFill>
              <a:blip r:embed="rId6"/>
              <a:stretch>
                <a:fillRect/>
              </a:stretch>
            </p:blipFill>
            <p:spPr>
              <a:xfrm>
                <a:off x="8911047" y="1768156"/>
                <a:ext cx="127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0" name="Freihand 269">
                <a:extLst>
                  <a:ext uri="{FF2B5EF4-FFF2-40B4-BE49-F238E27FC236}">
                    <a16:creationId xmlns:a16="http://schemas.microsoft.com/office/drawing/2014/main" id="{D8F1DE28-9E36-BFDC-3332-9D6B7C97ECCF}"/>
                  </a:ext>
                </a:extLst>
              </p14:cNvPr>
              <p14:cNvContentPartPr/>
              <p14:nvPr/>
            </p14:nvContentPartPr>
            <p14:xfrm>
              <a:off x="10700607" y="3160276"/>
              <a:ext cx="115920" cy="96480"/>
            </p14:xfrm>
          </p:contentPart>
        </mc:Choice>
        <mc:Fallback>
          <p:pic>
            <p:nvPicPr>
              <p:cNvPr id="270" name="Freihand 269">
                <a:extLst>
                  <a:ext uri="{FF2B5EF4-FFF2-40B4-BE49-F238E27FC236}">
                    <a16:creationId xmlns:a16="http://schemas.microsoft.com/office/drawing/2014/main" id="{D8F1DE28-9E36-BFDC-3332-9D6B7C97ECCF}"/>
                  </a:ext>
                </a:extLst>
              </p:cNvPr>
              <p:cNvPicPr/>
              <p:nvPr/>
            </p:nvPicPr>
            <p:blipFill>
              <a:blip r:embed="rId8"/>
              <a:stretch>
                <a:fillRect/>
              </a:stretch>
            </p:blipFill>
            <p:spPr>
              <a:xfrm>
                <a:off x="10691967" y="3151276"/>
                <a:ext cx="133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0" name="Freihand 289">
                <a:extLst>
                  <a:ext uri="{FF2B5EF4-FFF2-40B4-BE49-F238E27FC236}">
                    <a16:creationId xmlns:a16="http://schemas.microsoft.com/office/drawing/2014/main" id="{4CEA9807-9009-083C-8E2D-9A5A06712696}"/>
                  </a:ext>
                </a:extLst>
              </p14:cNvPr>
              <p14:cNvContentPartPr/>
              <p14:nvPr/>
            </p14:nvContentPartPr>
            <p14:xfrm>
              <a:off x="6724047" y="3579316"/>
              <a:ext cx="1143000" cy="114840"/>
            </p14:xfrm>
          </p:contentPart>
        </mc:Choice>
        <mc:Fallback>
          <p:pic>
            <p:nvPicPr>
              <p:cNvPr id="290" name="Freihand 289">
                <a:extLst>
                  <a:ext uri="{FF2B5EF4-FFF2-40B4-BE49-F238E27FC236}">
                    <a16:creationId xmlns:a16="http://schemas.microsoft.com/office/drawing/2014/main" id="{4CEA9807-9009-083C-8E2D-9A5A06712696}"/>
                  </a:ext>
                </a:extLst>
              </p:cNvPr>
              <p:cNvPicPr/>
              <p:nvPr/>
            </p:nvPicPr>
            <p:blipFill>
              <a:blip r:embed="rId10"/>
              <a:stretch>
                <a:fillRect/>
              </a:stretch>
            </p:blipFill>
            <p:spPr>
              <a:xfrm>
                <a:off x="6715047" y="3570316"/>
                <a:ext cx="1160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9" name="Freihand 308">
                <a:extLst>
                  <a:ext uri="{FF2B5EF4-FFF2-40B4-BE49-F238E27FC236}">
                    <a16:creationId xmlns:a16="http://schemas.microsoft.com/office/drawing/2014/main" id="{86681461-52A8-3E86-F992-0A9798F1D108}"/>
                  </a:ext>
                </a:extLst>
              </p14:cNvPr>
              <p14:cNvContentPartPr/>
              <p14:nvPr/>
            </p14:nvContentPartPr>
            <p14:xfrm>
              <a:off x="6162087" y="2731876"/>
              <a:ext cx="5726160" cy="1015920"/>
            </p14:xfrm>
          </p:contentPart>
        </mc:Choice>
        <mc:Fallback>
          <p:pic>
            <p:nvPicPr>
              <p:cNvPr id="309" name="Freihand 308">
                <a:extLst>
                  <a:ext uri="{FF2B5EF4-FFF2-40B4-BE49-F238E27FC236}">
                    <a16:creationId xmlns:a16="http://schemas.microsoft.com/office/drawing/2014/main" id="{86681461-52A8-3E86-F992-0A9798F1D108}"/>
                  </a:ext>
                </a:extLst>
              </p:cNvPr>
              <p:cNvPicPr/>
              <p:nvPr/>
            </p:nvPicPr>
            <p:blipFill>
              <a:blip r:embed="rId12"/>
              <a:stretch>
                <a:fillRect/>
              </a:stretch>
            </p:blipFill>
            <p:spPr>
              <a:xfrm>
                <a:off x="6153087" y="2723236"/>
                <a:ext cx="5743800" cy="1033560"/>
              </a:xfrm>
              <a:prstGeom prst="rect">
                <a:avLst/>
              </a:prstGeom>
            </p:spPr>
          </p:pic>
        </mc:Fallback>
      </mc:AlternateContent>
      <p:grpSp>
        <p:nvGrpSpPr>
          <p:cNvPr id="312" name="Gruppieren 311">
            <a:extLst>
              <a:ext uri="{FF2B5EF4-FFF2-40B4-BE49-F238E27FC236}">
                <a16:creationId xmlns:a16="http://schemas.microsoft.com/office/drawing/2014/main" id="{47A4ECD2-679F-DDDF-C339-A042B4AB79CC}"/>
              </a:ext>
            </a:extLst>
          </p:cNvPr>
          <p:cNvGrpSpPr/>
          <p:nvPr/>
        </p:nvGrpSpPr>
        <p:grpSpPr>
          <a:xfrm>
            <a:off x="2799687" y="499516"/>
            <a:ext cx="8991720" cy="4577400"/>
            <a:chOff x="2799687" y="499516"/>
            <a:chExt cx="8991720" cy="4577400"/>
          </a:xfrm>
        </p:grpSpPr>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46FD2C30-9F9F-34CA-06BB-5B9C20228EFC}"/>
                    </a:ext>
                  </a:extLst>
                </p14:cNvPr>
                <p14:cNvContentPartPr/>
                <p14:nvPr/>
              </p14:nvContentPartPr>
              <p14:xfrm>
                <a:off x="2799687" y="1069036"/>
                <a:ext cx="506880" cy="579600"/>
              </p14:xfrm>
            </p:contentPart>
          </mc:Choice>
          <mc:Fallback>
            <p:pic>
              <p:nvPicPr>
                <p:cNvPr id="2" name="Freihand 1">
                  <a:extLst>
                    <a:ext uri="{FF2B5EF4-FFF2-40B4-BE49-F238E27FC236}">
                      <a16:creationId xmlns:a16="http://schemas.microsoft.com/office/drawing/2014/main" id="{46FD2C30-9F9F-34CA-06BB-5B9C20228EFC}"/>
                    </a:ext>
                  </a:extLst>
                </p:cNvPr>
                <p:cNvPicPr/>
                <p:nvPr/>
              </p:nvPicPr>
              <p:blipFill>
                <a:blip r:embed="rId14"/>
                <a:stretch>
                  <a:fillRect/>
                </a:stretch>
              </p:blipFill>
              <p:spPr>
                <a:xfrm>
                  <a:off x="2790687" y="1060036"/>
                  <a:ext cx="52452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B64DE9BB-BFE8-62F1-3856-692F8B306B2C}"/>
                    </a:ext>
                  </a:extLst>
                </p14:cNvPr>
                <p14:cNvContentPartPr/>
                <p14:nvPr/>
              </p14:nvContentPartPr>
              <p14:xfrm>
                <a:off x="3347967" y="900916"/>
                <a:ext cx="262080" cy="156240"/>
              </p14:xfrm>
            </p:contentPart>
          </mc:Choice>
          <mc:Fallback>
            <p:pic>
              <p:nvPicPr>
                <p:cNvPr id="3" name="Freihand 2">
                  <a:extLst>
                    <a:ext uri="{FF2B5EF4-FFF2-40B4-BE49-F238E27FC236}">
                      <a16:creationId xmlns:a16="http://schemas.microsoft.com/office/drawing/2014/main" id="{B64DE9BB-BFE8-62F1-3856-692F8B306B2C}"/>
                    </a:ext>
                  </a:extLst>
                </p:cNvPr>
                <p:cNvPicPr/>
                <p:nvPr/>
              </p:nvPicPr>
              <p:blipFill>
                <a:blip r:embed="rId16"/>
                <a:stretch>
                  <a:fillRect/>
                </a:stretch>
              </p:blipFill>
              <p:spPr>
                <a:xfrm>
                  <a:off x="3338967" y="891916"/>
                  <a:ext cx="279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73773BCF-D17A-73F7-5FB2-1392E2DB4C0D}"/>
                    </a:ext>
                  </a:extLst>
                </p14:cNvPr>
                <p14:cNvContentPartPr/>
                <p14:nvPr/>
              </p14:nvContentPartPr>
              <p14:xfrm>
                <a:off x="3306207" y="917476"/>
                <a:ext cx="259200" cy="167400"/>
              </p14:xfrm>
            </p:contentPart>
          </mc:Choice>
          <mc:Fallback>
            <p:pic>
              <p:nvPicPr>
                <p:cNvPr id="4" name="Freihand 3">
                  <a:extLst>
                    <a:ext uri="{FF2B5EF4-FFF2-40B4-BE49-F238E27FC236}">
                      <a16:creationId xmlns:a16="http://schemas.microsoft.com/office/drawing/2014/main" id="{73773BCF-D17A-73F7-5FB2-1392E2DB4C0D}"/>
                    </a:ext>
                  </a:extLst>
                </p:cNvPr>
                <p:cNvPicPr/>
                <p:nvPr/>
              </p:nvPicPr>
              <p:blipFill>
                <a:blip r:embed="rId18"/>
                <a:stretch>
                  <a:fillRect/>
                </a:stretch>
              </p:blipFill>
              <p:spPr>
                <a:xfrm>
                  <a:off x="3297567" y="908476"/>
                  <a:ext cx="276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D6E5E21D-776B-0B14-F3D3-77A525ED4484}"/>
                    </a:ext>
                  </a:extLst>
                </p14:cNvPr>
                <p14:cNvContentPartPr/>
                <p14:nvPr/>
              </p14:nvContentPartPr>
              <p14:xfrm>
                <a:off x="3788247" y="854116"/>
                <a:ext cx="187920" cy="125280"/>
              </p14:xfrm>
            </p:contentPart>
          </mc:Choice>
          <mc:Fallback>
            <p:pic>
              <p:nvPicPr>
                <p:cNvPr id="5" name="Freihand 4">
                  <a:extLst>
                    <a:ext uri="{FF2B5EF4-FFF2-40B4-BE49-F238E27FC236}">
                      <a16:creationId xmlns:a16="http://schemas.microsoft.com/office/drawing/2014/main" id="{D6E5E21D-776B-0B14-F3D3-77A525ED4484}"/>
                    </a:ext>
                  </a:extLst>
                </p:cNvPr>
                <p:cNvPicPr/>
                <p:nvPr/>
              </p:nvPicPr>
              <p:blipFill>
                <a:blip r:embed="rId20"/>
                <a:stretch>
                  <a:fillRect/>
                </a:stretch>
              </p:blipFill>
              <p:spPr>
                <a:xfrm>
                  <a:off x="3779607" y="845116"/>
                  <a:ext cx="205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D30E386C-BBAC-E5D2-60BB-2E7FD3427E4E}"/>
                    </a:ext>
                  </a:extLst>
                </p14:cNvPr>
                <p14:cNvContentPartPr/>
                <p14:nvPr/>
              </p14:nvContentPartPr>
              <p14:xfrm>
                <a:off x="4011447" y="832516"/>
                <a:ext cx="82080" cy="93600"/>
              </p14:xfrm>
            </p:contentPart>
          </mc:Choice>
          <mc:Fallback>
            <p:pic>
              <p:nvPicPr>
                <p:cNvPr id="8" name="Freihand 7">
                  <a:extLst>
                    <a:ext uri="{FF2B5EF4-FFF2-40B4-BE49-F238E27FC236}">
                      <a16:creationId xmlns:a16="http://schemas.microsoft.com/office/drawing/2014/main" id="{D30E386C-BBAC-E5D2-60BB-2E7FD3427E4E}"/>
                    </a:ext>
                  </a:extLst>
                </p:cNvPr>
                <p:cNvPicPr/>
                <p:nvPr/>
              </p:nvPicPr>
              <p:blipFill>
                <a:blip r:embed="rId22"/>
                <a:stretch>
                  <a:fillRect/>
                </a:stretch>
              </p:blipFill>
              <p:spPr>
                <a:xfrm>
                  <a:off x="4002807" y="823876"/>
                  <a:ext cx="99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D6E7E681-27C9-6EFB-5571-326D487A2F54}"/>
                    </a:ext>
                  </a:extLst>
                </p14:cNvPr>
                <p14:cNvContentPartPr/>
                <p14:nvPr/>
              </p14:nvContentPartPr>
              <p14:xfrm>
                <a:off x="4138527" y="823876"/>
                <a:ext cx="125280" cy="226800"/>
              </p14:xfrm>
            </p:contentPart>
          </mc:Choice>
          <mc:Fallback>
            <p:pic>
              <p:nvPicPr>
                <p:cNvPr id="10" name="Freihand 9">
                  <a:extLst>
                    <a:ext uri="{FF2B5EF4-FFF2-40B4-BE49-F238E27FC236}">
                      <a16:creationId xmlns:a16="http://schemas.microsoft.com/office/drawing/2014/main" id="{D6E7E681-27C9-6EFB-5571-326D487A2F54}"/>
                    </a:ext>
                  </a:extLst>
                </p:cNvPr>
                <p:cNvPicPr/>
                <p:nvPr/>
              </p:nvPicPr>
              <p:blipFill>
                <a:blip r:embed="rId24"/>
                <a:stretch>
                  <a:fillRect/>
                </a:stretch>
              </p:blipFill>
              <p:spPr>
                <a:xfrm>
                  <a:off x="4129527" y="815236"/>
                  <a:ext cx="142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CF75F2A9-C0CD-D69E-2221-C3222E332D49}"/>
                    </a:ext>
                  </a:extLst>
                </p14:cNvPr>
                <p14:cNvContentPartPr/>
                <p14:nvPr/>
              </p14:nvContentPartPr>
              <p14:xfrm>
                <a:off x="4320687" y="814156"/>
                <a:ext cx="122760" cy="105120"/>
              </p14:xfrm>
            </p:contentPart>
          </mc:Choice>
          <mc:Fallback>
            <p:pic>
              <p:nvPicPr>
                <p:cNvPr id="11" name="Freihand 10">
                  <a:extLst>
                    <a:ext uri="{FF2B5EF4-FFF2-40B4-BE49-F238E27FC236}">
                      <a16:creationId xmlns:a16="http://schemas.microsoft.com/office/drawing/2014/main" id="{CF75F2A9-C0CD-D69E-2221-C3222E332D49}"/>
                    </a:ext>
                  </a:extLst>
                </p:cNvPr>
                <p:cNvPicPr/>
                <p:nvPr/>
              </p:nvPicPr>
              <p:blipFill>
                <a:blip r:embed="rId26"/>
                <a:stretch>
                  <a:fillRect/>
                </a:stretch>
              </p:blipFill>
              <p:spPr>
                <a:xfrm>
                  <a:off x="4312047" y="805156"/>
                  <a:ext cx="140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983AD1DE-73AC-BA24-42BE-F6C0E0EA87B5}"/>
                    </a:ext>
                  </a:extLst>
                </p14:cNvPr>
                <p14:cNvContentPartPr/>
                <p14:nvPr/>
              </p14:nvContentPartPr>
              <p14:xfrm>
                <a:off x="4440927" y="790036"/>
                <a:ext cx="10440" cy="116640"/>
              </p14:xfrm>
            </p:contentPart>
          </mc:Choice>
          <mc:Fallback>
            <p:pic>
              <p:nvPicPr>
                <p:cNvPr id="12" name="Freihand 11">
                  <a:extLst>
                    <a:ext uri="{FF2B5EF4-FFF2-40B4-BE49-F238E27FC236}">
                      <a16:creationId xmlns:a16="http://schemas.microsoft.com/office/drawing/2014/main" id="{983AD1DE-73AC-BA24-42BE-F6C0E0EA87B5}"/>
                    </a:ext>
                  </a:extLst>
                </p:cNvPr>
                <p:cNvPicPr/>
                <p:nvPr/>
              </p:nvPicPr>
              <p:blipFill>
                <a:blip r:embed="rId28"/>
                <a:stretch>
                  <a:fillRect/>
                </a:stretch>
              </p:blipFill>
              <p:spPr>
                <a:xfrm>
                  <a:off x="4431927" y="781036"/>
                  <a:ext cx="28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8AA9C296-351A-EDA0-9CE4-376B1EEF0066}"/>
                    </a:ext>
                  </a:extLst>
                </p14:cNvPr>
                <p14:cNvContentPartPr/>
                <p14:nvPr/>
              </p14:nvContentPartPr>
              <p14:xfrm>
                <a:off x="4504287" y="697516"/>
                <a:ext cx="351000" cy="179280"/>
              </p14:xfrm>
            </p:contentPart>
          </mc:Choice>
          <mc:Fallback>
            <p:pic>
              <p:nvPicPr>
                <p:cNvPr id="14" name="Freihand 13">
                  <a:extLst>
                    <a:ext uri="{FF2B5EF4-FFF2-40B4-BE49-F238E27FC236}">
                      <a16:creationId xmlns:a16="http://schemas.microsoft.com/office/drawing/2014/main" id="{8AA9C296-351A-EDA0-9CE4-376B1EEF0066}"/>
                    </a:ext>
                  </a:extLst>
                </p:cNvPr>
                <p:cNvPicPr/>
                <p:nvPr/>
              </p:nvPicPr>
              <p:blipFill>
                <a:blip r:embed="rId30"/>
                <a:stretch>
                  <a:fillRect/>
                </a:stretch>
              </p:blipFill>
              <p:spPr>
                <a:xfrm>
                  <a:off x="4495647" y="688516"/>
                  <a:ext cx="368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C2435A80-CA37-0294-F2A7-A378F645C19D}"/>
                    </a:ext>
                  </a:extLst>
                </p14:cNvPr>
                <p14:cNvContentPartPr/>
                <p14:nvPr/>
              </p14:nvContentPartPr>
              <p14:xfrm>
                <a:off x="4800927" y="663316"/>
                <a:ext cx="9000" cy="14760"/>
              </p14:xfrm>
            </p:contentPart>
          </mc:Choice>
          <mc:Fallback>
            <p:pic>
              <p:nvPicPr>
                <p:cNvPr id="15" name="Freihand 14">
                  <a:extLst>
                    <a:ext uri="{FF2B5EF4-FFF2-40B4-BE49-F238E27FC236}">
                      <a16:creationId xmlns:a16="http://schemas.microsoft.com/office/drawing/2014/main" id="{C2435A80-CA37-0294-F2A7-A378F645C19D}"/>
                    </a:ext>
                  </a:extLst>
                </p:cNvPr>
                <p:cNvPicPr/>
                <p:nvPr/>
              </p:nvPicPr>
              <p:blipFill>
                <a:blip r:embed="rId32"/>
                <a:stretch>
                  <a:fillRect/>
                </a:stretch>
              </p:blipFill>
              <p:spPr>
                <a:xfrm>
                  <a:off x="4791927" y="654676"/>
                  <a:ext cx="26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E59B0E5E-3177-FA2F-E370-D6A1E2FCAC65}"/>
                    </a:ext>
                  </a:extLst>
                </p14:cNvPr>
                <p14:cNvContentPartPr/>
                <p14:nvPr/>
              </p14:nvContentPartPr>
              <p14:xfrm>
                <a:off x="5023047" y="667276"/>
                <a:ext cx="138960" cy="169920"/>
              </p14:xfrm>
            </p:contentPart>
          </mc:Choice>
          <mc:Fallback>
            <p:pic>
              <p:nvPicPr>
                <p:cNvPr id="16" name="Freihand 15">
                  <a:extLst>
                    <a:ext uri="{FF2B5EF4-FFF2-40B4-BE49-F238E27FC236}">
                      <a16:creationId xmlns:a16="http://schemas.microsoft.com/office/drawing/2014/main" id="{E59B0E5E-3177-FA2F-E370-D6A1E2FCAC65}"/>
                    </a:ext>
                  </a:extLst>
                </p:cNvPr>
                <p:cNvPicPr/>
                <p:nvPr/>
              </p:nvPicPr>
              <p:blipFill>
                <a:blip r:embed="rId34"/>
                <a:stretch>
                  <a:fillRect/>
                </a:stretch>
              </p:blipFill>
              <p:spPr>
                <a:xfrm>
                  <a:off x="5014407" y="658276"/>
                  <a:ext cx="1566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EE7D6421-A6FF-7F19-4A56-BAF9A53B2923}"/>
                    </a:ext>
                  </a:extLst>
                </p14:cNvPr>
                <p14:cNvContentPartPr/>
                <p14:nvPr/>
              </p14:nvContentPartPr>
              <p14:xfrm>
                <a:off x="5201967" y="666916"/>
                <a:ext cx="97200" cy="147240"/>
              </p14:xfrm>
            </p:contentPart>
          </mc:Choice>
          <mc:Fallback>
            <p:pic>
              <p:nvPicPr>
                <p:cNvPr id="17" name="Freihand 16">
                  <a:extLst>
                    <a:ext uri="{FF2B5EF4-FFF2-40B4-BE49-F238E27FC236}">
                      <a16:creationId xmlns:a16="http://schemas.microsoft.com/office/drawing/2014/main" id="{EE7D6421-A6FF-7F19-4A56-BAF9A53B2923}"/>
                    </a:ext>
                  </a:extLst>
                </p:cNvPr>
                <p:cNvPicPr/>
                <p:nvPr/>
              </p:nvPicPr>
              <p:blipFill>
                <a:blip r:embed="rId36"/>
                <a:stretch>
                  <a:fillRect/>
                </a:stretch>
              </p:blipFill>
              <p:spPr>
                <a:xfrm>
                  <a:off x="5193327" y="658276"/>
                  <a:ext cx="114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D289FA0B-0BB6-24B5-9B13-F290DDA8C433}"/>
                    </a:ext>
                  </a:extLst>
                </p14:cNvPr>
                <p14:cNvContentPartPr/>
                <p14:nvPr/>
              </p14:nvContentPartPr>
              <p14:xfrm>
                <a:off x="5332287" y="661516"/>
                <a:ext cx="142920" cy="119880"/>
              </p14:xfrm>
            </p:contentPart>
          </mc:Choice>
          <mc:Fallback>
            <p:pic>
              <p:nvPicPr>
                <p:cNvPr id="18" name="Freihand 17">
                  <a:extLst>
                    <a:ext uri="{FF2B5EF4-FFF2-40B4-BE49-F238E27FC236}">
                      <a16:creationId xmlns:a16="http://schemas.microsoft.com/office/drawing/2014/main" id="{D289FA0B-0BB6-24B5-9B13-F290DDA8C433}"/>
                    </a:ext>
                  </a:extLst>
                </p:cNvPr>
                <p:cNvPicPr/>
                <p:nvPr/>
              </p:nvPicPr>
              <p:blipFill>
                <a:blip r:embed="rId38"/>
                <a:stretch>
                  <a:fillRect/>
                </a:stretch>
              </p:blipFill>
              <p:spPr>
                <a:xfrm>
                  <a:off x="5323647" y="652516"/>
                  <a:ext cx="160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C498081C-A743-87DC-569D-842E6143ED34}"/>
                    </a:ext>
                  </a:extLst>
                </p14:cNvPr>
                <p14:cNvContentPartPr/>
                <p14:nvPr/>
              </p14:nvContentPartPr>
              <p14:xfrm>
                <a:off x="5527407" y="709036"/>
                <a:ext cx="214200" cy="162360"/>
              </p14:xfrm>
            </p:contentPart>
          </mc:Choice>
          <mc:Fallback>
            <p:pic>
              <p:nvPicPr>
                <p:cNvPr id="19" name="Freihand 18">
                  <a:extLst>
                    <a:ext uri="{FF2B5EF4-FFF2-40B4-BE49-F238E27FC236}">
                      <a16:creationId xmlns:a16="http://schemas.microsoft.com/office/drawing/2014/main" id="{C498081C-A743-87DC-569D-842E6143ED34}"/>
                    </a:ext>
                  </a:extLst>
                </p:cNvPr>
                <p:cNvPicPr/>
                <p:nvPr/>
              </p:nvPicPr>
              <p:blipFill>
                <a:blip r:embed="rId40"/>
                <a:stretch>
                  <a:fillRect/>
                </a:stretch>
              </p:blipFill>
              <p:spPr>
                <a:xfrm>
                  <a:off x="5518407" y="700396"/>
                  <a:ext cx="231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3F5DF59F-5229-156F-0A71-206FB090BD59}"/>
                    </a:ext>
                  </a:extLst>
                </p14:cNvPr>
                <p14:cNvContentPartPr/>
                <p14:nvPr/>
              </p14:nvContentPartPr>
              <p14:xfrm>
                <a:off x="5745207" y="680596"/>
                <a:ext cx="24480" cy="33480"/>
              </p14:xfrm>
            </p:contentPart>
          </mc:Choice>
          <mc:Fallback>
            <p:pic>
              <p:nvPicPr>
                <p:cNvPr id="20" name="Freihand 19">
                  <a:extLst>
                    <a:ext uri="{FF2B5EF4-FFF2-40B4-BE49-F238E27FC236}">
                      <a16:creationId xmlns:a16="http://schemas.microsoft.com/office/drawing/2014/main" id="{3F5DF59F-5229-156F-0A71-206FB090BD59}"/>
                    </a:ext>
                  </a:extLst>
                </p:cNvPr>
                <p:cNvPicPr/>
                <p:nvPr/>
              </p:nvPicPr>
              <p:blipFill>
                <a:blip r:embed="rId42"/>
                <a:stretch>
                  <a:fillRect/>
                </a:stretch>
              </p:blipFill>
              <p:spPr>
                <a:xfrm>
                  <a:off x="5736207" y="671596"/>
                  <a:ext cx="42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6B3618EC-D6A3-BE6F-F99E-B9E094CCA4F6}"/>
                    </a:ext>
                  </a:extLst>
                </p14:cNvPr>
                <p14:cNvContentPartPr/>
                <p14:nvPr/>
              </p14:nvContentPartPr>
              <p14:xfrm>
                <a:off x="5765367" y="729916"/>
                <a:ext cx="85320" cy="180360"/>
              </p14:xfrm>
            </p:contentPart>
          </mc:Choice>
          <mc:Fallback>
            <p:pic>
              <p:nvPicPr>
                <p:cNvPr id="21" name="Freihand 20">
                  <a:extLst>
                    <a:ext uri="{FF2B5EF4-FFF2-40B4-BE49-F238E27FC236}">
                      <a16:creationId xmlns:a16="http://schemas.microsoft.com/office/drawing/2014/main" id="{6B3618EC-D6A3-BE6F-F99E-B9E094CCA4F6}"/>
                    </a:ext>
                  </a:extLst>
                </p:cNvPr>
                <p:cNvPicPr/>
                <p:nvPr/>
              </p:nvPicPr>
              <p:blipFill>
                <a:blip r:embed="rId44"/>
                <a:stretch>
                  <a:fillRect/>
                </a:stretch>
              </p:blipFill>
              <p:spPr>
                <a:xfrm>
                  <a:off x="5756727" y="721276"/>
                  <a:ext cx="102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7F087DE8-F43F-0326-F276-E246B5001B6C}"/>
                    </a:ext>
                  </a:extLst>
                </p14:cNvPr>
                <p14:cNvContentPartPr/>
                <p14:nvPr/>
              </p14:nvContentPartPr>
              <p14:xfrm>
                <a:off x="5910447" y="637756"/>
                <a:ext cx="126000" cy="150480"/>
              </p14:xfrm>
            </p:contentPart>
          </mc:Choice>
          <mc:Fallback>
            <p:pic>
              <p:nvPicPr>
                <p:cNvPr id="22" name="Freihand 21">
                  <a:extLst>
                    <a:ext uri="{FF2B5EF4-FFF2-40B4-BE49-F238E27FC236}">
                      <a16:creationId xmlns:a16="http://schemas.microsoft.com/office/drawing/2014/main" id="{7F087DE8-F43F-0326-F276-E246B5001B6C}"/>
                    </a:ext>
                  </a:extLst>
                </p:cNvPr>
                <p:cNvPicPr/>
                <p:nvPr/>
              </p:nvPicPr>
              <p:blipFill>
                <a:blip r:embed="rId46"/>
                <a:stretch>
                  <a:fillRect/>
                </a:stretch>
              </p:blipFill>
              <p:spPr>
                <a:xfrm>
                  <a:off x="5901447" y="628756"/>
                  <a:ext cx="143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4E99CB9B-3E76-2542-DB31-9CF8DF1CADC7}"/>
                    </a:ext>
                  </a:extLst>
                </p14:cNvPr>
                <p14:cNvContentPartPr/>
                <p14:nvPr/>
              </p14:nvContentPartPr>
              <p14:xfrm>
                <a:off x="6068847" y="617236"/>
                <a:ext cx="362160" cy="168120"/>
              </p14:xfrm>
            </p:contentPart>
          </mc:Choice>
          <mc:Fallback>
            <p:pic>
              <p:nvPicPr>
                <p:cNvPr id="23" name="Freihand 22">
                  <a:extLst>
                    <a:ext uri="{FF2B5EF4-FFF2-40B4-BE49-F238E27FC236}">
                      <a16:creationId xmlns:a16="http://schemas.microsoft.com/office/drawing/2014/main" id="{4E99CB9B-3E76-2542-DB31-9CF8DF1CADC7}"/>
                    </a:ext>
                  </a:extLst>
                </p:cNvPr>
                <p:cNvPicPr/>
                <p:nvPr/>
              </p:nvPicPr>
              <p:blipFill>
                <a:blip r:embed="rId48"/>
                <a:stretch>
                  <a:fillRect/>
                </a:stretch>
              </p:blipFill>
              <p:spPr>
                <a:xfrm>
                  <a:off x="6060207" y="608236"/>
                  <a:ext cx="379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C4F85E38-6EB3-8373-9E5A-7E08825E8AD8}"/>
                    </a:ext>
                  </a:extLst>
                </p14:cNvPr>
                <p14:cNvContentPartPr/>
                <p14:nvPr/>
              </p14:nvContentPartPr>
              <p14:xfrm>
                <a:off x="6278727" y="535156"/>
                <a:ext cx="13320" cy="18000"/>
              </p14:xfrm>
            </p:contentPart>
          </mc:Choice>
          <mc:Fallback>
            <p:pic>
              <p:nvPicPr>
                <p:cNvPr id="24" name="Freihand 23">
                  <a:extLst>
                    <a:ext uri="{FF2B5EF4-FFF2-40B4-BE49-F238E27FC236}">
                      <a16:creationId xmlns:a16="http://schemas.microsoft.com/office/drawing/2014/main" id="{C4F85E38-6EB3-8373-9E5A-7E08825E8AD8}"/>
                    </a:ext>
                  </a:extLst>
                </p:cNvPr>
                <p:cNvPicPr/>
                <p:nvPr/>
              </p:nvPicPr>
              <p:blipFill>
                <a:blip r:embed="rId50"/>
                <a:stretch>
                  <a:fillRect/>
                </a:stretch>
              </p:blipFill>
              <p:spPr>
                <a:xfrm>
                  <a:off x="6269727" y="526156"/>
                  <a:ext cx="30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7F451376-3486-F4F3-B073-7C038592BAF2}"/>
                    </a:ext>
                  </a:extLst>
                </p14:cNvPr>
                <p14:cNvContentPartPr/>
                <p14:nvPr/>
              </p14:nvContentPartPr>
              <p14:xfrm>
                <a:off x="6642327" y="732436"/>
                <a:ext cx="20880" cy="1800"/>
              </p14:xfrm>
            </p:contentPart>
          </mc:Choice>
          <mc:Fallback>
            <p:pic>
              <p:nvPicPr>
                <p:cNvPr id="26" name="Freihand 25">
                  <a:extLst>
                    <a:ext uri="{FF2B5EF4-FFF2-40B4-BE49-F238E27FC236}">
                      <a16:creationId xmlns:a16="http://schemas.microsoft.com/office/drawing/2014/main" id="{7F451376-3486-F4F3-B073-7C038592BAF2}"/>
                    </a:ext>
                  </a:extLst>
                </p:cNvPr>
                <p:cNvPicPr/>
                <p:nvPr/>
              </p:nvPicPr>
              <p:blipFill>
                <a:blip r:embed="rId52"/>
                <a:stretch>
                  <a:fillRect/>
                </a:stretch>
              </p:blipFill>
              <p:spPr>
                <a:xfrm>
                  <a:off x="6633687" y="723796"/>
                  <a:ext cx="38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17A41C95-3AB1-EE7C-AAC3-C80310EB59D4}"/>
                    </a:ext>
                  </a:extLst>
                </p14:cNvPr>
                <p14:cNvContentPartPr/>
                <p14:nvPr/>
              </p14:nvContentPartPr>
              <p14:xfrm>
                <a:off x="6663927" y="783556"/>
                <a:ext cx="12240" cy="13320"/>
              </p14:xfrm>
            </p:contentPart>
          </mc:Choice>
          <mc:Fallback>
            <p:pic>
              <p:nvPicPr>
                <p:cNvPr id="27" name="Freihand 26">
                  <a:extLst>
                    <a:ext uri="{FF2B5EF4-FFF2-40B4-BE49-F238E27FC236}">
                      <a16:creationId xmlns:a16="http://schemas.microsoft.com/office/drawing/2014/main" id="{17A41C95-3AB1-EE7C-AAC3-C80310EB59D4}"/>
                    </a:ext>
                  </a:extLst>
                </p:cNvPr>
                <p:cNvPicPr/>
                <p:nvPr/>
              </p:nvPicPr>
              <p:blipFill>
                <a:blip r:embed="rId32"/>
                <a:stretch>
                  <a:fillRect/>
                </a:stretch>
              </p:blipFill>
              <p:spPr>
                <a:xfrm>
                  <a:off x="6655287" y="774916"/>
                  <a:ext cx="2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DB727536-FEB0-6CC5-713E-BB0FB3B0397D}"/>
                    </a:ext>
                  </a:extLst>
                </p14:cNvPr>
                <p14:cNvContentPartPr/>
                <p14:nvPr/>
              </p14:nvContentPartPr>
              <p14:xfrm>
                <a:off x="6852207" y="689236"/>
                <a:ext cx="199800" cy="268200"/>
              </p14:xfrm>
            </p:contentPart>
          </mc:Choice>
          <mc:Fallback>
            <p:pic>
              <p:nvPicPr>
                <p:cNvPr id="28" name="Freihand 27">
                  <a:extLst>
                    <a:ext uri="{FF2B5EF4-FFF2-40B4-BE49-F238E27FC236}">
                      <a16:creationId xmlns:a16="http://schemas.microsoft.com/office/drawing/2014/main" id="{DB727536-FEB0-6CC5-713E-BB0FB3B0397D}"/>
                    </a:ext>
                  </a:extLst>
                </p:cNvPr>
                <p:cNvPicPr/>
                <p:nvPr/>
              </p:nvPicPr>
              <p:blipFill>
                <a:blip r:embed="rId55"/>
                <a:stretch>
                  <a:fillRect/>
                </a:stretch>
              </p:blipFill>
              <p:spPr>
                <a:xfrm>
                  <a:off x="6843207" y="680236"/>
                  <a:ext cx="2174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18E66888-C52B-46B3-CF9F-EB305AFC1342}"/>
                    </a:ext>
                  </a:extLst>
                </p14:cNvPr>
                <p14:cNvContentPartPr/>
                <p14:nvPr/>
              </p14:nvContentPartPr>
              <p14:xfrm>
                <a:off x="7037607" y="603196"/>
                <a:ext cx="34920" cy="46440"/>
              </p14:xfrm>
            </p:contentPart>
          </mc:Choice>
          <mc:Fallback>
            <p:pic>
              <p:nvPicPr>
                <p:cNvPr id="29" name="Freihand 28">
                  <a:extLst>
                    <a:ext uri="{FF2B5EF4-FFF2-40B4-BE49-F238E27FC236}">
                      <a16:creationId xmlns:a16="http://schemas.microsoft.com/office/drawing/2014/main" id="{18E66888-C52B-46B3-CF9F-EB305AFC1342}"/>
                    </a:ext>
                  </a:extLst>
                </p:cNvPr>
                <p:cNvPicPr/>
                <p:nvPr/>
              </p:nvPicPr>
              <p:blipFill>
                <a:blip r:embed="rId57"/>
                <a:stretch>
                  <a:fillRect/>
                </a:stretch>
              </p:blipFill>
              <p:spPr>
                <a:xfrm>
                  <a:off x="7028967" y="594196"/>
                  <a:ext cx="52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7C926653-7971-871F-4BC2-E4239DE88A10}"/>
                    </a:ext>
                  </a:extLst>
                </p14:cNvPr>
                <p14:cNvContentPartPr/>
                <p14:nvPr/>
              </p14:nvContentPartPr>
              <p14:xfrm>
                <a:off x="7170807" y="603556"/>
                <a:ext cx="100440" cy="153000"/>
              </p14:xfrm>
            </p:contentPart>
          </mc:Choice>
          <mc:Fallback>
            <p:pic>
              <p:nvPicPr>
                <p:cNvPr id="30" name="Freihand 29">
                  <a:extLst>
                    <a:ext uri="{FF2B5EF4-FFF2-40B4-BE49-F238E27FC236}">
                      <a16:creationId xmlns:a16="http://schemas.microsoft.com/office/drawing/2014/main" id="{7C926653-7971-871F-4BC2-E4239DE88A10}"/>
                    </a:ext>
                  </a:extLst>
                </p:cNvPr>
                <p:cNvPicPr/>
                <p:nvPr/>
              </p:nvPicPr>
              <p:blipFill>
                <a:blip r:embed="rId59"/>
                <a:stretch>
                  <a:fillRect/>
                </a:stretch>
              </p:blipFill>
              <p:spPr>
                <a:xfrm>
                  <a:off x="7162167" y="594916"/>
                  <a:ext cx="118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Freihand 30">
                  <a:extLst>
                    <a:ext uri="{FF2B5EF4-FFF2-40B4-BE49-F238E27FC236}">
                      <a16:creationId xmlns:a16="http://schemas.microsoft.com/office/drawing/2014/main" id="{71853670-5EC5-94DA-C4C8-7CAAC7A142A1}"/>
                    </a:ext>
                  </a:extLst>
                </p14:cNvPr>
                <p14:cNvContentPartPr/>
                <p14:nvPr/>
              </p14:nvContentPartPr>
              <p14:xfrm>
                <a:off x="7315887" y="672676"/>
                <a:ext cx="113760" cy="63720"/>
              </p14:xfrm>
            </p:contentPart>
          </mc:Choice>
          <mc:Fallback>
            <p:pic>
              <p:nvPicPr>
                <p:cNvPr id="31" name="Freihand 30">
                  <a:extLst>
                    <a:ext uri="{FF2B5EF4-FFF2-40B4-BE49-F238E27FC236}">
                      <a16:creationId xmlns:a16="http://schemas.microsoft.com/office/drawing/2014/main" id="{71853670-5EC5-94DA-C4C8-7CAAC7A142A1}"/>
                    </a:ext>
                  </a:extLst>
                </p:cNvPr>
                <p:cNvPicPr/>
                <p:nvPr/>
              </p:nvPicPr>
              <p:blipFill>
                <a:blip r:embed="rId61"/>
                <a:stretch>
                  <a:fillRect/>
                </a:stretch>
              </p:blipFill>
              <p:spPr>
                <a:xfrm>
                  <a:off x="7306887" y="663676"/>
                  <a:ext cx="131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 name="Freihand 31">
                  <a:extLst>
                    <a:ext uri="{FF2B5EF4-FFF2-40B4-BE49-F238E27FC236}">
                      <a16:creationId xmlns:a16="http://schemas.microsoft.com/office/drawing/2014/main" id="{63B91E5A-C136-4691-98B9-621890772F89}"/>
                    </a:ext>
                  </a:extLst>
                </p14:cNvPr>
                <p14:cNvContentPartPr/>
                <p14:nvPr/>
              </p14:nvContentPartPr>
              <p14:xfrm>
                <a:off x="7367367" y="519676"/>
                <a:ext cx="348120" cy="208800"/>
              </p14:xfrm>
            </p:contentPart>
          </mc:Choice>
          <mc:Fallback>
            <p:pic>
              <p:nvPicPr>
                <p:cNvPr id="32" name="Freihand 31">
                  <a:extLst>
                    <a:ext uri="{FF2B5EF4-FFF2-40B4-BE49-F238E27FC236}">
                      <a16:creationId xmlns:a16="http://schemas.microsoft.com/office/drawing/2014/main" id="{63B91E5A-C136-4691-98B9-621890772F89}"/>
                    </a:ext>
                  </a:extLst>
                </p:cNvPr>
                <p:cNvPicPr/>
                <p:nvPr/>
              </p:nvPicPr>
              <p:blipFill>
                <a:blip r:embed="rId63"/>
                <a:stretch>
                  <a:fillRect/>
                </a:stretch>
              </p:blipFill>
              <p:spPr>
                <a:xfrm>
                  <a:off x="7358727" y="510676"/>
                  <a:ext cx="365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AACF0179-22B2-1EAA-0C74-0AC7159027B0}"/>
                    </a:ext>
                  </a:extLst>
                </p14:cNvPr>
                <p14:cNvContentPartPr/>
                <p14:nvPr/>
              </p14:nvContentPartPr>
              <p14:xfrm>
                <a:off x="7915287" y="574756"/>
                <a:ext cx="366480" cy="156240"/>
              </p14:xfrm>
            </p:contentPart>
          </mc:Choice>
          <mc:Fallback>
            <p:pic>
              <p:nvPicPr>
                <p:cNvPr id="33" name="Freihand 32">
                  <a:extLst>
                    <a:ext uri="{FF2B5EF4-FFF2-40B4-BE49-F238E27FC236}">
                      <a16:creationId xmlns:a16="http://schemas.microsoft.com/office/drawing/2014/main" id="{AACF0179-22B2-1EAA-0C74-0AC7159027B0}"/>
                    </a:ext>
                  </a:extLst>
                </p:cNvPr>
                <p:cNvPicPr/>
                <p:nvPr/>
              </p:nvPicPr>
              <p:blipFill>
                <a:blip r:embed="rId65"/>
                <a:stretch>
                  <a:fillRect/>
                </a:stretch>
              </p:blipFill>
              <p:spPr>
                <a:xfrm>
                  <a:off x="7906287" y="566116"/>
                  <a:ext cx="384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Freihand 33">
                  <a:extLst>
                    <a:ext uri="{FF2B5EF4-FFF2-40B4-BE49-F238E27FC236}">
                      <a16:creationId xmlns:a16="http://schemas.microsoft.com/office/drawing/2014/main" id="{BADD42CF-3B8E-397A-952B-EF769E683897}"/>
                    </a:ext>
                  </a:extLst>
                </p14:cNvPr>
                <p14:cNvContentPartPr/>
                <p14:nvPr/>
              </p14:nvContentPartPr>
              <p14:xfrm>
                <a:off x="8515407" y="555316"/>
                <a:ext cx="106920" cy="187560"/>
              </p14:xfrm>
            </p:contentPart>
          </mc:Choice>
          <mc:Fallback>
            <p:pic>
              <p:nvPicPr>
                <p:cNvPr id="34" name="Freihand 33">
                  <a:extLst>
                    <a:ext uri="{FF2B5EF4-FFF2-40B4-BE49-F238E27FC236}">
                      <a16:creationId xmlns:a16="http://schemas.microsoft.com/office/drawing/2014/main" id="{BADD42CF-3B8E-397A-952B-EF769E683897}"/>
                    </a:ext>
                  </a:extLst>
                </p:cNvPr>
                <p:cNvPicPr/>
                <p:nvPr/>
              </p:nvPicPr>
              <p:blipFill>
                <a:blip r:embed="rId67"/>
                <a:stretch>
                  <a:fillRect/>
                </a:stretch>
              </p:blipFill>
              <p:spPr>
                <a:xfrm>
                  <a:off x="8506767" y="546316"/>
                  <a:ext cx="124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676A46E4-1FD7-881F-32C1-F75483D6573B}"/>
                    </a:ext>
                  </a:extLst>
                </p14:cNvPr>
                <p14:cNvContentPartPr/>
                <p14:nvPr/>
              </p14:nvContentPartPr>
              <p14:xfrm>
                <a:off x="8519727" y="635956"/>
                <a:ext cx="349200" cy="68760"/>
              </p14:xfrm>
            </p:contentPart>
          </mc:Choice>
          <mc:Fallback>
            <p:pic>
              <p:nvPicPr>
                <p:cNvPr id="35" name="Freihand 34">
                  <a:extLst>
                    <a:ext uri="{FF2B5EF4-FFF2-40B4-BE49-F238E27FC236}">
                      <a16:creationId xmlns:a16="http://schemas.microsoft.com/office/drawing/2014/main" id="{676A46E4-1FD7-881F-32C1-F75483D6573B}"/>
                    </a:ext>
                  </a:extLst>
                </p:cNvPr>
                <p:cNvPicPr/>
                <p:nvPr/>
              </p:nvPicPr>
              <p:blipFill>
                <a:blip r:embed="rId69"/>
                <a:stretch>
                  <a:fillRect/>
                </a:stretch>
              </p:blipFill>
              <p:spPr>
                <a:xfrm>
                  <a:off x="8510727" y="627316"/>
                  <a:ext cx="366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 name="Freihand 35">
                  <a:extLst>
                    <a:ext uri="{FF2B5EF4-FFF2-40B4-BE49-F238E27FC236}">
                      <a16:creationId xmlns:a16="http://schemas.microsoft.com/office/drawing/2014/main" id="{1870E5AD-508A-FE3D-485F-8412E3DFD92D}"/>
                    </a:ext>
                  </a:extLst>
                </p14:cNvPr>
                <p14:cNvContentPartPr/>
                <p14:nvPr/>
              </p14:nvContentPartPr>
              <p14:xfrm>
                <a:off x="8850927" y="629476"/>
                <a:ext cx="68400" cy="12240"/>
              </p14:xfrm>
            </p:contentPart>
          </mc:Choice>
          <mc:Fallback>
            <p:pic>
              <p:nvPicPr>
                <p:cNvPr id="36" name="Freihand 35">
                  <a:extLst>
                    <a:ext uri="{FF2B5EF4-FFF2-40B4-BE49-F238E27FC236}">
                      <a16:creationId xmlns:a16="http://schemas.microsoft.com/office/drawing/2014/main" id="{1870E5AD-508A-FE3D-485F-8412E3DFD92D}"/>
                    </a:ext>
                  </a:extLst>
                </p:cNvPr>
                <p:cNvPicPr/>
                <p:nvPr/>
              </p:nvPicPr>
              <p:blipFill>
                <a:blip r:embed="rId71"/>
                <a:stretch>
                  <a:fillRect/>
                </a:stretch>
              </p:blipFill>
              <p:spPr>
                <a:xfrm>
                  <a:off x="8841927" y="620476"/>
                  <a:ext cx="86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Freihand 36">
                  <a:extLst>
                    <a:ext uri="{FF2B5EF4-FFF2-40B4-BE49-F238E27FC236}">
                      <a16:creationId xmlns:a16="http://schemas.microsoft.com/office/drawing/2014/main" id="{67DE1D67-D27A-E238-E416-E804F27D0F7C}"/>
                    </a:ext>
                  </a:extLst>
                </p14:cNvPr>
                <p14:cNvContentPartPr/>
                <p14:nvPr/>
              </p14:nvContentPartPr>
              <p14:xfrm>
                <a:off x="8931567" y="610756"/>
                <a:ext cx="171360" cy="106200"/>
              </p14:xfrm>
            </p:contentPart>
          </mc:Choice>
          <mc:Fallback>
            <p:pic>
              <p:nvPicPr>
                <p:cNvPr id="37" name="Freihand 36">
                  <a:extLst>
                    <a:ext uri="{FF2B5EF4-FFF2-40B4-BE49-F238E27FC236}">
                      <a16:creationId xmlns:a16="http://schemas.microsoft.com/office/drawing/2014/main" id="{67DE1D67-D27A-E238-E416-E804F27D0F7C}"/>
                    </a:ext>
                  </a:extLst>
                </p:cNvPr>
                <p:cNvPicPr/>
                <p:nvPr/>
              </p:nvPicPr>
              <p:blipFill>
                <a:blip r:embed="rId73"/>
                <a:stretch>
                  <a:fillRect/>
                </a:stretch>
              </p:blipFill>
              <p:spPr>
                <a:xfrm>
                  <a:off x="8922927" y="602116"/>
                  <a:ext cx="189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87C25F78-1ACE-8242-E59B-7ABD0F88EE79}"/>
                    </a:ext>
                  </a:extLst>
                </p14:cNvPr>
                <p14:cNvContentPartPr/>
                <p14:nvPr/>
              </p14:nvContentPartPr>
              <p14:xfrm>
                <a:off x="9142887" y="634876"/>
                <a:ext cx="141120" cy="87120"/>
              </p14:xfrm>
            </p:contentPart>
          </mc:Choice>
          <mc:Fallback>
            <p:pic>
              <p:nvPicPr>
                <p:cNvPr id="38" name="Freihand 37">
                  <a:extLst>
                    <a:ext uri="{FF2B5EF4-FFF2-40B4-BE49-F238E27FC236}">
                      <a16:creationId xmlns:a16="http://schemas.microsoft.com/office/drawing/2014/main" id="{87C25F78-1ACE-8242-E59B-7ABD0F88EE79}"/>
                    </a:ext>
                  </a:extLst>
                </p:cNvPr>
                <p:cNvPicPr/>
                <p:nvPr/>
              </p:nvPicPr>
              <p:blipFill>
                <a:blip r:embed="rId75"/>
                <a:stretch>
                  <a:fillRect/>
                </a:stretch>
              </p:blipFill>
              <p:spPr>
                <a:xfrm>
                  <a:off x="9134247" y="625876"/>
                  <a:ext cx="158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Freihand 38">
                  <a:extLst>
                    <a:ext uri="{FF2B5EF4-FFF2-40B4-BE49-F238E27FC236}">
                      <a16:creationId xmlns:a16="http://schemas.microsoft.com/office/drawing/2014/main" id="{15E9312F-ACEB-99A0-0DAE-46962E0FDB55}"/>
                    </a:ext>
                  </a:extLst>
                </p14:cNvPr>
                <p14:cNvContentPartPr/>
                <p14:nvPr/>
              </p14:nvContentPartPr>
              <p14:xfrm>
                <a:off x="9331527" y="524356"/>
                <a:ext cx="149040" cy="189720"/>
              </p14:xfrm>
            </p:contentPart>
          </mc:Choice>
          <mc:Fallback>
            <p:pic>
              <p:nvPicPr>
                <p:cNvPr id="39" name="Freihand 38">
                  <a:extLst>
                    <a:ext uri="{FF2B5EF4-FFF2-40B4-BE49-F238E27FC236}">
                      <a16:creationId xmlns:a16="http://schemas.microsoft.com/office/drawing/2014/main" id="{15E9312F-ACEB-99A0-0DAE-46962E0FDB55}"/>
                    </a:ext>
                  </a:extLst>
                </p:cNvPr>
                <p:cNvPicPr/>
                <p:nvPr/>
              </p:nvPicPr>
              <p:blipFill>
                <a:blip r:embed="rId77"/>
                <a:stretch>
                  <a:fillRect/>
                </a:stretch>
              </p:blipFill>
              <p:spPr>
                <a:xfrm>
                  <a:off x="9322887" y="515716"/>
                  <a:ext cx="166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861E40E2-39E8-47ED-5EFD-A0D984CDAF80}"/>
                    </a:ext>
                  </a:extLst>
                </p14:cNvPr>
                <p14:cNvContentPartPr/>
                <p14:nvPr/>
              </p14:nvContentPartPr>
              <p14:xfrm>
                <a:off x="9294447" y="573676"/>
                <a:ext cx="130320" cy="20880"/>
              </p14:xfrm>
            </p:contentPart>
          </mc:Choice>
          <mc:Fallback>
            <p:pic>
              <p:nvPicPr>
                <p:cNvPr id="40" name="Freihand 39">
                  <a:extLst>
                    <a:ext uri="{FF2B5EF4-FFF2-40B4-BE49-F238E27FC236}">
                      <a16:creationId xmlns:a16="http://schemas.microsoft.com/office/drawing/2014/main" id="{861E40E2-39E8-47ED-5EFD-A0D984CDAF80}"/>
                    </a:ext>
                  </a:extLst>
                </p:cNvPr>
                <p:cNvPicPr/>
                <p:nvPr/>
              </p:nvPicPr>
              <p:blipFill>
                <a:blip r:embed="rId79"/>
                <a:stretch>
                  <a:fillRect/>
                </a:stretch>
              </p:blipFill>
              <p:spPr>
                <a:xfrm>
                  <a:off x="9285807" y="565036"/>
                  <a:ext cx="147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85A67799-76DD-636C-F9FB-70C5640C8CEA}"/>
                    </a:ext>
                  </a:extLst>
                </p14:cNvPr>
                <p14:cNvContentPartPr/>
                <p14:nvPr/>
              </p14:nvContentPartPr>
              <p14:xfrm>
                <a:off x="9750927" y="547396"/>
                <a:ext cx="301320" cy="169920"/>
              </p14:xfrm>
            </p:contentPart>
          </mc:Choice>
          <mc:Fallback>
            <p:pic>
              <p:nvPicPr>
                <p:cNvPr id="41" name="Freihand 40">
                  <a:extLst>
                    <a:ext uri="{FF2B5EF4-FFF2-40B4-BE49-F238E27FC236}">
                      <a16:creationId xmlns:a16="http://schemas.microsoft.com/office/drawing/2014/main" id="{85A67799-76DD-636C-F9FB-70C5640C8CEA}"/>
                    </a:ext>
                  </a:extLst>
                </p:cNvPr>
                <p:cNvPicPr/>
                <p:nvPr/>
              </p:nvPicPr>
              <p:blipFill>
                <a:blip r:embed="rId81"/>
                <a:stretch>
                  <a:fillRect/>
                </a:stretch>
              </p:blipFill>
              <p:spPr>
                <a:xfrm>
                  <a:off x="9742287" y="538396"/>
                  <a:ext cx="318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Freihand 41">
                  <a:extLst>
                    <a:ext uri="{FF2B5EF4-FFF2-40B4-BE49-F238E27FC236}">
                      <a16:creationId xmlns:a16="http://schemas.microsoft.com/office/drawing/2014/main" id="{99F556A4-5FDE-90F6-B47B-254EA4FF926B}"/>
                    </a:ext>
                  </a:extLst>
                </p14:cNvPr>
                <p14:cNvContentPartPr/>
                <p14:nvPr/>
              </p14:nvContentPartPr>
              <p14:xfrm>
                <a:off x="10108767" y="598876"/>
                <a:ext cx="144360" cy="124200"/>
              </p14:xfrm>
            </p:contentPart>
          </mc:Choice>
          <mc:Fallback>
            <p:pic>
              <p:nvPicPr>
                <p:cNvPr id="42" name="Freihand 41">
                  <a:extLst>
                    <a:ext uri="{FF2B5EF4-FFF2-40B4-BE49-F238E27FC236}">
                      <a16:creationId xmlns:a16="http://schemas.microsoft.com/office/drawing/2014/main" id="{99F556A4-5FDE-90F6-B47B-254EA4FF926B}"/>
                    </a:ext>
                  </a:extLst>
                </p:cNvPr>
                <p:cNvPicPr/>
                <p:nvPr/>
              </p:nvPicPr>
              <p:blipFill>
                <a:blip r:embed="rId83"/>
                <a:stretch>
                  <a:fillRect/>
                </a:stretch>
              </p:blipFill>
              <p:spPr>
                <a:xfrm>
                  <a:off x="10100127" y="590236"/>
                  <a:ext cx="162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7321D16A-A486-D233-29E3-23A6E834213F}"/>
                    </a:ext>
                  </a:extLst>
                </p14:cNvPr>
                <p14:cNvContentPartPr/>
                <p14:nvPr/>
              </p14:nvContentPartPr>
              <p14:xfrm>
                <a:off x="10269687" y="499516"/>
                <a:ext cx="85320" cy="203400"/>
              </p14:xfrm>
            </p:contentPart>
          </mc:Choice>
          <mc:Fallback>
            <p:pic>
              <p:nvPicPr>
                <p:cNvPr id="43" name="Freihand 42">
                  <a:extLst>
                    <a:ext uri="{FF2B5EF4-FFF2-40B4-BE49-F238E27FC236}">
                      <a16:creationId xmlns:a16="http://schemas.microsoft.com/office/drawing/2014/main" id="{7321D16A-A486-D233-29E3-23A6E834213F}"/>
                    </a:ext>
                  </a:extLst>
                </p:cNvPr>
                <p:cNvPicPr/>
                <p:nvPr/>
              </p:nvPicPr>
              <p:blipFill>
                <a:blip r:embed="rId85"/>
                <a:stretch>
                  <a:fillRect/>
                </a:stretch>
              </p:blipFill>
              <p:spPr>
                <a:xfrm>
                  <a:off x="10260687" y="490516"/>
                  <a:ext cx="102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543E678D-943E-4D88-1BE6-ADA7DF9DC325}"/>
                    </a:ext>
                  </a:extLst>
                </p14:cNvPr>
                <p14:cNvContentPartPr/>
                <p14:nvPr/>
              </p14:nvContentPartPr>
              <p14:xfrm>
                <a:off x="10574247" y="596356"/>
                <a:ext cx="241560" cy="121680"/>
              </p14:xfrm>
            </p:contentPart>
          </mc:Choice>
          <mc:Fallback>
            <p:pic>
              <p:nvPicPr>
                <p:cNvPr id="44" name="Freihand 43">
                  <a:extLst>
                    <a:ext uri="{FF2B5EF4-FFF2-40B4-BE49-F238E27FC236}">
                      <a16:creationId xmlns:a16="http://schemas.microsoft.com/office/drawing/2014/main" id="{543E678D-943E-4D88-1BE6-ADA7DF9DC325}"/>
                    </a:ext>
                  </a:extLst>
                </p:cNvPr>
                <p:cNvPicPr/>
                <p:nvPr/>
              </p:nvPicPr>
              <p:blipFill>
                <a:blip r:embed="rId87"/>
                <a:stretch>
                  <a:fillRect/>
                </a:stretch>
              </p:blipFill>
              <p:spPr>
                <a:xfrm>
                  <a:off x="10565247" y="587716"/>
                  <a:ext cx="259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Freihand 44">
                  <a:extLst>
                    <a:ext uri="{FF2B5EF4-FFF2-40B4-BE49-F238E27FC236}">
                      <a16:creationId xmlns:a16="http://schemas.microsoft.com/office/drawing/2014/main" id="{F9052F9B-174A-B943-28E6-B9D8EA19A017}"/>
                    </a:ext>
                  </a:extLst>
                </p14:cNvPr>
                <p14:cNvContentPartPr/>
                <p14:nvPr/>
              </p14:nvContentPartPr>
              <p14:xfrm>
                <a:off x="10386687" y="633076"/>
                <a:ext cx="40680" cy="63720"/>
              </p14:xfrm>
            </p:contentPart>
          </mc:Choice>
          <mc:Fallback>
            <p:pic>
              <p:nvPicPr>
                <p:cNvPr id="45" name="Freihand 44">
                  <a:extLst>
                    <a:ext uri="{FF2B5EF4-FFF2-40B4-BE49-F238E27FC236}">
                      <a16:creationId xmlns:a16="http://schemas.microsoft.com/office/drawing/2014/main" id="{F9052F9B-174A-B943-28E6-B9D8EA19A017}"/>
                    </a:ext>
                  </a:extLst>
                </p:cNvPr>
                <p:cNvPicPr/>
                <p:nvPr/>
              </p:nvPicPr>
              <p:blipFill>
                <a:blip r:embed="rId89"/>
                <a:stretch>
                  <a:fillRect/>
                </a:stretch>
              </p:blipFill>
              <p:spPr>
                <a:xfrm>
                  <a:off x="10377687" y="624076"/>
                  <a:ext cx="58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BD7ED866-4855-B22C-0294-CC20C3B4C02A}"/>
                    </a:ext>
                  </a:extLst>
                </p14:cNvPr>
                <p14:cNvContentPartPr/>
                <p14:nvPr/>
              </p14:nvContentPartPr>
              <p14:xfrm>
                <a:off x="10860087" y="633796"/>
                <a:ext cx="95400" cy="75600"/>
              </p14:xfrm>
            </p:contentPart>
          </mc:Choice>
          <mc:Fallback>
            <p:pic>
              <p:nvPicPr>
                <p:cNvPr id="50" name="Freihand 49">
                  <a:extLst>
                    <a:ext uri="{FF2B5EF4-FFF2-40B4-BE49-F238E27FC236}">
                      <a16:creationId xmlns:a16="http://schemas.microsoft.com/office/drawing/2014/main" id="{BD7ED866-4855-B22C-0294-CC20C3B4C02A}"/>
                    </a:ext>
                  </a:extLst>
                </p:cNvPr>
                <p:cNvPicPr/>
                <p:nvPr/>
              </p:nvPicPr>
              <p:blipFill>
                <a:blip r:embed="rId91"/>
                <a:stretch>
                  <a:fillRect/>
                </a:stretch>
              </p:blipFill>
              <p:spPr>
                <a:xfrm>
                  <a:off x="10851087" y="624796"/>
                  <a:ext cx="11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158E18D5-7CFC-1488-3F32-76DC10E4B409}"/>
                    </a:ext>
                  </a:extLst>
                </p14:cNvPr>
                <p14:cNvContentPartPr/>
                <p14:nvPr/>
              </p14:nvContentPartPr>
              <p14:xfrm>
                <a:off x="10904007" y="562156"/>
                <a:ext cx="31680" cy="30960"/>
              </p14:xfrm>
            </p:contentPart>
          </mc:Choice>
          <mc:Fallback>
            <p:pic>
              <p:nvPicPr>
                <p:cNvPr id="51" name="Freihand 50">
                  <a:extLst>
                    <a:ext uri="{FF2B5EF4-FFF2-40B4-BE49-F238E27FC236}">
                      <a16:creationId xmlns:a16="http://schemas.microsoft.com/office/drawing/2014/main" id="{158E18D5-7CFC-1488-3F32-76DC10E4B409}"/>
                    </a:ext>
                  </a:extLst>
                </p:cNvPr>
                <p:cNvPicPr/>
                <p:nvPr/>
              </p:nvPicPr>
              <p:blipFill>
                <a:blip r:embed="rId93"/>
                <a:stretch>
                  <a:fillRect/>
                </a:stretch>
              </p:blipFill>
              <p:spPr>
                <a:xfrm>
                  <a:off x="10895007" y="553516"/>
                  <a:ext cx="49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06CF82D2-7907-AE10-65B2-F0D235B4D81D}"/>
                    </a:ext>
                  </a:extLst>
                </p14:cNvPr>
                <p14:cNvContentPartPr/>
                <p14:nvPr/>
              </p14:nvContentPartPr>
              <p14:xfrm>
                <a:off x="11007687" y="510676"/>
                <a:ext cx="162720" cy="149760"/>
              </p14:xfrm>
            </p:contentPart>
          </mc:Choice>
          <mc:Fallback>
            <p:pic>
              <p:nvPicPr>
                <p:cNvPr id="52" name="Freihand 51">
                  <a:extLst>
                    <a:ext uri="{FF2B5EF4-FFF2-40B4-BE49-F238E27FC236}">
                      <a16:creationId xmlns:a16="http://schemas.microsoft.com/office/drawing/2014/main" id="{06CF82D2-7907-AE10-65B2-F0D235B4D81D}"/>
                    </a:ext>
                  </a:extLst>
                </p:cNvPr>
                <p:cNvPicPr/>
                <p:nvPr/>
              </p:nvPicPr>
              <p:blipFill>
                <a:blip r:embed="rId95"/>
                <a:stretch>
                  <a:fillRect/>
                </a:stretch>
              </p:blipFill>
              <p:spPr>
                <a:xfrm>
                  <a:off x="10998687" y="501676"/>
                  <a:ext cx="1803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16D719F7-180D-46D1-A026-A4D674D4B6AB}"/>
                    </a:ext>
                  </a:extLst>
                </p14:cNvPr>
                <p14:cNvContentPartPr/>
                <p14:nvPr/>
              </p14:nvContentPartPr>
              <p14:xfrm>
                <a:off x="11033247" y="517876"/>
                <a:ext cx="317880" cy="176040"/>
              </p14:xfrm>
            </p:contentPart>
          </mc:Choice>
          <mc:Fallback>
            <p:pic>
              <p:nvPicPr>
                <p:cNvPr id="54" name="Freihand 53">
                  <a:extLst>
                    <a:ext uri="{FF2B5EF4-FFF2-40B4-BE49-F238E27FC236}">
                      <a16:creationId xmlns:a16="http://schemas.microsoft.com/office/drawing/2014/main" id="{16D719F7-180D-46D1-A026-A4D674D4B6AB}"/>
                    </a:ext>
                  </a:extLst>
                </p:cNvPr>
                <p:cNvPicPr/>
                <p:nvPr/>
              </p:nvPicPr>
              <p:blipFill>
                <a:blip r:embed="rId97"/>
                <a:stretch>
                  <a:fillRect/>
                </a:stretch>
              </p:blipFill>
              <p:spPr>
                <a:xfrm>
                  <a:off x="11024247" y="509236"/>
                  <a:ext cx="335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19E42D73-F437-A8EA-60C2-947DFDD6B635}"/>
                    </a:ext>
                  </a:extLst>
                </p14:cNvPr>
                <p14:cNvContentPartPr/>
                <p14:nvPr/>
              </p14:nvContentPartPr>
              <p14:xfrm>
                <a:off x="11374887" y="539476"/>
                <a:ext cx="39600" cy="52560"/>
              </p14:xfrm>
            </p:contentPart>
          </mc:Choice>
          <mc:Fallback>
            <p:pic>
              <p:nvPicPr>
                <p:cNvPr id="55" name="Freihand 54">
                  <a:extLst>
                    <a:ext uri="{FF2B5EF4-FFF2-40B4-BE49-F238E27FC236}">
                      <a16:creationId xmlns:a16="http://schemas.microsoft.com/office/drawing/2014/main" id="{19E42D73-F437-A8EA-60C2-947DFDD6B635}"/>
                    </a:ext>
                  </a:extLst>
                </p:cNvPr>
                <p:cNvPicPr/>
                <p:nvPr/>
              </p:nvPicPr>
              <p:blipFill>
                <a:blip r:embed="rId99"/>
                <a:stretch>
                  <a:fillRect/>
                </a:stretch>
              </p:blipFill>
              <p:spPr>
                <a:xfrm>
                  <a:off x="11366247" y="530836"/>
                  <a:ext cx="57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C78C0EEB-95EF-37A5-421D-AB1DE7CE769A}"/>
                    </a:ext>
                  </a:extLst>
                </p14:cNvPr>
                <p14:cNvContentPartPr/>
                <p14:nvPr/>
              </p14:nvContentPartPr>
              <p14:xfrm>
                <a:off x="11345007" y="554596"/>
                <a:ext cx="370440" cy="252360"/>
              </p14:xfrm>
            </p:contentPart>
          </mc:Choice>
          <mc:Fallback>
            <p:pic>
              <p:nvPicPr>
                <p:cNvPr id="56" name="Freihand 55">
                  <a:extLst>
                    <a:ext uri="{FF2B5EF4-FFF2-40B4-BE49-F238E27FC236}">
                      <a16:creationId xmlns:a16="http://schemas.microsoft.com/office/drawing/2014/main" id="{C78C0EEB-95EF-37A5-421D-AB1DE7CE769A}"/>
                    </a:ext>
                  </a:extLst>
                </p:cNvPr>
                <p:cNvPicPr/>
                <p:nvPr/>
              </p:nvPicPr>
              <p:blipFill>
                <a:blip r:embed="rId101"/>
                <a:stretch>
                  <a:fillRect/>
                </a:stretch>
              </p:blipFill>
              <p:spPr>
                <a:xfrm>
                  <a:off x="11336007" y="545596"/>
                  <a:ext cx="3880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9B94AA6C-D676-4CD8-7C10-B11DF8852423}"/>
                    </a:ext>
                  </a:extLst>
                </p14:cNvPr>
                <p14:cNvContentPartPr/>
                <p14:nvPr/>
              </p14:nvContentPartPr>
              <p14:xfrm>
                <a:off x="7915287" y="926116"/>
                <a:ext cx="259560" cy="131040"/>
              </p14:xfrm>
            </p:contentPart>
          </mc:Choice>
          <mc:Fallback>
            <p:pic>
              <p:nvPicPr>
                <p:cNvPr id="57" name="Freihand 56">
                  <a:extLst>
                    <a:ext uri="{FF2B5EF4-FFF2-40B4-BE49-F238E27FC236}">
                      <a16:creationId xmlns:a16="http://schemas.microsoft.com/office/drawing/2014/main" id="{9B94AA6C-D676-4CD8-7C10-B11DF8852423}"/>
                    </a:ext>
                  </a:extLst>
                </p:cNvPr>
                <p:cNvPicPr/>
                <p:nvPr/>
              </p:nvPicPr>
              <p:blipFill>
                <a:blip r:embed="rId103"/>
                <a:stretch>
                  <a:fillRect/>
                </a:stretch>
              </p:blipFill>
              <p:spPr>
                <a:xfrm>
                  <a:off x="7906287" y="917476"/>
                  <a:ext cx="277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334B1A6B-8B87-36F4-9FD2-138954238FA3}"/>
                    </a:ext>
                  </a:extLst>
                </p14:cNvPr>
                <p14:cNvContentPartPr/>
                <p14:nvPr/>
              </p14:nvContentPartPr>
              <p14:xfrm>
                <a:off x="8267367" y="937276"/>
                <a:ext cx="92880" cy="100080"/>
              </p14:xfrm>
            </p:contentPart>
          </mc:Choice>
          <mc:Fallback>
            <p:pic>
              <p:nvPicPr>
                <p:cNvPr id="58" name="Freihand 57">
                  <a:extLst>
                    <a:ext uri="{FF2B5EF4-FFF2-40B4-BE49-F238E27FC236}">
                      <a16:creationId xmlns:a16="http://schemas.microsoft.com/office/drawing/2014/main" id="{334B1A6B-8B87-36F4-9FD2-138954238FA3}"/>
                    </a:ext>
                  </a:extLst>
                </p:cNvPr>
                <p:cNvPicPr/>
                <p:nvPr/>
              </p:nvPicPr>
              <p:blipFill>
                <a:blip r:embed="rId105"/>
                <a:stretch>
                  <a:fillRect/>
                </a:stretch>
              </p:blipFill>
              <p:spPr>
                <a:xfrm>
                  <a:off x="8258727" y="928636"/>
                  <a:ext cx="11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A6930E4E-9802-98F5-389A-745FC5548FCE}"/>
                    </a:ext>
                  </a:extLst>
                </p14:cNvPr>
                <p14:cNvContentPartPr/>
                <p14:nvPr/>
              </p14:nvContentPartPr>
              <p14:xfrm>
                <a:off x="8687847" y="941596"/>
                <a:ext cx="29880" cy="151560"/>
              </p14:xfrm>
            </p:contentPart>
          </mc:Choice>
          <mc:Fallback>
            <p:pic>
              <p:nvPicPr>
                <p:cNvPr id="59" name="Freihand 58">
                  <a:extLst>
                    <a:ext uri="{FF2B5EF4-FFF2-40B4-BE49-F238E27FC236}">
                      <a16:creationId xmlns:a16="http://schemas.microsoft.com/office/drawing/2014/main" id="{A6930E4E-9802-98F5-389A-745FC5548FCE}"/>
                    </a:ext>
                  </a:extLst>
                </p:cNvPr>
                <p:cNvPicPr/>
                <p:nvPr/>
              </p:nvPicPr>
              <p:blipFill>
                <a:blip r:embed="rId107"/>
                <a:stretch>
                  <a:fillRect/>
                </a:stretch>
              </p:blipFill>
              <p:spPr>
                <a:xfrm>
                  <a:off x="8678847" y="932596"/>
                  <a:ext cx="47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D81CB1D1-6939-A751-6A45-56D359D8A49C}"/>
                    </a:ext>
                  </a:extLst>
                </p14:cNvPr>
                <p14:cNvContentPartPr/>
                <p14:nvPr/>
              </p14:nvContentPartPr>
              <p14:xfrm>
                <a:off x="8609007" y="916396"/>
                <a:ext cx="193320" cy="164880"/>
              </p14:xfrm>
            </p:contentPart>
          </mc:Choice>
          <mc:Fallback>
            <p:pic>
              <p:nvPicPr>
                <p:cNvPr id="60" name="Freihand 59">
                  <a:extLst>
                    <a:ext uri="{FF2B5EF4-FFF2-40B4-BE49-F238E27FC236}">
                      <a16:creationId xmlns:a16="http://schemas.microsoft.com/office/drawing/2014/main" id="{D81CB1D1-6939-A751-6A45-56D359D8A49C}"/>
                    </a:ext>
                  </a:extLst>
                </p:cNvPr>
                <p:cNvPicPr/>
                <p:nvPr/>
              </p:nvPicPr>
              <p:blipFill>
                <a:blip r:embed="rId109"/>
                <a:stretch>
                  <a:fillRect/>
                </a:stretch>
              </p:blipFill>
              <p:spPr>
                <a:xfrm>
                  <a:off x="8600007" y="907396"/>
                  <a:ext cx="210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D6036269-83BE-9406-6995-E65BC77A1EAB}"/>
                    </a:ext>
                  </a:extLst>
                </p14:cNvPr>
                <p14:cNvContentPartPr/>
                <p14:nvPr/>
              </p14:nvContentPartPr>
              <p14:xfrm>
                <a:off x="8853447" y="964276"/>
                <a:ext cx="241560" cy="124920"/>
              </p14:xfrm>
            </p:contentPart>
          </mc:Choice>
          <mc:Fallback>
            <p:pic>
              <p:nvPicPr>
                <p:cNvPr id="61" name="Freihand 60">
                  <a:extLst>
                    <a:ext uri="{FF2B5EF4-FFF2-40B4-BE49-F238E27FC236}">
                      <a16:creationId xmlns:a16="http://schemas.microsoft.com/office/drawing/2014/main" id="{D6036269-83BE-9406-6995-E65BC77A1EAB}"/>
                    </a:ext>
                  </a:extLst>
                </p:cNvPr>
                <p:cNvPicPr/>
                <p:nvPr/>
              </p:nvPicPr>
              <p:blipFill>
                <a:blip r:embed="rId111"/>
                <a:stretch>
                  <a:fillRect/>
                </a:stretch>
              </p:blipFill>
              <p:spPr>
                <a:xfrm>
                  <a:off x="8844447" y="955276"/>
                  <a:ext cx="259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CA493285-7B71-A4E4-5096-025FF648BE06}"/>
                    </a:ext>
                  </a:extLst>
                </p14:cNvPr>
                <p14:cNvContentPartPr/>
                <p14:nvPr/>
              </p14:nvContentPartPr>
              <p14:xfrm>
                <a:off x="8774247" y="984796"/>
                <a:ext cx="87480" cy="111240"/>
              </p14:xfrm>
            </p:contentPart>
          </mc:Choice>
          <mc:Fallback>
            <p:pic>
              <p:nvPicPr>
                <p:cNvPr id="62" name="Freihand 61">
                  <a:extLst>
                    <a:ext uri="{FF2B5EF4-FFF2-40B4-BE49-F238E27FC236}">
                      <a16:creationId xmlns:a16="http://schemas.microsoft.com/office/drawing/2014/main" id="{CA493285-7B71-A4E4-5096-025FF648BE06}"/>
                    </a:ext>
                  </a:extLst>
                </p:cNvPr>
                <p:cNvPicPr/>
                <p:nvPr/>
              </p:nvPicPr>
              <p:blipFill>
                <a:blip r:embed="rId113"/>
                <a:stretch>
                  <a:fillRect/>
                </a:stretch>
              </p:blipFill>
              <p:spPr>
                <a:xfrm>
                  <a:off x="8765607" y="976156"/>
                  <a:ext cx="105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E94BAEB8-97D8-9587-89C2-472EA9235861}"/>
                    </a:ext>
                  </a:extLst>
                </p14:cNvPr>
                <p14:cNvContentPartPr/>
                <p14:nvPr/>
              </p14:nvContentPartPr>
              <p14:xfrm>
                <a:off x="9055407" y="961396"/>
                <a:ext cx="132840" cy="160560"/>
              </p14:xfrm>
            </p:contentPart>
          </mc:Choice>
          <mc:Fallback>
            <p:pic>
              <p:nvPicPr>
                <p:cNvPr id="63" name="Freihand 62">
                  <a:extLst>
                    <a:ext uri="{FF2B5EF4-FFF2-40B4-BE49-F238E27FC236}">
                      <a16:creationId xmlns:a16="http://schemas.microsoft.com/office/drawing/2014/main" id="{E94BAEB8-97D8-9587-89C2-472EA9235861}"/>
                    </a:ext>
                  </a:extLst>
                </p:cNvPr>
                <p:cNvPicPr/>
                <p:nvPr/>
              </p:nvPicPr>
              <p:blipFill>
                <a:blip r:embed="rId115"/>
                <a:stretch>
                  <a:fillRect/>
                </a:stretch>
              </p:blipFill>
              <p:spPr>
                <a:xfrm>
                  <a:off x="9046407" y="952756"/>
                  <a:ext cx="150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4" name="Freihand 63">
                  <a:extLst>
                    <a:ext uri="{FF2B5EF4-FFF2-40B4-BE49-F238E27FC236}">
                      <a16:creationId xmlns:a16="http://schemas.microsoft.com/office/drawing/2014/main" id="{E8985CC1-EE5B-B497-CDC9-894BE28E82A7}"/>
                    </a:ext>
                  </a:extLst>
                </p14:cNvPr>
                <p14:cNvContentPartPr/>
                <p14:nvPr/>
              </p14:nvContentPartPr>
              <p14:xfrm>
                <a:off x="9207687" y="881836"/>
                <a:ext cx="390600" cy="187200"/>
              </p14:xfrm>
            </p:contentPart>
          </mc:Choice>
          <mc:Fallback>
            <p:pic>
              <p:nvPicPr>
                <p:cNvPr id="64" name="Freihand 63">
                  <a:extLst>
                    <a:ext uri="{FF2B5EF4-FFF2-40B4-BE49-F238E27FC236}">
                      <a16:creationId xmlns:a16="http://schemas.microsoft.com/office/drawing/2014/main" id="{E8985CC1-EE5B-B497-CDC9-894BE28E82A7}"/>
                    </a:ext>
                  </a:extLst>
                </p:cNvPr>
                <p:cNvPicPr/>
                <p:nvPr/>
              </p:nvPicPr>
              <p:blipFill>
                <a:blip r:embed="rId117"/>
                <a:stretch>
                  <a:fillRect/>
                </a:stretch>
              </p:blipFill>
              <p:spPr>
                <a:xfrm>
                  <a:off x="9198687" y="872836"/>
                  <a:ext cx="408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Freihand 64">
                  <a:extLst>
                    <a:ext uri="{FF2B5EF4-FFF2-40B4-BE49-F238E27FC236}">
                      <a16:creationId xmlns:a16="http://schemas.microsoft.com/office/drawing/2014/main" id="{A6376215-BD9B-5EA4-D857-7E97E30E3E35}"/>
                    </a:ext>
                  </a:extLst>
                </p14:cNvPr>
                <p14:cNvContentPartPr/>
                <p14:nvPr/>
              </p14:nvContentPartPr>
              <p14:xfrm>
                <a:off x="9430887" y="806236"/>
                <a:ext cx="211320" cy="112680"/>
              </p14:xfrm>
            </p:contentPart>
          </mc:Choice>
          <mc:Fallback>
            <p:pic>
              <p:nvPicPr>
                <p:cNvPr id="65" name="Freihand 64">
                  <a:extLst>
                    <a:ext uri="{FF2B5EF4-FFF2-40B4-BE49-F238E27FC236}">
                      <a16:creationId xmlns:a16="http://schemas.microsoft.com/office/drawing/2014/main" id="{A6376215-BD9B-5EA4-D857-7E97E30E3E35}"/>
                    </a:ext>
                  </a:extLst>
                </p:cNvPr>
                <p:cNvPicPr/>
                <p:nvPr/>
              </p:nvPicPr>
              <p:blipFill>
                <a:blip r:embed="rId119"/>
                <a:stretch>
                  <a:fillRect/>
                </a:stretch>
              </p:blipFill>
              <p:spPr>
                <a:xfrm>
                  <a:off x="9421887" y="797596"/>
                  <a:ext cx="228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3E869912-15E3-6622-C244-C18CB5171F12}"/>
                    </a:ext>
                  </a:extLst>
                </p14:cNvPr>
                <p14:cNvContentPartPr/>
                <p14:nvPr/>
              </p14:nvContentPartPr>
              <p14:xfrm>
                <a:off x="9679647" y="971476"/>
                <a:ext cx="123120" cy="77400"/>
              </p14:xfrm>
            </p:contentPart>
          </mc:Choice>
          <mc:Fallback>
            <p:pic>
              <p:nvPicPr>
                <p:cNvPr id="66" name="Freihand 65">
                  <a:extLst>
                    <a:ext uri="{FF2B5EF4-FFF2-40B4-BE49-F238E27FC236}">
                      <a16:creationId xmlns:a16="http://schemas.microsoft.com/office/drawing/2014/main" id="{3E869912-15E3-6622-C244-C18CB5171F12}"/>
                    </a:ext>
                  </a:extLst>
                </p:cNvPr>
                <p:cNvPicPr/>
                <p:nvPr/>
              </p:nvPicPr>
              <p:blipFill>
                <a:blip r:embed="rId121"/>
                <a:stretch>
                  <a:fillRect/>
                </a:stretch>
              </p:blipFill>
              <p:spPr>
                <a:xfrm>
                  <a:off x="9670647" y="962836"/>
                  <a:ext cx="140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BD36BBC1-0A1C-84FF-7C3D-53B0FB104BBC}"/>
                    </a:ext>
                  </a:extLst>
                </p14:cNvPr>
                <p14:cNvContentPartPr/>
                <p14:nvPr/>
              </p14:nvContentPartPr>
              <p14:xfrm>
                <a:off x="9875487" y="957436"/>
                <a:ext cx="70920" cy="95400"/>
              </p14:xfrm>
            </p:contentPart>
          </mc:Choice>
          <mc:Fallback>
            <p:pic>
              <p:nvPicPr>
                <p:cNvPr id="67" name="Freihand 66">
                  <a:extLst>
                    <a:ext uri="{FF2B5EF4-FFF2-40B4-BE49-F238E27FC236}">
                      <a16:creationId xmlns:a16="http://schemas.microsoft.com/office/drawing/2014/main" id="{BD36BBC1-0A1C-84FF-7C3D-53B0FB104BBC}"/>
                    </a:ext>
                  </a:extLst>
                </p:cNvPr>
                <p:cNvPicPr/>
                <p:nvPr/>
              </p:nvPicPr>
              <p:blipFill>
                <a:blip r:embed="rId123"/>
                <a:stretch>
                  <a:fillRect/>
                </a:stretch>
              </p:blipFill>
              <p:spPr>
                <a:xfrm>
                  <a:off x="9866847" y="948796"/>
                  <a:ext cx="88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851C66DC-CAE3-C918-946D-0F0670971252}"/>
                    </a:ext>
                  </a:extLst>
                </p14:cNvPr>
                <p14:cNvContentPartPr/>
                <p14:nvPr/>
              </p14:nvContentPartPr>
              <p14:xfrm>
                <a:off x="10046847" y="967156"/>
                <a:ext cx="198360" cy="82440"/>
              </p14:xfrm>
            </p:contentPart>
          </mc:Choice>
          <mc:Fallback>
            <p:pic>
              <p:nvPicPr>
                <p:cNvPr id="68" name="Freihand 67">
                  <a:extLst>
                    <a:ext uri="{FF2B5EF4-FFF2-40B4-BE49-F238E27FC236}">
                      <a16:creationId xmlns:a16="http://schemas.microsoft.com/office/drawing/2014/main" id="{851C66DC-CAE3-C918-946D-0F0670971252}"/>
                    </a:ext>
                  </a:extLst>
                </p:cNvPr>
                <p:cNvPicPr/>
                <p:nvPr/>
              </p:nvPicPr>
              <p:blipFill>
                <a:blip r:embed="rId125"/>
                <a:stretch>
                  <a:fillRect/>
                </a:stretch>
              </p:blipFill>
              <p:spPr>
                <a:xfrm>
                  <a:off x="10038207" y="958516"/>
                  <a:ext cx="216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B57A828A-D892-3F1E-966E-8364306C7183}"/>
                    </a:ext>
                  </a:extLst>
                </p14:cNvPr>
                <p14:cNvContentPartPr/>
                <p14:nvPr/>
              </p14:nvContentPartPr>
              <p14:xfrm>
                <a:off x="10279767" y="904876"/>
                <a:ext cx="8280" cy="19440"/>
              </p14:xfrm>
            </p:contentPart>
          </mc:Choice>
          <mc:Fallback>
            <p:pic>
              <p:nvPicPr>
                <p:cNvPr id="69" name="Freihand 68">
                  <a:extLst>
                    <a:ext uri="{FF2B5EF4-FFF2-40B4-BE49-F238E27FC236}">
                      <a16:creationId xmlns:a16="http://schemas.microsoft.com/office/drawing/2014/main" id="{B57A828A-D892-3F1E-966E-8364306C7183}"/>
                    </a:ext>
                  </a:extLst>
                </p:cNvPr>
                <p:cNvPicPr/>
                <p:nvPr/>
              </p:nvPicPr>
              <p:blipFill>
                <a:blip r:embed="rId127"/>
                <a:stretch>
                  <a:fillRect/>
                </a:stretch>
              </p:blipFill>
              <p:spPr>
                <a:xfrm>
                  <a:off x="10270767" y="896236"/>
                  <a:ext cx="25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B7C0DC31-3F62-D5C3-9219-DDE847C1EDAC}"/>
                    </a:ext>
                  </a:extLst>
                </p14:cNvPr>
                <p14:cNvContentPartPr/>
                <p14:nvPr/>
              </p14:nvContentPartPr>
              <p14:xfrm>
                <a:off x="10339527" y="944116"/>
                <a:ext cx="271080" cy="133920"/>
              </p14:xfrm>
            </p:contentPart>
          </mc:Choice>
          <mc:Fallback>
            <p:pic>
              <p:nvPicPr>
                <p:cNvPr id="70" name="Freihand 69">
                  <a:extLst>
                    <a:ext uri="{FF2B5EF4-FFF2-40B4-BE49-F238E27FC236}">
                      <a16:creationId xmlns:a16="http://schemas.microsoft.com/office/drawing/2014/main" id="{B7C0DC31-3F62-D5C3-9219-DDE847C1EDAC}"/>
                    </a:ext>
                  </a:extLst>
                </p:cNvPr>
                <p:cNvPicPr/>
                <p:nvPr/>
              </p:nvPicPr>
              <p:blipFill>
                <a:blip r:embed="rId129"/>
                <a:stretch>
                  <a:fillRect/>
                </a:stretch>
              </p:blipFill>
              <p:spPr>
                <a:xfrm>
                  <a:off x="10330527" y="935116"/>
                  <a:ext cx="288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EDD5DAA1-3EDF-3E38-E4CE-54B7373F1372}"/>
                    </a:ext>
                  </a:extLst>
                </p14:cNvPr>
                <p14:cNvContentPartPr/>
                <p14:nvPr/>
              </p14:nvContentPartPr>
              <p14:xfrm>
                <a:off x="10628967" y="955636"/>
                <a:ext cx="309960" cy="91080"/>
              </p14:xfrm>
            </p:contentPart>
          </mc:Choice>
          <mc:Fallback>
            <p:pic>
              <p:nvPicPr>
                <p:cNvPr id="71" name="Freihand 70">
                  <a:extLst>
                    <a:ext uri="{FF2B5EF4-FFF2-40B4-BE49-F238E27FC236}">
                      <a16:creationId xmlns:a16="http://schemas.microsoft.com/office/drawing/2014/main" id="{EDD5DAA1-3EDF-3E38-E4CE-54B7373F1372}"/>
                    </a:ext>
                  </a:extLst>
                </p:cNvPr>
                <p:cNvPicPr/>
                <p:nvPr/>
              </p:nvPicPr>
              <p:blipFill>
                <a:blip r:embed="rId131"/>
                <a:stretch>
                  <a:fillRect/>
                </a:stretch>
              </p:blipFill>
              <p:spPr>
                <a:xfrm>
                  <a:off x="10620327" y="946636"/>
                  <a:ext cx="327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55751EF5-B455-2379-FA93-49DF611DFDD1}"/>
                    </a:ext>
                  </a:extLst>
                </p14:cNvPr>
                <p14:cNvContentPartPr/>
                <p14:nvPr/>
              </p14:nvContentPartPr>
              <p14:xfrm>
                <a:off x="10866927" y="914236"/>
                <a:ext cx="75600" cy="131400"/>
              </p14:xfrm>
            </p:contentPart>
          </mc:Choice>
          <mc:Fallback>
            <p:pic>
              <p:nvPicPr>
                <p:cNvPr id="72" name="Freihand 71">
                  <a:extLst>
                    <a:ext uri="{FF2B5EF4-FFF2-40B4-BE49-F238E27FC236}">
                      <a16:creationId xmlns:a16="http://schemas.microsoft.com/office/drawing/2014/main" id="{55751EF5-B455-2379-FA93-49DF611DFDD1}"/>
                    </a:ext>
                  </a:extLst>
                </p:cNvPr>
                <p:cNvPicPr/>
                <p:nvPr/>
              </p:nvPicPr>
              <p:blipFill>
                <a:blip r:embed="rId133"/>
                <a:stretch>
                  <a:fillRect/>
                </a:stretch>
              </p:blipFill>
              <p:spPr>
                <a:xfrm>
                  <a:off x="10857927" y="905236"/>
                  <a:ext cx="93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6" name="Freihand 105">
                  <a:extLst>
                    <a:ext uri="{FF2B5EF4-FFF2-40B4-BE49-F238E27FC236}">
                      <a16:creationId xmlns:a16="http://schemas.microsoft.com/office/drawing/2014/main" id="{8332AD1F-2BB8-04A8-F88D-A4C4F5E1DE17}"/>
                    </a:ext>
                  </a:extLst>
                </p14:cNvPr>
                <p14:cNvContentPartPr/>
                <p14:nvPr/>
              </p14:nvContentPartPr>
              <p14:xfrm>
                <a:off x="9541767" y="1323916"/>
                <a:ext cx="281520" cy="148320"/>
              </p14:xfrm>
            </p:contentPart>
          </mc:Choice>
          <mc:Fallback>
            <p:pic>
              <p:nvPicPr>
                <p:cNvPr id="106" name="Freihand 105">
                  <a:extLst>
                    <a:ext uri="{FF2B5EF4-FFF2-40B4-BE49-F238E27FC236}">
                      <a16:creationId xmlns:a16="http://schemas.microsoft.com/office/drawing/2014/main" id="{8332AD1F-2BB8-04A8-F88D-A4C4F5E1DE17}"/>
                    </a:ext>
                  </a:extLst>
                </p:cNvPr>
                <p:cNvPicPr/>
                <p:nvPr/>
              </p:nvPicPr>
              <p:blipFill>
                <a:blip r:embed="rId135"/>
                <a:stretch>
                  <a:fillRect/>
                </a:stretch>
              </p:blipFill>
              <p:spPr>
                <a:xfrm>
                  <a:off x="9533127" y="1315276"/>
                  <a:ext cx="299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7" name="Freihand 106">
                  <a:extLst>
                    <a:ext uri="{FF2B5EF4-FFF2-40B4-BE49-F238E27FC236}">
                      <a16:creationId xmlns:a16="http://schemas.microsoft.com/office/drawing/2014/main" id="{78BF1FC6-3513-15EE-02F0-73F324E14AEC}"/>
                    </a:ext>
                  </a:extLst>
                </p14:cNvPr>
                <p14:cNvContentPartPr/>
                <p14:nvPr/>
              </p14:nvContentPartPr>
              <p14:xfrm>
                <a:off x="9878367" y="1237876"/>
                <a:ext cx="408600" cy="316080"/>
              </p14:xfrm>
            </p:contentPart>
          </mc:Choice>
          <mc:Fallback>
            <p:pic>
              <p:nvPicPr>
                <p:cNvPr id="107" name="Freihand 106">
                  <a:extLst>
                    <a:ext uri="{FF2B5EF4-FFF2-40B4-BE49-F238E27FC236}">
                      <a16:creationId xmlns:a16="http://schemas.microsoft.com/office/drawing/2014/main" id="{78BF1FC6-3513-15EE-02F0-73F324E14AEC}"/>
                    </a:ext>
                  </a:extLst>
                </p:cNvPr>
                <p:cNvPicPr/>
                <p:nvPr/>
              </p:nvPicPr>
              <p:blipFill>
                <a:blip r:embed="rId137"/>
                <a:stretch>
                  <a:fillRect/>
                </a:stretch>
              </p:blipFill>
              <p:spPr>
                <a:xfrm>
                  <a:off x="9869727" y="1228876"/>
                  <a:ext cx="4262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8" name="Freihand 107">
                  <a:extLst>
                    <a:ext uri="{FF2B5EF4-FFF2-40B4-BE49-F238E27FC236}">
                      <a16:creationId xmlns:a16="http://schemas.microsoft.com/office/drawing/2014/main" id="{F56A835E-E26C-79AA-E468-B61630E27B2B}"/>
                    </a:ext>
                  </a:extLst>
                </p14:cNvPr>
                <p14:cNvContentPartPr/>
                <p14:nvPr/>
              </p14:nvContentPartPr>
              <p14:xfrm>
                <a:off x="10332327" y="1307356"/>
                <a:ext cx="111960" cy="108000"/>
              </p14:xfrm>
            </p:contentPart>
          </mc:Choice>
          <mc:Fallback>
            <p:pic>
              <p:nvPicPr>
                <p:cNvPr id="108" name="Freihand 107">
                  <a:extLst>
                    <a:ext uri="{FF2B5EF4-FFF2-40B4-BE49-F238E27FC236}">
                      <a16:creationId xmlns:a16="http://schemas.microsoft.com/office/drawing/2014/main" id="{F56A835E-E26C-79AA-E468-B61630E27B2B}"/>
                    </a:ext>
                  </a:extLst>
                </p:cNvPr>
                <p:cNvPicPr/>
                <p:nvPr/>
              </p:nvPicPr>
              <p:blipFill>
                <a:blip r:embed="rId139"/>
                <a:stretch>
                  <a:fillRect/>
                </a:stretch>
              </p:blipFill>
              <p:spPr>
                <a:xfrm>
                  <a:off x="10323687" y="1298716"/>
                  <a:ext cx="129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9" name="Freihand 108">
                  <a:extLst>
                    <a:ext uri="{FF2B5EF4-FFF2-40B4-BE49-F238E27FC236}">
                      <a16:creationId xmlns:a16="http://schemas.microsoft.com/office/drawing/2014/main" id="{0F1A46C0-0B19-9979-277F-1A90186B1B72}"/>
                    </a:ext>
                  </a:extLst>
                </p14:cNvPr>
                <p14:cNvContentPartPr/>
                <p14:nvPr/>
              </p14:nvContentPartPr>
              <p14:xfrm>
                <a:off x="10469847" y="1312036"/>
                <a:ext cx="186840" cy="81360"/>
              </p14:xfrm>
            </p:contentPart>
          </mc:Choice>
          <mc:Fallback>
            <p:pic>
              <p:nvPicPr>
                <p:cNvPr id="109" name="Freihand 108">
                  <a:extLst>
                    <a:ext uri="{FF2B5EF4-FFF2-40B4-BE49-F238E27FC236}">
                      <a16:creationId xmlns:a16="http://schemas.microsoft.com/office/drawing/2014/main" id="{0F1A46C0-0B19-9979-277F-1A90186B1B72}"/>
                    </a:ext>
                  </a:extLst>
                </p:cNvPr>
                <p:cNvPicPr/>
                <p:nvPr/>
              </p:nvPicPr>
              <p:blipFill>
                <a:blip r:embed="rId141"/>
                <a:stretch>
                  <a:fillRect/>
                </a:stretch>
              </p:blipFill>
              <p:spPr>
                <a:xfrm>
                  <a:off x="10461207" y="1303036"/>
                  <a:ext cx="204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0" name="Freihand 109">
                  <a:extLst>
                    <a:ext uri="{FF2B5EF4-FFF2-40B4-BE49-F238E27FC236}">
                      <a16:creationId xmlns:a16="http://schemas.microsoft.com/office/drawing/2014/main" id="{C6B68DCB-E77D-6D86-6C2D-C7BC885E6A6F}"/>
                    </a:ext>
                  </a:extLst>
                </p14:cNvPr>
                <p14:cNvContentPartPr/>
                <p14:nvPr/>
              </p14:nvContentPartPr>
              <p14:xfrm>
                <a:off x="10603767" y="1237876"/>
                <a:ext cx="26640" cy="24480"/>
              </p14:xfrm>
            </p:contentPart>
          </mc:Choice>
          <mc:Fallback>
            <p:pic>
              <p:nvPicPr>
                <p:cNvPr id="110" name="Freihand 109">
                  <a:extLst>
                    <a:ext uri="{FF2B5EF4-FFF2-40B4-BE49-F238E27FC236}">
                      <a16:creationId xmlns:a16="http://schemas.microsoft.com/office/drawing/2014/main" id="{C6B68DCB-E77D-6D86-6C2D-C7BC885E6A6F}"/>
                    </a:ext>
                  </a:extLst>
                </p:cNvPr>
                <p:cNvPicPr/>
                <p:nvPr/>
              </p:nvPicPr>
              <p:blipFill>
                <a:blip r:embed="rId143"/>
                <a:stretch>
                  <a:fillRect/>
                </a:stretch>
              </p:blipFill>
              <p:spPr>
                <a:xfrm>
                  <a:off x="10594767" y="1228876"/>
                  <a:ext cx="44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1" name="Freihand 110">
                  <a:extLst>
                    <a:ext uri="{FF2B5EF4-FFF2-40B4-BE49-F238E27FC236}">
                      <a16:creationId xmlns:a16="http://schemas.microsoft.com/office/drawing/2014/main" id="{89BF499C-4FFD-0652-D8DF-7B8EC87E58DF}"/>
                    </a:ext>
                  </a:extLst>
                </p14:cNvPr>
                <p14:cNvContentPartPr/>
                <p14:nvPr/>
              </p14:nvContentPartPr>
              <p14:xfrm>
                <a:off x="10691967" y="1256596"/>
                <a:ext cx="209160" cy="124560"/>
              </p14:xfrm>
            </p:contentPart>
          </mc:Choice>
          <mc:Fallback>
            <p:pic>
              <p:nvPicPr>
                <p:cNvPr id="111" name="Freihand 110">
                  <a:extLst>
                    <a:ext uri="{FF2B5EF4-FFF2-40B4-BE49-F238E27FC236}">
                      <a16:creationId xmlns:a16="http://schemas.microsoft.com/office/drawing/2014/main" id="{89BF499C-4FFD-0652-D8DF-7B8EC87E58DF}"/>
                    </a:ext>
                  </a:extLst>
                </p:cNvPr>
                <p:cNvPicPr/>
                <p:nvPr/>
              </p:nvPicPr>
              <p:blipFill>
                <a:blip r:embed="rId145"/>
                <a:stretch>
                  <a:fillRect/>
                </a:stretch>
              </p:blipFill>
              <p:spPr>
                <a:xfrm>
                  <a:off x="10683327" y="1247596"/>
                  <a:ext cx="226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Freihand 111">
                  <a:extLst>
                    <a:ext uri="{FF2B5EF4-FFF2-40B4-BE49-F238E27FC236}">
                      <a16:creationId xmlns:a16="http://schemas.microsoft.com/office/drawing/2014/main" id="{9943B66E-302E-BA8D-25DE-07AADC1511FE}"/>
                    </a:ext>
                  </a:extLst>
                </p14:cNvPr>
                <p14:cNvContentPartPr/>
                <p14:nvPr/>
              </p14:nvContentPartPr>
              <p14:xfrm>
                <a:off x="10903647" y="1252636"/>
                <a:ext cx="92160" cy="117360"/>
              </p14:xfrm>
            </p:contentPart>
          </mc:Choice>
          <mc:Fallback>
            <p:pic>
              <p:nvPicPr>
                <p:cNvPr id="112" name="Freihand 111">
                  <a:extLst>
                    <a:ext uri="{FF2B5EF4-FFF2-40B4-BE49-F238E27FC236}">
                      <a16:creationId xmlns:a16="http://schemas.microsoft.com/office/drawing/2014/main" id="{9943B66E-302E-BA8D-25DE-07AADC1511FE}"/>
                    </a:ext>
                  </a:extLst>
                </p:cNvPr>
                <p:cNvPicPr/>
                <p:nvPr/>
              </p:nvPicPr>
              <p:blipFill>
                <a:blip r:embed="rId147"/>
                <a:stretch>
                  <a:fillRect/>
                </a:stretch>
              </p:blipFill>
              <p:spPr>
                <a:xfrm>
                  <a:off x="10894647" y="1243636"/>
                  <a:ext cx="109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3" name="Freihand 112">
                  <a:extLst>
                    <a:ext uri="{FF2B5EF4-FFF2-40B4-BE49-F238E27FC236}">
                      <a16:creationId xmlns:a16="http://schemas.microsoft.com/office/drawing/2014/main" id="{04E3018E-0E3C-4C84-0BAD-101B68E41AA1}"/>
                    </a:ext>
                  </a:extLst>
                </p14:cNvPr>
                <p14:cNvContentPartPr/>
                <p14:nvPr/>
              </p14:nvContentPartPr>
              <p14:xfrm>
                <a:off x="11005527" y="1169116"/>
                <a:ext cx="200880" cy="177840"/>
              </p14:xfrm>
            </p:contentPart>
          </mc:Choice>
          <mc:Fallback>
            <p:pic>
              <p:nvPicPr>
                <p:cNvPr id="113" name="Freihand 112">
                  <a:extLst>
                    <a:ext uri="{FF2B5EF4-FFF2-40B4-BE49-F238E27FC236}">
                      <a16:creationId xmlns:a16="http://schemas.microsoft.com/office/drawing/2014/main" id="{04E3018E-0E3C-4C84-0BAD-101B68E41AA1}"/>
                    </a:ext>
                  </a:extLst>
                </p:cNvPr>
                <p:cNvPicPr/>
                <p:nvPr/>
              </p:nvPicPr>
              <p:blipFill>
                <a:blip r:embed="rId149"/>
                <a:stretch>
                  <a:fillRect/>
                </a:stretch>
              </p:blipFill>
              <p:spPr>
                <a:xfrm>
                  <a:off x="10996887" y="1160116"/>
                  <a:ext cx="218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 name="Freihand 113">
                  <a:extLst>
                    <a:ext uri="{FF2B5EF4-FFF2-40B4-BE49-F238E27FC236}">
                      <a16:creationId xmlns:a16="http://schemas.microsoft.com/office/drawing/2014/main" id="{8E81864A-19B0-A7AE-69F1-983289ECEE5A}"/>
                    </a:ext>
                  </a:extLst>
                </p14:cNvPr>
                <p14:cNvContentPartPr/>
                <p14:nvPr/>
              </p14:nvContentPartPr>
              <p14:xfrm>
                <a:off x="11257527" y="1143556"/>
                <a:ext cx="177840" cy="151920"/>
              </p14:xfrm>
            </p:contentPart>
          </mc:Choice>
          <mc:Fallback>
            <p:pic>
              <p:nvPicPr>
                <p:cNvPr id="114" name="Freihand 113">
                  <a:extLst>
                    <a:ext uri="{FF2B5EF4-FFF2-40B4-BE49-F238E27FC236}">
                      <a16:creationId xmlns:a16="http://schemas.microsoft.com/office/drawing/2014/main" id="{8E81864A-19B0-A7AE-69F1-983289ECEE5A}"/>
                    </a:ext>
                  </a:extLst>
                </p:cNvPr>
                <p:cNvPicPr/>
                <p:nvPr/>
              </p:nvPicPr>
              <p:blipFill>
                <a:blip r:embed="rId151"/>
                <a:stretch>
                  <a:fillRect/>
                </a:stretch>
              </p:blipFill>
              <p:spPr>
                <a:xfrm>
                  <a:off x="11248527" y="1134556"/>
                  <a:ext cx="195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Freihand 114">
                  <a:extLst>
                    <a:ext uri="{FF2B5EF4-FFF2-40B4-BE49-F238E27FC236}">
                      <a16:creationId xmlns:a16="http://schemas.microsoft.com/office/drawing/2014/main" id="{E1567E8C-FAAB-DAA2-7D73-1F19DAB9959A}"/>
                    </a:ext>
                  </a:extLst>
                </p14:cNvPr>
                <p14:cNvContentPartPr/>
                <p14:nvPr/>
              </p14:nvContentPartPr>
              <p14:xfrm>
                <a:off x="11418807" y="1147516"/>
                <a:ext cx="25200" cy="41760"/>
              </p14:xfrm>
            </p:contentPart>
          </mc:Choice>
          <mc:Fallback>
            <p:pic>
              <p:nvPicPr>
                <p:cNvPr id="115" name="Freihand 114">
                  <a:extLst>
                    <a:ext uri="{FF2B5EF4-FFF2-40B4-BE49-F238E27FC236}">
                      <a16:creationId xmlns:a16="http://schemas.microsoft.com/office/drawing/2014/main" id="{E1567E8C-FAAB-DAA2-7D73-1F19DAB9959A}"/>
                    </a:ext>
                  </a:extLst>
                </p:cNvPr>
                <p:cNvPicPr/>
                <p:nvPr/>
              </p:nvPicPr>
              <p:blipFill>
                <a:blip r:embed="rId153"/>
                <a:stretch>
                  <a:fillRect/>
                </a:stretch>
              </p:blipFill>
              <p:spPr>
                <a:xfrm>
                  <a:off x="11410167" y="1138516"/>
                  <a:ext cx="42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Freihand 115">
                  <a:extLst>
                    <a:ext uri="{FF2B5EF4-FFF2-40B4-BE49-F238E27FC236}">
                      <a16:creationId xmlns:a16="http://schemas.microsoft.com/office/drawing/2014/main" id="{1FF98109-51EF-DFCA-9EC9-CF1366E8D857}"/>
                    </a:ext>
                  </a:extLst>
                </p14:cNvPr>
                <p14:cNvContentPartPr/>
                <p14:nvPr/>
              </p14:nvContentPartPr>
              <p14:xfrm>
                <a:off x="11460927" y="1186036"/>
                <a:ext cx="330480" cy="96120"/>
              </p14:xfrm>
            </p:contentPart>
          </mc:Choice>
          <mc:Fallback>
            <p:pic>
              <p:nvPicPr>
                <p:cNvPr id="116" name="Freihand 115">
                  <a:extLst>
                    <a:ext uri="{FF2B5EF4-FFF2-40B4-BE49-F238E27FC236}">
                      <a16:creationId xmlns:a16="http://schemas.microsoft.com/office/drawing/2014/main" id="{1FF98109-51EF-DFCA-9EC9-CF1366E8D857}"/>
                    </a:ext>
                  </a:extLst>
                </p:cNvPr>
                <p:cNvPicPr/>
                <p:nvPr/>
              </p:nvPicPr>
              <p:blipFill>
                <a:blip r:embed="rId155"/>
                <a:stretch>
                  <a:fillRect/>
                </a:stretch>
              </p:blipFill>
              <p:spPr>
                <a:xfrm>
                  <a:off x="11451927" y="1177396"/>
                  <a:ext cx="348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Freihand 116">
                  <a:extLst>
                    <a:ext uri="{FF2B5EF4-FFF2-40B4-BE49-F238E27FC236}">
                      <a16:creationId xmlns:a16="http://schemas.microsoft.com/office/drawing/2014/main" id="{F28C391E-6F5E-1295-597F-BA08B0A2D6F7}"/>
                    </a:ext>
                  </a:extLst>
                </p14:cNvPr>
                <p14:cNvContentPartPr/>
                <p14:nvPr/>
              </p14:nvContentPartPr>
              <p14:xfrm>
                <a:off x="11208927" y="1021156"/>
                <a:ext cx="27720" cy="19440"/>
              </p14:xfrm>
            </p:contentPart>
          </mc:Choice>
          <mc:Fallback>
            <p:pic>
              <p:nvPicPr>
                <p:cNvPr id="117" name="Freihand 116">
                  <a:extLst>
                    <a:ext uri="{FF2B5EF4-FFF2-40B4-BE49-F238E27FC236}">
                      <a16:creationId xmlns:a16="http://schemas.microsoft.com/office/drawing/2014/main" id="{F28C391E-6F5E-1295-597F-BA08B0A2D6F7}"/>
                    </a:ext>
                  </a:extLst>
                </p:cNvPr>
                <p:cNvPicPr/>
                <p:nvPr/>
              </p:nvPicPr>
              <p:blipFill>
                <a:blip r:embed="rId157"/>
                <a:stretch>
                  <a:fillRect/>
                </a:stretch>
              </p:blipFill>
              <p:spPr>
                <a:xfrm>
                  <a:off x="11199927" y="1012156"/>
                  <a:ext cx="45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5" name="Freihand 174">
                  <a:extLst>
                    <a:ext uri="{FF2B5EF4-FFF2-40B4-BE49-F238E27FC236}">
                      <a16:creationId xmlns:a16="http://schemas.microsoft.com/office/drawing/2014/main" id="{8F33984B-F6B1-31B4-C47B-2C45D7A72C6E}"/>
                    </a:ext>
                  </a:extLst>
                </p14:cNvPr>
                <p14:cNvContentPartPr/>
                <p14:nvPr/>
              </p14:nvContentPartPr>
              <p14:xfrm>
                <a:off x="5839887" y="3095116"/>
                <a:ext cx="195480" cy="25560"/>
              </p14:xfrm>
            </p:contentPart>
          </mc:Choice>
          <mc:Fallback>
            <p:pic>
              <p:nvPicPr>
                <p:cNvPr id="175" name="Freihand 174">
                  <a:extLst>
                    <a:ext uri="{FF2B5EF4-FFF2-40B4-BE49-F238E27FC236}">
                      <a16:creationId xmlns:a16="http://schemas.microsoft.com/office/drawing/2014/main" id="{8F33984B-F6B1-31B4-C47B-2C45D7A72C6E}"/>
                    </a:ext>
                  </a:extLst>
                </p:cNvPr>
                <p:cNvPicPr/>
                <p:nvPr/>
              </p:nvPicPr>
              <p:blipFill>
                <a:blip r:embed="rId159"/>
                <a:stretch>
                  <a:fillRect/>
                </a:stretch>
              </p:blipFill>
              <p:spPr>
                <a:xfrm>
                  <a:off x="5831247" y="3086476"/>
                  <a:ext cx="213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6" name="Freihand 175">
                  <a:extLst>
                    <a:ext uri="{FF2B5EF4-FFF2-40B4-BE49-F238E27FC236}">
                      <a16:creationId xmlns:a16="http://schemas.microsoft.com/office/drawing/2014/main" id="{2A892534-6CEC-B1C8-F0C9-8E2E8A42DFCF}"/>
                    </a:ext>
                  </a:extLst>
                </p14:cNvPr>
                <p14:cNvContentPartPr/>
                <p14:nvPr/>
              </p14:nvContentPartPr>
              <p14:xfrm>
                <a:off x="5829087" y="3137956"/>
                <a:ext cx="220680" cy="41760"/>
              </p14:xfrm>
            </p:contentPart>
          </mc:Choice>
          <mc:Fallback>
            <p:pic>
              <p:nvPicPr>
                <p:cNvPr id="176" name="Freihand 175">
                  <a:extLst>
                    <a:ext uri="{FF2B5EF4-FFF2-40B4-BE49-F238E27FC236}">
                      <a16:creationId xmlns:a16="http://schemas.microsoft.com/office/drawing/2014/main" id="{2A892534-6CEC-B1C8-F0C9-8E2E8A42DFCF}"/>
                    </a:ext>
                  </a:extLst>
                </p:cNvPr>
                <p:cNvPicPr/>
                <p:nvPr/>
              </p:nvPicPr>
              <p:blipFill>
                <a:blip r:embed="rId161"/>
                <a:stretch>
                  <a:fillRect/>
                </a:stretch>
              </p:blipFill>
              <p:spPr>
                <a:xfrm>
                  <a:off x="5820447" y="3129316"/>
                  <a:ext cx="238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7" name="Freihand 176">
                  <a:extLst>
                    <a:ext uri="{FF2B5EF4-FFF2-40B4-BE49-F238E27FC236}">
                      <a16:creationId xmlns:a16="http://schemas.microsoft.com/office/drawing/2014/main" id="{E540DABE-0C51-F014-8011-616EF7967552}"/>
                    </a:ext>
                  </a:extLst>
                </p14:cNvPr>
                <p14:cNvContentPartPr/>
                <p14:nvPr/>
              </p14:nvContentPartPr>
              <p14:xfrm>
                <a:off x="6069567" y="3027436"/>
                <a:ext cx="68040" cy="126360"/>
              </p14:xfrm>
            </p:contentPart>
          </mc:Choice>
          <mc:Fallback>
            <p:pic>
              <p:nvPicPr>
                <p:cNvPr id="177" name="Freihand 176">
                  <a:extLst>
                    <a:ext uri="{FF2B5EF4-FFF2-40B4-BE49-F238E27FC236}">
                      <a16:creationId xmlns:a16="http://schemas.microsoft.com/office/drawing/2014/main" id="{E540DABE-0C51-F014-8011-616EF7967552}"/>
                    </a:ext>
                  </a:extLst>
                </p:cNvPr>
                <p:cNvPicPr/>
                <p:nvPr/>
              </p:nvPicPr>
              <p:blipFill>
                <a:blip r:embed="rId163"/>
                <a:stretch>
                  <a:fillRect/>
                </a:stretch>
              </p:blipFill>
              <p:spPr>
                <a:xfrm>
                  <a:off x="6060927" y="3018796"/>
                  <a:ext cx="85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6" name="Freihand 75">
                  <a:extLst>
                    <a:ext uri="{FF2B5EF4-FFF2-40B4-BE49-F238E27FC236}">
                      <a16:creationId xmlns:a16="http://schemas.microsoft.com/office/drawing/2014/main" id="{0446295C-0E9D-CDE1-3CAB-78812D4FA0FD}"/>
                    </a:ext>
                  </a:extLst>
                </p14:cNvPr>
                <p14:cNvContentPartPr/>
                <p14:nvPr/>
              </p14:nvContentPartPr>
              <p14:xfrm>
                <a:off x="6900087" y="1854916"/>
                <a:ext cx="109080" cy="136440"/>
              </p14:xfrm>
            </p:contentPart>
          </mc:Choice>
          <mc:Fallback>
            <p:pic>
              <p:nvPicPr>
                <p:cNvPr id="76" name="Freihand 75">
                  <a:extLst>
                    <a:ext uri="{FF2B5EF4-FFF2-40B4-BE49-F238E27FC236}">
                      <a16:creationId xmlns:a16="http://schemas.microsoft.com/office/drawing/2014/main" id="{0446295C-0E9D-CDE1-3CAB-78812D4FA0FD}"/>
                    </a:ext>
                  </a:extLst>
                </p:cNvPr>
                <p:cNvPicPr/>
                <p:nvPr/>
              </p:nvPicPr>
              <p:blipFill>
                <a:blip r:embed="rId165"/>
                <a:stretch>
                  <a:fillRect/>
                </a:stretch>
              </p:blipFill>
              <p:spPr>
                <a:xfrm>
                  <a:off x="6891087" y="1846276"/>
                  <a:ext cx="126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7" name="Freihand 76">
                  <a:extLst>
                    <a:ext uri="{FF2B5EF4-FFF2-40B4-BE49-F238E27FC236}">
                      <a16:creationId xmlns:a16="http://schemas.microsoft.com/office/drawing/2014/main" id="{3437FC9D-299A-2BF8-9F97-6F65ADAB1301}"/>
                    </a:ext>
                  </a:extLst>
                </p14:cNvPr>
                <p14:cNvContentPartPr/>
                <p14:nvPr/>
              </p14:nvContentPartPr>
              <p14:xfrm>
                <a:off x="6894687" y="1917196"/>
                <a:ext cx="285120" cy="41760"/>
              </p14:xfrm>
            </p:contentPart>
          </mc:Choice>
          <mc:Fallback>
            <p:pic>
              <p:nvPicPr>
                <p:cNvPr id="77" name="Freihand 76">
                  <a:extLst>
                    <a:ext uri="{FF2B5EF4-FFF2-40B4-BE49-F238E27FC236}">
                      <a16:creationId xmlns:a16="http://schemas.microsoft.com/office/drawing/2014/main" id="{3437FC9D-299A-2BF8-9F97-6F65ADAB1301}"/>
                    </a:ext>
                  </a:extLst>
                </p:cNvPr>
                <p:cNvPicPr/>
                <p:nvPr/>
              </p:nvPicPr>
              <p:blipFill>
                <a:blip r:embed="rId167"/>
                <a:stretch>
                  <a:fillRect/>
                </a:stretch>
              </p:blipFill>
              <p:spPr>
                <a:xfrm>
                  <a:off x="6886047" y="1908556"/>
                  <a:ext cx="302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8" name="Freihand 77">
                  <a:extLst>
                    <a:ext uri="{FF2B5EF4-FFF2-40B4-BE49-F238E27FC236}">
                      <a16:creationId xmlns:a16="http://schemas.microsoft.com/office/drawing/2014/main" id="{0A973E49-950B-EC13-6ACC-BB9375865813}"/>
                    </a:ext>
                  </a:extLst>
                </p14:cNvPr>
                <p14:cNvContentPartPr/>
                <p14:nvPr/>
              </p14:nvContentPartPr>
              <p14:xfrm>
                <a:off x="7351527" y="1807396"/>
                <a:ext cx="11160" cy="73800"/>
              </p14:xfrm>
            </p:contentPart>
          </mc:Choice>
          <mc:Fallback>
            <p:pic>
              <p:nvPicPr>
                <p:cNvPr id="78" name="Freihand 77">
                  <a:extLst>
                    <a:ext uri="{FF2B5EF4-FFF2-40B4-BE49-F238E27FC236}">
                      <a16:creationId xmlns:a16="http://schemas.microsoft.com/office/drawing/2014/main" id="{0A973E49-950B-EC13-6ACC-BB9375865813}"/>
                    </a:ext>
                  </a:extLst>
                </p:cNvPr>
                <p:cNvPicPr/>
                <p:nvPr/>
              </p:nvPicPr>
              <p:blipFill>
                <a:blip r:embed="rId169"/>
                <a:stretch>
                  <a:fillRect/>
                </a:stretch>
              </p:blipFill>
              <p:spPr>
                <a:xfrm>
                  <a:off x="7342527" y="1798396"/>
                  <a:ext cx="28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9" name="Freihand 78">
                  <a:extLst>
                    <a:ext uri="{FF2B5EF4-FFF2-40B4-BE49-F238E27FC236}">
                      <a16:creationId xmlns:a16="http://schemas.microsoft.com/office/drawing/2014/main" id="{42C38C02-FD37-E418-D7ED-B0368963EF48}"/>
                    </a:ext>
                  </a:extLst>
                </p14:cNvPr>
                <p14:cNvContentPartPr/>
                <p14:nvPr/>
              </p14:nvContentPartPr>
              <p14:xfrm>
                <a:off x="7246047" y="1754836"/>
                <a:ext cx="227160" cy="238680"/>
              </p14:xfrm>
            </p:contentPart>
          </mc:Choice>
          <mc:Fallback>
            <p:pic>
              <p:nvPicPr>
                <p:cNvPr id="79" name="Freihand 78">
                  <a:extLst>
                    <a:ext uri="{FF2B5EF4-FFF2-40B4-BE49-F238E27FC236}">
                      <a16:creationId xmlns:a16="http://schemas.microsoft.com/office/drawing/2014/main" id="{42C38C02-FD37-E418-D7ED-B0368963EF48}"/>
                    </a:ext>
                  </a:extLst>
                </p:cNvPr>
                <p:cNvPicPr/>
                <p:nvPr/>
              </p:nvPicPr>
              <p:blipFill>
                <a:blip r:embed="rId171"/>
                <a:stretch>
                  <a:fillRect/>
                </a:stretch>
              </p:blipFill>
              <p:spPr>
                <a:xfrm>
                  <a:off x="7237407" y="1745836"/>
                  <a:ext cx="2448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0" name="Freihand 79">
                  <a:extLst>
                    <a:ext uri="{FF2B5EF4-FFF2-40B4-BE49-F238E27FC236}">
                      <a16:creationId xmlns:a16="http://schemas.microsoft.com/office/drawing/2014/main" id="{1794366D-B7B1-3593-4ECA-19F4030BFF7F}"/>
                    </a:ext>
                  </a:extLst>
                </p14:cNvPr>
                <p14:cNvContentPartPr/>
                <p14:nvPr/>
              </p14:nvContentPartPr>
              <p14:xfrm>
                <a:off x="7678407" y="1902796"/>
                <a:ext cx="5040" cy="21600"/>
              </p14:xfrm>
            </p:contentPart>
          </mc:Choice>
          <mc:Fallback>
            <p:pic>
              <p:nvPicPr>
                <p:cNvPr id="80" name="Freihand 79">
                  <a:extLst>
                    <a:ext uri="{FF2B5EF4-FFF2-40B4-BE49-F238E27FC236}">
                      <a16:creationId xmlns:a16="http://schemas.microsoft.com/office/drawing/2014/main" id="{1794366D-B7B1-3593-4ECA-19F4030BFF7F}"/>
                    </a:ext>
                  </a:extLst>
                </p:cNvPr>
                <p:cNvPicPr/>
                <p:nvPr/>
              </p:nvPicPr>
              <p:blipFill>
                <a:blip r:embed="rId173"/>
                <a:stretch>
                  <a:fillRect/>
                </a:stretch>
              </p:blipFill>
              <p:spPr>
                <a:xfrm>
                  <a:off x="7669767" y="1894156"/>
                  <a:ext cx="22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1" name="Freihand 80">
                  <a:extLst>
                    <a:ext uri="{FF2B5EF4-FFF2-40B4-BE49-F238E27FC236}">
                      <a16:creationId xmlns:a16="http://schemas.microsoft.com/office/drawing/2014/main" id="{47AC41B2-33CE-FDB1-A83B-49FC828C111D}"/>
                    </a:ext>
                  </a:extLst>
                </p14:cNvPr>
                <p14:cNvContentPartPr/>
                <p14:nvPr/>
              </p14:nvContentPartPr>
              <p14:xfrm>
                <a:off x="8198607" y="1780396"/>
                <a:ext cx="45720" cy="81360"/>
              </p14:xfrm>
            </p:contentPart>
          </mc:Choice>
          <mc:Fallback>
            <p:pic>
              <p:nvPicPr>
                <p:cNvPr id="81" name="Freihand 80">
                  <a:extLst>
                    <a:ext uri="{FF2B5EF4-FFF2-40B4-BE49-F238E27FC236}">
                      <a16:creationId xmlns:a16="http://schemas.microsoft.com/office/drawing/2014/main" id="{47AC41B2-33CE-FDB1-A83B-49FC828C111D}"/>
                    </a:ext>
                  </a:extLst>
                </p:cNvPr>
                <p:cNvPicPr/>
                <p:nvPr/>
              </p:nvPicPr>
              <p:blipFill>
                <a:blip r:embed="rId175"/>
                <a:stretch>
                  <a:fillRect/>
                </a:stretch>
              </p:blipFill>
              <p:spPr>
                <a:xfrm>
                  <a:off x="8189967" y="1771756"/>
                  <a:ext cx="63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2" name="Freihand 81">
                  <a:extLst>
                    <a:ext uri="{FF2B5EF4-FFF2-40B4-BE49-F238E27FC236}">
                      <a16:creationId xmlns:a16="http://schemas.microsoft.com/office/drawing/2014/main" id="{EDAA32F0-6A79-50C3-E192-102652224B9F}"/>
                    </a:ext>
                  </a:extLst>
                </p14:cNvPr>
                <p14:cNvContentPartPr/>
                <p14:nvPr/>
              </p14:nvContentPartPr>
              <p14:xfrm>
                <a:off x="8116527" y="1873276"/>
                <a:ext cx="178920" cy="29160"/>
              </p14:xfrm>
            </p:contentPart>
          </mc:Choice>
          <mc:Fallback>
            <p:pic>
              <p:nvPicPr>
                <p:cNvPr id="82" name="Freihand 81">
                  <a:extLst>
                    <a:ext uri="{FF2B5EF4-FFF2-40B4-BE49-F238E27FC236}">
                      <a16:creationId xmlns:a16="http://schemas.microsoft.com/office/drawing/2014/main" id="{EDAA32F0-6A79-50C3-E192-102652224B9F}"/>
                    </a:ext>
                  </a:extLst>
                </p:cNvPr>
                <p:cNvPicPr/>
                <p:nvPr/>
              </p:nvPicPr>
              <p:blipFill>
                <a:blip r:embed="rId177"/>
                <a:stretch>
                  <a:fillRect/>
                </a:stretch>
              </p:blipFill>
              <p:spPr>
                <a:xfrm>
                  <a:off x="8107887" y="1864636"/>
                  <a:ext cx="196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3" name="Freihand 82">
                  <a:extLst>
                    <a:ext uri="{FF2B5EF4-FFF2-40B4-BE49-F238E27FC236}">
                      <a16:creationId xmlns:a16="http://schemas.microsoft.com/office/drawing/2014/main" id="{738FB9D6-EE29-DCD0-858A-537C29BC7E57}"/>
                    </a:ext>
                  </a:extLst>
                </p14:cNvPr>
                <p14:cNvContentPartPr/>
                <p14:nvPr/>
              </p14:nvContentPartPr>
              <p14:xfrm>
                <a:off x="8125527" y="1701916"/>
                <a:ext cx="209160" cy="50760"/>
              </p14:xfrm>
            </p:contentPart>
          </mc:Choice>
          <mc:Fallback>
            <p:pic>
              <p:nvPicPr>
                <p:cNvPr id="83" name="Freihand 82">
                  <a:extLst>
                    <a:ext uri="{FF2B5EF4-FFF2-40B4-BE49-F238E27FC236}">
                      <a16:creationId xmlns:a16="http://schemas.microsoft.com/office/drawing/2014/main" id="{738FB9D6-EE29-DCD0-858A-537C29BC7E57}"/>
                    </a:ext>
                  </a:extLst>
                </p:cNvPr>
                <p:cNvPicPr/>
                <p:nvPr/>
              </p:nvPicPr>
              <p:blipFill>
                <a:blip r:embed="rId179"/>
                <a:stretch>
                  <a:fillRect/>
                </a:stretch>
              </p:blipFill>
              <p:spPr>
                <a:xfrm>
                  <a:off x="8116527" y="1693276"/>
                  <a:ext cx="226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4" name="Freihand 83">
                  <a:extLst>
                    <a:ext uri="{FF2B5EF4-FFF2-40B4-BE49-F238E27FC236}">
                      <a16:creationId xmlns:a16="http://schemas.microsoft.com/office/drawing/2014/main" id="{68E3AD30-146B-88A9-C4A9-19F15504C9A2}"/>
                    </a:ext>
                  </a:extLst>
                </p14:cNvPr>
                <p14:cNvContentPartPr/>
                <p14:nvPr/>
              </p14:nvContentPartPr>
              <p14:xfrm>
                <a:off x="8389767" y="1855636"/>
                <a:ext cx="98640" cy="78120"/>
              </p14:xfrm>
            </p:contentPart>
          </mc:Choice>
          <mc:Fallback>
            <p:pic>
              <p:nvPicPr>
                <p:cNvPr id="84" name="Freihand 83">
                  <a:extLst>
                    <a:ext uri="{FF2B5EF4-FFF2-40B4-BE49-F238E27FC236}">
                      <a16:creationId xmlns:a16="http://schemas.microsoft.com/office/drawing/2014/main" id="{68E3AD30-146B-88A9-C4A9-19F15504C9A2}"/>
                    </a:ext>
                  </a:extLst>
                </p:cNvPr>
                <p:cNvPicPr/>
                <p:nvPr/>
              </p:nvPicPr>
              <p:blipFill>
                <a:blip r:embed="rId181"/>
                <a:stretch>
                  <a:fillRect/>
                </a:stretch>
              </p:blipFill>
              <p:spPr>
                <a:xfrm>
                  <a:off x="8381127" y="1846636"/>
                  <a:ext cx="116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5" name="Freihand 84">
                  <a:extLst>
                    <a:ext uri="{FF2B5EF4-FFF2-40B4-BE49-F238E27FC236}">
                      <a16:creationId xmlns:a16="http://schemas.microsoft.com/office/drawing/2014/main" id="{C1EEA29A-6E4A-A01E-2B9B-FB2C14B8C364}"/>
                    </a:ext>
                  </a:extLst>
                </p14:cNvPr>
                <p14:cNvContentPartPr/>
                <p14:nvPr/>
              </p14:nvContentPartPr>
              <p14:xfrm>
                <a:off x="8646447" y="1773916"/>
                <a:ext cx="189360" cy="72720"/>
              </p14:xfrm>
            </p:contentPart>
          </mc:Choice>
          <mc:Fallback>
            <p:pic>
              <p:nvPicPr>
                <p:cNvPr id="85" name="Freihand 84">
                  <a:extLst>
                    <a:ext uri="{FF2B5EF4-FFF2-40B4-BE49-F238E27FC236}">
                      <a16:creationId xmlns:a16="http://schemas.microsoft.com/office/drawing/2014/main" id="{C1EEA29A-6E4A-A01E-2B9B-FB2C14B8C364}"/>
                    </a:ext>
                  </a:extLst>
                </p:cNvPr>
                <p:cNvPicPr/>
                <p:nvPr/>
              </p:nvPicPr>
              <p:blipFill>
                <a:blip r:embed="rId183"/>
                <a:stretch>
                  <a:fillRect/>
                </a:stretch>
              </p:blipFill>
              <p:spPr>
                <a:xfrm>
                  <a:off x="8637807" y="1764916"/>
                  <a:ext cx="207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8" name="Freihand 87">
                  <a:extLst>
                    <a:ext uri="{FF2B5EF4-FFF2-40B4-BE49-F238E27FC236}">
                      <a16:creationId xmlns:a16="http://schemas.microsoft.com/office/drawing/2014/main" id="{1F3EB70E-5450-88B5-8890-B441CC0C7AED}"/>
                    </a:ext>
                  </a:extLst>
                </p14:cNvPr>
                <p14:cNvContentPartPr/>
                <p14:nvPr/>
              </p14:nvContentPartPr>
              <p14:xfrm>
                <a:off x="9138207" y="1654036"/>
                <a:ext cx="171720" cy="169920"/>
              </p14:xfrm>
            </p:contentPart>
          </mc:Choice>
          <mc:Fallback>
            <p:pic>
              <p:nvPicPr>
                <p:cNvPr id="88" name="Freihand 87">
                  <a:extLst>
                    <a:ext uri="{FF2B5EF4-FFF2-40B4-BE49-F238E27FC236}">
                      <a16:creationId xmlns:a16="http://schemas.microsoft.com/office/drawing/2014/main" id="{1F3EB70E-5450-88B5-8890-B441CC0C7AED}"/>
                    </a:ext>
                  </a:extLst>
                </p:cNvPr>
                <p:cNvPicPr/>
                <p:nvPr/>
              </p:nvPicPr>
              <p:blipFill>
                <a:blip r:embed="rId185"/>
                <a:stretch>
                  <a:fillRect/>
                </a:stretch>
              </p:blipFill>
              <p:spPr>
                <a:xfrm>
                  <a:off x="9129567" y="1645036"/>
                  <a:ext cx="189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9" name="Freihand 88">
                  <a:extLst>
                    <a:ext uri="{FF2B5EF4-FFF2-40B4-BE49-F238E27FC236}">
                      <a16:creationId xmlns:a16="http://schemas.microsoft.com/office/drawing/2014/main" id="{A610918E-1390-05EE-44BA-DE81E972ACC3}"/>
                    </a:ext>
                  </a:extLst>
                </p14:cNvPr>
                <p14:cNvContentPartPr/>
                <p14:nvPr/>
              </p14:nvContentPartPr>
              <p14:xfrm>
                <a:off x="9389487" y="1676716"/>
                <a:ext cx="58680" cy="128520"/>
              </p14:xfrm>
            </p:contentPart>
          </mc:Choice>
          <mc:Fallback>
            <p:pic>
              <p:nvPicPr>
                <p:cNvPr id="89" name="Freihand 88">
                  <a:extLst>
                    <a:ext uri="{FF2B5EF4-FFF2-40B4-BE49-F238E27FC236}">
                      <a16:creationId xmlns:a16="http://schemas.microsoft.com/office/drawing/2014/main" id="{A610918E-1390-05EE-44BA-DE81E972ACC3}"/>
                    </a:ext>
                  </a:extLst>
                </p:cNvPr>
                <p:cNvPicPr/>
                <p:nvPr/>
              </p:nvPicPr>
              <p:blipFill>
                <a:blip r:embed="rId187"/>
                <a:stretch>
                  <a:fillRect/>
                </a:stretch>
              </p:blipFill>
              <p:spPr>
                <a:xfrm>
                  <a:off x="9380847" y="1668076"/>
                  <a:ext cx="76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0" name="Freihand 89">
                  <a:extLst>
                    <a:ext uri="{FF2B5EF4-FFF2-40B4-BE49-F238E27FC236}">
                      <a16:creationId xmlns:a16="http://schemas.microsoft.com/office/drawing/2014/main" id="{11D172F9-EA6E-6F1F-33A0-797D4EFACD73}"/>
                    </a:ext>
                  </a:extLst>
                </p14:cNvPr>
                <p14:cNvContentPartPr/>
                <p14:nvPr/>
              </p14:nvContentPartPr>
              <p14:xfrm>
                <a:off x="9552207" y="1669516"/>
                <a:ext cx="100440" cy="108360"/>
              </p14:xfrm>
            </p:contentPart>
          </mc:Choice>
          <mc:Fallback>
            <p:pic>
              <p:nvPicPr>
                <p:cNvPr id="90" name="Freihand 89">
                  <a:extLst>
                    <a:ext uri="{FF2B5EF4-FFF2-40B4-BE49-F238E27FC236}">
                      <a16:creationId xmlns:a16="http://schemas.microsoft.com/office/drawing/2014/main" id="{11D172F9-EA6E-6F1F-33A0-797D4EFACD73}"/>
                    </a:ext>
                  </a:extLst>
                </p:cNvPr>
                <p:cNvPicPr/>
                <p:nvPr/>
              </p:nvPicPr>
              <p:blipFill>
                <a:blip r:embed="rId189"/>
                <a:stretch>
                  <a:fillRect/>
                </a:stretch>
              </p:blipFill>
              <p:spPr>
                <a:xfrm>
                  <a:off x="9543207" y="1660876"/>
                  <a:ext cx="118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1" name="Freihand 90">
                  <a:extLst>
                    <a:ext uri="{FF2B5EF4-FFF2-40B4-BE49-F238E27FC236}">
                      <a16:creationId xmlns:a16="http://schemas.microsoft.com/office/drawing/2014/main" id="{C1D25FDD-AB0B-2C61-B03A-D76BF75FF18C}"/>
                    </a:ext>
                  </a:extLst>
                </p14:cNvPr>
                <p14:cNvContentPartPr/>
                <p14:nvPr/>
              </p14:nvContentPartPr>
              <p14:xfrm>
                <a:off x="9762087" y="1751596"/>
                <a:ext cx="29880" cy="27720"/>
              </p14:xfrm>
            </p:contentPart>
          </mc:Choice>
          <mc:Fallback>
            <p:pic>
              <p:nvPicPr>
                <p:cNvPr id="91" name="Freihand 90">
                  <a:extLst>
                    <a:ext uri="{FF2B5EF4-FFF2-40B4-BE49-F238E27FC236}">
                      <a16:creationId xmlns:a16="http://schemas.microsoft.com/office/drawing/2014/main" id="{C1D25FDD-AB0B-2C61-B03A-D76BF75FF18C}"/>
                    </a:ext>
                  </a:extLst>
                </p:cNvPr>
                <p:cNvPicPr/>
                <p:nvPr/>
              </p:nvPicPr>
              <p:blipFill>
                <a:blip r:embed="rId191"/>
                <a:stretch>
                  <a:fillRect/>
                </a:stretch>
              </p:blipFill>
              <p:spPr>
                <a:xfrm>
                  <a:off x="9753087" y="1742956"/>
                  <a:ext cx="47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2" name="Freihand 91">
                  <a:extLst>
                    <a:ext uri="{FF2B5EF4-FFF2-40B4-BE49-F238E27FC236}">
                      <a16:creationId xmlns:a16="http://schemas.microsoft.com/office/drawing/2014/main" id="{A42D6269-8B26-B064-B17A-02B0315292E8}"/>
                    </a:ext>
                  </a:extLst>
                </p14:cNvPr>
                <p14:cNvContentPartPr/>
                <p14:nvPr/>
              </p14:nvContentPartPr>
              <p14:xfrm>
                <a:off x="9857847" y="1647916"/>
                <a:ext cx="108360" cy="120240"/>
              </p14:xfrm>
            </p:contentPart>
          </mc:Choice>
          <mc:Fallback>
            <p:pic>
              <p:nvPicPr>
                <p:cNvPr id="92" name="Freihand 91">
                  <a:extLst>
                    <a:ext uri="{FF2B5EF4-FFF2-40B4-BE49-F238E27FC236}">
                      <a16:creationId xmlns:a16="http://schemas.microsoft.com/office/drawing/2014/main" id="{A42D6269-8B26-B064-B17A-02B0315292E8}"/>
                    </a:ext>
                  </a:extLst>
                </p:cNvPr>
                <p:cNvPicPr/>
                <p:nvPr/>
              </p:nvPicPr>
              <p:blipFill>
                <a:blip r:embed="rId193"/>
                <a:stretch>
                  <a:fillRect/>
                </a:stretch>
              </p:blipFill>
              <p:spPr>
                <a:xfrm>
                  <a:off x="9848847" y="1639276"/>
                  <a:ext cx="126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3" name="Freihand 92">
                  <a:extLst>
                    <a:ext uri="{FF2B5EF4-FFF2-40B4-BE49-F238E27FC236}">
                      <a16:creationId xmlns:a16="http://schemas.microsoft.com/office/drawing/2014/main" id="{C5B60AC8-30BE-3166-D169-AC76D859CCDD}"/>
                    </a:ext>
                  </a:extLst>
                </p14:cNvPr>
                <p14:cNvContentPartPr/>
                <p14:nvPr/>
              </p14:nvContentPartPr>
              <p14:xfrm>
                <a:off x="10013007" y="1630996"/>
                <a:ext cx="369720" cy="117000"/>
              </p14:xfrm>
            </p:contentPart>
          </mc:Choice>
          <mc:Fallback>
            <p:pic>
              <p:nvPicPr>
                <p:cNvPr id="93" name="Freihand 92">
                  <a:extLst>
                    <a:ext uri="{FF2B5EF4-FFF2-40B4-BE49-F238E27FC236}">
                      <a16:creationId xmlns:a16="http://schemas.microsoft.com/office/drawing/2014/main" id="{C5B60AC8-30BE-3166-D169-AC76D859CCDD}"/>
                    </a:ext>
                  </a:extLst>
                </p:cNvPr>
                <p:cNvPicPr/>
                <p:nvPr/>
              </p:nvPicPr>
              <p:blipFill>
                <a:blip r:embed="rId195"/>
                <a:stretch>
                  <a:fillRect/>
                </a:stretch>
              </p:blipFill>
              <p:spPr>
                <a:xfrm>
                  <a:off x="10004007" y="1622356"/>
                  <a:ext cx="387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22911A38-4A14-96D6-9CB6-C25D2CD1F4FF}"/>
                    </a:ext>
                  </a:extLst>
                </p14:cNvPr>
                <p14:cNvContentPartPr/>
                <p14:nvPr/>
              </p14:nvContentPartPr>
              <p14:xfrm>
                <a:off x="6954087" y="2260276"/>
                <a:ext cx="5400" cy="178920"/>
              </p14:xfrm>
            </p:contentPart>
          </mc:Choice>
          <mc:Fallback>
            <p:pic>
              <p:nvPicPr>
                <p:cNvPr id="119" name="Freihand 118">
                  <a:extLst>
                    <a:ext uri="{FF2B5EF4-FFF2-40B4-BE49-F238E27FC236}">
                      <a16:creationId xmlns:a16="http://schemas.microsoft.com/office/drawing/2014/main" id="{22911A38-4A14-96D6-9CB6-C25D2CD1F4FF}"/>
                    </a:ext>
                  </a:extLst>
                </p:cNvPr>
                <p:cNvPicPr/>
                <p:nvPr/>
              </p:nvPicPr>
              <p:blipFill>
                <a:blip r:embed="rId197"/>
                <a:stretch>
                  <a:fillRect/>
                </a:stretch>
              </p:blipFill>
              <p:spPr>
                <a:xfrm>
                  <a:off x="6945087" y="2251636"/>
                  <a:ext cx="23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11205B8A-8E96-65F2-93B4-06080C84F67D}"/>
                    </a:ext>
                  </a:extLst>
                </p14:cNvPr>
                <p14:cNvContentPartPr/>
                <p14:nvPr/>
              </p14:nvContentPartPr>
              <p14:xfrm>
                <a:off x="6891807" y="2199436"/>
                <a:ext cx="320400" cy="164160"/>
              </p14:xfrm>
            </p:contentPart>
          </mc:Choice>
          <mc:Fallback>
            <p:pic>
              <p:nvPicPr>
                <p:cNvPr id="120" name="Freihand 119">
                  <a:extLst>
                    <a:ext uri="{FF2B5EF4-FFF2-40B4-BE49-F238E27FC236}">
                      <a16:creationId xmlns:a16="http://schemas.microsoft.com/office/drawing/2014/main" id="{11205B8A-8E96-65F2-93B4-06080C84F67D}"/>
                    </a:ext>
                  </a:extLst>
                </p:cNvPr>
                <p:cNvPicPr/>
                <p:nvPr/>
              </p:nvPicPr>
              <p:blipFill>
                <a:blip r:embed="rId199"/>
                <a:stretch>
                  <a:fillRect/>
                </a:stretch>
              </p:blipFill>
              <p:spPr>
                <a:xfrm>
                  <a:off x="6882807" y="2190436"/>
                  <a:ext cx="338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A13F2E88-78AD-A0C1-541E-1DE7B579B83C}"/>
                    </a:ext>
                  </a:extLst>
                </p14:cNvPr>
                <p14:cNvContentPartPr/>
                <p14:nvPr/>
              </p14:nvContentPartPr>
              <p14:xfrm>
                <a:off x="7246767" y="2283676"/>
                <a:ext cx="19800" cy="85680"/>
              </p14:xfrm>
            </p:contentPart>
          </mc:Choice>
          <mc:Fallback>
            <p:pic>
              <p:nvPicPr>
                <p:cNvPr id="122" name="Freihand 121">
                  <a:extLst>
                    <a:ext uri="{FF2B5EF4-FFF2-40B4-BE49-F238E27FC236}">
                      <a16:creationId xmlns:a16="http://schemas.microsoft.com/office/drawing/2014/main" id="{A13F2E88-78AD-A0C1-541E-1DE7B579B83C}"/>
                    </a:ext>
                  </a:extLst>
                </p:cNvPr>
                <p:cNvPicPr/>
                <p:nvPr/>
              </p:nvPicPr>
              <p:blipFill>
                <a:blip r:embed="rId201"/>
                <a:stretch>
                  <a:fillRect/>
                </a:stretch>
              </p:blipFill>
              <p:spPr>
                <a:xfrm>
                  <a:off x="7237767" y="2274676"/>
                  <a:ext cx="37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Freihand 122">
                  <a:extLst>
                    <a:ext uri="{FF2B5EF4-FFF2-40B4-BE49-F238E27FC236}">
                      <a16:creationId xmlns:a16="http://schemas.microsoft.com/office/drawing/2014/main" id="{C754D80C-461E-41C7-2322-DC196D08A532}"/>
                    </a:ext>
                  </a:extLst>
                </p14:cNvPr>
                <p14:cNvContentPartPr/>
                <p14:nvPr/>
              </p14:nvContentPartPr>
              <p14:xfrm>
                <a:off x="7330647" y="2166676"/>
                <a:ext cx="208080" cy="199080"/>
              </p14:xfrm>
            </p:contentPart>
          </mc:Choice>
          <mc:Fallback>
            <p:pic>
              <p:nvPicPr>
                <p:cNvPr id="123" name="Freihand 122">
                  <a:extLst>
                    <a:ext uri="{FF2B5EF4-FFF2-40B4-BE49-F238E27FC236}">
                      <a16:creationId xmlns:a16="http://schemas.microsoft.com/office/drawing/2014/main" id="{C754D80C-461E-41C7-2322-DC196D08A532}"/>
                    </a:ext>
                  </a:extLst>
                </p:cNvPr>
                <p:cNvPicPr/>
                <p:nvPr/>
              </p:nvPicPr>
              <p:blipFill>
                <a:blip r:embed="rId203"/>
                <a:stretch>
                  <a:fillRect/>
                </a:stretch>
              </p:blipFill>
              <p:spPr>
                <a:xfrm>
                  <a:off x="7322007" y="2157676"/>
                  <a:ext cx="225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69C1A23A-5D16-DFCC-F389-B4574F4F048C}"/>
                    </a:ext>
                  </a:extLst>
                </p14:cNvPr>
                <p14:cNvContentPartPr/>
                <p14:nvPr/>
              </p14:nvContentPartPr>
              <p14:xfrm>
                <a:off x="7200327" y="2213836"/>
                <a:ext cx="98280" cy="8640"/>
              </p14:xfrm>
            </p:contentPart>
          </mc:Choice>
          <mc:Fallback>
            <p:pic>
              <p:nvPicPr>
                <p:cNvPr id="124" name="Freihand 123">
                  <a:extLst>
                    <a:ext uri="{FF2B5EF4-FFF2-40B4-BE49-F238E27FC236}">
                      <a16:creationId xmlns:a16="http://schemas.microsoft.com/office/drawing/2014/main" id="{69C1A23A-5D16-DFCC-F389-B4574F4F048C}"/>
                    </a:ext>
                  </a:extLst>
                </p:cNvPr>
                <p:cNvPicPr/>
                <p:nvPr/>
              </p:nvPicPr>
              <p:blipFill>
                <a:blip r:embed="rId205"/>
                <a:stretch>
                  <a:fillRect/>
                </a:stretch>
              </p:blipFill>
              <p:spPr>
                <a:xfrm>
                  <a:off x="7191327" y="2205196"/>
                  <a:ext cx="115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77BDCE93-7367-C7CC-E65D-E2592DA49FCC}"/>
                    </a:ext>
                  </a:extLst>
                </p14:cNvPr>
                <p14:cNvContentPartPr/>
                <p14:nvPr/>
              </p14:nvContentPartPr>
              <p14:xfrm>
                <a:off x="7628727" y="2147596"/>
                <a:ext cx="327960" cy="244080"/>
              </p14:xfrm>
            </p:contentPart>
          </mc:Choice>
          <mc:Fallback>
            <p:pic>
              <p:nvPicPr>
                <p:cNvPr id="125" name="Freihand 124">
                  <a:extLst>
                    <a:ext uri="{FF2B5EF4-FFF2-40B4-BE49-F238E27FC236}">
                      <a16:creationId xmlns:a16="http://schemas.microsoft.com/office/drawing/2014/main" id="{77BDCE93-7367-C7CC-E65D-E2592DA49FCC}"/>
                    </a:ext>
                  </a:extLst>
                </p:cNvPr>
                <p:cNvPicPr/>
                <p:nvPr/>
              </p:nvPicPr>
              <p:blipFill>
                <a:blip r:embed="rId207"/>
                <a:stretch>
                  <a:fillRect/>
                </a:stretch>
              </p:blipFill>
              <p:spPr>
                <a:xfrm>
                  <a:off x="7619727" y="2138956"/>
                  <a:ext cx="345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C46E542D-C3A5-168D-6641-D71E2DB12FEF}"/>
                    </a:ext>
                  </a:extLst>
                </p14:cNvPr>
                <p14:cNvContentPartPr/>
                <p14:nvPr/>
              </p14:nvContentPartPr>
              <p14:xfrm>
                <a:off x="8000967" y="2154436"/>
                <a:ext cx="78480" cy="127080"/>
              </p14:xfrm>
            </p:contentPart>
          </mc:Choice>
          <mc:Fallback>
            <p:pic>
              <p:nvPicPr>
                <p:cNvPr id="126" name="Freihand 125">
                  <a:extLst>
                    <a:ext uri="{FF2B5EF4-FFF2-40B4-BE49-F238E27FC236}">
                      <a16:creationId xmlns:a16="http://schemas.microsoft.com/office/drawing/2014/main" id="{C46E542D-C3A5-168D-6641-D71E2DB12FEF}"/>
                    </a:ext>
                  </a:extLst>
                </p:cNvPr>
                <p:cNvPicPr/>
                <p:nvPr/>
              </p:nvPicPr>
              <p:blipFill>
                <a:blip r:embed="rId209"/>
                <a:stretch>
                  <a:fillRect/>
                </a:stretch>
              </p:blipFill>
              <p:spPr>
                <a:xfrm>
                  <a:off x="7992327" y="2145796"/>
                  <a:ext cx="96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Freihand 126">
                  <a:extLst>
                    <a:ext uri="{FF2B5EF4-FFF2-40B4-BE49-F238E27FC236}">
                      <a16:creationId xmlns:a16="http://schemas.microsoft.com/office/drawing/2014/main" id="{13265931-486B-DB6E-BD22-CFD9DF0AB425}"/>
                    </a:ext>
                  </a:extLst>
                </p14:cNvPr>
                <p14:cNvContentPartPr/>
                <p14:nvPr/>
              </p14:nvContentPartPr>
              <p14:xfrm>
                <a:off x="8107887" y="2147236"/>
                <a:ext cx="87840" cy="142920"/>
              </p14:xfrm>
            </p:contentPart>
          </mc:Choice>
          <mc:Fallback>
            <p:pic>
              <p:nvPicPr>
                <p:cNvPr id="127" name="Freihand 126">
                  <a:extLst>
                    <a:ext uri="{FF2B5EF4-FFF2-40B4-BE49-F238E27FC236}">
                      <a16:creationId xmlns:a16="http://schemas.microsoft.com/office/drawing/2014/main" id="{13265931-486B-DB6E-BD22-CFD9DF0AB425}"/>
                    </a:ext>
                  </a:extLst>
                </p:cNvPr>
                <p:cNvPicPr/>
                <p:nvPr/>
              </p:nvPicPr>
              <p:blipFill>
                <a:blip r:embed="rId211"/>
                <a:stretch>
                  <a:fillRect/>
                </a:stretch>
              </p:blipFill>
              <p:spPr>
                <a:xfrm>
                  <a:off x="8098887" y="2138236"/>
                  <a:ext cx="105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Freihand 127">
                  <a:extLst>
                    <a:ext uri="{FF2B5EF4-FFF2-40B4-BE49-F238E27FC236}">
                      <a16:creationId xmlns:a16="http://schemas.microsoft.com/office/drawing/2014/main" id="{377486D4-D287-7540-BB7E-BB470392F2FE}"/>
                    </a:ext>
                  </a:extLst>
                </p14:cNvPr>
                <p14:cNvContentPartPr/>
                <p14:nvPr/>
              </p14:nvContentPartPr>
              <p14:xfrm>
                <a:off x="8231727" y="2136436"/>
                <a:ext cx="90720" cy="123480"/>
              </p14:xfrm>
            </p:contentPart>
          </mc:Choice>
          <mc:Fallback>
            <p:pic>
              <p:nvPicPr>
                <p:cNvPr id="128" name="Freihand 127">
                  <a:extLst>
                    <a:ext uri="{FF2B5EF4-FFF2-40B4-BE49-F238E27FC236}">
                      <a16:creationId xmlns:a16="http://schemas.microsoft.com/office/drawing/2014/main" id="{377486D4-D287-7540-BB7E-BB470392F2FE}"/>
                    </a:ext>
                  </a:extLst>
                </p:cNvPr>
                <p:cNvPicPr/>
                <p:nvPr/>
              </p:nvPicPr>
              <p:blipFill>
                <a:blip r:embed="rId213"/>
                <a:stretch>
                  <a:fillRect/>
                </a:stretch>
              </p:blipFill>
              <p:spPr>
                <a:xfrm>
                  <a:off x="8223087" y="2127796"/>
                  <a:ext cx="108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1366C967-3DFD-B7D1-8984-E07832DB95A6}"/>
                    </a:ext>
                  </a:extLst>
                </p14:cNvPr>
                <p14:cNvContentPartPr/>
                <p14:nvPr/>
              </p14:nvContentPartPr>
              <p14:xfrm>
                <a:off x="7948407" y="2083516"/>
                <a:ext cx="108360" cy="11880"/>
              </p14:xfrm>
            </p:contentPart>
          </mc:Choice>
          <mc:Fallback>
            <p:pic>
              <p:nvPicPr>
                <p:cNvPr id="129" name="Freihand 128">
                  <a:extLst>
                    <a:ext uri="{FF2B5EF4-FFF2-40B4-BE49-F238E27FC236}">
                      <a16:creationId xmlns:a16="http://schemas.microsoft.com/office/drawing/2014/main" id="{1366C967-3DFD-B7D1-8984-E07832DB95A6}"/>
                    </a:ext>
                  </a:extLst>
                </p:cNvPr>
                <p:cNvPicPr/>
                <p:nvPr/>
              </p:nvPicPr>
              <p:blipFill>
                <a:blip r:embed="rId215"/>
                <a:stretch>
                  <a:fillRect/>
                </a:stretch>
              </p:blipFill>
              <p:spPr>
                <a:xfrm>
                  <a:off x="7939407" y="2074516"/>
                  <a:ext cx="126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50CD5A2F-593C-4058-1AAF-C6EE7E176FB1}"/>
                    </a:ext>
                  </a:extLst>
                </p14:cNvPr>
                <p14:cNvContentPartPr/>
                <p14:nvPr/>
              </p14:nvContentPartPr>
              <p14:xfrm>
                <a:off x="8554287" y="2136436"/>
                <a:ext cx="232920" cy="99000"/>
              </p14:xfrm>
            </p:contentPart>
          </mc:Choice>
          <mc:Fallback>
            <p:pic>
              <p:nvPicPr>
                <p:cNvPr id="130" name="Freihand 129">
                  <a:extLst>
                    <a:ext uri="{FF2B5EF4-FFF2-40B4-BE49-F238E27FC236}">
                      <a16:creationId xmlns:a16="http://schemas.microsoft.com/office/drawing/2014/main" id="{50CD5A2F-593C-4058-1AAF-C6EE7E176FB1}"/>
                    </a:ext>
                  </a:extLst>
                </p:cNvPr>
                <p:cNvPicPr/>
                <p:nvPr/>
              </p:nvPicPr>
              <p:blipFill>
                <a:blip r:embed="rId217"/>
                <a:stretch>
                  <a:fillRect/>
                </a:stretch>
              </p:blipFill>
              <p:spPr>
                <a:xfrm>
                  <a:off x="8545287" y="2127796"/>
                  <a:ext cx="250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7F9C8711-BED1-DA48-D3FF-7B856B0FD656}"/>
                    </a:ext>
                  </a:extLst>
                </p14:cNvPr>
                <p14:cNvContentPartPr/>
                <p14:nvPr/>
              </p14:nvContentPartPr>
              <p14:xfrm>
                <a:off x="8759847" y="2072716"/>
                <a:ext cx="32760" cy="13320"/>
              </p14:xfrm>
            </p:contentPart>
          </mc:Choice>
          <mc:Fallback>
            <p:pic>
              <p:nvPicPr>
                <p:cNvPr id="131" name="Freihand 130">
                  <a:extLst>
                    <a:ext uri="{FF2B5EF4-FFF2-40B4-BE49-F238E27FC236}">
                      <a16:creationId xmlns:a16="http://schemas.microsoft.com/office/drawing/2014/main" id="{7F9C8711-BED1-DA48-D3FF-7B856B0FD656}"/>
                    </a:ext>
                  </a:extLst>
                </p:cNvPr>
                <p:cNvPicPr/>
                <p:nvPr/>
              </p:nvPicPr>
              <p:blipFill>
                <a:blip r:embed="rId219"/>
                <a:stretch>
                  <a:fillRect/>
                </a:stretch>
              </p:blipFill>
              <p:spPr>
                <a:xfrm>
                  <a:off x="8751207" y="2063716"/>
                  <a:ext cx="50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Freihand 131">
                  <a:extLst>
                    <a:ext uri="{FF2B5EF4-FFF2-40B4-BE49-F238E27FC236}">
                      <a16:creationId xmlns:a16="http://schemas.microsoft.com/office/drawing/2014/main" id="{4621F1C0-8365-F9E5-B46A-F3760A754A75}"/>
                    </a:ext>
                  </a:extLst>
                </p14:cNvPr>
                <p14:cNvContentPartPr/>
                <p14:nvPr/>
              </p14:nvContentPartPr>
              <p14:xfrm>
                <a:off x="8916807" y="2040676"/>
                <a:ext cx="303840" cy="125640"/>
              </p14:xfrm>
            </p:contentPart>
          </mc:Choice>
          <mc:Fallback>
            <p:pic>
              <p:nvPicPr>
                <p:cNvPr id="132" name="Freihand 131">
                  <a:extLst>
                    <a:ext uri="{FF2B5EF4-FFF2-40B4-BE49-F238E27FC236}">
                      <a16:creationId xmlns:a16="http://schemas.microsoft.com/office/drawing/2014/main" id="{4621F1C0-8365-F9E5-B46A-F3760A754A75}"/>
                    </a:ext>
                  </a:extLst>
                </p:cNvPr>
                <p:cNvPicPr/>
                <p:nvPr/>
              </p:nvPicPr>
              <p:blipFill>
                <a:blip r:embed="rId221"/>
                <a:stretch>
                  <a:fillRect/>
                </a:stretch>
              </p:blipFill>
              <p:spPr>
                <a:xfrm>
                  <a:off x="8908167" y="2032036"/>
                  <a:ext cx="321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50F10671-648E-5BFF-433E-84AD5CF78CA1}"/>
                    </a:ext>
                  </a:extLst>
                </p14:cNvPr>
                <p14:cNvContentPartPr/>
                <p14:nvPr/>
              </p14:nvContentPartPr>
              <p14:xfrm>
                <a:off x="9485967" y="2002516"/>
                <a:ext cx="258840" cy="123120"/>
              </p14:xfrm>
            </p:contentPart>
          </mc:Choice>
          <mc:Fallback>
            <p:pic>
              <p:nvPicPr>
                <p:cNvPr id="133" name="Freihand 132">
                  <a:extLst>
                    <a:ext uri="{FF2B5EF4-FFF2-40B4-BE49-F238E27FC236}">
                      <a16:creationId xmlns:a16="http://schemas.microsoft.com/office/drawing/2014/main" id="{50F10671-648E-5BFF-433E-84AD5CF78CA1}"/>
                    </a:ext>
                  </a:extLst>
                </p:cNvPr>
                <p:cNvPicPr/>
                <p:nvPr/>
              </p:nvPicPr>
              <p:blipFill>
                <a:blip r:embed="rId223"/>
                <a:stretch>
                  <a:fillRect/>
                </a:stretch>
              </p:blipFill>
              <p:spPr>
                <a:xfrm>
                  <a:off x="9477327" y="1993876"/>
                  <a:ext cx="276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EB567526-A951-57E2-E58E-CB137A993D55}"/>
                    </a:ext>
                  </a:extLst>
                </p14:cNvPr>
                <p14:cNvContentPartPr/>
                <p14:nvPr/>
              </p14:nvContentPartPr>
              <p14:xfrm>
                <a:off x="9856047" y="1965076"/>
                <a:ext cx="162360" cy="155520"/>
              </p14:xfrm>
            </p:contentPart>
          </mc:Choice>
          <mc:Fallback>
            <p:pic>
              <p:nvPicPr>
                <p:cNvPr id="136" name="Freihand 135">
                  <a:extLst>
                    <a:ext uri="{FF2B5EF4-FFF2-40B4-BE49-F238E27FC236}">
                      <a16:creationId xmlns:a16="http://schemas.microsoft.com/office/drawing/2014/main" id="{EB567526-A951-57E2-E58E-CB137A993D55}"/>
                    </a:ext>
                  </a:extLst>
                </p:cNvPr>
                <p:cNvPicPr/>
                <p:nvPr/>
              </p:nvPicPr>
              <p:blipFill>
                <a:blip r:embed="rId225"/>
                <a:stretch>
                  <a:fillRect/>
                </a:stretch>
              </p:blipFill>
              <p:spPr>
                <a:xfrm>
                  <a:off x="9847047" y="1956436"/>
                  <a:ext cx="180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495F532B-A99A-9077-480C-06E68E64336C}"/>
                    </a:ext>
                  </a:extLst>
                </p14:cNvPr>
                <p14:cNvContentPartPr/>
                <p14:nvPr/>
              </p14:nvContentPartPr>
              <p14:xfrm>
                <a:off x="9932367" y="2051836"/>
                <a:ext cx="356400" cy="58320"/>
              </p14:xfrm>
            </p:contentPart>
          </mc:Choice>
          <mc:Fallback>
            <p:pic>
              <p:nvPicPr>
                <p:cNvPr id="137" name="Freihand 136">
                  <a:extLst>
                    <a:ext uri="{FF2B5EF4-FFF2-40B4-BE49-F238E27FC236}">
                      <a16:creationId xmlns:a16="http://schemas.microsoft.com/office/drawing/2014/main" id="{495F532B-A99A-9077-480C-06E68E64336C}"/>
                    </a:ext>
                  </a:extLst>
                </p:cNvPr>
                <p:cNvPicPr/>
                <p:nvPr/>
              </p:nvPicPr>
              <p:blipFill>
                <a:blip r:embed="rId227"/>
                <a:stretch>
                  <a:fillRect/>
                </a:stretch>
              </p:blipFill>
              <p:spPr>
                <a:xfrm>
                  <a:off x="9923367" y="2043196"/>
                  <a:ext cx="374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6852A0F2-3242-7355-0D94-E8479962D2B1}"/>
                    </a:ext>
                  </a:extLst>
                </p14:cNvPr>
                <p14:cNvContentPartPr/>
                <p14:nvPr/>
              </p14:nvContentPartPr>
              <p14:xfrm>
                <a:off x="10342047" y="1888756"/>
                <a:ext cx="87480" cy="251280"/>
              </p14:xfrm>
            </p:contentPart>
          </mc:Choice>
          <mc:Fallback>
            <p:pic>
              <p:nvPicPr>
                <p:cNvPr id="138" name="Freihand 137">
                  <a:extLst>
                    <a:ext uri="{FF2B5EF4-FFF2-40B4-BE49-F238E27FC236}">
                      <a16:creationId xmlns:a16="http://schemas.microsoft.com/office/drawing/2014/main" id="{6852A0F2-3242-7355-0D94-E8479962D2B1}"/>
                    </a:ext>
                  </a:extLst>
                </p:cNvPr>
                <p:cNvPicPr/>
                <p:nvPr/>
              </p:nvPicPr>
              <p:blipFill>
                <a:blip r:embed="rId229"/>
                <a:stretch>
                  <a:fillRect/>
                </a:stretch>
              </p:blipFill>
              <p:spPr>
                <a:xfrm>
                  <a:off x="10333407" y="1880116"/>
                  <a:ext cx="1051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9" name="Freihand 138">
                  <a:extLst>
                    <a:ext uri="{FF2B5EF4-FFF2-40B4-BE49-F238E27FC236}">
                      <a16:creationId xmlns:a16="http://schemas.microsoft.com/office/drawing/2014/main" id="{F3D64E6E-C395-29E1-4355-46E19795F9F5}"/>
                    </a:ext>
                  </a:extLst>
                </p14:cNvPr>
                <p14:cNvContentPartPr/>
                <p14:nvPr/>
              </p14:nvContentPartPr>
              <p14:xfrm>
                <a:off x="10409727" y="1870756"/>
                <a:ext cx="156600" cy="201600"/>
              </p14:xfrm>
            </p:contentPart>
          </mc:Choice>
          <mc:Fallback>
            <p:pic>
              <p:nvPicPr>
                <p:cNvPr id="139" name="Freihand 138">
                  <a:extLst>
                    <a:ext uri="{FF2B5EF4-FFF2-40B4-BE49-F238E27FC236}">
                      <a16:creationId xmlns:a16="http://schemas.microsoft.com/office/drawing/2014/main" id="{F3D64E6E-C395-29E1-4355-46E19795F9F5}"/>
                    </a:ext>
                  </a:extLst>
                </p:cNvPr>
                <p:cNvPicPr/>
                <p:nvPr/>
              </p:nvPicPr>
              <p:blipFill>
                <a:blip r:embed="rId231"/>
                <a:stretch>
                  <a:fillRect/>
                </a:stretch>
              </p:blipFill>
              <p:spPr>
                <a:xfrm>
                  <a:off x="10401087" y="1862116"/>
                  <a:ext cx="174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DA5EA223-BE97-320A-209D-6C697A359F09}"/>
                    </a:ext>
                  </a:extLst>
                </p14:cNvPr>
                <p14:cNvContentPartPr/>
                <p14:nvPr/>
              </p14:nvContentPartPr>
              <p14:xfrm>
                <a:off x="10785567" y="1911076"/>
                <a:ext cx="119520" cy="124920"/>
              </p14:xfrm>
            </p:contentPart>
          </mc:Choice>
          <mc:Fallback>
            <p:pic>
              <p:nvPicPr>
                <p:cNvPr id="141" name="Freihand 140">
                  <a:extLst>
                    <a:ext uri="{FF2B5EF4-FFF2-40B4-BE49-F238E27FC236}">
                      <a16:creationId xmlns:a16="http://schemas.microsoft.com/office/drawing/2014/main" id="{DA5EA223-BE97-320A-209D-6C697A359F09}"/>
                    </a:ext>
                  </a:extLst>
                </p:cNvPr>
                <p:cNvPicPr/>
                <p:nvPr/>
              </p:nvPicPr>
              <p:blipFill>
                <a:blip r:embed="rId233"/>
                <a:stretch>
                  <a:fillRect/>
                </a:stretch>
              </p:blipFill>
              <p:spPr>
                <a:xfrm>
                  <a:off x="10776567" y="1902076"/>
                  <a:ext cx="137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9E1D90E7-3408-67E2-0BD5-56F0849F65DF}"/>
                    </a:ext>
                  </a:extLst>
                </p14:cNvPr>
                <p14:cNvContentPartPr/>
                <p14:nvPr/>
              </p14:nvContentPartPr>
              <p14:xfrm>
                <a:off x="10959087" y="1889836"/>
                <a:ext cx="262080" cy="96120"/>
              </p14:xfrm>
            </p:contentPart>
          </mc:Choice>
          <mc:Fallback>
            <p:pic>
              <p:nvPicPr>
                <p:cNvPr id="142" name="Freihand 141">
                  <a:extLst>
                    <a:ext uri="{FF2B5EF4-FFF2-40B4-BE49-F238E27FC236}">
                      <a16:creationId xmlns:a16="http://schemas.microsoft.com/office/drawing/2014/main" id="{9E1D90E7-3408-67E2-0BD5-56F0849F65DF}"/>
                    </a:ext>
                  </a:extLst>
                </p:cNvPr>
                <p:cNvPicPr/>
                <p:nvPr/>
              </p:nvPicPr>
              <p:blipFill>
                <a:blip r:embed="rId235"/>
                <a:stretch>
                  <a:fillRect/>
                </a:stretch>
              </p:blipFill>
              <p:spPr>
                <a:xfrm>
                  <a:off x="10950087" y="1881196"/>
                  <a:ext cx="279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773B79A5-6AEA-28AD-28B3-57F175E15E9B}"/>
                    </a:ext>
                  </a:extLst>
                </p14:cNvPr>
                <p14:cNvContentPartPr/>
                <p14:nvPr/>
              </p14:nvContentPartPr>
              <p14:xfrm>
                <a:off x="7406607" y="2549356"/>
                <a:ext cx="121680" cy="222840"/>
              </p14:xfrm>
            </p:contentPart>
          </mc:Choice>
          <mc:Fallback>
            <p:pic>
              <p:nvPicPr>
                <p:cNvPr id="144" name="Freihand 143">
                  <a:extLst>
                    <a:ext uri="{FF2B5EF4-FFF2-40B4-BE49-F238E27FC236}">
                      <a16:creationId xmlns:a16="http://schemas.microsoft.com/office/drawing/2014/main" id="{773B79A5-6AEA-28AD-28B3-57F175E15E9B}"/>
                    </a:ext>
                  </a:extLst>
                </p:cNvPr>
                <p:cNvPicPr/>
                <p:nvPr/>
              </p:nvPicPr>
              <p:blipFill>
                <a:blip r:embed="rId237"/>
                <a:stretch>
                  <a:fillRect/>
                </a:stretch>
              </p:blipFill>
              <p:spPr>
                <a:xfrm>
                  <a:off x="7397607" y="2540356"/>
                  <a:ext cx="139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05EBF65C-65D3-0BB4-6E44-D2464E14A44E}"/>
                    </a:ext>
                  </a:extLst>
                </p14:cNvPr>
                <p14:cNvContentPartPr/>
                <p14:nvPr/>
              </p14:nvContentPartPr>
              <p14:xfrm>
                <a:off x="7435407" y="2524876"/>
                <a:ext cx="142920" cy="36000"/>
              </p14:xfrm>
            </p:contentPart>
          </mc:Choice>
          <mc:Fallback>
            <p:pic>
              <p:nvPicPr>
                <p:cNvPr id="145" name="Freihand 144">
                  <a:extLst>
                    <a:ext uri="{FF2B5EF4-FFF2-40B4-BE49-F238E27FC236}">
                      <a16:creationId xmlns:a16="http://schemas.microsoft.com/office/drawing/2014/main" id="{05EBF65C-65D3-0BB4-6E44-D2464E14A44E}"/>
                    </a:ext>
                  </a:extLst>
                </p:cNvPr>
                <p:cNvPicPr/>
                <p:nvPr/>
              </p:nvPicPr>
              <p:blipFill>
                <a:blip r:embed="rId239"/>
                <a:stretch>
                  <a:fillRect/>
                </a:stretch>
              </p:blipFill>
              <p:spPr>
                <a:xfrm>
                  <a:off x="7426767" y="2516236"/>
                  <a:ext cx="160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7BA2CF4E-A7CB-438B-D595-E1EE16BB557E}"/>
                    </a:ext>
                  </a:extLst>
                </p14:cNvPr>
                <p14:cNvContentPartPr/>
                <p14:nvPr/>
              </p14:nvContentPartPr>
              <p14:xfrm>
                <a:off x="7625847" y="2545756"/>
                <a:ext cx="74520" cy="144360"/>
              </p14:xfrm>
            </p:contentPart>
          </mc:Choice>
          <mc:Fallback>
            <p:pic>
              <p:nvPicPr>
                <p:cNvPr id="146" name="Freihand 145">
                  <a:extLst>
                    <a:ext uri="{FF2B5EF4-FFF2-40B4-BE49-F238E27FC236}">
                      <a16:creationId xmlns:a16="http://schemas.microsoft.com/office/drawing/2014/main" id="{7BA2CF4E-A7CB-438B-D595-E1EE16BB557E}"/>
                    </a:ext>
                  </a:extLst>
                </p:cNvPr>
                <p:cNvPicPr/>
                <p:nvPr/>
              </p:nvPicPr>
              <p:blipFill>
                <a:blip r:embed="rId241"/>
                <a:stretch>
                  <a:fillRect/>
                </a:stretch>
              </p:blipFill>
              <p:spPr>
                <a:xfrm>
                  <a:off x="7617207" y="2537116"/>
                  <a:ext cx="92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Freihand 147">
                  <a:extLst>
                    <a:ext uri="{FF2B5EF4-FFF2-40B4-BE49-F238E27FC236}">
                      <a16:creationId xmlns:a16="http://schemas.microsoft.com/office/drawing/2014/main" id="{B421FE2E-6813-BBBF-4C21-CCEF8015493B}"/>
                    </a:ext>
                  </a:extLst>
                </p14:cNvPr>
                <p14:cNvContentPartPr/>
                <p14:nvPr/>
              </p14:nvContentPartPr>
              <p14:xfrm>
                <a:off x="7790367" y="2669596"/>
                <a:ext cx="31320" cy="25560"/>
              </p14:xfrm>
            </p:contentPart>
          </mc:Choice>
          <mc:Fallback>
            <p:pic>
              <p:nvPicPr>
                <p:cNvPr id="148" name="Freihand 147">
                  <a:extLst>
                    <a:ext uri="{FF2B5EF4-FFF2-40B4-BE49-F238E27FC236}">
                      <a16:creationId xmlns:a16="http://schemas.microsoft.com/office/drawing/2014/main" id="{B421FE2E-6813-BBBF-4C21-CCEF8015493B}"/>
                    </a:ext>
                  </a:extLst>
                </p:cNvPr>
                <p:cNvPicPr/>
                <p:nvPr/>
              </p:nvPicPr>
              <p:blipFill>
                <a:blip r:embed="rId243"/>
                <a:stretch>
                  <a:fillRect/>
                </a:stretch>
              </p:blipFill>
              <p:spPr>
                <a:xfrm>
                  <a:off x="7781727" y="2660596"/>
                  <a:ext cx="48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F914E76A-69B5-2971-8F3A-48BFE1370E9A}"/>
                    </a:ext>
                  </a:extLst>
                </p14:cNvPr>
                <p14:cNvContentPartPr/>
                <p14:nvPr/>
              </p14:nvContentPartPr>
              <p14:xfrm>
                <a:off x="7887567" y="2538556"/>
                <a:ext cx="120960" cy="135360"/>
              </p14:xfrm>
            </p:contentPart>
          </mc:Choice>
          <mc:Fallback>
            <p:pic>
              <p:nvPicPr>
                <p:cNvPr id="149" name="Freihand 148">
                  <a:extLst>
                    <a:ext uri="{FF2B5EF4-FFF2-40B4-BE49-F238E27FC236}">
                      <a16:creationId xmlns:a16="http://schemas.microsoft.com/office/drawing/2014/main" id="{F914E76A-69B5-2971-8F3A-48BFE1370E9A}"/>
                    </a:ext>
                  </a:extLst>
                </p:cNvPr>
                <p:cNvPicPr/>
                <p:nvPr/>
              </p:nvPicPr>
              <p:blipFill>
                <a:blip r:embed="rId245"/>
                <a:stretch>
                  <a:fillRect/>
                </a:stretch>
              </p:blipFill>
              <p:spPr>
                <a:xfrm>
                  <a:off x="7878567" y="2529916"/>
                  <a:ext cx="138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38DFE557-4FE4-9D35-9F83-4FE5D81A4733}"/>
                    </a:ext>
                  </a:extLst>
                </p14:cNvPr>
                <p14:cNvContentPartPr/>
                <p14:nvPr/>
              </p14:nvContentPartPr>
              <p14:xfrm>
                <a:off x="8036967" y="2513356"/>
                <a:ext cx="109080" cy="106920"/>
              </p14:xfrm>
            </p:contentPart>
          </mc:Choice>
          <mc:Fallback>
            <p:pic>
              <p:nvPicPr>
                <p:cNvPr id="150" name="Freihand 149">
                  <a:extLst>
                    <a:ext uri="{FF2B5EF4-FFF2-40B4-BE49-F238E27FC236}">
                      <a16:creationId xmlns:a16="http://schemas.microsoft.com/office/drawing/2014/main" id="{38DFE557-4FE4-9D35-9F83-4FE5D81A4733}"/>
                    </a:ext>
                  </a:extLst>
                </p:cNvPr>
                <p:cNvPicPr/>
                <p:nvPr/>
              </p:nvPicPr>
              <p:blipFill>
                <a:blip r:embed="rId247"/>
                <a:stretch>
                  <a:fillRect/>
                </a:stretch>
              </p:blipFill>
              <p:spPr>
                <a:xfrm>
                  <a:off x="8028327" y="2504356"/>
                  <a:ext cx="126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3AC84CAA-E588-A641-1FF1-7A3FB9E07CE8}"/>
                    </a:ext>
                  </a:extLst>
                </p14:cNvPr>
                <p14:cNvContentPartPr/>
                <p14:nvPr/>
              </p14:nvContentPartPr>
              <p14:xfrm>
                <a:off x="8207607" y="2513356"/>
                <a:ext cx="109080" cy="78840"/>
              </p14:xfrm>
            </p:contentPart>
          </mc:Choice>
          <mc:Fallback>
            <p:pic>
              <p:nvPicPr>
                <p:cNvPr id="151" name="Freihand 150">
                  <a:extLst>
                    <a:ext uri="{FF2B5EF4-FFF2-40B4-BE49-F238E27FC236}">
                      <a16:creationId xmlns:a16="http://schemas.microsoft.com/office/drawing/2014/main" id="{3AC84CAA-E588-A641-1FF1-7A3FB9E07CE8}"/>
                    </a:ext>
                  </a:extLst>
                </p:cNvPr>
                <p:cNvPicPr/>
                <p:nvPr/>
              </p:nvPicPr>
              <p:blipFill>
                <a:blip r:embed="rId249"/>
                <a:stretch>
                  <a:fillRect/>
                </a:stretch>
              </p:blipFill>
              <p:spPr>
                <a:xfrm>
                  <a:off x="8198967" y="2504716"/>
                  <a:ext cx="126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3" name="Freihand 162">
                  <a:extLst>
                    <a:ext uri="{FF2B5EF4-FFF2-40B4-BE49-F238E27FC236}">
                      <a16:creationId xmlns:a16="http://schemas.microsoft.com/office/drawing/2014/main" id="{B800349A-9BD8-8A9B-3F5D-55E98A65A7FA}"/>
                    </a:ext>
                  </a:extLst>
                </p14:cNvPr>
                <p14:cNvContentPartPr/>
                <p14:nvPr/>
              </p14:nvContentPartPr>
              <p14:xfrm>
                <a:off x="7164687" y="2593636"/>
                <a:ext cx="9720" cy="182520"/>
              </p14:xfrm>
            </p:contentPart>
          </mc:Choice>
          <mc:Fallback>
            <p:pic>
              <p:nvPicPr>
                <p:cNvPr id="163" name="Freihand 162">
                  <a:extLst>
                    <a:ext uri="{FF2B5EF4-FFF2-40B4-BE49-F238E27FC236}">
                      <a16:creationId xmlns:a16="http://schemas.microsoft.com/office/drawing/2014/main" id="{B800349A-9BD8-8A9B-3F5D-55E98A65A7FA}"/>
                    </a:ext>
                  </a:extLst>
                </p:cNvPr>
                <p:cNvPicPr/>
                <p:nvPr/>
              </p:nvPicPr>
              <p:blipFill>
                <a:blip r:embed="rId251"/>
                <a:stretch>
                  <a:fillRect/>
                </a:stretch>
              </p:blipFill>
              <p:spPr>
                <a:xfrm>
                  <a:off x="7155687" y="2584996"/>
                  <a:ext cx="27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BF24785E-F7CD-9317-3615-B8F6387C9829}"/>
                    </a:ext>
                  </a:extLst>
                </p14:cNvPr>
                <p14:cNvContentPartPr/>
                <p14:nvPr/>
              </p14:nvContentPartPr>
              <p14:xfrm>
                <a:off x="7084047" y="2583916"/>
                <a:ext cx="156240" cy="232560"/>
              </p14:xfrm>
            </p:contentPart>
          </mc:Choice>
          <mc:Fallback>
            <p:pic>
              <p:nvPicPr>
                <p:cNvPr id="164" name="Freihand 163">
                  <a:extLst>
                    <a:ext uri="{FF2B5EF4-FFF2-40B4-BE49-F238E27FC236}">
                      <a16:creationId xmlns:a16="http://schemas.microsoft.com/office/drawing/2014/main" id="{BF24785E-F7CD-9317-3615-B8F6387C9829}"/>
                    </a:ext>
                  </a:extLst>
                </p:cNvPr>
                <p:cNvPicPr/>
                <p:nvPr/>
              </p:nvPicPr>
              <p:blipFill>
                <a:blip r:embed="rId253"/>
                <a:stretch>
                  <a:fillRect/>
                </a:stretch>
              </p:blipFill>
              <p:spPr>
                <a:xfrm>
                  <a:off x="7075407" y="2574916"/>
                  <a:ext cx="173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AC0C8656-B8D6-952A-DC14-0810A82906F9}"/>
                    </a:ext>
                  </a:extLst>
                </p14:cNvPr>
                <p14:cNvContentPartPr/>
                <p14:nvPr/>
              </p14:nvContentPartPr>
              <p14:xfrm>
                <a:off x="7236327" y="2746636"/>
                <a:ext cx="98640" cy="91440"/>
              </p14:xfrm>
            </p:contentPart>
          </mc:Choice>
          <mc:Fallback>
            <p:pic>
              <p:nvPicPr>
                <p:cNvPr id="165" name="Freihand 164">
                  <a:extLst>
                    <a:ext uri="{FF2B5EF4-FFF2-40B4-BE49-F238E27FC236}">
                      <a16:creationId xmlns:a16="http://schemas.microsoft.com/office/drawing/2014/main" id="{AC0C8656-B8D6-952A-DC14-0810A82906F9}"/>
                    </a:ext>
                  </a:extLst>
                </p:cNvPr>
                <p:cNvPicPr/>
                <p:nvPr/>
              </p:nvPicPr>
              <p:blipFill>
                <a:blip r:embed="rId255"/>
                <a:stretch>
                  <a:fillRect/>
                </a:stretch>
              </p:blipFill>
              <p:spPr>
                <a:xfrm>
                  <a:off x="7227327" y="2737996"/>
                  <a:ext cx="11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7" name="Freihand 166">
                  <a:extLst>
                    <a:ext uri="{FF2B5EF4-FFF2-40B4-BE49-F238E27FC236}">
                      <a16:creationId xmlns:a16="http://schemas.microsoft.com/office/drawing/2014/main" id="{8D8144BE-879F-2960-CE1E-466FCD2BAC3B}"/>
                    </a:ext>
                  </a:extLst>
                </p14:cNvPr>
                <p14:cNvContentPartPr/>
                <p14:nvPr/>
              </p14:nvContentPartPr>
              <p14:xfrm>
                <a:off x="7298607" y="2700556"/>
                <a:ext cx="73800" cy="6480"/>
              </p14:xfrm>
            </p:contentPart>
          </mc:Choice>
          <mc:Fallback>
            <p:pic>
              <p:nvPicPr>
                <p:cNvPr id="167" name="Freihand 166">
                  <a:extLst>
                    <a:ext uri="{FF2B5EF4-FFF2-40B4-BE49-F238E27FC236}">
                      <a16:creationId xmlns:a16="http://schemas.microsoft.com/office/drawing/2014/main" id="{8D8144BE-879F-2960-CE1E-466FCD2BAC3B}"/>
                    </a:ext>
                  </a:extLst>
                </p:cNvPr>
                <p:cNvPicPr/>
                <p:nvPr/>
              </p:nvPicPr>
              <p:blipFill>
                <a:blip r:embed="rId257"/>
                <a:stretch>
                  <a:fillRect/>
                </a:stretch>
              </p:blipFill>
              <p:spPr>
                <a:xfrm>
                  <a:off x="7289967" y="2691556"/>
                  <a:ext cx="91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8" name="Freihand 167">
                  <a:extLst>
                    <a:ext uri="{FF2B5EF4-FFF2-40B4-BE49-F238E27FC236}">
                      <a16:creationId xmlns:a16="http://schemas.microsoft.com/office/drawing/2014/main" id="{FA697C50-4950-A292-7C55-39672EDAA654}"/>
                    </a:ext>
                  </a:extLst>
                </p14:cNvPr>
                <p14:cNvContentPartPr/>
                <p14:nvPr/>
              </p14:nvContentPartPr>
              <p14:xfrm>
                <a:off x="7291047" y="2710636"/>
                <a:ext cx="127440" cy="51840"/>
              </p14:xfrm>
            </p:contentPart>
          </mc:Choice>
          <mc:Fallback>
            <p:pic>
              <p:nvPicPr>
                <p:cNvPr id="168" name="Freihand 167">
                  <a:extLst>
                    <a:ext uri="{FF2B5EF4-FFF2-40B4-BE49-F238E27FC236}">
                      <a16:creationId xmlns:a16="http://schemas.microsoft.com/office/drawing/2014/main" id="{FA697C50-4950-A292-7C55-39672EDAA654}"/>
                    </a:ext>
                  </a:extLst>
                </p:cNvPr>
                <p:cNvPicPr/>
                <p:nvPr/>
              </p:nvPicPr>
              <p:blipFill>
                <a:blip r:embed="rId259"/>
                <a:stretch>
                  <a:fillRect/>
                </a:stretch>
              </p:blipFill>
              <p:spPr>
                <a:xfrm>
                  <a:off x="7282047" y="2701996"/>
                  <a:ext cx="145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8321ACDC-484E-8E6E-1E45-178F27ED9853}"/>
                    </a:ext>
                  </a:extLst>
                </p14:cNvPr>
                <p14:cNvContentPartPr/>
                <p14:nvPr/>
              </p14:nvContentPartPr>
              <p14:xfrm>
                <a:off x="8683527" y="2502916"/>
                <a:ext cx="231480" cy="55440"/>
              </p14:xfrm>
            </p:contentPart>
          </mc:Choice>
          <mc:Fallback>
            <p:pic>
              <p:nvPicPr>
                <p:cNvPr id="152" name="Freihand 151">
                  <a:extLst>
                    <a:ext uri="{FF2B5EF4-FFF2-40B4-BE49-F238E27FC236}">
                      <a16:creationId xmlns:a16="http://schemas.microsoft.com/office/drawing/2014/main" id="{8321ACDC-484E-8E6E-1E45-178F27ED9853}"/>
                    </a:ext>
                  </a:extLst>
                </p:cNvPr>
                <p:cNvPicPr/>
                <p:nvPr/>
              </p:nvPicPr>
              <p:blipFill>
                <a:blip r:embed="rId261"/>
                <a:stretch>
                  <a:fillRect/>
                </a:stretch>
              </p:blipFill>
              <p:spPr>
                <a:xfrm>
                  <a:off x="8674887" y="2493916"/>
                  <a:ext cx="249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46826707-D922-3C8C-D6C2-FCB22C982110}"/>
                    </a:ext>
                  </a:extLst>
                </p14:cNvPr>
                <p14:cNvContentPartPr/>
                <p14:nvPr/>
              </p14:nvContentPartPr>
              <p14:xfrm>
                <a:off x="8977287" y="2370436"/>
                <a:ext cx="153720" cy="153360"/>
              </p14:xfrm>
            </p:contentPart>
          </mc:Choice>
          <mc:Fallback>
            <p:pic>
              <p:nvPicPr>
                <p:cNvPr id="153" name="Freihand 152">
                  <a:extLst>
                    <a:ext uri="{FF2B5EF4-FFF2-40B4-BE49-F238E27FC236}">
                      <a16:creationId xmlns:a16="http://schemas.microsoft.com/office/drawing/2014/main" id="{46826707-D922-3C8C-D6C2-FCB22C982110}"/>
                    </a:ext>
                  </a:extLst>
                </p:cNvPr>
                <p:cNvPicPr/>
                <p:nvPr/>
              </p:nvPicPr>
              <p:blipFill>
                <a:blip r:embed="rId263"/>
                <a:stretch>
                  <a:fillRect/>
                </a:stretch>
              </p:blipFill>
              <p:spPr>
                <a:xfrm>
                  <a:off x="8968287" y="2361796"/>
                  <a:ext cx="171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6" name="Freihand 155">
                  <a:extLst>
                    <a:ext uri="{FF2B5EF4-FFF2-40B4-BE49-F238E27FC236}">
                      <a16:creationId xmlns:a16="http://schemas.microsoft.com/office/drawing/2014/main" id="{95500BC0-671C-5A93-12F7-76A1B12093FE}"/>
                    </a:ext>
                  </a:extLst>
                </p14:cNvPr>
                <p14:cNvContentPartPr/>
                <p14:nvPr/>
              </p14:nvContentPartPr>
              <p14:xfrm>
                <a:off x="9468327" y="2354956"/>
                <a:ext cx="107640" cy="174960"/>
              </p14:xfrm>
            </p:contentPart>
          </mc:Choice>
          <mc:Fallback>
            <p:pic>
              <p:nvPicPr>
                <p:cNvPr id="156" name="Freihand 155">
                  <a:extLst>
                    <a:ext uri="{FF2B5EF4-FFF2-40B4-BE49-F238E27FC236}">
                      <a16:creationId xmlns:a16="http://schemas.microsoft.com/office/drawing/2014/main" id="{95500BC0-671C-5A93-12F7-76A1B12093FE}"/>
                    </a:ext>
                  </a:extLst>
                </p:cNvPr>
                <p:cNvPicPr/>
                <p:nvPr/>
              </p:nvPicPr>
              <p:blipFill>
                <a:blip r:embed="rId265"/>
                <a:stretch>
                  <a:fillRect/>
                </a:stretch>
              </p:blipFill>
              <p:spPr>
                <a:xfrm>
                  <a:off x="9459687" y="2345956"/>
                  <a:ext cx="125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7" name="Freihand 156">
                  <a:extLst>
                    <a:ext uri="{FF2B5EF4-FFF2-40B4-BE49-F238E27FC236}">
                      <a16:creationId xmlns:a16="http://schemas.microsoft.com/office/drawing/2014/main" id="{A8779DD4-0CFE-E448-0CE7-E73D5AE03A40}"/>
                    </a:ext>
                  </a:extLst>
                </p14:cNvPr>
                <p14:cNvContentPartPr/>
                <p14:nvPr/>
              </p14:nvContentPartPr>
              <p14:xfrm>
                <a:off x="9687207" y="2370436"/>
                <a:ext cx="104040" cy="117720"/>
              </p14:xfrm>
            </p:contentPart>
          </mc:Choice>
          <mc:Fallback>
            <p:pic>
              <p:nvPicPr>
                <p:cNvPr id="157" name="Freihand 156">
                  <a:extLst>
                    <a:ext uri="{FF2B5EF4-FFF2-40B4-BE49-F238E27FC236}">
                      <a16:creationId xmlns:a16="http://schemas.microsoft.com/office/drawing/2014/main" id="{A8779DD4-0CFE-E448-0CE7-E73D5AE03A40}"/>
                    </a:ext>
                  </a:extLst>
                </p:cNvPr>
                <p:cNvPicPr/>
                <p:nvPr/>
              </p:nvPicPr>
              <p:blipFill>
                <a:blip r:embed="rId267"/>
                <a:stretch>
                  <a:fillRect/>
                </a:stretch>
              </p:blipFill>
              <p:spPr>
                <a:xfrm>
                  <a:off x="9678207" y="2361796"/>
                  <a:ext cx="121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8" name="Freihand 157">
                  <a:extLst>
                    <a:ext uri="{FF2B5EF4-FFF2-40B4-BE49-F238E27FC236}">
                      <a16:creationId xmlns:a16="http://schemas.microsoft.com/office/drawing/2014/main" id="{416E4498-E05D-B236-45CA-DB4C439D91DB}"/>
                    </a:ext>
                  </a:extLst>
                </p14:cNvPr>
                <p14:cNvContentPartPr/>
                <p14:nvPr/>
              </p14:nvContentPartPr>
              <p14:xfrm>
                <a:off x="9866127" y="2452876"/>
                <a:ext cx="16200" cy="15840"/>
              </p14:xfrm>
            </p:contentPart>
          </mc:Choice>
          <mc:Fallback>
            <p:pic>
              <p:nvPicPr>
                <p:cNvPr id="158" name="Freihand 157">
                  <a:extLst>
                    <a:ext uri="{FF2B5EF4-FFF2-40B4-BE49-F238E27FC236}">
                      <a16:creationId xmlns:a16="http://schemas.microsoft.com/office/drawing/2014/main" id="{416E4498-E05D-B236-45CA-DB4C439D91DB}"/>
                    </a:ext>
                  </a:extLst>
                </p:cNvPr>
                <p:cNvPicPr/>
                <p:nvPr/>
              </p:nvPicPr>
              <p:blipFill>
                <a:blip r:embed="rId269"/>
                <a:stretch>
                  <a:fillRect/>
                </a:stretch>
              </p:blipFill>
              <p:spPr>
                <a:xfrm>
                  <a:off x="9857487" y="2443876"/>
                  <a:ext cx="33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9" name="Freihand 158">
                  <a:extLst>
                    <a:ext uri="{FF2B5EF4-FFF2-40B4-BE49-F238E27FC236}">
                      <a16:creationId xmlns:a16="http://schemas.microsoft.com/office/drawing/2014/main" id="{9AA9B50B-D8EF-C0D3-1539-DD943B1D2EAA}"/>
                    </a:ext>
                  </a:extLst>
                </p14:cNvPr>
                <p14:cNvContentPartPr/>
                <p14:nvPr/>
              </p14:nvContentPartPr>
              <p14:xfrm>
                <a:off x="9955407" y="2339836"/>
                <a:ext cx="124560" cy="115920"/>
              </p14:xfrm>
            </p:contentPart>
          </mc:Choice>
          <mc:Fallback>
            <p:pic>
              <p:nvPicPr>
                <p:cNvPr id="159" name="Freihand 158">
                  <a:extLst>
                    <a:ext uri="{FF2B5EF4-FFF2-40B4-BE49-F238E27FC236}">
                      <a16:creationId xmlns:a16="http://schemas.microsoft.com/office/drawing/2014/main" id="{9AA9B50B-D8EF-C0D3-1539-DD943B1D2EAA}"/>
                    </a:ext>
                  </a:extLst>
                </p:cNvPr>
                <p:cNvPicPr/>
                <p:nvPr/>
              </p:nvPicPr>
              <p:blipFill>
                <a:blip r:embed="rId271"/>
                <a:stretch>
                  <a:fillRect/>
                </a:stretch>
              </p:blipFill>
              <p:spPr>
                <a:xfrm>
                  <a:off x="9946767" y="2330836"/>
                  <a:ext cx="142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0" name="Freihand 159">
                  <a:extLst>
                    <a:ext uri="{FF2B5EF4-FFF2-40B4-BE49-F238E27FC236}">
                      <a16:creationId xmlns:a16="http://schemas.microsoft.com/office/drawing/2014/main" id="{EA6905E6-4992-75FA-1025-2709168DB74B}"/>
                    </a:ext>
                  </a:extLst>
                </p14:cNvPr>
                <p14:cNvContentPartPr/>
                <p14:nvPr/>
              </p14:nvContentPartPr>
              <p14:xfrm>
                <a:off x="10100127" y="2325436"/>
                <a:ext cx="155880" cy="93960"/>
              </p14:xfrm>
            </p:contentPart>
          </mc:Choice>
          <mc:Fallback>
            <p:pic>
              <p:nvPicPr>
                <p:cNvPr id="160" name="Freihand 159">
                  <a:extLst>
                    <a:ext uri="{FF2B5EF4-FFF2-40B4-BE49-F238E27FC236}">
                      <a16:creationId xmlns:a16="http://schemas.microsoft.com/office/drawing/2014/main" id="{EA6905E6-4992-75FA-1025-2709168DB74B}"/>
                    </a:ext>
                  </a:extLst>
                </p:cNvPr>
                <p:cNvPicPr/>
                <p:nvPr/>
              </p:nvPicPr>
              <p:blipFill>
                <a:blip r:embed="rId273"/>
                <a:stretch>
                  <a:fillRect/>
                </a:stretch>
              </p:blipFill>
              <p:spPr>
                <a:xfrm>
                  <a:off x="10091487" y="2316436"/>
                  <a:ext cx="173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1" name="Freihand 160">
                  <a:extLst>
                    <a:ext uri="{FF2B5EF4-FFF2-40B4-BE49-F238E27FC236}">
                      <a16:creationId xmlns:a16="http://schemas.microsoft.com/office/drawing/2014/main" id="{55F43811-B0F9-A937-1619-595846D12178}"/>
                    </a:ext>
                  </a:extLst>
                </p14:cNvPr>
                <p14:cNvContentPartPr/>
                <p14:nvPr/>
              </p14:nvContentPartPr>
              <p14:xfrm>
                <a:off x="10320087" y="2307796"/>
                <a:ext cx="124200" cy="117000"/>
              </p14:xfrm>
            </p:contentPart>
          </mc:Choice>
          <mc:Fallback>
            <p:pic>
              <p:nvPicPr>
                <p:cNvPr id="161" name="Freihand 160">
                  <a:extLst>
                    <a:ext uri="{FF2B5EF4-FFF2-40B4-BE49-F238E27FC236}">
                      <a16:creationId xmlns:a16="http://schemas.microsoft.com/office/drawing/2014/main" id="{55F43811-B0F9-A937-1619-595846D12178}"/>
                    </a:ext>
                  </a:extLst>
                </p:cNvPr>
                <p:cNvPicPr/>
                <p:nvPr/>
              </p:nvPicPr>
              <p:blipFill>
                <a:blip r:embed="rId275"/>
                <a:stretch>
                  <a:fillRect/>
                </a:stretch>
              </p:blipFill>
              <p:spPr>
                <a:xfrm>
                  <a:off x="10311447" y="2299156"/>
                  <a:ext cx="141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0" name="Freihand 169">
                  <a:extLst>
                    <a:ext uri="{FF2B5EF4-FFF2-40B4-BE49-F238E27FC236}">
                      <a16:creationId xmlns:a16="http://schemas.microsoft.com/office/drawing/2014/main" id="{24F89942-6127-46A4-C4F4-BDED5BFE436C}"/>
                    </a:ext>
                  </a:extLst>
                </p14:cNvPr>
                <p14:cNvContentPartPr/>
                <p14:nvPr/>
              </p14:nvContentPartPr>
              <p14:xfrm>
                <a:off x="9277167" y="2375476"/>
                <a:ext cx="39600" cy="167040"/>
              </p14:xfrm>
            </p:contentPart>
          </mc:Choice>
          <mc:Fallback>
            <p:pic>
              <p:nvPicPr>
                <p:cNvPr id="170" name="Freihand 169">
                  <a:extLst>
                    <a:ext uri="{FF2B5EF4-FFF2-40B4-BE49-F238E27FC236}">
                      <a16:creationId xmlns:a16="http://schemas.microsoft.com/office/drawing/2014/main" id="{24F89942-6127-46A4-C4F4-BDED5BFE436C}"/>
                    </a:ext>
                  </a:extLst>
                </p:cNvPr>
                <p:cNvPicPr/>
                <p:nvPr/>
              </p:nvPicPr>
              <p:blipFill>
                <a:blip r:embed="rId277"/>
                <a:stretch>
                  <a:fillRect/>
                </a:stretch>
              </p:blipFill>
              <p:spPr>
                <a:xfrm>
                  <a:off x="9268167" y="2366476"/>
                  <a:ext cx="57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1" name="Freihand 170">
                  <a:extLst>
                    <a:ext uri="{FF2B5EF4-FFF2-40B4-BE49-F238E27FC236}">
                      <a16:creationId xmlns:a16="http://schemas.microsoft.com/office/drawing/2014/main" id="{1EAE0068-C9E1-CD92-A31B-0ADB5F4F7B5F}"/>
                    </a:ext>
                  </a:extLst>
                </p14:cNvPr>
                <p14:cNvContentPartPr/>
                <p14:nvPr/>
              </p14:nvContentPartPr>
              <p14:xfrm>
                <a:off x="9233607" y="2348116"/>
                <a:ext cx="140760" cy="205560"/>
              </p14:xfrm>
            </p:contentPart>
          </mc:Choice>
          <mc:Fallback>
            <p:pic>
              <p:nvPicPr>
                <p:cNvPr id="171" name="Freihand 170">
                  <a:extLst>
                    <a:ext uri="{FF2B5EF4-FFF2-40B4-BE49-F238E27FC236}">
                      <a16:creationId xmlns:a16="http://schemas.microsoft.com/office/drawing/2014/main" id="{1EAE0068-C9E1-CD92-A31B-0ADB5F4F7B5F}"/>
                    </a:ext>
                  </a:extLst>
                </p:cNvPr>
                <p:cNvPicPr/>
                <p:nvPr/>
              </p:nvPicPr>
              <p:blipFill>
                <a:blip r:embed="rId279"/>
                <a:stretch>
                  <a:fillRect/>
                </a:stretch>
              </p:blipFill>
              <p:spPr>
                <a:xfrm>
                  <a:off x="9224967" y="2339116"/>
                  <a:ext cx="158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2" name="Freihand 171">
                  <a:extLst>
                    <a:ext uri="{FF2B5EF4-FFF2-40B4-BE49-F238E27FC236}">
                      <a16:creationId xmlns:a16="http://schemas.microsoft.com/office/drawing/2014/main" id="{1855B33E-8DBA-C696-E004-61AD21878730}"/>
                    </a:ext>
                  </a:extLst>
                </p14:cNvPr>
                <p14:cNvContentPartPr/>
                <p14:nvPr/>
              </p14:nvContentPartPr>
              <p14:xfrm>
                <a:off x="9347727" y="2524876"/>
                <a:ext cx="72720" cy="106560"/>
              </p14:xfrm>
            </p:contentPart>
          </mc:Choice>
          <mc:Fallback>
            <p:pic>
              <p:nvPicPr>
                <p:cNvPr id="172" name="Freihand 171">
                  <a:extLst>
                    <a:ext uri="{FF2B5EF4-FFF2-40B4-BE49-F238E27FC236}">
                      <a16:creationId xmlns:a16="http://schemas.microsoft.com/office/drawing/2014/main" id="{1855B33E-8DBA-C696-E004-61AD21878730}"/>
                    </a:ext>
                  </a:extLst>
                </p:cNvPr>
                <p:cNvPicPr/>
                <p:nvPr/>
              </p:nvPicPr>
              <p:blipFill>
                <a:blip r:embed="rId281"/>
                <a:stretch>
                  <a:fillRect/>
                </a:stretch>
              </p:blipFill>
              <p:spPr>
                <a:xfrm>
                  <a:off x="9339087" y="2516236"/>
                  <a:ext cx="90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3" name="Freihand 172">
                  <a:extLst>
                    <a:ext uri="{FF2B5EF4-FFF2-40B4-BE49-F238E27FC236}">
                      <a16:creationId xmlns:a16="http://schemas.microsoft.com/office/drawing/2014/main" id="{828F9EC2-F2D5-5AFD-CA8F-949B0C47D35A}"/>
                    </a:ext>
                  </a:extLst>
                </p14:cNvPr>
                <p14:cNvContentPartPr/>
                <p14:nvPr/>
              </p14:nvContentPartPr>
              <p14:xfrm>
                <a:off x="9397767" y="2442436"/>
                <a:ext cx="51480" cy="52560"/>
              </p14:xfrm>
            </p:contentPart>
          </mc:Choice>
          <mc:Fallback>
            <p:pic>
              <p:nvPicPr>
                <p:cNvPr id="173" name="Freihand 172">
                  <a:extLst>
                    <a:ext uri="{FF2B5EF4-FFF2-40B4-BE49-F238E27FC236}">
                      <a16:creationId xmlns:a16="http://schemas.microsoft.com/office/drawing/2014/main" id="{828F9EC2-F2D5-5AFD-CA8F-949B0C47D35A}"/>
                    </a:ext>
                  </a:extLst>
                </p:cNvPr>
                <p:cNvPicPr/>
                <p:nvPr/>
              </p:nvPicPr>
              <p:blipFill>
                <a:blip r:embed="rId283"/>
                <a:stretch>
                  <a:fillRect/>
                </a:stretch>
              </p:blipFill>
              <p:spPr>
                <a:xfrm>
                  <a:off x="9389127" y="2433796"/>
                  <a:ext cx="69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8" name="Freihand 177">
                  <a:extLst>
                    <a:ext uri="{FF2B5EF4-FFF2-40B4-BE49-F238E27FC236}">
                      <a16:creationId xmlns:a16="http://schemas.microsoft.com/office/drawing/2014/main" id="{34B4F3D0-3C81-D073-B58C-77DE08F53464}"/>
                    </a:ext>
                  </a:extLst>
                </p14:cNvPr>
                <p14:cNvContentPartPr/>
                <p14:nvPr/>
              </p14:nvContentPartPr>
              <p14:xfrm>
                <a:off x="6558447" y="2985316"/>
                <a:ext cx="33840" cy="78840"/>
              </p14:xfrm>
            </p:contentPart>
          </mc:Choice>
          <mc:Fallback>
            <p:pic>
              <p:nvPicPr>
                <p:cNvPr id="178" name="Freihand 177">
                  <a:extLst>
                    <a:ext uri="{FF2B5EF4-FFF2-40B4-BE49-F238E27FC236}">
                      <a16:creationId xmlns:a16="http://schemas.microsoft.com/office/drawing/2014/main" id="{34B4F3D0-3C81-D073-B58C-77DE08F53464}"/>
                    </a:ext>
                  </a:extLst>
                </p:cNvPr>
                <p:cNvPicPr/>
                <p:nvPr/>
              </p:nvPicPr>
              <p:blipFill>
                <a:blip r:embed="rId285"/>
                <a:stretch>
                  <a:fillRect/>
                </a:stretch>
              </p:blipFill>
              <p:spPr>
                <a:xfrm>
                  <a:off x="6549447" y="2976316"/>
                  <a:ext cx="51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9" name="Freihand 178">
                  <a:extLst>
                    <a:ext uri="{FF2B5EF4-FFF2-40B4-BE49-F238E27FC236}">
                      <a16:creationId xmlns:a16="http://schemas.microsoft.com/office/drawing/2014/main" id="{2CEBEB3B-0398-EE83-D133-677210A88ACF}"/>
                    </a:ext>
                  </a:extLst>
                </p14:cNvPr>
                <p14:cNvContentPartPr/>
                <p14:nvPr/>
              </p14:nvContentPartPr>
              <p14:xfrm>
                <a:off x="6502647" y="2944996"/>
                <a:ext cx="166680" cy="169200"/>
              </p14:xfrm>
            </p:contentPart>
          </mc:Choice>
          <mc:Fallback>
            <p:pic>
              <p:nvPicPr>
                <p:cNvPr id="179" name="Freihand 178">
                  <a:extLst>
                    <a:ext uri="{FF2B5EF4-FFF2-40B4-BE49-F238E27FC236}">
                      <a16:creationId xmlns:a16="http://schemas.microsoft.com/office/drawing/2014/main" id="{2CEBEB3B-0398-EE83-D133-677210A88ACF}"/>
                    </a:ext>
                  </a:extLst>
                </p:cNvPr>
                <p:cNvPicPr/>
                <p:nvPr/>
              </p:nvPicPr>
              <p:blipFill>
                <a:blip r:embed="rId287"/>
                <a:stretch>
                  <a:fillRect/>
                </a:stretch>
              </p:blipFill>
              <p:spPr>
                <a:xfrm>
                  <a:off x="6493647" y="2936356"/>
                  <a:ext cx="184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0" name="Freihand 179">
                  <a:extLst>
                    <a:ext uri="{FF2B5EF4-FFF2-40B4-BE49-F238E27FC236}">
                      <a16:creationId xmlns:a16="http://schemas.microsoft.com/office/drawing/2014/main" id="{9502778C-60B9-F196-B19F-9E6D5B1CDF3A}"/>
                    </a:ext>
                  </a:extLst>
                </p14:cNvPr>
                <p14:cNvContentPartPr/>
                <p14:nvPr/>
              </p14:nvContentPartPr>
              <p14:xfrm>
                <a:off x="6738447" y="2932036"/>
                <a:ext cx="23400" cy="169200"/>
              </p14:xfrm>
            </p:contentPart>
          </mc:Choice>
          <mc:Fallback>
            <p:pic>
              <p:nvPicPr>
                <p:cNvPr id="180" name="Freihand 179">
                  <a:extLst>
                    <a:ext uri="{FF2B5EF4-FFF2-40B4-BE49-F238E27FC236}">
                      <a16:creationId xmlns:a16="http://schemas.microsoft.com/office/drawing/2014/main" id="{9502778C-60B9-F196-B19F-9E6D5B1CDF3A}"/>
                    </a:ext>
                  </a:extLst>
                </p:cNvPr>
                <p:cNvPicPr/>
                <p:nvPr/>
              </p:nvPicPr>
              <p:blipFill>
                <a:blip r:embed="rId289"/>
                <a:stretch>
                  <a:fillRect/>
                </a:stretch>
              </p:blipFill>
              <p:spPr>
                <a:xfrm>
                  <a:off x="6729447" y="2923396"/>
                  <a:ext cx="41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1" name="Freihand 180">
                  <a:extLst>
                    <a:ext uri="{FF2B5EF4-FFF2-40B4-BE49-F238E27FC236}">
                      <a16:creationId xmlns:a16="http://schemas.microsoft.com/office/drawing/2014/main" id="{DF3B4158-7414-E469-424D-715AEA45DF90}"/>
                    </a:ext>
                  </a:extLst>
                </p14:cNvPr>
                <p14:cNvContentPartPr/>
                <p14:nvPr/>
              </p14:nvContentPartPr>
              <p14:xfrm>
                <a:off x="6847167" y="2917996"/>
                <a:ext cx="17640" cy="163080"/>
              </p14:xfrm>
            </p:contentPart>
          </mc:Choice>
          <mc:Fallback>
            <p:pic>
              <p:nvPicPr>
                <p:cNvPr id="181" name="Freihand 180">
                  <a:extLst>
                    <a:ext uri="{FF2B5EF4-FFF2-40B4-BE49-F238E27FC236}">
                      <a16:creationId xmlns:a16="http://schemas.microsoft.com/office/drawing/2014/main" id="{DF3B4158-7414-E469-424D-715AEA45DF90}"/>
                    </a:ext>
                  </a:extLst>
                </p:cNvPr>
                <p:cNvPicPr/>
                <p:nvPr/>
              </p:nvPicPr>
              <p:blipFill>
                <a:blip r:embed="rId291"/>
                <a:stretch>
                  <a:fillRect/>
                </a:stretch>
              </p:blipFill>
              <p:spPr>
                <a:xfrm>
                  <a:off x="6838167" y="2908996"/>
                  <a:ext cx="35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2" name="Freihand 181">
                  <a:extLst>
                    <a:ext uri="{FF2B5EF4-FFF2-40B4-BE49-F238E27FC236}">
                      <a16:creationId xmlns:a16="http://schemas.microsoft.com/office/drawing/2014/main" id="{5B06997D-8299-D90A-B3DB-808A3A9F8789}"/>
                    </a:ext>
                  </a:extLst>
                </p14:cNvPr>
                <p14:cNvContentPartPr/>
                <p14:nvPr/>
              </p14:nvContentPartPr>
              <p14:xfrm>
                <a:off x="6923847" y="2932756"/>
                <a:ext cx="156600" cy="150840"/>
              </p14:xfrm>
            </p:contentPart>
          </mc:Choice>
          <mc:Fallback>
            <p:pic>
              <p:nvPicPr>
                <p:cNvPr id="182" name="Freihand 181">
                  <a:extLst>
                    <a:ext uri="{FF2B5EF4-FFF2-40B4-BE49-F238E27FC236}">
                      <a16:creationId xmlns:a16="http://schemas.microsoft.com/office/drawing/2014/main" id="{5B06997D-8299-D90A-B3DB-808A3A9F8789}"/>
                    </a:ext>
                  </a:extLst>
                </p:cNvPr>
                <p:cNvPicPr/>
                <p:nvPr/>
              </p:nvPicPr>
              <p:blipFill>
                <a:blip r:embed="rId293"/>
                <a:stretch>
                  <a:fillRect/>
                </a:stretch>
              </p:blipFill>
              <p:spPr>
                <a:xfrm>
                  <a:off x="6914847" y="2924116"/>
                  <a:ext cx="17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Freihand 182">
                  <a:extLst>
                    <a:ext uri="{FF2B5EF4-FFF2-40B4-BE49-F238E27FC236}">
                      <a16:creationId xmlns:a16="http://schemas.microsoft.com/office/drawing/2014/main" id="{46918569-F9DC-1476-3169-CE9FA0B686AE}"/>
                    </a:ext>
                  </a:extLst>
                </p14:cNvPr>
                <p14:cNvContentPartPr/>
                <p14:nvPr/>
              </p14:nvContentPartPr>
              <p14:xfrm>
                <a:off x="7161087" y="2969116"/>
                <a:ext cx="288000" cy="83520"/>
              </p14:xfrm>
            </p:contentPart>
          </mc:Choice>
          <mc:Fallback>
            <p:pic>
              <p:nvPicPr>
                <p:cNvPr id="183" name="Freihand 182">
                  <a:extLst>
                    <a:ext uri="{FF2B5EF4-FFF2-40B4-BE49-F238E27FC236}">
                      <a16:creationId xmlns:a16="http://schemas.microsoft.com/office/drawing/2014/main" id="{46918569-F9DC-1476-3169-CE9FA0B686AE}"/>
                    </a:ext>
                  </a:extLst>
                </p:cNvPr>
                <p:cNvPicPr/>
                <p:nvPr/>
              </p:nvPicPr>
              <p:blipFill>
                <a:blip r:embed="rId295"/>
                <a:stretch>
                  <a:fillRect/>
                </a:stretch>
              </p:blipFill>
              <p:spPr>
                <a:xfrm>
                  <a:off x="7152447" y="2960116"/>
                  <a:ext cx="305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6" name="Freihand 185">
                  <a:extLst>
                    <a:ext uri="{FF2B5EF4-FFF2-40B4-BE49-F238E27FC236}">
                      <a16:creationId xmlns:a16="http://schemas.microsoft.com/office/drawing/2014/main" id="{1F34EA11-E72E-03D2-2538-3C31433B2A10}"/>
                    </a:ext>
                  </a:extLst>
                </p14:cNvPr>
                <p14:cNvContentPartPr/>
                <p14:nvPr/>
              </p14:nvContentPartPr>
              <p14:xfrm>
                <a:off x="7177647" y="2988556"/>
                <a:ext cx="397800" cy="231120"/>
              </p14:xfrm>
            </p:contentPart>
          </mc:Choice>
          <mc:Fallback>
            <p:pic>
              <p:nvPicPr>
                <p:cNvPr id="186" name="Freihand 185">
                  <a:extLst>
                    <a:ext uri="{FF2B5EF4-FFF2-40B4-BE49-F238E27FC236}">
                      <a16:creationId xmlns:a16="http://schemas.microsoft.com/office/drawing/2014/main" id="{1F34EA11-E72E-03D2-2538-3C31433B2A10}"/>
                    </a:ext>
                  </a:extLst>
                </p:cNvPr>
                <p:cNvPicPr/>
                <p:nvPr/>
              </p:nvPicPr>
              <p:blipFill>
                <a:blip r:embed="rId297"/>
                <a:stretch>
                  <a:fillRect/>
                </a:stretch>
              </p:blipFill>
              <p:spPr>
                <a:xfrm>
                  <a:off x="7168647" y="2979556"/>
                  <a:ext cx="415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7" name="Freihand 186">
                  <a:extLst>
                    <a:ext uri="{FF2B5EF4-FFF2-40B4-BE49-F238E27FC236}">
                      <a16:creationId xmlns:a16="http://schemas.microsoft.com/office/drawing/2014/main" id="{0513A1ED-8961-F6B3-BDBB-212D52F96AEE}"/>
                    </a:ext>
                  </a:extLst>
                </p14:cNvPr>
                <p14:cNvContentPartPr/>
                <p14:nvPr/>
              </p14:nvContentPartPr>
              <p14:xfrm>
                <a:off x="7874967" y="2906116"/>
                <a:ext cx="388440" cy="120600"/>
              </p14:xfrm>
            </p:contentPart>
          </mc:Choice>
          <mc:Fallback>
            <p:pic>
              <p:nvPicPr>
                <p:cNvPr id="187" name="Freihand 186">
                  <a:extLst>
                    <a:ext uri="{FF2B5EF4-FFF2-40B4-BE49-F238E27FC236}">
                      <a16:creationId xmlns:a16="http://schemas.microsoft.com/office/drawing/2014/main" id="{0513A1ED-8961-F6B3-BDBB-212D52F96AEE}"/>
                    </a:ext>
                  </a:extLst>
                </p:cNvPr>
                <p:cNvPicPr/>
                <p:nvPr/>
              </p:nvPicPr>
              <p:blipFill>
                <a:blip r:embed="rId299"/>
                <a:stretch>
                  <a:fillRect/>
                </a:stretch>
              </p:blipFill>
              <p:spPr>
                <a:xfrm>
                  <a:off x="7866327" y="2897116"/>
                  <a:ext cx="406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8" name="Freihand 187">
                  <a:extLst>
                    <a:ext uri="{FF2B5EF4-FFF2-40B4-BE49-F238E27FC236}">
                      <a16:creationId xmlns:a16="http://schemas.microsoft.com/office/drawing/2014/main" id="{1360FC22-969B-B14E-C3D5-8C20022DD1A7}"/>
                    </a:ext>
                  </a:extLst>
                </p14:cNvPr>
                <p14:cNvContentPartPr/>
                <p14:nvPr/>
              </p14:nvContentPartPr>
              <p14:xfrm>
                <a:off x="8219127" y="2861476"/>
                <a:ext cx="43200" cy="36000"/>
              </p14:xfrm>
            </p:contentPart>
          </mc:Choice>
          <mc:Fallback>
            <p:pic>
              <p:nvPicPr>
                <p:cNvPr id="188" name="Freihand 187">
                  <a:extLst>
                    <a:ext uri="{FF2B5EF4-FFF2-40B4-BE49-F238E27FC236}">
                      <a16:creationId xmlns:a16="http://schemas.microsoft.com/office/drawing/2014/main" id="{1360FC22-969B-B14E-C3D5-8C20022DD1A7}"/>
                    </a:ext>
                  </a:extLst>
                </p:cNvPr>
                <p:cNvPicPr/>
                <p:nvPr/>
              </p:nvPicPr>
              <p:blipFill>
                <a:blip r:embed="rId301"/>
                <a:stretch>
                  <a:fillRect/>
                </a:stretch>
              </p:blipFill>
              <p:spPr>
                <a:xfrm>
                  <a:off x="8210487" y="2852476"/>
                  <a:ext cx="60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9" name="Freihand 188">
                  <a:extLst>
                    <a:ext uri="{FF2B5EF4-FFF2-40B4-BE49-F238E27FC236}">
                      <a16:creationId xmlns:a16="http://schemas.microsoft.com/office/drawing/2014/main" id="{4AD6B818-C3E6-E18B-6614-8641E7205F23}"/>
                    </a:ext>
                  </a:extLst>
                </p14:cNvPr>
                <p14:cNvContentPartPr/>
                <p14:nvPr/>
              </p14:nvContentPartPr>
              <p14:xfrm>
                <a:off x="8349807" y="2884156"/>
                <a:ext cx="210960" cy="114480"/>
              </p14:xfrm>
            </p:contentPart>
          </mc:Choice>
          <mc:Fallback>
            <p:pic>
              <p:nvPicPr>
                <p:cNvPr id="189" name="Freihand 188">
                  <a:extLst>
                    <a:ext uri="{FF2B5EF4-FFF2-40B4-BE49-F238E27FC236}">
                      <a16:creationId xmlns:a16="http://schemas.microsoft.com/office/drawing/2014/main" id="{4AD6B818-C3E6-E18B-6614-8641E7205F23}"/>
                    </a:ext>
                  </a:extLst>
                </p:cNvPr>
                <p:cNvPicPr/>
                <p:nvPr/>
              </p:nvPicPr>
              <p:blipFill>
                <a:blip r:embed="rId303"/>
                <a:stretch>
                  <a:fillRect/>
                </a:stretch>
              </p:blipFill>
              <p:spPr>
                <a:xfrm>
                  <a:off x="8341167" y="2875516"/>
                  <a:ext cx="228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0" name="Freihand 189">
                  <a:extLst>
                    <a:ext uri="{FF2B5EF4-FFF2-40B4-BE49-F238E27FC236}">
                      <a16:creationId xmlns:a16="http://schemas.microsoft.com/office/drawing/2014/main" id="{89D179BD-4635-7002-BCD2-80830DEAC3E7}"/>
                    </a:ext>
                  </a:extLst>
                </p14:cNvPr>
                <p14:cNvContentPartPr/>
                <p14:nvPr/>
              </p14:nvContentPartPr>
              <p14:xfrm>
                <a:off x="8808447" y="2808196"/>
                <a:ext cx="195480" cy="186480"/>
              </p14:xfrm>
            </p:contentPart>
          </mc:Choice>
          <mc:Fallback>
            <p:pic>
              <p:nvPicPr>
                <p:cNvPr id="190" name="Freihand 189">
                  <a:extLst>
                    <a:ext uri="{FF2B5EF4-FFF2-40B4-BE49-F238E27FC236}">
                      <a16:creationId xmlns:a16="http://schemas.microsoft.com/office/drawing/2014/main" id="{89D179BD-4635-7002-BCD2-80830DEAC3E7}"/>
                    </a:ext>
                  </a:extLst>
                </p:cNvPr>
                <p:cNvPicPr/>
                <p:nvPr/>
              </p:nvPicPr>
              <p:blipFill>
                <a:blip r:embed="rId305"/>
                <a:stretch>
                  <a:fillRect/>
                </a:stretch>
              </p:blipFill>
              <p:spPr>
                <a:xfrm>
                  <a:off x="8799807" y="2799556"/>
                  <a:ext cx="213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1" name="Freihand 190">
                  <a:extLst>
                    <a:ext uri="{FF2B5EF4-FFF2-40B4-BE49-F238E27FC236}">
                      <a16:creationId xmlns:a16="http://schemas.microsoft.com/office/drawing/2014/main" id="{24282BA6-402D-3D5D-0D9F-0D5EEC581B6E}"/>
                    </a:ext>
                  </a:extLst>
                </p14:cNvPr>
                <p14:cNvContentPartPr/>
                <p14:nvPr/>
              </p14:nvContentPartPr>
              <p14:xfrm>
                <a:off x="8850927" y="2795956"/>
                <a:ext cx="178200" cy="12600"/>
              </p14:xfrm>
            </p:contentPart>
          </mc:Choice>
          <mc:Fallback>
            <p:pic>
              <p:nvPicPr>
                <p:cNvPr id="191" name="Freihand 190">
                  <a:extLst>
                    <a:ext uri="{FF2B5EF4-FFF2-40B4-BE49-F238E27FC236}">
                      <a16:creationId xmlns:a16="http://schemas.microsoft.com/office/drawing/2014/main" id="{24282BA6-402D-3D5D-0D9F-0D5EEC581B6E}"/>
                    </a:ext>
                  </a:extLst>
                </p:cNvPr>
                <p:cNvPicPr/>
                <p:nvPr/>
              </p:nvPicPr>
              <p:blipFill>
                <a:blip r:embed="rId307"/>
                <a:stretch>
                  <a:fillRect/>
                </a:stretch>
              </p:blipFill>
              <p:spPr>
                <a:xfrm>
                  <a:off x="8841927" y="2786956"/>
                  <a:ext cx="195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2" name="Freihand 191">
                  <a:extLst>
                    <a:ext uri="{FF2B5EF4-FFF2-40B4-BE49-F238E27FC236}">
                      <a16:creationId xmlns:a16="http://schemas.microsoft.com/office/drawing/2014/main" id="{F427E1C2-7EAB-FCF0-E8F6-C5E5E4D907B2}"/>
                    </a:ext>
                  </a:extLst>
                </p14:cNvPr>
                <p14:cNvContentPartPr/>
                <p14:nvPr/>
              </p14:nvContentPartPr>
              <p14:xfrm>
                <a:off x="9035967" y="2862916"/>
                <a:ext cx="107280" cy="90000"/>
              </p14:xfrm>
            </p:contentPart>
          </mc:Choice>
          <mc:Fallback>
            <p:pic>
              <p:nvPicPr>
                <p:cNvPr id="192" name="Freihand 191">
                  <a:extLst>
                    <a:ext uri="{FF2B5EF4-FFF2-40B4-BE49-F238E27FC236}">
                      <a16:creationId xmlns:a16="http://schemas.microsoft.com/office/drawing/2014/main" id="{F427E1C2-7EAB-FCF0-E8F6-C5E5E4D907B2}"/>
                    </a:ext>
                  </a:extLst>
                </p:cNvPr>
                <p:cNvPicPr/>
                <p:nvPr/>
              </p:nvPicPr>
              <p:blipFill>
                <a:blip r:embed="rId309"/>
                <a:stretch>
                  <a:fillRect/>
                </a:stretch>
              </p:blipFill>
              <p:spPr>
                <a:xfrm>
                  <a:off x="9027327" y="2854276"/>
                  <a:ext cx="124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3" name="Freihand 192">
                  <a:extLst>
                    <a:ext uri="{FF2B5EF4-FFF2-40B4-BE49-F238E27FC236}">
                      <a16:creationId xmlns:a16="http://schemas.microsoft.com/office/drawing/2014/main" id="{7B31EFF9-9F3F-A1EA-CA47-2D5BC0778F65}"/>
                    </a:ext>
                  </a:extLst>
                </p14:cNvPr>
                <p14:cNvContentPartPr/>
                <p14:nvPr/>
              </p14:nvContentPartPr>
              <p14:xfrm>
                <a:off x="9226767" y="2843116"/>
                <a:ext cx="234720" cy="125280"/>
              </p14:xfrm>
            </p:contentPart>
          </mc:Choice>
          <mc:Fallback>
            <p:pic>
              <p:nvPicPr>
                <p:cNvPr id="193" name="Freihand 192">
                  <a:extLst>
                    <a:ext uri="{FF2B5EF4-FFF2-40B4-BE49-F238E27FC236}">
                      <a16:creationId xmlns:a16="http://schemas.microsoft.com/office/drawing/2014/main" id="{7B31EFF9-9F3F-A1EA-CA47-2D5BC0778F65}"/>
                    </a:ext>
                  </a:extLst>
                </p:cNvPr>
                <p:cNvPicPr/>
                <p:nvPr/>
              </p:nvPicPr>
              <p:blipFill>
                <a:blip r:embed="rId311"/>
                <a:stretch>
                  <a:fillRect/>
                </a:stretch>
              </p:blipFill>
              <p:spPr>
                <a:xfrm>
                  <a:off x="9218127" y="2834116"/>
                  <a:ext cx="252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4" name="Freihand 193">
                  <a:extLst>
                    <a:ext uri="{FF2B5EF4-FFF2-40B4-BE49-F238E27FC236}">
                      <a16:creationId xmlns:a16="http://schemas.microsoft.com/office/drawing/2014/main" id="{5C8A8931-3027-F291-16A0-2C8D2F70B373}"/>
                    </a:ext>
                  </a:extLst>
                </p14:cNvPr>
                <p14:cNvContentPartPr/>
                <p14:nvPr/>
              </p14:nvContentPartPr>
              <p14:xfrm>
                <a:off x="9472287" y="2844556"/>
                <a:ext cx="106560" cy="114120"/>
              </p14:xfrm>
            </p:contentPart>
          </mc:Choice>
          <mc:Fallback>
            <p:pic>
              <p:nvPicPr>
                <p:cNvPr id="194" name="Freihand 193">
                  <a:extLst>
                    <a:ext uri="{FF2B5EF4-FFF2-40B4-BE49-F238E27FC236}">
                      <a16:creationId xmlns:a16="http://schemas.microsoft.com/office/drawing/2014/main" id="{5C8A8931-3027-F291-16A0-2C8D2F70B373}"/>
                    </a:ext>
                  </a:extLst>
                </p:cNvPr>
                <p:cNvPicPr/>
                <p:nvPr/>
              </p:nvPicPr>
              <p:blipFill>
                <a:blip r:embed="rId313"/>
                <a:stretch>
                  <a:fillRect/>
                </a:stretch>
              </p:blipFill>
              <p:spPr>
                <a:xfrm>
                  <a:off x="9463647" y="2835556"/>
                  <a:ext cx="124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5" name="Freihand 194">
                  <a:extLst>
                    <a:ext uri="{FF2B5EF4-FFF2-40B4-BE49-F238E27FC236}">
                      <a16:creationId xmlns:a16="http://schemas.microsoft.com/office/drawing/2014/main" id="{91B18DDA-74A3-6493-FB97-EA80CF335DB5}"/>
                    </a:ext>
                  </a:extLst>
                </p14:cNvPr>
                <p14:cNvContentPartPr/>
                <p14:nvPr/>
              </p14:nvContentPartPr>
              <p14:xfrm>
                <a:off x="9608727" y="2757796"/>
                <a:ext cx="194400" cy="164160"/>
              </p14:xfrm>
            </p:contentPart>
          </mc:Choice>
          <mc:Fallback>
            <p:pic>
              <p:nvPicPr>
                <p:cNvPr id="195" name="Freihand 194">
                  <a:extLst>
                    <a:ext uri="{FF2B5EF4-FFF2-40B4-BE49-F238E27FC236}">
                      <a16:creationId xmlns:a16="http://schemas.microsoft.com/office/drawing/2014/main" id="{91B18DDA-74A3-6493-FB97-EA80CF335DB5}"/>
                    </a:ext>
                  </a:extLst>
                </p:cNvPr>
                <p:cNvPicPr/>
                <p:nvPr/>
              </p:nvPicPr>
              <p:blipFill>
                <a:blip r:embed="rId315"/>
                <a:stretch>
                  <a:fillRect/>
                </a:stretch>
              </p:blipFill>
              <p:spPr>
                <a:xfrm>
                  <a:off x="9600087" y="2749156"/>
                  <a:ext cx="212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6" name="Freihand 195">
                  <a:extLst>
                    <a:ext uri="{FF2B5EF4-FFF2-40B4-BE49-F238E27FC236}">
                      <a16:creationId xmlns:a16="http://schemas.microsoft.com/office/drawing/2014/main" id="{6C254950-3609-7474-545E-9D1D54C9D06F}"/>
                    </a:ext>
                  </a:extLst>
                </p14:cNvPr>
                <p14:cNvContentPartPr/>
                <p14:nvPr/>
              </p14:nvContentPartPr>
              <p14:xfrm>
                <a:off x="9841287" y="2685436"/>
                <a:ext cx="181080" cy="194760"/>
              </p14:xfrm>
            </p:contentPart>
          </mc:Choice>
          <mc:Fallback>
            <p:pic>
              <p:nvPicPr>
                <p:cNvPr id="196" name="Freihand 195">
                  <a:extLst>
                    <a:ext uri="{FF2B5EF4-FFF2-40B4-BE49-F238E27FC236}">
                      <a16:creationId xmlns:a16="http://schemas.microsoft.com/office/drawing/2014/main" id="{6C254950-3609-7474-545E-9D1D54C9D06F}"/>
                    </a:ext>
                  </a:extLst>
                </p:cNvPr>
                <p:cNvPicPr/>
                <p:nvPr/>
              </p:nvPicPr>
              <p:blipFill>
                <a:blip r:embed="rId317"/>
                <a:stretch>
                  <a:fillRect/>
                </a:stretch>
              </p:blipFill>
              <p:spPr>
                <a:xfrm>
                  <a:off x="9832287" y="2676796"/>
                  <a:ext cx="198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7" name="Freihand 196">
                  <a:extLst>
                    <a:ext uri="{FF2B5EF4-FFF2-40B4-BE49-F238E27FC236}">
                      <a16:creationId xmlns:a16="http://schemas.microsoft.com/office/drawing/2014/main" id="{2CAB0F63-6B24-B3CE-E3EB-17E0513A62A7}"/>
                    </a:ext>
                  </a:extLst>
                </p14:cNvPr>
                <p14:cNvContentPartPr/>
                <p14:nvPr/>
              </p14:nvContentPartPr>
              <p14:xfrm>
                <a:off x="10010847" y="2719996"/>
                <a:ext cx="17280" cy="47880"/>
              </p14:xfrm>
            </p:contentPart>
          </mc:Choice>
          <mc:Fallback>
            <p:pic>
              <p:nvPicPr>
                <p:cNvPr id="197" name="Freihand 196">
                  <a:extLst>
                    <a:ext uri="{FF2B5EF4-FFF2-40B4-BE49-F238E27FC236}">
                      <a16:creationId xmlns:a16="http://schemas.microsoft.com/office/drawing/2014/main" id="{2CAB0F63-6B24-B3CE-E3EB-17E0513A62A7}"/>
                    </a:ext>
                  </a:extLst>
                </p:cNvPr>
                <p:cNvPicPr/>
                <p:nvPr/>
              </p:nvPicPr>
              <p:blipFill>
                <a:blip r:embed="rId319"/>
                <a:stretch>
                  <a:fillRect/>
                </a:stretch>
              </p:blipFill>
              <p:spPr>
                <a:xfrm>
                  <a:off x="10001847" y="2711356"/>
                  <a:ext cx="34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8" name="Freihand 197">
                  <a:extLst>
                    <a:ext uri="{FF2B5EF4-FFF2-40B4-BE49-F238E27FC236}">
                      <a16:creationId xmlns:a16="http://schemas.microsoft.com/office/drawing/2014/main" id="{E4C3189B-634A-753D-94EC-9DFB0EAB1C62}"/>
                    </a:ext>
                  </a:extLst>
                </p14:cNvPr>
                <p14:cNvContentPartPr/>
                <p14:nvPr/>
              </p14:nvContentPartPr>
              <p14:xfrm>
                <a:off x="10076007" y="2778316"/>
                <a:ext cx="271440" cy="93960"/>
              </p14:xfrm>
            </p:contentPart>
          </mc:Choice>
          <mc:Fallback>
            <p:pic>
              <p:nvPicPr>
                <p:cNvPr id="198" name="Freihand 197">
                  <a:extLst>
                    <a:ext uri="{FF2B5EF4-FFF2-40B4-BE49-F238E27FC236}">
                      <a16:creationId xmlns:a16="http://schemas.microsoft.com/office/drawing/2014/main" id="{E4C3189B-634A-753D-94EC-9DFB0EAB1C62}"/>
                    </a:ext>
                  </a:extLst>
                </p:cNvPr>
                <p:cNvPicPr/>
                <p:nvPr/>
              </p:nvPicPr>
              <p:blipFill>
                <a:blip r:embed="rId321"/>
                <a:stretch>
                  <a:fillRect/>
                </a:stretch>
              </p:blipFill>
              <p:spPr>
                <a:xfrm>
                  <a:off x="10067007" y="2769676"/>
                  <a:ext cx="289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9" name="Freihand 198">
                  <a:extLst>
                    <a:ext uri="{FF2B5EF4-FFF2-40B4-BE49-F238E27FC236}">
                      <a16:creationId xmlns:a16="http://schemas.microsoft.com/office/drawing/2014/main" id="{01E2B335-0414-A903-B4B5-54E3FEAADA2C}"/>
                    </a:ext>
                  </a:extLst>
                </p14:cNvPr>
                <p14:cNvContentPartPr/>
                <p14:nvPr/>
              </p14:nvContentPartPr>
              <p14:xfrm>
                <a:off x="9805287" y="2575636"/>
                <a:ext cx="2520" cy="4320"/>
              </p14:xfrm>
            </p:contentPart>
          </mc:Choice>
          <mc:Fallback>
            <p:pic>
              <p:nvPicPr>
                <p:cNvPr id="199" name="Freihand 198">
                  <a:extLst>
                    <a:ext uri="{FF2B5EF4-FFF2-40B4-BE49-F238E27FC236}">
                      <a16:creationId xmlns:a16="http://schemas.microsoft.com/office/drawing/2014/main" id="{01E2B335-0414-A903-B4B5-54E3FEAADA2C}"/>
                    </a:ext>
                  </a:extLst>
                </p:cNvPr>
                <p:cNvPicPr/>
                <p:nvPr/>
              </p:nvPicPr>
              <p:blipFill>
                <a:blip r:embed="rId323"/>
                <a:stretch>
                  <a:fillRect/>
                </a:stretch>
              </p:blipFill>
              <p:spPr>
                <a:xfrm>
                  <a:off x="9796647" y="2566636"/>
                  <a:ext cx="20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0" name="Freihand 199">
                  <a:extLst>
                    <a:ext uri="{FF2B5EF4-FFF2-40B4-BE49-F238E27FC236}">
                      <a16:creationId xmlns:a16="http://schemas.microsoft.com/office/drawing/2014/main" id="{B5043FCD-CE74-BC08-6001-613AAFBD2D98}"/>
                    </a:ext>
                  </a:extLst>
                </p14:cNvPr>
                <p14:cNvContentPartPr/>
                <p14:nvPr/>
              </p14:nvContentPartPr>
              <p14:xfrm>
                <a:off x="10357887" y="2754196"/>
                <a:ext cx="254160" cy="115200"/>
              </p14:xfrm>
            </p:contentPart>
          </mc:Choice>
          <mc:Fallback>
            <p:pic>
              <p:nvPicPr>
                <p:cNvPr id="200" name="Freihand 199">
                  <a:extLst>
                    <a:ext uri="{FF2B5EF4-FFF2-40B4-BE49-F238E27FC236}">
                      <a16:creationId xmlns:a16="http://schemas.microsoft.com/office/drawing/2014/main" id="{B5043FCD-CE74-BC08-6001-613AAFBD2D98}"/>
                    </a:ext>
                  </a:extLst>
                </p:cNvPr>
                <p:cNvPicPr/>
                <p:nvPr/>
              </p:nvPicPr>
              <p:blipFill>
                <a:blip r:embed="rId325"/>
                <a:stretch>
                  <a:fillRect/>
                </a:stretch>
              </p:blipFill>
              <p:spPr>
                <a:xfrm>
                  <a:off x="10349247" y="2745196"/>
                  <a:ext cx="271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1" name="Freihand 200">
                  <a:extLst>
                    <a:ext uri="{FF2B5EF4-FFF2-40B4-BE49-F238E27FC236}">
                      <a16:creationId xmlns:a16="http://schemas.microsoft.com/office/drawing/2014/main" id="{196F3B22-0C23-16BC-800B-B3D7E0F35312}"/>
                    </a:ext>
                  </a:extLst>
                </p14:cNvPr>
                <p14:cNvContentPartPr/>
                <p14:nvPr/>
              </p14:nvContentPartPr>
              <p14:xfrm>
                <a:off x="10612767" y="2638996"/>
                <a:ext cx="38520" cy="19080"/>
              </p14:xfrm>
            </p:contentPart>
          </mc:Choice>
          <mc:Fallback>
            <p:pic>
              <p:nvPicPr>
                <p:cNvPr id="201" name="Freihand 200">
                  <a:extLst>
                    <a:ext uri="{FF2B5EF4-FFF2-40B4-BE49-F238E27FC236}">
                      <a16:creationId xmlns:a16="http://schemas.microsoft.com/office/drawing/2014/main" id="{196F3B22-0C23-16BC-800B-B3D7E0F35312}"/>
                    </a:ext>
                  </a:extLst>
                </p:cNvPr>
                <p:cNvPicPr/>
                <p:nvPr/>
              </p:nvPicPr>
              <p:blipFill>
                <a:blip r:embed="rId327"/>
                <a:stretch>
                  <a:fillRect/>
                </a:stretch>
              </p:blipFill>
              <p:spPr>
                <a:xfrm>
                  <a:off x="10604127" y="2630356"/>
                  <a:ext cx="56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2" name="Freihand 201">
                  <a:extLst>
                    <a:ext uri="{FF2B5EF4-FFF2-40B4-BE49-F238E27FC236}">
                      <a16:creationId xmlns:a16="http://schemas.microsoft.com/office/drawing/2014/main" id="{3E2A0C0B-ACAD-F8B9-5EF4-0D26BF05FC97}"/>
                    </a:ext>
                  </a:extLst>
                </p14:cNvPr>
                <p14:cNvContentPartPr/>
                <p14:nvPr/>
              </p14:nvContentPartPr>
              <p14:xfrm>
                <a:off x="10697367" y="2578876"/>
                <a:ext cx="311760" cy="247320"/>
              </p14:xfrm>
            </p:contentPart>
          </mc:Choice>
          <mc:Fallback>
            <p:pic>
              <p:nvPicPr>
                <p:cNvPr id="202" name="Freihand 201">
                  <a:extLst>
                    <a:ext uri="{FF2B5EF4-FFF2-40B4-BE49-F238E27FC236}">
                      <a16:creationId xmlns:a16="http://schemas.microsoft.com/office/drawing/2014/main" id="{3E2A0C0B-ACAD-F8B9-5EF4-0D26BF05FC97}"/>
                    </a:ext>
                  </a:extLst>
                </p:cNvPr>
                <p:cNvPicPr/>
                <p:nvPr/>
              </p:nvPicPr>
              <p:blipFill>
                <a:blip r:embed="rId329"/>
                <a:stretch>
                  <a:fillRect/>
                </a:stretch>
              </p:blipFill>
              <p:spPr>
                <a:xfrm>
                  <a:off x="10688367" y="2569876"/>
                  <a:ext cx="3294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4" name="Freihand 203">
                  <a:extLst>
                    <a:ext uri="{FF2B5EF4-FFF2-40B4-BE49-F238E27FC236}">
                      <a16:creationId xmlns:a16="http://schemas.microsoft.com/office/drawing/2014/main" id="{762DE2F9-831E-F1B4-346C-0B1521935C50}"/>
                    </a:ext>
                  </a:extLst>
                </p14:cNvPr>
                <p14:cNvContentPartPr/>
                <p14:nvPr/>
              </p14:nvContentPartPr>
              <p14:xfrm>
                <a:off x="6663567" y="3389236"/>
                <a:ext cx="15120" cy="23040"/>
              </p14:xfrm>
            </p:contentPart>
          </mc:Choice>
          <mc:Fallback>
            <p:pic>
              <p:nvPicPr>
                <p:cNvPr id="204" name="Freihand 203">
                  <a:extLst>
                    <a:ext uri="{FF2B5EF4-FFF2-40B4-BE49-F238E27FC236}">
                      <a16:creationId xmlns:a16="http://schemas.microsoft.com/office/drawing/2014/main" id="{762DE2F9-831E-F1B4-346C-0B1521935C50}"/>
                    </a:ext>
                  </a:extLst>
                </p:cNvPr>
                <p:cNvPicPr/>
                <p:nvPr/>
              </p:nvPicPr>
              <p:blipFill>
                <a:blip r:embed="rId331"/>
                <a:stretch>
                  <a:fillRect/>
                </a:stretch>
              </p:blipFill>
              <p:spPr>
                <a:xfrm>
                  <a:off x="6654927" y="3380596"/>
                  <a:ext cx="32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5" name="Freihand 204">
                  <a:extLst>
                    <a:ext uri="{FF2B5EF4-FFF2-40B4-BE49-F238E27FC236}">
                      <a16:creationId xmlns:a16="http://schemas.microsoft.com/office/drawing/2014/main" id="{F8F03FDD-1261-3112-AF36-E611F82810A1}"/>
                    </a:ext>
                  </a:extLst>
                </p14:cNvPr>
                <p14:cNvContentPartPr/>
                <p14:nvPr/>
              </p14:nvContentPartPr>
              <p14:xfrm>
                <a:off x="6442167" y="3442876"/>
                <a:ext cx="212040" cy="3960"/>
              </p14:xfrm>
            </p:contentPart>
          </mc:Choice>
          <mc:Fallback>
            <p:pic>
              <p:nvPicPr>
                <p:cNvPr id="205" name="Freihand 204">
                  <a:extLst>
                    <a:ext uri="{FF2B5EF4-FFF2-40B4-BE49-F238E27FC236}">
                      <a16:creationId xmlns:a16="http://schemas.microsoft.com/office/drawing/2014/main" id="{F8F03FDD-1261-3112-AF36-E611F82810A1}"/>
                    </a:ext>
                  </a:extLst>
                </p:cNvPr>
                <p:cNvPicPr/>
                <p:nvPr/>
              </p:nvPicPr>
              <p:blipFill>
                <a:blip r:embed="rId333"/>
                <a:stretch>
                  <a:fillRect/>
                </a:stretch>
              </p:blipFill>
              <p:spPr>
                <a:xfrm>
                  <a:off x="6433527" y="3434236"/>
                  <a:ext cx="229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6" name="Freihand 205">
                  <a:extLst>
                    <a:ext uri="{FF2B5EF4-FFF2-40B4-BE49-F238E27FC236}">
                      <a16:creationId xmlns:a16="http://schemas.microsoft.com/office/drawing/2014/main" id="{CB92D1CC-C153-E9B3-7953-D4E9EA9C8C6D}"/>
                    </a:ext>
                  </a:extLst>
                </p14:cNvPr>
                <p14:cNvContentPartPr/>
                <p14:nvPr/>
              </p14:nvContentPartPr>
              <p14:xfrm>
                <a:off x="6715767" y="3337756"/>
                <a:ext cx="145440" cy="156960"/>
              </p14:xfrm>
            </p:contentPart>
          </mc:Choice>
          <mc:Fallback>
            <p:pic>
              <p:nvPicPr>
                <p:cNvPr id="206" name="Freihand 205">
                  <a:extLst>
                    <a:ext uri="{FF2B5EF4-FFF2-40B4-BE49-F238E27FC236}">
                      <a16:creationId xmlns:a16="http://schemas.microsoft.com/office/drawing/2014/main" id="{CB92D1CC-C153-E9B3-7953-D4E9EA9C8C6D}"/>
                    </a:ext>
                  </a:extLst>
                </p:cNvPr>
                <p:cNvPicPr/>
                <p:nvPr/>
              </p:nvPicPr>
              <p:blipFill>
                <a:blip r:embed="rId335"/>
                <a:stretch>
                  <a:fillRect/>
                </a:stretch>
              </p:blipFill>
              <p:spPr>
                <a:xfrm>
                  <a:off x="6707127" y="3329116"/>
                  <a:ext cx="163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7" name="Freihand 206">
                  <a:extLst>
                    <a:ext uri="{FF2B5EF4-FFF2-40B4-BE49-F238E27FC236}">
                      <a16:creationId xmlns:a16="http://schemas.microsoft.com/office/drawing/2014/main" id="{1824123F-D595-A809-E157-5DCC8E22D309}"/>
                    </a:ext>
                  </a:extLst>
                </p14:cNvPr>
                <p14:cNvContentPartPr/>
                <p14:nvPr/>
              </p14:nvContentPartPr>
              <p14:xfrm>
                <a:off x="6902607" y="3366196"/>
                <a:ext cx="118080" cy="102600"/>
              </p14:xfrm>
            </p:contentPart>
          </mc:Choice>
          <mc:Fallback>
            <p:pic>
              <p:nvPicPr>
                <p:cNvPr id="207" name="Freihand 206">
                  <a:extLst>
                    <a:ext uri="{FF2B5EF4-FFF2-40B4-BE49-F238E27FC236}">
                      <a16:creationId xmlns:a16="http://schemas.microsoft.com/office/drawing/2014/main" id="{1824123F-D595-A809-E157-5DCC8E22D309}"/>
                    </a:ext>
                  </a:extLst>
                </p:cNvPr>
                <p:cNvPicPr/>
                <p:nvPr/>
              </p:nvPicPr>
              <p:blipFill>
                <a:blip r:embed="rId337"/>
                <a:stretch>
                  <a:fillRect/>
                </a:stretch>
              </p:blipFill>
              <p:spPr>
                <a:xfrm>
                  <a:off x="6893967" y="3357196"/>
                  <a:ext cx="135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8" name="Freihand 207">
                  <a:extLst>
                    <a:ext uri="{FF2B5EF4-FFF2-40B4-BE49-F238E27FC236}">
                      <a16:creationId xmlns:a16="http://schemas.microsoft.com/office/drawing/2014/main" id="{4F6B2D13-EF80-31CA-2A47-39BA48A46AF8}"/>
                    </a:ext>
                  </a:extLst>
                </p14:cNvPr>
                <p14:cNvContentPartPr/>
                <p14:nvPr/>
              </p14:nvContentPartPr>
              <p14:xfrm>
                <a:off x="7129407" y="3373036"/>
                <a:ext cx="101160" cy="101160"/>
              </p14:xfrm>
            </p:contentPart>
          </mc:Choice>
          <mc:Fallback>
            <p:pic>
              <p:nvPicPr>
                <p:cNvPr id="208" name="Freihand 207">
                  <a:extLst>
                    <a:ext uri="{FF2B5EF4-FFF2-40B4-BE49-F238E27FC236}">
                      <a16:creationId xmlns:a16="http://schemas.microsoft.com/office/drawing/2014/main" id="{4F6B2D13-EF80-31CA-2A47-39BA48A46AF8}"/>
                    </a:ext>
                  </a:extLst>
                </p:cNvPr>
                <p:cNvPicPr/>
                <p:nvPr/>
              </p:nvPicPr>
              <p:blipFill>
                <a:blip r:embed="rId339"/>
                <a:stretch>
                  <a:fillRect/>
                </a:stretch>
              </p:blipFill>
              <p:spPr>
                <a:xfrm>
                  <a:off x="7120407" y="3364036"/>
                  <a:ext cx="118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9" name="Freihand 208">
                  <a:extLst>
                    <a:ext uri="{FF2B5EF4-FFF2-40B4-BE49-F238E27FC236}">
                      <a16:creationId xmlns:a16="http://schemas.microsoft.com/office/drawing/2014/main" id="{58B1D738-069D-1F84-6C5E-B4C73B373396}"/>
                    </a:ext>
                  </a:extLst>
                </p14:cNvPr>
                <p14:cNvContentPartPr/>
                <p14:nvPr/>
              </p14:nvContentPartPr>
              <p14:xfrm>
                <a:off x="7309047" y="3441796"/>
                <a:ext cx="36000" cy="19080"/>
              </p14:xfrm>
            </p:contentPart>
          </mc:Choice>
          <mc:Fallback>
            <p:pic>
              <p:nvPicPr>
                <p:cNvPr id="209" name="Freihand 208">
                  <a:extLst>
                    <a:ext uri="{FF2B5EF4-FFF2-40B4-BE49-F238E27FC236}">
                      <a16:creationId xmlns:a16="http://schemas.microsoft.com/office/drawing/2014/main" id="{58B1D738-069D-1F84-6C5E-B4C73B373396}"/>
                    </a:ext>
                  </a:extLst>
                </p:cNvPr>
                <p:cNvPicPr/>
                <p:nvPr/>
              </p:nvPicPr>
              <p:blipFill>
                <a:blip r:embed="rId341"/>
                <a:stretch>
                  <a:fillRect/>
                </a:stretch>
              </p:blipFill>
              <p:spPr>
                <a:xfrm>
                  <a:off x="7300407" y="3433156"/>
                  <a:ext cx="53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0" name="Freihand 209">
                  <a:extLst>
                    <a:ext uri="{FF2B5EF4-FFF2-40B4-BE49-F238E27FC236}">
                      <a16:creationId xmlns:a16="http://schemas.microsoft.com/office/drawing/2014/main" id="{8460121A-F4B1-D533-B47B-0FB2F862D4FB}"/>
                    </a:ext>
                  </a:extLst>
                </p14:cNvPr>
                <p14:cNvContentPartPr/>
                <p14:nvPr/>
              </p14:nvContentPartPr>
              <p14:xfrm>
                <a:off x="7385007" y="3356836"/>
                <a:ext cx="101520" cy="97560"/>
              </p14:xfrm>
            </p:contentPart>
          </mc:Choice>
          <mc:Fallback>
            <p:pic>
              <p:nvPicPr>
                <p:cNvPr id="210" name="Freihand 209">
                  <a:extLst>
                    <a:ext uri="{FF2B5EF4-FFF2-40B4-BE49-F238E27FC236}">
                      <a16:creationId xmlns:a16="http://schemas.microsoft.com/office/drawing/2014/main" id="{8460121A-F4B1-D533-B47B-0FB2F862D4FB}"/>
                    </a:ext>
                  </a:extLst>
                </p:cNvPr>
                <p:cNvPicPr/>
                <p:nvPr/>
              </p:nvPicPr>
              <p:blipFill>
                <a:blip r:embed="rId343"/>
                <a:stretch>
                  <a:fillRect/>
                </a:stretch>
              </p:blipFill>
              <p:spPr>
                <a:xfrm>
                  <a:off x="7376367" y="3347836"/>
                  <a:ext cx="119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 name="Freihand 210">
                  <a:extLst>
                    <a:ext uri="{FF2B5EF4-FFF2-40B4-BE49-F238E27FC236}">
                      <a16:creationId xmlns:a16="http://schemas.microsoft.com/office/drawing/2014/main" id="{D9ABE6C2-04A2-5A3E-18FD-72516771C730}"/>
                    </a:ext>
                  </a:extLst>
                </p14:cNvPr>
                <p14:cNvContentPartPr/>
                <p14:nvPr/>
              </p14:nvContentPartPr>
              <p14:xfrm>
                <a:off x="7519287" y="3333076"/>
                <a:ext cx="127440" cy="106920"/>
              </p14:xfrm>
            </p:contentPart>
          </mc:Choice>
          <mc:Fallback>
            <p:pic>
              <p:nvPicPr>
                <p:cNvPr id="211" name="Freihand 210">
                  <a:extLst>
                    <a:ext uri="{FF2B5EF4-FFF2-40B4-BE49-F238E27FC236}">
                      <a16:creationId xmlns:a16="http://schemas.microsoft.com/office/drawing/2014/main" id="{D9ABE6C2-04A2-5A3E-18FD-72516771C730}"/>
                    </a:ext>
                  </a:extLst>
                </p:cNvPr>
                <p:cNvPicPr/>
                <p:nvPr/>
              </p:nvPicPr>
              <p:blipFill>
                <a:blip r:embed="rId345"/>
                <a:stretch>
                  <a:fillRect/>
                </a:stretch>
              </p:blipFill>
              <p:spPr>
                <a:xfrm>
                  <a:off x="7510647" y="3324076"/>
                  <a:ext cx="145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2" name="Freihand 211">
                  <a:extLst>
                    <a:ext uri="{FF2B5EF4-FFF2-40B4-BE49-F238E27FC236}">
                      <a16:creationId xmlns:a16="http://schemas.microsoft.com/office/drawing/2014/main" id="{E7AB8EEB-8D64-B07D-E964-8E80898FC461}"/>
                    </a:ext>
                  </a:extLst>
                </p14:cNvPr>
                <p14:cNvContentPartPr/>
                <p14:nvPr/>
              </p14:nvContentPartPr>
              <p14:xfrm>
                <a:off x="7687047" y="3304276"/>
                <a:ext cx="149040" cy="144720"/>
              </p14:xfrm>
            </p:contentPart>
          </mc:Choice>
          <mc:Fallback>
            <p:pic>
              <p:nvPicPr>
                <p:cNvPr id="212" name="Freihand 211">
                  <a:extLst>
                    <a:ext uri="{FF2B5EF4-FFF2-40B4-BE49-F238E27FC236}">
                      <a16:creationId xmlns:a16="http://schemas.microsoft.com/office/drawing/2014/main" id="{E7AB8EEB-8D64-B07D-E964-8E80898FC461}"/>
                    </a:ext>
                  </a:extLst>
                </p:cNvPr>
                <p:cNvPicPr/>
                <p:nvPr/>
              </p:nvPicPr>
              <p:blipFill>
                <a:blip r:embed="rId347"/>
                <a:stretch>
                  <a:fillRect/>
                </a:stretch>
              </p:blipFill>
              <p:spPr>
                <a:xfrm>
                  <a:off x="7678407" y="3295276"/>
                  <a:ext cx="166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4" name="Freihand 213">
                  <a:extLst>
                    <a:ext uri="{FF2B5EF4-FFF2-40B4-BE49-F238E27FC236}">
                      <a16:creationId xmlns:a16="http://schemas.microsoft.com/office/drawing/2014/main" id="{17C0D9B1-F54C-B6D6-C5AD-B988241E1118}"/>
                    </a:ext>
                  </a:extLst>
                </p14:cNvPr>
                <p14:cNvContentPartPr/>
                <p14:nvPr/>
              </p14:nvContentPartPr>
              <p14:xfrm>
                <a:off x="8080887" y="3355396"/>
                <a:ext cx="138960" cy="145080"/>
              </p14:xfrm>
            </p:contentPart>
          </mc:Choice>
          <mc:Fallback>
            <p:pic>
              <p:nvPicPr>
                <p:cNvPr id="214" name="Freihand 213">
                  <a:extLst>
                    <a:ext uri="{FF2B5EF4-FFF2-40B4-BE49-F238E27FC236}">
                      <a16:creationId xmlns:a16="http://schemas.microsoft.com/office/drawing/2014/main" id="{17C0D9B1-F54C-B6D6-C5AD-B988241E1118}"/>
                    </a:ext>
                  </a:extLst>
                </p:cNvPr>
                <p:cNvPicPr/>
                <p:nvPr/>
              </p:nvPicPr>
              <p:blipFill>
                <a:blip r:embed="rId349"/>
                <a:stretch>
                  <a:fillRect/>
                </a:stretch>
              </p:blipFill>
              <p:spPr>
                <a:xfrm>
                  <a:off x="8071887" y="3346396"/>
                  <a:ext cx="156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8" name="Freihand 227">
                  <a:extLst>
                    <a:ext uri="{FF2B5EF4-FFF2-40B4-BE49-F238E27FC236}">
                      <a16:creationId xmlns:a16="http://schemas.microsoft.com/office/drawing/2014/main" id="{DB4DADE3-68A9-86A1-6AB3-766114F0D644}"/>
                    </a:ext>
                  </a:extLst>
                </p14:cNvPr>
                <p14:cNvContentPartPr/>
                <p14:nvPr/>
              </p14:nvContentPartPr>
              <p14:xfrm>
                <a:off x="9496767" y="3243436"/>
                <a:ext cx="23400" cy="138600"/>
              </p14:xfrm>
            </p:contentPart>
          </mc:Choice>
          <mc:Fallback>
            <p:pic>
              <p:nvPicPr>
                <p:cNvPr id="228" name="Freihand 227">
                  <a:extLst>
                    <a:ext uri="{FF2B5EF4-FFF2-40B4-BE49-F238E27FC236}">
                      <a16:creationId xmlns:a16="http://schemas.microsoft.com/office/drawing/2014/main" id="{DB4DADE3-68A9-86A1-6AB3-766114F0D644}"/>
                    </a:ext>
                  </a:extLst>
                </p:cNvPr>
                <p:cNvPicPr/>
                <p:nvPr/>
              </p:nvPicPr>
              <p:blipFill>
                <a:blip r:embed="rId351"/>
                <a:stretch>
                  <a:fillRect/>
                </a:stretch>
              </p:blipFill>
              <p:spPr>
                <a:xfrm>
                  <a:off x="9488127" y="3234436"/>
                  <a:ext cx="41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9" name="Freihand 228">
                  <a:extLst>
                    <a:ext uri="{FF2B5EF4-FFF2-40B4-BE49-F238E27FC236}">
                      <a16:creationId xmlns:a16="http://schemas.microsoft.com/office/drawing/2014/main" id="{682F4A69-D381-ED3E-B9C9-E3BFC84D07CC}"/>
                    </a:ext>
                  </a:extLst>
                </p14:cNvPr>
                <p14:cNvContentPartPr/>
                <p14:nvPr/>
              </p14:nvContentPartPr>
              <p14:xfrm>
                <a:off x="9459327" y="3279436"/>
                <a:ext cx="99000" cy="10080"/>
              </p14:xfrm>
            </p:contentPart>
          </mc:Choice>
          <mc:Fallback>
            <p:pic>
              <p:nvPicPr>
                <p:cNvPr id="229" name="Freihand 228">
                  <a:extLst>
                    <a:ext uri="{FF2B5EF4-FFF2-40B4-BE49-F238E27FC236}">
                      <a16:creationId xmlns:a16="http://schemas.microsoft.com/office/drawing/2014/main" id="{682F4A69-D381-ED3E-B9C9-E3BFC84D07CC}"/>
                    </a:ext>
                  </a:extLst>
                </p:cNvPr>
                <p:cNvPicPr/>
                <p:nvPr/>
              </p:nvPicPr>
              <p:blipFill>
                <a:blip r:embed="rId353"/>
                <a:stretch>
                  <a:fillRect/>
                </a:stretch>
              </p:blipFill>
              <p:spPr>
                <a:xfrm>
                  <a:off x="9450327" y="3270436"/>
                  <a:ext cx="116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5" name="Freihand 214">
                  <a:extLst>
                    <a:ext uri="{FF2B5EF4-FFF2-40B4-BE49-F238E27FC236}">
                      <a16:creationId xmlns:a16="http://schemas.microsoft.com/office/drawing/2014/main" id="{875458AB-55C6-904D-E06E-29429123BF2F}"/>
                    </a:ext>
                  </a:extLst>
                </p14:cNvPr>
                <p14:cNvContentPartPr/>
                <p14:nvPr/>
              </p14:nvContentPartPr>
              <p14:xfrm>
                <a:off x="8424687" y="3176116"/>
                <a:ext cx="100440" cy="155520"/>
              </p14:xfrm>
            </p:contentPart>
          </mc:Choice>
          <mc:Fallback>
            <p:pic>
              <p:nvPicPr>
                <p:cNvPr id="215" name="Freihand 214">
                  <a:extLst>
                    <a:ext uri="{FF2B5EF4-FFF2-40B4-BE49-F238E27FC236}">
                      <a16:creationId xmlns:a16="http://schemas.microsoft.com/office/drawing/2014/main" id="{875458AB-55C6-904D-E06E-29429123BF2F}"/>
                    </a:ext>
                  </a:extLst>
                </p:cNvPr>
                <p:cNvPicPr/>
                <p:nvPr/>
              </p:nvPicPr>
              <p:blipFill>
                <a:blip r:embed="rId355"/>
                <a:stretch>
                  <a:fillRect/>
                </a:stretch>
              </p:blipFill>
              <p:spPr>
                <a:xfrm>
                  <a:off x="8415687" y="3167116"/>
                  <a:ext cx="118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6" name="Freihand 215">
                  <a:extLst>
                    <a:ext uri="{FF2B5EF4-FFF2-40B4-BE49-F238E27FC236}">
                      <a16:creationId xmlns:a16="http://schemas.microsoft.com/office/drawing/2014/main" id="{D42CEF5C-E34E-6BC6-7CF1-9E011604B52E}"/>
                    </a:ext>
                  </a:extLst>
                </p14:cNvPr>
                <p14:cNvContentPartPr/>
                <p14:nvPr/>
              </p14:nvContentPartPr>
              <p14:xfrm>
                <a:off x="8446647" y="3146236"/>
                <a:ext cx="110880" cy="28800"/>
              </p14:xfrm>
            </p:contentPart>
          </mc:Choice>
          <mc:Fallback>
            <p:pic>
              <p:nvPicPr>
                <p:cNvPr id="216" name="Freihand 215">
                  <a:extLst>
                    <a:ext uri="{FF2B5EF4-FFF2-40B4-BE49-F238E27FC236}">
                      <a16:creationId xmlns:a16="http://schemas.microsoft.com/office/drawing/2014/main" id="{D42CEF5C-E34E-6BC6-7CF1-9E011604B52E}"/>
                    </a:ext>
                  </a:extLst>
                </p:cNvPr>
                <p:cNvPicPr/>
                <p:nvPr/>
              </p:nvPicPr>
              <p:blipFill>
                <a:blip r:embed="rId357"/>
                <a:stretch>
                  <a:fillRect/>
                </a:stretch>
              </p:blipFill>
              <p:spPr>
                <a:xfrm>
                  <a:off x="8438007" y="3137596"/>
                  <a:ext cx="128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7" name="Freihand 216">
                  <a:extLst>
                    <a:ext uri="{FF2B5EF4-FFF2-40B4-BE49-F238E27FC236}">
                      <a16:creationId xmlns:a16="http://schemas.microsoft.com/office/drawing/2014/main" id="{D9D4CA90-8175-6BF2-AF81-D8B0B57CE039}"/>
                    </a:ext>
                  </a:extLst>
                </p14:cNvPr>
                <p14:cNvContentPartPr/>
                <p14:nvPr/>
              </p14:nvContentPartPr>
              <p14:xfrm>
                <a:off x="8606127" y="3144796"/>
                <a:ext cx="181080" cy="123120"/>
              </p14:xfrm>
            </p:contentPart>
          </mc:Choice>
          <mc:Fallback>
            <p:pic>
              <p:nvPicPr>
                <p:cNvPr id="217" name="Freihand 216">
                  <a:extLst>
                    <a:ext uri="{FF2B5EF4-FFF2-40B4-BE49-F238E27FC236}">
                      <a16:creationId xmlns:a16="http://schemas.microsoft.com/office/drawing/2014/main" id="{D9D4CA90-8175-6BF2-AF81-D8B0B57CE039}"/>
                    </a:ext>
                  </a:extLst>
                </p:cNvPr>
                <p:cNvPicPr/>
                <p:nvPr/>
              </p:nvPicPr>
              <p:blipFill>
                <a:blip r:embed="rId359"/>
                <a:stretch>
                  <a:fillRect/>
                </a:stretch>
              </p:blipFill>
              <p:spPr>
                <a:xfrm>
                  <a:off x="8597487" y="3135796"/>
                  <a:ext cx="198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9" name="Freihand 218">
                  <a:extLst>
                    <a:ext uri="{FF2B5EF4-FFF2-40B4-BE49-F238E27FC236}">
                      <a16:creationId xmlns:a16="http://schemas.microsoft.com/office/drawing/2014/main" id="{A0998A13-29A6-762E-167C-4C46330A089E}"/>
                    </a:ext>
                  </a:extLst>
                </p14:cNvPr>
                <p14:cNvContentPartPr/>
                <p14:nvPr/>
              </p14:nvContentPartPr>
              <p14:xfrm>
                <a:off x="8848047" y="3149836"/>
                <a:ext cx="104040" cy="100800"/>
              </p14:xfrm>
            </p:contentPart>
          </mc:Choice>
          <mc:Fallback>
            <p:pic>
              <p:nvPicPr>
                <p:cNvPr id="219" name="Freihand 218">
                  <a:extLst>
                    <a:ext uri="{FF2B5EF4-FFF2-40B4-BE49-F238E27FC236}">
                      <a16:creationId xmlns:a16="http://schemas.microsoft.com/office/drawing/2014/main" id="{A0998A13-29A6-762E-167C-4C46330A089E}"/>
                    </a:ext>
                  </a:extLst>
                </p:cNvPr>
                <p:cNvPicPr/>
                <p:nvPr/>
              </p:nvPicPr>
              <p:blipFill>
                <a:blip r:embed="rId361"/>
                <a:stretch>
                  <a:fillRect/>
                </a:stretch>
              </p:blipFill>
              <p:spPr>
                <a:xfrm>
                  <a:off x="8839407" y="3140836"/>
                  <a:ext cx="121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0" name="Freihand 219">
                  <a:extLst>
                    <a:ext uri="{FF2B5EF4-FFF2-40B4-BE49-F238E27FC236}">
                      <a16:creationId xmlns:a16="http://schemas.microsoft.com/office/drawing/2014/main" id="{38A8FFD4-3597-0053-6E01-365AB723DE82}"/>
                    </a:ext>
                  </a:extLst>
                </p14:cNvPr>
                <p14:cNvContentPartPr/>
                <p14:nvPr/>
              </p14:nvContentPartPr>
              <p14:xfrm>
                <a:off x="8996007" y="3116716"/>
                <a:ext cx="151200" cy="119880"/>
              </p14:xfrm>
            </p:contentPart>
          </mc:Choice>
          <mc:Fallback>
            <p:pic>
              <p:nvPicPr>
                <p:cNvPr id="220" name="Freihand 219">
                  <a:extLst>
                    <a:ext uri="{FF2B5EF4-FFF2-40B4-BE49-F238E27FC236}">
                      <a16:creationId xmlns:a16="http://schemas.microsoft.com/office/drawing/2014/main" id="{38A8FFD4-3597-0053-6E01-365AB723DE82}"/>
                    </a:ext>
                  </a:extLst>
                </p:cNvPr>
                <p:cNvPicPr/>
                <p:nvPr/>
              </p:nvPicPr>
              <p:blipFill>
                <a:blip r:embed="rId363"/>
                <a:stretch>
                  <a:fillRect/>
                </a:stretch>
              </p:blipFill>
              <p:spPr>
                <a:xfrm>
                  <a:off x="8987007" y="3108076"/>
                  <a:ext cx="168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1" name="Freihand 220">
                  <a:extLst>
                    <a:ext uri="{FF2B5EF4-FFF2-40B4-BE49-F238E27FC236}">
                      <a16:creationId xmlns:a16="http://schemas.microsoft.com/office/drawing/2014/main" id="{1EA5C40B-CC2F-89BB-60AE-D49DAB1189B3}"/>
                    </a:ext>
                  </a:extLst>
                </p14:cNvPr>
                <p14:cNvContentPartPr/>
                <p14:nvPr/>
              </p14:nvContentPartPr>
              <p14:xfrm>
                <a:off x="8530527" y="3277636"/>
                <a:ext cx="660240" cy="100440"/>
              </p14:xfrm>
            </p:contentPart>
          </mc:Choice>
          <mc:Fallback>
            <p:pic>
              <p:nvPicPr>
                <p:cNvPr id="221" name="Freihand 220">
                  <a:extLst>
                    <a:ext uri="{FF2B5EF4-FFF2-40B4-BE49-F238E27FC236}">
                      <a16:creationId xmlns:a16="http://schemas.microsoft.com/office/drawing/2014/main" id="{1EA5C40B-CC2F-89BB-60AE-D49DAB1189B3}"/>
                    </a:ext>
                  </a:extLst>
                </p:cNvPr>
                <p:cNvPicPr/>
                <p:nvPr/>
              </p:nvPicPr>
              <p:blipFill>
                <a:blip r:embed="rId365"/>
                <a:stretch>
                  <a:fillRect/>
                </a:stretch>
              </p:blipFill>
              <p:spPr>
                <a:xfrm>
                  <a:off x="8521527" y="3268636"/>
                  <a:ext cx="677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2" name="Freihand 221">
                  <a:extLst>
                    <a:ext uri="{FF2B5EF4-FFF2-40B4-BE49-F238E27FC236}">
                      <a16:creationId xmlns:a16="http://schemas.microsoft.com/office/drawing/2014/main" id="{11589147-DDC7-A8DC-1BEC-E20C206BDC83}"/>
                    </a:ext>
                  </a:extLst>
                </p14:cNvPr>
                <p14:cNvContentPartPr/>
                <p14:nvPr/>
              </p14:nvContentPartPr>
              <p14:xfrm>
                <a:off x="8508567" y="3434596"/>
                <a:ext cx="164880" cy="162720"/>
              </p14:xfrm>
            </p:contentPart>
          </mc:Choice>
          <mc:Fallback>
            <p:pic>
              <p:nvPicPr>
                <p:cNvPr id="222" name="Freihand 221">
                  <a:extLst>
                    <a:ext uri="{FF2B5EF4-FFF2-40B4-BE49-F238E27FC236}">
                      <a16:creationId xmlns:a16="http://schemas.microsoft.com/office/drawing/2014/main" id="{11589147-DDC7-A8DC-1BEC-E20C206BDC83}"/>
                    </a:ext>
                  </a:extLst>
                </p:cNvPr>
                <p:cNvPicPr/>
                <p:nvPr/>
              </p:nvPicPr>
              <p:blipFill>
                <a:blip r:embed="rId367"/>
                <a:stretch>
                  <a:fillRect/>
                </a:stretch>
              </p:blipFill>
              <p:spPr>
                <a:xfrm>
                  <a:off x="8499927" y="3425956"/>
                  <a:ext cx="182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3" name="Freihand 222">
                  <a:extLst>
                    <a:ext uri="{FF2B5EF4-FFF2-40B4-BE49-F238E27FC236}">
                      <a16:creationId xmlns:a16="http://schemas.microsoft.com/office/drawing/2014/main" id="{DEDD5140-8307-6246-F1BA-A61284813616}"/>
                    </a:ext>
                  </a:extLst>
                </p14:cNvPr>
                <p14:cNvContentPartPr/>
                <p14:nvPr/>
              </p14:nvContentPartPr>
              <p14:xfrm>
                <a:off x="8736807" y="3452596"/>
                <a:ext cx="94320" cy="138600"/>
              </p14:xfrm>
            </p:contentPart>
          </mc:Choice>
          <mc:Fallback>
            <p:pic>
              <p:nvPicPr>
                <p:cNvPr id="223" name="Freihand 222">
                  <a:extLst>
                    <a:ext uri="{FF2B5EF4-FFF2-40B4-BE49-F238E27FC236}">
                      <a16:creationId xmlns:a16="http://schemas.microsoft.com/office/drawing/2014/main" id="{DEDD5140-8307-6246-F1BA-A61284813616}"/>
                    </a:ext>
                  </a:extLst>
                </p:cNvPr>
                <p:cNvPicPr/>
                <p:nvPr/>
              </p:nvPicPr>
              <p:blipFill>
                <a:blip r:embed="rId369"/>
                <a:stretch>
                  <a:fillRect/>
                </a:stretch>
              </p:blipFill>
              <p:spPr>
                <a:xfrm>
                  <a:off x="8727807" y="3443956"/>
                  <a:ext cx="111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4" name="Freihand 223">
                  <a:extLst>
                    <a:ext uri="{FF2B5EF4-FFF2-40B4-BE49-F238E27FC236}">
                      <a16:creationId xmlns:a16="http://schemas.microsoft.com/office/drawing/2014/main" id="{3733445B-12B9-6678-C825-3F8327D0F501}"/>
                    </a:ext>
                  </a:extLst>
                </p14:cNvPr>
                <p14:cNvContentPartPr/>
                <p14:nvPr/>
              </p14:nvContentPartPr>
              <p14:xfrm>
                <a:off x="8983767" y="3456916"/>
                <a:ext cx="52920" cy="89280"/>
              </p14:xfrm>
            </p:contentPart>
          </mc:Choice>
          <mc:Fallback>
            <p:pic>
              <p:nvPicPr>
                <p:cNvPr id="224" name="Freihand 223">
                  <a:extLst>
                    <a:ext uri="{FF2B5EF4-FFF2-40B4-BE49-F238E27FC236}">
                      <a16:creationId xmlns:a16="http://schemas.microsoft.com/office/drawing/2014/main" id="{3733445B-12B9-6678-C825-3F8327D0F501}"/>
                    </a:ext>
                  </a:extLst>
                </p:cNvPr>
                <p:cNvPicPr/>
                <p:nvPr/>
              </p:nvPicPr>
              <p:blipFill>
                <a:blip r:embed="rId371"/>
                <a:stretch>
                  <a:fillRect/>
                </a:stretch>
              </p:blipFill>
              <p:spPr>
                <a:xfrm>
                  <a:off x="8975127" y="3447916"/>
                  <a:ext cx="70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5" name="Freihand 224">
                  <a:extLst>
                    <a:ext uri="{FF2B5EF4-FFF2-40B4-BE49-F238E27FC236}">
                      <a16:creationId xmlns:a16="http://schemas.microsoft.com/office/drawing/2014/main" id="{62A08B17-A30A-33C4-1F35-E2DCF219B6C7}"/>
                    </a:ext>
                  </a:extLst>
                </p14:cNvPr>
                <p14:cNvContentPartPr/>
                <p14:nvPr/>
              </p14:nvContentPartPr>
              <p14:xfrm>
                <a:off x="8980887" y="3386356"/>
                <a:ext cx="9720" cy="5040"/>
              </p14:xfrm>
            </p:contentPart>
          </mc:Choice>
          <mc:Fallback>
            <p:pic>
              <p:nvPicPr>
                <p:cNvPr id="225" name="Freihand 224">
                  <a:extLst>
                    <a:ext uri="{FF2B5EF4-FFF2-40B4-BE49-F238E27FC236}">
                      <a16:creationId xmlns:a16="http://schemas.microsoft.com/office/drawing/2014/main" id="{62A08B17-A30A-33C4-1F35-E2DCF219B6C7}"/>
                    </a:ext>
                  </a:extLst>
                </p:cNvPr>
                <p:cNvPicPr/>
                <p:nvPr/>
              </p:nvPicPr>
              <p:blipFill>
                <a:blip r:embed="rId373"/>
                <a:stretch>
                  <a:fillRect/>
                </a:stretch>
              </p:blipFill>
              <p:spPr>
                <a:xfrm>
                  <a:off x="8971887" y="3377356"/>
                  <a:ext cx="27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6" name="Freihand 225">
                  <a:extLst>
                    <a:ext uri="{FF2B5EF4-FFF2-40B4-BE49-F238E27FC236}">
                      <a16:creationId xmlns:a16="http://schemas.microsoft.com/office/drawing/2014/main" id="{897D447C-58AE-C632-DFF9-78717DE00A1E}"/>
                    </a:ext>
                  </a:extLst>
                </p14:cNvPr>
                <p14:cNvContentPartPr/>
                <p14:nvPr/>
              </p14:nvContentPartPr>
              <p14:xfrm>
                <a:off x="9093927" y="3369796"/>
                <a:ext cx="103680" cy="92880"/>
              </p14:xfrm>
            </p:contentPart>
          </mc:Choice>
          <mc:Fallback>
            <p:pic>
              <p:nvPicPr>
                <p:cNvPr id="226" name="Freihand 225">
                  <a:extLst>
                    <a:ext uri="{FF2B5EF4-FFF2-40B4-BE49-F238E27FC236}">
                      <a16:creationId xmlns:a16="http://schemas.microsoft.com/office/drawing/2014/main" id="{897D447C-58AE-C632-DFF9-78717DE00A1E}"/>
                    </a:ext>
                  </a:extLst>
                </p:cNvPr>
                <p:cNvPicPr/>
                <p:nvPr/>
              </p:nvPicPr>
              <p:blipFill>
                <a:blip r:embed="rId375"/>
                <a:stretch>
                  <a:fillRect/>
                </a:stretch>
              </p:blipFill>
              <p:spPr>
                <a:xfrm>
                  <a:off x="9084927" y="3361156"/>
                  <a:ext cx="121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1" name="Freihand 230">
                  <a:extLst>
                    <a:ext uri="{FF2B5EF4-FFF2-40B4-BE49-F238E27FC236}">
                      <a16:creationId xmlns:a16="http://schemas.microsoft.com/office/drawing/2014/main" id="{496B40C0-220A-46DE-E10D-15946DB7A4D7}"/>
                    </a:ext>
                  </a:extLst>
                </p14:cNvPr>
                <p14:cNvContentPartPr/>
                <p14:nvPr/>
              </p14:nvContentPartPr>
              <p14:xfrm>
                <a:off x="8406687" y="3661036"/>
                <a:ext cx="301680" cy="151200"/>
              </p14:xfrm>
            </p:contentPart>
          </mc:Choice>
          <mc:Fallback>
            <p:pic>
              <p:nvPicPr>
                <p:cNvPr id="231" name="Freihand 230">
                  <a:extLst>
                    <a:ext uri="{FF2B5EF4-FFF2-40B4-BE49-F238E27FC236}">
                      <a16:creationId xmlns:a16="http://schemas.microsoft.com/office/drawing/2014/main" id="{496B40C0-220A-46DE-E10D-15946DB7A4D7}"/>
                    </a:ext>
                  </a:extLst>
                </p:cNvPr>
                <p:cNvPicPr/>
                <p:nvPr/>
              </p:nvPicPr>
              <p:blipFill>
                <a:blip r:embed="rId377"/>
                <a:stretch>
                  <a:fillRect/>
                </a:stretch>
              </p:blipFill>
              <p:spPr>
                <a:xfrm>
                  <a:off x="8397687" y="3652396"/>
                  <a:ext cx="319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2" name="Freihand 231">
                  <a:extLst>
                    <a:ext uri="{FF2B5EF4-FFF2-40B4-BE49-F238E27FC236}">
                      <a16:creationId xmlns:a16="http://schemas.microsoft.com/office/drawing/2014/main" id="{7DC641F4-0DC8-A9D7-96CA-29DD188BF497}"/>
                    </a:ext>
                  </a:extLst>
                </p14:cNvPr>
                <p14:cNvContentPartPr/>
                <p14:nvPr/>
              </p14:nvContentPartPr>
              <p14:xfrm>
                <a:off x="8716647" y="3636916"/>
                <a:ext cx="448920" cy="114840"/>
              </p14:xfrm>
            </p:contentPart>
          </mc:Choice>
          <mc:Fallback>
            <p:pic>
              <p:nvPicPr>
                <p:cNvPr id="232" name="Freihand 231">
                  <a:extLst>
                    <a:ext uri="{FF2B5EF4-FFF2-40B4-BE49-F238E27FC236}">
                      <a16:creationId xmlns:a16="http://schemas.microsoft.com/office/drawing/2014/main" id="{7DC641F4-0DC8-A9D7-96CA-29DD188BF497}"/>
                    </a:ext>
                  </a:extLst>
                </p:cNvPr>
                <p:cNvPicPr/>
                <p:nvPr/>
              </p:nvPicPr>
              <p:blipFill>
                <a:blip r:embed="rId379"/>
                <a:stretch>
                  <a:fillRect/>
                </a:stretch>
              </p:blipFill>
              <p:spPr>
                <a:xfrm>
                  <a:off x="8708007" y="3628276"/>
                  <a:ext cx="466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4" name="Freihand 233">
                  <a:extLst>
                    <a:ext uri="{FF2B5EF4-FFF2-40B4-BE49-F238E27FC236}">
                      <a16:creationId xmlns:a16="http://schemas.microsoft.com/office/drawing/2014/main" id="{A908D742-07FF-ACA2-407A-E9A866651492}"/>
                    </a:ext>
                  </a:extLst>
                </p14:cNvPr>
                <p14:cNvContentPartPr/>
                <p14:nvPr/>
              </p14:nvContentPartPr>
              <p14:xfrm>
                <a:off x="8460327" y="3907996"/>
                <a:ext cx="25560" cy="124560"/>
              </p14:xfrm>
            </p:contentPart>
          </mc:Choice>
          <mc:Fallback>
            <p:pic>
              <p:nvPicPr>
                <p:cNvPr id="234" name="Freihand 233">
                  <a:extLst>
                    <a:ext uri="{FF2B5EF4-FFF2-40B4-BE49-F238E27FC236}">
                      <a16:creationId xmlns:a16="http://schemas.microsoft.com/office/drawing/2014/main" id="{A908D742-07FF-ACA2-407A-E9A866651492}"/>
                    </a:ext>
                  </a:extLst>
                </p:cNvPr>
                <p:cNvPicPr/>
                <p:nvPr/>
              </p:nvPicPr>
              <p:blipFill>
                <a:blip r:embed="rId381"/>
                <a:stretch>
                  <a:fillRect/>
                </a:stretch>
              </p:blipFill>
              <p:spPr>
                <a:xfrm>
                  <a:off x="8451327" y="3898996"/>
                  <a:ext cx="43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5" name="Freihand 234">
                  <a:extLst>
                    <a:ext uri="{FF2B5EF4-FFF2-40B4-BE49-F238E27FC236}">
                      <a16:creationId xmlns:a16="http://schemas.microsoft.com/office/drawing/2014/main" id="{23943094-A8AC-A42B-160B-76579BA64EE3}"/>
                    </a:ext>
                  </a:extLst>
                </p14:cNvPr>
                <p14:cNvContentPartPr/>
                <p14:nvPr/>
              </p14:nvContentPartPr>
              <p14:xfrm>
                <a:off x="8384007" y="3838876"/>
                <a:ext cx="182880" cy="203040"/>
              </p14:xfrm>
            </p:contentPart>
          </mc:Choice>
          <mc:Fallback>
            <p:pic>
              <p:nvPicPr>
                <p:cNvPr id="235" name="Freihand 234">
                  <a:extLst>
                    <a:ext uri="{FF2B5EF4-FFF2-40B4-BE49-F238E27FC236}">
                      <a16:creationId xmlns:a16="http://schemas.microsoft.com/office/drawing/2014/main" id="{23943094-A8AC-A42B-160B-76579BA64EE3}"/>
                    </a:ext>
                  </a:extLst>
                </p:cNvPr>
                <p:cNvPicPr/>
                <p:nvPr/>
              </p:nvPicPr>
              <p:blipFill>
                <a:blip r:embed="rId383"/>
                <a:stretch>
                  <a:fillRect/>
                </a:stretch>
              </p:blipFill>
              <p:spPr>
                <a:xfrm>
                  <a:off x="8375007" y="3829876"/>
                  <a:ext cx="200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6" name="Freihand 235">
                  <a:extLst>
                    <a:ext uri="{FF2B5EF4-FFF2-40B4-BE49-F238E27FC236}">
                      <a16:creationId xmlns:a16="http://schemas.microsoft.com/office/drawing/2014/main" id="{A6DA1788-C303-BCC4-D4EA-F1FD7C46FB81}"/>
                    </a:ext>
                  </a:extLst>
                </p14:cNvPr>
                <p14:cNvContentPartPr/>
                <p14:nvPr/>
              </p14:nvContentPartPr>
              <p14:xfrm>
                <a:off x="8605407" y="3920236"/>
                <a:ext cx="163800" cy="86400"/>
              </p14:xfrm>
            </p:contentPart>
          </mc:Choice>
          <mc:Fallback>
            <p:pic>
              <p:nvPicPr>
                <p:cNvPr id="236" name="Freihand 235">
                  <a:extLst>
                    <a:ext uri="{FF2B5EF4-FFF2-40B4-BE49-F238E27FC236}">
                      <a16:creationId xmlns:a16="http://schemas.microsoft.com/office/drawing/2014/main" id="{A6DA1788-C303-BCC4-D4EA-F1FD7C46FB81}"/>
                    </a:ext>
                  </a:extLst>
                </p:cNvPr>
                <p:cNvPicPr/>
                <p:nvPr/>
              </p:nvPicPr>
              <p:blipFill>
                <a:blip r:embed="rId385"/>
                <a:stretch>
                  <a:fillRect/>
                </a:stretch>
              </p:blipFill>
              <p:spPr>
                <a:xfrm>
                  <a:off x="8596407" y="3911236"/>
                  <a:ext cx="181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7" name="Freihand 236">
                  <a:extLst>
                    <a:ext uri="{FF2B5EF4-FFF2-40B4-BE49-F238E27FC236}">
                      <a16:creationId xmlns:a16="http://schemas.microsoft.com/office/drawing/2014/main" id="{0EBEAFAF-0D7F-9CD3-C64C-D2F8D185BE22}"/>
                    </a:ext>
                  </a:extLst>
                </p14:cNvPr>
                <p14:cNvContentPartPr/>
                <p14:nvPr/>
              </p14:nvContentPartPr>
              <p14:xfrm>
                <a:off x="8798007" y="3762556"/>
                <a:ext cx="398880" cy="204480"/>
              </p14:xfrm>
            </p:contentPart>
          </mc:Choice>
          <mc:Fallback>
            <p:pic>
              <p:nvPicPr>
                <p:cNvPr id="237" name="Freihand 236">
                  <a:extLst>
                    <a:ext uri="{FF2B5EF4-FFF2-40B4-BE49-F238E27FC236}">
                      <a16:creationId xmlns:a16="http://schemas.microsoft.com/office/drawing/2014/main" id="{0EBEAFAF-0D7F-9CD3-C64C-D2F8D185BE22}"/>
                    </a:ext>
                  </a:extLst>
                </p:cNvPr>
                <p:cNvPicPr/>
                <p:nvPr/>
              </p:nvPicPr>
              <p:blipFill>
                <a:blip r:embed="rId387"/>
                <a:stretch>
                  <a:fillRect/>
                </a:stretch>
              </p:blipFill>
              <p:spPr>
                <a:xfrm>
                  <a:off x="8789007" y="3753556"/>
                  <a:ext cx="416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8" name="Freihand 237">
                  <a:extLst>
                    <a:ext uri="{FF2B5EF4-FFF2-40B4-BE49-F238E27FC236}">
                      <a16:creationId xmlns:a16="http://schemas.microsoft.com/office/drawing/2014/main" id="{9993C2F0-F41D-6EC5-C608-8B11EAE68AA7}"/>
                    </a:ext>
                  </a:extLst>
                </p14:cNvPr>
                <p14:cNvContentPartPr/>
                <p14:nvPr/>
              </p14:nvContentPartPr>
              <p14:xfrm>
                <a:off x="9357087" y="3711076"/>
                <a:ext cx="269280" cy="175680"/>
              </p14:xfrm>
            </p:contentPart>
          </mc:Choice>
          <mc:Fallback>
            <p:pic>
              <p:nvPicPr>
                <p:cNvPr id="238" name="Freihand 237">
                  <a:extLst>
                    <a:ext uri="{FF2B5EF4-FFF2-40B4-BE49-F238E27FC236}">
                      <a16:creationId xmlns:a16="http://schemas.microsoft.com/office/drawing/2014/main" id="{9993C2F0-F41D-6EC5-C608-8B11EAE68AA7}"/>
                    </a:ext>
                  </a:extLst>
                </p:cNvPr>
                <p:cNvPicPr/>
                <p:nvPr/>
              </p:nvPicPr>
              <p:blipFill>
                <a:blip r:embed="rId389"/>
                <a:stretch>
                  <a:fillRect/>
                </a:stretch>
              </p:blipFill>
              <p:spPr>
                <a:xfrm>
                  <a:off x="9348087" y="3702436"/>
                  <a:ext cx="286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0" name="Freihand 239">
                  <a:extLst>
                    <a:ext uri="{FF2B5EF4-FFF2-40B4-BE49-F238E27FC236}">
                      <a16:creationId xmlns:a16="http://schemas.microsoft.com/office/drawing/2014/main" id="{FA55CAD9-BE25-D73B-9552-66F916EE04D1}"/>
                    </a:ext>
                  </a:extLst>
                </p14:cNvPr>
                <p14:cNvContentPartPr/>
                <p14:nvPr/>
              </p14:nvContentPartPr>
              <p14:xfrm>
                <a:off x="8749407" y="4034716"/>
                <a:ext cx="272520" cy="171720"/>
              </p14:xfrm>
            </p:contentPart>
          </mc:Choice>
          <mc:Fallback>
            <p:pic>
              <p:nvPicPr>
                <p:cNvPr id="240" name="Freihand 239">
                  <a:extLst>
                    <a:ext uri="{FF2B5EF4-FFF2-40B4-BE49-F238E27FC236}">
                      <a16:creationId xmlns:a16="http://schemas.microsoft.com/office/drawing/2014/main" id="{FA55CAD9-BE25-D73B-9552-66F916EE04D1}"/>
                    </a:ext>
                  </a:extLst>
                </p:cNvPr>
                <p:cNvPicPr/>
                <p:nvPr/>
              </p:nvPicPr>
              <p:blipFill>
                <a:blip r:embed="rId391"/>
                <a:stretch>
                  <a:fillRect/>
                </a:stretch>
              </p:blipFill>
              <p:spPr>
                <a:xfrm>
                  <a:off x="8740407" y="4025716"/>
                  <a:ext cx="290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1" name="Freihand 240">
                  <a:extLst>
                    <a:ext uri="{FF2B5EF4-FFF2-40B4-BE49-F238E27FC236}">
                      <a16:creationId xmlns:a16="http://schemas.microsoft.com/office/drawing/2014/main" id="{33B68FA9-5262-20B6-55D7-B08FDCD12A55}"/>
                    </a:ext>
                  </a:extLst>
                </p14:cNvPr>
                <p14:cNvContentPartPr/>
                <p14:nvPr/>
              </p14:nvContentPartPr>
              <p14:xfrm>
                <a:off x="9027687" y="4064236"/>
                <a:ext cx="87120" cy="105480"/>
              </p14:xfrm>
            </p:contentPart>
          </mc:Choice>
          <mc:Fallback>
            <p:pic>
              <p:nvPicPr>
                <p:cNvPr id="241" name="Freihand 240">
                  <a:extLst>
                    <a:ext uri="{FF2B5EF4-FFF2-40B4-BE49-F238E27FC236}">
                      <a16:creationId xmlns:a16="http://schemas.microsoft.com/office/drawing/2014/main" id="{33B68FA9-5262-20B6-55D7-B08FDCD12A55}"/>
                    </a:ext>
                  </a:extLst>
                </p:cNvPr>
                <p:cNvPicPr/>
                <p:nvPr/>
              </p:nvPicPr>
              <p:blipFill>
                <a:blip r:embed="rId393"/>
                <a:stretch>
                  <a:fillRect/>
                </a:stretch>
              </p:blipFill>
              <p:spPr>
                <a:xfrm>
                  <a:off x="9018687" y="4055236"/>
                  <a:ext cx="104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2" name="Freihand 241">
                  <a:extLst>
                    <a:ext uri="{FF2B5EF4-FFF2-40B4-BE49-F238E27FC236}">
                      <a16:creationId xmlns:a16="http://schemas.microsoft.com/office/drawing/2014/main" id="{E22AA79D-012F-EBB4-E56F-C9E987821C17}"/>
                    </a:ext>
                  </a:extLst>
                </p14:cNvPr>
                <p14:cNvContentPartPr/>
                <p14:nvPr/>
              </p14:nvContentPartPr>
              <p14:xfrm>
                <a:off x="9132447" y="4040116"/>
                <a:ext cx="94680" cy="121320"/>
              </p14:xfrm>
            </p:contentPart>
          </mc:Choice>
          <mc:Fallback>
            <p:pic>
              <p:nvPicPr>
                <p:cNvPr id="242" name="Freihand 241">
                  <a:extLst>
                    <a:ext uri="{FF2B5EF4-FFF2-40B4-BE49-F238E27FC236}">
                      <a16:creationId xmlns:a16="http://schemas.microsoft.com/office/drawing/2014/main" id="{E22AA79D-012F-EBB4-E56F-C9E987821C17}"/>
                    </a:ext>
                  </a:extLst>
                </p:cNvPr>
                <p:cNvPicPr/>
                <p:nvPr/>
              </p:nvPicPr>
              <p:blipFill>
                <a:blip r:embed="rId395"/>
                <a:stretch>
                  <a:fillRect/>
                </a:stretch>
              </p:blipFill>
              <p:spPr>
                <a:xfrm>
                  <a:off x="9123807" y="4031116"/>
                  <a:ext cx="112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3" name="Freihand 242">
                  <a:extLst>
                    <a:ext uri="{FF2B5EF4-FFF2-40B4-BE49-F238E27FC236}">
                      <a16:creationId xmlns:a16="http://schemas.microsoft.com/office/drawing/2014/main" id="{D915BFAB-DC5E-8043-F5D6-CBEED555CA4A}"/>
                    </a:ext>
                  </a:extLst>
                </p14:cNvPr>
                <p14:cNvContentPartPr/>
                <p14:nvPr/>
              </p14:nvContentPartPr>
              <p14:xfrm>
                <a:off x="9311367" y="3939316"/>
                <a:ext cx="309960" cy="212760"/>
              </p14:xfrm>
            </p:contentPart>
          </mc:Choice>
          <mc:Fallback>
            <p:pic>
              <p:nvPicPr>
                <p:cNvPr id="243" name="Freihand 242">
                  <a:extLst>
                    <a:ext uri="{FF2B5EF4-FFF2-40B4-BE49-F238E27FC236}">
                      <a16:creationId xmlns:a16="http://schemas.microsoft.com/office/drawing/2014/main" id="{D915BFAB-DC5E-8043-F5D6-CBEED555CA4A}"/>
                    </a:ext>
                  </a:extLst>
                </p:cNvPr>
                <p:cNvPicPr/>
                <p:nvPr/>
              </p:nvPicPr>
              <p:blipFill>
                <a:blip r:embed="rId397"/>
                <a:stretch>
                  <a:fillRect/>
                </a:stretch>
              </p:blipFill>
              <p:spPr>
                <a:xfrm>
                  <a:off x="9302727" y="3930316"/>
                  <a:ext cx="327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4" name="Freihand 243">
                  <a:extLst>
                    <a:ext uri="{FF2B5EF4-FFF2-40B4-BE49-F238E27FC236}">
                      <a16:creationId xmlns:a16="http://schemas.microsoft.com/office/drawing/2014/main" id="{13352426-FF04-F660-57B5-7B88D026595A}"/>
                    </a:ext>
                  </a:extLst>
                </p14:cNvPr>
                <p14:cNvContentPartPr/>
                <p14:nvPr/>
              </p14:nvContentPartPr>
              <p14:xfrm>
                <a:off x="9685047" y="3905836"/>
                <a:ext cx="399600" cy="246240"/>
              </p14:xfrm>
            </p:contentPart>
          </mc:Choice>
          <mc:Fallback>
            <p:pic>
              <p:nvPicPr>
                <p:cNvPr id="244" name="Freihand 243">
                  <a:extLst>
                    <a:ext uri="{FF2B5EF4-FFF2-40B4-BE49-F238E27FC236}">
                      <a16:creationId xmlns:a16="http://schemas.microsoft.com/office/drawing/2014/main" id="{13352426-FF04-F660-57B5-7B88D026595A}"/>
                    </a:ext>
                  </a:extLst>
                </p:cNvPr>
                <p:cNvPicPr/>
                <p:nvPr/>
              </p:nvPicPr>
              <p:blipFill>
                <a:blip r:embed="rId399"/>
                <a:stretch>
                  <a:fillRect/>
                </a:stretch>
              </p:blipFill>
              <p:spPr>
                <a:xfrm>
                  <a:off x="9676407" y="3897196"/>
                  <a:ext cx="4172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5" name="Freihand 244">
                  <a:extLst>
                    <a:ext uri="{FF2B5EF4-FFF2-40B4-BE49-F238E27FC236}">
                      <a16:creationId xmlns:a16="http://schemas.microsoft.com/office/drawing/2014/main" id="{48A1D579-91CC-5F6C-451B-C0EB1B9B85CC}"/>
                    </a:ext>
                  </a:extLst>
                </p14:cNvPr>
                <p14:cNvContentPartPr/>
                <p14:nvPr/>
              </p14:nvContentPartPr>
              <p14:xfrm>
                <a:off x="9532047" y="3927436"/>
                <a:ext cx="79200" cy="17280"/>
              </p14:xfrm>
            </p:contentPart>
          </mc:Choice>
          <mc:Fallback>
            <p:pic>
              <p:nvPicPr>
                <p:cNvPr id="245" name="Freihand 244">
                  <a:extLst>
                    <a:ext uri="{FF2B5EF4-FFF2-40B4-BE49-F238E27FC236}">
                      <a16:creationId xmlns:a16="http://schemas.microsoft.com/office/drawing/2014/main" id="{48A1D579-91CC-5F6C-451B-C0EB1B9B85CC}"/>
                    </a:ext>
                  </a:extLst>
                </p:cNvPr>
                <p:cNvPicPr/>
                <p:nvPr/>
              </p:nvPicPr>
              <p:blipFill>
                <a:blip r:embed="rId401"/>
                <a:stretch>
                  <a:fillRect/>
                </a:stretch>
              </p:blipFill>
              <p:spPr>
                <a:xfrm>
                  <a:off x="9523047" y="3918796"/>
                  <a:ext cx="96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B0B8D832-476E-9295-8BB8-30F19321F6C5}"/>
                    </a:ext>
                  </a:extLst>
                </p14:cNvPr>
                <p14:cNvContentPartPr/>
                <p14:nvPr/>
              </p14:nvContentPartPr>
              <p14:xfrm>
                <a:off x="10209567" y="3994396"/>
                <a:ext cx="183240" cy="80640"/>
              </p14:xfrm>
            </p:contentPart>
          </mc:Choice>
          <mc:Fallback>
            <p:pic>
              <p:nvPicPr>
                <p:cNvPr id="246" name="Freihand 245">
                  <a:extLst>
                    <a:ext uri="{FF2B5EF4-FFF2-40B4-BE49-F238E27FC236}">
                      <a16:creationId xmlns:a16="http://schemas.microsoft.com/office/drawing/2014/main" id="{B0B8D832-476E-9295-8BB8-30F19321F6C5}"/>
                    </a:ext>
                  </a:extLst>
                </p:cNvPr>
                <p:cNvPicPr/>
                <p:nvPr/>
              </p:nvPicPr>
              <p:blipFill>
                <a:blip r:embed="rId403"/>
                <a:stretch>
                  <a:fillRect/>
                </a:stretch>
              </p:blipFill>
              <p:spPr>
                <a:xfrm>
                  <a:off x="10200927" y="3985756"/>
                  <a:ext cx="200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14E09130-05D3-3CD7-583B-07679D8E2A0C}"/>
                    </a:ext>
                  </a:extLst>
                </p14:cNvPr>
                <p14:cNvContentPartPr/>
                <p14:nvPr/>
              </p14:nvContentPartPr>
              <p14:xfrm>
                <a:off x="10348167" y="3914476"/>
                <a:ext cx="20880" cy="16920"/>
              </p14:xfrm>
            </p:contentPart>
          </mc:Choice>
          <mc:Fallback>
            <p:pic>
              <p:nvPicPr>
                <p:cNvPr id="247" name="Freihand 246">
                  <a:extLst>
                    <a:ext uri="{FF2B5EF4-FFF2-40B4-BE49-F238E27FC236}">
                      <a16:creationId xmlns:a16="http://schemas.microsoft.com/office/drawing/2014/main" id="{14E09130-05D3-3CD7-583B-07679D8E2A0C}"/>
                    </a:ext>
                  </a:extLst>
                </p:cNvPr>
                <p:cNvPicPr/>
                <p:nvPr/>
              </p:nvPicPr>
              <p:blipFill>
                <a:blip r:embed="rId405"/>
                <a:stretch>
                  <a:fillRect/>
                </a:stretch>
              </p:blipFill>
              <p:spPr>
                <a:xfrm>
                  <a:off x="10339527" y="3905836"/>
                  <a:ext cx="38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9" name="Freihand 248">
                  <a:extLst>
                    <a:ext uri="{FF2B5EF4-FFF2-40B4-BE49-F238E27FC236}">
                      <a16:creationId xmlns:a16="http://schemas.microsoft.com/office/drawing/2014/main" id="{6E9BC737-F936-DEB9-D8B0-98615DC91264}"/>
                    </a:ext>
                  </a:extLst>
                </p14:cNvPr>
                <p14:cNvContentPartPr/>
                <p14:nvPr/>
              </p14:nvContentPartPr>
              <p14:xfrm>
                <a:off x="10479927" y="3957316"/>
                <a:ext cx="259920" cy="108000"/>
              </p14:xfrm>
            </p:contentPart>
          </mc:Choice>
          <mc:Fallback>
            <p:pic>
              <p:nvPicPr>
                <p:cNvPr id="249" name="Freihand 248">
                  <a:extLst>
                    <a:ext uri="{FF2B5EF4-FFF2-40B4-BE49-F238E27FC236}">
                      <a16:creationId xmlns:a16="http://schemas.microsoft.com/office/drawing/2014/main" id="{6E9BC737-F936-DEB9-D8B0-98615DC91264}"/>
                    </a:ext>
                  </a:extLst>
                </p:cNvPr>
                <p:cNvPicPr/>
                <p:nvPr/>
              </p:nvPicPr>
              <p:blipFill>
                <a:blip r:embed="rId407"/>
                <a:stretch>
                  <a:fillRect/>
                </a:stretch>
              </p:blipFill>
              <p:spPr>
                <a:xfrm>
                  <a:off x="10470927" y="3948316"/>
                  <a:ext cx="277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0" name="Freihand 249">
                  <a:extLst>
                    <a:ext uri="{FF2B5EF4-FFF2-40B4-BE49-F238E27FC236}">
                      <a16:creationId xmlns:a16="http://schemas.microsoft.com/office/drawing/2014/main" id="{FABAE9CF-B17A-944F-5C57-90F09E2FF5E2}"/>
                    </a:ext>
                  </a:extLst>
                </p14:cNvPr>
                <p14:cNvContentPartPr/>
                <p14:nvPr/>
              </p14:nvContentPartPr>
              <p14:xfrm>
                <a:off x="10711407" y="3906916"/>
                <a:ext cx="14760" cy="32760"/>
              </p14:xfrm>
            </p:contentPart>
          </mc:Choice>
          <mc:Fallback>
            <p:pic>
              <p:nvPicPr>
                <p:cNvPr id="250" name="Freihand 249">
                  <a:extLst>
                    <a:ext uri="{FF2B5EF4-FFF2-40B4-BE49-F238E27FC236}">
                      <a16:creationId xmlns:a16="http://schemas.microsoft.com/office/drawing/2014/main" id="{FABAE9CF-B17A-944F-5C57-90F09E2FF5E2}"/>
                    </a:ext>
                  </a:extLst>
                </p:cNvPr>
                <p:cNvPicPr/>
                <p:nvPr/>
              </p:nvPicPr>
              <p:blipFill>
                <a:blip r:embed="rId409"/>
                <a:stretch>
                  <a:fillRect/>
                </a:stretch>
              </p:blipFill>
              <p:spPr>
                <a:xfrm>
                  <a:off x="10702767" y="3897916"/>
                  <a:ext cx="32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1" name="Freihand 250">
                  <a:extLst>
                    <a:ext uri="{FF2B5EF4-FFF2-40B4-BE49-F238E27FC236}">
                      <a16:creationId xmlns:a16="http://schemas.microsoft.com/office/drawing/2014/main" id="{EA90E2E1-1F1B-EA8B-0817-2813F7F15669}"/>
                    </a:ext>
                  </a:extLst>
                </p14:cNvPr>
                <p14:cNvContentPartPr/>
                <p14:nvPr/>
              </p14:nvContentPartPr>
              <p14:xfrm>
                <a:off x="10767567" y="3940396"/>
                <a:ext cx="310680" cy="80640"/>
              </p14:xfrm>
            </p:contentPart>
          </mc:Choice>
          <mc:Fallback>
            <p:pic>
              <p:nvPicPr>
                <p:cNvPr id="251" name="Freihand 250">
                  <a:extLst>
                    <a:ext uri="{FF2B5EF4-FFF2-40B4-BE49-F238E27FC236}">
                      <a16:creationId xmlns:a16="http://schemas.microsoft.com/office/drawing/2014/main" id="{EA90E2E1-1F1B-EA8B-0817-2813F7F15669}"/>
                    </a:ext>
                  </a:extLst>
                </p:cNvPr>
                <p:cNvPicPr/>
                <p:nvPr/>
              </p:nvPicPr>
              <p:blipFill>
                <a:blip r:embed="rId411"/>
                <a:stretch>
                  <a:fillRect/>
                </a:stretch>
              </p:blipFill>
              <p:spPr>
                <a:xfrm>
                  <a:off x="10758927" y="3931396"/>
                  <a:ext cx="328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2" name="Freihand 251">
                  <a:extLst>
                    <a:ext uri="{FF2B5EF4-FFF2-40B4-BE49-F238E27FC236}">
                      <a16:creationId xmlns:a16="http://schemas.microsoft.com/office/drawing/2014/main" id="{49BD84A3-5C64-6BF0-780C-D90A637A1532}"/>
                    </a:ext>
                  </a:extLst>
                </p14:cNvPr>
                <p14:cNvContentPartPr/>
                <p14:nvPr/>
              </p14:nvContentPartPr>
              <p14:xfrm>
                <a:off x="11132607" y="3798916"/>
                <a:ext cx="88560" cy="303480"/>
              </p14:xfrm>
            </p:contentPart>
          </mc:Choice>
          <mc:Fallback>
            <p:pic>
              <p:nvPicPr>
                <p:cNvPr id="252" name="Freihand 251">
                  <a:extLst>
                    <a:ext uri="{FF2B5EF4-FFF2-40B4-BE49-F238E27FC236}">
                      <a16:creationId xmlns:a16="http://schemas.microsoft.com/office/drawing/2014/main" id="{49BD84A3-5C64-6BF0-780C-D90A637A1532}"/>
                    </a:ext>
                  </a:extLst>
                </p:cNvPr>
                <p:cNvPicPr/>
                <p:nvPr/>
              </p:nvPicPr>
              <p:blipFill>
                <a:blip r:embed="rId413"/>
                <a:stretch>
                  <a:fillRect/>
                </a:stretch>
              </p:blipFill>
              <p:spPr>
                <a:xfrm>
                  <a:off x="11123607" y="3790276"/>
                  <a:ext cx="1062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3" name="Freihand 252">
                  <a:extLst>
                    <a:ext uri="{FF2B5EF4-FFF2-40B4-BE49-F238E27FC236}">
                      <a16:creationId xmlns:a16="http://schemas.microsoft.com/office/drawing/2014/main" id="{E136BE03-C14C-3560-86FD-026EAFD65231}"/>
                    </a:ext>
                  </a:extLst>
                </p14:cNvPr>
                <p14:cNvContentPartPr/>
                <p14:nvPr/>
              </p14:nvContentPartPr>
              <p14:xfrm>
                <a:off x="11253567" y="3753556"/>
                <a:ext cx="307800" cy="212400"/>
              </p14:xfrm>
            </p:contentPart>
          </mc:Choice>
          <mc:Fallback>
            <p:pic>
              <p:nvPicPr>
                <p:cNvPr id="253" name="Freihand 252">
                  <a:extLst>
                    <a:ext uri="{FF2B5EF4-FFF2-40B4-BE49-F238E27FC236}">
                      <a16:creationId xmlns:a16="http://schemas.microsoft.com/office/drawing/2014/main" id="{E136BE03-C14C-3560-86FD-026EAFD65231}"/>
                    </a:ext>
                  </a:extLst>
                </p:cNvPr>
                <p:cNvPicPr/>
                <p:nvPr/>
              </p:nvPicPr>
              <p:blipFill>
                <a:blip r:embed="rId415"/>
                <a:stretch>
                  <a:fillRect/>
                </a:stretch>
              </p:blipFill>
              <p:spPr>
                <a:xfrm>
                  <a:off x="11244567" y="3744556"/>
                  <a:ext cx="325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5" name="Freihand 254">
                  <a:extLst>
                    <a:ext uri="{FF2B5EF4-FFF2-40B4-BE49-F238E27FC236}">
                      <a16:creationId xmlns:a16="http://schemas.microsoft.com/office/drawing/2014/main" id="{ECCD385A-0356-7B06-6CCE-4FACE712EC57}"/>
                    </a:ext>
                  </a:extLst>
                </p14:cNvPr>
                <p14:cNvContentPartPr/>
                <p14:nvPr/>
              </p14:nvContentPartPr>
              <p14:xfrm>
                <a:off x="9835527" y="3020596"/>
                <a:ext cx="108000" cy="166320"/>
              </p14:xfrm>
            </p:contentPart>
          </mc:Choice>
          <mc:Fallback>
            <p:pic>
              <p:nvPicPr>
                <p:cNvPr id="255" name="Freihand 254">
                  <a:extLst>
                    <a:ext uri="{FF2B5EF4-FFF2-40B4-BE49-F238E27FC236}">
                      <a16:creationId xmlns:a16="http://schemas.microsoft.com/office/drawing/2014/main" id="{ECCD385A-0356-7B06-6CCE-4FACE712EC57}"/>
                    </a:ext>
                  </a:extLst>
                </p:cNvPr>
                <p:cNvPicPr/>
                <p:nvPr/>
              </p:nvPicPr>
              <p:blipFill>
                <a:blip r:embed="rId417"/>
                <a:stretch>
                  <a:fillRect/>
                </a:stretch>
              </p:blipFill>
              <p:spPr>
                <a:xfrm>
                  <a:off x="9826527" y="3011956"/>
                  <a:ext cx="125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6" name="Freihand 255">
                  <a:extLst>
                    <a:ext uri="{FF2B5EF4-FFF2-40B4-BE49-F238E27FC236}">
                      <a16:creationId xmlns:a16="http://schemas.microsoft.com/office/drawing/2014/main" id="{B420E178-4F35-5CE0-55BC-E532F5A795B7}"/>
                    </a:ext>
                  </a:extLst>
                </p14:cNvPr>
                <p14:cNvContentPartPr/>
                <p14:nvPr/>
              </p14:nvContentPartPr>
              <p14:xfrm>
                <a:off x="10038207" y="3023116"/>
                <a:ext cx="106920" cy="134280"/>
              </p14:xfrm>
            </p:contentPart>
          </mc:Choice>
          <mc:Fallback>
            <p:pic>
              <p:nvPicPr>
                <p:cNvPr id="256" name="Freihand 255">
                  <a:extLst>
                    <a:ext uri="{FF2B5EF4-FFF2-40B4-BE49-F238E27FC236}">
                      <a16:creationId xmlns:a16="http://schemas.microsoft.com/office/drawing/2014/main" id="{B420E178-4F35-5CE0-55BC-E532F5A795B7}"/>
                    </a:ext>
                  </a:extLst>
                </p:cNvPr>
                <p:cNvPicPr/>
                <p:nvPr/>
              </p:nvPicPr>
              <p:blipFill>
                <a:blip r:embed="rId419"/>
                <a:stretch>
                  <a:fillRect/>
                </a:stretch>
              </p:blipFill>
              <p:spPr>
                <a:xfrm>
                  <a:off x="10029207" y="3014116"/>
                  <a:ext cx="124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7" name="Freihand 256">
                  <a:extLst>
                    <a:ext uri="{FF2B5EF4-FFF2-40B4-BE49-F238E27FC236}">
                      <a16:creationId xmlns:a16="http://schemas.microsoft.com/office/drawing/2014/main" id="{2EBA2DFF-AC5C-BF3E-A80D-FA050F91613E}"/>
                    </a:ext>
                  </a:extLst>
                </p14:cNvPr>
                <p14:cNvContentPartPr/>
                <p14:nvPr/>
              </p14:nvContentPartPr>
              <p14:xfrm>
                <a:off x="10225047" y="3104476"/>
                <a:ext cx="18000" cy="34920"/>
              </p14:xfrm>
            </p:contentPart>
          </mc:Choice>
          <mc:Fallback>
            <p:pic>
              <p:nvPicPr>
                <p:cNvPr id="257" name="Freihand 256">
                  <a:extLst>
                    <a:ext uri="{FF2B5EF4-FFF2-40B4-BE49-F238E27FC236}">
                      <a16:creationId xmlns:a16="http://schemas.microsoft.com/office/drawing/2014/main" id="{2EBA2DFF-AC5C-BF3E-A80D-FA050F91613E}"/>
                    </a:ext>
                  </a:extLst>
                </p:cNvPr>
                <p:cNvPicPr/>
                <p:nvPr/>
              </p:nvPicPr>
              <p:blipFill>
                <a:blip r:embed="rId421"/>
                <a:stretch>
                  <a:fillRect/>
                </a:stretch>
              </p:blipFill>
              <p:spPr>
                <a:xfrm>
                  <a:off x="10216047" y="3095836"/>
                  <a:ext cx="35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8" name="Freihand 257">
                  <a:extLst>
                    <a:ext uri="{FF2B5EF4-FFF2-40B4-BE49-F238E27FC236}">
                      <a16:creationId xmlns:a16="http://schemas.microsoft.com/office/drawing/2014/main" id="{0DCF9C9D-F66D-F76A-A80C-3186B979AA77}"/>
                    </a:ext>
                  </a:extLst>
                </p14:cNvPr>
                <p14:cNvContentPartPr/>
                <p14:nvPr/>
              </p14:nvContentPartPr>
              <p14:xfrm>
                <a:off x="10326207" y="3005116"/>
                <a:ext cx="93240" cy="96840"/>
              </p14:xfrm>
            </p:contentPart>
          </mc:Choice>
          <mc:Fallback>
            <p:pic>
              <p:nvPicPr>
                <p:cNvPr id="258" name="Freihand 257">
                  <a:extLst>
                    <a:ext uri="{FF2B5EF4-FFF2-40B4-BE49-F238E27FC236}">
                      <a16:creationId xmlns:a16="http://schemas.microsoft.com/office/drawing/2014/main" id="{0DCF9C9D-F66D-F76A-A80C-3186B979AA77}"/>
                    </a:ext>
                  </a:extLst>
                </p:cNvPr>
                <p:cNvPicPr/>
                <p:nvPr/>
              </p:nvPicPr>
              <p:blipFill>
                <a:blip r:embed="rId423"/>
                <a:stretch>
                  <a:fillRect/>
                </a:stretch>
              </p:blipFill>
              <p:spPr>
                <a:xfrm>
                  <a:off x="10317207" y="2996116"/>
                  <a:ext cx="110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9" name="Freihand 258">
                  <a:extLst>
                    <a:ext uri="{FF2B5EF4-FFF2-40B4-BE49-F238E27FC236}">
                      <a16:creationId xmlns:a16="http://schemas.microsoft.com/office/drawing/2014/main" id="{74697107-C940-0D30-CDE4-0AD807A21BCC}"/>
                    </a:ext>
                  </a:extLst>
                </p14:cNvPr>
                <p14:cNvContentPartPr/>
                <p14:nvPr/>
              </p14:nvContentPartPr>
              <p14:xfrm>
                <a:off x="10489287" y="2970556"/>
                <a:ext cx="122400" cy="73080"/>
              </p14:xfrm>
            </p:contentPart>
          </mc:Choice>
          <mc:Fallback>
            <p:pic>
              <p:nvPicPr>
                <p:cNvPr id="259" name="Freihand 258">
                  <a:extLst>
                    <a:ext uri="{FF2B5EF4-FFF2-40B4-BE49-F238E27FC236}">
                      <a16:creationId xmlns:a16="http://schemas.microsoft.com/office/drawing/2014/main" id="{74697107-C940-0D30-CDE4-0AD807A21BCC}"/>
                    </a:ext>
                  </a:extLst>
                </p:cNvPr>
                <p:cNvPicPr/>
                <p:nvPr/>
              </p:nvPicPr>
              <p:blipFill>
                <a:blip r:embed="rId425"/>
                <a:stretch>
                  <a:fillRect/>
                </a:stretch>
              </p:blipFill>
              <p:spPr>
                <a:xfrm>
                  <a:off x="10480287" y="2961556"/>
                  <a:ext cx="140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0" name="Freihand 259">
                  <a:extLst>
                    <a:ext uri="{FF2B5EF4-FFF2-40B4-BE49-F238E27FC236}">
                      <a16:creationId xmlns:a16="http://schemas.microsoft.com/office/drawing/2014/main" id="{D05BDC8C-43C9-E217-6897-5AC108F03C46}"/>
                    </a:ext>
                  </a:extLst>
                </p14:cNvPr>
                <p14:cNvContentPartPr/>
                <p14:nvPr/>
              </p14:nvContentPartPr>
              <p14:xfrm>
                <a:off x="10648047" y="2954716"/>
                <a:ext cx="99720" cy="91080"/>
              </p14:xfrm>
            </p:contentPart>
          </mc:Choice>
          <mc:Fallback>
            <p:pic>
              <p:nvPicPr>
                <p:cNvPr id="260" name="Freihand 259">
                  <a:extLst>
                    <a:ext uri="{FF2B5EF4-FFF2-40B4-BE49-F238E27FC236}">
                      <a16:creationId xmlns:a16="http://schemas.microsoft.com/office/drawing/2014/main" id="{D05BDC8C-43C9-E217-6897-5AC108F03C46}"/>
                    </a:ext>
                  </a:extLst>
                </p:cNvPr>
                <p:cNvPicPr/>
                <p:nvPr/>
              </p:nvPicPr>
              <p:blipFill>
                <a:blip r:embed="rId427"/>
                <a:stretch>
                  <a:fillRect/>
                </a:stretch>
              </p:blipFill>
              <p:spPr>
                <a:xfrm>
                  <a:off x="10639047" y="2946076"/>
                  <a:ext cx="117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2" name="Freihand 261">
                  <a:extLst>
                    <a:ext uri="{FF2B5EF4-FFF2-40B4-BE49-F238E27FC236}">
                      <a16:creationId xmlns:a16="http://schemas.microsoft.com/office/drawing/2014/main" id="{22D98AE6-0251-37B2-4B70-6AA1B042F987}"/>
                    </a:ext>
                  </a:extLst>
                </p14:cNvPr>
                <p14:cNvContentPartPr/>
                <p14:nvPr/>
              </p14:nvContentPartPr>
              <p14:xfrm>
                <a:off x="9866487" y="3097276"/>
                <a:ext cx="1010160" cy="190440"/>
              </p14:xfrm>
            </p:contentPart>
          </mc:Choice>
          <mc:Fallback>
            <p:pic>
              <p:nvPicPr>
                <p:cNvPr id="262" name="Freihand 261">
                  <a:extLst>
                    <a:ext uri="{FF2B5EF4-FFF2-40B4-BE49-F238E27FC236}">
                      <a16:creationId xmlns:a16="http://schemas.microsoft.com/office/drawing/2014/main" id="{22D98AE6-0251-37B2-4B70-6AA1B042F987}"/>
                    </a:ext>
                  </a:extLst>
                </p:cNvPr>
                <p:cNvPicPr/>
                <p:nvPr/>
              </p:nvPicPr>
              <p:blipFill>
                <a:blip r:embed="rId429"/>
                <a:stretch>
                  <a:fillRect/>
                </a:stretch>
              </p:blipFill>
              <p:spPr>
                <a:xfrm>
                  <a:off x="9857847" y="3088276"/>
                  <a:ext cx="1027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3" name="Freihand 262">
                  <a:extLst>
                    <a:ext uri="{FF2B5EF4-FFF2-40B4-BE49-F238E27FC236}">
                      <a16:creationId xmlns:a16="http://schemas.microsoft.com/office/drawing/2014/main" id="{421276B2-8F00-C018-7F39-E8CD2DD2E07D}"/>
                    </a:ext>
                  </a:extLst>
                </p14:cNvPr>
                <p14:cNvContentPartPr/>
                <p14:nvPr/>
              </p14:nvContentPartPr>
              <p14:xfrm>
                <a:off x="9959727" y="3297796"/>
                <a:ext cx="172080" cy="172440"/>
              </p14:xfrm>
            </p:contentPart>
          </mc:Choice>
          <mc:Fallback>
            <p:pic>
              <p:nvPicPr>
                <p:cNvPr id="263" name="Freihand 262">
                  <a:extLst>
                    <a:ext uri="{FF2B5EF4-FFF2-40B4-BE49-F238E27FC236}">
                      <a16:creationId xmlns:a16="http://schemas.microsoft.com/office/drawing/2014/main" id="{421276B2-8F00-C018-7F39-E8CD2DD2E07D}"/>
                    </a:ext>
                  </a:extLst>
                </p:cNvPr>
                <p:cNvPicPr/>
                <p:nvPr/>
              </p:nvPicPr>
              <p:blipFill>
                <a:blip r:embed="rId431"/>
                <a:stretch>
                  <a:fillRect/>
                </a:stretch>
              </p:blipFill>
              <p:spPr>
                <a:xfrm>
                  <a:off x="9950727" y="3288796"/>
                  <a:ext cx="189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4" name="Freihand 263">
                  <a:extLst>
                    <a:ext uri="{FF2B5EF4-FFF2-40B4-BE49-F238E27FC236}">
                      <a16:creationId xmlns:a16="http://schemas.microsoft.com/office/drawing/2014/main" id="{312BB24B-E690-9A76-2E6A-BB5D5C01FA99}"/>
                    </a:ext>
                  </a:extLst>
                </p14:cNvPr>
                <p14:cNvContentPartPr/>
                <p14:nvPr/>
              </p14:nvContentPartPr>
              <p14:xfrm>
                <a:off x="10195527" y="3306796"/>
                <a:ext cx="122040" cy="145440"/>
              </p14:xfrm>
            </p:contentPart>
          </mc:Choice>
          <mc:Fallback>
            <p:pic>
              <p:nvPicPr>
                <p:cNvPr id="264" name="Freihand 263">
                  <a:extLst>
                    <a:ext uri="{FF2B5EF4-FFF2-40B4-BE49-F238E27FC236}">
                      <a16:creationId xmlns:a16="http://schemas.microsoft.com/office/drawing/2014/main" id="{312BB24B-E690-9A76-2E6A-BB5D5C01FA99}"/>
                    </a:ext>
                  </a:extLst>
                </p:cNvPr>
                <p:cNvPicPr/>
                <p:nvPr/>
              </p:nvPicPr>
              <p:blipFill>
                <a:blip r:embed="rId433"/>
                <a:stretch>
                  <a:fillRect/>
                </a:stretch>
              </p:blipFill>
              <p:spPr>
                <a:xfrm>
                  <a:off x="10186527" y="3297796"/>
                  <a:ext cx="139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5" name="Freihand 264">
                  <a:extLst>
                    <a:ext uri="{FF2B5EF4-FFF2-40B4-BE49-F238E27FC236}">
                      <a16:creationId xmlns:a16="http://schemas.microsoft.com/office/drawing/2014/main" id="{D733E540-FC6B-3D9A-D2D9-023CE7ADE431}"/>
                    </a:ext>
                  </a:extLst>
                </p14:cNvPr>
                <p14:cNvContentPartPr/>
                <p14:nvPr/>
              </p14:nvContentPartPr>
              <p14:xfrm>
                <a:off x="10400727" y="3259276"/>
                <a:ext cx="54000" cy="182880"/>
              </p14:xfrm>
            </p:contentPart>
          </mc:Choice>
          <mc:Fallback>
            <p:pic>
              <p:nvPicPr>
                <p:cNvPr id="265" name="Freihand 264">
                  <a:extLst>
                    <a:ext uri="{FF2B5EF4-FFF2-40B4-BE49-F238E27FC236}">
                      <a16:creationId xmlns:a16="http://schemas.microsoft.com/office/drawing/2014/main" id="{D733E540-FC6B-3D9A-D2D9-023CE7ADE431}"/>
                    </a:ext>
                  </a:extLst>
                </p:cNvPr>
                <p:cNvPicPr/>
                <p:nvPr/>
              </p:nvPicPr>
              <p:blipFill>
                <a:blip r:embed="rId435"/>
                <a:stretch>
                  <a:fillRect/>
                </a:stretch>
              </p:blipFill>
              <p:spPr>
                <a:xfrm>
                  <a:off x="10392087" y="3250276"/>
                  <a:ext cx="71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6" name="Freihand 265">
                  <a:extLst>
                    <a:ext uri="{FF2B5EF4-FFF2-40B4-BE49-F238E27FC236}">
                      <a16:creationId xmlns:a16="http://schemas.microsoft.com/office/drawing/2014/main" id="{2CEB9982-0DDA-35A1-7413-47B785DA707E}"/>
                    </a:ext>
                  </a:extLst>
                </p14:cNvPr>
                <p14:cNvContentPartPr/>
                <p14:nvPr/>
              </p14:nvContentPartPr>
              <p14:xfrm>
                <a:off x="10495767" y="3240196"/>
                <a:ext cx="81720" cy="116280"/>
              </p14:xfrm>
            </p:contentPart>
          </mc:Choice>
          <mc:Fallback>
            <p:pic>
              <p:nvPicPr>
                <p:cNvPr id="266" name="Freihand 265">
                  <a:extLst>
                    <a:ext uri="{FF2B5EF4-FFF2-40B4-BE49-F238E27FC236}">
                      <a16:creationId xmlns:a16="http://schemas.microsoft.com/office/drawing/2014/main" id="{2CEB9982-0DDA-35A1-7413-47B785DA707E}"/>
                    </a:ext>
                  </a:extLst>
                </p:cNvPr>
                <p:cNvPicPr/>
                <p:nvPr/>
              </p:nvPicPr>
              <p:blipFill>
                <a:blip r:embed="rId437"/>
                <a:stretch>
                  <a:fillRect/>
                </a:stretch>
              </p:blipFill>
              <p:spPr>
                <a:xfrm>
                  <a:off x="10487127" y="3231556"/>
                  <a:ext cx="99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7" name="Freihand 266">
                  <a:extLst>
                    <a:ext uri="{FF2B5EF4-FFF2-40B4-BE49-F238E27FC236}">
                      <a16:creationId xmlns:a16="http://schemas.microsoft.com/office/drawing/2014/main" id="{4D27A516-1C65-77AA-D667-E63200D78C85}"/>
                    </a:ext>
                  </a:extLst>
                </p14:cNvPr>
                <p14:cNvContentPartPr/>
                <p14:nvPr/>
              </p14:nvContentPartPr>
              <p14:xfrm>
                <a:off x="10493607" y="3228316"/>
                <a:ext cx="144720" cy="262080"/>
              </p14:xfrm>
            </p:contentPart>
          </mc:Choice>
          <mc:Fallback>
            <p:pic>
              <p:nvPicPr>
                <p:cNvPr id="267" name="Freihand 266">
                  <a:extLst>
                    <a:ext uri="{FF2B5EF4-FFF2-40B4-BE49-F238E27FC236}">
                      <a16:creationId xmlns:a16="http://schemas.microsoft.com/office/drawing/2014/main" id="{4D27A516-1C65-77AA-D667-E63200D78C85}"/>
                    </a:ext>
                  </a:extLst>
                </p:cNvPr>
                <p:cNvPicPr/>
                <p:nvPr/>
              </p:nvPicPr>
              <p:blipFill>
                <a:blip r:embed="rId439"/>
                <a:stretch>
                  <a:fillRect/>
                </a:stretch>
              </p:blipFill>
              <p:spPr>
                <a:xfrm>
                  <a:off x="10484967" y="3219316"/>
                  <a:ext cx="1623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8" name="Freihand 267">
                  <a:extLst>
                    <a:ext uri="{FF2B5EF4-FFF2-40B4-BE49-F238E27FC236}">
                      <a16:creationId xmlns:a16="http://schemas.microsoft.com/office/drawing/2014/main" id="{E61B32F9-3E00-5DFD-087E-223574470F15}"/>
                    </a:ext>
                  </a:extLst>
                </p14:cNvPr>
                <p14:cNvContentPartPr/>
                <p14:nvPr/>
              </p14:nvContentPartPr>
              <p14:xfrm>
                <a:off x="9880887" y="3305716"/>
                <a:ext cx="120240" cy="248040"/>
              </p14:xfrm>
            </p:contentPart>
          </mc:Choice>
          <mc:Fallback>
            <p:pic>
              <p:nvPicPr>
                <p:cNvPr id="268" name="Freihand 267">
                  <a:extLst>
                    <a:ext uri="{FF2B5EF4-FFF2-40B4-BE49-F238E27FC236}">
                      <a16:creationId xmlns:a16="http://schemas.microsoft.com/office/drawing/2014/main" id="{E61B32F9-3E00-5DFD-087E-223574470F15}"/>
                    </a:ext>
                  </a:extLst>
                </p:cNvPr>
                <p:cNvPicPr/>
                <p:nvPr/>
              </p:nvPicPr>
              <p:blipFill>
                <a:blip r:embed="rId441"/>
                <a:stretch>
                  <a:fillRect/>
                </a:stretch>
              </p:blipFill>
              <p:spPr>
                <a:xfrm>
                  <a:off x="9872247" y="3296716"/>
                  <a:ext cx="1378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2" name="Freihand 271">
                  <a:extLst>
                    <a:ext uri="{FF2B5EF4-FFF2-40B4-BE49-F238E27FC236}">
                      <a16:creationId xmlns:a16="http://schemas.microsoft.com/office/drawing/2014/main" id="{8EE233FA-838C-CDF9-DD94-A279876BDE7D}"/>
                    </a:ext>
                  </a:extLst>
                </p14:cNvPr>
                <p14:cNvContentPartPr/>
                <p14:nvPr/>
              </p14:nvContentPartPr>
              <p14:xfrm>
                <a:off x="9961167" y="3455836"/>
                <a:ext cx="689760" cy="126000"/>
              </p14:xfrm>
            </p:contentPart>
          </mc:Choice>
          <mc:Fallback>
            <p:pic>
              <p:nvPicPr>
                <p:cNvPr id="272" name="Freihand 271">
                  <a:extLst>
                    <a:ext uri="{FF2B5EF4-FFF2-40B4-BE49-F238E27FC236}">
                      <a16:creationId xmlns:a16="http://schemas.microsoft.com/office/drawing/2014/main" id="{8EE233FA-838C-CDF9-DD94-A279876BDE7D}"/>
                    </a:ext>
                  </a:extLst>
                </p:cNvPr>
                <p:cNvPicPr/>
                <p:nvPr/>
              </p:nvPicPr>
              <p:blipFill>
                <a:blip r:embed="rId443"/>
                <a:stretch>
                  <a:fillRect/>
                </a:stretch>
              </p:blipFill>
              <p:spPr>
                <a:xfrm>
                  <a:off x="9952527" y="3447196"/>
                  <a:ext cx="707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3" name="Freihand 272">
                  <a:extLst>
                    <a:ext uri="{FF2B5EF4-FFF2-40B4-BE49-F238E27FC236}">
                      <a16:creationId xmlns:a16="http://schemas.microsoft.com/office/drawing/2014/main" id="{FE294359-4CB9-D77D-1039-0F3ADCD965C6}"/>
                    </a:ext>
                  </a:extLst>
                </p14:cNvPr>
                <p14:cNvContentPartPr/>
                <p14:nvPr/>
              </p14:nvContentPartPr>
              <p14:xfrm>
                <a:off x="10240887" y="3653836"/>
                <a:ext cx="63360" cy="57600"/>
              </p14:xfrm>
            </p:contentPart>
          </mc:Choice>
          <mc:Fallback>
            <p:pic>
              <p:nvPicPr>
                <p:cNvPr id="273" name="Freihand 272">
                  <a:extLst>
                    <a:ext uri="{FF2B5EF4-FFF2-40B4-BE49-F238E27FC236}">
                      <a16:creationId xmlns:a16="http://schemas.microsoft.com/office/drawing/2014/main" id="{FE294359-4CB9-D77D-1039-0F3ADCD965C6}"/>
                    </a:ext>
                  </a:extLst>
                </p:cNvPr>
                <p:cNvPicPr/>
                <p:nvPr/>
              </p:nvPicPr>
              <p:blipFill>
                <a:blip r:embed="rId445"/>
                <a:stretch>
                  <a:fillRect/>
                </a:stretch>
              </p:blipFill>
              <p:spPr>
                <a:xfrm>
                  <a:off x="10232247" y="3645196"/>
                  <a:ext cx="81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4" name="Freihand 273">
                  <a:extLst>
                    <a:ext uri="{FF2B5EF4-FFF2-40B4-BE49-F238E27FC236}">
                      <a16:creationId xmlns:a16="http://schemas.microsoft.com/office/drawing/2014/main" id="{A647DA89-F356-D950-8F4B-BBF16C9EC489}"/>
                    </a:ext>
                  </a:extLst>
                </p14:cNvPr>
                <p14:cNvContentPartPr/>
                <p14:nvPr/>
              </p14:nvContentPartPr>
              <p14:xfrm>
                <a:off x="10158447" y="3586516"/>
                <a:ext cx="190080" cy="165240"/>
              </p14:xfrm>
            </p:contentPart>
          </mc:Choice>
          <mc:Fallback>
            <p:pic>
              <p:nvPicPr>
                <p:cNvPr id="274" name="Freihand 273">
                  <a:extLst>
                    <a:ext uri="{FF2B5EF4-FFF2-40B4-BE49-F238E27FC236}">
                      <a16:creationId xmlns:a16="http://schemas.microsoft.com/office/drawing/2014/main" id="{A647DA89-F356-D950-8F4B-BBF16C9EC489}"/>
                    </a:ext>
                  </a:extLst>
                </p:cNvPr>
                <p:cNvPicPr/>
                <p:nvPr/>
              </p:nvPicPr>
              <p:blipFill>
                <a:blip r:embed="rId447"/>
                <a:stretch>
                  <a:fillRect/>
                </a:stretch>
              </p:blipFill>
              <p:spPr>
                <a:xfrm>
                  <a:off x="10149447" y="3577516"/>
                  <a:ext cx="207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6" name="Freihand 275">
                  <a:extLst>
                    <a:ext uri="{FF2B5EF4-FFF2-40B4-BE49-F238E27FC236}">
                      <a16:creationId xmlns:a16="http://schemas.microsoft.com/office/drawing/2014/main" id="{5701EFEB-28E9-9461-E0D8-04EF424F5D9B}"/>
                    </a:ext>
                  </a:extLst>
                </p14:cNvPr>
                <p14:cNvContentPartPr/>
                <p14:nvPr/>
              </p14:nvContentPartPr>
              <p14:xfrm>
                <a:off x="10377687" y="3616396"/>
                <a:ext cx="194040" cy="95040"/>
              </p14:xfrm>
            </p:contentPart>
          </mc:Choice>
          <mc:Fallback>
            <p:pic>
              <p:nvPicPr>
                <p:cNvPr id="276" name="Freihand 275">
                  <a:extLst>
                    <a:ext uri="{FF2B5EF4-FFF2-40B4-BE49-F238E27FC236}">
                      <a16:creationId xmlns:a16="http://schemas.microsoft.com/office/drawing/2014/main" id="{5701EFEB-28E9-9461-E0D8-04EF424F5D9B}"/>
                    </a:ext>
                  </a:extLst>
                </p:cNvPr>
                <p:cNvPicPr/>
                <p:nvPr/>
              </p:nvPicPr>
              <p:blipFill>
                <a:blip r:embed="rId449"/>
                <a:stretch>
                  <a:fillRect/>
                </a:stretch>
              </p:blipFill>
              <p:spPr>
                <a:xfrm>
                  <a:off x="10368687" y="3607756"/>
                  <a:ext cx="211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7" name="Freihand 276">
                  <a:extLst>
                    <a:ext uri="{FF2B5EF4-FFF2-40B4-BE49-F238E27FC236}">
                      <a16:creationId xmlns:a16="http://schemas.microsoft.com/office/drawing/2014/main" id="{03E094E4-5CB7-27ED-27FF-C21696171271}"/>
                    </a:ext>
                  </a:extLst>
                </p14:cNvPr>
                <p14:cNvContentPartPr/>
                <p14:nvPr/>
              </p14:nvContentPartPr>
              <p14:xfrm>
                <a:off x="10612047" y="3492916"/>
                <a:ext cx="345240" cy="166680"/>
              </p14:xfrm>
            </p:contentPart>
          </mc:Choice>
          <mc:Fallback>
            <p:pic>
              <p:nvPicPr>
                <p:cNvPr id="277" name="Freihand 276">
                  <a:extLst>
                    <a:ext uri="{FF2B5EF4-FFF2-40B4-BE49-F238E27FC236}">
                      <a16:creationId xmlns:a16="http://schemas.microsoft.com/office/drawing/2014/main" id="{03E094E4-5CB7-27ED-27FF-C21696171271}"/>
                    </a:ext>
                  </a:extLst>
                </p:cNvPr>
                <p:cNvPicPr/>
                <p:nvPr/>
              </p:nvPicPr>
              <p:blipFill>
                <a:blip r:embed="rId451"/>
                <a:stretch>
                  <a:fillRect/>
                </a:stretch>
              </p:blipFill>
              <p:spPr>
                <a:xfrm>
                  <a:off x="10603407" y="3484276"/>
                  <a:ext cx="362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8" name="Freihand 277">
                  <a:extLst>
                    <a:ext uri="{FF2B5EF4-FFF2-40B4-BE49-F238E27FC236}">
                      <a16:creationId xmlns:a16="http://schemas.microsoft.com/office/drawing/2014/main" id="{2BC255AF-76B4-674C-44D5-E08182D91AD6}"/>
                    </a:ext>
                  </a:extLst>
                </p14:cNvPr>
                <p14:cNvContentPartPr/>
                <p14:nvPr/>
              </p14:nvContentPartPr>
              <p14:xfrm>
                <a:off x="10933887" y="3425956"/>
                <a:ext cx="88920" cy="147960"/>
              </p14:xfrm>
            </p:contentPart>
          </mc:Choice>
          <mc:Fallback>
            <p:pic>
              <p:nvPicPr>
                <p:cNvPr id="278" name="Freihand 277">
                  <a:extLst>
                    <a:ext uri="{FF2B5EF4-FFF2-40B4-BE49-F238E27FC236}">
                      <a16:creationId xmlns:a16="http://schemas.microsoft.com/office/drawing/2014/main" id="{2BC255AF-76B4-674C-44D5-E08182D91AD6}"/>
                    </a:ext>
                  </a:extLst>
                </p:cNvPr>
                <p:cNvPicPr/>
                <p:nvPr/>
              </p:nvPicPr>
              <p:blipFill>
                <a:blip r:embed="rId453"/>
                <a:stretch>
                  <a:fillRect/>
                </a:stretch>
              </p:blipFill>
              <p:spPr>
                <a:xfrm>
                  <a:off x="10925247" y="3416956"/>
                  <a:ext cx="106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0" name="Freihand 279">
                  <a:extLst>
                    <a:ext uri="{FF2B5EF4-FFF2-40B4-BE49-F238E27FC236}">
                      <a16:creationId xmlns:a16="http://schemas.microsoft.com/office/drawing/2014/main" id="{EBDD4C5E-6004-3975-2CED-AF6707722B3E}"/>
                    </a:ext>
                  </a:extLst>
                </p14:cNvPr>
                <p14:cNvContentPartPr/>
                <p14:nvPr/>
              </p14:nvContentPartPr>
              <p14:xfrm>
                <a:off x="11122167" y="3448996"/>
                <a:ext cx="193680" cy="49680"/>
              </p14:xfrm>
            </p:contentPart>
          </mc:Choice>
          <mc:Fallback>
            <p:pic>
              <p:nvPicPr>
                <p:cNvPr id="280" name="Freihand 279">
                  <a:extLst>
                    <a:ext uri="{FF2B5EF4-FFF2-40B4-BE49-F238E27FC236}">
                      <a16:creationId xmlns:a16="http://schemas.microsoft.com/office/drawing/2014/main" id="{EBDD4C5E-6004-3975-2CED-AF6707722B3E}"/>
                    </a:ext>
                  </a:extLst>
                </p:cNvPr>
                <p:cNvPicPr/>
                <p:nvPr/>
              </p:nvPicPr>
              <p:blipFill>
                <a:blip r:embed="rId455"/>
                <a:stretch>
                  <a:fillRect/>
                </a:stretch>
              </p:blipFill>
              <p:spPr>
                <a:xfrm>
                  <a:off x="11113527" y="3439996"/>
                  <a:ext cx="211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1" name="Freihand 280">
                  <a:extLst>
                    <a:ext uri="{FF2B5EF4-FFF2-40B4-BE49-F238E27FC236}">
                      <a16:creationId xmlns:a16="http://schemas.microsoft.com/office/drawing/2014/main" id="{02A37100-B95A-4A02-F9D1-045676854185}"/>
                    </a:ext>
                  </a:extLst>
                </p14:cNvPr>
                <p14:cNvContentPartPr/>
                <p14:nvPr/>
              </p14:nvContentPartPr>
              <p14:xfrm>
                <a:off x="11257527" y="3339196"/>
                <a:ext cx="13320" cy="26280"/>
              </p14:xfrm>
            </p:contentPart>
          </mc:Choice>
          <mc:Fallback>
            <p:pic>
              <p:nvPicPr>
                <p:cNvPr id="281" name="Freihand 280">
                  <a:extLst>
                    <a:ext uri="{FF2B5EF4-FFF2-40B4-BE49-F238E27FC236}">
                      <a16:creationId xmlns:a16="http://schemas.microsoft.com/office/drawing/2014/main" id="{02A37100-B95A-4A02-F9D1-045676854185}"/>
                    </a:ext>
                  </a:extLst>
                </p:cNvPr>
                <p:cNvPicPr/>
                <p:nvPr/>
              </p:nvPicPr>
              <p:blipFill>
                <a:blip r:embed="rId457"/>
                <a:stretch>
                  <a:fillRect/>
                </a:stretch>
              </p:blipFill>
              <p:spPr>
                <a:xfrm>
                  <a:off x="11248527" y="3330556"/>
                  <a:ext cx="30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2" name="Freihand 281">
                  <a:extLst>
                    <a:ext uri="{FF2B5EF4-FFF2-40B4-BE49-F238E27FC236}">
                      <a16:creationId xmlns:a16="http://schemas.microsoft.com/office/drawing/2014/main" id="{5B157659-FF88-083A-AF19-61A005DDC94B}"/>
                    </a:ext>
                  </a:extLst>
                </p14:cNvPr>
                <p14:cNvContentPartPr/>
                <p14:nvPr/>
              </p14:nvContentPartPr>
              <p14:xfrm>
                <a:off x="10711047" y="3694876"/>
                <a:ext cx="112680" cy="85680"/>
              </p14:xfrm>
            </p:contentPart>
          </mc:Choice>
          <mc:Fallback>
            <p:pic>
              <p:nvPicPr>
                <p:cNvPr id="282" name="Freihand 281">
                  <a:extLst>
                    <a:ext uri="{FF2B5EF4-FFF2-40B4-BE49-F238E27FC236}">
                      <a16:creationId xmlns:a16="http://schemas.microsoft.com/office/drawing/2014/main" id="{5B157659-FF88-083A-AF19-61A005DDC94B}"/>
                    </a:ext>
                  </a:extLst>
                </p:cNvPr>
                <p:cNvPicPr/>
                <p:nvPr/>
              </p:nvPicPr>
              <p:blipFill>
                <a:blip r:embed="rId459"/>
                <a:stretch>
                  <a:fillRect/>
                </a:stretch>
              </p:blipFill>
              <p:spPr>
                <a:xfrm>
                  <a:off x="10702047" y="3686236"/>
                  <a:ext cx="130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3" name="Freihand 282">
                  <a:extLst>
                    <a:ext uri="{FF2B5EF4-FFF2-40B4-BE49-F238E27FC236}">
                      <a16:creationId xmlns:a16="http://schemas.microsoft.com/office/drawing/2014/main" id="{F91A7532-9D1F-71FF-7F27-BAD06C548270}"/>
                    </a:ext>
                  </a:extLst>
                </p14:cNvPr>
                <p14:cNvContentPartPr/>
                <p14:nvPr/>
              </p14:nvContentPartPr>
              <p14:xfrm>
                <a:off x="10915167" y="3628636"/>
                <a:ext cx="100080" cy="215280"/>
              </p14:xfrm>
            </p:contentPart>
          </mc:Choice>
          <mc:Fallback>
            <p:pic>
              <p:nvPicPr>
                <p:cNvPr id="283" name="Freihand 282">
                  <a:extLst>
                    <a:ext uri="{FF2B5EF4-FFF2-40B4-BE49-F238E27FC236}">
                      <a16:creationId xmlns:a16="http://schemas.microsoft.com/office/drawing/2014/main" id="{F91A7532-9D1F-71FF-7F27-BAD06C548270}"/>
                    </a:ext>
                  </a:extLst>
                </p:cNvPr>
                <p:cNvPicPr/>
                <p:nvPr/>
              </p:nvPicPr>
              <p:blipFill>
                <a:blip r:embed="rId461"/>
                <a:stretch>
                  <a:fillRect/>
                </a:stretch>
              </p:blipFill>
              <p:spPr>
                <a:xfrm>
                  <a:off x="10906527" y="3619636"/>
                  <a:ext cx="1177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4" name="Freihand 283">
                  <a:extLst>
                    <a:ext uri="{FF2B5EF4-FFF2-40B4-BE49-F238E27FC236}">
                      <a16:creationId xmlns:a16="http://schemas.microsoft.com/office/drawing/2014/main" id="{F817B615-6F7F-8164-B363-6E7388B7BF3D}"/>
                    </a:ext>
                  </a:extLst>
                </p14:cNvPr>
                <p14:cNvContentPartPr/>
                <p14:nvPr/>
              </p14:nvContentPartPr>
              <p14:xfrm>
                <a:off x="11045127" y="3577516"/>
                <a:ext cx="510840" cy="143640"/>
              </p14:xfrm>
            </p:contentPart>
          </mc:Choice>
          <mc:Fallback>
            <p:pic>
              <p:nvPicPr>
                <p:cNvPr id="284" name="Freihand 283">
                  <a:extLst>
                    <a:ext uri="{FF2B5EF4-FFF2-40B4-BE49-F238E27FC236}">
                      <a16:creationId xmlns:a16="http://schemas.microsoft.com/office/drawing/2014/main" id="{F817B615-6F7F-8164-B363-6E7388B7BF3D}"/>
                    </a:ext>
                  </a:extLst>
                </p:cNvPr>
                <p:cNvPicPr/>
                <p:nvPr/>
              </p:nvPicPr>
              <p:blipFill>
                <a:blip r:embed="rId463"/>
                <a:stretch>
                  <a:fillRect/>
                </a:stretch>
              </p:blipFill>
              <p:spPr>
                <a:xfrm>
                  <a:off x="11036127" y="3568876"/>
                  <a:ext cx="528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6" name="Freihand 285">
                  <a:extLst>
                    <a:ext uri="{FF2B5EF4-FFF2-40B4-BE49-F238E27FC236}">
                      <a16:creationId xmlns:a16="http://schemas.microsoft.com/office/drawing/2014/main" id="{BD360661-058D-A3CE-1162-D903F6EE9855}"/>
                    </a:ext>
                  </a:extLst>
                </p14:cNvPr>
                <p14:cNvContentPartPr/>
                <p14:nvPr/>
              </p14:nvContentPartPr>
              <p14:xfrm>
                <a:off x="11015247" y="3027076"/>
                <a:ext cx="213840" cy="42120"/>
              </p14:xfrm>
            </p:contentPart>
          </mc:Choice>
          <mc:Fallback>
            <p:pic>
              <p:nvPicPr>
                <p:cNvPr id="286" name="Freihand 285">
                  <a:extLst>
                    <a:ext uri="{FF2B5EF4-FFF2-40B4-BE49-F238E27FC236}">
                      <a16:creationId xmlns:a16="http://schemas.microsoft.com/office/drawing/2014/main" id="{BD360661-058D-A3CE-1162-D903F6EE9855}"/>
                    </a:ext>
                  </a:extLst>
                </p:cNvPr>
                <p:cNvPicPr/>
                <p:nvPr/>
              </p:nvPicPr>
              <p:blipFill>
                <a:blip r:embed="rId465"/>
                <a:stretch>
                  <a:fillRect/>
                </a:stretch>
              </p:blipFill>
              <p:spPr>
                <a:xfrm>
                  <a:off x="11006607" y="3018436"/>
                  <a:ext cx="231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7" name="Freihand 286">
                  <a:extLst>
                    <a:ext uri="{FF2B5EF4-FFF2-40B4-BE49-F238E27FC236}">
                      <a16:creationId xmlns:a16="http://schemas.microsoft.com/office/drawing/2014/main" id="{EB13ED73-5695-457A-D8C8-E4042F2D8CAE}"/>
                    </a:ext>
                  </a:extLst>
                </p14:cNvPr>
                <p14:cNvContentPartPr/>
                <p14:nvPr/>
              </p14:nvContentPartPr>
              <p14:xfrm>
                <a:off x="11040087" y="3085036"/>
                <a:ext cx="200160" cy="68040"/>
              </p14:xfrm>
            </p:contentPart>
          </mc:Choice>
          <mc:Fallback>
            <p:pic>
              <p:nvPicPr>
                <p:cNvPr id="287" name="Freihand 286">
                  <a:extLst>
                    <a:ext uri="{FF2B5EF4-FFF2-40B4-BE49-F238E27FC236}">
                      <a16:creationId xmlns:a16="http://schemas.microsoft.com/office/drawing/2014/main" id="{EB13ED73-5695-457A-D8C8-E4042F2D8CAE}"/>
                    </a:ext>
                  </a:extLst>
                </p:cNvPr>
                <p:cNvPicPr/>
                <p:nvPr/>
              </p:nvPicPr>
              <p:blipFill>
                <a:blip r:embed="rId467"/>
                <a:stretch>
                  <a:fillRect/>
                </a:stretch>
              </p:blipFill>
              <p:spPr>
                <a:xfrm>
                  <a:off x="11031447" y="3076036"/>
                  <a:ext cx="217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8" name="Freihand 287">
                  <a:extLst>
                    <a:ext uri="{FF2B5EF4-FFF2-40B4-BE49-F238E27FC236}">
                      <a16:creationId xmlns:a16="http://schemas.microsoft.com/office/drawing/2014/main" id="{82CD1155-9AAF-4D74-C449-6E3138AF912E}"/>
                    </a:ext>
                  </a:extLst>
                </p14:cNvPr>
                <p14:cNvContentPartPr/>
                <p14:nvPr/>
              </p14:nvContentPartPr>
              <p14:xfrm>
                <a:off x="11425647" y="2948956"/>
                <a:ext cx="188280" cy="147960"/>
              </p14:xfrm>
            </p:contentPart>
          </mc:Choice>
          <mc:Fallback>
            <p:pic>
              <p:nvPicPr>
                <p:cNvPr id="288" name="Freihand 287">
                  <a:extLst>
                    <a:ext uri="{FF2B5EF4-FFF2-40B4-BE49-F238E27FC236}">
                      <a16:creationId xmlns:a16="http://schemas.microsoft.com/office/drawing/2014/main" id="{82CD1155-9AAF-4D74-C449-6E3138AF912E}"/>
                    </a:ext>
                  </a:extLst>
                </p:cNvPr>
                <p:cNvPicPr/>
                <p:nvPr/>
              </p:nvPicPr>
              <p:blipFill>
                <a:blip r:embed="rId469"/>
                <a:stretch>
                  <a:fillRect/>
                </a:stretch>
              </p:blipFill>
              <p:spPr>
                <a:xfrm>
                  <a:off x="11416647" y="2940316"/>
                  <a:ext cx="205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1" name="Freihand 290">
                  <a:extLst>
                    <a:ext uri="{FF2B5EF4-FFF2-40B4-BE49-F238E27FC236}">
                      <a16:creationId xmlns:a16="http://schemas.microsoft.com/office/drawing/2014/main" id="{DEF4F019-74CD-4360-0226-25D3C2114030}"/>
                    </a:ext>
                  </a:extLst>
                </p14:cNvPr>
                <p14:cNvContentPartPr/>
                <p14:nvPr/>
              </p14:nvContentPartPr>
              <p14:xfrm>
                <a:off x="7237767" y="3749596"/>
                <a:ext cx="121680" cy="381240"/>
              </p14:xfrm>
            </p:contentPart>
          </mc:Choice>
          <mc:Fallback>
            <p:pic>
              <p:nvPicPr>
                <p:cNvPr id="291" name="Freihand 290">
                  <a:extLst>
                    <a:ext uri="{FF2B5EF4-FFF2-40B4-BE49-F238E27FC236}">
                      <a16:creationId xmlns:a16="http://schemas.microsoft.com/office/drawing/2014/main" id="{DEF4F019-74CD-4360-0226-25D3C2114030}"/>
                    </a:ext>
                  </a:extLst>
                </p:cNvPr>
                <p:cNvPicPr/>
                <p:nvPr/>
              </p:nvPicPr>
              <p:blipFill>
                <a:blip r:embed="rId471"/>
                <a:stretch>
                  <a:fillRect/>
                </a:stretch>
              </p:blipFill>
              <p:spPr>
                <a:xfrm>
                  <a:off x="7229127" y="3740596"/>
                  <a:ext cx="1393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2" name="Freihand 291">
                  <a:extLst>
                    <a:ext uri="{FF2B5EF4-FFF2-40B4-BE49-F238E27FC236}">
                      <a16:creationId xmlns:a16="http://schemas.microsoft.com/office/drawing/2014/main" id="{A129F494-6F55-5289-4570-325157FBA924}"/>
                    </a:ext>
                  </a:extLst>
                </p14:cNvPr>
                <p14:cNvContentPartPr/>
                <p14:nvPr/>
              </p14:nvContentPartPr>
              <p14:xfrm>
                <a:off x="7226967" y="3990436"/>
                <a:ext cx="223920" cy="257760"/>
              </p14:xfrm>
            </p:contentPart>
          </mc:Choice>
          <mc:Fallback>
            <p:pic>
              <p:nvPicPr>
                <p:cNvPr id="292" name="Freihand 291">
                  <a:extLst>
                    <a:ext uri="{FF2B5EF4-FFF2-40B4-BE49-F238E27FC236}">
                      <a16:creationId xmlns:a16="http://schemas.microsoft.com/office/drawing/2014/main" id="{A129F494-6F55-5289-4570-325157FBA924}"/>
                    </a:ext>
                  </a:extLst>
                </p:cNvPr>
                <p:cNvPicPr/>
                <p:nvPr/>
              </p:nvPicPr>
              <p:blipFill>
                <a:blip r:embed="rId473"/>
                <a:stretch>
                  <a:fillRect/>
                </a:stretch>
              </p:blipFill>
              <p:spPr>
                <a:xfrm>
                  <a:off x="7218327" y="3981436"/>
                  <a:ext cx="2415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4" name="Freihand 293">
                  <a:extLst>
                    <a:ext uri="{FF2B5EF4-FFF2-40B4-BE49-F238E27FC236}">
                      <a16:creationId xmlns:a16="http://schemas.microsoft.com/office/drawing/2014/main" id="{41309DE3-91D7-ADBD-E08C-B8CA54CC37A4}"/>
                    </a:ext>
                  </a:extLst>
                </p14:cNvPr>
                <p14:cNvContentPartPr/>
                <p14:nvPr/>
              </p14:nvContentPartPr>
              <p14:xfrm>
                <a:off x="7113927" y="4388596"/>
                <a:ext cx="211320" cy="110520"/>
              </p14:xfrm>
            </p:contentPart>
          </mc:Choice>
          <mc:Fallback>
            <p:pic>
              <p:nvPicPr>
                <p:cNvPr id="294" name="Freihand 293">
                  <a:extLst>
                    <a:ext uri="{FF2B5EF4-FFF2-40B4-BE49-F238E27FC236}">
                      <a16:creationId xmlns:a16="http://schemas.microsoft.com/office/drawing/2014/main" id="{41309DE3-91D7-ADBD-E08C-B8CA54CC37A4}"/>
                    </a:ext>
                  </a:extLst>
                </p:cNvPr>
                <p:cNvPicPr/>
                <p:nvPr/>
              </p:nvPicPr>
              <p:blipFill>
                <a:blip r:embed="rId475"/>
                <a:stretch>
                  <a:fillRect/>
                </a:stretch>
              </p:blipFill>
              <p:spPr>
                <a:xfrm>
                  <a:off x="7105287" y="4379596"/>
                  <a:ext cx="228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5" name="Freihand 294">
                  <a:extLst>
                    <a:ext uri="{FF2B5EF4-FFF2-40B4-BE49-F238E27FC236}">
                      <a16:creationId xmlns:a16="http://schemas.microsoft.com/office/drawing/2014/main" id="{8870066C-1C2E-6AE6-DCB0-AC1008AB5175}"/>
                    </a:ext>
                  </a:extLst>
                </p14:cNvPr>
                <p14:cNvContentPartPr/>
                <p14:nvPr/>
              </p14:nvContentPartPr>
              <p14:xfrm>
                <a:off x="7343607" y="4246396"/>
                <a:ext cx="510120" cy="206640"/>
              </p14:xfrm>
            </p:contentPart>
          </mc:Choice>
          <mc:Fallback>
            <p:pic>
              <p:nvPicPr>
                <p:cNvPr id="295" name="Freihand 294">
                  <a:extLst>
                    <a:ext uri="{FF2B5EF4-FFF2-40B4-BE49-F238E27FC236}">
                      <a16:creationId xmlns:a16="http://schemas.microsoft.com/office/drawing/2014/main" id="{8870066C-1C2E-6AE6-DCB0-AC1008AB5175}"/>
                    </a:ext>
                  </a:extLst>
                </p:cNvPr>
                <p:cNvPicPr/>
                <p:nvPr/>
              </p:nvPicPr>
              <p:blipFill>
                <a:blip r:embed="rId477"/>
                <a:stretch>
                  <a:fillRect/>
                </a:stretch>
              </p:blipFill>
              <p:spPr>
                <a:xfrm>
                  <a:off x="7334967" y="4237396"/>
                  <a:ext cx="527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6" name="Freihand 295">
                  <a:extLst>
                    <a:ext uri="{FF2B5EF4-FFF2-40B4-BE49-F238E27FC236}">
                      <a16:creationId xmlns:a16="http://schemas.microsoft.com/office/drawing/2014/main" id="{3D9D5E52-3CF4-C579-5ABA-F7D43340F486}"/>
                    </a:ext>
                  </a:extLst>
                </p14:cNvPr>
                <p14:cNvContentPartPr/>
                <p14:nvPr/>
              </p14:nvContentPartPr>
              <p14:xfrm>
                <a:off x="7111407" y="4287076"/>
                <a:ext cx="8280" cy="6120"/>
              </p14:xfrm>
            </p:contentPart>
          </mc:Choice>
          <mc:Fallback>
            <p:pic>
              <p:nvPicPr>
                <p:cNvPr id="296" name="Freihand 295">
                  <a:extLst>
                    <a:ext uri="{FF2B5EF4-FFF2-40B4-BE49-F238E27FC236}">
                      <a16:creationId xmlns:a16="http://schemas.microsoft.com/office/drawing/2014/main" id="{3D9D5E52-3CF4-C579-5ABA-F7D43340F486}"/>
                    </a:ext>
                  </a:extLst>
                </p:cNvPr>
                <p:cNvPicPr/>
                <p:nvPr/>
              </p:nvPicPr>
              <p:blipFill>
                <a:blip r:embed="rId373"/>
                <a:stretch>
                  <a:fillRect/>
                </a:stretch>
              </p:blipFill>
              <p:spPr>
                <a:xfrm>
                  <a:off x="7102767" y="4278076"/>
                  <a:ext cx="25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8" name="Freihand 297">
                  <a:extLst>
                    <a:ext uri="{FF2B5EF4-FFF2-40B4-BE49-F238E27FC236}">
                      <a16:creationId xmlns:a16="http://schemas.microsoft.com/office/drawing/2014/main" id="{5780FC91-E317-2AE2-41CE-A5BB9BF5E425}"/>
                    </a:ext>
                  </a:extLst>
                </p14:cNvPr>
                <p14:cNvContentPartPr/>
                <p14:nvPr/>
              </p14:nvContentPartPr>
              <p14:xfrm>
                <a:off x="7158927" y="4662196"/>
                <a:ext cx="153000" cy="209520"/>
              </p14:xfrm>
            </p:contentPart>
          </mc:Choice>
          <mc:Fallback>
            <p:pic>
              <p:nvPicPr>
                <p:cNvPr id="298" name="Freihand 297">
                  <a:extLst>
                    <a:ext uri="{FF2B5EF4-FFF2-40B4-BE49-F238E27FC236}">
                      <a16:creationId xmlns:a16="http://schemas.microsoft.com/office/drawing/2014/main" id="{5780FC91-E317-2AE2-41CE-A5BB9BF5E425}"/>
                    </a:ext>
                  </a:extLst>
                </p:cNvPr>
                <p:cNvPicPr/>
                <p:nvPr/>
              </p:nvPicPr>
              <p:blipFill>
                <a:blip r:embed="rId480"/>
                <a:stretch>
                  <a:fillRect/>
                </a:stretch>
              </p:blipFill>
              <p:spPr>
                <a:xfrm>
                  <a:off x="7150287" y="4653556"/>
                  <a:ext cx="1706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9" name="Freihand 298">
                  <a:extLst>
                    <a:ext uri="{FF2B5EF4-FFF2-40B4-BE49-F238E27FC236}">
                      <a16:creationId xmlns:a16="http://schemas.microsoft.com/office/drawing/2014/main" id="{59C96658-DAA9-3705-655A-5498DBA94151}"/>
                    </a:ext>
                  </a:extLst>
                </p14:cNvPr>
                <p14:cNvContentPartPr/>
                <p14:nvPr/>
              </p14:nvContentPartPr>
              <p14:xfrm>
                <a:off x="7176567" y="4768036"/>
                <a:ext cx="56520" cy="16920"/>
              </p14:xfrm>
            </p:contentPart>
          </mc:Choice>
          <mc:Fallback>
            <p:pic>
              <p:nvPicPr>
                <p:cNvPr id="299" name="Freihand 298">
                  <a:extLst>
                    <a:ext uri="{FF2B5EF4-FFF2-40B4-BE49-F238E27FC236}">
                      <a16:creationId xmlns:a16="http://schemas.microsoft.com/office/drawing/2014/main" id="{59C96658-DAA9-3705-655A-5498DBA94151}"/>
                    </a:ext>
                  </a:extLst>
                </p:cNvPr>
                <p:cNvPicPr/>
                <p:nvPr/>
              </p:nvPicPr>
              <p:blipFill>
                <a:blip r:embed="rId482"/>
                <a:stretch>
                  <a:fillRect/>
                </a:stretch>
              </p:blipFill>
              <p:spPr>
                <a:xfrm>
                  <a:off x="7167567" y="4759036"/>
                  <a:ext cx="74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0" name="Freihand 299">
                  <a:extLst>
                    <a:ext uri="{FF2B5EF4-FFF2-40B4-BE49-F238E27FC236}">
                      <a16:creationId xmlns:a16="http://schemas.microsoft.com/office/drawing/2014/main" id="{3B3089BF-FBE8-3B28-9FB0-F44243DB41DA}"/>
                    </a:ext>
                  </a:extLst>
                </p14:cNvPr>
                <p14:cNvContentPartPr/>
                <p14:nvPr/>
              </p14:nvContentPartPr>
              <p14:xfrm>
                <a:off x="7294287" y="4631596"/>
                <a:ext cx="174960" cy="182880"/>
              </p14:xfrm>
            </p:contentPart>
          </mc:Choice>
          <mc:Fallback>
            <p:pic>
              <p:nvPicPr>
                <p:cNvPr id="300" name="Freihand 299">
                  <a:extLst>
                    <a:ext uri="{FF2B5EF4-FFF2-40B4-BE49-F238E27FC236}">
                      <a16:creationId xmlns:a16="http://schemas.microsoft.com/office/drawing/2014/main" id="{3B3089BF-FBE8-3B28-9FB0-F44243DB41DA}"/>
                    </a:ext>
                  </a:extLst>
                </p:cNvPr>
                <p:cNvPicPr/>
                <p:nvPr/>
              </p:nvPicPr>
              <p:blipFill>
                <a:blip r:embed="rId484"/>
                <a:stretch>
                  <a:fillRect/>
                </a:stretch>
              </p:blipFill>
              <p:spPr>
                <a:xfrm>
                  <a:off x="7285287" y="4622956"/>
                  <a:ext cx="192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1" name="Freihand 300">
                  <a:extLst>
                    <a:ext uri="{FF2B5EF4-FFF2-40B4-BE49-F238E27FC236}">
                      <a16:creationId xmlns:a16="http://schemas.microsoft.com/office/drawing/2014/main" id="{01E8D342-8BE4-1C3F-9209-8D3C3BC951D9}"/>
                    </a:ext>
                  </a:extLst>
                </p14:cNvPr>
                <p14:cNvContentPartPr/>
                <p14:nvPr/>
              </p14:nvContentPartPr>
              <p14:xfrm>
                <a:off x="7502367" y="4682356"/>
                <a:ext cx="99720" cy="123480"/>
              </p14:xfrm>
            </p:contentPart>
          </mc:Choice>
          <mc:Fallback>
            <p:pic>
              <p:nvPicPr>
                <p:cNvPr id="301" name="Freihand 300">
                  <a:extLst>
                    <a:ext uri="{FF2B5EF4-FFF2-40B4-BE49-F238E27FC236}">
                      <a16:creationId xmlns:a16="http://schemas.microsoft.com/office/drawing/2014/main" id="{01E8D342-8BE4-1C3F-9209-8D3C3BC951D9}"/>
                    </a:ext>
                  </a:extLst>
                </p:cNvPr>
                <p:cNvPicPr/>
                <p:nvPr/>
              </p:nvPicPr>
              <p:blipFill>
                <a:blip r:embed="rId486"/>
                <a:stretch>
                  <a:fillRect/>
                </a:stretch>
              </p:blipFill>
              <p:spPr>
                <a:xfrm>
                  <a:off x="7493727" y="4673356"/>
                  <a:ext cx="117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2" name="Freihand 301">
                  <a:extLst>
                    <a:ext uri="{FF2B5EF4-FFF2-40B4-BE49-F238E27FC236}">
                      <a16:creationId xmlns:a16="http://schemas.microsoft.com/office/drawing/2014/main" id="{FAF8149C-7B82-397D-8315-EDCB89BAD63E}"/>
                    </a:ext>
                  </a:extLst>
                </p14:cNvPr>
                <p14:cNvContentPartPr/>
                <p14:nvPr/>
              </p14:nvContentPartPr>
              <p14:xfrm>
                <a:off x="7635567" y="4564276"/>
                <a:ext cx="221760" cy="261360"/>
              </p14:xfrm>
            </p:contentPart>
          </mc:Choice>
          <mc:Fallback>
            <p:pic>
              <p:nvPicPr>
                <p:cNvPr id="302" name="Freihand 301">
                  <a:extLst>
                    <a:ext uri="{FF2B5EF4-FFF2-40B4-BE49-F238E27FC236}">
                      <a16:creationId xmlns:a16="http://schemas.microsoft.com/office/drawing/2014/main" id="{FAF8149C-7B82-397D-8315-EDCB89BAD63E}"/>
                    </a:ext>
                  </a:extLst>
                </p:cNvPr>
                <p:cNvPicPr/>
                <p:nvPr/>
              </p:nvPicPr>
              <p:blipFill>
                <a:blip r:embed="rId488"/>
                <a:stretch>
                  <a:fillRect/>
                </a:stretch>
              </p:blipFill>
              <p:spPr>
                <a:xfrm>
                  <a:off x="7626567" y="4555276"/>
                  <a:ext cx="2394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3" name="Freihand 302">
                  <a:extLst>
                    <a:ext uri="{FF2B5EF4-FFF2-40B4-BE49-F238E27FC236}">
                      <a16:creationId xmlns:a16="http://schemas.microsoft.com/office/drawing/2014/main" id="{7822BBF0-7193-FE3C-51B8-2E5F67910519}"/>
                    </a:ext>
                  </a:extLst>
                </p14:cNvPr>
                <p14:cNvContentPartPr/>
                <p14:nvPr/>
              </p14:nvContentPartPr>
              <p14:xfrm>
                <a:off x="7887927" y="4476076"/>
                <a:ext cx="170640" cy="317520"/>
              </p14:xfrm>
            </p:contentPart>
          </mc:Choice>
          <mc:Fallback>
            <p:pic>
              <p:nvPicPr>
                <p:cNvPr id="303" name="Freihand 302">
                  <a:extLst>
                    <a:ext uri="{FF2B5EF4-FFF2-40B4-BE49-F238E27FC236}">
                      <a16:creationId xmlns:a16="http://schemas.microsoft.com/office/drawing/2014/main" id="{7822BBF0-7193-FE3C-51B8-2E5F67910519}"/>
                    </a:ext>
                  </a:extLst>
                </p:cNvPr>
                <p:cNvPicPr/>
                <p:nvPr/>
              </p:nvPicPr>
              <p:blipFill>
                <a:blip r:embed="rId490"/>
                <a:stretch>
                  <a:fillRect/>
                </a:stretch>
              </p:blipFill>
              <p:spPr>
                <a:xfrm>
                  <a:off x="7879287" y="4467436"/>
                  <a:ext cx="1882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5" name="Freihand 304">
                  <a:extLst>
                    <a:ext uri="{FF2B5EF4-FFF2-40B4-BE49-F238E27FC236}">
                      <a16:creationId xmlns:a16="http://schemas.microsoft.com/office/drawing/2014/main" id="{F488E5BC-C7AA-DE6C-0C4B-8F02324BA176}"/>
                    </a:ext>
                  </a:extLst>
                </p14:cNvPr>
                <p14:cNvContentPartPr/>
                <p14:nvPr/>
              </p14:nvContentPartPr>
              <p14:xfrm>
                <a:off x="6896487" y="4301476"/>
                <a:ext cx="226080" cy="724680"/>
              </p14:xfrm>
            </p:contentPart>
          </mc:Choice>
          <mc:Fallback>
            <p:pic>
              <p:nvPicPr>
                <p:cNvPr id="305" name="Freihand 304">
                  <a:extLst>
                    <a:ext uri="{FF2B5EF4-FFF2-40B4-BE49-F238E27FC236}">
                      <a16:creationId xmlns:a16="http://schemas.microsoft.com/office/drawing/2014/main" id="{F488E5BC-C7AA-DE6C-0C4B-8F02324BA176}"/>
                    </a:ext>
                  </a:extLst>
                </p:cNvPr>
                <p:cNvPicPr/>
                <p:nvPr/>
              </p:nvPicPr>
              <p:blipFill>
                <a:blip r:embed="rId492"/>
                <a:stretch>
                  <a:fillRect/>
                </a:stretch>
              </p:blipFill>
              <p:spPr>
                <a:xfrm>
                  <a:off x="6887847" y="4292836"/>
                  <a:ext cx="243720" cy="7423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6" name="Freihand 305">
                  <a:extLst>
                    <a:ext uri="{FF2B5EF4-FFF2-40B4-BE49-F238E27FC236}">
                      <a16:creationId xmlns:a16="http://schemas.microsoft.com/office/drawing/2014/main" id="{6544B3C2-13FD-1494-9C53-75CCD8165B35}"/>
                    </a:ext>
                  </a:extLst>
                </p14:cNvPr>
                <p14:cNvContentPartPr/>
                <p14:nvPr/>
              </p14:nvContentPartPr>
              <p14:xfrm>
                <a:off x="6975327" y="3981796"/>
                <a:ext cx="1090800" cy="777240"/>
              </p14:xfrm>
            </p:contentPart>
          </mc:Choice>
          <mc:Fallback>
            <p:pic>
              <p:nvPicPr>
                <p:cNvPr id="306" name="Freihand 305">
                  <a:extLst>
                    <a:ext uri="{FF2B5EF4-FFF2-40B4-BE49-F238E27FC236}">
                      <a16:creationId xmlns:a16="http://schemas.microsoft.com/office/drawing/2014/main" id="{6544B3C2-13FD-1494-9C53-75CCD8165B35}"/>
                    </a:ext>
                  </a:extLst>
                </p:cNvPr>
                <p:cNvPicPr/>
                <p:nvPr/>
              </p:nvPicPr>
              <p:blipFill>
                <a:blip r:embed="rId494"/>
                <a:stretch>
                  <a:fillRect/>
                </a:stretch>
              </p:blipFill>
              <p:spPr>
                <a:xfrm>
                  <a:off x="6966327" y="3972796"/>
                  <a:ext cx="1108440" cy="794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7" name="Freihand 306">
                  <a:extLst>
                    <a:ext uri="{FF2B5EF4-FFF2-40B4-BE49-F238E27FC236}">
                      <a16:creationId xmlns:a16="http://schemas.microsoft.com/office/drawing/2014/main" id="{B955E951-0B40-AC3E-EC43-DDD945F4C203}"/>
                    </a:ext>
                  </a:extLst>
                </p14:cNvPr>
                <p14:cNvContentPartPr/>
                <p14:nvPr/>
              </p14:nvContentPartPr>
              <p14:xfrm>
                <a:off x="7080447" y="4656436"/>
                <a:ext cx="1136880" cy="420480"/>
              </p14:xfrm>
            </p:contentPart>
          </mc:Choice>
          <mc:Fallback>
            <p:pic>
              <p:nvPicPr>
                <p:cNvPr id="307" name="Freihand 306">
                  <a:extLst>
                    <a:ext uri="{FF2B5EF4-FFF2-40B4-BE49-F238E27FC236}">
                      <a16:creationId xmlns:a16="http://schemas.microsoft.com/office/drawing/2014/main" id="{B955E951-0B40-AC3E-EC43-DDD945F4C203}"/>
                    </a:ext>
                  </a:extLst>
                </p:cNvPr>
                <p:cNvPicPr/>
                <p:nvPr/>
              </p:nvPicPr>
              <p:blipFill>
                <a:blip r:embed="rId496"/>
                <a:stretch>
                  <a:fillRect/>
                </a:stretch>
              </p:blipFill>
              <p:spPr>
                <a:xfrm>
                  <a:off x="7071807" y="4647796"/>
                  <a:ext cx="115452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1" name="Freihand 310">
                  <a:extLst>
                    <a:ext uri="{FF2B5EF4-FFF2-40B4-BE49-F238E27FC236}">
                      <a16:creationId xmlns:a16="http://schemas.microsoft.com/office/drawing/2014/main" id="{1DD5F29E-4E7C-026C-2926-4453B5E77E6B}"/>
                    </a:ext>
                  </a:extLst>
                </p14:cNvPr>
                <p14:cNvContentPartPr/>
                <p14:nvPr/>
              </p14:nvContentPartPr>
              <p14:xfrm>
                <a:off x="7725567" y="1456396"/>
                <a:ext cx="3205080" cy="571680"/>
              </p14:xfrm>
            </p:contentPart>
          </mc:Choice>
          <mc:Fallback>
            <p:pic>
              <p:nvPicPr>
                <p:cNvPr id="311" name="Freihand 310">
                  <a:extLst>
                    <a:ext uri="{FF2B5EF4-FFF2-40B4-BE49-F238E27FC236}">
                      <a16:creationId xmlns:a16="http://schemas.microsoft.com/office/drawing/2014/main" id="{1DD5F29E-4E7C-026C-2926-4453B5E77E6B}"/>
                    </a:ext>
                  </a:extLst>
                </p:cNvPr>
                <p:cNvPicPr/>
                <p:nvPr/>
              </p:nvPicPr>
              <p:blipFill>
                <a:blip r:embed="rId498"/>
                <a:stretch>
                  <a:fillRect/>
                </a:stretch>
              </p:blipFill>
              <p:spPr>
                <a:xfrm>
                  <a:off x="7716927" y="1447756"/>
                  <a:ext cx="3222720" cy="58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9">
            <p14:nvContentPartPr>
              <p14:cNvPr id="313" name="Freihand 312">
                <a:extLst>
                  <a:ext uri="{FF2B5EF4-FFF2-40B4-BE49-F238E27FC236}">
                    <a16:creationId xmlns:a16="http://schemas.microsoft.com/office/drawing/2014/main" id="{FE5EEEFA-15F4-5B06-6723-835D18711F46}"/>
                  </a:ext>
                </a:extLst>
              </p14:cNvPr>
              <p14:cNvContentPartPr/>
              <p14:nvPr/>
            </p14:nvContentPartPr>
            <p14:xfrm>
              <a:off x="1551207" y="2469076"/>
              <a:ext cx="3892320" cy="96480"/>
            </p14:xfrm>
          </p:contentPart>
        </mc:Choice>
        <mc:Fallback>
          <p:pic>
            <p:nvPicPr>
              <p:cNvPr id="313" name="Freihand 312">
                <a:extLst>
                  <a:ext uri="{FF2B5EF4-FFF2-40B4-BE49-F238E27FC236}">
                    <a16:creationId xmlns:a16="http://schemas.microsoft.com/office/drawing/2014/main" id="{FE5EEEFA-15F4-5B06-6723-835D18711F46}"/>
                  </a:ext>
                </a:extLst>
              </p:cNvPr>
              <p:cNvPicPr/>
              <p:nvPr/>
            </p:nvPicPr>
            <p:blipFill>
              <a:blip r:embed="rId500"/>
              <a:stretch>
                <a:fillRect/>
              </a:stretch>
            </p:blipFill>
            <p:spPr>
              <a:xfrm>
                <a:off x="1542567" y="2460436"/>
                <a:ext cx="3909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5" name="Freihand 324">
                <a:extLst>
                  <a:ext uri="{FF2B5EF4-FFF2-40B4-BE49-F238E27FC236}">
                    <a16:creationId xmlns:a16="http://schemas.microsoft.com/office/drawing/2014/main" id="{11718676-795E-5164-FD17-91A9CDBB64E2}"/>
                  </a:ext>
                </a:extLst>
              </p14:cNvPr>
              <p14:cNvContentPartPr/>
              <p14:nvPr/>
            </p14:nvContentPartPr>
            <p14:xfrm>
              <a:off x="5772927" y="3450796"/>
              <a:ext cx="15480" cy="3960"/>
            </p14:xfrm>
          </p:contentPart>
        </mc:Choice>
        <mc:Fallback>
          <p:pic>
            <p:nvPicPr>
              <p:cNvPr id="325" name="Freihand 324">
                <a:extLst>
                  <a:ext uri="{FF2B5EF4-FFF2-40B4-BE49-F238E27FC236}">
                    <a16:creationId xmlns:a16="http://schemas.microsoft.com/office/drawing/2014/main" id="{11718676-795E-5164-FD17-91A9CDBB64E2}"/>
                  </a:ext>
                </a:extLst>
              </p:cNvPr>
              <p:cNvPicPr/>
              <p:nvPr/>
            </p:nvPicPr>
            <p:blipFill>
              <a:blip r:embed="rId502"/>
              <a:stretch>
                <a:fillRect/>
              </a:stretch>
            </p:blipFill>
            <p:spPr>
              <a:xfrm>
                <a:off x="5764287" y="3441796"/>
                <a:ext cx="33120" cy="21600"/>
              </a:xfrm>
              <a:prstGeom prst="rect">
                <a:avLst/>
              </a:prstGeom>
            </p:spPr>
          </p:pic>
        </mc:Fallback>
      </mc:AlternateContent>
      <p:grpSp>
        <p:nvGrpSpPr>
          <p:cNvPr id="330" name="Gruppieren 329">
            <a:extLst>
              <a:ext uri="{FF2B5EF4-FFF2-40B4-BE49-F238E27FC236}">
                <a16:creationId xmlns:a16="http://schemas.microsoft.com/office/drawing/2014/main" id="{9273928F-07A2-90A4-463B-C54AB79DCC1B}"/>
              </a:ext>
            </a:extLst>
          </p:cNvPr>
          <p:cNvGrpSpPr/>
          <p:nvPr/>
        </p:nvGrpSpPr>
        <p:grpSpPr>
          <a:xfrm>
            <a:off x="2052687" y="3556636"/>
            <a:ext cx="4568760" cy="1142640"/>
            <a:chOff x="2052687" y="3556636"/>
            <a:chExt cx="4568760" cy="1142640"/>
          </a:xfrm>
        </p:grpSpPr>
        <mc:AlternateContent xmlns:mc="http://schemas.openxmlformats.org/markup-compatibility/2006">
          <mc:Choice xmlns:p14="http://schemas.microsoft.com/office/powerpoint/2010/main" Requires="p14">
            <p:contentPart p14:bwMode="auto" r:id="rId503">
              <p14:nvContentPartPr>
                <p14:cNvPr id="314" name="Freihand 313">
                  <a:extLst>
                    <a:ext uri="{FF2B5EF4-FFF2-40B4-BE49-F238E27FC236}">
                      <a16:creationId xmlns:a16="http://schemas.microsoft.com/office/drawing/2014/main" id="{96CE449D-08B0-F53C-B8AA-D5AB2B04782C}"/>
                    </a:ext>
                  </a:extLst>
                </p14:cNvPr>
                <p14:cNvContentPartPr/>
                <p14:nvPr/>
              </p14:nvContentPartPr>
              <p14:xfrm>
                <a:off x="2052687" y="4613236"/>
                <a:ext cx="4019400" cy="86040"/>
              </p14:xfrm>
            </p:contentPart>
          </mc:Choice>
          <mc:Fallback>
            <p:pic>
              <p:nvPicPr>
                <p:cNvPr id="314" name="Freihand 313">
                  <a:extLst>
                    <a:ext uri="{FF2B5EF4-FFF2-40B4-BE49-F238E27FC236}">
                      <a16:creationId xmlns:a16="http://schemas.microsoft.com/office/drawing/2014/main" id="{96CE449D-08B0-F53C-B8AA-D5AB2B04782C}"/>
                    </a:ext>
                  </a:extLst>
                </p:cNvPr>
                <p:cNvPicPr/>
                <p:nvPr/>
              </p:nvPicPr>
              <p:blipFill>
                <a:blip r:embed="rId504"/>
                <a:stretch>
                  <a:fillRect/>
                </a:stretch>
              </p:blipFill>
              <p:spPr>
                <a:xfrm>
                  <a:off x="2044047" y="4604236"/>
                  <a:ext cx="4037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5" name="Freihand 314">
                  <a:extLst>
                    <a:ext uri="{FF2B5EF4-FFF2-40B4-BE49-F238E27FC236}">
                      <a16:creationId xmlns:a16="http://schemas.microsoft.com/office/drawing/2014/main" id="{B7DCB0C1-CD16-743C-052B-54745A8E1EAB}"/>
                    </a:ext>
                  </a:extLst>
                </p14:cNvPr>
                <p14:cNvContentPartPr/>
                <p14:nvPr/>
              </p14:nvContentPartPr>
              <p14:xfrm>
                <a:off x="5989287" y="4219036"/>
                <a:ext cx="291600" cy="397800"/>
              </p14:xfrm>
            </p:contentPart>
          </mc:Choice>
          <mc:Fallback>
            <p:pic>
              <p:nvPicPr>
                <p:cNvPr id="315" name="Freihand 314">
                  <a:extLst>
                    <a:ext uri="{FF2B5EF4-FFF2-40B4-BE49-F238E27FC236}">
                      <a16:creationId xmlns:a16="http://schemas.microsoft.com/office/drawing/2014/main" id="{B7DCB0C1-CD16-743C-052B-54745A8E1EAB}"/>
                    </a:ext>
                  </a:extLst>
                </p:cNvPr>
                <p:cNvPicPr/>
                <p:nvPr/>
              </p:nvPicPr>
              <p:blipFill>
                <a:blip r:embed="rId506"/>
                <a:stretch>
                  <a:fillRect/>
                </a:stretch>
              </p:blipFill>
              <p:spPr>
                <a:xfrm>
                  <a:off x="5980647" y="4210396"/>
                  <a:ext cx="30924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7" name="Freihand 316">
                  <a:extLst>
                    <a:ext uri="{FF2B5EF4-FFF2-40B4-BE49-F238E27FC236}">
                      <a16:creationId xmlns:a16="http://schemas.microsoft.com/office/drawing/2014/main" id="{B132A758-B240-5AAB-FCC2-66002E63FD65}"/>
                    </a:ext>
                  </a:extLst>
                </p14:cNvPr>
                <p14:cNvContentPartPr/>
                <p14:nvPr/>
              </p14:nvContentPartPr>
              <p14:xfrm>
                <a:off x="6114207" y="3896476"/>
                <a:ext cx="211680" cy="307800"/>
              </p14:xfrm>
            </p:contentPart>
          </mc:Choice>
          <mc:Fallback>
            <p:pic>
              <p:nvPicPr>
                <p:cNvPr id="317" name="Freihand 316">
                  <a:extLst>
                    <a:ext uri="{FF2B5EF4-FFF2-40B4-BE49-F238E27FC236}">
                      <a16:creationId xmlns:a16="http://schemas.microsoft.com/office/drawing/2014/main" id="{B132A758-B240-5AAB-FCC2-66002E63FD65}"/>
                    </a:ext>
                  </a:extLst>
                </p:cNvPr>
                <p:cNvPicPr/>
                <p:nvPr/>
              </p:nvPicPr>
              <p:blipFill>
                <a:blip r:embed="rId508"/>
                <a:stretch>
                  <a:fillRect/>
                </a:stretch>
              </p:blipFill>
              <p:spPr>
                <a:xfrm>
                  <a:off x="6105207" y="3887836"/>
                  <a:ext cx="2293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8" name="Freihand 317">
                  <a:extLst>
                    <a:ext uri="{FF2B5EF4-FFF2-40B4-BE49-F238E27FC236}">
                      <a16:creationId xmlns:a16="http://schemas.microsoft.com/office/drawing/2014/main" id="{E34EA533-8B9B-43CF-4F4E-062B5072187F}"/>
                    </a:ext>
                  </a:extLst>
                </p14:cNvPr>
                <p14:cNvContentPartPr/>
                <p14:nvPr/>
              </p14:nvContentPartPr>
              <p14:xfrm>
                <a:off x="6282687" y="4019956"/>
                <a:ext cx="81720" cy="213480"/>
              </p14:xfrm>
            </p:contentPart>
          </mc:Choice>
          <mc:Fallback>
            <p:pic>
              <p:nvPicPr>
                <p:cNvPr id="318" name="Freihand 317">
                  <a:extLst>
                    <a:ext uri="{FF2B5EF4-FFF2-40B4-BE49-F238E27FC236}">
                      <a16:creationId xmlns:a16="http://schemas.microsoft.com/office/drawing/2014/main" id="{E34EA533-8B9B-43CF-4F4E-062B5072187F}"/>
                    </a:ext>
                  </a:extLst>
                </p:cNvPr>
                <p:cNvPicPr/>
                <p:nvPr/>
              </p:nvPicPr>
              <p:blipFill>
                <a:blip r:embed="rId510"/>
                <a:stretch>
                  <a:fillRect/>
                </a:stretch>
              </p:blipFill>
              <p:spPr>
                <a:xfrm>
                  <a:off x="6274047" y="4010956"/>
                  <a:ext cx="99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9" name="Freihand 318">
                  <a:extLst>
                    <a:ext uri="{FF2B5EF4-FFF2-40B4-BE49-F238E27FC236}">
                      <a16:creationId xmlns:a16="http://schemas.microsoft.com/office/drawing/2014/main" id="{DDF4E5FE-3511-BDB5-D718-18A6BBD796B1}"/>
                    </a:ext>
                  </a:extLst>
                </p14:cNvPr>
                <p14:cNvContentPartPr/>
                <p14:nvPr/>
              </p14:nvContentPartPr>
              <p14:xfrm>
                <a:off x="4863207" y="3637636"/>
                <a:ext cx="164520" cy="232560"/>
              </p14:xfrm>
            </p:contentPart>
          </mc:Choice>
          <mc:Fallback>
            <p:pic>
              <p:nvPicPr>
                <p:cNvPr id="319" name="Freihand 318">
                  <a:extLst>
                    <a:ext uri="{FF2B5EF4-FFF2-40B4-BE49-F238E27FC236}">
                      <a16:creationId xmlns:a16="http://schemas.microsoft.com/office/drawing/2014/main" id="{DDF4E5FE-3511-BDB5-D718-18A6BBD796B1}"/>
                    </a:ext>
                  </a:extLst>
                </p:cNvPr>
                <p:cNvPicPr/>
                <p:nvPr/>
              </p:nvPicPr>
              <p:blipFill>
                <a:blip r:embed="rId512"/>
                <a:stretch>
                  <a:fillRect/>
                </a:stretch>
              </p:blipFill>
              <p:spPr>
                <a:xfrm>
                  <a:off x="4854567" y="3628996"/>
                  <a:ext cx="182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0" name="Freihand 319">
                  <a:extLst>
                    <a:ext uri="{FF2B5EF4-FFF2-40B4-BE49-F238E27FC236}">
                      <a16:creationId xmlns:a16="http://schemas.microsoft.com/office/drawing/2014/main" id="{DB8D1CAF-575E-6EC2-B5D5-B353FF679ACA}"/>
                    </a:ext>
                  </a:extLst>
                </p14:cNvPr>
                <p14:cNvContentPartPr/>
                <p14:nvPr/>
              </p14:nvContentPartPr>
              <p14:xfrm>
                <a:off x="5048607" y="3571396"/>
                <a:ext cx="217080" cy="218520"/>
              </p14:xfrm>
            </p:contentPart>
          </mc:Choice>
          <mc:Fallback>
            <p:pic>
              <p:nvPicPr>
                <p:cNvPr id="320" name="Freihand 319">
                  <a:extLst>
                    <a:ext uri="{FF2B5EF4-FFF2-40B4-BE49-F238E27FC236}">
                      <a16:creationId xmlns:a16="http://schemas.microsoft.com/office/drawing/2014/main" id="{DB8D1CAF-575E-6EC2-B5D5-B353FF679ACA}"/>
                    </a:ext>
                  </a:extLst>
                </p:cNvPr>
                <p:cNvPicPr/>
                <p:nvPr/>
              </p:nvPicPr>
              <p:blipFill>
                <a:blip r:embed="rId514"/>
                <a:stretch>
                  <a:fillRect/>
                </a:stretch>
              </p:blipFill>
              <p:spPr>
                <a:xfrm>
                  <a:off x="5039607" y="3562396"/>
                  <a:ext cx="234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1" name="Freihand 320">
                  <a:extLst>
                    <a:ext uri="{FF2B5EF4-FFF2-40B4-BE49-F238E27FC236}">
                      <a16:creationId xmlns:a16="http://schemas.microsoft.com/office/drawing/2014/main" id="{30438327-CA48-B115-FABC-E2E2C34FA896}"/>
                    </a:ext>
                  </a:extLst>
                </p14:cNvPr>
                <p14:cNvContentPartPr/>
                <p14:nvPr/>
              </p14:nvContentPartPr>
              <p14:xfrm>
                <a:off x="5303847" y="3635476"/>
                <a:ext cx="118440" cy="105480"/>
              </p14:xfrm>
            </p:contentPart>
          </mc:Choice>
          <mc:Fallback>
            <p:pic>
              <p:nvPicPr>
                <p:cNvPr id="321" name="Freihand 320">
                  <a:extLst>
                    <a:ext uri="{FF2B5EF4-FFF2-40B4-BE49-F238E27FC236}">
                      <a16:creationId xmlns:a16="http://schemas.microsoft.com/office/drawing/2014/main" id="{30438327-CA48-B115-FABC-E2E2C34FA896}"/>
                    </a:ext>
                  </a:extLst>
                </p:cNvPr>
                <p:cNvPicPr/>
                <p:nvPr/>
              </p:nvPicPr>
              <p:blipFill>
                <a:blip r:embed="rId516"/>
                <a:stretch>
                  <a:fillRect/>
                </a:stretch>
              </p:blipFill>
              <p:spPr>
                <a:xfrm>
                  <a:off x="5295207" y="3626476"/>
                  <a:ext cx="136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2" name="Freihand 321">
                  <a:extLst>
                    <a:ext uri="{FF2B5EF4-FFF2-40B4-BE49-F238E27FC236}">
                      <a16:creationId xmlns:a16="http://schemas.microsoft.com/office/drawing/2014/main" id="{784A08CE-CE87-0417-0E50-3AFD1F10B22B}"/>
                    </a:ext>
                  </a:extLst>
                </p14:cNvPr>
                <p14:cNvContentPartPr/>
                <p14:nvPr/>
              </p14:nvContentPartPr>
              <p14:xfrm>
                <a:off x="5352447" y="3615316"/>
                <a:ext cx="237600" cy="69120"/>
              </p14:xfrm>
            </p:contentPart>
          </mc:Choice>
          <mc:Fallback>
            <p:pic>
              <p:nvPicPr>
                <p:cNvPr id="322" name="Freihand 321">
                  <a:extLst>
                    <a:ext uri="{FF2B5EF4-FFF2-40B4-BE49-F238E27FC236}">
                      <a16:creationId xmlns:a16="http://schemas.microsoft.com/office/drawing/2014/main" id="{784A08CE-CE87-0417-0E50-3AFD1F10B22B}"/>
                    </a:ext>
                  </a:extLst>
                </p:cNvPr>
                <p:cNvPicPr/>
                <p:nvPr/>
              </p:nvPicPr>
              <p:blipFill>
                <a:blip r:embed="rId518"/>
                <a:stretch>
                  <a:fillRect/>
                </a:stretch>
              </p:blipFill>
              <p:spPr>
                <a:xfrm>
                  <a:off x="5343807" y="3606316"/>
                  <a:ext cx="255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3" name="Freihand 322">
                  <a:extLst>
                    <a:ext uri="{FF2B5EF4-FFF2-40B4-BE49-F238E27FC236}">
                      <a16:creationId xmlns:a16="http://schemas.microsoft.com/office/drawing/2014/main" id="{BCFC8498-C39C-9246-7F03-D7F6A180B1A4}"/>
                    </a:ext>
                  </a:extLst>
                </p14:cNvPr>
                <p14:cNvContentPartPr/>
                <p14:nvPr/>
              </p14:nvContentPartPr>
              <p14:xfrm>
                <a:off x="5565927" y="3582556"/>
                <a:ext cx="165600" cy="127800"/>
              </p14:xfrm>
            </p:contentPart>
          </mc:Choice>
          <mc:Fallback>
            <p:pic>
              <p:nvPicPr>
                <p:cNvPr id="323" name="Freihand 322">
                  <a:extLst>
                    <a:ext uri="{FF2B5EF4-FFF2-40B4-BE49-F238E27FC236}">
                      <a16:creationId xmlns:a16="http://schemas.microsoft.com/office/drawing/2014/main" id="{BCFC8498-C39C-9246-7F03-D7F6A180B1A4}"/>
                    </a:ext>
                  </a:extLst>
                </p:cNvPr>
                <p:cNvPicPr/>
                <p:nvPr/>
              </p:nvPicPr>
              <p:blipFill>
                <a:blip r:embed="rId520"/>
                <a:stretch>
                  <a:fillRect/>
                </a:stretch>
              </p:blipFill>
              <p:spPr>
                <a:xfrm>
                  <a:off x="5557287" y="3573556"/>
                  <a:ext cx="183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4" name="Freihand 323">
                  <a:extLst>
                    <a:ext uri="{FF2B5EF4-FFF2-40B4-BE49-F238E27FC236}">
                      <a16:creationId xmlns:a16="http://schemas.microsoft.com/office/drawing/2014/main" id="{15850516-20CA-C9FE-2DC8-90DDB85D47CF}"/>
                    </a:ext>
                  </a:extLst>
                </p14:cNvPr>
                <p14:cNvContentPartPr/>
                <p14:nvPr/>
              </p14:nvContentPartPr>
              <p14:xfrm>
                <a:off x="5802447" y="3556636"/>
                <a:ext cx="68760" cy="106920"/>
              </p14:xfrm>
            </p:contentPart>
          </mc:Choice>
          <mc:Fallback>
            <p:pic>
              <p:nvPicPr>
                <p:cNvPr id="324" name="Freihand 323">
                  <a:extLst>
                    <a:ext uri="{FF2B5EF4-FFF2-40B4-BE49-F238E27FC236}">
                      <a16:creationId xmlns:a16="http://schemas.microsoft.com/office/drawing/2014/main" id="{15850516-20CA-C9FE-2DC8-90DDB85D47CF}"/>
                    </a:ext>
                  </a:extLst>
                </p:cNvPr>
                <p:cNvPicPr/>
                <p:nvPr/>
              </p:nvPicPr>
              <p:blipFill>
                <a:blip r:embed="rId522"/>
                <a:stretch>
                  <a:fillRect/>
                </a:stretch>
              </p:blipFill>
              <p:spPr>
                <a:xfrm>
                  <a:off x="5793447" y="3547636"/>
                  <a:ext cx="86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6" name="Freihand 325">
                  <a:extLst>
                    <a:ext uri="{FF2B5EF4-FFF2-40B4-BE49-F238E27FC236}">
                      <a16:creationId xmlns:a16="http://schemas.microsoft.com/office/drawing/2014/main" id="{A7E64F74-751E-AA91-29B6-A30E8FF81C8A}"/>
                    </a:ext>
                  </a:extLst>
                </p14:cNvPr>
                <p14:cNvContentPartPr/>
                <p14:nvPr/>
              </p14:nvContentPartPr>
              <p14:xfrm>
                <a:off x="5753847" y="3661756"/>
                <a:ext cx="250920" cy="171360"/>
              </p14:xfrm>
            </p:contentPart>
          </mc:Choice>
          <mc:Fallback>
            <p:pic>
              <p:nvPicPr>
                <p:cNvPr id="326" name="Freihand 325">
                  <a:extLst>
                    <a:ext uri="{FF2B5EF4-FFF2-40B4-BE49-F238E27FC236}">
                      <a16:creationId xmlns:a16="http://schemas.microsoft.com/office/drawing/2014/main" id="{A7E64F74-751E-AA91-29B6-A30E8FF81C8A}"/>
                    </a:ext>
                  </a:extLst>
                </p:cNvPr>
                <p:cNvPicPr/>
                <p:nvPr/>
              </p:nvPicPr>
              <p:blipFill>
                <a:blip r:embed="rId524"/>
                <a:stretch>
                  <a:fillRect/>
                </a:stretch>
              </p:blipFill>
              <p:spPr>
                <a:xfrm>
                  <a:off x="5745207" y="3652756"/>
                  <a:ext cx="268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8" name="Freihand 327">
                  <a:extLst>
                    <a:ext uri="{FF2B5EF4-FFF2-40B4-BE49-F238E27FC236}">
                      <a16:creationId xmlns:a16="http://schemas.microsoft.com/office/drawing/2014/main" id="{38C71B28-7D9A-C00A-E4AC-9D8CC0BB7DB0}"/>
                    </a:ext>
                  </a:extLst>
                </p14:cNvPr>
                <p14:cNvContentPartPr/>
                <p14:nvPr/>
              </p14:nvContentPartPr>
              <p14:xfrm>
                <a:off x="6534687" y="4347916"/>
                <a:ext cx="50760" cy="190800"/>
              </p14:xfrm>
            </p:contentPart>
          </mc:Choice>
          <mc:Fallback>
            <p:pic>
              <p:nvPicPr>
                <p:cNvPr id="328" name="Freihand 327">
                  <a:extLst>
                    <a:ext uri="{FF2B5EF4-FFF2-40B4-BE49-F238E27FC236}">
                      <a16:creationId xmlns:a16="http://schemas.microsoft.com/office/drawing/2014/main" id="{38C71B28-7D9A-C00A-E4AC-9D8CC0BB7DB0}"/>
                    </a:ext>
                  </a:extLst>
                </p:cNvPr>
                <p:cNvPicPr/>
                <p:nvPr/>
              </p:nvPicPr>
              <p:blipFill>
                <a:blip r:embed="rId526"/>
                <a:stretch>
                  <a:fillRect/>
                </a:stretch>
              </p:blipFill>
              <p:spPr>
                <a:xfrm>
                  <a:off x="6525687" y="4339276"/>
                  <a:ext cx="68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9" name="Freihand 328">
                  <a:extLst>
                    <a:ext uri="{FF2B5EF4-FFF2-40B4-BE49-F238E27FC236}">
                      <a16:creationId xmlns:a16="http://schemas.microsoft.com/office/drawing/2014/main" id="{5381ABAA-EBA3-8FDD-B963-F7FE52C42037}"/>
                    </a:ext>
                  </a:extLst>
                </p14:cNvPr>
                <p14:cNvContentPartPr/>
                <p14:nvPr/>
              </p14:nvContentPartPr>
              <p14:xfrm>
                <a:off x="6485007" y="4221916"/>
                <a:ext cx="136440" cy="205920"/>
              </p14:xfrm>
            </p:contentPart>
          </mc:Choice>
          <mc:Fallback>
            <p:pic>
              <p:nvPicPr>
                <p:cNvPr id="329" name="Freihand 328">
                  <a:extLst>
                    <a:ext uri="{FF2B5EF4-FFF2-40B4-BE49-F238E27FC236}">
                      <a16:creationId xmlns:a16="http://schemas.microsoft.com/office/drawing/2014/main" id="{5381ABAA-EBA3-8FDD-B963-F7FE52C42037}"/>
                    </a:ext>
                  </a:extLst>
                </p:cNvPr>
                <p:cNvPicPr/>
                <p:nvPr/>
              </p:nvPicPr>
              <p:blipFill>
                <a:blip r:embed="rId528"/>
                <a:stretch>
                  <a:fillRect/>
                </a:stretch>
              </p:blipFill>
              <p:spPr>
                <a:xfrm>
                  <a:off x="6476367" y="4212916"/>
                  <a:ext cx="154080" cy="223560"/>
                </a:xfrm>
                <a:prstGeom prst="rect">
                  <a:avLst/>
                </a:prstGeom>
              </p:spPr>
            </p:pic>
          </mc:Fallback>
        </mc:AlternateContent>
      </p:grpSp>
      <p:grpSp>
        <p:nvGrpSpPr>
          <p:cNvPr id="333" name="Gruppieren 332">
            <a:extLst>
              <a:ext uri="{FF2B5EF4-FFF2-40B4-BE49-F238E27FC236}">
                <a16:creationId xmlns:a16="http://schemas.microsoft.com/office/drawing/2014/main" id="{AF2C76C2-D9AB-9B60-AF47-07714C59FA6C}"/>
              </a:ext>
            </a:extLst>
          </p:cNvPr>
          <p:cNvGrpSpPr/>
          <p:nvPr/>
        </p:nvGrpSpPr>
        <p:grpSpPr>
          <a:xfrm>
            <a:off x="5453247" y="6243676"/>
            <a:ext cx="353880" cy="246960"/>
            <a:chOff x="5453247" y="6243676"/>
            <a:chExt cx="353880" cy="246960"/>
          </a:xfrm>
        </p:grpSpPr>
        <mc:AlternateContent xmlns:mc="http://schemas.openxmlformats.org/markup-compatibility/2006">
          <mc:Choice xmlns:p14="http://schemas.microsoft.com/office/powerpoint/2010/main" Requires="p14">
            <p:contentPart p14:bwMode="auto" r:id="rId529">
              <p14:nvContentPartPr>
                <p14:cNvPr id="331" name="Freihand 330">
                  <a:extLst>
                    <a:ext uri="{FF2B5EF4-FFF2-40B4-BE49-F238E27FC236}">
                      <a16:creationId xmlns:a16="http://schemas.microsoft.com/office/drawing/2014/main" id="{4AE092B3-9A12-591C-CD18-F052E28D0893}"/>
                    </a:ext>
                  </a:extLst>
                </p14:cNvPr>
                <p14:cNvContentPartPr/>
                <p14:nvPr/>
              </p14:nvContentPartPr>
              <p14:xfrm>
                <a:off x="5453247" y="6364996"/>
                <a:ext cx="218520" cy="56520"/>
              </p14:xfrm>
            </p:contentPart>
          </mc:Choice>
          <mc:Fallback>
            <p:pic>
              <p:nvPicPr>
                <p:cNvPr id="331" name="Freihand 330">
                  <a:extLst>
                    <a:ext uri="{FF2B5EF4-FFF2-40B4-BE49-F238E27FC236}">
                      <a16:creationId xmlns:a16="http://schemas.microsoft.com/office/drawing/2014/main" id="{4AE092B3-9A12-591C-CD18-F052E28D0893}"/>
                    </a:ext>
                  </a:extLst>
                </p:cNvPr>
                <p:cNvPicPr/>
                <p:nvPr/>
              </p:nvPicPr>
              <p:blipFill>
                <a:blip r:embed="rId530"/>
                <a:stretch>
                  <a:fillRect/>
                </a:stretch>
              </p:blipFill>
              <p:spPr>
                <a:xfrm>
                  <a:off x="5444247" y="6355996"/>
                  <a:ext cx="236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2" name="Freihand 331">
                  <a:extLst>
                    <a:ext uri="{FF2B5EF4-FFF2-40B4-BE49-F238E27FC236}">
                      <a16:creationId xmlns:a16="http://schemas.microsoft.com/office/drawing/2014/main" id="{C02E4CFB-5BF5-8FC8-A4DD-608F5BF5C4C4}"/>
                    </a:ext>
                  </a:extLst>
                </p14:cNvPr>
                <p14:cNvContentPartPr/>
                <p14:nvPr/>
              </p14:nvContentPartPr>
              <p14:xfrm>
                <a:off x="5508687" y="6243676"/>
                <a:ext cx="298440" cy="246960"/>
              </p14:xfrm>
            </p:contentPart>
          </mc:Choice>
          <mc:Fallback>
            <p:pic>
              <p:nvPicPr>
                <p:cNvPr id="332" name="Freihand 331">
                  <a:extLst>
                    <a:ext uri="{FF2B5EF4-FFF2-40B4-BE49-F238E27FC236}">
                      <a16:creationId xmlns:a16="http://schemas.microsoft.com/office/drawing/2014/main" id="{C02E4CFB-5BF5-8FC8-A4DD-608F5BF5C4C4}"/>
                    </a:ext>
                  </a:extLst>
                </p:cNvPr>
                <p:cNvPicPr/>
                <p:nvPr/>
              </p:nvPicPr>
              <p:blipFill>
                <a:blip r:embed="rId532"/>
                <a:stretch>
                  <a:fillRect/>
                </a:stretch>
              </p:blipFill>
              <p:spPr>
                <a:xfrm>
                  <a:off x="5500047" y="6234676"/>
                  <a:ext cx="316080" cy="264600"/>
                </a:xfrm>
                <a:prstGeom prst="rect">
                  <a:avLst/>
                </a:prstGeom>
              </p:spPr>
            </p:pic>
          </mc:Fallback>
        </mc:AlternateContent>
      </p:grpSp>
      <p:grpSp>
        <p:nvGrpSpPr>
          <p:cNvPr id="352" name="Gruppieren 351">
            <a:extLst>
              <a:ext uri="{FF2B5EF4-FFF2-40B4-BE49-F238E27FC236}">
                <a16:creationId xmlns:a16="http://schemas.microsoft.com/office/drawing/2014/main" id="{F7619268-F155-275A-39B8-37A31A71150A}"/>
              </a:ext>
            </a:extLst>
          </p:cNvPr>
          <p:cNvGrpSpPr/>
          <p:nvPr/>
        </p:nvGrpSpPr>
        <p:grpSpPr>
          <a:xfrm>
            <a:off x="6032847" y="5805556"/>
            <a:ext cx="1453680" cy="822240"/>
            <a:chOff x="6032847" y="5805556"/>
            <a:chExt cx="1453680" cy="822240"/>
          </a:xfrm>
        </p:grpSpPr>
        <mc:AlternateContent xmlns:mc="http://schemas.openxmlformats.org/markup-compatibility/2006">
          <mc:Choice xmlns:p14="http://schemas.microsoft.com/office/powerpoint/2010/main" Requires="p14">
            <p:contentPart p14:bwMode="auto" r:id="rId533">
              <p14:nvContentPartPr>
                <p14:cNvPr id="334" name="Freihand 333">
                  <a:extLst>
                    <a:ext uri="{FF2B5EF4-FFF2-40B4-BE49-F238E27FC236}">
                      <a16:creationId xmlns:a16="http://schemas.microsoft.com/office/drawing/2014/main" id="{34D7C29F-4915-9215-C82F-A845FC3071B5}"/>
                    </a:ext>
                  </a:extLst>
                </p14:cNvPr>
                <p14:cNvContentPartPr/>
                <p14:nvPr/>
              </p14:nvContentPartPr>
              <p14:xfrm>
                <a:off x="6032847" y="6264916"/>
                <a:ext cx="217440" cy="94680"/>
              </p14:xfrm>
            </p:contentPart>
          </mc:Choice>
          <mc:Fallback>
            <p:pic>
              <p:nvPicPr>
                <p:cNvPr id="334" name="Freihand 333">
                  <a:extLst>
                    <a:ext uri="{FF2B5EF4-FFF2-40B4-BE49-F238E27FC236}">
                      <a16:creationId xmlns:a16="http://schemas.microsoft.com/office/drawing/2014/main" id="{34D7C29F-4915-9215-C82F-A845FC3071B5}"/>
                    </a:ext>
                  </a:extLst>
                </p:cNvPr>
                <p:cNvPicPr/>
                <p:nvPr/>
              </p:nvPicPr>
              <p:blipFill>
                <a:blip r:embed="rId534"/>
                <a:stretch>
                  <a:fillRect/>
                </a:stretch>
              </p:blipFill>
              <p:spPr>
                <a:xfrm>
                  <a:off x="6023847" y="6255916"/>
                  <a:ext cx="235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5" name="Freihand 334">
                  <a:extLst>
                    <a:ext uri="{FF2B5EF4-FFF2-40B4-BE49-F238E27FC236}">
                      <a16:creationId xmlns:a16="http://schemas.microsoft.com/office/drawing/2014/main" id="{AA8FB22A-3A05-6F66-E31D-4331BF6401DA}"/>
                    </a:ext>
                  </a:extLst>
                </p14:cNvPr>
                <p14:cNvContentPartPr/>
                <p14:nvPr/>
              </p14:nvContentPartPr>
              <p14:xfrm>
                <a:off x="6210687" y="6185716"/>
                <a:ext cx="29880" cy="30240"/>
              </p14:xfrm>
            </p:contentPart>
          </mc:Choice>
          <mc:Fallback>
            <p:pic>
              <p:nvPicPr>
                <p:cNvPr id="335" name="Freihand 334">
                  <a:extLst>
                    <a:ext uri="{FF2B5EF4-FFF2-40B4-BE49-F238E27FC236}">
                      <a16:creationId xmlns:a16="http://schemas.microsoft.com/office/drawing/2014/main" id="{AA8FB22A-3A05-6F66-E31D-4331BF6401DA}"/>
                    </a:ext>
                  </a:extLst>
                </p:cNvPr>
                <p:cNvPicPr/>
                <p:nvPr/>
              </p:nvPicPr>
              <p:blipFill>
                <a:blip r:embed="rId536"/>
                <a:stretch>
                  <a:fillRect/>
                </a:stretch>
              </p:blipFill>
              <p:spPr>
                <a:xfrm>
                  <a:off x="6201687" y="6177076"/>
                  <a:ext cx="47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6" name="Freihand 335">
                  <a:extLst>
                    <a:ext uri="{FF2B5EF4-FFF2-40B4-BE49-F238E27FC236}">
                      <a16:creationId xmlns:a16="http://schemas.microsoft.com/office/drawing/2014/main" id="{94D9CA0D-FF5C-AC05-5306-427C8CA872EE}"/>
                    </a:ext>
                  </a:extLst>
                </p14:cNvPr>
                <p14:cNvContentPartPr/>
                <p14:nvPr/>
              </p14:nvContentPartPr>
              <p14:xfrm>
                <a:off x="6292767" y="6202996"/>
                <a:ext cx="93240" cy="129960"/>
              </p14:xfrm>
            </p:contentPart>
          </mc:Choice>
          <mc:Fallback>
            <p:pic>
              <p:nvPicPr>
                <p:cNvPr id="336" name="Freihand 335">
                  <a:extLst>
                    <a:ext uri="{FF2B5EF4-FFF2-40B4-BE49-F238E27FC236}">
                      <a16:creationId xmlns:a16="http://schemas.microsoft.com/office/drawing/2014/main" id="{94D9CA0D-FF5C-AC05-5306-427C8CA872EE}"/>
                    </a:ext>
                  </a:extLst>
                </p:cNvPr>
                <p:cNvPicPr/>
                <p:nvPr/>
              </p:nvPicPr>
              <p:blipFill>
                <a:blip r:embed="rId538"/>
                <a:stretch>
                  <a:fillRect/>
                </a:stretch>
              </p:blipFill>
              <p:spPr>
                <a:xfrm>
                  <a:off x="6283767" y="6193996"/>
                  <a:ext cx="110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7" name="Freihand 336">
                  <a:extLst>
                    <a:ext uri="{FF2B5EF4-FFF2-40B4-BE49-F238E27FC236}">
                      <a16:creationId xmlns:a16="http://schemas.microsoft.com/office/drawing/2014/main" id="{D4C70DE2-5ABC-6B7D-2B4E-271D5B6E9422}"/>
                    </a:ext>
                  </a:extLst>
                </p14:cNvPr>
                <p14:cNvContentPartPr/>
                <p14:nvPr/>
              </p14:nvContentPartPr>
              <p14:xfrm>
                <a:off x="6459807" y="6161596"/>
                <a:ext cx="113760" cy="282240"/>
              </p14:xfrm>
            </p:contentPart>
          </mc:Choice>
          <mc:Fallback>
            <p:pic>
              <p:nvPicPr>
                <p:cNvPr id="337" name="Freihand 336">
                  <a:extLst>
                    <a:ext uri="{FF2B5EF4-FFF2-40B4-BE49-F238E27FC236}">
                      <a16:creationId xmlns:a16="http://schemas.microsoft.com/office/drawing/2014/main" id="{D4C70DE2-5ABC-6B7D-2B4E-271D5B6E9422}"/>
                    </a:ext>
                  </a:extLst>
                </p:cNvPr>
                <p:cNvPicPr/>
                <p:nvPr/>
              </p:nvPicPr>
              <p:blipFill>
                <a:blip r:embed="rId540"/>
                <a:stretch>
                  <a:fillRect/>
                </a:stretch>
              </p:blipFill>
              <p:spPr>
                <a:xfrm>
                  <a:off x="6450807" y="6152956"/>
                  <a:ext cx="1314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8" name="Freihand 337">
                  <a:extLst>
                    <a:ext uri="{FF2B5EF4-FFF2-40B4-BE49-F238E27FC236}">
                      <a16:creationId xmlns:a16="http://schemas.microsoft.com/office/drawing/2014/main" id="{83662706-B4A7-4DC2-1899-44980B34CFC2}"/>
                    </a:ext>
                  </a:extLst>
                </p14:cNvPr>
                <p14:cNvContentPartPr/>
                <p14:nvPr/>
              </p14:nvContentPartPr>
              <p14:xfrm>
                <a:off x="6639087" y="6092116"/>
                <a:ext cx="91440" cy="160200"/>
              </p14:xfrm>
            </p:contentPart>
          </mc:Choice>
          <mc:Fallback>
            <p:pic>
              <p:nvPicPr>
                <p:cNvPr id="338" name="Freihand 337">
                  <a:extLst>
                    <a:ext uri="{FF2B5EF4-FFF2-40B4-BE49-F238E27FC236}">
                      <a16:creationId xmlns:a16="http://schemas.microsoft.com/office/drawing/2014/main" id="{83662706-B4A7-4DC2-1899-44980B34CFC2}"/>
                    </a:ext>
                  </a:extLst>
                </p:cNvPr>
                <p:cNvPicPr/>
                <p:nvPr/>
              </p:nvPicPr>
              <p:blipFill>
                <a:blip r:embed="rId542"/>
                <a:stretch>
                  <a:fillRect/>
                </a:stretch>
              </p:blipFill>
              <p:spPr>
                <a:xfrm>
                  <a:off x="6630087" y="6083476"/>
                  <a:ext cx="109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9" name="Freihand 338">
                  <a:extLst>
                    <a:ext uri="{FF2B5EF4-FFF2-40B4-BE49-F238E27FC236}">
                      <a16:creationId xmlns:a16="http://schemas.microsoft.com/office/drawing/2014/main" id="{1AD845D7-197A-A7D0-AD5F-4ECEB39C9056}"/>
                    </a:ext>
                  </a:extLst>
                </p14:cNvPr>
                <p14:cNvContentPartPr/>
                <p14:nvPr/>
              </p14:nvContentPartPr>
              <p14:xfrm>
                <a:off x="6739887" y="6082036"/>
                <a:ext cx="98640" cy="123120"/>
              </p14:xfrm>
            </p:contentPart>
          </mc:Choice>
          <mc:Fallback>
            <p:pic>
              <p:nvPicPr>
                <p:cNvPr id="339" name="Freihand 338">
                  <a:extLst>
                    <a:ext uri="{FF2B5EF4-FFF2-40B4-BE49-F238E27FC236}">
                      <a16:creationId xmlns:a16="http://schemas.microsoft.com/office/drawing/2014/main" id="{1AD845D7-197A-A7D0-AD5F-4ECEB39C9056}"/>
                    </a:ext>
                  </a:extLst>
                </p:cNvPr>
                <p:cNvPicPr/>
                <p:nvPr/>
              </p:nvPicPr>
              <p:blipFill>
                <a:blip r:embed="rId544"/>
                <a:stretch>
                  <a:fillRect/>
                </a:stretch>
              </p:blipFill>
              <p:spPr>
                <a:xfrm>
                  <a:off x="6730887" y="6073396"/>
                  <a:ext cx="11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0" name="Freihand 339">
                  <a:extLst>
                    <a:ext uri="{FF2B5EF4-FFF2-40B4-BE49-F238E27FC236}">
                      <a16:creationId xmlns:a16="http://schemas.microsoft.com/office/drawing/2014/main" id="{2E3CEC88-AF9A-0F47-C45E-1C7A16CEC33D}"/>
                    </a:ext>
                  </a:extLst>
                </p14:cNvPr>
                <p14:cNvContentPartPr/>
                <p14:nvPr/>
              </p14:nvContentPartPr>
              <p14:xfrm>
                <a:off x="6887847" y="6010756"/>
                <a:ext cx="315720" cy="141840"/>
              </p14:xfrm>
            </p:contentPart>
          </mc:Choice>
          <mc:Fallback>
            <p:pic>
              <p:nvPicPr>
                <p:cNvPr id="340" name="Freihand 339">
                  <a:extLst>
                    <a:ext uri="{FF2B5EF4-FFF2-40B4-BE49-F238E27FC236}">
                      <a16:creationId xmlns:a16="http://schemas.microsoft.com/office/drawing/2014/main" id="{2E3CEC88-AF9A-0F47-C45E-1C7A16CEC33D}"/>
                    </a:ext>
                  </a:extLst>
                </p:cNvPr>
                <p:cNvPicPr/>
                <p:nvPr/>
              </p:nvPicPr>
              <p:blipFill>
                <a:blip r:embed="rId546"/>
                <a:stretch>
                  <a:fillRect/>
                </a:stretch>
              </p:blipFill>
              <p:spPr>
                <a:xfrm>
                  <a:off x="6878847" y="6001756"/>
                  <a:ext cx="333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1" name="Freihand 340">
                  <a:extLst>
                    <a:ext uri="{FF2B5EF4-FFF2-40B4-BE49-F238E27FC236}">
                      <a16:creationId xmlns:a16="http://schemas.microsoft.com/office/drawing/2014/main" id="{601807FA-250D-9F18-744D-97BFDD16A7D1}"/>
                    </a:ext>
                  </a:extLst>
                </p14:cNvPr>
                <p14:cNvContentPartPr/>
                <p14:nvPr/>
              </p14:nvContentPartPr>
              <p14:xfrm>
                <a:off x="7173687" y="5805556"/>
                <a:ext cx="115200" cy="243360"/>
              </p14:xfrm>
            </p:contentPart>
          </mc:Choice>
          <mc:Fallback>
            <p:pic>
              <p:nvPicPr>
                <p:cNvPr id="341" name="Freihand 340">
                  <a:extLst>
                    <a:ext uri="{FF2B5EF4-FFF2-40B4-BE49-F238E27FC236}">
                      <a16:creationId xmlns:a16="http://schemas.microsoft.com/office/drawing/2014/main" id="{601807FA-250D-9F18-744D-97BFDD16A7D1}"/>
                    </a:ext>
                  </a:extLst>
                </p:cNvPr>
                <p:cNvPicPr/>
                <p:nvPr/>
              </p:nvPicPr>
              <p:blipFill>
                <a:blip r:embed="rId548"/>
                <a:stretch>
                  <a:fillRect/>
                </a:stretch>
              </p:blipFill>
              <p:spPr>
                <a:xfrm>
                  <a:off x="7164687" y="5796556"/>
                  <a:ext cx="1328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2" name="Freihand 341">
                  <a:extLst>
                    <a:ext uri="{FF2B5EF4-FFF2-40B4-BE49-F238E27FC236}">
                      <a16:creationId xmlns:a16="http://schemas.microsoft.com/office/drawing/2014/main" id="{9A829203-56F9-DCE6-F53F-D6BF23B91538}"/>
                    </a:ext>
                  </a:extLst>
                </p14:cNvPr>
                <p14:cNvContentPartPr/>
                <p14:nvPr/>
              </p14:nvContentPartPr>
              <p14:xfrm>
                <a:off x="6892167" y="6403516"/>
                <a:ext cx="90720" cy="171000"/>
              </p14:xfrm>
            </p:contentPart>
          </mc:Choice>
          <mc:Fallback>
            <p:pic>
              <p:nvPicPr>
                <p:cNvPr id="342" name="Freihand 341">
                  <a:extLst>
                    <a:ext uri="{FF2B5EF4-FFF2-40B4-BE49-F238E27FC236}">
                      <a16:creationId xmlns:a16="http://schemas.microsoft.com/office/drawing/2014/main" id="{9A829203-56F9-DCE6-F53F-D6BF23B91538}"/>
                    </a:ext>
                  </a:extLst>
                </p:cNvPr>
                <p:cNvPicPr/>
                <p:nvPr/>
              </p:nvPicPr>
              <p:blipFill>
                <a:blip r:embed="rId550"/>
                <a:stretch>
                  <a:fillRect/>
                </a:stretch>
              </p:blipFill>
              <p:spPr>
                <a:xfrm>
                  <a:off x="6883167" y="6394876"/>
                  <a:ext cx="108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3" name="Freihand 342">
                  <a:extLst>
                    <a:ext uri="{FF2B5EF4-FFF2-40B4-BE49-F238E27FC236}">
                      <a16:creationId xmlns:a16="http://schemas.microsoft.com/office/drawing/2014/main" id="{D907629C-D4C5-0D09-E56B-F0B1DAF053FE}"/>
                    </a:ext>
                  </a:extLst>
                </p14:cNvPr>
                <p14:cNvContentPartPr/>
                <p14:nvPr/>
              </p14:nvContentPartPr>
              <p14:xfrm>
                <a:off x="6893247" y="6484156"/>
                <a:ext cx="154800" cy="143640"/>
              </p14:xfrm>
            </p:contentPart>
          </mc:Choice>
          <mc:Fallback>
            <p:pic>
              <p:nvPicPr>
                <p:cNvPr id="343" name="Freihand 342">
                  <a:extLst>
                    <a:ext uri="{FF2B5EF4-FFF2-40B4-BE49-F238E27FC236}">
                      <a16:creationId xmlns:a16="http://schemas.microsoft.com/office/drawing/2014/main" id="{D907629C-D4C5-0D09-E56B-F0B1DAF053FE}"/>
                    </a:ext>
                  </a:extLst>
                </p:cNvPr>
                <p:cNvPicPr/>
                <p:nvPr/>
              </p:nvPicPr>
              <p:blipFill>
                <a:blip r:embed="rId552"/>
                <a:stretch>
                  <a:fillRect/>
                </a:stretch>
              </p:blipFill>
              <p:spPr>
                <a:xfrm>
                  <a:off x="6884247" y="6475156"/>
                  <a:ext cx="172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4" name="Freihand 343">
                  <a:extLst>
                    <a:ext uri="{FF2B5EF4-FFF2-40B4-BE49-F238E27FC236}">
                      <a16:creationId xmlns:a16="http://schemas.microsoft.com/office/drawing/2014/main" id="{CB18CA5F-D037-7606-C67E-0B57BBF1914E}"/>
                    </a:ext>
                  </a:extLst>
                </p14:cNvPr>
                <p14:cNvContentPartPr/>
                <p14:nvPr/>
              </p14:nvContentPartPr>
              <p14:xfrm>
                <a:off x="6776967" y="6329716"/>
                <a:ext cx="176760" cy="92880"/>
              </p14:xfrm>
            </p:contentPart>
          </mc:Choice>
          <mc:Fallback>
            <p:pic>
              <p:nvPicPr>
                <p:cNvPr id="344" name="Freihand 343">
                  <a:extLst>
                    <a:ext uri="{FF2B5EF4-FFF2-40B4-BE49-F238E27FC236}">
                      <a16:creationId xmlns:a16="http://schemas.microsoft.com/office/drawing/2014/main" id="{CB18CA5F-D037-7606-C67E-0B57BBF1914E}"/>
                    </a:ext>
                  </a:extLst>
                </p:cNvPr>
                <p:cNvPicPr/>
                <p:nvPr/>
              </p:nvPicPr>
              <p:blipFill>
                <a:blip r:embed="rId554"/>
                <a:stretch>
                  <a:fillRect/>
                </a:stretch>
              </p:blipFill>
              <p:spPr>
                <a:xfrm>
                  <a:off x="6768327" y="6321076"/>
                  <a:ext cx="194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5" name="Freihand 344">
                  <a:extLst>
                    <a:ext uri="{FF2B5EF4-FFF2-40B4-BE49-F238E27FC236}">
                      <a16:creationId xmlns:a16="http://schemas.microsoft.com/office/drawing/2014/main" id="{A424FFDE-3485-60B9-8905-13EFC6FE28D8}"/>
                    </a:ext>
                  </a:extLst>
                </p14:cNvPr>
                <p14:cNvContentPartPr/>
                <p14:nvPr/>
              </p14:nvContentPartPr>
              <p14:xfrm>
                <a:off x="7069287" y="6251956"/>
                <a:ext cx="119520" cy="223920"/>
              </p14:xfrm>
            </p:contentPart>
          </mc:Choice>
          <mc:Fallback>
            <p:pic>
              <p:nvPicPr>
                <p:cNvPr id="345" name="Freihand 344">
                  <a:extLst>
                    <a:ext uri="{FF2B5EF4-FFF2-40B4-BE49-F238E27FC236}">
                      <a16:creationId xmlns:a16="http://schemas.microsoft.com/office/drawing/2014/main" id="{A424FFDE-3485-60B9-8905-13EFC6FE28D8}"/>
                    </a:ext>
                  </a:extLst>
                </p:cNvPr>
                <p:cNvPicPr/>
                <p:nvPr/>
              </p:nvPicPr>
              <p:blipFill>
                <a:blip r:embed="rId556"/>
                <a:stretch>
                  <a:fillRect/>
                </a:stretch>
              </p:blipFill>
              <p:spPr>
                <a:xfrm>
                  <a:off x="7060647" y="6242956"/>
                  <a:ext cx="137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6" name="Freihand 345">
                  <a:extLst>
                    <a:ext uri="{FF2B5EF4-FFF2-40B4-BE49-F238E27FC236}">
                      <a16:creationId xmlns:a16="http://schemas.microsoft.com/office/drawing/2014/main" id="{706B9C14-0FC3-1C55-5217-5BE7BD399CB4}"/>
                    </a:ext>
                  </a:extLst>
                </p14:cNvPr>
                <p14:cNvContentPartPr/>
                <p14:nvPr/>
              </p14:nvContentPartPr>
              <p14:xfrm>
                <a:off x="7214007" y="6177436"/>
                <a:ext cx="156240" cy="170280"/>
              </p14:xfrm>
            </p:contentPart>
          </mc:Choice>
          <mc:Fallback>
            <p:pic>
              <p:nvPicPr>
                <p:cNvPr id="346" name="Freihand 345">
                  <a:extLst>
                    <a:ext uri="{FF2B5EF4-FFF2-40B4-BE49-F238E27FC236}">
                      <a16:creationId xmlns:a16="http://schemas.microsoft.com/office/drawing/2014/main" id="{706B9C14-0FC3-1C55-5217-5BE7BD399CB4}"/>
                    </a:ext>
                  </a:extLst>
                </p:cNvPr>
                <p:cNvPicPr/>
                <p:nvPr/>
              </p:nvPicPr>
              <p:blipFill>
                <a:blip r:embed="rId558"/>
                <a:stretch>
                  <a:fillRect/>
                </a:stretch>
              </p:blipFill>
              <p:spPr>
                <a:xfrm>
                  <a:off x="7205367" y="6168796"/>
                  <a:ext cx="173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7" name="Freihand 346">
                  <a:extLst>
                    <a:ext uri="{FF2B5EF4-FFF2-40B4-BE49-F238E27FC236}">
                      <a16:creationId xmlns:a16="http://schemas.microsoft.com/office/drawing/2014/main" id="{0E15AA8A-F49F-B0FC-D645-50E8CA94A46F}"/>
                    </a:ext>
                  </a:extLst>
                </p14:cNvPr>
                <p14:cNvContentPartPr/>
                <p14:nvPr/>
              </p14:nvContentPartPr>
              <p14:xfrm>
                <a:off x="7431807" y="6142516"/>
                <a:ext cx="54720" cy="194760"/>
              </p14:xfrm>
            </p:contentPart>
          </mc:Choice>
          <mc:Fallback>
            <p:pic>
              <p:nvPicPr>
                <p:cNvPr id="347" name="Freihand 346">
                  <a:extLst>
                    <a:ext uri="{FF2B5EF4-FFF2-40B4-BE49-F238E27FC236}">
                      <a16:creationId xmlns:a16="http://schemas.microsoft.com/office/drawing/2014/main" id="{0E15AA8A-F49F-B0FC-D645-50E8CA94A46F}"/>
                    </a:ext>
                  </a:extLst>
                </p:cNvPr>
                <p:cNvPicPr/>
                <p:nvPr/>
              </p:nvPicPr>
              <p:blipFill>
                <a:blip r:embed="rId560"/>
                <a:stretch>
                  <a:fillRect/>
                </a:stretch>
              </p:blipFill>
              <p:spPr>
                <a:xfrm>
                  <a:off x="7423167" y="6133516"/>
                  <a:ext cx="723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9" name="Freihand 348">
                  <a:extLst>
                    <a:ext uri="{FF2B5EF4-FFF2-40B4-BE49-F238E27FC236}">
                      <a16:creationId xmlns:a16="http://schemas.microsoft.com/office/drawing/2014/main" id="{C125C5D0-1755-2A88-9D53-F0DEB2D8D451}"/>
                    </a:ext>
                  </a:extLst>
                </p14:cNvPr>
                <p14:cNvContentPartPr/>
                <p14:nvPr/>
              </p14:nvContentPartPr>
              <p14:xfrm>
                <a:off x="7162527" y="6129556"/>
                <a:ext cx="149760" cy="89640"/>
              </p14:xfrm>
            </p:contentPart>
          </mc:Choice>
          <mc:Fallback>
            <p:pic>
              <p:nvPicPr>
                <p:cNvPr id="349" name="Freihand 348">
                  <a:extLst>
                    <a:ext uri="{FF2B5EF4-FFF2-40B4-BE49-F238E27FC236}">
                      <a16:creationId xmlns:a16="http://schemas.microsoft.com/office/drawing/2014/main" id="{C125C5D0-1755-2A88-9D53-F0DEB2D8D451}"/>
                    </a:ext>
                  </a:extLst>
                </p:cNvPr>
                <p:cNvPicPr/>
                <p:nvPr/>
              </p:nvPicPr>
              <p:blipFill>
                <a:blip r:embed="rId562"/>
                <a:stretch>
                  <a:fillRect/>
                </a:stretch>
              </p:blipFill>
              <p:spPr>
                <a:xfrm>
                  <a:off x="7153887" y="6120916"/>
                  <a:ext cx="167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0" name="Freihand 349">
                  <a:extLst>
                    <a:ext uri="{FF2B5EF4-FFF2-40B4-BE49-F238E27FC236}">
                      <a16:creationId xmlns:a16="http://schemas.microsoft.com/office/drawing/2014/main" id="{059EFD96-0BF2-E8CF-AD34-36E779E04A49}"/>
                    </a:ext>
                  </a:extLst>
                </p14:cNvPr>
                <p14:cNvContentPartPr/>
                <p14:nvPr/>
              </p14:nvContentPartPr>
              <p14:xfrm>
                <a:off x="7136967" y="6277156"/>
                <a:ext cx="48600" cy="70560"/>
              </p14:xfrm>
            </p:contentPart>
          </mc:Choice>
          <mc:Fallback>
            <p:pic>
              <p:nvPicPr>
                <p:cNvPr id="350" name="Freihand 349">
                  <a:extLst>
                    <a:ext uri="{FF2B5EF4-FFF2-40B4-BE49-F238E27FC236}">
                      <a16:creationId xmlns:a16="http://schemas.microsoft.com/office/drawing/2014/main" id="{059EFD96-0BF2-E8CF-AD34-36E779E04A49}"/>
                    </a:ext>
                  </a:extLst>
                </p:cNvPr>
                <p:cNvPicPr/>
                <p:nvPr/>
              </p:nvPicPr>
              <p:blipFill>
                <a:blip r:embed="rId564"/>
                <a:stretch>
                  <a:fillRect/>
                </a:stretch>
              </p:blipFill>
              <p:spPr>
                <a:xfrm>
                  <a:off x="7128327" y="6268516"/>
                  <a:ext cx="66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1" name="Freihand 350">
                  <a:extLst>
                    <a:ext uri="{FF2B5EF4-FFF2-40B4-BE49-F238E27FC236}">
                      <a16:creationId xmlns:a16="http://schemas.microsoft.com/office/drawing/2014/main" id="{CB772A0E-7AAB-D0F5-1ED1-ECB531C9B5DF}"/>
                    </a:ext>
                  </a:extLst>
                </p14:cNvPr>
                <p14:cNvContentPartPr/>
                <p14:nvPr/>
              </p14:nvContentPartPr>
              <p14:xfrm>
                <a:off x="7344687" y="6013996"/>
                <a:ext cx="52200" cy="92880"/>
              </p14:xfrm>
            </p:contentPart>
          </mc:Choice>
          <mc:Fallback>
            <p:pic>
              <p:nvPicPr>
                <p:cNvPr id="351" name="Freihand 350">
                  <a:extLst>
                    <a:ext uri="{FF2B5EF4-FFF2-40B4-BE49-F238E27FC236}">
                      <a16:creationId xmlns:a16="http://schemas.microsoft.com/office/drawing/2014/main" id="{CB772A0E-7AAB-D0F5-1ED1-ECB531C9B5DF}"/>
                    </a:ext>
                  </a:extLst>
                </p:cNvPr>
                <p:cNvPicPr/>
                <p:nvPr/>
              </p:nvPicPr>
              <p:blipFill>
                <a:blip r:embed="rId566"/>
                <a:stretch>
                  <a:fillRect/>
                </a:stretch>
              </p:blipFill>
              <p:spPr>
                <a:xfrm>
                  <a:off x="7336047" y="6005356"/>
                  <a:ext cx="69840" cy="110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D69013B-6A6B-81B6-2654-3E2A51A21AD5}"/>
              </a:ext>
            </a:extLst>
          </p:cNvPr>
          <p:cNvGrpSpPr/>
          <p:nvPr/>
        </p:nvGrpSpPr>
        <p:grpSpPr>
          <a:xfrm>
            <a:off x="7492647" y="198425"/>
            <a:ext cx="432720" cy="334440"/>
            <a:chOff x="7492647" y="198425"/>
            <a:chExt cx="432720" cy="334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AE320B8-5106-6502-1121-E010945068AA}"/>
                    </a:ext>
                  </a:extLst>
                </p14:cNvPr>
                <p14:cNvContentPartPr/>
                <p14:nvPr/>
              </p14:nvContentPartPr>
              <p14:xfrm>
                <a:off x="7492647" y="300665"/>
                <a:ext cx="123120" cy="88920"/>
              </p14:xfrm>
            </p:contentPart>
          </mc:Choice>
          <mc:Fallback>
            <p:pic>
              <p:nvPicPr>
                <p:cNvPr id="2" name="Freihand 1">
                  <a:extLst>
                    <a:ext uri="{FF2B5EF4-FFF2-40B4-BE49-F238E27FC236}">
                      <a16:creationId xmlns:a16="http://schemas.microsoft.com/office/drawing/2014/main" id="{BAE320B8-5106-6502-1121-E010945068AA}"/>
                    </a:ext>
                  </a:extLst>
                </p:cNvPr>
                <p:cNvPicPr/>
                <p:nvPr/>
              </p:nvPicPr>
              <p:blipFill>
                <a:blip r:embed="rId4"/>
                <a:stretch>
                  <a:fillRect/>
                </a:stretch>
              </p:blipFill>
              <p:spPr>
                <a:xfrm>
                  <a:off x="7484007" y="292025"/>
                  <a:ext cx="140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4A6F9EC-D36B-C975-54FA-5FD8D72ABC9E}"/>
                    </a:ext>
                  </a:extLst>
                </p14:cNvPr>
                <p14:cNvContentPartPr/>
                <p14:nvPr/>
              </p14:nvContentPartPr>
              <p14:xfrm>
                <a:off x="7589487" y="291305"/>
                <a:ext cx="74160" cy="241560"/>
              </p14:xfrm>
            </p:contentPart>
          </mc:Choice>
          <mc:Fallback>
            <p:pic>
              <p:nvPicPr>
                <p:cNvPr id="3" name="Freihand 2">
                  <a:extLst>
                    <a:ext uri="{FF2B5EF4-FFF2-40B4-BE49-F238E27FC236}">
                      <a16:creationId xmlns:a16="http://schemas.microsoft.com/office/drawing/2014/main" id="{34A6F9EC-D36B-C975-54FA-5FD8D72ABC9E}"/>
                    </a:ext>
                  </a:extLst>
                </p:cNvPr>
                <p:cNvPicPr/>
                <p:nvPr/>
              </p:nvPicPr>
              <p:blipFill>
                <a:blip r:embed="rId6"/>
                <a:stretch>
                  <a:fillRect/>
                </a:stretch>
              </p:blipFill>
              <p:spPr>
                <a:xfrm>
                  <a:off x="7580847" y="282665"/>
                  <a:ext cx="91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97EA5C2-8B8C-DC65-93A9-3BE0C1F73140}"/>
                    </a:ext>
                  </a:extLst>
                </p14:cNvPr>
                <p14:cNvContentPartPr/>
                <p14:nvPr/>
              </p14:nvContentPartPr>
              <p14:xfrm>
                <a:off x="7819527" y="217145"/>
                <a:ext cx="14760" cy="107640"/>
              </p14:xfrm>
            </p:contentPart>
          </mc:Choice>
          <mc:Fallback>
            <p:pic>
              <p:nvPicPr>
                <p:cNvPr id="4" name="Freihand 3">
                  <a:extLst>
                    <a:ext uri="{FF2B5EF4-FFF2-40B4-BE49-F238E27FC236}">
                      <a16:creationId xmlns:a16="http://schemas.microsoft.com/office/drawing/2014/main" id="{597EA5C2-8B8C-DC65-93A9-3BE0C1F73140}"/>
                    </a:ext>
                  </a:extLst>
                </p:cNvPr>
                <p:cNvPicPr/>
                <p:nvPr/>
              </p:nvPicPr>
              <p:blipFill>
                <a:blip r:embed="rId8"/>
                <a:stretch>
                  <a:fillRect/>
                </a:stretch>
              </p:blipFill>
              <p:spPr>
                <a:xfrm>
                  <a:off x="7810527" y="208145"/>
                  <a:ext cx="32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6A37DAD-E56B-B9F9-E8B5-EC6AEF711886}"/>
                    </a:ext>
                  </a:extLst>
                </p14:cNvPr>
                <p14:cNvContentPartPr/>
                <p14:nvPr/>
              </p14:nvContentPartPr>
              <p14:xfrm>
                <a:off x="7706847" y="198425"/>
                <a:ext cx="218520" cy="154440"/>
              </p14:xfrm>
            </p:contentPart>
          </mc:Choice>
          <mc:Fallback>
            <p:pic>
              <p:nvPicPr>
                <p:cNvPr id="5" name="Freihand 4">
                  <a:extLst>
                    <a:ext uri="{FF2B5EF4-FFF2-40B4-BE49-F238E27FC236}">
                      <a16:creationId xmlns:a16="http://schemas.microsoft.com/office/drawing/2014/main" id="{76A37DAD-E56B-B9F9-E8B5-EC6AEF711886}"/>
                    </a:ext>
                  </a:extLst>
                </p:cNvPr>
                <p:cNvPicPr/>
                <p:nvPr/>
              </p:nvPicPr>
              <p:blipFill>
                <a:blip r:embed="rId10"/>
                <a:stretch>
                  <a:fillRect/>
                </a:stretch>
              </p:blipFill>
              <p:spPr>
                <a:xfrm>
                  <a:off x="7698207" y="189785"/>
                  <a:ext cx="236160" cy="172080"/>
                </a:xfrm>
                <a:prstGeom prst="rect">
                  <a:avLst/>
                </a:prstGeom>
              </p:spPr>
            </p:pic>
          </mc:Fallback>
        </mc:AlternateContent>
      </p:grpSp>
      <p:grpSp>
        <p:nvGrpSpPr>
          <p:cNvPr id="10" name="Gruppieren 9">
            <a:extLst>
              <a:ext uri="{FF2B5EF4-FFF2-40B4-BE49-F238E27FC236}">
                <a16:creationId xmlns:a16="http://schemas.microsoft.com/office/drawing/2014/main" id="{0ACF29B1-5538-EF98-5B83-ED8F3BAB92A4}"/>
              </a:ext>
            </a:extLst>
          </p:cNvPr>
          <p:cNvGrpSpPr/>
          <p:nvPr/>
        </p:nvGrpSpPr>
        <p:grpSpPr>
          <a:xfrm>
            <a:off x="6674007" y="245945"/>
            <a:ext cx="439200" cy="356040"/>
            <a:chOff x="6674007" y="245945"/>
            <a:chExt cx="439200" cy="35604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2509142-040D-41B1-0068-2EAA38370814}"/>
                    </a:ext>
                  </a:extLst>
                </p14:cNvPr>
                <p14:cNvContentPartPr/>
                <p14:nvPr/>
              </p14:nvContentPartPr>
              <p14:xfrm>
                <a:off x="6674007" y="346025"/>
                <a:ext cx="194760" cy="255960"/>
              </p14:xfrm>
            </p:contentPart>
          </mc:Choice>
          <mc:Fallback>
            <p:pic>
              <p:nvPicPr>
                <p:cNvPr id="7" name="Freihand 6">
                  <a:extLst>
                    <a:ext uri="{FF2B5EF4-FFF2-40B4-BE49-F238E27FC236}">
                      <a16:creationId xmlns:a16="http://schemas.microsoft.com/office/drawing/2014/main" id="{02509142-040D-41B1-0068-2EAA38370814}"/>
                    </a:ext>
                  </a:extLst>
                </p:cNvPr>
                <p:cNvPicPr/>
                <p:nvPr/>
              </p:nvPicPr>
              <p:blipFill>
                <a:blip r:embed="rId12"/>
                <a:stretch>
                  <a:fillRect/>
                </a:stretch>
              </p:blipFill>
              <p:spPr>
                <a:xfrm>
                  <a:off x="6665007" y="337025"/>
                  <a:ext cx="2124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1CD8021-02D0-496D-F89D-D48E437BEEE2}"/>
                    </a:ext>
                  </a:extLst>
                </p14:cNvPr>
                <p14:cNvContentPartPr/>
                <p14:nvPr/>
              </p14:nvContentPartPr>
              <p14:xfrm>
                <a:off x="6869127" y="245945"/>
                <a:ext cx="244080" cy="215280"/>
              </p14:xfrm>
            </p:contentPart>
          </mc:Choice>
          <mc:Fallback>
            <p:pic>
              <p:nvPicPr>
                <p:cNvPr id="8" name="Freihand 7">
                  <a:extLst>
                    <a:ext uri="{FF2B5EF4-FFF2-40B4-BE49-F238E27FC236}">
                      <a16:creationId xmlns:a16="http://schemas.microsoft.com/office/drawing/2014/main" id="{41CD8021-02D0-496D-F89D-D48E437BEEE2}"/>
                    </a:ext>
                  </a:extLst>
                </p:cNvPr>
                <p:cNvPicPr/>
                <p:nvPr/>
              </p:nvPicPr>
              <p:blipFill>
                <a:blip r:embed="rId14"/>
                <a:stretch>
                  <a:fillRect/>
                </a:stretch>
              </p:blipFill>
              <p:spPr>
                <a:xfrm>
                  <a:off x="6860487" y="237305"/>
                  <a:ext cx="2617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93E12376-F0BA-25DC-6338-9775925E9FC0}"/>
                    </a:ext>
                  </a:extLst>
                </p14:cNvPr>
                <p14:cNvContentPartPr/>
                <p14:nvPr/>
              </p14:nvContentPartPr>
              <p14:xfrm>
                <a:off x="6744207" y="305345"/>
                <a:ext cx="169200" cy="43560"/>
              </p14:xfrm>
            </p:contentPart>
          </mc:Choice>
          <mc:Fallback>
            <p:pic>
              <p:nvPicPr>
                <p:cNvPr id="9" name="Freihand 8">
                  <a:extLst>
                    <a:ext uri="{FF2B5EF4-FFF2-40B4-BE49-F238E27FC236}">
                      <a16:creationId xmlns:a16="http://schemas.microsoft.com/office/drawing/2014/main" id="{93E12376-F0BA-25DC-6338-9775925E9FC0}"/>
                    </a:ext>
                  </a:extLst>
                </p:cNvPr>
                <p:cNvPicPr/>
                <p:nvPr/>
              </p:nvPicPr>
              <p:blipFill>
                <a:blip r:embed="rId16"/>
                <a:stretch>
                  <a:fillRect/>
                </a:stretch>
              </p:blipFill>
              <p:spPr>
                <a:xfrm>
                  <a:off x="6735207" y="296345"/>
                  <a:ext cx="18684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85" name="Freihand 84">
                <a:extLst>
                  <a:ext uri="{FF2B5EF4-FFF2-40B4-BE49-F238E27FC236}">
                    <a16:creationId xmlns:a16="http://schemas.microsoft.com/office/drawing/2014/main" id="{EB8EED0C-6F33-CFC5-EB16-A1BC6D4ED750}"/>
                  </a:ext>
                </a:extLst>
              </p14:cNvPr>
              <p14:cNvContentPartPr/>
              <p14:nvPr/>
            </p14:nvContentPartPr>
            <p14:xfrm>
              <a:off x="11461287" y="1839305"/>
              <a:ext cx="5040" cy="6120"/>
            </p14:xfrm>
          </p:contentPart>
        </mc:Choice>
        <mc:Fallback>
          <p:pic>
            <p:nvPicPr>
              <p:cNvPr id="85" name="Freihand 84">
                <a:extLst>
                  <a:ext uri="{FF2B5EF4-FFF2-40B4-BE49-F238E27FC236}">
                    <a16:creationId xmlns:a16="http://schemas.microsoft.com/office/drawing/2014/main" id="{EB8EED0C-6F33-CFC5-EB16-A1BC6D4ED750}"/>
                  </a:ext>
                </a:extLst>
              </p:cNvPr>
              <p:cNvPicPr/>
              <p:nvPr/>
            </p:nvPicPr>
            <p:blipFill>
              <a:blip r:embed="rId18"/>
              <a:stretch>
                <a:fillRect/>
              </a:stretch>
            </p:blipFill>
            <p:spPr>
              <a:xfrm>
                <a:off x="11452287" y="1830305"/>
                <a:ext cx="22680" cy="23760"/>
              </a:xfrm>
              <a:prstGeom prst="rect">
                <a:avLst/>
              </a:prstGeom>
            </p:spPr>
          </p:pic>
        </mc:Fallback>
      </mc:AlternateContent>
      <p:grpSp>
        <p:nvGrpSpPr>
          <p:cNvPr id="108" name="Gruppieren 107">
            <a:extLst>
              <a:ext uri="{FF2B5EF4-FFF2-40B4-BE49-F238E27FC236}">
                <a16:creationId xmlns:a16="http://schemas.microsoft.com/office/drawing/2014/main" id="{4B168E52-CE90-92F5-3BC6-368DDEDBCB9F}"/>
              </a:ext>
            </a:extLst>
          </p:cNvPr>
          <p:cNvGrpSpPr/>
          <p:nvPr/>
        </p:nvGrpSpPr>
        <p:grpSpPr>
          <a:xfrm>
            <a:off x="7284927" y="799985"/>
            <a:ext cx="618840" cy="262800"/>
            <a:chOff x="7284927" y="799985"/>
            <a:chExt cx="618840" cy="262800"/>
          </a:xfrm>
        </p:grpSpPr>
        <mc:AlternateContent xmlns:mc="http://schemas.openxmlformats.org/markup-compatibility/2006">
          <mc:Choice xmlns:p14="http://schemas.microsoft.com/office/powerpoint/2010/main" Requires="p14">
            <p:contentPart p14:bwMode="auto" r:id="rId19">
              <p14:nvContentPartPr>
                <p14:cNvPr id="94" name="Freihand 93">
                  <a:extLst>
                    <a:ext uri="{FF2B5EF4-FFF2-40B4-BE49-F238E27FC236}">
                      <a16:creationId xmlns:a16="http://schemas.microsoft.com/office/drawing/2014/main" id="{F5AC7833-4257-B77A-A959-17609C8290E5}"/>
                    </a:ext>
                  </a:extLst>
                </p14:cNvPr>
                <p14:cNvContentPartPr/>
                <p14:nvPr/>
              </p14:nvContentPartPr>
              <p14:xfrm>
                <a:off x="7284927" y="799985"/>
                <a:ext cx="176040" cy="262800"/>
              </p14:xfrm>
            </p:contentPart>
          </mc:Choice>
          <mc:Fallback>
            <p:pic>
              <p:nvPicPr>
                <p:cNvPr id="94" name="Freihand 93">
                  <a:extLst>
                    <a:ext uri="{FF2B5EF4-FFF2-40B4-BE49-F238E27FC236}">
                      <a16:creationId xmlns:a16="http://schemas.microsoft.com/office/drawing/2014/main" id="{F5AC7833-4257-B77A-A959-17609C8290E5}"/>
                    </a:ext>
                  </a:extLst>
                </p:cNvPr>
                <p:cNvPicPr/>
                <p:nvPr/>
              </p:nvPicPr>
              <p:blipFill>
                <a:blip r:embed="rId20"/>
                <a:stretch>
                  <a:fillRect/>
                </a:stretch>
              </p:blipFill>
              <p:spPr>
                <a:xfrm>
                  <a:off x="7276287" y="791345"/>
                  <a:ext cx="1936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5" name="Freihand 94">
                  <a:extLst>
                    <a:ext uri="{FF2B5EF4-FFF2-40B4-BE49-F238E27FC236}">
                      <a16:creationId xmlns:a16="http://schemas.microsoft.com/office/drawing/2014/main" id="{F6CC8E14-50C0-2909-E66B-D843BCA41C54}"/>
                    </a:ext>
                  </a:extLst>
                </p14:cNvPr>
                <p14:cNvContentPartPr/>
                <p14:nvPr/>
              </p14:nvContentPartPr>
              <p14:xfrm>
                <a:off x="7599567" y="836345"/>
                <a:ext cx="138600" cy="212040"/>
              </p14:xfrm>
            </p:contentPart>
          </mc:Choice>
          <mc:Fallback>
            <p:pic>
              <p:nvPicPr>
                <p:cNvPr id="95" name="Freihand 94">
                  <a:extLst>
                    <a:ext uri="{FF2B5EF4-FFF2-40B4-BE49-F238E27FC236}">
                      <a16:creationId xmlns:a16="http://schemas.microsoft.com/office/drawing/2014/main" id="{F6CC8E14-50C0-2909-E66B-D843BCA41C54}"/>
                    </a:ext>
                  </a:extLst>
                </p:cNvPr>
                <p:cNvPicPr/>
                <p:nvPr/>
              </p:nvPicPr>
              <p:blipFill>
                <a:blip r:embed="rId22"/>
                <a:stretch>
                  <a:fillRect/>
                </a:stretch>
              </p:blipFill>
              <p:spPr>
                <a:xfrm>
                  <a:off x="7590567" y="827345"/>
                  <a:ext cx="156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7" name="Freihand 96">
                  <a:extLst>
                    <a:ext uri="{FF2B5EF4-FFF2-40B4-BE49-F238E27FC236}">
                      <a16:creationId xmlns:a16="http://schemas.microsoft.com/office/drawing/2014/main" id="{E2F977AB-F55C-2591-9358-C852FF7F26C0}"/>
                    </a:ext>
                  </a:extLst>
                </p14:cNvPr>
                <p14:cNvContentPartPr/>
                <p14:nvPr/>
              </p14:nvContentPartPr>
              <p14:xfrm>
                <a:off x="7885407" y="860465"/>
                <a:ext cx="18360" cy="21960"/>
              </p14:xfrm>
            </p:contentPart>
          </mc:Choice>
          <mc:Fallback>
            <p:pic>
              <p:nvPicPr>
                <p:cNvPr id="97" name="Freihand 96">
                  <a:extLst>
                    <a:ext uri="{FF2B5EF4-FFF2-40B4-BE49-F238E27FC236}">
                      <a16:creationId xmlns:a16="http://schemas.microsoft.com/office/drawing/2014/main" id="{E2F977AB-F55C-2591-9358-C852FF7F26C0}"/>
                    </a:ext>
                  </a:extLst>
                </p:cNvPr>
                <p:cNvPicPr/>
                <p:nvPr/>
              </p:nvPicPr>
              <p:blipFill>
                <a:blip r:embed="rId24"/>
                <a:stretch>
                  <a:fillRect/>
                </a:stretch>
              </p:blipFill>
              <p:spPr>
                <a:xfrm>
                  <a:off x="7876767" y="851465"/>
                  <a:ext cx="36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8" name="Freihand 97">
                  <a:extLst>
                    <a:ext uri="{FF2B5EF4-FFF2-40B4-BE49-F238E27FC236}">
                      <a16:creationId xmlns:a16="http://schemas.microsoft.com/office/drawing/2014/main" id="{C7A05B4A-71C4-9634-DBB0-EBCBD947A49C}"/>
                    </a:ext>
                  </a:extLst>
                </p14:cNvPr>
                <p14:cNvContentPartPr/>
                <p14:nvPr/>
              </p14:nvContentPartPr>
              <p14:xfrm>
                <a:off x="7883247" y="978545"/>
                <a:ext cx="12240" cy="19080"/>
              </p14:xfrm>
            </p:contentPart>
          </mc:Choice>
          <mc:Fallback>
            <p:pic>
              <p:nvPicPr>
                <p:cNvPr id="98" name="Freihand 97">
                  <a:extLst>
                    <a:ext uri="{FF2B5EF4-FFF2-40B4-BE49-F238E27FC236}">
                      <a16:creationId xmlns:a16="http://schemas.microsoft.com/office/drawing/2014/main" id="{C7A05B4A-71C4-9634-DBB0-EBCBD947A49C}"/>
                    </a:ext>
                  </a:extLst>
                </p:cNvPr>
                <p:cNvPicPr/>
                <p:nvPr/>
              </p:nvPicPr>
              <p:blipFill>
                <a:blip r:embed="rId26"/>
                <a:stretch>
                  <a:fillRect/>
                </a:stretch>
              </p:blipFill>
              <p:spPr>
                <a:xfrm>
                  <a:off x="7874607" y="969905"/>
                  <a:ext cx="29880" cy="36720"/>
                </a:xfrm>
                <a:prstGeom prst="rect">
                  <a:avLst/>
                </a:prstGeom>
              </p:spPr>
            </p:pic>
          </mc:Fallback>
        </mc:AlternateContent>
      </p:grpSp>
      <p:grpSp>
        <p:nvGrpSpPr>
          <p:cNvPr id="119" name="Gruppieren 118">
            <a:extLst>
              <a:ext uri="{FF2B5EF4-FFF2-40B4-BE49-F238E27FC236}">
                <a16:creationId xmlns:a16="http://schemas.microsoft.com/office/drawing/2014/main" id="{FDBD9E36-C152-7DD4-9F7B-6B9436DA8558}"/>
              </a:ext>
            </a:extLst>
          </p:cNvPr>
          <p:cNvGrpSpPr/>
          <p:nvPr/>
        </p:nvGrpSpPr>
        <p:grpSpPr>
          <a:xfrm>
            <a:off x="903567" y="747425"/>
            <a:ext cx="3885840" cy="2572560"/>
            <a:chOff x="903567" y="747425"/>
            <a:chExt cx="3885840" cy="2572560"/>
          </a:xfrm>
        </p:grpSpPr>
        <mc:AlternateContent xmlns:mc="http://schemas.openxmlformats.org/markup-compatibility/2006">
          <mc:Choice xmlns:p14="http://schemas.microsoft.com/office/powerpoint/2010/main" Requires="p14">
            <p:contentPart p14:bwMode="auto" r:id="rId27">
              <p14:nvContentPartPr>
                <p14:cNvPr id="109" name="Freihand 108">
                  <a:extLst>
                    <a:ext uri="{FF2B5EF4-FFF2-40B4-BE49-F238E27FC236}">
                      <a16:creationId xmlns:a16="http://schemas.microsoft.com/office/drawing/2014/main" id="{DAEE2908-E371-6238-5073-58959AC1F5B9}"/>
                    </a:ext>
                  </a:extLst>
                </p14:cNvPr>
                <p14:cNvContentPartPr/>
                <p14:nvPr/>
              </p14:nvContentPartPr>
              <p14:xfrm>
                <a:off x="903567" y="1128665"/>
                <a:ext cx="2947680" cy="2191320"/>
              </p14:xfrm>
            </p:contentPart>
          </mc:Choice>
          <mc:Fallback>
            <p:pic>
              <p:nvPicPr>
                <p:cNvPr id="109" name="Freihand 108">
                  <a:extLst>
                    <a:ext uri="{FF2B5EF4-FFF2-40B4-BE49-F238E27FC236}">
                      <a16:creationId xmlns:a16="http://schemas.microsoft.com/office/drawing/2014/main" id="{DAEE2908-E371-6238-5073-58959AC1F5B9}"/>
                    </a:ext>
                  </a:extLst>
                </p:cNvPr>
                <p:cNvPicPr/>
                <p:nvPr/>
              </p:nvPicPr>
              <p:blipFill>
                <a:blip r:embed="rId28"/>
                <a:stretch>
                  <a:fillRect/>
                </a:stretch>
              </p:blipFill>
              <p:spPr>
                <a:xfrm>
                  <a:off x="894927" y="1120025"/>
                  <a:ext cx="2965320" cy="2208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0" name="Freihand 109">
                  <a:extLst>
                    <a:ext uri="{FF2B5EF4-FFF2-40B4-BE49-F238E27FC236}">
                      <a16:creationId xmlns:a16="http://schemas.microsoft.com/office/drawing/2014/main" id="{4BD48FBC-DC78-C772-D2B5-5F3B1325B752}"/>
                    </a:ext>
                  </a:extLst>
                </p14:cNvPr>
                <p14:cNvContentPartPr/>
                <p14:nvPr/>
              </p14:nvContentPartPr>
              <p14:xfrm>
                <a:off x="4024407" y="919145"/>
                <a:ext cx="63720" cy="75600"/>
              </p14:xfrm>
            </p:contentPart>
          </mc:Choice>
          <mc:Fallback>
            <p:pic>
              <p:nvPicPr>
                <p:cNvPr id="110" name="Freihand 109">
                  <a:extLst>
                    <a:ext uri="{FF2B5EF4-FFF2-40B4-BE49-F238E27FC236}">
                      <a16:creationId xmlns:a16="http://schemas.microsoft.com/office/drawing/2014/main" id="{4BD48FBC-DC78-C772-D2B5-5F3B1325B752}"/>
                    </a:ext>
                  </a:extLst>
                </p:cNvPr>
                <p:cNvPicPr/>
                <p:nvPr/>
              </p:nvPicPr>
              <p:blipFill>
                <a:blip r:embed="rId30"/>
                <a:stretch>
                  <a:fillRect/>
                </a:stretch>
              </p:blipFill>
              <p:spPr>
                <a:xfrm>
                  <a:off x="4015407" y="910505"/>
                  <a:ext cx="81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1" name="Freihand 110">
                  <a:extLst>
                    <a:ext uri="{FF2B5EF4-FFF2-40B4-BE49-F238E27FC236}">
                      <a16:creationId xmlns:a16="http://schemas.microsoft.com/office/drawing/2014/main" id="{C59EF042-421D-5203-75E4-BB0047CA471A}"/>
                    </a:ext>
                  </a:extLst>
                </p14:cNvPr>
                <p14:cNvContentPartPr/>
                <p14:nvPr/>
              </p14:nvContentPartPr>
              <p14:xfrm>
                <a:off x="4075887" y="893585"/>
                <a:ext cx="38160" cy="151560"/>
              </p14:xfrm>
            </p:contentPart>
          </mc:Choice>
          <mc:Fallback>
            <p:pic>
              <p:nvPicPr>
                <p:cNvPr id="111" name="Freihand 110">
                  <a:extLst>
                    <a:ext uri="{FF2B5EF4-FFF2-40B4-BE49-F238E27FC236}">
                      <a16:creationId xmlns:a16="http://schemas.microsoft.com/office/drawing/2014/main" id="{C59EF042-421D-5203-75E4-BB0047CA471A}"/>
                    </a:ext>
                  </a:extLst>
                </p:cNvPr>
                <p:cNvPicPr/>
                <p:nvPr/>
              </p:nvPicPr>
              <p:blipFill>
                <a:blip r:embed="rId32"/>
                <a:stretch>
                  <a:fillRect/>
                </a:stretch>
              </p:blipFill>
              <p:spPr>
                <a:xfrm>
                  <a:off x="4067247" y="884585"/>
                  <a:ext cx="55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2" name="Freihand 111">
                  <a:extLst>
                    <a:ext uri="{FF2B5EF4-FFF2-40B4-BE49-F238E27FC236}">
                      <a16:creationId xmlns:a16="http://schemas.microsoft.com/office/drawing/2014/main" id="{9B71D786-1104-D2EB-817C-EDEE5FCF4626}"/>
                    </a:ext>
                  </a:extLst>
                </p14:cNvPr>
                <p14:cNvContentPartPr/>
                <p14:nvPr/>
              </p14:nvContentPartPr>
              <p14:xfrm>
                <a:off x="4227087" y="911945"/>
                <a:ext cx="129960" cy="20880"/>
              </p14:xfrm>
            </p:contentPart>
          </mc:Choice>
          <mc:Fallback>
            <p:pic>
              <p:nvPicPr>
                <p:cNvPr id="112" name="Freihand 111">
                  <a:extLst>
                    <a:ext uri="{FF2B5EF4-FFF2-40B4-BE49-F238E27FC236}">
                      <a16:creationId xmlns:a16="http://schemas.microsoft.com/office/drawing/2014/main" id="{9B71D786-1104-D2EB-817C-EDEE5FCF4626}"/>
                    </a:ext>
                  </a:extLst>
                </p:cNvPr>
                <p:cNvPicPr/>
                <p:nvPr/>
              </p:nvPicPr>
              <p:blipFill>
                <a:blip r:embed="rId34"/>
                <a:stretch>
                  <a:fillRect/>
                </a:stretch>
              </p:blipFill>
              <p:spPr>
                <a:xfrm>
                  <a:off x="4218447" y="903305"/>
                  <a:ext cx="147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3" name="Freihand 112">
                  <a:extLst>
                    <a:ext uri="{FF2B5EF4-FFF2-40B4-BE49-F238E27FC236}">
                      <a16:creationId xmlns:a16="http://schemas.microsoft.com/office/drawing/2014/main" id="{B09FF28C-D924-AA25-B8C2-7C15C8B0E977}"/>
                    </a:ext>
                  </a:extLst>
                </p14:cNvPr>
                <p14:cNvContentPartPr/>
                <p14:nvPr/>
              </p14:nvContentPartPr>
              <p14:xfrm>
                <a:off x="4235007" y="949025"/>
                <a:ext cx="132480" cy="18000"/>
              </p14:xfrm>
            </p:contentPart>
          </mc:Choice>
          <mc:Fallback>
            <p:pic>
              <p:nvPicPr>
                <p:cNvPr id="113" name="Freihand 112">
                  <a:extLst>
                    <a:ext uri="{FF2B5EF4-FFF2-40B4-BE49-F238E27FC236}">
                      <a16:creationId xmlns:a16="http://schemas.microsoft.com/office/drawing/2014/main" id="{B09FF28C-D924-AA25-B8C2-7C15C8B0E977}"/>
                    </a:ext>
                  </a:extLst>
                </p:cNvPr>
                <p:cNvPicPr/>
                <p:nvPr/>
              </p:nvPicPr>
              <p:blipFill>
                <a:blip r:embed="rId36"/>
                <a:stretch>
                  <a:fillRect/>
                </a:stretch>
              </p:blipFill>
              <p:spPr>
                <a:xfrm>
                  <a:off x="4226007" y="940385"/>
                  <a:ext cx="150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4" name="Freihand 113">
                  <a:extLst>
                    <a:ext uri="{FF2B5EF4-FFF2-40B4-BE49-F238E27FC236}">
                      <a16:creationId xmlns:a16="http://schemas.microsoft.com/office/drawing/2014/main" id="{09E52D40-F0AE-F2DE-3308-2BDFB2C2452A}"/>
                    </a:ext>
                  </a:extLst>
                </p14:cNvPr>
                <p14:cNvContentPartPr/>
                <p14:nvPr/>
              </p14:nvContentPartPr>
              <p14:xfrm>
                <a:off x="4467207" y="839945"/>
                <a:ext cx="100440" cy="59040"/>
              </p14:xfrm>
            </p:contentPart>
          </mc:Choice>
          <mc:Fallback>
            <p:pic>
              <p:nvPicPr>
                <p:cNvPr id="114" name="Freihand 113">
                  <a:extLst>
                    <a:ext uri="{FF2B5EF4-FFF2-40B4-BE49-F238E27FC236}">
                      <a16:creationId xmlns:a16="http://schemas.microsoft.com/office/drawing/2014/main" id="{09E52D40-F0AE-F2DE-3308-2BDFB2C2452A}"/>
                    </a:ext>
                  </a:extLst>
                </p:cNvPr>
                <p:cNvPicPr/>
                <p:nvPr/>
              </p:nvPicPr>
              <p:blipFill>
                <a:blip r:embed="rId38"/>
                <a:stretch>
                  <a:fillRect/>
                </a:stretch>
              </p:blipFill>
              <p:spPr>
                <a:xfrm>
                  <a:off x="4458207" y="830945"/>
                  <a:ext cx="118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5" name="Freihand 114">
                  <a:extLst>
                    <a:ext uri="{FF2B5EF4-FFF2-40B4-BE49-F238E27FC236}">
                      <a16:creationId xmlns:a16="http://schemas.microsoft.com/office/drawing/2014/main" id="{1B5356C5-17FD-EDBB-96FC-C53370B5F8D1}"/>
                    </a:ext>
                  </a:extLst>
                </p14:cNvPr>
                <p14:cNvContentPartPr/>
                <p14:nvPr/>
              </p14:nvContentPartPr>
              <p14:xfrm>
                <a:off x="4560807" y="823745"/>
                <a:ext cx="23760" cy="154800"/>
              </p14:xfrm>
            </p:contentPart>
          </mc:Choice>
          <mc:Fallback>
            <p:pic>
              <p:nvPicPr>
                <p:cNvPr id="115" name="Freihand 114">
                  <a:extLst>
                    <a:ext uri="{FF2B5EF4-FFF2-40B4-BE49-F238E27FC236}">
                      <a16:creationId xmlns:a16="http://schemas.microsoft.com/office/drawing/2014/main" id="{1B5356C5-17FD-EDBB-96FC-C53370B5F8D1}"/>
                    </a:ext>
                  </a:extLst>
                </p:cNvPr>
                <p:cNvPicPr/>
                <p:nvPr/>
              </p:nvPicPr>
              <p:blipFill>
                <a:blip r:embed="rId40"/>
                <a:stretch>
                  <a:fillRect/>
                </a:stretch>
              </p:blipFill>
              <p:spPr>
                <a:xfrm>
                  <a:off x="4552167" y="815105"/>
                  <a:ext cx="41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6" name="Freihand 115">
                  <a:extLst>
                    <a:ext uri="{FF2B5EF4-FFF2-40B4-BE49-F238E27FC236}">
                      <a16:creationId xmlns:a16="http://schemas.microsoft.com/office/drawing/2014/main" id="{BD006D18-3E1E-47A0-F084-733E1013EF96}"/>
                    </a:ext>
                  </a:extLst>
                </p14:cNvPr>
                <p14:cNvContentPartPr/>
                <p14:nvPr/>
              </p14:nvContentPartPr>
              <p14:xfrm>
                <a:off x="4692927" y="747425"/>
                <a:ext cx="8280" cy="47880"/>
              </p14:xfrm>
            </p:contentPart>
          </mc:Choice>
          <mc:Fallback>
            <p:pic>
              <p:nvPicPr>
                <p:cNvPr id="116" name="Freihand 115">
                  <a:extLst>
                    <a:ext uri="{FF2B5EF4-FFF2-40B4-BE49-F238E27FC236}">
                      <a16:creationId xmlns:a16="http://schemas.microsoft.com/office/drawing/2014/main" id="{BD006D18-3E1E-47A0-F084-733E1013EF96}"/>
                    </a:ext>
                  </a:extLst>
                </p:cNvPr>
                <p:cNvPicPr/>
                <p:nvPr/>
              </p:nvPicPr>
              <p:blipFill>
                <a:blip r:embed="rId42"/>
                <a:stretch>
                  <a:fillRect/>
                </a:stretch>
              </p:blipFill>
              <p:spPr>
                <a:xfrm>
                  <a:off x="4684287" y="738785"/>
                  <a:ext cx="25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7" name="Freihand 116">
                  <a:extLst>
                    <a:ext uri="{FF2B5EF4-FFF2-40B4-BE49-F238E27FC236}">
                      <a16:creationId xmlns:a16="http://schemas.microsoft.com/office/drawing/2014/main" id="{E3327238-725F-0F99-3C06-7C266299DCDC}"/>
                    </a:ext>
                  </a:extLst>
                </p14:cNvPr>
                <p14:cNvContentPartPr/>
                <p14:nvPr/>
              </p14:nvContentPartPr>
              <p14:xfrm>
                <a:off x="4607967" y="750665"/>
                <a:ext cx="181440" cy="77760"/>
              </p14:xfrm>
            </p:contentPart>
          </mc:Choice>
          <mc:Fallback>
            <p:pic>
              <p:nvPicPr>
                <p:cNvPr id="117" name="Freihand 116">
                  <a:extLst>
                    <a:ext uri="{FF2B5EF4-FFF2-40B4-BE49-F238E27FC236}">
                      <a16:creationId xmlns:a16="http://schemas.microsoft.com/office/drawing/2014/main" id="{E3327238-725F-0F99-3C06-7C266299DCDC}"/>
                    </a:ext>
                  </a:extLst>
                </p:cNvPr>
                <p:cNvPicPr/>
                <p:nvPr/>
              </p:nvPicPr>
              <p:blipFill>
                <a:blip r:embed="rId44"/>
                <a:stretch>
                  <a:fillRect/>
                </a:stretch>
              </p:blipFill>
              <p:spPr>
                <a:xfrm>
                  <a:off x="4598967" y="742025"/>
                  <a:ext cx="19908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126" name="Freihand 125">
                <a:extLst>
                  <a:ext uri="{FF2B5EF4-FFF2-40B4-BE49-F238E27FC236}">
                    <a16:creationId xmlns:a16="http://schemas.microsoft.com/office/drawing/2014/main" id="{0D5C530C-6A43-EE19-D72D-8974C28CDA71}"/>
                  </a:ext>
                </a:extLst>
              </p14:cNvPr>
              <p14:cNvContentPartPr/>
              <p14:nvPr/>
            </p14:nvContentPartPr>
            <p14:xfrm>
              <a:off x="5200887" y="1323785"/>
              <a:ext cx="132840" cy="374760"/>
            </p14:xfrm>
          </p:contentPart>
        </mc:Choice>
        <mc:Fallback>
          <p:pic>
            <p:nvPicPr>
              <p:cNvPr id="126" name="Freihand 125">
                <a:extLst>
                  <a:ext uri="{FF2B5EF4-FFF2-40B4-BE49-F238E27FC236}">
                    <a16:creationId xmlns:a16="http://schemas.microsoft.com/office/drawing/2014/main" id="{0D5C530C-6A43-EE19-D72D-8974C28CDA71}"/>
                  </a:ext>
                </a:extLst>
              </p:cNvPr>
              <p:cNvPicPr/>
              <p:nvPr/>
            </p:nvPicPr>
            <p:blipFill>
              <a:blip r:embed="rId46"/>
              <a:stretch>
                <a:fillRect/>
              </a:stretch>
            </p:blipFill>
            <p:spPr>
              <a:xfrm>
                <a:off x="5192247" y="1315145"/>
                <a:ext cx="15048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7" name="Freihand 126">
                <a:extLst>
                  <a:ext uri="{FF2B5EF4-FFF2-40B4-BE49-F238E27FC236}">
                    <a16:creationId xmlns:a16="http://schemas.microsoft.com/office/drawing/2014/main" id="{55D7CBDE-29E9-04BA-4B7D-9431FF72F5FD}"/>
                  </a:ext>
                </a:extLst>
              </p14:cNvPr>
              <p14:cNvContentPartPr/>
              <p14:nvPr/>
            </p14:nvContentPartPr>
            <p14:xfrm>
              <a:off x="9459687" y="105905"/>
              <a:ext cx="285480" cy="411840"/>
            </p14:xfrm>
          </p:contentPart>
        </mc:Choice>
        <mc:Fallback>
          <p:pic>
            <p:nvPicPr>
              <p:cNvPr id="127" name="Freihand 126">
                <a:extLst>
                  <a:ext uri="{FF2B5EF4-FFF2-40B4-BE49-F238E27FC236}">
                    <a16:creationId xmlns:a16="http://schemas.microsoft.com/office/drawing/2014/main" id="{55D7CBDE-29E9-04BA-4B7D-9431FF72F5FD}"/>
                  </a:ext>
                </a:extLst>
              </p:cNvPr>
              <p:cNvPicPr/>
              <p:nvPr/>
            </p:nvPicPr>
            <p:blipFill>
              <a:blip r:embed="rId48"/>
              <a:stretch>
                <a:fillRect/>
              </a:stretch>
            </p:blipFill>
            <p:spPr>
              <a:xfrm>
                <a:off x="9450687" y="97265"/>
                <a:ext cx="303120" cy="429480"/>
              </a:xfrm>
              <a:prstGeom prst="rect">
                <a:avLst/>
              </a:prstGeom>
            </p:spPr>
          </p:pic>
        </mc:Fallback>
      </mc:AlternateContent>
      <p:grpSp>
        <p:nvGrpSpPr>
          <p:cNvPr id="133" name="Gruppieren 132">
            <a:extLst>
              <a:ext uri="{FF2B5EF4-FFF2-40B4-BE49-F238E27FC236}">
                <a16:creationId xmlns:a16="http://schemas.microsoft.com/office/drawing/2014/main" id="{0362474E-C9E2-9783-F12E-DDFC8204F3C8}"/>
              </a:ext>
            </a:extLst>
          </p:cNvPr>
          <p:cNvGrpSpPr/>
          <p:nvPr/>
        </p:nvGrpSpPr>
        <p:grpSpPr>
          <a:xfrm>
            <a:off x="8083407" y="54065"/>
            <a:ext cx="3997800" cy="1411200"/>
            <a:chOff x="8083407" y="54065"/>
            <a:chExt cx="3997800" cy="1411200"/>
          </a:xfrm>
        </p:grpSpPr>
        <mc:AlternateContent xmlns:mc="http://schemas.openxmlformats.org/markup-compatibility/2006">
          <mc:Choice xmlns:p14="http://schemas.microsoft.com/office/powerpoint/2010/main" Requires="p14">
            <p:contentPart p14:bwMode="auto" r:id="rId49">
              <p14:nvContentPartPr>
                <p14:cNvPr id="11" name="Freihand 10">
                  <a:extLst>
                    <a:ext uri="{FF2B5EF4-FFF2-40B4-BE49-F238E27FC236}">
                      <a16:creationId xmlns:a16="http://schemas.microsoft.com/office/drawing/2014/main" id="{70BE2082-320B-88A4-DBC1-5D11353A30CD}"/>
                    </a:ext>
                  </a:extLst>
                </p14:cNvPr>
                <p14:cNvContentPartPr/>
                <p14:nvPr/>
              </p14:nvContentPartPr>
              <p14:xfrm>
                <a:off x="8157207" y="322985"/>
                <a:ext cx="10080" cy="6480"/>
              </p14:xfrm>
            </p:contentPart>
          </mc:Choice>
          <mc:Fallback>
            <p:pic>
              <p:nvPicPr>
                <p:cNvPr id="11" name="Freihand 10">
                  <a:extLst>
                    <a:ext uri="{FF2B5EF4-FFF2-40B4-BE49-F238E27FC236}">
                      <a16:creationId xmlns:a16="http://schemas.microsoft.com/office/drawing/2014/main" id="{70BE2082-320B-88A4-DBC1-5D11353A30CD}"/>
                    </a:ext>
                  </a:extLst>
                </p:cNvPr>
                <p:cNvPicPr/>
                <p:nvPr/>
              </p:nvPicPr>
              <p:blipFill>
                <a:blip r:embed="rId50"/>
                <a:stretch>
                  <a:fillRect/>
                </a:stretch>
              </p:blipFill>
              <p:spPr>
                <a:xfrm>
                  <a:off x="8148567" y="313985"/>
                  <a:ext cx="27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 name="Freihand 11">
                  <a:extLst>
                    <a:ext uri="{FF2B5EF4-FFF2-40B4-BE49-F238E27FC236}">
                      <a16:creationId xmlns:a16="http://schemas.microsoft.com/office/drawing/2014/main" id="{ABB15B39-4CFA-EE8A-A891-C0FD40EA2C6F}"/>
                    </a:ext>
                  </a:extLst>
                </p14:cNvPr>
                <p14:cNvContentPartPr/>
                <p14:nvPr/>
              </p14:nvContentPartPr>
              <p14:xfrm>
                <a:off x="8157927" y="409025"/>
                <a:ext cx="10800" cy="29880"/>
              </p14:xfrm>
            </p:contentPart>
          </mc:Choice>
          <mc:Fallback>
            <p:pic>
              <p:nvPicPr>
                <p:cNvPr id="12" name="Freihand 11">
                  <a:extLst>
                    <a:ext uri="{FF2B5EF4-FFF2-40B4-BE49-F238E27FC236}">
                      <a16:creationId xmlns:a16="http://schemas.microsoft.com/office/drawing/2014/main" id="{ABB15B39-4CFA-EE8A-A891-C0FD40EA2C6F}"/>
                    </a:ext>
                  </a:extLst>
                </p:cNvPr>
                <p:cNvPicPr/>
                <p:nvPr/>
              </p:nvPicPr>
              <p:blipFill>
                <a:blip r:embed="rId52"/>
                <a:stretch>
                  <a:fillRect/>
                </a:stretch>
              </p:blipFill>
              <p:spPr>
                <a:xfrm>
                  <a:off x="8148927" y="400025"/>
                  <a:ext cx="28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 name="Freihand 13">
                  <a:extLst>
                    <a:ext uri="{FF2B5EF4-FFF2-40B4-BE49-F238E27FC236}">
                      <a16:creationId xmlns:a16="http://schemas.microsoft.com/office/drawing/2014/main" id="{3096761B-7A6C-F389-75B5-69AF61B38411}"/>
                    </a:ext>
                  </a:extLst>
                </p14:cNvPr>
                <p14:cNvContentPartPr/>
                <p14:nvPr/>
              </p14:nvContentPartPr>
              <p14:xfrm>
                <a:off x="8107887" y="312545"/>
                <a:ext cx="192960" cy="18720"/>
              </p14:xfrm>
            </p:contentPart>
          </mc:Choice>
          <mc:Fallback>
            <p:pic>
              <p:nvPicPr>
                <p:cNvPr id="14" name="Freihand 13">
                  <a:extLst>
                    <a:ext uri="{FF2B5EF4-FFF2-40B4-BE49-F238E27FC236}">
                      <a16:creationId xmlns:a16="http://schemas.microsoft.com/office/drawing/2014/main" id="{3096761B-7A6C-F389-75B5-69AF61B38411}"/>
                    </a:ext>
                  </a:extLst>
                </p:cNvPr>
                <p:cNvPicPr/>
                <p:nvPr/>
              </p:nvPicPr>
              <p:blipFill>
                <a:blip r:embed="rId54"/>
                <a:stretch>
                  <a:fillRect/>
                </a:stretch>
              </p:blipFill>
              <p:spPr>
                <a:xfrm>
                  <a:off x="8098887" y="303905"/>
                  <a:ext cx="210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 name="Freihand 14">
                  <a:extLst>
                    <a:ext uri="{FF2B5EF4-FFF2-40B4-BE49-F238E27FC236}">
                      <a16:creationId xmlns:a16="http://schemas.microsoft.com/office/drawing/2014/main" id="{5D9CB3F8-BF0E-E6AA-1FA4-F4BCC3FCB220}"/>
                    </a:ext>
                  </a:extLst>
                </p14:cNvPr>
                <p14:cNvContentPartPr/>
                <p14:nvPr/>
              </p14:nvContentPartPr>
              <p14:xfrm>
                <a:off x="8083407" y="432785"/>
                <a:ext cx="200160" cy="44640"/>
              </p14:xfrm>
            </p:contentPart>
          </mc:Choice>
          <mc:Fallback>
            <p:pic>
              <p:nvPicPr>
                <p:cNvPr id="15" name="Freihand 14">
                  <a:extLst>
                    <a:ext uri="{FF2B5EF4-FFF2-40B4-BE49-F238E27FC236}">
                      <a16:creationId xmlns:a16="http://schemas.microsoft.com/office/drawing/2014/main" id="{5D9CB3F8-BF0E-E6AA-1FA4-F4BCC3FCB220}"/>
                    </a:ext>
                  </a:extLst>
                </p:cNvPr>
                <p:cNvPicPr/>
                <p:nvPr/>
              </p:nvPicPr>
              <p:blipFill>
                <a:blip r:embed="rId56"/>
                <a:stretch>
                  <a:fillRect/>
                </a:stretch>
              </p:blipFill>
              <p:spPr>
                <a:xfrm>
                  <a:off x="8074767" y="423785"/>
                  <a:ext cx="217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6" name="Freihand 15">
                  <a:extLst>
                    <a:ext uri="{FF2B5EF4-FFF2-40B4-BE49-F238E27FC236}">
                      <a16:creationId xmlns:a16="http://schemas.microsoft.com/office/drawing/2014/main" id="{9ABCDFAB-0762-71BE-BF71-F95F2AA888CD}"/>
                    </a:ext>
                  </a:extLst>
                </p14:cNvPr>
                <p14:cNvContentPartPr/>
                <p14:nvPr/>
              </p14:nvContentPartPr>
              <p14:xfrm>
                <a:off x="8519727" y="270065"/>
                <a:ext cx="173520" cy="147240"/>
              </p14:xfrm>
            </p:contentPart>
          </mc:Choice>
          <mc:Fallback>
            <p:pic>
              <p:nvPicPr>
                <p:cNvPr id="16" name="Freihand 15">
                  <a:extLst>
                    <a:ext uri="{FF2B5EF4-FFF2-40B4-BE49-F238E27FC236}">
                      <a16:creationId xmlns:a16="http://schemas.microsoft.com/office/drawing/2014/main" id="{9ABCDFAB-0762-71BE-BF71-F95F2AA888CD}"/>
                    </a:ext>
                  </a:extLst>
                </p:cNvPr>
                <p:cNvPicPr/>
                <p:nvPr/>
              </p:nvPicPr>
              <p:blipFill>
                <a:blip r:embed="rId58"/>
                <a:stretch>
                  <a:fillRect/>
                </a:stretch>
              </p:blipFill>
              <p:spPr>
                <a:xfrm>
                  <a:off x="8511087" y="261065"/>
                  <a:ext cx="191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 name="Freihand 16">
                  <a:extLst>
                    <a:ext uri="{FF2B5EF4-FFF2-40B4-BE49-F238E27FC236}">
                      <a16:creationId xmlns:a16="http://schemas.microsoft.com/office/drawing/2014/main" id="{4097C4DF-40FF-E16F-FDC4-BAFFE6E56CA3}"/>
                    </a:ext>
                  </a:extLst>
                </p14:cNvPr>
                <p14:cNvContentPartPr/>
                <p14:nvPr/>
              </p14:nvContentPartPr>
              <p14:xfrm>
                <a:off x="8901327" y="312905"/>
                <a:ext cx="21600" cy="102600"/>
              </p14:xfrm>
            </p:contentPart>
          </mc:Choice>
          <mc:Fallback>
            <p:pic>
              <p:nvPicPr>
                <p:cNvPr id="17" name="Freihand 16">
                  <a:extLst>
                    <a:ext uri="{FF2B5EF4-FFF2-40B4-BE49-F238E27FC236}">
                      <a16:creationId xmlns:a16="http://schemas.microsoft.com/office/drawing/2014/main" id="{4097C4DF-40FF-E16F-FDC4-BAFFE6E56CA3}"/>
                    </a:ext>
                  </a:extLst>
                </p:cNvPr>
                <p:cNvPicPr/>
                <p:nvPr/>
              </p:nvPicPr>
              <p:blipFill>
                <a:blip r:embed="rId60"/>
                <a:stretch>
                  <a:fillRect/>
                </a:stretch>
              </p:blipFill>
              <p:spPr>
                <a:xfrm>
                  <a:off x="8892687" y="303905"/>
                  <a:ext cx="39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8" name="Freihand 17">
                  <a:extLst>
                    <a:ext uri="{FF2B5EF4-FFF2-40B4-BE49-F238E27FC236}">
                      <a16:creationId xmlns:a16="http://schemas.microsoft.com/office/drawing/2014/main" id="{07A8715D-573C-6547-00EF-243FACB519E8}"/>
                    </a:ext>
                  </a:extLst>
                </p14:cNvPr>
                <p14:cNvContentPartPr/>
                <p14:nvPr/>
              </p14:nvContentPartPr>
              <p14:xfrm>
                <a:off x="8822847" y="325505"/>
                <a:ext cx="154800" cy="17280"/>
              </p14:xfrm>
            </p:contentPart>
          </mc:Choice>
          <mc:Fallback>
            <p:pic>
              <p:nvPicPr>
                <p:cNvPr id="18" name="Freihand 17">
                  <a:extLst>
                    <a:ext uri="{FF2B5EF4-FFF2-40B4-BE49-F238E27FC236}">
                      <a16:creationId xmlns:a16="http://schemas.microsoft.com/office/drawing/2014/main" id="{07A8715D-573C-6547-00EF-243FACB519E8}"/>
                    </a:ext>
                  </a:extLst>
                </p:cNvPr>
                <p:cNvPicPr/>
                <p:nvPr/>
              </p:nvPicPr>
              <p:blipFill>
                <a:blip r:embed="rId62"/>
                <a:stretch>
                  <a:fillRect/>
                </a:stretch>
              </p:blipFill>
              <p:spPr>
                <a:xfrm>
                  <a:off x="8814207" y="316505"/>
                  <a:ext cx="172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 name="Freihand 19">
                  <a:extLst>
                    <a:ext uri="{FF2B5EF4-FFF2-40B4-BE49-F238E27FC236}">
                      <a16:creationId xmlns:a16="http://schemas.microsoft.com/office/drawing/2014/main" id="{CE968B87-850D-0F27-617A-61763A54235E}"/>
                    </a:ext>
                  </a:extLst>
                </p14:cNvPr>
                <p14:cNvContentPartPr/>
                <p14:nvPr/>
              </p14:nvContentPartPr>
              <p14:xfrm>
                <a:off x="9118767" y="257465"/>
                <a:ext cx="103320" cy="92880"/>
              </p14:xfrm>
            </p:contentPart>
          </mc:Choice>
          <mc:Fallback>
            <p:pic>
              <p:nvPicPr>
                <p:cNvPr id="20" name="Freihand 19">
                  <a:extLst>
                    <a:ext uri="{FF2B5EF4-FFF2-40B4-BE49-F238E27FC236}">
                      <a16:creationId xmlns:a16="http://schemas.microsoft.com/office/drawing/2014/main" id="{CE968B87-850D-0F27-617A-61763A54235E}"/>
                    </a:ext>
                  </a:extLst>
                </p:cNvPr>
                <p:cNvPicPr/>
                <p:nvPr/>
              </p:nvPicPr>
              <p:blipFill>
                <a:blip r:embed="rId64"/>
                <a:stretch>
                  <a:fillRect/>
                </a:stretch>
              </p:blipFill>
              <p:spPr>
                <a:xfrm>
                  <a:off x="9110127" y="248825"/>
                  <a:ext cx="120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 name="Freihand 20">
                  <a:extLst>
                    <a:ext uri="{FF2B5EF4-FFF2-40B4-BE49-F238E27FC236}">
                      <a16:creationId xmlns:a16="http://schemas.microsoft.com/office/drawing/2014/main" id="{0E76E899-68EE-3DF4-83B1-06B3B4B5CAB1}"/>
                    </a:ext>
                  </a:extLst>
                </p14:cNvPr>
                <p14:cNvContentPartPr/>
                <p14:nvPr/>
              </p14:nvContentPartPr>
              <p14:xfrm>
                <a:off x="9241167" y="333065"/>
                <a:ext cx="128880" cy="140400"/>
              </p14:xfrm>
            </p:contentPart>
          </mc:Choice>
          <mc:Fallback>
            <p:pic>
              <p:nvPicPr>
                <p:cNvPr id="21" name="Freihand 20">
                  <a:extLst>
                    <a:ext uri="{FF2B5EF4-FFF2-40B4-BE49-F238E27FC236}">
                      <a16:creationId xmlns:a16="http://schemas.microsoft.com/office/drawing/2014/main" id="{0E76E899-68EE-3DF4-83B1-06B3B4B5CAB1}"/>
                    </a:ext>
                  </a:extLst>
                </p:cNvPr>
                <p:cNvPicPr/>
                <p:nvPr/>
              </p:nvPicPr>
              <p:blipFill>
                <a:blip r:embed="rId66"/>
                <a:stretch>
                  <a:fillRect/>
                </a:stretch>
              </p:blipFill>
              <p:spPr>
                <a:xfrm>
                  <a:off x="9232527" y="324425"/>
                  <a:ext cx="146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AAC986F8-0A98-5D93-5FBD-32FFE90F63EE}"/>
                    </a:ext>
                  </a:extLst>
                </p14:cNvPr>
                <p14:cNvContentPartPr/>
                <p14:nvPr/>
              </p14:nvContentPartPr>
              <p14:xfrm>
                <a:off x="9421167" y="313625"/>
                <a:ext cx="18000" cy="9000"/>
              </p14:xfrm>
            </p:contentPart>
          </mc:Choice>
          <mc:Fallback>
            <p:pic>
              <p:nvPicPr>
                <p:cNvPr id="22" name="Freihand 21">
                  <a:extLst>
                    <a:ext uri="{FF2B5EF4-FFF2-40B4-BE49-F238E27FC236}">
                      <a16:creationId xmlns:a16="http://schemas.microsoft.com/office/drawing/2014/main" id="{AAC986F8-0A98-5D93-5FBD-32FFE90F63EE}"/>
                    </a:ext>
                  </a:extLst>
                </p:cNvPr>
                <p:cNvPicPr/>
                <p:nvPr/>
              </p:nvPicPr>
              <p:blipFill>
                <a:blip r:embed="rId68"/>
                <a:stretch>
                  <a:fillRect/>
                </a:stretch>
              </p:blipFill>
              <p:spPr>
                <a:xfrm>
                  <a:off x="9412167" y="304625"/>
                  <a:ext cx="3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4" name="Freihand 23">
                  <a:extLst>
                    <a:ext uri="{FF2B5EF4-FFF2-40B4-BE49-F238E27FC236}">
                      <a16:creationId xmlns:a16="http://schemas.microsoft.com/office/drawing/2014/main" id="{85D1C2B2-734D-8474-8CC9-1675371EC777}"/>
                    </a:ext>
                  </a:extLst>
                </p14:cNvPr>
                <p14:cNvContentPartPr/>
                <p14:nvPr/>
              </p14:nvContentPartPr>
              <p14:xfrm>
                <a:off x="9524127" y="294905"/>
                <a:ext cx="81360" cy="37440"/>
              </p14:xfrm>
            </p:contentPart>
          </mc:Choice>
          <mc:Fallback>
            <p:pic>
              <p:nvPicPr>
                <p:cNvPr id="24" name="Freihand 23">
                  <a:extLst>
                    <a:ext uri="{FF2B5EF4-FFF2-40B4-BE49-F238E27FC236}">
                      <a16:creationId xmlns:a16="http://schemas.microsoft.com/office/drawing/2014/main" id="{85D1C2B2-734D-8474-8CC9-1675371EC777}"/>
                    </a:ext>
                  </a:extLst>
                </p:cNvPr>
                <p:cNvPicPr/>
                <p:nvPr/>
              </p:nvPicPr>
              <p:blipFill>
                <a:blip r:embed="rId70"/>
                <a:stretch>
                  <a:fillRect/>
                </a:stretch>
              </p:blipFill>
              <p:spPr>
                <a:xfrm>
                  <a:off x="9515487" y="286265"/>
                  <a:ext cx="99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 name="Freihand 24">
                  <a:extLst>
                    <a:ext uri="{FF2B5EF4-FFF2-40B4-BE49-F238E27FC236}">
                      <a16:creationId xmlns:a16="http://schemas.microsoft.com/office/drawing/2014/main" id="{8C4D9476-62C5-CDD4-EC01-7D43351D37A4}"/>
                    </a:ext>
                  </a:extLst>
                </p14:cNvPr>
                <p14:cNvContentPartPr/>
                <p14:nvPr/>
              </p14:nvContentPartPr>
              <p14:xfrm>
                <a:off x="9591807" y="261425"/>
                <a:ext cx="51480" cy="194400"/>
              </p14:xfrm>
            </p:contentPart>
          </mc:Choice>
          <mc:Fallback>
            <p:pic>
              <p:nvPicPr>
                <p:cNvPr id="25" name="Freihand 24">
                  <a:extLst>
                    <a:ext uri="{FF2B5EF4-FFF2-40B4-BE49-F238E27FC236}">
                      <a16:creationId xmlns:a16="http://schemas.microsoft.com/office/drawing/2014/main" id="{8C4D9476-62C5-CDD4-EC01-7D43351D37A4}"/>
                    </a:ext>
                  </a:extLst>
                </p:cNvPr>
                <p:cNvPicPr/>
                <p:nvPr/>
              </p:nvPicPr>
              <p:blipFill>
                <a:blip r:embed="rId72"/>
                <a:stretch>
                  <a:fillRect/>
                </a:stretch>
              </p:blipFill>
              <p:spPr>
                <a:xfrm>
                  <a:off x="9582807" y="252425"/>
                  <a:ext cx="69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 name="Freihand 26">
                  <a:extLst>
                    <a:ext uri="{FF2B5EF4-FFF2-40B4-BE49-F238E27FC236}">
                      <a16:creationId xmlns:a16="http://schemas.microsoft.com/office/drawing/2014/main" id="{3DA5D72D-D8AB-74CA-C1CF-CE740E680101}"/>
                    </a:ext>
                  </a:extLst>
                </p14:cNvPr>
                <p14:cNvContentPartPr/>
                <p14:nvPr/>
              </p14:nvContentPartPr>
              <p14:xfrm>
                <a:off x="8733927" y="434945"/>
                <a:ext cx="38520" cy="74520"/>
              </p14:xfrm>
            </p:contentPart>
          </mc:Choice>
          <mc:Fallback>
            <p:pic>
              <p:nvPicPr>
                <p:cNvPr id="27" name="Freihand 26">
                  <a:extLst>
                    <a:ext uri="{FF2B5EF4-FFF2-40B4-BE49-F238E27FC236}">
                      <a16:creationId xmlns:a16="http://schemas.microsoft.com/office/drawing/2014/main" id="{3DA5D72D-D8AB-74CA-C1CF-CE740E680101}"/>
                    </a:ext>
                  </a:extLst>
                </p:cNvPr>
                <p:cNvPicPr/>
                <p:nvPr/>
              </p:nvPicPr>
              <p:blipFill>
                <a:blip r:embed="rId74"/>
                <a:stretch>
                  <a:fillRect/>
                </a:stretch>
              </p:blipFill>
              <p:spPr>
                <a:xfrm>
                  <a:off x="8724927" y="425945"/>
                  <a:ext cx="56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 name="Freihand 27">
                  <a:extLst>
                    <a:ext uri="{FF2B5EF4-FFF2-40B4-BE49-F238E27FC236}">
                      <a16:creationId xmlns:a16="http://schemas.microsoft.com/office/drawing/2014/main" id="{DD2D60E0-9A48-3DD4-A6B9-E8ED0BC5D689}"/>
                    </a:ext>
                  </a:extLst>
                </p14:cNvPr>
                <p14:cNvContentPartPr/>
                <p14:nvPr/>
              </p14:nvContentPartPr>
              <p14:xfrm>
                <a:off x="9856047" y="297065"/>
                <a:ext cx="15840" cy="59760"/>
              </p14:xfrm>
            </p:contentPart>
          </mc:Choice>
          <mc:Fallback>
            <p:pic>
              <p:nvPicPr>
                <p:cNvPr id="28" name="Freihand 27">
                  <a:extLst>
                    <a:ext uri="{FF2B5EF4-FFF2-40B4-BE49-F238E27FC236}">
                      <a16:creationId xmlns:a16="http://schemas.microsoft.com/office/drawing/2014/main" id="{DD2D60E0-9A48-3DD4-A6B9-E8ED0BC5D689}"/>
                    </a:ext>
                  </a:extLst>
                </p:cNvPr>
                <p:cNvPicPr/>
                <p:nvPr/>
              </p:nvPicPr>
              <p:blipFill>
                <a:blip r:embed="rId76"/>
                <a:stretch>
                  <a:fillRect/>
                </a:stretch>
              </p:blipFill>
              <p:spPr>
                <a:xfrm>
                  <a:off x="9847047" y="288065"/>
                  <a:ext cx="33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 name="Freihand 28">
                  <a:extLst>
                    <a:ext uri="{FF2B5EF4-FFF2-40B4-BE49-F238E27FC236}">
                      <a16:creationId xmlns:a16="http://schemas.microsoft.com/office/drawing/2014/main" id="{93F6F4B7-4837-290F-06C2-0FB035C9521D}"/>
                    </a:ext>
                  </a:extLst>
                </p14:cNvPr>
                <p14:cNvContentPartPr/>
                <p14:nvPr/>
              </p14:nvContentPartPr>
              <p14:xfrm>
                <a:off x="9800247" y="302825"/>
                <a:ext cx="141120" cy="19080"/>
              </p14:xfrm>
            </p:contentPart>
          </mc:Choice>
          <mc:Fallback>
            <p:pic>
              <p:nvPicPr>
                <p:cNvPr id="29" name="Freihand 28">
                  <a:extLst>
                    <a:ext uri="{FF2B5EF4-FFF2-40B4-BE49-F238E27FC236}">
                      <a16:creationId xmlns:a16="http://schemas.microsoft.com/office/drawing/2014/main" id="{93F6F4B7-4837-290F-06C2-0FB035C9521D}"/>
                    </a:ext>
                  </a:extLst>
                </p:cNvPr>
                <p:cNvPicPr/>
                <p:nvPr/>
              </p:nvPicPr>
              <p:blipFill>
                <a:blip r:embed="rId78"/>
                <a:stretch>
                  <a:fillRect/>
                </a:stretch>
              </p:blipFill>
              <p:spPr>
                <a:xfrm>
                  <a:off x="9791607" y="293825"/>
                  <a:ext cx="158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1" name="Freihand 30">
                  <a:extLst>
                    <a:ext uri="{FF2B5EF4-FFF2-40B4-BE49-F238E27FC236}">
                      <a16:creationId xmlns:a16="http://schemas.microsoft.com/office/drawing/2014/main" id="{94D6EA61-2D58-2712-28F6-ECDE9C60A47C}"/>
                    </a:ext>
                  </a:extLst>
                </p14:cNvPr>
                <p14:cNvContentPartPr/>
                <p14:nvPr/>
              </p14:nvContentPartPr>
              <p14:xfrm>
                <a:off x="10137567" y="247385"/>
                <a:ext cx="11160" cy="98280"/>
              </p14:xfrm>
            </p:contentPart>
          </mc:Choice>
          <mc:Fallback>
            <p:pic>
              <p:nvPicPr>
                <p:cNvPr id="31" name="Freihand 30">
                  <a:extLst>
                    <a:ext uri="{FF2B5EF4-FFF2-40B4-BE49-F238E27FC236}">
                      <a16:creationId xmlns:a16="http://schemas.microsoft.com/office/drawing/2014/main" id="{94D6EA61-2D58-2712-28F6-ECDE9C60A47C}"/>
                    </a:ext>
                  </a:extLst>
                </p:cNvPr>
                <p:cNvPicPr/>
                <p:nvPr/>
              </p:nvPicPr>
              <p:blipFill>
                <a:blip r:embed="rId80"/>
                <a:stretch>
                  <a:fillRect/>
                </a:stretch>
              </p:blipFill>
              <p:spPr>
                <a:xfrm>
                  <a:off x="10128927" y="238745"/>
                  <a:ext cx="28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2" name="Freihand 31">
                  <a:extLst>
                    <a:ext uri="{FF2B5EF4-FFF2-40B4-BE49-F238E27FC236}">
                      <a16:creationId xmlns:a16="http://schemas.microsoft.com/office/drawing/2014/main" id="{C0DBB3BA-796B-438D-421F-03EE265F0B4F}"/>
                    </a:ext>
                  </a:extLst>
                </p14:cNvPr>
                <p14:cNvContentPartPr/>
                <p14:nvPr/>
              </p14:nvContentPartPr>
              <p14:xfrm>
                <a:off x="10063407" y="218225"/>
                <a:ext cx="159120" cy="137520"/>
              </p14:xfrm>
            </p:contentPart>
          </mc:Choice>
          <mc:Fallback>
            <p:pic>
              <p:nvPicPr>
                <p:cNvPr id="32" name="Freihand 31">
                  <a:extLst>
                    <a:ext uri="{FF2B5EF4-FFF2-40B4-BE49-F238E27FC236}">
                      <a16:creationId xmlns:a16="http://schemas.microsoft.com/office/drawing/2014/main" id="{C0DBB3BA-796B-438D-421F-03EE265F0B4F}"/>
                    </a:ext>
                  </a:extLst>
                </p:cNvPr>
                <p:cNvPicPr/>
                <p:nvPr/>
              </p:nvPicPr>
              <p:blipFill>
                <a:blip r:embed="rId82"/>
                <a:stretch>
                  <a:fillRect/>
                </a:stretch>
              </p:blipFill>
              <p:spPr>
                <a:xfrm>
                  <a:off x="10054407" y="209225"/>
                  <a:ext cx="176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3" name="Freihand 32">
                  <a:extLst>
                    <a:ext uri="{FF2B5EF4-FFF2-40B4-BE49-F238E27FC236}">
                      <a16:creationId xmlns:a16="http://schemas.microsoft.com/office/drawing/2014/main" id="{918AE60F-9D12-0562-2287-EA4069E4CF29}"/>
                    </a:ext>
                  </a:extLst>
                </p14:cNvPr>
                <p14:cNvContentPartPr/>
                <p14:nvPr/>
              </p14:nvContentPartPr>
              <p14:xfrm>
                <a:off x="10260687" y="329465"/>
                <a:ext cx="95040" cy="81360"/>
              </p14:xfrm>
            </p:contentPart>
          </mc:Choice>
          <mc:Fallback>
            <p:pic>
              <p:nvPicPr>
                <p:cNvPr id="33" name="Freihand 32">
                  <a:extLst>
                    <a:ext uri="{FF2B5EF4-FFF2-40B4-BE49-F238E27FC236}">
                      <a16:creationId xmlns:a16="http://schemas.microsoft.com/office/drawing/2014/main" id="{918AE60F-9D12-0562-2287-EA4069E4CF29}"/>
                    </a:ext>
                  </a:extLst>
                </p:cNvPr>
                <p:cNvPicPr/>
                <p:nvPr/>
              </p:nvPicPr>
              <p:blipFill>
                <a:blip r:embed="rId84"/>
                <a:stretch>
                  <a:fillRect/>
                </a:stretch>
              </p:blipFill>
              <p:spPr>
                <a:xfrm>
                  <a:off x="10252047" y="320465"/>
                  <a:ext cx="112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5" name="Freihand 34">
                  <a:extLst>
                    <a:ext uri="{FF2B5EF4-FFF2-40B4-BE49-F238E27FC236}">
                      <a16:creationId xmlns:a16="http://schemas.microsoft.com/office/drawing/2014/main" id="{63695407-2D9A-874A-112E-784F223C7B57}"/>
                    </a:ext>
                  </a:extLst>
                </p14:cNvPr>
                <p14:cNvContentPartPr/>
                <p14:nvPr/>
              </p14:nvContentPartPr>
              <p14:xfrm>
                <a:off x="10501527" y="248825"/>
                <a:ext cx="24480" cy="96480"/>
              </p14:xfrm>
            </p:contentPart>
          </mc:Choice>
          <mc:Fallback>
            <p:pic>
              <p:nvPicPr>
                <p:cNvPr id="35" name="Freihand 34">
                  <a:extLst>
                    <a:ext uri="{FF2B5EF4-FFF2-40B4-BE49-F238E27FC236}">
                      <a16:creationId xmlns:a16="http://schemas.microsoft.com/office/drawing/2014/main" id="{63695407-2D9A-874A-112E-784F223C7B57}"/>
                    </a:ext>
                  </a:extLst>
                </p:cNvPr>
                <p:cNvPicPr/>
                <p:nvPr/>
              </p:nvPicPr>
              <p:blipFill>
                <a:blip r:embed="rId86"/>
                <a:stretch>
                  <a:fillRect/>
                </a:stretch>
              </p:blipFill>
              <p:spPr>
                <a:xfrm>
                  <a:off x="10492527" y="239825"/>
                  <a:ext cx="42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6" name="Freihand 35">
                  <a:extLst>
                    <a:ext uri="{FF2B5EF4-FFF2-40B4-BE49-F238E27FC236}">
                      <a16:creationId xmlns:a16="http://schemas.microsoft.com/office/drawing/2014/main" id="{15ECBD64-315E-7591-9764-86DA846693D0}"/>
                    </a:ext>
                  </a:extLst>
                </p14:cNvPr>
                <p14:cNvContentPartPr/>
                <p14:nvPr/>
              </p14:nvContentPartPr>
              <p14:xfrm>
                <a:off x="10459047" y="287345"/>
                <a:ext cx="102960" cy="11160"/>
              </p14:xfrm>
            </p:contentPart>
          </mc:Choice>
          <mc:Fallback>
            <p:pic>
              <p:nvPicPr>
                <p:cNvPr id="36" name="Freihand 35">
                  <a:extLst>
                    <a:ext uri="{FF2B5EF4-FFF2-40B4-BE49-F238E27FC236}">
                      <a16:creationId xmlns:a16="http://schemas.microsoft.com/office/drawing/2014/main" id="{15ECBD64-315E-7591-9764-86DA846693D0}"/>
                    </a:ext>
                  </a:extLst>
                </p:cNvPr>
                <p:cNvPicPr/>
                <p:nvPr/>
              </p:nvPicPr>
              <p:blipFill>
                <a:blip r:embed="rId88"/>
                <a:stretch>
                  <a:fillRect/>
                </a:stretch>
              </p:blipFill>
              <p:spPr>
                <a:xfrm>
                  <a:off x="10450407" y="278345"/>
                  <a:ext cx="120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2" name="Freihand 41">
                  <a:extLst>
                    <a:ext uri="{FF2B5EF4-FFF2-40B4-BE49-F238E27FC236}">
                      <a16:creationId xmlns:a16="http://schemas.microsoft.com/office/drawing/2014/main" id="{2A7ED55F-B3E2-59BA-E575-BF28487FBBD6}"/>
                    </a:ext>
                  </a:extLst>
                </p14:cNvPr>
                <p14:cNvContentPartPr/>
                <p14:nvPr/>
              </p14:nvContentPartPr>
              <p14:xfrm>
                <a:off x="10937847" y="274745"/>
                <a:ext cx="46800" cy="18360"/>
              </p14:xfrm>
            </p:contentPart>
          </mc:Choice>
          <mc:Fallback>
            <p:pic>
              <p:nvPicPr>
                <p:cNvPr id="42" name="Freihand 41">
                  <a:extLst>
                    <a:ext uri="{FF2B5EF4-FFF2-40B4-BE49-F238E27FC236}">
                      <a16:creationId xmlns:a16="http://schemas.microsoft.com/office/drawing/2014/main" id="{2A7ED55F-B3E2-59BA-E575-BF28487FBBD6}"/>
                    </a:ext>
                  </a:extLst>
                </p:cNvPr>
                <p:cNvPicPr/>
                <p:nvPr/>
              </p:nvPicPr>
              <p:blipFill>
                <a:blip r:embed="rId90"/>
                <a:stretch>
                  <a:fillRect/>
                </a:stretch>
              </p:blipFill>
              <p:spPr>
                <a:xfrm>
                  <a:off x="10929207" y="266105"/>
                  <a:ext cx="64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3" name="Freihand 42">
                  <a:extLst>
                    <a:ext uri="{FF2B5EF4-FFF2-40B4-BE49-F238E27FC236}">
                      <a16:creationId xmlns:a16="http://schemas.microsoft.com/office/drawing/2014/main" id="{500CFE38-7D96-E9A8-CF80-843F4769FFF2}"/>
                    </a:ext>
                  </a:extLst>
                </p14:cNvPr>
                <p14:cNvContentPartPr/>
                <p14:nvPr/>
              </p14:nvContentPartPr>
              <p14:xfrm>
                <a:off x="11049807" y="223985"/>
                <a:ext cx="64800" cy="100440"/>
              </p14:xfrm>
            </p:contentPart>
          </mc:Choice>
          <mc:Fallback>
            <p:pic>
              <p:nvPicPr>
                <p:cNvPr id="43" name="Freihand 42">
                  <a:extLst>
                    <a:ext uri="{FF2B5EF4-FFF2-40B4-BE49-F238E27FC236}">
                      <a16:creationId xmlns:a16="http://schemas.microsoft.com/office/drawing/2014/main" id="{500CFE38-7D96-E9A8-CF80-843F4769FFF2}"/>
                    </a:ext>
                  </a:extLst>
                </p:cNvPr>
                <p:cNvPicPr/>
                <p:nvPr/>
              </p:nvPicPr>
              <p:blipFill>
                <a:blip r:embed="rId92"/>
                <a:stretch>
                  <a:fillRect/>
                </a:stretch>
              </p:blipFill>
              <p:spPr>
                <a:xfrm>
                  <a:off x="11041167" y="215345"/>
                  <a:ext cx="82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4" name="Freihand 43">
                  <a:extLst>
                    <a:ext uri="{FF2B5EF4-FFF2-40B4-BE49-F238E27FC236}">
                      <a16:creationId xmlns:a16="http://schemas.microsoft.com/office/drawing/2014/main" id="{C2F3F665-F2BB-5868-801A-1A56FD11E363}"/>
                    </a:ext>
                  </a:extLst>
                </p14:cNvPr>
                <p14:cNvContentPartPr/>
                <p14:nvPr/>
              </p14:nvContentPartPr>
              <p14:xfrm>
                <a:off x="11068167" y="115265"/>
                <a:ext cx="3960" cy="18360"/>
              </p14:xfrm>
            </p:contentPart>
          </mc:Choice>
          <mc:Fallback>
            <p:pic>
              <p:nvPicPr>
                <p:cNvPr id="44" name="Freihand 43">
                  <a:extLst>
                    <a:ext uri="{FF2B5EF4-FFF2-40B4-BE49-F238E27FC236}">
                      <a16:creationId xmlns:a16="http://schemas.microsoft.com/office/drawing/2014/main" id="{C2F3F665-F2BB-5868-801A-1A56FD11E363}"/>
                    </a:ext>
                  </a:extLst>
                </p:cNvPr>
                <p:cNvPicPr/>
                <p:nvPr/>
              </p:nvPicPr>
              <p:blipFill>
                <a:blip r:embed="rId94"/>
                <a:stretch>
                  <a:fillRect/>
                </a:stretch>
              </p:blipFill>
              <p:spPr>
                <a:xfrm>
                  <a:off x="11059167" y="106625"/>
                  <a:ext cx="21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CF6D5825-2852-6855-9F9E-2AB7419B0DEE}"/>
                    </a:ext>
                  </a:extLst>
                </p14:cNvPr>
                <p14:cNvContentPartPr/>
                <p14:nvPr/>
              </p14:nvContentPartPr>
              <p14:xfrm>
                <a:off x="11434287" y="273665"/>
                <a:ext cx="8640" cy="95760"/>
              </p14:xfrm>
            </p:contentPart>
          </mc:Choice>
          <mc:Fallback>
            <p:pic>
              <p:nvPicPr>
                <p:cNvPr id="56" name="Freihand 55">
                  <a:extLst>
                    <a:ext uri="{FF2B5EF4-FFF2-40B4-BE49-F238E27FC236}">
                      <a16:creationId xmlns:a16="http://schemas.microsoft.com/office/drawing/2014/main" id="{CF6D5825-2852-6855-9F9E-2AB7419B0DEE}"/>
                    </a:ext>
                  </a:extLst>
                </p:cNvPr>
                <p:cNvPicPr/>
                <p:nvPr/>
              </p:nvPicPr>
              <p:blipFill>
                <a:blip r:embed="rId96"/>
                <a:stretch>
                  <a:fillRect/>
                </a:stretch>
              </p:blipFill>
              <p:spPr>
                <a:xfrm>
                  <a:off x="11425647" y="265025"/>
                  <a:ext cx="26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C36B9900-627D-934E-A937-DE3BAAAA64DA}"/>
                    </a:ext>
                  </a:extLst>
                </p14:cNvPr>
                <p14:cNvContentPartPr/>
                <p14:nvPr/>
              </p14:nvContentPartPr>
              <p14:xfrm>
                <a:off x="11360487" y="308945"/>
                <a:ext cx="127440" cy="9000"/>
              </p14:xfrm>
            </p:contentPart>
          </mc:Choice>
          <mc:Fallback>
            <p:pic>
              <p:nvPicPr>
                <p:cNvPr id="57" name="Freihand 56">
                  <a:extLst>
                    <a:ext uri="{FF2B5EF4-FFF2-40B4-BE49-F238E27FC236}">
                      <a16:creationId xmlns:a16="http://schemas.microsoft.com/office/drawing/2014/main" id="{C36B9900-627D-934E-A937-DE3BAAAA64DA}"/>
                    </a:ext>
                  </a:extLst>
                </p:cNvPr>
                <p:cNvPicPr/>
                <p:nvPr/>
              </p:nvPicPr>
              <p:blipFill>
                <a:blip r:embed="rId98"/>
                <a:stretch>
                  <a:fillRect/>
                </a:stretch>
              </p:blipFill>
              <p:spPr>
                <a:xfrm>
                  <a:off x="11351847" y="299945"/>
                  <a:ext cx="145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BDCA10E7-E60C-C960-E6A7-E6E09AC2CE4C}"/>
                    </a:ext>
                  </a:extLst>
                </p14:cNvPr>
                <p14:cNvContentPartPr/>
                <p14:nvPr/>
              </p14:nvContentPartPr>
              <p14:xfrm>
                <a:off x="11597007" y="163505"/>
                <a:ext cx="133200" cy="219600"/>
              </p14:xfrm>
            </p:contentPart>
          </mc:Choice>
          <mc:Fallback>
            <p:pic>
              <p:nvPicPr>
                <p:cNvPr id="58" name="Freihand 57">
                  <a:extLst>
                    <a:ext uri="{FF2B5EF4-FFF2-40B4-BE49-F238E27FC236}">
                      <a16:creationId xmlns:a16="http://schemas.microsoft.com/office/drawing/2014/main" id="{BDCA10E7-E60C-C960-E6A7-E6E09AC2CE4C}"/>
                    </a:ext>
                  </a:extLst>
                </p:cNvPr>
                <p:cNvPicPr/>
                <p:nvPr/>
              </p:nvPicPr>
              <p:blipFill>
                <a:blip r:embed="rId100"/>
                <a:stretch>
                  <a:fillRect/>
                </a:stretch>
              </p:blipFill>
              <p:spPr>
                <a:xfrm>
                  <a:off x="11588367" y="154865"/>
                  <a:ext cx="150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6" name="Freihand 85">
                  <a:extLst>
                    <a:ext uri="{FF2B5EF4-FFF2-40B4-BE49-F238E27FC236}">
                      <a16:creationId xmlns:a16="http://schemas.microsoft.com/office/drawing/2014/main" id="{E9822E93-241C-BC4B-0799-9786FEE4BC5B}"/>
                    </a:ext>
                  </a:extLst>
                </p14:cNvPr>
                <p14:cNvContentPartPr/>
                <p14:nvPr/>
              </p14:nvContentPartPr>
              <p14:xfrm>
                <a:off x="10729767" y="139745"/>
                <a:ext cx="91440" cy="170640"/>
              </p14:xfrm>
            </p:contentPart>
          </mc:Choice>
          <mc:Fallback>
            <p:pic>
              <p:nvPicPr>
                <p:cNvPr id="86" name="Freihand 85">
                  <a:extLst>
                    <a:ext uri="{FF2B5EF4-FFF2-40B4-BE49-F238E27FC236}">
                      <a16:creationId xmlns:a16="http://schemas.microsoft.com/office/drawing/2014/main" id="{E9822E93-241C-BC4B-0799-9786FEE4BC5B}"/>
                    </a:ext>
                  </a:extLst>
                </p:cNvPr>
                <p:cNvPicPr/>
                <p:nvPr/>
              </p:nvPicPr>
              <p:blipFill>
                <a:blip r:embed="rId102"/>
                <a:stretch>
                  <a:fillRect/>
                </a:stretch>
              </p:blipFill>
              <p:spPr>
                <a:xfrm>
                  <a:off x="10721127" y="131105"/>
                  <a:ext cx="109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7" name="Freihand 86">
                  <a:extLst>
                    <a:ext uri="{FF2B5EF4-FFF2-40B4-BE49-F238E27FC236}">
                      <a16:creationId xmlns:a16="http://schemas.microsoft.com/office/drawing/2014/main" id="{5DCC9559-0F7D-4E25-38D6-C9621AD51AD1}"/>
                    </a:ext>
                  </a:extLst>
                </p14:cNvPr>
                <p14:cNvContentPartPr/>
                <p14:nvPr/>
              </p14:nvContentPartPr>
              <p14:xfrm>
                <a:off x="10785207" y="54065"/>
                <a:ext cx="8640" cy="8640"/>
              </p14:xfrm>
            </p:contentPart>
          </mc:Choice>
          <mc:Fallback>
            <p:pic>
              <p:nvPicPr>
                <p:cNvPr id="87" name="Freihand 86">
                  <a:extLst>
                    <a:ext uri="{FF2B5EF4-FFF2-40B4-BE49-F238E27FC236}">
                      <a16:creationId xmlns:a16="http://schemas.microsoft.com/office/drawing/2014/main" id="{5DCC9559-0F7D-4E25-38D6-C9621AD51AD1}"/>
                    </a:ext>
                  </a:extLst>
                </p:cNvPr>
                <p:cNvPicPr/>
                <p:nvPr/>
              </p:nvPicPr>
              <p:blipFill>
                <a:blip r:embed="rId104"/>
                <a:stretch>
                  <a:fillRect/>
                </a:stretch>
              </p:blipFill>
              <p:spPr>
                <a:xfrm>
                  <a:off x="10776567" y="45065"/>
                  <a:ext cx="26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8" name="Freihand 87">
                  <a:extLst>
                    <a:ext uri="{FF2B5EF4-FFF2-40B4-BE49-F238E27FC236}">
                      <a16:creationId xmlns:a16="http://schemas.microsoft.com/office/drawing/2014/main" id="{DC66FB43-9D86-34F0-5232-BF1E32D3D830}"/>
                    </a:ext>
                  </a:extLst>
                </p14:cNvPr>
                <p14:cNvContentPartPr/>
                <p14:nvPr/>
              </p14:nvContentPartPr>
              <p14:xfrm>
                <a:off x="10812927" y="310025"/>
                <a:ext cx="61920" cy="95760"/>
              </p14:xfrm>
            </p:contentPart>
          </mc:Choice>
          <mc:Fallback>
            <p:pic>
              <p:nvPicPr>
                <p:cNvPr id="88" name="Freihand 87">
                  <a:extLst>
                    <a:ext uri="{FF2B5EF4-FFF2-40B4-BE49-F238E27FC236}">
                      <a16:creationId xmlns:a16="http://schemas.microsoft.com/office/drawing/2014/main" id="{DC66FB43-9D86-34F0-5232-BF1E32D3D830}"/>
                    </a:ext>
                  </a:extLst>
                </p:cNvPr>
                <p:cNvPicPr/>
                <p:nvPr/>
              </p:nvPicPr>
              <p:blipFill>
                <a:blip r:embed="rId106"/>
                <a:stretch>
                  <a:fillRect/>
                </a:stretch>
              </p:blipFill>
              <p:spPr>
                <a:xfrm>
                  <a:off x="10804287" y="301385"/>
                  <a:ext cx="79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 name="Freihand 88">
                  <a:extLst>
                    <a:ext uri="{FF2B5EF4-FFF2-40B4-BE49-F238E27FC236}">
                      <a16:creationId xmlns:a16="http://schemas.microsoft.com/office/drawing/2014/main" id="{AC35FB12-2B9F-E129-DA4E-125543E5F894}"/>
                    </a:ext>
                  </a:extLst>
                </p14:cNvPr>
                <p14:cNvContentPartPr/>
                <p14:nvPr/>
              </p14:nvContentPartPr>
              <p14:xfrm>
                <a:off x="10870887" y="231545"/>
                <a:ext cx="6120" cy="7560"/>
              </p14:xfrm>
            </p:contentPart>
          </mc:Choice>
          <mc:Fallback>
            <p:pic>
              <p:nvPicPr>
                <p:cNvPr id="89" name="Freihand 88">
                  <a:extLst>
                    <a:ext uri="{FF2B5EF4-FFF2-40B4-BE49-F238E27FC236}">
                      <a16:creationId xmlns:a16="http://schemas.microsoft.com/office/drawing/2014/main" id="{AC35FB12-2B9F-E129-DA4E-125543E5F894}"/>
                    </a:ext>
                  </a:extLst>
                </p:cNvPr>
                <p:cNvPicPr/>
                <p:nvPr/>
              </p:nvPicPr>
              <p:blipFill>
                <a:blip r:embed="rId108"/>
                <a:stretch>
                  <a:fillRect/>
                </a:stretch>
              </p:blipFill>
              <p:spPr>
                <a:xfrm>
                  <a:off x="10862247" y="222545"/>
                  <a:ext cx="23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5" name="Freihand 44">
                  <a:extLst>
                    <a:ext uri="{FF2B5EF4-FFF2-40B4-BE49-F238E27FC236}">
                      <a16:creationId xmlns:a16="http://schemas.microsoft.com/office/drawing/2014/main" id="{76854B7B-F552-5586-5572-DB0BB58E8368}"/>
                    </a:ext>
                  </a:extLst>
                </p14:cNvPr>
                <p14:cNvContentPartPr/>
                <p14:nvPr/>
              </p14:nvContentPartPr>
              <p14:xfrm>
                <a:off x="10101207" y="470225"/>
                <a:ext cx="477000" cy="146520"/>
              </p14:xfrm>
            </p:contentPart>
          </mc:Choice>
          <mc:Fallback>
            <p:pic>
              <p:nvPicPr>
                <p:cNvPr id="45" name="Freihand 44">
                  <a:extLst>
                    <a:ext uri="{FF2B5EF4-FFF2-40B4-BE49-F238E27FC236}">
                      <a16:creationId xmlns:a16="http://schemas.microsoft.com/office/drawing/2014/main" id="{76854B7B-F552-5586-5572-DB0BB58E8368}"/>
                    </a:ext>
                  </a:extLst>
                </p:cNvPr>
                <p:cNvPicPr/>
                <p:nvPr/>
              </p:nvPicPr>
              <p:blipFill>
                <a:blip r:embed="rId110"/>
                <a:stretch>
                  <a:fillRect/>
                </a:stretch>
              </p:blipFill>
              <p:spPr>
                <a:xfrm>
                  <a:off x="10092207" y="461585"/>
                  <a:ext cx="494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6" name="Freihand 45">
                  <a:extLst>
                    <a:ext uri="{FF2B5EF4-FFF2-40B4-BE49-F238E27FC236}">
                      <a16:creationId xmlns:a16="http://schemas.microsoft.com/office/drawing/2014/main" id="{EF9474DB-6B98-5027-C55F-CDD514FD276E}"/>
                    </a:ext>
                  </a:extLst>
                </p14:cNvPr>
                <p14:cNvContentPartPr/>
                <p14:nvPr/>
              </p14:nvContentPartPr>
              <p14:xfrm>
                <a:off x="10541847" y="530705"/>
                <a:ext cx="566280" cy="85680"/>
              </p14:xfrm>
            </p:contentPart>
          </mc:Choice>
          <mc:Fallback>
            <p:pic>
              <p:nvPicPr>
                <p:cNvPr id="46" name="Freihand 45">
                  <a:extLst>
                    <a:ext uri="{FF2B5EF4-FFF2-40B4-BE49-F238E27FC236}">
                      <a16:creationId xmlns:a16="http://schemas.microsoft.com/office/drawing/2014/main" id="{EF9474DB-6B98-5027-C55F-CDD514FD276E}"/>
                    </a:ext>
                  </a:extLst>
                </p:cNvPr>
                <p:cNvPicPr/>
                <p:nvPr/>
              </p:nvPicPr>
              <p:blipFill>
                <a:blip r:embed="rId112"/>
                <a:stretch>
                  <a:fillRect/>
                </a:stretch>
              </p:blipFill>
              <p:spPr>
                <a:xfrm>
                  <a:off x="10532847" y="522065"/>
                  <a:ext cx="583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 name="Freihand 46">
                  <a:extLst>
                    <a:ext uri="{FF2B5EF4-FFF2-40B4-BE49-F238E27FC236}">
                      <a16:creationId xmlns:a16="http://schemas.microsoft.com/office/drawing/2014/main" id="{60F7B4CB-A23A-BA62-1B5D-097F3C8251EC}"/>
                    </a:ext>
                  </a:extLst>
                </p14:cNvPr>
                <p14:cNvContentPartPr/>
                <p14:nvPr/>
              </p14:nvContentPartPr>
              <p14:xfrm>
                <a:off x="10538967" y="733025"/>
                <a:ext cx="34920" cy="148320"/>
              </p14:xfrm>
            </p:contentPart>
          </mc:Choice>
          <mc:Fallback>
            <p:pic>
              <p:nvPicPr>
                <p:cNvPr id="47" name="Freihand 46">
                  <a:extLst>
                    <a:ext uri="{FF2B5EF4-FFF2-40B4-BE49-F238E27FC236}">
                      <a16:creationId xmlns:a16="http://schemas.microsoft.com/office/drawing/2014/main" id="{60F7B4CB-A23A-BA62-1B5D-097F3C8251EC}"/>
                    </a:ext>
                  </a:extLst>
                </p:cNvPr>
                <p:cNvPicPr/>
                <p:nvPr/>
              </p:nvPicPr>
              <p:blipFill>
                <a:blip r:embed="rId114"/>
                <a:stretch>
                  <a:fillRect/>
                </a:stretch>
              </p:blipFill>
              <p:spPr>
                <a:xfrm>
                  <a:off x="10530327" y="724025"/>
                  <a:ext cx="52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 name="Freihand 47">
                  <a:extLst>
                    <a:ext uri="{FF2B5EF4-FFF2-40B4-BE49-F238E27FC236}">
                      <a16:creationId xmlns:a16="http://schemas.microsoft.com/office/drawing/2014/main" id="{DE6B0262-F484-D19A-6726-E0201892C9C7}"/>
                    </a:ext>
                  </a:extLst>
                </p14:cNvPr>
                <p14:cNvContentPartPr/>
                <p14:nvPr/>
              </p14:nvContentPartPr>
              <p14:xfrm>
                <a:off x="10428087" y="816185"/>
                <a:ext cx="235800" cy="78120"/>
              </p14:xfrm>
            </p:contentPart>
          </mc:Choice>
          <mc:Fallback>
            <p:pic>
              <p:nvPicPr>
                <p:cNvPr id="48" name="Freihand 47">
                  <a:extLst>
                    <a:ext uri="{FF2B5EF4-FFF2-40B4-BE49-F238E27FC236}">
                      <a16:creationId xmlns:a16="http://schemas.microsoft.com/office/drawing/2014/main" id="{DE6B0262-F484-D19A-6726-E0201892C9C7}"/>
                    </a:ext>
                  </a:extLst>
                </p:cNvPr>
                <p:cNvPicPr/>
                <p:nvPr/>
              </p:nvPicPr>
              <p:blipFill>
                <a:blip r:embed="rId116"/>
                <a:stretch>
                  <a:fillRect/>
                </a:stretch>
              </p:blipFill>
              <p:spPr>
                <a:xfrm>
                  <a:off x="10419447" y="807185"/>
                  <a:ext cx="253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0" name="Freihand 49">
                  <a:extLst>
                    <a:ext uri="{FF2B5EF4-FFF2-40B4-BE49-F238E27FC236}">
                      <a16:creationId xmlns:a16="http://schemas.microsoft.com/office/drawing/2014/main" id="{028E5F91-D1EB-ABF2-2FD5-F44ED563A792}"/>
                    </a:ext>
                  </a:extLst>
                </p14:cNvPr>
                <p14:cNvContentPartPr/>
                <p14:nvPr/>
              </p14:nvContentPartPr>
              <p14:xfrm>
                <a:off x="10473087" y="726905"/>
                <a:ext cx="195840" cy="20520"/>
              </p14:xfrm>
            </p:contentPart>
          </mc:Choice>
          <mc:Fallback>
            <p:pic>
              <p:nvPicPr>
                <p:cNvPr id="50" name="Freihand 49">
                  <a:extLst>
                    <a:ext uri="{FF2B5EF4-FFF2-40B4-BE49-F238E27FC236}">
                      <a16:creationId xmlns:a16="http://schemas.microsoft.com/office/drawing/2014/main" id="{028E5F91-D1EB-ABF2-2FD5-F44ED563A792}"/>
                    </a:ext>
                  </a:extLst>
                </p:cNvPr>
                <p:cNvPicPr/>
                <p:nvPr/>
              </p:nvPicPr>
              <p:blipFill>
                <a:blip r:embed="rId118"/>
                <a:stretch>
                  <a:fillRect/>
                </a:stretch>
              </p:blipFill>
              <p:spPr>
                <a:xfrm>
                  <a:off x="10464447" y="717905"/>
                  <a:ext cx="213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1" name="Freihand 50">
                  <a:extLst>
                    <a:ext uri="{FF2B5EF4-FFF2-40B4-BE49-F238E27FC236}">
                      <a16:creationId xmlns:a16="http://schemas.microsoft.com/office/drawing/2014/main" id="{EB29455A-0529-F01A-14F1-BCC52F078BF8}"/>
                    </a:ext>
                  </a:extLst>
                </p14:cNvPr>
                <p14:cNvContentPartPr/>
                <p14:nvPr/>
              </p14:nvContentPartPr>
              <p14:xfrm>
                <a:off x="10727967" y="676505"/>
                <a:ext cx="75600" cy="206280"/>
              </p14:xfrm>
            </p:contentPart>
          </mc:Choice>
          <mc:Fallback>
            <p:pic>
              <p:nvPicPr>
                <p:cNvPr id="51" name="Freihand 50">
                  <a:extLst>
                    <a:ext uri="{FF2B5EF4-FFF2-40B4-BE49-F238E27FC236}">
                      <a16:creationId xmlns:a16="http://schemas.microsoft.com/office/drawing/2014/main" id="{EB29455A-0529-F01A-14F1-BCC52F078BF8}"/>
                    </a:ext>
                  </a:extLst>
                </p:cNvPr>
                <p:cNvPicPr/>
                <p:nvPr/>
              </p:nvPicPr>
              <p:blipFill>
                <a:blip r:embed="rId120"/>
                <a:stretch>
                  <a:fillRect/>
                </a:stretch>
              </p:blipFill>
              <p:spPr>
                <a:xfrm>
                  <a:off x="10719327" y="667505"/>
                  <a:ext cx="93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2" name="Freihand 51">
                  <a:extLst>
                    <a:ext uri="{FF2B5EF4-FFF2-40B4-BE49-F238E27FC236}">
                      <a16:creationId xmlns:a16="http://schemas.microsoft.com/office/drawing/2014/main" id="{3D04644F-BCC8-BF09-816D-418B5B0B5B77}"/>
                    </a:ext>
                  </a:extLst>
                </p14:cNvPr>
                <p14:cNvContentPartPr/>
                <p14:nvPr/>
              </p14:nvContentPartPr>
              <p14:xfrm>
                <a:off x="10874127" y="700625"/>
                <a:ext cx="11880" cy="132840"/>
              </p14:xfrm>
            </p:contentPart>
          </mc:Choice>
          <mc:Fallback>
            <p:pic>
              <p:nvPicPr>
                <p:cNvPr id="52" name="Freihand 51">
                  <a:extLst>
                    <a:ext uri="{FF2B5EF4-FFF2-40B4-BE49-F238E27FC236}">
                      <a16:creationId xmlns:a16="http://schemas.microsoft.com/office/drawing/2014/main" id="{3D04644F-BCC8-BF09-816D-418B5B0B5B77}"/>
                    </a:ext>
                  </a:extLst>
                </p:cNvPr>
                <p:cNvPicPr/>
                <p:nvPr/>
              </p:nvPicPr>
              <p:blipFill>
                <a:blip r:embed="rId122"/>
                <a:stretch>
                  <a:fillRect/>
                </a:stretch>
              </p:blipFill>
              <p:spPr>
                <a:xfrm>
                  <a:off x="10865127" y="691625"/>
                  <a:ext cx="29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3" name="Freihand 52">
                  <a:extLst>
                    <a:ext uri="{FF2B5EF4-FFF2-40B4-BE49-F238E27FC236}">
                      <a16:creationId xmlns:a16="http://schemas.microsoft.com/office/drawing/2014/main" id="{37E2C533-6619-2FB3-5321-0F24B30BB055}"/>
                    </a:ext>
                  </a:extLst>
                </p14:cNvPr>
                <p14:cNvContentPartPr/>
                <p14:nvPr/>
              </p14:nvContentPartPr>
              <p14:xfrm>
                <a:off x="10930647" y="682265"/>
                <a:ext cx="107280" cy="227880"/>
              </p14:xfrm>
            </p:contentPart>
          </mc:Choice>
          <mc:Fallback>
            <p:pic>
              <p:nvPicPr>
                <p:cNvPr id="53" name="Freihand 52">
                  <a:extLst>
                    <a:ext uri="{FF2B5EF4-FFF2-40B4-BE49-F238E27FC236}">
                      <a16:creationId xmlns:a16="http://schemas.microsoft.com/office/drawing/2014/main" id="{37E2C533-6619-2FB3-5321-0F24B30BB055}"/>
                    </a:ext>
                  </a:extLst>
                </p:cNvPr>
                <p:cNvPicPr/>
                <p:nvPr/>
              </p:nvPicPr>
              <p:blipFill>
                <a:blip r:embed="rId124"/>
                <a:stretch>
                  <a:fillRect/>
                </a:stretch>
              </p:blipFill>
              <p:spPr>
                <a:xfrm>
                  <a:off x="10922007" y="673625"/>
                  <a:ext cx="1249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0" name="Freihand 59">
                  <a:extLst>
                    <a:ext uri="{FF2B5EF4-FFF2-40B4-BE49-F238E27FC236}">
                      <a16:creationId xmlns:a16="http://schemas.microsoft.com/office/drawing/2014/main" id="{29B9459B-70DE-0EB7-830C-2AC90D119862}"/>
                    </a:ext>
                  </a:extLst>
                </p14:cNvPr>
                <p14:cNvContentPartPr/>
                <p14:nvPr/>
              </p14:nvContentPartPr>
              <p14:xfrm>
                <a:off x="10813287" y="632225"/>
                <a:ext cx="140040" cy="37800"/>
              </p14:xfrm>
            </p:contentPart>
          </mc:Choice>
          <mc:Fallback>
            <p:pic>
              <p:nvPicPr>
                <p:cNvPr id="60" name="Freihand 59">
                  <a:extLst>
                    <a:ext uri="{FF2B5EF4-FFF2-40B4-BE49-F238E27FC236}">
                      <a16:creationId xmlns:a16="http://schemas.microsoft.com/office/drawing/2014/main" id="{29B9459B-70DE-0EB7-830C-2AC90D119862}"/>
                    </a:ext>
                  </a:extLst>
                </p:cNvPr>
                <p:cNvPicPr/>
                <p:nvPr/>
              </p:nvPicPr>
              <p:blipFill>
                <a:blip r:embed="rId126"/>
                <a:stretch>
                  <a:fillRect/>
                </a:stretch>
              </p:blipFill>
              <p:spPr>
                <a:xfrm>
                  <a:off x="10804647" y="623585"/>
                  <a:ext cx="157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1" name="Freihand 60">
                  <a:extLst>
                    <a:ext uri="{FF2B5EF4-FFF2-40B4-BE49-F238E27FC236}">
                      <a16:creationId xmlns:a16="http://schemas.microsoft.com/office/drawing/2014/main" id="{AB95973E-EE1D-FB87-0137-F7E91D5ABF54}"/>
                    </a:ext>
                  </a:extLst>
                </p14:cNvPr>
                <p14:cNvContentPartPr/>
                <p14:nvPr/>
              </p14:nvContentPartPr>
              <p14:xfrm>
                <a:off x="10793127" y="686585"/>
                <a:ext cx="69480" cy="76680"/>
              </p14:xfrm>
            </p:contentPart>
          </mc:Choice>
          <mc:Fallback>
            <p:pic>
              <p:nvPicPr>
                <p:cNvPr id="61" name="Freihand 60">
                  <a:extLst>
                    <a:ext uri="{FF2B5EF4-FFF2-40B4-BE49-F238E27FC236}">
                      <a16:creationId xmlns:a16="http://schemas.microsoft.com/office/drawing/2014/main" id="{AB95973E-EE1D-FB87-0137-F7E91D5ABF54}"/>
                    </a:ext>
                  </a:extLst>
                </p:cNvPr>
                <p:cNvPicPr/>
                <p:nvPr/>
              </p:nvPicPr>
              <p:blipFill>
                <a:blip r:embed="rId128"/>
                <a:stretch>
                  <a:fillRect/>
                </a:stretch>
              </p:blipFill>
              <p:spPr>
                <a:xfrm>
                  <a:off x="10784127" y="677585"/>
                  <a:ext cx="87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5" name="Freihand 64">
                  <a:extLst>
                    <a:ext uri="{FF2B5EF4-FFF2-40B4-BE49-F238E27FC236}">
                      <a16:creationId xmlns:a16="http://schemas.microsoft.com/office/drawing/2014/main" id="{123D1C4F-91BD-5CBE-0AA6-D1B328A927E8}"/>
                    </a:ext>
                  </a:extLst>
                </p14:cNvPr>
                <p14:cNvContentPartPr/>
                <p14:nvPr/>
              </p14:nvContentPartPr>
              <p14:xfrm>
                <a:off x="10985007" y="617105"/>
                <a:ext cx="46440" cy="75960"/>
              </p14:xfrm>
            </p:contentPart>
          </mc:Choice>
          <mc:Fallback>
            <p:pic>
              <p:nvPicPr>
                <p:cNvPr id="65" name="Freihand 64">
                  <a:extLst>
                    <a:ext uri="{FF2B5EF4-FFF2-40B4-BE49-F238E27FC236}">
                      <a16:creationId xmlns:a16="http://schemas.microsoft.com/office/drawing/2014/main" id="{123D1C4F-91BD-5CBE-0AA6-D1B328A927E8}"/>
                    </a:ext>
                  </a:extLst>
                </p:cNvPr>
                <p:cNvPicPr/>
                <p:nvPr/>
              </p:nvPicPr>
              <p:blipFill>
                <a:blip r:embed="rId130"/>
                <a:stretch>
                  <a:fillRect/>
                </a:stretch>
              </p:blipFill>
              <p:spPr>
                <a:xfrm>
                  <a:off x="10976007" y="608105"/>
                  <a:ext cx="64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9" name="Freihand 68">
                  <a:extLst>
                    <a:ext uri="{FF2B5EF4-FFF2-40B4-BE49-F238E27FC236}">
                      <a16:creationId xmlns:a16="http://schemas.microsoft.com/office/drawing/2014/main" id="{55CDE507-9377-B1A0-4090-585FC1B565E7}"/>
                    </a:ext>
                  </a:extLst>
                </p14:cNvPr>
                <p14:cNvContentPartPr/>
                <p14:nvPr/>
              </p14:nvContentPartPr>
              <p14:xfrm>
                <a:off x="11290287" y="1075025"/>
                <a:ext cx="91440" cy="184680"/>
              </p14:xfrm>
            </p:contentPart>
          </mc:Choice>
          <mc:Fallback>
            <p:pic>
              <p:nvPicPr>
                <p:cNvPr id="69" name="Freihand 68">
                  <a:extLst>
                    <a:ext uri="{FF2B5EF4-FFF2-40B4-BE49-F238E27FC236}">
                      <a16:creationId xmlns:a16="http://schemas.microsoft.com/office/drawing/2014/main" id="{55CDE507-9377-B1A0-4090-585FC1B565E7}"/>
                    </a:ext>
                  </a:extLst>
                </p:cNvPr>
                <p:cNvPicPr/>
                <p:nvPr/>
              </p:nvPicPr>
              <p:blipFill>
                <a:blip r:embed="rId132"/>
                <a:stretch>
                  <a:fillRect/>
                </a:stretch>
              </p:blipFill>
              <p:spPr>
                <a:xfrm>
                  <a:off x="11281287" y="1066385"/>
                  <a:ext cx="109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0" name="Freihand 69">
                  <a:extLst>
                    <a:ext uri="{FF2B5EF4-FFF2-40B4-BE49-F238E27FC236}">
                      <a16:creationId xmlns:a16="http://schemas.microsoft.com/office/drawing/2014/main" id="{8C75D3AA-AF9C-A79A-6AFB-4C48F93239D6}"/>
                    </a:ext>
                  </a:extLst>
                </p14:cNvPr>
                <p14:cNvContentPartPr/>
                <p14:nvPr/>
              </p14:nvContentPartPr>
              <p14:xfrm>
                <a:off x="11341047" y="984665"/>
                <a:ext cx="14400" cy="26640"/>
              </p14:xfrm>
            </p:contentPart>
          </mc:Choice>
          <mc:Fallback>
            <p:pic>
              <p:nvPicPr>
                <p:cNvPr id="70" name="Freihand 69">
                  <a:extLst>
                    <a:ext uri="{FF2B5EF4-FFF2-40B4-BE49-F238E27FC236}">
                      <a16:creationId xmlns:a16="http://schemas.microsoft.com/office/drawing/2014/main" id="{8C75D3AA-AF9C-A79A-6AFB-4C48F93239D6}"/>
                    </a:ext>
                  </a:extLst>
                </p:cNvPr>
                <p:cNvPicPr/>
                <p:nvPr/>
              </p:nvPicPr>
              <p:blipFill>
                <a:blip r:embed="rId134"/>
                <a:stretch>
                  <a:fillRect/>
                </a:stretch>
              </p:blipFill>
              <p:spPr>
                <a:xfrm>
                  <a:off x="11332047" y="976025"/>
                  <a:ext cx="32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1" name="Freihand 70">
                  <a:extLst>
                    <a:ext uri="{FF2B5EF4-FFF2-40B4-BE49-F238E27FC236}">
                      <a16:creationId xmlns:a16="http://schemas.microsoft.com/office/drawing/2014/main" id="{C6EF0903-A28D-9AC8-CC90-747526ABC430}"/>
                    </a:ext>
                  </a:extLst>
                </p14:cNvPr>
                <p14:cNvContentPartPr/>
                <p14:nvPr/>
              </p14:nvContentPartPr>
              <p14:xfrm>
                <a:off x="11437167" y="1140545"/>
                <a:ext cx="44640" cy="185400"/>
              </p14:xfrm>
            </p:contentPart>
          </mc:Choice>
          <mc:Fallback>
            <p:pic>
              <p:nvPicPr>
                <p:cNvPr id="71" name="Freihand 70">
                  <a:extLst>
                    <a:ext uri="{FF2B5EF4-FFF2-40B4-BE49-F238E27FC236}">
                      <a16:creationId xmlns:a16="http://schemas.microsoft.com/office/drawing/2014/main" id="{C6EF0903-A28D-9AC8-CC90-747526ABC430}"/>
                    </a:ext>
                  </a:extLst>
                </p:cNvPr>
                <p:cNvPicPr/>
                <p:nvPr/>
              </p:nvPicPr>
              <p:blipFill>
                <a:blip r:embed="rId136"/>
                <a:stretch>
                  <a:fillRect/>
                </a:stretch>
              </p:blipFill>
              <p:spPr>
                <a:xfrm>
                  <a:off x="11428167" y="1131905"/>
                  <a:ext cx="62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2" name="Freihand 71">
                  <a:extLst>
                    <a:ext uri="{FF2B5EF4-FFF2-40B4-BE49-F238E27FC236}">
                      <a16:creationId xmlns:a16="http://schemas.microsoft.com/office/drawing/2014/main" id="{0EBB331C-7C3A-55C0-4D73-417A1708ABA9}"/>
                    </a:ext>
                  </a:extLst>
                </p14:cNvPr>
                <p14:cNvContentPartPr/>
                <p14:nvPr/>
              </p14:nvContentPartPr>
              <p14:xfrm>
                <a:off x="11579727" y="1072865"/>
                <a:ext cx="142920" cy="139680"/>
              </p14:xfrm>
            </p:contentPart>
          </mc:Choice>
          <mc:Fallback>
            <p:pic>
              <p:nvPicPr>
                <p:cNvPr id="72" name="Freihand 71">
                  <a:extLst>
                    <a:ext uri="{FF2B5EF4-FFF2-40B4-BE49-F238E27FC236}">
                      <a16:creationId xmlns:a16="http://schemas.microsoft.com/office/drawing/2014/main" id="{0EBB331C-7C3A-55C0-4D73-417A1708ABA9}"/>
                    </a:ext>
                  </a:extLst>
                </p:cNvPr>
                <p:cNvPicPr/>
                <p:nvPr/>
              </p:nvPicPr>
              <p:blipFill>
                <a:blip r:embed="rId138"/>
                <a:stretch>
                  <a:fillRect/>
                </a:stretch>
              </p:blipFill>
              <p:spPr>
                <a:xfrm>
                  <a:off x="11571087" y="1064225"/>
                  <a:ext cx="160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9A7AB602-7A4A-98EF-F8E2-ECA63A50A28E}"/>
                    </a:ext>
                  </a:extLst>
                </p14:cNvPr>
                <p14:cNvContentPartPr/>
                <p14:nvPr/>
              </p14:nvContentPartPr>
              <p14:xfrm>
                <a:off x="11807607" y="1043345"/>
                <a:ext cx="162720" cy="177120"/>
              </p14:xfrm>
            </p:contentPart>
          </mc:Choice>
          <mc:Fallback>
            <p:pic>
              <p:nvPicPr>
                <p:cNvPr id="79" name="Freihand 78">
                  <a:extLst>
                    <a:ext uri="{FF2B5EF4-FFF2-40B4-BE49-F238E27FC236}">
                      <a16:creationId xmlns:a16="http://schemas.microsoft.com/office/drawing/2014/main" id="{9A7AB602-7A4A-98EF-F8E2-ECA63A50A28E}"/>
                    </a:ext>
                  </a:extLst>
                </p:cNvPr>
                <p:cNvPicPr/>
                <p:nvPr/>
              </p:nvPicPr>
              <p:blipFill>
                <a:blip r:embed="rId140"/>
                <a:stretch>
                  <a:fillRect/>
                </a:stretch>
              </p:blipFill>
              <p:spPr>
                <a:xfrm>
                  <a:off x="11798967" y="1034705"/>
                  <a:ext cx="180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F34F1B1B-D976-54CF-E774-B5CA3EF66B47}"/>
                    </a:ext>
                  </a:extLst>
                </p14:cNvPr>
                <p14:cNvContentPartPr/>
                <p14:nvPr/>
              </p14:nvContentPartPr>
              <p14:xfrm>
                <a:off x="11169327" y="1356185"/>
                <a:ext cx="857520" cy="109080"/>
              </p14:xfrm>
            </p:contentPart>
          </mc:Choice>
          <mc:Fallback>
            <p:pic>
              <p:nvPicPr>
                <p:cNvPr id="80" name="Freihand 79">
                  <a:extLst>
                    <a:ext uri="{FF2B5EF4-FFF2-40B4-BE49-F238E27FC236}">
                      <a16:creationId xmlns:a16="http://schemas.microsoft.com/office/drawing/2014/main" id="{F34F1B1B-D976-54CF-E774-B5CA3EF66B47}"/>
                    </a:ext>
                  </a:extLst>
                </p:cNvPr>
                <p:cNvPicPr/>
                <p:nvPr/>
              </p:nvPicPr>
              <p:blipFill>
                <a:blip r:embed="rId142"/>
                <a:stretch>
                  <a:fillRect/>
                </a:stretch>
              </p:blipFill>
              <p:spPr>
                <a:xfrm>
                  <a:off x="11160327" y="1347545"/>
                  <a:ext cx="875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CD80859F-B6F6-03E7-E8B9-CF2B5828F8FE}"/>
                    </a:ext>
                  </a:extLst>
                </p14:cNvPr>
                <p14:cNvContentPartPr/>
                <p14:nvPr/>
              </p14:nvContentPartPr>
              <p14:xfrm>
                <a:off x="12006687" y="932105"/>
                <a:ext cx="74520" cy="412920"/>
              </p14:xfrm>
            </p:contentPart>
          </mc:Choice>
          <mc:Fallback>
            <p:pic>
              <p:nvPicPr>
                <p:cNvPr id="81" name="Freihand 80">
                  <a:extLst>
                    <a:ext uri="{FF2B5EF4-FFF2-40B4-BE49-F238E27FC236}">
                      <a16:creationId xmlns:a16="http://schemas.microsoft.com/office/drawing/2014/main" id="{CD80859F-B6F6-03E7-E8B9-CF2B5828F8FE}"/>
                    </a:ext>
                  </a:extLst>
                </p:cNvPr>
                <p:cNvPicPr/>
                <p:nvPr/>
              </p:nvPicPr>
              <p:blipFill>
                <a:blip r:embed="rId144"/>
                <a:stretch>
                  <a:fillRect/>
                </a:stretch>
              </p:blipFill>
              <p:spPr>
                <a:xfrm>
                  <a:off x="11997687" y="923465"/>
                  <a:ext cx="9216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C3F175F7-2941-CE8C-2143-DED7FEEF0BFA}"/>
                    </a:ext>
                  </a:extLst>
                </p14:cNvPr>
                <p14:cNvContentPartPr/>
                <p14:nvPr/>
              </p14:nvContentPartPr>
              <p14:xfrm>
                <a:off x="11265807" y="878105"/>
                <a:ext cx="749520" cy="62280"/>
              </p14:xfrm>
            </p:contentPart>
          </mc:Choice>
          <mc:Fallback>
            <p:pic>
              <p:nvPicPr>
                <p:cNvPr id="82" name="Freihand 81">
                  <a:extLst>
                    <a:ext uri="{FF2B5EF4-FFF2-40B4-BE49-F238E27FC236}">
                      <a16:creationId xmlns:a16="http://schemas.microsoft.com/office/drawing/2014/main" id="{C3F175F7-2941-CE8C-2143-DED7FEEF0BFA}"/>
                    </a:ext>
                  </a:extLst>
                </p:cNvPr>
                <p:cNvPicPr/>
                <p:nvPr/>
              </p:nvPicPr>
              <p:blipFill>
                <a:blip r:embed="rId146"/>
                <a:stretch>
                  <a:fillRect/>
                </a:stretch>
              </p:blipFill>
              <p:spPr>
                <a:xfrm>
                  <a:off x="11256807" y="869105"/>
                  <a:ext cx="767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F35A8880-5DDB-8FD4-F150-60A1C8523074}"/>
                    </a:ext>
                  </a:extLst>
                </p14:cNvPr>
                <p14:cNvContentPartPr/>
                <p14:nvPr/>
              </p14:nvContentPartPr>
              <p14:xfrm>
                <a:off x="11123967" y="943625"/>
                <a:ext cx="141480" cy="520920"/>
              </p14:xfrm>
            </p:contentPart>
          </mc:Choice>
          <mc:Fallback>
            <p:pic>
              <p:nvPicPr>
                <p:cNvPr id="83" name="Freihand 82">
                  <a:extLst>
                    <a:ext uri="{FF2B5EF4-FFF2-40B4-BE49-F238E27FC236}">
                      <a16:creationId xmlns:a16="http://schemas.microsoft.com/office/drawing/2014/main" id="{F35A8880-5DDB-8FD4-F150-60A1C8523074}"/>
                    </a:ext>
                  </a:extLst>
                </p:cNvPr>
                <p:cNvPicPr/>
                <p:nvPr/>
              </p:nvPicPr>
              <p:blipFill>
                <a:blip r:embed="rId148"/>
                <a:stretch>
                  <a:fillRect/>
                </a:stretch>
              </p:blipFill>
              <p:spPr>
                <a:xfrm>
                  <a:off x="11115327" y="934625"/>
                  <a:ext cx="15912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E7047B61-1954-7816-191E-20A1137DB0B8}"/>
                    </a:ext>
                  </a:extLst>
                </p14:cNvPr>
                <p14:cNvContentPartPr/>
                <p14:nvPr/>
              </p14:nvContentPartPr>
              <p14:xfrm>
                <a:off x="10845687" y="510185"/>
                <a:ext cx="641520" cy="421920"/>
              </p14:xfrm>
            </p:contentPart>
          </mc:Choice>
          <mc:Fallback>
            <p:pic>
              <p:nvPicPr>
                <p:cNvPr id="91" name="Freihand 90">
                  <a:extLst>
                    <a:ext uri="{FF2B5EF4-FFF2-40B4-BE49-F238E27FC236}">
                      <a16:creationId xmlns:a16="http://schemas.microsoft.com/office/drawing/2014/main" id="{E7047B61-1954-7816-191E-20A1137DB0B8}"/>
                    </a:ext>
                  </a:extLst>
                </p:cNvPr>
                <p:cNvPicPr/>
                <p:nvPr/>
              </p:nvPicPr>
              <p:blipFill>
                <a:blip r:embed="rId150"/>
                <a:stretch>
                  <a:fillRect/>
                </a:stretch>
              </p:blipFill>
              <p:spPr>
                <a:xfrm>
                  <a:off x="10836687" y="501185"/>
                  <a:ext cx="65916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F8F68E2F-F927-0B93-7962-D60177A5D48E}"/>
                    </a:ext>
                  </a:extLst>
                </p14:cNvPr>
                <p14:cNvContentPartPr/>
                <p14:nvPr/>
              </p14:nvContentPartPr>
              <p14:xfrm>
                <a:off x="10811847" y="469145"/>
                <a:ext cx="115200" cy="72720"/>
              </p14:xfrm>
            </p:contentPart>
          </mc:Choice>
          <mc:Fallback>
            <p:pic>
              <p:nvPicPr>
                <p:cNvPr id="92" name="Freihand 91">
                  <a:extLst>
                    <a:ext uri="{FF2B5EF4-FFF2-40B4-BE49-F238E27FC236}">
                      <a16:creationId xmlns:a16="http://schemas.microsoft.com/office/drawing/2014/main" id="{F8F68E2F-F927-0B93-7962-D60177A5D48E}"/>
                    </a:ext>
                  </a:extLst>
                </p:cNvPr>
                <p:cNvPicPr/>
                <p:nvPr/>
              </p:nvPicPr>
              <p:blipFill>
                <a:blip r:embed="rId152"/>
                <a:stretch>
                  <a:fillRect/>
                </a:stretch>
              </p:blipFill>
              <p:spPr>
                <a:xfrm>
                  <a:off x="10802847" y="460145"/>
                  <a:ext cx="132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53B6235A-D76D-EC86-6BE4-715F1CF4801C}"/>
                    </a:ext>
                  </a:extLst>
                </p14:cNvPr>
                <p14:cNvContentPartPr/>
                <p14:nvPr/>
              </p14:nvContentPartPr>
              <p14:xfrm>
                <a:off x="8094567" y="884225"/>
                <a:ext cx="166680" cy="95760"/>
              </p14:xfrm>
            </p:contentPart>
          </mc:Choice>
          <mc:Fallback>
            <p:pic>
              <p:nvPicPr>
                <p:cNvPr id="99" name="Freihand 98">
                  <a:extLst>
                    <a:ext uri="{FF2B5EF4-FFF2-40B4-BE49-F238E27FC236}">
                      <a16:creationId xmlns:a16="http://schemas.microsoft.com/office/drawing/2014/main" id="{53B6235A-D76D-EC86-6BE4-715F1CF4801C}"/>
                    </a:ext>
                  </a:extLst>
                </p:cNvPr>
                <p:cNvPicPr/>
                <p:nvPr/>
              </p:nvPicPr>
              <p:blipFill>
                <a:blip r:embed="rId154"/>
                <a:stretch>
                  <a:fillRect/>
                </a:stretch>
              </p:blipFill>
              <p:spPr>
                <a:xfrm>
                  <a:off x="8085567" y="875225"/>
                  <a:ext cx="184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5515909B-6B78-F4E1-E9CD-5A50D344FC83}"/>
                    </a:ext>
                  </a:extLst>
                </p14:cNvPr>
                <p14:cNvContentPartPr/>
                <p14:nvPr/>
              </p14:nvContentPartPr>
              <p14:xfrm>
                <a:off x="8223807" y="886385"/>
                <a:ext cx="70920" cy="243000"/>
              </p14:xfrm>
            </p:contentPart>
          </mc:Choice>
          <mc:Fallback>
            <p:pic>
              <p:nvPicPr>
                <p:cNvPr id="100" name="Freihand 99">
                  <a:extLst>
                    <a:ext uri="{FF2B5EF4-FFF2-40B4-BE49-F238E27FC236}">
                      <a16:creationId xmlns:a16="http://schemas.microsoft.com/office/drawing/2014/main" id="{5515909B-6B78-F4E1-E9CD-5A50D344FC83}"/>
                    </a:ext>
                  </a:extLst>
                </p:cNvPr>
                <p:cNvPicPr/>
                <p:nvPr/>
              </p:nvPicPr>
              <p:blipFill>
                <a:blip r:embed="rId156"/>
                <a:stretch>
                  <a:fillRect/>
                </a:stretch>
              </p:blipFill>
              <p:spPr>
                <a:xfrm>
                  <a:off x="8215167" y="877385"/>
                  <a:ext cx="88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D31757A8-ADD4-9448-6E6A-6A817FA19C49}"/>
                    </a:ext>
                  </a:extLst>
                </p14:cNvPr>
                <p14:cNvContentPartPr/>
                <p14:nvPr/>
              </p14:nvContentPartPr>
              <p14:xfrm>
                <a:off x="8411727" y="916625"/>
                <a:ext cx="200160" cy="9720"/>
              </p14:xfrm>
            </p:contentPart>
          </mc:Choice>
          <mc:Fallback>
            <p:pic>
              <p:nvPicPr>
                <p:cNvPr id="101" name="Freihand 100">
                  <a:extLst>
                    <a:ext uri="{FF2B5EF4-FFF2-40B4-BE49-F238E27FC236}">
                      <a16:creationId xmlns:a16="http://schemas.microsoft.com/office/drawing/2014/main" id="{D31757A8-ADD4-9448-6E6A-6A817FA19C49}"/>
                    </a:ext>
                  </a:extLst>
                </p:cNvPr>
                <p:cNvPicPr/>
                <p:nvPr/>
              </p:nvPicPr>
              <p:blipFill>
                <a:blip r:embed="rId158"/>
                <a:stretch>
                  <a:fillRect/>
                </a:stretch>
              </p:blipFill>
              <p:spPr>
                <a:xfrm>
                  <a:off x="8403087" y="907985"/>
                  <a:ext cx="217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B7128064-672C-5519-4BD4-FA0653C69FF0}"/>
                    </a:ext>
                  </a:extLst>
                </p14:cNvPr>
                <p14:cNvContentPartPr/>
                <p14:nvPr/>
              </p14:nvContentPartPr>
              <p14:xfrm>
                <a:off x="8454567" y="981785"/>
                <a:ext cx="131760" cy="5400"/>
              </p14:xfrm>
            </p:contentPart>
          </mc:Choice>
          <mc:Fallback>
            <p:pic>
              <p:nvPicPr>
                <p:cNvPr id="102" name="Freihand 101">
                  <a:extLst>
                    <a:ext uri="{FF2B5EF4-FFF2-40B4-BE49-F238E27FC236}">
                      <a16:creationId xmlns:a16="http://schemas.microsoft.com/office/drawing/2014/main" id="{B7128064-672C-5519-4BD4-FA0653C69FF0}"/>
                    </a:ext>
                  </a:extLst>
                </p:cNvPr>
                <p:cNvPicPr/>
                <p:nvPr/>
              </p:nvPicPr>
              <p:blipFill>
                <a:blip r:embed="rId160"/>
                <a:stretch>
                  <a:fillRect/>
                </a:stretch>
              </p:blipFill>
              <p:spPr>
                <a:xfrm>
                  <a:off x="8445567" y="972785"/>
                  <a:ext cx="149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Freihand 102">
                  <a:extLst>
                    <a:ext uri="{FF2B5EF4-FFF2-40B4-BE49-F238E27FC236}">
                      <a16:creationId xmlns:a16="http://schemas.microsoft.com/office/drawing/2014/main" id="{96094661-9DC1-0C3E-5D19-C994AD95D3C9}"/>
                    </a:ext>
                  </a:extLst>
                </p14:cNvPr>
                <p14:cNvContentPartPr/>
                <p14:nvPr/>
              </p14:nvContentPartPr>
              <p14:xfrm>
                <a:off x="8784327" y="837065"/>
                <a:ext cx="144360" cy="100080"/>
              </p14:xfrm>
            </p:contentPart>
          </mc:Choice>
          <mc:Fallback>
            <p:pic>
              <p:nvPicPr>
                <p:cNvPr id="103" name="Freihand 102">
                  <a:extLst>
                    <a:ext uri="{FF2B5EF4-FFF2-40B4-BE49-F238E27FC236}">
                      <a16:creationId xmlns:a16="http://schemas.microsoft.com/office/drawing/2014/main" id="{96094661-9DC1-0C3E-5D19-C994AD95D3C9}"/>
                    </a:ext>
                  </a:extLst>
                </p:cNvPr>
                <p:cNvPicPr/>
                <p:nvPr/>
              </p:nvPicPr>
              <p:blipFill>
                <a:blip r:embed="rId162"/>
                <a:stretch>
                  <a:fillRect/>
                </a:stretch>
              </p:blipFill>
              <p:spPr>
                <a:xfrm>
                  <a:off x="8775327" y="828425"/>
                  <a:ext cx="162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Freihand 103">
                  <a:extLst>
                    <a:ext uri="{FF2B5EF4-FFF2-40B4-BE49-F238E27FC236}">
                      <a16:creationId xmlns:a16="http://schemas.microsoft.com/office/drawing/2014/main" id="{D78053DC-135F-C97F-AF31-E06A3EDE6E9C}"/>
                    </a:ext>
                  </a:extLst>
                </p14:cNvPr>
                <p14:cNvContentPartPr/>
                <p14:nvPr/>
              </p14:nvContentPartPr>
              <p14:xfrm>
                <a:off x="8891607" y="769745"/>
                <a:ext cx="186480" cy="268560"/>
              </p14:xfrm>
            </p:contentPart>
          </mc:Choice>
          <mc:Fallback>
            <p:pic>
              <p:nvPicPr>
                <p:cNvPr id="104" name="Freihand 103">
                  <a:extLst>
                    <a:ext uri="{FF2B5EF4-FFF2-40B4-BE49-F238E27FC236}">
                      <a16:creationId xmlns:a16="http://schemas.microsoft.com/office/drawing/2014/main" id="{D78053DC-135F-C97F-AF31-E06A3EDE6E9C}"/>
                    </a:ext>
                  </a:extLst>
                </p:cNvPr>
                <p:cNvPicPr/>
                <p:nvPr/>
              </p:nvPicPr>
              <p:blipFill>
                <a:blip r:embed="rId164"/>
                <a:stretch>
                  <a:fillRect/>
                </a:stretch>
              </p:blipFill>
              <p:spPr>
                <a:xfrm>
                  <a:off x="8882607" y="760745"/>
                  <a:ext cx="2041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Freihand 104">
                  <a:extLst>
                    <a:ext uri="{FF2B5EF4-FFF2-40B4-BE49-F238E27FC236}">
                      <a16:creationId xmlns:a16="http://schemas.microsoft.com/office/drawing/2014/main" id="{73FA78E6-8CE4-BAA9-013F-1FDEBF3C3828}"/>
                    </a:ext>
                  </a:extLst>
                </p14:cNvPr>
                <p14:cNvContentPartPr/>
                <p14:nvPr/>
              </p14:nvContentPartPr>
              <p14:xfrm>
                <a:off x="8978727" y="760745"/>
                <a:ext cx="176400" cy="160560"/>
              </p14:xfrm>
            </p:contentPart>
          </mc:Choice>
          <mc:Fallback>
            <p:pic>
              <p:nvPicPr>
                <p:cNvPr id="105" name="Freihand 104">
                  <a:extLst>
                    <a:ext uri="{FF2B5EF4-FFF2-40B4-BE49-F238E27FC236}">
                      <a16:creationId xmlns:a16="http://schemas.microsoft.com/office/drawing/2014/main" id="{73FA78E6-8CE4-BAA9-013F-1FDEBF3C3828}"/>
                    </a:ext>
                  </a:extLst>
                </p:cNvPr>
                <p:cNvPicPr/>
                <p:nvPr/>
              </p:nvPicPr>
              <p:blipFill>
                <a:blip r:embed="rId166"/>
                <a:stretch>
                  <a:fillRect/>
                </a:stretch>
              </p:blipFill>
              <p:spPr>
                <a:xfrm>
                  <a:off x="8970087" y="751745"/>
                  <a:ext cx="194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2" name="Freihand 131">
                  <a:extLst>
                    <a:ext uri="{FF2B5EF4-FFF2-40B4-BE49-F238E27FC236}">
                      <a16:creationId xmlns:a16="http://schemas.microsoft.com/office/drawing/2014/main" id="{B2A3A3D6-EADF-B063-8D1C-D0FF92EA1128}"/>
                    </a:ext>
                  </a:extLst>
                </p14:cNvPr>
                <p14:cNvContentPartPr/>
                <p14:nvPr/>
              </p14:nvContentPartPr>
              <p14:xfrm>
                <a:off x="10926327" y="100865"/>
                <a:ext cx="362880" cy="315720"/>
              </p14:xfrm>
            </p:contentPart>
          </mc:Choice>
          <mc:Fallback>
            <p:pic>
              <p:nvPicPr>
                <p:cNvPr id="132" name="Freihand 131">
                  <a:extLst>
                    <a:ext uri="{FF2B5EF4-FFF2-40B4-BE49-F238E27FC236}">
                      <a16:creationId xmlns:a16="http://schemas.microsoft.com/office/drawing/2014/main" id="{B2A3A3D6-EADF-B063-8D1C-D0FF92EA1128}"/>
                    </a:ext>
                  </a:extLst>
                </p:cNvPr>
                <p:cNvPicPr/>
                <p:nvPr/>
              </p:nvPicPr>
              <p:blipFill>
                <a:blip r:embed="rId168"/>
                <a:stretch>
                  <a:fillRect/>
                </a:stretch>
              </p:blipFill>
              <p:spPr>
                <a:xfrm>
                  <a:off x="10917327" y="91865"/>
                  <a:ext cx="380520" cy="33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9">
            <p14:nvContentPartPr>
              <p14:cNvPr id="135" name="Freihand 134">
                <a:extLst>
                  <a:ext uri="{FF2B5EF4-FFF2-40B4-BE49-F238E27FC236}">
                    <a16:creationId xmlns:a16="http://schemas.microsoft.com/office/drawing/2014/main" id="{266595CA-9A44-5A6C-591F-C18119A168B7}"/>
                  </a:ext>
                </a:extLst>
              </p14:cNvPr>
              <p14:cNvContentPartPr/>
              <p14:nvPr/>
            </p14:nvContentPartPr>
            <p14:xfrm>
              <a:off x="5648007" y="1438265"/>
              <a:ext cx="5040" cy="9000"/>
            </p14:xfrm>
          </p:contentPart>
        </mc:Choice>
        <mc:Fallback>
          <p:pic>
            <p:nvPicPr>
              <p:cNvPr id="135" name="Freihand 134">
                <a:extLst>
                  <a:ext uri="{FF2B5EF4-FFF2-40B4-BE49-F238E27FC236}">
                    <a16:creationId xmlns:a16="http://schemas.microsoft.com/office/drawing/2014/main" id="{266595CA-9A44-5A6C-591F-C18119A168B7}"/>
                  </a:ext>
                </a:extLst>
              </p:cNvPr>
              <p:cNvPicPr/>
              <p:nvPr/>
            </p:nvPicPr>
            <p:blipFill>
              <a:blip r:embed="rId108"/>
              <a:stretch>
                <a:fillRect/>
              </a:stretch>
            </p:blipFill>
            <p:spPr>
              <a:xfrm>
                <a:off x="5639367" y="1429625"/>
                <a:ext cx="22680" cy="26640"/>
              </a:xfrm>
              <a:prstGeom prst="rect">
                <a:avLst/>
              </a:prstGeom>
            </p:spPr>
          </p:pic>
        </mc:Fallback>
      </mc:AlternateContent>
      <p:grpSp>
        <p:nvGrpSpPr>
          <p:cNvPr id="137" name="Gruppieren 136">
            <a:extLst>
              <a:ext uri="{FF2B5EF4-FFF2-40B4-BE49-F238E27FC236}">
                <a16:creationId xmlns:a16="http://schemas.microsoft.com/office/drawing/2014/main" id="{C85503E9-BAF5-3598-4ADD-F1BD3D81AB6A}"/>
              </a:ext>
            </a:extLst>
          </p:cNvPr>
          <p:cNvGrpSpPr/>
          <p:nvPr/>
        </p:nvGrpSpPr>
        <p:grpSpPr>
          <a:xfrm>
            <a:off x="5364687" y="1442945"/>
            <a:ext cx="263880" cy="267480"/>
            <a:chOff x="5364687" y="1442945"/>
            <a:chExt cx="263880" cy="267480"/>
          </a:xfrm>
        </p:grpSpPr>
        <mc:AlternateContent xmlns:mc="http://schemas.openxmlformats.org/markup-compatibility/2006">
          <mc:Choice xmlns:p14="http://schemas.microsoft.com/office/powerpoint/2010/main" Requires="p14">
            <p:contentPart p14:bwMode="auto" r:id="rId170">
              <p14:nvContentPartPr>
                <p14:cNvPr id="129" name="Freihand 128">
                  <a:extLst>
                    <a:ext uri="{FF2B5EF4-FFF2-40B4-BE49-F238E27FC236}">
                      <a16:creationId xmlns:a16="http://schemas.microsoft.com/office/drawing/2014/main" id="{CE93E752-B9E3-C937-8DC2-5F1D65A444F1}"/>
                    </a:ext>
                  </a:extLst>
                </p14:cNvPr>
                <p14:cNvContentPartPr/>
                <p14:nvPr/>
              </p14:nvContentPartPr>
              <p14:xfrm>
                <a:off x="5364687" y="1473545"/>
                <a:ext cx="111240" cy="60840"/>
              </p14:xfrm>
            </p:contentPart>
          </mc:Choice>
          <mc:Fallback>
            <p:pic>
              <p:nvPicPr>
                <p:cNvPr id="129" name="Freihand 128">
                  <a:extLst>
                    <a:ext uri="{FF2B5EF4-FFF2-40B4-BE49-F238E27FC236}">
                      <a16:creationId xmlns:a16="http://schemas.microsoft.com/office/drawing/2014/main" id="{CE93E752-B9E3-C937-8DC2-5F1D65A444F1}"/>
                    </a:ext>
                  </a:extLst>
                </p:cNvPr>
                <p:cNvPicPr/>
                <p:nvPr/>
              </p:nvPicPr>
              <p:blipFill>
                <a:blip r:embed="rId171"/>
                <a:stretch>
                  <a:fillRect/>
                </a:stretch>
              </p:blipFill>
              <p:spPr>
                <a:xfrm>
                  <a:off x="5356047" y="1464545"/>
                  <a:ext cx="128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0" name="Freihand 129">
                  <a:extLst>
                    <a:ext uri="{FF2B5EF4-FFF2-40B4-BE49-F238E27FC236}">
                      <a16:creationId xmlns:a16="http://schemas.microsoft.com/office/drawing/2014/main" id="{3721647B-47F6-9A4D-D8F1-9C7CBADA0490}"/>
                    </a:ext>
                  </a:extLst>
                </p14:cNvPr>
                <p14:cNvContentPartPr/>
                <p14:nvPr/>
              </p14:nvContentPartPr>
              <p14:xfrm>
                <a:off x="5456847" y="1442945"/>
                <a:ext cx="51840" cy="207720"/>
              </p14:xfrm>
            </p:contentPart>
          </mc:Choice>
          <mc:Fallback>
            <p:pic>
              <p:nvPicPr>
                <p:cNvPr id="130" name="Freihand 129">
                  <a:extLst>
                    <a:ext uri="{FF2B5EF4-FFF2-40B4-BE49-F238E27FC236}">
                      <a16:creationId xmlns:a16="http://schemas.microsoft.com/office/drawing/2014/main" id="{3721647B-47F6-9A4D-D8F1-9C7CBADA0490}"/>
                    </a:ext>
                  </a:extLst>
                </p:cNvPr>
                <p:cNvPicPr/>
                <p:nvPr/>
              </p:nvPicPr>
              <p:blipFill>
                <a:blip r:embed="rId173"/>
                <a:stretch>
                  <a:fillRect/>
                </a:stretch>
              </p:blipFill>
              <p:spPr>
                <a:xfrm>
                  <a:off x="5447847" y="1434305"/>
                  <a:ext cx="69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6" name="Freihand 135">
                  <a:extLst>
                    <a:ext uri="{FF2B5EF4-FFF2-40B4-BE49-F238E27FC236}">
                      <a16:creationId xmlns:a16="http://schemas.microsoft.com/office/drawing/2014/main" id="{1DC2E1D2-22BF-17E4-5565-9BE1858E65B9}"/>
                    </a:ext>
                  </a:extLst>
                </p14:cNvPr>
                <p14:cNvContentPartPr/>
                <p14:nvPr/>
              </p14:nvContentPartPr>
              <p14:xfrm>
                <a:off x="5614167" y="1541945"/>
                <a:ext cx="14400" cy="168480"/>
              </p14:xfrm>
            </p:contentPart>
          </mc:Choice>
          <mc:Fallback>
            <p:pic>
              <p:nvPicPr>
                <p:cNvPr id="136" name="Freihand 135">
                  <a:extLst>
                    <a:ext uri="{FF2B5EF4-FFF2-40B4-BE49-F238E27FC236}">
                      <a16:creationId xmlns:a16="http://schemas.microsoft.com/office/drawing/2014/main" id="{1DC2E1D2-22BF-17E4-5565-9BE1858E65B9}"/>
                    </a:ext>
                  </a:extLst>
                </p:cNvPr>
                <p:cNvPicPr/>
                <p:nvPr/>
              </p:nvPicPr>
              <p:blipFill>
                <a:blip r:embed="rId175"/>
                <a:stretch>
                  <a:fillRect/>
                </a:stretch>
              </p:blipFill>
              <p:spPr>
                <a:xfrm>
                  <a:off x="5605167" y="1533305"/>
                  <a:ext cx="32040" cy="186120"/>
                </a:xfrm>
                <a:prstGeom prst="rect">
                  <a:avLst/>
                </a:prstGeom>
              </p:spPr>
            </p:pic>
          </mc:Fallback>
        </mc:AlternateContent>
      </p:grpSp>
      <p:grpSp>
        <p:nvGrpSpPr>
          <p:cNvPr id="159" name="Gruppieren 158">
            <a:extLst>
              <a:ext uri="{FF2B5EF4-FFF2-40B4-BE49-F238E27FC236}">
                <a16:creationId xmlns:a16="http://schemas.microsoft.com/office/drawing/2014/main" id="{99C0B6B4-9C81-30FF-8186-7AF40663B118}"/>
              </a:ext>
            </a:extLst>
          </p:cNvPr>
          <p:cNvGrpSpPr/>
          <p:nvPr/>
        </p:nvGrpSpPr>
        <p:grpSpPr>
          <a:xfrm>
            <a:off x="6946887" y="1368065"/>
            <a:ext cx="1126800" cy="381600"/>
            <a:chOff x="6946887" y="1368065"/>
            <a:chExt cx="1126800" cy="381600"/>
          </a:xfrm>
        </p:grpSpPr>
        <mc:AlternateContent xmlns:mc="http://schemas.openxmlformats.org/markup-compatibility/2006">
          <mc:Choice xmlns:p14="http://schemas.microsoft.com/office/powerpoint/2010/main" Requires="p14">
            <p:contentPart p14:bwMode="auto" r:id="rId176">
              <p14:nvContentPartPr>
                <p14:cNvPr id="145" name="Freihand 144">
                  <a:extLst>
                    <a:ext uri="{FF2B5EF4-FFF2-40B4-BE49-F238E27FC236}">
                      <a16:creationId xmlns:a16="http://schemas.microsoft.com/office/drawing/2014/main" id="{7B0DE6AC-360F-B68A-79AB-545F637BCC05}"/>
                    </a:ext>
                  </a:extLst>
                </p14:cNvPr>
                <p14:cNvContentPartPr/>
                <p14:nvPr/>
              </p14:nvContentPartPr>
              <p14:xfrm>
                <a:off x="6946887" y="1450145"/>
                <a:ext cx="50400" cy="196920"/>
              </p14:xfrm>
            </p:contentPart>
          </mc:Choice>
          <mc:Fallback>
            <p:pic>
              <p:nvPicPr>
                <p:cNvPr id="145" name="Freihand 144">
                  <a:extLst>
                    <a:ext uri="{FF2B5EF4-FFF2-40B4-BE49-F238E27FC236}">
                      <a16:creationId xmlns:a16="http://schemas.microsoft.com/office/drawing/2014/main" id="{7B0DE6AC-360F-B68A-79AB-545F637BCC05}"/>
                    </a:ext>
                  </a:extLst>
                </p:cNvPr>
                <p:cNvPicPr/>
                <p:nvPr/>
              </p:nvPicPr>
              <p:blipFill>
                <a:blip r:embed="rId177"/>
                <a:stretch>
                  <a:fillRect/>
                </a:stretch>
              </p:blipFill>
              <p:spPr>
                <a:xfrm>
                  <a:off x="6937887" y="1441505"/>
                  <a:ext cx="68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6" name="Freihand 145">
                  <a:extLst>
                    <a:ext uri="{FF2B5EF4-FFF2-40B4-BE49-F238E27FC236}">
                      <a16:creationId xmlns:a16="http://schemas.microsoft.com/office/drawing/2014/main" id="{7D0D1F04-C7DA-B84A-24E0-FED72208562A}"/>
                    </a:ext>
                  </a:extLst>
                </p14:cNvPr>
                <p14:cNvContentPartPr/>
                <p14:nvPr/>
              </p14:nvContentPartPr>
              <p14:xfrm>
                <a:off x="6961647" y="1417385"/>
                <a:ext cx="197640" cy="155160"/>
              </p14:xfrm>
            </p:contentPart>
          </mc:Choice>
          <mc:Fallback>
            <p:pic>
              <p:nvPicPr>
                <p:cNvPr id="146" name="Freihand 145">
                  <a:extLst>
                    <a:ext uri="{FF2B5EF4-FFF2-40B4-BE49-F238E27FC236}">
                      <a16:creationId xmlns:a16="http://schemas.microsoft.com/office/drawing/2014/main" id="{7D0D1F04-C7DA-B84A-24E0-FED72208562A}"/>
                    </a:ext>
                  </a:extLst>
                </p:cNvPr>
                <p:cNvPicPr/>
                <p:nvPr/>
              </p:nvPicPr>
              <p:blipFill>
                <a:blip r:embed="rId179"/>
                <a:stretch>
                  <a:fillRect/>
                </a:stretch>
              </p:blipFill>
              <p:spPr>
                <a:xfrm>
                  <a:off x="6953007" y="1408385"/>
                  <a:ext cx="215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7" name="Freihand 146">
                  <a:extLst>
                    <a:ext uri="{FF2B5EF4-FFF2-40B4-BE49-F238E27FC236}">
                      <a16:creationId xmlns:a16="http://schemas.microsoft.com/office/drawing/2014/main" id="{6568390C-F702-A265-C036-9F30EEF7E770}"/>
                    </a:ext>
                  </a:extLst>
                </p14:cNvPr>
                <p14:cNvContentPartPr/>
                <p14:nvPr/>
              </p14:nvContentPartPr>
              <p14:xfrm>
                <a:off x="7201407" y="1487945"/>
                <a:ext cx="123120" cy="132120"/>
              </p14:xfrm>
            </p:contentPart>
          </mc:Choice>
          <mc:Fallback>
            <p:pic>
              <p:nvPicPr>
                <p:cNvPr id="147" name="Freihand 146">
                  <a:extLst>
                    <a:ext uri="{FF2B5EF4-FFF2-40B4-BE49-F238E27FC236}">
                      <a16:creationId xmlns:a16="http://schemas.microsoft.com/office/drawing/2014/main" id="{6568390C-F702-A265-C036-9F30EEF7E770}"/>
                    </a:ext>
                  </a:extLst>
                </p:cNvPr>
                <p:cNvPicPr/>
                <p:nvPr/>
              </p:nvPicPr>
              <p:blipFill>
                <a:blip r:embed="rId181"/>
                <a:stretch>
                  <a:fillRect/>
                </a:stretch>
              </p:blipFill>
              <p:spPr>
                <a:xfrm>
                  <a:off x="7192407" y="1479305"/>
                  <a:ext cx="140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8" name="Freihand 147">
                  <a:extLst>
                    <a:ext uri="{FF2B5EF4-FFF2-40B4-BE49-F238E27FC236}">
                      <a16:creationId xmlns:a16="http://schemas.microsoft.com/office/drawing/2014/main" id="{C3939FEC-FC21-6C1A-D927-89E28CEC9D41}"/>
                    </a:ext>
                  </a:extLst>
                </p14:cNvPr>
                <p14:cNvContentPartPr/>
                <p14:nvPr/>
              </p14:nvContentPartPr>
              <p14:xfrm>
                <a:off x="7391127" y="1373465"/>
                <a:ext cx="162360" cy="244440"/>
              </p14:xfrm>
            </p:contentPart>
          </mc:Choice>
          <mc:Fallback>
            <p:pic>
              <p:nvPicPr>
                <p:cNvPr id="148" name="Freihand 147">
                  <a:extLst>
                    <a:ext uri="{FF2B5EF4-FFF2-40B4-BE49-F238E27FC236}">
                      <a16:creationId xmlns:a16="http://schemas.microsoft.com/office/drawing/2014/main" id="{C3939FEC-FC21-6C1A-D927-89E28CEC9D41}"/>
                    </a:ext>
                  </a:extLst>
                </p:cNvPr>
                <p:cNvPicPr/>
                <p:nvPr/>
              </p:nvPicPr>
              <p:blipFill>
                <a:blip r:embed="rId183"/>
                <a:stretch>
                  <a:fillRect/>
                </a:stretch>
              </p:blipFill>
              <p:spPr>
                <a:xfrm>
                  <a:off x="7382487" y="1364465"/>
                  <a:ext cx="180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9" name="Freihand 148">
                  <a:extLst>
                    <a:ext uri="{FF2B5EF4-FFF2-40B4-BE49-F238E27FC236}">
                      <a16:creationId xmlns:a16="http://schemas.microsoft.com/office/drawing/2014/main" id="{8CD8B0CF-4DB8-760B-B916-8B2424E0B415}"/>
                    </a:ext>
                  </a:extLst>
                </p14:cNvPr>
                <p14:cNvContentPartPr/>
                <p14:nvPr/>
              </p14:nvContentPartPr>
              <p14:xfrm>
                <a:off x="7604247" y="1368065"/>
                <a:ext cx="236520" cy="332640"/>
              </p14:xfrm>
            </p:contentPart>
          </mc:Choice>
          <mc:Fallback>
            <p:pic>
              <p:nvPicPr>
                <p:cNvPr id="149" name="Freihand 148">
                  <a:extLst>
                    <a:ext uri="{FF2B5EF4-FFF2-40B4-BE49-F238E27FC236}">
                      <a16:creationId xmlns:a16="http://schemas.microsoft.com/office/drawing/2014/main" id="{8CD8B0CF-4DB8-760B-B916-8B2424E0B415}"/>
                    </a:ext>
                  </a:extLst>
                </p:cNvPr>
                <p:cNvPicPr/>
                <p:nvPr/>
              </p:nvPicPr>
              <p:blipFill>
                <a:blip r:embed="rId185"/>
                <a:stretch>
                  <a:fillRect/>
                </a:stretch>
              </p:blipFill>
              <p:spPr>
                <a:xfrm>
                  <a:off x="7595607" y="1359425"/>
                  <a:ext cx="2541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0" name="Freihand 149">
                  <a:extLst>
                    <a:ext uri="{FF2B5EF4-FFF2-40B4-BE49-F238E27FC236}">
                      <a16:creationId xmlns:a16="http://schemas.microsoft.com/office/drawing/2014/main" id="{06F05DE8-8990-3B2D-B7A3-5A40721E0549}"/>
                    </a:ext>
                  </a:extLst>
                </p14:cNvPr>
                <p14:cNvContentPartPr/>
                <p14:nvPr/>
              </p14:nvContentPartPr>
              <p14:xfrm>
                <a:off x="7800807" y="1470305"/>
                <a:ext cx="272880" cy="279360"/>
              </p14:xfrm>
            </p:contentPart>
          </mc:Choice>
          <mc:Fallback>
            <p:pic>
              <p:nvPicPr>
                <p:cNvPr id="150" name="Freihand 149">
                  <a:extLst>
                    <a:ext uri="{FF2B5EF4-FFF2-40B4-BE49-F238E27FC236}">
                      <a16:creationId xmlns:a16="http://schemas.microsoft.com/office/drawing/2014/main" id="{06F05DE8-8990-3B2D-B7A3-5A40721E0549}"/>
                    </a:ext>
                  </a:extLst>
                </p:cNvPr>
                <p:cNvPicPr/>
                <p:nvPr/>
              </p:nvPicPr>
              <p:blipFill>
                <a:blip r:embed="rId187"/>
                <a:stretch>
                  <a:fillRect/>
                </a:stretch>
              </p:blipFill>
              <p:spPr>
                <a:xfrm>
                  <a:off x="7791807" y="1461305"/>
                  <a:ext cx="290520" cy="297000"/>
                </a:xfrm>
                <a:prstGeom prst="rect">
                  <a:avLst/>
                </a:prstGeom>
              </p:spPr>
            </p:pic>
          </mc:Fallback>
        </mc:AlternateContent>
      </p:grpSp>
      <p:grpSp>
        <p:nvGrpSpPr>
          <p:cNvPr id="158" name="Gruppieren 157">
            <a:extLst>
              <a:ext uri="{FF2B5EF4-FFF2-40B4-BE49-F238E27FC236}">
                <a16:creationId xmlns:a16="http://schemas.microsoft.com/office/drawing/2014/main" id="{551AE4A6-E276-F807-F9A1-3A895921C17A}"/>
              </a:ext>
            </a:extLst>
          </p:cNvPr>
          <p:cNvGrpSpPr/>
          <p:nvPr/>
        </p:nvGrpSpPr>
        <p:grpSpPr>
          <a:xfrm>
            <a:off x="8254767" y="1338185"/>
            <a:ext cx="310680" cy="249480"/>
            <a:chOff x="8254767" y="1338185"/>
            <a:chExt cx="310680" cy="249480"/>
          </a:xfrm>
        </p:grpSpPr>
        <mc:AlternateContent xmlns:mc="http://schemas.openxmlformats.org/markup-compatibility/2006">
          <mc:Choice xmlns:p14="http://schemas.microsoft.com/office/powerpoint/2010/main" Requires="p14">
            <p:contentPart p14:bwMode="auto" r:id="rId188">
              <p14:nvContentPartPr>
                <p14:cNvPr id="151" name="Freihand 150">
                  <a:extLst>
                    <a:ext uri="{FF2B5EF4-FFF2-40B4-BE49-F238E27FC236}">
                      <a16:creationId xmlns:a16="http://schemas.microsoft.com/office/drawing/2014/main" id="{8992EE3D-0B40-77B3-4CFC-0537305CC476}"/>
                    </a:ext>
                  </a:extLst>
                </p14:cNvPr>
                <p14:cNvContentPartPr/>
                <p14:nvPr/>
              </p14:nvContentPartPr>
              <p14:xfrm>
                <a:off x="8254767" y="1480025"/>
                <a:ext cx="5040" cy="87120"/>
              </p14:xfrm>
            </p:contentPart>
          </mc:Choice>
          <mc:Fallback>
            <p:pic>
              <p:nvPicPr>
                <p:cNvPr id="151" name="Freihand 150">
                  <a:extLst>
                    <a:ext uri="{FF2B5EF4-FFF2-40B4-BE49-F238E27FC236}">
                      <a16:creationId xmlns:a16="http://schemas.microsoft.com/office/drawing/2014/main" id="{8992EE3D-0B40-77B3-4CFC-0537305CC476}"/>
                    </a:ext>
                  </a:extLst>
                </p:cNvPr>
                <p:cNvPicPr/>
                <p:nvPr/>
              </p:nvPicPr>
              <p:blipFill>
                <a:blip r:embed="rId189"/>
                <a:stretch>
                  <a:fillRect/>
                </a:stretch>
              </p:blipFill>
              <p:spPr>
                <a:xfrm>
                  <a:off x="8246127" y="1471385"/>
                  <a:ext cx="22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2" name="Freihand 151">
                  <a:extLst>
                    <a:ext uri="{FF2B5EF4-FFF2-40B4-BE49-F238E27FC236}">
                      <a16:creationId xmlns:a16="http://schemas.microsoft.com/office/drawing/2014/main" id="{FD68D986-36C3-A6D3-D651-EDDD99C1A0CE}"/>
                    </a:ext>
                  </a:extLst>
                </p14:cNvPr>
                <p14:cNvContentPartPr/>
                <p14:nvPr/>
              </p14:nvContentPartPr>
              <p14:xfrm>
                <a:off x="8264847" y="1419185"/>
                <a:ext cx="15840" cy="19080"/>
              </p14:xfrm>
            </p:contentPart>
          </mc:Choice>
          <mc:Fallback>
            <p:pic>
              <p:nvPicPr>
                <p:cNvPr id="152" name="Freihand 151">
                  <a:extLst>
                    <a:ext uri="{FF2B5EF4-FFF2-40B4-BE49-F238E27FC236}">
                      <a16:creationId xmlns:a16="http://schemas.microsoft.com/office/drawing/2014/main" id="{FD68D986-36C3-A6D3-D651-EDDD99C1A0CE}"/>
                    </a:ext>
                  </a:extLst>
                </p:cNvPr>
                <p:cNvPicPr/>
                <p:nvPr/>
              </p:nvPicPr>
              <p:blipFill>
                <a:blip r:embed="rId191"/>
                <a:stretch>
                  <a:fillRect/>
                </a:stretch>
              </p:blipFill>
              <p:spPr>
                <a:xfrm>
                  <a:off x="8255847" y="1410545"/>
                  <a:ext cx="33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3" name="Freihand 152">
                  <a:extLst>
                    <a:ext uri="{FF2B5EF4-FFF2-40B4-BE49-F238E27FC236}">
                      <a16:creationId xmlns:a16="http://schemas.microsoft.com/office/drawing/2014/main" id="{9E76EC45-460B-2DF3-68B4-E8DF1986FFA4}"/>
                    </a:ext>
                  </a:extLst>
                </p14:cNvPr>
                <p14:cNvContentPartPr/>
                <p14:nvPr/>
              </p14:nvContentPartPr>
              <p14:xfrm>
                <a:off x="8323887" y="1338185"/>
                <a:ext cx="241560" cy="249480"/>
              </p14:xfrm>
            </p:contentPart>
          </mc:Choice>
          <mc:Fallback>
            <p:pic>
              <p:nvPicPr>
                <p:cNvPr id="153" name="Freihand 152">
                  <a:extLst>
                    <a:ext uri="{FF2B5EF4-FFF2-40B4-BE49-F238E27FC236}">
                      <a16:creationId xmlns:a16="http://schemas.microsoft.com/office/drawing/2014/main" id="{9E76EC45-460B-2DF3-68B4-E8DF1986FFA4}"/>
                    </a:ext>
                  </a:extLst>
                </p:cNvPr>
                <p:cNvPicPr/>
                <p:nvPr/>
              </p:nvPicPr>
              <p:blipFill>
                <a:blip r:embed="rId193"/>
                <a:stretch>
                  <a:fillRect/>
                </a:stretch>
              </p:blipFill>
              <p:spPr>
                <a:xfrm>
                  <a:off x="8314887" y="1329545"/>
                  <a:ext cx="259200" cy="267120"/>
                </a:xfrm>
                <a:prstGeom prst="rect">
                  <a:avLst/>
                </a:prstGeom>
              </p:spPr>
            </p:pic>
          </mc:Fallback>
        </mc:AlternateContent>
      </p:grpSp>
      <p:grpSp>
        <p:nvGrpSpPr>
          <p:cNvPr id="179" name="Gruppieren 178">
            <a:extLst>
              <a:ext uri="{FF2B5EF4-FFF2-40B4-BE49-F238E27FC236}">
                <a16:creationId xmlns:a16="http://schemas.microsoft.com/office/drawing/2014/main" id="{DCE9D858-3200-1F8E-D626-9AC430133E00}"/>
              </a:ext>
            </a:extLst>
          </p:cNvPr>
          <p:cNvGrpSpPr/>
          <p:nvPr/>
        </p:nvGrpSpPr>
        <p:grpSpPr>
          <a:xfrm>
            <a:off x="8818167" y="1280225"/>
            <a:ext cx="1048680" cy="753480"/>
            <a:chOff x="8818167" y="1280225"/>
            <a:chExt cx="1048680" cy="753480"/>
          </a:xfrm>
        </p:grpSpPr>
        <mc:AlternateContent xmlns:mc="http://schemas.openxmlformats.org/markup-compatibility/2006">
          <mc:Choice xmlns:p14="http://schemas.microsoft.com/office/powerpoint/2010/main" Requires="p14">
            <p:contentPart p14:bwMode="auto" r:id="rId194">
              <p14:nvContentPartPr>
                <p14:cNvPr id="154" name="Freihand 153">
                  <a:extLst>
                    <a:ext uri="{FF2B5EF4-FFF2-40B4-BE49-F238E27FC236}">
                      <a16:creationId xmlns:a16="http://schemas.microsoft.com/office/drawing/2014/main" id="{C3E80A15-6FDD-0819-B8E7-3F6789F4645D}"/>
                    </a:ext>
                  </a:extLst>
                </p14:cNvPr>
                <p14:cNvContentPartPr/>
                <p14:nvPr/>
              </p14:nvContentPartPr>
              <p14:xfrm>
                <a:off x="8818167" y="1432145"/>
                <a:ext cx="270360" cy="234360"/>
              </p14:xfrm>
            </p:contentPart>
          </mc:Choice>
          <mc:Fallback>
            <p:pic>
              <p:nvPicPr>
                <p:cNvPr id="154" name="Freihand 153">
                  <a:extLst>
                    <a:ext uri="{FF2B5EF4-FFF2-40B4-BE49-F238E27FC236}">
                      <a16:creationId xmlns:a16="http://schemas.microsoft.com/office/drawing/2014/main" id="{C3E80A15-6FDD-0819-B8E7-3F6789F4645D}"/>
                    </a:ext>
                  </a:extLst>
                </p:cNvPr>
                <p:cNvPicPr/>
                <p:nvPr/>
              </p:nvPicPr>
              <p:blipFill>
                <a:blip r:embed="rId195"/>
                <a:stretch>
                  <a:fillRect/>
                </a:stretch>
              </p:blipFill>
              <p:spPr>
                <a:xfrm>
                  <a:off x="8809527" y="1423145"/>
                  <a:ext cx="288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5" name="Freihand 154">
                  <a:extLst>
                    <a:ext uri="{FF2B5EF4-FFF2-40B4-BE49-F238E27FC236}">
                      <a16:creationId xmlns:a16="http://schemas.microsoft.com/office/drawing/2014/main" id="{4333B25A-8146-C68D-BEDD-EF23DF6E9E6C}"/>
                    </a:ext>
                  </a:extLst>
                </p14:cNvPr>
                <p14:cNvContentPartPr/>
                <p14:nvPr/>
              </p14:nvContentPartPr>
              <p14:xfrm>
                <a:off x="9132807" y="1280225"/>
                <a:ext cx="281520" cy="203040"/>
              </p14:xfrm>
            </p:contentPart>
          </mc:Choice>
          <mc:Fallback>
            <p:pic>
              <p:nvPicPr>
                <p:cNvPr id="155" name="Freihand 154">
                  <a:extLst>
                    <a:ext uri="{FF2B5EF4-FFF2-40B4-BE49-F238E27FC236}">
                      <a16:creationId xmlns:a16="http://schemas.microsoft.com/office/drawing/2014/main" id="{4333B25A-8146-C68D-BEDD-EF23DF6E9E6C}"/>
                    </a:ext>
                  </a:extLst>
                </p:cNvPr>
                <p:cNvPicPr/>
                <p:nvPr/>
              </p:nvPicPr>
              <p:blipFill>
                <a:blip r:embed="rId197"/>
                <a:stretch>
                  <a:fillRect/>
                </a:stretch>
              </p:blipFill>
              <p:spPr>
                <a:xfrm>
                  <a:off x="9123807" y="1271585"/>
                  <a:ext cx="2991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6" name="Freihand 155">
                  <a:extLst>
                    <a:ext uri="{FF2B5EF4-FFF2-40B4-BE49-F238E27FC236}">
                      <a16:creationId xmlns:a16="http://schemas.microsoft.com/office/drawing/2014/main" id="{E0E122B1-1B47-A384-82A5-466B0FE3BDD1}"/>
                    </a:ext>
                  </a:extLst>
                </p14:cNvPr>
                <p14:cNvContentPartPr/>
                <p14:nvPr/>
              </p14:nvContentPartPr>
              <p14:xfrm>
                <a:off x="9071247" y="1353665"/>
                <a:ext cx="106200" cy="36360"/>
              </p14:xfrm>
            </p:contentPart>
          </mc:Choice>
          <mc:Fallback>
            <p:pic>
              <p:nvPicPr>
                <p:cNvPr id="156" name="Freihand 155">
                  <a:extLst>
                    <a:ext uri="{FF2B5EF4-FFF2-40B4-BE49-F238E27FC236}">
                      <a16:creationId xmlns:a16="http://schemas.microsoft.com/office/drawing/2014/main" id="{E0E122B1-1B47-A384-82A5-466B0FE3BDD1}"/>
                    </a:ext>
                  </a:extLst>
                </p:cNvPr>
                <p:cNvPicPr/>
                <p:nvPr/>
              </p:nvPicPr>
              <p:blipFill>
                <a:blip r:embed="rId199"/>
                <a:stretch>
                  <a:fillRect/>
                </a:stretch>
              </p:blipFill>
              <p:spPr>
                <a:xfrm>
                  <a:off x="9062247" y="1345025"/>
                  <a:ext cx="123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0" name="Freihand 159">
                  <a:extLst>
                    <a:ext uri="{FF2B5EF4-FFF2-40B4-BE49-F238E27FC236}">
                      <a16:creationId xmlns:a16="http://schemas.microsoft.com/office/drawing/2014/main" id="{19893203-2027-588C-F89C-3D063F720A2A}"/>
                    </a:ext>
                  </a:extLst>
                </p14:cNvPr>
                <p14:cNvContentPartPr/>
                <p14:nvPr/>
              </p14:nvContentPartPr>
              <p14:xfrm>
                <a:off x="8867847" y="1749665"/>
                <a:ext cx="132480" cy="172800"/>
              </p14:xfrm>
            </p:contentPart>
          </mc:Choice>
          <mc:Fallback>
            <p:pic>
              <p:nvPicPr>
                <p:cNvPr id="160" name="Freihand 159">
                  <a:extLst>
                    <a:ext uri="{FF2B5EF4-FFF2-40B4-BE49-F238E27FC236}">
                      <a16:creationId xmlns:a16="http://schemas.microsoft.com/office/drawing/2014/main" id="{19893203-2027-588C-F89C-3D063F720A2A}"/>
                    </a:ext>
                  </a:extLst>
                </p:cNvPr>
                <p:cNvPicPr/>
                <p:nvPr/>
              </p:nvPicPr>
              <p:blipFill>
                <a:blip r:embed="rId201"/>
                <a:stretch>
                  <a:fillRect/>
                </a:stretch>
              </p:blipFill>
              <p:spPr>
                <a:xfrm>
                  <a:off x="8859207" y="1741025"/>
                  <a:ext cx="150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1" name="Freihand 160">
                  <a:extLst>
                    <a:ext uri="{FF2B5EF4-FFF2-40B4-BE49-F238E27FC236}">
                      <a16:creationId xmlns:a16="http://schemas.microsoft.com/office/drawing/2014/main" id="{6F7F45CC-C916-4D83-9BA8-09413A233114}"/>
                    </a:ext>
                  </a:extLst>
                </p14:cNvPr>
                <p14:cNvContentPartPr/>
                <p14:nvPr/>
              </p14:nvContentPartPr>
              <p14:xfrm>
                <a:off x="9030207" y="1702865"/>
                <a:ext cx="123840" cy="188640"/>
              </p14:xfrm>
            </p:contentPart>
          </mc:Choice>
          <mc:Fallback>
            <p:pic>
              <p:nvPicPr>
                <p:cNvPr id="161" name="Freihand 160">
                  <a:extLst>
                    <a:ext uri="{FF2B5EF4-FFF2-40B4-BE49-F238E27FC236}">
                      <a16:creationId xmlns:a16="http://schemas.microsoft.com/office/drawing/2014/main" id="{6F7F45CC-C916-4D83-9BA8-09413A233114}"/>
                    </a:ext>
                  </a:extLst>
                </p:cNvPr>
                <p:cNvPicPr/>
                <p:nvPr/>
              </p:nvPicPr>
              <p:blipFill>
                <a:blip r:embed="rId203"/>
                <a:stretch>
                  <a:fillRect/>
                </a:stretch>
              </p:blipFill>
              <p:spPr>
                <a:xfrm>
                  <a:off x="9021207" y="1694225"/>
                  <a:ext cx="141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3" name="Freihand 162">
                  <a:extLst>
                    <a:ext uri="{FF2B5EF4-FFF2-40B4-BE49-F238E27FC236}">
                      <a16:creationId xmlns:a16="http://schemas.microsoft.com/office/drawing/2014/main" id="{F9F97136-DCB8-BDBF-E059-A97ECBAA2F3C}"/>
                    </a:ext>
                  </a:extLst>
                </p14:cNvPr>
                <p14:cNvContentPartPr/>
                <p14:nvPr/>
              </p14:nvContentPartPr>
              <p14:xfrm>
                <a:off x="9226407" y="1668305"/>
                <a:ext cx="131400" cy="225720"/>
              </p14:xfrm>
            </p:contentPart>
          </mc:Choice>
          <mc:Fallback>
            <p:pic>
              <p:nvPicPr>
                <p:cNvPr id="163" name="Freihand 162">
                  <a:extLst>
                    <a:ext uri="{FF2B5EF4-FFF2-40B4-BE49-F238E27FC236}">
                      <a16:creationId xmlns:a16="http://schemas.microsoft.com/office/drawing/2014/main" id="{F9F97136-DCB8-BDBF-E059-A97ECBAA2F3C}"/>
                    </a:ext>
                  </a:extLst>
                </p:cNvPr>
                <p:cNvPicPr/>
                <p:nvPr/>
              </p:nvPicPr>
              <p:blipFill>
                <a:blip r:embed="rId205"/>
                <a:stretch>
                  <a:fillRect/>
                </a:stretch>
              </p:blipFill>
              <p:spPr>
                <a:xfrm>
                  <a:off x="9217407" y="1659665"/>
                  <a:ext cx="149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4" name="Freihand 163">
                  <a:extLst>
                    <a:ext uri="{FF2B5EF4-FFF2-40B4-BE49-F238E27FC236}">
                      <a16:creationId xmlns:a16="http://schemas.microsoft.com/office/drawing/2014/main" id="{F0E2632D-C11B-3063-287C-A7D2C1D48840}"/>
                    </a:ext>
                  </a:extLst>
                </p14:cNvPr>
                <p14:cNvContentPartPr/>
                <p14:nvPr/>
              </p14:nvContentPartPr>
              <p14:xfrm>
                <a:off x="9393087" y="1765505"/>
                <a:ext cx="308880" cy="268200"/>
              </p14:xfrm>
            </p:contentPart>
          </mc:Choice>
          <mc:Fallback>
            <p:pic>
              <p:nvPicPr>
                <p:cNvPr id="164" name="Freihand 163">
                  <a:extLst>
                    <a:ext uri="{FF2B5EF4-FFF2-40B4-BE49-F238E27FC236}">
                      <a16:creationId xmlns:a16="http://schemas.microsoft.com/office/drawing/2014/main" id="{F0E2632D-C11B-3063-287C-A7D2C1D48840}"/>
                    </a:ext>
                  </a:extLst>
                </p:cNvPr>
                <p:cNvPicPr/>
                <p:nvPr/>
              </p:nvPicPr>
              <p:blipFill>
                <a:blip r:embed="rId207"/>
                <a:stretch>
                  <a:fillRect/>
                </a:stretch>
              </p:blipFill>
              <p:spPr>
                <a:xfrm>
                  <a:off x="9384447" y="1756505"/>
                  <a:ext cx="3265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5" name="Freihand 164">
                  <a:extLst>
                    <a:ext uri="{FF2B5EF4-FFF2-40B4-BE49-F238E27FC236}">
                      <a16:creationId xmlns:a16="http://schemas.microsoft.com/office/drawing/2014/main" id="{4016FEEB-40EB-CBB2-000A-621CE6E1FCD6}"/>
                    </a:ext>
                  </a:extLst>
                </p14:cNvPr>
                <p14:cNvContentPartPr/>
                <p14:nvPr/>
              </p14:nvContentPartPr>
              <p14:xfrm>
                <a:off x="9784767" y="1753985"/>
                <a:ext cx="82080" cy="226800"/>
              </p14:xfrm>
            </p:contentPart>
          </mc:Choice>
          <mc:Fallback>
            <p:pic>
              <p:nvPicPr>
                <p:cNvPr id="165" name="Freihand 164">
                  <a:extLst>
                    <a:ext uri="{FF2B5EF4-FFF2-40B4-BE49-F238E27FC236}">
                      <a16:creationId xmlns:a16="http://schemas.microsoft.com/office/drawing/2014/main" id="{4016FEEB-40EB-CBB2-000A-621CE6E1FCD6}"/>
                    </a:ext>
                  </a:extLst>
                </p:cNvPr>
                <p:cNvPicPr/>
                <p:nvPr/>
              </p:nvPicPr>
              <p:blipFill>
                <a:blip r:embed="rId209"/>
                <a:stretch>
                  <a:fillRect/>
                </a:stretch>
              </p:blipFill>
              <p:spPr>
                <a:xfrm>
                  <a:off x="9775767" y="1745345"/>
                  <a:ext cx="99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6" name="Freihand 165">
                  <a:extLst>
                    <a:ext uri="{FF2B5EF4-FFF2-40B4-BE49-F238E27FC236}">
                      <a16:creationId xmlns:a16="http://schemas.microsoft.com/office/drawing/2014/main" id="{4E90ED0E-68E1-EBB8-4207-EAB06FD96335}"/>
                    </a:ext>
                  </a:extLst>
                </p14:cNvPr>
                <p14:cNvContentPartPr/>
                <p14:nvPr/>
              </p14:nvContentPartPr>
              <p14:xfrm>
                <a:off x="9805287" y="1654985"/>
                <a:ext cx="19080" cy="13680"/>
              </p14:xfrm>
            </p:contentPart>
          </mc:Choice>
          <mc:Fallback>
            <p:pic>
              <p:nvPicPr>
                <p:cNvPr id="166" name="Freihand 165">
                  <a:extLst>
                    <a:ext uri="{FF2B5EF4-FFF2-40B4-BE49-F238E27FC236}">
                      <a16:creationId xmlns:a16="http://schemas.microsoft.com/office/drawing/2014/main" id="{4E90ED0E-68E1-EBB8-4207-EAB06FD96335}"/>
                    </a:ext>
                  </a:extLst>
                </p:cNvPr>
                <p:cNvPicPr/>
                <p:nvPr/>
              </p:nvPicPr>
              <p:blipFill>
                <a:blip r:embed="rId211"/>
                <a:stretch>
                  <a:fillRect/>
                </a:stretch>
              </p:blipFill>
              <p:spPr>
                <a:xfrm>
                  <a:off x="9796647" y="1646345"/>
                  <a:ext cx="36720" cy="31320"/>
                </a:xfrm>
                <a:prstGeom prst="rect">
                  <a:avLst/>
                </a:prstGeom>
              </p:spPr>
            </p:pic>
          </mc:Fallback>
        </mc:AlternateContent>
      </p:grpSp>
      <p:grpSp>
        <p:nvGrpSpPr>
          <p:cNvPr id="178" name="Gruppieren 177">
            <a:extLst>
              <a:ext uri="{FF2B5EF4-FFF2-40B4-BE49-F238E27FC236}">
                <a16:creationId xmlns:a16="http://schemas.microsoft.com/office/drawing/2014/main" id="{77951DDD-ABC7-BE5F-462C-D1FF4A253EE7}"/>
              </a:ext>
            </a:extLst>
          </p:cNvPr>
          <p:cNvGrpSpPr/>
          <p:nvPr/>
        </p:nvGrpSpPr>
        <p:grpSpPr>
          <a:xfrm>
            <a:off x="10045767" y="1712945"/>
            <a:ext cx="432360" cy="137160"/>
            <a:chOff x="10045767" y="1712945"/>
            <a:chExt cx="432360" cy="137160"/>
          </a:xfrm>
        </p:grpSpPr>
        <mc:AlternateContent xmlns:mc="http://schemas.openxmlformats.org/markup-compatibility/2006">
          <mc:Choice xmlns:p14="http://schemas.microsoft.com/office/powerpoint/2010/main" Requires="p14">
            <p:contentPart p14:bwMode="auto" r:id="rId212">
              <p14:nvContentPartPr>
                <p14:cNvPr id="167" name="Freihand 166">
                  <a:extLst>
                    <a:ext uri="{FF2B5EF4-FFF2-40B4-BE49-F238E27FC236}">
                      <a16:creationId xmlns:a16="http://schemas.microsoft.com/office/drawing/2014/main" id="{24422B8A-2AE9-A831-240E-2A0CCBF48C8F}"/>
                    </a:ext>
                  </a:extLst>
                </p14:cNvPr>
                <p14:cNvContentPartPr/>
                <p14:nvPr/>
              </p14:nvContentPartPr>
              <p14:xfrm>
                <a:off x="10045767" y="1712945"/>
                <a:ext cx="154080" cy="137160"/>
              </p14:xfrm>
            </p:contentPart>
          </mc:Choice>
          <mc:Fallback>
            <p:pic>
              <p:nvPicPr>
                <p:cNvPr id="167" name="Freihand 166">
                  <a:extLst>
                    <a:ext uri="{FF2B5EF4-FFF2-40B4-BE49-F238E27FC236}">
                      <a16:creationId xmlns:a16="http://schemas.microsoft.com/office/drawing/2014/main" id="{24422B8A-2AE9-A831-240E-2A0CCBF48C8F}"/>
                    </a:ext>
                  </a:extLst>
                </p:cNvPr>
                <p:cNvPicPr/>
                <p:nvPr/>
              </p:nvPicPr>
              <p:blipFill>
                <a:blip r:embed="rId213"/>
                <a:stretch>
                  <a:fillRect/>
                </a:stretch>
              </p:blipFill>
              <p:spPr>
                <a:xfrm>
                  <a:off x="10037127" y="1704305"/>
                  <a:ext cx="171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8" name="Freihand 167">
                  <a:extLst>
                    <a:ext uri="{FF2B5EF4-FFF2-40B4-BE49-F238E27FC236}">
                      <a16:creationId xmlns:a16="http://schemas.microsoft.com/office/drawing/2014/main" id="{9F1E7100-0779-37C5-99A7-84E1BEB9351E}"/>
                    </a:ext>
                  </a:extLst>
                </p14:cNvPr>
                <p14:cNvContentPartPr/>
                <p14:nvPr/>
              </p14:nvContentPartPr>
              <p14:xfrm>
                <a:off x="10247727" y="1718345"/>
                <a:ext cx="230400" cy="96120"/>
              </p14:xfrm>
            </p:contentPart>
          </mc:Choice>
          <mc:Fallback>
            <p:pic>
              <p:nvPicPr>
                <p:cNvPr id="168" name="Freihand 167">
                  <a:extLst>
                    <a:ext uri="{FF2B5EF4-FFF2-40B4-BE49-F238E27FC236}">
                      <a16:creationId xmlns:a16="http://schemas.microsoft.com/office/drawing/2014/main" id="{9F1E7100-0779-37C5-99A7-84E1BEB9351E}"/>
                    </a:ext>
                  </a:extLst>
                </p:cNvPr>
                <p:cNvPicPr/>
                <p:nvPr/>
              </p:nvPicPr>
              <p:blipFill>
                <a:blip r:embed="rId215"/>
                <a:stretch>
                  <a:fillRect/>
                </a:stretch>
              </p:blipFill>
              <p:spPr>
                <a:xfrm>
                  <a:off x="10239087" y="1709705"/>
                  <a:ext cx="248040" cy="113760"/>
                </a:xfrm>
                <a:prstGeom prst="rect">
                  <a:avLst/>
                </a:prstGeom>
              </p:spPr>
            </p:pic>
          </mc:Fallback>
        </mc:AlternateContent>
      </p:grpSp>
      <p:grpSp>
        <p:nvGrpSpPr>
          <p:cNvPr id="177" name="Gruppieren 176">
            <a:extLst>
              <a:ext uri="{FF2B5EF4-FFF2-40B4-BE49-F238E27FC236}">
                <a16:creationId xmlns:a16="http://schemas.microsoft.com/office/drawing/2014/main" id="{78ACF342-5974-5F29-9638-651CBE35AC66}"/>
              </a:ext>
            </a:extLst>
          </p:cNvPr>
          <p:cNvGrpSpPr/>
          <p:nvPr/>
        </p:nvGrpSpPr>
        <p:grpSpPr>
          <a:xfrm>
            <a:off x="10683687" y="1597385"/>
            <a:ext cx="958680" cy="234360"/>
            <a:chOff x="10683687" y="1597385"/>
            <a:chExt cx="958680" cy="234360"/>
          </a:xfrm>
        </p:grpSpPr>
        <mc:AlternateContent xmlns:mc="http://schemas.openxmlformats.org/markup-compatibility/2006">
          <mc:Choice xmlns:p14="http://schemas.microsoft.com/office/powerpoint/2010/main" Requires="p14">
            <p:contentPart p14:bwMode="auto" r:id="rId216">
              <p14:nvContentPartPr>
                <p14:cNvPr id="169" name="Freihand 168">
                  <a:extLst>
                    <a:ext uri="{FF2B5EF4-FFF2-40B4-BE49-F238E27FC236}">
                      <a16:creationId xmlns:a16="http://schemas.microsoft.com/office/drawing/2014/main" id="{D47177E1-6554-109B-B498-1B6508747172}"/>
                    </a:ext>
                  </a:extLst>
                </p14:cNvPr>
                <p14:cNvContentPartPr/>
                <p14:nvPr/>
              </p14:nvContentPartPr>
              <p14:xfrm>
                <a:off x="10705287" y="1652825"/>
                <a:ext cx="136440" cy="178920"/>
              </p14:xfrm>
            </p:contentPart>
          </mc:Choice>
          <mc:Fallback>
            <p:pic>
              <p:nvPicPr>
                <p:cNvPr id="169" name="Freihand 168">
                  <a:extLst>
                    <a:ext uri="{FF2B5EF4-FFF2-40B4-BE49-F238E27FC236}">
                      <a16:creationId xmlns:a16="http://schemas.microsoft.com/office/drawing/2014/main" id="{D47177E1-6554-109B-B498-1B6508747172}"/>
                    </a:ext>
                  </a:extLst>
                </p:cNvPr>
                <p:cNvPicPr/>
                <p:nvPr/>
              </p:nvPicPr>
              <p:blipFill>
                <a:blip r:embed="rId217"/>
                <a:stretch>
                  <a:fillRect/>
                </a:stretch>
              </p:blipFill>
              <p:spPr>
                <a:xfrm>
                  <a:off x="10696287" y="1644185"/>
                  <a:ext cx="154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0" name="Freihand 169">
                  <a:extLst>
                    <a:ext uri="{FF2B5EF4-FFF2-40B4-BE49-F238E27FC236}">
                      <a16:creationId xmlns:a16="http://schemas.microsoft.com/office/drawing/2014/main" id="{A9A1A76C-D2E6-C3ED-6216-AEFB030A5D5A}"/>
                    </a:ext>
                  </a:extLst>
                </p14:cNvPr>
                <p14:cNvContentPartPr/>
                <p14:nvPr/>
              </p14:nvContentPartPr>
              <p14:xfrm>
                <a:off x="10683687" y="1726625"/>
                <a:ext cx="146880" cy="11880"/>
              </p14:xfrm>
            </p:contentPart>
          </mc:Choice>
          <mc:Fallback>
            <p:pic>
              <p:nvPicPr>
                <p:cNvPr id="170" name="Freihand 169">
                  <a:extLst>
                    <a:ext uri="{FF2B5EF4-FFF2-40B4-BE49-F238E27FC236}">
                      <a16:creationId xmlns:a16="http://schemas.microsoft.com/office/drawing/2014/main" id="{A9A1A76C-D2E6-C3ED-6216-AEFB030A5D5A}"/>
                    </a:ext>
                  </a:extLst>
                </p:cNvPr>
                <p:cNvPicPr/>
                <p:nvPr/>
              </p:nvPicPr>
              <p:blipFill>
                <a:blip r:embed="rId219"/>
                <a:stretch>
                  <a:fillRect/>
                </a:stretch>
              </p:blipFill>
              <p:spPr>
                <a:xfrm>
                  <a:off x="10674687" y="1717985"/>
                  <a:ext cx="164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1" name="Freihand 170">
                  <a:extLst>
                    <a:ext uri="{FF2B5EF4-FFF2-40B4-BE49-F238E27FC236}">
                      <a16:creationId xmlns:a16="http://schemas.microsoft.com/office/drawing/2014/main" id="{C31C20F4-E9B7-81A5-1BD7-AB4880CE9F49}"/>
                    </a:ext>
                  </a:extLst>
                </p14:cNvPr>
                <p14:cNvContentPartPr/>
                <p14:nvPr/>
              </p14:nvContentPartPr>
              <p14:xfrm>
                <a:off x="10874127" y="1723745"/>
                <a:ext cx="167400" cy="87480"/>
              </p14:xfrm>
            </p:contentPart>
          </mc:Choice>
          <mc:Fallback>
            <p:pic>
              <p:nvPicPr>
                <p:cNvPr id="171" name="Freihand 170">
                  <a:extLst>
                    <a:ext uri="{FF2B5EF4-FFF2-40B4-BE49-F238E27FC236}">
                      <a16:creationId xmlns:a16="http://schemas.microsoft.com/office/drawing/2014/main" id="{C31C20F4-E9B7-81A5-1BD7-AB4880CE9F49}"/>
                    </a:ext>
                  </a:extLst>
                </p:cNvPr>
                <p:cNvPicPr/>
                <p:nvPr/>
              </p:nvPicPr>
              <p:blipFill>
                <a:blip r:embed="rId221"/>
                <a:stretch>
                  <a:fillRect/>
                </a:stretch>
              </p:blipFill>
              <p:spPr>
                <a:xfrm>
                  <a:off x="10865127" y="1715105"/>
                  <a:ext cx="185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2" name="Freihand 171">
                  <a:extLst>
                    <a:ext uri="{FF2B5EF4-FFF2-40B4-BE49-F238E27FC236}">
                      <a16:creationId xmlns:a16="http://schemas.microsoft.com/office/drawing/2014/main" id="{340929DB-A127-E8E2-BD87-0193AF181A0E}"/>
                    </a:ext>
                  </a:extLst>
                </p14:cNvPr>
                <p14:cNvContentPartPr/>
                <p14:nvPr/>
              </p14:nvContentPartPr>
              <p14:xfrm>
                <a:off x="11078247" y="1670105"/>
                <a:ext cx="122040" cy="159120"/>
              </p14:xfrm>
            </p:contentPart>
          </mc:Choice>
          <mc:Fallback>
            <p:pic>
              <p:nvPicPr>
                <p:cNvPr id="172" name="Freihand 171">
                  <a:extLst>
                    <a:ext uri="{FF2B5EF4-FFF2-40B4-BE49-F238E27FC236}">
                      <a16:creationId xmlns:a16="http://schemas.microsoft.com/office/drawing/2014/main" id="{340929DB-A127-E8E2-BD87-0193AF181A0E}"/>
                    </a:ext>
                  </a:extLst>
                </p:cNvPr>
                <p:cNvPicPr/>
                <p:nvPr/>
              </p:nvPicPr>
              <p:blipFill>
                <a:blip r:embed="rId223"/>
                <a:stretch>
                  <a:fillRect/>
                </a:stretch>
              </p:blipFill>
              <p:spPr>
                <a:xfrm>
                  <a:off x="11069607" y="1661105"/>
                  <a:ext cx="139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3" name="Freihand 172">
                  <a:extLst>
                    <a:ext uri="{FF2B5EF4-FFF2-40B4-BE49-F238E27FC236}">
                      <a16:creationId xmlns:a16="http://schemas.microsoft.com/office/drawing/2014/main" id="{EB8F184E-22E6-AA67-C324-0A32A3E4A9FA}"/>
                    </a:ext>
                  </a:extLst>
                </p14:cNvPr>
                <p14:cNvContentPartPr/>
                <p14:nvPr/>
              </p14:nvContentPartPr>
              <p14:xfrm>
                <a:off x="11203527" y="1700345"/>
                <a:ext cx="70920" cy="127800"/>
              </p14:xfrm>
            </p:contentPart>
          </mc:Choice>
          <mc:Fallback>
            <p:pic>
              <p:nvPicPr>
                <p:cNvPr id="173" name="Freihand 172">
                  <a:extLst>
                    <a:ext uri="{FF2B5EF4-FFF2-40B4-BE49-F238E27FC236}">
                      <a16:creationId xmlns:a16="http://schemas.microsoft.com/office/drawing/2014/main" id="{EB8F184E-22E6-AA67-C324-0A32A3E4A9FA}"/>
                    </a:ext>
                  </a:extLst>
                </p:cNvPr>
                <p:cNvPicPr/>
                <p:nvPr/>
              </p:nvPicPr>
              <p:blipFill>
                <a:blip r:embed="rId225"/>
                <a:stretch>
                  <a:fillRect/>
                </a:stretch>
              </p:blipFill>
              <p:spPr>
                <a:xfrm>
                  <a:off x="11194527" y="1691345"/>
                  <a:ext cx="88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 name="Freihand 173">
                  <a:extLst>
                    <a:ext uri="{FF2B5EF4-FFF2-40B4-BE49-F238E27FC236}">
                      <a16:creationId xmlns:a16="http://schemas.microsoft.com/office/drawing/2014/main" id="{C542AB81-8D62-D954-9878-08D35E921DAA}"/>
                    </a:ext>
                  </a:extLst>
                </p14:cNvPr>
                <p14:cNvContentPartPr/>
                <p14:nvPr/>
              </p14:nvContentPartPr>
              <p14:xfrm>
                <a:off x="11321247" y="1703225"/>
                <a:ext cx="109080" cy="108360"/>
              </p14:xfrm>
            </p:contentPart>
          </mc:Choice>
          <mc:Fallback>
            <p:pic>
              <p:nvPicPr>
                <p:cNvPr id="174" name="Freihand 173">
                  <a:extLst>
                    <a:ext uri="{FF2B5EF4-FFF2-40B4-BE49-F238E27FC236}">
                      <a16:creationId xmlns:a16="http://schemas.microsoft.com/office/drawing/2014/main" id="{C542AB81-8D62-D954-9878-08D35E921DAA}"/>
                    </a:ext>
                  </a:extLst>
                </p:cNvPr>
                <p:cNvPicPr/>
                <p:nvPr/>
              </p:nvPicPr>
              <p:blipFill>
                <a:blip r:embed="rId227"/>
                <a:stretch>
                  <a:fillRect/>
                </a:stretch>
              </p:blipFill>
              <p:spPr>
                <a:xfrm>
                  <a:off x="11312247" y="1694585"/>
                  <a:ext cx="126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Freihand 174">
                  <a:extLst>
                    <a:ext uri="{FF2B5EF4-FFF2-40B4-BE49-F238E27FC236}">
                      <a16:creationId xmlns:a16="http://schemas.microsoft.com/office/drawing/2014/main" id="{4D9B5222-A367-F6E7-2799-EF6F3713A6DB}"/>
                    </a:ext>
                  </a:extLst>
                </p14:cNvPr>
                <p14:cNvContentPartPr/>
                <p14:nvPr/>
              </p14:nvContentPartPr>
              <p14:xfrm>
                <a:off x="11461647" y="1597385"/>
                <a:ext cx="180720" cy="200880"/>
              </p14:xfrm>
            </p:contentPart>
          </mc:Choice>
          <mc:Fallback>
            <p:pic>
              <p:nvPicPr>
                <p:cNvPr id="175" name="Freihand 174">
                  <a:extLst>
                    <a:ext uri="{FF2B5EF4-FFF2-40B4-BE49-F238E27FC236}">
                      <a16:creationId xmlns:a16="http://schemas.microsoft.com/office/drawing/2014/main" id="{4D9B5222-A367-F6E7-2799-EF6F3713A6DB}"/>
                    </a:ext>
                  </a:extLst>
                </p:cNvPr>
                <p:cNvPicPr/>
                <p:nvPr/>
              </p:nvPicPr>
              <p:blipFill>
                <a:blip r:embed="rId229"/>
                <a:stretch>
                  <a:fillRect/>
                </a:stretch>
              </p:blipFill>
              <p:spPr>
                <a:xfrm>
                  <a:off x="11452647" y="1588385"/>
                  <a:ext cx="198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6" name="Freihand 175">
                  <a:extLst>
                    <a:ext uri="{FF2B5EF4-FFF2-40B4-BE49-F238E27FC236}">
                      <a16:creationId xmlns:a16="http://schemas.microsoft.com/office/drawing/2014/main" id="{BF900DE6-E2FC-1D5E-C6DF-7EF0F6C8609D}"/>
                    </a:ext>
                  </a:extLst>
                </p14:cNvPr>
                <p14:cNvContentPartPr/>
                <p14:nvPr/>
              </p14:nvContentPartPr>
              <p14:xfrm>
                <a:off x="11451567" y="1661825"/>
                <a:ext cx="114840" cy="14760"/>
              </p14:xfrm>
            </p:contentPart>
          </mc:Choice>
          <mc:Fallback>
            <p:pic>
              <p:nvPicPr>
                <p:cNvPr id="176" name="Freihand 175">
                  <a:extLst>
                    <a:ext uri="{FF2B5EF4-FFF2-40B4-BE49-F238E27FC236}">
                      <a16:creationId xmlns:a16="http://schemas.microsoft.com/office/drawing/2014/main" id="{BF900DE6-E2FC-1D5E-C6DF-7EF0F6C8609D}"/>
                    </a:ext>
                  </a:extLst>
                </p:cNvPr>
                <p:cNvPicPr/>
                <p:nvPr/>
              </p:nvPicPr>
              <p:blipFill>
                <a:blip r:embed="rId231"/>
                <a:stretch>
                  <a:fillRect/>
                </a:stretch>
              </p:blipFill>
              <p:spPr>
                <a:xfrm>
                  <a:off x="11442567" y="1652825"/>
                  <a:ext cx="132480" cy="3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2">
            <p14:nvContentPartPr>
              <p14:cNvPr id="180" name="Freihand 179">
                <a:extLst>
                  <a:ext uri="{FF2B5EF4-FFF2-40B4-BE49-F238E27FC236}">
                    <a16:creationId xmlns:a16="http://schemas.microsoft.com/office/drawing/2014/main" id="{8A5B189C-D20B-D659-BF0C-6FC6CFE4BE7D}"/>
                  </a:ext>
                </a:extLst>
              </p14:cNvPr>
              <p14:cNvContentPartPr/>
              <p14:nvPr/>
            </p14:nvContentPartPr>
            <p14:xfrm>
              <a:off x="5946807" y="1468865"/>
              <a:ext cx="121680" cy="164520"/>
            </p14:xfrm>
          </p:contentPart>
        </mc:Choice>
        <mc:Fallback>
          <p:pic>
            <p:nvPicPr>
              <p:cNvPr id="180" name="Freihand 179">
                <a:extLst>
                  <a:ext uri="{FF2B5EF4-FFF2-40B4-BE49-F238E27FC236}">
                    <a16:creationId xmlns:a16="http://schemas.microsoft.com/office/drawing/2014/main" id="{8A5B189C-D20B-D659-BF0C-6FC6CFE4BE7D}"/>
                  </a:ext>
                </a:extLst>
              </p:cNvPr>
              <p:cNvPicPr/>
              <p:nvPr/>
            </p:nvPicPr>
            <p:blipFill>
              <a:blip r:embed="rId233"/>
              <a:stretch>
                <a:fillRect/>
              </a:stretch>
            </p:blipFill>
            <p:spPr>
              <a:xfrm>
                <a:off x="5938167" y="1460225"/>
                <a:ext cx="139320" cy="182160"/>
              </a:xfrm>
              <a:prstGeom prst="rect">
                <a:avLst/>
              </a:prstGeom>
            </p:spPr>
          </p:pic>
        </mc:Fallback>
      </mc:AlternateContent>
      <p:grpSp>
        <p:nvGrpSpPr>
          <p:cNvPr id="189" name="Gruppieren 188">
            <a:extLst>
              <a:ext uri="{FF2B5EF4-FFF2-40B4-BE49-F238E27FC236}">
                <a16:creationId xmlns:a16="http://schemas.microsoft.com/office/drawing/2014/main" id="{2BA05343-D00D-9709-8632-583CF1D0FA43}"/>
              </a:ext>
            </a:extLst>
          </p:cNvPr>
          <p:cNvGrpSpPr/>
          <p:nvPr/>
        </p:nvGrpSpPr>
        <p:grpSpPr>
          <a:xfrm>
            <a:off x="5801367" y="1241705"/>
            <a:ext cx="833400" cy="546840"/>
            <a:chOff x="5801367" y="1241705"/>
            <a:chExt cx="833400" cy="546840"/>
          </a:xfrm>
        </p:grpSpPr>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0FD7751A-DD2D-9000-A488-C1634800FC0D}"/>
                    </a:ext>
                  </a:extLst>
                </p14:cNvPr>
                <p14:cNvContentPartPr/>
                <p14:nvPr/>
              </p14:nvContentPartPr>
              <p14:xfrm>
                <a:off x="5850327" y="1387145"/>
                <a:ext cx="102960" cy="160200"/>
              </p14:xfrm>
            </p:contentPart>
          </mc:Choice>
          <mc:Fallback>
            <p:pic>
              <p:nvPicPr>
                <p:cNvPr id="138" name="Freihand 137">
                  <a:extLst>
                    <a:ext uri="{FF2B5EF4-FFF2-40B4-BE49-F238E27FC236}">
                      <a16:creationId xmlns:a16="http://schemas.microsoft.com/office/drawing/2014/main" id="{0FD7751A-DD2D-9000-A488-C1634800FC0D}"/>
                    </a:ext>
                  </a:extLst>
                </p:cNvPr>
                <p:cNvPicPr/>
                <p:nvPr/>
              </p:nvPicPr>
              <p:blipFill>
                <a:blip r:embed="rId235"/>
                <a:stretch>
                  <a:fillRect/>
                </a:stretch>
              </p:blipFill>
              <p:spPr>
                <a:xfrm>
                  <a:off x="5841327" y="1378145"/>
                  <a:ext cx="120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84A174D1-1E05-F3BE-D245-103451B61967}"/>
                    </a:ext>
                  </a:extLst>
                </p14:cNvPr>
                <p14:cNvContentPartPr/>
                <p14:nvPr/>
              </p14:nvContentPartPr>
              <p14:xfrm>
                <a:off x="5886327" y="1300025"/>
                <a:ext cx="9000" cy="7200"/>
              </p14:xfrm>
            </p:contentPart>
          </mc:Choice>
          <mc:Fallback>
            <p:pic>
              <p:nvPicPr>
                <p:cNvPr id="139" name="Freihand 138">
                  <a:extLst>
                    <a:ext uri="{FF2B5EF4-FFF2-40B4-BE49-F238E27FC236}">
                      <a16:creationId xmlns:a16="http://schemas.microsoft.com/office/drawing/2014/main" id="{84A174D1-1E05-F3BE-D245-103451B61967}"/>
                    </a:ext>
                  </a:extLst>
                </p:cNvPr>
                <p:cNvPicPr/>
                <p:nvPr/>
              </p:nvPicPr>
              <p:blipFill>
                <a:blip r:embed="rId237"/>
                <a:stretch>
                  <a:fillRect/>
                </a:stretch>
              </p:blipFill>
              <p:spPr>
                <a:xfrm>
                  <a:off x="5877687" y="1291385"/>
                  <a:ext cx="2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1946A9F1-5495-1173-A602-F5BA631417C5}"/>
                    </a:ext>
                  </a:extLst>
                </p14:cNvPr>
                <p14:cNvContentPartPr/>
                <p14:nvPr/>
              </p14:nvContentPartPr>
              <p14:xfrm>
                <a:off x="5991087" y="1255745"/>
                <a:ext cx="144720" cy="428400"/>
              </p14:xfrm>
            </p:contentPart>
          </mc:Choice>
          <mc:Fallback>
            <p:pic>
              <p:nvPicPr>
                <p:cNvPr id="140" name="Freihand 139">
                  <a:extLst>
                    <a:ext uri="{FF2B5EF4-FFF2-40B4-BE49-F238E27FC236}">
                      <a16:creationId xmlns:a16="http://schemas.microsoft.com/office/drawing/2014/main" id="{1946A9F1-5495-1173-A602-F5BA631417C5}"/>
                    </a:ext>
                  </a:extLst>
                </p:cNvPr>
                <p:cNvPicPr/>
                <p:nvPr/>
              </p:nvPicPr>
              <p:blipFill>
                <a:blip r:embed="rId239"/>
                <a:stretch>
                  <a:fillRect/>
                </a:stretch>
              </p:blipFill>
              <p:spPr>
                <a:xfrm>
                  <a:off x="5982447" y="1246745"/>
                  <a:ext cx="1623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2" name="Freihand 141">
                  <a:extLst>
                    <a:ext uri="{FF2B5EF4-FFF2-40B4-BE49-F238E27FC236}">
                      <a16:creationId xmlns:a16="http://schemas.microsoft.com/office/drawing/2014/main" id="{876A7E49-70D4-F27D-C9D3-2CA60DD4BA6C}"/>
                    </a:ext>
                  </a:extLst>
                </p14:cNvPr>
                <p14:cNvContentPartPr/>
                <p14:nvPr/>
              </p14:nvContentPartPr>
              <p14:xfrm>
                <a:off x="6362607" y="1520345"/>
                <a:ext cx="272160" cy="26280"/>
              </p14:xfrm>
            </p:contentPart>
          </mc:Choice>
          <mc:Fallback>
            <p:pic>
              <p:nvPicPr>
                <p:cNvPr id="142" name="Freihand 141">
                  <a:extLst>
                    <a:ext uri="{FF2B5EF4-FFF2-40B4-BE49-F238E27FC236}">
                      <a16:creationId xmlns:a16="http://schemas.microsoft.com/office/drawing/2014/main" id="{876A7E49-70D4-F27D-C9D3-2CA60DD4BA6C}"/>
                    </a:ext>
                  </a:extLst>
                </p:cNvPr>
                <p:cNvPicPr/>
                <p:nvPr/>
              </p:nvPicPr>
              <p:blipFill>
                <a:blip r:embed="rId241"/>
                <a:stretch>
                  <a:fillRect/>
                </a:stretch>
              </p:blipFill>
              <p:spPr>
                <a:xfrm>
                  <a:off x="6353967" y="1511705"/>
                  <a:ext cx="289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EE7E8C26-16E6-CBE9-3DAE-8B903D7F1AB5}"/>
                    </a:ext>
                  </a:extLst>
                </p14:cNvPr>
                <p14:cNvContentPartPr/>
                <p14:nvPr/>
              </p14:nvContentPartPr>
              <p14:xfrm>
                <a:off x="6261087" y="1413425"/>
                <a:ext cx="225720" cy="199440"/>
              </p14:xfrm>
            </p:contentPart>
          </mc:Choice>
          <mc:Fallback>
            <p:pic>
              <p:nvPicPr>
                <p:cNvPr id="143" name="Freihand 142">
                  <a:extLst>
                    <a:ext uri="{FF2B5EF4-FFF2-40B4-BE49-F238E27FC236}">
                      <a16:creationId xmlns:a16="http://schemas.microsoft.com/office/drawing/2014/main" id="{EE7E8C26-16E6-CBE9-3DAE-8B903D7F1AB5}"/>
                    </a:ext>
                  </a:extLst>
                </p:cNvPr>
                <p:cNvPicPr/>
                <p:nvPr/>
              </p:nvPicPr>
              <p:blipFill>
                <a:blip r:embed="rId243"/>
                <a:stretch>
                  <a:fillRect/>
                </a:stretch>
              </p:blipFill>
              <p:spPr>
                <a:xfrm>
                  <a:off x="6252447" y="1404425"/>
                  <a:ext cx="2433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8" name="Freihand 187">
                  <a:extLst>
                    <a:ext uri="{FF2B5EF4-FFF2-40B4-BE49-F238E27FC236}">
                      <a16:creationId xmlns:a16="http://schemas.microsoft.com/office/drawing/2014/main" id="{8A158F4C-38BC-5521-AE7A-F496EC3F118C}"/>
                    </a:ext>
                  </a:extLst>
                </p14:cNvPr>
                <p14:cNvContentPartPr/>
                <p14:nvPr/>
              </p14:nvContentPartPr>
              <p14:xfrm>
                <a:off x="5801367" y="1241705"/>
                <a:ext cx="367920" cy="546840"/>
              </p14:xfrm>
            </p:contentPart>
          </mc:Choice>
          <mc:Fallback>
            <p:pic>
              <p:nvPicPr>
                <p:cNvPr id="188" name="Freihand 187">
                  <a:extLst>
                    <a:ext uri="{FF2B5EF4-FFF2-40B4-BE49-F238E27FC236}">
                      <a16:creationId xmlns:a16="http://schemas.microsoft.com/office/drawing/2014/main" id="{8A158F4C-38BC-5521-AE7A-F496EC3F118C}"/>
                    </a:ext>
                  </a:extLst>
                </p:cNvPr>
                <p:cNvPicPr/>
                <p:nvPr/>
              </p:nvPicPr>
              <p:blipFill>
                <a:blip r:embed="rId245"/>
                <a:stretch>
                  <a:fillRect/>
                </a:stretch>
              </p:blipFill>
              <p:spPr>
                <a:xfrm>
                  <a:off x="5792727" y="1233065"/>
                  <a:ext cx="385560" cy="56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219" name="Freihand 218">
                <a:extLst>
                  <a:ext uri="{FF2B5EF4-FFF2-40B4-BE49-F238E27FC236}">
                    <a16:creationId xmlns:a16="http://schemas.microsoft.com/office/drawing/2014/main" id="{8F00FB55-B6E9-A428-FDF6-184A56D9AFCD}"/>
                  </a:ext>
                </a:extLst>
              </p14:cNvPr>
              <p14:cNvContentPartPr/>
              <p14:nvPr/>
            </p14:nvContentPartPr>
            <p14:xfrm>
              <a:off x="4381887" y="6383585"/>
              <a:ext cx="254880" cy="313920"/>
            </p14:xfrm>
          </p:contentPart>
        </mc:Choice>
        <mc:Fallback>
          <p:pic>
            <p:nvPicPr>
              <p:cNvPr id="219" name="Freihand 218">
                <a:extLst>
                  <a:ext uri="{FF2B5EF4-FFF2-40B4-BE49-F238E27FC236}">
                    <a16:creationId xmlns:a16="http://schemas.microsoft.com/office/drawing/2014/main" id="{8F00FB55-B6E9-A428-FDF6-184A56D9AFCD}"/>
                  </a:ext>
                </a:extLst>
              </p:cNvPr>
              <p:cNvPicPr/>
              <p:nvPr/>
            </p:nvPicPr>
            <p:blipFill>
              <a:blip r:embed="rId247"/>
              <a:stretch>
                <a:fillRect/>
              </a:stretch>
            </p:blipFill>
            <p:spPr>
              <a:xfrm>
                <a:off x="4372887" y="6374585"/>
                <a:ext cx="272520" cy="331560"/>
              </a:xfrm>
              <a:prstGeom prst="rect">
                <a:avLst/>
              </a:prstGeom>
            </p:spPr>
          </p:pic>
        </mc:Fallback>
      </mc:AlternateContent>
      <p:grpSp>
        <p:nvGrpSpPr>
          <p:cNvPr id="234" name="Gruppieren 233">
            <a:extLst>
              <a:ext uri="{FF2B5EF4-FFF2-40B4-BE49-F238E27FC236}">
                <a16:creationId xmlns:a16="http://schemas.microsoft.com/office/drawing/2014/main" id="{55688A4E-4A33-1BC0-6156-B9B02A4B0B27}"/>
              </a:ext>
            </a:extLst>
          </p:cNvPr>
          <p:cNvGrpSpPr/>
          <p:nvPr/>
        </p:nvGrpSpPr>
        <p:grpSpPr>
          <a:xfrm>
            <a:off x="2064207" y="6472145"/>
            <a:ext cx="756000" cy="382320"/>
            <a:chOff x="2064207" y="6472145"/>
            <a:chExt cx="756000" cy="382320"/>
          </a:xfrm>
        </p:grpSpPr>
        <mc:AlternateContent xmlns:mc="http://schemas.openxmlformats.org/markup-compatibility/2006">
          <mc:Choice xmlns:p14="http://schemas.microsoft.com/office/powerpoint/2010/main" Requires="p14">
            <p:contentPart p14:bwMode="auto" r:id="rId248">
              <p14:nvContentPartPr>
                <p14:cNvPr id="225" name="Freihand 224">
                  <a:extLst>
                    <a:ext uri="{FF2B5EF4-FFF2-40B4-BE49-F238E27FC236}">
                      <a16:creationId xmlns:a16="http://schemas.microsoft.com/office/drawing/2014/main" id="{6D7EF3C9-8158-141F-7339-9584E9294FDB}"/>
                    </a:ext>
                  </a:extLst>
                </p14:cNvPr>
                <p14:cNvContentPartPr/>
                <p14:nvPr/>
              </p14:nvContentPartPr>
              <p14:xfrm>
                <a:off x="2064207" y="6549545"/>
                <a:ext cx="65880" cy="168840"/>
              </p14:xfrm>
            </p:contentPart>
          </mc:Choice>
          <mc:Fallback>
            <p:pic>
              <p:nvPicPr>
                <p:cNvPr id="225" name="Freihand 224">
                  <a:extLst>
                    <a:ext uri="{FF2B5EF4-FFF2-40B4-BE49-F238E27FC236}">
                      <a16:creationId xmlns:a16="http://schemas.microsoft.com/office/drawing/2014/main" id="{6D7EF3C9-8158-141F-7339-9584E9294FDB}"/>
                    </a:ext>
                  </a:extLst>
                </p:cNvPr>
                <p:cNvPicPr/>
                <p:nvPr/>
              </p:nvPicPr>
              <p:blipFill>
                <a:blip r:embed="rId249"/>
                <a:stretch>
                  <a:fillRect/>
                </a:stretch>
              </p:blipFill>
              <p:spPr>
                <a:xfrm>
                  <a:off x="2055207" y="6540545"/>
                  <a:ext cx="83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26" name="Freihand 225">
                  <a:extLst>
                    <a:ext uri="{FF2B5EF4-FFF2-40B4-BE49-F238E27FC236}">
                      <a16:creationId xmlns:a16="http://schemas.microsoft.com/office/drawing/2014/main" id="{E4A47054-94B5-D564-3290-EB1E851CFC54}"/>
                    </a:ext>
                  </a:extLst>
                </p14:cNvPr>
                <p14:cNvContentPartPr/>
                <p14:nvPr/>
              </p14:nvContentPartPr>
              <p14:xfrm>
                <a:off x="2109927" y="6566105"/>
                <a:ext cx="79560" cy="288360"/>
              </p14:xfrm>
            </p:contentPart>
          </mc:Choice>
          <mc:Fallback>
            <p:pic>
              <p:nvPicPr>
                <p:cNvPr id="226" name="Freihand 225">
                  <a:extLst>
                    <a:ext uri="{FF2B5EF4-FFF2-40B4-BE49-F238E27FC236}">
                      <a16:creationId xmlns:a16="http://schemas.microsoft.com/office/drawing/2014/main" id="{E4A47054-94B5-D564-3290-EB1E851CFC54}"/>
                    </a:ext>
                  </a:extLst>
                </p:cNvPr>
                <p:cNvPicPr/>
                <p:nvPr/>
              </p:nvPicPr>
              <p:blipFill>
                <a:blip r:embed="rId251"/>
                <a:stretch>
                  <a:fillRect/>
                </a:stretch>
              </p:blipFill>
              <p:spPr>
                <a:xfrm>
                  <a:off x="2100927" y="6557105"/>
                  <a:ext cx="972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27" name="Freihand 226">
                  <a:extLst>
                    <a:ext uri="{FF2B5EF4-FFF2-40B4-BE49-F238E27FC236}">
                      <a16:creationId xmlns:a16="http://schemas.microsoft.com/office/drawing/2014/main" id="{FDF58D6F-3E59-B408-E6DA-C82CE61EDD9A}"/>
                    </a:ext>
                  </a:extLst>
                </p14:cNvPr>
                <p14:cNvContentPartPr/>
                <p14:nvPr/>
              </p14:nvContentPartPr>
              <p14:xfrm>
                <a:off x="2227287" y="6511385"/>
                <a:ext cx="116280" cy="145800"/>
              </p14:xfrm>
            </p:contentPart>
          </mc:Choice>
          <mc:Fallback>
            <p:pic>
              <p:nvPicPr>
                <p:cNvPr id="227" name="Freihand 226">
                  <a:extLst>
                    <a:ext uri="{FF2B5EF4-FFF2-40B4-BE49-F238E27FC236}">
                      <a16:creationId xmlns:a16="http://schemas.microsoft.com/office/drawing/2014/main" id="{FDF58D6F-3E59-B408-E6DA-C82CE61EDD9A}"/>
                    </a:ext>
                  </a:extLst>
                </p:cNvPr>
                <p:cNvPicPr/>
                <p:nvPr/>
              </p:nvPicPr>
              <p:blipFill>
                <a:blip r:embed="rId253"/>
                <a:stretch>
                  <a:fillRect/>
                </a:stretch>
              </p:blipFill>
              <p:spPr>
                <a:xfrm>
                  <a:off x="2218287" y="6502745"/>
                  <a:ext cx="133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29" name="Freihand 228">
                  <a:extLst>
                    <a:ext uri="{FF2B5EF4-FFF2-40B4-BE49-F238E27FC236}">
                      <a16:creationId xmlns:a16="http://schemas.microsoft.com/office/drawing/2014/main" id="{740152BB-9D61-9814-2B8A-4CC5E8332D56}"/>
                    </a:ext>
                  </a:extLst>
                </p14:cNvPr>
                <p14:cNvContentPartPr/>
                <p14:nvPr/>
              </p14:nvContentPartPr>
              <p14:xfrm>
                <a:off x="2374167" y="6487985"/>
                <a:ext cx="67320" cy="289080"/>
              </p14:xfrm>
            </p:contentPart>
          </mc:Choice>
          <mc:Fallback>
            <p:pic>
              <p:nvPicPr>
                <p:cNvPr id="229" name="Freihand 228">
                  <a:extLst>
                    <a:ext uri="{FF2B5EF4-FFF2-40B4-BE49-F238E27FC236}">
                      <a16:creationId xmlns:a16="http://schemas.microsoft.com/office/drawing/2014/main" id="{740152BB-9D61-9814-2B8A-4CC5E8332D56}"/>
                    </a:ext>
                  </a:extLst>
                </p:cNvPr>
                <p:cNvPicPr/>
                <p:nvPr/>
              </p:nvPicPr>
              <p:blipFill>
                <a:blip r:embed="rId255"/>
                <a:stretch>
                  <a:fillRect/>
                </a:stretch>
              </p:blipFill>
              <p:spPr>
                <a:xfrm>
                  <a:off x="2365527" y="6478985"/>
                  <a:ext cx="849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30" name="Freihand 229">
                  <a:extLst>
                    <a:ext uri="{FF2B5EF4-FFF2-40B4-BE49-F238E27FC236}">
                      <a16:creationId xmlns:a16="http://schemas.microsoft.com/office/drawing/2014/main" id="{8491F1A1-26D6-16D5-80E8-0D35EB2EE799}"/>
                    </a:ext>
                  </a:extLst>
                </p14:cNvPr>
                <p14:cNvContentPartPr/>
                <p14:nvPr/>
              </p14:nvContentPartPr>
              <p14:xfrm>
                <a:off x="2484327" y="6572585"/>
                <a:ext cx="100800" cy="145800"/>
              </p14:xfrm>
            </p:contentPart>
          </mc:Choice>
          <mc:Fallback>
            <p:pic>
              <p:nvPicPr>
                <p:cNvPr id="230" name="Freihand 229">
                  <a:extLst>
                    <a:ext uri="{FF2B5EF4-FFF2-40B4-BE49-F238E27FC236}">
                      <a16:creationId xmlns:a16="http://schemas.microsoft.com/office/drawing/2014/main" id="{8491F1A1-26D6-16D5-80E8-0D35EB2EE799}"/>
                    </a:ext>
                  </a:extLst>
                </p:cNvPr>
                <p:cNvPicPr/>
                <p:nvPr/>
              </p:nvPicPr>
              <p:blipFill>
                <a:blip r:embed="rId257"/>
                <a:stretch>
                  <a:fillRect/>
                </a:stretch>
              </p:blipFill>
              <p:spPr>
                <a:xfrm>
                  <a:off x="2475327" y="6563945"/>
                  <a:ext cx="118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31" name="Freihand 230">
                  <a:extLst>
                    <a:ext uri="{FF2B5EF4-FFF2-40B4-BE49-F238E27FC236}">
                      <a16:creationId xmlns:a16="http://schemas.microsoft.com/office/drawing/2014/main" id="{4240A32B-ECB5-FB37-1C11-00BE743C66A9}"/>
                    </a:ext>
                  </a:extLst>
                </p14:cNvPr>
                <p14:cNvContentPartPr/>
                <p14:nvPr/>
              </p14:nvContentPartPr>
              <p14:xfrm>
                <a:off x="2520687" y="6472145"/>
                <a:ext cx="10800" cy="5400"/>
              </p14:xfrm>
            </p:contentPart>
          </mc:Choice>
          <mc:Fallback>
            <p:pic>
              <p:nvPicPr>
                <p:cNvPr id="231" name="Freihand 230">
                  <a:extLst>
                    <a:ext uri="{FF2B5EF4-FFF2-40B4-BE49-F238E27FC236}">
                      <a16:creationId xmlns:a16="http://schemas.microsoft.com/office/drawing/2014/main" id="{4240A32B-ECB5-FB37-1C11-00BE743C66A9}"/>
                    </a:ext>
                  </a:extLst>
                </p:cNvPr>
                <p:cNvPicPr/>
                <p:nvPr/>
              </p:nvPicPr>
              <p:blipFill>
                <a:blip r:embed="rId259"/>
                <a:stretch>
                  <a:fillRect/>
                </a:stretch>
              </p:blipFill>
              <p:spPr>
                <a:xfrm>
                  <a:off x="2512047" y="6463145"/>
                  <a:ext cx="28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32" name="Freihand 231">
                  <a:extLst>
                    <a:ext uri="{FF2B5EF4-FFF2-40B4-BE49-F238E27FC236}">
                      <a16:creationId xmlns:a16="http://schemas.microsoft.com/office/drawing/2014/main" id="{079E8E19-8917-140A-AC93-AB53512EC48B}"/>
                    </a:ext>
                  </a:extLst>
                </p14:cNvPr>
                <p14:cNvContentPartPr/>
                <p14:nvPr/>
              </p14:nvContentPartPr>
              <p14:xfrm>
                <a:off x="2594127" y="6634505"/>
                <a:ext cx="73440" cy="135000"/>
              </p14:xfrm>
            </p:contentPart>
          </mc:Choice>
          <mc:Fallback>
            <p:pic>
              <p:nvPicPr>
                <p:cNvPr id="232" name="Freihand 231">
                  <a:extLst>
                    <a:ext uri="{FF2B5EF4-FFF2-40B4-BE49-F238E27FC236}">
                      <a16:creationId xmlns:a16="http://schemas.microsoft.com/office/drawing/2014/main" id="{079E8E19-8917-140A-AC93-AB53512EC48B}"/>
                    </a:ext>
                  </a:extLst>
                </p:cNvPr>
                <p:cNvPicPr/>
                <p:nvPr/>
              </p:nvPicPr>
              <p:blipFill>
                <a:blip r:embed="rId261"/>
                <a:stretch>
                  <a:fillRect/>
                </a:stretch>
              </p:blipFill>
              <p:spPr>
                <a:xfrm>
                  <a:off x="2585127" y="6625505"/>
                  <a:ext cx="91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33" name="Freihand 232">
                  <a:extLst>
                    <a:ext uri="{FF2B5EF4-FFF2-40B4-BE49-F238E27FC236}">
                      <a16:creationId xmlns:a16="http://schemas.microsoft.com/office/drawing/2014/main" id="{3FEFC399-466A-6173-E0F3-F26B0460BFC1}"/>
                    </a:ext>
                  </a:extLst>
                </p14:cNvPr>
                <p14:cNvContentPartPr/>
                <p14:nvPr/>
              </p14:nvContentPartPr>
              <p14:xfrm>
                <a:off x="2737047" y="6501305"/>
                <a:ext cx="83160" cy="327960"/>
              </p14:xfrm>
            </p:contentPart>
          </mc:Choice>
          <mc:Fallback>
            <p:pic>
              <p:nvPicPr>
                <p:cNvPr id="233" name="Freihand 232">
                  <a:extLst>
                    <a:ext uri="{FF2B5EF4-FFF2-40B4-BE49-F238E27FC236}">
                      <a16:creationId xmlns:a16="http://schemas.microsoft.com/office/drawing/2014/main" id="{3FEFC399-466A-6173-E0F3-F26B0460BFC1}"/>
                    </a:ext>
                  </a:extLst>
                </p:cNvPr>
                <p:cNvPicPr/>
                <p:nvPr/>
              </p:nvPicPr>
              <p:blipFill>
                <a:blip r:embed="rId263"/>
                <a:stretch>
                  <a:fillRect/>
                </a:stretch>
              </p:blipFill>
              <p:spPr>
                <a:xfrm>
                  <a:off x="2728047" y="6492665"/>
                  <a:ext cx="100800" cy="34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245" name="Freihand 244">
                <a:extLst>
                  <a:ext uri="{FF2B5EF4-FFF2-40B4-BE49-F238E27FC236}">
                    <a16:creationId xmlns:a16="http://schemas.microsoft.com/office/drawing/2014/main" id="{B3C83818-2459-4692-2B50-BF2F7ACD958F}"/>
                  </a:ext>
                </a:extLst>
              </p14:cNvPr>
              <p14:cNvContentPartPr/>
              <p14:nvPr/>
            </p14:nvContentPartPr>
            <p14:xfrm>
              <a:off x="492447" y="467705"/>
              <a:ext cx="5045400" cy="213840"/>
            </p14:xfrm>
          </p:contentPart>
        </mc:Choice>
        <mc:Fallback>
          <p:pic>
            <p:nvPicPr>
              <p:cNvPr id="245" name="Freihand 244">
                <a:extLst>
                  <a:ext uri="{FF2B5EF4-FFF2-40B4-BE49-F238E27FC236}">
                    <a16:creationId xmlns:a16="http://schemas.microsoft.com/office/drawing/2014/main" id="{B3C83818-2459-4692-2B50-BF2F7ACD958F}"/>
                  </a:ext>
                </a:extLst>
              </p:cNvPr>
              <p:cNvPicPr/>
              <p:nvPr/>
            </p:nvPicPr>
            <p:blipFill>
              <a:blip r:embed="rId265"/>
              <a:stretch>
                <a:fillRect/>
              </a:stretch>
            </p:blipFill>
            <p:spPr>
              <a:xfrm>
                <a:off x="488127" y="463385"/>
                <a:ext cx="5054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46" name="Freihand 245">
                <a:extLst>
                  <a:ext uri="{FF2B5EF4-FFF2-40B4-BE49-F238E27FC236}">
                    <a16:creationId xmlns:a16="http://schemas.microsoft.com/office/drawing/2014/main" id="{C87D6001-174E-A28F-A8DA-255DA369A8ED}"/>
                  </a:ext>
                </a:extLst>
              </p14:cNvPr>
              <p14:cNvContentPartPr/>
              <p14:nvPr/>
            </p14:nvContentPartPr>
            <p14:xfrm>
              <a:off x="359607" y="2593505"/>
              <a:ext cx="434880" cy="515520"/>
            </p14:xfrm>
          </p:contentPart>
        </mc:Choice>
        <mc:Fallback>
          <p:pic>
            <p:nvPicPr>
              <p:cNvPr id="246" name="Freihand 245">
                <a:extLst>
                  <a:ext uri="{FF2B5EF4-FFF2-40B4-BE49-F238E27FC236}">
                    <a16:creationId xmlns:a16="http://schemas.microsoft.com/office/drawing/2014/main" id="{C87D6001-174E-A28F-A8DA-255DA369A8ED}"/>
                  </a:ext>
                </a:extLst>
              </p:cNvPr>
              <p:cNvPicPr/>
              <p:nvPr/>
            </p:nvPicPr>
            <p:blipFill>
              <a:blip r:embed="rId267"/>
              <a:stretch>
                <a:fillRect/>
              </a:stretch>
            </p:blipFill>
            <p:spPr>
              <a:xfrm>
                <a:off x="355287" y="2589185"/>
                <a:ext cx="44352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47" name="Freihand 246">
                <a:extLst>
                  <a:ext uri="{FF2B5EF4-FFF2-40B4-BE49-F238E27FC236}">
                    <a16:creationId xmlns:a16="http://schemas.microsoft.com/office/drawing/2014/main" id="{61EF5BB9-7AB8-5006-CBC6-22B7267F78B7}"/>
                  </a:ext>
                </a:extLst>
              </p14:cNvPr>
              <p14:cNvContentPartPr/>
              <p14:nvPr/>
            </p14:nvContentPartPr>
            <p14:xfrm>
              <a:off x="824367" y="2331065"/>
              <a:ext cx="175320" cy="56160"/>
            </p14:xfrm>
          </p:contentPart>
        </mc:Choice>
        <mc:Fallback>
          <p:pic>
            <p:nvPicPr>
              <p:cNvPr id="247" name="Freihand 246">
                <a:extLst>
                  <a:ext uri="{FF2B5EF4-FFF2-40B4-BE49-F238E27FC236}">
                    <a16:creationId xmlns:a16="http://schemas.microsoft.com/office/drawing/2014/main" id="{61EF5BB9-7AB8-5006-CBC6-22B7267F78B7}"/>
                  </a:ext>
                </a:extLst>
              </p:cNvPr>
              <p:cNvPicPr/>
              <p:nvPr/>
            </p:nvPicPr>
            <p:blipFill>
              <a:blip r:embed="rId269"/>
              <a:stretch>
                <a:fillRect/>
              </a:stretch>
            </p:blipFill>
            <p:spPr>
              <a:xfrm>
                <a:off x="820047" y="2326745"/>
                <a:ext cx="183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48" name="Freihand 247">
                <a:extLst>
                  <a:ext uri="{FF2B5EF4-FFF2-40B4-BE49-F238E27FC236}">
                    <a16:creationId xmlns:a16="http://schemas.microsoft.com/office/drawing/2014/main" id="{2FE7363D-DAE7-A009-9FB8-5AB800476CCF}"/>
                  </a:ext>
                </a:extLst>
              </p14:cNvPr>
              <p14:cNvContentPartPr/>
              <p14:nvPr/>
            </p14:nvContentPartPr>
            <p14:xfrm>
              <a:off x="909687" y="1256825"/>
              <a:ext cx="3664440" cy="1122840"/>
            </p14:xfrm>
          </p:contentPart>
        </mc:Choice>
        <mc:Fallback>
          <p:pic>
            <p:nvPicPr>
              <p:cNvPr id="248" name="Freihand 247">
                <a:extLst>
                  <a:ext uri="{FF2B5EF4-FFF2-40B4-BE49-F238E27FC236}">
                    <a16:creationId xmlns:a16="http://schemas.microsoft.com/office/drawing/2014/main" id="{2FE7363D-DAE7-A009-9FB8-5AB800476CCF}"/>
                  </a:ext>
                </a:extLst>
              </p:cNvPr>
              <p:cNvPicPr/>
              <p:nvPr/>
            </p:nvPicPr>
            <p:blipFill>
              <a:blip r:embed="rId271"/>
              <a:stretch>
                <a:fillRect/>
              </a:stretch>
            </p:blipFill>
            <p:spPr>
              <a:xfrm>
                <a:off x="905367" y="1252505"/>
                <a:ext cx="3673080" cy="1131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49" name="Freihand 248">
                <a:extLst>
                  <a:ext uri="{FF2B5EF4-FFF2-40B4-BE49-F238E27FC236}">
                    <a16:creationId xmlns:a16="http://schemas.microsoft.com/office/drawing/2014/main" id="{49AD769F-BB04-C376-40B5-1A41920B15A6}"/>
                  </a:ext>
                </a:extLst>
              </p14:cNvPr>
              <p14:cNvContentPartPr/>
              <p14:nvPr/>
            </p14:nvContentPartPr>
            <p14:xfrm>
              <a:off x="4688247" y="1054505"/>
              <a:ext cx="106560" cy="81360"/>
            </p14:xfrm>
          </p:contentPart>
        </mc:Choice>
        <mc:Fallback>
          <p:pic>
            <p:nvPicPr>
              <p:cNvPr id="249" name="Freihand 248">
                <a:extLst>
                  <a:ext uri="{FF2B5EF4-FFF2-40B4-BE49-F238E27FC236}">
                    <a16:creationId xmlns:a16="http://schemas.microsoft.com/office/drawing/2014/main" id="{49AD769F-BB04-C376-40B5-1A41920B15A6}"/>
                  </a:ext>
                </a:extLst>
              </p:cNvPr>
              <p:cNvPicPr/>
              <p:nvPr/>
            </p:nvPicPr>
            <p:blipFill>
              <a:blip r:embed="rId273"/>
              <a:stretch>
                <a:fillRect/>
              </a:stretch>
            </p:blipFill>
            <p:spPr>
              <a:xfrm>
                <a:off x="4683927" y="1050185"/>
                <a:ext cx="115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50" name="Freihand 249">
                <a:extLst>
                  <a:ext uri="{FF2B5EF4-FFF2-40B4-BE49-F238E27FC236}">
                    <a16:creationId xmlns:a16="http://schemas.microsoft.com/office/drawing/2014/main" id="{E9204423-B0D6-4980-8989-0020734ACAF2}"/>
                  </a:ext>
                </a:extLst>
              </p14:cNvPr>
              <p14:cNvContentPartPr/>
              <p14:nvPr/>
            </p14:nvContentPartPr>
            <p14:xfrm>
              <a:off x="4753407" y="1036865"/>
              <a:ext cx="88200" cy="181800"/>
            </p14:xfrm>
          </p:contentPart>
        </mc:Choice>
        <mc:Fallback>
          <p:pic>
            <p:nvPicPr>
              <p:cNvPr id="250" name="Freihand 249">
                <a:extLst>
                  <a:ext uri="{FF2B5EF4-FFF2-40B4-BE49-F238E27FC236}">
                    <a16:creationId xmlns:a16="http://schemas.microsoft.com/office/drawing/2014/main" id="{E9204423-B0D6-4980-8989-0020734ACAF2}"/>
                  </a:ext>
                </a:extLst>
              </p:cNvPr>
              <p:cNvPicPr/>
              <p:nvPr/>
            </p:nvPicPr>
            <p:blipFill>
              <a:blip r:embed="rId275"/>
              <a:stretch>
                <a:fillRect/>
              </a:stretch>
            </p:blipFill>
            <p:spPr>
              <a:xfrm>
                <a:off x="4749087" y="1032545"/>
                <a:ext cx="96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51" name="Freihand 250">
                <a:extLst>
                  <a:ext uri="{FF2B5EF4-FFF2-40B4-BE49-F238E27FC236}">
                    <a16:creationId xmlns:a16="http://schemas.microsoft.com/office/drawing/2014/main" id="{89644AB6-8F86-D19C-BCFC-4665455D24F2}"/>
                  </a:ext>
                </a:extLst>
              </p14:cNvPr>
              <p14:cNvContentPartPr/>
              <p14:nvPr/>
            </p14:nvContentPartPr>
            <p14:xfrm>
              <a:off x="4920087" y="968825"/>
              <a:ext cx="28800" cy="94320"/>
            </p14:xfrm>
          </p:contentPart>
        </mc:Choice>
        <mc:Fallback>
          <p:pic>
            <p:nvPicPr>
              <p:cNvPr id="251" name="Freihand 250">
                <a:extLst>
                  <a:ext uri="{FF2B5EF4-FFF2-40B4-BE49-F238E27FC236}">
                    <a16:creationId xmlns:a16="http://schemas.microsoft.com/office/drawing/2014/main" id="{89644AB6-8F86-D19C-BCFC-4665455D24F2}"/>
                  </a:ext>
                </a:extLst>
              </p:cNvPr>
              <p:cNvPicPr/>
              <p:nvPr/>
            </p:nvPicPr>
            <p:blipFill>
              <a:blip r:embed="rId277"/>
              <a:stretch>
                <a:fillRect/>
              </a:stretch>
            </p:blipFill>
            <p:spPr>
              <a:xfrm>
                <a:off x="4915767" y="964505"/>
                <a:ext cx="37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52" name="Freihand 251">
                <a:extLst>
                  <a:ext uri="{FF2B5EF4-FFF2-40B4-BE49-F238E27FC236}">
                    <a16:creationId xmlns:a16="http://schemas.microsoft.com/office/drawing/2014/main" id="{4FAF9597-8801-11D2-5895-E8449D6A108F}"/>
                  </a:ext>
                </a:extLst>
              </p14:cNvPr>
              <p14:cNvContentPartPr/>
              <p14:nvPr/>
            </p14:nvContentPartPr>
            <p14:xfrm>
              <a:off x="4871127" y="946145"/>
              <a:ext cx="146160" cy="174960"/>
            </p14:xfrm>
          </p:contentPart>
        </mc:Choice>
        <mc:Fallback>
          <p:pic>
            <p:nvPicPr>
              <p:cNvPr id="252" name="Freihand 251">
                <a:extLst>
                  <a:ext uri="{FF2B5EF4-FFF2-40B4-BE49-F238E27FC236}">
                    <a16:creationId xmlns:a16="http://schemas.microsoft.com/office/drawing/2014/main" id="{4FAF9597-8801-11D2-5895-E8449D6A108F}"/>
                  </a:ext>
                </a:extLst>
              </p:cNvPr>
              <p:cNvPicPr/>
              <p:nvPr/>
            </p:nvPicPr>
            <p:blipFill>
              <a:blip r:embed="rId279"/>
              <a:stretch>
                <a:fillRect/>
              </a:stretch>
            </p:blipFill>
            <p:spPr>
              <a:xfrm>
                <a:off x="4866807" y="941825"/>
                <a:ext cx="154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53" name="Freihand 252">
                <a:extLst>
                  <a:ext uri="{FF2B5EF4-FFF2-40B4-BE49-F238E27FC236}">
                    <a16:creationId xmlns:a16="http://schemas.microsoft.com/office/drawing/2014/main" id="{9000C602-7FFF-E93C-1A51-3433EED4ADEF}"/>
                  </a:ext>
                </a:extLst>
              </p14:cNvPr>
              <p14:cNvContentPartPr/>
              <p14:nvPr/>
            </p14:nvContentPartPr>
            <p14:xfrm>
              <a:off x="5118087" y="902225"/>
              <a:ext cx="68040" cy="287280"/>
            </p14:xfrm>
          </p:contentPart>
        </mc:Choice>
        <mc:Fallback>
          <p:pic>
            <p:nvPicPr>
              <p:cNvPr id="253" name="Freihand 252">
                <a:extLst>
                  <a:ext uri="{FF2B5EF4-FFF2-40B4-BE49-F238E27FC236}">
                    <a16:creationId xmlns:a16="http://schemas.microsoft.com/office/drawing/2014/main" id="{9000C602-7FFF-E93C-1A51-3433EED4ADEF}"/>
                  </a:ext>
                </a:extLst>
              </p:cNvPr>
              <p:cNvPicPr/>
              <p:nvPr/>
            </p:nvPicPr>
            <p:blipFill>
              <a:blip r:embed="rId281"/>
              <a:stretch>
                <a:fillRect/>
              </a:stretch>
            </p:blipFill>
            <p:spPr>
              <a:xfrm>
                <a:off x="5113767" y="897905"/>
                <a:ext cx="766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54" name="Freihand 253">
                <a:extLst>
                  <a:ext uri="{FF2B5EF4-FFF2-40B4-BE49-F238E27FC236}">
                    <a16:creationId xmlns:a16="http://schemas.microsoft.com/office/drawing/2014/main" id="{CC9F2B78-C4F7-9B5C-0D97-C33313F78B1C}"/>
                  </a:ext>
                </a:extLst>
              </p14:cNvPr>
              <p14:cNvContentPartPr/>
              <p14:nvPr/>
            </p14:nvContentPartPr>
            <p14:xfrm>
              <a:off x="5278287" y="979625"/>
              <a:ext cx="115920" cy="126720"/>
            </p14:xfrm>
          </p:contentPart>
        </mc:Choice>
        <mc:Fallback>
          <p:pic>
            <p:nvPicPr>
              <p:cNvPr id="254" name="Freihand 253">
                <a:extLst>
                  <a:ext uri="{FF2B5EF4-FFF2-40B4-BE49-F238E27FC236}">
                    <a16:creationId xmlns:a16="http://schemas.microsoft.com/office/drawing/2014/main" id="{CC9F2B78-C4F7-9B5C-0D97-C33313F78B1C}"/>
                  </a:ext>
                </a:extLst>
              </p:cNvPr>
              <p:cNvPicPr/>
              <p:nvPr/>
            </p:nvPicPr>
            <p:blipFill>
              <a:blip r:embed="rId283"/>
              <a:stretch>
                <a:fillRect/>
              </a:stretch>
            </p:blipFill>
            <p:spPr>
              <a:xfrm>
                <a:off x="5273967" y="975305"/>
                <a:ext cx="124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55" name="Freihand 254">
                <a:extLst>
                  <a:ext uri="{FF2B5EF4-FFF2-40B4-BE49-F238E27FC236}">
                    <a16:creationId xmlns:a16="http://schemas.microsoft.com/office/drawing/2014/main" id="{83A0B3CC-5C80-2377-8405-709CC7FE6033}"/>
                  </a:ext>
                </a:extLst>
              </p14:cNvPr>
              <p14:cNvContentPartPr/>
              <p14:nvPr/>
            </p14:nvContentPartPr>
            <p14:xfrm>
              <a:off x="5442807" y="1042625"/>
              <a:ext cx="22680" cy="106560"/>
            </p14:xfrm>
          </p:contentPart>
        </mc:Choice>
        <mc:Fallback>
          <p:pic>
            <p:nvPicPr>
              <p:cNvPr id="255" name="Freihand 254">
                <a:extLst>
                  <a:ext uri="{FF2B5EF4-FFF2-40B4-BE49-F238E27FC236}">
                    <a16:creationId xmlns:a16="http://schemas.microsoft.com/office/drawing/2014/main" id="{83A0B3CC-5C80-2377-8405-709CC7FE6033}"/>
                  </a:ext>
                </a:extLst>
              </p:cNvPr>
              <p:cNvPicPr/>
              <p:nvPr/>
            </p:nvPicPr>
            <p:blipFill>
              <a:blip r:embed="rId285"/>
              <a:stretch>
                <a:fillRect/>
              </a:stretch>
            </p:blipFill>
            <p:spPr>
              <a:xfrm>
                <a:off x="5438487" y="1038305"/>
                <a:ext cx="31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56" name="Freihand 255">
                <a:extLst>
                  <a:ext uri="{FF2B5EF4-FFF2-40B4-BE49-F238E27FC236}">
                    <a16:creationId xmlns:a16="http://schemas.microsoft.com/office/drawing/2014/main" id="{50453D1F-FDC6-5AB4-CA63-AC87728197A0}"/>
                  </a:ext>
                </a:extLst>
              </p14:cNvPr>
              <p14:cNvContentPartPr/>
              <p14:nvPr/>
            </p14:nvContentPartPr>
            <p14:xfrm>
              <a:off x="5591487" y="947585"/>
              <a:ext cx="80280" cy="90720"/>
            </p14:xfrm>
          </p:contentPart>
        </mc:Choice>
        <mc:Fallback>
          <p:pic>
            <p:nvPicPr>
              <p:cNvPr id="256" name="Freihand 255">
                <a:extLst>
                  <a:ext uri="{FF2B5EF4-FFF2-40B4-BE49-F238E27FC236}">
                    <a16:creationId xmlns:a16="http://schemas.microsoft.com/office/drawing/2014/main" id="{50453D1F-FDC6-5AB4-CA63-AC87728197A0}"/>
                  </a:ext>
                </a:extLst>
              </p:cNvPr>
              <p:cNvPicPr/>
              <p:nvPr/>
            </p:nvPicPr>
            <p:blipFill>
              <a:blip r:embed="rId287"/>
              <a:stretch>
                <a:fillRect/>
              </a:stretch>
            </p:blipFill>
            <p:spPr>
              <a:xfrm>
                <a:off x="5587167" y="943265"/>
                <a:ext cx="88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57" name="Freihand 256">
                <a:extLst>
                  <a:ext uri="{FF2B5EF4-FFF2-40B4-BE49-F238E27FC236}">
                    <a16:creationId xmlns:a16="http://schemas.microsoft.com/office/drawing/2014/main" id="{42CD4040-0917-C0D6-8E11-7BFDE3DA4F12}"/>
                  </a:ext>
                </a:extLst>
              </p14:cNvPr>
              <p14:cNvContentPartPr/>
              <p14:nvPr/>
            </p14:nvContentPartPr>
            <p14:xfrm>
              <a:off x="5627487" y="863705"/>
              <a:ext cx="27360" cy="20880"/>
            </p14:xfrm>
          </p:contentPart>
        </mc:Choice>
        <mc:Fallback>
          <p:pic>
            <p:nvPicPr>
              <p:cNvPr id="257" name="Freihand 256">
                <a:extLst>
                  <a:ext uri="{FF2B5EF4-FFF2-40B4-BE49-F238E27FC236}">
                    <a16:creationId xmlns:a16="http://schemas.microsoft.com/office/drawing/2014/main" id="{42CD4040-0917-C0D6-8E11-7BFDE3DA4F12}"/>
                  </a:ext>
                </a:extLst>
              </p:cNvPr>
              <p:cNvPicPr/>
              <p:nvPr/>
            </p:nvPicPr>
            <p:blipFill>
              <a:blip r:embed="rId289"/>
              <a:stretch>
                <a:fillRect/>
              </a:stretch>
            </p:blipFill>
            <p:spPr>
              <a:xfrm>
                <a:off x="5623167" y="859385"/>
                <a:ext cx="36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58" name="Freihand 257">
                <a:extLst>
                  <a:ext uri="{FF2B5EF4-FFF2-40B4-BE49-F238E27FC236}">
                    <a16:creationId xmlns:a16="http://schemas.microsoft.com/office/drawing/2014/main" id="{12B3FF89-ACE2-6612-88DD-1184D4C398D2}"/>
                  </a:ext>
                </a:extLst>
              </p14:cNvPr>
              <p14:cNvContentPartPr/>
              <p14:nvPr/>
            </p14:nvContentPartPr>
            <p14:xfrm>
              <a:off x="5696967" y="874505"/>
              <a:ext cx="204840" cy="239400"/>
            </p14:xfrm>
          </p:contentPart>
        </mc:Choice>
        <mc:Fallback>
          <p:pic>
            <p:nvPicPr>
              <p:cNvPr id="258" name="Freihand 257">
                <a:extLst>
                  <a:ext uri="{FF2B5EF4-FFF2-40B4-BE49-F238E27FC236}">
                    <a16:creationId xmlns:a16="http://schemas.microsoft.com/office/drawing/2014/main" id="{12B3FF89-ACE2-6612-88DD-1184D4C398D2}"/>
                  </a:ext>
                </a:extLst>
              </p:cNvPr>
              <p:cNvPicPr/>
              <p:nvPr/>
            </p:nvPicPr>
            <p:blipFill>
              <a:blip r:embed="rId291"/>
              <a:stretch>
                <a:fillRect/>
              </a:stretch>
            </p:blipFill>
            <p:spPr>
              <a:xfrm>
                <a:off x="5692647" y="870185"/>
                <a:ext cx="213480" cy="248040"/>
              </a:xfrm>
              <a:prstGeom prst="rect">
                <a:avLst/>
              </a:prstGeom>
            </p:spPr>
          </p:pic>
        </mc:Fallback>
      </mc:AlternateContent>
      <p:grpSp>
        <p:nvGrpSpPr>
          <p:cNvPr id="264" name="Gruppieren 263">
            <a:extLst>
              <a:ext uri="{FF2B5EF4-FFF2-40B4-BE49-F238E27FC236}">
                <a16:creationId xmlns:a16="http://schemas.microsoft.com/office/drawing/2014/main" id="{08BC91A6-4B91-3B48-A625-4515512A2E10}"/>
              </a:ext>
            </a:extLst>
          </p:cNvPr>
          <p:cNvGrpSpPr/>
          <p:nvPr/>
        </p:nvGrpSpPr>
        <p:grpSpPr>
          <a:xfrm>
            <a:off x="4304847" y="1316945"/>
            <a:ext cx="141120" cy="227160"/>
            <a:chOff x="4304847" y="1316945"/>
            <a:chExt cx="141120" cy="227160"/>
          </a:xfrm>
        </p:grpSpPr>
        <mc:AlternateContent xmlns:mc="http://schemas.openxmlformats.org/markup-compatibility/2006">
          <mc:Choice xmlns:p14="http://schemas.microsoft.com/office/powerpoint/2010/main" Requires="p14">
            <p:contentPart p14:bwMode="auto" r:id="rId292">
              <p14:nvContentPartPr>
                <p14:cNvPr id="260" name="Freihand 259">
                  <a:extLst>
                    <a:ext uri="{FF2B5EF4-FFF2-40B4-BE49-F238E27FC236}">
                      <a16:creationId xmlns:a16="http://schemas.microsoft.com/office/drawing/2014/main" id="{3EAB64AE-3A16-C781-6A08-5874BEF2DEAF}"/>
                    </a:ext>
                  </a:extLst>
                </p14:cNvPr>
                <p14:cNvContentPartPr/>
                <p14:nvPr/>
              </p14:nvContentPartPr>
              <p14:xfrm>
                <a:off x="4372527" y="1403345"/>
                <a:ext cx="14400" cy="140760"/>
              </p14:xfrm>
            </p:contentPart>
          </mc:Choice>
          <mc:Fallback>
            <p:pic>
              <p:nvPicPr>
                <p:cNvPr id="260" name="Freihand 259">
                  <a:extLst>
                    <a:ext uri="{FF2B5EF4-FFF2-40B4-BE49-F238E27FC236}">
                      <a16:creationId xmlns:a16="http://schemas.microsoft.com/office/drawing/2014/main" id="{3EAB64AE-3A16-C781-6A08-5874BEF2DEAF}"/>
                    </a:ext>
                  </a:extLst>
                </p:cNvPr>
                <p:cNvPicPr/>
                <p:nvPr/>
              </p:nvPicPr>
              <p:blipFill>
                <a:blip r:embed="rId293"/>
                <a:stretch>
                  <a:fillRect/>
                </a:stretch>
              </p:blipFill>
              <p:spPr>
                <a:xfrm>
                  <a:off x="4368207" y="1399025"/>
                  <a:ext cx="23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61" name="Freihand 260">
                  <a:extLst>
                    <a:ext uri="{FF2B5EF4-FFF2-40B4-BE49-F238E27FC236}">
                      <a16:creationId xmlns:a16="http://schemas.microsoft.com/office/drawing/2014/main" id="{E2E4BBE8-BE33-A5BD-9CCB-75FD88627D16}"/>
                    </a:ext>
                  </a:extLst>
                </p14:cNvPr>
                <p14:cNvContentPartPr/>
                <p14:nvPr/>
              </p14:nvContentPartPr>
              <p14:xfrm>
                <a:off x="4304847" y="1316945"/>
                <a:ext cx="141120" cy="117000"/>
              </p14:xfrm>
            </p:contentPart>
          </mc:Choice>
          <mc:Fallback>
            <p:pic>
              <p:nvPicPr>
                <p:cNvPr id="261" name="Freihand 260">
                  <a:extLst>
                    <a:ext uri="{FF2B5EF4-FFF2-40B4-BE49-F238E27FC236}">
                      <a16:creationId xmlns:a16="http://schemas.microsoft.com/office/drawing/2014/main" id="{E2E4BBE8-BE33-A5BD-9CCB-75FD88627D16}"/>
                    </a:ext>
                  </a:extLst>
                </p:cNvPr>
                <p:cNvPicPr/>
                <p:nvPr/>
              </p:nvPicPr>
              <p:blipFill>
                <a:blip r:embed="rId295"/>
                <a:stretch>
                  <a:fillRect/>
                </a:stretch>
              </p:blipFill>
              <p:spPr>
                <a:xfrm>
                  <a:off x="4300527" y="1312625"/>
                  <a:ext cx="14976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262" name="Freihand 261">
                <a:extLst>
                  <a:ext uri="{FF2B5EF4-FFF2-40B4-BE49-F238E27FC236}">
                    <a16:creationId xmlns:a16="http://schemas.microsoft.com/office/drawing/2014/main" id="{BFF9A01C-69DB-D2A9-5238-35AB53D01ADF}"/>
                  </a:ext>
                </a:extLst>
              </p14:cNvPr>
              <p14:cNvContentPartPr/>
              <p14:nvPr/>
            </p14:nvContentPartPr>
            <p14:xfrm>
              <a:off x="5167407" y="1841465"/>
              <a:ext cx="1348920" cy="664920"/>
            </p14:xfrm>
          </p:contentPart>
        </mc:Choice>
        <mc:Fallback>
          <p:pic>
            <p:nvPicPr>
              <p:cNvPr id="262" name="Freihand 261">
                <a:extLst>
                  <a:ext uri="{FF2B5EF4-FFF2-40B4-BE49-F238E27FC236}">
                    <a16:creationId xmlns:a16="http://schemas.microsoft.com/office/drawing/2014/main" id="{BFF9A01C-69DB-D2A9-5238-35AB53D01ADF}"/>
                  </a:ext>
                </a:extLst>
              </p:cNvPr>
              <p:cNvPicPr/>
              <p:nvPr/>
            </p:nvPicPr>
            <p:blipFill>
              <a:blip r:embed="rId297"/>
              <a:stretch>
                <a:fillRect/>
              </a:stretch>
            </p:blipFill>
            <p:spPr>
              <a:xfrm>
                <a:off x="5163087" y="1837145"/>
                <a:ext cx="1357560" cy="673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87" name="Freihand 286">
                <a:extLst>
                  <a:ext uri="{FF2B5EF4-FFF2-40B4-BE49-F238E27FC236}">
                    <a16:creationId xmlns:a16="http://schemas.microsoft.com/office/drawing/2014/main" id="{7F431867-655C-D639-016E-ACB910F23BB4}"/>
                  </a:ext>
                </a:extLst>
              </p14:cNvPr>
              <p14:cNvContentPartPr/>
              <p14:nvPr/>
            </p14:nvContentPartPr>
            <p14:xfrm>
              <a:off x="5154807" y="1824905"/>
              <a:ext cx="1368720" cy="723240"/>
            </p14:xfrm>
          </p:contentPart>
        </mc:Choice>
        <mc:Fallback>
          <p:pic>
            <p:nvPicPr>
              <p:cNvPr id="287" name="Freihand 286">
                <a:extLst>
                  <a:ext uri="{FF2B5EF4-FFF2-40B4-BE49-F238E27FC236}">
                    <a16:creationId xmlns:a16="http://schemas.microsoft.com/office/drawing/2014/main" id="{7F431867-655C-D639-016E-ACB910F23BB4}"/>
                  </a:ext>
                </a:extLst>
              </p:cNvPr>
              <p:cNvPicPr/>
              <p:nvPr/>
            </p:nvPicPr>
            <p:blipFill>
              <a:blip r:embed="rId299"/>
              <a:stretch>
                <a:fillRect/>
              </a:stretch>
            </p:blipFill>
            <p:spPr>
              <a:xfrm>
                <a:off x="5150487" y="1820585"/>
                <a:ext cx="137736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65" name="Freihand 264">
                <a:extLst>
                  <a:ext uri="{FF2B5EF4-FFF2-40B4-BE49-F238E27FC236}">
                    <a16:creationId xmlns:a16="http://schemas.microsoft.com/office/drawing/2014/main" id="{7E519E0E-0020-257A-84FB-EDA0CA11F534}"/>
                  </a:ext>
                </a:extLst>
              </p14:cNvPr>
              <p14:cNvContentPartPr/>
              <p14:nvPr/>
            </p14:nvContentPartPr>
            <p14:xfrm>
              <a:off x="2944767" y="1822025"/>
              <a:ext cx="19080" cy="115560"/>
            </p14:xfrm>
          </p:contentPart>
        </mc:Choice>
        <mc:Fallback>
          <p:pic>
            <p:nvPicPr>
              <p:cNvPr id="265" name="Freihand 264">
                <a:extLst>
                  <a:ext uri="{FF2B5EF4-FFF2-40B4-BE49-F238E27FC236}">
                    <a16:creationId xmlns:a16="http://schemas.microsoft.com/office/drawing/2014/main" id="{7E519E0E-0020-257A-84FB-EDA0CA11F534}"/>
                  </a:ext>
                </a:extLst>
              </p:cNvPr>
              <p:cNvPicPr/>
              <p:nvPr/>
            </p:nvPicPr>
            <p:blipFill>
              <a:blip r:embed="rId301"/>
              <a:stretch>
                <a:fillRect/>
              </a:stretch>
            </p:blipFill>
            <p:spPr>
              <a:xfrm>
                <a:off x="2940447" y="1817705"/>
                <a:ext cx="27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66" name="Freihand 265">
                <a:extLst>
                  <a:ext uri="{FF2B5EF4-FFF2-40B4-BE49-F238E27FC236}">
                    <a16:creationId xmlns:a16="http://schemas.microsoft.com/office/drawing/2014/main" id="{9E7F308A-0918-E7C0-BDEE-6E471B2EC45C}"/>
                  </a:ext>
                </a:extLst>
              </p14:cNvPr>
              <p14:cNvContentPartPr/>
              <p14:nvPr/>
            </p14:nvContentPartPr>
            <p14:xfrm>
              <a:off x="2909127" y="2059625"/>
              <a:ext cx="41760" cy="718920"/>
            </p14:xfrm>
          </p:contentPart>
        </mc:Choice>
        <mc:Fallback>
          <p:pic>
            <p:nvPicPr>
              <p:cNvPr id="266" name="Freihand 265">
                <a:extLst>
                  <a:ext uri="{FF2B5EF4-FFF2-40B4-BE49-F238E27FC236}">
                    <a16:creationId xmlns:a16="http://schemas.microsoft.com/office/drawing/2014/main" id="{9E7F308A-0918-E7C0-BDEE-6E471B2EC45C}"/>
                  </a:ext>
                </a:extLst>
              </p:cNvPr>
              <p:cNvPicPr/>
              <p:nvPr/>
            </p:nvPicPr>
            <p:blipFill>
              <a:blip r:embed="rId303"/>
              <a:stretch>
                <a:fillRect/>
              </a:stretch>
            </p:blipFill>
            <p:spPr>
              <a:xfrm>
                <a:off x="2904807" y="2055305"/>
                <a:ext cx="5040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67" name="Freihand 266">
                <a:extLst>
                  <a:ext uri="{FF2B5EF4-FFF2-40B4-BE49-F238E27FC236}">
                    <a16:creationId xmlns:a16="http://schemas.microsoft.com/office/drawing/2014/main" id="{5AEC1913-13DE-BE3D-89D4-F8B0FF3B7C5C}"/>
                  </a:ext>
                </a:extLst>
              </p14:cNvPr>
              <p14:cNvContentPartPr/>
              <p14:nvPr/>
            </p14:nvContentPartPr>
            <p14:xfrm>
              <a:off x="2896527" y="3047105"/>
              <a:ext cx="9720" cy="215640"/>
            </p14:xfrm>
          </p:contentPart>
        </mc:Choice>
        <mc:Fallback>
          <p:pic>
            <p:nvPicPr>
              <p:cNvPr id="267" name="Freihand 266">
                <a:extLst>
                  <a:ext uri="{FF2B5EF4-FFF2-40B4-BE49-F238E27FC236}">
                    <a16:creationId xmlns:a16="http://schemas.microsoft.com/office/drawing/2014/main" id="{5AEC1913-13DE-BE3D-89D4-F8B0FF3B7C5C}"/>
                  </a:ext>
                </a:extLst>
              </p:cNvPr>
              <p:cNvPicPr/>
              <p:nvPr/>
            </p:nvPicPr>
            <p:blipFill>
              <a:blip r:embed="rId305"/>
              <a:stretch>
                <a:fillRect/>
              </a:stretch>
            </p:blipFill>
            <p:spPr>
              <a:xfrm>
                <a:off x="2892207" y="3042785"/>
                <a:ext cx="18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68" name="Freihand 267">
                <a:extLst>
                  <a:ext uri="{FF2B5EF4-FFF2-40B4-BE49-F238E27FC236}">
                    <a16:creationId xmlns:a16="http://schemas.microsoft.com/office/drawing/2014/main" id="{2F77E087-9C8A-4985-1929-986C0693C2EA}"/>
                  </a:ext>
                </a:extLst>
              </p14:cNvPr>
              <p14:cNvContentPartPr/>
              <p14:nvPr/>
            </p14:nvContentPartPr>
            <p14:xfrm>
              <a:off x="2858727" y="3384425"/>
              <a:ext cx="112680" cy="200160"/>
            </p14:xfrm>
          </p:contentPart>
        </mc:Choice>
        <mc:Fallback>
          <p:pic>
            <p:nvPicPr>
              <p:cNvPr id="268" name="Freihand 267">
                <a:extLst>
                  <a:ext uri="{FF2B5EF4-FFF2-40B4-BE49-F238E27FC236}">
                    <a16:creationId xmlns:a16="http://schemas.microsoft.com/office/drawing/2014/main" id="{2F77E087-9C8A-4985-1929-986C0693C2EA}"/>
                  </a:ext>
                </a:extLst>
              </p:cNvPr>
              <p:cNvPicPr/>
              <p:nvPr/>
            </p:nvPicPr>
            <p:blipFill>
              <a:blip r:embed="rId307"/>
              <a:stretch>
                <a:fillRect/>
              </a:stretch>
            </p:blipFill>
            <p:spPr>
              <a:xfrm>
                <a:off x="2854407" y="3380105"/>
                <a:ext cx="121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69" name="Freihand 268">
                <a:extLst>
                  <a:ext uri="{FF2B5EF4-FFF2-40B4-BE49-F238E27FC236}">
                    <a16:creationId xmlns:a16="http://schemas.microsoft.com/office/drawing/2014/main" id="{0D97FD29-B20A-9889-B6A1-AF4A22A27E3F}"/>
                  </a:ext>
                </a:extLst>
              </p14:cNvPr>
              <p14:cNvContentPartPr/>
              <p14:nvPr/>
            </p14:nvContentPartPr>
            <p14:xfrm>
              <a:off x="3010287" y="3284705"/>
              <a:ext cx="100800" cy="151920"/>
            </p14:xfrm>
          </p:contentPart>
        </mc:Choice>
        <mc:Fallback>
          <p:pic>
            <p:nvPicPr>
              <p:cNvPr id="269" name="Freihand 268">
                <a:extLst>
                  <a:ext uri="{FF2B5EF4-FFF2-40B4-BE49-F238E27FC236}">
                    <a16:creationId xmlns:a16="http://schemas.microsoft.com/office/drawing/2014/main" id="{0D97FD29-B20A-9889-B6A1-AF4A22A27E3F}"/>
                  </a:ext>
                </a:extLst>
              </p:cNvPr>
              <p:cNvPicPr/>
              <p:nvPr/>
            </p:nvPicPr>
            <p:blipFill>
              <a:blip r:embed="rId309"/>
              <a:stretch>
                <a:fillRect/>
              </a:stretch>
            </p:blipFill>
            <p:spPr>
              <a:xfrm>
                <a:off x="3005967" y="3280385"/>
                <a:ext cx="109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70" name="Freihand 269">
                <a:extLst>
                  <a:ext uri="{FF2B5EF4-FFF2-40B4-BE49-F238E27FC236}">
                    <a16:creationId xmlns:a16="http://schemas.microsoft.com/office/drawing/2014/main" id="{63CED566-919C-06D1-557F-FCFF97828029}"/>
                  </a:ext>
                </a:extLst>
              </p14:cNvPr>
              <p14:cNvContentPartPr/>
              <p14:nvPr/>
            </p14:nvContentPartPr>
            <p14:xfrm>
              <a:off x="3130887" y="3312785"/>
              <a:ext cx="90360" cy="210240"/>
            </p14:xfrm>
          </p:contentPart>
        </mc:Choice>
        <mc:Fallback>
          <p:pic>
            <p:nvPicPr>
              <p:cNvPr id="270" name="Freihand 269">
                <a:extLst>
                  <a:ext uri="{FF2B5EF4-FFF2-40B4-BE49-F238E27FC236}">
                    <a16:creationId xmlns:a16="http://schemas.microsoft.com/office/drawing/2014/main" id="{63CED566-919C-06D1-557F-FCFF97828029}"/>
                  </a:ext>
                </a:extLst>
              </p:cNvPr>
              <p:cNvPicPr/>
              <p:nvPr/>
            </p:nvPicPr>
            <p:blipFill>
              <a:blip r:embed="rId311"/>
              <a:stretch>
                <a:fillRect/>
              </a:stretch>
            </p:blipFill>
            <p:spPr>
              <a:xfrm>
                <a:off x="3126567" y="3308465"/>
                <a:ext cx="99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71" name="Freihand 270">
                <a:extLst>
                  <a:ext uri="{FF2B5EF4-FFF2-40B4-BE49-F238E27FC236}">
                    <a16:creationId xmlns:a16="http://schemas.microsoft.com/office/drawing/2014/main" id="{FCB2A19F-20E6-F648-3CFF-7BB021B53997}"/>
                  </a:ext>
                </a:extLst>
              </p14:cNvPr>
              <p14:cNvContentPartPr/>
              <p14:nvPr/>
            </p14:nvContentPartPr>
            <p14:xfrm>
              <a:off x="3294687" y="3332945"/>
              <a:ext cx="56160" cy="161640"/>
            </p14:xfrm>
          </p:contentPart>
        </mc:Choice>
        <mc:Fallback>
          <p:pic>
            <p:nvPicPr>
              <p:cNvPr id="271" name="Freihand 270">
                <a:extLst>
                  <a:ext uri="{FF2B5EF4-FFF2-40B4-BE49-F238E27FC236}">
                    <a16:creationId xmlns:a16="http://schemas.microsoft.com/office/drawing/2014/main" id="{FCB2A19F-20E6-F648-3CFF-7BB021B53997}"/>
                  </a:ext>
                </a:extLst>
              </p:cNvPr>
              <p:cNvPicPr/>
              <p:nvPr/>
            </p:nvPicPr>
            <p:blipFill>
              <a:blip r:embed="rId313"/>
              <a:stretch>
                <a:fillRect/>
              </a:stretch>
            </p:blipFill>
            <p:spPr>
              <a:xfrm>
                <a:off x="3290367" y="3328625"/>
                <a:ext cx="64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72" name="Freihand 271">
                <a:extLst>
                  <a:ext uri="{FF2B5EF4-FFF2-40B4-BE49-F238E27FC236}">
                    <a16:creationId xmlns:a16="http://schemas.microsoft.com/office/drawing/2014/main" id="{53E73FB2-B170-DD92-ED29-709551D603FE}"/>
                  </a:ext>
                </a:extLst>
              </p14:cNvPr>
              <p14:cNvContentPartPr/>
              <p14:nvPr/>
            </p14:nvContentPartPr>
            <p14:xfrm>
              <a:off x="3343287" y="3451025"/>
              <a:ext cx="62280" cy="113760"/>
            </p14:xfrm>
          </p:contentPart>
        </mc:Choice>
        <mc:Fallback>
          <p:pic>
            <p:nvPicPr>
              <p:cNvPr id="272" name="Freihand 271">
                <a:extLst>
                  <a:ext uri="{FF2B5EF4-FFF2-40B4-BE49-F238E27FC236}">
                    <a16:creationId xmlns:a16="http://schemas.microsoft.com/office/drawing/2014/main" id="{53E73FB2-B170-DD92-ED29-709551D603FE}"/>
                  </a:ext>
                </a:extLst>
              </p:cNvPr>
              <p:cNvPicPr/>
              <p:nvPr/>
            </p:nvPicPr>
            <p:blipFill>
              <a:blip r:embed="rId315"/>
              <a:stretch>
                <a:fillRect/>
              </a:stretch>
            </p:blipFill>
            <p:spPr>
              <a:xfrm>
                <a:off x="3338967" y="3446705"/>
                <a:ext cx="70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3" name="Freihand 272">
                <a:extLst>
                  <a:ext uri="{FF2B5EF4-FFF2-40B4-BE49-F238E27FC236}">
                    <a16:creationId xmlns:a16="http://schemas.microsoft.com/office/drawing/2014/main" id="{E7CFFBE0-F972-78F4-9736-F868026E017A}"/>
                  </a:ext>
                </a:extLst>
              </p14:cNvPr>
              <p14:cNvContentPartPr/>
              <p14:nvPr/>
            </p14:nvContentPartPr>
            <p14:xfrm>
              <a:off x="3434007" y="3341225"/>
              <a:ext cx="80640" cy="238320"/>
            </p14:xfrm>
          </p:contentPart>
        </mc:Choice>
        <mc:Fallback>
          <p:pic>
            <p:nvPicPr>
              <p:cNvPr id="273" name="Freihand 272">
                <a:extLst>
                  <a:ext uri="{FF2B5EF4-FFF2-40B4-BE49-F238E27FC236}">
                    <a16:creationId xmlns:a16="http://schemas.microsoft.com/office/drawing/2014/main" id="{E7CFFBE0-F972-78F4-9736-F868026E017A}"/>
                  </a:ext>
                </a:extLst>
              </p:cNvPr>
              <p:cNvPicPr/>
              <p:nvPr/>
            </p:nvPicPr>
            <p:blipFill>
              <a:blip r:embed="rId317"/>
              <a:stretch>
                <a:fillRect/>
              </a:stretch>
            </p:blipFill>
            <p:spPr>
              <a:xfrm>
                <a:off x="3429687" y="3336905"/>
                <a:ext cx="892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74" name="Freihand 273">
                <a:extLst>
                  <a:ext uri="{FF2B5EF4-FFF2-40B4-BE49-F238E27FC236}">
                    <a16:creationId xmlns:a16="http://schemas.microsoft.com/office/drawing/2014/main" id="{1D89B460-F9C4-493A-3DF7-1D7F85BEFC17}"/>
                  </a:ext>
                </a:extLst>
              </p14:cNvPr>
              <p14:cNvContentPartPr/>
              <p14:nvPr/>
            </p14:nvContentPartPr>
            <p14:xfrm>
              <a:off x="2916327" y="3562985"/>
              <a:ext cx="30960" cy="232560"/>
            </p14:xfrm>
          </p:contentPart>
        </mc:Choice>
        <mc:Fallback>
          <p:pic>
            <p:nvPicPr>
              <p:cNvPr id="274" name="Freihand 273">
                <a:extLst>
                  <a:ext uri="{FF2B5EF4-FFF2-40B4-BE49-F238E27FC236}">
                    <a16:creationId xmlns:a16="http://schemas.microsoft.com/office/drawing/2014/main" id="{1D89B460-F9C4-493A-3DF7-1D7F85BEFC17}"/>
                  </a:ext>
                </a:extLst>
              </p:cNvPr>
              <p:cNvPicPr/>
              <p:nvPr/>
            </p:nvPicPr>
            <p:blipFill>
              <a:blip r:embed="rId319"/>
              <a:stretch>
                <a:fillRect/>
              </a:stretch>
            </p:blipFill>
            <p:spPr>
              <a:xfrm>
                <a:off x="2912007" y="3558665"/>
                <a:ext cx="396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7" name="Freihand 276">
                <a:extLst>
                  <a:ext uri="{FF2B5EF4-FFF2-40B4-BE49-F238E27FC236}">
                    <a16:creationId xmlns:a16="http://schemas.microsoft.com/office/drawing/2014/main" id="{541ACC4A-FDB0-E9D8-7771-8A3F52914BE3}"/>
                  </a:ext>
                </a:extLst>
              </p14:cNvPr>
              <p14:cNvContentPartPr/>
              <p14:nvPr/>
            </p14:nvContentPartPr>
            <p14:xfrm>
              <a:off x="2943327" y="5634785"/>
              <a:ext cx="28440" cy="587160"/>
            </p14:xfrm>
          </p:contentPart>
        </mc:Choice>
        <mc:Fallback>
          <p:pic>
            <p:nvPicPr>
              <p:cNvPr id="277" name="Freihand 276">
                <a:extLst>
                  <a:ext uri="{FF2B5EF4-FFF2-40B4-BE49-F238E27FC236}">
                    <a16:creationId xmlns:a16="http://schemas.microsoft.com/office/drawing/2014/main" id="{541ACC4A-FDB0-E9D8-7771-8A3F52914BE3}"/>
                  </a:ext>
                </a:extLst>
              </p:cNvPr>
              <p:cNvPicPr/>
              <p:nvPr/>
            </p:nvPicPr>
            <p:blipFill>
              <a:blip r:embed="rId321"/>
              <a:stretch>
                <a:fillRect/>
              </a:stretch>
            </p:blipFill>
            <p:spPr>
              <a:xfrm>
                <a:off x="2939007" y="5630465"/>
                <a:ext cx="3708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2" name="Freihand 241">
                <a:extLst>
                  <a:ext uri="{FF2B5EF4-FFF2-40B4-BE49-F238E27FC236}">
                    <a16:creationId xmlns:a16="http://schemas.microsoft.com/office/drawing/2014/main" id="{403CF64B-B5B9-11D6-781C-DA06EBB3D484}"/>
                  </a:ext>
                </a:extLst>
              </p14:cNvPr>
              <p14:cNvContentPartPr/>
              <p14:nvPr/>
            </p14:nvContentPartPr>
            <p14:xfrm>
              <a:off x="6116007" y="1928585"/>
              <a:ext cx="14760" cy="5040"/>
            </p14:xfrm>
          </p:contentPart>
        </mc:Choice>
        <mc:Fallback>
          <p:pic>
            <p:nvPicPr>
              <p:cNvPr id="242" name="Freihand 241">
                <a:extLst>
                  <a:ext uri="{FF2B5EF4-FFF2-40B4-BE49-F238E27FC236}">
                    <a16:creationId xmlns:a16="http://schemas.microsoft.com/office/drawing/2014/main" id="{403CF64B-B5B9-11D6-781C-DA06EBB3D484}"/>
                  </a:ext>
                </a:extLst>
              </p:cNvPr>
              <p:cNvPicPr/>
              <p:nvPr/>
            </p:nvPicPr>
            <p:blipFill>
              <a:blip r:embed="rId323"/>
              <a:stretch>
                <a:fillRect/>
              </a:stretch>
            </p:blipFill>
            <p:spPr>
              <a:xfrm>
                <a:off x="6111687" y="1924265"/>
                <a:ext cx="23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1" name="Freihand 240">
                <a:extLst>
                  <a:ext uri="{FF2B5EF4-FFF2-40B4-BE49-F238E27FC236}">
                    <a16:creationId xmlns:a16="http://schemas.microsoft.com/office/drawing/2014/main" id="{3A7C1047-CB68-B710-81B7-1567F76B58CE}"/>
                  </a:ext>
                </a:extLst>
              </p14:cNvPr>
              <p14:cNvContentPartPr/>
              <p14:nvPr/>
            </p14:nvContentPartPr>
            <p14:xfrm>
              <a:off x="6054807" y="2030105"/>
              <a:ext cx="136800" cy="160200"/>
            </p14:xfrm>
          </p:contentPart>
        </mc:Choice>
        <mc:Fallback>
          <p:pic>
            <p:nvPicPr>
              <p:cNvPr id="241" name="Freihand 240">
                <a:extLst>
                  <a:ext uri="{FF2B5EF4-FFF2-40B4-BE49-F238E27FC236}">
                    <a16:creationId xmlns:a16="http://schemas.microsoft.com/office/drawing/2014/main" id="{3A7C1047-CB68-B710-81B7-1567F76B58CE}"/>
                  </a:ext>
                </a:extLst>
              </p:cNvPr>
              <p:cNvPicPr/>
              <p:nvPr/>
            </p:nvPicPr>
            <p:blipFill>
              <a:blip r:embed="rId325"/>
              <a:stretch>
                <a:fillRect/>
              </a:stretch>
            </p:blipFill>
            <p:spPr>
              <a:xfrm>
                <a:off x="6050487" y="2025785"/>
                <a:ext cx="145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3" name="Freihand 242">
                <a:extLst>
                  <a:ext uri="{FF2B5EF4-FFF2-40B4-BE49-F238E27FC236}">
                    <a16:creationId xmlns:a16="http://schemas.microsoft.com/office/drawing/2014/main" id="{B08075A0-D621-BCD7-D093-7E513AD24A95}"/>
                  </a:ext>
                </a:extLst>
              </p14:cNvPr>
              <p14:cNvContentPartPr/>
              <p14:nvPr/>
            </p14:nvContentPartPr>
            <p14:xfrm>
              <a:off x="6228687" y="2142065"/>
              <a:ext cx="105120" cy="163440"/>
            </p14:xfrm>
          </p:contentPart>
        </mc:Choice>
        <mc:Fallback>
          <p:pic>
            <p:nvPicPr>
              <p:cNvPr id="243" name="Freihand 242">
                <a:extLst>
                  <a:ext uri="{FF2B5EF4-FFF2-40B4-BE49-F238E27FC236}">
                    <a16:creationId xmlns:a16="http://schemas.microsoft.com/office/drawing/2014/main" id="{B08075A0-D621-BCD7-D093-7E513AD24A95}"/>
                  </a:ext>
                </a:extLst>
              </p:cNvPr>
              <p:cNvPicPr/>
              <p:nvPr/>
            </p:nvPicPr>
            <p:blipFill>
              <a:blip r:embed="rId327"/>
              <a:stretch>
                <a:fillRect/>
              </a:stretch>
            </p:blipFill>
            <p:spPr>
              <a:xfrm>
                <a:off x="6224367" y="2137745"/>
                <a:ext cx="113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6" name="Freihand 235">
                <a:extLst>
                  <a:ext uri="{FF2B5EF4-FFF2-40B4-BE49-F238E27FC236}">
                    <a16:creationId xmlns:a16="http://schemas.microsoft.com/office/drawing/2014/main" id="{A772481E-1E68-9D54-E23E-90E329FF957B}"/>
                  </a:ext>
                </a:extLst>
              </p14:cNvPr>
              <p14:cNvContentPartPr/>
              <p14:nvPr/>
            </p14:nvContentPartPr>
            <p14:xfrm>
              <a:off x="5322927" y="1937945"/>
              <a:ext cx="2520" cy="13680"/>
            </p14:xfrm>
          </p:contentPart>
        </mc:Choice>
        <mc:Fallback>
          <p:pic>
            <p:nvPicPr>
              <p:cNvPr id="236" name="Freihand 235">
                <a:extLst>
                  <a:ext uri="{FF2B5EF4-FFF2-40B4-BE49-F238E27FC236}">
                    <a16:creationId xmlns:a16="http://schemas.microsoft.com/office/drawing/2014/main" id="{A772481E-1E68-9D54-E23E-90E329FF957B}"/>
                  </a:ext>
                </a:extLst>
              </p:cNvPr>
              <p:cNvPicPr/>
              <p:nvPr/>
            </p:nvPicPr>
            <p:blipFill>
              <a:blip r:embed="rId329"/>
              <a:stretch>
                <a:fillRect/>
              </a:stretch>
            </p:blipFill>
            <p:spPr>
              <a:xfrm>
                <a:off x="5318607" y="1933625"/>
                <a:ext cx="11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5" name="Freihand 234">
                <a:extLst>
                  <a:ext uri="{FF2B5EF4-FFF2-40B4-BE49-F238E27FC236}">
                    <a16:creationId xmlns:a16="http://schemas.microsoft.com/office/drawing/2014/main" id="{2BB7B007-BF64-F717-3B3E-269A8496A825}"/>
                  </a:ext>
                </a:extLst>
              </p14:cNvPr>
              <p14:cNvContentPartPr/>
              <p14:nvPr/>
            </p14:nvContentPartPr>
            <p14:xfrm>
              <a:off x="5252367" y="2106425"/>
              <a:ext cx="102600" cy="157320"/>
            </p14:xfrm>
          </p:contentPart>
        </mc:Choice>
        <mc:Fallback>
          <p:pic>
            <p:nvPicPr>
              <p:cNvPr id="235" name="Freihand 234">
                <a:extLst>
                  <a:ext uri="{FF2B5EF4-FFF2-40B4-BE49-F238E27FC236}">
                    <a16:creationId xmlns:a16="http://schemas.microsoft.com/office/drawing/2014/main" id="{2BB7B007-BF64-F717-3B3E-269A8496A825}"/>
                  </a:ext>
                </a:extLst>
              </p:cNvPr>
              <p:cNvPicPr/>
              <p:nvPr/>
            </p:nvPicPr>
            <p:blipFill>
              <a:blip r:embed="rId331"/>
              <a:stretch>
                <a:fillRect/>
              </a:stretch>
            </p:blipFill>
            <p:spPr>
              <a:xfrm>
                <a:off x="5248047" y="2102105"/>
                <a:ext cx="111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7" name="Freihand 236">
                <a:extLst>
                  <a:ext uri="{FF2B5EF4-FFF2-40B4-BE49-F238E27FC236}">
                    <a16:creationId xmlns:a16="http://schemas.microsoft.com/office/drawing/2014/main" id="{DBE0ADDC-A50C-ABF9-A907-AAE84AAF75C1}"/>
                  </a:ext>
                </a:extLst>
              </p14:cNvPr>
              <p14:cNvContentPartPr/>
              <p14:nvPr/>
            </p14:nvContentPartPr>
            <p14:xfrm>
              <a:off x="5377287" y="2202545"/>
              <a:ext cx="156960" cy="210960"/>
            </p14:xfrm>
          </p:contentPart>
        </mc:Choice>
        <mc:Fallback>
          <p:pic>
            <p:nvPicPr>
              <p:cNvPr id="237" name="Freihand 236">
                <a:extLst>
                  <a:ext uri="{FF2B5EF4-FFF2-40B4-BE49-F238E27FC236}">
                    <a16:creationId xmlns:a16="http://schemas.microsoft.com/office/drawing/2014/main" id="{DBE0ADDC-A50C-ABF9-A907-AAE84AAF75C1}"/>
                  </a:ext>
                </a:extLst>
              </p:cNvPr>
              <p:cNvPicPr/>
              <p:nvPr/>
            </p:nvPicPr>
            <p:blipFill>
              <a:blip r:embed="rId333"/>
              <a:stretch>
                <a:fillRect/>
              </a:stretch>
            </p:blipFill>
            <p:spPr>
              <a:xfrm>
                <a:off x="5372967" y="2198225"/>
                <a:ext cx="165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9" name="Freihand 238">
                <a:extLst>
                  <a:ext uri="{FF2B5EF4-FFF2-40B4-BE49-F238E27FC236}">
                    <a16:creationId xmlns:a16="http://schemas.microsoft.com/office/drawing/2014/main" id="{A8C9CBF3-1273-E9B6-1ADE-24DB4E867144}"/>
                  </a:ext>
                </a:extLst>
              </p14:cNvPr>
              <p14:cNvContentPartPr/>
              <p14:nvPr/>
            </p14:nvContentPartPr>
            <p14:xfrm>
              <a:off x="5659167" y="2079785"/>
              <a:ext cx="194400" cy="134640"/>
            </p14:xfrm>
          </p:contentPart>
        </mc:Choice>
        <mc:Fallback>
          <p:pic>
            <p:nvPicPr>
              <p:cNvPr id="239" name="Freihand 238">
                <a:extLst>
                  <a:ext uri="{FF2B5EF4-FFF2-40B4-BE49-F238E27FC236}">
                    <a16:creationId xmlns:a16="http://schemas.microsoft.com/office/drawing/2014/main" id="{A8C9CBF3-1273-E9B6-1ADE-24DB4E867144}"/>
                  </a:ext>
                </a:extLst>
              </p:cNvPr>
              <p:cNvPicPr/>
              <p:nvPr/>
            </p:nvPicPr>
            <p:blipFill>
              <a:blip r:embed="rId335"/>
              <a:stretch>
                <a:fillRect/>
              </a:stretch>
            </p:blipFill>
            <p:spPr>
              <a:xfrm>
                <a:off x="5654847" y="2075465"/>
                <a:ext cx="203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02" name="Freihand 301">
                <a:extLst>
                  <a:ext uri="{FF2B5EF4-FFF2-40B4-BE49-F238E27FC236}">
                    <a16:creationId xmlns:a16="http://schemas.microsoft.com/office/drawing/2014/main" id="{61EA1720-7E1F-8FDD-FE11-6FE8AB184B84}"/>
                  </a:ext>
                </a:extLst>
              </p14:cNvPr>
              <p14:cNvContentPartPr/>
              <p14:nvPr/>
            </p14:nvContentPartPr>
            <p14:xfrm>
              <a:off x="826527" y="5306825"/>
              <a:ext cx="187200" cy="52560"/>
            </p14:xfrm>
          </p:contentPart>
        </mc:Choice>
        <mc:Fallback>
          <p:pic>
            <p:nvPicPr>
              <p:cNvPr id="302" name="Freihand 301">
                <a:extLst>
                  <a:ext uri="{FF2B5EF4-FFF2-40B4-BE49-F238E27FC236}">
                    <a16:creationId xmlns:a16="http://schemas.microsoft.com/office/drawing/2014/main" id="{61EA1720-7E1F-8FDD-FE11-6FE8AB184B84}"/>
                  </a:ext>
                </a:extLst>
              </p:cNvPr>
              <p:cNvPicPr/>
              <p:nvPr/>
            </p:nvPicPr>
            <p:blipFill>
              <a:blip r:embed="rId337"/>
              <a:stretch>
                <a:fillRect/>
              </a:stretch>
            </p:blipFill>
            <p:spPr>
              <a:xfrm>
                <a:off x="822207" y="5302505"/>
                <a:ext cx="195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03" name="Freihand 302">
                <a:extLst>
                  <a:ext uri="{FF2B5EF4-FFF2-40B4-BE49-F238E27FC236}">
                    <a16:creationId xmlns:a16="http://schemas.microsoft.com/office/drawing/2014/main" id="{9B65F58E-4817-83E7-4A6E-59ED65C785B9}"/>
                  </a:ext>
                </a:extLst>
              </p14:cNvPr>
              <p14:cNvContentPartPr/>
              <p14:nvPr/>
            </p14:nvContentPartPr>
            <p14:xfrm>
              <a:off x="509007" y="5314025"/>
              <a:ext cx="85680" cy="138240"/>
            </p14:xfrm>
          </p:contentPart>
        </mc:Choice>
        <mc:Fallback>
          <p:pic>
            <p:nvPicPr>
              <p:cNvPr id="303" name="Freihand 302">
                <a:extLst>
                  <a:ext uri="{FF2B5EF4-FFF2-40B4-BE49-F238E27FC236}">
                    <a16:creationId xmlns:a16="http://schemas.microsoft.com/office/drawing/2014/main" id="{9B65F58E-4817-83E7-4A6E-59ED65C785B9}"/>
                  </a:ext>
                </a:extLst>
              </p:cNvPr>
              <p:cNvPicPr/>
              <p:nvPr/>
            </p:nvPicPr>
            <p:blipFill>
              <a:blip r:embed="rId339"/>
              <a:stretch>
                <a:fillRect/>
              </a:stretch>
            </p:blipFill>
            <p:spPr>
              <a:xfrm>
                <a:off x="504687" y="5309705"/>
                <a:ext cx="94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04" name="Freihand 303">
                <a:extLst>
                  <a:ext uri="{FF2B5EF4-FFF2-40B4-BE49-F238E27FC236}">
                    <a16:creationId xmlns:a16="http://schemas.microsoft.com/office/drawing/2014/main" id="{0C0C0F72-6456-9A74-AF67-15E5C527B18A}"/>
                  </a:ext>
                </a:extLst>
              </p14:cNvPr>
              <p14:cNvContentPartPr/>
              <p14:nvPr/>
            </p14:nvContentPartPr>
            <p14:xfrm>
              <a:off x="521247" y="5202785"/>
              <a:ext cx="20880" cy="28080"/>
            </p14:xfrm>
          </p:contentPart>
        </mc:Choice>
        <mc:Fallback>
          <p:pic>
            <p:nvPicPr>
              <p:cNvPr id="304" name="Freihand 303">
                <a:extLst>
                  <a:ext uri="{FF2B5EF4-FFF2-40B4-BE49-F238E27FC236}">
                    <a16:creationId xmlns:a16="http://schemas.microsoft.com/office/drawing/2014/main" id="{0C0C0F72-6456-9A74-AF67-15E5C527B18A}"/>
                  </a:ext>
                </a:extLst>
              </p:cNvPr>
              <p:cNvPicPr/>
              <p:nvPr/>
            </p:nvPicPr>
            <p:blipFill>
              <a:blip r:embed="rId341"/>
              <a:stretch>
                <a:fillRect/>
              </a:stretch>
            </p:blipFill>
            <p:spPr>
              <a:xfrm>
                <a:off x="516927" y="5198465"/>
                <a:ext cx="29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05" name="Freihand 304">
                <a:extLst>
                  <a:ext uri="{FF2B5EF4-FFF2-40B4-BE49-F238E27FC236}">
                    <a16:creationId xmlns:a16="http://schemas.microsoft.com/office/drawing/2014/main" id="{414A8C83-E89B-2DC9-38DC-7EA656126AD1}"/>
                  </a:ext>
                </a:extLst>
              </p14:cNvPr>
              <p14:cNvContentPartPr/>
              <p14:nvPr/>
            </p14:nvContentPartPr>
            <p14:xfrm>
              <a:off x="657327" y="5397545"/>
              <a:ext cx="132840" cy="190080"/>
            </p14:xfrm>
          </p:contentPart>
        </mc:Choice>
        <mc:Fallback>
          <p:pic>
            <p:nvPicPr>
              <p:cNvPr id="305" name="Freihand 304">
                <a:extLst>
                  <a:ext uri="{FF2B5EF4-FFF2-40B4-BE49-F238E27FC236}">
                    <a16:creationId xmlns:a16="http://schemas.microsoft.com/office/drawing/2014/main" id="{414A8C83-E89B-2DC9-38DC-7EA656126AD1}"/>
                  </a:ext>
                </a:extLst>
              </p:cNvPr>
              <p:cNvPicPr/>
              <p:nvPr/>
            </p:nvPicPr>
            <p:blipFill>
              <a:blip r:embed="rId343"/>
              <a:stretch>
                <a:fillRect/>
              </a:stretch>
            </p:blipFill>
            <p:spPr>
              <a:xfrm>
                <a:off x="653007" y="5393225"/>
                <a:ext cx="141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06" name="Freihand 305">
                <a:extLst>
                  <a:ext uri="{FF2B5EF4-FFF2-40B4-BE49-F238E27FC236}">
                    <a16:creationId xmlns:a16="http://schemas.microsoft.com/office/drawing/2014/main" id="{E2B327E2-E162-DF03-D783-AC21B86929F4}"/>
                  </a:ext>
                </a:extLst>
              </p14:cNvPr>
              <p14:cNvContentPartPr/>
              <p14:nvPr/>
            </p14:nvContentPartPr>
            <p14:xfrm>
              <a:off x="5124207" y="1750025"/>
              <a:ext cx="1431720" cy="891000"/>
            </p14:xfrm>
          </p:contentPart>
        </mc:Choice>
        <mc:Fallback>
          <p:pic>
            <p:nvPicPr>
              <p:cNvPr id="306" name="Freihand 305">
                <a:extLst>
                  <a:ext uri="{FF2B5EF4-FFF2-40B4-BE49-F238E27FC236}">
                    <a16:creationId xmlns:a16="http://schemas.microsoft.com/office/drawing/2014/main" id="{E2B327E2-E162-DF03-D783-AC21B86929F4}"/>
                  </a:ext>
                </a:extLst>
              </p:cNvPr>
              <p:cNvPicPr/>
              <p:nvPr/>
            </p:nvPicPr>
            <p:blipFill>
              <a:blip r:embed="rId345"/>
              <a:stretch>
                <a:fillRect/>
              </a:stretch>
            </p:blipFill>
            <p:spPr>
              <a:xfrm>
                <a:off x="5119887" y="1745705"/>
                <a:ext cx="1440360"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07" name="Freihand 306">
                <a:extLst>
                  <a:ext uri="{FF2B5EF4-FFF2-40B4-BE49-F238E27FC236}">
                    <a16:creationId xmlns:a16="http://schemas.microsoft.com/office/drawing/2014/main" id="{EF4878F6-7DD6-DBA6-6323-42116E758F1F}"/>
                  </a:ext>
                </a:extLst>
              </p14:cNvPr>
              <p14:cNvContentPartPr/>
              <p14:nvPr/>
            </p14:nvContentPartPr>
            <p14:xfrm>
              <a:off x="129207" y="2270225"/>
              <a:ext cx="5122800" cy="3029760"/>
            </p14:xfrm>
          </p:contentPart>
        </mc:Choice>
        <mc:Fallback>
          <p:pic>
            <p:nvPicPr>
              <p:cNvPr id="307" name="Freihand 306">
                <a:extLst>
                  <a:ext uri="{FF2B5EF4-FFF2-40B4-BE49-F238E27FC236}">
                    <a16:creationId xmlns:a16="http://schemas.microsoft.com/office/drawing/2014/main" id="{EF4878F6-7DD6-DBA6-6323-42116E758F1F}"/>
                  </a:ext>
                </a:extLst>
              </p:cNvPr>
              <p:cNvPicPr/>
              <p:nvPr/>
            </p:nvPicPr>
            <p:blipFill>
              <a:blip r:embed="rId347"/>
              <a:stretch>
                <a:fillRect/>
              </a:stretch>
            </p:blipFill>
            <p:spPr>
              <a:xfrm>
                <a:off x="124887" y="2265905"/>
                <a:ext cx="5131440" cy="3038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08" name="Freihand 307">
                <a:extLst>
                  <a:ext uri="{FF2B5EF4-FFF2-40B4-BE49-F238E27FC236}">
                    <a16:creationId xmlns:a16="http://schemas.microsoft.com/office/drawing/2014/main" id="{1FF9F6A5-739F-C917-82C7-868CF9AF926D}"/>
                  </a:ext>
                </a:extLst>
              </p14:cNvPr>
              <p14:cNvContentPartPr/>
              <p14:nvPr/>
            </p14:nvContentPartPr>
            <p14:xfrm>
              <a:off x="137847" y="5151665"/>
              <a:ext cx="223920" cy="236880"/>
            </p14:xfrm>
          </p:contentPart>
        </mc:Choice>
        <mc:Fallback>
          <p:pic>
            <p:nvPicPr>
              <p:cNvPr id="308" name="Freihand 307">
                <a:extLst>
                  <a:ext uri="{FF2B5EF4-FFF2-40B4-BE49-F238E27FC236}">
                    <a16:creationId xmlns:a16="http://schemas.microsoft.com/office/drawing/2014/main" id="{1FF9F6A5-739F-C917-82C7-868CF9AF926D}"/>
                  </a:ext>
                </a:extLst>
              </p:cNvPr>
              <p:cNvPicPr/>
              <p:nvPr/>
            </p:nvPicPr>
            <p:blipFill>
              <a:blip r:embed="rId349"/>
              <a:stretch>
                <a:fillRect/>
              </a:stretch>
            </p:blipFill>
            <p:spPr>
              <a:xfrm>
                <a:off x="133527" y="5147345"/>
                <a:ext cx="232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10" name="Freihand 309">
                <a:extLst>
                  <a:ext uri="{FF2B5EF4-FFF2-40B4-BE49-F238E27FC236}">
                    <a16:creationId xmlns:a16="http://schemas.microsoft.com/office/drawing/2014/main" id="{6280C55A-198A-B679-AE9E-42F048EFE87F}"/>
                  </a:ext>
                </a:extLst>
              </p14:cNvPr>
              <p14:cNvContentPartPr/>
              <p14:nvPr/>
            </p14:nvContentPartPr>
            <p14:xfrm>
              <a:off x="1013367" y="5313665"/>
              <a:ext cx="181440" cy="26280"/>
            </p14:xfrm>
          </p:contentPart>
        </mc:Choice>
        <mc:Fallback>
          <p:pic>
            <p:nvPicPr>
              <p:cNvPr id="310" name="Freihand 309">
                <a:extLst>
                  <a:ext uri="{FF2B5EF4-FFF2-40B4-BE49-F238E27FC236}">
                    <a16:creationId xmlns:a16="http://schemas.microsoft.com/office/drawing/2014/main" id="{6280C55A-198A-B679-AE9E-42F048EFE87F}"/>
                  </a:ext>
                </a:extLst>
              </p:cNvPr>
              <p:cNvPicPr/>
              <p:nvPr/>
            </p:nvPicPr>
            <p:blipFill>
              <a:blip r:embed="rId351"/>
              <a:stretch>
                <a:fillRect/>
              </a:stretch>
            </p:blipFill>
            <p:spPr>
              <a:xfrm>
                <a:off x="1009047" y="5309345"/>
                <a:ext cx="190080" cy="34920"/>
              </a:xfrm>
              <a:prstGeom prst="rect">
                <a:avLst/>
              </a:prstGeom>
            </p:spPr>
          </p:pic>
        </mc:Fallback>
      </mc:AlternateContent>
      <p:grpSp>
        <p:nvGrpSpPr>
          <p:cNvPr id="314" name="Gruppieren 313">
            <a:extLst>
              <a:ext uri="{FF2B5EF4-FFF2-40B4-BE49-F238E27FC236}">
                <a16:creationId xmlns:a16="http://schemas.microsoft.com/office/drawing/2014/main" id="{ED5BDD4D-E29B-B17F-2C45-D7C15AF8948E}"/>
              </a:ext>
            </a:extLst>
          </p:cNvPr>
          <p:cNvGrpSpPr/>
          <p:nvPr/>
        </p:nvGrpSpPr>
        <p:grpSpPr>
          <a:xfrm>
            <a:off x="1442847" y="4004705"/>
            <a:ext cx="1565640" cy="1392840"/>
            <a:chOff x="1442847" y="4004705"/>
            <a:chExt cx="1565640" cy="1392840"/>
          </a:xfrm>
        </p:grpSpPr>
        <mc:AlternateContent xmlns:mc="http://schemas.openxmlformats.org/markup-compatibility/2006">
          <mc:Choice xmlns:p14="http://schemas.microsoft.com/office/powerpoint/2010/main" Requires="p14">
            <p:contentPart p14:bwMode="auto" r:id="rId352">
              <p14:nvContentPartPr>
                <p14:cNvPr id="275" name="Freihand 274">
                  <a:extLst>
                    <a:ext uri="{FF2B5EF4-FFF2-40B4-BE49-F238E27FC236}">
                      <a16:creationId xmlns:a16="http://schemas.microsoft.com/office/drawing/2014/main" id="{B421F26A-32F7-D451-B883-3DDBD88E7FAA}"/>
                    </a:ext>
                  </a:extLst>
                </p14:cNvPr>
                <p14:cNvContentPartPr/>
                <p14:nvPr/>
              </p14:nvContentPartPr>
              <p14:xfrm>
                <a:off x="2953047" y="4004705"/>
                <a:ext cx="14760" cy="536040"/>
              </p14:xfrm>
            </p:contentPart>
          </mc:Choice>
          <mc:Fallback>
            <p:pic>
              <p:nvPicPr>
                <p:cNvPr id="275" name="Freihand 274">
                  <a:extLst>
                    <a:ext uri="{FF2B5EF4-FFF2-40B4-BE49-F238E27FC236}">
                      <a16:creationId xmlns:a16="http://schemas.microsoft.com/office/drawing/2014/main" id="{B421F26A-32F7-D451-B883-3DDBD88E7FAA}"/>
                    </a:ext>
                  </a:extLst>
                </p:cNvPr>
                <p:cNvPicPr/>
                <p:nvPr/>
              </p:nvPicPr>
              <p:blipFill>
                <a:blip r:embed="rId353"/>
                <a:stretch>
                  <a:fillRect/>
                </a:stretch>
              </p:blipFill>
              <p:spPr>
                <a:xfrm>
                  <a:off x="2948727" y="4000385"/>
                  <a:ext cx="2340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6" name="Freihand 275">
                  <a:extLst>
                    <a:ext uri="{FF2B5EF4-FFF2-40B4-BE49-F238E27FC236}">
                      <a16:creationId xmlns:a16="http://schemas.microsoft.com/office/drawing/2014/main" id="{F23D946F-2C28-936C-16A1-FCDA2783A862}"/>
                    </a:ext>
                  </a:extLst>
                </p14:cNvPr>
                <p14:cNvContentPartPr/>
                <p14:nvPr/>
              </p14:nvContentPartPr>
              <p14:xfrm>
                <a:off x="2970327" y="4642985"/>
                <a:ext cx="11880" cy="699480"/>
              </p14:xfrm>
            </p:contentPart>
          </mc:Choice>
          <mc:Fallback>
            <p:pic>
              <p:nvPicPr>
                <p:cNvPr id="276" name="Freihand 275">
                  <a:extLst>
                    <a:ext uri="{FF2B5EF4-FFF2-40B4-BE49-F238E27FC236}">
                      <a16:creationId xmlns:a16="http://schemas.microsoft.com/office/drawing/2014/main" id="{F23D946F-2C28-936C-16A1-FCDA2783A862}"/>
                    </a:ext>
                  </a:extLst>
                </p:cNvPr>
                <p:cNvPicPr/>
                <p:nvPr/>
              </p:nvPicPr>
              <p:blipFill>
                <a:blip r:embed="rId355"/>
                <a:stretch>
                  <a:fillRect/>
                </a:stretch>
              </p:blipFill>
              <p:spPr>
                <a:xfrm>
                  <a:off x="2966007" y="4638665"/>
                  <a:ext cx="2052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11" name="Freihand 310">
                  <a:extLst>
                    <a:ext uri="{FF2B5EF4-FFF2-40B4-BE49-F238E27FC236}">
                      <a16:creationId xmlns:a16="http://schemas.microsoft.com/office/drawing/2014/main" id="{979EC11E-DED9-B6AD-F4BC-0C691DA4BCB8}"/>
                    </a:ext>
                  </a:extLst>
                </p14:cNvPr>
                <p14:cNvContentPartPr/>
                <p14:nvPr/>
              </p14:nvContentPartPr>
              <p14:xfrm>
                <a:off x="1442847" y="5324105"/>
                <a:ext cx="843120" cy="35280"/>
              </p14:xfrm>
            </p:contentPart>
          </mc:Choice>
          <mc:Fallback>
            <p:pic>
              <p:nvPicPr>
                <p:cNvPr id="311" name="Freihand 310">
                  <a:extLst>
                    <a:ext uri="{FF2B5EF4-FFF2-40B4-BE49-F238E27FC236}">
                      <a16:creationId xmlns:a16="http://schemas.microsoft.com/office/drawing/2014/main" id="{979EC11E-DED9-B6AD-F4BC-0C691DA4BCB8}"/>
                    </a:ext>
                  </a:extLst>
                </p:cNvPr>
                <p:cNvPicPr/>
                <p:nvPr/>
              </p:nvPicPr>
              <p:blipFill>
                <a:blip r:embed="rId357"/>
                <a:stretch>
                  <a:fillRect/>
                </a:stretch>
              </p:blipFill>
              <p:spPr>
                <a:xfrm>
                  <a:off x="1438527" y="5319785"/>
                  <a:ext cx="851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12" name="Freihand 311">
                  <a:extLst>
                    <a:ext uri="{FF2B5EF4-FFF2-40B4-BE49-F238E27FC236}">
                      <a16:creationId xmlns:a16="http://schemas.microsoft.com/office/drawing/2014/main" id="{1A7645EF-498D-7604-05FB-43029FD37D4C}"/>
                    </a:ext>
                  </a:extLst>
                </p14:cNvPr>
                <p14:cNvContentPartPr/>
                <p14:nvPr/>
              </p14:nvContentPartPr>
              <p14:xfrm>
                <a:off x="2486127" y="5330585"/>
                <a:ext cx="486720" cy="14760"/>
              </p14:xfrm>
            </p:contentPart>
          </mc:Choice>
          <mc:Fallback>
            <p:pic>
              <p:nvPicPr>
                <p:cNvPr id="312" name="Freihand 311">
                  <a:extLst>
                    <a:ext uri="{FF2B5EF4-FFF2-40B4-BE49-F238E27FC236}">
                      <a16:creationId xmlns:a16="http://schemas.microsoft.com/office/drawing/2014/main" id="{1A7645EF-498D-7604-05FB-43029FD37D4C}"/>
                    </a:ext>
                  </a:extLst>
                </p:cNvPr>
                <p:cNvPicPr/>
                <p:nvPr/>
              </p:nvPicPr>
              <p:blipFill>
                <a:blip r:embed="rId359"/>
                <a:stretch>
                  <a:fillRect/>
                </a:stretch>
              </p:blipFill>
              <p:spPr>
                <a:xfrm>
                  <a:off x="2481807" y="5326265"/>
                  <a:ext cx="495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13" name="Freihand 312">
                  <a:extLst>
                    <a:ext uri="{FF2B5EF4-FFF2-40B4-BE49-F238E27FC236}">
                      <a16:creationId xmlns:a16="http://schemas.microsoft.com/office/drawing/2014/main" id="{D869F1B4-BB51-AED3-DCB2-D65B55F7ED98}"/>
                    </a:ext>
                  </a:extLst>
                </p14:cNvPr>
                <p14:cNvContentPartPr/>
                <p14:nvPr/>
              </p14:nvContentPartPr>
              <p14:xfrm>
                <a:off x="2912007" y="5289185"/>
                <a:ext cx="96480" cy="108360"/>
              </p14:xfrm>
            </p:contentPart>
          </mc:Choice>
          <mc:Fallback>
            <p:pic>
              <p:nvPicPr>
                <p:cNvPr id="313" name="Freihand 312">
                  <a:extLst>
                    <a:ext uri="{FF2B5EF4-FFF2-40B4-BE49-F238E27FC236}">
                      <a16:creationId xmlns:a16="http://schemas.microsoft.com/office/drawing/2014/main" id="{D869F1B4-BB51-AED3-DCB2-D65B55F7ED98}"/>
                    </a:ext>
                  </a:extLst>
                </p:cNvPr>
                <p:cNvPicPr/>
                <p:nvPr/>
              </p:nvPicPr>
              <p:blipFill>
                <a:blip r:embed="rId361"/>
                <a:stretch>
                  <a:fillRect/>
                </a:stretch>
              </p:blipFill>
              <p:spPr>
                <a:xfrm>
                  <a:off x="2907687" y="5284865"/>
                  <a:ext cx="105120" cy="117000"/>
                </a:xfrm>
                <a:prstGeom prst="rect">
                  <a:avLst/>
                </a:prstGeom>
              </p:spPr>
            </p:pic>
          </mc:Fallback>
        </mc:AlternateContent>
      </p:grpSp>
      <p:grpSp>
        <p:nvGrpSpPr>
          <p:cNvPr id="316" name="Gruppieren 315">
            <a:extLst>
              <a:ext uri="{FF2B5EF4-FFF2-40B4-BE49-F238E27FC236}">
                <a16:creationId xmlns:a16="http://schemas.microsoft.com/office/drawing/2014/main" id="{4B48CCF1-62C7-F804-41CF-A6B00D21F3A5}"/>
              </a:ext>
            </a:extLst>
          </p:cNvPr>
          <p:cNvGrpSpPr/>
          <p:nvPr/>
        </p:nvGrpSpPr>
        <p:grpSpPr>
          <a:xfrm>
            <a:off x="2899407" y="6417785"/>
            <a:ext cx="671760" cy="348120"/>
            <a:chOff x="2899407" y="6417785"/>
            <a:chExt cx="671760" cy="348120"/>
          </a:xfrm>
        </p:grpSpPr>
        <mc:AlternateContent xmlns:mc="http://schemas.openxmlformats.org/markup-compatibility/2006">
          <mc:Choice xmlns:p14="http://schemas.microsoft.com/office/powerpoint/2010/main" Requires="p14">
            <p:contentPart p14:bwMode="auto" r:id="rId362">
              <p14:nvContentPartPr>
                <p14:cNvPr id="278" name="Freihand 277">
                  <a:extLst>
                    <a:ext uri="{FF2B5EF4-FFF2-40B4-BE49-F238E27FC236}">
                      <a16:creationId xmlns:a16="http://schemas.microsoft.com/office/drawing/2014/main" id="{F0903314-4CA9-A058-D218-9C53AAFA273C}"/>
                    </a:ext>
                  </a:extLst>
                </p14:cNvPr>
                <p14:cNvContentPartPr/>
                <p14:nvPr/>
              </p14:nvContentPartPr>
              <p14:xfrm>
                <a:off x="2899407" y="6494465"/>
                <a:ext cx="112320" cy="271440"/>
              </p14:xfrm>
            </p:contentPart>
          </mc:Choice>
          <mc:Fallback>
            <p:pic>
              <p:nvPicPr>
                <p:cNvPr id="278" name="Freihand 277">
                  <a:extLst>
                    <a:ext uri="{FF2B5EF4-FFF2-40B4-BE49-F238E27FC236}">
                      <a16:creationId xmlns:a16="http://schemas.microsoft.com/office/drawing/2014/main" id="{F0903314-4CA9-A058-D218-9C53AAFA273C}"/>
                    </a:ext>
                  </a:extLst>
                </p:cNvPr>
                <p:cNvPicPr/>
                <p:nvPr/>
              </p:nvPicPr>
              <p:blipFill>
                <a:blip r:embed="rId363"/>
                <a:stretch>
                  <a:fillRect/>
                </a:stretch>
              </p:blipFill>
              <p:spPr>
                <a:xfrm>
                  <a:off x="2895087" y="6490145"/>
                  <a:ext cx="1209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9" name="Freihand 278">
                  <a:extLst>
                    <a:ext uri="{FF2B5EF4-FFF2-40B4-BE49-F238E27FC236}">
                      <a16:creationId xmlns:a16="http://schemas.microsoft.com/office/drawing/2014/main" id="{CFF691DE-3B33-6A73-9F39-9EE6164838D6}"/>
                    </a:ext>
                  </a:extLst>
                </p14:cNvPr>
                <p14:cNvContentPartPr/>
                <p14:nvPr/>
              </p14:nvContentPartPr>
              <p14:xfrm>
                <a:off x="3083367" y="6419225"/>
                <a:ext cx="51120" cy="98280"/>
              </p14:xfrm>
            </p:contentPart>
          </mc:Choice>
          <mc:Fallback>
            <p:pic>
              <p:nvPicPr>
                <p:cNvPr id="279" name="Freihand 278">
                  <a:extLst>
                    <a:ext uri="{FF2B5EF4-FFF2-40B4-BE49-F238E27FC236}">
                      <a16:creationId xmlns:a16="http://schemas.microsoft.com/office/drawing/2014/main" id="{CFF691DE-3B33-6A73-9F39-9EE6164838D6}"/>
                    </a:ext>
                  </a:extLst>
                </p:cNvPr>
                <p:cNvPicPr/>
                <p:nvPr/>
              </p:nvPicPr>
              <p:blipFill>
                <a:blip r:embed="rId365"/>
                <a:stretch>
                  <a:fillRect/>
                </a:stretch>
              </p:blipFill>
              <p:spPr>
                <a:xfrm>
                  <a:off x="3079047" y="6414905"/>
                  <a:ext cx="59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80" name="Freihand 279">
                  <a:extLst>
                    <a:ext uri="{FF2B5EF4-FFF2-40B4-BE49-F238E27FC236}">
                      <a16:creationId xmlns:a16="http://schemas.microsoft.com/office/drawing/2014/main" id="{041A360A-2BC6-44F9-FB60-1F362EA6331C}"/>
                    </a:ext>
                  </a:extLst>
                </p14:cNvPr>
                <p14:cNvContentPartPr/>
                <p14:nvPr/>
              </p14:nvContentPartPr>
              <p14:xfrm>
                <a:off x="3174807" y="6454145"/>
                <a:ext cx="84960" cy="221760"/>
              </p14:xfrm>
            </p:contentPart>
          </mc:Choice>
          <mc:Fallback>
            <p:pic>
              <p:nvPicPr>
                <p:cNvPr id="280" name="Freihand 279">
                  <a:extLst>
                    <a:ext uri="{FF2B5EF4-FFF2-40B4-BE49-F238E27FC236}">
                      <a16:creationId xmlns:a16="http://schemas.microsoft.com/office/drawing/2014/main" id="{041A360A-2BC6-44F9-FB60-1F362EA6331C}"/>
                    </a:ext>
                  </a:extLst>
                </p:cNvPr>
                <p:cNvPicPr/>
                <p:nvPr/>
              </p:nvPicPr>
              <p:blipFill>
                <a:blip r:embed="rId367"/>
                <a:stretch>
                  <a:fillRect/>
                </a:stretch>
              </p:blipFill>
              <p:spPr>
                <a:xfrm>
                  <a:off x="3170487" y="6449825"/>
                  <a:ext cx="93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1" name="Freihand 280">
                  <a:extLst>
                    <a:ext uri="{FF2B5EF4-FFF2-40B4-BE49-F238E27FC236}">
                      <a16:creationId xmlns:a16="http://schemas.microsoft.com/office/drawing/2014/main" id="{4E079DA2-0674-E03E-D78D-91495B166009}"/>
                    </a:ext>
                  </a:extLst>
                </p14:cNvPr>
                <p14:cNvContentPartPr/>
                <p14:nvPr/>
              </p14:nvContentPartPr>
              <p14:xfrm>
                <a:off x="3294327" y="6448385"/>
                <a:ext cx="28800" cy="170640"/>
              </p14:xfrm>
            </p:contentPart>
          </mc:Choice>
          <mc:Fallback>
            <p:pic>
              <p:nvPicPr>
                <p:cNvPr id="281" name="Freihand 280">
                  <a:extLst>
                    <a:ext uri="{FF2B5EF4-FFF2-40B4-BE49-F238E27FC236}">
                      <a16:creationId xmlns:a16="http://schemas.microsoft.com/office/drawing/2014/main" id="{4E079DA2-0674-E03E-D78D-91495B166009}"/>
                    </a:ext>
                  </a:extLst>
                </p:cNvPr>
                <p:cNvPicPr/>
                <p:nvPr/>
              </p:nvPicPr>
              <p:blipFill>
                <a:blip r:embed="rId369"/>
                <a:stretch>
                  <a:fillRect/>
                </a:stretch>
              </p:blipFill>
              <p:spPr>
                <a:xfrm>
                  <a:off x="3290007" y="6444065"/>
                  <a:ext cx="37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2" name="Freihand 281">
                  <a:extLst>
                    <a:ext uri="{FF2B5EF4-FFF2-40B4-BE49-F238E27FC236}">
                      <a16:creationId xmlns:a16="http://schemas.microsoft.com/office/drawing/2014/main" id="{625E03ED-72CA-C582-6FED-F0182B0D2658}"/>
                    </a:ext>
                  </a:extLst>
                </p14:cNvPr>
                <p14:cNvContentPartPr/>
                <p14:nvPr/>
              </p14:nvContentPartPr>
              <p14:xfrm>
                <a:off x="3380727" y="6589865"/>
                <a:ext cx="110160" cy="157680"/>
              </p14:xfrm>
            </p:contentPart>
          </mc:Choice>
          <mc:Fallback>
            <p:pic>
              <p:nvPicPr>
                <p:cNvPr id="282" name="Freihand 281">
                  <a:extLst>
                    <a:ext uri="{FF2B5EF4-FFF2-40B4-BE49-F238E27FC236}">
                      <a16:creationId xmlns:a16="http://schemas.microsoft.com/office/drawing/2014/main" id="{625E03ED-72CA-C582-6FED-F0182B0D2658}"/>
                    </a:ext>
                  </a:extLst>
                </p:cNvPr>
                <p:cNvPicPr/>
                <p:nvPr/>
              </p:nvPicPr>
              <p:blipFill>
                <a:blip r:embed="rId371"/>
                <a:stretch>
                  <a:fillRect/>
                </a:stretch>
              </p:blipFill>
              <p:spPr>
                <a:xfrm>
                  <a:off x="3376407" y="6585545"/>
                  <a:ext cx="118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3" name="Freihand 282">
                  <a:extLst>
                    <a:ext uri="{FF2B5EF4-FFF2-40B4-BE49-F238E27FC236}">
                      <a16:creationId xmlns:a16="http://schemas.microsoft.com/office/drawing/2014/main" id="{A34712E5-BCBB-C8F5-264A-5F6A6C8BEFB6}"/>
                    </a:ext>
                  </a:extLst>
                </p14:cNvPr>
                <p14:cNvContentPartPr/>
                <p14:nvPr/>
              </p14:nvContentPartPr>
              <p14:xfrm>
                <a:off x="3504567" y="6451625"/>
                <a:ext cx="66600" cy="295200"/>
              </p14:xfrm>
            </p:contentPart>
          </mc:Choice>
          <mc:Fallback>
            <p:pic>
              <p:nvPicPr>
                <p:cNvPr id="283" name="Freihand 282">
                  <a:extLst>
                    <a:ext uri="{FF2B5EF4-FFF2-40B4-BE49-F238E27FC236}">
                      <a16:creationId xmlns:a16="http://schemas.microsoft.com/office/drawing/2014/main" id="{A34712E5-BCBB-C8F5-264A-5F6A6C8BEFB6}"/>
                    </a:ext>
                  </a:extLst>
                </p:cNvPr>
                <p:cNvPicPr/>
                <p:nvPr/>
              </p:nvPicPr>
              <p:blipFill>
                <a:blip r:embed="rId373"/>
                <a:stretch>
                  <a:fillRect/>
                </a:stretch>
              </p:blipFill>
              <p:spPr>
                <a:xfrm>
                  <a:off x="3500247" y="6447305"/>
                  <a:ext cx="752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15" name="Freihand 314">
                  <a:extLst>
                    <a:ext uri="{FF2B5EF4-FFF2-40B4-BE49-F238E27FC236}">
                      <a16:creationId xmlns:a16="http://schemas.microsoft.com/office/drawing/2014/main" id="{636BED56-0781-A27F-5E56-C454B4F9E4B5}"/>
                    </a:ext>
                  </a:extLst>
                </p14:cNvPr>
                <p14:cNvContentPartPr/>
                <p14:nvPr/>
              </p14:nvContentPartPr>
              <p14:xfrm>
                <a:off x="3242847" y="6417785"/>
                <a:ext cx="287280" cy="339840"/>
              </p14:xfrm>
            </p:contentPart>
          </mc:Choice>
          <mc:Fallback>
            <p:pic>
              <p:nvPicPr>
                <p:cNvPr id="315" name="Freihand 314">
                  <a:extLst>
                    <a:ext uri="{FF2B5EF4-FFF2-40B4-BE49-F238E27FC236}">
                      <a16:creationId xmlns:a16="http://schemas.microsoft.com/office/drawing/2014/main" id="{636BED56-0781-A27F-5E56-C454B4F9E4B5}"/>
                    </a:ext>
                  </a:extLst>
                </p:cNvPr>
                <p:cNvPicPr/>
                <p:nvPr/>
              </p:nvPicPr>
              <p:blipFill>
                <a:blip r:embed="rId375"/>
                <a:stretch>
                  <a:fillRect/>
                </a:stretch>
              </p:blipFill>
              <p:spPr>
                <a:xfrm>
                  <a:off x="3238527" y="6413465"/>
                  <a:ext cx="295920" cy="348480"/>
                </a:xfrm>
                <a:prstGeom prst="rect">
                  <a:avLst/>
                </a:prstGeom>
              </p:spPr>
            </p:pic>
          </mc:Fallback>
        </mc:AlternateContent>
      </p:grpSp>
      <p:grpSp>
        <p:nvGrpSpPr>
          <p:cNvPr id="318" name="Gruppieren 317">
            <a:extLst>
              <a:ext uri="{FF2B5EF4-FFF2-40B4-BE49-F238E27FC236}">
                <a16:creationId xmlns:a16="http://schemas.microsoft.com/office/drawing/2014/main" id="{3C29B8F4-3D57-2D2C-F383-E0E481D42B5C}"/>
              </a:ext>
            </a:extLst>
          </p:cNvPr>
          <p:cNvGrpSpPr/>
          <p:nvPr/>
        </p:nvGrpSpPr>
        <p:grpSpPr>
          <a:xfrm>
            <a:off x="84207" y="1350425"/>
            <a:ext cx="4993920" cy="2317320"/>
            <a:chOff x="84207" y="1350425"/>
            <a:chExt cx="4993920" cy="2317320"/>
          </a:xfrm>
        </p:grpSpPr>
        <mc:AlternateContent xmlns:mc="http://schemas.openxmlformats.org/markup-compatibility/2006">
          <mc:Choice xmlns:p14="http://schemas.microsoft.com/office/powerpoint/2010/main" Requires="p14">
            <p:contentPart p14:bwMode="auto" r:id="rId376">
              <p14:nvContentPartPr>
                <p14:cNvPr id="120" name="Freihand 119">
                  <a:extLst>
                    <a:ext uri="{FF2B5EF4-FFF2-40B4-BE49-F238E27FC236}">
                      <a16:creationId xmlns:a16="http://schemas.microsoft.com/office/drawing/2014/main" id="{37D67DF9-9CE8-6EAC-FCA0-BE6CAFC8243E}"/>
                    </a:ext>
                  </a:extLst>
                </p14:cNvPr>
                <p14:cNvContentPartPr/>
                <p14:nvPr/>
              </p14:nvContentPartPr>
              <p14:xfrm>
                <a:off x="946047" y="1552745"/>
                <a:ext cx="3524400" cy="1066680"/>
              </p14:xfrm>
            </p:contentPart>
          </mc:Choice>
          <mc:Fallback>
            <p:pic>
              <p:nvPicPr>
                <p:cNvPr id="120" name="Freihand 119">
                  <a:extLst>
                    <a:ext uri="{FF2B5EF4-FFF2-40B4-BE49-F238E27FC236}">
                      <a16:creationId xmlns:a16="http://schemas.microsoft.com/office/drawing/2014/main" id="{37D67DF9-9CE8-6EAC-FCA0-BE6CAFC8243E}"/>
                    </a:ext>
                  </a:extLst>
                </p:cNvPr>
                <p:cNvPicPr/>
                <p:nvPr/>
              </p:nvPicPr>
              <p:blipFill>
                <a:blip r:embed="rId377"/>
                <a:stretch>
                  <a:fillRect/>
                </a:stretch>
              </p:blipFill>
              <p:spPr>
                <a:xfrm>
                  <a:off x="937047" y="1544105"/>
                  <a:ext cx="3542040" cy="1084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21" name="Freihand 120">
                  <a:extLst>
                    <a:ext uri="{FF2B5EF4-FFF2-40B4-BE49-F238E27FC236}">
                      <a16:creationId xmlns:a16="http://schemas.microsoft.com/office/drawing/2014/main" id="{B2198DC1-E44D-2C0D-6F11-E68906C3728F}"/>
                    </a:ext>
                  </a:extLst>
                </p14:cNvPr>
                <p14:cNvContentPartPr/>
                <p14:nvPr/>
              </p14:nvContentPartPr>
              <p14:xfrm>
                <a:off x="4690767" y="1466705"/>
                <a:ext cx="144000" cy="70920"/>
              </p14:xfrm>
            </p:contentPart>
          </mc:Choice>
          <mc:Fallback>
            <p:pic>
              <p:nvPicPr>
                <p:cNvPr id="121" name="Freihand 120">
                  <a:extLst>
                    <a:ext uri="{FF2B5EF4-FFF2-40B4-BE49-F238E27FC236}">
                      <a16:creationId xmlns:a16="http://schemas.microsoft.com/office/drawing/2014/main" id="{B2198DC1-E44D-2C0D-6F11-E68906C3728F}"/>
                    </a:ext>
                  </a:extLst>
                </p:cNvPr>
                <p:cNvPicPr/>
                <p:nvPr/>
              </p:nvPicPr>
              <p:blipFill>
                <a:blip r:embed="rId379"/>
                <a:stretch>
                  <a:fillRect/>
                </a:stretch>
              </p:blipFill>
              <p:spPr>
                <a:xfrm>
                  <a:off x="4681767" y="1457705"/>
                  <a:ext cx="161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22" name="Freihand 121">
                  <a:extLst>
                    <a:ext uri="{FF2B5EF4-FFF2-40B4-BE49-F238E27FC236}">
                      <a16:creationId xmlns:a16="http://schemas.microsoft.com/office/drawing/2014/main" id="{C05E7C89-4554-2771-60C8-5F773D28D0B0}"/>
                    </a:ext>
                  </a:extLst>
                </p14:cNvPr>
                <p14:cNvContentPartPr/>
                <p14:nvPr/>
              </p14:nvContentPartPr>
              <p14:xfrm>
                <a:off x="4784367" y="1434665"/>
                <a:ext cx="66240" cy="236160"/>
              </p14:xfrm>
            </p:contentPart>
          </mc:Choice>
          <mc:Fallback>
            <p:pic>
              <p:nvPicPr>
                <p:cNvPr id="122" name="Freihand 121">
                  <a:extLst>
                    <a:ext uri="{FF2B5EF4-FFF2-40B4-BE49-F238E27FC236}">
                      <a16:creationId xmlns:a16="http://schemas.microsoft.com/office/drawing/2014/main" id="{C05E7C89-4554-2771-60C8-5F773D28D0B0}"/>
                    </a:ext>
                  </a:extLst>
                </p:cNvPr>
                <p:cNvPicPr/>
                <p:nvPr/>
              </p:nvPicPr>
              <p:blipFill>
                <a:blip r:embed="rId381"/>
                <a:stretch>
                  <a:fillRect/>
                </a:stretch>
              </p:blipFill>
              <p:spPr>
                <a:xfrm>
                  <a:off x="4775367" y="1426025"/>
                  <a:ext cx="838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23" name="Freihand 122">
                  <a:extLst>
                    <a:ext uri="{FF2B5EF4-FFF2-40B4-BE49-F238E27FC236}">
                      <a16:creationId xmlns:a16="http://schemas.microsoft.com/office/drawing/2014/main" id="{19E4E4C4-1AD9-A01C-CAF8-99919EEAFD4B}"/>
                    </a:ext>
                  </a:extLst>
                </p14:cNvPr>
                <p14:cNvContentPartPr/>
                <p14:nvPr/>
              </p14:nvContentPartPr>
              <p14:xfrm>
                <a:off x="4987767" y="1354385"/>
                <a:ext cx="4320" cy="96840"/>
              </p14:xfrm>
            </p:contentPart>
          </mc:Choice>
          <mc:Fallback>
            <p:pic>
              <p:nvPicPr>
                <p:cNvPr id="123" name="Freihand 122">
                  <a:extLst>
                    <a:ext uri="{FF2B5EF4-FFF2-40B4-BE49-F238E27FC236}">
                      <a16:creationId xmlns:a16="http://schemas.microsoft.com/office/drawing/2014/main" id="{19E4E4C4-1AD9-A01C-CAF8-99919EEAFD4B}"/>
                    </a:ext>
                  </a:extLst>
                </p:cNvPr>
                <p:cNvPicPr/>
                <p:nvPr/>
              </p:nvPicPr>
              <p:blipFill>
                <a:blip r:embed="rId383"/>
                <a:stretch>
                  <a:fillRect/>
                </a:stretch>
              </p:blipFill>
              <p:spPr>
                <a:xfrm>
                  <a:off x="4978767" y="1345385"/>
                  <a:ext cx="21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24" name="Freihand 123">
                  <a:extLst>
                    <a:ext uri="{FF2B5EF4-FFF2-40B4-BE49-F238E27FC236}">
                      <a16:creationId xmlns:a16="http://schemas.microsoft.com/office/drawing/2014/main" id="{0D096D9D-42D3-63DD-1E52-460F27AE14C7}"/>
                    </a:ext>
                  </a:extLst>
                </p14:cNvPr>
                <p14:cNvContentPartPr/>
                <p14:nvPr/>
              </p14:nvContentPartPr>
              <p14:xfrm>
                <a:off x="4889127" y="1350425"/>
                <a:ext cx="189000" cy="138600"/>
              </p14:xfrm>
            </p:contentPart>
          </mc:Choice>
          <mc:Fallback>
            <p:pic>
              <p:nvPicPr>
                <p:cNvPr id="124" name="Freihand 123">
                  <a:extLst>
                    <a:ext uri="{FF2B5EF4-FFF2-40B4-BE49-F238E27FC236}">
                      <a16:creationId xmlns:a16="http://schemas.microsoft.com/office/drawing/2014/main" id="{0D096D9D-42D3-63DD-1E52-460F27AE14C7}"/>
                    </a:ext>
                  </a:extLst>
                </p:cNvPr>
                <p:cNvPicPr/>
                <p:nvPr/>
              </p:nvPicPr>
              <p:blipFill>
                <a:blip r:embed="rId385"/>
                <a:stretch>
                  <a:fillRect/>
                </a:stretch>
              </p:blipFill>
              <p:spPr>
                <a:xfrm>
                  <a:off x="4880127" y="1341785"/>
                  <a:ext cx="206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82" name="Freihand 181">
                  <a:extLst>
                    <a:ext uri="{FF2B5EF4-FFF2-40B4-BE49-F238E27FC236}">
                      <a16:creationId xmlns:a16="http://schemas.microsoft.com/office/drawing/2014/main" id="{AB077C39-55D4-865E-EC4F-D7363DBD1D26}"/>
                    </a:ext>
                  </a:extLst>
                </p14:cNvPr>
                <p14:cNvContentPartPr/>
                <p14:nvPr/>
              </p14:nvContentPartPr>
              <p14:xfrm>
                <a:off x="926247" y="2132345"/>
                <a:ext cx="156600" cy="34920"/>
              </p14:xfrm>
            </p:contentPart>
          </mc:Choice>
          <mc:Fallback>
            <p:pic>
              <p:nvPicPr>
                <p:cNvPr id="182" name="Freihand 181">
                  <a:extLst>
                    <a:ext uri="{FF2B5EF4-FFF2-40B4-BE49-F238E27FC236}">
                      <a16:creationId xmlns:a16="http://schemas.microsoft.com/office/drawing/2014/main" id="{AB077C39-55D4-865E-EC4F-D7363DBD1D26}"/>
                    </a:ext>
                  </a:extLst>
                </p:cNvPr>
                <p:cNvPicPr/>
                <p:nvPr/>
              </p:nvPicPr>
              <p:blipFill>
                <a:blip r:embed="rId387"/>
                <a:stretch>
                  <a:fillRect/>
                </a:stretch>
              </p:blipFill>
              <p:spPr>
                <a:xfrm>
                  <a:off x="917607" y="2123345"/>
                  <a:ext cx="174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83" name="Freihand 182">
                  <a:extLst>
                    <a:ext uri="{FF2B5EF4-FFF2-40B4-BE49-F238E27FC236}">
                      <a16:creationId xmlns:a16="http://schemas.microsoft.com/office/drawing/2014/main" id="{8A55262C-3058-2349-C804-FA03FFECF548}"/>
                    </a:ext>
                  </a:extLst>
                </p14:cNvPr>
                <p14:cNvContentPartPr/>
                <p14:nvPr/>
              </p14:nvContentPartPr>
              <p14:xfrm>
                <a:off x="1235487" y="2118665"/>
                <a:ext cx="486360" cy="36720"/>
              </p14:xfrm>
            </p:contentPart>
          </mc:Choice>
          <mc:Fallback>
            <p:pic>
              <p:nvPicPr>
                <p:cNvPr id="183" name="Freihand 182">
                  <a:extLst>
                    <a:ext uri="{FF2B5EF4-FFF2-40B4-BE49-F238E27FC236}">
                      <a16:creationId xmlns:a16="http://schemas.microsoft.com/office/drawing/2014/main" id="{8A55262C-3058-2349-C804-FA03FFECF548}"/>
                    </a:ext>
                  </a:extLst>
                </p:cNvPr>
                <p:cNvPicPr/>
                <p:nvPr/>
              </p:nvPicPr>
              <p:blipFill>
                <a:blip r:embed="rId389"/>
                <a:stretch>
                  <a:fillRect/>
                </a:stretch>
              </p:blipFill>
              <p:spPr>
                <a:xfrm>
                  <a:off x="1226487" y="2110025"/>
                  <a:ext cx="504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84" name="Freihand 183">
                  <a:extLst>
                    <a:ext uri="{FF2B5EF4-FFF2-40B4-BE49-F238E27FC236}">
                      <a16:creationId xmlns:a16="http://schemas.microsoft.com/office/drawing/2014/main" id="{CA553AC2-1658-DAC6-045A-95D9AFE85CAC}"/>
                    </a:ext>
                  </a:extLst>
                </p14:cNvPr>
                <p14:cNvContentPartPr/>
                <p14:nvPr/>
              </p14:nvContentPartPr>
              <p14:xfrm>
                <a:off x="1949367" y="2111105"/>
                <a:ext cx="383760" cy="34920"/>
              </p14:xfrm>
            </p:contentPart>
          </mc:Choice>
          <mc:Fallback>
            <p:pic>
              <p:nvPicPr>
                <p:cNvPr id="184" name="Freihand 183">
                  <a:extLst>
                    <a:ext uri="{FF2B5EF4-FFF2-40B4-BE49-F238E27FC236}">
                      <a16:creationId xmlns:a16="http://schemas.microsoft.com/office/drawing/2014/main" id="{CA553AC2-1658-DAC6-045A-95D9AFE85CAC}"/>
                    </a:ext>
                  </a:extLst>
                </p:cNvPr>
                <p:cNvPicPr/>
                <p:nvPr/>
              </p:nvPicPr>
              <p:blipFill>
                <a:blip r:embed="rId391"/>
                <a:stretch>
                  <a:fillRect/>
                </a:stretch>
              </p:blipFill>
              <p:spPr>
                <a:xfrm>
                  <a:off x="1940727" y="2102465"/>
                  <a:ext cx="401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85" name="Freihand 184">
                  <a:extLst>
                    <a:ext uri="{FF2B5EF4-FFF2-40B4-BE49-F238E27FC236}">
                      <a16:creationId xmlns:a16="http://schemas.microsoft.com/office/drawing/2014/main" id="{C91044D4-3E49-FAF5-A3B2-E57817E8FF3F}"/>
                    </a:ext>
                  </a:extLst>
                </p14:cNvPr>
                <p14:cNvContentPartPr/>
                <p14:nvPr/>
              </p14:nvContentPartPr>
              <p14:xfrm>
                <a:off x="2365527" y="2209745"/>
                <a:ext cx="26640" cy="229320"/>
              </p14:xfrm>
            </p:contentPart>
          </mc:Choice>
          <mc:Fallback>
            <p:pic>
              <p:nvPicPr>
                <p:cNvPr id="185" name="Freihand 184">
                  <a:extLst>
                    <a:ext uri="{FF2B5EF4-FFF2-40B4-BE49-F238E27FC236}">
                      <a16:creationId xmlns:a16="http://schemas.microsoft.com/office/drawing/2014/main" id="{C91044D4-3E49-FAF5-A3B2-E57817E8FF3F}"/>
                    </a:ext>
                  </a:extLst>
                </p:cNvPr>
                <p:cNvPicPr/>
                <p:nvPr/>
              </p:nvPicPr>
              <p:blipFill>
                <a:blip r:embed="rId393"/>
                <a:stretch>
                  <a:fillRect/>
                </a:stretch>
              </p:blipFill>
              <p:spPr>
                <a:xfrm>
                  <a:off x="2356527" y="2200745"/>
                  <a:ext cx="442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86" name="Freihand 185">
                  <a:extLst>
                    <a:ext uri="{FF2B5EF4-FFF2-40B4-BE49-F238E27FC236}">
                      <a16:creationId xmlns:a16="http://schemas.microsoft.com/office/drawing/2014/main" id="{A626E6DB-EC8D-8D98-2773-E23104EC85AF}"/>
                    </a:ext>
                  </a:extLst>
                </p14:cNvPr>
                <p14:cNvContentPartPr/>
                <p14:nvPr/>
              </p14:nvContentPartPr>
              <p14:xfrm>
                <a:off x="2220807" y="2625185"/>
                <a:ext cx="107640" cy="628200"/>
              </p14:xfrm>
            </p:contentPart>
          </mc:Choice>
          <mc:Fallback>
            <p:pic>
              <p:nvPicPr>
                <p:cNvPr id="186" name="Freihand 185">
                  <a:extLst>
                    <a:ext uri="{FF2B5EF4-FFF2-40B4-BE49-F238E27FC236}">
                      <a16:creationId xmlns:a16="http://schemas.microsoft.com/office/drawing/2014/main" id="{A626E6DB-EC8D-8D98-2773-E23104EC85AF}"/>
                    </a:ext>
                  </a:extLst>
                </p:cNvPr>
                <p:cNvPicPr/>
                <p:nvPr/>
              </p:nvPicPr>
              <p:blipFill>
                <a:blip r:embed="rId395"/>
                <a:stretch>
                  <a:fillRect/>
                </a:stretch>
              </p:blipFill>
              <p:spPr>
                <a:xfrm>
                  <a:off x="2212167" y="2616185"/>
                  <a:ext cx="12528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90" name="Freihand 189">
                  <a:extLst>
                    <a:ext uri="{FF2B5EF4-FFF2-40B4-BE49-F238E27FC236}">
                      <a16:creationId xmlns:a16="http://schemas.microsoft.com/office/drawing/2014/main" id="{44C105D4-7AF5-315B-65CE-E1D7410795F0}"/>
                    </a:ext>
                  </a:extLst>
                </p14:cNvPr>
                <p14:cNvContentPartPr/>
                <p14:nvPr/>
              </p14:nvContentPartPr>
              <p14:xfrm>
                <a:off x="756687" y="2654705"/>
                <a:ext cx="114480" cy="507240"/>
              </p14:xfrm>
            </p:contentPart>
          </mc:Choice>
          <mc:Fallback>
            <p:pic>
              <p:nvPicPr>
                <p:cNvPr id="190" name="Freihand 189">
                  <a:extLst>
                    <a:ext uri="{FF2B5EF4-FFF2-40B4-BE49-F238E27FC236}">
                      <a16:creationId xmlns:a16="http://schemas.microsoft.com/office/drawing/2014/main" id="{44C105D4-7AF5-315B-65CE-E1D7410795F0}"/>
                    </a:ext>
                  </a:extLst>
                </p:cNvPr>
                <p:cNvPicPr/>
                <p:nvPr/>
              </p:nvPicPr>
              <p:blipFill>
                <a:blip r:embed="rId397"/>
                <a:stretch>
                  <a:fillRect/>
                </a:stretch>
              </p:blipFill>
              <p:spPr>
                <a:xfrm>
                  <a:off x="747687" y="2645705"/>
                  <a:ext cx="13212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91" name="Freihand 190">
                  <a:extLst>
                    <a:ext uri="{FF2B5EF4-FFF2-40B4-BE49-F238E27FC236}">
                      <a16:creationId xmlns:a16="http://schemas.microsoft.com/office/drawing/2014/main" id="{59AF049E-68A1-A71C-9BF9-650AC3D6F757}"/>
                    </a:ext>
                  </a:extLst>
                </p14:cNvPr>
                <p14:cNvContentPartPr/>
                <p14:nvPr/>
              </p14:nvContentPartPr>
              <p14:xfrm>
                <a:off x="84207" y="2812025"/>
                <a:ext cx="82440" cy="74880"/>
              </p14:xfrm>
            </p:contentPart>
          </mc:Choice>
          <mc:Fallback>
            <p:pic>
              <p:nvPicPr>
                <p:cNvPr id="191" name="Freihand 190">
                  <a:extLst>
                    <a:ext uri="{FF2B5EF4-FFF2-40B4-BE49-F238E27FC236}">
                      <a16:creationId xmlns:a16="http://schemas.microsoft.com/office/drawing/2014/main" id="{59AF049E-68A1-A71C-9BF9-650AC3D6F757}"/>
                    </a:ext>
                  </a:extLst>
                </p:cNvPr>
                <p:cNvPicPr/>
                <p:nvPr/>
              </p:nvPicPr>
              <p:blipFill>
                <a:blip r:embed="rId399"/>
                <a:stretch>
                  <a:fillRect/>
                </a:stretch>
              </p:blipFill>
              <p:spPr>
                <a:xfrm>
                  <a:off x="75207" y="2803025"/>
                  <a:ext cx="100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92" name="Freihand 191">
                  <a:extLst>
                    <a:ext uri="{FF2B5EF4-FFF2-40B4-BE49-F238E27FC236}">
                      <a16:creationId xmlns:a16="http://schemas.microsoft.com/office/drawing/2014/main" id="{8E0CE1F7-43DD-FB60-164E-B798358EC5F0}"/>
                    </a:ext>
                  </a:extLst>
                </p14:cNvPr>
                <p14:cNvContentPartPr/>
                <p14:nvPr/>
              </p14:nvContentPartPr>
              <p14:xfrm>
                <a:off x="172767" y="2871065"/>
                <a:ext cx="57240" cy="95760"/>
              </p14:xfrm>
            </p:contentPart>
          </mc:Choice>
          <mc:Fallback>
            <p:pic>
              <p:nvPicPr>
                <p:cNvPr id="192" name="Freihand 191">
                  <a:extLst>
                    <a:ext uri="{FF2B5EF4-FFF2-40B4-BE49-F238E27FC236}">
                      <a16:creationId xmlns:a16="http://schemas.microsoft.com/office/drawing/2014/main" id="{8E0CE1F7-43DD-FB60-164E-B798358EC5F0}"/>
                    </a:ext>
                  </a:extLst>
                </p:cNvPr>
                <p:cNvPicPr/>
                <p:nvPr/>
              </p:nvPicPr>
              <p:blipFill>
                <a:blip r:embed="rId401"/>
                <a:stretch>
                  <a:fillRect/>
                </a:stretch>
              </p:blipFill>
              <p:spPr>
                <a:xfrm>
                  <a:off x="164127" y="2862425"/>
                  <a:ext cx="74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93" name="Freihand 192">
                  <a:extLst>
                    <a:ext uri="{FF2B5EF4-FFF2-40B4-BE49-F238E27FC236}">
                      <a16:creationId xmlns:a16="http://schemas.microsoft.com/office/drawing/2014/main" id="{E179F0A4-3657-3B00-DBCD-3F507F9AA67A}"/>
                    </a:ext>
                  </a:extLst>
                </p14:cNvPr>
                <p14:cNvContentPartPr/>
                <p14:nvPr/>
              </p14:nvContentPartPr>
              <p14:xfrm>
                <a:off x="324327" y="2820665"/>
                <a:ext cx="14400" cy="94320"/>
              </p14:xfrm>
            </p:contentPart>
          </mc:Choice>
          <mc:Fallback>
            <p:pic>
              <p:nvPicPr>
                <p:cNvPr id="193" name="Freihand 192">
                  <a:extLst>
                    <a:ext uri="{FF2B5EF4-FFF2-40B4-BE49-F238E27FC236}">
                      <a16:creationId xmlns:a16="http://schemas.microsoft.com/office/drawing/2014/main" id="{E179F0A4-3657-3B00-DBCD-3F507F9AA67A}"/>
                    </a:ext>
                  </a:extLst>
                </p:cNvPr>
                <p:cNvPicPr/>
                <p:nvPr/>
              </p:nvPicPr>
              <p:blipFill>
                <a:blip r:embed="rId403"/>
                <a:stretch>
                  <a:fillRect/>
                </a:stretch>
              </p:blipFill>
              <p:spPr>
                <a:xfrm>
                  <a:off x="315687" y="2811665"/>
                  <a:ext cx="32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94" name="Freihand 193">
                  <a:extLst>
                    <a:ext uri="{FF2B5EF4-FFF2-40B4-BE49-F238E27FC236}">
                      <a16:creationId xmlns:a16="http://schemas.microsoft.com/office/drawing/2014/main" id="{9ABE09A1-13B5-6C2D-6C08-385207FB1244}"/>
                    </a:ext>
                  </a:extLst>
                </p14:cNvPr>
                <p14:cNvContentPartPr/>
                <p14:nvPr/>
              </p14:nvContentPartPr>
              <p14:xfrm>
                <a:off x="291207" y="2797265"/>
                <a:ext cx="173160" cy="79200"/>
              </p14:xfrm>
            </p:contentPart>
          </mc:Choice>
          <mc:Fallback>
            <p:pic>
              <p:nvPicPr>
                <p:cNvPr id="194" name="Freihand 193">
                  <a:extLst>
                    <a:ext uri="{FF2B5EF4-FFF2-40B4-BE49-F238E27FC236}">
                      <a16:creationId xmlns:a16="http://schemas.microsoft.com/office/drawing/2014/main" id="{9ABE09A1-13B5-6C2D-6C08-385207FB1244}"/>
                    </a:ext>
                  </a:extLst>
                </p:cNvPr>
                <p:cNvPicPr/>
                <p:nvPr/>
              </p:nvPicPr>
              <p:blipFill>
                <a:blip r:embed="rId405"/>
                <a:stretch>
                  <a:fillRect/>
                </a:stretch>
              </p:blipFill>
              <p:spPr>
                <a:xfrm>
                  <a:off x="282207" y="2788625"/>
                  <a:ext cx="190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5" name="Freihand 194">
                  <a:extLst>
                    <a:ext uri="{FF2B5EF4-FFF2-40B4-BE49-F238E27FC236}">
                      <a16:creationId xmlns:a16="http://schemas.microsoft.com/office/drawing/2014/main" id="{0B6DF0F8-23C3-A8D2-AC09-C5582E4D457E}"/>
                    </a:ext>
                  </a:extLst>
                </p14:cNvPr>
                <p14:cNvContentPartPr/>
                <p14:nvPr/>
              </p14:nvContentPartPr>
              <p14:xfrm>
                <a:off x="390207" y="2768465"/>
                <a:ext cx="124200" cy="9000"/>
              </p14:xfrm>
            </p:contentPart>
          </mc:Choice>
          <mc:Fallback>
            <p:pic>
              <p:nvPicPr>
                <p:cNvPr id="195" name="Freihand 194">
                  <a:extLst>
                    <a:ext uri="{FF2B5EF4-FFF2-40B4-BE49-F238E27FC236}">
                      <a16:creationId xmlns:a16="http://schemas.microsoft.com/office/drawing/2014/main" id="{0B6DF0F8-23C3-A8D2-AC09-C5582E4D457E}"/>
                    </a:ext>
                  </a:extLst>
                </p:cNvPr>
                <p:cNvPicPr/>
                <p:nvPr/>
              </p:nvPicPr>
              <p:blipFill>
                <a:blip r:embed="rId407"/>
                <a:stretch>
                  <a:fillRect/>
                </a:stretch>
              </p:blipFill>
              <p:spPr>
                <a:xfrm>
                  <a:off x="381567" y="2759825"/>
                  <a:ext cx="141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96" name="Freihand 195">
                  <a:extLst>
                    <a:ext uri="{FF2B5EF4-FFF2-40B4-BE49-F238E27FC236}">
                      <a16:creationId xmlns:a16="http://schemas.microsoft.com/office/drawing/2014/main" id="{446E1D46-68A8-EA8E-421D-73EBCA2CC849}"/>
                    </a:ext>
                  </a:extLst>
                </p14:cNvPr>
                <p14:cNvContentPartPr/>
                <p14:nvPr/>
              </p14:nvContentPartPr>
              <p14:xfrm>
                <a:off x="377967" y="2907425"/>
                <a:ext cx="97920" cy="25560"/>
              </p14:xfrm>
            </p:contentPart>
          </mc:Choice>
          <mc:Fallback>
            <p:pic>
              <p:nvPicPr>
                <p:cNvPr id="196" name="Freihand 195">
                  <a:extLst>
                    <a:ext uri="{FF2B5EF4-FFF2-40B4-BE49-F238E27FC236}">
                      <a16:creationId xmlns:a16="http://schemas.microsoft.com/office/drawing/2014/main" id="{446E1D46-68A8-EA8E-421D-73EBCA2CC849}"/>
                    </a:ext>
                  </a:extLst>
                </p:cNvPr>
                <p:cNvPicPr/>
                <p:nvPr/>
              </p:nvPicPr>
              <p:blipFill>
                <a:blip r:embed="rId409"/>
                <a:stretch>
                  <a:fillRect/>
                </a:stretch>
              </p:blipFill>
              <p:spPr>
                <a:xfrm>
                  <a:off x="368967" y="2898425"/>
                  <a:ext cx="115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7" name="Freihand 196">
                  <a:extLst>
                    <a:ext uri="{FF2B5EF4-FFF2-40B4-BE49-F238E27FC236}">
                      <a16:creationId xmlns:a16="http://schemas.microsoft.com/office/drawing/2014/main" id="{CA78CAD9-C5FB-4E9B-B031-E34F1FF8B305}"/>
                    </a:ext>
                  </a:extLst>
                </p14:cNvPr>
                <p14:cNvContentPartPr/>
                <p14:nvPr/>
              </p14:nvContentPartPr>
              <p14:xfrm>
                <a:off x="524127" y="2743625"/>
                <a:ext cx="68760" cy="182880"/>
              </p14:xfrm>
            </p:contentPart>
          </mc:Choice>
          <mc:Fallback>
            <p:pic>
              <p:nvPicPr>
                <p:cNvPr id="197" name="Freihand 196">
                  <a:extLst>
                    <a:ext uri="{FF2B5EF4-FFF2-40B4-BE49-F238E27FC236}">
                      <a16:creationId xmlns:a16="http://schemas.microsoft.com/office/drawing/2014/main" id="{CA78CAD9-C5FB-4E9B-B031-E34F1FF8B305}"/>
                    </a:ext>
                  </a:extLst>
                </p:cNvPr>
                <p:cNvPicPr/>
                <p:nvPr/>
              </p:nvPicPr>
              <p:blipFill>
                <a:blip r:embed="rId411"/>
                <a:stretch>
                  <a:fillRect/>
                </a:stretch>
              </p:blipFill>
              <p:spPr>
                <a:xfrm>
                  <a:off x="515127" y="2734985"/>
                  <a:ext cx="86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8" name="Freihand 197">
                  <a:extLst>
                    <a:ext uri="{FF2B5EF4-FFF2-40B4-BE49-F238E27FC236}">
                      <a16:creationId xmlns:a16="http://schemas.microsoft.com/office/drawing/2014/main" id="{40AF418F-4A12-4DF4-0FA4-ED6CFA4A2AB4}"/>
                    </a:ext>
                  </a:extLst>
                </p14:cNvPr>
                <p14:cNvContentPartPr/>
                <p14:nvPr/>
              </p14:nvContentPartPr>
              <p14:xfrm>
                <a:off x="628887" y="2827145"/>
                <a:ext cx="25560" cy="45000"/>
              </p14:xfrm>
            </p:contentPart>
          </mc:Choice>
          <mc:Fallback>
            <p:pic>
              <p:nvPicPr>
                <p:cNvPr id="198" name="Freihand 197">
                  <a:extLst>
                    <a:ext uri="{FF2B5EF4-FFF2-40B4-BE49-F238E27FC236}">
                      <a16:creationId xmlns:a16="http://schemas.microsoft.com/office/drawing/2014/main" id="{40AF418F-4A12-4DF4-0FA4-ED6CFA4A2AB4}"/>
                    </a:ext>
                  </a:extLst>
                </p:cNvPr>
                <p:cNvPicPr/>
                <p:nvPr/>
              </p:nvPicPr>
              <p:blipFill>
                <a:blip r:embed="rId413"/>
                <a:stretch>
                  <a:fillRect/>
                </a:stretch>
              </p:blipFill>
              <p:spPr>
                <a:xfrm>
                  <a:off x="620247" y="2818505"/>
                  <a:ext cx="43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9" name="Freihand 198">
                  <a:extLst>
                    <a:ext uri="{FF2B5EF4-FFF2-40B4-BE49-F238E27FC236}">
                      <a16:creationId xmlns:a16="http://schemas.microsoft.com/office/drawing/2014/main" id="{E066432F-D1F5-149D-99D5-890DBAED5C8E}"/>
                    </a:ext>
                  </a:extLst>
                </p14:cNvPr>
                <p14:cNvContentPartPr/>
                <p14:nvPr/>
              </p14:nvContentPartPr>
              <p14:xfrm>
                <a:off x="662007" y="2732825"/>
                <a:ext cx="3960" cy="18000"/>
              </p14:xfrm>
            </p:contentPart>
          </mc:Choice>
          <mc:Fallback>
            <p:pic>
              <p:nvPicPr>
                <p:cNvPr id="199" name="Freihand 198">
                  <a:extLst>
                    <a:ext uri="{FF2B5EF4-FFF2-40B4-BE49-F238E27FC236}">
                      <a16:creationId xmlns:a16="http://schemas.microsoft.com/office/drawing/2014/main" id="{E066432F-D1F5-149D-99D5-890DBAED5C8E}"/>
                    </a:ext>
                  </a:extLst>
                </p:cNvPr>
                <p:cNvPicPr/>
                <p:nvPr/>
              </p:nvPicPr>
              <p:blipFill>
                <a:blip r:embed="rId94"/>
                <a:stretch>
                  <a:fillRect/>
                </a:stretch>
              </p:blipFill>
              <p:spPr>
                <a:xfrm>
                  <a:off x="653367" y="2724185"/>
                  <a:ext cx="21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00" name="Freihand 199">
                  <a:extLst>
                    <a:ext uri="{FF2B5EF4-FFF2-40B4-BE49-F238E27FC236}">
                      <a16:creationId xmlns:a16="http://schemas.microsoft.com/office/drawing/2014/main" id="{25C2F321-63EB-9D34-22EF-9E6FDB47CDBC}"/>
                    </a:ext>
                  </a:extLst>
                </p14:cNvPr>
                <p14:cNvContentPartPr/>
                <p14:nvPr/>
              </p14:nvContentPartPr>
              <p14:xfrm>
                <a:off x="635727" y="2860265"/>
                <a:ext cx="82800" cy="130680"/>
              </p14:xfrm>
            </p:contentPart>
          </mc:Choice>
          <mc:Fallback>
            <p:pic>
              <p:nvPicPr>
                <p:cNvPr id="200" name="Freihand 199">
                  <a:extLst>
                    <a:ext uri="{FF2B5EF4-FFF2-40B4-BE49-F238E27FC236}">
                      <a16:creationId xmlns:a16="http://schemas.microsoft.com/office/drawing/2014/main" id="{25C2F321-63EB-9D34-22EF-9E6FDB47CDBC}"/>
                    </a:ext>
                  </a:extLst>
                </p:cNvPr>
                <p:cNvPicPr/>
                <p:nvPr/>
              </p:nvPicPr>
              <p:blipFill>
                <a:blip r:embed="rId416"/>
                <a:stretch>
                  <a:fillRect/>
                </a:stretch>
              </p:blipFill>
              <p:spPr>
                <a:xfrm>
                  <a:off x="627087" y="2851265"/>
                  <a:ext cx="100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01" name="Freihand 200">
                  <a:extLst>
                    <a:ext uri="{FF2B5EF4-FFF2-40B4-BE49-F238E27FC236}">
                      <a16:creationId xmlns:a16="http://schemas.microsoft.com/office/drawing/2014/main" id="{82A7E8AF-8E99-3054-01DE-0CA062C10ED9}"/>
                    </a:ext>
                  </a:extLst>
                </p14:cNvPr>
                <p14:cNvContentPartPr/>
                <p14:nvPr/>
              </p14:nvContentPartPr>
              <p14:xfrm>
                <a:off x="692607" y="2724185"/>
                <a:ext cx="80280" cy="258120"/>
              </p14:xfrm>
            </p:contentPart>
          </mc:Choice>
          <mc:Fallback>
            <p:pic>
              <p:nvPicPr>
                <p:cNvPr id="201" name="Freihand 200">
                  <a:extLst>
                    <a:ext uri="{FF2B5EF4-FFF2-40B4-BE49-F238E27FC236}">
                      <a16:creationId xmlns:a16="http://schemas.microsoft.com/office/drawing/2014/main" id="{82A7E8AF-8E99-3054-01DE-0CA062C10ED9}"/>
                    </a:ext>
                  </a:extLst>
                </p:cNvPr>
                <p:cNvPicPr/>
                <p:nvPr/>
              </p:nvPicPr>
              <p:blipFill>
                <a:blip r:embed="rId418"/>
                <a:stretch>
                  <a:fillRect/>
                </a:stretch>
              </p:blipFill>
              <p:spPr>
                <a:xfrm>
                  <a:off x="683607" y="2715185"/>
                  <a:ext cx="979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03" name="Freihand 202">
                  <a:extLst>
                    <a:ext uri="{FF2B5EF4-FFF2-40B4-BE49-F238E27FC236}">
                      <a16:creationId xmlns:a16="http://schemas.microsoft.com/office/drawing/2014/main" id="{9D966FA6-C1E0-006F-A240-AE1C2FE0374B}"/>
                    </a:ext>
                  </a:extLst>
                </p14:cNvPr>
                <p14:cNvContentPartPr/>
                <p14:nvPr/>
              </p14:nvContentPartPr>
              <p14:xfrm>
                <a:off x="223527" y="3138545"/>
                <a:ext cx="19800" cy="139680"/>
              </p14:xfrm>
            </p:contentPart>
          </mc:Choice>
          <mc:Fallback>
            <p:pic>
              <p:nvPicPr>
                <p:cNvPr id="203" name="Freihand 202">
                  <a:extLst>
                    <a:ext uri="{FF2B5EF4-FFF2-40B4-BE49-F238E27FC236}">
                      <a16:creationId xmlns:a16="http://schemas.microsoft.com/office/drawing/2014/main" id="{9D966FA6-C1E0-006F-A240-AE1C2FE0374B}"/>
                    </a:ext>
                  </a:extLst>
                </p:cNvPr>
                <p:cNvPicPr/>
                <p:nvPr/>
              </p:nvPicPr>
              <p:blipFill>
                <a:blip r:embed="rId420"/>
                <a:stretch>
                  <a:fillRect/>
                </a:stretch>
              </p:blipFill>
              <p:spPr>
                <a:xfrm>
                  <a:off x="214887" y="3129545"/>
                  <a:ext cx="37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04" name="Freihand 203">
                  <a:extLst>
                    <a:ext uri="{FF2B5EF4-FFF2-40B4-BE49-F238E27FC236}">
                      <a16:creationId xmlns:a16="http://schemas.microsoft.com/office/drawing/2014/main" id="{7B8DC079-1D98-4C26-7950-02BD8FED9E61}"/>
                    </a:ext>
                  </a:extLst>
                </p14:cNvPr>
                <p14:cNvContentPartPr/>
                <p14:nvPr/>
              </p14:nvContentPartPr>
              <p14:xfrm>
                <a:off x="180687" y="3197585"/>
                <a:ext cx="140040" cy="24120"/>
              </p14:xfrm>
            </p:contentPart>
          </mc:Choice>
          <mc:Fallback>
            <p:pic>
              <p:nvPicPr>
                <p:cNvPr id="204" name="Freihand 203">
                  <a:extLst>
                    <a:ext uri="{FF2B5EF4-FFF2-40B4-BE49-F238E27FC236}">
                      <a16:creationId xmlns:a16="http://schemas.microsoft.com/office/drawing/2014/main" id="{7B8DC079-1D98-4C26-7950-02BD8FED9E61}"/>
                    </a:ext>
                  </a:extLst>
                </p:cNvPr>
                <p:cNvPicPr/>
                <p:nvPr/>
              </p:nvPicPr>
              <p:blipFill>
                <a:blip r:embed="rId422"/>
                <a:stretch>
                  <a:fillRect/>
                </a:stretch>
              </p:blipFill>
              <p:spPr>
                <a:xfrm>
                  <a:off x="172047" y="3188945"/>
                  <a:ext cx="157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05" name="Freihand 204">
                  <a:extLst>
                    <a:ext uri="{FF2B5EF4-FFF2-40B4-BE49-F238E27FC236}">
                      <a16:creationId xmlns:a16="http://schemas.microsoft.com/office/drawing/2014/main" id="{42396D82-9AFF-6704-987B-761A8B82D366}"/>
                    </a:ext>
                  </a:extLst>
                </p14:cNvPr>
                <p14:cNvContentPartPr/>
                <p14:nvPr/>
              </p14:nvContentPartPr>
              <p14:xfrm>
                <a:off x="364287" y="3099665"/>
                <a:ext cx="103320" cy="207360"/>
              </p14:xfrm>
            </p:contentPart>
          </mc:Choice>
          <mc:Fallback>
            <p:pic>
              <p:nvPicPr>
                <p:cNvPr id="205" name="Freihand 204">
                  <a:extLst>
                    <a:ext uri="{FF2B5EF4-FFF2-40B4-BE49-F238E27FC236}">
                      <a16:creationId xmlns:a16="http://schemas.microsoft.com/office/drawing/2014/main" id="{42396D82-9AFF-6704-987B-761A8B82D366}"/>
                    </a:ext>
                  </a:extLst>
                </p:cNvPr>
                <p:cNvPicPr/>
                <p:nvPr/>
              </p:nvPicPr>
              <p:blipFill>
                <a:blip r:embed="rId424"/>
                <a:stretch>
                  <a:fillRect/>
                </a:stretch>
              </p:blipFill>
              <p:spPr>
                <a:xfrm>
                  <a:off x="355647" y="3091025"/>
                  <a:ext cx="120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07" name="Freihand 206">
                  <a:extLst>
                    <a:ext uri="{FF2B5EF4-FFF2-40B4-BE49-F238E27FC236}">
                      <a16:creationId xmlns:a16="http://schemas.microsoft.com/office/drawing/2014/main" id="{04A0B701-FBF7-5D71-C0F2-72A1F90A42DB}"/>
                    </a:ext>
                  </a:extLst>
                </p14:cNvPr>
                <p14:cNvContentPartPr/>
                <p14:nvPr/>
              </p14:nvContentPartPr>
              <p14:xfrm>
                <a:off x="2147007" y="3489185"/>
                <a:ext cx="81000" cy="36360"/>
              </p14:xfrm>
            </p:contentPart>
          </mc:Choice>
          <mc:Fallback>
            <p:pic>
              <p:nvPicPr>
                <p:cNvPr id="207" name="Freihand 206">
                  <a:extLst>
                    <a:ext uri="{FF2B5EF4-FFF2-40B4-BE49-F238E27FC236}">
                      <a16:creationId xmlns:a16="http://schemas.microsoft.com/office/drawing/2014/main" id="{04A0B701-FBF7-5D71-C0F2-72A1F90A42DB}"/>
                    </a:ext>
                  </a:extLst>
                </p:cNvPr>
                <p:cNvPicPr/>
                <p:nvPr/>
              </p:nvPicPr>
              <p:blipFill>
                <a:blip r:embed="rId426"/>
                <a:stretch>
                  <a:fillRect/>
                </a:stretch>
              </p:blipFill>
              <p:spPr>
                <a:xfrm>
                  <a:off x="2138367" y="3480545"/>
                  <a:ext cx="98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08" name="Freihand 207">
                  <a:extLst>
                    <a:ext uri="{FF2B5EF4-FFF2-40B4-BE49-F238E27FC236}">
                      <a16:creationId xmlns:a16="http://schemas.microsoft.com/office/drawing/2014/main" id="{047072C2-46E2-B403-6A38-09C3C992DF8E}"/>
                    </a:ext>
                  </a:extLst>
                </p14:cNvPr>
                <p14:cNvContentPartPr/>
                <p14:nvPr/>
              </p14:nvContentPartPr>
              <p14:xfrm>
                <a:off x="2191647" y="3430505"/>
                <a:ext cx="76320" cy="237240"/>
              </p14:xfrm>
            </p:contentPart>
          </mc:Choice>
          <mc:Fallback>
            <p:pic>
              <p:nvPicPr>
                <p:cNvPr id="208" name="Freihand 207">
                  <a:extLst>
                    <a:ext uri="{FF2B5EF4-FFF2-40B4-BE49-F238E27FC236}">
                      <a16:creationId xmlns:a16="http://schemas.microsoft.com/office/drawing/2014/main" id="{047072C2-46E2-B403-6A38-09C3C992DF8E}"/>
                    </a:ext>
                  </a:extLst>
                </p:cNvPr>
                <p:cNvPicPr/>
                <p:nvPr/>
              </p:nvPicPr>
              <p:blipFill>
                <a:blip r:embed="rId428"/>
                <a:stretch>
                  <a:fillRect/>
                </a:stretch>
              </p:blipFill>
              <p:spPr>
                <a:xfrm>
                  <a:off x="2182647" y="3421505"/>
                  <a:ext cx="93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10" name="Freihand 209">
                  <a:extLst>
                    <a:ext uri="{FF2B5EF4-FFF2-40B4-BE49-F238E27FC236}">
                      <a16:creationId xmlns:a16="http://schemas.microsoft.com/office/drawing/2014/main" id="{60727FB9-A1B7-7161-2F0C-B8E697D48C23}"/>
                    </a:ext>
                  </a:extLst>
                </p14:cNvPr>
                <p14:cNvContentPartPr/>
                <p14:nvPr/>
              </p14:nvContentPartPr>
              <p14:xfrm>
                <a:off x="2297487" y="3390905"/>
                <a:ext cx="113040" cy="115920"/>
              </p14:xfrm>
            </p:contentPart>
          </mc:Choice>
          <mc:Fallback>
            <p:pic>
              <p:nvPicPr>
                <p:cNvPr id="210" name="Freihand 209">
                  <a:extLst>
                    <a:ext uri="{FF2B5EF4-FFF2-40B4-BE49-F238E27FC236}">
                      <a16:creationId xmlns:a16="http://schemas.microsoft.com/office/drawing/2014/main" id="{60727FB9-A1B7-7161-2F0C-B8E697D48C23}"/>
                    </a:ext>
                  </a:extLst>
                </p:cNvPr>
                <p:cNvPicPr/>
                <p:nvPr/>
              </p:nvPicPr>
              <p:blipFill>
                <a:blip r:embed="rId430"/>
                <a:stretch>
                  <a:fillRect/>
                </a:stretch>
              </p:blipFill>
              <p:spPr>
                <a:xfrm>
                  <a:off x="2288847" y="3381905"/>
                  <a:ext cx="13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12" name="Freihand 211">
                  <a:extLst>
                    <a:ext uri="{FF2B5EF4-FFF2-40B4-BE49-F238E27FC236}">
                      <a16:creationId xmlns:a16="http://schemas.microsoft.com/office/drawing/2014/main" id="{E6977250-24A8-E5F4-A9B8-3DBF607CBF6F}"/>
                    </a:ext>
                  </a:extLst>
                </p14:cNvPr>
                <p14:cNvContentPartPr/>
                <p14:nvPr/>
              </p14:nvContentPartPr>
              <p14:xfrm>
                <a:off x="2425647" y="3378665"/>
                <a:ext cx="79200" cy="202680"/>
              </p14:xfrm>
            </p:contentPart>
          </mc:Choice>
          <mc:Fallback>
            <p:pic>
              <p:nvPicPr>
                <p:cNvPr id="212" name="Freihand 211">
                  <a:extLst>
                    <a:ext uri="{FF2B5EF4-FFF2-40B4-BE49-F238E27FC236}">
                      <a16:creationId xmlns:a16="http://schemas.microsoft.com/office/drawing/2014/main" id="{E6977250-24A8-E5F4-A9B8-3DBF607CBF6F}"/>
                    </a:ext>
                  </a:extLst>
                </p:cNvPr>
                <p:cNvPicPr/>
                <p:nvPr/>
              </p:nvPicPr>
              <p:blipFill>
                <a:blip r:embed="rId432"/>
                <a:stretch>
                  <a:fillRect/>
                </a:stretch>
              </p:blipFill>
              <p:spPr>
                <a:xfrm>
                  <a:off x="2416647" y="3370025"/>
                  <a:ext cx="96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13" name="Freihand 212">
                  <a:extLst>
                    <a:ext uri="{FF2B5EF4-FFF2-40B4-BE49-F238E27FC236}">
                      <a16:creationId xmlns:a16="http://schemas.microsoft.com/office/drawing/2014/main" id="{2629F065-6F4E-1BBD-01B3-6BE213600B97}"/>
                    </a:ext>
                  </a:extLst>
                </p14:cNvPr>
                <p14:cNvContentPartPr/>
                <p14:nvPr/>
              </p14:nvContentPartPr>
              <p14:xfrm>
                <a:off x="2549487" y="3476945"/>
                <a:ext cx="53640" cy="82800"/>
              </p14:xfrm>
            </p:contentPart>
          </mc:Choice>
          <mc:Fallback>
            <p:pic>
              <p:nvPicPr>
                <p:cNvPr id="213" name="Freihand 212">
                  <a:extLst>
                    <a:ext uri="{FF2B5EF4-FFF2-40B4-BE49-F238E27FC236}">
                      <a16:creationId xmlns:a16="http://schemas.microsoft.com/office/drawing/2014/main" id="{2629F065-6F4E-1BBD-01B3-6BE213600B97}"/>
                    </a:ext>
                  </a:extLst>
                </p:cNvPr>
                <p:cNvPicPr/>
                <p:nvPr/>
              </p:nvPicPr>
              <p:blipFill>
                <a:blip r:embed="rId434"/>
                <a:stretch>
                  <a:fillRect/>
                </a:stretch>
              </p:blipFill>
              <p:spPr>
                <a:xfrm>
                  <a:off x="2540487" y="3467945"/>
                  <a:ext cx="7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14" name="Freihand 213">
                  <a:extLst>
                    <a:ext uri="{FF2B5EF4-FFF2-40B4-BE49-F238E27FC236}">
                      <a16:creationId xmlns:a16="http://schemas.microsoft.com/office/drawing/2014/main" id="{27DAF15C-8655-46B8-5529-24B8E4BA7C47}"/>
                    </a:ext>
                  </a:extLst>
                </p14:cNvPr>
                <p14:cNvContentPartPr/>
                <p14:nvPr/>
              </p14:nvContentPartPr>
              <p14:xfrm>
                <a:off x="2573967" y="3376865"/>
                <a:ext cx="8640" cy="7920"/>
              </p14:xfrm>
            </p:contentPart>
          </mc:Choice>
          <mc:Fallback>
            <p:pic>
              <p:nvPicPr>
                <p:cNvPr id="214" name="Freihand 213">
                  <a:extLst>
                    <a:ext uri="{FF2B5EF4-FFF2-40B4-BE49-F238E27FC236}">
                      <a16:creationId xmlns:a16="http://schemas.microsoft.com/office/drawing/2014/main" id="{27DAF15C-8655-46B8-5529-24B8E4BA7C47}"/>
                    </a:ext>
                  </a:extLst>
                </p:cNvPr>
                <p:cNvPicPr/>
                <p:nvPr/>
              </p:nvPicPr>
              <p:blipFill>
                <a:blip r:embed="rId237"/>
                <a:stretch>
                  <a:fillRect/>
                </a:stretch>
              </p:blipFill>
              <p:spPr>
                <a:xfrm>
                  <a:off x="2564967" y="3367865"/>
                  <a:ext cx="26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5" name="Freihand 214">
                  <a:extLst>
                    <a:ext uri="{FF2B5EF4-FFF2-40B4-BE49-F238E27FC236}">
                      <a16:creationId xmlns:a16="http://schemas.microsoft.com/office/drawing/2014/main" id="{791854CB-4169-C938-135C-8FF6305E40E5}"/>
                    </a:ext>
                  </a:extLst>
                </p14:cNvPr>
                <p14:cNvContentPartPr/>
                <p14:nvPr/>
              </p14:nvContentPartPr>
              <p14:xfrm>
                <a:off x="2625447" y="3518705"/>
                <a:ext cx="69840" cy="98640"/>
              </p14:xfrm>
            </p:contentPart>
          </mc:Choice>
          <mc:Fallback>
            <p:pic>
              <p:nvPicPr>
                <p:cNvPr id="215" name="Freihand 214">
                  <a:extLst>
                    <a:ext uri="{FF2B5EF4-FFF2-40B4-BE49-F238E27FC236}">
                      <a16:creationId xmlns:a16="http://schemas.microsoft.com/office/drawing/2014/main" id="{791854CB-4169-C938-135C-8FF6305E40E5}"/>
                    </a:ext>
                  </a:extLst>
                </p:cNvPr>
                <p:cNvPicPr/>
                <p:nvPr/>
              </p:nvPicPr>
              <p:blipFill>
                <a:blip r:embed="rId437"/>
                <a:stretch>
                  <a:fillRect/>
                </a:stretch>
              </p:blipFill>
              <p:spPr>
                <a:xfrm>
                  <a:off x="2616807" y="3509705"/>
                  <a:ext cx="87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6" name="Freihand 215">
                  <a:extLst>
                    <a:ext uri="{FF2B5EF4-FFF2-40B4-BE49-F238E27FC236}">
                      <a16:creationId xmlns:a16="http://schemas.microsoft.com/office/drawing/2014/main" id="{73934EB8-B09D-3042-8EC6-CB136EFBCC55}"/>
                    </a:ext>
                  </a:extLst>
                </p14:cNvPr>
                <p14:cNvContentPartPr/>
                <p14:nvPr/>
              </p14:nvContentPartPr>
              <p14:xfrm>
                <a:off x="2724087" y="3408905"/>
                <a:ext cx="73080" cy="240840"/>
              </p14:xfrm>
            </p:contentPart>
          </mc:Choice>
          <mc:Fallback>
            <p:pic>
              <p:nvPicPr>
                <p:cNvPr id="216" name="Freihand 215">
                  <a:extLst>
                    <a:ext uri="{FF2B5EF4-FFF2-40B4-BE49-F238E27FC236}">
                      <a16:creationId xmlns:a16="http://schemas.microsoft.com/office/drawing/2014/main" id="{73934EB8-B09D-3042-8EC6-CB136EFBCC55}"/>
                    </a:ext>
                  </a:extLst>
                </p:cNvPr>
                <p:cNvPicPr/>
                <p:nvPr/>
              </p:nvPicPr>
              <p:blipFill>
                <a:blip r:embed="rId439"/>
                <a:stretch>
                  <a:fillRect/>
                </a:stretch>
              </p:blipFill>
              <p:spPr>
                <a:xfrm>
                  <a:off x="2715087" y="3399905"/>
                  <a:ext cx="90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17" name="Freihand 316">
                  <a:extLst>
                    <a:ext uri="{FF2B5EF4-FFF2-40B4-BE49-F238E27FC236}">
                      <a16:creationId xmlns:a16="http://schemas.microsoft.com/office/drawing/2014/main" id="{EF420B49-C315-08E1-B920-3FAD4A85A74C}"/>
                    </a:ext>
                  </a:extLst>
                </p14:cNvPr>
                <p14:cNvContentPartPr/>
                <p14:nvPr/>
              </p14:nvContentPartPr>
              <p14:xfrm>
                <a:off x="4311327" y="1602065"/>
                <a:ext cx="157320" cy="59040"/>
              </p14:xfrm>
            </p:contentPart>
          </mc:Choice>
          <mc:Fallback>
            <p:pic>
              <p:nvPicPr>
                <p:cNvPr id="317" name="Freihand 316">
                  <a:extLst>
                    <a:ext uri="{FF2B5EF4-FFF2-40B4-BE49-F238E27FC236}">
                      <a16:creationId xmlns:a16="http://schemas.microsoft.com/office/drawing/2014/main" id="{EF420B49-C315-08E1-B920-3FAD4A85A74C}"/>
                    </a:ext>
                  </a:extLst>
                </p:cNvPr>
                <p:cNvPicPr/>
                <p:nvPr/>
              </p:nvPicPr>
              <p:blipFill>
                <a:blip r:embed="rId441"/>
                <a:stretch>
                  <a:fillRect/>
                </a:stretch>
              </p:blipFill>
              <p:spPr>
                <a:xfrm>
                  <a:off x="4302327" y="1593065"/>
                  <a:ext cx="1749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2">
            <p14:nvContentPartPr>
              <p14:cNvPr id="319" name="Freihand 318">
                <a:extLst>
                  <a:ext uri="{FF2B5EF4-FFF2-40B4-BE49-F238E27FC236}">
                    <a16:creationId xmlns:a16="http://schemas.microsoft.com/office/drawing/2014/main" id="{6C667A0A-204B-AAAA-35BB-E155B2F2C016}"/>
                  </a:ext>
                </a:extLst>
              </p14:cNvPr>
              <p14:cNvContentPartPr/>
              <p14:nvPr/>
            </p14:nvContentPartPr>
            <p14:xfrm>
              <a:off x="1747407" y="4323305"/>
              <a:ext cx="20520" cy="61200"/>
            </p14:xfrm>
          </p:contentPart>
        </mc:Choice>
        <mc:Fallback>
          <p:pic>
            <p:nvPicPr>
              <p:cNvPr id="319" name="Freihand 318">
                <a:extLst>
                  <a:ext uri="{FF2B5EF4-FFF2-40B4-BE49-F238E27FC236}">
                    <a16:creationId xmlns:a16="http://schemas.microsoft.com/office/drawing/2014/main" id="{6C667A0A-204B-AAAA-35BB-E155B2F2C016}"/>
                  </a:ext>
                </a:extLst>
              </p:cNvPr>
              <p:cNvPicPr/>
              <p:nvPr/>
            </p:nvPicPr>
            <p:blipFill>
              <a:blip r:embed="rId443"/>
              <a:stretch>
                <a:fillRect/>
              </a:stretch>
            </p:blipFill>
            <p:spPr>
              <a:xfrm>
                <a:off x="1738767" y="4314305"/>
                <a:ext cx="38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20" name="Freihand 319">
                <a:extLst>
                  <a:ext uri="{FF2B5EF4-FFF2-40B4-BE49-F238E27FC236}">
                    <a16:creationId xmlns:a16="http://schemas.microsoft.com/office/drawing/2014/main" id="{250B39BC-2B86-08C9-6F5F-A87D8246E691}"/>
                  </a:ext>
                </a:extLst>
              </p14:cNvPr>
              <p14:cNvContentPartPr/>
              <p14:nvPr/>
            </p14:nvContentPartPr>
            <p14:xfrm>
              <a:off x="1482807" y="4135745"/>
              <a:ext cx="14040" cy="28080"/>
            </p14:xfrm>
          </p:contentPart>
        </mc:Choice>
        <mc:Fallback>
          <p:pic>
            <p:nvPicPr>
              <p:cNvPr id="320" name="Freihand 319">
                <a:extLst>
                  <a:ext uri="{FF2B5EF4-FFF2-40B4-BE49-F238E27FC236}">
                    <a16:creationId xmlns:a16="http://schemas.microsoft.com/office/drawing/2014/main" id="{250B39BC-2B86-08C9-6F5F-A87D8246E691}"/>
                  </a:ext>
                </a:extLst>
              </p:cNvPr>
              <p:cNvPicPr/>
              <p:nvPr/>
            </p:nvPicPr>
            <p:blipFill>
              <a:blip r:embed="rId445"/>
              <a:stretch>
                <a:fillRect/>
              </a:stretch>
            </p:blipFill>
            <p:spPr>
              <a:xfrm>
                <a:off x="1473807" y="4127105"/>
                <a:ext cx="31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21" name="Freihand 320">
                <a:extLst>
                  <a:ext uri="{FF2B5EF4-FFF2-40B4-BE49-F238E27FC236}">
                    <a16:creationId xmlns:a16="http://schemas.microsoft.com/office/drawing/2014/main" id="{1C3027DB-22E6-424F-7A1D-BC9D94A35FED}"/>
                  </a:ext>
                </a:extLst>
              </p14:cNvPr>
              <p14:cNvContentPartPr/>
              <p14:nvPr/>
            </p14:nvContentPartPr>
            <p14:xfrm>
              <a:off x="3467847" y="5707145"/>
              <a:ext cx="17640" cy="33120"/>
            </p14:xfrm>
          </p:contentPart>
        </mc:Choice>
        <mc:Fallback>
          <p:pic>
            <p:nvPicPr>
              <p:cNvPr id="321" name="Freihand 320">
                <a:extLst>
                  <a:ext uri="{FF2B5EF4-FFF2-40B4-BE49-F238E27FC236}">
                    <a16:creationId xmlns:a16="http://schemas.microsoft.com/office/drawing/2014/main" id="{1C3027DB-22E6-424F-7A1D-BC9D94A35FED}"/>
                  </a:ext>
                </a:extLst>
              </p:cNvPr>
              <p:cNvPicPr/>
              <p:nvPr/>
            </p:nvPicPr>
            <p:blipFill>
              <a:blip r:embed="rId447"/>
              <a:stretch>
                <a:fillRect/>
              </a:stretch>
            </p:blipFill>
            <p:spPr>
              <a:xfrm>
                <a:off x="3459207" y="5698145"/>
                <a:ext cx="35280" cy="50760"/>
              </a:xfrm>
              <a:prstGeom prst="rect">
                <a:avLst/>
              </a:prstGeom>
            </p:spPr>
          </p:pic>
        </mc:Fallback>
      </mc:AlternateContent>
      <p:grpSp>
        <p:nvGrpSpPr>
          <p:cNvPr id="323" name="Gruppieren 322">
            <a:extLst>
              <a:ext uri="{FF2B5EF4-FFF2-40B4-BE49-F238E27FC236}">
                <a16:creationId xmlns:a16="http://schemas.microsoft.com/office/drawing/2014/main" id="{D8587A1E-AA18-E3CC-EC07-A64AE76ADE4C}"/>
              </a:ext>
            </a:extLst>
          </p:cNvPr>
          <p:cNvGrpSpPr/>
          <p:nvPr/>
        </p:nvGrpSpPr>
        <p:grpSpPr>
          <a:xfrm>
            <a:off x="514047" y="3743705"/>
            <a:ext cx="3403080" cy="2579040"/>
            <a:chOff x="514047" y="3743705"/>
            <a:chExt cx="3403080" cy="2579040"/>
          </a:xfrm>
        </p:grpSpPr>
        <mc:AlternateContent xmlns:mc="http://schemas.openxmlformats.org/markup-compatibility/2006">
          <mc:Choice xmlns:p14="http://schemas.microsoft.com/office/powerpoint/2010/main" Requires="p14">
            <p:contentPart p14:bwMode="auto" r:id="rId448">
              <p14:nvContentPartPr>
                <p14:cNvPr id="218" name="Freihand 217">
                  <a:extLst>
                    <a:ext uri="{FF2B5EF4-FFF2-40B4-BE49-F238E27FC236}">
                      <a16:creationId xmlns:a16="http://schemas.microsoft.com/office/drawing/2014/main" id="{93B4A0AF-3203-54E7-0B53-E5CE4142AB5B}"/>
                    </a:ext>
                  </a:extLst>
                </p14:cNvPr>
                <p14:cNvContentPartPr/>
                <p14:nvPr/>
              </p14:nvContentPartPr>
              <p14:xfrm>
                <a:off x="608367" y="3743705"/>
                <a:ext cx="235080" cy="350640"/>
              </p14:xfrm>
            </p:contentPart>
          </mc:Choice>
          <mc:Fallback>
            <p:pic>
              <p:nvPicPr>
                <p:cNvPr id="218" name="Freihand 217">
                  <a:extLst>
                    <a:ext uri="{FF2B5EF4-FFF2-40B4-BE49-F238E27FC236}">
                      <a16:creationId xmlns:a16="http://schemas.microsoft.com/office/drawing/2014/main" id="{93B4A0AF-3203-54E7-0B53-E5CE4142AB5B}"/>
                    </a:ext>
                  </a:extLst>
                </p:cNvPr>
                <p:cNvPicPr/>
                <p:nvPr/>
              </p:nvPicPr>
              <p:blipFill>
                <a:blip r:embed="rId449"/>
                <a:stretch>
                  <a:fillRect/>
                </a:stretch>
              </p:blipFill>
              <p:spPr>
                <a:xfrm>
                  <a:off x="599727" y="3734705"/>
                  <a:ext cx="2527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0" name="Freihand 219">
                  <a:extLst>
                    <a:ext uri="{FF2B5EF4-FFF2-40B4-BE49-F238E27FC236}">
                      <a16:creationId xmlns:a16="http://schemas.microsoft.com/office/drawing/2014/main" id="{0B1F463E-2B14-D6A9-06FA-BCB52348C777}"/>
                    </a:ext>
                  </a:extLst>
                </p14:cNvPr>
                <p14:cNvContentPartPr/>
                <p14:nvPr/>
              </p14:nvContentPartPr>
              <p14:xfrm>
                <a:off x="2212527" y="3803465"/>
                <a:ext cx="2880" cy="125280"/>
              </p14:xfrm>
            </p:contentPart>
          </mc:Choice>
          <mc:Fallback>
            <p:pic>
              <p:nvPicPr>
                <p:cNvPr id="220" name="Freihand 219">
                  <a:extLst>
                    <a:ext uri="{FF2B5EF4-FFF2-40B4-BE49-F238E27FC236}">
                      <a16:creationId xmlns:a16="http://schemas.microsoft.com/office/drawing/2014/main" id="{0B1F463E-2B14-D6A9-06FA-BCB52348C777}"/>
                    </a:ext>
                  </a:extLst>
                </p:cNvPr>
                <p:cNvPicPr/>
                <p:nvPr/>
              </p:nvPicPr>
              <p:blipFill>
                <a:blip r:embed="rId451"/>
                <a:stretch>
                  <a:fillRect/>
                </a:stretch>
              </p:blipFill>
              <p:spPr>
                <a:xfrm>
                  <a:off x="2203887" y="3794825"/>
                  <a:ext cx="20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3" name="Freihand 222">
                  <a:extLst>
                    <a:ext uri="{FF2B5EF4-FFF2-40B4-BE49-F238E27FC236}">
                      <a16:creationId xmlns:a16="http://schemas.microsoft.com/office/drawing/2014/main" id="{208A2826-1586-193F-D831-E1E09A43683F}"/>
                    </a:ext>
                  </a:extLst>
                </p14:cNvPr>
                <p14:cNvContentPartPr/>
                <p14:nvPr/>
              </p14:nvContentPartPr>
              <p14:xfrm>
                <a:off x="2230527" y="5234105"/>
                <a:ext cx="27000" cy="969840"/>
              </p14:xfrm>
            </p:contentPart>
          </mc:Choice>
          <mc:Fallback>
            <p:pic>
              <p:nvPicPr>
                <p:cNvPr id="223" name="Freihand 222">
                  <a:extLst>
                    <a:ext uri="{FF2B5EF4-FFF2-40B4-BE49-F238E27FC236}">
                      <a16:creationId xmlns:a16="http://schemas.microsoft.com/office/drawing/2014/main" id="{208A2826-1586-193F-D831-E1E09A43683F}"/>
                    </a:ext>
                  </a:extLst>
                </p:cNvPr>
                <p:cNvPicPr/>
                <p:nvPr/>
              </p:nvPicPr>
              <p:blipFill>
                <a:blip r:embed="rId453"/>
                <a:stretch>
                  <a:fillRect/>
                </a:stretch>
              </p:blipFill>
              <p:spPr>
                <a:xfrm>
                  <a:off x="2221527" y="5225465"/>
                  <a:ext cx="44640" cy="9874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9" name="Freihand 288">
                  <a:extLst>
                    <a:ext uri="{FF2B5EF4-FFF2-40B4-BE49-F238E27FC236}">
                      <a16:creationId xmlns:a16="http://schemas.microsoft.com/office/drawing/2014/main" id="{F9752A2F-236A-B957-76A6-A3BBAD122356}"/>
                    </a:ext>
                  </a:extLst>
                </p14:cNvPr>
                <p14:cNvContentPartPr/>
                <p14:nvPr/>
              </p14:nvContentPartPr>
              <p14:xfrm>
                <a:off x="819327" y="4788785"/>
                <a:ext cx="193680" cy="29880"/>
              </p14:xfrm>
            </p:contentPart>
          </mc:Choice>
          <mc:Fallback>
            <p:pic>
              <p:nvPicPr>
                <p:cNvPr id="289" name="Freihand 288">
                  <a:extLst>
                    <a:ext uri="{FF2B5EF4-FFF2-40B4-BE49-F238E27FC236}">
                      <a16:creationId xmlns:a16="http://schemas.microsoft.com/office/drawing/2014/main" id="{F9752A2F-236A-B957-76A6-A3BBAD122356}"/>
                    </a:ext>
                  </a:extLst>
                </p:cNvPr>
                <p:cNvPicPr/>
                <p:nvPr/>
              </p:nvPicPr>
              <p:blipFill>
                <a:blip r:embed="rId455"/>
                <a:stretch>
                  <a:fillRect/>
                </a:stretch>
              </p:blipFill>
              <p:spPr>
                <a:xfrm>
                  <a:off x="810687" y="4780145"/>
                  <a:ext cx="211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0" name="Freihand 289">
                  <a:extLst>
                    <a:ext uri="{FF2B5EF4-FFF2-40B4-BE49-F238E27FC236}">
                      <a16:creationId xmlns:a16="http://schemas.microsoft.com/office/drawing/2014/main" id="{0B8E52DB-20E5-21D1-BD09-C72002C40BFB}"/>
                    </a:ext>
                  </a:extLst>
                </p14:cNvPr>
                <p14:cNvContentPartPr/>
                <p14:nvPr/>
              </p14:nvContentPartPr>
              <p14:xfrm>
                <a:off x="514047" y="4709585"/>
                <a:ext cx="101520" cy="163440"/>
              </p14:xfrm>
            </p:contentPart>
          </mc:Choice>
          <mc:Fallback>
            <p:pic>
              <p:nvPicPr>
                <p:cNvPr id="290" name="Freihand 289">
                  <a:extLst>
                    <a:ext uri="{FF2B5EF4-FFF2-40B4-BE49-F238E27FC236}">
                      <a16:creationId xmlns:a16="http://schemas.microsoft.com/office/drawing/2014/main" id="{0B8E52DB-20E5-21D1-BD09-C72002C40BFB}"/>
                    </a:ext>
                  </a:extLst>
                </p:cNvPr>
                <p:cNvPicPr/>
                <p:nvPr/>
              </p:nvPicPr>
              <p:blipFill>
                <a:blip r:embed="rId457"/>
                <a:stretch>
                  <a:fillRect/>
                </a:stretch>
              </p:blipFill>
              <p:spPr>
                <a:xfrm>
                  <a:off x="505407" y="4700945"/>
                  <a:ext cx="119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1" name="Freihand 290">
                  <a:extLst>
                    <a:ext uri="{FF2B5EF4-FFF2-40B4-BE49-F238E27FC236}">
                      <a16:creationId xmlns:a16="http://schemas.microsoft.com/office/drawing/2014/main" id="{E48711A0-69DD-DA2C-4899-E9CFFC1FAF27}"/>
                    </a:ext>
                  </a:extLst>
                </p14:cNvPr>
                <p14:cNvContentPartPr/>
                <p14:nvPr/>
              </p14:nvContentPartPr>
              <p14:xfrm>
                <a:off x="563727" y="4668185"/>
                <a:ext cx="14400" cy="3600"/>
              </p14:xfrm>
            </p:contentPart>
          </mc:Choice>
          <mc:Fallback>
            <p:pic>
              <p:nvPicPr>
                <p:cNvPr id="291" name="Freihand 290">
                  <a:extLst>
                    <a:ext uri="{FF2B5EF4-FFF2-40B4-BE49-F238E27FC236}">
                      <a16:creationId xmlns:a16="http://schemas.microsoft.com/office/drawing/2014/main" id="{E48711A0-69DD-DA2C-4899-E9CFFC1FAF27}"/>
                    </a:ext>
                  </a:extLst>
                </p:cNvPr>
                <p:cNvPicPr/>
                <p:nvPr/>
              </p:nvPicPr>
              <p:blipFill>
                <a:blip r:embed="rId259"/>
                <a:stretch>
                  <a:fillRect/>
                </a:stretch>
              </p:blipFill>
              <p:spPr>
                <a:xfrm>
                  <a:off x="554727" y="4659545"/>
                  <a:ext cx="32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2" name="Freihand 291">
                  <a:extLst>
                    <a:ext uri="{FF2B5EF4-FFF2-40B4-BE49-F238E27FC236}">
                      <a16:creationId xmlns:a16="http://schemas.microsoft.com/office/drawing/2014/main" id="{25409A97-CB87-F3BB-2689-FD3A73ACBED5}"/>
                    </a:ext>
                  </a:extLst>
                </p14:cNvPr>
                <p14:cNvContentPartPr/>
                <p14:nvPr/>
              </p14:nvContentPartPr>
              <p14:xfrm>
                <a:off x="643647" y="4823705"/>
                <a:ext cx="88920" cy="163800"/>
              </p14:xfrm>
            </p:contentPart>
          </mc:Choice>
          <mc:Fallback>
            <p:pic>
              <p:nvPicPr>
                <p:cNvPr id="292" name="Freihand 291">
                  <a:extLst>
                    <a:ext uri="{FF2B5EF4-FFF2-40B4-BE49-F238E27FC236}">
                      <a16:creationId xmlns:a16="http://schemas.microsoft.com/office/drawing/2014/main" id="{25409A97-CB87-F3BB-2689-FD3A73ACBED5}"/>
                    </a:ext>
                  </a:extLst>
                </p:cNvPr>
                <p:cNvPicPr/>
                <p:nvPr/>
              </p:nvPicPr>
              <p:blipFill>
                <a:blip r:embed="rId460"/>
                <a:stretch>
                  <a:fillRect/>
                </a:stretch>
              </p:blipFill>
              <p:spPr>
                <a:xfrm>
                  <a:off x="634647" y="4814705"/>
                  <a:ext cx="106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21" name="Freihand 220">
                  <a:extLst>
                    <a:ext uri="{FF2B5EF4-FFF2-40B4-BE49-F238E27FC236}">
                      <a16:creationId xmlns:a16="http://schemas.microsoft.com/office/drawing/2014/main" id="{491CB98F-A7AB-2D9C-61E6-1D958AE2AA95}"/>
                    </a:ext>
                  </a:extLst>
                </p14:cNvPr>
                <p14:cNvContentPartPr/>
                <p14:nvPr/>
              </p14:nvContentPartPr>
              <p14:xfrm>
                <a:off x="2221527" y="4076345"/>
                <a:ext cx="7560" cy="395640"/>
              </p14:xfrm>
            </p:contentPart>
          </mc:Choice>
          <mc:Fallback>
            <p:pic>
              <p:nvPicPr>
                <p:cNvPr id="221" name="Freihand 220">
                  <a:extLst>
                    <a:ext uri="{FF2B5EF4-FFF2-40B4-BE49-F238E27FC236}">
                      <a16:creationId xmlns:a16="http://schemas.microsoft.com/office/drawing/2014/main" id="{491CB98F-A7AB-2D9C-61E6-1D958AE2AA95}"/>
                    </a:ext>
                  </a:extLst>
                </p:cNvPr>
                <p:cNvPicPr/>
                <p:nvPr/>
              </p:nvPicPr>
              <p:blipFill>
                <a:blip r:embed="rId462"/>
                <a:stretch>
                  <a:fillRect/>
                </a:stretch>
              </p:blipFill>
              <p:spPr>
                <a:xfrm>
                  <a:off x="2212527" y="4067705"/>
                  <a:ext cx="252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22" name="Freihand 221">
                  <a:extLst>
                    <a:ext uri="{FF2B5EF4-FFF2-40B4-BE49-F238E27FC236}">
                      <a16:creationId xmlns:a16="http://schemas.microsoft.com/office/drawing/2014/main" id="{DBABBE9B-02FB-E8AC-6570-4C08C4D1B39F}"/>
                    </a:ext>
                  </a:extLst>
                </p14:cNvPr>
                <p14:cNvContentPartPr/>
                <p14:nvPr/>
              </p14:nvContentPartPr>
              <p14:xfrm>
                <a:off x="2236287" y="4554065"/>
                <a:ext cx="16920" cy="567360"/>
              </p14:xfrm>
            </p:contentPart>
          </mc:Choice>
          <mc:Fallback>
            <p:pic>
              <p:nvPicPr>
                <p:cNvPr id="222" name="Freihand 221">
                  <a:extLst>
                    <a:ext uri="{FF2B5EF4-FFF2-40B4-BE49-F238E27FC236}">
                      <a16:creationId xmlns:a16="http://schemas.microsoft.com/office/drawing/2014/main" id="{DBABBE9B-02FB-E8AC-6570-4C08C4D1B39F}"/>
                    </a:ext>
                  </a:extLst>
                </p:cNvPr>
                <p:cNvPicPr/>
                <p:nvPr/>
              </p:nvPicPr>
              <p:blipFill>
                <a:blip r:embed="rId464"/>
                <a:stretch>
                  <a:fillRect/>
                </a:stretch>
              </p:blipFill>
              <p:spPr>
                <a:xfrm>
                  <a:off x="2227647" y="4545425"/>
                  <a:ext cx="3456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4" name="Freihand 293">
                  <a:extLst>
                    <a:ext uri="{FF2B5EF4-FFF2-40B4-BE49-F238E27FC236}">
                      <a16:creationId xmlns:a16="http://schemas.microsoft.com/office/drawing/2014/main" id="{9DDC4D62-3469-471A-CCE2-421ADFA8ADBF}"/>
                    </a:ext>
                  </a:extLst>
                </p14:cNvPr>
                <p14:cNvContentPartPr/>
                <p14:nvPr/>
              </p14:nvContentPartPr>
              <p14:xfrm>
                <a:off x="1044327" y="4768265"/>
                <a:ext cx="182520" cy="9000"/>
              </p14:xfrm>
            </p:contentPart>
          </mc:Choice>
          <mc:Fallback>
            <p:pic>
              <p:nvPicPr>
                <p:cNvPr id="294" name="Freihand 293">
                  <a:extLst>
                    <a:ext uri="{FF2B5EF4-FFF2-40B4-BE49-F238E27FC236}">
                      <a16:creationId xmlns:a16="http://schemas.microsoft.com/office/drawing/2014/main" id="{9DDC4D62-3469-471A-CCE2-421ADFA8ADBF}"/>
                    </a:ext>
                  </a:extLst>
                </p:cNvPr>
                <p:cNvPicPr/>
                <p:nvPr/>
              </p:nvPicPr>
              <p:blipFill>
                <a:blip r:embed="rId466"/>
                <a:stretch>
                  <a:fillRect/>
                </a:stretch>
              </p:blipFill>
              <p:spPr>
                <a:xfrm>
                  <a:off x="1035687" y="4759625"/>
                  <a:ext cx="200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5" name="Freihand 294">
                  <a:extLst>
                    <a:ext uri="{FF2B5EF4-FFF2-40B4-BE49-F238E27FC236}">
                      <a16:creationId xmlns:a16="http://schemas.microsoft.com/office/drawing/2014/main" id="{8A8B4ED6-ABF2-F2D5-CAC8-7E6EACA6B7E9}"/>
                    </a:ext>
                  </a:extLst>
                </p14:cNvPr>
                <p14:cNvContentPartPr/>
                <p14:nvPr/>
              </p14:nvContentPartPr>
              <p14:xfrm>
                <a:off x="1455087" y="4734785"/>
                <a:ext cx="177840" cy="21960"/>
              </p14:xfrm>
            </p:contentPart>
          </mc:Choice>
          <mc:Fallback>
            <p:pic>
              <p:nvPicPr>
                <p:cNvPr id="295" name="Freihand 294">
                  <a:extLst>
                    <a:ext uri="{FF2B5EF4-FFF2-40B4-BE49-F238E27FC236}">
                      <a16:creationId xmlns:a16="http://schemas.microsoft.com/office/drawing/2014/main" id="{8A8B4ED6-ABF2-F2D5-CAC8-7E6EACA6B7E9}"/>
                    </a:ext>
                  </a:extLst>
                </p:cNvPr>
                <p:cNvPicPr/>
                <p:nvPr/>
              </p:nvPicPr>
              <p:blipFill>
                <a:blip r:embed="rId468"/>
                <a:stretch>
                  <a:fillRect/>
                </a:stretch>
              </p:blipFill>
              <p:spPr>
                <a:xfrm>
                  <a:off x="1446447" y="4726145"/>
                  <a:ext cx="195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6" name="Freihand 295">
                  <a:extLst>
                    <a:ext uri="{FF2B5EF4-FFF2-40B4-BE49-F238E27FC236}">
                      <a16:creationId xmlns:a16="http://schemas.microsoft.com/office/drawing/2014/main" id="{2D7189A3-F303-B5ED-4F0C-247BFBA9D2D7}"/>
                    </a:ext>
                  </a:extLst>
                </p14:cNvPr>
                <p14:cNvContentPartPr/>
                <p14:nvPr/>
              </p14:nvContentPartPr>
              <p14:xfrm>
                <a:off x="1829487" y="4749185"/>
                <a:ext cx="370440" cy="29520"/>
              </p14:xfrm>
            </p:contentPart>
          </mc:Choice>
          <mc:Fallback>
            <p:pic>
              <p:nvPicPr>
                <p:cNvPr id="296" name="Freihand 295">
                  <a:extLst>
                    <a:ext uri="{FF2B5EF4-FFF2-40B4-BE49-F238E27FC236}">
                      <a16:creationId xmlns:a16="http://schemas.microsoft.com/office/drawing/2014/main" id="{2D7189A3-F303-B5ED-4F0C-247BFBA9D2D7}"/>
                    </a:ext>
                  </a:extLst>
                </p:cNvPr>
                <p:cNvPicPr/>
                <p:nvPr/>
              </p:nvPicPr>
              <p:blipFill>
                <a:blip r:embed="rId470"/>
                <a:stretch>
                  <a:fillRect/>
                </a:stretch>
              </p:blipFill>
              <p:spPr>
                <a:xfrm>
                  <a:off x="1820487" y="4740545"/>
                  <a:ext cx="3880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7" name="Freihand 296">
                  <a:extLst>
                    <a:ext uri="{FF2B5EF4-FFF2-40B4-BE49-F238E27FC236}">
                      <a16:creationId xmlns:a16="http://schemas.microsoft.com/office/drawing/2014/main" id="{656F5C34-22B7-633F-A4E3-2EEEFFFC3C5D}"/>
                    </a:ext>
                  </a:extLst>
                </p14:cNvPr>
                <p14:cNvContentPartPr/>
                <p14:nvPr/>
              </p14:nvContentPartPr>
              <p14:xfrm>
                <a:off x="2214687" y="4792025"/>
                <a:ext cx="20880" cy="153000"/>
              </p14:xfrm>
            </p:contentPart>
          </mc:Choice>
          <mc:Fallback>
            <p:pic>
              <p:nvPicPr>
                <p:cNvPr id="297" name="Freihand 296">
                  <a:extLst>
                    <a:ext uri="{FF2B5EF4-FFF2-40B4-BE49-F238E27FC236}">
                      <a16:creationId xmlns:a16="http://schemas.microsoft.com/office/drawing/2014/main" id="{656F5C34-22B7-633F-A4E3-2EEEFFFC3C5D}"/>
                    </a:ext>
                  </a:extLst>
                </p:cNvPr>
                <p:cNvPicPr/>
                <p:nvPr/>
              </p:nvPicPr>
              <p:blipFill>
                <a:blip r:embed="rId472"/>
                <a:stretch>
                  <a:fillRect/>
                </a:stretch>
              </p:blipFill>
              <p:spPr>
                <a:xfrm>
                  <a:off x="2206047" y="4783385"/>
                  <a:ext cx="38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8" name="Freihand 297">
                  <a:extLst>
                    <a:ext uri="{FF2B5EF4-FFF2-40B4-BE49-F238E27FC236}">
                      <a16:creationId xmlns:a16="http://schemas.microsoft.com/office/drawing/2014/main" id="{2625BB3C-D9A0-4ABE-551E-E170E92D2BFE}"/>
                    </a:ext>
                  </a:extLst>
                </p14:cNvPr>
                <p14:cNvContentPartPr/>
                <p14:nvPr/>
              </p14:nvContentPartPr>
              <p14:xfrm>
                <a:off x="2210727" y="5405465"/>
                <a:ext cx="24120" cy="735480"/>
              </p14:xfrm>
            </p:contentPart>
          </mc:Choice>
          <mc:Fallback>
            <p:pic>
              <p:nvPicPr>
                <p:cNvPr id="298" name="Freihand 297">
                  <a:extLst>
                    <a:ext uri="{FF2B5EF4-FFF2-40B4-BE49-F238E27FC236}">
                      <a16:creationId xmlns:a16="http://schemas.microsoft.com/office/drawing/2014/main" id="{2625BB3C-D9A0-4ABE-551E-E170E92D2BFE}"/>
                    </a:ext>
                  </a:extLst>
                </p:cNvPr>
                <p:cNvPicPr/>
                <p:nvPr/>
              </p:nvPicPr>
              <p:blipFill>
                <a:blip r:embed="rId474"/>
                <a:stretch>
                  <a:fillRect/>
                </a:stretch>
              </p:blipFill>
              <p:spPr>
                <a:xfrm>
                  <a:off x="2201727" y="5396825"/>
                  <a:ext cx="41760" cy="7531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9" name="Freihand 298">
                  <a:extLst>
                    <a:ext uri="{FF2B5EF4-FFF2-40B4-BE49-F238E27FC236}">
                      <a16:creationId xmlns:a16="http://schemas.microsoft.com/office/drawing/2014/main" id="{46287EE7-1E28-D815-4C1D-C216EA2D6D99}"/>
                    </a:ext>
                  </a:extLst>
                </p14:cNvPr>
                <p14:cNvContentPartPr/>
                <p14:nvPr/>
              </p14:nvContentPartPr>
              <p14:xfrm>
                <a:off x="2225127" y="6268745"/>
                <a:ext cx="5760" cy="54000"/>
              </p14:xfrm>
            </p:contentPart>
          </mc:Choice>
          <mc:Fallback>
            <p:pic>
              <p:nvPicPr>
                <p:cNvPr id="299" name="Freihand 298">
                  <a:extLst>
                    <a:ext uri="{FF2B5EF4-FFF2-40B4-BE49-F238E27FC236}">
                      <a16:creationId xmlns:a16="http://schemas.microsoft.com/office/drawing/2014/main" id="{46287EE7-1E28-D815-4C1D-C216EA2D6D99}"/>
                    </a:ext>
                  </a:extLst>
                </p:cNvPr>
                <p:cNvPicPr/>
                <p:nvPr/>
              </p:nvPicPr>
              <p:blipFill>
                <a:blip r:embed="rId476"/>
                <a:stretch>
                  <a:fillRect/>
                </a:stretch>
              </p:blipFill>
              <p:spPr>
                <a:xfrm>
                  <a:off x="2216127" y="6260105"/>
                  <a:ext cx="23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22" name="Freihand 321">
                  <a:extLst>
                    <a:ext uri="{FF2B5EF4-FFF2-40B4-BE49-F238E27FC236}">
                      <a16:creationId xmlns:a16="http://schemas.microsoft.com/office/drawing/2014/main" id="{C4E8902A-790F-35ED-BCFA-1C5756BA56B3}"/>
                    </a:ext>
                  </a:extLst>
                </p14:cNvPr>
                <p14:cNvContentPartPr/>
                <p14:nvPr/>
              </p14:nvContentPartPr>
              <p14:xfrm>
                <a:off x="1295967" y="3964025"/>
                <a:ext cx="2621160" cy="2145960"/>
              </p14:xfrm>
            </p:contentPart>
          </mc:Choice>
          <mc:Fallback>
            <p:pic>
              <p:nvPicPr>
                <p:cNvPr id="322" name="Freihand 321">
                  <a:extLst>
                    <a:ext uri="{FF2B5EF4-FFF2-40B4-BE49-F238E27FC236}">
                      <a16:creationId xmlns:a16="http://schemas.microsoft.com/office/drawing/2014/main" id="{C4E8902A-790F-35ED-BCFA-1C5756BA56B3}"/>
                    </a:ext>
                  </a:extLst>
                </p:cNvPr>
                <p:cNvPicPr/>
                <p:nvPr/>
              </p:nvPicPr>
              <p:blipFill>
                <a:blip r:embed="rId478"/>
                <a:stretch>
                  <a:fillRect/>
                </a:stretch>
              </p:blipFill>
              <p:spPr>
                <a:xfrm>
                  <a:off x="1286967" y="3955025"/>
                  <a:ext cx="2638800" cy="2163600"/>
                </a:xfrm>
                <a:prstGeom prst="rect">
                  <a:avLst/>
                </a:prstGeom>
              </p:spPr>
            </p:pic>
          </mc:Fallback>
        </mc:AlternateContent>
      </p:grpSp>
      <p:grpSp>
        <p:nvGrpSpPr>
          <p:cNvPr id="339" name="Gruppieren 338">
            <a:extLst>
              <a:ext uri="{FF2B5EF4-FFF2-40B4-BE49-F238E27FC236}">
                <a16:creationId xmlns:a16="http://schemas.microsoft.com/office/drawing/2014/main" id="{C8BBE079-C687-7FE4-C71A-BBF5858368D0}"/>
              </a:ext>
            </a:extLst>
          </p:cNvPr>
          <p:cNvGrpSpPr/>
          <p:nvPr/>
        </p:nvGrpSpPr>
        <p:grpSpPr>
          <a:xfrm>
            <a:off x="3213687" y="4426265"/>
            <a:ext cx="5307120" cy="1778400"/>
            <a:chOff x="3213687" y="4426265"/>
            <a:chExt cx="5307120" cy="1778400"/>
          </a:xfrm>
        </p:grpSpPr>
        <mc:AlternateContent xmlns:mc="http://schemas.openxmlformats.org/markup-compatibility/2006">
          <mc:Choice xmlns:p14="http://schemas.microsoft.com/office/powerpoint/2010/main" Requires="p14">
            <p:contentPart p14:bwMode="auto" r:id="rId479">
              <p14:nvContentPartPr>
                <p14:cNvPr id="324" name="Freihand 323">
                  <a:extLst>
                    <a:ext uri="{FF2B5EF4-FFF2-40B4-BE49-F238E27FC236}">
                      <a16:creationId xmlns:a16="http://schemas.microsoft.com/office/drawing/2014/main" id="{44006DB9-9E32-358D-6252-8FD7F7E63415}"/>
                    </a:ext>
                  </a:extLst>
                </p14:cNvPr>
                <p14:cNvContentPartPr/>
                <p14:nvPr/>
              </p14:nvContentPartPr>
              <p14:xfrm>
                <a:off x="3213687" y="5103425"/>
                <a:ext cx="115920" cy="60480"/>
              </p14:xfrm>
            </p:contentPart>
          </mc:Choice>
          <mc:Fallback>
            <p:pic>
              <p:nvPicPr>
                <p:cNvPr id="324" name="Freihand 323">
                  <a:extLst>
                    <a:ext uri="{FF2B5EF4-FFF2-40B4-BE49-F238E27FC236}">
                      <a16:creationId xmlns:a16="http://schemas.microsoft.com/office/drawing/2014/main" id="{44006DB9-9E32-358D-6252-8FD7F7E63415}"/>
                    </a:ext>
                  </a:extLst>
                </p:cNvPr>
                <p:cNvPicPr/>
                <p:nvPr/>
              </p:nvPicPr>
              <p:blipFill>
                <a:blip r:embed="rId480"/>
                <a:stretch>
                  <a:fillRect/>
                </a:stretch>
              </p:blipFill>
              <p:spPr>
                <a:xfrm>
                  <a:off x="3205047" y="5094785"/>
                  <a:ext cx="133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5" name="Freihand 324">
                  <a:extLst>
                    <a:ext uri="{FF2B5EF4-FFF2-40B4-BE49-F238E27FC236}">
                      <a16:creationId xmlns:a16="http://schemas.microsoft.com/office/drawing/2014/main" id="{281D06E5-604E-055E-DCCC-C22AAF17A6A9}"/>
                    </a:ext>
                  </a:extLst>
                </p14:cNvPr>
                <p14:cNvContentPartPr/>
                <p14:nvPr/>
              </p14:nvContentPartPr>
              <p14:xfrm>
                <a:off x="3345807" y="5049065"/>
                <a:ext cx="7200" cy="252000"/>
              </p14:xfrm>
            </p:contentPart>
          </mc:Choice>
          <mc:Fallback>
            <p:pic>
              <p:nvPicPr>
                <p:cNvPr id="325" name="Freihand 324">
                  <a:extLst>
                    <a:ext uri="{FF2B5EF4-FFF2-40B4-BE49-F238E27FC236}">
                      <a16:creationId xmlns:a16="http://schemas.microsoft.com/office/drawing/2014/main" id="{281D06E5-604E-055E-DCCC-C22AAF17A6A9}"/>
                    </a:ext>
                  </a:extLst>
                </p:cNvPr>
                <p:cNvPicPr/>
                <p:nvPr/>
              </p:nvPicPr>
              <p:blipFill>
                <a:blip r:embed="rId482"/>
                <a:stretch>
                  <a:fillRect/>
                </a:stretch>
              </p:blipFill>
              <p:spPr>
                <a:xfrm>
                  <a:off x="3336807" y="5040065"/>
                  <a:ext cx="248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6" name="Freihand 325">
                  <a:extLst>
                    <a:ext uri="{FF2B5EF4-FFF2-40B4-BE49-F238E27FC236}">
                      <a16:creationId xmlns:a16="http://schemas.microsoft.com/office/drawing/2014/main" id="{02B7AB50-5E9C-4A9E-3DD1-EA22A8575A8A}"/>
                    </a:ext>
                  </a:extLst>
                </p14:cNvPr>
                <p14:cNvContentPartPr/>
                <p14:nvPr/>
              </p14:nvContentPartPr>
              <p14:xfrm>
                <a:off x="3432927" y="4954745"/>
                <a:ext cx="150480" cy="215280"/>
              </p14:xfrm>
            </p:contentPart>
          </mc:Choice>
          <mc:Fallback>
            <p:pic>
              <p:nvPicPr>
                <p:cNvPr id="326" name="Freihand 325">
                  <a:extLst>
                    <a:ext uri="{FF2B5EF4-FFF2-40B4-BE49-F238E27FC236}">
                      <a16:creationId xmlns:a16="http://schemas.microsoft.com/office/drawing/2014/main" id="{02B7AB50-5E9C-4A9E-3DD1-EA22A8575A8A}"/>
                    </a:ext>
                  </a:extLst>
                </p:cNvPr>
                <p:cNvPicPr/>
                <p:nvPr/>
              </p:nvPicPr>
              <p:blipFill>
                <a:blip r:embed="rId484"/>
                <a:stretch>
                  <a:fillRect/>
                </a:stretch>
              </p:blipFill>
              <p:spPr>
                <a:xfrm>
                  <a:off x="3424287" y="4945745"/>
                  <a:ext cx="168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7" name="Freihand 326">
                  <a:extLst>
                    <a:ext uri="{FF2B5EF4-FFF2-40B4-BE49-F238E27FC236}">
                      <a16:creationId xmlns:a16="http://schemas.microsoft.com/office/drawing/2014/main" id="{F9E00B6F-F066-D8DF-A6B5-7DE52FAE1B71}"/>
                    </a:ext>
                  </a:extLst>
                </p14:cNvPr>
                <p14:cNvContentPartPr/>
                <p14:nvPr/>
              </p14:nvContentPartPr>
              <p14:xfrm>
                <a:off x="3542727" y="4906145"/>
                <a:ext cx="12240" cy="13320"/>
              </p14:xfrm>
            </p:contentPart>
          </mc:Choice>
          <mc:Fallback>
            <p:pic>
              <p:nvPicPr>
                <p:cNvPr id="327" name="Freihand 326">
                  <a:extLst>
                    <a:ext uri="{FF2B5EF4-FFF2-40B4-BE49-F238E27FC236}">
                      <a16:creationId xmlns:a16="http://schemas.microsoft.com/office/drawing/2014/main" id="{F9E00B6F-F066-D8DF-A6B5-7DE52FAE1B71}"/>
                    </a:ext>
                  </a:extLst>
                </p:cNvPr>
                <p:cNvPicPr/>
                <p:nvPr/>
              </p:nvPicPr>
              <p:blipFill>
                <a:blip r:embed="rId486"/>
                <a:stretch>
                  <a:fillRect/>
                </a:stretch>
              </p:blipFill>
              <p:spPr>
                <a:xfrm>
                  <a:off x="3534087" y="4897145"/>
                  <a:ext cx="2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8" name="Freihand 327">
                  <a:extLst>
                    <a:ext uri="{FF2B5EF4-FFF2-40B4-BE49-F238E27FC236}">
                      <a16:creationId xmlns:a16="http://schemas.microsoft.com/office/drawing/2014/main" id="{C7CEF502-1666-D34D-9F93-CC34ACA0A3A9}"/>
                    </a:ext>
                  </a:extLst>
                </p14:cNvPr>
                <p14:cNvContentPartPr/>
                <p14:nvPr/>
              </p14:nvContentPartPr>
              <p14:xfrm>
                <a:off x="3604287" y="4881305"/>
                <a:ext cx="104400" cy="306720"/>
              </p14:xfrm>
            </p:contentPart>
          </mc:Choice>
          <mc:Fallback>
            <p:pic>
              <p:nvPicPr>
                <p:cNvPr id="328" name="Freihand 327">
                  <a:extLst>
                    <a:ext uri="{FF2B5EF4-FFF2-40B4-BE49-F238E27FC236}">
                      <a16:creationId xmlns:a16="http://schemas.microsoft.com/office/drawing/2014/main" id="{C7CEF502-1666-D34D-9F93-CC34ACA0A3A9}"/>
                    </a:ext>
                  </a:extLst>
                </p:cNvPr>
                <p:cNvPicPr/>
                <p:nvPr/>
              </p:nvPicPr>
              <p:blipFill>
                <a:blip r:embed="rId488"/>
                <a:stretch>
                  <a:fillRect/>
                </a:stretch>
              </p:blipFill>
              <p:spPr>
                <a:xfrm>
                  <a:off x="3595647" y="4872665"/>
                  <a:ext cx="1220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29" name="Freihand 328">
                  <a:extLst>
                    <a:ext uri="{FF2B5EF4-FFF2-40B4-BE49-F238E27FC236}">
                      <a16:creationId xmlns:a16="http://schemas.microsoft.com/office/drawing/2014/main" id="{71ABF9BB-2C91-EA17-ADB7-EBD0B66648E0}"/>
                    </a:ext>
                  </a:extLst>
                </p14:cNvPr>
                <p14:cNvContentPartPr/>
                <p14:nvPr/>
              </p14:nvContentPartPr>
              <p14:xfrm>
                <a:off x="3806967" y="4920545"/>
                <a:ext cx="164520" cy="72000"/>
              </p14:xfrm>
            </p:contentPart>
          </mc:Choice>
          <mc:Fallback>
            <p:pic>
              <p:nvPicPr>
                <p:cNvPr id="329" name="Freihand 328">
                  <a:extLst>
                    <a:ext uri="{FF2B5EF4-FFF2-40B4-BE49-F238E27FC236}">
                      <a16:creationId xmlns:a16="http://schemas.microsoft.com/office/drawing/2014/main" id="{71ABF9BB-2C91-EA17-ADB7-EBD0B66648E0}"/>
                    </a:ext>
                  </a:extLst>
                </p:cNvPr>
                <p:cNvPicPr/>
                <p:nvPr/>
              </p:nvPicPr>
              <p:blipFill>
                <a:blip r:embed="rId490"/>
                <a:stretch>
                  <a:fillRect/>
                </a:stretch>
              </p:blipFill>
              <p:spPr>
                <a:xfrm>
                  <a:off x="3798327" y="4911905"/>
                  <a:ext cx="182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0" name="Freihand 329">
                  <a:extLst>
                    <a:ext uri="{FF2B5EF4-FFF2-40B4-BE49-F238E27FC236}">
                      <a16:creationId xmlns:a16="http://schemas.microsoft.com/office/drawing/2014/main" id="{06A6E733-551E-82A5-3556-523D9742A072}"/>
                    </a:ext>
                  </a:extLst>
                </p14:cNvPr>
                <p14:cNvContentPartPr/>
                <p14:nvPr/>
              </p14:nvContentPartPr>
              <p14:xfrm>
                <a:off x="4156527" y="4731545"/>
                <a:ext cx="77400" cy="169200"/>
              </p14:xfrm>
            </p:contentPart>
          </mc:Choice>
          <mc:Fallback>
            <p:pic>
              <p:nvPicPr>
                <p:cNvPr id="330" name="Freihand 329">
                  <a:extLst>
                    <a:ext uri="{FF2B5EF4-FFF2-40B4-BE49-F238E27FC236}">
                      <a16:creationId xmlns:a16="http://schemas.microsoft.com/office/drawing/2014/main" id="{06A6E733-551E-82A5-3556-523D9742A072}"/>
                    </a:ext>
                  </a:extLst>
                </p:cNvPr>
                <p:cNvPicPr/>
                <p:nvPr/>
              </p:nvPicPr>
              <p:blipFill>
                <a:blip r:embed="rId492"/>
                <a:stretch>
                  <a:fillRect/>
                </a:stretch>
              </p:blipFill>
              <p:spPr>
                <a:xfrm>
                  <a:off x="4147527" y="4722905"/>
                  <a:ext cx="95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1" name="Freihand 330">
                  <a:extLst>
                    <a:ext uri="{FF2B5EF4-FFF2-40B4-BE49-F238E27FC236}">
                      <a16:creationId xmlns:a16="http://schemas.microsoft.com/office/drawing/2014/main" id="{3805FCFE-0570-D1A5-1559-6CCAEDC25293}"/>
                    </a:ext>
                  </a:extLst>
                </p14:cNvPr>
                <p14:cNvContentPartPr/>
                <p14:nvPr/>
              </p14:nvContentPartPr>
              <p14:xfrm>
                <a:off x="4060407" y="4664225"/>
                <a:ext cx="226440" cy="305640"/>
              </p14:xfrm>
            </p:contentPart>
          </mc:Choice>
          <mc:Fallback>
            <p:pic>
              <p:nvPicPr>
                <p:cNvPr id="331" name="Freihand 330">
                  <a:extLst>
                    <a:ext uri="{FF2B5EF4-FFF2-40B4-BE49-F238E27FC236}">
                      <a16:creationId xmlns:a16="http://schemas.microsoft.com/office/drawing/2014/main" id="{3805FCFE-0570-D1A5-1559-6CCAEDC25293}"/>
                    </a:ext>
                  </a:extLst>
                </p:cNvPr>
                <p:cNvPicPr/>
                <p:nvPr/>
              </p:nvPicPr>
              <p:blipFill>
                <a:blip r:embed="rId494"/>
                <a:stretch>
                  <a:fillRect/>
                </a:stretch>
              </p:blipFill>
              <p:spPr>
                <a:xfrm>
                  <a:off x="4051767" y="4655225"/>
                  <a:ext cx="2440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2" name="Freihand 331">
                  <a:extLst>
                    <a:ext uri="{FF2B5EF4-FFF2-40B4-BE49-F238E27FC236}">
                      <a16:creationId xmlns:a16="http://schemas.microsoft.com/office/drawing/2014/main" id="{AD8DD412-9F1B-97C1-CE51-596A8F114C6B}"/>
                    </a:ext>
                  </a:extLst>
                </p14:cNvPr>
                <p14:cNvContentPartPr/>
                <p14:nvPr/>
              </p14:nvContentPartPr>
              <p14:xfrm>
                <a:off x="4303407" y="4609505"/>
                <a:ext cx="149040" cy="217080"/>
              </p14:xfrm>
            </p:contentPart>
          </mc:Choice>
          <mc:Fallback>
            <p:pic>
              <p:nvPicPr>
                <p:cNvPr id="332" name="Freihand 331">
                  <a:extLst>
                    <a:ext uri="{FF2B5EF4-FFF2-40B4-BE49-F238E27FC236}">
                      <a16:creationId xmlns:a16="http://schemas.microsoft.com/office/drawing/2014/main" id="{AD8DD412-9F1B-97C1-CE51-596A8F114C6B}"/>
                    </a:ext>
                  </a:extLst>
                </p:cNvPr>
                <p:cNvPicPr/>
                <p:nvPr/>
              </p:nvPicPr>
              <p:blipFill>
                <a:blip r:embed="rId496"/>
                <a:stretch>
                  <a:fillRect/>
                </a:stretch>
              </p:blipFill>
              <p:spPr>
                <a:xfrm>
                  <a:off x="4294767" y="4600505"/>
                  <a:ext cx="1666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3" name="Freihand 332">
                  <a:extLst>
                    <a:ext uri="{FF2B5EF4-FFF2-40B4-BE49-F238E27FC236}">
                      <a16:creationId xmlns:a16="http://schemas.microsoft.com/office/drawing/2014/main" id="{E5EF3AED-F336-2031-BE17-C4BA0D5C16D9}"/>
                    </a:ext>
                  </a:extLst>
                </p14:cNvPr>
                <p14:cNvContentPartPr/>
                <p14:nvPr/>
              </p14:nvContentPartPr>
              <p14:xfrm>
                <a:off x="4507167" y="4571345"/>
                <a:ext cx="157320" cy="115920"/>
              </p14:xfrm>
            </p:contentPart>
          </mc:Choice>
          <mc:Fallback>
            <p:pic>
              <p:nvPicPr>
                <p:cNvPr id="333" name="Freihand 332">
                  <a:extLst>
                    <a:ext uri="{FF2B5EF4-FFF2-40B4-BE49-F238E27FC236}">
                      <a16:creationId xmlns:a16="http://schemas.microsoft.com/office/drawing/2014/main" id="{E5EF3AED-F336-2031-BE17-C4BA0D5C16D9}"/>
                    </a:ext>
                  </a:extLst>
                </p:cNvPr>
                <p:cNvPicPr/>
                <p:nvPr/>
              </p:nvPicPr>
              <p:blipFill>
                <a:blip r:embed="rId498"/>
                <a:stretch>
                  <a:fillRect/>
                </a:stretch>
              </p:blipFill>
              <p:spPr>
                <a:xfrm>
                  <a:off x="4498527" y="4562345"/>
                  <a:ext cx="174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4" name="Freihand 333">
                  <a:extLst>
                    <a:ext uri="{FF2B5EF4-FFF2-40B4-BE49-F238E27FC236}">
                      <a16:creationId xmlns:a16="http://schemas.microsoft.com/office/drawing/2014/main" id="{309CF2CE-9C8F-CFCF-2207-312BDB60E3A1}"/>
                    </a:ext>
                  </a:extLst>
                </p14:cNvPr>
                <p14:cNvContentPartPr/>
                <p14:nvPr/>
              </p14:nvContentPartPr>
              <p14:xfrm>
                <a:off x="4664487" y="4448225"/>
                <a:ext cx="147240" cy="198720"/>
              </p14:xfrm>
            </p:contentPart>
          </mc:Choice>
          <mc:Fallback>
            <p:pic>
              <p:nvPicPr>
                <p:cNvPr id="334" name="Freihand 333">
                  <a:extLst>
                    <a:ext uri="{FF2B5EF4-FFF2-40B4-BE49-F238E27FC236}">
                      <a16:creationId xmlns:a16="http://schemas.microsoft.com/office/drawing/2014/main" id="{309CF2CE-9C8F-CFCF-2207-312BDB60E3A1}"/>
                    </a:ext>
                  </a:extLst>
                </p:cNvPr>
                <p:cNvPicPr/>
                <p:nvPr/>
              </p:nvPicPr>
              <p:blipFill>
                <a:blip r:embed="rId500"/>
                <a:stretch>
                  <a:fillRect/>
                </a:stretch>
              </p:blipFill>
              <p:spPr>
                <a:xfrm>
                  <a:off x="4655847" y="4439225"/>
                  <a:ext cx="164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5" name="Freihand 334">
                  <a:extLst>
                    <a:ext uri="{FF2B5EF4-FFF2-40B4-BE49-F238E27FC236}">
                      <a16:creationId xmlns:a16="http://schemas.microsoft.com/office/drawing/2014/main" id="{AC0E4E2F-BA09-48A1-9C92-2BD18157E745}"/>
                    </a:ext>
                  </a:extLst>
                </p14:cNvPr>
                <p14:cNvContentPartPr/>
                <p14:nvPr/>
              </p14:nvContentPartPr>
              <p14:xfrm>
                <a:off x="4753047" y="4597985"/>
                <a:ext cx="95400" cy="35280"/>
              </p14:xfrm>
            </p:contentPart>
          </mc:Choice>
          <mc:Fallback>
            <p:pic>
              <p:nvPicPr>
                <p:cNvPr id="335" name="Freihand 334">
                  <a:extLst>
                    <a:ext uri="{FF2B5EF4-FFF2-40B4-BE49-F238E27FC236}">
                      <a16:creationId xmlns:a16="http://schemas.microsoft.com/office/drawing/2014/main" id="{AC0E4E2F-BA09-48A1-9C92-2BD18157E745}"/>
                    </a:ext>
                  </a:extLst>
                </p:cNvPr>
                <p:cNvPicPr/>
                <p:nvPr/>
              </p:nvPicPr>
              <p:blipFill>
                <a:blip r:embed="rId502"/>
                <a:stretch>
                  <a:fillRect/>
                </a:stretch>
              </p:blipFill>
              <p:spPr>
                <a:xfrm>
                  <a:off x="4744047" y="4589345"/>
                  <a:ext cx="113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6" name="Freihand 335">
                  <a:extLst>
                    <a:ext uri="{FF2B5EF4-FFF2-40B4-BE49-F238E27FC236}">
                      <a16:creationId xmlns:a16="http://schemas.microsoft.com/office/drawing/2014/main" id="{C489A77D-1CDB-72C0-82CF-070FD106C749}"/>
                    </a:ext>
                  </a:extLst>
                </p14:cNvPr>
                <p14:cNvContentPartPr/>
                <p14:nvPr/>
              </p14:nvContentPartPr>
              <p14:xfrm>
                <a:off x="4853847" y="4426265"/>
                <a:ext cx="494640" cy="210240"/>
              </p14:xfrm>
            </p:contentPart>
          </mc:Choice>
          <mc:Fallback>
            <p:pic>
              <p:nvPicPr>
                <p:cNvPr id="336" name="Freihand 335">
                  <a:extLst>
                    <a:ext uri="{FF2B5EF4-FFF2-40B4-BE49-F238E27FC236}">
                      <a16:creationId xmlns:a16="http://schemas.microsoft.com/office/drawing/2014/main" id="{C489A77D-1CDB-72C0-82CF-070FD106C749}"/>
                    </a:ext>
                  </a:extLst>
                </p:cNvPr>
                <p:cNvPicPr/>
                <p:nvPr/>
              </p:nvPicPr>
              <p:blipFill>
                <a:blip r:embed="rId504"/>
                <a:stretch>
                  <a:fillRect/>
                </a:stretch>
              </p:blipFill>
              <p:spPr>
                <a:xfrm>
                  <a:off x="4844847" y="4417625"/>
                  <a:ext cx="512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8" name="Freihand 337">
                  <a:extLst>
                    <a:ext uri="{FF2B5EF4-FFF2-40B4-BE49-F238E27FC236}">
                      <a16:creationId xmlns:a16="http://schemas.microsoft.com/office/drawing/2014/main" id="{40B2F3FA-6489-23B8-897E-7E06F6976F8C}"/>
                    </a:ext>
                  </a:extLst>
                </p14:cNvPr>
                <p14:cNvContentPartPr/>
                <p14:nvPr/>
              </p14:nvContentPartPr>
              <p14:xfrm>
                <a:off x="4997847" y="4718225"/>
                <a:ext cx="3522960" cy="1486440"/>
              </p14:xfrm>
            </p:contentPart>
          </mc:Choice>
          <mc:Fallback>
            <p:pic>
              <p:nvPicPr>
                <p:cNvPr id="338" name="Freihand 337">
                  <a:extLst>
                    <a:ext uri="{FF2B5EF4-FFF2-40B4-BE49-F238E27FC236}">
                      <a16:creationId xmlns:a16="http://schemas.microsoft.com/office/drawing/2014/main" id="{40B2F3FA-6489-23B8-897E-7E06F6976F8C}"/>
                    </a:ext>
                  </a:extLst>
                </p:cNvPr>
                <p:cNvPicPr/>
                <p:nvPr/>
              </p:nvPicPr>
              <p:blipFill>
                <a:blip r:embed="rId506"/>
                <a:stretch>
                  <a:fillRect/>
                </a:stretch>
              </p:blipFill>
              <p:spPr>
                <a:xfrm>
                  <a:off x="4989207" y="4709585"/>
                  <a:ext cx="3540600" cy="150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7">
            <p14:nvContentPartPr>
              <p14:cNvPr id="340" name="Freihand 339">
                <a:extLst>
                  <a:ext uri="{FF2B5EF4-FFF2-40B4-BE49-F238E27FC236}">
                    <a16:creationId xmlns:a16="http://schemas.microsoft.com/office/drawing/2014/main" id="{390E7E34-FA03-C9B3-0FF1-0A41803BC7EC}"/>
                  </a:ext>
                </a:extLst>
              </p14:cNvPr>
              <p14:cNvContentPartPr/>
              <p14:nvPr/>
            </p14:nvContentPartPr>
            <p14:xfrm>
              <a:off x="4827567" y="6353345"/>
              <a:ext cx="3436920" cy="544320"/>
            </p14:xfrm>
          </p:contentPart>
        </mc:Choice>
        <mc:Fallback>
          <p:pic>
            <p:nvPicPr>
              <p:cNvPr id="340" name="Freihand 339">
                <a:extLst>
                  <a:ext uri="{FF2B5EF4-FFF2-40B4-BE49-F238E27FC236}">
                    <a16:creationId xmlns:a16="http://schemas.microsoft.com/office/drawing/2014/main" id="{390E7E34-FA03-C9B3-0FF1-0A41803BC7EC}"/>
                  </a:ext>
                </a:extLst>
              </p:cNvPr>
              <p:cNvPicPr/>
              <p:nvPr/>
            </p:nvPicPr>
            <p:blipFill>
              <a:blip r:embed="rId508"/>
              <a:stretch>
                <a:fillRect/>
              </a:stretch>
            </p:blipFill>
            <p:spPr>
              <a:xfrm>
                <a:off x="4818927" y="6344705"/>
                <a:ext cx="3454560" cy="56196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8" name="Freihand 27">
                <a:extLst>
                  <a:ext uri="{FF2B5EF4-FFF2-40B4-BE49-F238E27FC236}">
                    <a16:creationId xmlns:a16="http://schemas.microsoft.com/office/drawing/2014/main" id="{63E919C9-1650-476D-6D96-E9862825EA38}"/>
                  </a:ext>
                </a:extLst>
              </p14:cNvPr>
              <p14:cNvContentPartPr/>
              <p14:nvPr/>
            </p14:nvContentPartPr>
            <p14:xfrm>
              <a:off x="1767927" y="1300942"/>
              <a:ext cx="3960720" cy="93600"/>
            </p14:xfrm>
          </p:contentPart>
        </mc:Choice>
        <mc:Fallback xmlns="">
          <p:pic>
            <p:nvPicPr>
              <p:cNvPr id="28" name="Freihand 27">
                <a:extLst>
                  <a:ext uri="{FF2B5EF4-FFF2-40B4-BE49-F238E27FC236}">
                    <a16:creationId xmlns:a16="http://schemas.microsoft.com/office/drawing/2014/main" id="{63E919C9-1650-476D-6D96-E9862825EA38}"/>
                  </a:ext>
                </a:extLst>
              </p:cNvPr>
              <p:cNvPicPr/>
              <p:nvPr/>
            </p:nvPicPr>
            <p:blipFill>
              <a:blip r:embed="rId4"/>
              <a:stretch>
                <a:fillRect/>
              </a:stretch>
            </p:blipFill>
            <p:spPr>
              <a:xfrm>
                <a:off x="1759287" y="1291942"/>
                <a:ext cx="3978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Freihand 28">
                <a:extLst>
                  <a:ext uri="{FF2B5EF4-FFF2-40B4-BE49-F238E27FC236}">
                    <a16:creationId xmlns:a16="http://schemas.microsoft.com/office/drawing/2014/main" id="{D0496F4E-1F4D-B013-1805-4A57A7221D50}"/>
                  </a:ext>
                </a:extLst>
              </p14:cNvPr>
              <p14:cNvContentPartPr/>
              <p14:nvPr/>
            </p14:nvContentPartPr>
            <p14:xfrm>
              <a:off x="1497567" y="2637262"/>
              <a:ext cx="5294880" cy="70560"/>
            </p14:xfrm>
          </p:contentPart>
        </mc:Choice>
        <mc:Fallback xmlns="">
          <p:pic>
            <p:nvPicPr>
              <p:cNvPr id="29" name="Freihand 28">
                <a:extLst>
                  <a:ext uri="{FF2B5EF4-FFF2-40B4-BE49-F238E27FC236}">
                    <a16:creationId xmlns:a16="http://schemas.microsoft.com/office/drawing/2014/main" id="{D0496F4E-1F4D-B013-1805-4A57A7221D50}"/>
                  </a:ext>
                </a:extLst>
              </p:cNvPr>
              <p:cNvPicPr/>
              <p:nvPr/>
            </p:nvPicPr>
            <p:blipFill>
              <a:blip r:embed="rId6"/>
              <a:stretch>
                <a:fillRect/>
              </a:stretch>
            </p:blipFill>
            <p:spPr>
              <a:xfrm>
                <a:off x="1488927" y="2628262"/>
                <a:ext cx="531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Freihand 47">
                <a:extLst>
                  <a:ext uri="{FF2B5EF4-FFF2-40B4-BE49-F238E27FC236}">
                    <a16:creationId xmlns:a16="http://schemas.microsoft.com/office/drawing/2014/main" id="{DB1BAB99-58EA-8265-4EAB-2EEFF7E25C0D}"/>
                  </a:ext>
                </a:extLst>
              </p14:cNvPr>
              <p14:cNvContentPartPr/>
              <p14:nvPr/>
            </p14:nvContentPartPr>
            <p14:xfrm>
              <a:off x="4619487" y="3622582"/>
              <a:ext cx="2036520" cy="39600"/>
            </p14:xfrm>
          </p:contentPart>
        </mc:Choice>
        <mc:Fallback xmlns="">
          <p:pic>
            <p:nvPicPr>
              <p:cNvPr id="48" name="Freihand 47">
                <a:extLst>
                  <a:ext uri="{FF2B5EF4-FFF2-40B4-BE49-F238E27FC236}">
                    <a16:creationId xmlns:a16="http://schemas.microsoft.com/office/drawing/2014/main" id="{DB1BAB99-58EA-8265-4EAB-2EEFF7E25C0D}"/>
                  </a:ext>
                </a:extLst>
              </p:cNvPr>
              <p:cNvPicPr/>
              <p:nvPr/>
            </p:nvPicPr>
            <p:blipFill>
              <a:blip r:embed="rId8"/>
              <a:stretch>
                <a:fillRect/>
              </a:stretch>
            </p:blipFill>
            <p:spPr>
              <a:xfrm>
                <a:off x="4610487" y="3613942"/>
                <a:ext cx="2054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Freihand 55">
                <a:extLst>
                  <a:ext uri="{FF2B5EF4-FFF2-40B4-BE49-F238E27FC236}">
                    <a16:creationId xmlns:a16="http://schemas.microsoft.com/office/drawing/2014/main" id="{551C6227-54EB-B1F1-4BA1-04DD66B21117}"/>
                  </a:ext>
                </a:extLst>
              </p14:cNvPr>
              <p14:cNvContentPartPr/>
              <p14:nvPr/>
            </p14:nvContentPartPr>
            <p14:xfrm>
              <a:off x="1129647" y="4380742"/>
              <a:ext cx="2540160" cy="89640"/>
            </p14:xfrm>
          </p:contentPart>
        </mc:Choice>
        <mc:Fallback xmlns="">
          <p:pic>
            <p:nvPicPr>
              <p:cNvPr id="56" name="Freihand 55">
                <a:extLst>
                  <a:ext uri="{FF2B5EF4-FFF2-40B4-BE49-F238E27FC236}">
                    <a16:creationId xmlns:a16="http://schemas.microsoft.com/office/drawing/2014/main" id="{551C6227-54EB-B1F1-4BA1-04DD66B21117}"/>
                  </a:ext>
                </a:extLst>
              </p:cNvPr>
              <p:cNvPicPr/>
              <p:nvPr/>
            </p:nvPicPr>
            <p:blipFill>
              <a:blip r:embed="rId10"/>
              <a:stretch>
                <a:fillRect/>
              </a:stretch>
            </p:blipFill>
            <p:spPr>
              <a:xfrm>
                <a:off x="1120647" y="4371742"/>
                <a:ext cx="2557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 name="Freihand 113">
                <a:extLst>
                  <a:ext uri="{FF2B5EF4-FFF2-40B4-BE49-F238E27FC236}">
                    <a16:creationId xmlns:a16="http://schemas.microsoft.com/office/drawing/2014/main" id="{C54629F5-1A05-86D5-F5A7-DFB5BE0F7201}"/>
                  </a:ext>
                </a:extLst>
              </p14:cNvPr>
              <p14:cNvContentPartPr/>
              <p14:nvPr/>
            </p14:nvContentPartPr>
            <p14:xfrm>
              <a:off x="3979767" y="5016142"/>
              <a:ext cx="817920" cy="82800"/>
            </p14:xfrm>
          </p:contentPart>
        </mc:Choice>
        <mc:Fallback xmlns="">
          <p:pic>
            <p:nvPicPr>
              <p:cNvPr id="114" name="Freihand 113">
                <a:extLst>
                  <a:ext uri="{FF2B5EF4-FFF2-40B4-BE49-F238E27FC236}">
                    <a16:creationId xmlns:a16="http://schemas.microsoft.com/office/drawing/2014/main" id="{C54629F5-1A05-86D5-F5A7-DFB5BE0F7201}"/>
                  </a:ext>
                </a:extLst>
              </p:cNvPr>
              <p:cNvPicPr/>
              <p:nvPr/>
            </p:nvPicPr>
            <p:blipFill>
              <a:blip r:embed="rId12"/>
              <a:stretch>
                <a:fillRect/>
              </a:stretch>
            </p:blipFill>
            <p:spPr>
              <a:xfrm>
                <a:off x="3970767" y="5007502"/>
                <a:ext cx="835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6" name="Freihand 115">
                <a:extLst>
                  <a:ext uri="{FF2B5EF4-FFF2-40B4-BE49-F238E27FC236}">
                    <a16:creationId xmlns:a16="http://schemas.microsoft.com/office/drawing/2014/main" id="{9767F7C7-5AAA-7368-2E6B-9E1C8035A050}"/>
                  </a:ext>
                </a:extLst>
              </p14:cNvPr>
              <p14:cNvContentPartPr/>
              <p14:nvPr/>
            </p14:nvContentPartPr>
            <p14:xfrm>
              <a:off x="3570447" y="4375342"/>
              <a:ext cx="3851280" cy="940320"/>
            </p14:xfrm>
          </p:contentPart>
        </mc:Choice>
        <mc:Fallback xmlns="">
          <p:pic>
            <p:nvPicPr>
              <p:cNvPr id="116" name="Freihand 115">
                <a:extLst>
                  <a:ext uri="{FF2B5EF4-FFF2-40B4-BE49-F238E27FC236}">
                    <a16:creationId xmlns:a16="http://schemas.microsoft.com/office/drawing/2014/main" id="{9767F7C7-5AAA-7368-2E6B-9E1C8035A050}"/>
                  </a:ext>
                </a:extLst>
              </p:cNvPr>
              <p:cNvPicPr/>
              <p:nvPr/>
            </p:nvPicPr>
            <p:blipFill>
              <a:blip r:embed="rId14"/>
              <a:stretch>
                <a:fillRect/>
              </a:stretch>
            </p:blipFill>
            <p:spPr>
              <a:xfrm>
                <a:off x="3561807" y="4366702"/>
                <a:ext cx="386892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5" name="Freihand 184">
                <a:extLst>
                  <a:ext uri="{FF2B5EF4-FFF2-40B4-BE49-F238E27FC236}">
                    <a16:creationId xmlns:a16="http://schemas.microsoft.com/office/drawing/2014/main" id="{E3158B46-3FFD-4621-AF9E-C3D5BE3BA521}"/>
                  </a:ext>
                </a:extLst>
              </p14:cNvPr>
              <p14:cNvContentPartPr/>
              <p14:nvPr/>
            </p14:nvContentPartPr>
            <p14:xfrm>
              <a:off x="513687" y="1647982"/>
              <a:ext cx="377280" cy="68040"/>
            </p14:xfrm>
          </p:contentPart>
        </mc:Choice>
        <mc:Fallback xmlns="">
          <p:pic>
            <p:nvPicPr>
              <p:cNvPr id="185" name="Freihand 184">
                <a:extLst>
                  <a:ext uri="{FF2B5EF4-FFF2-40B4-BE49-F238E27FC236}">
                    <a16:creationId xmlns:a16="http://schemas.microsoft.com/office/drawing/2014/main" id="{E3158B46-3FFD-4621-AF9E-C3D5BE3BA521}"/>
                  </a:ext>
                </a:extLst>
              </p:cNvPr>
              <p:cNvPicPr/>
              <p:nvPr/>
            </p:nvPicPr>
            <p:blipFill>
              <a:blip r:embed="rId16"/>
              <a:stretch>
                <a:fillRect/>
              </a:stretch>
            </p:blipFill>
            <p:spPr>
              <a:xfrm>
                <a:off x="505047" y="1638982"/>
                <a:ext cx="394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6" name="Freihand 185">
                <a:extLst>
                  <a:ext uri="{FF2B5EF4-FFF2-40B4-BE49-F238E27FC236}">
                    <a16:creationId xmlns:a16="http://schemas.microsoft.com/office/drawing/2014/main" id="{DFDC3B31-C01C-2C2F-FF18-027BF8CB242A}"/>
                  </a:ext>
                </a:extLst>
              </p14:cNvPr>
              <p14:cNvContentPartPr/>
              <p14:nvPr/>
            </p14:nvContentPartPr>
            <p14:xfrm>
              <a:off x="1504407" y="5969782"/>
              <a:ext cx="3895920" cy="188640"/>
            </p14:xfrm>
          </p:contentPart>
        </mc:Choice>
        <mc:Fallback xmlns="">
          <p:pic>
            <p:nvPicPr>
              <p:cNvPr id="186" name="Freihand 185">
                <a:extLst>
                  <a:ext uri="{FF2B5EF4-FFF2-40B4-BE49-F238E27FC236}">
                    <a16:creationId xmlns:a16="http://schemas.microsoft.com/office/drawing/2014/main" id="{DFDC3B31-C01C-2C2F-FF18-027BF8CB242A}"/>
                  </a:ext>
                </a:extLst>
              </p:cNvPr>
              <p:cNvPicPr/>
              <p:nvPr/>
            </p:nvPicPr>
            <p:blipFill>
              <a:blip r:embed="rId18"/>
              <a:stretch>
                <a:fillRect/>
              </a:stretch>
            </p:blipFill>
            <p:spPr>
              <a:xfrm>
                <a:off x="1495407" y="5961142"/>
                <a:ext cx="3913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7" name="Freihand 186">
                <a:extLst>
                  <a:ext uri="{FF2B5EF4-FFF2-40B4-BE49-F238E27FC236}">
                    <a16:creationId xmlns:a16="http://schemas.microsoft.com/office/drawing/2014/main" id="{D1917DAD-C963-F1DC-0F0B-67D37D13F50A}"/>
                  </a:ext>
                </a:extLst>
              </p14:cNvPr>
              <p14:cNvContentPartPr/>
              <p14:nvPr/>
            </p14:nvContentPartPr>
            <p14:xfrm>
              <a:off x="1118127" y="2731582"/>
              <a:ext cx="5062320" cy="70200"/>
            </p14:xfrm>
          </p:contentPart>
        </mc:Choice>
        <mc:Fallback xmlns="">
          <p:pic>
            <p:nvPicPr>
              <p:cNvPr id="187" name="Freihand 186">
                <a:extLst>
                  <a:ext uri="{FF2B5EF4-FFF2-40B4-BE49-F238E27FC236}">
                    <a16:creationId xmlns:a16="http://schemas.microsoft.com/office/drawing/2014/main" id="{D1917DAD-C963-F1DC-0F0B-67D37D13F50A}"/>
                  </a:ext>
                </a:extLst>
              </p:cNvPr>
              <p:cNvPicPr/>
              <p:nvPr/>
            </p:nvPicPr>
            <p:blipFill>
              <a:blip r:embed="rId20"/>
              <a:stretch>
                <a:fillRect/>
              </a:stretch>
            </p:blipFill>
            <p:spPr>
              <a:xfrm>
                <a:off x="1109127" y="2722942"/>
                <a:ext cx="5079960" cy="87840"/>
              </a:xfrm>
              <a:prstGeom prst="rect">
                <a:avLst/>
              </a:prstGeom>
            </p:spPr>
          </p:pic>
        </mc:Fallback>
      </mc:AlternateContent>
      <p:grpSp>
        <p:nvGrpSpPr>
          <p:cNvPr id="190" name="Gruppieren 189">
            <a:extLst>
              <a:ext uri="{FF2B5EF4-FFF2-40B4-BE49-F238E27FC236}">
                <a16:creationId xmlns:a16="http://schemas.microsoft.com/office/drawing/2014/main" id="{1B17F233-ABD2-FA4F-B3E1-47C7B54208E3}"/>
              </a:ext>
            </a:extLst>
          </p:cNvPr>
          <p:cNvGrpSpPr/>
          <p:nvPr/>
        </p:nvGrpSpPr>
        <p:grpSpPr>
          <a:xfrm>
            <a:off x="768567" y="17182"/>
            <a:ext cx="11326320" cy="5104440"/>
            <a:chOff x="768567" y="17182"/>
            <a:chExt cx="11326320" cy="5104440"/>
          </a:xfrm>
        </p:grpSpPr>
        <mc:AlternateContent xmlns:mc="http://schemas.openxmlformats.org/markup-compatibility/2006" xmlns:p14="http://schemas.microsoft.com/office/powerpoint/2010/main">
          <mc:Choice Requires="p14">
            <p:contentPart p14:bwMode="auto" r:id="rId21">
              <p14:nvContentPartPr>
                <p14:cNvPr id="57" name="Freihand 56">
                  <a:extLst>
                    <a:ext uri="{FF2B5EF4-FFF2-40B4-BE49-F238E27FC236}">
                      <a16:creationId xmlns:a16="http://schemas.microsoft.com/office/drawing/2014/main" id="{E34E54C1-C334-6C0D-FCDB-44994B89D5D0}"/>
                    </a:ext>
                  </a:extLst>
                </p14:cNvPr>
                <p14:cNvContentPartPr/>
                <p14:nvPr/>
              </p14:nvContentPartPr>
              <p14:xfrm>
                <a:off x="5258487" y="4348702"/>
                <a:ext cx="3086640" cy="67320"/>
              </p14:xfrm>
            </p:contentPart>
          </mc:Choice>
          <mc:Fallback xmlns="">
            <p:pic>
              <p:nvPicPr>
                <p:cNvPr id="57" name="Freihand 56">
                  <a:extLst>
                    <a:ext uri="{FF2B5EF4-FFF2-40B4-BE49-F238E27FC236}">
                      <a16:creationId xmlns:a16="http://schemas.microsoft.com/office/drawing/2014/main" id="{E34E54C1-C334-6C0D-FCDB-44994B89D5D0}"/>
                    </a:ext>
                  </a:extLst>
                </p:cNvPr>
                <p:cNvPicPr/>
                <p:nvPr/>
              </p:nvPicPr>
              <p:blipFill>
                <a:blip r:embed="rId22"/>
                <a:stretch>
                  <a:fillRect/>
                </a:stretch>
              </p:blipFill>
              <p:spPr>
                <a:xfrm>
                  <a:off x="5249847" y="4340062"/>
                  <a:ext cx="3104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8" name="Freihand 57">
                  <a:extLst>
                    <a:ext uri="{FF2B5EF4-FFF2-40B4-BE49-F238E27FC236}">
                      <a16:creationId xmlns:a16="http://schemas.microsoft.com/office/drawing/2014/main" id="{4BD58A25-397D-32CF-D8FE-7A5EE66777B7}"/>
                    </a:ext>
                  </a:extLst>
                </p14:cNvPr>
                <p14:cNvContentPartPr/>
                <p14:nvPr/>
              </p14:nvContentPartPr>
              <p14:xfrm>
                <a:off x="7196007" y="3896182"/>
                <a:ext cx="1286640" cy="656640"/>
              </p14:xfrm>
            </p:contentPart>
          </mc:Choice>
          <mc:Fallback xmlns="">
            <p:pic>
              <p:nvPicPr>
                <p:cNvPr id="58" name="Freihand 57">
                  <a:extLst>
                    <a:ext uri="{FF2B5EF4-FFF2-40B4-BE49-F238E27FC236}">
                      <a16:creationId xmlns:a16="http://schemas.microsoft.com/office/drawing/2014/main" id="{4BD58A25-397D-32CF-D8FE-7A5EE66777B7}"/>
                    </a:ext>
                  </a:extLst>
                </p:cNvPr>
                <p:cNvPicPr/>
                <p:nvPr/>
              </p:nvPicPr>
              <p:blipFill>
                <a:blip r:embed="rId24"/>
                <a:stretch>
                  <a:fillRect/>
                </a:stretch>
              </p:blipFill>
              <p:spPr>
                <a:xfrm>
                  <a:off x="7187367" y="3887182"/>
                  <a:ext cx="130428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0" name="Freihand 89">
                  <a:extLst>
                    <a:ext uri="{FF2B5EF4-FFF2-40B4-BE49-F238E27FC236}">
                      <a16:creationId xmlns:a16="http://schemas.microsoft.com/office/drawing/2014/main" id="{5A219C58-CCC5-9A88-41AE-65974B747D5B}"/>
                    </a:ext>
                  </a:extLst>
                </p14:cNvPr>
                <p14:cNvContentPartPr/>
                <p14:nvPr/>
              </p14:nvContentPartPr>
              <p14:xfrm>
                <a:off x="3218727" y="4921102"/>
                <a:ext cx="254520" cy="12600"/>
              </p14:xfrm>
            </p:contentPart>
          </mc:Choice>
          <mc:Fallback xmlns="">
            <p:pic>
              <p:nvPicPr>
                <p:cNvPr id="90" name="Freihand 89">
                  <a:extLst>
                    <a:ext uri="{FF2B5EF4-FFF2-40B4-BE49-F238E27FC236}">
                      <a16:creationId xmlns:a16="http://schemas.microsoft.com/office/drawing/2014/main" id="{5A219C58-CCC5-9A88-41AE-65974B747D5B}"/>
                    </a:ext>
                  </a:extLst>
                </p:cNvPr>
                <p:cNvPicPr/>
                <p:nvPr/>
              </p:nvPicPr>
              <p:blipFill>
                <a:blip r:embed="rId26"/>
                <a:stretch>
                  <a:fillRect/>
                </a:stretch>
              </p:blipFill>
              <p:spPr>
                <a:xfrm>
                  <a:off x="3209727" y="4912102"/>
                  <a:ext cx="272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1" name="Freihand 90">
                  <a:extLst>
                    <a:ext uri="{FF2B5EF4-FFF2-40B4-BE49-F238E27FC236}">
                      <a16:creationId xmlns:a16="http://schemas.microsoft.com/office/drawing/2014/main" id="{1C13E15A-D6EA-B4D6-8FC2-E3D1563FBABC}"/>
                    </a:ext>
                  </a:extLst>
                </p14:cNvPr>
                <p14:cNvContentPartPr/>
                <p14:nvPr/>
              </p14:nvContentPartPr>
              <p14:xfrm>
                <a:off x="3255087" y="4993462"/>
                <a:ext cx="219600" cy="38160"/>
              </p14:xfrm>
            </p:contentPart>
          </mc:Choice>
          <mc:Fallback xmlns="">
            <p:pic>
              <p:nvPicPr>
                <p:cNvPr id="91" name="Freihand 90">
                  <a:extLst>
                    <a:ext uri="{FF2B5EF4-FFF2-40B4-BE49-F238E27FC236}">
                      <a16:creationId xmlns:a16="http://schemas.microsoft.com/office/drawing/2014/main" id="{1C13E15A-D6EA-B4D6-8FC2-E3D1563FBABC}"/>
                    </a:ext>
                  </a:extLst>
                </p:cNvPr>
                <p:cNvPicPr/>
                <p:nvPr/>
              </p:nvPicPr>
              <p:blipFill>
                <a:blip r:embed="rId28"/>
                <a:stretch>
                  <a:fillRect/>
                </a:stretch>
              </p:blipFill>
              <p:spPr>
                <a:xfrm>
                  <a:off x="3246087" y="4984822"/>
                  <a:ext cx="237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 name="Freihand 91">
                  <a:extLst>
                    <a:ext uri="{FF2B5EF4-FFF2-40B4-BE49-F238E27FC236}">
                      <a16:creationId xmlns:a16="http://schemas.microsoft.com/office/drawing/2014/main" id="{4371BB2D-3FE9-F1E6-3EF2-A1FE57AAAC13}"/>
                    </a:ext>
                  </a:extLst>
                </p14:cNvPr>
                <p14:cNvContentPartPr/>
                <p14:nvPr/>
              </p14:nvContentPartPr>
              <p14:xfrm>
                <a:off x="3507807" y="4822822"/>
                <a:ext cx="94680" cy="232920"/>
              </p14:xfrm>
            </p:contentPart>
          </mc:Choice>
          <mc:Fallback xmlns="">
            <p:pic>
              <p:nvPicPr>
                <p:cNvPr id="92" name="Freihand 91">
                  <a:extLst>
                    <a:ext uri="{FF2B5EF4-FFF2-40B4-BE49-F238E27FC236}">
                      <a16:creationId xmlns:a16="http://schemas.microsoft.com/office/drawing/2014/main" id="{4371BB2D-3FE9-F1E6-3EF2-A1FE57AAAC13}"/>
                    </a:ext>
                  </a:extLst>
                </p:cNvPr>
                <p:cNvPicPr/>
                <p:nvPr/>
              </p:nvPicPr>
              <p:blipFill>
                <a:blip r:embed="rId30"/>
                <a:stretch>
                  <a:fillRect/>
                </a:stretch>
              </p:blipFill>
              <p:spPr>
                <a:xfrm>
                  <a:off x="3499167" y="4814182"/>
                  <a:ext cx="112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3" name="Freihand 92">
                  <a:extLst>
                    <a:ext uri="{FF2B5EF4-FFF2-40B4-BE49-F238E27FC236}">
                      <a16:creationId xmlns:a16="http://schemas.microsoft.com/office/drawing/2014/main" id="{8842F592-5F97-9D2B-1DE2-D8A4BA373E64}"/>
                    </a:ext>
                  </a:extLst>
                </p14:cNvPr>
                <p14:cNvContentPartPr/>
                <p14:nvPr/>
              </p14:nvContentPartPr>
              <p14:xfrm>
                <a:off x="3949887" y="4707622"/>
                <a:ext cx="210240" cy="314640"/>
              </p14:xfrm>
            </p:contentPart>
          </mc:Choice>
          <mc:Fallback xmlns="">
            <p:pic>
              <p:nvPicPr>
                <p:cNvPr id="93" name="Freihand 92">
                  <a:extLst>
                    <a:ext uri="{FF2B5EF4-FFF2-40B4-BE49-F238E27FC236}">
                      <a16:creationId xmlns:a16="http://schemas.microsoft.com/office/drawing/2014/main" id="{8842F592-5F97-9D2B-1DE2-D8A4BA373E64}"/>
                    </a:ext>
                  </a:extLst>
                </p:cNvPr>
                <p:cNvPicPr/>
                <p:nvPr/>
              </p:nvPicPr>
              <p:blipFill>
                <a:blip r:embed="rId32"/>
                <a:stretch>
                  <a:fillRect/>
                </a:stretch>
              </p:blipFill>
              <p:spPr>
                <a:xfrm>
                  <a:off x="3940887" y="4698982"/>
                  <a:ext cx="2278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4" name="Freihand 93">
                  <a:extLst>
                    <a:ext uri="{FF2B5EF4-FFF2-40B4-BE49-F238E27FC236}">
                      <a16:creationId xmlns:a16="http://schemas.microsoft.com/office/drawing/2014/main" id="{F4EB0D0F-1233-3305-CCC4-CDE840D17A97}"/>
                    </a:ext>
                  </a:extLst>
                </p14:cNvPr>
                <p14:cNvContentPartPr/>
                <p14:nvPr/>
              </p14:nvContentPartPr>
              <p14:xfrm>
                <a:off x="4133847" y="4819942"/>
                <a:ext cx="293040" cy="158760"/>
              </p14:xfrm>
            </p:contentPart>
          </mc:Choice>
          <mc:Fallback xmlns="">
            <p:pic>
              <p:nvPicPr>
                <p:cNvPr id="94" name="Freihand 93">
                  <a:extLst>
                    <a:ext uri="{FF2B5EF4-FFF2-40B4-BE49-F238E27FC236}">
                      <a16:creationId xmlns:a16="http://schemas.microsoft.com/office/drawing/2014/main" id="{F4EB0D0F-1233-3305-CCC4-CDE840D17A97}"/>
                    </a:ext>
                  </a:extLst>
                </p:cNvPr>
                <p:cNvPicPr/>
                <p:nvPr/>
              </p:nvPicPr>
              <p:blipFill>
                <a:blip r:embed="rId34"/>
                <a:stretch>
                  <a:fillRect/>
                </a:stretch>
              </p:blipFill>
              <p:spPr>
                <a:xfrm>
                  <a:off x="4124847" y="4810942"/>
                  <a:ext cx="310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5" name="Freihand 94">
                  <a:extLst>
                    <a:ext uri="{FF2B5EF4-FFF2-40B4-BE49-F238E27FC236}">
                      <a16:creationId xmlns:a16="http://schemas.microsoft.com/office/drawing/2014/main" id="{0CFF1F78-AA67-45F0-782B-CF91471E9425}"/>
                    </a:ext>
                  </a:extLst>
                </p14:cNvPr>
                <p14:cNvContentPartPr/>
                <p14:nvPr/>
              </p14:nvContentPartPr>
              <p14:xfrm>
                <a:off x="4399887" y="4739302"/>
                <a:ext cx="171360" cy="221040"/>
              </p14:xfrm>
            </p:contentPart>
          </mc:Choice>
          <mc:Fallback xmlns="">
            <p:pic>
              <p:nvPicPr>
                <p:cNvPr id="95" name="Freihand 94">
                  <a:extLst>
                    <a:ext uri="{FF2B5EF4-FFF2-40B4-BE49-F238E27FC236}">
                      <a16:creationId xmlns:a16="http://schemas.microsoft.com/office/drawing/2014/main" id="{0CFF1F78-AA67-45F0-782B-CF91471E9425}"/>
                    </a:ext>
                  </a:extLst>
                </p:cNvPr>
                <p:cNvPicPr/>
                <p:nvPr/>
              </p:nvPicPr>
              <p:blipFill>
                <a:blip r:embed="rId36"/>
                <a:stretch>
                  <a:fillRect/>
                </a:stretch>
              </p:blipFill>
              <p:spPr>
                <a:xfrm>
                  <a:off x="4391247" y="4730302"/>
                  <a:ext cx="189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6" name="Freihand 95">
                  <a:extLst>
                    <a:ext uri="{FF2B5EF4-FFF2-40B4-BE49-F238E27FC236}">
                      <a16:creationId xmlns:a16="http://schemas.microsoft.com/office/drawing/2014/main" id="{9201FBC4-FDC4-58A3-FC87-4B6B7CA2102F}"/>
                    </a:ext>
                  </a:extLst>
                </p14:cNvPr>
                <p14:cNvContentPartPr/>
                <p14:nvPr/>
              </p14:nvContentPartPr>
              <p14:xfrm>
                <a:off x="4594647" y="4773502"/>
                <a:ext cx="153000" cy="142560"/>
              </p14:xfrm>
            </p:contentPart>
          </mc:Choice>
          <mc:Fallback xmlns="">
            <p:pic>
              <p:nvPicPr>
                <p:cNvPr id="96" name="Freihand 95">
                  <a:extLst>
                    <a:ext uri="{FF2B5EF4-FFF2-40B4-BE49-F238E27FC236}">
                      <a16:creationId xmlns:a16="http://schemas.microsoft.com/office/drawing/2014/main" id="{9201FBC4-FDC4-58A3-FC87-4B6B7CA2102F}"/>
                    </a:ext>
                  </a:extLst>
                </p:cNvPr>
                <p:cNvPicPr/>
                <p:nvPr/>
              </p:nvPicPr>
              <p:blipFill>
                <a:blip r:embed="rId38"/>
                <a:stretch>
                  <a:fillRect/>
                </a:stretch>
              </p:blipFill>
              <p:spPr>
                <a:xfrm>
                  <a:off x="4585647" y="4764502"/>
                  <a:ext cx="170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7" name="Freihand 96">
                  <a:extLst>
                    <a:ext uri="{FF2B5EF4-FFF2-40B4-BE49-F238E27FC236}">
                      <a16:creationId xmlns:a16="http://schemas.microsoft.com/office/drawing/2014/main" id="{46746A01-56A5-91BB-688D-9640709AA175}"/>
                    </a:ext>
                  </a:extLst>
                </p14:cNvPr>
                <p14:cNvContentPartPr/>
                <p14:nvPr/>
              </p14:nvContentPartPr>
              <p14:xfrm>
                <a:off x="3937287" y="5039542"/>
                <a:ext cx="851040" cy="82080"/>
              </p14:xfrm>
            </p:contentPart>
          </mc:Choice>
          <mc:Fallback xmlns="">
            <p:pic>
              <p:nvPicPr>
                <p:cNvPr id="97" name="Freihand 96">
                  <a:extLst>
                    <a:ext uri="{FF2B5EF4-FFF2-40B4-BE49-F238E27FC236}">
                      <a16:creationId xmlns:a16="http://schemas.microsoft.com/office/drawing/2014/main" id="{46746A01-56A5-91BB-688D-9640709AA175}"/>
                    </a:ext>
                  </a:extLst>
                </p:cNvPr>
                <p:cNvPicPr/>
                <p:nvPr/>
              </p:nvPicPr>
              <p:blipFill>
                <a:blip r:embed="rId40"/>
                <a:stretch>
                  <a:fillRect/>
                </a:stretch>
              </p:blipFill>
              <p:spPr>
                <a:xfrm>
                  <a:off x="3928287" y="5030902"/>
                  <a:ext cx="868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8" name="Freihand 97">
                  <a:extLst>
                    <a:ext uri="{FF2B5EF4-FFF2-40B4-BE49-F238E27FC236}">
                      <a16:creationId xmlns:a16="http://schemas.microsoft.com/office/drawing/2014/main" id="{669F1AA4-915D-D013-E7B0-BA27032DB408}"/>
                    </a:ext>
                  </a:extLst>
                </p14:cNvPr>
                <p14:cNvContentPartPr/>
                <p14:nvPr/>
              </p14:nvContentPartPr>
              <p14:xfrm>
                <a:off x="5038887" y="4817422"/>
                <a:ext cx="381600" cy="160560"/>
              </p14:xfrm>
            </p:contentPart>
          </mc:Choice>
          <mc:Fallback xmlns="">
            <p:pic>
              <p:nvPicPr>
                <p:cNvPr id="98" name="Freihand 97">
                  <a:extLst>
                    <a:ext uri="{FF2B5EF4-FFF2-40B4-BE49-F238E27FC236}">
                      <a16:creationId xmlns:a16="http://schemas.microsoft.com/office/drawing/2014/main" id="{669F1AA4-915D-D013-E7B0-BA27032DB408}"/>
                    </a:ext>
                  </a:extLst>
                </p:cNvPr>
                <p:cNvPicPr/>
                <p:nvPr/>
              </p:nvPicPr>
              <p:blipFill>
                <a:blip r:embed="rId42"/>
                <a:stretch>
                  <a:fillRect/>
                </a:stretch>
              </p:blipFill>
              <p:spPr>
                <a:xfrm>
                  <a:off x="5030247" y="4808782"/>
                  <a:ext cx="399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9" name="Freihand 98">
                  <a:extLst>
                    <a:ext uri="{FF2B5EF4-FFF2-40B4-BE49-F238E27FC236}">
                      <a16:creationId xmlns:a16="http://schemas.microsoft.com/office/drawing/2014/main" id="{5802E5A0-1800-A0C5-A67D-4199C8C1C00D}"/>
                    </a:ext>
                  </a:extLst>
                </p14:cNvPr>
                <p14:cNvContentPartPr/>
                <p14:nvPr/>
              </p14:nvContentPartPr>
              <p14:xfrm>
                <a:off x="5491407" y="4701862"/>
                <a:ext cx="129600" cy="168120"/>
              </p14:xfrm>
            </p:contentPart>
          </mc:Choice>
          <mc:Fallback xmlns="">
            <p:pic>
              <p:nvPicPr>
                <p:cNvPr id="99" name="Freihand 98">
                  <a:extLst>
                    <a:ext uri="{FF2B5EF4-FFF2-40B4-BE49-F238E27FC236}">
                      <a16:creationId xmlns:a16="http://schemas.microsoft.com/office/drawing/2014/main" id="{5802E5A0-1800-A0C5-A67D-4199C8C1C00D}"/>
                    </a:ext>
                  </a:extLst>
                </p:cNvPr>
                <p:cNvPicPr/>
                <p:nvPr/>
              </p:nvPicPr>
              <p:blipFill>
                <a:blip r:embed="rId44"/>
                <a:stretch>
                  <a:fillRect/>
                </a:stretch>
              </p:blipFill>
              <p:spPr>
                <a:xfrm>
                  <a:off x="5482767" y="4693222"/>
                  <a:ext cx="147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0" name="Freihand 99">
                  <a:extLst>
                    <a:ext uri="{FF2B5EF4-FFF2-40B4-BE49-F238E27FC236}">
                      <a16:creationId xmlns:a16="http://schemas.microsoft.com/office/drawing/2014/main" id="{D47E37CA-A721-806B-E2EF-B9A174066C04}"/>
                    </a:ext>
                  </a:extLst>
                </p14:cNvPr>
                <p14:cNvContentPartPr/>
                <p14:nvPr/>
              </p14:nvContentPartPr>
              <p14:xfrm>
                <a:off x="5628567" y="4743622"/>
                <a:ext cx="240480" cy="111600"/>
              </p14:xfrm>
            </p:contentPart>
          </mc:Choice>
          <mc:Fallback xmlns="">
            <p:pic>
              <p:nvPicPr>
                <p:cNvPr id="100" name="Freihand 99">
                  <a:extLst>
                    <a:ext uri="{FF2B5EF4-FFF2-40B4-BE49-F238E27FC236}">
                      <a16:creationId xmlns:a16="http://schemas.microsoft.com/office/drawing/2014/main" id="{D47E37CA-A721-806B-E2EF-B9A174066C04}"/>
                    </a:ext>
                  </a:extLst>
                </p:cNvPr>
                <p:cNvPicPr/>
                <p:nvPr/>
              </p:nvPicPr>
              <p:blipFill>
                <a:blip r:embed="rId46"/>
                <a:stretch>
                  <a:fillRect/>
                </a:stretch>
              </p:blipFill>
              <p:spPr>
                <a:xfrm>
                  <a:off x="5619567" y="4734982"/>
                  <a:ext cx="258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1" name="Freihand 100">
                  <a:extLst>
                    <a:ext uri="{FF2B5EF4-FFF2-40B4-BE49-F238E27FC236}">
                      <a16:creationId xmlns:a16="http://schemas.microsoft.com/office/drawing/2014/main" id="{7451ECF9-77E4-FABF-5907-C6B79C50C8AF}"/>
                    </a:ext>
                  </a:extLst>
                </p14:cNvPr>
                <p14:cNvContentPartPr/>
                <p14:nvPr/>
              </p14:nvContentPartPr>
              <p14:xfrm>
                <a:off x="6057327" y="4673782"/>
                <a:ext cx="251640" cy="200880"/>
              </p14:xfrm>
            </p:contentPart>
          </mc:Choice>
          <mc:Fallback xmlns="">
            <p:pic>
              <p:nvPicPr>
                <p:cNvPr id="101" name="Freihand 100">
                  <a:extLst>
                    <a:ext uri="{FF2B5EF4-FFF2-40B4-BE49-F238E27FC236}">
                      <a16:creationId xmlns:a16="http://schemas.microsoft.com/office/drawing/2014/main" id="{7451ECF9-77E4-FABF-5907-C6B79C50C8AF}"/>
                    </a:ext>
                  </a:extLst>
                </p:cNvPr>
                <p:cNvPicPr/>
                <p:nvPr/>
              </p:nvPicPr>
              <p:blipFill>
                <a:blip r:embed="rId48"/>
                <a:stretch>
                  <a:fillRect/>
                </a:stretch>
              </p:blipFill>
              <p:spPr>
                <a:xfrm>
                  <a:off x="6048327" y="4665142"/>
                  <a:ext cx="269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2" name="Freihand 101">
                  <a:extLst>
                    <a:ext uri="{FF2B5EF4-FFF2-40B4-BE49-F238E27FC236}">
                      <a16:creationId xmlns:a16="http://schemas.microsoft.com/office/drawing/2014/main" id="{9B63D2F5-863B-3EF2-2FCB-767167925D73}"/>
                    </a:ext>
                  </a:extLst>
                </p14:cNvPr>
                <p14:cNvContentPartPr/>
                <p14:nvPr/>
              </p14:nvContentPartPr>
              <p14:xfrm>
                <a:off x="6325167" y="4769902"/>
                <a:ext cx="119160" cy="100800"/>
              </p14:xfrm>
            </p:contentPart>
          </mc:Choice>
          <mc:Fallback xmlns="">
            <p:pic>
              <p:nvPicPr>
                <p:cNvPr id="102" name="Freihand 101">
                  <a:extLst>
                    <a:ext uri="{FF2B5EF4-FFF2-40B4-BE49-F238E27FC236}">
                      <a16:creationId xmlns:a16="http://schemas.microsoft.com/office/drawing/2014/main" id="{9B63D2F5-863B-3EF2-2FCB-767167925D73}"/>
                    </a:ext>
                  </a:extLst>
                </p:cNvPr>
                <p:cNvPicPr/>
                <p:nvPr/>
              </p:nvPicPr>
              <p:blipFill>
                <a:blip r:embed="rId50"/>
                <a:stretch>
                  <a:fillRect/>
                </a:stretch>
              </p:blipFill>
              <p:spPr>
                <a:xfrm>
                  <a:off x="6316527" y="4761262"/>
                  <a:ext cx="136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3" name="Freihand 102">
                  <a:extLst>
                    <a:ext uri="{FF2B5EF4-FFF2-40B4-BE49-F238E27FC236}">
                      <a16:creationId xmlns:a16="http://schemas.microsoft.com/office/drawing/2014/main" id="{24ACF86E-5877-7DC2-09F9-9A3346C409B5}"/>
                    </a:ext>
                  </a:extLst>
                </p14:cNvPr>
                <p14:cNvContentPartPr/>
                <p14:nvPr/>
              </p14:nvContentPartPr>
              <p14:xfrm>
                <a:off x="6626487" y="4633462"/>
                <a:ext cx="207000" cy="354600"/>
              </p14:xfrm>
            </p:contentPart>
          </mc:Choice>
          <mc:Fallback xmlns="">
            <p:pic>
              <p:nvPicPr>
                <p:cNvPr id="103" name="Freihand 102">
                  <a:extLst>
                    <a:ext uri="{FF2B5EF4-FFF2-40B4-BE49-F238E27FC236}">
                      <a16:creationId xmlns:a16="http://schemas.microsoft.com/office/drawing/2014/main" id="{24ACF86E-5877-7DC2-09F9-9A3346C409B5}"/>
                    </a:ext>
                  </a:extLst>
                </p:cNvPr>
                <p:cNvPicPr/>
                <p:nvPr/>
              </p:nvPicPr>
              <p:blipFill>
                <a:blip r:embed="rId52"/>
                <a:stretch>
                  <a:fillRect/>
                </a:stretch>
              </p:blipFill>
              <p:spPr>
                <a:xfrm>
                  <a:off x="6617847" y="4624462"/>
                  <a:ext cx="2246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4" name="Freihand 103">
                  <a:extLst>
                    <a:ext uri="{FF2B5EF4-FFF2-40B4-BE49-F238E27FC236}">
                      <a16:creationId xmlns:a16="http://schemas.microsoft.com/office/drawing/2014/main" id="{5EFA9C7E-EB81-E903-ADEF-EA71B1C3102B}"/>
                    </a:ext>
                  </a:extLst>
                </p14:cNvPr>
                <p14:cNvContentPartPr/>
                <p14:nvPr/>
              </p14:nvContentPartPr>
              <p14:xfrm>
                <a:off x="6766887" y="4624822"/>
                <a:ext cx="142920" cy="231120"/>
              </p14:xfrm>
            </p:contentPart>
          </mc:Choice>
          <mc:Fallback xmlns="">
            <p:pic>
              <p:nvPicPr>
                <p:cNvPr id="104" name="Freihand 103">
                  <a:extLst>
                    <a:ext uri="{FF2B5EF4-FFF2-40B4-BE49-F238E27FC236}">
                      <a16:creationId xmlns:a16="http://schemas.microsoft.com/office/drawing/2014/main" id="{5EFA9C7E-EB81-E903-ADEF-EA71B1C3102B}"/>
                    </a:ext>
                  </a:extLst>
                </p:cNvPr>
                <p:cNvPicPr/>
                <p:nvPr/>
              </p:nvPicPr>
              <p:blipFill>
                <a:blip r:embed="rId54"/>
                <a:stretch>
                  <a:fillRect/>
                </a:stretch>
              </p:blipFill>
              <p:spPr>
                <a:xfrm>
                  <a:off x="6757887" y="4616182"/>
                  <a:ext cx="160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5" name="Freihand 104">
                  <a:extLst>
                    <a:ext uri="{FF2B5EF4-FFF2-40B4-BE49-F238E27FC236}">
                      <a16:creationId xmlns:a16="http://schemas.microsoft.com/office/drawing/2014/main" id="{43AD93CE-64D1-0E4B-0C1B-CC60BE0B6B95}"/>
                    </a:ext>
                  </a:extLst>
                </p14:cNvPr>
                <p14:cNvContentPartPr/>
                <p14:nvPr/>
              </p14:nvContentPartPr>
              <p14:xfrm>
                <a:off x="6809727" y="4749742"/>
                <a:ext cx="135720" cy="82800"/>
              </p14:xfrm>
            </p:contentPart>
          </mc:Choice>
          <mc:Fallback xmlns="">
            <p:pic>
              <p:nvPicPr>
                <p:cNvPr id="105" name="Freihand 104">
                  <a:extLst>
                    <a:ext uri="{FF2B5EF4-FFF2-40B4-BE49-F238E27FC236}">
                      <a16:creationId xmlns:a16="http://schemas.microsoft.com/office/drawing/2014/main" id="{43AD93CE-64D1-0E4B-0C1B-CC60BE0B6B95}"/>
                    </a:ext>
                  </a:extLst>
                </p:cNvPr>
                <p:cNvPicPr/>
                <p:nvPr/>
              </p:nvPicPr>
              <p:blipFill>
                <a:blip r:embed="rId56"/>
                <a:stretch>
                  <a:fillRect/>
                </a:stretch>
              </p:blipFill>
              <p:spPr>
                <a:xfrm>
                  <a:off x="6800727" y="4740742"/>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6" name="Freihand 105">
                  <a:extLst>
                    <a:ext uri="{FF2B5EF4-FFF2-40B4-BE49-F238E27FC236}">
                      <a16:creationId xmlns:a16="http://schemas.microsoft.com/office/drawing/2014/main" id="{A812E663-A2B2-9614-527D-31E8A581B8AC}"/>
                    </a:ext>
                  </a:extLst>
                </p14:cNvPr>
                <p14:cNvContentPartPr/>
                <p14:nvPr/>
              </p14:nvContentPartPr>
              <p14:xfrm>
                <a:off x="7127967" y="4758022"/>
                <a:ext cx="270720" cy="110520"/>
              </p14:xfrm>
            </p:contentPart>
          </mc:Choice>
          <mc:Fallback xmlns="">
            <p:pic>
              <p:nvPicPr>
                <p:cNvPr id="106" name="Freihand 105">
                  <a:extLst>
                    <a:ext uri="{FF2B5EF4-FFF2-40B4-BE49-F238E27FC236}">
                      <a16:creationId xmlns:a16="http://schemas.microsoft.com/office/drawing/2014/main" id="{A812E663-A2B2-9614-527D-31E8A581B8AC}"/>
                    </a:ext>
                  </a:extLst>
                </p:cNvPr>
                <p:cNvPicPr/>
                <p:nvPr/>
              </p:nvPicPr>
              <p:blipFill>
                <a:blip r:embed="rId58"/>
                <a:stretch>
                  <a:fillRect/>
                </a:stretch>
              </p:blipFill>
              <p:spPr>
                <a:xfrm>
                  <a:off x="7119327" y="4749022"/>
                  <a:ext cx="288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7" name="Freihand 106">
                  <a:extLst>
                    <a:ext uri="{FF2B5EF4-FFF2-40B4-BE49-F238E27FC236}">
                      <a16:creationId xmlns:a16="http://schemas.microsoft.com/office/drawing/2014/main" id="{1EC29CC3-5F6C-F6A6-BDB0-F6E51E30F615}"/>
                    </a:ext>
                  </a:extLst>
                </p14:cNvPr>
                <p14:cNvContentPartPr/>
                <p14:nvPr/>
              </p14:nvContentPartPr>
              <p14:xfrm>
                <a:off x="7450527" y="4773142"/>
                <a:ext cx="324360" cy="309600"/>
              </p14:xfrm>
            </p:contentPart>
          </mc:Choice>
          <mc:Fallback xmlns="">
            <p:pic>
              <p:nvPicPr>
                <p:cNvPr id="107" name="Freihand 106">
                  <a:extLst>
                    <a:ext uri="{FF2B5EF4-FFF2-40B4-BE49-F238E27FC236}">
                      <a16:creationId xmlns:a16="http://schemas.microsoft.com/office/drawing/2014/main" id="{1EC29CC3-5F6C-F6A6-BDB0-F6E51E30F615}"/>
                    </a:ext>
                  </a:extLst>
                </p:cNvPr>
                <p:cNvPicPr/>
                <p:nvPr/>
              </p:nvPicPr>
              <p:blipFill>
                <a:blip r:embed="rId60"/>
                <a:stretch>
                  <a:fillRect/>
                </a:stretch>
              </p:blipFill>
              <p:spPr>
                <a:xfrm>
                  <a:off x="7441527" y="4764502"/>
                  <a:ext cx="3420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8" name="Freihand 107">
                  <a:extLst>
                    <a:ext uri="{FF2B5EF4-FFF2-40B4-BE49-F238E27FC236}">
                      <a16:creationId xmlns:a16="http://schemas.microsoft.com/office/drawing/2014/main" id="{50D29761-8AB2-8C74-16A1-48A6E12E0D68}"/>
                    </a:ext>
                  </a:extLst>
                </p14:cNvPr>
                <p14:cNvContentPartPr/>
                <p14:nvPr/>
              </p14:nvContentPartPr>
              <p14:xfrm>
                <a:off x="7827087" y="4805542"/>
                <a:ext cx="277560" cy="74520"/>
              </p14:xfrm>
            </p:contentPart>
          </mc:Choice>
          <mc:Fallback xmlns="">
            <p:pic>
              <p:nvPicPr>
                <p:cNvPr id="108" name="Freihand 107">
                  <a:extLst>
                    <a:ext uri="{FF2B5EF4-FFF2-40B4-BE49-F238E27FC236}">
                      <a16:creationId xmlns:a16="http://schemas.microsoft.com/office/drawing/2014/main" id="{50D29761-8AB2-8C74-16A1-48A6E12E0D68}"/>
                    </a:ext>
                  </a:extLst>
                </p:cNvPr>
                <p:cNvPicPr/>
                <p:nvPr/>
              </p:nvPicPr>
              <p:blipFill>
                <a:blip r:embed="rId62"/>
                <a:stretch>
                  <a:fillRect/>
                </a:stretch>
              </p:blipFill>
              <p:spPr>
                <a:xfrm>
                  <a:off x="7818447" y="4796902"/>
                  <a:ext cx="295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9" name="Freihand 108">
                  <a:extLst>
                    <a:ext uri="{FF2B5EF4-FFF2-40B4-BE49-F238E27FC236}">
                      <a16:creationId xmlns:a16="http://schemas.microsoft.com/office/drawing/2014/main" id="{92435B1D-1AFA-9234-569D-37413A109AE6}"/>
                    </a:ext>
                  </a:extLst>
                </p14:cNvPr>
                <p14:cNvContentPartPr/>
                <p14:nvPr/>
              </p14:nvContentPartPr>
              <p14:xfrm>
                <a:off x="8158287" y="4783222"/>
                <a:ext cx="160200" cy="58680"/>
              </p14:xfrm>
            </p:contentPart>
          </mc:Choice>
          <mc:Fallback xmlns="">
            <p:pic>
              <p:nvPicPr>
                <p:cNvPr id="109" name="Freihand 108">
                  <a:extLst>
                    <a:ext uri="{FF2B5EF4-FFF2-40B4-BE49-F238E27FC236}">
                      <a16:creationId xmlns:a16="http://schemas.microsoft.com/office/drawing/2014/main" id="{92435B1D-1AFA-9234-569D-37413A109AE6}"/>
                    </a:ext>
                  </a:extLst>
                </p:cNvPr>
                <p:cNvPicPr/>
                <p:nvPr/>
              </p:nvPicPr>
              <p:blipFill>
                <a:blip r:embed="rId64"/>
                <a:stretch>
                  <a:fillRect/>
                </a:stretch>
              </p:blipFill>
              <p:spPr>
                <a:xfrm>
                  <a:off x="8149647" y="4774222"/>
                  <a:ext cx="177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0" name="Freihand 109">
                  <a:extLst>
                    <a:ext uri="{FF2B5EF4-FFF2-40B4-BE49-F238E27FC236}">
                      <a16:creationId xmlns:a16="http://schemas.microsoft.com/office/drawing/2014/main" id="{B76C39A7-9742-8DFB-3454-A313C6196FC6}"/>
                    </a:ext>
                  </a:extLst>
                </p14:cNvPr>
                <p14:cNvContentPartPr/>
                <p14:nvPr/>
              </p14:nvContentPartPr>
              <p14:xfrm>
                <a:off x="8347647" y="4743262"/>
                <a:ext cx="205920" cy="95760"/>
              </p14:xfrm>
            </p:contentPart>
          </mc:Choice>
          <mc:Fallback xmlns="">
            <p:pic>
              <p:nvPicPr>
                <p:cNvPr id="110" name="Freihand 109">
                  <a:extLst>
                    <a:ext uri="{FF2B5EF4-FFF2-40B4-BE49-F238E27FC236}">
                      <a16:creationId xmlns:a16="http://schemas.microsoft.com/office/drawing/2014/main" id="{B76C39A7-9742-8DFB-3454-A313C6196FC6}"/>
                    </a:ext>
                  </a:extLst>
                </p:cNvPr>
                <p:cNvPicPr/>
                <p:nvPr/>
              </p:nvPicPr>
              <p:blipFill>
                <a:blip r:embed="rId66"/>
                <a:stretch>
                  <a:fillRect/>
                </a:stretch>
              </p:blipFill>
              <p:spPr>
                <a:xfrm>
                  <a:off x="8338647" y="4734262"/>
                  <a:ext cx="223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2" name="Freihand 111">
                  <a:extLst>
                    <a:ext uri="{FF2B5EF4-FFF2-40B4-BE49-F238E27FC236}">
                      <a16:creationId xmlns:a16="http://schemas.microsoft.com/office/drawing/2014/main" id="{11FC6957-370B-DE8E-FBA4-D8FF9CE3A3A2}"/>
                    </a:ext>
                  </a:extLst>
                </p14:cNvPr>
                <p14:cNvContentPartPr/>
                <p14:nvPr/>
              </p14:nvContentPartPr>
              <p14:xfrm>
                <a:off x="7225167" y="4874302"/>
                <a:ext cx="1206720" cy="163080"/>
              </p14:xfrm>
            </p:contentPart>
          </mc:Choice>
          <mc:Fallback xmlns="">
            <p:pic>
              <p:nvPicPr>
                <p:cNvPr id="112" name="Freihand 111">
                  <a:extLst>
                    <a:ext uri="{FF2B5EF4-FFF2-40B4-BE49-F238E27FC236}">
                      <a16:creationId xmlns:a16="http://schemas.microsoft.com/office/drawing/2014/main" id="{11FC6957-370B-DE8E-FBA4-D8FF9CE3A3A2}"/>
                    </a:ext>
                  </a:extLst>
                </p:cNvPr>
                <p:cNvPicPr/>
                <p:nvPr/>
              </p:nvPicPr>
              <p:blipFill>
                <a:blip r:embed="rId68"/>
                <a:stretch>
                  <a:fillRect/>
                </a:stretch>
              </p:blipFill>
              <p:spPr>
                <a:xfrm>
                  <a:off x="7216527" y="4865302"/>
                  <a:ext cx="1224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 name="Freihand 1">
                  <a:extLst>
                    <a:ext uri="{FF2B5EF4-FFF2-40B4-BE49-F238E27FC236}">
                      <a16:creationId xmlns:a16="http://schemas.microsoft.com/office/drawing/2014/main" id="{539DB6CC-92D8-42B6-F3DB-82C4736ACC0E}"/>
                    </a:ext>
                  </a:extLst>
                </p14:cNvPr>
                <p14:cNvContentPartPr/>
                <p14:nvPr/>
              </p14:nvContentPartPr>
              <p14:xfrm>
                <a:off x="3285327" y="604342"/>
                <a:ext cx="360" cy="360"/>
              </p14:xfrm>
            </p:contentPart>
          </mc:Choice>
          <mc:Fallback xmlns="">
            <p:pic>
              <p:nvPicPr>
                <p:cNvPr id="2" name="Freihand 1">
                  <a:extLst>
                    <a:ext uri="{FF2B5EF4-FFF2-40B4-BE49-F238E27FC236}">
                      <a16:creationId xmlns:a16="http://schemas.microsoft.com/office/drawing/2014/main" id="{539DB6CC-92D8-42B6-F3DB-82C4736ACC0E}"/>
                    </a:ext>
                  </a:extLst>
                </p:cNvPr>
                <p:cNvPicPr/>
                <p:nvPr/>
              </p:nvPicPr>
              <p:blipFill>
                <a:blip r:embed="rId70"/>
                <a:stretch>
                  <a:fillRect/>
                </a:stretch>
              </p:blipFill>
              <p:spPr>
                <a:xfrm>
                  <a:off x="3276687" y="5953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 name="Freihand 3">
                  <a:extLst>
                    <a:ext uri="{FF2B5EF4-FFF2-40B4-BE49-F238E27FC236}">
                      <a16:creationId xmlns:a16="http://schemas.microsoft.com/office/drawing/2014/main" id="{253B92CB-BD42-2400-1305-9CF4E8832B61}"/>
                    </a:ext>
                  </a:extLst>
                </p14:cNvPr>
                <p14:cNvContentPartPr/>
                <p14:nvPr/>
              </p14:nvContentPartPr>
              <p14:xfrm>
                <a:off x="3936567" y="609382"/>
                <a:ext cx="178920" cy="76320"/>
              </p14:xfrm>
            </p:contentPart>
          </mc:Choice>
          <mc:Fallback xmlns="">
            <p:pic>
              <p:nvPicPr>
                <p:cNvPr id="4" name="Freihand 3">
                  <a:extLst>
                    <a:ext uri="{FF2B5EF4-FFF2-40B4-BE49-F238E27FC236}">
                      <a16:creationId xmlns:a16="http://schemas.microsoft.com/office/drawing/2014/main" id="{253B92CB-BD42-2400-1305-9CF4E8832B61}"/>
                    </a:ext>
                  </a:extLst>
                </p:cNvPr>
                <p:cNvPicPr/>
                <p:nvPr/>
              </p:nvPicPr>
              <p:blipFill>
                <a:blip r:embed="rId72"/>
                <a:stretch>
                  <a:fillRect/>
                </a:stretch>
              </p:blipFill>
              <p:spPr>
                <a:xfrm>
                  <a:off x="3927927" y="600742"/>
                  <a:ext cx="196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 name="Freihand 4">
                  <a:extLst>
                    <a:ext uri="{FF2B5EF4-FFF2-40B4-BE49-F238E27FC236}">
                      <a16:creationId xmlns:a16="http://schemas.microsoft.com/office/drawing/2014/main" id="{BAB72A0F-2958-40C6-5DD7-3F56FFCFD5C0}"/>
                    </a:ext>
                  </a:extLst>
                </p14:cNvPr>
                <p14:cNvContentPartPr/>
                <p14:nvPr/>
              </p14:nvContentPartPr>
              <p14:xfrm>
                <a:off x="3078687" y="579862"/>
                <a:ext cx="2251080" cy="94680"/>
              </p14:xfrm>
            </p:contentPart>
          </mc:Choice>
          <mc:Fallback xmlns="">
            <p:pic>
              <p:nvPicPr>
                <p:cNvPr id="5" name="Freihand 4">
                  <a:extLst>
                    <a:ext uri="{FF2B5EF4-FFF2-40B4-BE49-F238E27FC236}">
                      <a16:creationId xmlns:a16="http://schemas.microsoft.com/office/drawing/2014/main" id="{BAB72A0F-2958-40C6-5DD7-3F56FFCFD5C0}"/>
                    </a:ext>
                  </a:extLst>
                </p:cNvPr>
                <p:cNvPicPr/>
                <p:nvPr/>
              </p:nvPicPr>
              <p:blipFill>
                <a:blip r:embed="rId74"/>
                <a:stretch>
                  <a:fillRect/>
                </a:stretch>
              </p:blipFill>
              <p:spPr>
                <a:xfrm>
                  <a:off x="3069687" y="571222"/>
                  <a:ext cx="2268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 name="Freihand 6">
                  <a:extLst>
                    <a:ext uri="{FF2B5EF4-FFF2-40B4-BE49-F238E27FC236}">
                      <a16:creationId xmlns:a16="http://schemas.microsoft.com/office/drawing/2014/main" id="{D0D95101-E2FF-FF50-8A12-5BBD33742D65}"/>
                    </a:ext>
                  </a:extLst>
                </p14:cNvPr>
                <p14:cNvContentPartPr/>
                <p14:nvPr/>
              </p14:nvContentPartPr>
              <p14:xfrm>
                <a:off x="5031327" y="678862"/>
                <a:ext cx="551520" cy="180000"/>
              </p14:xfrm>
            </p:contentPart>
          </mc:Choice>
          <mc:Fallback xmlns="">
            <p:pic>
              <p:nvPicPr>
                <p:cNvPr id="7" name="Freihand 6">
                  <a:extLst>
                    <a:ext uri="{FF2B5EF4-FFF2-40B4-BE49-F238E27FC236}">
                      <a16:creationId xmlns:a16="http://schemas.microsoft.com/office/drawing/2014/main" id="{D0D95101-E2FF-FF50-8A12-5BBD33742D65}"/>
                    </a:ext>
                  </a:extLst>
                </p:cNvPr>
                <p:cNvPicPr/>
                <p:nvPr/>
              </p:nvPicPr>
              <p:blipFill>
                <a:blip r:embed="rId76"/>
                <a:stretch>
                  <a:fillRect/>
                </a:stretch>
              </p:blipFill>
              <p:spPr>
                <a:xfrm>
                  <a:off x="5022327" y="669862"/>
                  <a:ext cx="569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 name="Freihand 8">
                  <a:extLst>
                    <a:ext uri="{FF2B5EF4-FFF2-40B4-BE49-F238E27FC236}">
                      <a16:creationId xmlns:a16="http://schemas.microsoft.com/office/drawing/2014/main" id="{A476D7D3-26DB-3C3C-5DF2-8629B1D00F7A}"/>
                    </a:ext>
                  </a:extLst>
                </p14:cNvPr>
                <p14:cNvContentPartPr/>
                <p14:nvPr/>
              </p14:nvContentPartPr>
              <p14:xfrm>
                <a:off x="5572767" y="698662"/>
                <a:ext cx="109080" cy="204120"/>
              </p14:xfrm>
            </p:contentPart>
          </mc:Choice>
          <mc:Fallback xmlns="">
            <p:pic>
              <p:nvPicPr>
                <p:cNvPr id="9" name="Freihand 8">
                  <a:extLst>
                    <a:ext uri="{FF2B5EF4-FFF2-40B4-BE49-F238E27FC236}">
                      <a16:creationId xmlns:a16="http://schemas.microsoft.com/office/drawing/2014/main" id="{A476D7D3-26DB-3C3C-5DF2-8629B1D00F7A}"/>
                    </a:ext>
                  </a:extLst>
                </p:cNvPr>
                <p:cNvPicPr/>
                <p:nvPr/>
              </p:nvPicPr>
              <p:blipFill>
                <a:blip r:embed="rId78"/>
                <a:stretch>
                  <a:fillRect/>
                </a:stretch>
              </p:blipFill>
              <p:spPr>
                <a:xfrm>
                  <a:off x="5564127" y="690022"/>
                  <a:ext cx="126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 name="Freihand 9">
                  <a:extLst>
                    <a:ext uri="{FF2B5EF4-FFF2-40B4-BE49-F238E27FC236}">
                      <a16:creationId xmlns:a16="http://schemas.microsoft.com/office/drawing/2014/main" id="{A54DA6A0-61AD-3DCC-E89B-2866510DB045}"/>
                    </a:ext>
                  </a:extLst>
                </p14:cNvPr>
                <p14:cNvContentPartPr/>
                <p14:nvPr/>
              </p14:nvContentPartPr>
              <p14:xfrm>
                <a:off x="6072807" y="636742"/>
                <a:ext cx="124200" cy="243360"/>
              </p14:xfrm>
            </p:contentPart>
          </mc:Choice>
          <mc:Fallback xmlns="">
            <p:pic>
              <p:nvPicPr>
                <p:cNvPr id="10" name="Freihand 9">
                  <a:extLst>
                    <a:ext uri="{FF2B5EF4-FFF2-40B4-BE49-F238E27FC236}">
                      <a16:creationId xmlns:a16="http://schemas.microsoft.com/office/drawing/2014/main" id="{A54DA6A0-61AD-3DCC-E89B-2866510DB045}"/>
                    </a:ext>
                  </a:extLst>
                </p:cNvPr>
                <p:cNvPicPr/>
                <p:nvPr/>
              </p:nvPicPr>
              <p:blipFill>
                <a:blip r:embed="rId80"/>
                <a:stretch>
                  <a:fillRect/>
                </a:stretch>
              </p:blipFill>
              <p:spPr>
                <a:xfrm>
                  <a:off x="6063807" y="627742"/>
                  <a:ext cx="141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 name="Freihand 10">
                  <a:extLst>
                    <a:ext uri="{FF2B5EF4-FFF2-40B4-BE49-F238E27FC236}">
                      <a16:creationId xmlns:a16="http://schemas.microsoft.com/office/drawing/2014/main" id="{62666C0C-6E45-B19C-6619-C683B46A4A16}"/>
                    </a:ext>
                  </a:extLst>
                </p14:cNvPr>
                <p14:cNvContentPartPr/>
                <p14:nvPr/>
              </p14:nvContentPartPr>
              <p14:xfrm>
                <a:off x="6254247" y="756622"/>
                <a:ext cx="56880" cy="45360"/>
              </p14:xfrm>
            </p:contentPart>
          </mc:Choice>
          <mc:Fallback xmlns="">
            <p:pic>
              <p:nvPicPr>
                <p:cNvPr id="11" name="Freihand 10">
                  <a:extLst>
                    <a:ext uri="{FF2B5EF4-FFF2-40B4-BE49-F238E27FC236}">
                      <a16:creationId xmlns:a16="http://schemas.microsoft.com/office/drawing/2014/main" id="{62666C0C-6E45-B19C-6619-C683B46A4A16}"/>
                    </a:ext>
                  </a:extLst>
                </p:cNvPr>
                <p:cNvPicPr/>
                <p:nvPr/>
              </p:nvPicPr>
              <p:blipFill>
                <a:blip r:embed="rId82"/>
                <a:stretch>
                  <a:fillRect/>
                </a:stretch>
              </p:blipFill>
              <p:spPr>
                <a:xfrm>
                  <a:off x="6245607" y="747982"/>
                  <a:ext cx="74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 name="Freihand 11">
                  <a:extLst>
                    <a:ext uri="{FF2B5EF4-FFF2-40B4-BE49-F238E27FC236}">
                      <a16:creationId xmlns:a16="http://schemas.microsoft.com/office/drawing/2014/main" id="{171AD4F9-1602-C09F-6467-52D0898A8D57}"/>
                    </a:ext>
                  </a:extLst>
                </p14:cNvPr>
                <p14:cNvContentPartPr/>
                <p14:nvPr/>
              </p14:nvContentPartPr>
              <p14:xfrm>
                <a:off x="6371607" y="600742"/>
                <a:ext cx="145440" cy="182880"/>
              </p14:xfrm>
            </p:contentPart>
          </mc:Choice>
          <mc:Fallback xmlns="">
            <p:pic>
              <p:nvPicPr>
                <p:cNvPr id="12" name="Freihand 11">
                  <a:extLst>
                    <a:ext uri="{FF2B5EF4-FFF2-40B4-BE49-F238E27FC236}">
                      <a16:creationId xmlns:a16="http://schemas.microsoft.com/office/drawing/2014/main" id="{171AD4F9-1602-C09F-6467-52D0898A8D57}"/>
                    </a:ext>
                  </a:extLst>
                </p:cNvPr>
                <p:cNvPicPr/>
                <p:nvPr/>
              </p:nvPicPr>
              <p:blipFill>
                <a:blip r:embed="rId84"/>
                <a:stretch>
                  <a:fillRect/>
                </a:stretch>
              </p:blipFill>
              <p:spPr>
                <a:xfrm>
                  <a:off x="6362607" y="591742"/>
                  <a:ext cx="163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BE9ED303-B06F-EC84-9C16-BE08D7EB56E7}"/>
                    </a:ext>
                  </a:extLst>
                </p14:cNvPr>
                <p14:cNvContentPartPr/>
                <p14:nvPr/>
              </p14:nvContentPartPr>
              <p14:xfrm>
                <a:off x="6777687" y="642502"/>
                <a:ext cx="184320" cy="154800"/>
              </p14:xfrm>
            </p:contentPart>
          </mc:Choice>
          <mc:Fallback xmlns="">
            <p:pic>
              <p:nvPicPr>
                <p:cNvPr id="14" name="Freihand 13">
                  <a:extLst>
                    <a:ext uri="{FF2B5EF4-FFF2-40B4-BE49-F238E27FC236}">
                      <a16:creationId xmlns:a16="http://schemas.microsoft.com/office/drawing/2014/main" id="{BE9ED303-B06F-EC84-9C16-BE08D7EB56E7}"/>
                    </a:ext>
                  </a:extLst>
                </p:cNvPr>
                <p:cNvPicPr/>
                <p:nvPr/>
              </p:nvPicPr>
              <p:blipFill>
                <a:blip r:embed="rId86"/>
                <a:stretch>
                  <a:fillRect/>
                </a:stretch>
              </p:blipFill>
              <p:spPr>
                <a:xfrm>
                  <a:off x="6769047" y="633502"/>
                  <a:ext cx="201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57E9CEEE-2C65-3997-8833-DC03347AC767}"/>
                    </a:ext>
                  </a:extLst>
                </p14:cNvPr>
                <p14:cNvContentPartPr/>
                <p14:nvPr/>
              </p14:nvContentPartPr>
              <p14:xfrm>
                <a:off x="7019967" y="718462"/>
                <a:ext cx="141120" cy="61560"/>
              </p14:xfrm>
            </p:contentPart>
          </mc:Choice>
          <mc:Fallback xmlns="">
            <p:pic>
              <p:nvPicPr>
                <p:cNvPr id="15" name="Freihand 14">
                  <a:extLst>
                    <a:ext uri="{FF2B5EF4-FFF2-40B4-BE49-F238E27FC236}">
                      <a16:creationId xmlns:a16="http://schemas.microsoft.com/office/drawing/2014/main" id="{57E9CEEE-2C65-3997-8833-DC03347AC767}"/>
                    </a:ext>
                  </a:extLst>
                </p:cNvPr>
                <p:cNvPicPr/>
                <p:nvPr/>
              </p:nvPicPr>
              <p:blipFill>
                <a:blip r:embed="rId88"/>
                <a:stretch>
                  <a:fillRect/>
                </a:stretch>
              </p:blipFill>
              <p:spPr>
                <a:xfrm>
                  <a:off x="7011327" y="709462"/>
                  <a:ext cx="158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 name="Freihand 15">
                  <a:extLst>
                    <a:ext uri="{FF2B5EF4-FFF2-40B4-BE49-F238E27FC236}">
                      <a16:creationId xmlns:a16="http://schemas.microsoft.com/office/drawing/2014/main" id="{E5148187-BEBD-77EC-45A2-C333D016384A}"/>
                    </a:ext>
                  </a:extLst>
                </p14:cNvPr>
                <p14:cNvContentPartPr/>
                <p14:nvPr/>
              </p14:nvContentPartPr>
              <p14:xfrm>
                <a:off x="7171527" y="686422"/>
                <a:ext cx="284040" cy="243000"/>
              </p14:xfrm>
            </p:contentPart>
          </mc:Choice>
          <mc:Fallback xmlns="">
            <p:pic>
              <p:nvPicPr>
                <p:cNvPr id="16" name="Freihand 15">
                  <a:extLst>
                    <a:ext uri="{FF2B5EF4-FFF2-40B4-BE49-F238E27FC236}">
                      <a16:creationId xmlns:a16="http://schemas.microsoft.com/office/drawing/2014/main" id="{E5148187-BEBD-77EC-45A2-C333D016384A}"/>
                    </a:ext>
                  </a:extLst>
                </p:cNvPr>
                <p:cNvPicPr/>
                <p:nvPr/>
              </p:nvPicPr>
              <p:blipFill>
                <a:blip r:embed="rId90"/>
                <a:stretch>
                  <a:fillRect/>
                </a:stretch>
              </p:blipFill>
              <p:spPr>
                <a:xfrm>
                  <a:off x="7162527" y="677422"/>
                  <a:ext cx="301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 name="Freihand 16">
                  <a:extLst>
                    <a:ext uri="{FF2B5EF4-FFF2-40B4-BE49-F238E27FC236}">
                      <a16:creationId xmlns:a16="http://schemas.microsoft.com/office/drawing/2014/main" id="{D699B41E-E213-3764-E7F7-27AF85C8D704}"/>
                    </a:ext>
                  </a:extLst>
                </p14:cNvPr>
                <p14:cNvContentPartPr/>
                <p14:nvPr/>
              </p14:nvContentPartPr>
              <p14:xfrm>
                <a:off x="7515687" y="691102"/>
                <a:ext cx="160560" cy="64080"/>
              </p14:xfrm>
            </p:contentPart>
          </mc:Choice>
          <mc:Fallback xmlns="">
            <p:pic>
              <p:nvPicPr>
                <p:cNvPr id="17" name="Freihand 16">
                  <a:extLst>
                    <a:ext uri="{FF2B5EF4-FFF2-40B4-BE49-F238E27FC236}">
                      <a16:creationId xmlns:a16="http://schemas.microsoft.com/office/drawing/2014/main" id="{D699B41E-E213-3764-E7F7-27AF85C8D704}"/>
                    </a:ext>
                  </a:extLst>
                </p:cNvPr>
                <p:cNvPicPr/>
                <p:nvPr/>
              </p:nvPicPr>
              <p:blipFill>
                <a:blip r:embed="rId92"/>
                <a:stretch>
                  <a:fillRect/>
                </a:stretch>
              </p:blipFill>
              <p:spPr>
                <a:xfrm>
                  <a:off x="7507047" y="682462"/>
                  <a:ext cx="178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 name="Freihand 17">
                  <a:extLst>
                    <a:ext uri="{FF2B5EF4-FFF2-40B4-BE49-F238E27FC236}">
                      <a16:creationId xmlns:a16="http://schemas.microsoft.com/office/drawing/2014/main" id="{427BA81C-2464-AB6B-47C2-2248F52A0938}"/>
                    </a:ext>
                  </a:extLst>
                </p14:cNvPr>
                <p14:cNvContentPartPr/>
                <p14:nvPr/>
              </p14:nvContentPartPr>
              <p14:xfrm>
                <a:off x="7729167" y="641062"/>
                <a:ext cx="179280" cy="110160"/>
              </p14:xfrm>
            </p:contentPart>
          </mc:Choice>
          <mc:Fallback xmlns="">
            <p:pic>
              <p:nvPicPr>
                <p:cNvPr id="18" name="Freihand 17">
                  <a:extLst>
                    <a:ext uri="{FF2B5EF4-FFF2-40B4-BE49-F238E27FC236}">
                      <a16:creationId xmlns:a16="http://schemas.microsoft.com/office/drawing/2014/main" id="{427BA81C-2464-AB6B-47C2-2248F52A0938}"/>
                    </a:ext>
                  </a:extLst>
                </p:cNvPr>
                <p:cNvPicPr/>
                <p:nvPr/>
              </p:nvPicPr>
              <p:blipFill>
                <a:blip r:embed="rId94"/>
                <a:stretch>
                  <a:fillRect/>
                </a:stretch>
              </p:blipFill>
              <p:spPr>
                <a:xfrm>
                  <a:off x="7720167" y="632062"/>
                  <a:ext cx="19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9" name="Freihand 18">
                  <a:extLst>
                    <a:ext uri="{FF2B5EF4-FFF2-40B4-BE49-F238E27FC236}">
                      <a16:creationId xmlns:a16="http://schemas.microsoft.com/office/drawing/2014/main" id="{13D7185A-B911-4D8E-0E5E-733E6251F4F2}"/>
                    </a:ext>
                  </a:extLst>
                </p14:cNvPr>
                <p14:cNvContentPartPr/>
                <p14:nvPr/>
              </p14:nvContentPartPr>
              <p14:xfrm>
                <a:off x="8251887" y="579862"/>
                <a:ext cx="128880" cy="142200"/>
              </p14:xfrm>
            </p:contentPart>
          </mc:Choice>
          <mc:Fallback xmlns="">
            <p:pic>
              <p:nvPicPr>
                <p:cNvPr id="19" name="Freihand 18">
                  <a:extLst>
                    <a:ext uri="{FF2B5EF4-FFF2-40B4-BE49-F238E27FC236}">
                      <a16:creationId xmlns:a16="http://schemas.microsoft.com/office/drawing/2014/main" id="{13D7185A-B911-4D8E-0E5E-733E6251F4F2}"/>
                    </a:ext>
                  </a:extLst>
                </p:cNvPr>
                <p:cNvPicPr/>
                <p:nvPr/>
              </p:nvPicPr>
              <p:blipFill>
                <a:blip r:embed="rId96"/>
                <a:stretch>
                  <a:fillRect/>
                </a:stretch>
              </p:blipFill>
              <p:spPr>
                <a:xfrm>
                  <a:off x="8242887" y="570862"/>
                  <a:ext cx="146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 name="Freihand 19">
                  <a:extLst>
                    <a:ext uri="{FF2B5EF4-FFF2-40B4-BE49-F238E27FC236}">
                      <a16:creationId xmlns:a16="http://schemas.microsoft.com/office/drawing/2014/main" id="{DEA9FE75-D5AE-285A-A260-2E872C25C282}"/>
                    </a:ext>
                  </a:extLst>
                </p14:cNvPr>
                <p14:cNvContentPartPr/>
                <p14:nvPr/>
              </p14:nvContentPartPr>
              <p14:xfrm>
                <a:off x="8328207" y="687862"/>
                <a:ext cx="62280" cy="50040"/>
              </p14:xfrm>
            </p:contentPart>
          </mc:Choice>
          <mc:Fallback xmlns="">
            <p:pic>
              <p:nvPicPr>
                <p:cNvPr id="20" name="Freihand 19">
                  <a:extLst>
                    <a:ext uri="{FF2B5EF4-FFF2-40B4-BE49-F238E27FC236}">
                      <a16:creationId xmlns:a16="http://schemas.microsoft.com/office/drawing/2014/main" id="{DEA9FE75-D5AE-285A-A260-2E872C25C282}"/>
                    </a:ext>
                  </a:extLst>
                </p:cNvPr>
                <p:cNvPicPr/>
                <p:nvPr/>
              </p:nvPicPr>
              <p:blipFill>
                <a:blip r:embed="rId98"/>
                <a:stretch>
                  <a:fillRect/>
                </a:stretch>
              </p:blipFill>
              <p:spPr>
                <a:xfrm>
                  <a:off x="8319207" y="678862"/>
                  <a:ext cx="79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 name="Freihand 20">
                  <a:extLst>
                    <a:ext uri="{FF2B5EF4-FFF2-40B4-BE49-F238E27FC236}">
                      <a16:creationId xmlns:a16="http://schemas.microsoft.com/office/drawing/2014/main" id="{E5F78040-72E7-FF59-C610-DC26000946FF}"/>
                    </a:ext>
                  </a:extLst>
                </p14:cNvPr>
                <p14:cNvContentPartPr/>
                <p14:nvPr/>
              </p14:nvContentPartPr>
              <p14:xfrm>
                <a:off x="8445207" y="622702"/>
                <a:ext cx="469440" cy="223920"/>
              </p14:xfrm>
            </p:contentPart>
          </mc:Choice>
          <mc:Fallback xmlns="">
            <p:pic>
              <p:nvPicPr>
                <p:cNvPr id="21" name="Freihand 20">
                  <a:extLst>
                    <a:ext uri="{FF2B5EF4-FFF2-40B4-BE49-F238E27FC236}">
                      <a16:creationId xmlns:a16="http://schemas.microsoft.com/office/drawing/2014/main" id="{E5F78040-72E7-FF59-C610-DC26000946FF}"/>
                    </a:ext>
                  </a:extLst>
                </p:cNvPr>
                <p:cNvPicPr/>
                <p:nvPr/>
              </p:nvPicPr>
              <p:blipFill>
                <a:blip r:embed="rId100"/>
                <a:stretch>
                  <a:fillRect/>
                </a:stretch>
              </p:blipFill>
              <p:spPr>
                <a:xfrm>
                  <a:off x="8436207" y="613702"/>
                  <a:ext cx="4870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2" name="Freihand 21">
                  <a:extLst>
                    <a:ext uri="{FF2B5EF4-FFF2-40B4-BE49-F238E27FC236}">
                      <a16:creationId xmlns:a16="http://schemas.microsoft.com/office/drawing/2014/main" id="{3ACEFA5A-F4BA-BFE9-D4B6-E0D664EB3895}"/>
                    </a:ext>
                  </a:extLst>
                </p14:cNvPr>
                <p14:cNvContentPartPr/>
                <p14:nvPr/>
              </p14:nvContentPartPr>
              <p14:xfrm>
                <a:off x="8934447" y="630622"/>
                <a:ext cx="74880" cy="70560"/>
              </p14:xfrm>
            </p:contentPart>
          </mc:Choice>
          <mc:Fallback xmlns="">
            <p:pic>
              <p:nvPicPr>
                <p:cNvPr id="22" name="Freihand 21">
                  <a:extLst>
                    <a:ext uri="{FF2B5EF4-FFF2-40B4-BE49-F238E27FC236}">
                      <a16:creationId xmlns:a16="http://schemas.microsoft.com/office/drawing/2014/main" id="{3ACEFA5A-F4BA-BFE9-D4B6-E0D664EB3895}"/>
                    </a:ext>
                  </a:extLst>
                </p:cNvPr>
                <p:cNvPicPr/>
                <p:nvPr/>
              </p:nvPicPr>
              <p:blipFill>
                <a:blip r:embed="rId102"/>
                <a:stretch>
                  <a:fillRect/>
                </a:stretch>
              </p:blipFill>
              <p:spPr>
                <a:xfrm>
                  <a:off x="8925447" y="621622"/>
                  <a:ext cx="9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3" name="Freihand 22">
                  <a:extLst>
                    <a:ext uri="{FF2B5EF4-FFF2-40B4-BE49-F238E27FC236}">
                      <a16:creationId xmlns:a16="http://schemas.microsoft.com/office/drawing/2014/main" id="{F92FBDB4-E7C1-92EE-3A06-700917629D2E}"/>
                    </a:ext>
                  </a:extLst>
                </p14:cNvPr>
                <p14:cNvContentPartPr/>
                <p14:nvPr/>
              </p14:nvContentPartPr>
              <p14:xfrm>
                <a:off x="9120207" y="587782"/>
                <a:ext cx="153720" cy="108720"/>
              </p14:xfrm>
            </p:contentPart>
          </mc:Choice>
          <mc:Fallback xmlns="">
            <p:pic>
              <p:nvPicPr>
                <p:cNvPr id="23" name="Freihand 22">
                  <a:extLst>
                    <a:ext uri="{FF2B5EF4-FFF2-40B4-BE49-F238E27FC236}">
                      <a16:creationId xmlns:a16="http://schemas.microsoft.com/office/drawing/2014/main" id="{F92FBDB4-E7C1-92EE-3A06-700917629D2E}"/>
                    </a:ext>
                  </a:extLst>
                </p:cNvPr>
                <p:cNvPicPr/>
                <p:nvPr/>
              </p:nvPicPr>
              <p:blipFill>
                <a:blip r:embed="rId104"/>
                <a:stretch>
                  <a:fillRect/>
                </a:stretch>
              </p:blipFill>
              <p:spPr>
                <a:xfrm>
                  <a:off x="9111207" y="578782"/>
                  <a:ext cx="171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8" name="Freihand 117">
                  <a:extLst>
                    <a:ext uri="{FF2B5EF4-FFF2-40B4-BE49-F238E27FC236}">
                      <a16:creationId xmlns:a16="http://schemas.microsoft.com/office/drawing/2014/main" id="{3964D4A8-9AAA-7774-9E91-567DBF8BBB7C}"/>
                    </a:ext>
                  </a:extLst>
                </p14:cNvPr>
                <p14:cNvContentPartPr/>
                <p14:nvPr/>
              </p14:nvContentPartPr>
              <p14:xfrm>
                <a:off x="10298127" y="296542"/>
                <a:ext cx="28440" cy="893520"/>
              </p14:xfrm>
            </p:contentPart>
          </mc:Choice>
          <mc:Fallback xmlns="">
            <p:pic>
              <p:nvPicPr>
                <p:cNvPr id="118" name="Freihand 117">
                  <a:extLst>
                    <a:ext uri="{FF2B5EF4-FFF2-40B4-BE49-F238E27FC236}">
                      <a16:creationId xmlns:a16="http://schemas.microsoft.com/office/drawing/2014/main" id="{3964D4A8-9AAA-7774-9E91-567DBF8BBB7C}"/>
                    </a:ext>
                  </a:extLst>
                </p:cNvPr>
                <p:cNvPicPr/>
                <p:nvPr/>
              </p:nvPicPr>
              <p:blipFill>
                <a:blip r:embed="rId106"/>
                <a:stretch>
                  <a:fillRect/>
                </a:stretch>
              </p:blipFill>
              <p:spPr>
                <a:xfrm>
                  <a:off x="10289127" y="287902"/>
                  <a:ext cx="46080" cy="91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 name="Freihand 118">
                  <a:extLst>
                    <a:ext uri="{FF2B5EF4-FFF2-40B4-BE49-F238E27FC236}">
                      <a16:creationId xmlns:a16="http://schemas.microsoft.com/office/drawing/2014/main" id="{189E65D9-1BA2-E975-FE61-4B9F8DC280EC}"/>
                    </a:ext>
                  </a:extLst>
                </p14:cNvPr>
                <p14:cNvContentPartPr/>
                <p14:nvPr/>
              </p14:nvContentPartPr>
              <p14:xfrm>
                <a:off x="10137567" y="1088182"/>
                <a:ext cx="1338120" cy="108720"/>
              </p14:xfrm>
            </p:contentPart>
          </mc:Choice>
          <mc:Fallback xmlns="">
            <p:pic>
              <p:nvPicPr>
                <p:cNvPr id="119" name="Freihand 118">
                  <a:extLst>
                    <a:ext uri="{FF2B5EF4-FFF2-40B4-BE49-F238E27FC236}">
                      <a16:creationId xmlns:a16="http://schemas.microsoft.com/office/drawing/2014/main" id="{189E65D9-1BA2-E975-FE61-4B9F8DC280EC}"/>
                    </a:ext>
                  </a:extLst>
                </p:cNvPr>
                <p:cNvPicPr/>
                <p:nvPr/>
              </p:nvPicPr>
              <p:blipFill>
                <a:blip r:embed="rId108"/>
                <a:stretch>
                  <a:fillRect/>
                </a:stretch>
              </p:blipFill>
              <p:spPr>
                <a:xfrm>
                  <a:off x="10128567" y="1079542"/>
                  <a:ext cx="1355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0" name="Freihand 119">
                  <a:extLst>
                    <a:ext uri="{FF2B5EF4-FFF2-40B4-BE49-F238E27FC236}">
                      <a16:creationId xmlns:a16="http://schemas.microsoft.com/office/drawing/2014/main" id="{657050A3-7C05-C13C-8630-04DD329E32F9}"/>
                    </a:ext>
                  </a:extLst>
                </p14:cNvPr>
                <p14:cNvContentPartPr/>
                <p14:nvPr/>
              </p14:nvContentPartPr>
              <p14:xfrm>
                <a:off x="11493687" y="967582"/>
                <a:ext cx="259920" cy="213840"/>
              </p14:xfrm>
            </p:contentPart>
          </mc:Choice>
          <mc:Fallback xmlns="">
            <p:pic>
              <p:nvPicPr>
                <p:cNvPr id="120" name="Freihand 119">
                  <a:extLst>
                    <a:ext uri="{FF2B5EF4-FFF2-40B4-BE49-F238E27FC236}">
                      <a16:creationId xmlns:a16="http://schemas.microsoft.com/office/drawing/2014/main" id="{657050A3-7C05-C13C-8630-04DD329E32F9}"/>
                    </a:ext>
                  </a:extLst>
                </p:cNvPr>
                <p:cNvPicPr/>
                <p:nvPr/>
              </p:nvPicPr>
              <p:blipFill>
                <a:blip r:embed="rId110"/>
                <a:stretch>
                  <a:fillRect/>
                </a:stretch>
              </p:blipFill>
              <p:spPr>
                <a:xfrm>
                  <a:off x="11484687" y="958582"/>
                  <a:ext cx="277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1" name="Freihand 120">
                  <a:extLst>
                    <a:ext uri="{FF2B5EF4-FFF2-40B4-BE49-F238E27FC236}">
                      <a16:creationId xmlns:a16="http://schemas.microsoft.com/office/drawing/2014/main" id="{FED12C1F-0232-84B0-6BED-4B6A565D9A2C}"/>
                    </a:ext>
                  </a:extLst>
                </p14:cNvPr>
                <p14:cNvContentPartPr/>
                <p14:nvPr/>
              </p14:nvContentPartPr>
              <p14:xfrm>
                <a:off x="10162047" y="105022"/>
                <a:ext cx="385920" cy="212760"/>
              </p14:xfrm>
            </p:contentPart>
          </mc:Choice>
          <mc:Fallback xmlns="">
            <p:pic>
              <p:nvPicPr>
                <p:cNvPr id="121" name="Freihand 120">
                  <a:extLst>
                    <a:ext uri="{FF2B5EF4-FFF2-40B4-BE49-F238E27FC236}">
                      <a16:creationId xmlns:a16="http://schemas.microsoft.com/office/drawing/2014/main" id="{FED12C1F-0232-84B0-6BED-4B6A565D9A2C}"/>
                    </a:ext>
                  </a:extLst>
                </p:cNvPr>
                <p:cNvPicPr/>
                <p:nvPr/>
              </p:nvPicPr>
              <p:blipFill>
                <a:blip r:embed="rId112"/>
                <a:stretch>
                  <a:fillRect/>
                </a:stretch>
              </p:blipFill>
              <p:spPr>
                <a:xfrm>
                  <a:off x="10153047" y="96022"/>
                  <a:ext cx="403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2" name="Freihand 121">
                  <a:extLst>
                    <a:ext uri="{FF2B5EF4-FFF2-40B4-BE49-F238E27FC236}">
                      <a16:creationId xmlns:a16="http://schemas.microsoft.com/office/drawing/2014/main" id="{288B0535-B5AC-B25D-EFED-0D1FDA168B24}"/>
                    </a:ext>
                  </a:extLst>
                </p14:cNvPr>
                <p14:cNvContentPartPr/>
                <p14:nvPr/>
              </p14:nvContentPartPr>
              <p14:xfrm>
                <a:off x="10032807" y="111142"/>
                <a:ext cx="19440" cy="272880"/>
              </p14:xfrm>
            </p:contentPart>
          </mc:Choice>
          <mc:Fallback xmlns="">
            <p:pic>
              <p:nvPicPr>
                <p:cNvPr id="122" name="Freihand 121">
                  <a:extLst>
                    <a:ext uri="{FF2B5EF4-FFF2-40B4-BE49-F238E27FC236}">
                      <a16:creationId xmlns:a16="http://schemas.microsoft.com/office/drawing/2014/main" id="{288B0535-B5AC-B25D-EFED-0D1FDA168B24}"/>
                    </a:ext>
                  </a:extLst>
                </p:cNvPr>
                <p:cNvPicPr/>
                <p:nvPr/>
              </p:nvPicPr>
              <p:blipFill>
                <a:blip r:embed="rId114"/>
                <a:stretch>
                  <a:fillRect/>
                </a:stretch>
              </p:blipFill>
              <p:spPr>
                <a:xfrm>
                  <a:off x="10024167" y="102142"/>
                  <a:ext cx="37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3" name="Freihand 122">
                  <a:extLst>
                    <a:ext uri="{FF2B5EF4-FFF2-40B4-BE49-F238E27FC236}">
                      <a16:creationId xmlns:a16="http://schemas.microsoft.com/office/drawing/2014/main" id="{9F391E56-4D96-0F3A-8F97-CB0B17835243}"/>
                    </a:ext>
                  </a:extLst>
                </p14:cNvPr>
                <p14:cNvContentPartPr/>
                <p14:nvPr/>
              </p14:nvContentPartPr>
              <p14:xfrm>
                <a:off x="9952887" y="99262"/>
                <a:ext cx="175320" cy="152640"/>
              </p14:xfrm>
            </p:contentPart>
          </mc:Choice>
          <mc:Fallback xmlns="">
            <p:pic>
              <p:nvPicPr>
                <p:cNvPr id="123" name="Freihand 122">
                  <a:extLst>
                    <a:ext uri="{FF2B5EF4-FFF2-40B4-BE49-F238E27FC236}">
                      <a16:creationId xmlns:a16="http://schemas.microsoft.com/office/drawing/2014/main" id="{9F391E56-4D96-0F3A-8F97-CB0B17835243}"/>
                    </a:ext>
                  </a:extLst>
                </p:cNvPr>
                <p:cNvPicPr/>
                <p:nvPr/>
              </p:nvPicPr>
              <p:blipFill>
                <a:blip r:embed="rId116"/>
                <a:stretch>
                  <a:fillRect/>
                </a:stretch>
              </p:blipFill>
              <p:spPr>
                <a:xfrm>
                  <a:off x="9944247" y="90262"/>
                  <a:ext cx="192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4" name="Freihand 123">
                  <a:extLst>
                    <a:ext uri="{FF2B5EF4-FFF2-40B4-BE49-F238E27FC236}">
                      <a16:creationId xmlns:a16="http://schemas.microsoft.com/office/drawing/2014/main" id="{3AD2BC6A-C5D6-C09B-6A3E-6512841CF28B}"/>
                    </a:ext>
                  </a:extLst>
                </p14:cNvPr>
                <p14:cNvContentPartPr/>
                <p14:nvPr/>
              </p14:nvContentPartPr>
              <p14:xfrm>
                <a:off x="11388567" y="1195102"/>
                <a:ext cx="154080" cy="201960"/>
              </p14:xfrm>
            </p:contentPart>
          </mc:Choice>
          <mc:Fallback xmlns="">
            <p:pic>
              <p:nvPicPr>
                <p:cNvPr id="124" name="Freihand 123">
                  <a:extLst>
                    <a:ext uri="{FF2B5EF4-FFF2-40B4-BE49-F238E27FC236}">
                      <a16:creationId xmlns:a16="http://schemas.microsoft.com/office/drawing/2014/main" id="{3AD2BC6A-C5D6-C09B-6A3E-6512841CF28B}"/>
                    </a:ext>
                  </a:extLst>
                </p:cNvPr>
                <p:cNvPicPr/>
                <p:nvPr/>
              </p:nvPicPr>
              <p:blipFill>
                <a:blip r:embed="rId118"/>
                <a:stretch>
                  <a:fillRect/>
                </a:stretch>
              </p:blipFill>
              <p:spPr>
                <a:xfrm>
                  <a:off x="11379567" y="1186462"/>
                  <a:ext cx="171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5" name="Freihand 124">
                  <a:extLst>
                    <a:ext uri="{FF2B5EF4-FFF2-40B4-BE49-F238E27FC236}">
                      <a16:creationId xmlns:a16="http://schemas.microsoft.com/office/drawing/2014/main" id="{0E0D20A0-B61D-D491-4C88-2C439C118E19}"/>
                    </a:ext>
                  </a:extLst>
                </p14:cNvPr>
                <p14:cNvContentPartPr/>
                <p14:nvPr/>
              </p14:nvContentPartPr>
              <p14:xfrm>
                <a:off x="11398647" y="1255222"/>
                <a:ext cx="117720" cy="73800"/>
              </p14:xfrm>
            </p:contentPart>
          </mc:Choice>
          <mc:Fallback xmlns="">
            <p:pic>
              <p:nvPicPr>
                <p:cNvPr id="125" name="Freihand 124">
                  <a:extLst>
                    <a:ext uri="{FF2B5EF4-FFF2-40B4-BE49-F238E27FC236}">
                      <a16:creationId xmlns:a16="http://schemas.microsoft.com/office/drawing/2014/main" id="{0E0D20A0-B61D-D491-4C88-2C439C118E19}"/>
                    </a:ext>
                  </a:extLst>
                </p:cNvPr>
                <p:cNvPicPr/>
                <p:nvPr/>
              </p:nvPicPr>
              <p:blipFill>
                <a:blip r:embed="rId120"/>
                <a:stretch>
                  <a:fillRect/>
                </a:stretch>
              </p:blipFill>
              <p:spPr>
                <a:xfrm>
                  <a:off x="11389647" y="1246582"/>
                  <a:ext cx="135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6" name="Freihand 125">
                  <a:extLst>
                    <a:ext uri="{FF2B5EF4-FFF2-40B4-BE49-F238E27FC236}">
                      <a16:creationId xmlns:a16="http://schemas.microsoft.com/office/drawing/2014/main" id="{B7E75FEF-8E8E-9356-836B-AAD400F0CF08}"/>
                    </a:ext>
                  </a:extLst>
                </p14:cNvPr>
                <p14:cNvContentPartPr/>
                <p14:nvPr/>
              </p14:nvContentPartPr>
              <p14:xfrm>
                <a:off x="10579647" y="414262"/>
                <a:ext cx="777240" cy="520920"/>
              </p14:xfrm>
            </p:contentPart>
          </mc:Choice>
          <mc:Fallback xmlns="">
            <p:pic>
              <p:nvPicPr>
                <p:cNvPr id="126" name="Freihand 125">
                  <a:extLst>
                    <a:ext uri="{FF2B5EF4-FFF2-40B4-BE49-F238E27FC236}">
                      <a16:creationId xmlns:a16="http://schemas.microsoft.com/office/drawing/2014/main" id="{B7E75FEF-8E8E-9356-836B-AAD400F0CF08}"/>
                    </a:ext>
                  </a:extLst>
                </p:cNvPr>
                <p:cNvPicPr/>
                <p:nvPr/>
              </p:nvPicPr>
              <p:blipFill>
                <a:blip r:embed="rId122"/>
                <a:stretch>
                  <a:fillRect/>
                </a:stretch>
              </p:blipFill>
              <p:spPr>
                <a:xfrm>
                  <a:off x="10570647" y="405622"/>
                  <a:ext cx="7948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7" name="Freihand 126">
                  <a:extLst>
                    <a:ext uri="{FF2B5EF4-FFF2-40B4-BE49-F238E27FC236}">
                      <a16:creationId xmlns:a16="http://schemas.microsoft.com/office/drawing/2014/main" id="{0A76857C-0428-8CCE-8B33-74BF02B8E929}"/>
                    </a:ext>
                  </a:extLst>
                </p14:cNvPr>
                <p14:cNvContentPartPr/>
                <p14:nvPr/>
              </p14:nvContentPartPr>
              <p14:xfrm>
                <a:off x="10684767" y="250822"/>
                <a:ext cx="605520" cy="589680"/>
              </p14:xfrm>
            </p:contentPart>
          </mc:Choice>
          <mc:Fallback xmlns="">
            <p:pic>
              <p:nvPicPr>
                <p:cNvPr id="127" name="Freihand 126">
                  <a:extLst>
                    <a:ext uri="{FF2B5EF4-FFF2-40B4-BE49-F238E27FC236}">
                      <a16:creationId xmlns:a16="http://schemas.microsoft.com/office/drawing/2014/main" id="{0A76857C-0428-8CCE-8B33-74BF02B8E929}"/>
                    </a:ext>
                  </a:extLst>
                </p:cNvPr>
                <p:cNvPicPr/>
                <p:nvPr/>
              </p:nvPicPr>
              <p:blipFill>
                <a:blip r:embed="rId124"/>
                <a:stretch>
                  <a:fillRect/>
                </a:stretch>
              </p:blipFill>
              <p:spPr>
                <a:xfrm>
                  <a:off x="10675767" y="242182"/>
                  <a:ext cx="62316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8" name="Freihand 127">
                  <a:extLst>
                    <a:ext uri="{FF2B5EF4-FFF2-40B4-BE49-F238E27FC236}">
                      <a16:creationId xmlns:a16="http://schemas.microsoft.com/office/drawing/2014/main" id="{39CF5ADB-CB85-340F-60A7-FDBE348D194B}"/>
                    </a:ext>
                  </a:extLst>
                </p14:cNvPr>
                <p14:cNvContentPartPr/>
                <p14:nvPr/>
              </p14:nvContentPartPr>
              <p14:xfrm>
                <a:off x="10436007" y="586702"/>
                <a:ext cx="657720" cy="71640"/>
              </p14:xfrm>
            </p:contentPart>
          </mc:Choice>
          <mc:Fallback xmlns="">
            <p:pic>
              <p:nvPicPr>
                <p:cNvPr id="128" name="Freihand 127">
                  <a:extLst>
                    <a:ext uri="{FF2B5EF4-FFF2-40B4-BE49-F238E27FC236}">
                      <a16:creationId xmlns:a16="http://schemas.microsoft.com/office/drawing/2014/main" id="{39CF5ADB-CB85-340F-60A7-FDBE348D194B}"/>
                    </a:ext>
                  </a:extLst>
                </p:cNvPr>
                <p:cNvPicPr/>
                <p:nvPr/>
              </p:nvPicPr>
              <p:blipFill>
                <a:blip r:embed="rId126"/>
                <a:stretch>
                  <a:fillRect/>
                </a:stretch>
              </p:blipFill>
              <p:spPr>
                <a:xfrm>
                  <a:off x="10427007" y="578062"/>
                  <a:ext cx="675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9" name="Freihand 128">
                  <a:extLst>
                    <a:ext uri="{FF2B5EF4-FFF2-40B4-BE49-F238E27FC236}">
                      <a16:creationId xmlns:a16="http://schemas.microsoft.com/office/drawing/2014/main" id="{BFE18A61-E0E4-FF9A-A4D6-9513A33315DB}"/>
                    </a:ext>
                  </a:extLst>
                </p14:cNvPr>
                <p14:cNvContentPartPr/>
                <p14:nvPr/>
              </p14:nvContentPartPr>
              <p14:xfrm>
                <a:off x="11004447" y="847342"/>
                <a:ext cx="50400" cy="249480"/>
              </p14:xfrm>
            </p:contentPart>
          </mc:Choice>
          <mc:Fallback xmlns="">
            <p:pic>
              <p:nvPicPr>
                <p:cNvPr id="129" name="Freihand 128">
                  <a:extLst>
                    <a:ext uri="{FF2B5EF4-FFF2-40B4-BE49-F238E27FC236}">
                      <a16:creationId xmlns:a16="http://schemas.microsoft.com/office/drawing/2014/main" id="{BFE18A61-E0E4-FF9A-A4D6-9513A33315DB}"/>
                    </a:ext>
                  </a:extLst>
                </p:cNvPr>
                <p:cNvPicPr/>
                <p:nvPr/>
              </p:nvPicPr>
              <p:blipFill>
                <a:blip r:embed="rId128"/>
                <a:stretch>
                  <a:fillRect/>
                </a:stretch>
              </p:blipFill>
              <p:spPr>
                <a:xfrm>
                  <a:off x="10995807" y="838342"/>
                  <a:ext cx="680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0" name="Freihand 129">
                  <a:extLst>
                    <a:ext uri="{FF2B5EF4-FFF2-40B4-BE49-F238E27FC236}">
                      <a16:creationId xmlns:a16="http://schemas.microsoft.com/office/drawing/2014/main" id="{A41374CA-D8F2-7934-223E-FF33317391CD}"/>
                    </a:ext>
                  </a:extLst>
                </p14:cNvPr>
                <p14:cNvContentPartPr/>
                <p14:nvPr/>
              </p14:nvContentPartPr>
              <p14:xfrm>
                <a:off x="11447607" y="300502"/>
                <a:ext cx="62640" cy="169560"/>
              </p14:xfrm>
            </p:contentPart>
          </mc:Choice>
          <mc:Fallback xmlns="">
            <p:pic>
              <p:nvPicPr>
                <p:cNvPr id="130" name="Freihand 129">
                  <a:extLst>
                    <a:ext uri="{FF2B5EF4-FFF2-40B4-BE49-F238E27FC236}">
                      <a16:creationId xmlns:a16="http://schemas.microsoft.com/office/drawing/2014/main" id="{A41374CA-D8F2-7934-223E-FF33317391CD}"/>
                    </a:ext>
                  </a:extLst>
                </p:cNvPr>
                <p:cNvPicPr/>
                <p:nvPr/>
              </p:nvPicPr>
              <p:blipFill>
                <a:blip r:embed="rId130"/>
                <a:stretch>
                  <a:fillRect/>
                </a:stretch>
              </p:blipFill>
              <p:spPr>
                <a:xfrm>
                  <a:off x="11438607" y="291502"/>
                  <a:ext cx="80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1" name="Freihand 130">
                  <a:extLst>
                    <a:ext uri="{FF2B5EF4-FFF2-40B4-BE49-F238E27FC236}">
                      <a16:creationId xmlns:a16="http://schemas.microsoft.com/office/drawing/2014/main" id="{E83B60A2-8806-324A-C2FE-0059174BC0BB}"/>
                    </a:ext>
                  </a:extLst>
                </p14:cNvPr>
                <p14:cNvContentPartPr/>
                <p14:nvPr/>
              </p14:nvContentPartPr>
              <p14:xfrm>
                <a:off x="11476407" y="316342"/>
                <a:ext cx="106560" cy="216000"/>
              </p14:xfrm>
            </p:contentPart>
          </mc:Choice>
          <mc:Fallback xmlns="">
            <p:pic>
              <p:nvPicPr>
                <p:cNvPr id="131" name="Freihand 130">
                  <a:extLst>
                    <a:ext uri="{FF2B5EF4-FFF2-40B4-BE49-F238E27FC236}">
                      <a16:creationId xmlns:a16="http://schemas.microsoft.com/office/drawing/2014/main" id="{E83B60A2-8806-324A-C2FE-0059174BC0BB}"/>
                    </a:ext>
                  </a:extLst>
                </p:cNvPr>
                <p:cNvPicPr/>
                <p:nvPr/>
              </p:nvPicPr>
              <p:blipFill>
                <a:blip r:embed="rId132"/>
                <a:stretch>
                  <a:fillRect/>
                </a:stretch>
              </p:blipFill>
              <p:spPr>
                <a:xfrm>
                  <a:off x="11467407" y="307702"/>
                  <a:ext cx="124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2" name="Freihand 131">
                  <a:extLst>
                    <a:ext uri="{FF2B5EF4-FFF2-40B4-BE49-F238E27FC236}">
                      <a16:creationId xmlns:a16="http://schemas.microsoft.com/office/drawing/2014/main" id="{BAB541E3-B56A-B3CA-518D-755158296317}"/>
                    </a:ext>
                  </a:extLst>
                </p14:cNvPr>
                <p14:cNvContentPartPr/>
                <p14:nvPr/>
              </p14:nvContentPartPr>
              <p14:xfrm>
                <a:off x="11479287" y="710182"/>
                <a:ext cx="114840" cy="154080"/>
              </p14:xfrm>
            </p:contentPart>
          </mc:Choice>
          <mc:Fallback xmlns="">
            <p:pic>
              <p:nvPicPr>
                <p:cNvPr id="132" name="Freihand 131">
                  <a:extLst>
                    <a:ext uri="{FF2B5EF4-FFF2-40B4-BE49-F238E27FC236}">
                      <a16:creationId xmlns:a16="http://schemas.microsoft.com/office/drawing/2014/main" id="{BAB541E3-B56A-B3CA-518D-755158296317}"/>
                    </a:ext>
                  </a:extLst>
                </p:cNvPr>
                <p:cNvPicPr/>
                <p:nvPr/>
              </p:nvPicPr>
              <p:blipFill>
                <a:blip r:embed="rId134"/>
                <a:stretch>
                  <a:fillRect/>
                </a:stretch>
              </p:blipFill>
              <p:spPr>
                <a:xfrm>
                  <a:off x="11470647" y="701182"/>
                  <a:ext cx="132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3" name="Freihand 132">
                  <a:extLst>
                    <a:ext uri="{FF2B5EF4-FFF2-40B4-BE49-F238E27FC236}">
                      <a16:creationId xmlns:a16="http://schemas.microsoft.com/office/drawing/2014/main" id="{919A67AB-AFF8-F587-E32F-73957D4CDD04}"/>
                    </a:ext>
                  </a:extLst>
                </p14:cNvPr>
                <p14:cNvContentPartPr/>
                <p14:nvPr/>
              </p14:nvContentPartPr>
              <p14:xfrm>
                <a:off x="10166727" y="597502"/>
                <a:ext cx="25200" cy="155520"/>
              </p14:xfrm>
            </p:contentPart>
          </mc:Choice>
          <mc:Fallback xmlns="">
            <p:pic>
              <p:nvPicPr>
                <p:cNvPr id="133" name="Freihand 132">
                  <a:extLst>
                    <a:ext uri="{FF2B5EF4-FFF2-40B4-BE49-F238E27FC236}">
                      <a16:creationId xmlns:a16="http://schemas.microsoft.com/office/drawing/2014/main" id="{919A67AB-AFF8-F587-E32F-73957D4CDD04}"/>
                    </a:ext>
                  </a:extLst>
                </p:cNvPr>
                <p:cNvPicPr/>
                <p:nvPr/>
              </p:nvPicPr>
              <p:blipFill>
                <a:blip r:embed="rId136"/>
                <a:stretch>
                  <a:fillRect/>
                </a:stretch>
              </p:blipFill>
              <p:spPr>
                <a:xfrm>
                  <a:off x="10157727" y="588862"/>
                  <a:ext cx="42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4" name="Freihand 133">
                  <a:extLst>
                    <a:ext uri="{FF2B5EF4-FFF2-40B4-BE49-F238E27FC236}">
                      <a16:creationId xmlns:a16="http://schemas.microsoft.com/office/drawing/2014/main" id="{556C07AD-D552-359B-7992-3882305824F9}"/>
                    </a:ext>
                  </a:extLst>
                </p14:cNvPr>
                <p14:cNvContentPartPr/>
                <p14:nvPr/>
              </p14:nvContentPartPr>
              <p14:xfrm>
                <a:off x="10094727" y="579502"/>
                <a:ext cx="174960" cy="133560"/>
              </p14:xfrm>
            </p:contentPart>
          </mc:Choice>
          <mc:Fallback xmlns="">
            <p:pic>
              <p:nvPicPr>
                <p:cNvPr id="134" name="Freihand 133">
                  <a:extLst>
                    <a:ext uri="{FF2B5EF4-FFF2-40B4-BE49-F238E27FC236}">
                      <a16:creationId xmlns:a16="http://schemas.microsoft.com/office/drawing/2014/main" id="{556C07AD-D552-359B-7992-3882305824F9}"/>
                    </a:ext>
                  </a:extLst>
                </p:cNvPr>
                <p:cNvPicPr/>
                <p:nvPr/>
              </p:nvPicPr>
              <p:blipFill>
                <a:blip r:embed="rId138"/>
                <a:stretch>
                  <a:fillRect/>
                </a:stretch>
              </p:blipFill>
              <p:spPr>
                <a:xfrm>
                  <a:off x="10086087" y="570502"/>
                  <a:ext cx="192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5" name="Freihand 134">
                  <a:extLst>
                    <a:ext uri="{FF2B5EF4-FFF2-40B4-BE49-F238E27FC236}">
                      <a16:creationId xmlns:a16="http://schemas.microsoft.com/office/drawing/2014/main" id="{4C206D00-B8EC-3D94-3B87-ACBD4FFE07E7}"/>
                    </a:ext>
                  </a:extLst>
                </p14:cNvPr>
                <p14:cNvContentPartPr/>
                <p14:nvPr/>
              </p14:nvContentPartPr>
              <p14:xfrm>
                <a:off x="10273287" y="484462"/>
                <a:ext cx="108360" cy="114480"/>
              </p14:xfrm>
            </p:contentPart>
          </mc:Choice>
          <mc:Fallback xmlns="">
            <p:pic>
              <p:nvPicPr>
                <p:cNvPr id="135" name="Freihand 134">
                  <a:extLst>
                    <a:ext uri="{FF2B5EF4-FFF2-40B4-BE49-F238E27FC236}">
                      <a16:creationId xmlns:a16="http://schemas.microsoft.com/office/drawing/2014/main" id="{4C206D00-B8EC-3D94-3B87-ACBD4FFE07E7}"/>
                    </a:ext>
                  </a:extLst>
                </p:cNvPr>
                <p:cNvPicPr/>
                <p:nvPr/>
              </p:nvPicPr>
              <p:blipFill>
                <a:blip r:embed="rId140"/>
                <a:stretch>
                  <a:fillRect/>
                </a:stretch>
              </p:blipFill>
              <p:spPr>
                <a:xfrm>
                  <a:off x="10264287" y="475822"/>
                  <a:ext cx="126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6" name="Freihand 135">
                  <a:extLst>
                    <a:ext uri="{FF2B5EF4-FFF2-40B4-BE49-F238E27FC236}">
                      <a16:creationId xmlns:a16="http://schemas.microsoft.com/office/drawing/2014/main" id="{B529DAE0-370B-8DB0-33B8-83D4F4A101E5}"/>
                    </a:ext>
                  </a:extLst>
                </p14:cNvPr>
                <p14:cNvContentPartPr/>
                <p14:nvPr/>
              </p14:nvContentPartPr>
              <p14:xfrm>
                <a:off x="10937487" y="1220302"/>
                <a:ext cx="99720" cy="139680"/>
              </p14:xfrm>
            </p:contentPart>
          </mc:Choice>
          <mc:Fallback xmlns="">
            <p:pic>
              <p:nvPicPr>
                <p:cNvPr id="136" name="Freihand 135">
                  <a:extLst>
                    <a:ext uri="{FF2B5EF4-FFF2-40B4-BE49-F238E27FC236}">
                      <a16:creationId xmlns:a16="http://schemas.microsoft.com/office/drawing/2014/main" id="{B529DAE0-370B-8DB0-33B8-83D4F4A101E5}"/>
                    </a:ext>
                  </a:extLst>
                </p:cNvPr>
                <p:cNvPicPr/>
                <p:nvPr/>
              </p:nvPicPr>
              <p:blipFill>
                <a:blip r:embed="rId142"/>
                <a:stretch>
                  <a:fillRect/>
                </a:stretch>
              </p:blipFill>
              <p:spPr>
                <a:xfrm>
                  <a:off x="10928487" y="1211302"/>
                  <a:ext cx="117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7" name="Freihand 136">
                  <a:extLst>
                    <a:ext uri="{FF2B5EF4-FFF2-40B4-BE49-F238E27FC236}">
                      <a16:creationId xmlns:a16="http://schemas.microsoft.com/office/drawing/2014/main" id="{FA6CB6A4-4160-725A-B941-A848E37F928F}"/>
                    </a:ext>
                  </a:extLst>
                </p14:cNvPr>
                <p14:cNvContentPartPr/>
                <p14:nvPr/>
              </p14:nvContentPartPr>
              <p14:xfrm>
                <a:off x="10956927" y="1170262"/>
                <a:ext cx="209160" cy="128880"/>
              </p14:xfrm>
            </p:contentPart>
          </mc:Choice>
          <mc:Fallback xmlns="">
            <p:pic>
              <p:nvPicPr>
                <p:cNvPr id="137" name="Freihand 136">
                  <a:extLst>
                    <a:ext uri="{FF2B5EF4-FFF2-40B4-BE49-F238E27FC236}">
                      <a16:creationId xmlns:a16="http://schemas.microsoft.com/office/drawing/2014/main" id="{FA6CB6A4-4160-725A-B941-A848E37F928F}"/>
                    </a:ext>
                  </a:extLst>
                </p:cNvPr>
                <p:cNvPicPr/>
                <p:nvPr/>
              </p:nvPicPr>
              <p:blipFill>
                <a:blip r:embed="rId144"/>
                <a:stretch>
                  <a:fillRect/>
                </a:stretch>
              </p:blipFill>
              <p:spPr>
                <a:xfrm>
                  <a:off x="10948287" y="1161262"/>
                  <a:ext cx="226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8" name="Freihand 137">
                  <a:extLst>
                    <a:ext uri="{FF2B5EF4-FFF2-40B4-BE49-F238E27FC236}">
                      <a16:creationId xmlns:a16="http://schemas.microsoft.com/office/drawing/2014/main" id="{6CD724B3-7C7F-D054-DD39-61374B6BF520}"/>
                    </a:ext>
                  </a:extLst>
                </p14:cNvPr>
                <p14:cNvContentPartPr/>
                <p14:nvPr/>
              </p14:nvContentPartPr>
              <p14:xfrm>
                <a:off x="11120007" y="1143622"/>
                <a:ext cx="91800" cy="139320"/>
              </p14:xfrm>
            </p:contentPart>
          </mc:Choice>
          <mc:Fallback xmlns="">
            <p:pic>
              <p:nvPicPr>
                <p:cNvPr id="138" name="Freihand 137">
                  <a:extLst>
                    <a:ext uri="{FF2B5EF4-FFF2-40B4-BE49-F238E27FC236}">
                      <a16:creationId xmlns:a16="http://schemas.microsoft.com/office/drawing/2014/main" id="{6CD724B3-7C7F-D054-DD39-61374B6BF520}"/>
                    </a:ext>
                  </a:extLst>
                </p:cNvPr>
                <p:cNvPicPr/>
                <p:nvPr/>
              </p:nvPicPr>
              <p:blipFill>
                <a:blip r:embed="rId146"/>
                <a:stretch>
                  <a:fillRect/>
                </a:stretch>
              </p:blipFill>
              <p:spPr>
                <a:xfrm>
                  <a:off x="11111367" y="1134622"/>
                  <a:ext cx="109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9" name="Freihand 138">
                  <a:extLst>
                    <a:ext uri="{FF2B5EF4-FFF2-40B4-BE49-F238E27FC236}">
                      <a16:creationId xmlns:a16="http://schemas.microsoft.com/office/drawing/2014/main" id="{EA85EE38-2538-B0D2-6065-B9FE0CF5A829}"/>
                    </a:ext>
                  </a:extLst>
                </p14:cNvPr>
                <p14:cNvContentPartPr/>
                <p14:nvPr/>
              </p14:nvContentPartPr>
              <p14:xfrm>
                <a:off x="11066367" y="242542"/>
                <a:ext cx="185400" cy="253080"/>
              </p14:xfrm>
            </p:contentPart>
          </mc:Choice>
          <mc:Fallback xmlns="">
            <p:pic>
              <p:nvPicPr>
                <p:cNvPr id="139" name="Freihand 138">
                  <a:extLst>
                    <a:ext uri="{FF2B5EF4-FFF2-40B4-BE49-F238E27FC236}">
                      <a16:creationId xmlns:a16="http://schemas.microsoft.com/office/drawing/2014/main" id="{EA85EE38-2538-B0D2-6065-B9FE0CF5A829}"/>
                    </a:ext>
                  </a:extLst>
                </p:cNvPr>
                <p:cNvPicPr/>
                <p:nvPr/>
              </p:nvPicPr>
              <p:blipFill>
                <a:blip r:embed="rId148"/>
                <a:stretch>
                  <a:fillRect/>
                </a:stretch>
              </p:blipFill>
              <p:spPr>
                <a:xfrm>
                  <a:off x="11057367" y="233542"/>
                  <a:ext cx="2030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0" name="Freihand 139">
                  <a:extLst>
                    <a:ext uri="{FF2B5EF4-FFF2-40B4-BE49-F238E27FC236}">
                      <a16:creationId xmlns:a16="http://schemas.microsoft.com/office/drawing/2014/main" id="{51114EA7-1C4B-8D2E-92BC-C64D3758EB04}"/>
                    </a:ext>
                  </a:extLst>
                </p14:cNvPr>
                <p14:cNvContentPartPr/>
                <p14:nvPr/>
              </p14:nvContentPartPr>
              <p14:xfrm>
                <a:off x="11201367" y="17182"/>
                <a:ext cx="105840" cy="171720"/>
              </p14:xfrm>
            </p:contentPart>
          </mc:Choice>
          <mc:Fallback xmlns="">
            <p:pic>
              <p:nvPicPr>
                <p:cNvPr id="140" name="Freihand 139">
                  <a:extLst>
                    <a:ext uri="{FF2B5EF4-FFF2-40B4-BE49-F238E27FC236}">
                      <a16:creationId xmlns:a16="http://schemas.microsoft.com/office/drawing/2014/main" id="{51114EA7-1C4B-8D2E-92BC-C64D3758EB04}"/>
                    </a:ext>
                  </a:extLst>
                </p:cNvPr>
                <p:cNvPicPr/>
                <p:nvPr/>
              </p:nvPicPr>
              <p:blipFill>
                <a:blip r:embed="rId150"/>
                <a:stretch>
                  <a:fillRect/>
                </a:stretch>
              </p:blipFill>
              <p:spPr>
                <a:xfrm>
                  <a:off x="11192367" y="8182"/>
                  <a:ext cx="123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1" name="Freihand 140">
                  <a:extLst>
                    <a:ext uri="{FF2B5EF4-FFF2-40B4-BE49-F238E27FC236}">
                      <a16:creationId xmlns:a16="http://schemas.microsoft.com/office/drawing/2014/main" id="{A85281B6-47EA-0883-D175-39BC7A4F64FB}"/>
                    </a:ext>
                  </a:extLst>
                </p14:cNvPr>
                <p14:cNvContentPartPr/>
                <p14:nvPr/>
              </p14:nvContentPartPr>
              <p14:xfrm>
                <a:off x="11339967" y="32302"/>
                <a:ext cx="126360" cy="195120"/>
              </p14:xfrm>
            </p:contentPart>
          </mc:Choice>
          <mc:Fallback xmlns="">
            <p:pic>
              <p:nvPicPr>
                <p:cNvPr id="141" name="Freihand 140">
                  <a:extLst>
                    <a:ext uri="{FF2B5EF4-FFF2-40B4-BE49-F238E27FC236}">
                      <a16:creationId xmlns:a16="http://schemas.microsoft.com/office/drawing/2014/main" id="{A85281B6-47EA-0883-D175-39BC7A4F64FB}"/>
                    </a:ext>
                  </a:extLst>
                </p:cNvPr>
                <p:cNvPicPr/>
                <p:nvPr/>
              </p:nvPicPr>
              <p:blipFill>
                <a:blip r:embed="rId152"/>
                <a:stretch>
                  <a:fillRect/>
                </a:stretch>
              </p:blipFill>
              <p:spPr>
                <a:xfrm>
                  <a:off x="11330967" y="23662"/>
                  <a:ext cx="144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 name="Freihand 142">
                  <a:extLst>
                    <a:ext uri="{FF2B5EF4-FFF2-40B4-BE49-F238E27FC236}">
                      <a16:creationId xmlns:a16="http://schemas.microsoft.com/office/drawing/2014/main" id="{1F1B9B09-607E-FE82-3282-4E3B20F8288A}"/>
                    </a:ext>
                  </a:extLst>
                </p14:cNvPr>
                <p14:cNvContentPartPr/>
                <p14:nvPr/>
              </p14:nvContentPartPr>
              <p14:xfrm>
                <a:off x="10332327" y="808822"/>
                <a:ext cx="706320" cy="32760"/>
              </p14:xfrm>
            </p:contentPart>
          </mc:Choice>
          <mc:Fallback xmlns="">
            <p:pic>
              <p:nvPicPr>
                <p:cNvPr id="143" name="Freihand 142">
                  <a:extLst>
                    <a:ext uri="{FF2B5EF4-FFF2-40B4-BE49-F238E27FC236}">
                      <a16:creationId xmlns:a16="http://schemas.microsoft.com/office/drawing/2014/main" id="{1F1B9B09-607E-FE82-3282-4E3B20F8288A}"/>
                    </a:ext>
                  </a:extLst>
                </p:cNvPr>
                <p:cNvPicPr/>
                <p:nvPr/>
              </p:nvPicPr>
              <p:blipFill>
                <a:blip r:embed="rId154"/>
                <a:stretch>
                  <a:fillRect/>
                </a:stretch>
              </p:blipFill>
              <p:spPr>
                <a:xfrm>
                  <a:off x="10323687" y="799822"/>
                  <a:ext cx="723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4" name="Freihand 143">
                  <a:extLst>
                    <a:ext uri="{FF2B5EF4-FFF2-40B4-BE49-F238E27FC236}">
                      <a16:creationId xmlns:a16="http://schemas.microsoft.com/office/drawing/2014/main" id="{C04AE43B-492E-333D-B2E4-44667DE0683E}"/>
                    </a:ext>
                  </a:extLst>
                </p14:cNvPr>
                <p14:cNvContentPartPr/>
                <p14:nvPr/>
              </p14:nvContentPartPr>
              <p14:xfrm>
                <a:off x="10447887" y="440182"/>
                <a:ext cx="499680" cy="16200"/>
              </p14:xfrm>
            </p:contentPart>
          </mc:Choice>
          <mc:Fallback xmlns="">
            <p:pic>
              <p:nvPicPr>
                <p:cNvPr id="144" name="Freihand 143">
                  <a:extLst>
                    <a:ext uri="{FF2B5EF4-FFF2-40B4-BE49-F238E27FC236}">
                      <a16:creationId xmlns:a16="http://schemas.microsoft.com/office/drawing/2014/main" id="{C04AE43B-492E-333D-B2E4-44667DE0683E}"/>
                    </a:ext>
                  </a:extLst>
                </p:cNvPr>
                <p:cNvPicPr/>
                <p:nvPr/>
              </p:nvPicPr>
              <p:blipFill>
                <a:blip r:embed="rId156"/>
                <a:stretch>
                  <a:fillRect/>
                </a:stretch>
              </p:blipFill>
              <p:spPr>
                <a:xfrm>
                  <a:off x="10438887" y="431542"/>
                  <a:ext cx="517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5" name="Freihand 144">
                  <a:extLst>
                    <a:ext uri="{FF2B5EF4-FFF2-40B4-BE49-F238E27FC236}">
                      <a16:creationId xmlns:a16="http://schemas.microsoft.com/office/drawing/2014/main" id="{2F4AF858-0D62-5AD8-2D04-064CB130A131}"/>
                    </a:ext>
                  </a:extLst>
                </p14:cNvPr>
                <p14:cNvContentPartPr/>
                <p14:nvPr/>
              </p14:nvContentPartPr>
              <p14:xfrm>
                <a:off x="10127847" y="724222"/>
                <a:ext cx="32400" cy="122760"/>
              </p14:xfrm>
            </p:contentPart>
          </mc:Choice>
          <mc:Fallback xmlns="">
            <p:pic>
              <p:nvPicPr>
                <p:cNvPr id="145" name="Freihand 144">
                  <a:extLst>
                    <a:ext uri="{FF2B5EF4-FFF2-40B4-BE49-F238E27FC236}">
                      <a16:creationId xmlns:a16="http://schemas.microsoft.com/office/drawing/2014/main" id="{2F4AF858-0D62-5AD8-2D04-064CB130A131}"/>
                    </a:ext>
                  </a:extLst>
                </p:cNvPr>
                <p:cNvPicPr/>
                <p:nvPr/>
              </p:nvPicPr>
              <p:blipFill>
                <a:blip r:embed="rId158"/>
                <a:stretch>
                  <a:fillRect/>
                </a:stretch>
              </p:blipFill>
              <p:spPr>
                <a:xfrm>
                  <a:off x="10119207" y="715222"/>
                  <a:ext cx="50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6" name="Freihand 145">
                  <a:extLst>
                    <a:ext uri="{FF2B5EF4-FFF2-40B4-BE49-F238E27FC236}">
                      <a16:creationId xmlns:a16="http://schemas.microsoft.com/office/drawing/2014/main" id="{2B9CBE09-386D-72CC-A727-19A3E4B4FB06}"/>
                    </a:ext>
                  </a:extLst>
                </p14:cNvPr>
                <p14:cNvContentPartPr/>
                <p14:nvPr/>
              </p14:nvContentPartPr>
              <p14:xfrm>
                <a:off x="10063767" y="674542"/>
                <a:ext cx="140040" cy="97200"/>
              </p14:xfrm>
            </p:contentPart>
          </mc:Choice>
          <mc:Fallback xmlns="">
            <p:pic>
              <p:nvPicPr>
                <p:cNvPr id="146" name="Freihand 145">
                  <a:extLst>
                    <a:ext uri="{FF2B5EF4-FFF2-40B4-BE49-F238E27FC236}">
                      <a16:creationId xmlns:a16="http://schemas.microsoft.com/office/drawing/2014/main" id="{2B9CBE09-386D-72CC-A727-19A3E4B4FB06}"/>
                    </a:ext>
                  </a:extLst>
                </p:cNvPr>
                <p:cNvPicPr/>
                <p:nvPr/>
              </p:nvPicPr>
              <p:blipFill>
                <a:blip r:embed="rId160"/>
                <a:stretch>
                  <a:fillRect/>
                </a:stretch>
              </p:blipFill>
              <p:spPr>
                <a:xfrm>
                  <a:off x="10055127" y="665542"/>
                  <a:ext cx="157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7" name="Freihand 146">
                  <a:extLst>
                    <a:ext uri="{FF2B5EF4-FFF2-40B4-BE49-F238E27FC236}">
                      <a16:creationId xmlns:a16="http://schemas.microsoft.com/office/drawing/2014/main" id="{64ECD913-3A39-9F2A-49C4-55322D92801D}"/>
                    </a:ext>
                  </a:extLst>
                </p14:cNvPr>
                <p14:cNvContentPartPr/>
                <p14:nvPr/>
              </p14:nvContentPartPr>
              <p14:xfrm>
                <a:off x="10158807" y="420742"/>
                <a:ext cx="39600" cy="203040"/>
              </p14:xfrm>
            </p:contentPart>
          </mc:Choice>
          <mc:Fallback xmlns="">
            <p:pic>
              <p:nvPicPr>
                <p:cNvPr id="147" name="Freihand 146">
                  <a:extLst>
                    <a:ext uri="{FF2B5EF4-FFF2-40B4-BE49-F238E27FC236}">
                      <a16:creationId xmlns:a16="http://schemas.microsoft.com/office/drawing/2014/main" id="{64ECD913-3A39-9F2A-49C4-55322D92801D}"/>
                    </a:ext>
                  </a:extLst>
                </p:cNvPr>
                <p:cNvPicPr/>
                <p:nvPr/>
              </p:nvPicPr>
              <p:blipFill>
                <a:blip r:embed="rId162"/>
                <a:stretch>
                  <a:fillRect/>
                </a:stretch>
              </p:blipFill>
              <p:spPr>
                <a:xfrm>
                  <a:off x="10150167" y="411742"/>
                  <a:ext cx="57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8" name="Freihand 147">
                  <a:extLst>
                    <a:ext uri="{FF2B5EF4-FFF2-40B4-BE49-F238E27FC236}">
                      <a16:creationId xmlns:a16="http://schemas.microsoft.com/office/drawing/2014/main" id="{6A2FF1C9-2301-A353-1426-A87DFD01FFCB}"/>
                    </a:ext>
                  </a:extLst>
                </p14:cNvPr>
                <p14:cNvContentPartPr/>
                <p14:nvPr/>
              </p14:nvContentPartPr>
              <p14:xfrm>
                <a:off x="10108047" y="506062"/>
                <a:ext cx="123840" cy="87480"/>
              </p14:xfrm>
            </p:contentPart>
          </mc:Choice>
          <mc:Fallback xmlns="">
            <p:pic>
              <p:nvPicPr>
                <p:cNvPr id="148" name="Freihand 147">
                  <a:extLst>
                    <a:ext uri="{FF2B5EF4-FFF2-40B4-BE49-F238E27FC236}">
                      <a16:creationId xmlns:a16="http://schemas.microsoft.com/office/drawing/2014/main" id="{6A2FF1C9-2301-A353-1426-A87DFD01FFCB}"/>
                    </a:ext>
                  </a:extLst>
                </p:cNvPr>
                <p:cNvPicPr/>
                <p:nvPr/>
              </p:nvPicPr>
              <p:blipFill>
                <a:blip r:embed="rId164"/>
                <a:stretch>
                  <a:fillRect/>
                </a:stretch>
              </p:blipFill>
              <p:spPr>
                <a:xfrm>
                  <a:off x="10099407" y="497422"/>
                  <a:ext cx="141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 name="Freihand 148">
                  <a:extLst>
                    <a:ext uri="{FF2B5EF4-FFF2-40B4-BE49-F238E27FC236}">
                      <a16:creationId xmlns:a16="http://schemas.microsoft.com/office/drawing/2014/main" id="{9CFCB874-5FBD-7731-E517-43BCCFBA867A}"/>
                    </a:ext>
                  </a:extLst>
                </p14:cNvPr>
                <p14:cNvContentPartPr/>
                <p14:nvPr/>
              </p14:nvContentPartPr>
              <p14:xfrm>
                <a:off x="10003287" y="373942"/>
                <a:ext cx="84240" cy="167760"/>
              </p14:xfrm>
            </p:contentPart>
          </mc:Choice>
          <mc:Fallback xmlns="">
            <p:pic>
              <p:nvPicPr>
                <p:cNvPr id="149" name="Freihand 148">
                  <a:extLst>
                    <a:ext uri="{FF2B5EF4-FFF2-40B4-BE49-F238E27FC236}">
                      <a16:creationId xmlns:a16="http://schemas.microsoft.com/office/drawing/2014/main" id="{9CFCB874-5FBD-7731-E517-43BCCFBA867A}"/>
                    </a:ext>
                  </a:extLst>
                </p:cNvPr>
                <p:cNvPicPr/>
                <p:nvPr/>
              </p:nvPicPr>
              <p:blipFill>
                <a:blip r:embed="rId166"/>
                <a:stretch>
                  <a:fillRect/>
                </a:stretch>
              </p:blipFill>
              <p:spPr>
                <a:xfrm>
                  <a:off x="9994287" y="365302"/>
                  <a:ext cx="101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0" name="Freihand 149">
                  <a:extLst>
                    <a:ext uri="{FF2B5EF4-FFF2-40B4-BE49-F238E27FC236}">
                      <a16:creationId xmlns:a16="http://schemas.microsoft.com/office/drawing/2014/main" id="{B7534042-382A-F045-1D26-973FEBB43DAB}"/>
                    </a:ext>
                  </a:extLst>
                </p14:cNvPr>
                <p14:cNvContentPartPr/>
                <p14:nvPr/>
              </p14:nvContentPartPr>
              <p14:xfrm>
                <a:off x="10038927" y="304102"/>
                <a:ext cx="99000" cy="19440"/>
              </p14:xfrm>
            </p:contentPart>
          </mc:Choice>
          <mc:Fallback xmlns="">
            <p:pic>
              <p:nvPicPr>
                <p:cNvPr id="150" name="Freihand 149">
                  <a:extLst>
                    <a:ext uri="{FF2B5EF4-FFF2-40B4-BE49-F238E27FC236}">
                      <a16:creationId xmlns:a16="http://schemas.microsoft.com/office/drawing/2014/main" id="{B7534042-382A-F045-1D26-973FEBB43DAB}"/>
                    </a:ext>
                  </a:extLst>
                </p:cNvPr>
                <p:cNvPicPr/>
                <p:nvPr/>
              </p:nvPicPr>
              <p:blipFill>
                <a:blip r:embed="rId168"/>
                <a:stretch>
                  <a:fillRect/>
                </a:stretch>
              </p:blipFill>
              <p:spPr>
                <a:xfrm>
                  <a:off x="10030287" y="295102"/>
                  <a:ext cx="11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2" name="Freihand 151">
                  <a:extLst>
                    <a:ext uri="{FF2B5EF4-FFF2-40B4-BE49-F238E27FC236}">
                      <a16:creationId xmlns:a16="http://schemas.microsoft.com/office/drawing/2014/main" id="{0423EB6E-19BF-7909-4F50-A74F6B7931A9}"/>
                    </a:ext>
                  </a:extLst>
                </p14:cNvPr>
                <p14:cNvContentPartPr/>
                <p14:nvPr/>
              </p14:nvContentPartPr>
              <p14:xfrm>
                <a:off x="9964407" y="845902"/>
                <a:ext cx="96840" cy="161640"/>
              </p14:xfrm>
            </p:contentPart>
          </mc:Choice>
          <mc:Fallback xmlns="">
            <p:pic>
              <p:nvPicPr>
                <p:cNvPr id="152" name="Freihand 151">
                  <a:extLst>
                    <a:ext uri="{FF2B5EF4-FFF2-40B4-BE49-F238E27FC236}">
                      <a16:creationId xmlns:a16="http://schemas.microsoft.com/office/drawing/2014/main" id="{0423EB6E-19BF-7909-4F50-A74F6B7931A9}"/>
                    </a:ext>
                  </a:extLst>
                </p:cNvPr>
                <p:cNvPicPr/>
                <p:nvPr/>
              </p:nvPicPr>
              <p:blipFill>
                <a:blip r:embed="rId170"/>
                <a:stretch>
                  <a:fillRect/>
                </a:stretch>
              </p:blipFill>
              <p:spPr>
                <a:xfrm>
                  <a:off x="9955407" y="836902"/>
                  <a:ext cx="114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3" name="Freihand 152">
                  <a:extLst>
                    <a:ext uri="{FF2B5EF4-FFF2-40B4-BE49-F238E27FC236}">
                      <a16:creationId xmlns:a16="http://schemas.microsoft.com/office/drawing/2014/main" id="{99F76EE9-8624-DB3F-9B56-07592C8A379B}"/>
                    </a:ext>
                  </a:extLst>
                </p14:cNvPr>
                <p14:cNvContentPartPr/>
                <p14:nvPr/>
              </p14:nvContentPartPr>
              <p14:xfrm>
                <a:off x="9877647" y="940222"/>
                <a:ext cx="239040" cy="43920"/>
              </p14:xfrm>
            </p:contentPart>
          </mc:Choice>
          <mc:Fallback xmlns="">
            <p:pic>
              <p:nvPicPr>
                <p:cNvPr id="153" name="Freihand 152">
                  <a:extLst>
                    <a:ext uri="{FF2B5EF4-FFF2-40B4-BE49-F238E27FC236}">
                      <a16:creationId xmlns:a16="http://schemas.microsoft.com/office/drawing/2014/main" id="{99F76EE9-8624-DB3F-9B56-07592C8A379B}"/>
                    </a:ext>
                  </a:extLst>
                </p:cNvPr>
                <p:cNvPicPr/>
                <p:nvPr/>
              </p:nvPicPr>
              <p:blipFill>
                <a:blip r:embed="rId172"/>
                <a:stretch>
                  <a:fillRect/>
                </a:stretch>
              </p:blipFill>
              <p:spPr>
                <a:xfrm>
                  <a:off x="9869007" y="931222"/>
                  <a:ext cx="256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0" name="Freihand 29">
                  <a:extLst>
                    <a:ext uri="{FF2B5EF4-FFF2-40B4-BE49-F238E27FC236}">
                      <a16:creationId xmlns:a16="http://schemas.microsoft.com/office/drawing/2014/main" id="{CCCEDE7F-C769-FAAD-A3FC-6CE7F24AEFB1}"/>
                    </a:ext>
                  </a:extLst>
                </p14:cNvPr>
                <p14:cNvContentPartPr/>
                <p14:nvPr/>
              </p14:nvContentPartPr>
              <p14:xfrm>
                <a:off x="6844287" y="2361502"/>
                <a:ext cx="187920" cy="25920"/>
              </p14:xfrm>
            </p:contentPart>
          </mc:Choice>
          <mc:Fallback xmlns="">
            <p:pic>
              <p:nvPicPr>
                <p:cNvPr id="30" name="Freihand 29">
                  <a:extLst>
                    <a:ext uri="{FF2B5EF4-FFF2-40B4-BE49-F238E27FC236}">
                      <a16:creationId xmlns:a16="http://schemas.microsoft.com/office/drawing/2014/main" id="{CCCEDE7F-C769-FAAD-A3FC-6CE7F24AEFB1}"/>
                    </a:ext>
                  </a:extLst>
                </p:cNvPr>
                <p:cNvPicPr/>
                <p:nvPr/>
              </p:nvPicPr>
              <p:blipFill>
                <a:blip r:embed="rId174"/>
                <a:stretch>
                  <a:fillRect/>
                </a:stretch>
              </p:blipFill>
              <p:spPr>
                <a:xfrm>
                  <a:off x="6835647" y="2352502"/>
                  <a:ext cx="205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1" name="Freihand 30">
                  <a:extLst>
                    <a:ext uri="{FF2B5EF4-FFF2-40B4-BE49-F238E27FC236}">
                      <a16:creationId xmlns:a16="http://schemas.microsoft.com/office/drawing/2014/main" id="{84EED4D8-E607-F147-6BB2-EE21D92EFE51}"/>
                    </a:ext>
                  </a:extLst>
                </p14:cNvPr>
                <p14:cNvContentPartPr/>
                <p14:nvPr/>
              </p14:nvContentPartPr>
              <p14:xfrm>
                <a:off x="6851847" y="2425222"/>
                <a:ext cx="209160" cy="34200"/>
              </p14:xfrm>
            </p:contentPart>
          </mc:Choice>
          <mc:Fallback xmlns="">
            <p:pic>
              <p:nvPicPr>
                <p:cNvPr id="31" name="Freihand 30">
                  <a:extLst>
                    <a:ext uri="{FF2B5EF4-FFF2-40B4-BE49-F238E27FC236}">
                      <a16:creationId xmlns:a16="http://schemas.microsoft.com/office/drawing/2014/main" id="{84EED4D8-E607-F147-6BB2-EE21D92EFE51}"/>
                    </a:ext>
                  </a:extLst>
                </p:cNvPr>
                <p:cNvPicPr/>
                <p:nvPr/>
              </p:nvPicPr>
              <p:blipFill>
                <a:blip r:embed="rId176"/>
                <a:stretch>
                  <a:fillRect/>
                </a:stretch>
              </p:blipFill>
              <p:spPr>
                <a:xfrm>
                  <a:off x="6843207" y="2416222"/>
                  <a:ext cx="226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2" name="Freihand 31">
                  <a:extLst>
                    <a:ext uri="{FF2B5EF4-FFF2-40B4-BE49-F238E27FC236}">
                      <a16:creationId xmlns:a16="http://schemas.microsoft.com/office/drawing/2014/main" id="{EB8DD574-49B3-4D62-BC42-34B602C4F062}"/>
                    </a:ext>
                  </a:extLst>
                </p14:cNvPr>
                <p14:cNvContentPartPr/>
                <p14:nvPr/>
              </p14:nvContentPartPr>
              <p14:xfrm>
                <a:off x="7102407" y="2266102"/>
                <a:ext cx="148320" cy="188640"/>
              </p14:xfrm>
            </p:contentPart>
          </mc:Choice>
          <mc:Fallback xmlns="">
            <p:pic>
              <p:nvPicPr>
                <p:cNvPr id="32" name="Freihand 31">
                  <a:extLst>
                    <a:ext uri="{FF2B5EF4-FFF2-40B4-BE49-F238E27FC236}">
                      <a16:creationId xmlns:a16="http://schemas.microsoft.com/office/drawing/2014/main" id="{EB8DD574-49B3-4D62-BC42-34B602C4F062}"/>
                    </a:ext>
                  </a:extLst>
                </p:cNvPr>
                <p:cNvPicPr/>
                <p:nvPr/>
              </p:nvPicPr>
              <p:blipFill>
                <a:blip r:embed="rId178"/>
                <a:stretch>
                  <a:fillRect/>
                </a:stretch>
              </p:blipFill>
              <p:spPr>
                <a:xfrm>
                  <a:off x="7093407" y="2257102"/>
                  <a:ext cx="165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3" name="Freihand 32">
                  <a:extLst>
                    <a:ext uri="{FF2B5EF4-FFF2-40B4-BE49-F238E27FC236}">
                      <a16:creationId xmlns:a16="http://schemas.microsoft.com/office/drawing/2014/main" id="{E0032502-76EC-3235-4093-898D16A32FB3}"/>
                    </a:ext>
                  </a:extLst>
                </p14:cNvPr>
                <p14:cNvContentPartPr/>
                <p14:nvPr/>
              </p14:nvContentPartPr>
              <p14:xfrm>
                <a:off x="7572567" y="2221102"/>
                <a:ext cx="305280" cy="224640"/>
              </p14:xfrm>
            </p:contentPart>
          </mc:Choice>
          <mc:Fallback xmlns="">
            <p:pic>
              <p:nvPicPr>
                <p:cNvPr id="33" name="Freihand 32">
                  <a:extLst>
                    <a:ext uri="{FF2B5EF4-FFF2-40B4-BE49-F238E27FC236}">
                      <a16:creationId xmlns:a16="http://schemas.microsoft.com/office/drawing/2014/main" id="{E0032502-76EC-3235-4093-898D16A32FB3}"/>
                    </a:ext>
                  </a:extLst>
                </p:cNvPr>
                <p:cNvPicPr/>
                <p:nvPr/>
              </p:nvPicPr>
              <p:blipFill>
                <a:blip r:embed="rId180"/>
                <a:stretch>
                  <a:fillRect/>
                </a:stretch>
              </p:blipFill>
              <p:spPr>
                <a:xfrm>
                  <a:off x="7563567" y="2212102"/>
                  <a:ext cx="322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4" name="Freihand 33">
                  <a:extLst>
                    <a:ext uri="{FF2B5EF4-FFF2-40B4-BE49-F238E27FC236}">
                      <a16:creationId xmlns:a16="http://schemas.microsoft.com/office/drawing/2014/main" id="{9CD2BF51-6F58-701C-4278-CF288B044FCE}"/>
                    </a:ext>
                  </a:extLst>
                </p14:cNvPr>
                <p14:cNvContentPartPr/>
                <p14:nvPr/>
              </p14:nvContentPartPr>
              <p14:xfrm>
                <a:off x="7918887" y="2335942"/>
                <a:ext cx="183960" cy="232560"/>
              </p14:xfrm>
            </p:contentPart>
          </mc:Choice>
          <mc:Fallback xmlns="">
            <p:pic>
              <p:nvPicPr>
                <p:cNvPr id="34" name="Freihand 33">
                  <a:extLst>
                    <a:ext uri="{FF2B5EF4-FFF2-40B4-BE49-F238E27FC236}">
                      <a16:creationId xmlns:a16="http://schemas.microsoft.com/office/drawing/2014/main" id="{9CD2BF51-6F58-701C-4278-CF288B044FCE}"/>
                    </a:ext>
                  </a:extLst>
                </p:cNvPr>
                <p:cNvPicPr/>
                <p:nvPr/>
              </p:nvPicPr>
              <p:blipFill>
                <a:blip r:embed="rId182"/>
                <a:stretch>
                  <a:fillRect/>
                </a:stretch>
              </p:blipFill>
              <p:spPr>
                <a:xfrm>
                  <a:off x="7909887" y="2326942"/>
                  <a:ext cx="2016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5" name="Freihand 34">
                  <a:extLst>
                    <a:ext uri="{FF2B5EF4-FFF2-40B4-BE49-F238E27FC236}">
                      <a16:creationId xmlns:a16="http://schemas.microsoft.com/office/drawing/2014/main" id="{B812FC46-1695-B52F-2FDF-CA95751C57F8}"/>
                    </a:ext>
                  </a:extLst>
                </p14:cNvPr>
                <p14:cNvContentPartPr/>
                <p14:nvPr/>
              </p14:nvContentPartPr>
              <p14:xfrm>
                <a:off x="8152167" y="2204902"/>
                <a:ext cx="73440" cy="198000"/>
              </p14:xfrm>
            </p:contentPart>
          </mc:Choice>
          <mc:Fallback xmlns="">
            <p:pic>
              <p:nvPicPr>
                <p:cNvPr id="35" name="Freihand 34">
                  <a:extLst>
                    <a:ext uri="{FF2B5EF4-FFF2-40B4-BE49-F238E27FC236}">
                      <a16:creationId xmlns:a16="http://schemas.microsoft.com/office/drawing/2014/main" id="{B812FC46-1695-B52F-2FDF-CA95751C57F8}"/>
                    </a:ext>
                  </a:extLst>
                </p:cNvPr>
                <p:cNvPicPr/>
                <p:nvPr/>
              </p:nvPicPr>
              <p:blipFill>
                <a:blip r:embed="rId184"/>
                <a:stretch>
                  <a:fillRect/>
                </a:stretch>
              </p:blipFill>
              <p:spPr>
                <a:xfrm>
                  <a:off x="8143527" y="2195902"/>
                  <a:ext cx="91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 name="Freihand 35">
                  <a:extLst>
                    <a:ext uri="{FF2B5EF4-FFF2-40B4-BE49-F238E27FC236}">
                      <a16:creationId xmlns:a16="http://schemas.microsoft.com/office/drawing/2014/main" id="{E720A275-23C6-7BDA-FD49-198AE5FF796A}"/>
                    </a:ext>
                  </a:extLst>
                </p14:cNvPr>
                <p14:cNvContentPartPr/>
                <p14:nvPr/>
              </p14:nvContentPartPr>
              <p14:xfrm>
                <a:off x="8312007" y="2172502"/>
                <a:ext cx="321840" cy="191160"/>
              </p14:xfrm>
            </p:contentPart>
          </mc:Choice>
          <mc:Fallback xmlns="">
            <p:pic>
              <p:nvPicPr>
                <p:cNvPr id="36" name="Freihand 35">
                  <a:extLst>
                    <a:ext uri="{FF2B5EF4-FFF2-40B4-BE49-F238E27FC236}">
                      <a16:creationId xmlns:a16="http://schemas.microsoft.com/office/drawing/2014/main" id="{E720A275-23C6-7BDA-FD49-198AE5FF796A}"/>
                    </a:ext>
                  </a:extLst>
                </p:cNvPr>
                <p:cNvPicPr/>
                <p:nvPr/>
              </p:nvPicPr>
              <p:blipFill>
                <a:blip r:embed="rId186"/>
                <a:stretch>
                  <a:fillRect/>
                </a:stretch>
              </p:blipFill>
              <p:spPr>
                <a:xfrm>
                  <a:off x="8303007" y="2163502"/>
                  <a:ext cx="339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 name="Freihand 36">
                  <a:extLst>
                    <a:ext uri="{FF2B5EF4-FFF2-40B4-BE49-F238E27FC236}">
                      <a16:creationId xmlns:a16="http://schemas.microsoft.com/office/drawing/2014/main" id="{7A4A308B-DBF5-8F4C-C971-7E4D307F5174}"/>
                    </a:ext>
                  </a:extLst>
                </p14:cNvPr>
                <p14:cNvContentPartPr/>
                <p14:nvPr/>
              </p14:nvContentPartPr>
              <p14:xfrm>
                <a:off x="8941647" y="2090422"/>
                <a:ext cx="289440" cy="265320"/>
              </p14:xfrm>
            </p:contentPart>
          </mc:Choice>
          <mc:Fallback xmlns="">
            <p:pic>
              <p:nvPicPr>
                <p:cNvPr id="37" name="Freihand 36">
                  <a:extLst>
                    <a:ext uri="{FF2B5EF4-FFF2-40B4-BE49-F238E27FC236}">
                      <a16:creationId xmlns:a16="http://schemas.microsoft.com/office/drawing/2014/main" id="{7A4A308B-DBF5-8F4C-C971-7E4D307F5174}"/>
                    </a:ext>
                  </a:extLst>
                </p:cNvPr>
                <p:cNvPicPr/>
                <p:nvPr/>
              </p:nvPicPr>
              <p:blipFill>
                <a:blip r:embed="rId188"/>
                <a:stretch>
                  <a:fillRect/>
                </a:stretch>
              </p:blipFill>
              <p:spPr>
                <a:xfrm>
                  <a:off x="8932647" y="2081422"/>
                  <a:ext cx="3070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 name="Freihand 37">
                  <a:extLst>
                    <a:ext uri="{FF2B5EF4-FFF2-40B4-BE49-F238E27FC236}">
                      <a16:creationId xmlns:a16="http://schemas.microsoft.com/office/drawing/2014/main" id="{649343A8-1F38-1B70-123B-986E893422F6}"/>
                    </a:ext>
                  </a:extLst>
                </p14:cNvPr>
                <p14:cNvContentPartPr/>
                <p14:nvPr/>
              </p14:nvContentPartPr>
              <p14:xfrm>
                <a:off x="9287607" y="2103022"/>
                <a:ext cx="242640" cy="313920"/>
              </p14:xfrm>
            </p:contentPart>
          </mc:Choice>
          <mc:Fallback xmlns="">
            <p:pic>
              <p:nvPicPr>
                <p:cNvPr id="38" name="Freihand 37">
                  <a:extLst>
                    <a:ext uri="{FF2B5EF4-FFF2-40B4-BE49-F238E27FC236}">
                      <a16:creationId xmlns:a16="http://schemas.microsoft.com/office/drawing/2014/main" id="{649343A8-1F38-1B70-123B-986E893422F6}"/>
                    </a:ext>
                  </a:extLst>
                </p:cNvPr>
                <p:cNvPicPr/>
                <p:nvPr/>
              </p:nvPicPr>
              <p:blipFill>
                <a:blip r:embed="rId190"/>
                <a:stretch>
                  <a:fillRect/>
                </a:stretch>
              </p:blipFill>
              <p:spPr>
                <a:xfrm>
                  <a:off x="9278607" y="2094382"/>
                  <a:ext cx="2602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 name="Freihand 38">
                  <a:extLst>
                    <a:ext uri="{FF2B5EF4-FFF2-40B4-BE49-F238E27FC236}">
                      <a16:creationId xmlns:a16="http://schemas.microsoft.com/office/drawing/2014/main" id="{347CABE0-FC12-FB71-782C-81E56F08B3B9}"/>
                    </a:ext>
                  </a:extLst>
                </p14:cNvPr>
                <p14:cNvContentPartPr/>
                <p14:nvPr/>
              </p14:nvContentPartPr>
              <p14:xfrm>
                <a:off x="9776847" y="2130382"/>
                <a:ext cx="345960" cy="144000"/>
              </p14:xfrm>
            </p:contentPart>
          </mc:Choice>
          <mc:Fallback xmlns="">
            <p:pic>
              <p:nvPicPr>
                <p:cNvPr id="39" name="Freihand 38">
                  <a:extLst>
                    <a:ext uri="{FF2B5EF4-FFF2-40B4-BE49-F238E27FC236}">
                      <a16:creationId xmlns:a16="http://schemas.microsoft.com/office/drawing/2014/main" id="{347CABE0-FC12-FB71-782C-81E56F08B3B9}"/>
                    </a:ext>
                  </a:extLst>
                </p:cNvPr>
                <p:cNvPicPr/>
                <p:nvPr/>
              </p:nvPicPr>
              <p:blipFill>
                <a:blip r:embed="rId192"/>
                <a:stretch>
                  <a:fillRect/>
                </a:stretch>
              </p:blipFill>
              <p:spPr>
                <a:xfrm>
                  <a:off x="9768207" y="2121742"/>
                  <a:ext cx="363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0" name="Freihand 39">
                  <a:extLst>
                    <a:ext uri="{FF2B5EF4-FFF2-40B4-BE49-F238E27FC236}">
                      <a16:creationId xmlns:a16="http://schemas.microsoft.com/office/drawing/2014/main" id="{425A4F7D-1AEB-5CE1-2666-9699622FAB54}"/>
                    </a:ext>
                  </a:extLst>
                </p14:cNvPr>
                <p14:cNvContentPartPr/>
                <p14:nvPr/>
              </p14:nvContentPartPr>
              <p14:xfrm>
                <a:off x="10343127" y="2067742"/>
                <a:ext cx="103320" cy="198000"/>
              </p14:xfrm>
            </p:contentPart>
          </mc:Choice>
          <mc:Fallback xmlns="">
            <p:pic>
              <p:nvPicPr>
                <p:cNvPr id="40" name="Freihand 39">
                  <a:extLst>
                    <a:ext uri="{FF2B5EF4-FFF2-40B4-BE49-F238E27FC236}">
                      <a16:creationId xmlns:a16="http://schemas.microsoft.com/office/drawing/2014/main" id="{425A4F7D-1AEB-5CE1-2666-9699622FAB54}"/>
                    </a:ext>
                  </a:extLst>
                </p:cNvPr>
                <p:cNvPicPr/>
                <p:nvPr/>
              </p:nvPicPr>
              <p:blipFill>
                <a:blip r:embed="rId194"/>
                <a:stretch>
                  <a:fillRect/>
                </a:stretch>
              </p:blipFill>
              <p:spPr>
                <a:xfrm>
                  <a:off x="10334487" y="2059102"/>
                  <a:ext cx="120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1" name="Freihand 40">
                  <a:extLst>
                    <a:ext uri="{FF2B5EF4-FFF2-40B4-BE49-F238E27FC236}">
                      <a16:creationId xmlns:a16="http://schemas.microsoft.com/office/drawing/2014/main" id="{5354D8D5-D98A-DC33-2CDF-A63F19D56734}"/>
                    </a:ext>
                  </a:extLst>
                </p14:cNvPr>
                <p14:cNvContentPartPr/>
                <p14:nvPr/>
              </p14:nvContentPartPr>
              <p14:xfrm>
                <a:off x="10509807" y="2152702"/>
                <a:ext cx="80280" cy="88560"/>
              </p14:xfrm>
            </p:contentPart>
          </mc:Choice>
          <mc:Fallback xmlns="">
            <p:pic>
              <p:nvPicPr>
                <p:cNvPr id="41" name="Freihand 40">
                  <a:extLst>
                    <a:ext uri="{FF2B5EF4-FFF2-40B4-BE49-F238E27FC236}">
                      <a16:creationId xmlns:a16="http://schemas.microsoft.com/office/drawing/2014/main" id="{5354D8D5-D98A-DC33-2CDF-A63F19D56734}"/>
                    </a:ext>
                  </a:extLst>
                </p:cNvPr>
                <p:cNvPicPr/>
                <p:nvPr/>
              </p:nvPicPr>
              <p:blipFill>
                <a:blip r:embed="rId196"/>
                <a:stretch>
                  <a:fillRect/>
                </a:stretch>
              </p:blipFill>
              <p:spPr>
                <a:xfrm>
                  <a:off x="10501167" y="2143702"/>
                  <a:ext cx="97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2" name="Freihand 41">
                  <a:extLst>
                    <a:ext uri="{FF2B5EF4-FFF2-40B4-BE49-F238E27FC236}">
                      <a16:creationId xmlns:a16="http://schemas.microsoft.com/office/drawing/2014/main" id="{BD0D09EA-1EF1-F152-8564-7DA26E577BD1}"/>
                    </a:ext>
                  </a:extLst>
                </p14:cNvPr>
                <p14:cNvContentPartPr/>
                <p14:nvPr/>
              </p14:nvContentPartPr>
              <p14:xfrm>
                <a:off x="10705287" y="2024902"/>
                <a:ext cx="112320" cy="209160"/>
              </p14:xfrm>
            </p:contentPart>
          </mc:Choice>
          <mc:Fallback xmlns="">
            <p:pic>
              <p:nvPicPr>
                <p:cNvPr id="42" name="Freihand 41">
                  <a:extLst>
                    <a:ext uri="{FF2B5EF4-FFF2-40B4-BE49-F238E27FC236}">
                      <a16:creationId xmlns:a16="http://schemas.microsoft.com/office/drawing/2014/main" id="{BD0D09EA-1EF1-F152-8564-7DA26E577BD1}"/>
                    </a:ext>
                  </a:extLst>
                </p:cNvPr>
                <p:cNvPicPr/>
                <p:nvPr/>
              </p:nvPicPr>
              <p:blipFill>
                <a:blip r:embed="rId198"/>
                <a:stretch>
                  <a:fillRect/>
                </a:stretch>
              </p:blipFill>
              <p:spPr>
                <a:xfrm>
                  <a:off x="10696287" y="2015902"/>
                  <a:ext cx="129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3" name="Freihand 42">
                  <a:extLst>
                    <a:ext uri="{FF2B5EF4-FFF2-40B4-BE49-F238E27FC236}">
                      <a16:creationId xmlns:a16="http://schemas.microsoft.com/office/drawing/2014/main" id="{695EB272-5AF6-5E1B-8F55-201A3BF1780E}"/>
                    </a:ext>
                  </a:extLst>
                </p14:cNvPr>
                <p14:cNvContentPartPr/>
                <p14:nvPr/>
              </p14:nvContentPartPr>
              <p14:xfrm>
                <a:off x="10937487" y="2029582"/>
                <a:ext cx="208800" cy="288360"/>
              </p14:xfrm>
            </p:contentPart>
          </mc:Choice>
          <mc:Fallback xmlns="">
            <p:pic>
              <p:nvPicPr>
                <p:cNvPr id="43" name="Freihand 42">
                  <a:extLst>
                    <a:ext uri="{FF2B5EF4-FFF2-40B4-BE49-F238E27FC236}">
                      <a16:creationId xmlns:a16="http://schemas.microsoft.com/office/drawing/2014/main" id="{695EB272-5AF6-5E1B-8F55-201A3BF1780E}"/>
                    </a:ext>
                  </a:extLst>
                </p:cNvPr>
                <p:cNvPicPr/>
                <p:nvPr/>
              </p:nvPicPr>
              <p:blipFill>
                <a:blip r:embed="rId200"/>
                <a:stretch>
                  <a:fillRect/>
                </a:stretch>
              </p:blipFill>
              <p:spPr>
                <a:xfrm>
                  <a:off x="10928487" y="2020942"/>
                  <a:ext cx="2264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4" name="Freihand 43">
                  <a:extLst>
                    <a:ext uri="{FF2B5EF4-FFF2-40B4-BE49-F238E27FC236}">
                      <a16:creationId xmlns:a16="http://schemas.microsoft.com/office/drawing/2014/main" id="{F59D29F0-BC0F-E84A-FC02-8D853470BE5B}"/>
                    </a:ext>
                  </a:extLst>
                </p14:cNvPr>
                <p14:cNvContentPartPr/>
                <p14:nvPr/>
              </p14:nvContentPartPr>
              <p14:xfrm>
                <a:off x="11183727" y="2115622"/>
                <a:ext cx="398160" cy="253440"/>
              </p14:xfrm>
            </p:contentPart>
          </mc:Choice>
          <mc:Fallback xmlns="">
            <p:pic>
              <p:nvPicPr>
                <p:cNvPr id="44" name="Freihand 43">
                  <a:extLst>
                    <a:ext uri="{FF2B5EF4-FFF2-40B4-BE49-F238E27FC236}">
                      <a16:creationId xmlns:a16="http://schemas.microsoft.com/office/drawing/2014/main" id="{F59D29F0-BC0F-E84A-FC02-8D853470BE5B}"/>
                    </a:ext>
                  </a:extLst>
                </p:cNvPr>
                <p:cNvPicPr/>
                <p:nvPr/>
              </p:nvPicPr>
              <p:blipFill>
                <a:blip r:embed="rId202"/>
                <a:stretch>
                  <a:fillRect/>
                </a:stretch>
              </p:blipFill>
              <p:spPr>
                <a:xfrm>
                  <a:off x="11174727" y="2106982"/>
                  <a:ext cx="415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5" name="Freihand 44">
                  <a:extLst>
                    <a:ext uri="{FF2B5EF4-FFF2-40B4-BE49-F238E27FC236}">
                      <a16:creationId xmlns:a16="http://schemas.microsoft.com/office/drawing/2014/main" id="{967F2C70-630B-29EB-193E-D1E66225EB84}"/>
                    </a:ext>
                  </a:extLst>
                </p14:cNvPr>
                <p14:cNvContentPartPr/>
                <p14:nvPr/>
              </p14:nvContentPartPr>
              <p14:xfrm>
                <a:off x="11683767" y="1901062"/>
                <a:ext cx="24480" cy="351720"/>
              </p14:xfrm>
            </p:contentPart>
          </mc:Choice>
          <mc:Fallback xmlns="">
            <p:pic>
              <p:nvPicPr>
                <p:cNvPr id="45" name="Freihand 44">
                  <a:extLst>
                    <a:ext uri="{FF2B5EF4-FFF2-40B4-BE49-F238E27FC236}">
                      <a16:creationId xmlns:a16="http://schemas.microsoft.com/office/drawing/2014/main" id="{967F2C70-630B-29EB-193E-D1E66225EB84}"/>
                    </a:ext>
                  </a:extLst>
                </p:cNvPr>
                <p:cNvPicPr/>
                <p:nvPr/>
              </p:nvPicPr>
              <p:blipFill>
                <a:blip r:embed="rId204"/>
                <a:stretch>
                  <a:fillRect/>
                </a:stretch>
              </p:blipFill>
              <p:spPr>
                <a:xfrm>
                  <a:off x="11674767" y="1892062"/>
                  <a:ext cx="421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6" name="Freihand 45">
                  <a:extLst>
                    <a:ext uri="{FF2B5EF4-FFF2-40B4-BE49-F238E27FC236}">
                      <a16:creationId xmlns:a16="http://schemas.microsoft.com/office/drawing/2014/main" id="{F16FF15C-B3D9-D76A-B6F7-FE8B258D2DE0}"/>
                    </a:ext>
                  </a:extLst>
                </p14:cNvPr>
                <p14:cNvContentPartPr/>
                <p14:nvPr/>
              </p14:nvContentPartPr>
              <p14:xfrm>
                <a:off x="8165847" y="2473102"/>
                <a:ext cx="3504240" cy="201960"/>
              </p14:xfrm>
            </p:contentPart>
          </mc:Choice>
          <mc:Fallback xmlns="">
            <p:pic>
              <p:nvPicPr>
                <p:cNvPr id="46" name="Freihand 45">
                  <a:extLst>
                    <a:ext uri="{FF2B5EF4-FFF2-40B4-BE49-F238E27FC236}">
                      <a16:creationId xmlns:a16="http://schemas.microsoft.com/office/drawing/2014/main" id="{F16FF15C-B3D9-D76A-B6F7-FE8B258D2DE0}"/>
                    </a:ext>
                  </a:extLst>
                </p:cNvPr>
                <p:cNvPicPr/>
                <p:nvPr/>
              </p:nvPicPr>
              <p:blipFill>
                <a:blip r:embed="rId206"/>
                <a:stretch>
                  <a:fillRect/>
                </a:stretch>
              </p:blipFill>
              <p:spPr>
                <a:xfrm>
                  <a:off x="8156847" y="2464462"/>
                  <a:ext cx="3521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9" name="Freihand 48">
                  <a:extLst>
                    <a:ext uri="{FF2B5EF4-FFF2-40B4-BE49-F238E27FC236}">
                      <a16:creationId xmlns:a16="http://schemas.microsoft.com/office/drawing/2014/main" id="{ECB01F25-C8FF-8EBA-CCB3-88A9FFA6465C}"/>
                    </a:ext>
                  </a:extLst>
                </p14:cNvPr>
                <p14:cNvContentPartPr/>
                <p14:nvPr/>
              </p14:nvContentPartPr>
              <p14:xfrm>
                <a:off x="5482047" y="2793502"/>
                <a:ext cx="12600" cy="28080"/>
              </p14:xfrm>
            </p:contentPart>
          </mc:Choice>
          <mc:Fallback xmlns="">
            <p:pic>
              <p:nvPicPr>
                <p:cNvPr id="49" name="Freihand 48">
                  <a:extLst>
                    <a:ext uri="{FF2B5EF4-FFF2-40B4-BE49-F238E27FC236}">
                      <a16:creationId xmlns:a16="http://schemas.microsoft.com/office/drawing/2014/main" id="{ECB01F25-C8FF-8EBA-CCB3-88A9FFA6465C}"/>
                    </a:ext>
                  </a:extLst>
                </p:cNvPr>
                <p:cNvPicPr/>
                <p:nvPr/>
              </p:nvPicPr>
              <p:blipFill>
                <a:blip r:embed="rId208"/>
                <a:stretch>
                  <a:fillRect/>
                </a:stretch>
              </p:blipFill>
              <p:spPr>
                <a:xfrm>
                  <a:off x="5473047" y="2784502"/>
                  <a:ext cx="3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0" name="Freihand 49">
                  <a:extLst>
                    <a:ext uri="{FF2B5EF4-FFF2-40B4-BE49-F238E27FC236}">
                      <a16:creationId xmlns:a16="http://schemas.microsoft.com/office/drawing/2014/main" id="{D9F0262E-4A20-CDBE-DCE9-ADE5B43BBB93}"/>
                    </a:ext>
                  </a:extLst>
                </p14:cNvPr>
                <p14:cNvContentPartPr/>
                <p14:nvPr/>
              </p14:nvContentPartPr>
              <p14:xfrm>
                <a:off x="5384487" y="2836342"/>
                <a:ext cx="107640" cy="327600"/>
              </p14:xfrm>
            </p:contentPart>
          </mc:Choice>
          <mc:Fallback xmlns="">
            <p:pic>
              <p:nvPicPr>
                <p:cNvPr id="50" name="Freihand 49">
                  <a:extLst>
                    <a:ext uri="{FF2B5EF4-FFF2-40B4-BE49-F238E27FC236}">
                      <a16:creationId xmlns:a16="http://schemas.microsoft.com/office/drawing/2014/main" id="{D9F0262E-4A20-CDBE-DCE9-ADE5B43BBB93}"/>
                    </a:ext>
                  </a:extLst>
                </p:cNvPr>
                <p:cNvPicPr/>
                <p:nvPr/>
              </p:nvPicPr>
              <p:blipFill>
                <a:blip r:embed="rId210"/>
                <a:stretch>
                  <a:fillRect/>
                </a:stretch>
              </p:blipFill>
              <p:spPr>
                <a:xfrm>
                  <a:off x="5375487" y="2827342"/>
                  <a:ext cx="1252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 name="Freihand 50">
                  <a:extLst>
                    <a:ext uri="{FF2B5EF4-FFF2-40B4-BE49-F238E27FC236}">
                      <a16:creationId xmlns:a16="http://schemas.microsoft.com/office/drawing/2014/main" id="{F1BC9534-71B1-30B7-EB91-462C57CEE32D}"/>
                    </a:ext>
                  </a:extLst>
                </p14:cNvPr>
                <p14:cNvContentPartPr/>
                <p14:nvPr/>
              </p14:nvContentPartPr>
              <p14:xfrm>
                <a:off x="5389527" y="2703862"/>
                <a:ext cx="174240" cy="209160"/>
              </p14:xfrm>
            </p:contentPart>
          </mc:Choice>
          <mc:Fallback xmlns="">
            <p:pic>
              <p:nvPicPr>
                <p:cNvPr id="51" name="Freihand 50">
                  <a:extLst>
                    <a:ext uri="{FF2B5EF4-FFF2-40B4-BE49-F238E27FC236}">
                      <a16:creationId xmlns:a16="http://schemas.microsoft.com/office/drawing/2014/main" id="{F1BC9534-71B1-30B7-EB91-462C57CEE32D}"/>
                    </a:ext>
                  </a:extLst>
                </p:cNvPr>
                <p:cNvPicPr/>
                <p:nvPr/>
              </p:nvPicPr>
              <p:blipFill>
                <a:blip r:embed="rId212"/>
                <a:stretch>
                  <a:fillRect/>
                </a:stretch>
              </p:blipFill>
              <p:spPr>
                <a:xfrm>
                  <a:off x="5380887" y="2694862"/>
                  <a:ext cx="1918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3" name="Freihand 52">
                  <a:extLst>
                    <a:ext uri="{FF2B5EF4-FFF2-40B4-BE49-F238E27FC236}">
                      <a16:creationId xmlns:a16="http://schemas.microsoft.com/office/drawing/2014/main" id="{B02B992D-99C6-5EA0-2022-9D693C5F81CC}"/>
                    </a:ext>
                  </a:extLst>
                </p14:cNvPr>
                <p14:cNvContentPartPr/>
                <p14:nvPr/>
              </p14:nvContentPartPr>
              <p14:xfrm>
                <a:off x="7289967" y="2599822"/>
                <a:ext cx="1656000" cy="696960"/>
              </p14:xfrm>
            </p:contentPart>
          </mc:Choice>
          <mc:Fallback xmlns="">
            <p:pic>
              <p:nvPicPr>
                <p:cNvPr id="53" name="Freihand 52">
                  <a:extLst>
                    <a:ext uri="{FF2B5EF4-FFF2-40B4-BE49-F238E27FC236}">
                      <a16:creationId xmlns:a16="http://schemas.microsoft.com/office/drawing/2014/main" id="{B02B992D-99C6-5EA0-2022-9D693C5F81CC}"/>
                    </a:ext>
                  </a:extLst>
                </p:cNvPr>
                <p:cNvPicPr/>
                <p:nvPr/>
              </p:nvPicPr>
              <p:blipFill>
                <a:blip r:embed="rId214"/>
                <a:stretch>
                  <a:fillRect/>
                </a:stretch>
              </p:blipFill>
              <p:spPr>
                <a:xfrm>
                  <a:off x="7281327" y="2591182"/>
                  <a:ext cx="167364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4" name="Freihand 53">
                  <a:extLst>
                    <a:ext uri="{FF2B5EF4-FFF2-40B4-BE49-F238E27FC236}">
                      <a16:creationId xmlns:a16="http://schemas.microsoft.com/office/drawing/2014/main" id="{4F7AC521-42B7-63C6-401B-126D18C9A8D4}"/>
                    </a:ext>
                  </a:extLst>
                </p14:cNvPr>
                <p14:cNvContentPartPr/>
                <p14:nvPr/>
              </p14:nvContentPartPr>
              <p14:xfrm>
                <a:off x="7131567" y="3133702"/>
                <a:ext cx="231840" cy="264240"/>
              </p14:xfrm>
            </p:contentPart>
          </mc:Choice>
          <mc:Fallback xmlns="">
            <p:pic>
              <p:nvPicPr>
                <p:cNvPr id="54" name="Freihand 53">
                  <a:extLst>
                    <a:ext uri="{FF2B5EF4-FFF2-40B4-BE49-F238E27FC236}">
                      <a16:creationId xmlns:a16="http://schemas.microsoft.com/office/drawing/2014/main" id="{4F7AC521-42B7-63C6-401B-126D18C9A8D4}"/>
                    </a:ext>
                  </a:extLst>
                </p:cNvPr>
                <p:cNvPicPr/>
                <p:nvPr/>
              </p:nvPicPr>
              <p:blipFill>
                <a:blip r:embed="rId216"/>
                <a:stretch>
                  <a:fillRect/>
                </a:stretch>
              </p:blipFill>
              <p:spPr>
                <a:xfrm>
                  <a:off x="7122927" y="3125062"/>
                  <a:ext cx="2494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0" name="Freihand 59">
                  <a:extLst>
                    <a:ext uri="{FF2B5EF4-FFF2-40B4-BE49-F238E27FC236}">
                      <a16:creationId xmlns:a16="http://schemas.microsoft.com/office/drawing/2014/main" id="{F83B05EB-F204-A0FA-D5F6-3D7B587E84C8}"/>
                    </a:ext>
                  </a:extLst>
                </p14:cNvPr>
                <p14:cNvContentPartPr/>
                <p14:nvPr/>
              </p14:nvContentPartPr>
              <p14:xfrm>
                <a:off x="8357727" y="3507382"/>
                <a:ext cx="371160" cy="281520"/>
              </p14:xfrm>
            </p:contentPart>
          </mc:Choice>
          <mc:Fallback xmlns="">
            <p:pic>
              <p:nvPicPr>
                <p:cNvPr id="60" name="Freihand 59">
                  <a:extLst>
                    <a:ext uri="{FF2B5EF4-FFF2-40B4-BE49-F238E27FC236}">
                      <a16:creationId xmlns:a16="http://schemas.microsoft.com/office/drawing/2014/main" id="{F83B05EB-F204-A0FA-D5F6-3D7B587E84C8}"/>
                    </a:ext>
                  </a:extLst>
                </p:cNvPr>
                <p:cNvPicPr/>
                <p:nvPr/>
              </p:nvPicPr>
              <p:blipFill>
                <a:blip r:embed="rId218"/>
                <a:stretch>
                  <a:fillRect/>
                </a:stretch>
              </p:blipFill>
              <p:spPr>
                <a:xfrm>
                  <a:off x="8348727" y="3498742"/>
                  <a:ext cx="3888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1" name="Freihand 60">
                  <a:extLst>
                    <a:ext uri="{FF2B5EF4-FFF2-40B4-BE49-F238E27FC236}">
                      <a16:creationId xmlns:a16="http://schemas.microsoft.com/office/drawing/2014/main" id="{4A18BFD8-CDD5-F260-1D03-8D56A0E68209}"/>
                    </a:ext>
                  </a:extLst>
                </p14:cNvPr>
                <p14:cNvContentPartPr/>
                <p14:nvPr/>
              </p14:nvContentPartPr>
              <p14:xfrm>
                <a:off x="8226327" y="3620062"/>
                <a:ext cx="266400" cy="269640"/>
              </p14:xfrm>
            </p:contentPart>
          </mc:Choice>
          <mc:Fallback xmlns="">
            <p:pic>
              <p:nvPicPr>
                <p:cNvPr id="61" name="Freihand 60">
                  <a:extLst>
                    <a:ext uri="{FF2B5EF4-FFF2-40B4-BE49-F238E27FC236}">
                      <a16:creationId xmlns:a16="http://schemas.microsoft.com/office/drawing/2014/main" id="{4A18BFD8-CDD5-F260-1D03-8D56A0E68209}"/>
                    </a:ext>
                  </a:extLst>
                </p:cNvPr>
                <p:cNvPicPr/>
                <p:nvPr/>
              </p:nvPicPr>
              <p:blipFill>
                <a:blip r:embed="rId220"/>
                <a:stretch>
                  <a:fillRect/>
                </a:stretch>
              </p:blipFill>
              <p:spPr>
                <a:xfrm>
                  <a:off x="8217327" y="3611062"/>
                  <a:ext cx="2840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2" name="Freihand 61">
                  <a:extLst>
                    <a:ext uri="{FF2B5EF4-FFF2-40B4-BE49-F238E27FC236}">
                      <a16:creationId xmlns:a16="http://schemas.microsoft.com/office/drawing/2014/main" id="{EEAD3DC6-60F3-A93A-BF56-1E7A8532AA70}"/>
                    </a:ext>
                  </a:extLst>
                </p14:cNvPr>
                <p14:cNvContentPartPr/>
                <p14:nvPr/>
              </p14:nvContentPartPr>
              <p14:xfrm>
                <a:off x="8929047" y="3301822"/>
                <a:ext cx="483840" cy="191520"/>
              </p14:xfrm>
            </p:contentPart>
          </mc:Choice>
          <mc:Fallback xmlns="">
            <p:pic>
              <p:nvPicPr>
                <p:cNvPr id="62" name="Freihand 61">
                  <a:extLst>
                    <a:ext uri="{FF2B5EF4-FFF2-40B4-BE49-F238E27FC236}">
                      <a16:creationId xmlns:a16="http://schemas.microsoft.com/office/drawing/2014/main" id="{EEAD3DC6-60F3-A93A-BF56-1E7A8532AA70}"/>
                    </a:ext>
                  </a:extLst>
                </p:cNvPr>
                <p:cNvPicPr/>
                <p:nvPr/>
              </p:nvPicPr>
              <p:blipFill>
                <a:blip r:embed="rId222"/>
                <a:stretch>
                  <a:fillRect/>
                </a:stretch>
              </p:blipFill>
              <p:spPr>
                <a:xfrm>
                  <a:off x="8920407" y="3293182"/>
                  <a:ext cx="501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3" name="Freihand 62">
                  <a:extLst>
                    <a:ext uri="{FF2B5EF4-FFF2-40B4-BE49-F238E27FC236}">
                      <a16:creationId xmlns:a16="http://schemas.microsoft.com/office/drawing/2014/main" id="{E89DCBF4-676A-BA31-50F8-AC3A06D8D0A3}"/>
                    </a:ext>
                  </a:extLst>
                </p14:cNvPr>
                <p14:cNvContentPartPr/>
                <p14:nvPr/>
              </p14:nvContentPartPr>
              <p14:xfrm>
                <a:off x="9670287" y="3109222"/>
                <a:ext cx="167760" cy="281520"/>
              </p14:xfrm>
            </p:contentPart>
          </mc:Choice>
          <mc:Fallback xmlns="">
            <p:pic>
              <p:nvPicPr>
                <p:cNvPr id="63" name="Freihand 62">
                  <a:extLst>
                    <a:ext uri="{FF2B5EF4-FFF2-40B4-BE49-F238E27FC236}">
                      <a16:creationId xmlns:a16="http://schemas.microsoft.com/office/drawing/2014/main" id="{E89DCBF4-676A-BA31-50F8-AC3A06D8D0A3}"/>
                    </a:ext>
                  </a:extLst>
                </p:cNvPr>
                <p:cNvPicPr/>
                <p:nvPr/>
              </p:nvPicPr>
              <p:blipFill>
                <a:blip r:embed="rId224"/>
                <a:stretch>
                  <a:fillRect/>
                </a:stretch>
              </p:blipFill>
              <p:spPr>
                <a:xfrm>
                  <a:off x="9661647" y="3100222"/>
                  <a:ext cx="1854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4" name="Freihand 63">
                  <a:extLst>
                    <a:ext uri="{FF2B5EF4-FFF2-40B4-BE49-F238E27FC236}">
                      <a16:creationId xmlns:a16="http://schemas.microsoft.com/office/drawing/2014/main" id="{3235386E-7396-CC85-24A8-F0432272760D}"/>
                    </a:ext>
                  </a:extLst>
                </p14:cNvPr>
                <p14:cNvContentPartPr/>
                <p14:nvPr/>
              </p14:nvContentPartPr>
              <p14:xfrm>
                <a:off x="9843447" y="3165742"/>
                <a:ext cx="254880" cy="154440"/>
              </p14:xfrm>
            </p:contentPart>
          </mc:Choice>
          <mc:Fallback xmlns="">
            <p:pic>
              <p:nvPicPr>
                <p:cNvPr id="64" name="Freihand 63">
                  <a:extLst>
                    <a:ext uri="{FF2B5EF4-FFF2-40B4-BE49-F238E27FC236}">
                      <a16:creationId xmlns:a16="http://schemas.microsoft.com/office/drawing/2014/main" id="{3235386E-7396-CC85-24A8-F0432272760D}"/>
                    </a:ext>
                  </a:extLst>
                </p:cNvPr>
                <p:cNvPicPr/>
                <p:nvPr/>
              </p:nvPicPr>
              <p:blipFill>
                <a:blip r:embed="rId226"/>
                <a:stretch>
                  <a:fillRect/>
                </a:stretch>
              </p:blipFill>
              <p:spPr>
                <a:xfrm>
                  <a:off x="9834807" y="3157102"/>
                  <a:ext cx="272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5" name="Freihand 64">
                  <a:extLst>
                    <a:ext uri="{FF2B5EF4-FFF2-40B4-BE49-F238E27FC236}">
                      <a16:creationId xmlns:a16="http://schemas.microsoft.com/office/drawing/2014/main" id="{3FAA6F0B-DE69-3FC6-D664-25A44EAA4AA7}"/>
                    </a:ext>
                  </a:extLst>
                </p14:cNvPr>
                <p14:cNvContentPartPr/>
                <p14:nvPr/>
              </p14:nvContentPartPr>
              <p14:xfrm>
                <a:off x="10139367" y="3163582"/>
                <a:ext cx="342720" cy="271080"/>
              </p14:xfrm>
            </p:contentPart>
          </mc:Choice>
          <mc:Fallback xmlns="">
            <p:pic>
              <p:nvPicPr>
                <p:cNvPr id="65" name="Freihand 64">
                  <a:extLst>
                    <a:ext uri="{FF2B5EF4-FFF2-40B4-BE49-F238E27FC236}">
                      <a16:creationId xmlns:a16="http://schemas.microsoft.com/office/drawing/2014/main" id="{3FAA6F0B-DE69-3FC6-D664-25A44EAA4AA7}"/>
                    </a:ext>
                  </a:extLst>
                </p:cNvPr>
                <p:cNvPicPr/>
                <p:nvPr/>
              </p:nvPicPr>
              <p:blipFill>
                <a:blip r:embed="rId228"/>
                <a:stretch>
                  <a:fillRect/>
                </a:stretch>
              </p:blipFill>
              <p:spPr>
                <a:xfrm>
                  <a:off x="10130727" y="3154582"/>
                  <a:ext cx="360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6" name="Freihand 65">
                  <a:extLst>
                    <a:ext uri="{FF2B5EF4-FFF2-40B4-BE49-F238E27FC236}">
                      <a16:creationId xmlns:a16="http://schemas.microsoft.com/office/drawing/2014/main" id="{5FC44A67-2AF8-6A1E-D5D0-65A31714E3D3}"/>
                    </a:ext>
                  </a:extLst>
                </p14:cNvPr>
                <p14:cNvContentPartPr/>
                <p14:nvPr/>
              </p14:nvContentPartPr>
              <p14:xfrm>
                <a:off x="10583967" y="3125422"/>
                <a:ext cx="270360" cy="119520"/>
              </p14:xfrm>
            </p:contentPart>
          </mc:Choice>
          <mc:Fallback xmlns="">
            <p:pic>
              <p:nvPicPr>
                <p:cNvPr id="66" name="Freihand 65">
                  <a:extLst>
                    <a:ext uri="{FF2B5EF4-FFF2-40B4-BE49-F238E27FC236}">
                      <a16:creationId xmlns:a16="http://schemas.microsoft.com/office/drawing/2014/main" id="{5FC44A67-2AF8-6A1E-D5D0-65A31714E3D3}"/>
                    </a:ext>
                  </a:extLst>
                </p:cNvPr>
                <p:cNvPicPr/>
                <p:nvPr/>
              </p:nvPicPr>
              <p:blipFill>
                <a:blip r:embed="rId230"/>
                <a:stretch>
                  <a:fillRect/>
                </a:stretch>
              </p:blipFill>
              <p:spPr>
                <a:xfrm>
                  <a:off x="10575327" y="3116422"/>
                  <a:ext cx="288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7" name="Freihand 66">
                  <a:extLst>
                    <a:ext uri="{FF2B5EF4-FFF2-40B4-BE49-F238E27FC236}">
                      <a16:creationId xmlns:a16="http://schemas.microsoft.com/office/drawing/2014/main" id="{764B2628-502F-BE47-EB37-9EF337DE6B9A}"/>
                    </a:ext>
                  </a:extLst>
                </p14:cNvPr>
                <p14:cNvContentPartPr/>
                <p14:nvPr/>
              </p14:nvContentPartPr>
              <p14:xfrm>
                <a:off x="10837407" y="3092302"/>
                <a:ext cx="166320" cy="300960"/>
              </p14:xfrm>
            </p:contentPart>
          </mc:Choice>
          <mc:Fallback xmlns="">
            <p:pic>
              <p:nvPicPr>
                <p:cNvPr id="67" name="Freihand 66">
                  <a:extLst>
                    <a:ext uri="{FF2B5EF4-FFF2-40B4-BE49-F238E27FC236}">
                      <a16:creationId xmlns:a16="http://schemas.microsoft.com/office/drawing/2014/main" id="{764B2628-502F-BE47-EB37-9EF337DE6B9A}"/>
                    </a:ext>
                  </a:extLst>
                </p:cNvPr>
                <p:cNvPicPr/>
                <p:nvPr/>
              </p:nvPicPr>
              <p:blipFill>
                <a:blip r:embed="rId232"/>
                <a:stretch>
                  <a:fillRect/>
                </a:stretch>
              </p:blipFill>
              <p:spPr>
                <a:xfrm>
                  <a:off x="10828767" y="3083302"/>
                  <a:ext cx="1839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8" name="Freihand 67">
                  <a:extLst>
                    <a:ext uri="{FF2B5EF4-FFF2-40B4-BE49-F238E27FC236}">
                      <a16:creationId xmlns:a16="http://schemas.microsoft.com/office/drawing/2014/main" id="{4F91736B-9198-B6CF-F1F6-5956BE6F50EB}"/>
                    </a:ext>
                  </a:extLst>
                </p14:cNvPr>
                <p14:cNvContentPartPr/>
                <p14:nvPr/>
              </p14:nvContentPartPr>
              <p14:xfrm>
                <a:off x="11032527" y="3125062"/>
                <a:ext cx="85320" cy="103320"/>
              </p14:xfrm>
            </p:contentPart>
          </mc:Choice>
          <mc:Fallback xmlns="">
            <p:pic>
              <p:nvPicPr>
                <p:cNvPr id="68" name="Freihand 67">
                  <a:extLst>
                    <a:ext uri="{FF2B5EF4-FFF2-40B4-BE49-F238E27FC236}">
                      <a16:creationId xmlns:a16="http://schemas.microsoft.com/office/drawing/2014/main" id="{4F91736B-9198-B6CF-F1F6-5956BE6F50EB}"/>
                    </a:ext>
                  </a:extLst>
                </p:cNvPr>
                <p:cNvPicPr/>
                <p:nvPr/>
              </p:nvPicPr>
              <p:blipFill>
                <a:blip r:embed="rId234"/>
                <a:stretch>
                  <a:fillRect/>
                </a:stretch>
              </p:blipFill>
              <p:spPr>
                <a:xfrm>
                  <a:off x="11023527" y="3116062"/>
                  <a:ext cx="102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9" name="Freihand 68">
                  <a:extLst>
                    <a:ext uri="{FF2B5EF4-FFF2-40B4-BE49-F238E27FC236}">
                      <a16:creationId xmlns:a16="http://schemas.microsoft.com/office/drawing/2014/main" id="{47198B1E-5AA5-D234-8030-5CAA400EDFCF}"/>
                    </a:ext>
                  </a:extLst>
                </p14:cNvPr>
                <p14:cNvContentPartPr/>
                <p14:nvPr/>
              </p14:nvContentPartPr>
              <p14:xfrm>
                <a:off x="11154207" y="3079702"/>
                <a:ext cx="101880" cy="129600"/>
              </p14:xfrm>
            </p:contentPart>
          </mc:Choice>
          <mc:Fallback xmlns="">
            <p:pic>
              <p:nvPicPr>
                <p:cNvPr id="69" name="Freihand 68">
                  <a:extLst>
                    <a:ext uri="{FF2B5EF4-FFF2-40B4-BE49-F238E27FC236}">
                      <a16:creationId xmlns:a16="http://schemas.microsoft.com/office/drawing/2014/main" id="{47198B1E-5AA5-D234-8030-5CAA400EDFCF}"/>
                    </a:ext>
                  </a:extLst>
                </p:cNvPr>
                <p:cNvPicPr/>
                <p:nvPr/>
              </p:nvPicPr>
              <p:blipFill>
                <a:blip r:embed="rId236"/>
                <a:stretch>
                  <a:fillRect/>
                </a:stretch>
              </p:blipFill>
              <p:spPr>
                <a:xfrm>
                  <a:off x="11145567" y="3071062"/>
                  <a:ext cx="119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0" name="Freihand 69">
                  <a:extLst>
                    <a:ext uri="{FF2B5EF4-FFF2-40B4-BE49-F238E27FC236}">
                      <a16:creationId xmlns:a16="http://schemas.microsoft.com/office/drawing/2014/main" id="{814193D6-3502-8904-4BD2-73CD9ECF1DB0}"/>
                    </a:ext>
                  </a:extLst>
                </p14:cNvPr>
                <p14:cNvContentPartPr/>
                <p14:nvPr/>
              </p14:nvContentPartPr>
              <p14:xfrm>
                <a:off x="11271927" y="3056662"/>
                <a:ext cx="347760" cy="150480"/>
              </p14:xfrm>
            </p:contentPart>
          </mc:Choice>
          <mc:Fallback xmlns="">
            <p:pic>
              <p:nvPicPr>
                <p:cNvPr id="70" name="Freihand 69">
                  <a:extLst>
                    <a:ext uri="{FF2B5EF4-FFF2-40B4-BE49-F238E27FC236}">
                      <a16:creationId xmlns:a16="http://schemas.microsoft.com/office/drawing/2014/main" id="{814193D6-3502-8904-4BD2-73CD9ECF1DB0}"/>
                    </a:ext>
                  </a:extLst>
                </p:cNvPr>
                <p:cNvPicPr/>
                <p:nvPr/>
              </p:nvPicPr>
              <p:blipFill>
                <a:blip r:embed="rId238"/>
                <a:stretch>
                  <a:fillRect/>
                </a:stretch>
              </p:blipFill>
              <p:spPr>
                <a:xfrm>
                  <a:off x="11262927" y="3047662"/>
                  <a:ext cx="365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1" name="Freihand 70">
                  <a:extLst>
                    <a:ext uri="{FF2B5EF4-FFF2-40B4-BE49-F238E27FC236}">
                      <a16:creationId xmlns:a16="http://schemas.microsoft.com/office/drawing/2014/main" id="{16CC3CA1-544A-D44F-A7A9-C26B580560C2}"/>
                    </a:ext>
                  </a:extLst>
                </p14:cNvPr>
                <p14:cNvContentPartPr/>
                <p14:nvPr/>
              </p14:nvContentPartPr>
              <p14:xfrm>
                <a:off x="11618247" y="3063862"/>
                <a:ext cx="348840" cy="212400"/>
              </p14:xfrm>
            </p:contentPart>
          </mc:Choice>
          <mc:Fallback xmlns="">
            <p:pic>
              <p:nvPicPr>
                <p:cNvPr id="71" name="Freihand 70">
                  <a:extLst>
                    <a:ext uri="{FF2B5EF4-FFF2-40B4-BE49-F238E27FC236}">
                      <a16:creationId xmlns:a16="http://schemas.microsoft.com/office/drawing/2014/main" id="{16CC3CA1-544A-D44F-A7A9-C26B580560C2}"/>
                    </a:ext>
                  </a:extLst>
                </p:cNvPr>
                <p:cNvPicPr/>
                <p:nvPr/>
              </p:nvPicPr>
              <p:blipFill>
                <a:blip r:embed="rId240"/>
                <a:stretch>
                  <a:fillRect/>
                </a:stretch>
              </p:blipFill>
              <p:spPr>
                <a:xfrm>
                  <a:off x="11609247" y="3054862"/>
                  <a:ext cx="366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2" name="Freihand 71">
                  <a:extLst>
                    <a:ext uri="{FF2B5EF4-FFF2-40B4-BE49-F238E27FC236}">
                      <a16:creationId xmlns:a16="http://schemas.microsoft.com/office/drawing/2014/main" id="{1C23D203-A78D-A4D5-2CFA-C342D22373E3}"/>
                    </a:ext>
                  </a:extLst>
                </p14:cNvPr>
                <p14:cNvContentPartPr/>
                <p14:nvPr/>
              </p14:nvContentPartPr>
              <p14:xfrm>
                <a:off x="9701607" y="3424942"/>
                <a:ext cx="819720" cy="105120"/>
              </p14:xfrm>
            </p:contentPart>
          </mc:Choice>
          <mc:Fallback xmlns="">
            <p:pic>
              <p:nvPicPr>
                <p:cNvPr id="72" name="Freihand 71">
                  <a:extLst>
                    <a:ext uri="{FF2B5EF4-FFF2-40B4-BE49-F238E27FC236}">
                      <a16:creationId xmlns:a16="http://schemas.microsoft.com/office/drawing/2014/main" id="{1C23D203-A78D-A4D5-2CFA-C342D22373E3}"/>
                    </a:ext>
                  </a:extLst>
                </p:cNvPr>
                <p:cNvPicPr/>
                <p:nvPr/>
              </p:nvPicPr>
              <p:blipFill>
                <a:blip r:embed="rId242"/>
                <a:stretch>
                  <a:fillRect/>
                </a:stretch>
              </p:blipFill>
              <p:spPr>
                <a:xfrm>
                  <a:off x="9692967" y="3416302"/>
                  <a:ext cx="837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74" name="Freihand 73">
                  <a:extLst>
                    <a:ext uri="{FF2B5EF4-FFF2-40B4-BE49-F238E27FC236}">
                      <a16:creationId xmlns:a16="http://schemas.microsoft.com/office/drawing/2014/main" id="{C18B7E30-1042-CC91-9BAC-050916A3A2FB}"/>
                    </a:ext>
                  </a:extLst>
                </p14:cNvPr>
                <p14:cNvContentPartPr/>
                <p14:nvPr/>
              </p14:nvContentPartPr>
              <p14:xfrm>
                <a:off x="9439167" y="2856502"/>
                <a:ext cx="1067400" cy="765360"/>
              </p14:xfrm>
            </p:contentPart>
          </mc:Choice>
          <mc:Fallback xmlns="">
            <p:pic>
              <p:nvPicPr>
                <p:cNvPr id="74" name="Freihand 73">
                  <a:extLst>
                    <a:ext uri="{FF2B5EF4-FFF2-40B4-BE49-F238E27FC236}">
                      <a16:creationId xmlns:a16="http://schemas.microsoft.com/office/drawing/2014/main" id="{C18B7E30-1042-CC91-9BAC-050916A3A2FB}"/>
                    </a:ext>
                  </a:extLst>
                </p:cNvPr>
                <p:cNvPicPr/>
                <p:nvPr/>
              </p:nvPicPr>
              <p:blipFill>
                <a:blip r:embed="rId244"/>
                <a:stretch>
                  <a:fillRect/>
                </a:stretch>
              </p:blipFill>
              <p:spPr>
                <a:xfrm>
                  <a:off x="9430167" y="2847862"/>
                  <a:ext cx="108504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5" name="Freihand 74">
                  <a:extLst>
                    <a:ext uri="{FF2B5EF4-FFF2-40B4-BE49-F238E27FC236}">
                      <a16:creationId xmlns:a16="http://schemas.microsoft.com/office/drawing/2014/main" id="{020336A1-F09A-69A8-7B7D-9EE34559077A}"/>
                    </a:ext>
                  </a:extLst>
                </p14:cNvPr>
                <p14:cNvContentPartPr/>
                <p14:nvPr/>
              </p14:nvContentPartPr>
              <p14:xfrm>
                <a:off x="9131007" y="3662182"/>
                <a:ext cx="168840" cy="290520"/>
              </p14:xfrm>
            </p:contentPart>
          </mc:Choice>
          <mc:Fallback xmlns="">
            <p:pic>
              <p:nvPicPr>
                <p:cNvPr id="75" name="Freihand 74">
                  <a:extLst>
                    <a:ext uri="{FF2B5EF4-FFF2-40B4-BE49-F238E27FC236}">
                      <a16:creationId xmlns:a16="http://schemas.microsoft.com/office/drawing/2014/main" id="{020336A1-F09A-69A8-7B7D-9EE34559077A}"/>
                    </a:ext>
                  </a:extLst>
                </p:cNvPr>
                <p:cNvPicPr/>
                <p:nvPr/>
              </p:nvPicPr>
              <p:blipFill>
                <a:blip r:embed="rId246"/>
                <a:stretch>
                  <a:fillRect/>
                </a:stretch>
              </p:blipFill>
              <p:spPr>
                <a:xfrm>
                  <a:off x="9122007" y="3653182"/>
                  <a:ext cx="1864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6" name="Freihand 75">
                  <a:extLst>
                    <a:ext uri="{FF2B5EF4-FFF2-40B4-BE49-F238E27FC236}">
                      <a16:creationId xmlns:a16="http://schemas.microsoft.com/office/drawing/2014/main" id="{11E4DEDE-C0E1-F795-6D4A-FCCF62D71BA6}"/>
                    </a:ext>
                  </a:extLst>
                </p14:cNvPr>
                <p14:cNvContentPartPr/>
                <p14:nvPr/>
              </p14:nvContentPartPr>
              <p14:xfrm>
                <a:off x="9230007" y="3816262"/>
                <a:ext cx="70560" cy="137520"/>
              </p14:xfrm>
            </p:contentPart>
          </mc:Choice>
          <mc:Fallback xmlns="">
            <p:pic>
              <p:nvPicPr>
                <p:cNvPr id="76" name="Freihand 75">
                  <a:extLst>
                    <a:ext uri="{FF2B5EF4-FFF2-40B4-BE49-F238E27FC236}">
                      <a16:creationId xmlns:a16="http://schemas.microsoft.com/office/drawing/2014/main" id="{11E4DEDE-C0E1-F795-6D4A-FCCF62D71BA6}"/>
                    </a:ext>
                  </a:extLst>
                </p:cNvPr>
                <p:cNvPicPr/>
                <p:nvPr/>
              </p:nvPicPr>
              <p:blipFill>
                <a:blip r:embed="rId248"/>
                <a:stretch>
                  <a:fillRect/>
                </a:stretch>
              </p:blipFill>
              <p:spPr>
                <a:xfrm>
                  <a:off x="9221367" y="3807262"/>
                  <a:ext cx="88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77" name="Freihand 76">
                  <a:extLst>
                    <a:ext uri="{FF2B5EF4-FFF2-40B4-BE49-F238E27FC236}">
                      <a16:creationId xmlns:a16="http://schemas.microsoft.com/office/drawing/2014/main" id="{40D729B0-DEE9-6345-70B1-055BE0F6A538}"/>
                    </a:ext>
                  </a:extLst>
                </p14:cNvPr>
                <p14:cNvContentPartPr/>
                <p14:nvPr/>
              </p14:nvContentPartPr>
              <p14:xfrm>
                <a:off x="9330087" y="3782782"/>
                <a:ext cx="385560" cy="151200"/>
              </p14:xfrm>
            </p:contentPart>
          </mc:Choice>
          <mc:Fallback xmlns="">
            <p:pic>
              <p:nvPicPr>
                <p:cNvPr id="77" name="Freihand 76">
                  <a:extLst>
                    <a:ext uri="{FF2B5EF4-FFF2-40B4-BE49-F238E27FC236}">
                      <a16:creationId xmlns:a16="http://schemas.microsoft.com/office/drawing/2014/main" id="{40D729B0-DEE9-6345-70B1-055BE0F6A538}"/>
                    </a:ext>
                  </a:extLst>
                </p:cNvPr>
                <p:cNvPicPr/>
                <p:nvPr/>
              </p:nvPicPr>
              <p:blipFill>
                <a:blip r:embed="rId250"/>
                <a:stretch>
                  <a:fillRect/>
                </a:stretch>
              </p:blipFill>
              <p:spPr>
                <a:xfrm>
                  <a:off x="9321087" y="3774142"/>
                  <a:ext cx="403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78" name="Freihand 77">
                  <a:extLst>
                    <a:ext uri="{FF2B5EF4-FFF2-40B4-BE49-F238E27FC236}">
                      <a16:creationId xmlns:a16="http://schemas.microsoft.com/office/drawing/2014/main" id="{55F1D6FE-BB40-164F-AADB-C05435941D78}"/>
                    </a:ext>
                  </a:extLst>
                </p14:cNvPr>
                <p14:cNvContentPartPr/>
                <p14:nvPr/>
              </p14:nvContentPartPr>
              <p14:xfrm>
                <a:off x="9693327" y="3692782"/>
                <a:ext cx="210240" cy="179640"/>
              </p14:xfrm>
            </p:contentPart>
          </mc:Choice>
          <mc:Fallback xmlns="">
            <p:pic>
              <p:nvPicPr>
                <p:cNvPr id="78" name="Freihand 77">
                  <a:extLst>
                    <a:ext uri="{FF2B5EF4-FFF2-40B4-BE49-F238E27FC236}">
                      <a16:creationId xmlns:a16="http://schemas.microsoft.com/office/drawing/2014/main" id="{55F1D6FE-BB40-164F-AADB-C05435941D78}"/>
                    </a:ext>
                  </a:extLst>
                </p:cNvPr>
                <p:cNvPicPr/>
                <p:nvPr/>
              </p:nvPicPr>
              <p:blipFill>
                <a:blip r:embed="rId252"/>
                <a:stretch>
                  <a:fillRect/>
                </a:stretch>
              </p:blipFill>
              <p:spPr>
                <a:xfrm>
                  <a:off x="9684687" y="3684142"/>
                  <a:ext cx="227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79" name="Freihand 78">
                  <a:extLst>
                    <a:ext uri="{FF2B5EF4-FFF2-40B4-BE49-F238E27FC236}">
                      <a16:creationId xmlns:a16="http://schemas.microsoft.com/office/drawing/2014/main" id="{B5B8FF00-7CD7-32F6-4FA8-8A41C2BA6F6E}"/>
                    </a:ext>
                  </a:extLst>
                </p14:cNvPr>
                <p14:cNvContentPartPr/>
                <p14:nvPr/>
              </p14:nvContentPartPr>
              <p14:xfrm>
                <a:off x="10161327" y="3703222"/>
                <a:ext cx="15120" cy="230040"/>
              </p14:xfrm>
            </p:contentPart>
          </mc:Choice>
          <mc:Fallback xmlns="">
            <p:pic>
              <p:nvPicPr>
                <p:cNvPr id="79" name="Freihand 78">
                  <a:extLst>
                    <a:ext uri="{FF2B5EF4-FFF2-40B4-BE49-F238E27FC236}">
                      <a16:creationId xmlns:a16="http://schemas.microsoft.com/office/drawing/2014/main" id="{B5B8FF00-7CD7-32F6-4FA8-8A41C2BA6F6E}"/>
                    </a:ext>
                  </a:extLst>
                </p:cNvPr>
                <p:cNvPicPr/>
                <p:nvPr/>
              </p:nvPicPr>
              <p:blipFill>
                <a:blip r:embed="rId254"/>
                <a:stretch>
                  <a:fillRect/>
                </a:stretch>
              </p:blipFill>
              <p:spPr>
                <a:xfrm>
                  <a:off x="10152687" y="3694222"/>
                  <a:ext cx="32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0" name="Freihand 79">
                  <a:extLst>
                    <a:ext uri="{FF2B5EF4-FFF2-40B4-BE49-F238E27FC236}">
                      <a16:creationId xmlns:a16="http://schemas.microsoft.com/office/drawing/2014/main" id="{1FA1D9C9-000D-8012-F49D-8DB2EE085E5F}"/>
                    </a:ext>
                  </a:extLst>
                </p14:cNvPr>
                <p14:cNvContentPartPr/>
                <p14:nvPr/>
              </p14:nvContentPartPr>
              <p14:xfrm>
                <a:off x="10045767" y="3638422"/>
                <a:ext cx="263520" cy="183960"/>
              </p14:xfrm>
            </p:contentPart>
          </mc:Choice>
          <mc:Fallback xmlns="">
            <p:pic>
              <p:nvPicPr>
                <p:cNvPr id="80" name="Freihand 79">
                  <a:extLst>
                    <a:ext uri="{FF2B5EF4-FFF2-40B4-BE49-F238E27FC236}">
                      <a16:creationId xmlns:a16="http://schemas.microsoft.com/office/drawing/2014/main" id="{1FA1D9C9-000D-8012-F49D-8DB2EE085E5F}"/>
                    </a:ext>
                  </a:extLst>
                </p:cNvPr>
                <p:cNvPicPr/>
                <p:nvPr/>
              </p:nvPicPr>
              <p:blipFill>
                <a:blip r:embed="rId256"/>
                <a:stretch>
                  <a:fillRect/>
                </a:stretch>
              </p:blipFill>
              <p:spPr>
                <a:xfrm>
                  <a:off x="10037127" y="3629782"/>
                  <a:ext cx="281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1" name="Freihand 80">
                  <a:extLst>
                    <a:ext uri="{FF2B5EF4-FFF2-40B4-BE49-F238E27FC236}">
                      <a16:creationId xmlns:a16="http://schemas.microsoft.com/office/drawing/2014/main" id="{20800D74-8763-2B70-34C3-53515870C933}"/>
                    </a:ext>
                  </a:extLst>
                </p14:cNvPr>
                <p14:cNvContentPartPr/>
                <p14:nvPr/>
              </p14:nvContentPartPr>
              <p14:xfrm>
                <a:off x="10281207" y="3750382"/>
                <a:ext cx="257040" cy="162000"/>
              </p14:xfrm>
            </p:contentPart>
          </mc:Choice>
          <mc:Fallback xmlns="">
            <p:pic>
              <p:nvPicPr>
                <p:cNvPr id="81" name="Freihand 80">
                  <a:extLst>
                    <a:ext uri="{FF2B5EF4-FFF2-40B4-BE49-F238E27FC236}">
                      <a16:creationId xmlns:a16="http://schemas.microsoft.com/office/drawing/2014/main" id="{20800D74-8763-2B70-34C3-53515870C933}"/>
                    </a:ext>
                  </a:extLst>
                </p:cNvPr>
                <p:cNvPicPr/>
                <p:nvPr/>
              </p:nvPicPr>
              <p:blipFill>
                <a:blip r:embed="rId258"/>
                <a:stretch>
                  <a:fillRect/>
                </a:stretch>
              </p:blipFill>
              <p:spPr>
                <a:xfrm>
                  <a:off x="10272207" y="3741382"/>
                  <a:ext cx="274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2" name="Freihand 81">
                  <a:extLst>
                    <a:ext uri="{FF2B5EF4-FFF2-40B4-BE49-F238E27FC236}">
                      <a16:creationId xmlns:a16="http://schemas.microsoft.com/office/drawing/2014/main" id="{36C6BD99-1639-9ACE-A37B-D2866B21A172}"/>
                    </a:ext>
                  </a:extLst>
                </p14:cNvPr>
                <p14:cNvContentPartPr/>
                <p14:nvPr/>
              </p14:nvContentPartPr>
              <p14:xfrm>
                <a:off x="10538247" y="3640222"/>
                <a:ext cx="191160" cy="229680"/>
              </p14:xfrm>
            </p:contentPart>
          </mc:Choice>
          <mc:Fallback xmlns="">
            <p:pic>
              <p:nvPicPr>
                <p:cNvPr id="82" name="Freihand 81">
                  <a:extLst>
                    <a:ext uri="{FF2B5EF4-FFF2-40B4-BE49-F238E27FC236}">
                      <a16:creationId xmlns:a16="http://schemas.microsoft.com/office/drawing/2014/main" id="{36C6BD99-1639-9ACE-A37B-D2866B21A172}"/>
                    </a:ext>
                  </a:extLst>
                </p:cNvPr>
                <p:cNvPicPr/>
                <p:nvPr/>
              </p:nvPicPr>
              <p:blipFill>
                <a:blip r:embed="rId260"/>
                <a:stretch>
                  <a:fillRect/>
                </a:stretch>
              </p:blipFill>
              <p:spPr>
                <a:xfrm>
                  <a:off x="10529607" y="3631222"/>
                  <a:ext cx="208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3" name="Freihand 82">
                  <a:extLst>
                    <a:ext uri="{FF2B5EF4-FFF2-40B4-BE49-F238E27FC236}">
                      <a16:creationId xmlns:a16="http://schemas.microsoft.com/office/drawing/2014/main" id="{1E097D82-B199-01DD-4D86-4F679710EE4E}"/>
                    </a:ext>
                  </a:extLst>
                </p14:cNvPr>
                <p14:cNvContentPartPr/>
                <p14:nvPr/>
              </p14:nvContentPartPr>
              <p14:xfrm>
                <a:off x="10766487" y="3692782"/>
                <a:ext cx="462600" cy="263160"/>
              </p14:xfrm>
            </p:contentPart>
          </mc:Choice>
          <mc:Fallback xmlns="">
            <p:pic>
              <p:nvPicPr>
                <p:cNvPr id="83" name="Freihand 82">
                  <a:extLst>
                    <a:ext uri="{FF2B5EF4-FFF2-40B4-BE49-F238E27FC236}">
                      <a16:creationId xmlns:a16="http://schemas.microsoft.com/office/drawing/2014/main" id="{1E097D82-B199-01DD-4D86-4F679710EE4E}"/>
                    </a:ext>
                  </a:extLst>
                </p:cNvPr>
                <p:cNvPicPr/>
                <p:nvPr/>
              </p:nvPicPr>
              <p:blipFill>
                <a:blip r:embed="rId262"/>
                <a:stretch>
                  <a:fillRect/>
                </a:stretch>
              </p:blipFill>
              <p:spPr>
                <a:xfrm>
                  <a:off x="10757847" y="3683782"/>
                  <a:ext cx="480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4" name="Freihand 83">
                  <a:extLst>
                    <a:ext uri="{FF2B5EF4-FFF2-40B4-BE49-F238E27FC236}">
                      <a16:creationId xmlns:a16="http://schemas.microsoft.com/office/drawing/2014/main" id="{B62C4AC4-2942-27FF-751E-A7BA63072BA1}"/>
                    </a:ext>
                  </a:extLst>
                </p14:cNvPr>
                <p14:cNvContentPartPr/>
                <p14:nvPr/>
              </p14:nvContentPartPr>
              <p14:xfrm>
                <a:off x="11237007" y="3706102"/>
                <a:ext cx="144000" cy="137160"/>
              </p14:xfrm>
            </p:contentPart>
          </mc:Choice>
          <mc:Fallback xmlns="">
            <p:pic>
              <p:nvPicPr>
                <p:cNvPr id="84" name="Freihand 83">
                  <a:extLst>
                    <a:ext uri="{FF2B5EF4-FFF2-40B4-BE49-F238E27FC236}">
                      <a16:creationId xmlns:a16="http://schemas.microsoft.com/office/drawing/2014/main" id="{B62C4AC4-2942-27FF-751E-A7BA63072BA1}"/>
                    </a:ext>
                  </a:extLst>
                </p:cNvPr>
                <p:cNvPicPr/>
                <p:nvPr/>
              </p:nvPicPr>
              <p:blipFill>
                <a:blip r:embed="rId264"/>
                <a:stretch>
                  <a:fillRect/>
                </a:stretch>
              </p:blipFill>
              <p:spPr>
                <a:xfrm>
                  <a:off x="11228367" y="3697462"/>
                  <a:ext cx="161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5" name="Freihand 84">
                  <a:extLst>
                    <a:ext uri="{FF2B5EF4-FFF2-40B4-BE49-F238E27FC236}">
                      <a16:creationId xmlns:a16="http://schemas.microsoft.com/office/drawing/2014/main" id="{7357E08A-420C-8426-A24D-B18DD9E53BE4}"/>
                    </a:ext>
                  </a:extLst>
                </p14:cNvPr>
                <p14:cNvContentPartPr/>
                <p14:nvPr/>
              </p14:nvContentPartPr>
              <p14:xfrm>
                <a:off x="11384967" y="3657142"/>
                <a:ext cx="128160" cy="141480"/>
              </p14:xfrm>
            </p:contentPart>
          </mc:Choice>
          <mc:Fallback xmlns="">
            <p:pic>
              <p:nvPicPr>
                <p:cNvPr id="85" name="Freihand 84">
                  <a:extLst>
                    <a:ext uri="{FF2B5EF4-FFF2-40B4-BE49-F238E27FC236}">
                      <a16:creationId xmlns:a16="http://schemas.microsoft.com/office/drawing/2014/main" id="{7357E08A-420C-8426-A24D-B18DD9E53BE4}"/>
                    </a:ext>
                  </a:extLst>
                </p:cNvPr>
                <p:cNvPicPr/>
                <p:nvPr/>
              </p:nvPicPr>
              <p:blipFill>
                <a:blip r:embed="rId266"/>
                <a:stretch>
                  <a:fillRect/>
                </a:stretch>
              </p:blipFill>
              <p:spPr>
                <a:xfrm>
                  <a:off x="11376327" y="3648502"/>
                  <a:ext cx="145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6" name="Freihand 85">
                  <a:extLst>
                    <a:ext uri="{FF2B5EF4-FFF2-40B4-BE49-F238E27FC236}">
                      <a16:creationId xmlns:a16="http://schemas.microsoft.com/office/drawing/2014/main" id="{BC92EC84-9B0F-247C-3333-DB43368D8E29}"/>
                    </a:ext>
                  </a:extLst>
                </p14:cNvPr>
                <p14:cNvContentPartPr/>
                <p14:nvPr/>
              </p14:nvContentPartPr>
              <p14:xfrm>
                <a:off x="11504127" y="3651742"/>
                <a:ext cx="88560" cy="157320"/>
              </p14:xfrm>
            </p:contentPart>
          </mc:Choice>
          <mc:Fallback xmlns="">
            <p:pic>
              <p:nvPicPr>
                <p:cNvPr id="86" name="Freihand 85">
                  <a:extLst>
                    <a:ext uri="{FF2B5EF4-FFF2-40B4-BE49-F238E27FC236}">
                      <a16:creationId xmlns:a16="http://schemas.microsoft.com/office/drawing/2014/main" id="{BC92EC84-9B0F-247C-3333-DB43368D8E29}"/>
                    </a:ext>
                  </a:extLst>
                </p:cNvPr>
                <p:cNvPicPr/>
                <p:nvPr/>
              </p:nvPicPr>
              <p:blipFill>
                <a:blip r:embed="rId268"/>
                <a:stretch>
                  <a:fillRect/>
                </a:stretch>
              </p:blipFill>
              <p:spPr>
                <a:xfrm>
                  <a:off x="11495127" y="3643102"/>
                  <a:ext cx="106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87" name="Freihand 86">
                  <a:extLst>
                    <a:ext uri="{FF2B5EF4-FFF2-40B4-BE49-F238E27FC236}">
                      <a16:creationId xmlns:a16="http://schemas.microsoft.com/office/drawing/2014/main" id="{EDE462E5-E0BC-2BB2-07EC-5BB9D377CA9B}"/>
                    </a:ext>
                  </a:extLst>
                </p14:cNvPr>
                <p14:cNvContentPartPr/>
                <p14:nvPr/>
              </p14:nvContentPartPr>
              <p14:xfrm>
                <a:off x="11608167" y="3618622"/>
                <a:ext cx="486720" cy="251640"/>
              </p14:xfrm>
            </p:contentPart>
          </mc:Choice>
          <mc:Fallback xmlns="">
            <p:pic>
              <p:nvPicPr>
                <p:cNvPr id="87" name="Freihand 86">
                  <a:extLst>
                    <a:ext uri="{FF2B5EF4-FFF2-40B4-BE49-F238E27FC236}">
                      <a16:creationId xmlns:a16="http://schemas.microsoft.com/office/drawing/2014/main" id="{EDE462E5-E0BC-2BB2-07EC-5BB9D377CA9B}"/>
                    </a:ext>
                  </a:extLst>
                </p:cNvPr>
                <p:cNvPicPr/>
                <p:nvPr/>
              </p:nvPicPr>
              <p:blipFill>
                <a:blip r:embed="rId270"/>
                <a:stretch>
                  <a:fillRect/>
                </a:stretch>
              </p:blipFill>
              <p:spPr>
                <a:xfrm>
                  <a:off x="11599527" y="3609622"/>
                  <a:ext cx="504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88" name="Freihand 87">
                  <a:extLst>
                    <a:ext uri="{FF2B5EF4-FFF2-40B4-BE49-F238E27FC236}">
                      <a16:creationId xmlns:a16="http://schemas.microsoft.com/office/drawing/2014/main" id="{04A0B1E5-E76C-C081-AED9-BA175684CB86}"/>
                    </a:ext>
                  </a:extLst>
                </p14:cNvPr>
                <p14:cNvContentPartPr/>
                <p14:nvPr/>
              </p14:nvContentPartPr>
              <p14:xfrm>
                <a:off x="9977727" y="3477502"/>
                <a:ext cx="865440" cy="617400"/>
              </p14:xfrm>
            </p:contentPart>
          </mc:Choice>
          <mc:Fallback xmlns="">
            <p:pic>
              <p:nvPicPr>
                <p:cNvPr id="88" name="Freihand 87">
                  <a:extLst>
                    <a:ext uri="{FF2B5EF4-FFF2-40B4-BE49-F238E27FC236}">
                      <a16:creationId xmlns:a16="http://schemas.microsoft.com/office/drawing/2014/main" id="{04A0B1E5-E76C-C081-AED9-BA175684CB86}"/>
                    </a:ext>
                  </a:extLst>
                </p:cNvPr>
                <p:cNvPicPr/>
                <p:nvPr/>
              </p:nvPicPr>
              <p:blipFill>
                <a:blip r:embed="rId272"/>
                <a:stretch>
                  <a:fillRect/>
                </a:stretch>
              </p:blipFill>
              <p:spPr>
                <a:xfrm>
                  <a:off x="9969087" y="3468502"/>
                  <a:ext cx="8830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5" name="Freihand 154">
                  <a:extLst>
                    <a:ext uri="{FF2B5EF4-FFF2-40B4-BE49-F238E27FC236}">
                      <a16:creationId xmlns:a16="http://schemas.microsoft.com/office/drawing/2014/main" id="{7119F07F-9E38-1E6E-F813-2F7FB5F54706}"/>
                    </a:ext>
                  </a:extLst>
                </p14:cNvPr>
                <p14:cNvContentPartPr/>
                <p14:nvPr/>
              </p14:nvContentPartPr>
              <p14:xfrm>
                <a:off x="768567" y="1937062"/>
                <a:ext cx="4930920" cy="996120"/>
              </p14:xfrm>
            </p:contentPart>
          </mc:Choice>
          <mc:Fallback xmlns="">
            <p:pic>
              <p:nvPicPr>
                <p:cNvPr id="155" name="Freihand 154">
                  <a:extLst>
                    <a:ext uri="{FF2B5EF4-FFF2-40B4-BE49-F238E27FC236}">
                      <a16:creationId xmlns:a16="http://schemas.microsoft.com/office/drawing/2014/main" id="{7119F07F-9E38-1E6E-F813-2F7FB5F54706}"/>
                    </a:ext>
                  </a:extLst>
                </p:cNvPr>
                <p:cNvPicPr/>
                <p:nvPr/>
              </p:nvPicPr>
              <p:blipFill>
                <a:blip r:embed="rId274"/>
                <a:stretch>
                  <a:fillRect/>
                </a:stretch>
              </p:blipFill>
              <p:spPr>
                <a:xfrm>
                  <a:off x="759567" y="1928422"/>
                  <a:ext cx="494856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6" name="Freihand 155">
                  <a:extLst>
                    <a:ext uri="{FF2B5EF4-FFF2-40B4-BE49-F238E27FC236}">
                      <a16:creationId xmlns:a16="http://schemas.microsoft.com/office/drawing/2014/main" id="{6E9F8649-DCBA-9358-B86B-1AEA4DD2BB83}"/>
                    </a:ext>
                  </a:extLst>
                </p14:cNvPr>
                <p14:cNvContentPartPr/>
                <p14:nvPr/>
              </p14:nvContentPartPr>
              <p14:xfrm>
                <a:off x="3450567" y="2239462"/>
                <a:ext cx="2963160" cy="718560"/>
              </p14:xfrm>
            </p:contentPart>
          </mc:Choice>
          <mc:Fallback xmlns="">
            <p:pic>
              <p:nvPicPr>
                <p:cNvPr id="156" name="Freihand 155">
                  <a:extLst>
                    <a:ext uri="{FF2B5EF4-FFF2-40B4-BE49-F238E27FC236}">
                      <a16:creationId xmlns:a16="http://schemas.microsoft.com/office/drawing/2014/main" id="{6E9F8649-DCBA-9358-B86B-1AEA4DD2BB83}"/>
                    </a:ext>
                  </a:extLst>
                </p:cNvPr>
                <p:cNvPicPr/>
                <p:nvPr/>
              </p:nvPicPr>
              <p:blipFill>
                <a:blip r:embed="rId276"/>
                <a:stretch>
                  <a:fillRect/>
                </a:stretch>
              </p:blipFill>
              <p:spPr>
                <a:xfrm>
                  <a:off x="3441567" y="2230462"/>
                  <a:ext cx="298080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93305C38-D034-2510-E0DA-1C43C6C55B27}"/>
                    </a:ext>
                  </a:extLst>
                </p14:cNvPr>
                <p14:cNvContentPartPr/>
                <p14:nvPr/>
              </p14:nvContentPartPr>
              <p14:xfrm>
                <a:off x="1214247" y="1597942"/>
                <a:ext cx="14040" cy="195840"/>
              </p14:xfrm>
            </p:contentPart>
          </mc:Choice>
          <mc:Fallback xmlns="">
            <p:pic>
              <p:nvPicPr>
                <p:cNvPr id="158" name="Freihand 157">
                  <a:extLst>
                    <a:ext uri="{FF2B5EF4-FFF2-40B4-BE49-F238E27FC236}">
                      <a16:creationId xmlns:a16="http://schemas.microsoft.com/office/drawing/2014/main" id="{93305C38-D034-2510-E0DA-1C43C6C55B27}"/>
                    </a:ext>
                  </a:extLst>
                </p:cNvPr>
                <p:cNvPicPr/>
                <p:nvPr/>
              </p:nvPicPr>
              <p:blipFill>
                <a:blip r:embed="rId278"/>
                <a:stretch>
                  <a:fillRect/>
                </a:stretch>
              </p:blipFill>
              <p:spPr>
                <a:xfrm>
                  <a:off x="1205247" y="1589302"/>
                  <a:ext cx="31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FB039BC6-8591-12CA-8BCF-4E33980B433E}"/>
                    </a:ext>
                  </a:extLst>
                </p14:cNvPr>
                <p14:cNvContentPartPr/>
                <p14:nvPr/>
              </p14:nvContentPartPr>
              <p14:xfrm>
                <a:off x="1086807" y="1524142"/>
                <a:ext cx="271080" cy="275400"/>
              </p14:xfrm>
            </p:contentPart>
          </mc:Choice>
          <mc:Fallback xmlns="">
            <p:pic>
              <p:nvPicPr>
                <p:cNvPr id="159" name="Freihand 158">
                  <a:extLst>
                    <a:ext uri="{FF2B5EF4-FFF2-40B4-BE49-F238E27FC236}">
                      <a16:creationId xmlns:a16="http://schemas.microsoft.com/office/drawing/2014/main" id="{FB039BC6-8591-12CA-8BCF-4E33980B433E}"/>
                    </a:ext>
                  </a:extLst>
                </p:cNvPr>
                <p:cNvPicPr/>
                <p:nvPr/>
              </p:nvPicPr>
              <p:blipFill>
                <a:blip r:embed="rId280"/>
                <a:stretch>
                  <a:fillRect/>
                </a:stretch>
              </p:blipFill>
              <p:spPr>
                <a:xfrm>
                  <a:off x="1077807" y="1515502"/>
                  <a:ext cx="2887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B481CE2F-8F4C-3C1B-90B3-3EDB43DA752F}"/>
                    </a:ext>
                  </a:extLst>
                </p14:cNvPr>
                <p14:cNvContentPartPr/>
                <p14:nvPr/>
              </p14:nvContentPartPr>
              <p14:xfrm>
                <a:off x="1426287" y="1595782"/>
                <a:ext cx="213480" cy="168120"/>
              </p14:xfrm>
            </p:contentPart>
          </mc:Choice>
          <mc:Fallback xmlns="">
            <p:pic>
              <p:nvPicPr>
                <p:cNvPr id="160" name="Freihand 159">
                  <a:extLst>
                    <a:ext uri="{FF2B5EF4-FFF2-40B4-BE49-F238E27FC236}">
                      <a16:creationId xmlns:a16="http://schemas.microsoft.com/office/drawing/2014/main" id="{B481CE2F-8F4C-3C1B-90B3-3EDB43DA752F}"/>
                    </a:ext>
                  </a:extLst>
                </p:cNvPr>
                <p:cNvPicPr/>
                <p:nvPr/>
              </p:nvPicPr>
              <p:blipFill>
                <a:blip r:embed="rId282"/>
                <a:stretch>
                  <a:fillRect/>
                </a:stretch>
              </p:blipFill>
              <p:spPr>
                <a:xfrm>
                  <a:off x="1417287" y="1586782"/>
                  <a:ext cx="231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D49E8DF3-279E-FCA7-7D89-D8D144623848}"/>
                    </a:ext>
                  </a:extLst>
                </p14:cNvPr>
                <p14:cNvContentPartPr/>
                <p14:nvPr/>
              </p14:nvContentPartPr>
              <p14:xfrm>
                <a:off x="1545087" y="1447462"/>
                <a:ext cx="18360" cy="15840"/>
              </p14:xfrm>
            </p:contentPart>
          </mc:Choice>
          <mc:Fallback xmlns="">
            <p:pic>
              <p:nvPicPr>
                <p:cNvPr id="161" name="Freihand 160">
                  <a:extLst>
                    <a:ext uri="{FF2B5EF4-FFF2-40B4-BE49-F238E27FC236}">
                      <a16:creationId xmlns:a16="http://schemas.microsoft.com/office/drawing/2014/main" id="{D49E8DF3-279E-FCA7-7D89-D8D144623848}"/>
                    </a:ext>
                  </a:extLst>
                </p:cNvPr>
                <p:cNvPicPr/>
                <p:nvPr/>
              </p:nvPicPr>
              <p:blipFill>
                <a:blip r:embed="rId284"/>
                <a:stretch>
                  <a:fillRect/>
                </a:stretch>
              </p:blipFill>
              <p:spPr>
                <a:xfrm>
                  <a:off x="1536087" y="1438462"/>
                  <a:ext cx="36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2" name="Freihand 161">
                  <a:extLst>
                    <a:ext uri="{FF2B5EF4-FFF2-40B4-BE49-F238E27FC236}">
                      <a16:creationId xmlns:a16="http://schemas.microsoft.com/office/drawing/2014/main" id="{3D4B9FB2-C970-C482-3DAA-B93825BA777D}"/>
                    </a:ext>
                  </a:extLst>
                </p14:cNvPr>
                <p14:cNvContentPartPr/>
                <p14:nvPr/>
              </p14:nvContentPartPr>
              <p14:xfrm>
                <a:off x="2064207" y="1489942"/>
                <a:ext cx="306720" cy="232560"/>
              </p14:xfrm>
            </p:contentPart>
          </mc:Choice>
          <mc:Fallback xmlns="">
            <p:pic>
              <p:nvPicPr>
                <p:cNvPr id="162" name="Freihand 161">
                  <a:extLst>
                    <a:ext uri="{FF2B5EF4-FFF2-40B4-BE49-F238E27FC236}">
                      <a16:creationId xmlns:a16="http://schemas.microsoft.com/office/drawing/2014/main" id="{3D4B9FB2-C970-C482-3DAA-B93825BA777D}"/>
                    </a:ext>
                  </a:extLst>
                </p:cNvPr>
                <p:cNvPicPr/>
                <p:nvPr/>
              </p:nvPicPr>
              <p:blipFill>
                <a:blip r:embed="rId286"/>
                <a:stretch>
                  <a:fillRect/>
                </a:stretch>
              </p:blipFill>
              <p:spPr>
                <a:xfrm>
                  <a:off x="2055207" y="1480942"/>
                  <a:ext cx="324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3" name="Freihand 162">
                  <a:extLst>
                    <a:ext uri="{FF2B5EF4-FFF2-40B4-BE49-F238E27FC236}">
                      <a16:creationId xmlns:a16="http://schemas.microsoft.com/office/drawing/2014/main" id="{D063EEF3-458A-D8FC-5384-23EA24C53ECE}"/>
                    </a:ext>
                  </a:extLst>
                </p14:cNvPr>
                <p14:cNvContentPartPr/>
                <p14:nvPr/>
              </p14:nvContentPartPr>
              <p14:xfrm>
                <a:off x="2413047" y="1498942"/>
                <a:ext cx="268200" cy="240840"/>
              </p14:xfrm>
            </p:contentPart>
          </mc:Choice>
          <mc:Fallback xmlns="">
            <p:pic>
              <p:nvPicPr>
                <p:cNvPr id="163" name="Freihand 162">
                  <a:extLst>
                    <a:ext uri="{FF2B5EF4-FFF2-40B4-BE49-F238E27FC236}">
                      <a16:creationId xmlns:a16="http://schemas.microsoft.com/office/drawing/2014/main" id="{D063EEF3-458A-D8FC-5384-23EA24C53ECE}"/>
                    </a:ext>
                  </a:extLst>
                </p:cNvPr>
                <p:cNvPicPr/>
                <p:nvPr/>
              </p:nvPicPr>
              <p:blipFill>
                <a:blip r:embed="rId288"/>
                <a:stretch>
                  <a:fillRect/>
                </a:stretch>
              </p:blipFill>
              <p:spPr>
                <a:xfrm>
                  <a:off x="2404407" y="1489942"/>
                  <a:ext cx="285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4" name="Freihand 163">
                  <a:extLst>
                    <a:ext uri="{FF2B5EF4-FFF2-40B4-BE49-F238E27FC236}">
                      <a16:creationId xmlns:a16="http://schemas.microsoft.com/office/drawing/2014/main" id="{7B589FC8-310E-0BC3-3833-EB195DD3267A}"/>
                    </a:ext>
                  </a:extLst>
                </p14:cNvPr>
                <p14:cNvContentPartPr/>
                <p14:nvPr/>
              </p14:nvContentPartPr>
              <p14:xfrm>
                <a:off x="2552727" y="1483822"/>
                <a:ext cx="66960" cy="33840"/>
              </p14:xfrm>
            </p:contentPart>
          </mc:Choice>
          <mc:Fallback xmlns="">
            <p:pic>
              <p:nvPicPr>
                <p:cNvPr id="164" name="Freihand 163">
                  <a:extLst>
                    <a:ext uri="{FF2B5EF4-FFF2-40B4-BE49-F238E27FC236}">
                      <a16:creationId xmlns:a16="http://schemas.microsoft.com/office/drawing/2014/main" id="{7B589FC8-310E-0BC3-3833-EB195DD3267A}"/>
                    </a:ext>
                  </a:extLst>
                </p:cNvPr>
                <p:cNvPicPr/>
                <p:nvPr/>
              </p:nvPicPr>
              <p:blipFill>
                <a:blip r:embed="rId290"/>
                <a:stretch>
                  <a:fillRect/>
                </a:stretch>
              </p:blipFill>
              <p:spPr>
                <a:xfrm>
                  <a:off x="2543727" y="1475182"/>
                  <a:ext cx="84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5" name="Freihand 164">
                  <a:extLst>
                    <a:ext uri="{FF2B5EF4-FFF2-40B4-BE49-F238E27FC236}">
                      <a16:creationId xmlns:a16="http://schemas.microsoft.com/office/drawing/2014/main" id="{D2F4F186-F24C-C092-D0C6-AC1C5D022678}"/>
                    </a:ext>
                  </a:extLst>
                </p14:cNvPr>
                <p14:cNvContentPartPr/>
                <p14:nvPr/>
              </p14:nvContentPartPr>
              <p14:xfrm>
                <a:off x="2727687" y="1474822"/>
                <a:ext cx="385560" cy="270000"/>
              </p14:xfrm>
            </p:contentPart>
          </mc:Choice>
          <mc:Fallback xmlns="">
            <p:pic>
              <p:nvPicPr>
                <p:cNvPr id="165" name="Freihand 164">
                  <a:extLst>
                    <a:ext uri="{FF2B5EF4-FFF2-40B4-BE49-F238E27FC236}">
                      <a16:creationId xmlns:a16="http://schemas.microsoft.com/office/drawing/2014/main" id="{D2F4F186-F24C-C092-D0C6-AC1C5D022678}"/>
                    </a:ext>
                  </a:extLst>
                </p:cNvPr>
                <p:cNvPicPr/>
                <p:nvPr/>
              </p:nvPicPr>
              <p:blipFill>
                <a:blip r:embed="rId292"/>
                <a:stretch>
                  <a:fillRect/>
                </a:stretch>
              </p:blipFill>
              <p:spPr>
                <a:xfrm>
                  <a:off x="2718687" y="1465822"/>
                  <a:ext cx="403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6" name="Freihand 165">
                  <a:extLst>
                    <a:ext uri="{FF2B5EF4-FFF2-40B4-BE49-F238E27FC236}">
                      <a16:creationId xmlns:a16="http://schemas.microsoft.com/office/drawing/2014/main" id="{20674A8D-649B-89D2-D5B4-9EB8F4B514CF}"/>
                    </a:ext>
                  </a:extLst>
                </p14:cNvPr>
                <p14:cNvContentPartPr/>
                <p14:nvPr/>
              </p14:nvContentPartPr>
              <p14:xfrm>
                <a:off x="3226647" y="1470862"/>
                <a:ext cx="411120" cy="303120"/>
              </p14:xfrm>
            </p:contentPart>
          </mc:Choice>
          <mc:Fallback xmlns="">
            <p:pic>
              <p:nvPicPr>
                <p:cNvPr id="166" name="Freihand 165">
                  <a:extLst>
                    <a:ext uri="{FF2B5EF4-FFF2-40B4-BE49-F238E27FC236}">
                      <a16:creationId xmlns:a16="http://schemas.microsoft.com/office/drawing/2014/main" id="{20674A8D-649B-89D2-D5B4-9EB8F4B514CF}"/>
                    </a:ext>
                  </a:extLst>
                </p:cNvPr>
                <p:cNvPicPr/>
                <p:nvPr/>
              </p:nvPicPr>
              <p:blipFill>
                <a:blip r:embed="rId294"/>
                <a:stretch>
                  <a:fillRect/>
                </a:stretch>
              </p:blipFill>
              <p:spPr>
                <a:xfrm>
                  <a:off x="3217647" y="1462222"/>
                  <a:ext cx="4287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7" name="Freihand 166">
                  <a:extLst>
                    <a:ext uri="{FF2B5EF4-FFF2-40B4-BE49-F238E27FC236}">
                      <a16:creationId xmlns:a16="http://schemas.microsoft.com/office/drawing/2014/main" id="{9B28BB23-692A-1F24-3618-07EF8EBB6F7F}"/>
                    </a:ext>
                  </a:extLst>
                </p14:cNvPr>
                <p14:cNvContentPartPr/>
                <p14:nvPr/>
              </p14:nvContentPartPr>
              <p14:xfrm>
                <a:off x="3965727" y="1555822"/>
                <a:ext cx="67680" cy="178200"/>
              </p14:xfrm>
            </p:contentPart>
          </mc:Choice>
          <mc:Fallback xmlns="">
            <p:pic>
              <p:nvPicPr>
                <p:cNvPr id="167" name="Freihand 166">
                  <a:extLst>
                    <a:ext uri="{FF2B5EF4-FFF2-40B4-BE49-F238E27FC236}">
                      <a16:creationId xmlns:a16="http://schemas.microsoft.com/office/drawing/2014/main" id="{9B28BB23-692A-1F24-3618-07EF8EBB6F7F}"/>
                    </a:ext>
                  </a:extLst>
                </p:cNvPr>
                <p:cNvPicPr/>
                <p:nvPr/>
              </p:nvPicPr>
              <p:blipFill>
                <a:blip r:embed="rId296"/>
                <a:stretch>
                  <a:fillRect/>
                </a:stretch>
              </p:blipFill>
              <p:spPr>
                <a:xfrm>
                  <a:off x="3956727" y="1547182"/>
                  <a:ext cx="85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8" name="Freihand 167">
                  <a:extLst>
                    <a:ext uri="{FF2B5EF4-FFF2-40B4-BE49-F238E27FC236}">
                      <a16:creationId xmlns:a16="http://schemas.microsoft.com/office/drawing/2014/main" id="{9B15B9CE-2257-51CA-8899-5DC2ECAD2B8D}"/>
                    </a:ext>
                  </a:extLst>
                </p14:cNvPr>
                <p14:cNvContentPartPr/>
                <p14:nvPr/>
              </p14:nvContentPartPr>
              <p14:xfrm>
                <a:off x="4058967" y="1623862"/>
                <a:ext cx="149400" cy="146520"/>
              </p14:xfrm>
            </p:contentPart>
          </mc:Choice>
          <mc:Fallback xmlns="">
            <p:pic>
              <p:nvPicPr>
                <p:cNvPr id="168" name="Freihand 167">
                  <a:extLst>
                    <a:ext uri="{FF2B5EF4-FFF2-40B4-BE49-F238E27FC236}">
                      <a16:creationId xmlns:a16="http://schemas.microsoft.com/office/drawing/2014/main" id="{9B15B9CE-2257-51CA-8899-5DC2ECAD2B8D}"/>
                    </a:ext>
                  </a:extLst>
                </p:cNvPr>
                <p:cNvPicPr/>
                <p:nvPr/>
              </p:nvPicPr>
              <p:blipFill>
                <a:blip r:embed="rId298"/>
                <a:stretch>
                  <a:fillRect/>
                </a:stretch>
              </p:blipFill>
              <p:spPr>
                <a:xfrm>
                  <a:off x="4050327" y="1614862"/>
                  <a:ext cx="167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9" name="Freihand 168">
                  <a:extLst>
                    <a:ext uri="{FF2B5EF4-FFF2-40B4-BE49-F238E27FC236}">
                      <a16:creationId xmlns:a16="http://schemas.microsoft.com/office/drawing/2014/main" id="{8A586838-4C04-12D1-4CE7-382AC349455D}"/>
                    </a:ext>
                  </a:extLst>
                </p14:cNvPr>
                <p14:cNvContentPartPr/>
                <p14:nvPr/>
              </p14:nvContentPartPr>
              <p14:xfrm>
                <a:off x="4189287" y="1535662"/>
                <a:ext cx="155880" cy="240480"/>
              </p14:xfrm>
            </p:contentPart>
          </mc:Choice>
          <mc:Fallback xmlns="">
            <p:pic>
              <p:nvPicPr>
                <p:cNvPr id="169" name="Freihand 168">
                  <a:extLst>
                    <a:ext uri="{FF2B5EF4-FFF2-40B4-BE49-F238E27FC236}">
                      <a16:creationId xmlns:a16="http://schemas.microsoft.com/office/drawing/2014/main" id="{8A586838-4C04-12D1-4CE7-382AC349455D}"/>
                    </a:ext>
                  </a:extLst>
                </p:cNvPr>
                <p:cNvPicPr/>
                <p:nvPr/>
              </p:nvPicPr>
              <p:blipFill>
                <a:blip r:embed="rId300"/>
                <a:stretch>
                  <a:fillRect/>
                </a:stretch>
              </p:blipFill>
              <p:spPr>
                <a:xfrm>
                  <a:off x="4180647" y="1526662"/>
                  <a:ext cx="1735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0" name="Freihand 169">
                  <a:extLst>
                    <a:ext uri="{FF2B5EF4-FFF2-40B4-BE49-F238E27FC236}">
                      <a16:creationId xmlns:a16="http://schemas.microsoft.com/office/drawing/2014/main" id="{63D06510-2BBB-176F-5461-9F5191EA3DCE}"/>
                    </a:ext>
                  </a:extLst>
                </p14:cNvPr>
                <p14:cNvContentPartPr/>
                <p14:nvPr/>
              </p14:nvContentPartPr>
              <p14:xfrm>
                <a:off x="4693647" y="1566622"/>
                <a:ext cx="9000" cy="186840"/>
              </p14:xfrm>
            </p:contentPart>
          </mc:Choice>
          <mc:Fallback xmlns="">
            <p:pic>
              <p:nvPicPr>
                <p:cNvPr id="170" name="Freihand 169">
                  <a:extLst>
                    <a:ext uri="{FF2B5EF4-FFF2-40B4-BE49-F238E27FC236}">
                      <a16:creationId xmlns:a16="http://schemas.microsoft.com/office/drawing/2014/main" id="{63D06510-2BBB-176F-5461-9F5191EA3DCE}"/>
                    </a:ext>
                  </a:extLst>
                </p:cNvPr>
                <p:cNvPicPr/>
                <p:nvPr/>
              </p:nvPicPr>
              <p:blipFill>
                <a:blip r:embed="rId302"/>
                <a:stretch>
                  <a:fillRect/>
                </a:stretch>
              </p:blipFill>
              <p:spPr>
                <a:xfrm>
                  <a:off x="4684647" y="1557622"/>
                  <a:ext cx="26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1" name="Freihand 170">
                  <a:extLst>
                    <a:ext uri="{FF2B5EF4-FFF2-40B4-BE49-F238E27FC236}">
                      <a16:creationId xmlns:a16="http://schemas.microsoft.com/office/drawing/2014/main" id="{9FA7FA9A-E07A-0DAB-FFCA-7C456209817A}"/>
                    </a:ext>
                  </a:extLst>
                </p14:cNvPr>
                <p14:cNvContentPartPr/>
                <p14:nvPr/>
              </p14:nvContentPartPr>
              <p14:xfrm>
                <a:off x="4687887" y="1542142"/>
                <a:ext cx="331560" cy="208440"/>
              </p14:xfrm>
            </p:contentPart>
          </mc:Choice>
          <mc:Fallback xmlns="">
            <p:pic>
              <p:nvPicPr>
                <p:cNvPr id="171" name="Freihand 170">
                  <a:extLst>
                    <a:ext uri="{FF2B5EF4-FFF2-40B4-BE49-F238E27FC236}">
                      <a16:creationId xmlns:a16="http://schemas.microsoft.com/office/drawing/2014/main" id="{9FA7FA9A-E07A-0DAB-FFCA-7C456209817A}"/>
                    </a:ext>
                  </a:extLst>
                </p:cNvPr>
                <p:cNvPicPr/>
                <p:nvPr/>
              </p:nvPicPr>
              <p:blipFill>
                <a:blip r:embed="rId304"/>
                <a:stretch>
                  <a:fillRect/>
                </a:stretch>
              </p:blipFill>
              <p:spPr>
                <a:xfrm>
                  <a:off x="4678887" y="1533502"/>
                  <a:ext cx="349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2" name="Freihand 171">
                  <a:extLst>
                    <a:ext uri="{FF2B5EF4-FFF2-40B4-BE49-F238E27FC236}">
                      <a16:creationId xmlns:a16="http://schemas.microsoft.com/office/drawing/2014/main" id="{7106BB4C-CA06-F261-A17D-7A6CD7196977}"/>
                    </a:ext>
                  </a:extLst>
                </p14:cNvPr>
                <p14:cNvContentPartPr/>
                <p14:nvPr/>
              </p14:nvContentPartPr>
              <p14:xfrm>
                <a:off x="5065527" y="1537102"/>
                <a:ext cx="146520" cy="211320"/>
              </p14:xfrm>
            </p:contentPart>
          </mc:Choice>
          <mc:Fallback xmlns="">
            <p:pic>
              <p:nvPicPr>
                <p:cNvPr id="172" name="Freihand 171">
                  <a:extLst>
                    <a:ext uri="{FF2B5EF4-FFF2-40B4-BE49-F238E27FC236}">
                      <a16:creationId xmlns:a16="http://schemas.microsoft.com/office/drawing/2014/main" id="{7106BB4C-CA06-F261-A17D-7A6CD7196977}"/>
                    </a:ext>
                  </a:extLst>
                </p:cNvPr>
                <p:cNvPicPr/>
                <p:nvPr/>
              </p:nvPicPr>
              <p:blipFill>
                <a:blip r:embed="rId306"/>
                <a:stretch>
                  <a:fillRect/>
                </a:stretch>
              </p:blipFill>
              <p:spPr>
                <a:xfrm>
                  <a:off x="5056527" y="1528102"/>
                  <a:ext cx="164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3" name="Freihand 172">
                  <a:extLst>
                    <a:ext uri="{FF2B5EF4-FFF2-40B4-BE49-F238E27FC236}">
                      <a16:creationId xmlns:a16="http://schemas.microsoft.com/office/drawing/2014/main" id="{E426542F-6FB6-A4E4-9447-8786F3ABEDA4}"/>
                    </a:ext>
                  </a:extLst>
                </p14:cNvPr>
                <p14:cNvContentPartPr/>
                <p14:nvPr/>
              </p14:nvContentPartPr>
              <p14:xfrm>
                <a:off x="5304207" y="1554022"/>
                <a:ext cx="237600" cy="343800"/>
              </p14:xfrm>
            </p:contentPart>
          </mc:Choice>
          <mc:Fallback xmlns="">
            <p:pic>
              <p:nvPicPr>
                <p:cNvPr id="173" name="Freihand 172">
                  <a:extLst>
                    <a:ext uri="{FF2B5EF4-FFF2-40B4-BE49-F238E27FC236}">
                      <a16:creationId xmlns:a16="http://schemas.microsoft.com/office/drawing/2014/main" id="{E426542F-6FB6-A4E4-9447-8786F3ABEDA4}"/>
                    </a:ext>
                  </a:extLst>
                </p:cNvPr>
                <p:cNvPicPr/>
                <p:nvPr/>
              </p:nvPicPr>
              <p:blipFill>
                <a:blip r:embed="rId308"/>
                <a:stretch>
                  <a:fillRect/>
                </a:stretch>
              </p:blipFill>
              <p:spPr>
                <a:xfrm>
                  <a:off x="5295207" y="1545382"/>
                  <a:ext cx="2552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4" name="Freihand 173">
                  <a:extLst>
                    <a:ext uri="{FF2B5EF4-FFF2-40B4-BE49-F238E27FC236}">
                      <a16:creationId xmlns:a16="http://schemas.microsoft.com/office/drawing/2014/main" id="{5ACC4397-38D9-A958-E333-D8CCCDF35DFE}"/>
                    </a:ext>
                  </a:extLst>
                </p14:cNvPr>
                <p14:cNvContentPartPr/>
                <p14:nvPr/>
              </p14:nvContentPartPr>
              <p14:xfrm>
                <a:off x="5531007" y="1671742"/>
                <a:ext cx="164160" cy="95040"/>
              </p14:xfrm>
            </p:contentPart>
          </mc:Choice>
          <mc:Fallback xmlns="">
            <p:pic>
              <p:nvPicPr>
                <p:cNvPr id="174" name="Freihand 173">
                  <a:extLst>
                    <a:ext uri="{FF2B5EF4-FFF2-40B4-BE49-F238E27FC236}">
                      <a16:creationId xmlns:a16="http://schemas.microsoft.com/office/drawing/2014/main" id="{5ACC4397-38D9-A958-E333-D8CCCDF35DFE}"/>
                    </a:ext>
                  </a:extLst>
                </p:cNvPr>
                <p:cNvPicPr/>
                <p:nvPr/>
              </p:nvPicPr>
              <p:blipFill>
                <a:blip r:embed="rId310"/>
                <a:stretch>
                  <a:fillRect/>
                </a:stretch>
              </p:blipFill>
              <p:spPr>
                <a:xfrm>
                  <a:off x="5522367" y="1663102"/>
                  <a:ext cx="181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5" name="Freihand 174">
                  <a:extLst>
                    <a:ext uri="{FF2B5EF4-FFF2-40B4-BE49-F238E27FC236}">
                      <a16:creationId xmlns:a16="http://schemas.microsoft.com/office/drawing/2014/main" id="{D0D8C160-2131-861A-D6EA-93050E7133BA}"/>
                    </a:ext>
                  </a:extLst>
                </p14:cNvPr>
                <p14:cNvContentPartPr/>
                <p14:nvPr/>
              </p14:nvContentPartPr>
              <p14:xfrm>
                <a:off x="5689047" y="1666702"/>
                <a:ext cx="185400" cy="250560"/>
              </p14:xfrm>
            </p:contentPart>
          </mc:Choice>
          <mc:Fallback xmlns="">
            <p:pic>
              <p:nvPicPr>
                <p:cNvPr id="175" name="Freihand 174">
                  <a:extLst>
                    <a:ext uri="{FF2B5EF4-FFF2-40B4-BE49-F238E27FC236}">
                      <a16:creationId xmlns:a16="http://schemas.microsoft.com/office/drawing/2014/main" id="{D0D8C160-2131-861A-D6EA-93050E7133BA}"/>
                    </a:ext>
                  </a:extLst>
                </p:cNvPr>
                <p:cNvPicPr/>
                <p:nvPr/>
              </p:nvPicPr>
              <p:blipFill>
                <a:blip r:embed="rId312"/>
                <a:stretch>
                  <a:fillRect/>
                </a:stretch>
              </p:blipFill>
              <p:spPr>
                <a:xfrm>
                  <a:off x="5680407" y="1658062"/>
                  <a:ext cx="203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6" name="Freihand 175">
                  <a:extLst>
                    <a:ext uri="{FF2B5EF4-FFF2-40B4-BE49-F238E27FC236}">
                      <a16:creationId xmlns:a16="http://schemas.microsoft.com/office/drawing/2014/main" id="{5C22DD55-92CD-F245-44D0-63EABAE13D9A}"/>
                    </a:ext>
                  </a:extLst>
                </p14:cNvPr>
                <p14:cNvContentPartPr/>
                <p14:nvPr/>
              </p14:nvContentPartPr>
              <p14:xfrm>
                <a:off x="4702287" y="1573462"/>
                <a:ext cx="146520" cy="210600"/>
              </p14:xfrm>
            </p:contentPart>
          </mc:Choice>
          <mc:Fallback xmlns="">
            <p:pic>
              <p:nvPicPr>
                <p:cNvPr id="176" name="Freihand 175">
                  <a:extLst>
                    <a:ext uri="{FF2B5EF4-FFF2-40B4-BE49-F238E27FC236}">
                      <a16:creationId xmlns:a16="http://schemas.microsoft.com/office/drawing/2014/main" id="{5C22DD55-92CD-F245-44D0-63EABAE13D9A}"/>
                    </a:ext>
                  </a:extLst>
                </p:cNvPr>
                <p:cNvPicPr/>
                <p:nvPr/>
              </p:nvPicPr>
              <p:blipFill>
                <a:blip r:embed="rId314"/>
                <a:stretch>
                  <a:fillRect/>
                </a:stretch>
              </p:blipFill>
              <p:spPr>
                <a:xfrm>
                  <a:off x="4693647" y="1564822"/>
                  <a:ext cx="164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7" name="Freihand 176">
                  <a:extLst>
                    <a:ext uri="{FF2B5EF4-FFF2-40B4-BE49-F238E27FC236}">
                      <a16:creationId xmlns:a16="http://schemas.microsoft.com/office/drawing/2014/main" id="{9C5E2305-3919-D981-BB22-CEDC5EF672E4}"/>
                    </a:ext>
                  </a:extLst>
                </p14:cNvPr>
                <p14:cNvContentPartPr/>
                <p14:nvPr/>
              </p14:nvContentPartPr>
              <p14:xfrm>
                <a:off x="5948607" y="1645102"/>
                <a:ext cx="243360" cy="321480"/>
              </p14:xfrm>
            </p:contentPart>
          </mc:Choice>
          <mc:Fallback xmlns="">
            <p:pic>
              <p:nvPicPr>
                <p:cNvPr id="177" name="Freihand 176">
                  <a:extLst>
                    <a:ext uri="{FF2B5EF4-FFF2-40B4-BE49-F238E27FC236}">
                      <a16:creationId xmlns:a16="http://schemas.microsoft.com/office/drawing/2014/main" id="{9C5E2305-3919-D981-BB22-CEDC5EF672E4}"/>
                    </a:ext>
                  </a:extLst>
                </p:cNvPr>
                <p:cNvPicPr/>
                <p:nvPr/>
              </p:nvPicPr>
              <p:blipFill>
                <a:blip r:embed="rId316"/>
                <a:stretch>
                  <a:fillRect/>
                </a:stretch>
              </p:blipFill>
              <p:spPr>
                <a:xfrm>
                  <a:off x="5939967" y="1636102"/>
                  <a:ext cx="261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8" name="Freihand 177">
                  <a:extLst>
                    <a:ext uri="{FF2B5EF4-FFF2-40B4-BE49-F238E27FC236}">
                      <a16:creationId xmlns:a16="http://schemas.microsoft.com/office/drawing/2014/main" id="{9C96D032-FA63-1DD3-9F54-8B9847795725}"/>
                    </a:ext>
                  </a:extLst>
                </p14:cNvPr>
                <p14:cNvContentPartPr/>
                <p14:nvPr/>
              </p14:nvContentPartPr>
              <p14:xfrm>
                <a:off x="6232647" y="1536382"/>
                <a:ext cx="354240" cy="216000"/>
              </p14:xfrm>
            </p:contentPart>
          </mc:Choice>
          <mc:Fallback xmlns="">
            <p:pic>
              <p:nvPicPr>
                <p:cNvPr id="178" name="Freihand 177">
                  <a:extLst>
                    <a:ext uri="{FF2B5EF4-FFF2-40B4-BE49-F238E27FC236}">
                      <a16:creationId xmlns:a16="http://schemas.microsoft.com/office/drawing/2014/main" id="{9C96D032-FA63-1DD3-9F54-8B9847795725}"/>
                    </a:ext>
                  </a:extLst>
                </p:cNvPr>
                <p:cNvPicPr/>
                <p:nvPr/>
              </p:nvPicPr>
              <p:blipFill>
                <a:blip r:embed="rId318"/>
                <a:stretch>
                  <a:fillRect/>
                </a:stretch>
              </p:blipFill>
              <p:spPr>
                <a:xfrm>
                  <a:off x="6224007" y="1527382"/>
                  <a:ext cx="371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9" name="Freihand 178">
                  <a:extLst>
                    <a:ext uri="{FF2B5EF4-FFF2-40B4-BE49-F238E27FC236}">
                      <a16:creationId xmlns:a16="http://schemas.microsoft.com/office/drawing/2014/main" id="{C347EA3E-29ED-D847-6CB4-F75D65E80A8D}"/>
                    </a:ext>
                  </a:extLst>
                </p14:cNvPr>
                <p14:cNvContentPartPr/>
                <p14:nvPr/>
              </p14:nvContentPartPr>
              <p14:xfrm>
                <a:off x="6497607" y="1569142"/>
                <a:ext cx="27360" cy="5400"/>
              </p14:xfrm>
            </p:contentPart>
          </mc:Choice>
          <mc:Fallback xmlns="">
            <p:pic>
              <p:nvPicPr>
                <p:cNvPr id="179" name="Freihand 178">
                  <a:extLst>
                    <a:ext uri="{FF2B5EF4-FFF2-40B4-BE49-F238E27FC236}">
                      <a16:creationId xmlns:a16="http://schemas.microsoft.com/office/drawing/2014/main" id="{C347EA3E-29ED-D847-6CB4-F75D65E80A8D}"/>
                    </a:ext>
                  </a:extLst>
                </p:cNvPr>
                <p:cNvPicPr/>
                <p:nvPr/>
              </p:nvPicPr>
              <p:blipFill>
                <a:blip r:embed="rId320"/>
                <a:stretch>
                  <a:fillRect/>
                </a:stretch>
              </p:blipFill>
              <p:spPr>
                <a:xfrm>
                  <a:off x="6488607" y="1560142"/>
                  <a:ext cx="45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0" name="Freihand 179">
                  <a:extLst>
                    <a:ext uri="{FF2B5EF4-FFF2-40B4-BE49-F238E27FC236}">
                      <a16:creationId xmlns:a16="http://schemas.microsoft.com/office/drawing/2014/main" id="{D30EE8E2-7EE5-E2E5-B7B8-773377309490}"/>
                    </a:ext>
                  </a:extLst>
                </p14:cNvPr>
                <p14:cNvContentPartPr/>
                <p14:nvPr/>
              </p14:nvContentPartPr>
              <p14:xfrm>
                <a:off x="6575367" y="1508662"/>
                <a:ext cx="118440" cy="247680"/>
              </p14:xfrm>
            </p:contentPart>
          </mc:Choice>
          <mc:Fallback xmlns="">
            <p:pic>
              <p:nvPicPr>
                <p:cNvPr id="180" name="Freihand 179">
                  <a:extLst>
                    <a:ext uri="{FF2B5EF4-FFF2-40B4-BE49-F238E27FC236}">
                      <a16:creationId xmlns:a16="http://schemas.microsoft.com/office/drawing/2014/main" id="{D30EE8E2-7EE5-E2E5-B7B8-773377309490}"/>
                    </a:ext>
                  </a:extLst>
                </p:cNvPr>
                <p:cNvPicPr/>
                <p:nvPr/>
              </p:nvPicPr>
              <p:blipFill>
                <a:blip r:embed="rId322"/>
                <a:stretch>
                  <a:fillRect/>
                </a:stretch>
              </p:blipFill>
              <p:spPr>
                <a:xfrm>
                  <a:off x="6566367" y="1500022"/>
                  <a:ext cx="1360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1" name="Freihand 180">
                  <a:extLst>
                    <a:ext uri="{FF2B5EF4-FFF2-40B4-BE49-F238E27FC236}">
                      <a16:creationId xmlns:a16="http://schemas.microsoft.com/office/drawing/2014/main" id="{023066B5-242B-9324-52F5-F01B68B0FABA}"/>
                    </a:ext>
                  </a:extLst>
                </p14:cNvPr>
                <p14:cNvContentPartPr/>
                <p14:nvPr/>
              </p14:nvContentPartPr>
              <p14:xfrm>
                <a:off x="6732327" y="1614502"/>
                <a:ext cx="383400" cy="166320"/>
              </p14:xfrm>
            </p:contentPart>
          </mc:Choice>
          <mc:Fallback xmlns="">
            <p:pic>
              <p:nvPicPr>
                <p:cNvPr id="181" name="Freihand 180">
                  <a:extLst>
                    <a:ext uri="{FF2B5EF4-FFF2-40B4-BE49-F238E27FC236}">
                      <a16:creationId xmlns:a16="http://schemas.microsoft.com/office/drawing/2014/main" id="{023066B5-242B-9324-52F5-F01B68B0FABA}"/>
                    </a:ext>
                  </a:extLst>
                </p:cNvPr>
                <p:cNvPicPr/>
                <p:nvPr/>
              </p:nvPicPr>
              <p:blipFill>
                <a:blip r:embed="rId324"/>
                <a:stretch>
                  <a:fillRect/>
                </a:stretch>
              </p:blipFill>
              <p:spPr>
                <a:xfrm>
                  <a:off x="6723687" y="1605862"/>
                  <a:ext cx="401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2" name="Freihand 181">
                  <a:extLst>
                    <a:ext uri="{FF2B5EF4-FFF2-40B4-BE49-F238E27FC236}">
                      <a16:creationId xmlns:a16="http://schemas.microsoft.com/office/drawing/2014/main" id="{4DDDA01F-DD72-8538-0306-540710770CA2}"/>
                    </a:ext>
                  </a:extLst>
                </p14:cNvPr>
                <p14:cNvContentPartPr/>
                <p14:nvPr/>
              </p14:nvContentPartPr>
              <p14:xfrm>
                <a:off x="7269807" y="1412182"/>
                <a:ext cx="55440" cy="416880"/>
              </p14:xfrm>
            </p:contentPart>
          </mc:Choice>
          <mc:Fallback xmlns="">
            <p:pic>
              <p:nvPicPr>
                <p:cNvPr id="182" name="Freihand 181">
                  <a:extLst>
                    <a:ext uri="{FF2B5EF4-FFF2-40B4-BE49-F238E27FC236}">
                      <a16:creationId xmlns:a16="http://schemas.microsoft.com/office/drawing/2014/main" id="{4DDDA01F-DD72-8538-0306-540710770CA2}"/>
                    </a:ext>
                  </a:extLst>
                </p:cNvPr>
                <p:cNvPicPr/>
                <p:nvPr/>
              </p:nvPicPr>
              <p:blipFill>
                <a:blip r:embed="rId326"/>
                <a:stretch>
                  <a:fillRect/>
                </a:stretch>
              </p:blipFill>
              <p:spPr>
                <a:xfrm>
                  <a:off x="7261167" y="1403182"/>
                  <a:ext cx="7308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9" name="Freihand 188">
                  <a:extLst>
                    <a:ext uri="{FF2B5EF4-FFF2-40B4-BE49-F238E27FC236}">
                      <a16:creationId xmlns:a16="http://schemas.microsoft.com/office/drawing/2014/main" id="{7883CA43-280D-A696-F200-0C748B7F2C19}"/>
                    </a:ext>
                  </a:extLst>
                </p14:cNvPr>
                <p14:cNvContentPartPr/>
                <p14:nvPr/>
              </p14:nvContentPartPr>
              <p14:xfrm>
                <a:off x="1110927" y="4319182"/>
                <a:ext cx="8160480" cy="312120"/>
              </p14:xfrm>
            </p:contentPart>
          </mc:Choice>
          <mc:Fallback xmlns="">
            <p:pic>
              <p:nvPicPr>
                <p:cNvPr id="189" name="Freihand 188">
                  <a:extLst>
                    <a:ext uri="{FF2B5EF4-FFF2-40B4-BE49-F238E27FC236}">
                      <a16:creationId xmlns:a16="http://schemas.microsoft.com/office/drawing/2014/main" id="{7883CA43-280D-A696-F200-0C748B7F2C19}"/>
                    </a:ext>
                  </a:extLst>
                </p:cNvPr>
                <p:cNvPicPr/>
                <p:nvPr/>
              </p:nvPicPr>
              <p:blipFill>
                <a:blip r:embed="rId328"/>
                <a:stretch>
                  <a:fillRect/>
                </a:stretch>
              </p:blipFill>
              <p:spPr>
                <a:xfrm>
                  <a:off x="1102287" y="4310182"/>
                  <a:ext cx="8178120" cy="32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9">
            <p14:nvContentPartPr>
              <p14:cNvPr id="191" name="Freihand 190">
                <a:extLst>
                  <a:ext uri="{FF2B5EF4-FFF2-40B4-BE49-F238E27FC236}">
                    <a16:creationId xmlns:a16="http://schemas.microsoft.com/office/drawing/2014/main" id="{ACC9E0AC-9D31-6260-8FA9-E8F0E87369CB}"/>
                  </a:ext>
                </a:extLst>
              </p14:cNvPr>
              <p14:cNvContentPartPr/>
              <p14:nvPr/>
            </p14:nvContentPartPr>
            <p14:xfrm>
              <a:off x="2416647" y="1271062"/>
              <a:ext cx="3671640" cy="87480"/>
            </p14:xfrm>
          </p:contentPart>
        </mc:Choice>
        <mc:Fallback xmlns="">
          <p:pic>
            <p:nvPicPr>
              <p:cNvPr id="191" name="Freihand 190">
                <a:extLst>
                  <a:ext uri="{FF2B5EF4-FFF2-40B4-BE49-F238E27FC236}">
                    <a16:creationId xmlns:a16="http://schemas.microsoft.com/office/drawing/2014/main" id="{ACC9E0AC-9D31-6260-8FA9-E8F0E87369CB}"/>
                  </a:ext>
                </a:extLst>
              </p:cNvPr>
              <p:cNvPicPr/>
              <p:nvPr/>
            </p:nvPicPr>
            <p:blipFill>
              <a:blip r:embed="rId330"/>
              <a:stretch>
                <a:fillRect/>
              </a:stretch>
            </p:blipFill>
            <p:spPr>
              <a:xfrm>
                <a:off x="2407647" y="1262062"/>
                <a:ext cx="3689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 name="Freihand 23">
                <a:extLst>
                  <a:ext uri="{FF2B5EF4-FFF2-40B4-BE49-F238E27FC236}">
                    <a16:creationId xmlns:a16="http://schemas.microsoft.com/office/drawing/2014/main" id="{D9AB01FE-4AF5-BCA7-ECB9-C198111948C2}"/>
                  </a:ext>
                </a:extLst>
              </p14:cNvPr>
              <p14:cNvContentPartPr/>
              <p14:nvPr/>
            </p14:nvContentPartPr>
            <p14:xfrm>
              <a:off x="9714927" y="-48338"/>
              <a:ext cx="2271600" cy="1526760"/>
            </p14:xfrm>
          </p:contentPart>
        </mc:Choice>
        <mc:Fallback>
          <p:pic>
            <p:nvPicPr>
              <p:cNvPr id="24" name="Freihand 23">
                <a:extLst>
                  <a:ext uri="{FF2B5EF4-FFF2-40B4-BE49-F238E27FC236}">
                    <a16:creationId xmlns:a16="http://schemas.microsoft.com/office/drawing/2014/main" id="{D9AB01FE-4AF5-BCA7-ECB9-C198111948C2}"/>
                  </a:ext>
                </a:extLst>
              </p:cNvPr>
              <p:cNvPicPr/>
              <p:nvPr/>
            </p:nvPicPr>
            <p:blipFill>
              <a:blip r:embed="rId332"/>
              <a:stretch>
                <a:fillRect/>
              </a:stretch>
            </p:blipFill>
            <p:spPr>
              <a:xfrm>
                <a:off x="9705927" y="-57338"/>
                <a:ext cx="2289240" cy="1544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 name="Freihand 24">
                <a:extLst>
                  <a:ext uri="{FF2B5EF4-FFF2-40B4-BE49-F238E27FC236}">
                    <a16:creationId xmlns:a16="http://schemas.microsoft.com/office/drawing/2014/main" id="{952D5FD0-CDAE-5B13-06DF-FF1D5AC40F56}"/>
                  </a:ext>
                </a:extLst>
              </p14:cNvPr>
              <p14:cNvContentPartPr/>
              <p14:nvPr/>
            </p14:nvContentPartPr>
            <p14:xfrm>
              <a:off x="9547527" y="-75796"/>
              <a:ext cx="2266560" cy="1675440"/>
            </p14:xfrm>
          </p:contentPart>
        </mc:Choice>
        <mc:Fallback>
          <p:pic>
            <p:nvPicPr>
              <p:cNvPr id="25" name="Freihand 24">
                <a:extLst>
                  <a:ext uri="{FF2B5EF4-FFF2-40B4-BE49-F238E27FC236}">
                    <a16:creationId xmlns:a16="http://schemas.microsoft.com/office/drawing/2014/main" id="{952D5FD0-CDAE-5B13-06DF-FF1D5AC40F56}"/>
                  </a:ext>
                </a:extLst>
              </p:cNvPr>
              <p:cNvPicPr/>
              <p:nvPr/>
            </p:nvPicPr>
            <p:blipFill>
              <a:blip r:embed="rId334"/>
              <a:stretch>
                <a:fillRect/>
              </a:stretch>
            </p:blipFill>
            <p:spPr>
              <a:xfrm>
                <a:off x="9538887" y="-84796"/>
                <a:ext cx="2284200" cy="1693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 name="Freihand 25">
                <a:extLst>
                  <a:ext uri="{FF2B5EF4-FFF2-40B4-BE49-F238E27FC236}">
                    <a16:creationId xmlns:a16="http://schemas.microsoft.com/office/drawing/2014/main" id="{45D22CD5-D9FE-3B86-77AA-B2B04EE0BCDA}"/>
                  </a:ext>
                </a:extLst>
              </p14:cNvPr>
              <p14:cNvContentPartPr/>
              <p14:nvPr/>
            </p14:nvContentPartPr>
            <p14:xfrm>
              <a:off x="828687" y="2725724"/>
              <a:ext cx="5179680" cy="57600"/>
            </p14:xfrm>
          </p:contentPart>
        </mc:Choice>
        <mc:Fallback>
          <p:pic>
            <p:nvPicPr>
              <p:cNvPr id="26" name="Freihand 25">
                <a:extLst>
                  <a:ext uri="{FF2B5EF4-FFF2-40B4-BE49-F238E27FC236}">
                    <a16:creationId xmlns:a16="http://schemas.microsoft.com/office/drawing/2014/main" id="{45D22CD5-D9FE-3B86-77AA-B2B04EE0BCDA}"/>
                  </a:ext>
                </a:extLst>
              </p:cNvPr>
              <p:cNvPicPr/>
              <p:nvPr/>
            </p:nvPicPr>
            <p:blipFill>
              <a:blip r:embed="rId336"/>
              <a:stretch>
                <a:fillRect/>
              </a:stretch>
            </p:blipFill>
            <p:spPr>
              <a:xfrm>
                <a:off x="820047" y="2716724"/>
                <a:ext cx="5197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7" name="Freihand 26">
                <a:extLst>
                  <a:ext uri="{FF2B5EF4-FFF2-40B4-BE49-F238E27FC236}">
                    <a16:creationId xmlns:a16="http://schemas.microsoft.com/office/drawing/2014/main" id="{729B8B9B-775A-942B-7671-A66EC2AF052F}"/>
                  </a:ext>
                </a:extLst>
              </p14:cNvPr>
              <p14:cNvContentPartPr/>
              <p14:nvPr/>
            </p14:nvContentPartPr>
            <p14:xfrm>
              <a:off x="10409727" y="157124"/>
              <a:ext cx="1175760" cy="947520"/>
            </p14:xfrm>
          </p:contentPart>
        </mc:Choice>
        <mc:Fallback>
          <p:pic>
            <p:nvPicPr>
              <p:cNvPr id="27" name="Freihand 26">
                <a:extLst>
                  <a:ext uri="{FF2B5EF4-FFF2-40B4-BE49-F238E27FC236}">
                    <a16:creationId xmlns:a16="http://schemas.microsoft.com/office/drawing/2014/main" id="{729B8B9B-775A-942B-7671-A66EC2AF052F}"/>
                  </a:ext>
                </a:extLst>
              </p:cNvPr>
              <p:cNvPicPr/>
              <p:nvPr/>
            </p:nvPicPr>
            <p:blipFill>
              <a:blip r:embed="rId338"/>
              <a:stretch>
                <a:fillRect/>
              </a:stretch>
            </p:blipFill>
            <p:spPr>
              <a:xfrm>
                <a:off x="10400727" y="148484"/>
                <a:ext cx="1193400" cy="965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7" name="Freihand 46">
                <a:extLst>
                  <a:ext uri="{FF2B5EF4-FFF2-40B4-BE49-F238E27FC236}">
                    <a16:creationId xmlns:a16="http://schemas.microsoft.com/office/drawing/2014/main" id="{0230EE24-2D09-8538-0C6A-44A55EBEFCE5}"/>
                  </a:ext>
                </a:extLst>
              </p14:cNvPr>
              <p14:cNvContentPartPr/>
              <p14:nvPr/>
            </p14:nvContentPartPr>
            <p14:xfrm>
              <a:off x="781527" y="2099324"/>
              <a:ext cx="5716440" cy="817920"/>
            </p14:xfrm>
          </p:contentPart>
        </mc:Choice>
        <mc:Fallback>
          <p:pic>
            <p:nvPicPr>
              <p:cNvPr id="47" name="Freihand 46">
                <a:extLst>
                  <a:ext uri="{FF2B5EF4-FFF2-40B4-BE49-F238E27FC236}">
                    <a16:creationId xmlns:a16="http://schemas.microsoft.com/office/drawing/2014/main" id="{0230EE24-2D09-8538-0C6A-44A55EBEFCE5}"/>
                  </a:ext>
                </a:extLst>
              </p:cNvPr>
              <p:cNvPicPr/>
              <p:nvPr/>
            </p:nvPicPr>
            <p:blipFill>
              <a:blip r:embed="rId340"/>
              <a:stretch>
                <a:fillRect/>
              </a:stretch>
            </p:blipFill>
            <p:spPr>
              <a:xfrm>
                <a:off x="772527" y="2090324"/>
                <a:ext cx="5734080" cy="835560"/>
              </a:xfrm>
              <a:prstGeom prst="rect">
                <a:avLst/>
              </a:prstGeom>
            </p:spPr>
          </p:pic>
        </mc:Fallback>
      </mc:AlternateContent>
      <p:grpSp>
        <p:nvGrpSpPr>
          <p:cNvPr id="73" name="Gruppieren 72">
            <a:extLst>
              <a:ext uri="{FF2B5EF4-FFF2-40B4-BE49-F238E27FC236}">
                <a16:creationId xmlns:a16="http://schemas.microsoft.com/office/drawing/2014/main" id="{C074F8C1-6911-B982-B107-742595FDC605}"/>
              </a:ext>
            </a:extLst>
          </p:cNvPr>
          <p:cNvGrpSpPr/>
          <p:nvPr/>
        </p:nvGrpSpPr>
        <p:grpSpPr>
          <a:xfrm>
            <a:off x="1040007" y="4172564"/>
            <a:ext cx="7039080" cy="1191600"/>
            <a:chOff x="1040007" y="4172564"/>
            <a:chExt cx="7039080" cy="1191600"/>
          </a:xfrm>
        </p:grpSpPr>
        <mc:AlternateContent xmlns:mc="http://schemas.openxmlformats.org/markup-compatibility/2006">
          <mc:Choice xmlns:p14="http://schemas.microsoft.com/office/powerpoint/2010/main" Requires="p14">
            <p:contentPart p14:bwMode="auto" r:id="rId341">
              <p14:nvContentPartPr>
                <p14:cNvPr id="52" name="Freihand 51">
                  <a:extLst>
                    <a:ext uri="{FF2B5EF4-FFF2-40B4-BE49-F238E27FC236}">
                      <a16:creationId xmlns:a16="http://schemas.microsoft.com/office/drawing/2014/main" id="{FD43D458-3092-D282-7DE0-0C7A5660DB8E}"/>
                    </a:ext>
                  </a:extLst>
                </p14:cNvPr>
                <p14:cNvContentPartPr/>
                <p14:nvPr/>
              </p14:nvContentPartPr>
              <p14:xfrm>
                <a:off x="1215327" y="4172564"/>
                <a:ext cx="6863760" cy="250560"/>
              </p14:xfrm>
            </p:contentPart>
          </mc:Choice>
          <mc:Fallback>
            <p:pic>
              <p:nvPicPr>
                <p:cNvPr id="52" name="Freihand 51">
                  <a:extLst>
                    <a:ext uri="{FF2B5EF4-FFF2-40B4-BE49-F238E27FC236}">
                      <a16:creationId xmlns:a16="http://schemas.microsoft.com/office/drawing/2014/main" id="{FD43D458-3092-D282-7DE0-0C7A5660DB8E}"/>
                    </a:ext>
                  </a:extLst>
                </p:cNvPr>
                <p:cNvPicPr/>
                <p:nvPr/>
              </p:nvPicPr>
              <p:blipFill>
                <a:blip r:embed="rId342"/>
                <a:stretch>
                  <a:fillRect/>
                </a:stretch>
              </p:blipFill>
              <p:spPr>
                <a:xfrm>
                  <a:off x="1206327" y="4163564"/>
                  <a:ext cx="68814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55" name="Freihand 54">
                  <a:extLst>
                    <a:ext uri="{FF2B5EF4-FFF2-40B4-BE49-F238E27FC236}">
                      <a16:creationId xmlns:a16="http://schemas.microsoft.com/office/drawing/2014/main" id="{ADA35AC2-64BD-11B2-2A2E-55478D34AEF2}"/>
                    </a:ext>
                  </a:extLst>
                </p14:cNvPr>
                <p14:cNvContentPartPr/>
                <p14:nvPr/>
              </p14:nvContentPartPr>
              <p14:xfrm>
                <a:off x="1040007" y="4743164"/>
                <a:ext cx="2286000" cy="146160"/>
              </p14:xfrm>
            </p:contentPart>
          </mc:Choice>
          <mc:Fallback>
            <p:pic>
              <p:nvPicPr>
                <p:cNvPr id="55" name="Freihand 54">
                  <a:extLst>
                    <a:ext uri="{FF2B5EF4-FFF2-40B4-BE49-F238E27FC236}">
                      <a16:creationId xmlns:a16="http://schemas.microsoft.com/office/drawing/2014/main" id="{ADA35AC2-64BD-11B2-2A2E-55478D34AEF2}"/>
                    </a:ext>
                  </a:extLst>
                </p:cNvPr>
                <p:cNvPicPr/>
                <p:nvPr/>
              </p:nvPicPr>
              <p:blipFill>
                <a:blip r:embed="rId344"/>
                <a:stretch>
                  <a:fillRect/>
                </a:stretch>
              </p:blipFill>
              <p:spPr>
                <a:xfrm>
                  <a:off x="1031007" y="4734164"/>
                  <a:ext cx="2303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59" name="Freihand 58">
                  <a:extLst>
                    <a:ext uri="{FF2B5EF4-FFF2-40B4-BE49-F238E27FC236}">
                      <a16:creationId xmlns:a16="http://schemas.microsoft.com/office/drawing/2014/main" id="{12236DDF-0FD7-1F49-5DB6-0F7FFDD45B4D}"/>
                    </a:ext>
                  </a:extLst>
                </p14:cNvPr>
                <p14:cNvContentPartPr/>
                <p14:nvPr/>
              </p14:nvContentPartPr>
              <p14:xfrm>
                <a:off x="3774927" y="4413404"/>
                <a:ext cx="1319040" cy="950760"/>
              </p14:xfrm>
            </p:contentPart>
          </mc:Choice>
          <mc:Fallback>
            <p:pic>
              <p:nvPicPr>
                <p:cNvPr id="59" name="Freihand 58">
                  <a:extLst>
                    <a:ext uri="{FF2B5EF4-FFF2-40B4-BE49-F238E27FC236}">
                      <a16:creationId xmlns:a16="http://schemas.microsoft.com/office/drawing/2014/main" id="{12236DDF-0FD7-1F49-5DB6-0F7FFDD45B4D}"/>
                    </a:ext>
                  </a:extLst>
                </p:cNvPr>
                <p:cNvPicPr/>
                <p:nvPr/>
              </p:nvPicPr>
              <p:blipFill>
                <a:blip r:embed="rId346"/>
                <a:stretch>
                  <a:fillRect/>
                </a:stretch>
              </p:blipFill>
              <p:spPr>
                <a:xfrm>
                  <a:off x="3765927" y="4404404"/>
                  <a:ext cx="1336680" cy="968400"/>
                </a:xfrm>
                <a:prstGeom prst="rect">
                  <a:avLst/>
                </a:prstGeom>
              </p:spPr>
            </p:pic>
          </mc:Fallback>
        </mc:AlternateContent>
      </p:grpSp>
      <p:grpSp>
        <p:nvGrpSpPr>
          <p:cNvPr id="117" name="Gruppieren 116">
            <a:extLst>
              <a:ext uri="{FF2B5EF4-FFF2-40B4-BE49-F238E27FC236}">
                <a16:creationId xmlns:a16="http://schemas.microsoft.com/office/drawing/2014/main" id="{8648C22D-9716-7A28-F498-02676267F1B7}"/>
              </a:ext>
            </a:extLst>
          </p:cNvPr>
          <p:cNvGrpSpPr/>
          <p:nvPr/>
        </p:nvGrpSpPr>
        <p:grpSpPr>
          <a:xfrm>
            <a:off x="9879807" y="481844"/>
            <a:ext cx="155160" cy="511920"/>
            <a:chOff x="9879807" y="481844"/>
            <a:chExt cx="155160" cy="511920"/>
          </a:xfrm>
        </p:grpSpPr>
        <mc:AlternateContent xmlns:mc="http://schemas.openxmlformats.org/markup-compatibility/2006">
          <mc:Choice xmlns:p14="http://schemas.microsoft.com/office/powerpoint/2010/main" Requires="p14">
            <p:contentPart p14:bwMode="auto" r:id="rId347">
              <p14:nvContentPartPr>
                <p14:cNvPr id="89" name="Freihand 88">
                  <a:extLst>
                    <a:ext uri="{FF2B5EF4-FFF2-40B4-BE49-F238E27FC236}">
                      <a16:creationId xmlns:a16="http://schemas.microsoft.com/office/drawing/2014/main" id="{1FDF67AA-04C9-4189-51FC-CC9942A0334B}"/>
                    </a:ext>
                  </a:extLst>
                </p14:cNvPr>
                <p14:cNvContentPartPr/>
                <p14:nvPr/>
              </p14:nvContentPartPr>
              <p14:xfrm>
                <a:off x="9917247" y="481844"/>
                <a:ext cx="23400" cy="217080"/>
              </p14:xfrm>
            </p:contentPart>
          </mc:Choice>
          <mc:Fallback>
            <p:pic>
              <p:nvPicPr>
                <p:cNvPr id="89" name="Freihand 88">
                  <a:extLst>
                    <a:ext uri="{FF2B5EF4-FFF2-40B4-BE49-F238E27FC236}">
                      <a16:creationId xmlns:a16="http://schemas.microsoft.com/office/drawing/2014/main" id="{1FDF67AA-04C9-4189-51FC-CC9942A0334B}"/>
                    </a:ext>
                  </a:extLst>
                </p:cNvPr>
                <p:cNvPicPr/>
                <p:nvPr/>
              </p:nvPicPr>
              <p:blipFill>
                <a:blip r:embed="rId348"/>
                <a:stretch>
                  <a:fillRect/>
                </a:stretch>
              </p:blipFill>
              <p:spPr>
                <a:xfrm>
                  <a:off x="9908607" y="473204"/>
                  <a:ext cx="41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1" name="Freihand 110">
                  <a:extLst>
                    <a:ext uri="{FF2B5EF4-FFF2-40B4-BE49-F238E27FC236}">
                      <a16:creationId xmlns:a16="http://schemas.microsoft.com/office/drawing/2014/main" id="{6F39E765-617C-8B48-F2B1-7652F53399C9}"/>
                    </a:ext>
                  </a:extLst>
                </p14:cNvPr>
                <p14:cNvContentPartPr/>
                <p14:nvPr/>
              </p14:nvContentPartPr>
              <p14:xfrm>
                <a:off x="9879807" y="588764"/>
                <a:ext cx="155160" cy="190080"/>
              </p14:xfrm>
            </p:contentPart>
          </mc:Choice>
          <mc:Fallback>
            <p:pic>
              <p:nvPicPr>
                <p:cNvPr id="111" name="Freihand 110">
                  <a:extLst>
                    <a:ext uri="{FF2B5EF4-FFF2-40B4-BE49-F238E27FC236}">
                      <a16:creationId xmlns:a16="http://schemas.microsoft.com/office/drawing/2014/main" id="{6F39E765-617C-8B48-F2B1-7652F53399C9}"/>
                    </a:ext>
                  </a:extLst>
                </p:cNvPr>
                <p:cNvPicPr/>
                <p:nvPr/>
              </p:nvPicPr>
              <p:blipFill>
                <a:blip r:embed="rId350"/>
                <a:stretch>
                  <a:fillRect/>
                </a:stretch>
              </p:blipFill>
              <p:spPr>
                <a:xfrm>
                  <a:off x="9870807" y="579764"/>
                  <a:ext cx="172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3" name="Freihand 112">
                  <a:extLst>
                    <a:ext uri="{FF2B5EF4-FFF2-40B4-BE49-F238E27FC236}">
                      <a16:creationId xmlns:a16="http://schemas.microsoft.com/office/drawing/2014/main" id="{792D6204-4863-8A00-67F3-93AF8CF53BBB}"/>
                    </a:ext>
                  </a:extLst>
                </p14:cNvPr>
                <p14:cNvContentPartPr/>
                <p14:nvPr/>
              </p14:nvContentPartPr>
              <p14:xfrm>
                <a:off x="9912207" y="776324"/>
                <a:ext cx="24480" cy="217440"/>
              </p14:xfrm>
            </p:contentPart>
          </mc:Choice>
          <mc:Fallback>
            <p:pic>
              <p:nvPicPr>
                <p:cNvPr id="113" name="Freihand 112">
                  <a:extLst>
                    <a:ext uri="{FF2B5EF4-FFF2-40B4-BE49-F238E27FC236}">
                      <a16:creationId xmlns:a16="http://schemas.microsoft.com/office/drawing/2014/main" id="{792D6204-4863-8A00-67F3-93AF8CF53BBB}"/>
                    </a:ext>
                  </a:extLst>
                </p:cNvPr>
                <p:cNvPicPr/>
                <p:nvPr/>
              </p:nvPicPr>
              <p:blipFill>
                <a:blip r:embed="rId352"/>
                <a:stretch>
                  <a:fillRect/>
                </a:stretch>
              </p:blipFill>
              <p:spPr>
                <a:xfrm>
                  <a:off x="9903567" y="767684"/>
                  <a:ext cx="42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5" name="Freihand 114">
                  <a:extLst>
                    <a:ext uri="{FF2B5EF4-FFF2-40B4-BE49-F238E27FC236}">
                      <a16:creationId xmlns:a16="http://schemas.microsoft.com/office/drawing/2014/main" id="{60219B1B-6BB2-25C2-88D9-01646BD8648F}"/>
                    </a:ext>
                  </a:extLst>
                </p14:cNvPr>
                <p14:cNvContentPartPr/>
                <p14:nvPr/>
              </p14:nvContentPartPr>
              <p14:xfrm>
                <a:off x="9885567" y="747884"/>
                <a:ext cx="95040" cy="125280"/>
              </p14:xfrm>
            </p:contentPart>
          </mc:Choice>
          <mc:Fallback>
            <p:pic>
              <p:nvPicPr>
                <p:cNvPr id="115" name="Freihand 114">
                  <a:extLst>
                    <a:ext uri="{FF2B5EF4-FFF2-40B4-BE49-F238E27FC236}">
                      <a16:creationId xmlns:a16="http://schemas.microsoft.com/office/drawing/2014/main" id="{60219B1B-6BB2-25C2-88D9-01646BD8648F}"/>
                    </a:ext>
                  </a:extLst>
                </p:cNvPr>
                <p:cNvPicPr/>
                <p:nvPr/>
              </p:nvPicPr>
              <p:blipFill>
                <a:blip r:embed="rId354"/>
                <a:stretch>
                  <a:fillRect/>
                </a:stretch>
              </p:blipFill>
              <p:spPr>
                <a:xfrm>
                  <a:off x="9876927" y="739244"/>
                  <a:ext cx="112680" cy="14292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CED6377-74A1-522F-0F59-9B461C1DC6C0}"/>
                  </a:ext>
                </a:extLst>
              </p14:cNvPr>
              <p14:cNvContentPartPr/>
              <p14:nvPr/>
            </p14:nvContentPartPr>
            <p14:xfrm>
              <a:off x="1056927" y="1327222"/>
              <a:ext cx="352080" cy="490320"/>
            </p14:xfrm>
          </p:contentPart>
        </mc:Choice>
        <mc:Fallback>
          <p:pic>
            <p:nvPicPr>
              <p:cNvPr id="2" name="Freihand 1">
                <a:extLst>
                  <a:ext uri="{FF2B5EF4-FFF2-40B4-BE49-F238E27FC236}">
                    <a16:creationId xmlns:a16="http://schemas.microsoft.com/office/drawing/2014/main" id="{9CED6377-74A1-522F-0F59-9B461C1DC6C0}"/>
                  </a:ext>
                </a:extLst>
              </p:cNvPr>
              <p:cNvPicPr/>
              <p:nvPr/>
            </p:nvPicPr>
            <p:blipFill>
              <a:blip r:embed="rId5"/>
              <a:stretch>
                <a:fillRect/>
              </a:stretch>
            </p:blipFill>
            <p:spPr>
              <a:xfrm>
                <a:off x="1048287" y="1318222"/>
                <a:ext cx="369720" cy="507960"/>
              </a:xfrm>
              <a:prstGeom prst="rect">
                <a:avLst/>
              </a:prstGeom>
            </p:spPr>
          </p:pic>
        </mc:Fallback>
      </mc:AlternateContent>
      <p:grpSp>
        <p:nvGrpSpPr>
          <p:cNvPr id="10" name="Gruppieren 9">
            <a:extLst>
              <a:ext uri="{FF2B5EF4-FFF2-40B4-BE49-F238E27FC236}">
                <a16:creationId xmlns:a16="http://schemas.microsoft.com/office/drawing/2014/main" id="{2D0C1D50-DF7A-C449-90C8-B5524ADC9309}"/>
              </a:ext>
            </a:extLst>
          </p:cNvPr>
          <p:cNvGrpSpPr/>
          <p:nvPr/>
        </p:nvGrpSpPr>
        <p:grpSpPr>
          <a:xfrm>
            <a:off x="1051167" y="1093222"/>
            <a:ext cx="866880" cy="938520"/>
            <a:chOff x="1051167" y="1093222"/>
            <a:chExt cx="866880" cy="93852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773A3ED-0822-071F-A3DE-A00CAE4D4767}"/>
                    </a:ext>
                  </a:extLst>
                </p14:cNvPr>
                <p14:cNvContentPartPr/>
                <p14:nvPr/>
              </p14:nvContentPartPr>
              <p14:xfrm>
                <a:off x="1524927" y="1205182"/>
                <a:ext cx="244800" cy="345240"/>
              </p14:xfrm>
            </p:contentPart>
          </mc:Choice>
          <mc:Fallback>
            <p:pic>
              <p:nvPicPr>
                <p:cNvPr id="3" name="Freihand 2">
                  <a:extLst>
                    <a:ext uri="{FF2B5EF4-FFF2-40B4-BE49-F238E27FC236}">
                      <a16:creationId xmlns:a16="http://schemas.microsoft.com/office/drawing/2014/main" id="{3773A3ED-0822-071F-A3DE-A00CAE4D4767}"/>
                    </a:ext>
                  </a:extLst>
                </p:cNvPr>
                <p:cNvPicPr/>
                <p:nvPr/>
              </p:nvPicPr>
              <p:blipFill>
                <a:blip r:embed="rId7"/>
                <a:stretch>
                  <a:fillRect/>
                </a:stretch>
              </p:blipFill>
              <p:spPr>
                <a:xfrm>
                  <a:off x="1515927" y="1196182"/>
                  <a:ext cx="26244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678995D9-C38F-083D-5B7C-B7CCA0B523B6}"/>
                    </a:ext>
                  </a:extLst>
                </p14:cNvPr>
                <p14:cNvContentPartPr/>
                <p14:nvPr/>
              </p14:nvContentPartPr>
              <p14:xfrm>
                <a:off x="1523487" y="1547182"/>
                <a:ext cx="210240" cy="365760"/>
              </p14:xfrm>
            </p:contentPart>
          </mc:Choice>
          <mc:Fallback>
            <p:pic>
              <p:nvPicPr>
                <p:cNvPr id="4" name="Freihand 3">
                  <a:extLst>
                    <a:ext uri="{FF2B5EF4-FFF2-40B4-BE49-F238E27FC236}">
                      <a16:creationId xmlns:a16="http://schemas.microsoft.com/office/drawing/2014/main" id="{678995D9-C38F-083D-5B7C-B7CCA0B523B6}"/>
                    </a:ext>
                  </a:extLst>
                </p:cNvPr>
                <p:cNvPicPr/>
                <p:nvPr/>
              </p:nvPicPr>
              <p:blipFill>
                <a:blip r:embed="rId9"/>
                <a:stretch>
                  <a:fillRect/>
                </a:stretch>
              </p:blipFill>
              <p:spPr>
                <a:xfrm>
                  <a:off x="1514847" y="1538182"/>
                  <a:ext cx="2278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286C279-0368-06B7-BD86-8B9C8B1E46E5}"/>
                    </a:ext>
                  </a:extLst>
                </p14:cNvPr>
                <p14:cNvContentPartPr/>
                <p14:nvPr/>
              </p14:nvContentPartPr>
              <p14:xfrm>
                <a:off x="1051167" y="1093222"/>
                <a:ext cx="866880" cy="938520"/>
              </p14:xfrm>
            </p:contentPart>
          </mc:Choice>
          <mc:Fallback>
            <p:pic>
              <p:nvPicPr>
                <p:cNvPr id="9" name="Freihand 8">
                  <a:extLst>
                    <a:ext uri="{FF2B5EF4-FFF2-40B4-BE49-F238E27FC236}">
                      <a16:creationId xmlns:a16="http://schemas.microsoft.com/office/drawing/2014/main" id="{0286C279-0368-06B7-BD86-8B9C8B1E46E5}"/>
                    </a:ext>
                  </a:extLst>
                </p:cNvPr>
                <p:cNvPicPr/>
                <p:nvPr/>
              </p:nvPicPr>
              <p:blipFill>
                <a:blip r:embed="rId11"/>
                <a:stretch>
                  <a:fillRect/>
                </a:stretch>
              </p:blipFill>
              <p:spPr>
                <a:xfrm>
                  <a:off x="1042527" y="1084582"/>
                  <a:ext cx="884520" cy="956160"/>
                </a:xfrm>
                <a:prstGeom prst="rect">
                  <a:avLst/>
                </a:prstGeom>
              </p:spPr>
            </p:pic>
          </mc:Fallback>
        </mc:AlternateContent>
      </p:grpSp>
      <p:grpSp>
        <p:nvGrpSpPr>
          <p:cNvPr id="24" name="Gruppieren 23">
            <a:extLst>
              <a:ext uri="{FF2B5EF4-FFF2-40B4-BE49-F238E27FC236}">
                <a16:creationId xmlns:a16="http://schemas.microsoft.com/office/drawing/2014/main" id="{7ECC783B-E50F-E522-F249-1F7962BF99AA}"/>
              </a:ext>
            </a:extLst>
          </p:cNvPr>
          <p:cNvGrpSpPr/>
          <p:nvPr/>
        </p:nvGrpSpPr>
        <p:grpSpPr>
          <a:xfrm>
            <a:off x="1379847" y="5134222"/>
            <a:ext cx="1348200" cy="775800"/>
            <a:chOff x="1379847" y="5134222"/>
            <a:chExt cx="1348200" cy="775800"/>
          </a:xfrm>
        </p:grpSpPr>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89097785-C27B-D6A4-A161-9A56F076D2CA}"/>
                    </a:ext>
                  </a:extLst>
                </p14:cNvPr>
                <p14:cNvContentPartPr/>
                <p14:nvPr/>
              </p14:nvContentPartPr>
              <p14:xfrm>
                <a:off x="1460487" y="5246182"/>
                <a:ext cx="21960" cy="162360"/>
              </p14:xfrm>
            </p:contentPart>
          </mc:Choice>
          <mc:Fallback>
            <p:pic>
              <p:nvPicPr>
                <p:cNvPr id="11" name="Freihand 10">
                  <a:extLst>
                    <a:ext uri="{FF2B5EF4-FFF2-40B4-BE49-F238E27FC236}">
                      <a16:creationId xmlns:a16="http://schemas.microsoft.com/office/drawing/2014/main" id="{89097785-C27B-D6A4-A161-9A56F076D2CA}"/>
                    </a:ext>
                  </a:extLst>
                </p:cNvPr>
                <p:cNvPicPr/>
                <p:nvPr/>
              </p:nvPicPr>
              <p:blipFill>
                <a:blip r:embed="rId13"/>
                <a:stretch>
                  <a:fillRect/>
                </a:stretch>
              </p:blipFill>
              <p:spPr>
                <a:xfrm>
                  <a:off x="1451487" y="5237542"/>
                  <a:ext cx="39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17CB6992-8819-492D-894C-0C6D6F5B375C}"/>
                    </a:ext>
                  </a:extLst>
                </p14:cNvPr>
                <p14:cNvContentPartPr/>
                <p14:nvPr/>
              </p14:nvContentPartPr>
              <p14:xfrm>
                <a:off x="1391367" y="5308822"/>
                <a:ext cx="131400" cy="12600"/>
              </p14:xfrm>
            </p:contentPart>
          </mc:Choice>
          <mc:Fallback>
            <p:pic>
              <p:nvPicPr>
                <p:cNvPr id="12" name="Freihand 11">
                  <a:extLst>
                    <a:ext uri="{FF2B5EF4-FFF2-40B4-BE49-F238E27FC236}">
                      <a16:creationId xmlns:a16="http://schemas.microsoft.com/office/drawing/2014/main" id="{17CB6992-8819-492D-894C-0C6D6F5B375C}"/>
                    </a:ext>
                  </a:extLst>
                </p:cNvPr>
                <p:cNvPicPr/>
                <p:nvPr/>
              </p:nvPicPr>
              <p:blipFill>
                <a:blip r:embed="rId15"/>
                <a:stretch>
                  <a:fillRect/>
                </a:stretch>
              </p:blipFill>
              <p:spPr>
                <a:xfrm>
                  <a:off x="1382367" y="5299822"/>
                  <a:ext cx="149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8AF05E97-3E5D-5BE0-C3C2-B6DB0B7303B9}"/>
                    </a:ext>
                  </a:extLst>
                </p14:cNvPr>
                <p14:cNvContentPartPr/>
                <p14:nvPr/>
              </p14:nvContentPartPr>
              <p14:xfrm>
                <a:off x="1628247" y="5319622"/>
                <a:ext cx="70200" cy="14400"/>
              </p14:xfrm>
            </p:contentPart>
          </mc:Choice>
          <mc:Fallback>
            <p:pic>
              <p:nvPicPr>
                <p:cNvPr id="14" name="Freihand 13">
                  <a:extLst>
                    <a:ext uri="{FF2B5EF4-FFF2-40B4-BE49-F238E27FC236}">
                      <a16:creationId xmlns:a16="http://schemas.microsoft.com/office/drawing/2014/main" id="{8AF05E97-3E5D-5BE0-C3C2-B6DB0B7303B9}"/>
                    </a:ext>
                  </a:extLst>
                </p:cNvPr>
                <p:cNvPicPr/>
                <p:nvPr/>
              </p:nvPicPr>
              <p:blipFill>
                <a:blip r:embed="rId17"/>
                <a:stretch>
                  <a:fillRect/>
                </a:stretch>
              </p:blipFill>
              <p:spPr>
                <a:xfrm>
                  <a:off x="1619247" y="5310622"/>
                  <a:ext cx="87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B7BA0ADA-0093-C525-4140-0F62D9EBA6A3}"/>
                    </a:ext>
                  </a:extLst>
                </p14:cNvPr>
                <p14:cNvContentPartPr/>
                <p14:nvPr/>
              </p14:nvContentPartPr>
              <p14:xfrm>
                <a:off x="1593687" y="5381902"/>
                <a:ext cx="50400" cy="52200"/>
              </p14:xfrm>
            </p:contentPart>
          </mc:Choice>
          <mc:Fallback>
            <p:pic>
              <p:nvPicPr>
                <p:cNvPr id="15" name="Freihand 14">
                  <a:extLst>
                    <a:ext uri="{FF2B5EF4-FFF2-40B4-BE49-F238E27FC236}">
                      <a16:creationId xmlns:a16="http://schemas.microsoft.com/office/drawing/2014/main" id="{B7BA0ADA-0093-C525-4140-0F62D9EBA6A3}"/>
                    </a:ext>
                  </a:extLst>
                </p:cNvPr>
                <p:cNvPicPr/>
                <p:nvPr/>
              </p:nvPicPr>
              <p:blipFill>
                <a:blip r:embed="rId19"/>
                <a:stretch>
                  <a:fillRect/>
                </a:stretch>
              </p:blipFill>
              <p:spPr>
                <a:xfrm>
                  <a:off x="1584687" y="5372902"/>
                  <a:ext cx="68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2D1B16B4-CC7E-48CF-73E7-0774E45106F4}"/>
                    </a:ext>
                  </a:extLst>
                </p14:cNvPr>
                <p14:cNvContentPartPr/>
                <p14:nvPr/>
              </p14:nvContentPartPr>
              <p14:xfrm>
                <a:off x="1721487" y="5199022"/>
                <a:ext cx="28800" cy="102600"/>
              </p14:xfrm>
            </p:contentPart>
          </mc:Choice>
          <mc:Fallback>
            <p:pic>
              <p:nvPicPr>
                <p:cNvPr id="16" name="Freihand 15">
                  <a:extLst>
                    <a:ext uri="{FF2B5EF4-FFF2-40B4-BE49-F238E27FC236}">
                      <a16:creationId xmlns:a16="http://schemas.microsoft.com/office/drawing/2014/main" id="{2D1B16B4-CC7E-48CF-73E7-0774E45106F4}"/>
                    </a:ext>
                  </a:extLst>
                </p:cNvPr>
                <p:cNvPicPr/>
                <p:nvPr/>
              </p:nvPicPr>
              <p:blipFill>
                <a:blip r:embed="rId21"/>
                <a:stretch>
                  <a:fillRect/>
                </a:stretch>
              </p:blipFill>
              <p:spPr>
                <a:xfrm>
                  <a:off x="1712487" y="5190022"/>
                  <a:ext cx="46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A6FE64E3-A1FE-536D-1460-8743C18ECEE3}"/>
                    </a:ext>
                  </a:extLst>
                </p14:cNvPr>
                <p14:cNvContentPartPr/>
                <p14:nvPr/>
              </p14:nvContentPartPr>
              <p14:xfrm>
                <a:off x="1379847" y="5402782"/>
                <a:ext cx="35280" cy="51480"/>
              </p14:xfrm>
            </p:contentPart>
          </mc:Choice>
          <mc:Fallback>
            <p:pic>
              <p:nvPicPr>
                <p:cNvPr id="18" name="Freihand 17">
                  <a:extLst>
                    <a:ext uri="{FF2B5EF4-FFF2-40B4-BE49-F238E27FC236}">
                      <a16:creationId xmlns:a16="http://schemas.microsoft.com/office/drawing/2014/main" id="{A6FE64E3-A1FE-536D-1460-8743C18ECEE3}"/>
                    </a:ext>
                  </a:extLst>
                </p:cNvPr>
                <p:cNvPicPr/>
                <p:nvPr/>
              </p:nvPicPr>
              <p:blipFill>
                <a:blip r:embed="rId23"/>
                <a:stretch>
                  <a:fillRect/>
                </a:stretch>
              </p:blipFill>
              <p:spPr>
                <a:xfrm>
                  <a:off x="1371207" y="5393782"/>
                  <a:ext cx="52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BA1E1DB9-C811-6653-6EF3-EEB6857F5AB2}"/>
                    </a:ext>
                  </a:extLst>
                </p14:cNvPr>
                <p14:cNvContentPartPr/>
                <p14:nvPr/>
              </p14:nvContentPartPr>
              <p14:xfrm>
                <a:off x="1419447" y="5425462"/>
                <a:ext cx="720" cy="15480"/>
              </p14:xfrm>
            </p:contentPart>
          </mc:Choice>
          <mc:Fallback>
            <p:pic>
              <p:nvPicPr>
                <p:cNvPr id="19" name="Freihand 18">
                  <a:extLst>
                    <a:ext uri="{FF2B5EF4-FFF2-40B4-BE49-F238E27FC236}">
                      <a16:creationId xmlns:a16="http://schemas.microsoft.com/office/drawing/2014/main" id="{BA1E1DB9-C811-6653-6EF3-EEB6857F5AB2}"/>
                    </a:ext>
                  </a:extLst>
                </p:cNvPr>
                <p:cNvPicPr/>
                <p:nvPr/>
              </p:nvPicPr>
              <p:blipFill>
                <a:blip r:embed="rId25"/>
                <a:stretch>
                  <a:fillRect/>
                </a:stretch>
              </p:blipFill>
              <p:spPr>
                <a:xfrm>
                  <a:off x="1410807" y="5416462"/>
                  <a:ext cx="18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5B6BE6B1-6C72-F10E-3F9A-368B3B7BF06E}"/>
                    </a:ext>
                  </a:extLst>
                </p14:cNvPr>
                <p14:cNvContentPartPr/>
                <p14:nvPr/>
              </p14:nvContentPartPr>
              <p14:xfrm>
                <a:off x="1492887" y="5134222"/>
                <a:ext cx="51840" cy="93960"/>
              </p14:xfrm>
            </p:contentPart>
          </mc:Choice>
          <mc:Fallback>
            <p:pic>
              <p:nvPicPr>
                <p:cNvPr id="20" name="Freihand 19">
                  <a:extLst>
                    <a:ext uri="{FF2B5EF4-FFF2-40B4-BE49-F238E27FC236}">
                      <a16:creationId xmlns:a16="http://schemas.microsoft.com/office/drawing/2014/main" id="{5B6BE6B1-6C72-F10E-3F9A-368B3B7BF06E}"/>
                    </a:ext>
                  </a:extLst>
                </p:cNvPr>
                <p:cNvPicPr/>
                <p:nvPr/>
              </p:nvPicPr>
              <p:blipFill>
                <a:blip r:embed="rId27"/>
                <a:stretch>
                  <a:fillRect/>
                </a:stretch>
              </p:blipFill>
              <p:spPr>
                <a:xfrm>
                  <a:off x="1484247" y="5125582"/>
                  <a:ext cx="69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637DDFE1-5F11-2D11-36E0-6DCC265E2ED7}"/>
                    </a:ext>
                  </a:extLst>
                </p14:cNvPr>
                <p14:cNvContentPartPr/>
                <p14:nvPr/>
              </p14:nvContentPartPr>
              <p14:xfrm>
                <a:off x="1780167" y="5360302"/>
                <a:ext cx="457560" cy="549720"/>
              </p14:xfrm>
            </p:contentPart>
          </mc:Choice>
          <mc:Fallback>
            <p:pic>
              <p:nvPicPr>
                <p:cNvPr id="22" name="Freihand 21">
                  <a:extLst>
                    <a:ext uri="{FF2B5EF4-FFF2-40B4-BE49-F238E27FC236}">
                      <a16:creationId xmlns:a16="http://schemas.microsoft.com/office/drawing/2014/main" id="{637DDFE1-5F11-2D11-36E0-6DCC265E2ED7}"/>
                    </a:ext>
                  </a:extLst>
                </p:cNvPr>
                <p:cNvPicPr/>
                <p:nvPr/>
              </p:nvPicPr>
              <p:blipFill>
                <a:blip r:embed="rId29"/>
                <a:stretch>
                  <a:fillRect/>
                </a:stretch>
              </p:blipFill>
              <p:spPr>
                <a:xfrm>
                  <a:off x="1771167" y="5351662"/>
                  <a:ext cx="47520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EB0C1A12-070E-CFD7-1811-E21A636462FD}"/>
                    </a:ext>
                  </a:extLst>
                </p14:cNvPr>
                <p14:cNvContentPartPr/>
                <p14:nvPr/>
              </p14:nvContentPartPr>
              <p14:xfrm>
                <a:off x="2298567" y="5377222"/>
                <a:ext cx="429480" cy="484560"/>
              </p14:xfrm>
            </p:contentPart>
          </mc:Choice>
          <mc:Fallback>
            <p:pic>
              <p:nvPicPr>
                <p:cNvPr id="23" name="Freihand 22">
                  <a:extLst>
                    <a:ext uri="{FF2B5EF4-FFF2-40B4-BE49-F238E27FC236}">
                      <a16:creationId xmlns:a16="http://schemas.microsoft.com/office/drawing/2014/main" id="{EB0C1A12-070E-CFD7-1811-E21A636462FD}"/>
                    </a:ext>
                  </a:extLst>
                </p:cNvPr>
                <p:cNvPicPr/>
                <p:nvPr/>
              </p:nvPicPr>
              <p:blipFill>
                <a:blip r:embed="rId31"/>
                <a:stretch>
                  <a:fillRect/>
                </a:stretch>
              </p:blipFill>
              <p:spPr>
                <a:xfrm>
                  <a:off x="2289927" y="5368222"/>
                  <a:ext cx="447120" cy="50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48A3C770-BD06-4D2E-21AE-44FFDF17439C}"/>
                  </a:ext>
                </a:extLst>
              </p14:cNvPr>
              <p14:cNvContentPartPr/>
              <p14:nvPr/>
            </p14:nvContentPartPr>
            <p14:xfrm>
              <a:off x="5574567" y="5337982"/>
              <a:ext cx="694440" cy="585360"/>
            </p14:xfrm>
          </p:contentPart>
        </mc:Choice>
        <mc:Fallback>
          <p:pic>
            <p:nvPicPr>
              <p:cNvPr id="25" name="Freihand 24">
                <a:extLst>
                  <a:ext uri="{FF2B5EF4-FFF2-40B4-BE49-F238E27FC236}">
                    <a16:creationId xmlns:a16="http://schemas.microsoft.com/office/drawing/2014/main" id="{48A3C770-BD06-4D2E-21AE-44FFDF17439C}"/>
                  </a:ext>
                </a:extLst>
              </p:cNvPr>
              <p:cNvPicPr/>
              <p:nvPr/>
            </p:nvPicPr>
            <p:blipFill>
              <a:blip r:embed="rId33"/>
              <a:stretch>
                <a:fillRect/>
              </a:stretch>
            </p:blipFill>
            <p:spPr>
              <a:xfrm>
                <a:off x="5565567" y="5329342"/>
                <a:ext cx="712080" cy="603000"/>
              </a:xfrm>
              <a:prstGeom prst="rect">
                <a:avLst/>
              </a:prstGeom>
            </p:spPr>
          </p:pic>
        </mc:Fallback>
      </mc:AlternateContent>
      <p:grpSp>
        <p:nvGrpSpPr>
          <p:cNvPr id="29" name="Gruppieren 28">
            <a:extLst>
              <a:ext uri="{FF2B5EF4-FFF2-40B4-BE49-F238E27FC236}">
                <a16:creationId xmlns:a16="http://schemas.microsoft.com/office/drawing/2014/main" id="{9D61D67F-A189-17A0-3A02-18D14E953CD9}"/>
              </a:ext>
            </a:extLst>
          </p:cNvPr>
          <p:cNvGrpSpPr/>
          <p:nvPr/>
        </p:nvGrpSpPr>
        <p:grpSpPr>
          <a:xfrm>
            <a:off x="8038767" y="2272942"/>
            <a:ext cx="506160" cy="285480"/>
            <a:chOff x="8038767" y="2272942"/>
            <a:chExt cx="506160" cy="285480"/>
          </a:xfrm>
        </p:grpSpPr>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E058226F-9330-F5C4-7CFD-986782D96050}"/>
                    </a:ext>
                  </a:extLst>
                </p14:cNvPr>
                <p14:cNvContentPartPr/>
                <p14:nvPr/>
              </p14:nvContentPartPr>
              <p14:xfrm>
                <a:off x="8038767" y="2382742"/>
                <a:ext cx="275400" cy="73800"/>
              </p14:xfrm>
            </p:contentPart>
          </mc:Choice>
          <mc:Fallback>
            <p:pic>
              <p:nvPicPr>
                <p:cNvPr id="26" name="Freihand 25">
                  <a:extLst>
                    <a:ext uri="{FF2B5EF4-FFF2-40B4-BE49-F238E27FC236}">
                      <a16:creationId xmlns:a16="http://schemas.microsoft.com/office/drawing/2014/main" id="{E058226F-9330-F5C4-7CFD-986782D96050}"/>
                    </a:ext>
                  </a:extLst>
                </p:cNvPr>
                <p:cNvPicPr/>
                <p:nvPr/>
              </p:nvPicPr>
              <p:blipFill>
                <a:blip r:embed="rId35"/>
                <a:stretch>
                  <a:fillRect/>
                </a:stretch>
              </p:blipFill>
              <p:spPr>
                <a:xfrm>
                  <a:off x="8029767" y="2374102"/>
                  <a:ext cx="29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FD45C89A-6799-6FE7-DB19-354B4065B773}"/>
                    </a:ext>
                  </a:extLst>
                </p14:cNvPr>
                <p14:cNvContentPartPr/>
                <p14:nvPr/>
              </p14:nvContentPartPr>
              <p14:xfrm>
                <a:off x="8053167" y="2475622"/>
                <a:ext cx="246960" cy="82800"/>
              </p14:xfrm>
            </p:contentPart>
          </mc:Choice>
          <mc:Fallback>
            <p:pic>
              <p:nvPicPr>
                <p:cNvPr id="27" name="Freihand 26">
                  <a:extLst>
                    <a:ext uri="{FF2B5EF4-FFF2-40B4-BE49-F238E27FC236}">
                      <a16:creationId xmlns:a16="http://schemas.microsoft.com/office/drawing/2014/main" id="{FD45C89A-6799-6FE7-DB19-354B4065B773}"/>
                    </a:ext>
                  </a:extLst>
                </p:cNvPr>
                <p:cNvPicPr/>
                <p:nvPr/>
              </p:nvPicPr>
              <p:blipFill>
                <a:blip r:embed="rId37"/>
                <a:stretch>
                  <a:fillRect/>
                </a:stretch>
              </p:blipFill>
              <p:spPr>
                <a:xfrm>
                  <a:off x="8044167" y="2466982"/>
                  <a:ext cx="264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84A5DC8E-3DF4-8ADF-B5E9-4ADFD6E3086D}"/>
                    </a:ext>
                  </a:extLst>
                </p14:cNvPr>
                <p14:cNvContentPartPr/>
                <p14:nvPr/>
              </p14:nvContentPartPr>
              <p14:xfrm>
                <a:off x="8396247" y="2272942"/>
                <a:ext cx="148680" cy="284760"/>
              </p14:xfrm>
            </p:contentPart>
          </mc:Choice>
          <mc:Fallback>
            <p:pic>
              <p:nvPicPr>
                <p:cNvPr id="28" name="Freihand 27">
                  <a:extLst>
                    <a:ext uri="{FF2B5EF4-FFF2-40B4-BE49-F238E27FC236}">
                      <a16:creationId xmlns:a16="http://schemas.microsoft.com/office/drawing/2014/main" id="{84A5DC8E-3DF4-8ADF-B5E9-4ADFD6E3086D}"/>
                    </a:ext>
                  </a:extLst>
                </p:cNvPr>
                <p:cNvPicPr/>
                <p:nvPr/>
              </p:nvPicPr>
              <p:blipFill>
                <a:blip r:embed="rId39"/>
                <a:stretch>
                  <a:fillRect/>
                </a:stretch>
              </p:blipFill>
              <p:spPr>
                <a:xfrm>
                  <a:off x="8387607" y="2263942"/>
                  <a:ext cx="166320" cy="302400"/>
                </a:xfrm>
                <a:prstGeom prst="rect">
                  <a:avLst/>
                </a:prstGeom>
              </p:spPr>
            </p:pic>
          </mc:Fallback>
        </mc:AlternateContent>
      </p:grpSp>
      <p:grpSp>
        <p:nvGrpSpPr>
          <p:cNvPr id="81" name="Gruppieren 80">
            <a:extLst>
              <a:ext uri="{FF2B5EF4-FFF2-40B4-BE49-F238E27FC236}">
                <a16:creationId xmlns:a16="http://schemas.microsoft.com/office/drawing/2014/main" id="{2AB55854-AF9D-A27A-EEEF-138610822897}"/>
              </a:ext>
            </a:extLst>
          </p:cNvPr>
          <p:cNvGrpSpPr/>
          <p:nvPr/>
        </p:nvGrpSpPr>
        <p:grpSpPr>
          <a:xfrm>
            <a:off x="10394607" y="3527902"/>
            <a:ext cx="348840" cy="191520"/>
            <a:chOff x="10394607" y="3527902"/>
            <a:chExt cx="348840" cy="191520"/>
          </a:xfrm>
        </p:grpSpPr>
        <mc:AlternateContent xmlns:mc="http://schemas.openxmlformats.org/markup-compatibility/2006">
          <mc:Choice xmlns:p14="http://schemas.microsoft.com/office/powerpoint/2010/main" Requires="p14">
            <p:contentPart p14:bwMode="auto" r:id="rId40">
              <p14:nvContentPartPr>
                <p14:cNvPr id="73" name="Freihand 72">
                  <a:extLst>
                    <a:ext uri="{FF2B5EF4-FFF2-40B4-BE49-F238E27FC236}">
                      <a16:creationId xmlns:a16="http://schemas.microsoft.com/office/drawing/2014/main" id="{0230B026-DD6F-4678-D20E-CDE54C860F2E}"/>
                    </a:ext>
                  </a:extLst>
                </p14:cNvPr>
                <p14:cNvContentPartPr/>
                <p14:nvPr/>
              </p14:nvContentPartPr>
              <p14:xfrm>
                <a:off x="10394607" y="3603502"/>
                <a:ext cx="148680" cy="115920"/>
              </p14:xfrm>
            </p:contentPart>
          </mc:Choice>
          <mc:Fallback>
            <p:pic>
              <p:nvPicPr>
                <p:cNvPr id="73" name="Freihand 72">
                  <a:extLst>
                    <a:ext uri="{FF2B5EF4-FFF2-40B4-BE49-F238E27FC236}">
                      <a16:creationId xmlns:a16="http://schemas.microsoft.com/office/drawing/2014/main" id="{0230B026-DD6F-4678-D20E-CDE54C860F2E}"/>
                    </a:ext>
                  </a:extLst>
                </p:cNvPr>
                <p:cNvPicPr/>
                <p:nvPr/>
              </p:nvPicPr>
              <p:blipFill>
                <a:blip r:embed="rId41"/>
                <a:stretch>
                  <a:fillRect/>
                </a:stretch>
              </p:blipFill>
              <p:spPr>
                <a:xfrm>
                  <a:off x="10385607" y="3594502"/>
                  <a:ext cx="166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4" name="Freihand 73">
                  <a:extLst>
                    <a:ext uri="{FF2B5EF4-FFF2-40B4-BE49-F238E27FC236}">
                      <a16:creationId xmlns:a16="http://schemas.microsoft.com/office/drawing/2014/main" id="{B8BD2FE0-13F6-6A07-5DB3-3A016CD06B25}"/>
                    </a:ext>
                  </a:extLst>
                </p14:cNvPr>
                <p14:cNvContentPartPr/>
                <p14:nvPr/>
              </p14:nvContentPartPr>
              <p14:xfrm>
                <a:off x="10600527" y="3527902"/>
                <a:ext cx="142920" cy="163800"/>
              </p14:xfrm>
            </p:contentPart>
          </mc:Choice>
          <mc:Fallback>
            <p:pic>
              <p:nvPicPr>
                <p:cNvPr id="74" name="Freihand 73">
                  <a:extLst>
                    <a:ext uri="{FF2B5EF4-FFF2-40B4-BE49-F238E27FC236}">
                      <a16:creationId xmlns:a16="http://schemas.microsoft.com/office/drawing/2014/main" id="{B8BD2FE0-13F6-6A07-5DB3-3A016CD06B25}"/>
                    </a:ext>
                  </a:extLst>
                </p:cNvPr>
                <p:cNvPicPr/>
                <p:nvPr/>
              </p:nvPicPr>
              <p:blipFill>
                <a:blip r:embed="rId43"/>
                <a:stretch>
                  <a:fillRect/>
                </a:stretch>
              </p:blipFill>
              <p:spPr>
                <a:xfrm>
                  <a:off x="10591527" y="3518902"/>
                  <a:ext cx="160560" cy="181440"/>
                </a:xfrm>
                <a:prstGeom prst="rect">
                  <a:avLst/>
                </a:prstGeom>
              </p:spPr>
            </p:pic>
          </mc:Fallback>
        </mc:AlternateContent>
      </p:grpSp>
      <p:grpSp>
        <p:nvGrpSpPr>
          <p:cNvPr id="80" name="Gruppieren 79">
            <a:extLst>
              <a:ext uri="{FF2B5EF4-FFF2-40B4-BE49-F238E27FC236}">
                <a16:creationId xmlns:a16="http://schemas.microsoft.com/office/drawing/2014/main" id="{D1F5486F-516A-4575-4693-C177DE4E980A}"/>
              </a:ext>
            </a:extLst>
          </p:cNvPr>
          <p:cNvGrpSpPr/>
          <p:nvPr/>
        </p:nvGrpSpPr>
        <p:grpSpPr>
          <a:xfrm>
            <a:off x="8800887" y="1646542"/>
            <a:ext cx="2929320" cy="1779480"/>
            <a:chOff x="8800887" y="1646542"/>
            <a:chExt cx="2929320" cy="1779480"/>
          </a:xfrm>
        </p:grpSpPr>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1035617D-F8BC-1236-4E35-9D51F9FA90AB}"/>
                    </a:ext>
                  </a:extLst>
                </p14:cNvPr>
                <p14:cNvContentPartPr/>
                <p14:nvPr/>
              </p14:nvContentPartPr>
              <p14:xfrm>
                <a:off x="8800887" y="1937782"/>
                <a:ext cx="204120" cy="300960"/>
              </p14:xfrm>
            </p:contentPart>
          </mc:Choice>
          <mc:Fallback>
            <p:pic>
              <p:nvPicPr>
                <p:cNvPr id="30" name="Freihand 29">
                  <a:extLst>
                    <a:ext uri="{FF2B5EF4-FFF2-40B4-BE49-F238E27FC236}">
                      <a16:creationId xmlns:a16="http://schemas.microsoft.com/office/drawing/2014/main" id="{1035617D-F8BC-1236-4E35-9D51F9FA90AB}"/>
                    </a:ext>
                  </a:extLst>
                </p:cNvPr>
                <p:cNvPicPr/>
                <p:nvPr/>
              </p:nvPicPr>
              <p:blipFill>
                <a:blip r:embed="rId45"/>
                <a:stretch>
                  <a:fillRect/>
                </a:stretch>
              </p:blipFill>
              <p:spPr>
                <a:xfrm>
                  <a:off x="8791887" y="1929142"/>
                  <a:ext cx="2217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C2EB0336-2462-FBAC-C92F-C9B96419A61D}"/>
                    </a:ext>
                  </a:extLst>
                </p14:cNvPr>
                <p14:cNvContentPartPr/>
                <p14:nvPr/>
              </p14:nvContentPartPr>
              <p14:xfrm>
                <a:off x="9121287" y="1907542"/>
                <a:ext cx="225360" cy="271440"/>
              </p14:xfrm>
            </p:contentPart>
          </mc:Choice>
          <mc:Fallback>
            <p:pic>
              <p:nvPicPr>
                <p:cNvPr id="31" name="Freihand 30">
                  <a:extLst>
                    <a:ext uri="{FF2B5EF4-FFF2-40B4-BE49-F238E27FC236}">
                      <a16:creationId xmlns:a16="http://schemas.microsoft.com/office/drawing/2014/main" id="{C2EB0336-2462-FBAC-C92F-C9B96419A61D}"/>
                    </a:ext>
                  </a:extLst>
                </p:cNvPr>
                <p:cNvPicPr/>
                <p:nvPr/>
              </p:nvPicPr>
              <p:blipFill>
                <a:blip r:embed="rId47"/>
                <a:stretch>
                  <a:fillRect/>
                </a:stretch>
              </p:blipFill>
              <p:spPr>
                <a:xfrm>
                  <a:off x="9112647" y="1898542"/>
                  <a:ext cx="243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D07E79AC-0369-BB99-447C-C074E5F18C64}"/>
                    </a:ext>
                  </a:extLst>
                </p14:cNvPr>
                <p14:cNvContentPartPr/>
                <p14:nvPr/>
              </p14:nvContentPartPr>
              <p14:xfrm>
                <a:off x="9433767" y="1963702"/>
                <a:ext cx="88200" cy="73080"/>
              </p14:xfrm>
            </p:contentPart>
          </mc:Choice>
          <mc:Fallback>
            <p:pic>
              <p:nvPicPr>
                <p:cNvPr id="32" name="Freihand 31">
                  <a:extLst>
                    <a:ext uri="{FF2B5EF4-FFF2-40B4-BE49-F238E27FC236}">
                      <a16:creationId xmlns:a16="http://schemas.microsoft.com/office/drawing/2014/main" id="{D07E79AC-0369-BB99-447C-C074E5F18C64}"/>
                    </a:ext>
                  </a:extLst>
                </p:cNvPr>
                <p:cNvPicPr/>
                <p:nvPr/>
              </p:nvPicPr>
              <p:blipFill>
                <a:blip r:embed="rId49"/>
                <a:stretch>
                  <a:fillRect/>
                </a:stretch>
              </p:blipFill>
              <p:spPr>
                <a:xfrm>
                  <a:off x="9425127" y="1955062"/>
                  <a:ext cx="105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C97A8BF6-3D2C-067F-80A0-FAA6E43374E0}"/>
                    </a:ext>
                  </a:extLst>
                </p14:cNvPr>
                <p14:cNvContentPartPr/>
                <p14:nvPr/>
              </p14:nvContentPartPr>
              <p14:xfrm>
                <a:off x="9808167" y="1846342"/>
                <a:ext cx="14760" cy="122040"/>
              </p14:xfrm>
            </p:contentPart>
          </mc:Choice>
          <mc:Fallback>
            <p:pic>
              <p:nvPicPr>
                <p:cNvPr id="33" name="Freihand 32">
                  <a:extLst>
                    <a:ext uri="{FF2B5EF4-FFF2-40B4-BE49-F238E27FC236}">
                      <a16:creationId xmlns:a16="http://schemas.microsoft.com/office/drawing/2014/main" id="{C97A8BF6-3D2C-067F-80A0-FAA6E43374E0}"/>
                    </a:ext>
                  </a:extLst>
                </p:cNvPr>
                <p:cNvPicPr/>
                <p:nvPr/>
              </p:nvPicPr>
              <p:blipFill>
                <a:blip r:embed="rId51"/>
                <a:stretch>
                  <a:fillRect/>
                </a:stretch>
              </p:blipFill>
              <p:spPr>
                <a:xfrm>
                  <a:off x="9799167" y="1837342"/>
                  <a:ext cx="32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D5A67BBA-A813-C105-5ACE-DCE815E2195A}"/>
                    </a:ext>
                  </a:extLst>
                </p14:cNvPr>
                <p14:cNvContentPartPr/>
                <p14:nvPr/>
              </p14:nvContentPartPr>
              <p14:xfrm>
                <a:off x="9686847" y="1753102"/>
                <a:ext cx="235440" cy="278280"/>
              </p14:xfrm>
            </p:contentPart>
          </mc:Choice>
          <mc:Fallback>
            <p:pic>
              <p:nvPicPr>
                <p:cNvPr id="34" name="Freihand 33">
                  <a:extLst>
                    <a:ext uri="{FF2B5EF4-FFF2-40B4-BE49-F238E27FC236}">
                      <a16:creationId xmlns:a16="http://schemas.microsoft.com/office/drawing/2014/main" id="{D5A67BBA-A813-C105-5ACE-DCE815E2195A}"/>
                    </a:ext>
                  </a:extLst>
                </p:cNvPr>
                <p:cNvPicPr/>
                <p:nvPr/>
              </p:nvPicPr>
              <p:blipFill>
                <a:blip r:embed="rId53"/>
                <a:stretch>
                  <a:fillRect/>
                </a:stretch>
              </p:blipFill>
              <p:spPr>
                <a:xfrm>
                  <a:off x="9677847" y="1744102"/>
                  <a:ext cx="2530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81D49879-4FE8-6EE2-C8AB-145C4688ABB8}"/>
                    </a:ext>
                  </a:extLst>
                </p14:cNvPr>
                <p14:cNvContentPartPr/>
                <p14:nvPr/>
              </p14:nvContentPartPr>
              <p14:xfrm>
                <a:off x="9986367" y="1808902"/>
                <a:ext cx="132480" cy="155520"/>
              </p14:xfrm>
            </p:contentPart>
          </mc:Choice>
          <mc:Fallback>
            <p:pic>
              <p:nvPicPr>
                <p:cNvPr id="35" name="Freihand 34">
                  <a:extLst>
                    <a:ext uri="{FF2B5EF4-FFF2-40B4-BE49-F238E27FC236}">
                      <a16:creationId xmlns:a16="http://schemas.microsoft.com/office/drawing/2014/main" id="{81D49879-4FE8-6EE2-C8AB-145C4688ABB8}"/>
                    </a:ext>
                  </a:extLst>
                </p:cNvPr>
                <p:cNvPicPr/>
                <p:nvPr/>
              </p:nvPicPr>
              <p:blipFill>
                <a:blip r:embed="rId55"/>
                <a:stretch>
                  <a:fillRect/>
                </a:stretch>
              </p:blipFill>
              <p:spPr>
                <a:xfrm>
                  <a:off x="9977727" y="1799902"/>
                  <a:ext cx="150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748BDB5B-D754-7ECF-3BC2-1B1B01609CE2}"/>
                    </a:ext>
                  </a:extLst>
                </p14:cNvPr>
                <p14:cNvContentPartPr/>
                <p14:nvPr/>
              </p14:nvContentPartPr>
              <p14:xfrm>
                <a:off x="10145847" y="1646542"/>
                <a:ext cx="202320" cy="239040"/>
              </p14:xfrm>
            </p:contentPart>
          </mc:Choice>
          <mc:Fallback>
            <p:pic>
              <p:nvPicPr>
                <p:cNvPr id="36" name="Freihand 35">
                  <a:extLst>
                    <a:ext uri="{FF2B5EF4-FFF2-40B4-BE49-F238E27FC236}">
                      <a16:creationId xmlns:a16="http://schemas.microsoft.com/office/drawing/2014/main" id="{748BDB5B-D754-7ECF-3BC2-1B1B01609CE2}"/>
                    </a:ext>
                  </a:extLst>
                </p:cNvPr>
                <p:cNvPicPr/>
                <p:nvPr/>
              </p:nvPicPr>
              <p:blipFill>
                <a:blip r:embed="rId57"/>
                <a:stretch>
                  <a:fillRect/>
                </a:stretch>
              </p:blipFill>
              <p:spPr>
                <a:xfrm>
                  <a:off x="10137207" y="1637902"/>
                  <a:ext cx="2199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2FA40FD3-3781-D2F4-6EF1-880363221279}"/>
                    </a:ext>
                  </a:extLst>
                </p14:cNvPr>
                <p14:cNvContentPartPr/>
                <p14:nvPr/>
              </p14:nvContentPartPr>
              <p14:xfrm>
                <a:off x="8864607" y="2769742"/>
                <a:ext cx="226440" cy="164880"/>
              </p14:xfrm>
            </p:contentPart>
          </mc:Choice>
          <mc:Fallback>
            <p:pic>
              <p:nvPicPr>
                <p:cNvPr id="38" name="Freihand 37">
                  <a:extLst>
                    <a:ext uri="{FF2B5EF4-FFF2-40B4-BE49-F238E27FC236}">
                      <a16:creationId xmlns:a16="http://schemas.microsoft.com/office/drawing/2014/main" id="{2FA40FD3-3781-D2F4-6EF1-880363221279}"/>
                    </a:ext>
                  </a:extLst>
                </p:cNvPr>
                <p:cNvPicPr/>
                <p:nvPr/>
              </p:nvPicPr>
              <p:blipFill>
                <a:blip r:embed="rId59"/>
                <a:stretch>
                  <a:fillRect/>
                </a:stretch>
              </p:blipFill>
              <p:spPr>
                <a:xfrm>
                  <a:off x="8855967" y="2760742"/>
                  <a:ext cx="244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4F83C2C4-98D7-5AA5-0434-DCEB5C584736}"/>
                    </a:ext>
                  </a:extLst>
                </p14:cNvPr>
                <p14:cNvContentPartPr/>
                <p14:nvPr/>
              </p14:nvContentPartPr>
              <p14:xfrm>
                <a:off x="9177087" y="2723302"/>
                <a:ext cx="148320" cy="106200"/>
              </p14:xfrm>
            </p:contentPart>
          </mc:Choice>
          <mc:Fallback>
            <p:pic>
              <p:nvPicPr>
                <p:cNvPr id="39" name="Freihand 38">
                  <a:extLst>
                    <a:ext uri="{FF2B5EF4-FFF2-40B4-BE49-F238E27FC236}">
                      <a16:creationId xmlns:a16="http://schemas.microsoft.com/office/drawing/2014/main" id="{4F83C2C4-98D7-5AA5-0434-DCEB5C584736}"/>
                    </a:ext>
                  </a:extLst>
                </p:cNvPr>
                <p:cNvPicPr/>
                <p:nvPr/>
              </p:nvPicPr>
              <p:blipFill>
                <a:blip r:embed="rId61"/>
                <a:stretch>
                  <a:fillRect/>
                </a:stretch>
              </p:blipFill>
              <p:spPr>
                <a:xfrm>
                  <a:off x="9168087" y="2714302"/>
                  <a:ext cx="165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35F852B6-77C5-4A9A-6C72-2508F37358C2}"/>
                    </a:ext>
                  </a:extLst>
                </p14:cNvPr>
                <p14:cNvContentPartPr/>
                <p14:nvPr/>
              </p14:nvContentPartPr>
              <p14:xfrm>
                <a:off x="9439527" y="2361862"/>
                <a:ext cx="157320" cy="265320"/>
              </p14:xfrm>
            </p:contentPart>
          </mc:Choice>
          <mc:Fallback>
            <p:pic>
              <p:nvPicPr>
                <p:cNvPr id="40" name="Freihand 39">
                  <a:extLst>
                    <a:ext uri="{FF2B5EF4-FFF2-40B4-BE49-F238E27FC236}">
                      <a16:creationId xmlns:a16="http://schemas.microsoft.com/office/drawing/2014/main" id="{35F852B6-77C5-4A9A-6C72-2508F37358C2}"/>
                    </a:ext>
                  </a:extLst>
                </p:cNvPr>
                <p:cNvPicPr/>
                <p:nvPr/>
              </p:nvPicPr>
              <p:blipFill>
                <a:blip r:embed="rId63"/>
                <a:stretch>
                  <a:fillRect/>
                </a:stretch>
              </p:blipFill>
              <p:spPr>
                <a:xfrm>
                  <a:off x="9430887" y="2352862"/>
                  <a:ext cx="1749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6F10A90-06F2-D8F8-98C5-ABA99B4D491B}"/>
                    </a:ext>
                  </a:extLst>
                </p14:cNvPr>
                <p14:cNvContentPartPr/>
                <p14:nvPr/>
              </p14:nvContentPartPr>
              <p14:xfrm>
                <a:off x="9433407" y="2565982"/>
                <a:ext cx="225360" cy="122040"/>
              </p14:xfrm>
            </p:contentPart>
          </mc:Choice>
          <mc:Fallback>
            <p:pic>
              <p:nvPicPr>
                <p:cNvPr id="41" name="Freihand 40">
                  <a:extLst>
                    <a:ext uri="{FF2B5EF4-FFF2-40B4-BE49-F238E27FC236}">
                      <a16:creationId xmlns:a16="http://schemas.microsoft.com/office/drawing/2014/main" id="{A6F10A90-06F2-D8F8-98C5-ABA99B4D491B}"/>
                    </a:ext>
                  </a:extLst>
                </p:cNvPr>
                <p:cNvPicPr/>
                <p:nvPr/>
              </p:nvPicPr>
              <p:blipFill>
                <a:blip r:embed="rId65"/>
                <a:stretch>
                  <a:fillRect/>
                </a:stretch>
              </p:blipFill>
              <p:spPr>
                <a:xfrm>
                  <a:off x="9424407" y="2556982"/>
                  <a:ext cx="243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1E4CB7C7-4E63-9910-ED2A-4CFD8C8684BE}"/>
                    </a:ext>
                  </a:extLst>
                </p14:cNvPr>
                <p14:cNvContentPartPr/>
                <p14:nvPr/>
              </p14:nvContentPartPr>
              <p14:xfrm>
                <a:off x="9540327" y="2706382"/>
                <a:ext cx="54000" cy="250200"/>
              </p14:xfrm>
            </p:contentPart>
          </mc:Choice>
          <mc:Fallback>
            <p:pic>
              <p:nvPicPr>
                <p:cNvPr id="42" name="Freihand 41">
                  <a:extLst>
                    <a:ext uri="{FF2B5EF4-FFF2-40B4-BE49-F238E27FC236}">
                      <a16:creationId xmlns:a16="http://schemas.microsoft.com/office/drawing/2014/main" id="{1E4CB7C7-4E63-9910-ED2A-4CFD8C8684BE}"/>
                    </a:ext>
                  </a:extLst>
                </p:cNvPr>
                <p:cNvPicPr/>
                <p:nvPr/>
              </p:nvPicPr>
              <p:blipFill>
                <a:blip r:embed="rId67"/>
                <a:stretch>
                  <a:fillRect/>
                </a:stretch>
              </p:blipFill>
              <p:spPr>
                <a:xfrm>
                  <a:off x="9531327" y="2697382"/>
                  <a:ext cx="71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89CBC9B0-653F-7074-3129-3A67764BCC38}"/>
                    </a:ext>
                  </a:extLst>
                </p14:cNvPr>
                <p14:cNvContentPartPr/>
                <p14:nvPr/>
              </p14:nvContentPartPr>
              <p14:xfrm>
                <a:off x="9478767" y="2499022"/>
                <a:ext cx="433080" cy="366120"/>
              </p14:xfrm>
            </p:contentPart>
          </mc:Choice>
          <mc:Fallback>
            <p:pic>
              <p:nvPicPr>
                <p:cNvPr id="43" name="Freihand 42">
                  <a:extLst>
                    <a:ext uri="{FF2B5EF4-FFF2-40B4-BE49-F238E27FC236}">
                      <a16:creationId xmlns:a16="http://schemas.microsoft.com/office/drawing/2014/main" id="{89CBC9B0-653F-7074-3129-3A67764BCC38}"/>
                    </a:ext>
                  </a:extLst>
                </p:cNvPr>
                <p:cNvPicPr/>
                <p:nvPr/>
              </p:nvPicPr>
              <p:blipFill>
                <a:blip r:embed="rId69"/>
                <a:stretch>
                  <a:fillRect/>
                </a:stretch>
              </p:blipFill>
              <p:spPr>
                <a:xfrm>
                  <a:off x="9470127" y="2490022"/>
                  <a:ext cx="45072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473846C5-CE74-14BF-7A45-2B73A3CEFBEB}"/>
                    </a:ext>
                  </a:extLst>
                </p14:cNvPr>
                <p14:cNvContentPartPr/>
                <p14:nvPr/>
              </p14:nvContentPartPr>
              <p14:xfrm>
                <a:off x="9746607" y="2560222"/>
                <a:ext cx="164520" cy="87480"/>
              </p14:xfrm>
            </p:contentPart>
          </mc:Choice>
          <mc:Fallback>
            <p:pic>
              <p:nvPicPr>
                <p:cNvPr id="44" name="Freihand 43">
                  <a:extLst>
                    <a:ext uri="{FF2B5EF4-FFF2-40B4-BE49-F238E27FC236}">
                      <a16:creationId xmlns:a16="http://schemas.microsoft.com/office/drawing/2014/main" id="{473846C5-CE74-14BF-7A45-2B73A3CEFBEB}"/>
                    </a:ext>
                  </a:extLst>
                </p:cNvPr>
                <p:cNvPicPr/>
                <p:nvPr/>
              </p:nvPicPr>
              <p:blipFill>
                <a:blip r:embed="rId71"/>
                <a:stretch>
                  <a:fillRect/>
                </a:stretch>
              </p:blipFill>
              <p:spPr>
                <a:xfrm>
                  <a:off x="9737607" y="2551582"/>
                  <a:ext cx="182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E49D0577-EF01-FA72-4EDA-24FA6BC6D6E5}"/>
                    </a:ext>
                  </a:extLst>
                </p14:cNvPr>
                <p14:cNvContentPartPr/>
                <p14:nvPr/>
              </p14:nvContentPartPr>
              <p14:xfrm>
                <a:off x="10023087" y="2262502"/>
                <a:ext cx="182160" cy="269280"/>
              </p14:xfrm>
            </p:contentPart>
          </mc:Choice>
          <mc:Fallback>
            <p:pic>
              <p:nvPicPr>
                <p:cNvPr id="45" name="Freihand 44">
                  <a:extLst>
                    <a:ext uri="{FF2B5EF4-FFF2-40B4-BE49-F238E27FC236}">
                      <a16:creationId xmlns:a16="http://schemas.microsoft.com/office/drawing/2014/main" id="{E49D0577-EF01-FA72-4EDA-24FA6BC6D6E5}"/>
                    </a:ext>
                  </a:extLst>
                </p:cNvPr>
                <p:cNvPicPr/>
                <p:nvPr/>
              </p:nvPicPr>
              <p:blipFill>
                <a:blip r:embed="rId73"/>
                <a:stretch>
                  <a:fillRect/>
                </a:stretch>
              </p:blipFill>
              <p:spPr>
                <a:xfrm>
                  <a:off x="10014087" y="2253862"/>
                  <a:ext cx="1998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2AF902F3-B782-158B-31CC-8DD2F342C7BE}"/>
                    </a:ext>
                  </a:extLst>
                </p14:cNvPr>
                <p14:cNvContentPartPr/>
                <p14:nvPr/>
              </p14:nvContentPartPr>
              <p14:xfrm>
                <a:off x="10265367" y="2121022"/>
                <a:ext cx="104760" cy="301680"/>
              </p14:xfrm>
            </p:contentPart>
          </mc:Choice>
          <mc:Fallback>
            <p:pic>
              <p:nvPicPr>
                <p:cNvPr id="46" name="Freihand 45">
                  <a:extLst>
                    <a:ext uri="{FF2B5EF4-FFF2-40B4-BE49-F238E27FC236}">
                      <a16:creationId xmlns:a16="http://schemas.microsoft.com/office/drawing/2014/main" id="{2AF902F3-B782-158B-31CC-8DD2F342C7BE}"/>
                    </a:ext>
                  </a:extLst>
                </p:cNvPr>
                <p:cNvPicPr/>
                <p:nvPr/>
              </p:nvPicPr>
              <p:blipFill>
                <a:blip r:embed="rId75"/>
                <a:stretch>
                  <a:fillRect/>
                </a:stretch>
              </p:blipFill>
              <p:spPr>
                <a:xfrm>
                  <a:off x="10256727" y="2112022"/>
                  <a:ext cx="1224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B7A5B203-A85A-6B3D-84F7-691504963502}"/>
                    </a:ext>
                  </a:extLst>
                </p14:cNvPr>
                <p14:cNvContentPartPr/>
                <p14:nvPr/>
              </p14:nvContentPartPr>
              <p14:xfrm>
                <a:off x="10400727" y="2216062"/>
                <a:ext cx="90000" cy="55080"/>
              </p14:xfrm>
            </p:contentPart>
          </mc:Choice>
          <mc:Fallback>
            <p:pic>
              <p:nvPicPr>
                <p:cNvPr id="47" name="Freihand 46">
                  <a:extLst>
                    <a:ext uri="{FF2B5EF4-FFF2-40B4-BE49-F238E27FC236}">
                      <a16:creationId xmlns:a16="http://schemas.microsoft.com/office/drawing/2014/main" id="{B7A5B203-A85A-6B3D-84F7-691504963502}"/>
                    </a:ext>
                  </a:extLst>
                </p:cNvPr>
                <p:cNvPicPr/>
                <p:nvPr/>
              </p:nvPicPr>
              <p:blipFill>
                <a:blip r:embed="rId77"/>
                <a:stretch>
                  <a:fillRect/>
                </a:stretch>
              </p:blipFill>
              <p:spPr>
                <a:xfrm>
                  <a:off x="10392087" y="2207422"/>
                  <a:ext cx="107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B07729C8-7573-B826-9513-E2B7E7E74063}"/>
                    </a:ext>
                  </a:extLst>
                </p14:cNvPr>
                <p14:cNvContentPartPr/>
                <p14:nvPr/>
              </p14:nvContentPartPr>
              <p14:xfrm>
                <a:off x="10493607" y="2169262"/>
                <a:ext cx="109080" cy="221040"/>
              </p14:xfrm>
            </p:contentPart>
          </mc:Choice>
          <mc:Fallback>
            <p:pic>
              <p:nvPicPr>
                <p:cNvPr id="48" name="Freihand 47">
                  <a:extLst>
                    <a:ext uri="{FF2B5EF4-FFF2-40B4-BE49-F238E27FC236}">
                      <a16:creationId xmlns:a16="http://schemas.microsoft.com/office/drawing/2014/main" id="{B07729C8-7573-B826-9513-E2B7E7E74063}"/>
                    </a:ext>
                  </a:extLst>
                </p:cNvPr>
                <p:cNvPicPr/>
                <p:nvPr/>
              </p:nvPicPr>
              <p:blipFill>
                <a:blip r:embed="rId79"/>
                <a:stretch>
                  <a:fillRect/>
                </a:stretch>
              </p:blipFill>
              <p:spPr>
                <a:xfrm>
                  <a:off x="10484967" y="2160262"/>
                  <a:ext cx="126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44C79591-70B7-88A6-A6C4-F6C227E10B6A}"/>
                    </a:ext>
                  </a:extLst>
                </p14:cNvPr>
                <p14:cNvContentPartPr/>
                <p14:nvPr/>
              </p14:nvContentPartPr>
              <p14:xfrm>
                <a:off x="10723287" y="2068102"/>
                <a:ext cx="83880" cy="146160"/>
              </p14:xfrm>
            </p:contentPart>
          </mc:Choice>
          <mc:Fallback>
            <p:pic>
              <p:nvPicPr>
                <p:cNvPr id="49" name="Freihand 48">
                  <a:extLst>
                    <a:ext uri="{FF2B5EF4-FFF2-40B4-BE49-F238E27FC236}">
                      <a16:creationId xmlns:a16="http://schemas.microsoft.com/office/drawing/2014/main" id="{44C79591-70B7-88A6-A6C4-F6C227E10B6A}"/>
                    </a:ext>
                  </a:extLst>
                </p:cNvPr>
                <p:cNvPicPr/>
                <p:nvPr/>
              </p:nvPicPr>
              <p:blipFill>
                <a:blip r:embed="rId81"/>
                <a:stretch>
                  <a:fillRect/>
                </a:stretch>
              </p:blipFill>
              <p:spPr>
                <a:xfrm>
                  <a:off x="10714647" y="2059462"/>
                  <a:ext cx="101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7B6DB756-09AF-615B-14F7-75FF5813BEC9}"/>
                    </a:ext>
                  </a:extLst>
                </p14:cNvPr>
                <p14:cNvContentPartPr/>
                <p14:nvPr/>
              </p14:nvContentPartPr>
              <p14:xfrm>
                <a:off x="10693767" y="1893142"/>
                <a:ext cx="234720" cy="425880"/>
              </p14:xfrm>
            </p:contentPart>
          </mc:Choice>
          <mc:Fallback>
            <p:pic>
              <p:nvPicPr>
                <p:cNvPr id="50" name="Freihand 49">
                  <a:extLst>
                    <a:ext uri="{FF2B5EF4-FFF2-40B4-BE49-F238E27FC236}">
                      <a16:creationId xmlns:a16="http://schemas.microsoft.com/office/drawing/2014/main" id="{7B6DB756-09AF-615B-14F7-75FF5813BEC9}"/>
                    </a:ext>
                  </a:extLst>
                </p:cNvPr>
                <p:cNvPicPr/>
                <p:nvPr/>
              </p:nvPicPr>
              <p:blipFill>
                <a:blip r:embed="rId83"/>
                <a:stretch>
                  <a:fillRect/>
                </a:stretch>
              </p:blipFill>
              <p:spPr>
                <a:xfrm>
                  <a:off x="10685127" y="1884142"/>
                  <a:ext cx="25236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8BB01A10-F634-420F-5781-6948609F5DEE}"/>
                    </a:ext>
                  </a:extLst>
                </p14:cNvPr>
                <p14:cNvContentPartPr/>
                <p14:nvPr/>
              </p14:nvContentPartPr>
              <p14:xfrm>
                <a:off x="10008327" y="2990422"/>
                <a:ext cx="158400" cy="57600"/>
              </p14:xfrm>
            </p:contentPart>
          </mc:Choice>
          <mc:Fallback>
            <p:pic>
              <p:nvPicPr>
                <p:cNvPr id="51" name="Freihand 50">
                  <a:extLst>
                    <a:ext uri="{FF2B5EF4-FFF2-40B4-BE49-F238E27FC236}">
                      <a16:creationId xmlns:a16="http://schemas.microsoft.com/office/drawing/2014/main" id="{8BB01A10-F634-420F-5781-6948609F5DEE}"/>
                    </a:ext>
                  </a:extLst>
                </p:cNvPr>
                <p:cNvPicPr/>
                <p:nvPr/>
              </p:nvPicPr>
              <p:blipFill>
                <a:blip r:embed="rId85"/>
                <a:stretch>
                  <a:fillRect/>
                </a:stretch>
              </p:blipFill>
              <p:spPr>
                <a:xfrm>
                  <a:off x="9999327" y="2981782"/>
                  <a:ext cx="176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9A01D098-E87D-2DD7-D7AB-359C91196385}"/>
                    </a:ext>
                  </a:extLst>
                </p14:cNvPr>
                <p14:cNvContentPartPr/>
                <p14:nvPr/>
              </p14:nvContentPartPr>
              <p14:xfrm>
                <a:off x="10012287" y="3045142"/>
                <a:ext cx="187560" cy="86400"/>
              </p14:xfrm>
            </p:contentPart>
          </mc:Choice>
          <mc:Fallback>
            <p:pic>
              <p:nvPicPr>
                <p:cNvPr id="52" name="Freihand 51">
                  <a:extLst>
                    <a:ext uri="{FF2B5EF4-FFF2-40B4-BE49-F238E27FC236}">
                      <a16:creationId xmlns:a16="http://schemas.microsoft.com/office/drawing/2014/main" id="{9A01D098-E87D-2DD7-D7AB-359C91196385}"/>
                    </a:ext>
                  </a:extLst>
                </p:cNvPr>
                <p:cNvPicPr/>
                <p:nvPr/>
              </p:nvPicPr>
              <p:blipFill>
                <a:blip r:embed="rId87"/>
                <a:stretch>
                  <a:fillRect/>
                </a:stretch>
              </p:blipFill>
              <p:spPr>
                <a:xfrm>
                  <a:off x="10003647" y="3036502"/>
                  <a:ext cx="205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ABB5B616-448C-24F4-0E75-0690DB4FA11A}"/>
                    </a:ext>
                  </a:extLst>
                </p14:cNvPr>
                <p14:cNvContentPartPr/>
                <p14:nvPr/>
              </p14:nvContentPartPr>
              <p14:xfrm>
                <a:off x="10318287" y="2761102"/>
                <a:ext cx="143280" cy="249120"/>
              </p14:xfrm>
            </p:contentPart>
          </mc:Choice>
          <mc:Fallback>
            <p:pic>
              <p:nvPicPr>
                <p:cNvPr id="55" name="Freihand 54">
                  <a:extLst>
                    <a:ext uri="{FF2B5EF4-FFF2-40B4-BE49-F238E27FC236}">
                      <a16:creationId xmlns:a16="http://schemas.microsoft.com/office/drawing/2014/main" id="{ABB5B616-448C-24F4-0E75-0690DB4FA11A}"/>
                    </a:ext>
                  </a:extLst>
                </p:cNvPr>
                <p:cNvPicPr/>
                <p:nvPr/>
              </p:nvPicPr>
              <p:blipFill>
                <a:blip r:embed="rId89"/>
                <a:stretch>
                  <a:fillRect/>
                </a:stretch>
              </p:blipFill>
              <p:spPr>
                <a:xfrm>
                  <a:off x="10309647" y="2752462"/>
                  <a:ext cx="1609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CCCD1559-BCCE-2AF2-9819-3F6529AE1581}"/>
                    </a:ext>
                  </a:extLst>
                </p14:cNvPr>
                <p14:cNvContentPartPr/>
                <p14:nvPr/>
              </p14:nvContentPartPr>
              <p14:xfrm>
                <a:off x="10495407" y="2838862"/>
                <a:ext cx="86400" cy="50400"/>
              </p14:xfrm>
            </p:contentPart>
          </mc:Choice>
          <mc:Fallback>
            <p:pic>
              <p:nvPicPr>
                <p:cNvPr id="57" name="Freihand 56">
                  <a:extLst>
                    <a:ext uri="{FF2B5EF4-FFF2-40B4-BE49-F238E27FC236}">
                      <a16:creationId xmlns:a16="http://schemas.microsoft.com/office/drawing/2014/main" id="{CCCD1559-BCCE-2AF2-9819-3F6529AE1581}"/>
                    </a:ext>
                  </a:extLst>
                </p:cNvPr>
                <p:cNvPicPr/>
                <p:nvPr/>
              </p:nvPicPr>
              <p:blipFill>
                <a:blip r:embed="rId91"/>
                <a:stretch>
                  <a:fillRect/>
                </a:stretch>
              </p:blipFill>
              <p:spPr>
                <a:xfrm>
                  <a:off x="10486407" y="2830222"/>
                  <a:ext cx="104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0475D00D-AD36-112A-4C39-F278B5D57240}"/>
                    </a:ext>
                  </a:extLst>
                </p14:cNvPr>
                <p14:cNvContentPartPr/>
                <p14:nvPr/>
              </p14:nvContentPartPr>
              <p14:xfrm>
                <a:off x="10583607" y="2837422"/>
                <a:ext cx="18360" cy="157680"/>
              </p14:xfrm>
            </p:contentPart>
          </mc:Choice>
          <mc:Fallback>
            <p:pic>
              <p:nvPicPr>
                <p:cNvPr id="58" name="Freihand 57">
                  <a:extLst>
                    <a:ext uri="{FF2B5EF4-FFF2-40B4-BE49-F238E27FC236}">
                      <a16:creationId xmlns:a16="http://schemas.microsoft.com/office/drawing/2014/main" id="{0475D00D-AD36-112A-4C39-F278B5D57240}"/>
                    </a:ext>
                  </a:extLst>
                </p:cNvPr>
                <p:cNvPicPr/>
                <p:nvPr/>
              </p:nvPicPr>
              <p:blipFill>
                <a:blip r:embed="rId93"/>
                <a:stretch>
                  <a:fillRect/>
                </a:stretch>
              </p:blipFill>
              <p:spPr>
                <a:xfrm>
                  <a:off x="10574607" y="2828422"/>
                  <a:ext cx="36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16E52CB3-2224-1CC1-EEAF-9CF276774C16}"/>
                    </a:ext>
                  </a:extLst>
                </p14:cNvPr>
                <p14:cNvContentPartPr/>
                <p14:nvPr/>
              </p14:nvContentPartPr>
              <p14:xfrm>
                <a:off x="10640487" y="2739862"/>
                <a:ext cx="39960" cy="36720"/>
              </p14:xfrm>
            </p:contentPart>
          </mc:Choice>
          <mc:Fallback>
            <p:pic>
              <p:nvPicPr>
                <p:cNvPr id="59" name="Freihand 58">
                  <a:extLst>
                    <a:ext uri="{FF2B5EF4-FFF2-40B4-BE49-F238E27FC236}">
                      <a16:creationId xmlns:a16="http://schemas.microsoft.com/office/drawing/2014/main" id="{16E52CB3-2224-1CC1-EEAF-9CF276774C16}"/>
                    </a:ext>
                  </a:extLst>
                </p:cNvPr>
                <p:cNvPicPr/>
                <p:nvPr/>
              </p:nvPicPr>
              <p:blipFill>
                <a:blip r:embed="rId95"/>
                <a:stretch>
                  <a:fillRect/>
                </a:stretch>
              </p:blipFill>
              <p:spPr>
                <a:xfrm>
                  <a:off x="10631487" y="2731222"/>
                  <a:ext cx="57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A8CEA144-5878-8610-56E9-19E17C856FAA}"/>
                    </a:ext>
                  </a:extLst>
                </p14:cNvPr>
                <p14:cNvContentPartPr/>
                <p14:nvPr/>
              </p14:nvContentPartPr>
              <p14:xfrm>
                <a:off x="10731207" y="2587582"/>
                <a:ext cx="111600" cy="345960"/>
              </p14:xfrm>
            </p:contentPart>
          </mc:Choice>
          <mc:Fallback>
            <p:pic>
              <p:nvPicPr>
                <p:cNvPr id="60" name="Freihand 59">
                  <a:extLst>
                    <a:ext uri="{FF2B5EF4-FFF2-40B4-BE49-F238E27FC236}">
                      <a16:creationId xmlns:a16="http://schemas.microsoft.com/office/drawing/2014/main" id="{A8CEA144-5878-8610-56E9-19E17C856FAA}"/>
                    </a:ext>
                  </a:extLst>
                </p:cNvPr>
                <p:cNvPicPr/>
                <p:nvPr/>
              </p:nvPicPr>
              <p:blipFill>
                <a:blip r:embed="rId97"/>
                <a:stretch>
                  <a:fillRect/>
                </a:stretch>
              </p:blipFill>
              <p:spPr>
                <a:xfrm>
                  <a:off x="10722207" y="2578582"/>
                  <a:ext cx="1292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FA377659-3997-8D1C-957D-4D0660F8EDCF}"/>
                    </a:ext>
                  </a:extLst>
                </p14:cNvPr>
                <p14:cNvContentPartPr/>
                <p14:nvPr/>
              </p14:nvContentPartPr>
              <p14:xfrm>
                <a:off x="10988967" y="2551942"/>
                <a:ext cx="50400" cy="146880"/>
              </p14:xfrm>
            </p:contentPart>
          </mc:Choice>
          <mc:Fallback>
            <p:pic>
              <p:nvPicPr>
                <p:cNvPr id="61" name="Freihand 60">
                  <a:extLst>
                    <a:ext uri="{FF2B5EF4-FFF2-40B4-BE49-F238E27FC236}">
                      <a16:creationId xmlns:a16="http://schemas.microsoft.com/office/drawing/2014/main" id="{FA377659-3997-8D1C-957D-4D0660F8EDCF}"/>
                    </a:ext>
                  </a:extLst>
                </p:cNvPr>
                <p:cNvPicPr/>
                <p:nvPr/>
              </p:nvPicPr>
              <p:blipFill>
                <a:blip r:embed="rId99"/>
                <a:stretch>
                  <a:fillRect/>
                </a:stretch>
              </p:blipFill>
              <p:spPr>
                <a:xfrm>
                  <a:off x="10980327" y="2543302"/>
                  <a:ext cx="68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354A08A5-A454-520A-91C2-1D849F4C66F0}"/>
                    </a:ext>
                  </a:extLst>
                </p14:cNvPr>
                <p14:cNvContentPartPr/>
                <p14:nvPr/>
              </p14:nvContentPartPr>
              <p14:xfrm>
                <a:off x="10967007" y="2560222"/>
                <a:ext cx="127440" cy="61920"/>
              </p14:xfrm>
            </p:contentPart>
          </mc:Choice>
          <mc:Fallback>
            <p:pic>
              <p:nvPicPr>
                <p:cNvPr id="62" name="Freihand 61">
                  <a:extLst>
                    <a:ext uri="{FF2B5EF4-FFF2-40B4-BE49-F238E27FC236}">
                      <a16:creationId xmlns:a16="http://schemas.microsoft.com/office/drawing/2014/main" id="{354A08A5-A454-520A-91C2-1D849F4C66F0}"/>
                    </a:ext>
                  </a:extLst>
                </p:cNvPr>
                <p:cNvPicPr/>
                <p:nvPr/>
              </p:nvPicPr>
              <p:blipFill>
                <a:blip r:embed="rId101"/>
                <a:stretch>
                  <a:fillRect/>
                </a:stretch>
              </p:blipFill>
              <p:spPr>
                <a:xfrm>
                  <a:off x="10958007" y="2551582"/>
                  <a:ext cx="145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47FBB411-5264-8FCA-7A61-32B97D934DE3}"/>
                    </a:ext>
                  </a:extLst>
                </p14:cNvPr>
                <p14:cNvContentPartPr/>
                <p14:nvPr/>
              </p14:nvContentPartPr>
              <p14:xfrm>
                <a:off x="11155287" y="2315782"/>
                <a:ext cx="170280" cy="300600"/>
              </p14:xfrm>
            </p:contentPart>
          </mc:Choice>
          <mc:Fallback>
            <p:pic>
              <p:nvPicPr>
                <p:cNvPr id="63" name="Freihand 62">
                  <a:extLst>
                    <a:ext uri="{FF2B5EF4-FFF2-40B4-BE49-F238E27FC236}">
                      <a16:creationId xmlns:a16="http://schemas.microsoft.com/office/drawing/2014/main" id="{47FBB411-5264-8FCA-7A61-32B97D934DE3}"/>
                    </a:ext>
                  </a:extLst>
                </p:cNvPr>
                <p:cNvPicPr/>
                <p:nvPr/>
              </p:nvPicPr>
              <p:blipFill>
                <a:blip r:embed="rId103"/>
                <a:stretch>
                  <a:fillRect/>
                </a:stretch>
              </p:blipFill>
              <p:spPr>
                <a:xfrm>
                  <a:off x="11146287" y="2307142"/>
                  <a:ext cx="1879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E89680F6-9D01-41A6-C6E3-3E205E67E65A}"/>
                    </a:ext>
                  </a:extLst>
                </p14:cNvPr>
                <p14:cNvContentPartPr/>
                <p14:nvPr/>
              </p14:nvContentPartPr>
              <p14:xfrm>
                <a:off x="11395767" y="2462662"/>
                <a:ext cx="46440" cy="109440"/>
              </p14:xfrm>
            </p:contentPart>
          </mc:Choice>
          <mc:Fallback>
            <p:pic>
              <p:nvPicPr>
                <p:cNvPr id="64" name="Freihand 63">
                  <a:extLst>
                    <a:ext uri="{FF2B5EF4-FFF2-40B4-BE49-F238E27FC236}">
                      <a16:creationId xmlns:a16="http://schemas.microsoft.com/office/drawing/2014/main" id="{E89680F6-9D01-41A6-C6E3-3E205E67E65A}"/>
                    </a:ext>
                  </a:extLst>
                </p:cNvPr>
                <p:cNvPicPr/>
                <p:nvPr/>
              </p:nvPicPr>
              <p:blipFill>
                <a:blip r:embed="rId105"/>
                <a:stretch>
                  <a:fillRect/>
                </a:stretch>
              </p:blipFill>
              <p:spPr>
                <a:xfrm>
                  <a:off x="11387127" y="2454022"/>
                  <a:ext cx="64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D2A037E9-5833-0E8B-59B6-3F69D749ACF7}"/>
                    </a:ext>
                  </a:extLst>
                </p14:cNvPr>
                <p14:cNvContentPartPr/>
                <p14:nvPr/>
              </p14:nvContentPartPr>
              <p14:xfrm>
                <a:off x="11350407" y="2353222"/>
                <a:ext cx="7560" cy="1440"/>
              </p14:xfrm>
            </p:contentPart>
          </mc:Choice>
          <mc:Fallback>
            <p:pic>
              <p:nvPicPr>
                <p:cNvPr id="65" name="Freihand 64">
                  <a:extLst>
                    <a:ext uri="{FF2B5EF4-FFF2-40B4-BE49-F238E27FC236}">
                      <a16:creationId xmlns:a16="http://schemas.microsoft.com/office/drawing/2014/main" id="{D2A037E9-5833-0E8B-59B6-3F69D749ACF7}"/>
                    </a:ext>
                  </a:extLst>
                </p:cNvPr>
                <p:cNvPicPr/>
                <p:nvPr/>
              </p:nvPicPr>
              <p:blipFill>
                <a:blip r:embed="rId107"/>
                <a:stretch>
                  <a:fillRect/>
                </a:stretch>
              </p:blipFill>
              <p:spPr>
                <a:xfrm>
                  <a:off x="11341407" y="2344582"/>
                  <a:ext cx="25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1089BB85-8134-3369-8B6E-D513C1B03854}"/>
                    </a:ext>
                  </a:extLst>
                </p14:cNvPr>
                <p14:cNvContentPartPr/>
                <p14:nvPr/>
              </p14:nvContentPartPr>
              <p14:xfrm>
                <a:off x="11501607" y="2334862"/>
                <a:ext cx="39240" cy="18720"/>
              </p14:xfrm>
            </p:contentPart>
          </mc:Choice>
          <mc:Fallback>
            <p:pic>
              <p:nvPicPr>
                <p:cNvPr id="66" name="Freihand 65">
                  <a:extLst>
                    <a:ext uri="{FF2B5EF4-FFF2-40B4-BE49-F238E27FC236}">
                      <a16:creationId xmlns:a16="http://schemas.microsoft.com/office/drawing/2014/main" id="{1089BB85-8134-3369-8B6E-D513C1B03854}"/>
                    </a:ext>
                  </a:extLst>
                </p:cNvPr>
                <p:cNvPicPr/>
                <p:nvPr/>
              </p:nvPicPr>
              <p:blipFill>
                <a:blip r:embed="rId109"/>
                <a:stretch>
                  <a:fillRect/>
                </a:stretch>
              </p:blipFill>
              <p:spPr>
                <a:xfrm>
                  <a:off x="11492967" y="2325862"/>
                  <a:ext cx="56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3A9A1ECD-6DEC-BA52-78D9-66F0EF6B7418}"/>
                    </a:ext>
                  </a:extLst>
                </p14:cNvPr>
                <p14:cNvContentPartPr/>
                <p14:nvPr/>
              </p14:nvContentPartPr>
              <p14:xfrm>
                <a:off x="11643807" y="2178982"/>
                <a:ext cx="86400" cy="160200"/>
              </p14:xfrm>
            </p:contentPart>
          </mc:Choice>
          <mc:Fallback>
            <p:pic>
              <p:nvPicPr>
                <p:cNvPr id="67" name="Freihand 66">
                  <a:extLst>
                    <a:ext uri="{FF2B5EF4-FFF2-40B4-BE49-F238E27FC236}">
                      <a16:creationId xmlns:a16="http://schemas.microsoft.com/office/drawing/2014/main" id="{3A9A1ECD-6DEC-BA52-78D9-66F0EF6B7418}"/>
                    </a:ext>
                  </a:extLst>
                </p:cNvPr>
                <p:cNvPicPr/>
                <p:nvPr/>
              </p:nvPicPr>
              <p:blipFill>
                <a:blip r:embed="rId111"/>
                <a:stretch>
                  <a:fillRect/>
                </a:stretch>
              </p:blipFill>
              <p:spPr>
                <a:xfrm>
                  <a:off x="11635167" y="2169982"/>
                  <a:ext cx="104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DAA8D158-1A57-B6C0-5958-B44D23B6092F}"/>
                    </a:ext>
                  </a:extLst>
                </p14:cNvPr>
                <p14:cNvContentPartPr/>
                <p14:nvPr/>
              </p14:nvContentPartPr>
              <p14:xfrm>
                <a:off x="11598447" y="2029222"/>
                <a:ext cx="93240" cy="20880"/>
              </p14:xfrm>
            </p:contentPart>
          </mc:Choice>
          <mc:Fallback>
            <p:pic>
              <p:nvPicPr>
                <p:cNvPr id="68" name="Freihand 67">
                  <a:extLst>
                    <a:ext uri="{FF2B5EF4-FFF2-40B4-BE49-F238E27FC236}">
                      <a16:creationId xmlns:a16="http://schemas.microsoft.com/office/drawing/2014/main" id="{DAA8D158-1A57-B6C0-5958-B44D23B6092F}"/>
                    </a:ext>
                  </a:extLst>
                </p:cNvPr>
                <p:cNvPicPr/>
                <p:nvPr/>
              </p:nvPicPr>
              <p:blipFill>
                <a:blip r:embed="rId113"/>
                <a:stretch>
                  <a:fillRect/>
                </a:stretch>
              </p:blipFill>
              <p:spPr>
                <a:xfrm>
                  <a:off x="11589807" y="2020582"/>
                  <a:ext cx="110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6816E5DC-CA6A-0880-4FEB-C3A466DD330F}"/>
                    </a:ext>
                  </a:extLst>
                </p14:cNvPr>
                <p14:cNvContentPartPr/>
                <p14:nvPr/>
              </p14:nvContentPartPr>
              <p14:xfrm>
                <a:off x="10495407" y="3141262"/>
                <a:ext cx="29160" cy="284760"/>
              </p14:xfrm>
            </p:contentPart>
          </mc:Choice>
          <mc:Fallback>
            <p:pic>
              <p:nvPicPr>
                <p:cNvPr id="70" name="Freihand 69">
                  <a:extLst>
                    <a:ext uri="{FF2B5EF4-FFF2-40B4-BE49-F238E27FC236}">
                      <a16:creationId xmlns:a16="http://schemas.microsoft.com/office/drawing/2014/main" id="{6816E5DC-CA6A-0880-4FEB-C3A466DD330F}"/>
                    </a:ext>
                  </a:extLst>
                </p:cNvPr>
                <p:cNvPicPr/>
                <p:nvPr/>
              </p:nvPicPr>
              <p:blipFill>
                <a:blip r:embed="rId115"/>
                <a:stretch>
                  <a:fillRect/>
                </a:stretch>
              </p:blipFill>
              <p:spPr>
                <a:xfrm>
                  <a:off x="10486407" y="3132262"/>
                  <a:ext cx="468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55AD0A86-9BC4-5FCE-29BD-F6E2EEC7AFC9}"/>
                    </a:ext>
                  </a:extLst>
                </p14:cNvPr>
                <p14:cNvContentPartPr/>
                <p14:nvPr/>
              </p14:nvContentPartPr>
              <p14:xfrm>
                <a:off x="10426287" y="3018502"/>
                <a:ext cx="166680" cy="178200"/>
              </p14:xfrm>
            </p:contentPart>
          </mc:Choice>
          <mc:Fallback>
            <p:pic>
              <p:nvPicPr>
                <p:cNvPr id="71" name="Freihand 70">
                  <a:extLst>
                    <a:ext uri="{FF2B5EF4-FFF2-40B4-BE49-F238E27FC236}">
                      <a16:creationId xmlns:a16="http://schemas.microsoft.com/office/drawing/2014/main" id="{55AD0A86-9BC4-5FCE-29BD-F6E2EEC7AFC9}"/>
                    </a:ext>
                  </a:extLst>
                </p:cNvPr>
                <p:cNvPicPr/>
                <p:nvPr/>
              </p:nvPicPr>
              <p:blipFill>
                <a:blip r:embed="rId117"/>
                <a:stretch>
                  <a:fillRect/>
                </a:stretch>
              </p:blipFill>
              <p:spPr>
                <a:xfrm>
                  <a:off x="10417287" y="3009862"/>
                  <a:ext cx="184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CFEB5FA7-FF8A-13C5-E4C4-5A54436A7258}"/>
                    </a:ext>
                  </a:extLst>
                </p14:cNvPr>
                <p14:cNvContentPartPr/>
                <p14:nvPr/>
              </p14:nvContentPartPr>
              <p14:xfrm>
                <a:off x="11290647" y="2719702"/>
                <a:ext cx="20520" cy="254880"/>
              </p14:xfrm>
            </p:contentPart>
          </mc:Choice>
          <mc:Fallback>
            <p:pic>
              <p:nvPicPr>
                <p:cNvPr id="75" name="Freihand 74">
                  <a:extLst>
                    <a:ext uri="{FF2B5EF4-FFF2-40B4-BE49-F238E27FC236}">
                      <a16:creationId xmlns:a16="http://schemas.microsoft.com/office/drawing/2014/main" id="{CFEB5FA7-FF8A-13C5-E4C4-5A54436A7258}"/>
                    </a:ext>
                  </a:extLst>
                </p:cNvPr>
                <p:cNvPicPr/>
                <p:nvPr/>
              </p:nvPicPr>
              <p:blipFill>
                <a:blip r:embed="rId119"/>
                <a:stretch>
                  <a:fillRect/>
                </a:stretch>
              </p:blipFill>
              <p:spPr>
                <a:xfrm>
                  <a:off x="11282007" y="2710702"/>
                  <a:ext cx="38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6B596420-F2A3-41F7-14DE-C64F7B1B4F1D}"/>
                    </a:ext>
                  </a:extLst>
                </p14:cNvPr>
                <p14:cNvContentPartPr/>
                <p14:nvPr/>
              </p14:nvContentPartPr>
              <p14:xfrm>
                <a:off x="11209647" y="2609902"/>
                <a:ext cx="186120" cy="177480"/>
              </p14:xfrm>
            </p:contentPart>
          </mc:Choice>
          <mc:Fallback>
            <p:pic>
              <p:nvPicPr>
                <p:cNvPr id="76" name="Freihand 75">
                  <a:extLst>
                    <a:ext uri="{FF2B5EF4-FFF2-40B4-BE49-F238E27FC236}">
                      <a16:creationId xmlns:a16="http://schemas.microsoft.com/office/drawing/2014/main" id="{6B596420-F2A3-41F7-14DE-C64F7B1B4F1D}"/>
                    </a:ext>
                  </a:extLst>
                </p:cNvPr>
                <p:cNvPicPr/>
                <p:nvPr/>
              </p:nvPicPr>
              <p:blipFill>
                <a:blip r:embed="rId121"/>
                <a:stretch>
                  <a:fillRect/>
                </a:stretch>
              </p:blipFill>
              <p:spPr>
                <a:xfrm>
                  <a:off x="11201007" y="2600902"/>
                  <a:ext cx="203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34D51ECF-7B1F-3E74-869C-6BB81DF78244}"/>
                    </a:ext>
                  </a:extLst>
                </p14:cNvPr>
                <p14:cNvContentPartPr/>
                <p14:nvPr/>
              </p14:nvContentPartPr>
              <p14:xfrm>
                <a:off x="11189847" y="3164302"/>
                <a:ext cx="160920" cy="225720"/>
              </p14:xfrm>
            </p:contentPart>
          </mc:Choice>
          <mc:Fallback>
            <p:pic>
              <p:nvPicPr>
                <p:cNvPr id="77" name="Freihand 76">
                  <a:extLst>
                    <a:ext uri="{FF2B5EF4-FFF2-40B4-BE49-F238E27FC236}">
                      <a16:creationId xmlns:a16="http://schemas.microsoft.com/office/drawing/2014/main" id="{34D51ECF-7B1F-3E74-869C-6BB81DF78244}"/>
                    </a:ext>
                  </a:extLst>
                </p:cNvPr>
                <p:cNvPicPr/>
                <p:nvPr/>
              </p:nvPicPr>
              <p:blipFill>
                <a:blip r:embed="rId123"/>
                <a:stretch>
                  <a:fillRect/>
                </a:stretch>
              </p:blipFill>
              <p:spPr>
                <a:xfrm>
                  <a:off x="11181207" y="3155662"/>
                  <a:ext cx="1785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D7260023-E3D4-AAD3-BD27-242CBF73B661}"/>
                    </a:ext>
                  </a:extLst>
                </p14:cNvPr>
                <p14:cNvContentPartPr/>
                <p14:nvPr/>
              </p14:nvContentPartPr>
              <p14:xfrm>
                <a:off x="11452647" y="3137662"/>
                <a:ext cx="178920" cy="173160"/>
              </p14:xfrm>
            </p:contentPart>
          </mc:Choice>
          <mc:Fallback>
            <p:pic>
              <p:nvPicPr>
                <p:cNvPr id="78" name="Freihand 77">
                  <a:extLst>
                    <a:ext uri="{FF2B5EF4-FFF2-40B4-BE49-F238E27FC236}">
                      <a16:creationId xmlns:a16="http://schemas.microsoft.com/office/drawing/2014/main" id="{D7260023-E3D4-AAD3-BD27-242CBF73B661}"/>
                    </a:ext>
                  </a:extLst>
                </p:cNvPr>
                <p:cNvPicPr/>
                <p:nvPr/>
              </p:nvPicPr>
              <p:blipFill>
                <a:blip r:embed="rId125"/>
                <a:stretch>
                  <a:fillRect/>
                </a:stretch>
              </p:blipFill>
              <p:spPr>
                <a:xfrm>
                  <a:off x="11444007" y="3128662"/>
                  <a:ext cx="196560" cy="19080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78FE1CE9-D920-D4E9-EB6B-E54778BCFEAF}"/>
                  </a:ext>
                </a:extLst>
              </p14:cNvPr>
              <p14:cNvContentPartPr/>
              <p14:nvPr/>
            </p14:nvContentPartPr>
            <p14:xfrm>
              <a:off x="1865487" y="238942"/>
              <a:ext cx="246240" cy="3589920"/>
            </p14:xfrm>
          </p:contentPart>
        </mc:Choice>
        <mc:Fallback>
          <p:pic>
            <p:nvPicPr>
              <p:cNvPr id="4" name="Freihand 3">
                <a:extLst>
                  <a:ext uri="{FF2B5EF4-FFF2-40B4-BE49-F238E27FC236}">
                    <a16:creationId xmlns:a16="http://schemas.microsoft.com/office/drawing/2014/main" id="{78FE1CE9-D920-D4E9-EB6B-E54778BCFEAF}"/>
                  </a:ext>
                </a:extLst>
              </p:cNvPr>
              <p:cNvPicPr/>
              <p:nvPr/>
            </p:nvPicPr>
            <p:blipFill>
              <a:blip r:embed="rId6"/>
              <a:stretch>
                <a:fillRect/>
              </a:stretch>
            </p:blipFill>
            <p:spPr>
              <a:xfrm>
                <a:off x="1856487" y="229942"/>
                <a:ext cx="263880" cy="3607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3" name="Freihand 132">
                <a:extLst>
                  <a:ext uri="{FF2B5EF4-FFF2-40B4-BE49-F238E27FC236}">
                    <a16:creationId xmlns:a16="http://schemas.microsoft.com/office/drawing/2014/main" id="{A4868CF5-5ED2-BACF-0A1A-76E710281868}"/>
                  </a:ext>
                </a:extLst>
              </p14:cNvPr>
              <p14:cNvContentPartPr/>
              <p14:nvPr/>
            </p14:nvContentPartPr>
            <p14:xfrm>
              <a:off x="687567" y="3888622"/>
              <a:ext cx="172440" cy="223200"/>
            </p14:xfrm>
          </p:contentPart>
        </mc:Choice>
        <mc:Fallback>
          <p:pic>
            <p:nvPicPr>
              <p:cNvPr id="133" name="Freihand 132">
                <a:extLst>
                  <a:ext uri="{FF2B5EF4-FFF2-40B4-BE49-F238E27FC236}">
                    <a16:creationId xmlns:a16="http://schemas.microsoft.com/office/drawing/2014/main" id="{A4868CF5-5ED2-BACF-0A1A-76E710281868}"/>
                  </a:ext>
                </a:extLst>
              </p:cNvPr>
              <p:cNvPicPr/>
              <p:nvPr/>
            </p:nvPicPr>
            <p:blipFill>
              <a:blip r:embed="rId8"/>
              <a:stretch>
                <a:fillRect/>
              </a:stretch>
            </p:blipFill>
            <p:spPr>
              <a:xfrm>
                <a:off x="678567" y="3879622"/>
                <a:ext cx="190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5" name="Freihand 134">
                <a:extLst>
                  <a:ext uri="{FF2B5EF4-FFF2-40B4-BE49-F238E27FC236}">
                    <a16:creationId xmlns:a16="http://schemas.microsoft.com/office/drawing/2014/main" id="{6599E7CD-33F7-A392-268F-45B91CF4CBEF}"/>
                  </a:ext>
                </a:extLst>
              </p14:cNvPr>
              <p14:cNvContentPartPr/>
              <p14:nvPr/>
            </p14:nvContentPartPr>
            <p14:xfrm>
              <a:off x="2836407" y="2402542"/>
              <a:ext cx="49320" cy="68760"/>
            </p14:xfrm>
          </p:contentPart>
        </mc:Choice>
        <mc:Fallback>
          <p:pic>
            <p:nvPicPr>
              <p:cNvPr id="135" name="Freihand 134">
                <a:extLst>
                  <a:ext uri="{FF2B5EF4-FFF2-40B4-BE49-F238E27FC236}">
                    <a16:creationId xmlns:a16="http://schemas.microsoft.com/office/drawing/2014/main" id="{6599E7CD-33F7-A392-268F-45B91CF4CBEF}"/>
                  </a:ext>
                </a:extLst>
              </p:cNvPr>
              <p:cNvPicPr/>
              <p:nvPr/>
            </p:nvPicPr>
            <p:blipFill>
              <a:blip r:embed="rId10"/>
              <a:stretch>
                <a:fillRect/>
              </a:stretch>
            </p:blipFill>
            <p:spPr>
              <a:xfrm>
                <a:off x="2827767" y="2393542"/>
                <a:ext cx="66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1" name="Freihand 270">
                <a:extLst>
                  <a:ext uri="{FF2B5EF4-FFF2-40B4-BE49-F238E27FC236}">
                    <a16:creationId xmlns:a16="http://schemas.microsoft.com/office/drawing/2014/main" id="{0DD7FBD2-11E5-516B-BF73-F860845E9A6B}"/>
                  </a:ext>
                </a:extLst>
              </p14:cNvPr>
              <p14:cNvContentPartPr/>
              <p14:nvPr/>
            </p14:nvContentPartPr>
            <p14:xfrm>
              <a:off x="4169847" y="2359996"/>
              <a:ext cx="227160" cy="503640"/>
            </p14:xfrm>
          </p:contentPart>
        </mc:Choice>
        <mc:Fallback>
          <p:pic>
            <p:nvPicPr>
              <p:cNvPr id="271" name="Freihand 270">
                <a:extLst>
                  <a:ext uri="{FF2B5EF4-FFF2-40B4-BE49-F238E27FC236}">
                    <a16:creationId xmlns:a16="http://schemas.microsoft.com/office/drawing/2014/main" id="{0DD7FBD2-11E5-516B-BF73-F860845E9A6B}"/>
                  </a:ext>
                </a:extLst>
              </p:cNvPr>
              <p:cNvPicPr/>
              <p:nvPr/>
            </p:nvPicPr>
            <p:blipFill>
              <a:blip r:embed="rId12"/>
              <a:stretch>
                <a:fillRect/>
              </a:stretch>
            </p:blipFill>
            <p:spPr>
              <a:xfrm>
                <a:off x="4160847" y="2350996"/>
                <a:ext cx="24480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0" name="Freihand 319">
                <a:extLst>
                  <a:ext uri="{FF2B5EF4-FFF2-40B4-BE49-F238E27FC236}">
                    <a16:creationId xmlns:a16="http://schemas.microsoft.com/office/drawing/2014/main" id="{B19196ED-3A93-721A-09D6-F8DE69B9790A}"/>
                  </a:ext>
                </a:extLst>
              </p14:cNvPr>
              <p14:cNvContentPartPr/>
              <p14:nvPr/>
            </p14:nvContentPartPr>
            <p14:xfrm>
              <a:off x="5841327" y="2445316"/>
              <a:ext cx="41760" cy="69840"/>
            </p14:xfrm>
          </p:contentPart>
        </mc:Choice>
        <mc:Fallback>
          <p:pic>
            <p:nvPicPr>
              <p:cNvPr id="320" name="Freihand 319">
                <a:extLst>
                  <a:ext uri="{FF2B5EF4-FFF2-40B4-BE49-F238E27FC236}">
                    <a16:creationId xmlns:a16="http://schemas.microsoft.com/office/drawing/2014/main" id="{B19196ED-3A93-721A-09D6-F8DE69B9790A}"/>
                  </a:ext>
                </a:extLst>
              </p:cNvPr>
              <p:cNvPicPr/>
              <p:nvPr/>
            </p:nvPicPr>
            <p:blipFill>
              <a:blip r:embed="rId14"/>
              <a:stretch>
                <a:fillRect/>
              </a:stretch>
            </p:blipFill>
            <p:spPr>
              <a:xfrm>
                <a:off x="5832327" y="2436676"/>
                <a:ext cx="59400" cy="87480"/>
              </a:xfrm>
              <a:prstGeom prst="rect">
                <a:avLst/>
              </a:prstGeom>
            </p:spPr>
          </p:pic>
        </mc:Fallback>
      </mc:AlternateContent>
      <p:grpSp>
        <p:nvGrpSpPr>
          <p:cNvPr id="322" name="Gruppieren 321">
            <a:extLst>
              <a:ext uri="{FF2B5EF4-FFF2-40B4-BE49-F238E27FC236}">
                <a16:creationId xmlns:a16="http://schemas.microsoft.com/office/drawing/2014/main" id="{25F4E89A-C0D9-DD8F-DD6B-35A701A6CDB6}"/>
              </a:ext>
            </a:extLst>
          </p:cNvPr>
          <p:cNvGrpSpPr/>
          <p:nvPr/>
        </p:nvGrpSpPr>
        <p:grpSpPr>
          <a:xfrm>
            <a:off x="-47193" y="-13778"/>
            <a:ext cx="8521560" cy="6699600"/>
            <a:chOff x="-47193" y="-13778"/>
            <a:chExt cx="8521560" cy="6699600"/>
          </a:xfrm>
        </p:grpSpPr>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0663487F-6CF5-5F78-1CAA-2B55EFAA024C}"/>
                    </a:ext>
                  </a:extLst>
                </p14:cNvPr>
                <p14:cNvContentPartPr/>
                <p14:nvPr/>
              </p14:nvContentPartPr>
              <p14:xfrm>
                <a:off x="-47193" y="275662"/>
                <a:ext cx="218520" cy="320760"/>
              </p14:xfrm>
            </p:contentPart>
          </mc:Choice>
          <mc:Fallback>
            <p:pic>
              <p:nvPicPr>
                <p:cNvPr id="2" name="Freihand 1">
                  <a:extLst>
                    <a:ext uri="{FF2B5EF4-FFF2-40B4-BE49-F238E27FC236}">
                      <a16:creationId xmlns:a16="http://schemas.microsoft.com/office/drawing/2014/main" id="{0663487F-6CF5-5F78-1CAA-2B55EFAA024C}"/>
                    </a:ext>
                  </a:extLst>
                </p:cNvPr>
                <p:cNvPicPr/>
                <p:nvPr/>
              </p:nvPicPr>
              <p:blipFill>
                <a:blip r:embed="rId16"/>
                <a:stretch>
                  <a:fillRect/>
                </a:stretch>
              </p:blipFill>
              <p:spPr>
                <a:xfrm>
                  <a:off x="-55833" y="267022"/>
                  <a:ext cx="2361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 name="Freihand 2">
                  <a:extLst>
                    <a:ext uri="{FF2B5EF4-FFF2-40B4-BE49-F238E27FC236}">
                      <a16:creationId xmlns:a16="http://schemas.microsoft.com/office/drawing/2014/main" id="{C352E538-3BBF-568E-D0A9-362ED69944AA}"/>
                    </a:ext>
                  </a:extLst>
                </p14:cNvPr>
                <p14:cNvContentPartPr/>
                <p14:nvPr/>
              </p14:nvContentPartPr>
              <p14:xfrm>
                <a:off x="4268127" y="3335302"/>
                <a:ext cx="395640" cy="441360"/>
              </p14:xfrm>
            </p:contentPart>
          </mc:Choice>
          <mc:Fallback>
            <p:pic>
              <p:nvPicPr>
                <p:cNvPr id="3" name="Freihand 2">
                  <a:extLst>
                    <a:ext uri="{FF2B5EF4-FFF2-40B4-BE49-F238E27FC236}">
                      <a16:creationId xmlns:a16="http://schemas.microsoft.com/office/drawing/2014/main" id="{C352E538-3BBF-568E-D0A9-362ED69944AA}"/>
                    </a:ext>
                  </a:extLst>
                </p:cNvPr>
                <p:cNvPicPr/>
                <p:nvPr/>
              </p:nvPicPr>
              <p:blipFill>
                <a:blip r:embed="rId18"/>
                <a:stretch>
                  <a:fillRect/>
                </a:stretch>
              </p:blipFill>
              <p:spPr>
                <a:xfrm>
                  <a:off x="4259127" y="3326662"/>
                  <a:ext cx="41328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0" name="Freihand 129">
                  <a:extLst>
                    <a:ext uri="{FF2B5EF4-FFF2-40B4-BE49-F238E27FC236}">
                      <a16:creationId xmlns:a16="http://schemas.microsoft.com/office/drawing/2014/main" id="{4ECB3CD4-2313-0DA1-267A-76096B24B7C2}"/>
                    </a:ext>
                  </a:extLst>
                </p14:cNvPr>
                <p14:cNvContentPartPr/>
                <p14:nvPr/>
              </p14:nvContentPartPr>
              <p14:xfrm>
                <a:off x="211647" y="3923542"/>
                <a:ext cx="202680" cy="143280"/>
              </p14:xfrm>
            </p:contentPart>
          </mc:Choice>
          <mc:Fallback>
            <p:pic>
              <p:nvPicPr>
                <p:cNvPr id="130" name="Freihand 129">
                  <a:extLst>
                    <a:ext uri="{FF2B5EF4-FFF2-40B4-BE49-F238E27FC236}">
                      <a16:creationId xmlns:a16="http://schemas.microsoft.com/office/drawing/2014/main" id="{4ECB3CD4-2313-0DA1-267A-76096B24B7C2}"/>
                    </a:ext>
                  </a:extLst>
                </p:cNvPr>
                <p:cNvPicPr/>
                <p:nvPr/>
              </p:nvPicPr>
              <p:blipFill>
                <a:blip r:embed="rId20"/>
                <a:stretch>
                  <a:fillRect/>
                </a:stretch>
              </p:blipFill>
              <p:spPr>
                <a:xfrm>
                  <a:off x="203007" y="3914542"/>
                  <a:ext cx="220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1" name="Freihand 130">
                  <a:extLst>
                    <a:ext uri="{FF2B5EF4-FFF2-40B4-BE49-F238E27FC236}">
                      <a16:creationId xmlns:a16="http://schemas.microsoft.com/office/drawing/2014/main" id="{D89430EB-03CE-28F7-AF34-B9D550647F75}"/>
                    </a:ext>
                  </a:extLst>
                </p14:cNvPr>
                <p14:cNvContentPartPr/>
                <p14:nvPr/>
              </p14:nvContentPartPr>
              <p14:xfrm>
                <a:off x="329007" y="3804742"/>
                <a:ext cx="1087560" cy="493560"/>
              </p14:xfrm>
            </p:contentPart>
          </mc:Choice>
          <mc:Fallback>
            <p:pic>
              <p:nvPicPr>
                <p:cNvPr id="131" name="Freihand 130">
                  <a:extLst>
                    <a:ext uri="{FF2B5EF4-FFF2-40B4-BE49-F238E27FC236}">
                      <a16:creationId xmlns:a16="http://schemas.microsoft.com/office/drawing/2014/main" id="{D89430EB-03CE-28F7-AF34-B9D550647F75}"/>
                    </a:ext>
                  </a:extLst>
                </p:cNvPr>
                <p:cNvPicPr/>
                <p:nvPr/>
              </p:nvPicPr>
              <p:blipFill>
                <a:blip r:embed="rId22"/>
                <a:stretch>
                  <a:fillRect/>
                </a:stretch>
              </p:blipFill>
              <p:spPr>
                <a:xfrm>
                  <a:off x="320007" y="3796102"/>
                  <a:ext cx="110520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6" name="Freihand 135">
                  <a:extLst>
                    <a:ext uri="{FF2B5EF4-FFF2-40B4-BE49-F238E27FC236}">
                      <a16:creationId xmlns:a16="http://schemas.microsoft.com/office/drawing/2014/main" id="{C23C6D87-B139-FD7E-0648-A2EBF6A1DF7D}"/>
                    </a:ext>
                  </a:extLst>
                </p14:cNvPr>
                <p14:cNvContentPartPr/>
                <p14:nvPr/>
              </p14:nvContentPartPr>
              <p14:xfrm>
                <a:off x="369687" y="2486062"/>
                <a:ext cx="38880" cy="28800"/>
              </p14:xfrm>
            </p:contentPart>
          </mc:Choice>
          <mc:Fallback>
            <p:pic>
              <p:nvPicPr>
                <p:cNvPr id="136" name="Freihand 135">
                  <a:extLst>
                    <a:ext uri="{FF2B5EF4-FFF2-40B4-BE49-F238E27FC236}">
                      <a16:creationId xmlns:a16="http://schemas.microsoft.com/office/drawing/2014/main" id="{C23C6D87-B139-FD7E-0648-A2EBF6A1DF7D}"/>
                    </a:ext>
                  </a:extLst>
                </p:cNvPr>
                <p:cNvPicPr/>
                <p:nvPr/>
              </p:nvPicPr>
              <p:blipFill>
                <a:blip r:embed="rId24"/>
                <a:stretch>
                  <a:fillRect/>
                </a:stretch>
              </p:blipFill>
              <p:spPr>
                <a:xfrm>
                  <a:off x="360687" y="2477062"/>
                  <a:ext cx="56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 name="Freihand 38">
                  <a:extLst>
                    <a:ext uri="{FF2B5EF4-FFF2-40B4-BE49-F238E27FC236}">
                      <a16:creationId xmlns:a16="http://schemas.microsoft.com/office/drawing/2014/main" id="{BE573BCB-709F-8EB6-661A-F922D1F30145}"/>
                    </a:ext>
                  </a:extLst>
                </p14:cNvPr>
                <p14:cNvContentPartPr/>
                <p14:nvPr/>
              </p14:nvContentPartPr>
              <p14:xfrm>
                <a:off x="4058247" y="3702142"/>
                <a:ext cx="15840" cy="215640"/>
              </p14:xfrm>
            </p:contentPart>
          </mc:Choice>
          <mc:Fallback>
            <p:pic>
              <p:nvPicPr>
                <p:cNvPr id="39" name="Freihand 38">
                  <a:extLst>
                    <a:ext uri="{FF2B5EF4-FFF2-40B4-BE49-F238E27FC236}">
                      <a16:creationId xmlns:a16="http://schemas.microsoft.com/office/drawing/2014/main" id="{BE573BCB-709F-8EB6-661A-F922D1F30145}"/>
                    </a:ext>
                  </a:extLst>
                </p:cNvPr>
                <p:cNvPicPr/>
                <p:nvPr/>
              </p:nvPicPr>
              <p:blipFill>
                <a:blip r:embed="rId26"/>
                <a:stretch>
                  <a:fillRect/>
                </a:stretch>
              </p:blipFill>
              <p:spPr>
                <a:xfrm>
                  <a:off x="4049607" y="3693142"/>
                  <a:ext cx="33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 name="Freihand 39">
                  <a:extLst>
                    <a:ext uri="{FF2B5EF4-FFF2-40B4-BE49-F238E27FC236}">
                      <a16:creationId xmlns:a16="http://schemas.microsoft.com/office/drawing/2014/main" id="{064CB74B-D7B9-7C05-B7C1-43DE30E8BCEE}"/>
                    </a:ext>
                  </a:extLst>
                </p14:cNvPr>
                <p14:cNvContentPartPr/>
                <p14:nvPr/>
              </p14:nvContentPartPr>
              <p14:xfrm>
                <a:off x="3993807" y="3645622"/>
                <a:ext cx="136440" cy="108360"/>
              </p14:xfrm>
            </p:contentPart>
          </mc:Choice>
          <mc:Fallback>
            <p:pic>
              <p:nvPicPr>
                <p:cNvPr id="40" name="Freihand 39">
                  <a:extLst>
                    <a:ext uri="{FF2B5EF4-FFF2-40B4-BE49-F238E27FC236}">
                      <a16:creationId xmlns:a16="http://schemas.microsoft.com/office/drawing/2014/main" id="{064CB74B-D7B9-7C05-B7C1-43DE30E8BCEE}"/>
                    </a:ext>
                  </a:extLst>
                </p:cNvPr>
                <p:cNvPicPr/>
                <p:nvPr/>
              </p:nvPicPr>
              <p:blipFill>
                <a:blip r:embed="rId28"/>
                <a:stretch>
                  <a:fillRect/>
                </a:stretch>
              </p:blipFill>
              <p:spPr>
                <a:xfrm>
                  <a:off x="3985167" y="3636982"/>
                  <a:ext cx="154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 name="Freihand 40">
                  <a:extLst>
                    <a:ext uri="{FF2B5EF4-FFF2-40B4-BE49-F238E27FC236}">
                      <a16:creationId xmlns:a16="http://schemas.microsoft.com/office/drawing/2014/main" id="{D9D738FD-EAFD-791C-6048-66DCE7653A5E}"/>
                    </a:ext>
                  </a:extLst>
                </p14:cNvPr>
                <p14:cNvContentPartPr/>
                <p14:nvPr/>
              </p14:nvContentPartPr>
              <p14:xfrm>
                <a:off x="3791127" y="4131982"/>
                <a:ext cx="151560" cy="267840"/>
              </p14:xfrm>
            </p:contentPart>
          </mc:Choice>
          <mc:Fallback>
            <p:pic>
              <p:nvPicPr>
                <p:cNvPr id="41" name="Freihand 40">
                  <a:extLst>
                    <a:ext uri="{FF2B5EF4-FFF2-40B4-BE49-F238E27FC236}">
                      <a16:creationId xmlns:a16="http://schemas.microsoft.com/office/drawing/2014/main" id="{D9D738FD-EAFD-791C-6048-66DCE7653A5E}"/>
                    </a:ext>
                  </a:extLst>
                </p:cNvPr>
                <p:cNvPicPr/>
                <p:nvPr/>
              </p:nvPicPr>
              <p:blipFill>
                <a:blip r:embed="rId30"/>
                <a:stretch>
                  <a:fillRect/>
                </a:stretch>
              </p:blipFill>
              <p:spPr>
                <a:xfrm>
                  <a:off x="3782127" y="4122982"/>
                  <a:ext cx="1692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2" name="Freihand 41">
                  <a:extLst>
                    <a:ext uri="{FF2B5EF4-FFF2-40B4-BE49-F238E27FC236}">
                      <a16:creationId xmlns:a16="http://schemas.microsoft.com/office/drawing/2014/main" id="{7DDE96DC-59BF-6E4D-7D4B-9FE9BA704DF4}"/>
                    </a:ext>
                  </a:extLst>
                </p14:cNvPr>
                <p14:cNvContentPartPr/>
                <p14:nvPr/>
              </p14:nvContentPartPr>
              <p14:xfrm>
                <a:off x="3979407" y="4117222"/>
                <a:ext cx="106920" cy="192600"/>
              </p14:xfrm>
            </p:contentPart>
          </mc:Choice>
          <mc:Fallback>
            <p:pic>
              <p:nvPicPr>
                <p:cNvPr id="42" name="Freihand 41">
                  <a:extLst>
                    <a:ext uri="{FF2B5EF4-FFF2-40B4-BE49-F238E27FC236}">
                      <a16:creationId xmlns:a16="http://schemas.microsoft.com/office/drawing/2014/main" id="{7DDE96DC-59BF-6E4D-7D4B-9FE9BA704DF4}"/>
                    </a:ext>
                  </a:extLst>
                </p:cNvPr>
                <p:cNvPicPr/>
                <p:nvPr/>
              </p:nvPicPr>
              <p:blipFill>
                <a:blip r:embed="rId32"/>
                <a:stretch>
                  <a:fillRect/>
                </a:stretch>
              </p:blipFill>
              <p:spPr>
                <a:xfrm>
                  <a:off x="3970767" y="4108582"/>
                  <a:ext cx="124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 name="Freihand 42">
                  <a:extLst>
                    <a:ext uri="{FF2B5EF4-FFF2-40B4-BE49-F238E27FC236}">
                      <a16:creationId xmlns:a16="http://schemas.microsoft.com/office/drawing/2014/main" id="{E7AA37B1-048E-EFCD-AF63-79B3CD1E5124}"/>
                    </a:ext>
                  </a:extLst>
                </p14:cNvPr>
                <p14:cNvContentPartPr/>
                <p14:nvPr/>
              </p14:nvContentPartPr>
              <p14:xfrm>
                <a:off x="4119447" y="4068262"/>
                <a:ext cx="89640" cy="228240"/>
              </p14:xfrm>
            </p:contentPart>
          </mc:Choice>
          <mc:Fallback>
            <p:pic>
              <p:nvPicPr>
                <p:cNvPr id="43" name="Freihand 42">
                  <a:extLst>
                    <a:ext uri="{FF2B5EF4-FFF2-40B4-BE49-F238E27FC236}">
                      <a16:creationId xmlns:a16="http://schemas.microsoft.com/office/drawing/2014/main" id="{E7AA37B1-048E-EFCD-AF63-79B3CD1E5124}"/>
                    </a:ext>
                  </a:extLst>
                </p:cNvPr>
                <p:cNvPicPr/>
                <p:nvPr/>
              </p:nvPicPr>
              <p:blipFill>
                <a:blip r:embed="rId34"/>
                <a:stretch>
                  <a:fillRect/>
                </a:stretch>
              </p:blipFill>
              <p:spPr>
                <a:xfrm>
                  <a:off x="4110447" y="4059622"/>
                  <a:ext cx="107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 name="Freihand 43">
                  <a:extLst>
                    <a:ext uri="{FF2B5EF4-FFF2-40B4-BE49-F238E27FC236}">
                      <a16:creationId xmlns:a16="http://schemas.microsoft.com/office/drawing/2014/main" id="{F6164AD9-7FCE-AC9C-9D0D-C93EB0C1C0BF}"/>
                    </a:ext>
                  </a:extLst>
                </p14:cNvPr>
                <p14:cNvContentPartPr/>
                <p14:nvPr/>
              </p14:nvContentPartPr>
              <p14:xfrm>
                <a:off x="4226007" y="4197862"/>
                <a:ext cx="97920" cy="92160"/>
              </p14:xfrm>
            </p:contentPart>
          </mc:Choice>
          <mc:Fallback>
            <p:pic>
              <p:nvPicPr>
                <p:cNvPr id="44" name="Freihand 43">
                  <a:extLst>
                    <a:ext uri="{FF2B5EF4-FFF2-40B4-BE49-F238E27FC236}">
                      <a16:creationId xmlns:a16="http://schemas.microsoft.com/office/drawing/2014/main" id="{F6164AD9-7FCE-AC9C-9D0D-C93EB0C1C0BF}"/>
                    </a:ext>
                  </a:extLst>
                </p:cNvPr>
                <p:cNvPicPr/>
                <p:nvPr/>
              </p:nvPicPr>
              <p:blipFill>
                <a:blip r:embed="rId36"/>
                <a:stretch>
                  <a:fillRect/>
                </a:stretch>
              </p:blipFill>
              <p:spPr>
                <a:xfrm>
                  <a:off x="4217367" y="4189222"/>
                  <a:ext cx="115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 name="Freihand 44">
                  <a:extLst>
                    <a:ext uri="{FF2B5EF4-FFF2-40B4-BE49-F238E27FC236}">
                      <a16:creationId xmlns:a16="http://schemas.microsoft.com/office/drawing/2014/main" id="{43AA9288-C1FA-91F3-2280-9AE0DB60B5BE}"/>
                    </a:ext>
                  </a:extLst>
                </p14:cNvPr>
                <p14:cNvContentPartPr/>
                <p14:nvPr/>
              </p14:nvContentPartPr>
              <p14:xfrm>
                <a:off x="4337967" y="4194262"/>
                <a:ext cx="31680" cy="82080"/>
              </p14:xfrm>
            </p:contentPart>
          </mc:Choice>
          <mc:Fallback>
            <p:pic>
              <p:nvPicPr>
                <p:cNvPr id="45" name="Freihand 44">
                  <a:extLst>
                    <a:ext uri="{FF2B5EF4-FFF2-40B4-BE49-F238E27FC236}">
                      <a16:creationId xmlns:a16="http://schemas.microsoft.com/office/drawing/2014/main" id="{43AA9288-C1FA-91F3-2280-9AE0DB60B5BE}"/>
                    </a:ext>
                  </a:extLst>
                </p:cNvPr>
                <p:cNvPicPr/>
                <p:nvPr/>
              </p:nvPicPr>
              <p:blipFill>
                <a:blip r:embed="rId38"/>
                <a:stretch>
                  <a:fillRect/>
                </a:stretch>
              </p:blipFill>
              <p:spPr>
                <a:xfrm>
                  <a:off x="4329327" y="4185622"/>
                  <a:ext cx="49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 name="Freihand 46">
                  <a:extLst>
                    <a:ext uri="{FF2B5EF4-FFF2-40B4-BE49-F238E27FC236}">
                      <a16:creationId xmlns:a16="http://schemas.microsoft.com/office/drawing/2014/main" id="{9FE2C447-E2BA-8058-9938-21B6C4F09962}"/>
                    </a:ext>
                  </a:extLst>
                </p14:cNvPr>
                <p14:cNvContentPartPr/>
                <p14:nvPr/>
              </p14:nvContentPartPr>
              <p14:xfrm>
                <a:off x="4327167" y="4164382"/>
                <a:ext cx="82800" cy="98280"/>
              </p14:xfrm>
            </p:contentPart>
          </mc:Choice>
          <mc:Fallback>
            <p:pic>
              <p:nvPicPr>
                <p:cNvPr id="47" name="Freihand 46">
                  <a:extLst>
                    <a:ext uri="{FF2B5EF4-FFF2-40B4-BE49-F238E27FC236}">
                      <a16:creationId xmlns:a16="http://schemas.microsoft.com/office/drawing/2014/main" id="{9FE2C447-E2BA-8058-9938-21B6C4F09962}"/>
                    </a:ext>
                  </a:extLst>
                </p:cNvPr>
                <p:cNvPicPr/>
                <p:nvPr/>
              </p:nvPicPr>
              <p:blipFill>
                <a:blip r:embed="rId40"/>
                <a:stretch>
                  <a:fillRect/>
                </a:stretch>
              </p:blipFill>
              <p:spPr>
                <a:xfrm>
                  <a:off x="4318167" y="4155742"/>
                  <a:ext cx="100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 name="Freihand 47">
                  <a:extLst>
                    <a:ext uri="{FF2B5EF4-FFF2-40B4-BE49-F238E27FC236}">
                      <a16:creationId xmlns:a16="http://schemas.microsoft.com/office/drawing/2014/main" id="{9313CDC4-2B88-0696-797B-A82C197F981C}"/>
                    </a:ext>
                  </a:extLst>
                </p14:cNvPr>
                <p14:cNvContentPartPr/>
                <p14:nvPr/>
              </p14:nvContentPartPr>
              <p14:xfrm>
                <a:off x="4436967" y="4031902"/>
                <a:ext cx="148320" cy="227880"/>
              </p14:xfrm>
            </p:contentPart>
          </mc:Choice>
          <mc:Fallback>
            <p:pic>
              <p:nvPicPr>
                <p:cNvPr id="48" name="Freihand 47">
                  <a:extLst>
                    <a:ext uri="{FF2B5EF4-FFF2-40B4-BE49-F238E27FC236}">
                      <a16:creationId xmlns:a16="http://schemas.microsoft.com/office/drawing/2014/main" id="{9313CDC4-2B88-0696-797B-A82C197F981C}"/>
                    </a:ext>
                  </a:extLst>
                </p:cNvPr>
                <p:cNvPicPr/>
                <p:nvPr/>
              </p:nvPicPr>
              <p:blipFill>
                <a:blip r:embed="rId42"/>
                <a:stretch>
                  <a:fillRect/>
                </a:stretch>
              </p:blipFill>
              <p:spPr>
                <a:xfrm>
                  <a:off x="4427967" y="4023262"/>
                  <a:ext cx="1659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 name="Freihand 48">
                  <a:extLst>
                    <a:ext uri="{FF2B5EF4-FFF2-40B4-BE49-F238E27FC236}">
                      <a16:creationId xmlns:a16="http://schemas.microsoft.com/office/drawing/2014/main" id="{B55ABF48-60B3-9EF8-4D5C-C8B2A2C2FB10}"/>
                    </a:ext>
                  </a:extLst>
                </p14:cNvPr>
                <p14:cNvContentPartPr/>
                <p14:nvPr/>
              </p14:nvContentPartPr>
              <p14:xfrm>
                <a:off x="4596087" y="3987982"/>
                <a:ext cx="275400" cy="298080"/>
              </p14:xfrm>
            </p:contentPart>
          </mc:Choice>
          <mc:Fallback>
            <p:pic>
              <p:nvPicPr>
                <p:cNvPr id="49" name="Freihand 48">
                  <a:extLst>
                    <a:ext uri="{FF2B5EF4-FFF2-40B4-BE49-F238E27FC236}">
                      <a16:creationId xmlns:a16="http://schemas.microsoft.com/office/drawing/2014/main" id="{B55ABF48-60B3-9EF8-4D5C-C8B2A2C2FB10}"/>
                    </a:ext>
                  </a:extLst>
                </p:cNvPr>
                <p:cNvPicPr/>
                <p:nvPr/>
              </p:nvPicPr>
              <p:blipFill>
                <a:blip r:embed="rId44"/>
                <a:stretch>
                  <a:fillRect/>
                </a:stretch>
              </p:blipFill>
              <p:spPr>
                <a:xfrm>
                  <a:off x="4587447" y="3978982"/>
                  <a:ext cx="2930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3" name="Freihand 52">
                  <a:extLst>
                    <a:ext uri="{FF2B5EF4-FFF2-40B4-BE49-F238E27FC236}">
                      <a16:creationId xmlns:a16="http://schemas.microsoft.com/office/drawing/2014/main" id="{F291D987-F3B5-643E-79BB-66934D78EACD}"/>
                    </a:ext>
                  </a:extLst>
                </p14:cNvPr>
                <p14:cNvContentPartPr/>
                <p14:nvPr/>
              </p14:nvContentPartPr>
              <p14:xfrm>
                <a:off x="4952847" y="3879622"/>
                <a:ext cx="130680" cy="248760"/>
              </p14:xfrm>
            </p:contentPart>
          </mc:Choice>
          <mc:Fallback>
            <p:pic>
              <p:nvPicPr>
                <p:cNvPr id="53" name="Freihand 52">
                  <a:extLst>
                    <a:ext uri="{FF2B5EF4-FFF2-40B4-BE49-F238E27FC236}">
                      <a16:creationId xmlns:a16="http://schemas.microsoft.com/office/drawing/2014/main" id="{F291D987-F3B5-643E-79BB-66934D78EACD}"/>
                    </a:ext>
                  </a:extLst>
                </p:cNvPr>
                <p:cNvPicPr/>
                <p:nvPr/>
              </p:nvPicPr>
              <p:blipFill>
                <a:blip r:embed="rId46"/>
                <a:stretch>
                  <a:fillRect/>
                </a:stretch>
              </p:blipFill>
              <p:spPr>
                <a:xfrm>
                  <a:off x="4943847" y="3870622"/>
                  <a:ext cx="1483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3ECC7836-1846-8B1C-01E0-A373808E8C2D}"/>
                    </a:ext>
                  </a:extLst>
                </p14:cNvPr>
                <p14:cNvContentPartPr/>
                <p14:nvPr/>
              </p14:nvContentPartPr>
              <p14:xfrm>
                <a:off x="5124567" y="3811942"/>
                <a:ext cx="43920" cy="236520"/>
              </p14:xfrm>
            </p:contentPart>
          </mc:Choice>
          <mc:Fallback>
            <p:pic>
              <p:nvPicPr>
                <p:cNvPr id="54" name="Freihand 53">
                  <a:extLst>
                    <a:ext uri="{FF2B5EF4-FFF2-40B4-BE49-F238E27FC236}">
                      <a16:creationId xmlns:a16="http://schemas.microsoft.com/office/drawing/2014/main" id="{3ECC7836-1846-8B1C-01E0-A373808E8C2D}"/>
                    </a:ext>
                  </a:extLst>
                </p:cNvPr>
                <p:cNvPicPr/>
                <p:nvPr/>
              </p:nvPicPr>
              <p:blipFill>
                <a:blip r:embed="rId48"/>
                <a:stretch>
                  <a:fillRect/>
                </a:stretch>
              </p:blipFill>
              <p:spPr>
                <a:xfrm>
                  <a:off x="5115927" y="3803302"/>
                  <a:ext cx="615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1" name="Freihand 60">
                  <a:extLst>
                    <a:ext uri="{FF2B5EF4-FFF2-40B4-BE49-F238E27FC236}">
                      <a16:creationId xmlns:a16="http://schemas.microsoft.com/office/drawing/2014/main" id="{C2723862-F0BB-4EF1-21E9-E2BBD47F87C1}"/>
                    </a:ext>
                  </a:extLst>
                </p14:cNvPr>
                <p14:cNvContentPartPr/>
                <p14:nvPr/>
              </p14:nvContentPartPr>
              <p14:xfrm>
                <a:off x="5205927" y="3881062"/>
                <a:ext cx="120600" cy="169560"/>
              </p14:xfrm>
            </p:contentPart>
          </mc:Choice>
          <mc:Fallback>
            <p:pic>
              <p:nvPicPr>
                <p:cNvPr id="61" name="Freihand 60">
                  <a:extLst>
                    <a:ext uri="{FF2B5EF4-FFF2-40B4-BE49-F238E27FC236}">
                      <a16:creationId xmlns:a16="http://schemas.microsoft.com/office/drawing/2014/main" id="{C2723862-F0BB-4EF1-21E9-E2BBD47F87C1}"/>
                    </a:ext>
                  </a:extLst>
                </p:cNvPr>
                <p:cNvPicPr/>
                <p:nvPr/>
              </p:nvPicPr>
              <p:blipFill>
                <a:blip r:embed="rId50"/>
                <a:stretch>
                  <a:fillRect/>
                </a:stretch>
              </p:blipFill>
              <p:spPr>
                <a:xfrm>
                  <a:off x="5197287" y="3872062"/>
                  <a:ext cx="138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A114E8B3-FB91-BD04-3A6F-426F9FA54390}"/>
                    </a:ext>
                  </a:extLst>
                </p14:cNvPr>
                <p14:cNvContentPartPr/>
                <p14:nvPr/>
              </p14:nvContentPartPr>
              <p14:xfrm>
                <a:off x="5378367" y="3945502"/>
                <a:ext cx="14760" cy="114840"/>
              </p14:xfrm>
            </p:contentPart>
          </mc:Choice>
          <mc:Fallback>
            <p:pic>
              <p:nvPicPr>
                <p:cNvPr id="62" name="Freihand 61">
                  <a:extLst>
                    <a:ext uri="{FF2B5EF4-FFF2-40B4-BE49-F238E27FC236}">
                      <a16:creationId xmlns:a16="http://schemas.microsoft.com/office/drawing/2014/main" id="{A114E8B3-FB91-BD04-3A6F-426F9FA54390}"/>
                    </a:ext>
                  </a:extLst>
                </p:cNvPr>
                <p:cNvPicPr/>
                <p:nvPr/>
              </p:nvPicPr>
              <p:blipFill>
                <a:blip r:embed="rId52"/>
                <a:stretch>
                  <a:fillRect/>
                </a:stretch>
              </p:blipFill>
              <p:spPr>
                <a:xfrm>
                  <a:off x="5369367" y="3936862"/>
                  <a:ext cx="32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4" name="Freihand 63">
                  <a:extLst>
                    <a:ext uri="{FF2B5EF4-FFF2-40B4-BE49-F238E27FC236}">
                      <a16:creationId xmlns:a16="http://schemas.microsoft.com/office/drawing/2014/main" id="{0ABAFBA3-033B-48FE-614C-3E975506224F}"/>
                    </a:ext>
                  </a:extLst>
                </p14:cNvPr>
                <p14:cNvContentPartPr/>
                <p14:nvPr/>
              </p14:nvContentPartPr>
              <p14:xfrm>
                <a:off x="5504367" y="3822382"/>
                <a:ext cx="79200" cy="106200"/>
              </p14:xfrm>
            </p:contentPart>
          </mc:Choice>
          <mc:Fallback>
            <p:pic>
              <p:nvPicPr>
                <p:cNvPr id="64" name="Freihand 63">
                  <a:extLst>
                    <a:ext uri="{FF2B5EF4-FFF2-40B4-BE49-F238E27FC236}">
                      <a16:creationId xmlns:a16="http://schemas.microsoft.com/office/drawing/2014/main" id="{0ABAFBA3-033B-48FE-614C-3E975506224F}"/>
                    </a:ext>
                  </a:extLst>
                </p:cNvPr>
                <p:cNvPicPr/>
                <p:nvPr/>
              </p:nvPicPr>
              <p:blipFill>
                <a:blip r:embed="rId54"/>
                <a:stretch>
                  <a:fillRect/>
                </a:stretch>
              </p:blipFill>
              <p:spPr>
                <a:xfrm>
                  <a:off x="5495367" y="3813742"/>
                  <a:ext cx="96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5" name="Freihand 64">
                  <a:extLst>
                    <a:ext uri="{FF2B5EF4-FFF2-40B4-BE49-F238E27FC236}">
                      <a16:creationId xmlns:a16="http://schemas.microsoft.com/office/drawing/2014/main" id="{77AE10E5-E66F-BC25-8FBE-B6DD31717D87}"/>
                    </a:ext>
                  </a:extLst>
                </p14:cNvPr>
                <p14:cNvContentPartPr/>
                <p14:nvPr/>
              </p14:nvContentPartPr>
              <p14:xfrm>
                <a:off x="5493207" y="3710422"/>
                <a:ext cx="149040" cy="392040"/>
              </p14:xfrm>
            </p:contentPart>
          </mc:Choice>
          <mc:Fallback>
            <p:pic>
              <p:nvPicPr>
                <p:cNvPr id="65" name="Freihand 64">
                  <a:extLst>
                    <a:ext uri="{FF2B5EF4-FFF2-40B4-BE49-F238E27FC236}">
                      <a16:creationId xmlns:a16="http://schemas.microsoft.com/office/drawing/2014/main" id="{77AE10E5-E66F-BC25-8FBE-B6DD31717D87}"/>
                    </a:ext>
                  </a:extLst>
                </p:cNvPr>
                <p:cNvPicPr/>
                <p:nvPr/>
              </p:nvPicPr>
              <p:blipFill>
                <a:blip r:embed="rId56"/>
                <a:stretch>
                  <a:fillRect/>
                </a:stretch>
              </p:blipFill>
              <p:spPr>
                <a:xfrm>
                  <a:off x="5484567" y="3701422"/>
                  <a:ext cx="16668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7" name="Freihand 66">
                  <a:extLst>
                    <a:ext uri="{FF2B5EF4-FFF2-40B4-BE49-F238E27FC236}">
                      <a16:creationId xmlns:a16="http://schemas.microsoft.com/office/drawing/2014/main" id="{D985E103-FC2C-4BAC-C0D5-C119DB79D2F0}"/>
                    </a:ext>
                  </a:extLst>
                </p14:cNvPr>
                <p14:cNvContentPartPr/>
                <p14:nvPr/>
              </p14:nvContentPartPr>
              <p14:xfrm>
                <a:off x="773607" y="261262"/>
                <a:ext cx="3134160" cy="2527920"/>
              </p14:xfrm>
            </p:contentPart>
          </mc:Choice>
          <mc:Fallback>
            <p:pic>
              <p:nvPicPr>
                <p:cNvPr id="67" name="Freihand 66">
                  <a:extLst>
                    <a:ext uri="{FF2B5EF4-FFF2-40B4-BE49-F238E27FC236}">
                      <a16:creationId xmlns:a16="http://schemas.microsoft.com/office/drawing/2014/main" id="{D985E103-FC2C-4BAC-C0D5-C119DB79D2F0}"/>
                    </a:ext>
                  </a:extLst>
                </p:cNvPr>
                <p:cNvPicPr/>
                <p:nvPr/>
              </p:nvPicPr>
              <p:blipFill>
                <a:blip r:embed="rId58"/>
                <a:stretch>
                  <a:fillRect/>
                </a:stretch>
              </p:blipFill>
              <p:spPr>
                <a:xfrm>
                  <a:off x="764967" y="252262"/>
                  <a:ext cx="3151800" cy="2545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9" name="Freihand 68">
                  <a:extLst>
                    <a:ext uri="{FF2B5EF4-FFF2-40B4-BE49-F238E27FC236}">
                      <a16:creationId xmlns:a16="http://schemas.microsoft.com/office/drawing/2014/main" id="{38D584E8-42DA-37AF-B5A1-56F34F08A3CF}"/>
                    </a:ext>
                  </a:extLst>
                </p14:cNvPr>
                <p14:cNvContentPartPr/>
                <p14:nvPr/>
              </p14:nvContentPartPr>
              <p14:xfrm>
                <a:off x="3979767" y="2424862"/>
                <a:ext cx="122400" cy="301680"/>
              </p14:xfrm>
            </p:contentPart>
          </mc:Choice>
          <mc:Fallback>
            <p:pic>
              <p:nvPicPr>
                <p:cNvPr id="69" name="Freihand 68">
                  <a:extLst>
                    <a:ext uri="{FF2B5EF4-FFF2-40B4-BE49-F238E27FC236}">
                      <a16:creationId xmlns:a16="http://schemas.microsoft.com/office/drawing/2014/main" id="{38D584E8-42DA-37AF-B5A1-56F34F08A3CF}"/>
                    </a:ext>
                  </a:extLst>
                </p:cNvPr>
                <p:cNvPicPr/>
                <p:nvPr/>
              </p:nvPicPr>
              <p:blipFill>
                <a:blip r:embed="rId60"/>
                <a:stretch>
                  <a:fillRect/>
                </a:stretch>
              </p:blipFill>
              <p:spPr>
                <a:xfrm>
                  <a:off x="3970767" y="2415862"/>
                  <a:ext cx="1400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1" name="Freihand 70">
                  <a:extLst>
                    <a:ext uri="{FF2B5EF4-FFF2-40B4-BE49-F238E27FC236}">
                      <a16:creationId xmlns:a16="http://schemas.microsoft.com/office/drawing/2014/main" id="{E98FA451-0198-66EE-7333-1A76438FA58B}"/>
                    </a:ext>
                  </a:extLst>
                </p14:cNvPr>
                <p14:cNvContentPartPr/>
                <p14:nvPr/>
              </p14:nvContentPartPr>
              <p14:xfrm>
                <a:off x="4134207" y="2337382"/>
                <a:ext cx="104040" cy="388440"/>
              </p14:xfrm>
            </p:contentPart>
          </mc:Choice>
          <mc:Fallback>
            <p:pic>
              <p:nvPicPr>
                <p:cNvPr id="71" name="Freihand 70">
                  <a:extLst>
                    <a:ext uri="{FF2B5EF4-FFF2-40B4-BE49-F238E27FC236}">
                      <a16:creationId xmlns:a16="http://schemas.microsoft.com/office/drawing/2014/main" id="{E98FA451-0198-66EE-7333-1A76438FA58B}"/>
                    </a:ext>
                  </a:extLst>
                </p:cNvPr>
                <p:cNvPicPr/>
                <p:nvPr/>
              </p:nvPicPr>
              <p:blipFill>
                <a:blip r:embed="rId62"/>
                <a:stretch>
                  <a:fillRect/>
                </a:stretch>
              </p:blipFill>
              <p:spPr>
                <a:xfrm>
                  <a:off x="4125567" y="2328382"/>
                  <a:ext cx="1216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3" name="Freihand 72">
                  <a:extLst>
                    <a:ext uri="{FF2B5EF4-FFF2-40B4-BE49-F238E27FC236}">
                      <a16:creationId xmlns:a16="http://schemas.microsoft.com/office/drawing/2014/main" id="{5AEC516C-3E35-1D4C-92D9-4B21DDF19D2B}"/>
                    </a:ext>
                  </a:extLst>
                </p14:cNvPr>
                <p14:cNvContentPartPr/>
                <p14:nvPr/>
              </p14:nvContentPartPr>
              <p14:xfrm>
                <a:off x="4470447" y="2421982"/>
                <a:ext cx="75960" cy="144360"/>
              </p14:xfrm>
            </p:contentPart>
          </mc:Choice>
          <mc:Fallback>
            <p:pic>
              <p:nvPicPr>
                <p:cNvPr id="73" name="Freihand 72">
                  <a:extLst>
                    <a:ext uri="{FF2B5EF4-FFF2-40B4-BE49-F238E27FC236}">
                      <a16:creationId xmlns:a16="http://schemas.microsoft.com/office/drawing/2014/main" id="{5AEC516C-3E35-1D4C-92D9-4B21DDF19D2B}"/>
                    </a:ext>
                  </a:extLst>
                </p:cNvPr>
                <p:cNvPicPr/>
                <p:nvPr/>
              </p:nvPicPr>
              <p:blipFill>
                <a:blip r:embed="rId64"/>
                <a:stretch>
                  <a:fillRect/>
                </a:stretch>
              </p:blipFill>
              <p:spPr>
                <a:xfrm>
                  <a:off x="4461447" y="2412982"/>
                  <a:ext cx="93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4" name="Freihand 73">
                  <a:extLst>
                    <a:ext uri="{FF2B5EF4-FFF2-40B4-BE49-F238E27FC236}">
                      <a16:creationId xmlns:a16="http://schemas.microsoft.com/office/drawing/2014/main" id="{0D8CBB13-8D9E-6502-E5F1-46F0AB00C925}"/>
                    </a:ext>
                  </a:extLst>
                </p14:cNvPr>
                <p14:cNvContentPartPr/>
                <p14:nvPr/>
              </p14:nvContentPartPr>
              <p14:xfrm>
                <a:off x="4490607" y="2308582"/>
                <a:ext cx="3960" cy="14760"/>
              </p14:xfrm>
            </p:contentPart>
          </mc:Choice>
          <mc:Fallback>
            <p:pic>
              <p:nvPicPr>
                <p:cNvPr id="74" name="Freihand 73">
                  <a:extLst>
                    <a:ext uri="{FF2B5EF4-FFF2-40B4-BE49-F238E27FC236}">
                      <a16:creationId xmlns:a16="http://schemas.microsoft.com/office/drawing/2014/main" id="{0D8CBB13-8D9E-6502-E5F1-46F0AB00C925}"/>
                    </a:ext>
                  </a:extLst>
                </p:cNvPr>
                <p:cNvPicPr/>
                <p:nvPr/>
              </p:nvPicPr>
              <p:blipFill>
                <a:blip r:embed="rId66"/>
                <a:stretch>
                  <a:fillRect/>
                </a:stretch>
              </p:blipFill>
              <p:spPr>
                <a:xfrm>
                  <a:off x="4481967" y="2299582"/>
                  <a:ext cx="21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5" name="Freihand 74">
                  <a:extLst>
                    <a:ext uri="{FF2B5EF4-FFF2-40B4-BE49-F238E27FC236}">
                      <a16:creationId xmlns:a16="http://schemas.microsoft.com/office/drawing/2014/main" id="{0FABD7CB-367F-F0A7-81B3-ADF1B082A321}"/>
                    </a:ext>
                  </a:extLst>
                </p14:cNvPr>
                <p14:cNvContentPartPr/>
                <p14:nvPr/>
              </p14:nvContentPartPr>
              <p14:xfrm>
                <a:off x="4417887" y="2536102"/>
                <a:ext cx="14040" cy="154440"/>
              </p14:xfrm>
            </p:contentPart>
          </mc:Choice>
          <mc:Fallback>
            <p:pic>
              <p:nvPicPr>
                <p:cNvPr id="75" name="Freihand 74">
                  <a:extLst>
                    <a:ext uri="{FF2B5EF4-FFF2-40B4-BE49-F238E27FC236}">
                      <a16:creationId xmlns:a16="http://schemas.microsoft.com/office/drawing/2014/main" id="{0FABD7CB-367F-F0A7-81B3-ADF1B082A321}"/>
                    </a:ext>
                  </a:extLst>
                </p:cNvPr>
                <p:cNvPicPr/>
                <p:nvPr/>
              </p:nvPicPr>
              <p:blipFill>
                <a:blip r:embed="rId68"/>
                <a:stretch>
                  <a:fillRect/>
                </a:stretch>
              </p:blipFill>
              <p:spPr>
                <a:xfrm>
                  <a:off x="4408887" y="2527102"/>
                  <a:ext cx="31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6" name="Freihand 75">
                  <a:extLst>
                    <a:ext uri="{FF2B5EF4-FFF2-40B4-BE49-F238E27FC236}">
                      <a16:creationId xmlns:a16="http://schemas.microsoft.com/office/drawing/2014/main" id="{F39D706B-6F12-0492-2356-2343440D318D}"/>
                    </a:ext>
                  </a:extLst>
                </p14:cNvPr>
                <p14:cNvContentPartPr/>
                <p14:nvPr/>
              </p14:nvContentPartPr>
              <p14:xfrm>
                <a:off x="4592847" y="2294542"/>
                <a:ext cx="49680" cy="357840"/>
              </p14:xfrm>
            </p:contentPart>
          </mc:Choice>
          <mc:Fallback>
            <p:pic>
              <p:nvPicPr>
                <p:cNvPr id="76" name="Freihand 75">
                  <a:extLst>
                    <a:ext uri="{FF2B5EF4-FFF2-40B4-BE49-F238E27FC236}">
                      <a16:creationId xmlns:a16="http://schemas.microsoft.com/office/drawing/2014/main" id="{F39D706B-6F12-0492-2356-2343440D318D}"/>
                    </a:ext>
                  </a:extLst>
                </p:cNvPr>
                <p:cNvPicPr/>
                <p:nvPr/>
              </p:nvPicPr>
              <p:blipFill>
                <a:blip r:embed="rId70"/>
                <a:stretch>
                  <a:fillRect/>
                </a:stretch>
              </p:blipFill>
              <p:spPr>
                <a:xfrm>
                  <a:off x="4584207" y="2285542"/>
                  <a:ext cx="6732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8" name="Freihand 77">
                  <a:extLst>
                    <a:ext uri="{FF2B5EF4-FFF2-40B4-BE49-F238E27FC236}">
                      <a16:creationId xmlns:a16="http://schemas.microsoft.com/office/drawing/2014/main" id="{B938F2CA-BD8A-C423-FA8F-4ED0C86FF3F1}"/>
                    </a:ext>
                  </a:extLst>
                </p14:cNvPr>
                <p14:cNvContentPartPr/>
                <p14:nvPr/>
              </p14:nvContentPartPr>
              <p14:xfrm>
                <a:off x="4206567" y="2486782"/>
                <a:ext cx="51480" cy="96120"/>
              </p14:xfrm>
            </p:contentPart>
          </mc:Choice>
          <mc:Fallback>
            <p:pic>
              <p:nvPicPr>
                <p:cNvPr id="78" name="Freihand 77">
                  <a:extLst>
                    <a:ext uri="{FF2B5EF4-FFF2-40B4-BE49-F238E27FC236}">
                      <a16:creationId xmlns:a16="http://schemas.microsoft.com/office/drawing/2014/main" id="{B938F2CA-BD8A-C423-FA8F-4ED0C86FF3F1}"/>
                    </a:ext>
                  </a:extLst>
                </p:cNvPr>
                <p:cNvPicPr/>
                <p:nvPr/>
              </p:nvPicPr>
              <p:blipFill>
                <a:blip r:embed="rId72"/>
                <a:stretch>
                  <a:fillRect/>
                </a:stretch>
              </p:blipFill>
              <p:spPr>
                <a:xfrm>
                  <a:off x="4197567" y="2478142"/>
                  <a:ext cx="69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9" name="Freihand 78">
                  <a:extLst>
                    <a:ext uri="{FF2B5EF4-FFF2-40B4-BE49-F238E27FC236}">
                      <a16:creationId xmlns:a16="http://schemas.microsoft.com/office/drawing/2014/main" id="{557BADEA-FC33-5216-9C73-B28DCF269759}"/>
                    </a:ext>
                  </a:extLst>
                </p14:cNvPr>
                <p14:cNvContentPartPr/>
                <p14:nvPr/>
              </p14:nvContentPartPr>
              <p14:xfrm>
                <a:off x="4247247" y="2483542"/>
                <a:ext cx="38160" cy="248400"/>
              </p14:xfrm>
            </p:contentPart>
          </mc:Choice>
          <mc:Fallback>
            <p:pic>
              <p:nvPicPr>
                <p:cNvPr id="79" name="Freihand 78">
                  <a:extLst>
                    <a:ext uri="{FF2B5EF4-FFF2-40B4-BE49-F238E27FC236}">
                      <a16:creationId xmlns:a16="http://schemas.microsoft.com/office/drawing/2014/main" id="{557BADEA-FC33-5216-9C73-B28DCF269759}"/>
                    </a:ext>
                  </a:extLst>
                </p:cNvPr>
                <p:cNvPicPr/>
                <p:nvPr/>
              </p:nvPicPr>
              <p:blipFill>
                <a:blip r:embed="rId74"/>
                <a:stretch>
                  <a:fillRect/>
                </a:stretch>
              </p:blipFill>
              <p:spPr>
                <a:xfrm>
                  <a:off x="4238247" y="2474902"/>
                  <a:ext cx="558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1" name="Freihand 80">
                  <a:extLst>
                    <a:ext uri="{FF2B5EF4-FFF2-40B4-BE49-F238E27FC236}">
                      <a16:creationId xmlns:a16="http://schemas.microsoft.com/office/drawing/2014/main" id="{A6E97FA4-1134-7D3E-AE1E-9F4A7B73ED5E}"/>
                    </a:ext>
                  </a:extLst>
                </p14:cNvPr>
                <p14:cNvContentPartPr/>
                <p14:nvPr/>
              </p14:nvContentPartPr>
              <p14:xfrm>
                <a:off x="4282887" y="2571382"/>
                <a:ext cx="69480" cy="137160"/>
              </p14:xfrm>
            </p:contentPart>
          </mc:Choice>
          <mc:Fallback>
            <p:pic>
              <p:nvPicPr>
                <p:cNvPr id="81" name="Freihand 80">
                  <a:extLst>
                    <a:ext uri="{FF2B5EF4-FFF2-40B4-BE49-F238E27FC236}">
                      <a16:creationId xmlns:a16="http://schemas.microsoft.com/office/drawing/2014/main" id="{A6E97FA4-1134-7D3E-AE1E-9F4A7B73ED5E}"/>
                    </a:ext>
                  </a:extLst>
                </p:cNvPr>
                <p:cNvPicPr/>
                <p:nvPr/>
              </p:nvPicPr>
              <p:blipFill>
                <a:blip r:embed="rId76"/>
                <a:stretch>
                  <a:fillRect/>
                </a:stretch>
              </p:blipFill>
              <p:spPr>
                <a:xfrm>
                  <a:off x="4274247" y="2562382"/>
                  <a:ext cx="87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3" name="Freihand 82">
                  <a:extLst>
                    <a:ext uri="{FF2B5EF4-FFF2-40B4-BE49-F238E27FC236}">
                      <a16:creationId xmlns:a16="http://schemas.microsoft.com/office/drawing/2014/main" id="{FC67CAB1-2D04-77D6-5098-B50DF485A630}"/>
                    </a:ext>
                  </a:extLst>
                </p14:cNvPr>
                <p14:cNvContentPartPr/>
                <p14:nvPr/>
              </p14:nvContentPartPr>
              <p14:xfrm>
                <a:off x="3079407" y="2694502"/>
                <a:ext cx="1139040" cy="1560600"/>
              </p14:xfrm>
            </p:contentPart>
          </mc:Choice>
          <mc:Fallback>
            <p:pic>
              <p:nvPicPr>
                <p:cNvPr id="83" name="Freihand 82">
                  <a:extLst>
                    <a:ext uri="{FF2B5EF4-FFF2-40B4-BE49-F238E27FC236}">
                      <a16:creationId xmlns:a16="http://schemas.microsoft.com/office/drawing/2014/main" id="{FC67CAB1-2D04-77D6-5098-B50DF485A630}"/>
                    </a:ext>
                  </a:extLst>
                </p:cNvPr>
                <p:cNvPicPr/>
                <p:nvPr/>
              </p:nvPicPr>
              <p:blipFill>
                <a:blip r:embed="rId78"/>
                <a:stretch>
                  <a:fillRect/>
                </a:stretch>
              </p:blipFill>
              <p:spPr>
                <a:xfrm>
                  <a:off x="3070767" y="2685502"/>
                  <a:ext cx="1156680" cy="1578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4" name="Freihand 83">
                  <a:extLst>
                    <a:ext uri="{FF2B5EF4-FFF2-40B4-BE49-F238E27FC236}">
                      <a16:creationId xmlns:a16="http://schemas.microsoft.com/office/drawing/2014/main" id="{D41F2A2B-844E-9047-04A2-617D918B1219}"/>
                    </a:ext>
                  </a:extLst>
                </p14:cNvPr>
                <p14:cNvContentPartPr/>
                <p14:nvPr/>
              </p14:nvContentPartPr>
              <p14:xfrm>
                <a:off x="4059327" y="2676862"/>
                <a:ext cx="172440" cy="227520"/>
              </p14:xfrm>
            </p:contentPart>
          </mc:Choice>
          <mc:Fallback>
            <p:pic>
              <p:nvPicPr>
                <p:cNvPr id="84" name="Freihand 83">
                  <a:extLst>
                    <a:ext uri="{FF2B5EF4-FFF2-40B4-BE49-F238E27FC236}">
                      <a16:creationId xmlns:a16="http://schemas.microsoft.com/office/drawing/2014/main" id="{D41F2A2B-844E-9047-04A2-617D918B1219}"/>
                    </a:ext>
                  </a:extLst>
                </p:cNvPr>
                <p:cNvPicPr/>
                <p:nvPr/>
              </p:nvPicPr>
              <p:blipFill>
                <a:blip r:embed="rId80"/>
                <a:stretch>
                  <a:fillRect/>
                </a:stretch>
              </p:blipFill>
              <p:spPr>
                <a:xfrm>
                  <a:off x="4050687" y="2667862"/>
                  <a:ext cx="1900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6" name="Freihand 85">
                  <a:extLst>
                    <a:ext uri="{FF2B5EF4-FFF2-40B4-BE49-F238E27FC236}">
                      <a16:creationId xmlns:a16="http://schemas.microsoft.com/office/drawing/2014/main" id="{42D00288-64A6-6709-E7DD-CA03617CBD3F}"/>
                    </a:ext>
                  </a:extLst>
                </p14:cNvPr>
                <p14:cNvContentPartPr/>
                <p14:nvPr/>
              </p14:nvContentPartPr>
              <p14:xfrm>
                <a:off x="2888247" y="4198942"/>
                <a:ext cx="253800" cy="441000"/>
              </p14:xfrm>
            </p:contentPart>
          </mc:Choice>
          <mc:Fallback>
            <p:pic>
              <p:nvPicPr>
                <p:cNvPr id="86" name="Freihand 85">
                  <a:extLst>
                    <a:ext uri="{FF2B5EF4-FFF2-40B4-BE49-F238E27FC236}">
                      <a16:creationId xmlns:a16="http://schemas.microsoft.com/office/drawing/2014/main" id="{42D00288-64A6-6709-E7DD-CA03617CBD3F}"/>
                    </a:ext>
                  </a:extLst>
                </p:cNvPr>
                <p:cNvPicPr/>
                <p:nvPr/>
              </p:nvPicPr>
              <p:blipFill>
                <a:blip r:embed="rId82"/>
                <a:stretch>
                  <a:fillRect/>
                </a:stretch>
              </p:blipFill>
              <p:spPr>
                <a:xfrm>
                  <a:off x="2879247" y="4190302"/>
                  <a:ext cx="27144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 name="Freihand 87">
                  <a:extLst>
                    <a:ext uri="{FF2B5EF4-FFF2-40B4-BE49-F238E27FC236}">
                      <a16:creationId xmlns:a16="http://schemas.microsoft.com/office/drawing/2014/main" id="{AB0C39AD-6E63-EEC3-22A9-A9E9B89AB583}"/>
                    </a:ext>
                  </a:extLst>
                </p14:cNvPr>
                <p14:cNvContentPartPr/>
                <p14:nvPr/>
              </p14:nvContentPartPr>
              <p14:xfrm>
                <a:off x="2666127" y="4814902"/>
                <a:ext cx="23040" cy="205560"/>
              </p14:xfrm>
            </p:contentPart>
          </mc:Choice>
          <mc:Fallback>
            <p:pic>
              <p:nvPicPr>
                <p:cNvPr id="88" name="Freihand 87">
                  <a:extLst>
                    <a:ext uri="{FF2B5EF4-FFF2-40B4-BE49-F238E27FC236}">
                      <a16:creationId xmlns:a16="http://schemas.microsoft.com/office/drawing/2014/main" id="{AB0C39AD-6E63-EEC3-22A9-A9E9B89AB583}"/>
                    </a:ext>
                  </a:extLst>
                </p:cNvPr>
                <p:cNvPicPr/>
                <p:nvPr/>
              </p:nvPicPr>
              <p:blipFill>
                <a:blip r:embed="rId84"/>
                <a:stretch>
                  <a:fillRect/>
                </a:stretch>
              </p:blipFill>
              <p:spPr>
                <a:xfrm>
                  <a:off x="2657487" y="4806262"/>
                  <a:ext cx="40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9" name="Freihand 88">
                  <a:extLst>
                    <a:ext uri="{FF2B5EF4-FFF2-40B4-BE49-F238E27FC236}">
                      <a16:creationId xmlns:a16="http://schemas.microsoft.com/office/drawing/2014/main" id="{EF88C183-A0E7-BD18-2148-67E2A117C4B6}"/>
                    </a:ext>
                  </a:extLst>
                </p14:cNvPr>
                <p14:cNvContentPartPr/>
                <p14:nvPr/>
              </p14:nvContentPartPr>
              <p14:xfrm>
                <a:off x="2562447" y="4811302"/>
                <a:ext cx="189720" cy="244440"/>
              </p14:xfrm>
            </p:contentPart>
          </mc:Choice>
          <mc:Fallback>
            <p:pic>
              <p:nvPicPr>
                <p:cNvPr id="89" name="Freihand 88">
                  <a:extLst>
                    <a:ext uri="{FF2B5EF4-FFF2-40B4-BE49-F238E27FC236}">
                      <a16:creationId xmlns:a16="http://schemas.microsoft.com/office/drawing/2014/main" id="{EF88C183-A0E7-BD18-2148-67E2A117C4B6}"/>
                    </a:ext>
                  </a:extLst>
                </p:cNvPr>
                <p:cNvPicPr/>
                <p:nvPr/>
              </p:nvPicPr>
              <p:blipFill>
                <a:blip r:embed="rId86"/>
                <a:stretch>
                  <a:fillRect/>
                </a:stretch>
              </p:blipFill>
              <p:spPr>
                <a:xfrm>
                  <a:off x="2553807" y="4802302"/>
                  <a:ext cx="2073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0" name="Freihand 89">
                  <a:extLst>
                    <a:ext uri="{FF2B5EF4-FFF2-40B4-BE49-F238E27FC236}">
                      <a16:creationId xmlns:a16="http://schemas.microsoft.com/office/drawing/2014/main" id="{CE4BA82B-134A-F912-2E0F-93BA7172D748}"/>
                    </a:ext>
                  </a:extLst>
                </p14:cNvPr>
                <p14:cNvContentPartPr/>
                <p14:nvPr/>
              </p14:nvContentPartPr>
              <p14:xfrm>
                <a:off x="2820207" y="4850182"/>
                <a:ext cx="90000" cy="124200"/>
              </p14:xfrm>
            </p:contentPart>
          </mc:Choice>
          <mc:Fallback>
            <p:pic>
              <p:nvPicPr>
                <p:cNvPr id="90" name="Freihand 89">
                  <a:extLst>
                    <a:ext uri="{FF2B5EF4-FFF2-40B4-BE49-F238E27FC236}">
                      <a16:creationId xmlns:a16="http://schemas.microsoft.com/office/drawing/2014/main" id="{CE4BA82B-134A-F912-2E0F-93BA7172D748}"/>
                    </a:ext>
                  </a:extLst>
                </p:cNvPr>
                <p:cNvPicPr/>
                <p:nvPr/>
              </p:nvPicPr>
              <p:blipFill>
                <a:blip r:embed="rId88"/>
                <a:stretch>
                  <a:fillRect/>
                </a:stretch>
              </p:blipFill>
              <p:spPr>
                <a:xfrm>
                  <a:off x="2811567" y="4841542"/>
                  <a:ext cx="107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1" name="Freihand 90">
                  <a:extLst>
                    <a:ext uri="{FF2B5EF4-FFF2-40B4-BE49-F238E27FC236}">
                      <a16:creationId xmlns:a16="http://schemas.microsoft.com/office/drawing/2014/main" id="{2566077C-AEBE-D55E-17B9-E0881853CFA7}"/>
                    </a:ext>
                  </a:extLst>
                </p14:cNvPr>
                <p14:cNvContentPartPr/>
                <p14:nvPr/>
              </p14:nvContentPartPr>
              <p14:xfrm>
                <a:off x="2927847" y="4827502"/>
                <a:ext cx="102600" cy="115920"/>
              </p14:xfrm>
            </p:contentPart>
          </mc:Choice>
          <mc:Fallback>
            <p:pic>
              <p:nvPicPr>
                <p:cNvPr id="91" name="Freihand 90">
                  <a:extLst>
                    <a:ext uri="{FF2B5EF4-FFF2-40B4-BE49-F238E27FC236}">
                      <a16:creationId xmlns:a16="http://schemas.microsoft.com/office/drawing/2014/main" id="{2566077C-AEBE-D55E-17B9-E0881853CFA7}"/>
                    </a:ext>
                  </a:extLst>
                </p:cNvPr>
                <p:cNvPicPr/>
                <p:nvPr/>
              </p:nvPicPr>
              <p:blipFill>
                <a:blip r:embed="rId90"/>
                <a:stretch>
                  <a:fillRect/>
                </a:stretch>
              </p:blipFill>
              <p:spPr>
                <a:xfrm>
                  <a:off x="2918847" y="4818502"/>
                  <a:ext cx="120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2" name="Freihand 91">
                  <a:extLst>
                    <a:ext uri="{FF2B5EF4-FFF2-40B4-BE49-F238E27FC236}">
                      <a16:creationId xmlns:a16="http://schemas.microsoft.com/office/drawing/2014/main" id="{FE256D61-C69F-908D-162C-DD5A6E241B60}"/>
                    </a:ext>
                  </a:extLst>
                </p14:cNvPr>
                <p14:cNvContentPartPr/>
                <p14:nvPr/>
              </p14:nvContentPartPr>
              <p14:xfrm>
                <a:off x="3148167" y="4617982"/>
                <a:ext cx="172800" cy="217080"/>
              </p14:xfrm>
            </p:contentPart>
          </mc:Choice>
          <mc:Fallback>
            <p:pic>
              <p:nvPicPr>
                <p:cNvPr id="92" name="Freihand 91">
                  <a:extLst>
                    <a:ext uri="{FF2B5EF4-FFF2-40B4-BE49-F238E27FC236}">
                      <a16:creationId xmlns:a16="http://schemas.microsoft.com/office/drawing/2014/main" id="{FE256D61-C69F-908D-162C-DD5A6E241B60}"/>
                    </a:ext>
                  </a:extLst>
                </p:cNvPr>
                <p:cNvPicPr/>
                <p:nvPr/>
              </p:nvPicPr>
              <p:blipFill>
                <a:blip r:embed="rId92"/>
                <a:stretch>
                  <a:fillRect/>
                </a:stretch>
              </p:blipFill>
              <p:spPr>
                <a:xfrm>
                  <a:off x="3139527" y="4608982"/>
                  <a:ext cx="1904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3" name="Freihand 92">
                  <a:extLst>
                    <a:ext uri="{FF2B5EF4-FFF2-40B4-BE49-F238E27FC236}">
                      <a16:creationId xmlns:a16="http://schemas.microsoft.com/office/drawing/2014/main" id="{B234CF95-B900-2124-B497-EFA02E8B4908}"/>
                    </a:ext>
                  </a:extLst>
                </p14:cNvPr>
                <p14:cNvContentPartPr/>
                <p14:nvPr/>
              </p14:nvContentPartPr>
              <p14:xfrm>
                <a:off x="3165807" y="4725262"/>
                <a:ext cx="147960" cy="140040"/>
              </p14:xfrm>
            </p:contentPart>
          </mc:Choice>
          <mc:Fallback>
            <p:pic>
              <p:nvPicPr>
                <p:cNvPr id="93" name="Freihand 92">
                  <a:extLst>
                    <a:ext uri="{FF2B5EF4-FFF2-40B4-BE49-F238E27FC236}">
                      <a16:creationId xmlns:a16="http://schemas.microsoft.com/office/drawing/2014/main" id="{B234CF95-B900-2124-B497-EFA02E8B4908}"/>
                    </a:ext>
                  </a:extLst>
                </p:cNvPr>
                <p:cNvPicPr/>
                <p:nvPr/>
              </p:nvPicPr>
              <p:blipFill>
                <a:blip r:embed="rId94"/>
                <a:stretch>
                  <a:fillRect/>
                </a:stretch>
              </p:blipFill>
              <p:spPr>
                <a:xfrm>
                  <a:off x="3156807" y="4716262"/>
                  <a:ext cx="165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4" name="Freihand 93">
                  <a:extLst>
                    <a:ext uri="{FF2B5EF4-FFF2-40B4-BE49-F238E27FC236}">
                      <a16:creationId xmlns:a16="http://schemas.microsoft.com/office/drawing/2014/main" id="{DEF4BAFD-C082-7709-C4CC-7F52AB9B478C}"/>
                    </a:ext>
                  </a:extLst>
                </p14:cNvPr>
                <p14:cNvContentPartPr/>
                <p14:nvPr/>
              </p14:nvContentPartPr>
              <p14:xfrm>
                <a:off x="3362367" y="4699342"/>
                <a:ext cx="193320" cy="92160"/>
              </p14:xfrm>
            </p:contentPart>
          </mc:Choice>
          <mc:Fallback>
            <p:pic>
              <p:nvPicPr>
                <p:cNvPr id="94" name="Freihand 93">
                  <a:extLst>
                    <a:ext uri="{FF2B5EF4-FFF2-40B4-BE49-F238E27FC236}">
                      <a16:creationId xmlns:a16="http://schemas.microsoft.com/office/drawing/2014/main" id="{DEF4BAFD-C082-7709-C4CC-7F52AB9B478C}"/>
                    </a:ext>
                  </a:extLst>
                </p:cNvPr>
                <p:cNvPicPr/>
                <p:nvPr/>
              </p:nvPicPr>
              <p:blipFill>
                <a:blip r:embed="rId96"/>
                <a:stretch>
                  <a:fillRect/>
                </a:stretch>
              </p:blipFill>
              <p:spPr>
                <a:xfrm>
                  <a:off x="3353367" y="4690702"/>
                  <a:ext cx="210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5" name="Freihand 94">
                  <a:extLst>
                    <a:ext uri="{FF2B5EF4-FFF2-40B4-BE49-F238E27FC236}">
                      <a16:creationId xmlns:a16="http://schemas.microsoft.com/office/drawing/2014/main" id="{24B6C3A2-9EF9-DB2E-ACCF-DC040EE9257E}"/>
                    </a:ext>
                  </a:extLst>
                </p14:cNvPr>
                <p14:cNvContentPartPr/>
                <p14:nvPr/>
              </p14:nvContentPartPr>
              <p14:xfrm>
                <a:off x="3485487" y="4610782"/>
                <a:ext cx="19440" cy="10800"/>
              </p14:xfrm>
            </p:contentPart>
          </mc:Choice>
          <mc:Fallback>
            <p:pic>
              <p:nvPicPr>
                <p:cNvPr id="95" name="Freihand 94">
                  <a:extLst>
                    <a:ext uri="{FF2B5EF4-FFF2-40B4-BE49-F238E27FC236}">
                      <a16:creationId xmlns:a16="http://schemas.microsoft.com/office/drawing/2014/main" id="{24B6C3A2-9EF9-DB2E-ACCF-DC040EE9257E}"/>
                    </a:ext>
                  </a:extLst>
                </p:cNvPr>
                <p:cNvPicPr/>
                <p:nvPr/>
              </p:nvPicPr>
              <p:blipFill>
                <a:blip r:embed="rId98"/>
                <a:stretch>
                  <a:fillRect/>
                </a:stretch>
              </p:blipFill>
              <p:spPr>
                <a:xfrm>
                  <a:off x="3476847" y="4601782"/>
                  <a:ext cx="37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6" name="Freihand 95">
                  <a:extLst>
                    <a:ext uri="{FF2B5EF4-FFF2-40B4-BE49-F238E27FC236}">
                      <a16:creationId xmlns:a16="http://schemas.microsoft.com/office/drawing/2014/main" id="{9B75546B-79FE-E6A3-8C95-883E44A78545}"/>
                    </a:ext>
                  </a:extLst>
                </p14:cNvPr>
                <p14:cNvContentPartPr/>
                <p14:nvPr/>
              </p14:nvContentPartPr>
              <p14:xfrm>
                <a:off x="3595647" y="4578742"/>
                <a:ext cx="139680" cy="158760"/>
              </p14:xfrm>
            </p:contentPart>
          </mc:Choice>
          <mc:Fallback>
            <p:pic>
              <p:nvPicPr>
                <p:cNvPr id="96" name="Freihand 95">
                  <a:extLst>
                    <a:ext uri="{FF2B5EF4-FFF2-40B4-BE49-F238E27FC236}">
                      <a16:creationId xmlns:a16="http://schemas.microsoft.com/office/drawing/2014/main" id="{9B75546B-79FE-E6A3-8C95-883E44A78545}"/>
                    </a:ext>
                  </a:extLst>
                </p:cNvPr>
                <p:cNvPicPr/>
                <p:nvPr/>
              </p:nvPicPr>
              <p:blipFill>
                <a:blip r:embed="rId100"/>
                <a:stretch>
                  <a:fillRect/>
                </a:stretch>
              </p:blipFill>
              <p:spPr>
                <a:xfrm>
                  <a:off x="3586647" y="4570102"/>
                  <a:ext cx="157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7" name="Freihand 96">
                  <a:extLst>
                    <a:ext uri="{FF2B5EF4-FFF2-40B4-BE49-F238E27FC236}">
                      <a16:creationId xmlns:a16="http://schemas.microsoft.com/office/drawing/2014/main" id="{28EED3BF-AD82-FA88-50C9-A75D2A2CE924}"/>
                    </a:ext>
                  </a:extLst>
                </p14:cNvPr>
                <p14:cNvContentPartPr/>
                <p14:nvPr/>
              </p14:nvContentPartPr>
              <p14:xfrm>
                <a:off x="3692127" y="4697542"/>
                <a:ext cx="69480" cy="33480"/>
              </p14:xfrm>
            </p:contentPart>
          </mc:Choice>
          <mc:Fallback>
            <p:pic>
              <p:nvPicPr>
                <p:cNvPr id="97" name="Freihand 96">
                  <a:extLst>
                    <a:ext uri="{FF2B5EF4-FFF2-40B4-BE49-F238E27FC236}">
                      <a16:creationId xmlns:a16="http://schemas.microsoft.com/office/drawing/2014/main" id="{28EED3BF-AD82-FA88-50C9-A75D2A2CE924}"/>
                    </a:ext>
                  </a:extLst>
                </p:cNvPr>
                <p:cNvPicPr/>
                <p:nvPr/>
              </p:nvPicPr>
              <p:blipFill>
                <a:blip r:embed="rId102"/>
                <a:stretch>
                  <a:fillRect/>
                </a:stretch>
              </p:blipFill>
              <p:spPr>
                <a:xfrm>
                  <a:off x="3683127" y="4688542"/>
                  <a:ext cx="87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8" name="Freihand 97">
                  <a:extLst>
                    <a:ext uri="{FF2B5EF4-FFF2-40B4-BE49-F238E27FC236}">
                      <a16:creationId xmlns:a16="http://schemas.microsoft.com/office/drawing/2014/main" id="{B81B5FEE-9B53-A443-19DF-ECDB2A61E7A1}"/>
                    </a:ext>
                  </a:extLst>
                </p14:cNvPr>
                <p14:cNvContentPartPr/>
                <p14:nvPr/>
              </p14:nvContentPartPr>
              <p14:xfrm>
                <a:off x="3770607" y="4609342"/>
                <a:ext cx="289080" cy="86400"/>
              </p14:xfrm>
            </p:contentPart>
          </mc:Choice>
          <mc:Fallback>
            <p:pic>
              <p:nvPicPr>
                <p:cNvPr id="98" name="Freihand 97">
                  <a:extLst>
                    <a:ext uri="{FF2B5EF4-FFF2-40B4-BE49-F238E27FC236}">
                      <a16:creationId xmlns:a16="http://schemas.microsoft.com/office/drawing/2014/main" id="{B81B5FEE-9B53-A443-19DF-ECDB2A61E7A1}"/>
                    </a:ext>
                  </a:extLst>
                </p:cNvPr>
                <p:cNvPicPr/>
                <p:nvPr/>
              </p:nvPicPr>
              <p:blipFill>
                <a:blip r:embed="rId104"/>
                <a:stretch>
                  <a:fillRect/>
                </a:stretch>
              </p:blipFill>
              <p:spPr>
                <a:xfrm>
                  <a:off x="3761967" y="4600702"/>
                  <a:ext cx="306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9" name="Freihand 98">
                  <a:extLst>
                    <a:ext uri="{FF2B5EF4-FFF2-40B4-BE49-F238E27FC236}">
                      <a16:creationId xmlns:a16="http://schemas.microsoft.com/office/drawing/2014/main" id="{E39FDAC8-D5AC-BEB9-2258-F67C526CBF87}"/>
                    </a:ext>
                  </a:extLst>
                </p14:cNvPr>
                <p14:cNvContentPartPr/>
                <p14:nvPr/>
              </p14:nvContentPartPr>
              <p14:xfrm>
                <a:off x="4127367" y="4576582"/>
                <a:ext cx="188280" cy="69840"/>
              </p14:xfrm>
            </p:contentPart>
          </mc:Choice>
          <mc:Fallback>
            <p:pic>
              <p:nvPicPr>
                <p:cNvPr id="99" name="Freihand 98">
                  <a:extLst>
                    <a:ext uri="{FF2B5EF4-FFF2-40B4-BE49-F238E27FC236}">
                      <a16:creationId xmlns:a16="http://schemas.microsoft.com/office/drawing/2014/main" id="{E39FDAC8-D5AC-BEB9-2258-F67C526CBF87}"/>
                    </a:ext>
                  </a:extLst>
                </p:cNvPr>
                <p:cNvPicPr/>
                <p:nvPr/>
              </p:nvPicPr>
              <p:blipFill>
                <a:blip r:embed="rId106"/>
                <a:stretch>
                  <a:fillRect/>
                </a:stretch>
              </p:blipFill>
              <p:spPr>
                <a:xfrm>
                  <a:off x="4118727" y="4567942"/>
                  <a:ext cx="205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0" name="Freihand 99">
                  <a:extLst>
                    <a:ext uri="{FF2B5EF4-FFF2-40B4-BE49-F238E27FC236}">
                      <a16:creationId xmlns:a16="http://schemas.microsoft.com/office/drawing/2014/main" id="{2DFB5DBF-BB86-F9BC-5BD3-E1CD17D9D144}"/>
                    </a:ext>
                  </a:extLst>
                </p14:cNvPr>
                <p14:cNvContentPartPr/>
                <p14:nvPr/>
              </p14:nvContentPartPr>
              <p14:xfrm>
                <a:off x="4380447" y="4525462"/>
                <a:ext cx="185760" cy="86400"/>
              </p14:xfrm>
            </p:contentPart>
          </mc:Choice>
          <mc:Fallback>
            <p:pic>
              <p:nvPicPr>
                <p:cNvPr id="100" name="Freihand 99">
                  <a:extLst>
                    <a:ext uri="{FF2B5EF4-FFF2-40B4-BE49-F238E27FC236}">
                      <a16:creationId xmlns:a16="http://schemas.microsoft.com/office/drawing/2014/main" id="{2DFB5DBF-BB86-F9BC-5BD3-E1CD17D9D144}"/>
                    </a:ext>
                  </a:extLst>
                </p:cNvPr>
                <p:cNvPicPr/>
                <p:nvPr/>
              </p:nvPicPr>
              <p:blipFill>
                <a:blip r:embed="rId108"/>
                <a:stretch>
                  <a:fillRect/>
                </a:stretch>
              </p:blipFill>
              <p:spPr>
                <a:xfrm>
                  <a:off x="4371447" y="4516462"/>
                  <a:ext cx="203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1" name="Freihand 100">
                  <a:extLst>
                    <a:ext uri="{FF2B5EF4-FFF2-40B4-BE49-F238E27FC236}">
                      <a16:creationId xmlns:a16="http://schemas.microsoft.com/office/drawing/2014/main" id="{5EA43F7F-FB5C-A91E-A2A0-8B3352EB0ADE}"/>
                    </a:ext>
                  </a:extLst>
                </p14:cNvPr>
                <p14:cNvContentPartPr/>
                <p14:nvPr/>
              </p14:nvContentPartPr>
              <p14:xfrm>
                <a:off x="4733967" y="4430782"/>
                <a:ext cx="161280" cy="226080"/>
              </p14:xfrm>
            </p:contentPart>
          </mc:Choice>
          <mc:Fallback>
            <p:pic>
              <p:nvPicPr>
                <p:cNvPr id="101" name="Freihand 100">
                  <a:extLst>
                    <a:ext uri="{FF2B5EF4-FFF2-40B4-BE49-F238E27FC236}">
                      <a16:creationId xmlns:a16="http://schemas.microsoft.com/office/drawing/2014/main" id="{5EA43F7F-FB5C-A91E-A2A0-8B3352EB0ADE}"/>
                    </a:ext>
                  </a:extLst>
                </p:cNvPr>
                <p:cNvPicPr/>
                <p:nvPr/>
              </p:nvPicPr>
              <p:blipFill>
                <a:blip r:embed="rId110"/>
                <a:stretch>
                  <a:fillRect/>
                </a:stretch>
              </p:blipFill>
              <p:spPr>
                <a:xfrm>
                  <a:off x="4725327" y="4421782"/>
                  <a:ext cx="178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2" name="Freihand 101">
                  <a:extLst>
                    <a:ext uri="{FF2B5EF4-FFF2-40B4-BE49-F238E27FC236}">
                      <a16:creationId xmlns:a16="http://schemas.microsoft.com/office/drawing/2014/main" id="{B8AFC9B8-B883-4F05-9568-3FF3BDC3A23A}"/>
                    </a:ext>
                  </a:extLst>
                </p14:cNvPr>
                <p14:cNvContentPartPr/>
                <p14:nvPr/>
              </p14:nvContentPartPr>
              <p14:xfrm>
                <a:off x="5034207" y="4336102"/>
                <a:ext cx="102600" cy="175680"/>
              </p14:xfrm>
            </p:contentPart>
          </mc:Choice>
          <mc:Fallback>
            <p:pic>
              <p:nvPicPr>
                <p:cNvPr id="102" name="Freihand 101">
                  <a:extLst>
                    <a:ext uri="{FF2B5EF4-FFF2-40B4-BE49-F238E27FC236}">
                      <a16:creationId xmlns:a16="http://schemas.microsoft.com/office/drawing/2014/main" id="{B8AFC9B8-B883-4F05-9568-3FF3BDC3A23A}"/>
                    </a:ext>
                  </a:extLst>
                </p:cNvPr>
                <p:cNvPicPr/>
                <p:nvPr/>
              </p:nvPicPr>
              <p:blipFill>
                <a:blip r:embed="rId112"/>
                <a:stretch>
                  <a:fillRect/>
                </a:stretch>
              </p:blipFill>
              <p:spPr>
                <a:xfrm>
                  <a:off x="5025207" y="4327462"/>
                  <a:ext cx="120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 name="Freihand 102">
                  <a:extLst>
                    <a:ext uri="{FF2B5EF4-FFF2-40B4-BE49-F238E27FC236}">
                      <a16:creationId xmlns:a16="http://schemas.microsoft.com/office/drawing/2014/main" id="{F33303F6-0A8C-E14C-8E6B-6C1048FAF773}"/>
                    </a:ext>
                  </a:extLst>
                </p14:cNvPr>
                <p14:cNvContentPartPr/>
                <p14:nvPr/>
              </p14:nvContentPartPr>
              <p14:xfrm>
                <a:off x="5183607" y="4349782"/>
                <a:ext cx="89640" cy="132120"/>
              </p14:xfrm>
            </p:contentPart>
          </mc:Choice>
          <mc:Fallback>
            <p:pic>
              <p:nvPicPr>
                <p:cNvPr id="103" name="Freihand 102">
                  <a:extLst>
                    <a:ext uri="{FF2B5EF4-FFF2-40B4-BE49-F238E27FC236}">
                      <a16:creationId xmlns:a16="http://schemas.microsoft.com/office/drawing/2014/main" id="{F33303F6-0A8C-E14C-8E6B-6C1048FAF773}"/>
                    </a:ext>
                  </a:extLst>
                </p:cNvPr>
                <p:cNvPicPr/>
                <p:nvPr/>
              </p:nvPicPr>
              <p:blipFill>
                <a:blip r:embed="rId114"/>
                <a:stretch>
                  <a:fillRect/>
                </a:stretch>
              </p:blipFill>
              <p:spPr>
                <a:xfrm>
                  <a:off x="5174967" y="4341142"/>
                  <a:ext cx="107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4" name="Freihand 103">
                  <a:extLst>
                    <a:ext uri="{FF2B5EF4-FFF2-40B4-BE49-F238E27FC236}">
                      <a16:creationId xmlns:a16="http://schemas.microsoft.com/office/drawing/2014/main" id="{AEE95CCE-EC10-5C3D-42F2-077DE9D68351}"/>
                    </a:ext>
                  </a:extLst>
                </p14:cNvPr>
                <p14:cNvContentPartPr/>
                <p14:nvPr/>
              </p14:nvContentPartPr>
              <p14:xfrm>
                <a:off x="5302407" y="4338622"/>
                <a:ext cx="99000" cy="104400"/>
              </p14:xfrm>
            </p:contentPart>
          </mc:Choice>
          <mc:Fallback>
            <p:pic>
              <p:nvPicPr>
                <p:cNvPr id="104" name="Freihand 103">
                  <a:extLst>
                    <a:ext uri="{FF2B5EF4-FFF2-40B4-BE49-F238E27FC236}">
                      <a16:creationId xmlns:a16="http://schemas.microsoft.com/office/drawing/2014/main" id="{AEE95CCE-EC10-5C3D-42F2-077DE9D68351}"/>
                    </a:ext>
                  </a:extLst>
                </p:cNvPr>
                <p:cNvPicPr/>
                <p:nvPr/>
              </p:nvPicPr>
              <p:blipFill>
                <a:blip r:embed="rId116"/>
                <a:stretch>
                  <a:fillRect/>
                </a:stretch>
              </p:blipFill>
              <p:spPr>
                <a:xfrm>
                  <a:off x="5293407" y="4329982"/>
                  <a:ext cx="116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5" name="Freihand 104">
                  <a:extLst>
                    <a:ext uri="{FF2B5EF4-FFF2-40B4-BE49-F238E27FC236}">
                      <a16:creationId xmlns:a16="http://schemas.microsoft.com/office/drawing/2014/main" id="{04FFC0E6-AF0E-0028-922E-9EE30AF81364}"/>
                    </a:ext>
                  </a:extLst>
                </p14:cNvPr>
                <p14:cNvContentPartPr/>
                <p14:nvPr/>
              </p14:nvContentPartPr>
              <p14:xfrm>
                <a:off x="5386287" y="4176262"/>
                <a:ext cx="109080" cy="237600"/>
              </p14:xfrm>
            </p:contentPart>
          </mc:Choice>
          <mc:Fallback>
            <p:pic>
              <p:nvPicPr>
                <p:cNvPr id="105" name="Freihand 104">
                  <a:extLst>
                    <a:ext uri="{FF2B5EF4-FFF2-40B4-BE49-F238E27FC236}">
                      <a16:creationId xmlns:a16="http://schemas.microsoft.com/office/drawing/2014/main" id="{04FFC0E6-AF0E-0028-922E-9EE30AF81364}"/>
                    </a:ext>
                  </a:extLst>
                </p:cNvPr>
                <p:cNvPicPr/>
                <p:nvPr/>
              </p:nvPicPr>
              <p:blipFill>
                <a:blip r:embed="rId118"/>
                <a:stretch>
                  <a:fillRect/>
                </a:stretch>
              </p:blipFill>
              <p:spPr>
                <a:xfrm>
                  <a:off x="5377287" y="4167262"/>
                  <a:ext cx="1267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6" name="Freihand 105">
                  <a:extLst>
                    <a:ext uri="{FF2B5EF4-FFF2-40B4-BE49-F238E27FC236}">
                      <a16:creationId xmlns:a16="http://schemas.microsoft.com/office/drawing/2014/main" id="{3AA22796-91ED-6403-C5B2-4C416C87EB02}"/>
                    </a:ext>
                  </a:extLst>
                </p14:cNvPr>
                <p14:cNvContentPartPr/>
                <p14:nvPr/>
              </p14:nvContentPartPr>
              <p14:xfrm>
                <a:off x="5547567" y="4233502"/>
                <a:ext cx="384120" cy="128160"/>
              </p14:xfrm>
            </p:contentPart>
          </mc:Choice>
          <mc:Fallback>
            <p:pic>
              <p:nvPicPr>
                <p:cNvPr id="106" name="Freihand 105">
                  <a:extLst>
                    <a:ext uri="{FF2B5EF4-FFF2-40B4-BE49-F238E27FC236}">
                      <a16:creationId xmlns:a16="http://schemas.microsoft.com/office/drawing/2014/main" id="{3AA22796-91ED-6403-C5B2-4C416C87EB02}"/>
                    </a:ext>
                  </a:extLst>
                </p:cNvPr>
                <p:cNvPicPr/>
                <p:nvPr/>
              </p:nvPicPr>
              <p:blipFill>
                <a:blip r:embed="rId120"/>
                <a:stretch>
                  <a:fillRect/>
                </a:stretch>
              </p:blipFill>
              <p:spPr>
                <a:xfrm>
                  <a:off x="5538567" y="4224862"/>
                  <a:ext cx="401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7" name="Freihand 106">
                  <a:extLst>
                    <a:ext uri="{FF2B5EF4-FFF2-40B4-BE49-F238E27FC236}">
                      <a16:creationId xmlns:a16="http://schemas.microsoft.com/office/drawing/2014/main" id="{47729B9C-6DBD-92B4-25FC-7F0A11A9EBA1}"/>
                    </a:ext>
                  </a:extLst>
                </p14:cNvPr>
                <p14:cNvContentPartPr/>
                <p14:nvPr/>
              </p14:nvContentPartPr>
              <p14:xfrm>
                <a:off x="5972007" y="4162222"/>
                <a:ext cx="12600" cy="21960"/>
              </p14:xfrm>
            </p:contentPart>
          </mc:Choice>
          <mc:Fallback>
            <p:pic>
              <p:nvPicPr>
                <p:cNvPr id="107" name="Freihand 106">
                  <a:extLst>
                    <a:ext uri="{FF2B5EF4-FFF2-40B4-BE49-F238E27FC236}">
                      <a16:creationId xmlns:a16="http://schemas.microsoft.com/office/drawing/2014/main" id="{47729B9C-6DBD-92B4-25FC-7F0A11A9EBA1}"/>
                    </a:ext>
                  </a:extLst>
                </p:cNvPr>
                <p:cNvPicPr/>
                <p:nvPr/>
              </p:nvPicPr>
              <p:blipFill>
                <a:blip r:embed="rId122"/>
                <a:stretch>
                  <a:fillRect/>
                </a:stretch>
              </p:blipFill>
              <p:spPr>
                <a:xfrm>
                  <a:off x="5963367" y="4153582"/>
                  <a:ext cx="30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8" name="Freihand 107">
                  <a:extLst>
                    <a:ext uri="{FF2B5EF4-FFF2-40B4-BE49-F238E27FC236}">
                      <a16:creationId xmlns:a16="http://schemas.microsoft.com/office/drawing/2014/main" id="{1C75DDE2-AE65-12E5-03AE-374C62CE085F}"/>
                    </a:ext>
                  </a:extLst>
                </p14:cNvPr>
                <p14:cNvContentPartPr/>
                <p14:nvPr/>
              </p14:nvContentPartPr>
              <p14:xfrm>
                <a:off x="5880207" y="4022902"/>
                <a:ext cx="334080" cy="303840"/>
              </p14:xfrm>
            </p:contentPart>
          </mc:Choice>
          <mc:Fallback>
            <p:pic>
              <p:nvPicPr>
                <p:cNvPr id="108" name="Freihand 107">
                  <a:extLst>
                    <a:ext uri="{FF2B5EF4-FFF2-40B4-BE49-F238E27FC236}">
                      <a16:creationId xmlns:a16="http://schemas.microsoft.com/office/drawing/2014/main" id="{1C75DDE2-AE65-12E5-03AE-374C62CE085F}"/>
                    </a:ext>
                  </a:extLst>
                </p:cNvPr>
                <p:cNvPicPr/>
                <p:nvPr/>
              </p:nvPicPr>
              <p:blipFill>
                <a:blip r:embed="rId124"/>
                <a:stretch>
                  <a:fillRect/>
                </a:stretch>
              </p:blipFill>
              <p:spPr>
                <a:xfrm>
                  <a:off x="5871567" y="4014262"/>
                  <a:ext cx="3517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9" name="Freihand 108">
                  <a:extLst>
                    <a:ext uri="{FF2B5EF4-FFF2-40B4-BE49-F238E27FC236}">
                      <a16:creationId xmlns:a16="http://schemas.microsoft.com/office/drawing/2014/main" id="{C7FA3F4E-0CBE-E859-F0D8-327A13D27EE3}"/>
                    </a:ext>
                  </a:extLst>
                </p14:cNvPr>
                <p14:cNvContentPartPr/>
                <p14:nvPr/>
              </p14:nvContentPartPr>
              <p14:xfrm>
                <a:off x="5699127" y="4046662"/>
                <a:ext cx="22680" cy="26640"/>
              </p14:xfrm>
            </p:contentPart>
          </mc:Choice>
          <mc:Fallback>
            <p:pic>
              <p:nvPicPr>
                <p:cNvPr id="109" name="Freihand 108">
                  <a:extLst>
                    <a:ext uri="{FF2B5EF4-FFF2-40B4-BE49-F238E27FC236}">
                      <a16:creationId xmlns:a16="http://schemas.microsoft.com/office/drawing/2014/main" id="{C7FA3F4E-0CBE-E859-F0D8-327A13D27EE3}"/>
                    </a:ext>
                  </a:extLst>
                </p:cNvPr>
                <p:cNvPicPr/>
                <p:nvPr/>
              </p:nvPicPr>
              <p:blipFill>
                <a:blip r:embed="rId126"/>
                <a:stretch>
                  <a:fillRect/>
                </a:stretch>
              </p:blipFill>
              <p:spPr>
                <a:xfrm>
                  <a:off x="5690487" y="4038022"/>
                  <a:ext cx="40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0" name="Freihand 109">
                  <a:extLst>
                    <a:ext uri="{FF2B5EF4-FFF2-40B4-BE49-F238E27FC236}">
                      <a16:creationId xmlns:a16="http://schemas.microsoft.com/office/drawing/2014/main" id="{627176B3-4E57-FF21-D988-33637D5E78EC}"/>
                    </a:ext>
                  </a:extLst>
                </p14:cNvPr>
                <p14:cNvContentPartPr/>
                <p14:nvPr/>
              </p14:nvContentPartPr>
              <p14:xfrm>
                <a:off x="6372327" y="3979342"/>
                <a:ext cx="335160" cy="168480"/>
              </p14:xfrm>
            </p:contentPart>
          </mc:Choice>
          <mc:Fallback>
            <p:pic>
              <p:nvPicPr>
                <p:cNvPr id="110" name="Freihand 109">
                  <a:extLst>
                    <a:ext uri="{FF2B5EF4-FFF2-40B4-BE49-F238E27FC236}">
                      <a16:creationId xmlns:a16="http://schemas.microsoft.com/office/drawing/2014/main" id="{627176B3-4E57-FF21-D988-33637D5E78EC}"/>
                    </a:ext>
                  </a:extLst>
                </p:cNvPr>
                <p:cNvPicPr/>
                <p:nvPr/>
              </p:nvPicPr>
              <p:blipFill>
                <a:blip r:embed="rId128"/>
                <a:stretch>
                  <a:fillRect/>
                </a:stretch>
              </p:blipFill>
              <p:spPr>
                <a:xfrm>
                  <a:off x="6363327" y="3970702"/>
                  <a:ext cx="352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1" name="Freihand 110">
                  <a:extLst>
                    <a:ext uri="{FF2B5EF4-FFF2-40B4-BE49-F238E27FC236}">
                      <a16:creationId xmlns:a16="http://schemas.microsoft.com/office/drawing/2014/main" id="{AA15964F-EDDE-3495-9D78-A4E74E007696}"/>
                    </a:ext>
                  </a:extLst>
                </p14:cNvPr>
                <p14:cNvContentPartPr/>
                <p14:nvPr/>
              </p14:nvContentPartPr>
              <p14:xfrm>
                <a:off x="6632247" y="3883582"/>
                <a:ext cx="9000" cy="19440"/>
              </p14:xfrm>
            </p:contentPart>
          </mc:Choice>
          <mc:Fallback>
            <p:pic>
              <p:nvPicPr>
                <p:cNvPr id="111" name="Freihand 110">
                  <a:extLst>
                    <a:ext uri="{FF2B5EF4-FFF2-40B4-BE49-F238E27FC236}">
                      <a16:creationId xmlns:a16="http://schemas.microsoft.com/office/drawing/2014/main" id="{AA15964F-EDDE-3495-9D78-A4E74E007696}"/>
                    </a:ext>
                  </a:extLst>
                </p:cNvPr>
                <p:cNvPicPr/>
                <p:nvPr/>
              </p:nvPicPr>
              <p:blipFill>
                <a:blip r:embed="rId130"/>
                <a:stretch>
                  <a:fillRect/>
                </a:stretch>
              </p:blipFill>
              <p:spPr>
                <a:xfrm>
                  <a:off x="6623247" y="3874942"/>
                  <a:ext cx="26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2" name="Freihand 111">
                  <a:extLst>
                    <a:ext uri="{FF2B5EF4-FFF2-40B4-BE49-F238E27FC236}">
                      <a16:creationId xmlns:a16="http://schemas.microsoft.com/office/drawing/2014/main" id="{15FD3F59-8461-AE11-5B06-60F251A4201D}"/>
                    </a:ext>
                  </a:extLst>
                </p14:cNvPr>
                <p14:cNvContentPartPr/>
                <p14:nvPr/>
              </p14:nvContentPartPr>
              <p14:xfrm>
                <a:off x="6895407" y="3885382"/>
                <a:ext cx="133920" cy="199080"/>
              </p14:xfrm>
            </p:contentPart>
          </mc:Choice>
          <mc:Fallback>
            <p:pic>
              <p:nvPicPr>
                <p:cNvPr id="112" name="Freihand 111">
                  <a:extLst>
                    <a:ext uri="{FF2B5EF4-FFF2-40B4-BE49-F238E27FC236}">
                      <a16:creationId xmlns:a16="http://schemas.microsoft.com/office/drawing/2014/main" id="{15FD3F59-8461-AE11-5B06-60F251A4201D}"/>
                    </a:ext>
                  </a:extLst>
                </p:cNvPr>
                <p:cNvPicPr/>
                <p:nvPr/>
              </p:nvPicPr>
              <p:blipFill>
                <a:blip r:embed="rId132"/>
                <a:stretch>
                  <a:fillRect/>
                </a:stretch>
              </p:blipFill>
              <p:spPr>
                <a:xfrm>
                  <a:off x="6886767" y="3876382"/>
                  <a:ext cx="151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3" name="Freihand 112">
                  <a:extLst>
                    <a:ext uri="{FF2B5EF4-FFF2-40B4-BE49-F238E27FC236}">
                      <a16:creationId xmlns:a16="http://schemas.microsoft.com/office/drawing/2014/main" id="{C3BEB850-8D1F-CB5D-6027-A916C4F3F02A}"/>
                    </a:ext>
                  </a:extLst>
                </p14:cNvPr>
                <p14:cNvContentPartPr/>
                <p14:nvPr/>
              </p14:nvContentPartPr>
              <p14:xfrm>
                <a:off x="7023207" y="3910582"/>
                <a:ext cx="250560" cy="281160"/>
              </p14:xfrm>
            </p:contentPart>
          </mc:Choice>
          <mc:Fallback>
            <p:pic>
              <p:nvPicPr>
                <p:cNvPr id="113" name="Freihand 112">
                  <a:extLst>
                    <a:ext uri="{FF2B5EF4-FFF2-40B4-BE49-F238E27FC236}">
                      <a16:creationId xmlns:a16="http://schemas.microsoft.com/office/drawing/2014/main" id="{C3BEB850-8D1F-CB5D-6027-A916C4F3F02A}"/>
                    </a:ext>
                  </a:extLst>
                </p:cNvPr>
                <p:cNvPicPr/>
                <p:nvPr/>
              </p:nvPicPr>
              <p:blipFill>
                <a:blip r:embed="rId134"/>
                <a:stretch>
                  <a:fillRect/>
                </a:stretch>
              </p:blipFill>
              <p:spPr>
                <a:xfrm>
                  <a:off x="7014567" y="3901942"/>
                  <a:ext cx="2682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 name="Freihand 113">
                  <a:extLst>
                    <a:ext uri="{FF2B5EF4-FFF2-40B4-BE49-F238E27FC236}">
                      <a16:creationId xmlns:a16="http://schemas.microsoft.com/office/drawing/2014/main" id="{FA4D9613-C575-28FC-33FD-0FE9D33F65CE}"/>
                    </a:ext>
                  </a:extLst>
                </p14:cNvPr>
                <p14:cNvContentPartPr/>
                <p14:nvPr/>
              </p14:nvContentPartPr>
              <p14:xfrm>
                <a:off x="6811527" y="4091662"/>
                <a:ext cx="489960" cy="102600"/>
              </p14:xfrm>
            </p:contentPart>
          </mc:Choice>
          <mc:Fallback>
            <p:pic>
              <p:nvPicPr>
                <p:cNvPr id="114" name="Freihand 113">
                  <a:extLst>
                    <a:ext uri="{FF2B5EF4-FFF2-40B4-BE49-F238E27FC236}">
                      <a16:creationId xmlns:a16="http://schemas.microsoft.com/office/drawing/2014/main" id="{FA4D9613-C575-28FC-33FD-0FE9D33F65CE}"/>
                    </a:ext>
                  </a:extLst>
                </p:cNvPr>
                <p:cNvPicPr/>
                <p:nvPr/>
              </p:nvPicPr>
              <p:blipFill>
                <a:blip r:embed="rId136"/>
                <a:stretch>
                  <a:fillRect/>
                </a:stretch>
              </p:blipFill>
              <p:spPr>
                <a:xfrm>
                  <a:off x="6802887" y="4082662"/>
                  <a:ext cx="507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 name="Freihand 114">
                  <a:extLst>
                    <a:ext uri="{FF2B5EF4-FFF2-40B4-BE49-F238E27FC236}">
                      <a16:creationId xmlns:a16="http://schemas.microsoft.com/office/drawing/2014/main" id="{88C02CF9-623C-1E6F-B212-443901E1FB2C}"/>
                    </a:ext>
                  </a:extLst>
                </p14:cNvPr>
                <p14:cNvContentPartPr/>
                <p14:nvPr/>
              </p14:nvContentPartPr>
              <p14:xfrm>
                <a:off x="7504887" y="3782422"/>
                <a:ext cx="303480" cy="194040"/>
              </p14:xfrm>
            </p:contentPart>
          </mc:Choice>
          <mc:Fallback>
            <p:pic>
              <p:nvPicPr>
                <p:cNvPr id="115" name="Freihand 114">
                  <a:extLst>
                    <a:ext uri="{FF2B5EF4-FFF2-40B4-BE49-F238E27FC236}">
                      <a16:creationId xmlns:a16="http://schemas.microsoft.com/office/drawing/2014/main" id="{88C02CF9-623C-1E6F-B212-443901E1FB2C}"/>
                    </a:ext>
                  </a:extLst>
                </p:cNvPr>
                <p:cNvPicPr/>
                <p:nvPr/>
              </p:nvPicPr>
              <p:blipFill>
                <a:blip r:embed="rId138"/>
                <a:stretch>
                  <a:fillRect/>
                </a:stretch>
              </p:blipFill>
              <p:spPr>
                <a:xfrm>
                  <a:off x="7495887" y="3773782"/>
                  <a:ext cx="321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6" name="Freihand 115">
                  <a:extLst>
                    <a:ext uri="{FF2B5EF4-FFF2-40B4-BE49-F238E27FC236}">
                      <a16:creationId xmlns:a16="http://schemas.microsoft.com/office/drawing/2014/main" id="{A1F43632-B879-2E90-FFF6-E323EC5E5920}"/>
                    </a:ext>
                  </a:extLst>
                </p14:cNvPr>
                <p14:cNvContentPartPr/>
                <p14:nvPr/>
              </p14:nvContentPartPr>
              <p14:xfrm>
                <a:off x="6499047" y="4341142"/>
                <a:ext cx="151200" cy="236160"/>
              </p14:xfrm>
            </p:contentPart>
          </mc:Choice>
          <mc:Fallback>
            <p:pic>
              <p:nvPicPr>
                <p:cNvPr id="116" name="Freihand 115">
                  <a:extLst>
                    <a:ext uri="{FF2B5EF4-FFF2-40B4-BE49-F238E27FC236}">
                      <a16:creationId xmlns:a16="http://schemas.microsoft.com/office/drawing/2014/main" id="{A1F43632-B879-2E90-FFF6-E323EC5E5920}"/>
                    </a:ext>
                  </a:extLst>
                </p:cNvPr>
                <p:cNvPicPr/>
                <p:nvPr/>
              </p:nvPicPr>
              <p:blipFill>
                <a:blip r:embed="rId140"/>
                <a:stretch>
                  <a:fillRect/>
                </a:stretch>
              </p:blipFill>
              <p:spPr>
                <a:xfrm>
                  <a:off x="6490407" y="4332502"/>
                  <a:ext cx="168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7" name="Freihand 116">
                  <a:extLst>
                    <a:ext uri="{FF2B5EF4-FFF2-40B4-BE49-F238E27FC236}">
                      <a16:creationId xmlns:a16="http://schemas.microsoft.com/office/drawing/2014/main" id="{78F01AF4-719E-C68D-B65D-0039F2C8B1EF}"/>
                    </a:ext>
                  </a:extLst>
                </p14:cNvPr>
                <p14:cNvContentPartPr/>
                <p14:nvPr/>
              </p14:nvContentPartPr>
              <p14:xfrm>
                <a:off x="5827287" y="4509982"/>
                <a:ext cx="191880" cy="261720"/>
              </p14:xfrm>
            </p:contentPart>
          </mc:Choice>
          <mc:Fallback>
            <p:pic>
              <p:nvPicPr>
                <p:cNvPr id="117" name="Freihand 116">
                  <a:extLst>
                    <a:ext uri="{FF2B5EF4-FFF2-40B4-BE49-F238E27FC236}">
                      <a16:creationId xmlns:a16="http://schemas.microsoft.com/office/drawing/2014/main" id="{78F01AF4-719E-C68D-B65D-0039F2C8B1EF}"/>
                    </a:ext>
                  </a:extLst>
                </p:cNvPr>
                <p:cNvPicPr/>
                <p:nvPr/>
              </p:nvPicPr>
              <p:blipFill>
                <a:blip r:embed="rId142"/>
                <a:stretch>
                  <a:fillRect/>
                </a:stretch>
              </p:blipFill>
              <p:spPr>
                <a:xfrm>
                  <a:off x="5818287" y="4501342"/>
                  <a:ext cx="2095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8" name="Freihand 117">
                  <a:extLst>
                    <a:ext uri="{FF2B5EF4-FFF2-40B4-BE49-F238E27FC236}">
                      <a16:creationId xmlns:a16="http://schemas.microsoft.com/office/drawing/2014/main" id="{6DE2273F-8A42-12E9-E93D-576053087F14}"/>
                    </a:ext>
                  </a:extLst>
                </p14:cNvPr>
                <p14:cNvContentPartPr/>
                <p14:nvPr/>
              </p14:nvContentPartPr>
              <p14:xfrm>
                <a:off x="6035727" y="4407022"/>
                <a:ext cx="174240" cy="252360"/>
              </p14:xfrm>
            </p:contentPart>
          </mc:Choice>
          <mc:Fallback>
            <p:pic>
              <p:nvPicPr>
                <p:cNvPr id="118" name="Freihand 117">
                  <a:extLst>
                    <a:ext uri="{FF2B5EF4-FFF2-40B4-BE49-F238E27FC236}">
                      <a16:creationId xmlns:a16="http://schemas.microsoft.com/office/drawing/2014/main" id="{6DE2273F-8A42-12E9-E93D-576053087F14}"/>
                    </a:ext>
                  </a:extLst>
                </p:cNvPr>
                <p:cNvPicPr/>
                <p:nvPr/>
              </p:nvPicPr>
              <p:blipFill>
                <a:blip r:embed="rId144"/>
                <a:stretch>
                  <a:fillRect/>
                </a:stretch>
              </p:blipFill>
              <p:spPr>
                <a:xfrm>
                  <a:off x="6026727" y="4398382"/>
                  <a:ext cx="1918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9" name="Freihand 118">
                  <a:extLst>
                    <a:ext uri="{FF2B5EF4-FFF2-40B4-BE49-F238E27FC236}">
                      <a16:creationId xmlns:a16="http://schemas.microsoft.com/office/drawing/2014/main" id="{E8AC467E-3402-40A0-4265-E82282368C51}"/>
                    </a:ext>
                  </a:extLst>
                </p14:cNvPr>
                <p14:cNvContentPartPr/>
                <p14:nvPr/>
              </p14:nvContentPartPr>
              <p14:xfrm>
                <a:off x="6223647" y="4407382"/>
                <a:ext cx="60840" cy="200520"/>
              </p14:xfrm>
            </p:contentPart>
          </mc:Choice>
          <mc:Fallback>
            <p:pic>
              <p:nvPicPr>
                <p:cNvPr id="119" name="Freihand 118">
                  <a:extLst>
                    <a:ext uri="{FF2B5EF4-FFF2-40B4-BE49-F238E27FC236}">
                      <a16:creationId xmlns:a16="http://schemas.microsoft.com/office/drawing/2014/main" id="{E8AC467E-3402-40A0-4265-E82282368C51}"/>
                    </a:ext>
                  </a:extLst>
                </p:cNvPr>
                <p:cNvPicPr/>
                <p:nvPr/>
              </p:nvPicPr>
              <p:blipFill>
                <a:blip r:embed="rId146"/>
                <a:stretch>
                  <a:fillRect/>
                </a:stretch>
              </p:blipFill>
              <p:spPr>
                <a:xfrm>
                  <a:off x="6215007" y="4398742"/>
                  <a:ext cx="78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0" name="Freihand 119">
                  <a:extLst>
                    <a:ext uri="{FF2B5EF4-FFF2-40B4-BE49-F238E27FC236}">
                      <a16:creationId xmlns:a16="http://schemas.microsoft.com/office/drawing/2014/main" id="{F8B14AD8-7552-8EF2-9123-FCA68973FBD2}"/>
                    </a:ext>
                  </a:extLst>
                </p14:cNvPr>
                <p14:cNvContentPartPr/>
                <p14:nvPr/>
              </p14:nvContentPartPr>
              <p14:xfrm>
                <a:off x="6311127" y="4525102"/>
                <a:ext cx="65880" cy="20880"/>
              </p14:xfrm>
            </p:contentPart>
          </mc:Choice>
          <mc:Fallback>
            <p:pic>
              <p:nvPicPr>
                <p:cNvPr id="120" name="Freihand 119">
                  <a:extLst>
                    <a:ext uri="{FF2B5EF4-FFF2-40B4-BE49-F238E27FC236}">
                      <a16:creationId xmlns:a16="http://schemas.microsoft.com/office/drawing/2014/main" id="{F8B14AD8-7552-8EF2-9123-FCA68973FBD2}"/>
                    </a:ext>
                  </a:extLst>
                </p:cNvPr>
                <p:cNvPicPr/>
                <p:nvPr/>
              </p:nvPicPr>
              <p:blipFill>
                <a:blip r:embed="rId148"/>
                <a:stretch>
                  <a:fillRect/>
                </a:stretch>
              </p:blipFill>
              <p:spPr>
                <a:xfrm>
                  <a:off x="6302487" y="4516102"/>
                  <a:ext cx="83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1" name="Freihand 120">
                  <a:extLst>
                    <a:ext uri="{FF2B5EF4-FFF2-40B4-BE49-F238E27FC236}">
                      <a16:creationId xmlns:a16="http://schemas.microsoft.com/office/drawing/2014/main" id="{5DFF17CD-DDD0-1682-EF52-887535F3476D}"/>
                    </a:ext>
                  </a:extLst>
                </p14:cNvPr>
                <p14:cNvContentPartPr/>
                <p14:nvPr/>
              </p14:nvContentPartPr>
              <p14:xfrm>
                <a:off x="6721167" y="4418542"/>
                <a:ext cx="70920" cy="96480"/>
              </p14:xfrm>
            </p:contentPart>
          </mc:Choice>
          <mc:Fallback>
            <p:pic>
              <p:nvPicPr>
                <p:cNvPr id="121" name="Freihand 120">
                  <a:extLst>
                    <a:ext uri="{FF2B5EF4-FFF2-40B4-BE49-F238E27FC236}">
                      <a16:creationId xmlns:a16="http://schemas.microsoft.com/office/drawing/2014/main" id="{5DFF17CD-DDD0-1682-EF52-887535F3476D}"/>
                    </a:ext>
                  </a:extLst>
                </p:cNvPr>
                <p:cNvPicPr/>
                <p:nvPr/>
              </p:nvPicPr>
              <p:blipFill>
                <a:blip r:embed="rId150"/>
                <a:stretch>
                  <a:fillRect/>
                </a:stretch>
              </p:blipFill>
              <p:spPr>
                <a:xfrm>
                  <a:off x="6712167" y="4409902"/>
                  <a:ext cx="88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2" name="Freihand 121">
                  <a:extLst>
                    <a:ext uri="{FF2B5EF4-FFF2-40B4-BE49-F238E27FC236}">
                      <a16:creationId xmlns:a16="http://schemas.microsoft.com/office/drawing/2014/main" id="{B9197690-20AD-3ACB-813B-62814542C8D4}"/>
                    </a:ext>
                  </a:extLst>
                </p14:cNvPr>
                <p14:cNvContentPartPr/>
                <p14:nvPr/>
              </p14:nvContentPartPr>
              <p14:xfrm>
                <a:off x="6854727" y="4283542"/>
                <a:ext cx="106200" cy="216360"/>
              </p14:xfrm>
            </p:contentPart>
          </mc:Choice>
          <mc:Fallback>
            <p:pic>
              <p:nvPicPr>
                <p:cNvPr id="122" name="Freihand 121">
                  <a:extLst>
                    <a:ext uri="{FF2B5EF4-FFF2-40B4-BE49-F238E27FC236}">
                      <a16:creationId xmlns:a16="http://schemas.microsoft.com/office/drawing/2014/main" id="{B9197690-20AD-3ACB-813B-62814542C8D4}"/>
                    </a:ext>
                  </a:extLst>
                </p:cNvPr>
                <p:cNvPicPr/>
                <p:nvPr/>
              </p:nvPicPr>
              <p:blipFill>
                <a:blip r:embed="rId152"/>
                <a:stretch>
                  <a:fillRect/>
                </a:stretch>
              </p:blipFill>
              <p:spPr>
                <a:xfrm>
                  <a:off x="6846087" y="4274542"/>
                  <a:ext cx="123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3" name="Freihand 122">
                  <a:extLst>
                    <a:ext uri="{FF2B5EF4-FFF2-40B4-BE49-F238E27FC236}">
                      <a16:creationId xmlns:a16="http://schemas.microsoft.com/office/drawing/2014/main" id="{720C56ED-82F4-8009-D16F-3798C7BC75C8}"/>
                    </a:ext>
                  </a:extLst>
                </p14:cNvPr>
                <p14:cNvContentPartPr/>
                <p14:nvPr/>
              </p14:nvContentPartPr>
              <p14:xfrm>
                <a:off x="6991887" y="4272742"/>
                <a:ext cx="133920" cy="341640"/>
              </p14:xfrm>
            </p:contentPart>
          </mc:Choice>
          <mc:Fallback>
            <p:pic>
              <p:nvPicPr>
                <p:cNvPr id="123" name="Freihand 122">
                  <a:extLst>
                    <a:ext uri="{FF2B5EF4-FFF2-40B4-BE49-F238E27FC236}">
                      <a16:creationId xmlns:a16="http://schemas.microsoft.com/office/drawing/2014/main" id="{720C56ED-82F4-8009-D16F-3798C7BC75C8}"/>
                    </a:ext>
                  </a:extLst>
                </p:cNvPr>
                <p:cNvPicPr/>
                <p:nvPr/>
              </p:nvPicPr>
              <p:blipFill>
                <a:blip r:embed="rId154"/>
                <a:stretch>
                  <a:fillRect/>
                </a:stretch>
              </p:blipFill>
              <p:spPr>
                <a:xfrm>
                  <a:off x="6982887" y="4263742"/>
                  <a:ext cx="1515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4" name="Freihand 123">
                  <a:extLst>
                    <a:ext uri="{FF2B5EF4-FFF2-40B4-BE49-F238E27FC236}">
                      <a16:creationId xmlns:a16="http://schemas.microsoft.com/office/drawing/2014/main" id="{18F9A86C-59E3-DC0B-A0B0-0F27687364B8}"/>
                    </a:ext>
                  </a:extLst>
                </p14:cNvPr>
                <p14:cNvContentPartPr/>
                <p14:nvPr/>
              </p14:nvContentPartPr>
              <p14:xfrm>
                <a:off x="7145607" y="4326022"/>
                <a:ext cx="208080" cy="272520"/>
              </p14:xfrm>
            </p:contentPart>
          </mc:Choice>
          <mc:Fallback>
            <p:pic>
              <p:nvPicPr>
                <p:cNvPr id="124" name="Freihand 123">
                  <a:extLst>
                    <a:ext uri="{FF2B5EF4-FFF2-40B4-BE49-F238E27FC236}">
                      <a16:creationId xmlns:a16="http://schemas.microsoft.com/office/drawing/2014/main" id="{18F9A86C-59E3-DC0B-A0B0-0F27687364B8}"/>
                    </a:ext>
                  </a:extLst>
                </p:cNvPr>
                <p:cNvPicPr/>
                <p:nvPr/>
              </p:nvPicPr>
              <p:blipFill>
                <a:blip r:embed="rId156"/>
                <a:stretch>
                  <a:fillRect/>
                </a:stretch>
              </p:blipFill>
              <p:spPr>
                <a:xfrm>
                  <a:off x="7136967" y="4317382"/>
                  <a:ext cx="2257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5" name="Freihand 124">
                  <a:extLst>
                    <a:ext uri="{FF2B5EF4-FFF2-40B4-BE49-F238E27FC236}">
                      <a16:creationId xmlns:a16="http://schemas.microsoft.com/office/drawing/2014/main" id="{ECC944A8-D095-9B5E-DF88-69C3C534E047}"/>
                    </a:ext>
                  </a:extLst>
                </p14:cNvPr>
                <p14:cNvContentPartPr/>
                <p14:nvPr/>
              </p14:nvContentPartPr>
              <p14:xfrm>
                <a:off x="7392207" y="4099942"/>
                <a:ext cx="647280" cy="366480"/>
              </p14:xfrm>
            </p:contentPart>
          </mc:Choice>
          <mc:Fallback>
            <p:pic>
              <p:nvPicPr>
                <p:cNvPr id="125" name="Freihand 124">
                  <a:extLst>
                    <a:ext uri="{FF2B5EF4-FFF2-40B4-BE49-F238E27FC236}">
                      <a16:creationId xmlns:a16="http://schemas.microsoft.com/office/drawing/2014/main" id="{ECC944A8-D095-9B5E-DF88-69C3C534E047}"/>
                    </a:ext>
                  </a:extLst>
                </p:cNvPr>
                <p:cNvPicPr/>
                <p:nvPr/>
              </p:nvPicPr>
              <p:blipFill>
                <a:blip r:embed="rId158"/>
                <a:stretch>
                  <a:fillRect/>
                </a:stretch>
              </p:blipFill>
              <p:spPr>
                <a:xfrm>
                  <a:off x="7383567" y="4090942"/>
                  <a:ext cx="66492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6" name="Freihand 125">
                  <a:extLst>
                    <a:ext uri="{FF2B5EF4-FFF2-40B4-BE49-F238E27FC236}">
                      <a16:creationId xmlns:a16="http://schemas.microsoft.com/office/drawing/2014/main" id="{A6FBBBFD-BA66-3D23-6A65-9E62FE73354F}"/>
                    </a:ext>
                  </a:extLst>
                </p14:cNvPr>
                <p14:cNvContentPartPr/>
                <p14:nvPr/>
              </p14:nvContentPartPr>
              <p14:xfrm>
                <a:off x="8034087" y="4066462"/>
                <a:ext cx="19080" cy="89280"/>
              </p14:xfrm>
            </p:contentPart>
          </mc:Choice>
          <mc:Fallback>
            <p:pic>
              <p:nvPicPr>
                <p:cNvPr id="126" name="Freihand 125">
                  <a:extLst>
                    <a:ext uri="{FF2B5EF4-FFF2-40B4-BE49-F238E27FC236}">
                      <a16:creationId xmlns:a16="http://schemas.microsoft.com/office/drawing/2014/main" id="{A6FBBBFD-BA66-3D23-6A65-9E62FE73354F}"/>
                    </a:ext>
                  </a:extLst>
                </p:cNvPr>
                <p:cNvPicPr/>
                <p:nvPr/>
              </p:nvPicPr>
              <p:blipFill>
                <a:blip r:embed="rId160"/>
                <a:stretch>
                  <a:fillRect/>
                </a:stretch>
              </p:blipFill>
              <p:spPr>
                <a:xfrm>
                  <a:off x="8025087" y="4057462"/>
                  <a:ext cx="36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7" name="Freihand 126">
                  <a:extLst>
                    <a:ext uri="{FF2B5EF4-FFF2-40B4-BE49-F238E27FC236}">
                      <a16:creationId xmlns:a16="http://schemas.microsoft.com/office/drawing/2014/main" id="{9B5B468B-E3E3-A425-005A-B55FC2E66A35}"/>
                    </a:ext>
                  </a:extLst>
                </p14:cNvPr>
                <p14:cNvContentPartPr/>
                <p14:nvPr/>
              </p14:nvContentPartPr>
              <p14:xfrm>
                <a:off x="8098527" y="3953422"/>
                <a:ext cx="264960" cy="289800"/>
              </p14:xfrm>
            </p:contentPart>
          </mc:Choice>
          <mc:Fallback>
            <p:pic>
              <p:nvPicPr>
                <p:cNvPr id="127" name="Freihand 126">
                  <a:extLst>
                    <a:ext uri="{FF2B5EF4-FFF2-40B4-BE49-F238E27FC236}">
                      <a16:creationId xmlns:a16="http://schemas.microsoft.com/office/drawing/2014/main" id="{9B5B468B-E3E3-A425-005A-B55FC2E66A35}"/>
                    </a:ext>
                  </a:extLst>
                </p:cNvPr>
                <p:cNvPicPr/>
                <p:nvPr/>
              </p:nvPicPr>
              <p:blipFill>
                <a:blip r:embed="rId162"/>
                <a:stretch>
                  <a:fillRect/>
                </a:stretch>
              </p:blipFill>
              <p:spPr>
                <a:xfrm>
                  <a:off x="8089527" y="3944422"/>
                  <a:ext cx="2826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8" name="Freihand 127">
                  <a:extLst>
                    <a:ext uri="{FF2B5EF4-FFF2-40B4-BE49-F238E27FC236}">
                      <a16:creationId xmlns:a16="http://schemas.microsoft.com/office/drawing/2014/main" id="{CCBA6214-A9A2-D84B-D443-1C2D8AE8CE6D}"/>
                    </a:ext>
                  </a:extLst>
                </p14:cNvPr>
                <p14:cNvContentPartPr/>
                <p14:nvPr/>
              </p14:nvContentPartPr>
              <p14:xfrm>
                <a:off x="8384007" y="4232062"/>
                <a:ext cx="3960" cy="20880"/>
              </p14:xfrm>
            </p:contentPart>
          </mc:Choice>
          <mc:Fallback>
            <p:pic>
              <p:nvPicPr>
                <p:cNvPr id="128" name="Freihand 127">
                  <a:extLst>
                    <a:ext uri="{FF2B5EF4-FFF2-40B4-BE49-F238E27FC236}">
                      <a16:creationId xmlns:a16="http://schemas.microsoft.com/office/drawing/2014/main" id="{CCBA6214-A9A2-D84B-D443-1C2D8AE8CE6D}"/>
                    </a:ext>
                  </a:extLst>
                </p:cNvPr>
                <p:cNvPicPr/>
                <p:nvPr/>
              </p:nvPicPr>
              <p:blipFill>
                <a:blip r:embed="rId164"/>
                <a:stretch>
                  <a:fillRect/>
                </a:stretch>
              </p:blipFill>
              <p:spPr>
                <a:xfrm>
                  <a:off x="8375007" y="4223062"/>
                  <a:ext cx="21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7" name="Freihand 136">
                  <a:extLst>
                    <a:ext uri="{FF2B5EF4-FFF2-40B4-BE49-F238E27FC236}">
                      <a16:creationId xmlns:a16="http://schemas.microsoft.com/office/drawing/2014/main" id="{80C92F6F-D735-3CF7-63ED-BC804A42A02F}"/>
                    </a:ext>
                  </a:extLst>
                </p14:cNvPr>
                <p14:cNvContentPartPr/>
                <p14:nvPr/>
              </p14:nvContentPartPr>
              <p14:xfrm>
                <a:off x="630687" y="2509102"/>
                <a:ext cx="44640" cy="7920"/>
              </p14:xfrm>
            </p:contentPart>
          </mc:Choice>
          <mc:Fallback>
            <p:pic>
              <p:nvPicPr>
                <p:cNvPr id="137" name="Freihand 136">
                  <a:extLst>
                    <a:ext uri="{FF2B5EF4-FFF2-40B4-BE49-F238E27FC236}">
                      <a16:creationId xmlns:a16="http://schemas.microsoft.com/office/drawing/2014/main" id="{80C92F6F-D735-3CF7-63ED-BC804A42A02F}"/>
                    </a:ext>
                  </a:extLst>
                </p:cNvPr>
                <p:cNvPicPr/>
                <p:nvPr/>
              </p:nvPicPr>
              <p:blipFill>
                <a:blip r:embed="rId166"/>
                <a:stretch>
                  <a:fillRect/>
                </a:stretch>
              </p:blipFill>
              <p:spPr>
                <a:xfrm>
                  <a:off x="621687" y="2500462"/>
                  <a:ext cx="62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 name="Freihand 137">
                  <a:extLst>
                    <a:ext uri="{FF2B5EF4-FFF2-40B4-BE49-F238E27FC236}">
                      <a16:creationId xmlns:a16="http://schemas.microsoft.com/office/drawing/2014/main" id="{63CCC7DF-77F3-C0A6-5FCA-DDBCEA06F511}"/>
                    </a:ext>
                  </a:extLst>
                </p14:cNvPr>
                <p14:cNvContentPartPr/>
                <p14:nvPr/>
              </p14:nvContentPartPr>
              <p14:xfrm>
                <a:off x="1791687" y="2455462"/>
                <a:ext cx="120600" cy="20880"/>
              </p14:xfrm>
            </p:contentPart>
          </mc:Choice>
          <mc:Fallback>
            <p:pic>
              <p:nvPicPr>
                <p:cNvPr id="138" name="Freihand 137">
                  <a:extLst>
                    <a:ext uri="{FF2B5EF4-FFF2-40B4-BE49-F238E27FC236}">
                      <a16:creationId xmlns:a16="http://schemas.microsoft.com/office/drawing/2014/main" id="{63CCC7DF-77F3-C0A6-5FCA-DDBCEA06F511}"/>
                    </a:ext>
                  </a:extLst>
                </p:cNvPr>
                <p:cNvPicPr/>
                <p:nvPr/>
              </p:nvPicPr>
              <p:blipFill>
                <a:blip r:embed="rId168"/>
                <a:stretch>
                  <a:fillRect/>
                </a:stretch>
              </p:blipFill>
              <p:spPr>
                <a:xfrm>
                  <a:off x="1782687" y="2446822"/>
                  <a:ext cx="138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1" name="Freihand 140">
                  <a:extLst>
                    <a:ext uri="{FF2B5EF4-FFF2-40B4-BE49-F238E27FC236}">
                      <a16:creationId xmlns:a16="http://schemas.microsoft.com/office/drawing/2014/main" id="{F3CB7A49-C36A-7132-8316-050E4325239B}"/>
                    </a:ext>
                  </a:extLst>
                </p14:cNvPr>
                <p14:cNvContentPartPr/>
                <p14:nvPr/>
              </p14:nvContentPartPr>
              <p14:xfrm>
                <a:off x="4152207" y="2389222"/>
                <a:ext cx="227520" cy="419040"/>
              </p14:xfrm>
            </p:contentPart>
          </mc:Choice>
          <mc:Fallback>
            <p:pic>
              <p:nvPicPr>
                <p:cNvPr id="141" name="Freihand 140">
                  <a:extLst>
                    <a:ext uri="{FF2B5EF4-FFF2-40B4-BE49-F238E27FC236}">
                      <a16:creationId xmlns:a16="http://schemas.microsoft.com/office/drawing/2014/main" id="{F3CB7A49-C36A-7132-8316-050E4325239B}"/>
                    </a:ext>
                  </a:extLst>
                </p:cNvPr>
                <p:cNvPicPr/>
                <p:nvPr/>
              </p:nvPicPr>
              <p:blipFill>
                <a:blip r:embed="rId170"/>
                <a:stretch>
                  <a:fillRect/>
                </a:stretch>
              </p:blipFill>
              <p:spPr>
                <a:xfrm>
                  <a:off x="4143567" y="2380582"/>
                  <a:ext cx="2451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9" name="Freihand 138">
                  <a:extLst>
                    <a:ext uri="{FF2B5EF4-FFF2-40B4-BE49-F238E27FC236}">
                      <a16:creationId xmlns:a16="http://schemas.microsoft.com/office/drawing/2014/main" id="{6D700C17-D331-DB01-1021-28BD78C97E4B}"/>
                    </a:ext>
                  </a:extLst>
                </p14:cNvPr>
                <p14:cNvContentPartPr/>
                <p14:nvPr/>
              </p14:nvContentPartPr>
              <p14:xfrm>
                <a:off x="2852247" y="2446102"/>
                <a:ext cx="21600" cy="19440"/>
              </p14:xfrm>
            </p:contentPart>
          </mc:Choice>
          <mc:Fallback>
            <p:pic>
              <p:nvPicPr>
                <p:cNvPr id="139" name="Freihand 138">
                  <a:extLst>
                    <a:ext uri="{FF2B5EF4-FFF2-40B4-BE49-F238E27FC236}">
                      <a16:creationId xmlns:a16="http://schemas.microsoft.com/office/drawing/2014/main" id="{6D700C17-D331-DB01-1021-28BD78C97E4B}"/>
                    </a:ext>
                  </a:extLst>
                </p:cNvPr>
                <p:cNvPicPr/>
                <p:nvPr/>
              </p:nvPicPr>
              <p:blipFill>
                <a:blip r:embed="rId172"/>
                <a:stretch>
                  <a:fillRect/>
                </a:stretch>
              </p:blipFill>
              <p:spPr>
                <a:xfrm>
                  <a:off x="2843607" y="2437462"/>
                  <a:ext cx="39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0" name="Freihand 139">
                  <a:extLst>
                    <a:ext uri="{FF2B5EF4-FFF2-40B4-BE49-F238E27FC236}">
                      <a16:creationId xmlns:a16="http://schemas.microsoft.com/office/drawing/2014/main" id="{97948650-0E7C-4D84-E07B-DB0CBC477B56}"/>
                    </a:ext>
                  </a:extLst>
                </p14:cNvPr>
                <p14:cNvContentPartPr/>
                <p14:nvPr/>
              </p14:nvContentPartPr>
              <p14:xfrm>
                <a:off x="2865927" y="2470942"/>
                <a:ext cx="9720" cy="26280"/>
              </p14:xfrm>
            </p:contentPart>
          </mc:Choice>
          <mc:Fallback>
            <p:pic>
              <p:nvPicPr>
                <p:cNvPr id="140" name="Freihand 139">
                  <a:extLst>
                    <a:ext uri="{FF2B5EF4-FFF2-40B4-BE49-F238E27FC236}">
                      <a16:creationId xmlns:a16="http://schemas.microsoft.com/office/drawing/2014/main" id="{97948650-0E7C-4D84-E07B-DB0CBC477B56}"/>
                    </a:ext>
                  </a:extLst>
                </p:cNvPr>
                <p:cNvPicPr/>
                <p:nvPr/>
              </p:nvPicPr>
              <p:blipFill>
                <a:blip r:embed="rId174"/>
                <a:stretch>
                  <a:fillRect/>
                </a:stretch>
              </p:blipFill>
              <p:spPr>
                <a:xfrm>
                  <a:off x="2857287" y="2461942"/>
                  <a:ext cx="27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4" name="Freihand 143">
                  <a:extLst>
                    <a:ext uri="{FF2B5EF4-FFF2-40B4-BE49-F238E27FC236}">
                      <a16:creationId xmlns:a16="http://schemas.microsoft.com/office/drawing/2014/main" id="{A6B5C6AF-2986-9831-7890-83A06A229626}"/>
                    </a:ext>
                  </a:extLst>
                </p14:cNvPr>
                <p14:cNvContentPartPr/>
                <p14:nvPr/>
              </p14:nvContentPartPr>
              <p14:xfrm>
                <a:off x="2887887" y="2438902"/>
                <a:ext cx="7560" cy="9720"/>
              </p14:xfrm>
            </p:contentPart>
          </mc:Choice>
          <mc:Fallback>
            <p:pic>
              <p:nvPicPr>
                <p:cNvPr id="144" name="Freihand 143">
                  <a:extLst>
                    <a:ext uri="{FF2B5EF4-FFF2-40B4-BE49-F238E27FC236}">
                      <a16:creationId xmlns:a16="http://schemas.microsoft.com/office/drawing/2014/main" id="{A6B5C6AF-2986-9831-7890-83A06A229626}"/>
                    </a:ext>
                  </a:extLst>
                </p:cNvPr>
                <p:cNvPicPr/>
                <p:nvPr/>
              </p:nvPicPr>
              <p:blipFill>
                <a:blip r:embed="rId176"/>
                <a:stretch>
                  <a:fillRect/>
                </a:stretch>
              </p:blipFill>
              <p:spPr>
                <a:xfrm>
                  <a:off x="2878887" y="2430262"/>
                  <a:ext cx="25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6" name="Freihand 145">
                  <a:extLst>
                    <a:ext uri="{FF2B5EF4-FFF2-40B4-BE49-F238E27FC236}">
                      <a16:creationId xmlns:a16="http://schemas.microsoft.com/office/drawing/2014/main" id="{E31F01D9-97EB-0BD0-5F68-60DB11B2B1BE}"/>
                    </a:ext>
                  </a:extLst>
                </p14:cNvPr>
                <p14:cNvContentPartPr/>
                <p14:nvPr/>
              </p14:nvContentPartPr>
              <p14:xfrm>
                <a:off x="3339687" y="2407582"/>
                <a:ext cx="6480" cy="5400"/>
              </p14:xfrm>
            </p:contentPart>
          </mc:Choice>
          <mc:Fallback>
            <p:pic>
              <p:nvPicPr>
                <p:cNvPr id="146" name="Freihand 145">
                  <a:extLst>
                    <a:ext uri="{FF2B5EF4-FFF2-40B4-BE49-F238E27FC236}">
                      <a16:creationId xmlns:a16="http://schemas.microsoft.com/office/drawing/2014/main" id="{E31F01D9-97EB-0BD0-5F68-60DB11B2B1BE}"/>
                    </a:ext>
                  </a:extLst>
                </p:cNvPr>
                <p:cNvPicPr/>
                <p:nvPr/>
              </p:nvPicPr>
              <p:blipFill>
                <a:blip r:embed="rId178"/>
                <a:stretch>
                  <a:fillRect/>
                </a:stretch>
              </p:blipFill>
              <p:spPr>
                <a:xfrm>
                  <a:off x="3330687" y="2398582"/>
                  <a:ext cx="2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7" name="Freihand 146">
                  <a:extLst>
                    <a:ext uri="{FF2B5EF4-FFF2-40B4-BE49-F238E27FC236}">
                      <a16:creationId xmlns:a16="http://schemas.microsoft.com/office/drawing/2014/main" id="{0DA5118D-5597-AAF4-9419-6B71BC1B6BB9}"/>
                    </a:ext>
                  </a:extLst>
                </p14:cNvPr>
                <p14:cNvContentPartPr/>
                <p14:nvPr/>
              </p14:nvContentPartPr>
              <p14:xfrm>
                <a:off x="1043607" y="80542"/>
                <a:ext cx="2980800" cy="2563200"/>
              </p14:xfrm>
            </p:contentPart>
          </mc:Choice>
          <mc:Fallback>
            <p:pic>
              <p:nvPicPr>
                <p:cNvPr id="147" name="Freihand 146">
                  <a:extLst>
                    <a:ext uri="{FF2B5EF4-FFF2-40B4-BE49-F238E27FC236}">
                      <a16:creationId xmlns:a16="http://schemas.microsoft.com/office/drawing/2014/main" id="{0DA5118D-5597-AAF4-9419-6B71BC1B6BB9}"/>
                    </a:ext>
                  </a:extLst>
                </p:cNvPr>
                <p:cNvPicPr/>
                <p:nvPr/>
              </p:nvPicPr>
              <p:blipFill>
                <a:blip r:embed="rId180"/>
                <a:stretch>
                  <a:fillRect/>
                </a:stretch>
              </p:blipFill>
              <p:spPr>
                <a:xfrm>
                  <a:off x="1034607" y="71542"/>
                  <a:ext cx="2998440" cy="2580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 name="Freihand 148">
                  <a:extLst>
                    <a:ext uri="{FF2B5EF4-FFF2-40B4-BE49-F238E27FC236}">
                      <a16:creationId xmlns:a16="http://schemas.microsoft.com/office/drawing/2014/main" id="{22DBC046-5610-1499-36AC-57F0EF64230A}"/>
                    </a:ext>
                  </a:extLst>
                </p14:cNvPr>
                <p14:cNvContentPartPr/>
                <p14:nvPr/>
              </p14:nvContentPartPr>
              <p14:xfrm>
                <a:off x="3483687" y="1956862"/>
                <a:ext cx="150480" cy="297360"/>
              </p14:xfrm>
            </p:contentPart>
          </mc:Choice>
          <mc:Fallback>
            <p:pic>
              <p:nvPicPr>
                <p:cNvPr id="149" name="Freihand 148">
                  <a:extLst>
                    <a:ext uri="{FF2B5EF4-FFF2-40B4-BE49-F238E27FC236}">
                      <a16:creationId xmlns:a16="http://schemas.microsoft.com/office/drawing/2014/main" id="{22DBC046-5610-1499-36AC-57F0EF64230A}"/>
                    </a:ext>
                  </a:extLst>
                </p:cNvPr>
                <p:cNvPicPr/>
                <p:nvPr/>
              </p:nvPicPr>
              <p:blipFill>
                <a:blip r:embed="rId182"/>
                <a:stretch>
                  <a:fillRect/>
                </a:stretch>
              </p:blipFill>
              <p:spPr>
                <a:xfrm>
                  <a:off x="3475047" y="1948222"/>
                  <a:ext cx="1681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0" name="Freihand 149">
                  <a:extLst>
                    <a:ext uri="{FF2B5EF4-FFF2-40B4-BE49-F238E27FC236}">
                      <a16:creationId xmlns:a16="http://schemas.microsoft.com/office/drawing/2014/main" id="{305D3608-6DDD-6628-C7E8-31A1A556AB36}"/>
                    </a:ext>
                  </a:extLst>
                </p14:cNvPr>
                <p14:cNvContentPartPr/>
                <p14:nvPr/>
              </p14:nvContentPartPr>
              <p14:xfrm>
                <a:off x="3718047" y="1818622"/>
                <a:ext cx="70560" cy="348840"/>
              </p14:xfrm>
            </p:contentPart>
          </mc:Choice>
          <mc:Fallback>
            <p:pic>
              <p:nvPicPr>
                <p:cNvPr id="150" name="Freihand 149">
                  <a:extLst>
                    <a:ext uri="{FF2B5EF4-FFF2-40B4-BE49-F238E27FC236}">
                      <a16:creationId xmlns:a16="http://schemas.microsoft.com/office/drawing/2014/main" id="{305D3608-6DDD-6628-C7E8-31A1A556AB36}"/>
                    </a:ext>
                  </a:extLst>
                </p:cNvPr>
                <p:cNvPicPr/>
                <p:nvPr/>
              </p:nvPicPr>
              <p:blipFill>
                <a:blip r:embed="rId184"/>
                <a:stretch>
                  <a:fillRect/>
                </a:stretch>
              </p:blipFill>
              <p:spPr>
                <a:xfrm>
                  <a:off x="3709407" y="1809622"/>
                  <a:ext cx="8820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1" name="Freihand 150">
                  <a:extLst>
                    <a:ext uri="{FF2B5EF4-FFF2-40B4-BE49-F238E27FC236}">
                      <a16:creationId xmlns:a16="http://schemas.microsoft.com/office/drawing/2014/main" id="{61053406-3B3F-55D3-0BA9-A73B727675DC}"/>
                    </a:ext>
                  </a:extLst>
                </p14:cNvPr>
                <p14:cNvContentPartPr/>
                <p14:nvPr/>
              </p14:nvContentPartPr>
              <p14:xfrm>
                <a:off x="3826767" y="1903942"/>
                <a:ext cx="110160" cy="64080"/>
              </p14:xfrm>
            </p:contentPart>
          </mc:Choice>
          <mc:Fallback>
            <p:pic>
              <p:nvPicPr>
                <p:cNvPr id="151" name="Freihand 150">
                  <a:extLst>
                    <a:ext uri="{FF2B5EF4-FFF2-40B4-BE49-F238E27FC236}">
                      <a16:creationId xmlns:a16="http://schemas.microsoft.com/office/drawing/2014/main" id="{61053406-3B3F-55D3-0BA9-A73B727675DC}"/>
                    </a:ext>
                  </a:extLst>
                </p:cNvPr>
                <p:cNvPicPr/>
                <p:nvPr/>
              </p:nvPicPr>
              <p:blipFill>
                <a:blip r:embed="rId186"/>
                <a:stretch>
                  <a:fillRect/>
                </a:stretch>
              </p:blipFill>
              <p:spPr>
                <a:xfrm>
                  <a:off x="3817767" y="1895302"/>
                  <a:ext cx="127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2" name="Freihand 151">
                  <a:extLst>
                    <a:ext uri="{FF2B5EF4-FFF2-40B4-BE49-F238E27FC236}">
                      <a16:creationId xmlns:a16="http://schemas.microsoft.com/office/drawing/2014/main" id="{FC07678C-D01E-58BC-0B68-0F2ADE1A6A13}"/>
                    </a:ext>
                  </a:extLst>
                </p14:cNvPr>
                <p14:cNvContentPartPr/>
                <p14:nvPr/>
              </p14:nvContentPartPr>
              <p14:xfrm>
                <a:off x="3945207" y="1874422"/>
                <a:ext cx="25200" cy="219600"/>
              </p14:xfrm>
            </p:contentPart>
          </mc:Choice>
          <mc:Fallback>
            <p:pic>
              <p:nvPicPr>
                <p:cNvPr id="152" name="Freihand 151">
                  <a:extLst>
                    <a:ext uri="{FF2B5EF4-FFF2-40B4-BE49-F238E27FC236}">
                      <a16:creationId xmlns:a16="http://schemas.microsoft.com/office/drawing/2014/main" id="{FC07678C-D01E-58BC-0B68-0F2ADE1A6A13}"/>
                    </a:ext>
                  </a:extLst>
                </p:cNvPr>
                <p:cNvPicPr/>
                <p:nvPr/>
              </p:nvPicPr>
              <p:blipFill>
                <a:blip r:embed="rId188"/>
                <a:stretch>
                  <a:fillRect/>
                </a:stretch>
              </p:blipFill>
              <p:spPr>
                <a:xfrm>
                  <a:off x="3936567" y="1865782"/>
                  <a:ext cx="42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3" name="Freihand 152">
                  <a:extLst>
                    <a:ext uri="{FF2B5EF4-FFF2-40B4-BE49-F238E27FC236}">
                      <a16:creationId xmlns:a16="http://schemas.microsoft.com/office/drawing/2014/main" id="{75270DA1-70A8-D5D0-F9FA-0CE112B6B581}"/>
                    </a:ext>
                  </a:extLst>
                </p14:cNvPr>
                <p14:cNvContentPartPr/>
                <p14:nvPr/>
              </p14:nvContentPartPr>
              <p14:xfrm>
                <a:off x="4020807" y="1928782"/>
                <a:ext cx="211680" cy="160560"/>
              </p14:xfrm>
            </p:contentPart>
          </mc:Choice>
          <mc:Fallback>
            <p:pic>
              <p:nvPicPr>
                <p:cNvPr id="153" name="Freihand 152">
                  <a:extLst>
                    <a:ext uri="{FF2B5EF4-FFF2-40B4-BE49-F238E27FC236}">
                      <a16:creationId xmlns:a16="http://schemas.microsoft.com/office/drawing/2014/main" id="{75270DA1-70A8-D5D0-F9FA-0CE112B6B581}"/>
                    </a:ext>
                  </a:extLst>
                </p:cNvPr>
                <p:cNvPicPr/>
                <p:nvPr/>
              </p:nvPicPr>
              <p:blipFill>
                <a:blip r:embed="rId190"/>
                <a:stretch>
                  <a:fillRect/>
                </a:stretch>
              </p:blipFill>
              <p:spPr>
                <a:xfrm>
                  <a:off x="4011807" y="1919782"/>
                  <a:ext cx="229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4" name="Freihand 153">
                  <a:extLst>
                    <a:ext uri="{FF2B5EF4-FFF2-40B4-BE49-F238E27FC236}">
                      <a16:creationId xmlns:a16="http://schemas.microsoft.com/office/drawing/2014/main" id="{414C7085-84DB-A806-94BF-6CB2AF6F776C}"/>
                    </a:ext>
                  </a:extLst>
                </p14:cNvPr>
                <p14:cNvContentPartPr/>
                <p14:nvPr/>
              </p14:nvContentPartPr>
              <p14:xfrm>
                <a:off x="4342647" y="1776862"/>
                <a:ext cx="32760" cy="118440"/>
              </p14:xfrm>
            </p:contentPart>
          </mc:Choice>
          <mc:Fallback>
            <p:pic>
              <p:nvPicPr>
                <p:cNvPr id="154" name="Freihand 153">
                  <a:extLst>
                    <a:ext uri="{FF2B5EF4-FFF2-40B4-BE49-F238E27FC236}">
                      <a16:creationId xmlns:a16="http://schemas.microsoft.com/office/drawing/2014/main" id="{414C7085-84DB-A806-94BF-6CB2AF6F776C}"/>
                    </a:ext>
                  </a:extLst>
                </p:cNvPr>
                <p:cNvPicPr/>
                <p:nvPr/>
              </p:nvPicPr>
              <p:blipFill>
                <a:blip r:embed="rId192"/>
                <a:stretch>
                  <a:fillRect/>
                </a:stretch>
              </p:blipFill>
              <p:spPr>
                <a:xfrm>
                  <a:off x="4334007" y="1768222"/>
                  <a:ext cx="50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5" name="Freihand 154">
                  <a:extLst>
                    <a:ext uri="{FF2B5EF4-FFF2-40B4-BE49-F238E27FC236}">
                      <a16:creationId xmlns:a16="http://schemas.microsoft.com/office/drawing/2014/main" id="{FD5A4888-06DA-66A1-D895-42B8414AE432}"/>
                    </a:ext>
                  </a:extLst>
                </p14:cNvPr>
                <p14:cNvContentPartPr/>
                <p14:nvPr/>
              </p14:nvContentPartPr>
              <p14:xfrm>
                <a:off x="4301247" y="1697662"/>
                <a:ext cx="20880" cy="20880"/>
              </p14:xfrm>
            </p:contentPart>
          </mc:Choice>
          <mc:Fallback>
            <p:pic>
              <p:nvPicPr>
                <p:cNvPr id="155" name="Freihand 154">
                  <a:extLst>
                    <a:ext uri="{FF2B5EF4-FFF2-40B4-BE49-F238E27FC236}">
                      <a16:creationId xmlns:a16="http://schemas.microsoft.com/office/drawing/2014/main" id="{FD5A4888-06DA-66A1-D895-42B8414AE432}"/>
                    </a:ext>
                  </a:extLst>
                </p:cNvPr>
                <p:cNvPicPr/>
                <p:nvPr/>
              </p:nvPicPr>
              <p:blipFill>
                <a:blip r:embed="rId194"/>
                <a:stretch>
                  <a:fillRect/>
                </a:stretch>
              </p:blipFill>
              <p:spPr>
                <a:xfrm>
                  <a:off x="4292607" y="1688662"/>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6" name="Freihand 155">
                  <a:extLst>
                    <a:ext uri="{FF2B5EF4-FFF2-40B4-BE49-F238E27FC236}">
                      <a16:creationId xmlns:a16="http://schemas.microsoft.com/office/drawing/2014/main" id="{24457ABC-99D3-885B-9586-5CA14E461739}"/>
                    </a:ext>
                  </a:extLst>
                </p14:cNvPr>
                <p14:cNvContentPartPr/>
                <p14:nvPr/>
              </p14:nvContentPartPr>
              <p14:xfrm>
                <a:off x="4429407" y="1675342"/>
                <a:ext cx="71280" cy="310320"/>
              </p14:xfrm>
            </p:contentPart>
          </mc:Choice>
          <mc:Fallback>
            <p:pic>
              <p:nvPicPr>
                <p:cNvPr id="156" name="Freihand 155">
                  <a:extLst>
                    <a:ext uri="{FF2B5EF4-FFF2-40B4-BE49-F238E27FC236}">
                      <a16:creationId xmlns:a16="http://schemas.microsoft.com/office/drawing/2014/main" id="{24457ABC-99D3-885B-9586-5CA14E461739}"/>
                    </a:ext>
                  </a:extLst>
                </p:cNvPr>
                <p:cNvPicPr/>
                <p:nvPr/>
              </p:nvPicPr>
              <p:blipFill>
                <a:blip r:embed="rId196"/>
                <a:stretch>
                  <a:fillRect/>
                </a:stretch>
              </p:blipFill>
              <p:spPr>
                <a:xfrm>
                  <a:off x="4420407" y="1666702"/>
                  <a:ext cx="889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8" name="Freihand 157">
                  <a:extLst>
                    <a:ext uri="{FF2B5EF4-FFF2-40B4-BE49-F238E27FC236}">
                      <a16:creationId xmlns:a16="http://schemas.microsoft.com/office/drawing/2014/main" id="{7EFFDAD0-6A8A-7F81-0044-717CD0331B3B}"/>
                    </a:ext>
                  </a:extLst>
                </p14:cNvPr>
                <p14:cNvContentPartPr/>
                <p14:nvPr/>
              </p14:nvContentPartPr>
              <p14:xfrm>
                <a:off x="288687" y="4578022"/>
                <a:ext cx="155520" cy="43560"/>
              </p14:xfrm>
            </p:contentPart>
          </mc:Choice>
          <mc:Fallback>
            <p:pic>
              <p:nvPicPr>
                <p:cNvPr id="158" name="Freihand 157">
                  <a:extLst>
                    <a:ext uri="{FF2B5EF4-FFF2-40B4-BE49-F238E27FC236}">
                      <a16:creationId xmlns:a16="http://schemas.microsoft.com/office/drawing/2014/main" id="{7EFFDAD0-6A8A-7F81-0044-717CD0331B3B}"/>
                    </a:ext>
                  </a:extLst>
                </p:cNvPr>
                <p:cNvPicPr/>
                <p:nvPr/>
              </p:nvPicPr>
              <p:blipFill>
                <a:blip r:embed="rId198"/>
                <a:stretch>
                  <a:fillRect/>
                </a:stretch>
              </p:blipFill>
              <p:spPr>
                <a:xfrm>
                  <a:off x="279687" y="4569382"/>
                  <a:ext cx="173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9" name="Freihand 158">
                  <a:extLst>
                    <a:ext uri="{FF2B5EF4-FFF2-40B4-BE49-F238E27FC236}">
                      <a16:creationId xmlns:a16="http://schemas.microsoft.com/office/drawing/2014/main" id="{01B5230E-3A34-B301-9506-D14D01A98B82}"/>
                    </a:ext>
                  </a:extLst>
                </p14:cNvPr>
                <p14:cNvContentPartPr/>
                <p14:nvPr/>
              </p14:nvContentPartPr>
              <p14:xfrm>
                <a:off x="316047" y="4639222"/>
                <a:ext cx="113400" cy="27360"/>
              </p14:xfrm>
            </p:contentPart>
          </mc:Choice>
          <mc:Fallback>
            <p:pic>
              <p:nvPicPr>
                <p:cNvPr id="159" name="Freihand 158">
                  <a:extLst>
                    <a:ext uri="{FF2B5EF4-FFF2-40B4-BE49-F238E27FC236}">
                      <a16:creationId xmlns:a16="http://schemas.microsoft.com/office/drawing/2014/main" id="{01B5230E-3A34-B301-9506-D14D01A98B82}"/>
                    </a:ext>
                  </a:extLst>
                </p:cNvPr>
                <p:cNvPicPr/>
                <p:nvPr/>
              </p:nvPicPr>
              <p:blipFill>
                <a:blip r:embed="rId200"/>
                <a:stretch>
                  <a:fillRect/>
                </a:stretch>
              </p:blipFill>
              <p:spPr>
                <a:xfrm>
                  <a:off x="307047" y="4630222"/>
                  <a:ext cx="131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0" name="Freihand 159">
                  <a:extLst>
                    <a:ext uri="{FF2B5EF4-FFF2-40B4-BE49-F238E27FC236}">
                      <a16:creationId xmlns:a16="http://schemas.microsoft.com/office/drawing/2014/main" id="{1C369510-C811-EC60-20E9-31AFE79FCD98}"/>
                    </a:ext>
                  </a:extLst>
                </p14:cNvPr>
                <p14:cNvContentPartPr/>
                <p14:nvPr/>
              </p14:nvContentPartPr>
              <p14:xfrm>
                <a:off x="560847" y="4477582"/>
                <a:ext cx="19440" cy="162720"/>
              </p14:xfrm>
            </p:contentPart>
          </mc:Choice>
          <mc:Fallback>
            <p:pic>
              <p:nvPicPr>
                <p:cNvPr id="160" name="Freihand 159">
                  <a:extLst>
                    <a:ext uri="{FF2B5EF4-FFF2-40B4-BE49-F238E27FC236}">
                      <a16:creationId xmlns:a16="http://schemas.microsoft.com/office/drawing/2014/main" id="{1C369510-C811-EC60-20E9-31AFE79FCD98}"/>
                    </a:ext>
                  </a:extLst>
                </p:cNvPr>
                <p:cNvPicPr/>
                <p:nvPr/>
              </p:nvPicPr>
              <p:blipFill>
                <a:blip r:embed="rId202"/>
                <a:stretch>
                  <a:fillRect/>
                </a:stretch>
              </p:blipFill>
              <p:spPr>
                <a:xfrm>
                  <a:off x="552207" y="4468582"/>
                  <a:ext cx="37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2" name="Freihand 161">
                  <a:extLst>
                    <a:ext uri="{FF2B5EF4-FFF2-40B4-BE49-F238E27FC236}">
                      <a16:creationId xmlns:a16="http://schemas.microsoft.com/office/drawing/2014/main" id="{FB048E79-D830-519E-7C1A-D9F696CB1802}"/>
                    </a:ext>
                  </a:extLst>
                </p14:cNvPr>
                <p14:cNvContentPartPr/>
                <p14:nvPr/>
              </p14:nvContentPartPr>
              <p14:xfrm>
                <a:off x="790887" y="4335382"/>
                <a:ext cx="183600" cy="227160"/>
              </p14:xfrm>
            </p:contentPart>
          </mc:Choice>
          <mc:Fallback>
            <p:pic>
              <p:nvPicPr>
                <p:cNvPr id="162" name="Freihand 161">
                  <a:extLst>
                    <a:ext uri="{FF2B5EF4-FFF2-40B4-BE49-F238E27FC236}">
                      <a16:creationId xmlns:a16="http://schemas.microsoft.com/office/drawing/2014/main" id="{FB048E79-D830-519E-7C1A-D9F696CB1802}"/>
                    </a:ext>
                  </a:extLst>
                </p:cNvPr>
                <p:cNvPicPr/>
                <p:nvPr/>
              </p:nvPicPr>
              <p:blipFill>
                <a:blip r:embed="rId204"/>
                <a:stretch>
                  <a:fillRect/>
                </a:stretch>
              </p:blipFill>
              <p:spPr>
                <a:xfrm>
                  <a:off x="782247" y="4326742"/>
                  <a:ext cx="201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3" name="Freihand 162">
                  <a:extLst>
                    <a:ext uri="{FF2B5EF4-FFF2-40B4-BE49-F238E27FC236}">
                      <a16:creationId xmlns:a16="http://schemas.microsoft.com/office/drawing/2014/main" id="{84B3E70C-F1D4-086B-EA03-F626C7234013}"/>
                    </a:ext>
                  </a:extLst>
                </p14:cNvPr>
                <p14:cNvContentPartPr/>
                <p14:nvPr/>
              </p14:nvContentPartPr>
              <p14:xfrm>
                <a:off x="1038927" y="4276342"/>
                <a:ext cx="157680" cy="208080"/>
              </p14:xfrm>
            </p:contentPart>
          </mc:Choice>
          <mc:Fallback>
            <p:pic>
              <p:nvPicPr>
                <p:cNvPr id="163" name="Freihand 162">
                  <a:extLst>
                    <a:ext uri="{FF2B5EF4-FFF2-40B4-BE49-F238E27FC236}">
                      <a16:creationId xmlns:a16="http://schemas.microsoft.com/office/drawing/2014/main" id="{84B3E70C-F1D4-086B-EA03-F626C7234013}"/>
                    </a:ext>
                  </a:extLst>
                </p:cNvPr>
                <p:cNvPicPr/>
                <p:nvPr/>
              </p:nvPicPr>
              <p:blipFill>
                <a:blip r:embed="rId206"/>
                <a:stretch>
                  <a:fillRect/>
                </a:stretch>
              </p:blipFill>
              <p:spPr>
                <a:xfrm>
                  <a:off x="1029927" y="4267702"/>
                  <a:ext cx="1753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4" name="Freihand 163">
                  <a:extLst>
                    <a:ext uri="{FF2B5EF4-FFF2-40B4-BE49-F238E27FC236}">
                      <a16:creationId xmlns:a16="http://schemas.microsoft.com/office/drawing/2014/main" id="{D8651D3A-A317-33A1-7615-5D1B74FC1E87}"/>
                    </a:ext>
                  </a:extLst>
                </p14:cNvPr>
                <p14:cNvContentPartPr/>
                <p14:nvPr/>
              </p14:nvContentPartPr>
              <p14:xfrm>
                <a:off x="1243407" y="4241422"/>
                <a:ext cx="95040" cy="168840"/>
              </p14:xfrm>
            </p:contentPart>
          </mc:Choice>
          <mc:Fallback>
            <p:pic>
              <p:nvPicPr>
                <p:cNvPr id="164" name="Freihand 163">
                  <a:extLst>
                    <a:ext uri="{FF2B5EF4-FFF2-40B4-BE49-F238E27FC236}">
                      <a16:creationId xmlns:a16="http://schemas.microsoft.com/office/drawing/2014/main" id="{D8651D3A-A317-33A1-7615-5D1B74FC1E87}"/>
                    </a:ext>
                  </a:extLst>
                </p:cNvPr>
                <p:cNvPicPr/>
                <p:nvPr/>
              </p:nvPicPr>
              <p:blipFill>
                <a:blip r:embed="rId208"/>
                <a:stretch>
                  <a:fillRect/>
                </a:stretch>
              </p:blipFill>
              <p:spPr>
                <a:xfrm>
                  <a:off x="1234767" y="4232422"/>
                  <a:ext cx="112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5" name="Freihand 164">
                  <a:extLst>
                    <a:ext uri="{FF2B5EF4-FFF2-40B4-BE49-F238E27FC236}">
                      <a16:creationId xmlns:a16="http://schemas.microsoft.com/office/drawing/2014/main" id="{0D3EDD8D-0FA2-1D87-2B46-03427033E615}"/>
                    </a:ext>
                  </a:extLst>
                </p14:cNvPr>
                <p14:cNvContentPartPr/>
                <p14:nvPr/>
              </p14:nvContentPartPr>
              <p14:xfrm>
                <a:off x="1436727" y="4314502"/>
                <a:ext cx="114480" cy="72000"/>
              </p14:xfrm>
            </p:contentPart>
          </mc:Choice>
          <mc:Fallback>
            <p:pic>
              <p:nvPicPr>
                <p:cNvPr id="165" name="Freihand 164">
                  <a:extLst>
                    <a:ext uri="{FF2B5EF4-FFF2-40B4-BE49-F238E27FC236}">
                      <a16:creationId xmlns:a16="http://schemas.microsoft.com/office/drawing/2014/main" id="{0D3EDD8D-0FA2-1D87-2B46-03427033E615}"/>
                    </a:ext>
                  </a:extLst>
                </p:cNvPr>
                <p:cNvPicPr/>
                <p:nvPr/>
              </p:nvPicPr>
              <p:blipFill>
                <a:blip r:embed="rId210"/>
                <a:stretch>
                  <a:fillRect/>
                </a:stretch>
              </p:blipFill>
              <p:spPr>
                <a:xfrm>
                  <a:off x="1427727" y="4305862"/>
                  <a:ext cx="132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6" name="Freihand 165">
                  <a:extLst>
                    <a:ext uri="{FF2B5EF4-FFF2-40B4-BE49-F238E27FC236}">
                      <a16:creationId xmlns:a16="http://schemas.microsoft.com/office/drawing/2014/main" id="{A6F655ED-FD8D-3FDF-914A-85106BC3F226}"/>
                    </a:ext>
                  </a:extLst>
                </p14:cNvPr>
                <p14:cNvContentPartPr/>
                <p14:nvPr/>
              </p14:nvContentPartPr>
              <p14:xfrm>
                <a:off x="1600527" y="4243942"/>
                <a:ext cx="114840" cy="125280"/>
              </p14:xfrm>
            </p:contentPart>
          </mc:Choice>
          <mc:Fallback>
            <p:pic>
              <p:nvPicPr>
                <p:cNvPr id="166" name="Freihand 165">
                  <a:extLst>
                    <a:ext uri="{FF2B5EF4-FFF2-40B4-BE49-F238E27FC236}">
                      <a16:creationId xmlns:a16="http://schemas.microsoft.com/office/drawing/2014/main" id="{A6F655ED-FD8D-3FDF-914A-85106BC3F226}"/>
                    </a:ext>
                  </a:extLst>
                </p:cNvPr>
                <p:cNvPicPr/>
                <p:nvPr/>
              </p:nvPicPr>
              <p:blipFill>
                <a:blip r:embed="rId212"/>
                <a:stretch>
                  <a:fillRect/>
                </a:stretch>
              </p:blipFill>
              <p:spPr>
                <a:xfrm>
                  <a:off x="1591527" y="4235302"/>
                  <a:ext cx="132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7" name="Freihand 166">
                  <a:extLst>
                    <a:ext uri="{FF2B5EF4-FFF2-40B4-BE49-F238E27FC236}">
                      <a16:creationId xmlns:a16="http://schemas.microsoft.com/office/drawing/2014/main" id="{A9C18DE8-84A3-A6DD-8D27-E4133F829778}"/>
                    </a:ext>
                  </a:extLst>
                </p14:cNvPr>
                <p14:cNvContentPartPr/>
                <p14:nvPr/>
              </p14:nvContentPartPr>
              <p14:xfrm>
                <a:off x="1740927" y="4124422"/>
                <a:ext cx="112680" cy="171000"/>
              </p14:xfrm>
            </p:contentPart>
          </mc:Choice>
          <mc:Fallback>
            <p:pic>
              <p:nvPicPr>
                <p:cNvPr id="167" name="Freihand 166">
                  <a:extLst>
                    <a:ext uri="{FF2B5EF4-FFF2-40B4-BE49-F238E27FC236}">
                      <a16:creationId xmlns:a16="http://schemas.microsoft.com/office/drawing/2014/main" id="{A9C18DE8-84A3-A6DD-8D27-E4133F829778}"/>
                    </a:ext>
                  </a:extLst>
                </p:cNvPr>
                <p:cNvPicPr/>
                <p:nvPr/>
              </p:nvPicPr>
              <p:blipFill>
                <a:blip r:embed="rId214"/>
                <a:stretch>
                  <a:fillRect/>
                </a:stretch>
              </p:blipFill>
              <p:spPr>
                <a:xfrm>
                  <a:off x="1731927" y="4115782"/>
                  <a:ext cx="130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8" name="Freihand 167">
                  <a:extLst>
                    <a:ext uri="{FF2B5EF4-FFF2-40B4-BE49-F238E27FC236}">
                      <a16:creationId xmlns:a16="http://schemas.microsoft.com/office/drawing/2014/main" id="{5302A511-46BA-9FEC-A3E8-658FFFEBD20C}"/>
                    </a:ext>
                  </a:extLst>
                </p14:cNvPr>
                <p14:cNvContentPartPr/>
                <p14:nvPr/>
              </p14:nvContentPartPr>
              <p14:xfrm>
                <a:off x="1910847" y="4053502"/>
                <a:ext cx="140760" cy="387360"/>
              </p14:xfrm>
            </p:contentPart>
          </mc:Choice>
          <mc:Fallback>
            <p:pic>
              <p:nvPicPr>
                <p:cNvPr id="168" name="Freihand 167">
                  <a:extLst>
                    <a:ext uri="{FF2B5EF4-FFF2-40B4-BE49-F238E27FC236}">
                      <a16:creationId xmlns:a16="http://schemas.microsoft.com/office/drawing/2014/main" id="{5302A511-46BA-9FEC-A3E8-658FFFEBD20C}"/>
                    </a:ext>
                  </a:extLst>
                </p:cNvPr>
                <p:cNvPicPr/>
                <p:nvPr/>
              </p:nvPicPr>
              <p:blipFill>
                <a:blip r:embed="rId216"/>
                <a:stretch>
                  <a:fillRect/>
                </a:stretch>
              </p:blipFill>
              <p:spPr>
                <a:xfrm>
                  <a:off x="1901847" y="4044502"/>
                  <a:ext cx="15840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9" name="Freihand 168">
                  <a:extLst>
                    <a:ext uri="{FF2B5EF4-FFF2-40B4-BE49-F238E27FC236}">
                      <a16:creationId xmlns:a16="http://schemas.microsoft.com/office/drawing/2014/main" id="{B40CCF9B-B8D0-DB79-F16E-B77A64570FA7}"/>
                    </a:ext>
                  </a:extLst>
                </p14:cNvPr>
                <p14:cNvContentPartPr/>
                <p14:nvPr/>
              </p14:nvContentPartPr>
              <p14:xfrm>
                <a:off x="2088687" y="4048822"/>
                <a:ext cx="246960" cy="226080"/>
              </p14:xfrm>
            </p:contentPart>
          </mc:Choice>
          <mc:Fallback>
            <p:pic>
              <p:nvPicPr>
                <p:cNvPr id="169" name="Freihand 168">
                  <a:extLst>
                    <a:ext uri="{FF2B5EF4-FFF2-40B4-BE49-F238E27FC236}">
                      <a16:creationId xmlns:a16="http://schemas.microsoft.com/office/drawing/2014/main" id="{B40CCF9B-B8D0-DB79-F16E-B77A64570FA7}"/>
                    </a:ext>
                  </a:extLst>
                </p:cNvPr>
                <p:cNvPicPr/>
                <p:nvPr/>
              </p:nvPicPr>
              <p:blipFill>
                <a:blip r:embed="rId218"/>
                <a:stretch>
                  <a:fillRect/>
                </a:stretch>
              </p:blipFill>
              <p:spPr>
                <a:xfrm>
                  <a:off x="2080047" y="4039822"/>
                  <a:ext cx="264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0" name="Freihand 169">
                  <a:extLst>
                    <a:ext uri="{FF2B5EF4-FFF2-40B4-BE49-F238E27FC236}">
                      <a16:creationId xmlns:a16="http://schemas.microsoft.com/office/drawing/2014/main" id="{0C213E14-44CB-9A07-8B04-5799416BE5A6}"/>
                    </a:ext>
                  </a:extLst>
                </p14:cNvPr>
                <p14:cNvContentPartPr/>
                <p14:nvPr/>
              </p14:nvContentPartPr>
              <p14:xfrm>
                <a:off x="2401167" y="3972502"/>
                <a:ext cx="24120" cy="76320"/>
              </p14:xfrm>
            </p:contentPart>
          </mc:Choice>
          <mc:Fallback>
            <p:pic>
              <p:nvPicPr>
                <p:cNvPr id="170" name="Freihand 169">
                  <a:extLst>
                    <a:ext uri="{FF2B5EF4-FFF2-40B4-BE49-F238E27FC236}">
                      <a16:creationId xmlns:a16="http://schemas.microsoft.com/office/drawing/2014/main" id="{0C213E14-44CB-9A07-8B04-5799416BE5A6}"/>
                    </a:ext>
                  </a:extLst>
                </p:cNvPr>
                <p:cNvPicPr/>
                <p:nvPr/>
              </p:nvPicPr>
              <p:blipFill>
                <a:blip r:embed="rId220"/>
                <a:stretch>
                  <a:fillRect/>
                </a:stretch>
              </p:blipFill>
              <p:spPr>
                <a:xfrm>
                  <a:off x="2392167" y="3963502"/>
                  <a:ext cx="41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1" name="Freihand 170">
                  <a:extLst>
                    <a:ext uri="{FF2B5EF4-FFF2-40B4-BE49-F238E27FC236}">
                      <a16:creationId xmlns:a16="http://schemas.microsoft.com/office/drawing/2014/main" id="{54A789B6-032E-E17B-34A9-6E64073D711A}"/>
                    </a:ext>
                  </a:extLst>
                </p14:cNvPr>
                <p14:cNvContentPartPr/>
                <p14:nvPr/>
              </p14:nvContentPartPr>
              <p14:xfrm>
                <a:off x="2482527" y="3972862"/>
                <a:ext cx="92880" cy="79920"/>
              </p14:xfrm>
            </p:contentPart>
          </mc:Choice>
          <mc:Fallback>
            <p:pic>
              <p:nvPicPr>
                <p:cNvPr id="171" name="Freihand 170">
                  <a:extLst>
                    <a:ext uri="{FF2B5EF4-FFF2-40B4-BE49-F238E27FC236}">
                      <a16:creationId xmlns:a16="http://schemas.microsoft.com/office/drawing/2014/main" id="{54A789B6-032E-E17B-34A9-6E64073D711A}"/>
                    </a:ext>
                  </a:extLst>
                </p:cNvPr>
                <p:cNvPicPr/>
                <p:nvPr/>
              </p:nvPicPr>
              <p:blipFill>
                <a:blip r:embed="rId222"/>
                <a:stretch>
                  <a:fillRect/>
                </a:stretch>
              </p:blipFill>
              <p:spPr>
                <a:xfrm>
                  <a:off x="2473527" y="3964222"/>
                  <a:ext cx="11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2" name="Freihand 171">
                  <a:extLst>
                    <a:ext uri="{FF2B5EF4-FFF2-40B4-BE49-F238E27FC236}">
                      <a16:creationId xmlns:a16="http://schemas.microsoft.com/office/drawing/2014/main" id="{D467B193-AB09-F0DA-F9CF-5F2E944D3355}"/>
                    </a:ext>
                  </a:extLst>
                </p14:cNvPr>
                <p14:cNvContentPartPr/>
                <p14:nvPr/>
              </p14:nvContentPartPr>
              <p14:xfrm>
                <a:off x="2563167" y="3804742"/>
                <a:ext cx="97920" cy="181440"/>
              </p14:xfrm>
            </p:contentPart>
          </mc:Choice>
          <mc:Fallback>
            <p:pic>
              <p:nvPicPr>
                <p:cNvPr id="172" name="Freihand 171">
                  <a:extLst>
                    <a:ext uri="{FF2B5EF4-FFF2-40B4-BE49-F238E27FC236}">
                      <a16:creationId xmlns:a16="http://schemas.microsoft.com/office/drawing/2014/main" id="{D467B193-AB09-F0DA-F9CF-5F2E944D3355}"/>
                    </a:ext>
                  </a:extLst>
                </p:cNvPr>
                <p:cNvPicPr/>
                <p:nvPr/>
              </p:nvPicPr>
              <p:blipFill>
                <a:blip r:embed="rId224"/>
                <a:stretch>
                  <a:fillRect/>
                </a:stretch>
              </p:blipFill>
              <p:spPr>
                <a:xfrm>
                  <a:off x="2554167" y="3796102"/>
                  <a:ext cx="115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3" name="Freihand 172">
                  <a:extLst>
                    <a:ext uri="{FF2B5EF4-FFF2-40B4-BE49-F238E27FC236}">
                      <a16:creationId xmlns:a16="http://schemas.microsoft.com/office/drawing/2014/main" id="{E50F2DFB-9A58-D58C-4738-4F895F3F5054}"/>
                    </a:ext>
                  </a:extLst>
                </p14:cNvPr>
                <p14:cNvContentPartPr/>
                <p14:nvPr/>
              </p14:nvContentPartPr>
              <p14:xfrm>
                <a:off x="204447" y="4893382"/>
                <a:ext cx="108000" cy="214560"/>
              </p14:xfrm>
            </p:contentPart>
          </mc:Choice>
          <mc:Fallback>
            <p:pic>
              <p:nvPicPr>
                <p:cNvPr id="173" name="Freihand 172">
                  <a:extLst>
                    <a:ext uri="{FF2B5EF4-FFF2-40B4-BE49-F238E27FC236}">
                      <a16:creationId xmlns:a16="http://schemas.microsoft.com/office/drawing/2014/main" id="{E50F2DFB-9A58-D58C-4738-4F895F3F5054}"/>
                    </a:ext>
                  </a:extLst>
                </p:cNvPr>
                <p:cNvPicPr/>
                <p:nvPr/>
              </p:nvPicPr>
              <p:blipFill>
                <a:blip r:embed="rId226"/>
                <a:stretch>
                  <a:fillRect/>
                </a:stretch>
              </p:blipFill>
              <p:spPr>
                <a:xfrm>
                  <a:off x="195807" y="4884382"/>
                  <a:ext cx="125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 name="Freihand 173">
                  <a:extLst>
                    <a:ext uri="{FF2B5EF4-FFF2-40B4-BE49-F238E27FC236}">
                      <a16:creationId xmlns:a16="http://schemas.microsoft.com/office/drawing/2014/main" id="{6086225C-4461-70F9-985A-9EC6B6817ACE}"/>
                    </a:ext>
                  </a:extLst>
                </p14:cNvPr>
                <p14:cNvContentPartPr/>
                <p14:nvPr/>
              </p14:nvContentPartPr>
              <p14:xfrm>
                <a:off x="356007" y="4867462"/>
                <a:ext cx="32760" cy="83520"/>
              </p14:xfrm>
            </p:contentPart>
          </mc:Choice>
          <mc:Fallback>
            <p:pic>
              <p:nvPicPr>
                <p:cNvPr id="174" name="Freihand 173">
                  <a:extLst>
                    <a:ext uri="{FF2B5EF4-FFF2-40B4-BE49-F238E27FC236}">
                      <a16:creationId xmlns:a16="http://schemas.microsoft.com/office/drawing/2014/main" id="{6086225C-4461-70F9-985A-9EC6B6817ACE}"/>
                    </a:ext>
                  </a:extLst>
                </p:cNvPr>
                <p:cNvPicPr/>
                <p:nvPr/>
              </p:nvPicPr>
              <p:blipFill>
                <a:blip r:embed="rId228"/>
                <a:stretch>
                  <a:fillRect/>
                </a:stretch>
              </p:blipFill>
              <p:spPr>
                <a:xfrm>
                  <a:off x="347007" y="4858822"/>
                  <a:ext cx="50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5" name="Freihand 174">
                  <a:extLst>
                    <a:ext uri="{FF2B5EF4-FFF2-40B4-BE49-F238E27FC236}">
                      <a16:creationId xmlns:a16="http://schemas.microsoft.com/office/drawing/2014/main" id="{3AB2FEE1-B081-1EC2-6996-287B3ACEE230}"/>
                    </a:ext>
                  </a:extLst>
                </p14:cNvPr>
                <p14:cNvContentPartPr/>
                <p14:nvPr/>
              </p14:nvContentPartPr>
              <p14:xfrm>
                <a:off x="435927" y="4823182"/>
                <a:ext cx="101880" cy="101880"/>
              </p14:xfrm>
            </p:contentPart>
          </mc:Choice>
          <mc:Fallback>
            <p:pic>
              <p:nvPicPr>
                <p:cNvPr id="175" name="Freihand 174">
                  <a:extLst>
                    <a:ext uri="{FF2B5EF4-FFF2-40B4-BE49-F238E27FC236}">
                      <a16:creationId xmlns:a16="http://schemas.microsoft.com/office/drawing/2014/main" id="{3AB2FEE1-B081-1EC2-6996-287B3ACEE230}"/>
                    </a:ext>
                  </a:extLst>
                </p:cNvPr>
                <p:cNvPicPr/>
                <p:nvPr/>
              </p:nvPicPr>
              <p:blipFill>
                <a:blip r:embed="rId230"/>
                <a:stretch>
                  <a:fillRect/>
                </a:stretch>
              </p:blipFill>
              <p:spPr>
                <a:xfrm>
                  <a:off x="426927" y="4814542"/>
                  <a:ext cx="119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6" name="Freihand 175">
                  <a:extLst>
                    <a:ext uri="{FF2B5EF4-FFF2-40B4-BE49-F238E27FC236}">
                      <a16:creationId xmlns:a16="http://schemas.microsoft.com/office/drawing/2014/main" id="{C1569755-7200-48A3-6A58-A2699375E61B}"/>
                    </a:ext>
                  </a:extLst>
                </p14:cNvPr>
                <p14:cNvContentPartPr/>
                <p14:nvPr/>
              </p14:nvContentPartPr>
              <p14:xfrm>
                <a:off x="585327" y="4785022"/>
                <a:ext cx="15480" cy="104760"/>
              </p14:xfrm>
            </p:contentPart>
          </mc:Choice>
          <mc:Fallback>
            <p:pic>
              <p:nvPicPr>
                <p:cNvPr id="176" name="Freihand 175">
                  <a:extLst>
                    <a:ext uri="{FF2B5EF4-FFF2-40B4-BE49-F238E27FC236}">
                      <a16:creationId xmlns:a16="http://schemas.microsoft.com/office/drawing/2014/main" id="{C1569755-7200-48A3-6A58-A2699375E61B}"/>
                    </a:ext>
                  </a:extLst>
                </p:cNvPr>
                <p:cNvPicPr/>
                <p:nvPr/>
              </p:nvPicPr>
              <p:blipFill>
                <a:blip r:embed="rId232"/>
                <a:stretch>
                  <a:fillRect/>
                </a:stretch>
              </p:blipFill>
              <p:spPr>
                <a:xfrm>
                  <a:off x="576327" y="4776382"/>
                  <a:ext cx="33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7" name="Freihand 176">
                  <a:extLst>
                    <a:ext uri="{FF2B5EF4-FFF2-40B4-BE49-F238E27FC236}">
                      <a16:creationId xmlns:a16="http://schemas.microsoft.com/office/drawing/2014/main" id="{A586526B-941E-2441-645F-22F88DEF86F0}"/>
                    </a:ext>
                  </a:extLst>
                </p14:cNvPr>
                <p14:cNvContentPartPr/>
                <p14:nvPr/>
              </p14:nvContentPartPr>
              <p14:xfrm>
                <a:off x="641487" y="4657942"/>
                <a:ext cx="284040" cy="196200"/>
              </p14:xfrm>
            </p:contentPart>
          </mc:Choice>
          <mc:Fallback>
            <p:pic>
              <p:nvPicPr>
                <p:cNvPr id="177" name="Freihand 176">
                  <a:extLst>
                    <a:ext uri="{FF2B5EF4-FFF2-40B4-BE49-F238E27FC236}">
                      <a16:creationId xmlns:a16="http://schemas.microsoft.com/office/drawing/2014/main" id="{A586526B-941E-2441-645F-22F88DEF86F0}"/>
                    </a:ext>
                  </a:extLst>
                </p:cNvPr>
                <p:cNvPicPr/>
                <p:nvPr/>
              </p:nvPicPr>
              <p:blipFill>
                <a:blip r:embed="rId234"/>
                <a:stretch>
                  <a:fillRect/>
                </a:stretch>
              </p:blipFill>
              <p:spPr>
                <a:xfrm>
                  <a:off x="632847" y="4648942"/>
                  <a:ext cx="301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8" name="Freihand 177">
                  <a:extLst>
                    <a:ext uri="{FF2B5EF4-FFF2-40B4-BE49-F238E27FC236}">
                      <a16:creationId xmlns:a16="http://schemas.microsoft.com/office/drawing/2014/main" id="{A723633B-087B-511B-8275-86DD0B5DC662}"/>
                    </a:ext>
                  </a:extLst>
                </p14:cNvPr>
                <p14:cNvContentPartPr/>
                <p14:nvPr/>
              </p14:nvContentPartPr>
              <p14:xfrm>
                <a:off x="609087" y="4668382"/>
                <a:ext cx="10080" cy="5040"/>
              </p14:xfrm>
            </p:contentPart>
          </mc:Choice>
          <mc:Fallback>
            <p:pic>
              <p:nvPicPr>
                <p:cNvPr id="178" name="Freihand 177">
                  <a:extLst>
                    <a:ext uri="{FF2B5EF4-FFF2-40B4-BE49-F238E27FC236}">
                      <a16:creationId xmlns:a16="http://schemas.microsoft.com/office/drawing/2014/main" id="{A723633B-087B-511B-8275-86DD0B5DC662}"/>
                    </a:ext>
                  </a:extLst>
                </p:cNvPr>
                <p:cNvPicPr/>
                <p:nvPr/>
              </p:nvPicPr>
              <p:blipFill>
                <a:blip r:embed="rId236"/>
                <a:stretch>
                  <a:fillRect/>
                </a:stretch>
              </p:blipFill>
              <p:spPr>
                <a:xfrm>
                  <a:off x="600087" y="4659742"/>
                  <a:ext cx="27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9" name="Freihand 178">
                  <a:extLst>
                    <a:ext uri="{FF2B5EF4-FFF2-40B4-BE49-F238E27FC236}">
                      <a16:creationId xmlns:a16="http://schemas.microsoft.com/office/drawing/2014/main" id="{CAAFF2CA-F285-82CA-01C1-2FC96885634D}"/>
                    </a:ext>
                  </a:extLst>
                </p14:cNvPr>
                <p14:cNvContentPartPr/>
                <p14:nvPr/>
              </p14:nvContentPartPr>
              <p14:xfrm>
                <a:off x="1119207" y="4648582"/>
                <a:ext cx="120600" cy="99360"/>
              </p14:xfrm>
            </p:contentPart>
          </mc:Choice>
          <mc:Fallback>
            <p:pic>
              <p:nvPicPr>
                <p:cNvPr id="179" name="Freihand 178">
                  <a:extLst>
                    <a:ext uri="{FF2B5EF4-FFF2-40B4-BE49-F238E27FC236}">
                      <a16:creationId xmlns:a16="http://schemas.microsoft.com/office/drawing/2014/main" id="{CAAFF2CA-F285-82CA-01C1-2FC96885634D}"/>
                    </a:ext>
                  </a:extLst>
                </p:cNvPr>
                <p:cNvPicPr/>
                <p:nvPr/>
              </p:nvPicPr>
              <p:blipFill>
                <a:blip r:embed="rId238"/>
                <a:stretch>
                  <a:fillRect/>
                </a:stretch>
              </p:blipFill>
              <p:spPr>
                <a:xfrm>
                  <a:off x="1110207" y="4639942"/>
                  <a:ext cx="138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0" name="Freihand 179">
                  <a:extLst>
                    <a:ext uri="{FF2B5EF4-FFF2-40B4-BE49-F238E27FC236}">
                      <a16:creationId xmlns:a16="http://schemas.microsoft.com/office/drawing/2014/main" id="{F210B250-4A6D-34A7-129B-5328D458309D}"/>
                    </a:ext>
                  </a:extLst>
                </p14:cNvPr>
                <p14:cNvContentPartPr/>
                <p14:nvPr/>
              </p14:nvContentPartPr>
              <p14:xfrm>
                <a:off x="1315047" y="4595302"/>
                <a:ext cx="250920" cy="78840"/>
              </p14:xfrm>
            </p:contentPart>
          </mc:Choice>
          <mc:Fallback>
            <p:pic>
              <p:nvPicPr>
                <p:cNvPr id="180" name="Freihand 179">
                  <a:extLst>
                    <a:ext uri="{FF2B5EF4-FFF2-40B4-BE49-F238E27FC236}">
                      <a16:creationId xmlns:a16="http://schemas.microsoft.com/office/drawing/2014/main" id="{F210B250-4A6D-34A7-129B-5328D458309D}"/>
                    </a:ext>
                  </a:extLst>
                </p:cNvPr>
                <p:cNvPicPr/>
                <p:nvPr/>
              </p:nvPicPr>
              <p:blipFill>
                <a:blip r:embed="rId240"/>
                <a:stretch>
                  <a:fillRect/>
                </a:stretch>
              </p:blipFill>
              <p:spPr>
                <a:xfrm>
                  <a:off x="1306407" y="4586302"/>
                  <a:ext cx="268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3" name="Freihand 182">
                  <a:extLst>
                    <a:ext uri="{FF2B5EF4-FFF2-40B4-BE49-F238E27FC236}">
                      <a16:creationId xmlns:a16="http://schemas.microsoft.com/office/drawing/2014/main" id="{C78C4B66-0889-C657-643D-4234CCB835EB}"/>
                    </a:ext>
                  </a:extLst>
                </p14:cNvPr>
                <p14:cNvContentPartPr/>
                <p14:nvPr/>
              </p14:nvContentPartPr>
              <p14:xfrm>
                <a:off x="1740927" y="4506742"/>
                <a:ext cx="19440" cy="119520"/>
              </p14:xfrm>
            </p:contentPart>
          </mc:Choice>
          <mc:Fallback>
            <p:pic>
              <p:nvPicPr>
                <p:cNvPr id="183" name="Freihand 182">
                  <a:extLst>
                    <a:ext uri="{FF2B5EF4-FFF2-40B4-BE49-F238E27FC236}">
                      <a16:creationId xmlns:a16="http://schemas.microsoft.com/office/drawing/2014/main" id="{C78C4B66-0889-C657-643D-4234CCB835EB}"/>
                    </a:ext>
                  </a:extLst>
                </p:cNvPr>
                <p:cNvPicPr/>
                <p:nvPr/>
              </p:nvPicPr>
              <p:blipFill>
                <a:blip r:embed="rId242"/>
                <a:stretch>
                  <a:fillRect/>
                </a:stretch>
              </p:blipFill>
              <p:spPr>
                <a:xfrm>
                  <a:off x="1732287" y="4497742"/>
                  <a:ext cx="37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4" name="Freihand 183">
                  <a:extLst>
                    <a:ext uri="{FF2B5EF4-FFF2-40B4-BE49-F238E27FC236}">
                      <a16:creationId xmlns:a16="http://schemas.microsoft.com/office/drawing/2014/main" id="{8235887F-06AA-E829-BE58-D966F7504141}"/>
                    </a:ext>
                  </a:extLst>
                </p14:cNvPr>
                <p14:cNvContentPartPr/>
                <p14:nvPr/>
              </p14:nvContentPartPr>
              <p14:xfrm>
                <a:off x="1727607" y="4433662"/>
                <a:ext cx="157680" cy="151560"/>
              </p14:xfrm>
            </p:contentPart>
          </mc:Choice>
          <mc:Fallback>
            <p:pic>
              <p:nvPicPr>
                <p:cNvPr id="184" name="Freihand 183">
                  <a:extLst>
                    <a:ext uri="{FF2B5EF4-FFF2-40B4-BE49-F238E27FC236}">
                      <a16:creationId xmlns:a16="http://schemas.microsoft.com/office/drawing/2014/main" id="{8235887F-06AA-E829-BE58-D966F7504141}"/>
                    </a:ext>
                  </a:extLst>
                </p:cNvPr>
                <p:cNvPicPr/>
                <p:nvPr/>
              </p:nvPicPr>
              <p:blipFill>
                <a:blip r:embed="rId244"/>
                <a:stretch>
                  <a:fillRect/>
                </a:stretch>
              </p:blipFill>
              <p:spPr>
                <a:xfrm>
                  <a:off x="1718967" y="4425022"/>
                  <a:ext cx="175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5" name="Freihand 184">
                  <a:extLst>
                    <a:ext uri="{FF2B5EF4-FFF2-40B4-BE49-F238E27FC236}">
                      <a16:creationId xmlns:a16="http://schemas.microsoft.com/office/drawing/2014/main" id="{F5DBABB8-BCF5-6165-512E-9425F65B3F34}"/>
                    </a:ext>
                  </a:extLst>
                </p14:cNvPr>
                <p14:cNvContentPartPr/>
                <p14:nvPr/>
              </p14:nvContentPartPr>
              <p14:xfrm>
                <a:off x="1785927" y="4474342"/>
                <a:ext cx="349920" cy="149760"/>
              </p14:xfrm>
            </p:contentPart>
          </mc:Choice>
          <mc:Fallback>
            <p:pic>
              <p:nvPicPr>
                <p:cNvPr id="185" name="Freihand 184">
                  <a:extLst>
                    <a:ext uri="{FF2B5EF4-FFF2-40B4-BE49-F238E27FC236}">
                      <a16:creationId xmlns:a16="http://schemas.microsoft.com/office/drawing/2014/main" id="{F5DBABB8-BCF5-6165-512E-9425F65B3F34}"/>
                    </a:ext>
                  </a:extLst>
                </p:cNvPr>
                <p:cNvPicPr/>
                <p:nvPr/>
              </p:nvPicPr>
              <p:blipFill>
                <a:blip r:embed="rId246"/>
                <a:stretch>
                  <a:fillRect/>
                </a:stretch>
              </p:blipFill>
              <p:spPr>
                <a:xfrm>
                  <a:off x="1777287" y="4465342"/>
                  <a:ext cx="367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6" name="Freihand 185">
                  <a:extLst>
                    <a:ext uri="{FF2B5EF4-FFF2-40B4-BE49-F238E27FC236}">
                      <a16:creationId xmlns:a16="http://schemas.microsoft.com/office/drawing/2014/main" id="{3975320A-AB79-5635-2384-F5CB55011175}"/>
                    </a:ext>
                  </a:extLst>
                </p14:cNvPr>
                <p14:cNvContentPartPr/>
                <p14:nvPr/>
              </p14:nvContentPartPr>
              <p14:xfrm>
                <a:off x="2086167" y="4326022"/>
                <a:ext cx="199080" cy="155160"/>
              </p14:xfrm>
            </p:contentPart>
          </mc:Choice>
          <mc:Fallback>
            <p:pic>
              <p:nvPicPr>
                <p:cNvPr id="186" name="Freihand 185">
                  <a:extLst>
                    <a:ext uri="{FF2B5EF4-FFF2-40B4-BE49-F238E27FC236}">
                      <a16:creationId xmlns:a16="http://schemas.microsoft.com/office/drawing/2014/main" id="{3975320A-AB79-5635-2384-F5CB55011175}"/>
                    </a:ext>
                  </a:extLst>
                </p:cNvPr>
                <p:cNvPicPr/>
                <p:nvPr/>
              </p:nvPicPr>
              <p:blipFill>
                <a:blip r:embed="rId248"/>
                <a:stretch>
                  <a:fillRect/>
                </a:stretch>
              </p:blipFill>
              <p:spPr>
                <a:xfrm>
                  <a:off x="2077527" y="4317022"/>
                  <a:ext cx="216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7" name="Freihand 186">
                  <a:extLst>
                    <a:ext uri="{FF2B5EF4-FFF2-40B4-BE49-F238E27FC236}">
                      <a16:creationId xmlns:a16="http://schemas.microsoft.com/office/drawing/2014/main" id="{4D4AE8FD-0EB5-18A3-E36C-F6AFFBC1A078}"/>
                    </a:ext>
                  </a:extLst>
                </p14:cNvPr>
                <p14:cNvContentPartPr/>
                <p14:nvPr/>
              </p14:nvContentPartPr>
              <p14:xfrm>
                <a:off x="2240967" y="4437982"/>
                <a:ext cx="44640" cy="17280"/>
              </p14:xfrm>
            </p:contentPart>
          </mc:Choice>
          <mc:Fallback>
            <p:pic>
              <p:nvPicPr>
                <p:cNvPr id="187" name="Freihand 186">
                  <a:extLst>
                    <a:ext uri="{FF2B5EF4-FFF2-40B4-BE49-F238E27FC236}">
                      <a16:creationId xmlns:a16="http://schemas.microsoft.com/office/drawing/2014/main" id="{4D4AE8FD-0EB5-18A3-E36C-F6AFFBC1A078}"/>
                    </a:ext>
                  </a:extLst>
                </p:cNvPr>
                <p:cNvPicPr/>
                <p:nvPr/>
              </p:nvPicPr>
              <p:blipFill>
                <a:blip r:embed="rId250"/>
                <a:stretch>
                  <a:fillRect/>
                </a:stretch>
              </p:blipFill>
              <p:spPr>
                <a:xfrm>
                  <a:off x="2232327" y="4428982"/>
                  <a:ext cx="62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9" name="Freihand 188">
                  <a:extLst>
                    <a:ext uri="{FF2B5EF4-FFF2-40B4-BE49-F238E27FC236}">
                      <a16:creationId xmlns:a16="http://schemas.microsoft.com/office/drawing/2014/main" id="{346EE8A0-E61D-7109-F075-3F31BF2705D0}"/>
                    </a:ext>
                  </a:extLst>
                </p14:cNvPr>
                <p14:cNvContentPartPr/>
                <p14:nvPr/>
              </p14:nvContentPartPr>
              <p14:xfrm>
                <a:off x="2403327" y="4262302"/>
                <a:ext cx="358200" cy="169560"/>
              </p14:xfrm>
            </p:contentPart>
          </mc:Choice>
          <mc:Fallback>
            <p:pic>
              <p:nvPicPr>
                <p:cNvPr id="189" name="Freihand 188">
                  <a:extLst>
                    <a:ext uri="{FF2B5EF4-FFF2-40B4-BE49-F238E27FC236}">
                      <a16:creationId xmlns:a16="http://schemas.microsoft.com/office/drawing/2014/main" id="{346EE8A0-E61D-7109-F075-3F31BF2705D0}"/>
                    </a:ext>
                  </a:extLst>
                </p:cNvPr>
                <p:cNvPicPr/>
                <p:nvPr/>
              </p:nvPicPr>
              <p:blipFill>
                <a:blip r:embed="rId252"/>
                <a:stretch>
                  <a:fillRect/>
                </a:stretch>
              </p:blipFill>
              <p:spPr>
                <a:xfrm>
                  <a:off x="2394327" y="4253662"/>
                  <a:ext cx="375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0" name="Freihand 189">
                  <a:extLst>
                    <a:ext uri="{FF2B5EF4-FFF2-40B4-BE49-F238E27FC236}">
                      <a16:creationId xmlns:a16="http://schemas.microsoft.com/office/drawing/2014/main" id="{C757BE87-47F1-A3DF-73C5-1070C749BAC4}"/>
                    </a:ext>
                  </a:extLst>
                </p14:cNvPr>
                <p14:cNvContentPartPr/>
                <p14:nvPr/>
              </p14:nvContentPartPr>
              <p14:xfrm>
                <a:off x="2788527" y="4169782"/>
                <a:ext cx="143640" cy="103680"/>
              </p14:xfrm>
            </p:contentPart>
          </mc:Choice>
          <mc:Fallback>
            <p:pic>
              <p:nvPicPr>
                <p:cNvPr id="190" name="Freihand 189">
                  <a:extLst>
                    <a:ext uri="{FF2B5EF4-FFF2-40B4-BE49-F238E27FC236}">
                      <a16:creationId xmlns:a16="http://schemas.microsoft.com/office/drawing/2014/main" id="{C757BE87-47F1-A3DF-73C5-1070C749BAC4}"/>
                    </a:ext>
                  </a:extLst>
                </p:cNvPr>
                <p:cNvPicPr/>
                <p:nvPr/>
              </p:nvPicPr>
              <p:blipFill>
                <a:blip r:embed="rId254"/>
                <a:stretch>
                  <a:fillRect/>
                </a:stretch>
              </p:blipFill>
              <p:spPr>
                <a:xfrm>
                  <a:off x="2779527" y="4161142"/>
                  <a:ext cx="161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1" name="Freihand 190">
                  <a:extLst>
                    <a:ext uri="{FF2B5EF4-FFF2-40B4-BE49-F238E27FC236}">
                      <a16:creationId xmlns:a16="http://schemas.microsoft.com/office/drawing/2014/main" id="{FE37E1C7-7973-DCC9-1F60-57223EF8D5CD}"/>
                    </a:ext>
                  </a:extLst>
                </p14:cNvPr>
                <p14:cNvContentPartPr/>
                <p14:nvPr/>
              </p14:nvContentPartPr>
              <p14:xfrm>
                <a:off x="2968527" y="4120102"/>
                <a:ext cx="140760" cy="71640"/>
              </p14:xfrm>
            </p:contentPart>
          </mc:Choice>
          <mc:Fallback>
            <p:pic>
              <p:nvPicPr>
                <p:cNvPr id="191" name="Freihand 190">
                  <a:extLst>
                    <a:ext uri="{FF2B5EF4-FFF2-40B4-BE49-F238E27FC236}">
                      <a16:creationId xmlns:a16="http://schemas.microsoft.com/office/drawing/2014/main" id="{FE37E1C7-7973-DCC9-1F60-57223EF8D5CD}"/>
                    </a:ext>
                  </a:extLst>
                </p:cNvPr>
                <p:cNvPicPr/>
                <p:nvPr/>
              </p:nvPicPr>
              <p:blipFill>
                <a:blip r:embed="rId256"/>
                <a:stretch>
                  <a:fillRect/>
                </a:stretch>
              </p:blipFill>
              <p:spPr>
                <a:xfrm>
                  <a:off x="2959887" y="4111462"/>
                  <a:ext cx="158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2" name="Freihand 191">
                  <a:extLst>
                    <a:ext uri="{FF2B5EF4-FFF2-40B4-BE49-F238E27FC236}">
                      <a16:creationId xmlns:a16="http://schemas.microsoft.com/office/drawing/2014/main" id="{FE450350-ACE6-DE42-E7A0-9254C8D1AE04}"/>
                    </a:ext>
                  </a:extLst>
                </p14:cNvPr>
                <p14:cNvContentPartPr/>
                <p14:nvPr/>
              </p14:nvContentPartPr>
              <p14:xfrm>
                <a:off x="337647" y="5221702"/>
                <a:ext cx="108720" cy="128160"/>
              </p14:xfrm>
            </p:contentPart>
          </mc:Choice>
          <mc:Fallback>
            <p:pic>
              <p:nvPicPr>
                <p:cNvPr id="192" name="Freihand 191">
                  <a:extLst>
                    <a:ext uri="{FF2B5EF4-FFF2-40B4-BE49-F238E27FC236}">
                      <a16:creationId xmlns:a16="http://schemas.microsoft.com/office/drawing/2014/main" id="{FE450350-ACE6-DE42-E7A0-9254C8D1AE04}"/>
                    </a:ext>
                  </a:extLst>
                </p:cNvPr>
                <p:cNvPicPr/>
                <p:nvPr/>
              </p:nvPicPr>
              <p:blipFill>
                <a:blip r:embed="rId258"/>
                <a:stretch>
                  <a:fillRect/>
                </a:stretch>
              </p:blipFill>
              <p:spPr>
                <a:xfrm>
                  <a:off x="329007" y="5213062"/>
                  <a:ext cx="126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3" name="Freihand 192">
                  <a:extLst>
                    <a:ext uri="{FF2B5EF4-FFF2-40B4-BE49-F238E27FC236}">
                      <a16:creationId xmlns:a16="http://schemas.microsoft.com/office/drawing/2014/main" id="{D1DF4F1B-5023-5AD9-E45E-EC7773A0E8C1}"/>
                    </a:ext>
                  </a:extLst>
                </p14:cNvPr>
                <p14:cNvContentPartPr/>
                <p14:nvPr/>
              </p14:nvContentPartPr>
              <p14:xfrm>
                <a:off x="440607" y="5121622"/>
                <a:ext cx="122760" cy="183600"/>
              </p14:xfrm>
            </p:contentPart>
          </mc:Choice>
          <mc:Fallback>
            <p:pic>
              <p:nvPicPr>
                <p:cNvPr id="193" name="Freihand 192">
                  <a:extLst>
                    <a:ext uri="{FF2B5EF4-FFF2-40B4-BE49-F238E27FC236}">
                      <a16:creationId xmlns:a16="http://schemas.microsoft.com/office/drawing/2014/main" id="{D1DF4F1B-5023-5AD9-E45E-EC7773A0E8C1}"/>
                    </a:ext>
                  </a:extLst>
                </p:cNvPr>
                <p:cNvPicPr/>
                <p:nvPr/>
              </p:nvPicPr>
              <p:blipFill>
                <a:blip r:embed="rId260"/>
                <a:stretch>
                  <a:fillRect/>
                </a:stretch>
              </p:blipFill>
              <p:spPr>
                <a:xfrm>
                  <a:off x="431967" y="5112982"/>
                  <a:ext cx="140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4" name="Freihand 193">
                  <a:extLst>
                    <a:ext uri="{FF2B5EF4-FFF2-40B4-BE49-F238E27FC236}">
                      <a16:creationId xmlns:a16="http://schemas.microsoft.com/office/drawing/2014/main" id="{89C91CAC-3ABB-7093-4711-0315095254E4}"/>
                    </a:ext>
                  </a:extLst>
                </p14:cNvPr>
                <p14:cNvContentPartPr/>
                <p14:nvPr/>
              </p14:nvContentPartPr>
              <p14:xfrm>
                <a:off x="584247" y="5012182"/>
                <a:ext cx="443160" cy="222840"/>
              </p14:xfrm>
            </p:contentPart>
          </mc:Choice>
          <mc:Fallback>
            <p:pic>
              <p:nvPicPr>
                <p:cNvPr id="194" name="Freihand 193">
                  <a:extLst>
                    <a:ext uri="{FF2B5EF4-FFF2-40B4-BE49-F238E27FC236}">
                      <a16:creationId xmlns:a16="http://schemas.microsoft.com/office/drawing/2014/main" id="{89C91CAC-3ABB-7093-4711-0315095254E4}"/>
                    </a:ext>
                  </a:extLst>
                </p:cNvPr>
                <p:cNvPicPr/>
                <p:nvPr/>
              </p:nvPicPr>
              <p:blipFill>
                <a:blip r:embed="rId262"/>
                <a:stretch>
                  <a:fillRect/>
                </a:stretch>
              </p:blipFill>
              <p:spPr>
                <a:xfrm>
                  <a:off x="575607" y="5003182"/>
                  <a:ext cx="460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5" name="Freihand 194">
                  <a:extLst>
                    <a:ext uri="{FF2B5EF4-FFF2-40B4-BE49-F238E27FC236}">
                      <a16:creationId xmlns:a16="http://schemas.microsoft.com/office/drawing/2014/main" id="{7EA66BB8-5E56-38E5-BECA-A49CAF67C9BE}"/>
                    </a:ext>
                  </a:extLst>
                </p14:cNvPr>
                <p14:cNvContentPartPr/>
                <p14:nvPr/>
              </p14:nvContentPartPr>
              <p14:xfrm>
                <a:off x="982407" y="4956742"/>
                <a:ext cx="48240" cy="43560"/>
              </p14:xfrm>
            </p:contentPart>
          </mc:Choice>
          <mc:Fallback>
            <p:pic>
              <p:nvPicPr>
                <p:cNvPr id="195" name="Freihand 194">
                  <a:extLst>
                    <a:ext uri="{FF2B5EF4-FFF2-40B4-BE49-F238E27FC236}">
                      <a16:creationId xmlns:a16="http://schemas.microsoft.com/office/drawing/2014/main" id="{7EA66BB8-5E56-38E5-BECA-A49CAF67C9BE}"/>
                    </a:ext>
                  </a:extLst>
                </p:cNvPr>
                <p:cNvPicPr/>
                <p:nvPr/>
              </p:nvPicPr>
              <p:blipFill>
                <a:blip r:embed="rId264"/>
                <a:stretch>
                  <a:fillRect/>
                </a:stretch>
              </p:blipFill>
              <p:spPr>
                <a:xfrm>
                  <a:off x="973767" y="4948102"/>
                  <a:ext cx="65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6" name="Freihand 195">
                  <a:extLst>
                    <a:ext uri="{FF2B5EF4-FFF2-40B4-BE49-F238E27FC236}">
                      <a16:creationId xmlns:a16="http://schemas.microsoft.com/office/drawing/2014/main" id="{8BF3964D-BE11-C683-827E-1B293319B06B}"/>
                    </a:ext>
                  </a:extLst>
                </p14:cNvPr>
                <p14:cNvContentPartPr/>
                <p14:nvPr/>
              </p14:nvContentPartPr>
              <p14:xfrm>
                <a:off x="1077447" y="4918582"/>
                <a:ext cx="76680" cy="226080"/>
              </p14:xfrm>
            </p:contentPart>
          </mc:Choice>
          <mc:Fallback>
            <p:pic>
              <p:nvPicPr>
                <p:cNvPr id="196" name="Freihand 195">
                  <a:extLst>
                    <a:ext uri="{FF2B5EF4-FFF2-40B4-BE49-F238E27FC236}">
                      <a16:creationId xmlns:a16="http://schemas.microsoft.com/office/drawing/2014/main" id="{8BF3964D-BE11-C683-827E-1B293319B06B}"/>
                    </a:ext>
                  </a:extLst>
                </p:cNvPr>
                <p:cNvPicPr/>
                <p:nvPr/>
              </p:nvPicPr>
              <p:blipFill>
                <a:blip r:embed="rId266"/>
                <a:stretch>
                  <a:fillRect/>
                </a:stretch>
              </p:blipFill>
              <p:spPr>
                <a:xfrm>
                  <a:off x="1068447" y="4909942"/>
                  <a:ext cx="94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8" name="Freihand 197">
                  <a:extLst>
                    <a:ext uri="{FF2B5EF4-FFF2-40B4-BE49-F238E27FC236}">
                      <a16:creationId xmlns:a16="http://schemas.microsoft.com/office/drawing/2014/main" id="{83285408-63B6-EA52-CCFD-083D1724E087}"/>
                    </a:ext>
                  </a:extLst>
                </p14:cNvPr>
                <p14:cNvContentPartPr/>
                <p14:nvPr/>
              </p14:nvContentPartPr>
              <p14:xfrm>
                <a:off x="183207" y="5583862"/>
                <a:ext cx="201600" cy="101520"/>
              </p14:xfrm>
            </p:contentPart>
          </mc:Choice>
          <mc:Fallback>
            <p:pic>
              <p:nvPicPr>
                <p:cNvPr id="198" name="Freihand 197">
                  <a:extLst>
                    <a:ext uri="{FF2B5EF4-FFF2-40B4-BE49-F238E27FC236}">
                      <a16:creationId xmlns:a16="http://schemas.microsoft.com/office/drawing/2014/main" id="{83285408-63B6-EA52-CCFD-083D1724E087}"/>
                    </a:ext>
                  </a:extLst>
                </p:cNvPr>
                <p:cNvPicPr/>
                <p:nvPr/>
              </p:nvPicPr>
              <p:blipFill>
                <a:blip r:embed="rId268"/>
                <a:stretch>
                  <a:fillRect/>
                </a:stretch>
              </p:blipFill>
              <p:spPr>
                <a:xfrm>
                  <a:off x="174567" y="5574862"/>
                  <a:ext cx="219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9" name="Freihand 198">
                  <a:extLst>
                    <a:ext uri="{FF2B5EF4-FFF2-40B4-BE49-F238E27FC236}">
                      <a16:creationId xmlns:a16="http://schemas.microsoft.com/office/drawing/2014/main" id="{3ED71B0B-EF87-1F00-4A3D-CB4D37A9E667}"/>
                    </a:ext>
                  </a:extLst>
                </p14:cNvPr>
                <p14:cNvContentPartPr/>
                <p14:nvPr/>
              </p14:nvContentPartPr>
              <p14:xfrm>
                <a:off x="228567" y="5508622"/>
                <a:ext cx="218160" cy="218160"/>
              </p14:xfrm>
            </p:contentPart>
          </mc:Choice>
          <mc:Fallback>
            <p:pic>
              <p:nvPicPr>
                <p:cNvPr id="199" name="Freihand 198">
                  <a:extLst>
                    <a:ext uri="{FF2B5EF4-FFF2-40B4-BE49-F238E27FC236}">
                      <a16:creationId xmlns:a16="http://schemas.microsoft.com/office/drawing/2014/main" id="{3ED71B0B-EF87-1F00-4A3D-CB4D37A9E667}"/>
                    </a:ext>
                  </a:extLst>
                </p:cNvPr>
                <p:cNvPicPr/>
                <p:nvPr/>
              </p:nvPicPr>
              <p:blipFill>
                <a:blip r:embed="rId270"/>
                <a:stretch>
                  <a:fillRect/>
                </a:stretch>
              </p:blipFill>
              <p:spPr>
                <a:xfrm>
                  <a:off x="219927" y="5499622"/>
                  <a:ext cx="235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1" name="Freihand 200">
                  <a:extLst>
                    <a:ext uri="{FF2B5EF4-FFF2-40B4-BE49-F238E27FC236}">
                      <a16:creationId xmlns:a16="http://schemas.microsoft.com/office/drawing/2014/main" id="{B566995E-7FA1-1128-FC85-31ED8112921F}"/>
                    </a:ext>
                  </a:extLst>
                </p14:cNvPr>
                <p14:cNvContentPartPr/>
                <p14:nvPr/>
              </p14:nvContentPartPr>
              <p14:xfrm>
                <a:off x="595407" y="5377942"/>
                <a:ext cx="151200" cy="204120"/>
              </p14:xfrm>
            </p:contentPart>
          </mc:Choice>
          <mc:Fallback>
            <p:pic>
              <p:nvPicPr>
                <p:cNvPr id="201" name="Freihand 200">
                  <a:extLst>
                    <a:ext uri="{FF2B5EF4-FFF2-40B4-BE49-F238E27FC236}">
                      <a16:creationId xmlns:a16="http://schemas.microsoft.com/office/drawing/2014/main" id="{B566995E-7FA1-1128-FC85-31ED8112921F}"/>
                    </a:ext>
                  </a:extLst>
                </p:cNvPr>
                <p:cNvPicPr/>
                <p:nvPr/>
              </p:nvPicPr>
              <p:blipFill>
                <a:blip r:embed="rId272"/>
                <a:stretch>
                  <a:fillRect/>
                </a:stretch>
              </p:blipFill>
              <p:spPr>
                <a:xfrm>
                  <a:off x="586407" y="5368942"/>
                  <a:ext cx="168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2" name="Freihand 201">
                  <a:extLst>
                    <a:ext uri="{FF2B5EF4-FFF2-40B4-BE49-F238E27FC236}">
                      <a16:creationId xmlns:a16="http://schemas.microsoft.com/office/drawing/2014/main" id="{BBEB97AE-B102-B3E7-7C32-A0FF070AE54D}"/>
                    </a:ext>
                  </a:extLst>
                </p14:cNvPr>
                <p14:cNvContentPartPr/>
                <p14:nvPr/>
              </p14:nvContentPartPr>
              <p14:xfrm>
                <a:off x="751287" y="5164462"/>
                <a:ext cx="424080" cy="368640"/>
              </p14:xfrm>
            </p:contentPart>
          </mc:Choice>
          <mc:Fallback>
            <p:pic>
              <p:nvPicPr>
                <p:cNvPr id="202" name="Freihand 201">
                  <a:extLst>
                    <a:ext uri="{FF2B5EF4-FFF2-40B4-BE49-F238E27FC236}">
                      <a16:creationId xmlns:a16="http://schemas.microsoft.com/office/drawing/2014/main" id="{BBEB97AE-B102-B3E7-7C32-A0FF070AE54D}"/>
                    </a:ext>
                  </a:extLst>
                </p:cNvPr>
                <p:cNvPicPr/>
                <p:nvPr/>
              </p:nvPicPr>
              <p:blipFill>
                <a:blip r:embed="rId274"/>
                <a:stretch>
                  <a:fillRect/>
                </a:stretch>
              </p:blipFill>
              <p:spPr>
                <a:xfrm>
                  <a:off x="742647" y="5155822"/>
                  <a:ext cx="4417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3" name="Freihand 202">
                  <a:extLst>
                    <a:ext uri="{FF2B5EF4-FFF2-40B4-BE49-F238E27FC236}">
                      <a16:creationId xmlns:a16="http://schemas.microsoft.com/office/drawing/2014/main" id="{B16766AA-77F6-E841-A2F9-6E3447E88352}"/>
                    </a:ext>
                  </a:extLst>
                </p14:cNvPr>
                <p14:cNvContentPartPr/>
                <p14:nvPr/>
              </p14:nvContentPartPr>
              <p14:xfrm>
                <a:off x="1040727" y="5204422"/>
                <a:ext cx="14400" cy="13680"/>
              </p14:xfrm>
            </p:contentPart>
          </mc:Choice>
          <mc:Fallback>
            <p:pic>
              <p:nvPicPr>
                <p:cNvPr id="203" name="Freihand 202">
                  <a:extLst>
                    <a:ext uri="{FF2B5EF4-FFF2-40B4-BE49-F238E27FC236}">
                      <a16:creationId xmlns:a16="http://schemas.microsoft.com/office/drawing/2014/main" id="{B16766AA-77F6-E841-A2F9-6E3447E88352}"/>
                    </a:ext>
                  </a:extLst>
                </p:cNvPr>
                <p:cNvPicPr/>
                <p:nvPr/>
              </p:nvPicPr>
              <p:blipFill>
                <a:blip r:embed="rId276"/>
                <a:stretch>
                  <a:fillRect/>
                </a:stretch>
              </p:blipFill>
              <p:spPr>
                <a:xfrm>
                  <a:off x="1032087" y="5195782"/>
                  <a:ext cx="32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4" name="Freihand 203">
                  <a:extLst>
                    <a:ext uri="{FF2B5EF4-FFF2-40B4-BE49-F238E27FC236}">
                      <a16:creationId xmlns:a16="http://schemas.microsoft.com/office/drawing/2014/main" id="{E226BAAA-3CDE-DE2B-B7A8-1E855848E2C1}"/>
                    </a:ext>
                  </a:extLst>
                </p14:cNvPr>
                <p14:cNvContentPartPr/>
                <p14:nvPr/>
              </p14:nvContentPartPr>
              <p14:xfrm>
                <a:off x="1343487" y="5050702"/>
                <a:ext cx="293760" cy="208080"/>
              </p14:xfrm>
            </p:contentPart>
          </mc:Choice>
          <mc:Fallback>
            <p:pic>
              <p:nvPicPr>
                <p:cNvPr id="204" name="Freihand 203">
                  <a:extLst>
                    <a:ext uri="{FF2B5EF4-FFF2-40B4-BE49-F238E27FC236}">
                      <a16:creationId xmlns:a16="http://schemas.microsoft.com/office/drawing/2014/main" id="{E226BAAA-3CDE-DE2B-B7A8-1E855848E2C1}"/>
                    </a:ext>
                  </a:extLst>
                </p:cNvPr>
                <p:cNvPicPr/>
                <p:nvPr/>
              </p:nvPicPr>
              <p:blipFill>
                <a:blip r:embed="rId278"/>
                <a:stretch>
                  <a:fillRect/>
                </a:stretch>
              </p:blipFill>
              <p:spPr>
                <a:xfrm>
                  <a:off x="1334847" y="5042062"/>
                  <a:ext cx="311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5" name="Freihand 204">
                  <a:extLst>
                    <a:ext uri="{FF2B5EF4-FFF2-40B4-BE49-F238E27FC236}">
                      <a16:creationId xmlns:a16="http://schemas.microsoft.com/office/drawing/2014/main" id="{C653A4E4-2B86-8100-153B-834E50516FB0}"/>
                    </a:ext>
                  </a:extLst>
                </p14:cNvPr>
                <p14:cNvContentPartPr/>
                <p14:nvPr/>
              </p14:nvContentPartPr>
              <p14:xfrm>
                <a:off x="1657047" y="5001742"/>
                <a:ext cx="71280" cy="111600"/>
              </p14:xfrm>
            </p:contentPart>
          </mc:Choice>
          <mc:Fallback>
            <p:pic>
              <p:nvPicPr>
                <p:cNvPr id="205" name="Freihand 204">
                  <a:extLst>
                    <a:ext uri="{FF2B5EF4-FFF2-40B4-BE49-F238E27FC236}">
                      <a16:creationId xmlns:a16="http://schemas.microsoft.com/office/drawing/2014/main" id="{C653A4E4-2B86-8100-153B-834E50516FB0}"/>
                    </a:ext>
                  </a:extLst>
                </p:cNvPr>
                <p:cNvPicPr/>
                <p:nvPr/>
              </p:nvPicPr>
              <p:blipFill>
                <a:blip r:embed="rId280"/>
                <a:stretch>
                  <a:fillRect/>
                </a:stretch>
              </p:blipFill>
              <p:spPr>
                <a:xfrm>
                  <a:off x="1648047" y="4993102"/>
                  <a:ext cx="88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6" name="Freihand 205">
                  <a:extLst>
                    <a:ext uri="{FF2B5EF4-FFF2-40B4-BE49-F238E27FC236}">
                      <a16:creationId xmlns:a16="http://schemas.microsoft.com/office/drawing/2014/main" id="{81229836-8844-A582-0724-C6CA369CF912}"/>
                    </a:ext>
                  </a:extLst>
                </p14:cNvPr>
                <p14:cNvContentPartPr/>
                <p14:nvPr/>
              </p14:nvContentPartPr>
              <p14:xfrm>
                <a:off x="1781607" y="4828942"/>
                <a:ext cx="168480" cy="228240"/>
              </p14:xfrm>
            </p:contentPart>
          </mc:Choice>
          <mc:Fallback>
            <p:pic>
              <p:nvPicPr>
                <p:cNvPr id="206" name="Freihand 205">
                  <a:extLst>
                    <a:ext uri="{FF2B5EF4-FFF2-40B4-BE49-F238E27FC236}">
                      <a16:creationId xmlns:a16="http://schemas.microsoft.com/office/drawing/2014/main" id="{81229836-8844-A582-0724-C6CA369CF912}"/>
                    </a:ext>
                  </a:extLst>
                </p:cNvPr>
                <p:cNvPicPr/>
                <p:nvPr/>
              </p:nvPicPr>
              <p:blipFill>
                <a:blip r:embed="rId282"/>
                <a:stretch>
                  <a:fillRect/>
                </a:stretch>
              </p:blipFill>
              <p:spPr>
                <a:xfrm>
                  <a:off x="1772607" y="4819942"/>
                  <a:ext cx="186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7" name="Freihand 206">
                  <a:extLst>
                    <a:ext uri="{FF2B5EF4-FFF2-40B4-BE49-F238E27FC236}">
                      <a16:creationId xmlns:a16="http://schemas.microsoft.com/office/drawing/2014/main" id="{9AE241CD-7029-A0D5-FF52-77E1F25ECC78}"/>
                    </a:ext>
                  </a:extLst>
                </p14:cNvPr>
                <p14:cNvContentPartPr/>
                <p14:nvPr/>
              </p14:nvContentPartPr>
              <p14:xfrm>
                <a:off x="1995807" y="4912102"/>
                <a:ext cx="12600" cy="84960"/>
              </p14:xfrm>
            </p:contentPart>
          </mc:Choice>
          <mc:Fallback>
            <p:pic>
              <p:nvPicPr>
                <p:cNvPr id="207" name="Freihand 206">
                  <a:extLst>
                    <a:ext uri="{FF2B5EF4-FFF2-40B4-BE49-F238E27FC236}">
                      <a16:creationId xmlns:a16="http://schemas.microsoft.com/office/drawing/2014/main" id="{9AE241CD-7029-A0D5-FF52-77E1F25ECC78}"/>
                    </a:ext>
                  </a:extLst>
                </p:cNvPr>
                <p:cNvPicPr/>
                <p:nvPr/>
              </p:nvPicPr>
              <p:blipFill>
                <a:blip r:embed="rId284"/>
                <a:stretch>
                  <a:fillRect/>
                </a:stretch>
              </p:blipFill>
              <p:spPr>
                <a:xfrm>
                  <a:off x="1987167" y="4903102"/>
                  <a:ext cx="30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8" name="Freihand 207">
                  <a:extLst>
                    <a:ext uri="{FF2B5EF4-FFF2-40B4-BE49-F238E27FC236}">
                      <a16:creationId xmlns:a16="http://schemas.microsoft.com/office/drawing/2014/main" id="{DA10D1A0-9427-AD04-EB69-D6BAD52A3962}"/>
                    </a:ext>
                  </a:extLst>
                </p14:cNvPr>
                <p14:cNvContentPartPr/>
                <p14:nvPr/>
              </p14:nvContentPartPr>
              <p14:xfrm>
                <a:off x="2058447" y="4837222"/>
                <a:ext cx="83880" cy="126360"/>
              </p14:xfrm>
            </p:contentPart>
          </mc:Choice>
          <mc:Fallback>
            <p:pic>
              <p:nvPicPr>
                <p:cNvPr id="208" name="Freihand 207">
                  <a:extLst>
                    <a:ext uri="{FF2B5EF4-FFF2-40B4-BE49-F238E27FC236}">
                      <a16:creationId xmlns:a16="http://schemas.microsoft.com/office/drawing/2014/main" id="{DA10D1A0-9427-AD04-EB69-D6BAD52A3962}"/>
                    </a:ext>
                  </a:extLst>
                </p:cNvPr>
                <p:cNvPicPr/>
                <p:nvPr/>
              </p:nvPicPr>
              <p:blipFill>
                <a:blip r:embed="rId286"/>
                <a:stretch>
                  <a:fillRect/>
                </a:stretch>
              </p:blipFill>
              <p:spPr>
                <a:xfrm>
                  <a:off x="2049447" y="4828222"/>
                  <a:ext cx="101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9" name="Freihand 208">
                  <a:extLst>
                    <a:ext uri="{FF2B5EF4-FFF2-40B4-BE49-F238E27FC236}">
                      <a16:creationId xmlns:a16="http://schemas.microsoft.com/office/drawing/2014/main" id="{DC172327-426E-8DBF-606D-039F8A5672A3}"/>
                    </a:ext>
                  </a:extLst>
                </p14:cNvPr>
                <p14:cNvContentPartPr/>
                <p14:nvPr/>
              </p14:nvContentPartPr>
              <p14:xfrm>
                <a:off x="2125767" y="4691782"/>
                <a:ext cx="151920" cy="240120"/>
              </p14:xfrm>
            </p:contentPart>
          </mc:Choice>
          <mc:Fallback>
            <p:pic>
              <p:nvPicPr>
                <p:cNvPr id="209" name="Freihand 208">
                  <a:extLst>
                    <a:ext uri="{FF2B5EF4-FFF2-40B4-BE49-F238E27FC236}">
                      <a16:creationId xmlns:a16="http://schemas.microsoft.com/office/drawing/2014/main" id="{DC172327-426E-8DBF-606D-039F8A5672A3}"/>
                    </a:ext>
                  </a:extLst>
                </p:cNvPr>
                <p:cNvPicPr/>
                <p:nvPr/>
              </p:nvPicPr>
              <p:blipFill>
                <a:blip r:embed="rId288"/>
                <a:stretch>
                  <a:fillRect/>
                </a:stretch>
              </p:blipFill>
              <p:spPr>
                <a:xfrm>
                  <a:off x="2117127" y="4682782"/>
                  <a:ext cx="169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0" name="Freihand 209">
                  <a:extLst>
                    <a:ext uri="{FF2B5EF4-FFF2-40B4-BE49-F238E27FC236}">
                      <a16:creationId xmlns:a16="http://schemas.microsoft.com/office/drawing/2014/main" id="{7026FCD8-79BC-E3DD-8D16-3FE9A21FBF78}"/>
                    </a:ext>
                  </a:extLst>
                </p14:cNvPr>
                <p14:cNvContentPartPr/>
                <p14:nvPr/>
              </p14:nvContentPartPr>
              <p14:xfrm>
                <a:off x="2224407" y="4738582"/>
                <a:ext cx="66960" cy="67320"/>
              </p14:xfrm>
            </p:contentPart>
          </mc:Choice>
          <mc:Fallback>
            <p:pic>
              <p:nvPicPr>
                <p:cNvPr id="210" name="Freihand 209">
                  <a:extLst>
                    <a:ext uri="{FF2B5EF4-FFF2-40B4-BE49-F238E27FC236}">
                      <a16:creationId xmlns:a16="http://schemas.microsoft.com/office/drawing/2014/main" id="{7026FCD8-79BC-E3DD-8D16-3FE9A21FBF78}"/>
                    </a:ext>
                  </a:extLst>
                </p:cNvPr>
                <p:cNvPicPr/>
                <p:nvPr/>
              </p:nvPicPr>
              <p:blipFill>
                <a:blip r:embed="rId290"/>
                <a:stretch>
                  <a:fillRect/>
                </a:stretch>
              </p:blipFill>
              <p:spPr>
                <a:xfrm>
                  <a:off x="2215767" y="4729942"/>
                  <a:ext cx="84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1" name="Freihand 210">
                  <a:extLst>
                    <a:ext uri="{FF2B5EF4-FFF2-40B4-BE49-F238E27FC236}">
                      <a16:creationId xmlns:a16="http://schemas.microsoft.com/office/drawing/2014/main" id="{B7C9F7B0-75B6-7CC0-F9BB-5881C45F79B8}"/>
                    </a:ext>
                  </a:extLst>
                </p14:cNvPr>
                <p14:cNvContentPartPr/>
                <p14:nvPr/>
              </p14:nvContentPartPr>
              <p14:xfrm>
                <a:off x="2379567" y="4616182"/>
                <a:ext cx="136080" cy="220680"/>
              </p14:xfrm>
            </p:contentPart>
          </mc:Choice>
          <mc:Fallback>
            <p:pic>
              <p:nvPicPr>
                <p:cNvPr id="211" name="Freihand 210">
                  <a:extLst>
                    <a:ext uri="{FF2B5EF4-FFF2-40B4-BE49-F238E27FC236}">
                      <a16:creationId xmlns:a16="http://schemas.microsoft.com/office/drawing/2014/main" id="{B7C9F7B0-75B6-7CC0-F9BB-5881C45F79B8}"/>
                    </a:ext>
                  </a:extLst>
                </p:cNvPr>
                <p:cNvPicPr/>
                <p:nvPr/>
              </p:nvPicPr>
              <p:blipFill>
                <a:blip r:embed="rId292"/>
                <a:stretch>
                  <a:fillRect/>
                </a:stretch>
              </p:blipFill>
              <p:spPr>
                <a:xfrm>
                  <a:off x="2370927" y="4607182"/>
                  <a:ext cx="1537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2" name="Freihand 211">
                  <a:extLst>
                    <a:ext uri="{FF2B5EF4-FFF2-40B4-BE49-F238E27FC236}">
                      <a16:creationId xmlns:a16="http://schemas.microsoft.com/office/drawing/2014/main" id="{D2F4F499-90C0-5F1B-E91D-82920AFE9621}"/>
                    </a:ext>
                  </a:extLst>
                </p14:cNvPr>
                <p14:cNvContentPartPr/>
                <p14:nvPr/>
              </p14:nvContentPartPr>
              <p14:xfrm>
                <a:off x="2593047" y="4491982"/>
                <a:ext cx="125640" cy="228240"/>
              </p14:xfrm>
            </p:contentPart>
          </mc:Choice>
          <mc:Fallback>
            <p:pic>
              <p:nvPicPr>
                <p:cNvPr id="212" name="Freihand 211">
                  <a:extLst>
                    <a:ext uri="{FF2B5EF4-FFF2-40B4-BE49-F238E27FC236}">
                      <a16:creationId xmlns:a16="http://schemas.microsoft.com/office/drawing/2014/main" id="{D2F4F499-90C0-5F1B-E91D-82920AFE9621}"/>
                    </a:ext>
                  </a:extLst>
                </p:cNvPr>
                <p:cNvPicPr/>
                <p:nvPr/>
              </p:nvPicPr>
              <p:blipFill>
                <a:blip r:embed="rId294"/>
                <a:stretch>
                  <a:fillRect/>
                </a:stretch>
              </p:blipFill>
              <p:spPr>
                <a:xfrm>
                  <a:off x="2584407" y="4483342"/>
                  <a:ext cx="143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3" name="Freihand 212">
                  <a:extLst>
                    <a:ext uri="{FF2B5EF4-FFF2-40B4-BE49-F238E27FC236}">
                      <a16:creationId xmlns:a16="http://schemas.microsoft.com/office/drawing/2014/main" id="{462BCE47-1131-87AE-0492-CF223AE45BB3}"/>
                    </a:ext>
                  </a:extLst>
                </p14:cNvPr>
                <p14:cNvContentPartPr/>
                <p14:nvPr/>
              </p14:nvContentPartPr>
              <p14:xfrm>
                <a:off x="374367" y="5827222"/>
                <a:ext cx="182520" cy="233280"/>
              </p14:xfrm>
            </p:contentPart>
          </mc:Choice>
          <mc:Fallback>
            <p:pic>
              <p:nvPicPr>
                <p:cNvPr id="213" name="Freihand 212">
                  <a:extLst>
                    <a:ext uri="{FF2B5EF4-FFF2-40B4-BE49-F238E27FC236}">
                      <a16:creationId xmlns:a16="http://schemas.microsoft.com/office/drawing/2014/main" id="{462BCE47-1131-87AE-0492-CF223AE45BB3}"/>
                    </a:ext>
                  </a:extLst>
                </p:cNvPr>
                <p:cNvPicPr/>
                <p:nvPr/>
              </p:nvPicPr>
              <p:blipFill>
                <a:blip r:embed="rId296"/>
                <a:stretch>
                  <a:fillRect/>
                </a:stretch>
              </p:blipFill>
              <p:spPr>
                <a:xfrm>
                  <a:off x="365367" y="5818582"/>
                  <a:ext cx="200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5" name="Freihand 214">
                  <a:extLst>
                    <a:ext uri="{FF2B5EF4-FFF2-40B4-BE49-F238E27FC236}">
                      <a16:creationId xmlns:a16="http://schemas.microsoft.com/office/drawing/2014/main" id="{7369C895-9866-C4F6-1B88-990DF6A49EC7}"/>
                    </a:ext>
                  </a:extLst>
                </p14:cNvPr>
                <p14:cNvContentPartPr/>
                <p14:nvPr/>
              </p14:nvContentPartPr>
              <p14:xfrm>
                <a:off x="742647" y="5634262"/>
                <a:ext cx="119520" cy="373680"/>
              </p14:xfrm>
            </p:contentPart>
          </mc:Choice>
          <mc:Fallback>
            <p:pic>
              <p:nvPicPr>
                <p:cNvPr id="215" name="Freihand 214">
                  <a:extLst>
                    <a:ext uri="{FF2B5EF4-FFF2-40B4-BE49-F238E27FC236}">
                      <a16:creationId xmlns:a16="http://schemas.microsoft.com/office/drawing/2014/main" id="{7369C895-9866-C4F6-1B88-990DF6A49EC7}"/>
                    </a:ext>
                  </a:extLst>
                </p:cNvPr>
                <p:cNvPicPr/>
                <p:nvPr/>
              </p:nvPicPr>
              <p:blipFill>
                <a:blip r:embed="rId298"/>
                <a:stretch>
                  <a:fillRect/>
                </a:stretch>
              </p:blipFill>
              <p:spPr>
                <a:xfrm>
                  <a:off x="734007" y="5625262"/>
                  <a:ext cx="13716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6" name="Freihand 215">
                  <a:extLst>
                    <a:ext uri="{FF2B5EF4-FFF2-40B4-BE49-F238E27FC236}">
                      <a16:creationId xmlns:a16="http://schemas.microsoft.com/office/drawing/2014/main" id="{E6B3C661-EB56-6957-2547-A56BA2338ADF}"/>
                    </a:ext>
                  </a:extLst>
                </p14:cNvPr>
                <p14:cNvContentPartPr/>
                <p14:nvPr/>
              </p14:nvContentPartPr>
              <p14:xfrm>
                <a:off x="860727" y="5693662"/>
                <a:ext cx="190800" cy="160560"/>
              </p14:xfrm>
            </p:contentPart>
          </mc:Choice>
          <mc:Fallback>
            <p:pic>
              <p:nvPicPr>
                <p:cNvPr id="216" name="Freihand 215">
                  <a:extLst>
                    <a:ext uri="{FF2B5EF4-FFF2-40B4-BE49-F238E27FC236}">
                      <a16:creationId xmlns:a16="http://schemas.microsoft.com/office/drawing/2014/main" id="{E6B3C661-EB56-6957-2547-A56BA2338ADF}"/>
                    </a:ext>
                  </a:extLst>
                </p:cNvPr>
                <p:cNvPicPr/>
                <p:nvPr/>
              </p:nvPicPr>
              <p:blipFill>
                <a:blip r:embed="rId300"/>
                <a:stretch>
                  <a:fillRect/>
                </a:stretch>
              </p:blipFill>
              <p:spPr>
                <a:xfrm>
                  <a:off x="852087" y="5685022"/>
                  <a:ext cx="208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7" name="Freihand 216">
                  <a:extLst>
                    <a:ext uri="{FF2B5EF4-FFF2-40B4-BE49-F238E27FC236}">
                      <a16:creationId xmlns:a16="http://schemas.microsoft.com/office/drawing/2014/main" id="{08152F6C-5125-FD82-7290-A0397598AC79}"/>
                    </a:ext>
                  </a:extLst>
                </p14:cNvPr>
                <p14:cNvContentPartPr/>
                <p14:nvPr/>
              </p14:nvContentPartPr>
              <p14:xfrm>
                <a:off x="927327" y="5586382"/>
                <a:ext cx="45720" cy="14760"/>
              </p14:xfrm>
            </p:contentPart>
          </mc:Choice>
          <mc:Fallback>
            <p:pic>
              <p:nvPicPr>
                <p:cNvPr id="217" name="Freihand 216">
                  <a:extLst>
                    <a:ext uri="{FF2B5EF4-FFF2-40B4-BE49-F238E27FC236}">
                      <a16:creationId xmlns:a16="http://schemas.microsoft.com/office/drawing/2014/main" id="{08152F6C-5125-FD82-7290-A0397598AC79}"/>
                    </a:ext>
                  </a:extLst>
                </p:cNvPr>
                <p:cNvPicPr/>
                <p:nvPr/>
              </p:nvPicPr>
              <p:blipFill>
                <a:blip r:embed="rId302"/>
                <a:stretch>
                  <a:fillRect/>
                </a:stretch>
              </p:blipFill>
              <p:spPr>
                <a:xfrm>
                  <a:off x="918687" y="5577382"/>
                  <a:ext cx="63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8" name="Freihand 217">
                  <a:extLst>
                    <a:ext uri="{FF2B5EF4-FFF2-40B4-BE49-F238E27FC236}">
                      <a16:creationId xmlns:a16="http://schemas.microsoft.com/office/drawing/2014/main" id="{D621A7A9-4563-2C1F-3A6D-A98DE0EE0163}"/>
                    </a:ext>
                  </a:extLst>
                </p14:cNvPr>
                <p14:cNvContentPartPr/>
                <p14:nvPr/>
              </p14:nvContentPartPr>
              <p14:xfrm>
                <a:off x="1213167" y="5588902"/>
                <a:ext cx="87480" cy="170280"/>
              </p14:xfrm>
            </p:contentPart>
          </mc:Choice>
          <mc:Fallback>
            <p:pic>
              <p:nvPicPr>
                <p:cNvPr id="218" name="Freihand 217">
                  <a:extLst>
                    <a:ext uri="{FF2B5EF4-FFF2-40B4-BE49-F238E27FC236}">
                      <a16:creationId xmlns:a16="http://schemas.microsoft.com/office/drawing/2014/main" id="{D621A7A9-4563-2C1F-3A6D-A98DE0EE0163}"/>
                    </a:ext>
                  </a:extLst>
                </p:cNvPr>
                <p:cNvPicPr/>
                <p:nvPr/>
              </p:nvPicPr>
              <p:blipFill>
                <a:blip r:embed="rId304"/>
                <a:stretch>
                  <a:fillRect/>
                </a:stretch>
              </p:blipFill>
              <p:spPr>
                <a:xfrm>
                  <a:off x="1204167" y="5580262"/>
                  <a:ext cx="1051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9" name="Freihand 218">
                  <a:extLst>
                    <a:ext uri="{FF2B5EF4-FFF2-40B4-BE49-F238E27FC236}">
                      <a16:creationId xmlns:a16="http://schemas.microsoft.com/office/drawing/2014/main" id="{B86C8110-B7C6-8654-60EA-ACFC8D5B37D5}"/>
                    </a:ext>
                  </a:extLst>
                </p14:cNvPr>
                <p14:cNvContentPartPr/>
                <p14:nvPr/>
              </p14:nvContentPartPr>
              <p14:xfrm>
                <a:off x="1291647" y="5427982"/>
                <a:ext cx="242640" cy="255960"/>
              </p14:xfrm>
            </p:contentPart>
          </mc:Choice>
          <mc:Fallback>
            <p:pic>
              <p:nvPicPr>
                <p:cNvPr id="219" name="Freihand 218">
                  <a:extLst>
                    <a:ext uri="{FF2B5EF4-FFF2-40B4-BE49-F238E27FC236}">
                      <a16:creationId xmlns:a16="http://schemas.microsoft.com/office/drawing/2014/main" id="{B86C8110-B7C6-8654-60EA-ACFC8D5B37D5}"/>
                    </a:ext>
                  </a:extLst>
                </p:cNvPr>
                <p:cNvPicPr/>
                <p:nvPr/>
              </p:nvPicPr>
              <p:blipFill>
                <a:blip r:embed="rId306"/>
                <a:stretch>
                  <a:fillRect/>
                </a:stretch>
              </p:blipFill>
              <p:spPr>
                <a:xfrm>
                  <a:off x="1283007" y="5418982"/>
                  <a:ext cx="260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0" name="Freihand 219">
                  <a:extLst>
                    <a:ext uri="{FF2B5EF4-FFF2-40B4-BE49-F238E27FC236}">
                      <a16:creationId xmlns:a16="http://schemas.microsoft.com/office/drawing/2014/main" id="{FE5D7117-8C12-3731-F3D1-00C7EBFB4450}"/>
                    </a:ext>
                  </a:extLst>
                </p14:cNvPr>
                <p14:cNvContentPartPr/>
                <p14:nvPr/>
              </p14:nvContentPartPr>
              <p14:xfrm>
                <a:off x="1451487" y="5386222"/>
                <a:ext cx="6480" cy="9720"/>
              </p14:xfrm>
            </p:contentPart>
          </mc:Choice>
          <mc:Fallback>
            <p:pic>
              <p:nvPicPr>
                <p:cNvPr id="220" name="Freihand 219">
                  <a:extLst>
                    <a:ext uri="{FF2B5EF4-FFF2-40B4-BE49-F238E27FC236}">
                      <a16:creationId xmlns:a16="http://schemas.microsoft.com/office/drawing/2014/main" id="{FE5D7117-8C12-3731-F3D1-00C7EBFB4450}"/>
                    </a:ext>
                  </a:extLst>
                </p:cNvPr>
                <p:cNvPicPr/>
                <p:nvPr/>
              </p:nvPicPr>
              <p:blipFill>
                <a:blip r:embed="rId308"/>
                <a:stretch>
                  <a:fillRect/>
                </a:stretch>
              </p:blipFill>
              <p:spPr>
                <a:xfrm>
                  <a:off x="1442847" y="5377222"/>
                  <a:ext cx="24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1" name="Freihand 220">
                  <a:extLst>
                    <a:ext uri="{FF2B5EF4-FFF2-40B4-BE49-F238E27FC236}">
                      <a16:creationId xmlns:a16="http://schemas.microsoft.com/office/drawing/2014/main" id="{856780E3-A0AD-D2F7-2096-23503FEF317B}"/>
                    </a:ext>
                  </a:extLst>
                </p14:cNvPr>
                <p14:cNvContentPartPr/>
                <p14:nvPr/>
              </p14:nvContentPartPr>
              <p14:xfrm>
                <a:off x="1514127" y="5376502"/>
                <a:ext cx="35280" cy="180000"/>
              </p14:xfrm>
            </p:contentPart>
          </mc:Choice>
          <mc:Fallback>
            <p:pic>
              <p:nvPicPr>
                <p:cNvPr id="221" name="Freihand 220">
                  <a:extLst>
                    <a:ext uri="{FF2B5EF4-FFF2-40B4-BE49-F238E27FC236}">
                      <a16:creationId xmlns:a16="http://schemas.microsoft.com/office/drawing/2014/main" id="{856780E3-A0AD-D2F7-2096-23503FEF317B}"/>
                    </a:ext>
                  </a:extLst>
                </p:cNvPr>
                <p:cNvPicPr/>
                <p:nvPr/>
              </p:nvPicPr>
              <p:blipFill>
                <a:blip r:embed="rId310"/>
                <a:stretch>
                  <a:fillRect/>
                </a:stretch>
              </p:blipFill>
              <p:spPr>
                <a:xfrm>
                  <a:off x="1505127" y="5367502"/>
                  <a:ext cx="52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2" name="Freihand 221">
                  <a:extLst>
                    <a:ext uri="{FF2B5EF4-FFF2-40B4-BE49-F238E27FC236}">
                      <a16:creationId xmlns:a16="http://schemas.microsoft.com/office/drawing/2014/main" id="{386525F9-7976-740F-230A-2D79A6C5BC03}"/>
                    </a:ext>
                  </a:extLst>
                </p14:cNvPr>
                <p14:cNvContentPartPr/>
                <p14:nvPr/>
              </p14:nvContentPartPr>
              <p14:xfrm>
                <a:off x="1596567" y="5350582"/>
                <a:ext cx="295560" cy="295560"/>
              </p14:xfrm>
            </p:contentPart>
          </mc:Choice>
          <mc:Fallback>
            <p:pic>
              <p:nvPicPr>
                <p:cNvPr id="222" name="Freihand 221">
                  <a:extLst>
                    <a:ext uri="{FF2B5EF4-FFF2-40B4-BE49-F238E27FC236}">
                      <a16:creationId xmlns:a16="http://schemas.microsoft.com/office/drawing/2014/main" id="{386525F9-7976-740F-230A-2D79A6C5BC03}"/>
                    </a:ext>
                  </a:extLst>
                </p:cNvPr>
                <p:cNvPicPr/>
                <p:nvPr/>
              </p:nvPicPr>
              <p:blipFill>
                <a:blip r:embed="rId312"/>
                <a:stretch>
                  <a:fillRect/>
                </a:stretch>
              </p:blipFill>
              <p:spPr>
                <a:xfrm>
                  <a:off x="1587567" y="5341942"/>
                  <a:ext cx="3132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3" name="Freihand 222">
                  <a:extLst>
                    <a:ext uri="{FF2B5EF4-FFF2-40B4-BE49-F238E27FC236}">
                      <a16:creationId xmlns:a16="http://schemas.microsoft.com/office/drawing/2014/main" id="{05385AD2-C62E-7DC6-33F2-3BA01D4A594B}"/>
                    </a:ext>
                  </a:extLst>
                </p14:cNvPr>
                <p14:cNvContentPartPr/>
                <p14:nvPr/>
              </p14:nvContentPartPr>
              <p14:xfrm>
                <a:off x="1915527" y="5165182"/>
                <a:ext cx="162360" cy="199440"/>
              </p14:xfrm>
            </p:contentPart>
          </mc:Choice>
          <mc:Fallback>
            <p:pic>
              <p:nvPicPr>
                <p:cNvPr id="223" name="Freihand 222">
                  <a:extLst>
                    <a:ext uri="{FF2B5EF4-FFF2-40B4-BE49-F238E27FC236}">
                      <a16:creationId xmlns:a16="http://schemas.microsoft.com/office/drawing/2014/main" id="{05385AD2-C62E-7DC6-33F2-3BA01D4A594B}"/>
                    </a:ext>
                  </a:extLst>
                </p:cNvPr>
                <p:cNvPicPr/>
                <p:nvPr/>
              </p:nvPicPr>
              <p:blipFill>
                <a:blip r:embed="rId314"/>
                <a:stretch>
                  <a:fillRect/>
                </a:stretch>
              </p:blipFill>
              <p:spPr>
                <a:xfrm>
                  <a:off x="1906887" y="5156182"/>
                  <a:ext cx="180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4" name="Freihand 223">
                  <a:extLst>
                    <a:ext uri="{FF2B5EF4-FFF2-40B4-BE49-F238E27FC236}">
                      <a16:creationId xmlns:a16="http://schemas.microsoft.com/office/drawing/2014/main" id="{054EB15D-6C0F-8D49-5A35-FC524E95DF1D}"/>
                    </a:ext>
                  </a:extLst>
                </p14:cNvPr>
                <p14:cNvContentPartPr/>
                <p14:nvPr/>
              </p14:nvContentPartPr>
              <p14:xfrm>
                <a:off x="2114967" y="5177782"/>
                <a:ext cx="87120" cy="138240"/>
              </p14:xfrm>
            </p:contentPart>
          </mc:Choice>
          <mc:Fallback>
            <p:pic>
              <p:nvPicPr>
                <p:cNvPr id="224" name="Freihand 223">
                  <a:extLst>
                    <a:ext uri="{FF2B5EF4-FFF2-40B4-BE49-F238E27FC236}">
                      <a16:creationId xmlns:a16="http://schemas.microsoft.com/office/drawing/2014/main" id="{054EB15D-6C0F-8D49-5A35-FC524E95DF1D}"/>
                    </a:ext>
                  </a:extLst>
                </p:cNvPr>
                <p:cNvPicPr/>
                <p:nvPr/>
              </p:nvPicPr>
              <p:blipFill>
                <a:blip r:embed="rId316"/>
                <a:stretch>
                  <a:fillRect/>
                </a:stretch>
              </p:blipFill>
              <p:spPr>
                <a:xfrm>
                  <a:off x="2105967" y="5168782"/>
                  <a:ext cx="104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6" name="Freihand 225">
                  <a:extLst>
                    <a:ext uri="{FF2B5EF4-FFF2-40B4-BE49-F238E27FC236}">
                      <a16:creationId xmlns:a16="http://schemas.microsoft.com/office/drawing/2014/main" id="{00A9E56E-B7DA-1FA0-2F3D-4AA0504D957A}"/>
                    </a:ext>
                  </a:extLst>
                </p14:cNvPr>
                <p14:cNvContentPartPr/>
                <p14:nvPr/>
              </p14:nvContentPartPr>
              <p14:xfrm>
                <a:off x="205887" y="6371182"/>
                <a:ext cx="86400" cy="139680"/>
              </p14:xfrm>
            </p:contentPart>
          </mc:Choice>
          <mc:Fallback>
            <p:pic>
              <p:nvPicPr>
                <p:cNvPr id="226" name="Freihand 225">
                  <a:extLst>
                    <a:ext uri="{FF2B5EF4-FFF2-40B4-BE49-F238E27FC236}">
                      <a16:creationId xmlns:a16="http://schemas.microsoft.com/office/drawing/2014/main" id="{00A9E56E-B7DA-1FA0-2F3D-4AA0504D957A}"/>
                    </a:ext>
                  </a:extLst>
                </p:cNvPr>
                <p:cNvPicPr/>
                <p:nvPr/>
              </p:nvPicPr>
              <p:blipFill>
                <a:blip r:embed="rId318"/>
                <a:stretch>
                  <a:fillRect/>
                </a:stretch>
              </p:blipFill>
              <p:spPr>
                <a:xfrm>
                  <a:off x="197247" y="6362182"/>
                  <a:ext cx="104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7" name="Freihand 226">
                  <a:extLst>
                    <a:ext uri="{FF2B5EF4-FFF2-40B4-BE49-F238E27FC236}">
                      <a16:creationId xmlns:a16="http://schemas.microsoft.com/office/drawing/2014/main" id="{B9EC1410-4FC6-8D9C-59D6-D8172D1A8C97}"/>
                    </a:ext>
                  </a:extLst>
                </p14:cNvPr>
                <p14:cNvContentPartPr/>
                <p14:nvPr/>
              </p14:nvContentPartPr>
              <p14:xfrm>
                <a:off x="185007" y="6269662"/>
                <a:ext cx="157320" cy="151560"/>
              </p14:xfrm>
            </p:contentPart>
          </mc:Choice>
          <mc:Fallback>
            <p:pic>
              <p:nvPicPr>
                <p:cNvPr id="227" name="Freihand 226">
                  <a:extLst>
                    <a:ext uri="{FF2B5EF4-FFF2-40B4-BE49-F238E27FC236}">
                      <a16:creationId xmlns:a16="http://schemas.microsoft.com/office/drawing/2014/main" id="{B9EC1410-4FC6-8D9C-59D6-D8172D1A8C97}"/>
                    </a:ext>
                  </a:extLst>
                </p:cNvPr>
                <p:cNvPicPr/>
                <p:nvPr/>
              </p:nvPicPr>
              <p:blipFill>
                <a:blip r:embed="rId320"/>
                <a:stretch>
                  <a:fillRect/>
                </a:stretch>
              </p:blipFill>
              <p:spPr>
                <a:xfrm>
                  <a:off x="176007" y="6260662"/>
                  <a:ext cx="174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8" name="Freihand 227">
                  <a:extLst>
                    <a:ext uri="{FF2B5EF4-FFF2-40B4-BE49-F238E27FC236}">
                      <a16:creationId xmlns:a16="http://schemas.microsoft.com/office/drawing/2014/main" id="{086B7F42-E822-045F-2FE4-06E7963F8816}"/>
                    </a:ext>
                  </a:extLst>
                </p14:cNvPr>
                <p14:cNvContentPartPr/>
                <p14:nvPr/>
              </p14:nvContentPartPr>
              <p14:xfrm>
                <a:off x="317487" y="6276862"/>
                <a:ext cx="309960" cy="252000"/>
              </p14:xfrm>
            </p:contentPart>
          </mc:Choice>
          <mc:Fallback>
            <p:pic>
              <p:nvPicPr>
                <p:cNvPr id="228" name="Freihand 227">
                  <a:extLst>
                    <a:ext uri="{FF2B5EF4-FFF2-40B4-BE49-F238E27FC236}">
                      <a16:creationId xmlns:a16="http://schemas.microsoft.com/office/drawing/2014/main" id="{086B7F42-E822-045F-2FE4-06E7963F8816}"/>
                    </a:ext>
                  </a:extLst>
                </p:cNvPr>
                <p:cNvPicPr/>
                <p:nvPr/>
              </p:nvPicPr>
              <p:blipFill>
                <a:blip r:embed="rId322"/>
                <a:stretch>
                  <a:fillRect/>
                </a:stretch>
              </p:blipFill>
              <p:spPr>
                <a:xfrm>
                  <a:off x="308487" y="6267862"/>
                  <a:ext cx="327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9" name="Freihand 228">
                  <a:extLst>
                    <a:ext uri="{FF2B5EF4-FFF2-40B4-BE49-F238E27FC236}">
                      <a16:creationId xmlns:a16="http://schemas.microsoft.com/office/drawing/2014/main" id="{AEC3E2AD-2846-3169-4BEC-1C0EB05162C5}"/>
                    </a:ext>
                  </a:extLst>
                </p14:cNvPr>
                <p14:cNvContentPartPr/>
                <p14:nvPr/>
              </p14:nvContentPartPr>
              <p14:xfrm>
                <a:off x="557247" y="6206662"/>
                <a:ext cx="6120" cy="20520"/>
              </p14:xfrm>
            </p:contentPart>
          </mc:Choice>
          <mc:Fallback>
            <p:pic>
              <p:nvPicPr>
                <p:cNvPr id="229" name="Freihand 228">
                  <a:extLst>
                    <a:ext uri="{FF2B5EF4-FFF2-40B4-BE49-F238E27FC236}">
                      <a16:creationId xmlns:a16="http://schemas.microsoft.com/office/drawing/2014/main" id="{AEC3E2AD-2846-3169-4BEC-1C0EB05162C5}"/>
                    </a:ext>
                  </a:extLst>
                </p:cNvPr>
                <p:cNvPicPr/>
                <p:nvPr/>
              </p:nvPicPr>
              <p:blipFill>
                <a:blip r:embed="rId164"/>
                <a:stretch>
                  <a:fillRect/>
                </a:stretch>
              </p:blipFill>
              <p:spPr>
                <a:xfrm>
                  <a:off x="548607" y="6197662"/>
                  <a:ext cx="23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0" name="Freihand 229">
                  <a:extLst>
                    <a:ext uri="{FF2B5EF4-FFF2-40B4-BE49-F238E27FC236}">
                      <a16:creationId xmlns:a16="http://schemas.microsoft.com/office/drawing/2014/main" id="{ACC82987-2BDA-3A4E-F345-5DB6E01CDD85}"/>
                    </a:ext>
                  </a:extLst>
                </p14:cNvPr>
                <p14:cNvContentPartPr/>
                <p14:nvPr/>
              </p14:nvContentPartPr>
              <p14:xfrm>
                <a:off x="602247" y="6072742"/>
                <a:ext cx="237240" cy="246240"/>
              </p14:xfrm>
            </p:contentPart>
          </mc:Choice>
          <mc:Fallback>
            <p:pic>
              <p:nvPicPr>
                <p:cNvPr id="230" name="Freihand 229">
                  <a:extLst>
                    <a:ext uri="{FF2B5EF4-FFF2-40B4-BE49-F238E27FC236}">
                      <a16:creationId xmlns:a16="http://schemas.microsoft.com/office/drawing/2014/main" id="{ACC82987-2BDA-3A4E-F345-5DB6E01CDD85}"/>
                    </a:ext>
                  </a:extLst>
                </p:cNvPr>
                <p:cNvPicPr/>
                <p:nvPr/>
              </p:nvPicPr>
              <p:blipFill>
                <a:blip r:embed="rId325"/>
                <a:stretch>
                  <a:fillRect/>
                </a:stretch>
              </p:blipFill>
              <p:spPr>
                <a:xfrm>
                  <a:off x="593607" y="6064102"/>
                  <a:ext cx="2548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1" name="Freihand 230">
                  <a:extLst>
                    <a:ext uri="{FF2B5EF4-FFF2-40B4-BE49-F238E27FC236}">
                      <a16:creationId xmlns:a16="http://schemas.microsoft.com/office/drawing/2014/main" id="{010C2ADE-F3F4-00B7-CF61-6FDB564E531B}"/>
                    </a:ext>
                  </a:extLst>
                </p14:cNvPr>
                <p14:cNvContentPartPr/>
                <p14:nvPr/>
              </p14:nvContentPartPr>
              <p14:xfrm>
                <a:off x="840207" y="6043582"/>
                <a:ext cx="367200" cy="190080"/>
              </p14:xfrm>
            </p:contentPart>
          </mc:Choice>
          <mc:Fallback>
            <p:pic>
              <p:nvPicPr>
                <p:cNvPr id="231" name="Freihand 230">
                  <a:extLst>
                    <a:ext uri="{FF2B5EF4-FFF2-40B4-BE49-F238E27FC236}">
                      <a16:creationId xmlns:a16="http://schemas.microsoft.com/office/drawing/2014/main" id="{010C2ADE-F3F4-00B7-CF61-6FDB564E531B}"/>
                    </a:ext>
                  </a:extLst>
                </p:cNvPr>
                <p:cNvPicPr/>
                <p:nvPr/>
              </p:nvPicPr>
              <p:blipFill>
                <a:blip r:embed="rId327"/>
                <a:stretch>
                  <a:fillRect/>
                </a:stretch>
              </p:blipFill>
              <p:spPr>
                <a:xfrm>
                  <a:off x="831567" y="6034582"/>
                  <a:ext cx="384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2" name="Freihand 231">
                  <a:extLst>
                    <a:ext uri="{FF2B5EF4-FFF2-40B4-BE49-F238E27FC236}">
                      <a16:creationId xmlns:a16="http://schemas.microsoft.com/office/drawing/2014/main" id="{F57B03CD-368E-AF76-D0A2-E27585A21503}"/>
                    </a:ext>
                  </a:extLst>
                </p14:cNvPr>
                <p14:cNvContentPartPr/>
                <p14:nvPr/>
              </p14:nvContentPartPr>
              <p14:xfrm>
                <a:off x="1241967" y="5951422"/>
                <a:ext cx="176760" cy="73440"/>
              </p14:xfrm>
            </p:contentPart>
          </mc:Choice>
          <mc:Fallback>
            <p:pic>
              <p:nvPicPr>
                <p:cNvPr id="232" name="Freihand 231">
                  <a:extLst>
                    <a:ext uri="{FF2B5EF4-FFF2-40B4-BE49-F238E27FC236}">
                      <a16:creationId xmlns:a16="http://schemas.microsoft.com/office/drawing/2014/main" id="{F57B03CD-368E-AF76-D0A2-E27585A21503}"/>
                    </a:ext>
                  </a:extLst>
                </p:cNvPr>
                <p:cNvPicPr/>
                <p:nvPr/>
              </p:nvPicPr>
              <p:blipFill>
                <a:blip r:embed="rId329"/>
                <a:stretch>
                  <a:fillRect/>
                </a:stretch>
              </p:blipFill>
              <p:spPr>
                <a:xfrm>
                  <a:off x="1233327" y="5942422"/>
                  <a:ext cx="194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3" name="Freihand 232">
                  <a:extLst>
                    <a:ext uri="{FF2B5EF4-FFF2-40B4-BE49-F238E27FC236}">
                      <a16:creationId xmlns:a16="http://schemas.microsoft.com/office/drawing/2014/main" id="{0BD8912B-CFCB-0AE1-2C77-17139740A41A}"/>
                    </a:ext>
                  </a:extLst>
                </p14:cNvPr>
                <p14:cNvContentPartPr/>
                <p14:nvPr/>
              </p14:nvContentPartPr>
              <p14:xfrm>
                <a:off x="1506207" y="5829382"/>
                <a:ext cx="288000" cy="163440"/>
              </p14:xfrm>
            </p:contentPart>
          </mc:Choice>
          <mc:Fallback>
            <p:pic>
              <p:nvPicPr>
                <p:cNvPr id="233" name="Freihand 232">
                  <a:extLst>
                    <a:ext uri="{FF2B5EF4-FFF2-40B4-BE49-F238E27FC236}">
                      <a16:creationId xmlns:a16="http://schemas.microsoft.com/office/drawing/2014/main" id="{0BD8912B-CFCB-0AE1-2C77-17139740A41A}"/>
                    </a:ext>
                  </a:extLst>
                </p:cNvPr>
                <p:cNvPicPr/>
                <p:nvPr/>
              </p:nvPicPr>
              <p:blipFill>
                <a:blip r:embed="rId331"/>
                <a:stretch>
                  <a:fillRect/>
                </a:stretch>
              </p:blipFill>
              <p:spPr>
                <a:xfrm>
                  <a:off x="1497567" y="5820382"/>
                  <a:ext cx="305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4" name="Freihand 233">
                  <a:extLst>
                    <a:ext uri="{FF2B5EF4-FFF2-40B4-BE49-F238E27FC236}">
                      <a16:creationId xmlns:a16="http://schemas.microsoft.com/office/drawing/2014/main" id="{701675FA-9450-1EAB-422B-1E2811ACDD6E}"/>
                    </a:ext>
                  </a:extLst>
                </p14:cNvPr>
                <p14:cNvContentPartPr/>
                <p14:nvPr/>
              </p14:nvContentPartPr>
              <p14:xfrm>
                <a:off x="1888167" y="5631382"/>
                <a:ext cx="157680" cy="257760"/>
              </p14:xfrm>
            </p:contentPart>
          </mc:Choice>
          <mc:Fallback>
            <p:pic>
              <p:nvPicPr>
                <p:cNvPr id="234" name="Freihand 233">
                  <a:extLst>
                    <a:ext uri="{FF2B5EF4-FFF2-40B4-BE49-F238E27FC236}">
                      <a16:creationId xmlns:a16="http://schemas.microsoft.com/office/drawing/2014/main" id="{701675FA-9450-1EAB-422B-1E2811ACDD6E}"/>
                    </a:ext>
                  </a:extLst>
                </p:cNvPr>
                <p:cNvPicPr/>
                <p:nvPr/>
              </p:nvPicPr>
              <p:blipFill>
                <a:blip r:embed="rId333"/>
                <a:stretch>
                  <a:fillRect/>
                </a:stretch>
              </p:blipFill>
              <p:spPr>
                <a:xfrm>
                  <a:off x="1879167" y="5622742"/>
                  <a:ext cx="175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5" name="Freihand 234">
                  <a:extLst>
                    <a:ext uri="{FF2B5EF4-FFF2-40B4-BE49-F238E27FC236}">
                      <a16:creationId xmlns:a16="http://schemas.microsoft.com/office/drawing/2014/main" id="{1AE2CB9A-96BE-A54E-58B8-D49231D9B4D9}"/>
                    </a:ext>
                  </a:extLst>
                </p14:cNvPr>
                <p14:cNvContentPartPr/>
                <p14:nvPr/>
              </p14:nvContentPartPr>
              <p14:xfrm>
                <a:off x="2177247" y="5504662"/>
                <a:ext cx="203040" cy="151920"/>
              </p14:xfrm>
            </p:contentPart>
          </mc:Choice>
          <mc:Fallback>
            <p:pic>
              <p:nvPicPr>
                <p:cNvPr id="235" name="Freihand 234">
                  <a:extLst>
                    <a:ext uri="{FF2B5EF4-FFF2-40B4-BE49-F238E27FC236}">
                      <a16:creationId xmlns:a16="http://schemas.microsoft.com/office/drawing/2014/main" id="{1AE2CB9A-96BE-A54E-58B8-D49231D9B4D9}"/>
                    </a:ext>
                  </a:extLst>
                </p:cNvPr>
                <p:cNvPicPr/>
                <p:nvPr/>
              </p:nvPicPr>
              <p:blipFill>
                <a:blip r:embed="rId335"/>
                <a:stretch>
                  <a:fillRect/>
                </a:stretch>
              </p:blipFill>
              <p:spPr>
                <a:xfrm>
                  <a:off x="2168247" y="5496022"/>
                  <a:ext cx="220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6" name="Freihand 235">
                  <a:extLst>
                    <a:ext uri="{FF2B5EF4-FFF2-40B4-BE49-F238E27FC236}">
                      <a16:creationId xmlns:a16="http://schemas.microsoft.com/office/drawing/2014/main" id="{D3EF6B2E-C9EF-339E-CA6B-9B30908C3A7E}"/>
                    </a:ext>
                  </a:extLst>
                </p14:cNvPr>
                <p14:cNvContentPartPr/>
                <p14:nvPr/>
              </p14:nvContentPartPr>
              <p14:xfrm>
                <a:off x="2393247" y="5321782"/>
                <a:ext cx="127440" cy="237240"/>
              </p14:xfrm>
            </p:contentPart>
          </mc:Choice>
          <mc:Fallback>
            <p:pic>
              <p:nvPicPr>
                <p:cNvPr id="236" name="Freihand 235">
                  <a:extLst>
                    <a:ext uri="{FF2B5EF4-FFF2-40B4-BE49-F238E27FC236}">
                      <a16:creationId xmlns:a16="http://schemas.microsoft.com/office/drawing/2014/main" id="{D3EF6B2E-C9EF-339E-CA6B-9B30908C3A7E}"/>
                    </a:ext>
                  </a:extLst>
                </p:cNvPr>
                <p:cNvPicPr/>
                <p:nvPr/>
              </p:nvPicPr>
              <p:blipFill>
                <a:blip r:embed="rId337"/>
                <a:stretch>
                  <a:fillRect/>
                </a:stretch>
              </p:blipFill>
              <p:spPr>
                <a:xfrm>
                  <a:off x="2384247" y="5313142"/>
                  <a:ext cx="145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8" name="Freihand 237">
                  <a:extLst>
                    <a:ext uri="{FF2B5EF4-FFF2-40B4-BE49-F238E27FC236}">
                      <a16:creationId xmlns:a16="http://schemas.microsoft.com/office/drawing/2014/main" id="{160A76FE-8D31-62A9-1D2D-7757A964A04B}"/>
                    </a:ext>
                  </a:extLst>
                </p14:cNvPr>
                <p14:cNvContentPartPr/>
                <p14:nvPr/>
              </p14:nvContentPartPr>
              <p14:xfrm>
                <a:off x="653727" y="6488542"/>
                <a:ext cx="194760" cy="197280"/>
              </p14:xfrm>
            </p:contentPart>
          </mc:Choice>
          <mc:Fallback>
            <p:pic>
              <p:nvPicPr>
                <p:cNvPr id="238" name="Freihand 237">
                  <a:extLst>
                    <a:ext uri="{FF2B5EF4-FFF2-40B4-BE49-F238E27FC236}">
                      <a16:creationId xmlns:a16="http://schemas.microsoft.com/office/drawing/2014/main" id="{160A76FE-8D31-62A9-1D2D-7757A964A04B}"/>
                    </a:ext>
                  </a:extLst>
                </p:cNvPr>
                <p:cNvPicPr/>
                <p:nvPr/>
              </p:nvPicPr>
              <p:blipFill>
                <a:blip r:embed="rId339"/>
                <a:stretch>
                  <a:fillRect/>
                </a:stretch>
              </p:blipFill>
              <p:spPr>
                <a:xfrm>
                  <a:off x="645087" y="6479902"/>
                  <a:ext cx="212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9" name="Freihand 238">
                  <a:extLst>
                    <a:ext uri="{FF2B5EF4-FFF2-40B4-BE49-F238E27FC236}">
                      <a16:creationId xmlns:a16="http://schemas.microsoft.com/office/drawing/2014/main" id="{E9D5711C-CD19-5329-7FC1-DD134AB9C6FA}"/>
                    </a:ext>
                  </a:extLst>
                </p14:cNvPr>
                <p14:cNvContentPartPr/>
                <p14:nvPr/>
              </p14:nvContentPartPr>
              <p14:xfrm>
                <a:off x="885567" y="6340942"/>
                <a:ext cx="127440" cy="182880"/>
              </p14:xfrm>
            </p:contentPart>
          </mc:Choice>
          <mc:Fallback>
            <p:pic>
              <p:nvPicPr>
                <p:cNvPr id="239" name="Freihand 238">
                  <a:extLst>
                    <a:ext uri="{FF2B5EF4-FFF2-40B4-BE49-F238E27FC236}">
                      <a16:creationId xmlns:a16="http://schemas.microsoft.com/office/drawing/2014/main" id="{E9D5711C-CD19-5329-7FC1-DD134AB9C6FA}"/>
                    </a:ext>
                  </a:extLst>
                </p:cNvPr>
                <p:cNvPicPr/>
                <p:nvPr/>
              </p:nvPicPr>
              <p:blipFill>
                <a:blip r:embed="rId341"/>
                <a:stretch>
                  <a:fillRect/>
                </a:stretch>
              </p:blipFill>
              <p:spPr>
                <a:xfrm>
                  <a:off x="876567" y="6331942"/>
                  <a:ext cx="145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0" name="Freihand 239">
                  <a:extLst>
                    <a:ext uri="{FF2B5EF4-FFF2-40B4-BE49-F238E27FC236}">
                      <a16:creationId xmlns:a16="http://schemas.microsoft.com/office/drawing/2014/main" id="{BD309641-ED50-6624-D496-AADF7FED6406}"/>
                    </a:ext>
                  </a:extLst>
                </p14:cNvPr>
                <p14:cNvContentPartPr/>
                <p14:nvPr/>
              </p14:nvContentPartPr>
              <p14:xfrm>
                <a:off x="1038207" y="6254542"/>
                <a:ext cx="213120" cy="194760"/>
              </p14:xfrm>
            </p:contentPart>
          </mc:Choice>
          <mc:Fallback>
            <p:pic>
              <p:nvPicPr>
                <p:cNvPr id="240" name="Freihand 239">
                  <a:extLst>
                    <a:ext uri="{FF2B5EF4-FFF2-40B4-BE49-F238E27FC236}">
                      <a16:creationId xmlns:a16="http://schemas.microsoft.com/office/drawing/2014/main" id="{BD309641-ED50-6624-D496-AADF7FED6406}"/>
                    </a:ext>
                  </a:extLst>
                </p:cNvPr>
                <p:cNvPicPr/>
                <p:nvPr/>
              </p:nvPicPr>
              <p:blipFill>
                <a:blip r:embed="rId343"/>
                <a:stretch>
                  <a:fillRect/>
                </a:stretch>
              </p:blipFill>
              <p:spPr>
                <a:xfrm>
                  <a:off x="1029567" y="6245902"/>
                  <a:ext cx="230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1" name="Freihand 240">
                  <a:extLst>
                    <a:ext uri="{FF2B5EF4-FFF2-40B4-BE49-F238E27FC236}">
                      <a16:creationId xmlns:a16="http://schemas.microsoft.com/office/drawing/2014/main" id="{D8B10611-2440-1D3C-1AFC-4B19FA8B4BF9}"/>
                    </a:ext>
                  </a:extLst>
                </p14:cNvPr>
                <p14:cNvContentPartPr/>
                <p14:nvPr/>
              </p14:nvContentPartPr>
              <p14:xfrm>
                <a:off x="1441407" y="6086422"/>
                <a:ext cx="230040" cy="280440"/>
              </p14:xfrm>
            </p:contentPart>
          </mc:Choice>
          <mc:Fallback>
            <p:pic>
              <p:nvPicPr>
                <p:cNvPr id="241" name="Freihand 240">
                  <a:extLst>
                    <a:ext uri="{FF2B5EF4-FFF2-40B4-BE49-F238E27FC236}">
                      <a16:creationId xmlns:a16="http://schemas.microsoft.com/office/drawing/2014/main" id="{D8B10611-2440-1D3C-1AFC-4B19FA8B4BF9}"/>
                    </a:ext>
                  </a:extLst>
                </p:cNvPr>
                <p:cNvPicPr/>
                <p:nvPr/>
              </p:nvPicPr>
              <p:blipFill>
                <a:blip r:embed="rId345"/>
                <a:stretch>
                  <a:fillRect/>
                </a:stretch>
              </p:blipFill>
              <p:spPr>
                <a:xfrm>
                  <a:off x="1432407" y="6077782"/>
                  <a:ext cx="2476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2" name="Freihand 241">
                  <a:extLst>
                    <a:ext uri="{FF2B5EF4-FFF2-40B4-BE49-F238E27FC236}">
                      <a16:creationId xmlns:a16="http://schemas.microsoft.com/office/drawing/2014/main" id="{FD391A06-7382-9C25-09D6-A822762B1FCC}"/>
                    </a:ext>
                  </a:extLst>
                </p14:cNvPr>
                <p14:cNvContentPartPr/>
                <p14:nvPr/>
              </p14:nvContentPartPr>
              <p14:xfrm>
                <a:off x="1712127" y="6120622"/>
                <a:ext cx="225000" cy="140040"/>
              </p14:xfrm>
            </p:contentPart>
          </mc:Choice>
          <mc:Fallback>
            <p:pic>
              <p:nvPicPr>
                <p:cNvPr id="242" name="Freihand 241">
                  <a:extLst>
                    <a:ext uri="{FF2B5EF4-FFF2-40B4-BE49-F238E27FC236}">
                      <a16:creationId xmlns:a16="http://schemas.microsoft.com/office/drawing/2014/main" id="{FD391A06-7382-9C25-09D6-A822762B1FCC}"/>
                    </a:ext>
                  </a:extLst>
                </p:cNvPr>
                <p:cNvPicPr/>
                <p:nvPr/>
              </p:nvPicPr>
              <p:blipFill>
                <a:blip r:embed="rId347"/>
                <a:stretch>
                  <a:fillRect/>
                </a:stretch>
              </p:blipFill>
              <p:spPr>
                <a:xfrm>
                  <a:off x="1703127" y="6111982"/>
                  <a:ext cx="242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3" name="Freihand 242">
                  <a:extLst>
                    <a:ext uri="{FF2B5EF4-FFF2-40B4-BE49-F238E27FC236}">
                      <a16:creationId xmlns:a16="http://schemas.microsoft.com/office/drawing/2014/main" id="{4429FA12-0610-2B85-4B85-271A9CBEC4A5}"/>
                    </a:ext>
                  </a:extLst>
                </p14:cNvPr>
                <p14:cNvContentPartPr/>
                <p14:nvPr/>
              </p14:nvContentPartPr>
              <p14:xfrm>
                <a:off x="1960527" y="5939902"/>
                <a:ext cx="104040" cy="256680"/>
              </p14:xfrm>
            </p:contentPart>
          </mc:Choice>
          <mc:Fallback>
            <p:pic>
              <p:nvPicPr>
                <p:cNvPr id="243" name="Freihand 242">
                  <a:extLst>
                    <a:ext uri="{FF2B5EF4-FFF2-40B4-BE49-F238E27FC236}">
                      <a16:creationId xmlns:a16="http://schemas.microsoft.com/office/drawing/2014/main" id="{4429FA12-0610-2B85-4B85-271A9CBEC4A5}"/>
                    </a:ext>
                  </a:extLst>
                </p:cNvPr>
                <p:cNvPicPr/>
                <p:nvPr/>
              </p:nvPicPr>
              <p:blipFill>
                <a:blip r:embed="rId349"/>
                <a:stretch>
                  <a:fillRect/>
                </a:stretch>
              </p:blipFill>
              <p:spPr>
                <a:xfrm>
                  <a:off x="1951527" y="5930902"/>
                  <a:ext cx="121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 name="Freihand 4">
                  <a:extLst>
                    <a:ext uri="{FF2B5EF4-FFF2-40B4-BE49-F238E27FC236}">
                      <a16:creationId xmlns:a16="http://schemas.microsoft.com/office/drawing/2014/main" id="{90783BF9-4100-D8C7-154E-2DA9720FB613}"/>
                    </a:ext>
                  </a:extLst>
                </p14:cNvPr>
                <p14:cNvContentPartPr/>
                <p14:nvPr/>
              </p14:nvContentPartPr>
              <p14:xfrm>
                <a:off x="2290647" y="81982"/>
                <a:ext cx="135720" cy="190800"/>
              </p14:xfrm>
            </p:contentPart>
          </mc:Choice>
          <mc:Fallback>
            <p:pic>
              <p:nvPicPr>
                <p:cNvPr id="5" name="Freihand 4">
                  <a:extLst>
                    <a:ext uri="{FF2B5EF4-FFF2-40B4-BE49-F238E27FC236}">
                      <a16:creationId xmlns:a16="http://schemas.microsoft.com/office/drawing/2014/main" id="{90783BF9-4100-D8C7-154E-2DA9720FB613}"/>
                    </a:ext>
                  </a:extLst>
                </p:cNvPr>
                <p:cNvPicPr/>
                <p:nvPr/>
              </p:nvPicPr>
              <p:blipFill>
                <a:blip r:embed="rId351"/>
                <a:stretch>
                  <a:fillRect/>
                </a:stretch>
              </p:blipFill>
              <p:spPr>
                <a:xfrm>
                  <a:off x="2281647" y="72982"/>
                  <a:ext cx="153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6" name="Freihand 5">
                  <a:extLst>
                    <a:ext uri="{FF2B5EF4-FFF2-40B4-BE49-F238E27FC236}">
                      <a16:creationId xmlns:a16="http://schemas.microsoft.com/office/drawing/2014/main" id="{D006ACB3-AAB3-9AA0-CAEB-F3F4610C0CB7}"/>
                    </a:ext>
                  </a:extLst>
                </p14:cNvPr>
                <p14:cNvContentPartPr/>
                <p14:nvPr/>
              </p14:nvContentPartPr>
              <p14:xfrm>
                <a:off x="2453367" y="212302"/>
                <a:ext cx="69480" cy="84600"/>
              </p14:xfrm>
            </p:contentPart>
          </mc:Choice>
          <mc:Fallback>
            <p:pic>
              <p:nvPicPr>
                <p:cNvPr id="6" name="Freihand 5">
                  <a:extLst>
                    <a:ext uri="{FF2B5EF4-FFF2-40B4-BE49-F238E27FC236}">
                      <a16:creationId xmlns:a16="http://schemas.microsoft.com/office/drawing/2014/main" id="{D006ACB3-AAB3-9AA0-CAEB-F3F4610C0CB7}"/>
                    </a:ext>
                  </a:extLst>
                </p:cNvPr>
                <p:cNvPicPr/>
                <p:nvPr/>
              </p:nvPicPr>
              <p:blipFill>
                <a:blip r:embed="rId353"/>
                <a:stretch>
                  <a:fillRect/>
                </a:stretch>
              </p:blipFill>
              <p:spPr>
                <a:xfrm>
                  <a:off x="2444727" y="203302"/>
                  <a:ext cx="87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7" name="Freihand 6">
                  <a:extLst>
                    <a:ext uri="{FF2B5EF4-FFF2-40B4-BE49-F238E27FC236}">
                      <a16:creationId xmlns:a16="http://schemas.microsoft.com/office/drawing/2014/main" id="{8841BD6B-FD8B-8360-9112-FF6C03573E55}"/>
                    </a:ext>
                  </a:extLst>
                </p14:cNvPr>
                <p14:cNvContentPartPr/>
                <p14:nvPr/>
              </p14:nvContentPartPr>
              <p14:xfrm>
                <a:off x="2247087" y="300502"/>
                <a:ext cx="375840" cy="34920"/>
              </p14:xfrm>
            </p:contentPart>
          </mc:Choice>
          <mc:Fallback>
            <p:pic>
              <p:nvPicPr>
                <p:cNvPr id="7" name="Freihand 6">
                  <a:extLst>
                    <a:ext uri="{FF2B5EF4-FFF2-40B4-BE49-F238E27FC236}">
                      <a16:creationId xmlns:a16="http://schemas.microsoft.com/office/drawing/2014/main" id="{8841BD6B-FD8B-8360-9112-FF6C03573E55}"/>
                    </a:ext>
                  </a:extLst>
                </p:cNvPr>
                <p:cNvPicPr/>
                <p:nvPr/>
              </p:nvPicPr>
              <p:blipFill>
                <a:blip r:embed="rId355"/>
                <a:stretch>
                  <a:fillRect/>
                </a:stretch>
              </p:blipFill>
              <p:spPr>
                <a:xfrm>
                  <a:off x="2238447" y="291862"/>
                  <a:ext cx="393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9" name="Freihand 8">
                  <a:extLst>
                    <a:ext uri="{FF2B5EF4-FFF2-40B4-BE49-F238E27FC236}">
                      <a16:creationId xmlns:a16="http://schemas.microsoft.com/office/drawing/2014/main" id="{5ACD5F28-8B33-38FC-F963-0DE27F78BFBD}"/>
                    </a:ext>
                  </a:extLst>
                </p14:cNvPr>
                <p14:cNvContentPartPr/>
                <p14:nvPr/>
              </p14:nvContentPartPr>
              <p14:xfrm>
                <a:off x="2356167" y="460342"/>
                <a:ext cx="11160" cy="120600"/>
              </p14:xfrm>
            </p:contentPart>
          </mc:Choice>
          <mc:Fallback>
            <p:pic>
              <p:nvPicPr>
                <p:cNvPr id="9" name="Freihand 8">
                  <a:extLst>
                    <a:ext uri="{FF2B5EF4-FFF2-40B4-BE49-F238E27FC236}">
                      <a16:creationId xmlns:a16="http://schemas.microsoft.com/office/drawing/2014/main" id="{5ACD5F28-8B33-38FC-F963-0DE27F78BFBD}"/>
                    </a:ext>
                  </a:extLst>
                </p:cNvPr>
                <p:cNvPicPr/>
                <p:nvPr/>
              </p:nvPicPr>
              <p:blipFill>
                <a:blip r:embed="rId357"/>
                <a:stretch>
                  <a:fillRect/>
                </a:stretch>
              </p:blipFill>
              <p:spPr>
                <a:xfrm>
                  <a:off x="2347167" y="451342"/>
                  <a:ext cx="28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0" name="Freihand 9">
                  <a:extLst>
                    <a:ext uri="{FF2B5EF4-FFF2-40B4-BE49-F238E27FC236}">
                      <a16:creationId xmlns:a16="http://schemas.microsoft.com/office/drawing/2014/main" id="{F1A53025-27E1-473A-4534-2AB9F48F1DB2}"/>
                    </a:ext>
                  </a:extLst>
                </p14:cNvPr>
                <p14:cNvContentPartPr/>
                <p14:nvPr/>
              </p14:nvContentPartPr>
              <p14:xfrm>
                <a:off x="2249247" y="405262"/>
                <a:ext cx="219240" cy="104400"/>
              </p14:xfrm>
            </p:contentPart>
          </mc:Choice>
          <mc:Fallback>
            <p:pic>
              <p:nvPicPr>
                <p:cNvPr id="10" name="Freihand 9">
                  <a:extLst>
                    <a:ext uri="{FF2B5EF4-FFF2-40B4-BE49-F238E27FC236}">
                      <a16:creationId xmlns:a16="http://schemas.microsoft.com/office/drawing/2014/main" id="{F1A53025-27E1-473A-4534-2AB9F48F1DB2}"/>
                    </a:ext>
                  </a:extLst>
                </p:cNvPr>
                <p:cNvPicPr/>
                <p:nvPr/>
              </p:nvPicPr>
              <p:blipFill>
                <a:blip r:embed="rId359"/>
                <a:stretch>
                  <a:fillRect/>
                </a:stretch>
              </p:blipFill>
              <p:spPr>
                <a:xfrm>
                  <a:off x="2240607" y="396622"/>
                  <a:ext cx="236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2" name="Freihand 11">
                  <a:extLst>
                    <a:ext uri="{FF2B5EF4-FFF2-40B4-BE49-F238E27FC236}">
                      <a16:creationId xmlns:a16="http://schemas.microsoft.com/office/drawing/2014/main" id="{59919BD0-715D-84D5-406B-5D560F9976A0}"/>
                    </a:ext>
                  </a:extLst>
                </p14:cNvPr>
                <p14:cNvContentPartPr/>
                <p14:nvPr/>
              </p14:nvContentPartPr>
              <p14:xfrm>
                <a:off x="2790687" y="202222"/>
                <a:ext cx="135000" cy="82800"/>
              </p14:xfrm>
            </p:contentPart>
          </mc:Choice>
          <mc:Fallback>
            <p:pic>
              <p:nvPicPr>
                <p:cNvPr id="12" name="Freihand 11">
                  <a:extLst>
                    <a:ext uri="{FF2B5EF4-FFF2-40B4-BE49-F238E27FC236}">
                      <a16:creationId xmlns:a16="http://schemas.microsoft.com/office/drawing/2014/main" id="{59919BD0-715D-84D5-406B-5D560F9976A0}"/>
                    </a:ext>
                  </a:extLst>
                </p:cNvPr>
                <p:cNvPicPr/>
                <p:nvPr/>
              </p:nvPicPr>
              <p:blipFill>
                <a:blip r:embed="rId361"/>
                <a:stretch>
                  <a:fillRect/>
                </a:stretch>
              </p:blipFill>
              <p:spPr>
                <a:xfrm>
                  <a:off x="2781687" y="193582"/>
                  <a:ext cx="152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3" name="Freihand 12">
                  <a:extLst>
                    <a:ext uri="{FF2B5EF4-FFF2-40B4-BE49-F238E27FC236}">
                      <a16:creationId xmlns:a16="http://schemas.microsoft.com/office/drawing/2014/main" id="{E8A744A1-3FBB-1C8C-D619-5C9A07CD831D}"/>
                    </a:ext>
                  </a:extLst>
                </p14:cNvPr>
                <p14:cNvContentPartPr/>
                <p14:nvPr/>
              </p14:nvContentPartPr>
              <p14:xfrm>
                <a:off x="2735967" y="167302"/>
                <a:ext cx="178200" cy="155880"/>
              </p14:xfrm>
            </p:contentPart>
          </mc:Choice>
          <mc:Fallback>
            <p:pic>
              <p:nvPicPr>
                <p:cNvPr id="13" name="Freihand 12">
                  <a:extLst>
                    <a:ext uri="{FF2B5EF4-FFF2-40B4-BE49-F238E27FC236}">
                      <a16:creationId xmlns:a16="http://schemas.microsoft.com/office/drawing/2014/main" id="{E8A744A1-3FBB-1C8C-D619-5C9A07CD831D}"/>
                    </a:ext>
                  </a:extLst>
                </p:cNvPr>
                <p:cNvPicPr/>
                <p:nvPr/>
              </p:nvPicPr>
              <p:blipFill>
                <a:blip r:embed="rId363"/>
                <a:stretch>
                  <a:fillRect/>
                </a:stretch>
              </p:blipFill>
              <p:spPr>
                <a:xfrm>
                  <a:off x="2727327" y="158302"/>
                  <a:ext cx="195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 name="Freihand 13">
                  <a:extLst>
                    <a:ext uri="{FF2B5EF4-FFF2-40B4-BE49-F238E27FC236}">
                      <a16:creationId xmlns:a16="http://schemas.microsoft.com/office/drawing/2014/main" id="{9B285D65-CE89-A7B4-019B-886D45C2A19C}"/>
                    </a:ext>
                  </a:extLst>
                </p14:cNvPr>
                <p14:cNvContentPartPr/>
                <p14:nvPr/>
              </p14:nvContentPartPr>
              <p14:xfrm>
                <a:off x="3106407" y="92422"/>
                <a:ext cx="112320" cy="119880"/>
              </p14:xfrm>
            </p:contentPart>
          </mc:Choice>
          <mc:Fallback>
            <p:pic>
              <p:nvPicPr>
                <p:cNvPr id="14" name="Freihand 13">
                  <a:extLst>
                    <a:ext uri="{FF2B5EF4-FFF2-40B4-BE49-F238E27FC236}">
                      <a16:creationId xmlns:a16="http://schemas.microsoft.com/office/drawing/2014/main" id="{9B285D65-CE89-A7B4-019B-886D45C2A19C}"/>
                    </a:ext>
                  </a:extLst>
                </p:cNvPr>
                <p:cNvPicPr/>
                <p:nvPr/>
              </p:nvPicPr>
              <p:blipFill>
                <a:blip r:embed="rId365"/>
                <a:stretch>
                  <a:fillRect/>
                </a:stretch>
              </p:blipFill>
              <p:spPr>
                <a:xfrm>
                  <a:off x="3097767" y="83422"/>
                  <a:ext cx="129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5" name="Freihand 14">
                  <a:extLst>
                    <a:ext uri="{FF2B5EF4-FFF2-40B4-BE49-F238E27FC236}">
                      <a16:creationId xmlns:a16="http://schemas.microsoft.com/office/drawing/2014/main" id="{BCD94F45-E3E5-55D3-4D36-D25CE73287B0}"/>
                    </a:ext>
                  </a:extLst>
                </p14:cNvPr>
                <p14:cNvContentPartPr/>
                <p14:nvPr/>
              </p14:nvContentPartPr>
              <p14:xfrm>
                <a:off x="3245727" y="124462"/>
                <a:ext cx="194400" cy="82080"/>
              </p14:xfrm>
            </p:contentPart>
          </mc:Choice>
          <mc:Fallback>
            <p:pic>
              <p:nvPicPr>
                <p:cNvPr id="15" name="Freihand 14">
                  <a:extLst>
                    <a:ext uri="{FF2B5EF4-FFF2-40B4-BE49-F238E27FC236}">
                      <a16:creationId xmlns:a16="http://schemas.microsoft.com/office/drawing/2014/main" id="{BCD94F45-E3E5-55D3-4D36-D25CE73287B0}"/>
                    </a:ext>
                  </a:extLst>
                </p:cNvPr>
                <p:cNvPicPr/>
                <p:nvPr/>
              </p:nvPicPr>
              <p:blipFill>
                <a:blip r:embed="rId367"/>
                <a:stretch>
                  <a:fillRect/>
                </a:stretch>
              </p:blipFill>
              <p:spPr>
                <a:xfrm>
                  <a:off x="3236727" y="115462"/>
                  <a:ext cx="212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 name="Freihand 15">
                  <a:extLst>
                    <a:ext uri="{FF2B5EF4-FFF2-40B4-BE49-F238E27FC236}">
                      <a16:creationId xmlns:a16="http://schemas.microsoft.com/office/drawing/2014/main" id="{4FDCFD58-98CF-30D6-386D-3F49E5B59086}"/>
                    </a:ext>
                  </a:extLst>
                </p14:cNvPr>
                <p14:cNvContentPartPr/>
                <p14:nvPr/>
              </p14:nvContentPartPr>
              <p14:xfrm>
                <a:off x="3668007" y="57862"/>
                <a:ext cx="310680" cy="137520"/>
              </p14:xfrm>
            </p:contentPart>
          </mc:Choice>
          <mc:Fallback>
            <p:pic>
              <p:nvPicPr>
                <p:cNvPr id="16" name="Freihand 15">
                  <a:extLst>
                    <a:ext uri="{FF2B5EF4-FFF2-40B4-BE49-F238E27FC236}">
                      <a16:creationId xmlns:a16="http://schemas.microsoft.com/office/drawing/2014/main" id="{4FDCFD58-98CF-30D6-386D-3F49E5B59086}"/>
                    </a:ext>
                  </a:extLst>
                </p:cNvPr>
                <p:cNvPicPr/>
                <p:nvPr/>
              </p:nvPicPr>
              <p:blipFill>
                <a:blip r:embed="rId369"/>
                <a:stretch>
                  <a:fillRect/>
                </a:stretch>
              </p:blipFill>
              <p:spPr>
                <a:xfrm>
                  <a:off x="3659367" y="49222"/>
                  <a:ext cx="328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 name="Freihand 16">
                  <a:extLst>
                    <a:ext uri="{FF2B5EF4-FFF2-40B4-BE49-F238E27FC236}">
                      <a16:creationId xmlns:a16="http://schemas.microsoft.com/office/drawing/2014/main" id="{47E99332-462F-8089-3776-F02FA9F7FF2D}"/>
                    </a:ext>
                  </a:extLst>
                </p14:cNvPr>
                <p14:cNvContentPartPr/>
                <p14:nvPr/>
              </p14:nvContentPartPr>
              <p14:xfrm>
                <a:off x="4094967" y="45622"/>
                <a:ext cx="115920" cy="132480"/>
              </p14:xfrm>
            </p:contentPart>
          </mc:Choice>
          <mc:Fallback>
            <p:pic>
              <p:nvPicPr>
                <p:cNvPr id="17" name="Freihand 16">
                  <a:extLst>
                    <a:ext uri="{FF2B5EF4-FFF2-40B4-BE49-F238E27FC236}">
                      <a16:creationId xmlns:a16="http://schemas.microsoft.com/office/drawing/2014/main" id="{47E99332-462F-8089-3776-F02FA9F7FF2D}"/>
                    </a:ext>
                  </a:extLst>
                </p:cNvPr>
                <p:cNvPicPr/>
                <p:nvPr/>
              </p:nvPicPr>
              <p:blipFill>
                <a:blip r:embed="rId371"/>
                <a:stretch>
                  <a:fillRect/>
                </a:stretch>
              </p:blipFill>
              <p:spPr>
                <a:xfrm>
                  <a:off x="4086327" y="36622"/>
                  <a:ext cx="133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8" name="Freihand 17">
                  <a:extLst>
                    <a:ext uri="{FF2B5EF4-FFF2-40B4-BE49-F238E27FC236}">
                      <a16:creationId xmlns:a16="http://schemas.microsoft.com/office/drawing/2014/main" id="{CF07B3C9-92B2-F5E6-9204-5680233C897B}"/>
                    </a:ext>
                  </a:extLst>
                </p14:cNvPr>
                <p14:cNvContentPartPr/>
                <p14:nvPr/>
              </p14:nvContentPartPr>
              <p14:xfrm>
                <a:off x="4086687" y="69742"/>
                <a:ext cx="204840" cy="100800"/>
              </p14:xfrm>
            </p:contentPart>
          </mc:Choice>
          <mc:Fallback>
            <p:pic>
              <p:nvPicPr>
                <p:cNvPr id="18" name="Freihand 17">
                  <a:extLst>
                    <a:ext uri="{FF2B5EF4-FFF2-40B4-BE49-F238E27FC236}">
                      <a16:creationId xmlns:a16="http://schemas.microsoft.com/office/drawing/2014/main" id="{CF07B3C9-92B2-F5E6-9204-5680233C897B}"/>
                    </a:ext>
                  </a:extLst>
                </p:cNvPr>
                <p:cNvPicPr/>
                <p:nvPr/>
              </p:nvPicPr>
              <p:blipFill>
                <a:blip r:embed="rId373"/>
                <a:stretch>
                  <a:fillRect/>
                </a:stretch>
              </p:blipFill>
              <p:spPr>
                <a:xfrm>
                  <a:off x="4078047" y="60742"/>
                  <a:ext cx="222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9" name="Freihand 18">
                  <a:extLst>
                    <a:ext uri="{FF2B5EF4-FFF2-40B4-BE49-F238E27FC236}">
                      <a16:creationId xmlns:a16="http://schemas.microsoft.com/office/drawing/2014/main" id="{188EB15F-BA15-C2DE-C305-3E7EA6047E3E}"/>
                    </a:ext>
                  </a:extLst>
                </p14:cNvPr>
                <p14:cNvContentPartPr/>
                <p14:nvPr/>
              </p14:nvContentPartPr>
              <p14:xfrm>
                <a:off x="4233207" y="54622"/>
                <a:ext cx="172080" cy="155520"/>
              </p14:xfrm>
            </p:contentPart>
          </mc:Choice>
          <mc:Fallback>
            <p:pic>
              <p:nvPicPr>
                <p:cNvPr id="19" name="Freihand 18">
                  <a:extLst>
                    <a:ext uri="{FF2B5EF4-FFF2-40B4-BE49-F238E27FC236}">
                      <a16:creationId xmlns:a16="http://schemas.microsoft.com/office/drawing/2014/main" id="{188EB15F-BA15-C2DE-C305-3E7EA6047E3E}"/>
                    </a:ext>
                  </a:extLst>
                </p:cNvPr>
                <p:cNvPicPr/>
                <p:nvPr/>
              </p:nvPicPr>
              <p:blipFill>
                <a:blip r:embed="rId375"/>
                <a:stretch>
                  <a:fillRect/>
                </a:stretch>
              </p:blipFill>
              <p:spPr>
                <a:xfrm>
                  <a:off x="4224567" y="45622"/>
                  <a:ext cx="189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 name="Freihand 21">
                  <a:extLst>
                    <a:ext uri="{FF2B5EF4-FFF2-40B4-BE49-F238E27FC236}">
                      <a16:creationId xmlns:a16="http://schemas.microsoft.com/office/drawing/2014/main" id="{994C046B-C422-7E16-3B4A-BDBB8F967ED8}"/>
                    </a:ext>
                  </a:extLst>
                </p14:cNvPr>
                <p14:cNvContentPartPr/>
                <p14:nvPr/>
              </p14:nvContentPartPr>
              <p14:xfrm>
                <a:off x="2961327" y="375742"/>
                <a:ext cx="233640" cy="189360"/>
              </p14:xfrm>
            </p:contentPart>
          </mc:Choice>
          <mc:Fallback>
            <p:pic>
              <p:nvPicPr>
                <p:cNvPr id="22" name="Freihand 21">
                  <a:extLst>
                    <a:ext uri="{FF2B5EF4-FFF2-40B4-BE49-F238E27FC236}">
                      <a16:creationId xmlns:a16="http://schemas.microsoft.com/office/drawing/2014/main" id="{994C046B-C422-7E16-3B4A-BDBB8F967ED8}"/>
                    </a:ext>
                  </a:extLst>
                </p:cNvPr>
                <p:cNvPicPr/>
                <p:nvPr/>
              </p:nvPicPr>
              <p:blipFill>
                <a:blip r:embed="rId377"/>
                <a:stretch>
                  <a:fillRect/>
                </a:stretch>
              </p:blipFill>
              <p:spPr>
                <a:xfrm>
                  <a:off x="2952687" y="367102"/>
                  <a:ext cx="251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 name="Freihand 22">
                  <a:extLst>
                    <a:ext uri="{FF2B5EF4-FFF2-40B4-BE49-F238E27FC236}">
                      <a16:creationId xmlns:a16="http://schemas.microsoft.com/office/drawing/2014/main" id="{946CACC6-2884-7E47-602B-673BF60EE6A4}"/>
                    </a:ext>
                  </a:extLst>
                </p14:cNvPr>
                <p14:cNvContentPartPr/>
                <p14:nvPr/>
              </p14:nvContentPartPr>
              <p14:xfrm>
                <a:off x="3234207" y="348742"/>
                <a:ext cx="83880" cy="111240"/>
              </p14:xfrm>
            </p:contentPart>
          </mc:Choice>
          <mc:Fallback>
            <p:pic>
              <p:nvPicPr>
                <p:cNvPr id="23" name="Freihand 22">
                  <a:extLst>
                    <a:ext uri="{FF2B5EF4-FFF2-40B4-BE49-F238E27FC236}">
                      <a16:creationId xmlns:a16="http://schemas.microsoft.com/office/drawing/2014/main" id="{946CACC6-2884-7E47-602B-673BF60EE6A4}"/>
                    </a:ext>
                  </a:extLst>
                </p:cNvPr>
                <p:cNvPicPr/>
                <p:nvPr/>
              </p:nvPicPr>
              <p:blipFill>
                <a:blip r:embed="rId379"/>
                <a:stretch>
                  <a:fillRect/>
                </a:stretch>
              </p:blipFill>
              <p:spPr>
                <a:xfrm>
                  <a:off x="3225567" y="340102"/>
                  <a:ext cx="101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 name="Freihand 23">
                  <a:extLst>
                    <a:ext uri="{FF2B5EF4-FFF2-40B4-BE49-F238E27FC236}">
                      <a16:creationId xmlns:a16="http://schemas.microsoft.com/office/drawing/2014/main" id="{54B20642-B534-7E8C-F619-4FB2D14EE8A1}"/>
                    </a:ext>
                  </a:extLst>
                </p14:cNvPr>
                <p14:cNvContentPartPr/>
                <p14:nvPr/>
              </p14:nvContentPartPr>
              <p14:xfrm>
                <a:off x="3364167" y="334702"/>
                <a:ext cx="102600" cy="124920"/>
              </p14:xfrm>
            </p:contentPart>
          </mc:Choice>
          <mc:Fallback>
            <p:pic>
              <p:nvPicPr>
                <p:cNvPr id="24" name="Freihand 23">
                  <a:extLst>
                    <a:ext uri="{FF2B5EF4-FFF2-40B4-BE49-F238E27FC236}">
                      <a16:creationId xmlns:a16="http://schemas.microsoft.com/office/drawing/2014/main" id="{54B20642-B534-7E8C-F619-4FB2D14EE8A1}"/>
                    </a:ext>
                  </a:extLst>
                </p:cNvPr>
                <p:cNvPicPr/>
                <p:nvPr/>
              </p:nvPicPr>
              <p:blipFill>
                <a:blip r:embed="rId381"/>
                <a:stretch>
                  <a:fillRect/>
                </a:stretch>
              </p:blipFill>
              <p:spPr>
                <a:xfrm>
                  <a:off x="3355527" y="325702"/>
                  <a:ext cx="120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 name="Freihand 24">
                  <a:extLst>
                    <a:ext uri="{FF2B5EF4-FFF2-40B4-BE49-F238E27FC236}">
                      <a16:creationId xmlns:a16="http://schemas.microsoft.com/office/drawing/2014/main" id="{AD6CEE12-6D5E-6E7D-3885-BAB986C7DA5C}"/>
                    </a:ext>
                  </a:extLst>
                </p14:cNvPr>
                <p14:cNvContentPartPr/>
                <p14:nvPr/>
              </p14:nvContentPartPr>
              <p14:xfrm>
                <a:off x="3464607" y="278902"/>
                <a:ext cx="275760" cy="168480"/>
              </p14:xfrm>
            </p:contentPart>
          </mc:Choice>
          <mc:Fallback>
            <p:pic>
              <p:nvPicPr>
                <p:cNvPr id="25" name="Freihand 24">
                  <a:extLst>
                    <a:ext uri="{FF2B5EF4-FFF2-40B4-BE49-F238E27FC236}">
                      <a16:creationId xmlns:a16="http://schemas.microsoft.com/office/drawing/2014/main" id="{AD6CEE12-6D5E-6E7D-3885-BAB986C7DA5C}"/>
                    </a:ext>
                  </a:extLst>
                </p:cNvPr>
                <p:cNvPicPr/>
                <p:nvPr/>
              </p:nvPicPr>
              <p:blipFill>
                <a:blip r:embed="rId383"/>
                <a:stretch>
                  <a:fillRect/>
                </a:stretch>
              </p:blipFill>
              <p:spPr>
                <a:xfrm>
                  <a:off x="3455607" y="269902"/>
                  <a:ext cx="293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 name="Freihand 25">
                  <a:extLst>
                    <a:ext uri="{FF2B5EF4-FFF2-40B4-BE49-F238E27FC236}">
                      <a16:creationId xmlns:a16="http://schemas.microsoft.com/office/drawing/2014/main" id="{2A2F879D-3265-4BCB-506C-B18CCC059297}"/>
                    </a:ext>
                  </a:extLst>
                </p14:cNvPr>
                <p14:cNvContentPartPr/>
                <p14:nvPr/>
              </p14:nvContentPartPr>
              <p14:xfrm>
                <a:off x="3479007" y="307702"/>
                <a:ext cx="102600" cy="28800"/>
              </p14:xfrm>
            </p:contentPart>
          </mc:Choice>
          <mc:Fallback>
            <p:pic>
              <p:nvPicPr>
                <p:cNvPr id="26" name="Freihand 25">
                  <a:extLst>
                    <a:ext uri="{FF2B5EF4-FFF2-40B4-BE49-F238E27FC236}">
                      <a16:creationId xmlns:a16="http://schemas.microsoft.com/office/drawing/2014/main" id="{2A2F879D-3265-4BCB-506C-B18CCC059297}"/>
                    </a:ext>
                  </a:extLst>
                </p:cNvPr>
                <p:cNvPicPr/>
                <p:nvPr/>
              </p:nvPicPr>
              <p:blipFill>
                <a:blip r:embed="rId385"/>
                <a:stretch>
                  <a:fillRect/>
                </a:stretch>
              </p:blipFill>
              <p:spPr>
                <a:xfrm>
                  <a:off x="3470007" y="298702"/>
                  <a:ext cx="120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 name="Freihand 26">
                  <a:extLst>
                    <a:ext uri="{FF2B5EF4-FFF2-40B4-BE49-F238E27FC236}">
                      <a16:creationId xmlns:a16="http://schemas.microsoft.com/office/drawing/2014/main" id="{6CCEF5B9-7245-D8D7-056C-2B5A68285DAA}"/>
                    </a:ext>
                  </a:extLst>
                </p14:cNvPr>
                <p14:cNvContentPartPr/>
                <p14:nvPr/>
              </p14:nvContentPartPr>
              <p14:xfrm>
                <a:off x="3769887" y="349822"/>
                <a:ext cx="104760" cy="122760"/>
              </p14:xfrm>
            </p:contentPart>
          </mc:Choice>
          <mc:Fallback>
            <p:pic>
              <p:nvPicPr>
                <p:cNvPr id="27" name="Freihand 26">
                  <a:extLst>
                    <a:ext uri="{FF2B5EF4-FFF2-40B4-BE49-F238E27FC236}">
                      <a16:creationId xmlns:a16="http://schemas.microsoft.com/office/drawing/2014/main" id="{6CCEF5B9-7245-D8D7-056C-2B5A68285DAA}"/>
                    </a:ext>
                  </a:extLst>
                </p:cNvPr>
                <p:cNvPicPr/>
                <p:nvPr/>
              </p:nvPicPr>
              <p:blipFill>
                <a:blip r:embed="rId387"/>
                <a:stretch>
                  <a:fillRect/>
                </a:stretch>
              </p:blipFill>
              <p:spPr>
                <a:xfrm>
                  <a:off x="3761247" y="341182"/>
                  <a:ext cx="122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9" name="Freihand 28">
                  <a:extLst>
                    <a:ext uri="{FF2B5EF4-FFF2-40B4-BE49-F238E27FC236}">
                      <a16:creationId xmlns:a16="http://schemas.microsoft.com/office/drawing/2014/main" id="{0BCA82C0-56C4-15A1-4501-5E094DCB5F14}"/>
                    </a:ext>
                  </a:extLst>
                </p14:cNvPr>
                <p14:cNvContentPartPr/>
                <p14:nvPr/>
              </p14:nvContentPartPr>
              <p14:xfrm>
                <a:off x="3990207" y="296182"/>
                <a:ext cx="26280" cy="185040"/>
              </p14:xfrm>
            </p:contentPart>
          </mc:Choice>
          <mc:Fallback>
            <p:pic>
              <p:nvPicPr>
                <p:cNvPr id="29" name="Freihand 28">
                  <a:extLst>
                    <a:ext uri="{FF2B5EF4-FFF2-40B4-BE49-F238E27FC236}">
                      <a16:creationId xmlns:a16="http://schemas.microsoft.com/office/drawing/2014/main" id="{0BCA82C0-56C4-15A1-4501-5E094DCB5F14}"/>
                    </a:ext>
                  </a:extLst>
                </p:cNvPr>
                <p:cNvPicPr/>
                <p:nvPr/>
              </p:nvPicPr>
              <p:blipFill>
                <a:blip r:embed="rId389"/>
                <a:stretch>
                  <a:fillRect/>
                </a:stretch>
              </p:blipFill>
              <p:spPr>
                <a:xfrm>
                  <a:off x="3981207" y="287542"/>
                  <a:ext cx="43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0" name="Freihand 29">
                  <a:extLst>
                    <a:ext uri="{FF2B5EF4-FFF2-40B4-BE49-F238E27FC236}">
                      <a16:creationId xmlns:a16="http://schemas.microsoft.com/office/drawing/2014/main" id="{B16DB74F-C8DF-A9AE-6F60-F9E835D4B0F0}"/>
                    </a:ext>
                  </a:extLst>
                </p14:cNvPr>
                <p14:cNvContentPartPr/>
                <p14:nvPr/>
              </p14:nvContentPartPr>
              <p14:xfrm>
                <a:off x="4049967" y="336142"/>
                <a:ext cx="62640" cy="124560"/>
              </p14:xfrm>
            </p:contentPart>
          </mc:Choice>
          <mc:Fallback>
            <p:pic>
              <p:nvPicPr>
                <p:cNvPr id="30" name="Freihand 29">
                  <a:extLst>
                    <a:ext uri="{FF2B5EF4-FFF2-40B4-BE49-F238E27FC236}">
                      <a16:creationId xmlns:a16="http://schemas.microsoft.com/office/drawing/2014/main" id="{B16DB74F-C8DF-A9AE-6F60-F9E835D4B0F0}"/>
                    </a:ext>
                  </a:extLst>
                </p:cNvPr>
                <p:cNvPicPr/>
                <p:nvPr/>
              </p:nvPicPr>
              <p:blipFill>
                <a:blip r:embed="rId391"/>
                <a:stretch>
                  <a:fillRect/>
                </a:stretch>
              </p:blipFill>
              <p:spPr>
                <a:xfrm>
                  <a:off x="4041327" y="327502"/>
                  <a:ext cx="80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1" name="Freihand 30">
                  <a:extLst>
                    <a:ext uri="{FF2B5EF4-FFF2-40B4-BE49-F238E27FC236}">
                      <a16:creationId xmlns:a16="http://schemas.microsoft.com/office/drawing/2014/main" id="{53A21E1B-68DB-69F8-CDF0-7F75F976B231}"/>
                    </a:ext>
                  </a:extLst>
                </p14:cNvPr>
                <p14:cNvContentPartPr/>
                <p14:nvPr/>
              </p14:nvContentPartPr>
              <p14:xfrm>
                <a:off x="3920367" y="283942"/>
                <a:ext cx="157320" cy="153360"/>
              </p14:xfrm>
            </p:contentPart>
          </mc:Choice>
          <mc:Fallback>
            <p:pic>
              <p:nvPicPr>
                <p:cNvPr id="31" name="Freihand 30">
                  <a:extLst>
                    <a:ext uri="{FF2B5EF4-FFF2-40B4-BE49-F238E27FC236}">
                      <a16:creationId xmlns:a16="http://schemas.microsoft.com/office/drawing/2014/main" id="{53A21E1B-68DB-69F8-CDF0-7F75F976B231}"/>
                    </a:ext>
                  </a:extLst>
                </p:cNvPr>
                <p:cNvPicPr/>
                <p:nvPr/>
              </p:nvPicPr>
              <p:blipFill>
                <a:blip r:embed="rId393"/>
                <a:stretch>
                  <a:fillRect/>
                </a:stretch>
              </p:blipFill>
              <p:spPr>
                <a:xfrm>
                  <a:off x="3911727" y="274942"/>
                  <a:ext cx="174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2" name="Freihand 31">
                  <a:extLst>
                    <a:ext uri="{FF2B5EF4-FFF2-40B4-BE49-F238E27FC236}">
                      <a16:creationId xmlns:a16="http://schemas.microsoft.com/office/drawing/2014/main" id="{DE1AD143-699A-BEE8-286C-7FCB14929D25}"/>
                    </a:ext>
                  </a:extLst>
                </p14:cNvPr>
                <p14:cNvContentPartPr/>
                <p14:nvPr/>
              </p14:nvContentPartPr>
              <p14:xfrm>
                <a:off x="3936207" y="285382"/>
                <a:ext cx="111960" cy="210240"/>
              </p14:xfrm>
            </p:contentPart>
          </mc:Choice>
          <mc:Fallback>
            <p:pic>
              <p:nvPicPr>
                <p:cNvPr id="32" name="Freihand 31">
                  <a:extLst>
                    <a:ext uri="{FF2B5EF4-FFF2-40B4-BE49-F238E27FC236}">
                      <a16:creationId xmlns:a16="http://schemas.microsoft.com/office/drawing/2014/main" id="{DE1AD143-699A-BEE8-286C-7FCB14929D25}"/>
                    </a:ext>
                  </a:extLst>
                </p:cNvPr>
                <p:cNvPicPr/>
                <p:nvPr/>
              </p:nvPicPr>
              <p:blipFill>
                <a:blip r:embed="rId395"/>
                <a:stretch>
                  <a:fillRect/>
                </a:stretch>
              </p:blipFill>
              <p:spPr>
                <a:xfrm>
                  <a:off x="3927567" y="276382"/>
                  <a:ext cx="129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3" name="Freihand 32">
                  <a:extLst>
                    <a:ext uri="{FF2B5EF4-FFF2-40B4-BE49-F238E27FC236}">
                      <a16:creationId xmlns:a16="http://schemas.microsoft.com/office/drawing/2014/main" id="{B9A5CBBE-6FFF-E420-604D-B635B39D0BC7}"/>
                    </a:ext>
                  </a:extLst>
                </p14:cNvPr>
                <p14:cNvContentPartPr/>
                <p14:nvPr/>
              </p14:nvContentPartPr>
              <p14:xfrm>
                <a:off x="4164087" y="273502"/>
                <a:ext cx="21600" cy="192960"/>
              </p14:xfrm>
            </p:contentPart>
          </mc:Choice>
          <mc:Fallback>
            <p:pic>
              <p:nvPicPr>
                <p:cNvPr id="33" name="Freihand 32">
                  <a:extLst>
                    <a:ext uri="{FF2B5EF4-FFF2-40B4-BE49-F238E27FC236}">
                      <a16:creationId xmlns:a16="http://schemas.microsoft.com/office/drawing/2014/main" id="{B9A5CBBE-6FFF-E420-604D-B635B39D0BC7}"/>
                    </a:ext>
                  </a:extLst>
                </p:cNvPr>
                <p:cNvPicPr/>
                <p:nvPr/>
              </p:nvPicPr>
              <p:blipFill>
                <a:blip r:embed="rId397"/>
                <a:stretch>
                  <a:fillRect/>
                </a:stretch>
              </p:blipFill>
              <p:spPr>
                <a:xfrm>
                  <a:off x="4155447" y="264862"/>
                  <a:ext cx="392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4" name="Freihand 33">
                  <a:extLst>
                    <a:ext uri="{FF2B5EF4-FFF2-40B4-BE49-F238E27FC236}">
                      <a16:creationId xmlns:a16="http://schemas.microsoft.com/office/drawing/2014/main" id="{51FEED38-121F-B076-B2E0-6B30B67977B0}"/>
                    </a:ext>
                  </a:extLst>
                </p14:cNvPr>
                <p14:cNvContentPartPr/>
                <p14:nvPr/>
              </p14:nvContentPartPr>
              <p14:xfrm>
                <a:off x="4231767" y="288622"/>
                <a:ext cx="134280" cy="156600"/>
              </p14:xfrm>
            </p:contentPart>
          </mc:Choice>
          <mc:Fallback>
            <p:pic>
              <p:nvPicPr>
                <p:cNvPr id="34" name="Freihand 33">
                  <a:extLst>
                    <a:ext uri="{FF2B5EF4-FFF2-40B4-BE49-F238E27FC236}">
                      <a16:creationId xmlns:a16="http://schemas.microsoft.com/office/drawing/2014/main" id="{51FEED38-121F-B076-B2E0-6B30B67977B0}"/>
                    </a:ext>
                  </a:extLst>
                </p:cNvPr>
                <p:cNvPicPr/>
                <p:nvPr/>
              </p:nvPicPr>
              <p:blipFill>
                <a:blip r:embed="rId399"/>
                <a:stretch>
                  <a:fillRect/>
                </a:stretch>
              </p:blipFill>
              <p:spPr>
                <a:xfrm>
                  <a:off x="4223127" y="279622"/>
                  <a:ext cx="151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5" name="Freihand 34">
                  <a:extLst>
                    <a:ext uri="{FF2B5EF4-FFF2-40B4-BE49-F238E27FC236}">
                      <a16:creationId xmlns:a16="http://schemas.microsoft.com/office/drawing/2014/main" id="{6D86F71F-E74F-37B3-B0B6-3D763E476A09}"/>
                    </a:ext>
                  </a:extLst>
                </p14:cNvPr>
                <p14:cNvContentPartPr/>
                <p14:nvPr/>
              </p14:nvContentPartPr>
              <p14:xfrm>
                <a:off x="4412487" y="351982"/>
                <a:ext cx="95040" cy="85320"/>
              </p14:xfrm>
            </p:contentPart>
          </mc:Choice>
          <mc:Fallback>
            <p:pic>
              <p:nvPicPr>
                <p:cNvPr id="35" name="Freihand 34">
                  <a:extLst>
                    <a:ext uri="{FF2B5EF4-FFF2-40B4-BE49-F238E27FC236}">
                      <a16:creationId xmlns:a16="http://schemas.microsoft.com/office/drawing/2014/main" id="{6D86F71F-E74F-37B3-B0B6-3D763E476A09}"/>
                    </a:ext>
                  </a:extLst>
                </p:cNvPr>
                <p:cNvPicPr/>
                <p:nvPr/>
              </p:nvPicPr>
              <p:blipFill>
                <a:blip r:embed="rId401"/>
                <a:stretch>
                  <a:fillRect/>
                </a:stretch>
              </p:blipFill>
              <p:spPr>
                <a:xfrm>
                  <a:off x="4403847" y="342982"/>
                  <a:ext cx="112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7" name="Freihand 36">
                  <a:extLst>
                    <a:ext uri="{FF2B5EF4-FFF2-40B4-BE49-F238E27FC236}">
                      <a16:creationId xmlns:a16="http://schemas.microsoft.com/office/drawing/2014/main" id="{D3BA1E04-BA96-FB87-5DEA-2E398BF53B5A}"/>
                    </a:ext>
                  </a:extLst>
                </p14:cNvPr>
                <p14:cNvContentPartPr/>
                <p14:nvPr/>
              </p14:nvContentPartPr>
              <p14:xfrm>
                <a:off x="4545687" y="324982"/>
                <a:ext cx="135720" cy="236160"/>
              </p14:xfrm>
            </p:contentPart>
          </mc:Choice>
          <mc:Fallback>
            <p:pic>
              <p:nvPicPr>
                <p:cNvPr id="37" name="Freihand 36">
                  <a:extLst>
                    <a:ext uri="{FF2B5EF4-FFF2-40B4-BE49-F238E27FC236}">
                      <a16:creationId xmlns:a16="http://schemas.microsoft.com/office/drawing/2014/main" id="{D3BA1E04-BA96-FB87-5DEA-2E398BF53B5A}"/>
                    </a:ext>
                  </a:extLst>
                </p:cNvPr>
                <p:cNvPicPr/>
                <p:nvPr/>
              </p:nvPicPr>
              <p:blipFill>
                <a:blip r:embed="rId403"/>
                <a:stretch>
                  <a:fillRect/>
                </a:stretch>
              </p:blipFill>
              <p:spPr>
                <a:xfrm>
                  <a:off x="4537047" y="315982"/>
                  <a:ext cx="153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5" name="Freihand 244">
                  <a:extLst>
                    <a:ext uri="{FF2B5EF4-FFF2-40B4-BE49-F238E27FC236}">
                      <a16:creationId xmlns:a16="http://schemas.microsoft.com/office/drawing/2014/main" id="{FE6716E9-0453-F612-A4AE-CF2808C68140}"/>
                    </a:ext>
                  </a:extLst>
                </p14:cNvPr>
                <p14:cNvContentPartPr/>
                <p14:nvPr/>
              </p14:nvContentPartPr>
              <p14:xfrm>
                <a:off x="4683927" y="90262"/>
                <a:ext cx="57240" cy="175320"/>
              </p14:xfrm>
            </p:contentPart>
          </mc:Choice>
          <mc:Fallback>
            <p:pic>
              <p:nvPicPr>
                <p:cNvPr id="245" name="Freihand 244">
                  <a:extLst>
                    <a:ext uri="{FF2B5EF4-FFF2-40B4-BE49-F238E27FC236}">
                      <a16:creationId xmlns:a16="http://schemas.microsoft.com/office/drawing/2014/main" id="{FE6716E9-0453-F612-A4AE-CF2808C68140}"/>
                    </a:ext>
                  </a:extLst>
                </p:cNvPr>
                <p:cNvPicPr/>
                <p:nvPr/>
              </p:nvPicPr>
              <p:blipFill>
                <a:blip r:embed="rId405"/>
                <a:stretch>
                  <a:fillRect/>
                </a:stretch>
              </p:blipFill>
              <p:spPr>
                <a:xfrm>
                  <a:off x="4675287" y="81622"/>
                  <a:ext cx="74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6" name="Freihand 245">
                  <a:extLst>
                    <a:ext uri="{FF2B5EF4-FFF2-40B4-BE49-F238E27FC236}">
                      <a16:creationId xmlns:a16="http://schemas.microsoft.com/office/drawing/2014/main" id="{1D9CD1A3-453A-9B41-8FD5-12C8E0FA090F}"/>
                    </a:ext>
                  </a:extLst>
                </p14:cNvPr>
                <p14:cNvContentPartPr/>
                <p14:nvPr/>
              </p14:nvContentPartPr>
              <p14:xfrm>
                <a:off x="4684647" y="34462"/>
                <a:ext cx="5400" cy="19080"/>
              </p14:xfrm>
            </p:contentPart>
          </mc:Choice>
          <mc:Fallback>
            <p:pic>
              <p:nvPicPr>
                <p:cNvPr id="246" name="Freihand 245">
                  <a:extLst>
                    <a:ext uri="{FF2B5EF4-FFF2-40B4-BE49-F238E27FC236}">
                      <a16:creationId xmlns:a16="http://schemas.microsoft.com/office/drawing/2014/main" id="{1D9CD1A3-453A-9B41-8FD5-12C8E0FA090F}"/>
                    </a:ext>
                  </a:extLst>
                </p:cNvPr>
                <p:cNvPicPr/>
                <p:nvPr/>
              </p:nvPicPr>
              <p:blipFill>
                <a:blip r:embed="rId407"/>
                <a:stretch>
                  <a:fillRect/>
                </a:stretch>
              </p:blipFill>
              <p:spPr>
                <a:xfrm>
                  <a:off x="4676007" y="25822"/>
                  <a:ext cx="23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7" name="Freihand 246">
                  <a:extLst>
                    <a:ext uri="{FF2B5EF4-FFF2-40B4-BE49-F238E27FC236}">
                      <a16:creationId xmlns:a16="http://schemas.microsoft.com/office/drawing/2014/main" id="{1444CA80-FD7A-3515-4627-D6866F5076EB}"/>
                    </a:ext>
                  </a:extLst>
                </p14:cNvPr>
                <p14:cNvContentPartPr/>
                <p14:nvPr/>
              </p14:nvContentPartPr>
              <p14:xfrm>
                <a:off x="4588887" y="-13778"/>
                <a:ext cx="235080" cy="386640"/>
              </p14:xfrm>
            </p:contentPart>
          </mc:Choice>
          <mc:Fallback>
            <p:pic>
              <p:nvPicPr>
                <p:cNvPr id="247" name="Freihand 246">
                  <a:extLst>
                    <a:ext uri="{FF2B5EF4-FFF2-40B4-BE49-F238E27FC236}">
                      <a16:creationId xmlns:a16="http://schemas.microsoft.com/office/drawing/2014/main" id="{1444CA80-FD7A-3515-4627-D6866F5076EB}"/>
                    </a:ext>
                  </a:extLst>
                </p:cNvPr>
                <p:cNvPicPr/>
                <p:nvPr/>
              </p:nvPicPr>
              <p:blipFill>
                <a:blip r:embed="rId409"/>
                <a:stretch>
                  <a:fillRect/>
                </a:stretch>
              </p:blipFill>
              <p:spPr>
                <a:xfrm>
                  <a:off x="4580247" y="-22778"/>
                  <a:ext cx="2527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9" name="Freihand 248">
                  <a:extLst>
                    <a:ext uri="{FF2B5EF4-FFF2-40B4-BE49-F238E27FC236}">
                      <a16:creationId xmlns:a16="http://schemas.microsoft.com/office/drawing/2014/main" id="{3CB37E7E-A970-A05B-73D3-562FF8206CF9}"/>
                    </a:ext>
                  </a:extLst>
                </p14:cNvPr>
                <p14:cNvContentPartPr/>
                <p14:nvPr/>
              </p14:nvContentPartPr>
              <p14:xfrm>
                <a:off x="8152167" y="3295996"/>
                <a:ext cx="322200" cy="448200"/>
              </p14:xfrm>
            </p:contentPart>
          </mc:Choice>
          <mc:Fallback>
            <p:pic>
              <p:nvPicPr>
                <p:cNvPr id="249" name="Freihand 248">
                  <a:extLst>
                    <a:ext uri="{FF2B5EF4-FFF2-40B4-BE49-F238E27FC236}">
                      <a16:creationId xmlns:a16="http://schemas.microsoft.com/office/drawing/2014/main" id="{3CB37E7E-A970-A05B-73D3-562FF8206CF9}"/>
                    </a:ext>
                  </a:extLst>
                </p:cNvPr>
                <p:cNvPicPr/>
                <p:nvPr/>
              </p:nvPicPr>
              <p:blipFill>
                <a:blip r:embed="rId411"/>
                <a:stretch>
                  <a:fillRect/>
                </a:stretch>
              </p:blipFill>
              <p:spPr>
                <a:xfrm>
                  <a:off x="8143527" y="3286996"/>
                  <a:ext cx="3398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1" name="Freihand 250">
                  <a:extLst>
                    <a:ext uri="{FF2B5EF4-FFF2-40B4-BE49-F238E27FC236}">
                      <a16:creationId xmlns:a16="http://schemas.microsoft.com/office/drawing/2014/main" id="{6AD12655-9E4C-A734-AEA6-8E284F50D540}"/>
                    </a:ext>
                  </a:extLst>
                </p14:cNvPr>
                <p14:cNvContentPartPr/>
                <p14:nvPr/>
              </p14:nvContentPartPr>
              <p14:xfrm>
                <a:off x="654447" y="1941676"/>
                <a:ext cx="568800" cy="62280"/>
              </p14:xfrm>
            </p:contentPart>
          </mc:Choice>
          <mc:Fallback>
            <p:pic>
              <p:nvPicPr>
                <p:cNvPr id="251" name="Freihand 250">
                  <a:extLst>
                    <a:ext uri="{FF2B5EF4-FFF2-40B4-BE49-F238E27FC236}">
                      <a16:creationId xmlns:a16="http://schemas.microsoft.com/office/drawing/2014/main" id="{6AD12655-9E4C-A734-AEA6-8E284F50D540}"/>
                    </a:ext>
                  </a:extLst>
                </p:cNvPr>
                <p:cNvPicPr/>
                <p:nvPr/>
              </p:nvPicPr>
              <p:blipFill>
                <a:blip r:embed="rId413"/>
                <a:stretch>
                  <a:fillRect/>
                </a:stretch>
              </p:blipFill>
              <p:spPr>
                <a:xfrm>
                  <a:off x="645447" y="1932676"/>
                  <a:ext cx="586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2" name="Freihand 251">
                  <a:extLst>
                    <a:ext uri="{FF2B5EF4-FFF2-40B4-BE49-F238E27FC236}">
                      <a16:creationId xmlns:a16="http://schemas.microsoft.com/office/drawing/2014/main" id="{8557F83A-9DB4-4B00-4BDB-AD92B155C08D}"/>
                    </a:ext>
                  </a:extLst>
                </p14:cNvPr>
                <p14:cNvContentPartPr/>
                <p14:nvPr/>
              </p14:nvContentPartPr>
              <p14:xfrm>
                <a:off x="1451127" y="1866076"/>
                <a:ext cx="515880" cy="35640"/>
              </p14:xfrm>
            </p:contentPart>
          </mc:Choice>
          <mc:Fallback>
            <p:pic>
              <p:nvPicPr>
                <p:cNvPr id="252" name="Freihand 251">
                  <a:extLst>
                    <a:ext uri="{FF2B5EF4-FFF2-40B4-BE49-F238E27FC236}">
                      <a16:creationId xmlns:a16="http://schemas.microsoft.com/office/drawing/2014/main" id="{8557F83A-9DB4-4B00-4BDB-AD92B155C08D}"/>
                    </a:ext>
                  </a:extLst>
                </p:cNvPr>
                <p:cNvPicPr/>
                <p:nvPr/>
              </p:nvPicPr>
              <p:blipFill>
                <a:blip r:embed="rId415"/>
                <a:stretch>
                  <a:fillRect/>
                </a:stretch>
              </p:blipFill>
              <p:spPr>
                <a:xfrm>
                  <a:off x="1442127" y="1857076"/>
                  <a:ext cx="533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0" name="Freihand 249">
                  <a:extLst>
                    <a:ext uri="{FF2B5EF4-FFF2-40B4-BE49-F238E27FC236}">
                      <a16:creationId xmlns:a16="http://schemas.microsoft.com/office/drawing/2014/main" id="{CF63550D-93E9-1D39-2BD0-26BEB70E3026}"/>
                    </a:ext>
                  </a:extLst>
                </p14:cNvPr>
                <p14:cNvContentPartPr/>
                <p14:nvPr/>
              </p14:nvContentPartPr>
              <p14:xfrm>
                <a:off x="384087" y="2007196"/>
                <a:ext cx="55080" cy="32760"/>
              </p14:xfrm>
            </p:contentPart>
          </mc:Choice>
          <mc:Fallback>
            <p:pic>
              <p:nvPicPr>
                <p:cNvPr id="250" name="Freihand 249">
                  <a:extLst>
                    <a:ext uri="{FF2B5EF4-FFF2-40B4-BE49-F238E27FC236}">
                      <a16:creationId xmlns:a16="http://schemas.microsoft.com/office/drawing/2014/main" id="{CF63550D-93E9-1D39-2BD0-26BEB70E3026}"/>
                    </a:ext>
                  </a:extLst>
                </p:cNvPr>
                <p:cNvPicPr/>
                <p:nvPr/>
              </p:nvPicPr>
              <p:blipFill>
                <a:blip r:embed="rId417"/>
                <a:stretch>
                  <a:fillRect/>
                </a:stretch>
              </p:blipFill>
              <p:spPr>
                <a:xfrm>
                  <a:off x="375087" y="1998196"/>
                  <a:ext cx="72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3" name="Freihand 252">
                  <a:extLst>
                    <a:ext uri="{FF2B5EF4-FFF2-40B4-BE49-F238E27FC236}">
                      <a16:creationId xmlns:a16="http://schemas.microsoft.com/office/drawing/2014/main" id="{90620896-76A3-6321-9775-2AE31F26F11B}"/>
                    </a:ext>
                  </a:extLst>
                </p14:cNvPr>
                <p14:cNvContentPartPr/>
                <p14:nvPr/>
              </p14:nvContentPartPr>
              <p14:xfrm>
                <a:off x="74127" y="1955356"/>
                <a:ext cx="79920" cy="172440"/>
              </p14:xfrm>
            </p:contentPart>
          </mc:Choice>
          <mc:Fallback>
            <p:pic>
              <p:nvPicPr>
                <p:cNvPr id="253" name="Freihand 252">
                  <a:extLst>
                    <a:ext uri="{FF2B5EF4-FFF2-40B4-BE49-F238E27FC236}">
                      <a16:creationId xmlns:a16="http://schemas.microsoft.com/office/drawing/2014/main" id="{90620896-76A3-6321-9775-2AE31F26F11B}"/>
                    </a:ext>
                  </a:extLst>
                </p:cNvPr>
                <p:cNvPicPr/>
                <p:nvPr/>
              </p:nvPicPr>
              <p:blipFill>
                <a:blip r:embed="rId419"/>
                <a:stretch>
                  <a:fillRect/>
                </a:stretch>
              </p:blipFill>
              <p:spPr>
                <a:xfrm>
                  <a:off x="65127" y="1946716"/>
                  <a:ext cx="975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4" name="Freihand 253">
                  <a:extLst>
                    <a:ext uri="{FF2B5EF4-FFF2-40B4-BE49-F238E27FC236}">
                      <a16:creationId xmlns:a16="http://schemas.microsoft.com/office/drawing/2014/main" id="{43A42372-6355-D3E9-B412-EA0EF4F9C7A2}"/>
                    </a:ext>
                  </a:extLst>
                </p14:cNvPr>
                <p14:cNvContentPartPr/>
                <p14:nvPr/>
              </p14:nvContentPartPr>
              <p14:xfrm>
                <a:off x="66207" y="1858876"/>
                <a:ext cx="9000" cy="16200"/>
              </p14:xfrm>
            </p:contentPart>
          </mc:Choice>
          <mc:Fallback>
            <p:pic>
              <p:nvPicPr>
                <p:cNvPr id="254" name="Freihand 253">
                  <a:extLst>
                    <a:ext uri="{FF2B5EF4-FFF2-40B4-BE49-F238E27FC236}">
                      <a16:creationId xmlns:a16="http://schemas.microsoft.com/office/drawing/2014/main" id="{43A42372-6355-D3E9-B412-EA0EF4F9C7A2}"/>
                    </a:ext>
                  </a:extLst>
                </p:cNvPr>
                <p:cNvPicPr/>
                <p:nvPr/>
              </p:nvPicPr>
              <p:blipFill>
                <a:blip r:embed="rId421"/>
                <a:stretch>
                  <a:fillRect/>
                </a:stretch>
              </p:blipFill>
              <p:spPr>
                <a:xfrm>
                  <a:off x="57207" y="1850236"/>
                  <a:ext cx="26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6" name="Freihand 255">
                  <a:extLst>
                    <a:ext uri="{FF2B5EF4-FFF2-40B4-BE49-F238E27FC236}">
                      <a16:creationId xmlns:a16="http://schemas.microsoft.com/office/drawing/2014/main" id="{E995AF80-4848-57EF-7841-2186564EAEC2}"/>
                    </a:ext>
                  </a:extLst>
                </p14:cNvPr>
                <p14:cNvContentPartPr/>
                <p14:nvPr/>
              </p14:nvContentPartPr>
              <p14:xfrm>
                <a:off x="147207" y="2052916"/>
                <a:ext cx="88200" cy="165240"/>
              </p14:xfrm>
            </p:contentPart>
          </mc:Choice>
          <mc:Fallback>
            <p:pic>
              <p:nvPicPr>
                <p:cNvPr id="256" name="Freihand 255">
                  <a:extLst>
                    <a:ext uri="{FF2B5EF4-FFF2-40B4-BE49-F238E27FC236}">
                      <a16:creationId xmlns:a16="http://schemas.microsoft.com/office/drawing/2014/main" id="{E995AF80-4848-57EF-7841-2186564EAEC2}"/>
                    </a:ext>
                  </a:extLst>
                </p:cNvPr>
                <p:cNvPicPr/>
                <p:nvPr/>
              </p:nvPicPr>
              <p:blipFill>
                <a:blip r:embed="rId423"/>
                <a:stretch>
                  <a:fillRect/>
                </a:stretch>
              </p:blipFill>
              <p:spPr>
                <a:xfrm>
                  <a:off x="138207" y="2043916"/>
                  <a:ext cx="105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8" name="Freihand 257">
                  <a:extLst>
                    <a:ext uri="{FF2B5EF4-FFF2-40B4-BE49-F238E27FC236}">
                      <a16:creationId xmlns:a16="http://schemas.microsoft.com/office/drawing/2014/main" id="{77C5C36A-07DC-AD17-F537-1E13C4304F4B}"/>
                    </a:ext>
                  </a:extLst>
                </p14:cNvPr>
                <p14:cNvContentPartPr/>
                <p14:nvPr/>
              </p14:nvContentPartPr>
              <p14:xfrm>
                <a:off x="158727" y="1849516"/>
                <a:ext cx="98280" cy="120600"/>
              </p14:xfrm>
            </p:contentPart>
          </mc:Choice>
          <mc:Fallback>
            <p:pic>
              <p:nvPicPr>
                <p:cNvPr id="258" name="Freihand 257">
                  <a:extLst>
                    <a:ext uri="{FF2B5EF4-FFF2-40B4-BE49-F238E27FC236}">
                      <a16:creationId xmlns:a16="http://schemas.microsoft.com/office/drawing/2014/main" id="{77C5C36A-07DC-AD17-F537-1E13C4304F4B}"/>
                    </a:ext>
                  </a:extLst>
                </p:cNvPr>
                <p:cNvPicPr/>
                <p:nvPr/>
              </p:nvPicPr>
              <p:blipFill>
                <a:blip r:embed="rId425"/>
                <a:stretch>
                  <a:fillRect/>
                </a:stretch>
              </p:blipFill>
              <p:spPr>
                <a:xfrm>
                  <a:off x="150087" y="1840876"/>
                  <a:ext cx="115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0" name="Freihand 259">
                  <a:extLst>
                    <a:ext uri="{FF2B5EF4-FFF2-40B4-BE49-F238E27FC236}">
                      <a16:creationId xmlns:a16="http://schemas.microsoft.com/office/drawing/2014/main" id="{9E452E18-D9A4-7353-C677-EC5798CF8829}"/>
                    </a:ext>
                  </a:extLst>
                </p14:cNvPr>
                <p14:cNvContentPartPr/>
                <p14:nvPr/>
              </p14:nvContentPartPr>
              <p14:xfrm>
                <a:off x="2011287" y="1890556"/>
                <a:ext cx="86400" cy="12240"/>
              </p14:xfrm>
            </p:contentPart>
          </mc:Choice>
          <mc:Fallback>
            <p:pic>
              <p:nvPicPr>
                <p:cNvPr id="260" name="Freihand 259">
                  <a:extLst>
                    <a:ext uri="{FF2B5EF4-FFF2-40B4-BE49-F238E27FC236}">
                      <a16:creationId xmlns:a16="http://schemas.microsoft.com/office/drawing/2014/main" id="{9E452E18-D9A4-7353-C677-EC5798CF8829}"/>
                    </a:ext>
                  </a:extLst>
                </p:cNvPr>
                <p:cNvPicPr/>
                <p:nvPr/>
              </p:nvPicPr>
              <p:blipFill>
                <a:blip r:embed="rId427"/>
                <a:stretch>
                  <a:fillRect/>
                </a:stretch>
              </p:blipFill>
              <p:spPr>
                <a:xfrm>
                  <a:off x="2002647" y="1881556"/>
                  <a:ext cx="104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1" name="Freihand 260">
                  <a:extLst>
                    <a:ext uri="{FF2B5EF4-FFF2-40B4-BE49-F238E27FC236}">
                      <a16:creationId xmlns:a16="http://schemas.microsoft.com/office/drawing/2014/main" id="{651729E7-23A1-4EDD-54EE-489FBB81552A}"/>
                    </a:ext>
                  </a:extLst>
                </p14:cNvPr>
                <p14:cNvContentPartPr/>
                <p14:nvPr/>
              </p14:nvContentPartPr>
              <p14:xfrm>
                <a:off x="2227287" y="1910716"/>
                <a:ext cx="419400" cy="41760"/>
              </p14:xfrm>
            </p:contentPart>
          </mc:Choice>
          <mc:Fallback>
            <p:pic>
              <p:nvPicPr>
                <p:cNvPr id="261" name="Freihand 260">
                  <a:extLst>
                    <a:ext uri="{FF2B5EF4-FFF2-40B4-BE49-F238E27FC236}">
                      <a16:creationId xmlns:a16="http://schemas.microsoft.com/office/drawing/2014/main" id="{651729E7-23A1-4EDD-54EE-489FBB81552A}"/>
                    </a:ext>
                  </a:extLst>
                </p:cNvPr>
                <p:cNvPicPr/>
                <p:nvPr/>
              </p:nvPicPr>
              <p:blipFill>
                <a:blip r:embed="rId429"/>
                <a:stretch>
                  <a:fillRect/>
                </a:stretch>
              </p:blipFill>
              <p:spPr>
                <a:xfrm>
                  <a:off x="2218287" y="1901716"/>
                  <a:ext cx="437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2" name="Freihand 261">
                  <a:extLst>
                    <a:ext uri="{FF2B5EF4-FFF2-40B4-BE49-F238E27FC236}">
                      <a16:creationId xmlns:a16="http://schemas.microsoft.com/office/drawing/2014/main" id="{6413F2BD-2D3E-6F48-98B6-2A476A6B91EE}"/>
                    </a:ext>
                  </a:extLst>
                </p14:cNvPr>
                <p14:cNvContentPartPr/>
                <p14:nvPr/>
              </p14:nvContentPartPr>
              <p14:xfrm>
                <a:off x="3010287" y="1921876"/>
                <a:ext cx="446040" cy="36360"/>
              </p14:xfrm>
            </p:contentPart>
          </mc:Choice>
          <mc:Fallback>
            <p:pic>
              <p:nvPicPr>
                <p:cNvPr id="262" name="Freihand 261">
                  <a:extLst>
                    <a:ext uri="{FF2B5EF4-FFF2-40B4-BE49-F238E27FC236}">
                      <a16:creationId xmlns:a16="http://schemas.microsoft.com/office/drawing/2014/main" id="{6413F2BD-2D3E-6F48-98B6-2A476A6B91EE}"/>
                    </a:ext>
                  </a:extLst>
                </p:cNvPr>
                <p:cNvPicPr/>
                <p:nvPr/>
              </p:nvPicPr>
              <p:blipFill>
                <a:blip r:embed="rId431"/>
                <a:stretch>
                  <a:fillRect/>
                </a:stretch>
              </p:blipFill>
              <p:spPr>
                <a:xfrm>
                  <a:off x="3001647" y="1913236"/>
                  <a:ext cx="463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3" name="Freihand 262">
                  <a:extLst>
                    <a:ext uri="{FF2B5EF4-FFF2-40B4-BE49-F238E27FC236}">
                      <a16:creationId xmlns:a16="http://schemas.microsoft.com/office/drawing/2014/main" id="{68012213-37D0-03C9-4635-A7D4D67A6D06}"/>
                    </a:ext>
                  </a:extLst>
                </p14:cNvPr>
                <p14:cNvContentPartPr/>
                <p14:nvPr/>
              </p14:nvContentPartPr>
              <p14:xfrm>
                <a:off x="3569367" y="1906036"/>
                <a:ext cx="856800" cy="60840"/>
              </p14:xfrm>
            </p:contentPart>
          </mc:Choice>
          <mc:Fallback>
            <p:pic>
              <p:nvPicPr>
                <p:cNvPr id="263" name="Freihand 262">
                  <a:extLst>
                    <a:ext uri="{FF2B5EF4-FFF2-40B4-BE49-F238E27FC236}">
                      <a16:creationId xmlns:a16="http://schemas.microsoft.com/office/drawing/2014/main" id="{68012213-37D0-03C9-4635-A7D4D67A6D06}"/>
                    </a:ext>
                  </a:extLst>
                </p:cNvPr>
                <p:cNvPicPr/>
                <p:nvPr/>
              </p:nvPicPr>
              <p:blipFill>
                <a:blip r:embed="rId433"/>
                <a:stretch>
                  <a:fillRect/>
                </a:stretch>
              </p:blipFill>
              <p:spPr>
                <a:xfrm>
                  <a:off x="3560367" y="1897036"/>
                  <a:ext cx="874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4" name="Freihand 263">
                  <a:extLst>
                    <a:ext uri="{FF2B5EF4-FFF2-40B4-BE49-F238E27FC236}">
                      <a16:creationId xmlns:a16="http://schemas.microsoft.com/office/drawing/2014/main" id="{AD7B7C01-64B8-25C5-7675-8872A4D3AD68}"/>
                    </a:ext>
                  </a:extLst>
                </p14:cNvPr>
                <p14:cNvContentPartPr/>
                <p14:nvPr/>
              </p14:nvContentPartPr>
              <p14:xfrm>
                <a:off x="4516167" y="1922956"/>
                <a:ext cx="360360" cy="20520"/>
              </p14:xfrm>
            </p:contentPart>
          </mc:Choice>
          <mc:Fallback>
            <p:pic>
              <p:nvPicPr>
                <p:cNvPr id="264" name="Freihand 263">
                  <a:extLst>
                    <a:ext uri="{FF2B5EF4-FFF2-40B4-BE49-F238E27FC236}">
                      <a16:creationId xmlns:a16="http://schemas.microsoft.com/office/drawing/2014/main" id="{AD7B7C01-64B8-25C5-7675-8872A4D3AD68}"/>
                    </a:ext>
                  </a:extLst>
                </p:cNvPr>
                <p:cNvPicPr/>
                <p:nvPr/>
              </p:nvPicPr>
              <p:blipFill>
                <a:blip r:embed="rId435"/>
                <a:stretch>
                  <a:fillRect/>
                </a:stretch>
              </p:blipFill>
              <p:spPr>
                <a:xfrm>
                  <a:off x="4507167" y="1913956"/>
                  <a:ext cx="378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5" name="Freihand 264">
                  <a:extLst>
                    <a:ext uri="{FF2B5EF4-FFF2-40B4-BE49-F238E27FC236}">
                      <a16:creationId xmlns:a16="http://schemas.microsoft.com/office/drawing/2014/main" id="{2CF74324-20DE-7CF5-FBED-518F755391B8}"/>
                    </a:ext>
                  </a:extLst>
                </p14:cNvPr>
                <p14:cNvContentPartPr/>
                <p14:nvPr/>
              </p14:nvContentPartPr>
              <p14:xfrm>
                <a:off x="4740447" y="1902436"/>
                <a:ext cx="203400" cy="60120"/>
              </p14:xfrm>
            </p:contentPart>
          </mc:Choice>
          <mc:Fallback>
            <p:pic>
              <p:nvPicPr>
                <p:cNvPr id="265" name="Freihand 264">
                  <a:extLst>
                    <a:ext uri="{FF2B5EF4-FFF2-40B4-BE49-F238E27FC236}">
                      <a16:creationId xmlns:a16="http://schemas.microsoft.com/office/drawing/2014/main" id="{2CF74324-20DE-7CF5-FBED-518F755391B8}"/>
                    </a:ext>
                  </a:extLst>
                </p:cNvPr>
                <p:cNvPicPr/>
                <p:nvPr/>
              </p:nvPicPr>
              <p:blipFill>
                <a:blip r:embed="rId437"/>
                <a:stretch>
                  <a:fillRect/>
                </a:stretch>
              </p:blipFill>
              <p:spPr>
                <a:xfrm>
                  <a:off x="4731807" y="1893796"/>
                  <a:ext cx="221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6" name="Freihand 265">
                  <a:extLst>
                    <a:ext uri="{FF2B5EF4-FFF2-40B4-BE49-F238E27FC236}">
                      <a16:creationId xmlns:a16="http://schemas.microsoft.com/office/drawing/2014/main" id="{81C599BB-FEAE-5E43-9D8F-DA234C7421B0}"/>
                    </a:ext>
                  </a:extLst>
                </p14:cNvPr>
                <p14:cNvContentPartPr/>
                <p14:nvPr/>
              </p14:nvContentPartPr>
              <p14:xfrm>
                <a:off x="4625967" y="1722436"/>
                <a:ext cx="70560" cy="127080"/>
              </p14:xfrm>
            </p:contentPart>
          </mc:Choice>
          <mc:Fallback>
            <p:pic>
              <p:nvPicPr>
                <p:cNvPr id="266" name="Freihand 265">
                  <a:extLst>
                    <a:ext uri="{FF2B5EF4-FFF2-40B4-BE49-F238E27FC236}">
                      <a16:creationId xmlns:a16="http://schemas.microsoft.com/office/drawing/2014/main" id="{81C599BB-FEAE-5E43-9D8F-DA234C7421B0}"/>
                    </a:ext>
                  </a:extLst>
                </p:cNvPr>
                <p:cNvPicPr/>
                <p:nvPr/>
              </p:nvPicPr>
              <p:blipFill>
                <a:blip r:embed="rId439"/>
                <a:stretch>
                  <a:fillRect/>
                </a:stretch>
              </p:blipFill>
              <p:spPr>
                <a:xfrm>
                  <a:off x="4616967" y="1713436"/>
                  <a:ext cx="88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7" name="Freihand 266">
                  <a:extLst>
                    <a:ext uri="{FF2B5EF4-FFF2-40B4-BE49-F238E27FC236}">
                      <a16:creationId xmlns:a16="http://schemas.microsoft.com/office/drawing/2014/main" id="{9158DCD1-9926-B5F0-2A4D-F7FF2FCEFA4C}"/>
                    </a:ext>
                  </a:extLst>
                </p14:cNvPr>
                <p14:cNvContentPartPr/>
                <p14:nvPr/>
              </p14:nvContentPartPr>
              <p14:xfrm>
                <a:off x="4660527" y="1643236"/>
                <a:ext cx="3600" cy="14400"/>
              </p14:xfrm>
            </p:contentPart>
          </mc:Choice>
          <mc:Fallback>
            <p:pic>
              <p:nvPicPr>
                <p:cNvPr id="267" name="Freihand 266">
                  <a:extLst>
                    <a:ext uri="{FF2B5EF4-FFF2-40B4-BE49-F238E27FC236}">
                      <a16:creationId xmlns:a16="http://schemas.microsoft.com/office/drawing/2014/main" id="{9158DCD1-9926-B5F0-2A4D-F7FF2FCEFA4C}"/>
                    </a:ext>
                  </a:extLst>
                </p:cNvPr>
                <p:cNvPicPr/>
                <p:nvPr/>
              </p:nvPicPr>
              <p:blipFill>
                <a:blip r:embed="rId66"/>
                <a:stretch>
                  <a:fillRect/>
                </a:stretch>
              </p:blipFill>
              <p:spPr>
                <a:xfrm>
                  <a:off x="4651527" y="1634596"/>
                  <a:ext cx="21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8" name="Freihand 267">
                  <a:extLst>
                    <a:ext uri="{FF2B5EF4-FFF2-40B4-BE49-F238E27FC236}">
                      <a16:creationId xmlns:a16="http://schemas.microsoft.com/office/drawing/2014/main" id="{70039E85-BD77-6425-1FCC-34ADC74107E5}"/>
                    </a:ext>
                  </a:extLst>
                </p14:cNvPr>
                <p14:cNvContentPartPr/>
                <p14:nvPr/>
              </p14:nvContentPartPr>
              <p14:xfrm>
                <a:off x="4680687" y="1761676"/>
                <a:ext cx="84960" cy="127080"/>
              </p14:xfrm>
            </p:contentPart>
          </mc:Choice>
          <mc:Fallback>
            <p:pic>
              <p:nvPicPr>
                <p:cNvPr id="268" name="Freihand 267">
                  <a:extLst>
                    <a:ext uri="{FF2B5EF4-FFF2-40B4-BE49-F238E27FC236}">
                      <a16:creationId xmlns:a16="http://schemas.microsoft.com/office/drawing/2014/main" id="{70039E85-BD77-6425-1FCC-34ADC74107E5}"/>
                    </a:ext>
                  </a:extLst>
                </p:cNvPr>
                <p:cNvPicPr/>
                <p:nvPr/>
              </p:nvPicPr>
              <p:blipFill>
                <a:blip r:embed="rId442"/>
                <a:stretch>
                  <a:fillRect/>
                </a:stretch>
              </p:blipFill>
              <p:spPr>
                <a:xfrm>
                  <a:off x="4671687" y="1752676"/>
                  <a:ext cx="102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9" name="Freihand 268">
                  <a:extLst>
                    <a:ext uri="{FF2B5EF4-FFF2-40B4-BE49-F238E27FC236}">
                      <a16:creationId xmlns:a16="http://schemas.microsoft.com/office/drawing/2014/main" id="{EE6574FE-2BD9-70E6-705A-F04426180B4B}"/>
                    </a:ext>
                  </a:extLst>
                </p14:cNvPr>
                <p14:cNvContentPartPr/>
                <p14:nvPr/>
              </p14:nvContentPartPr>
              <p14:xfrm>
                <a:off x="4698327" y="1592836"/>
                <a:ext cx="110880" cy="161640"/>
              </p14:xfrm>
            </p:contentPart>
          </mc:Choice>
          <mc:Fallback>
            <p:pic>
              <p:nvPicPr>
                <p:cNvPr id="269" name="Freihand 268">
                  <a:extLst>
                    <a:ext uri="{FF2B5EF4-FFF2-40B4-BE49-F238E27FC236}">
                      <a16:creationId xmlns:a16="http://schemas.microsoft.com/office/drawing/2014/main" id="{EE6574FE-2BD9-70E6-705A-F04426180B4B}"/>
                    </a:ext>
                  </a:extLst>
                </p:cNvPr>
                <p:cNvPicPr/>
                <p:nvPr/>
              </p:nvPicPr>
              <p:blipFill>
                <a:blip r:embed="rId444"/>
                <a:stretch>
                  <a:fillRect/>
                </a:stretch>
              </p:blipFill>
              <p:spPr>
                <a:xfrm>
                  <a:off x="4689327" y="1583836"/>
                  <a:ext cx="128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3" name="Freihand 272">
                  <a:extLst>
                    <a:ext uri="{FF2B5EF4-FFF2-40B4-BE49-F238E27FC236}">
                      <a16:creationId xmlns:a16="http://schemas.microsoft.com/office/drawing/2014/main" id="{BD091443-0CBF-A90E-811A-B7B282AF7AAA}"/>
                    </a:ext>
                  </a:extLst>
                </p14:cNvPr>
                <p14:cNvContentPartPr/>
                <p14:nvPr/>
              </p14:nvContentPartPr>
              <p14:xfrm>
                <a:off x="6338847" y="3151636"/>
                <a:ext cx="24840" cy="251640"/>
              </p14:xfrm>
            </p:contentPart>
          </mc:Choice>
          <mc:Fallback>
            <p:pic>
              <p:nvPicPr>
                <p:cNvPr id="273" name="Freihand 272">
                  <a:extLst>
                    <a:ext uri="{FF2B5EF4-FFF2-40B4-BE49-F238E27FC236}">
                      <a16:creationId xmlns:a16="http://schemas.microsoft.com/office/drawing/2014/main" id="{BD091443-0CBF-A90E-811A-B7B282AF7AAA}"/>
                    </a:ext>
                  </a:extLst>
                </p:cNvPr>
                <p:cNvPicPr/>
                <p:nvPr/>
              </p:nvPicPr>
              <p:blipFill>
                <a:blip r:embed="rId446"/>
                <a:stretch>
                  <a:fillRect/>
                </a:stretch>
              </p:blipFill>
              <p:spPr>
                <a:xfrm>
                  <a:off x="6329847" y="3142636"/>
                  <a:ext cx="424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4" name="Freihand 273">
                  <a:extLst>
                    <a:ext uri="{FF2B5EF4-FFF2-40B4-BE49-F238E27FC236}">
                      <a16:creationId xmlns:a16="http://schemas.microsoft.com/office/drawing/2014/main" id="{5436997B-C990-2E92-4C9C-C3F847151319}"/>
                    </a:ext>
                  </a:extLst>
                </p14:cNvPr>
                <p14:cNvContentPartPr/>
                <p14:nvPr/>
              </p14:nvContentPartPr>
              <p14:xfrm>
                <a:off x="6248127" y="3498316"/>
                <a:ext cx="132120" cy="154440"/>
              </p14:xfrm>
            </p:contentPart>
          </mc:Choice>
          <mc:Fallback>
            <p:pic>
              <p:nvPicPr>
                <p:cNvPr id="274" name="Freihand 273">
                  <a:extLst>
                    <a:ext uri="{FF2B5EF4-FFF2-40B4-BE49-F238E27FC236}">
                      <a16:creationId xmlns:a16="http://schemas.microsoft.com/office/drawing/2014/main" id="{5436997B-C990-2E92-4C9C-C3F847151319}"/>
                    </a:ext>
                  </a:extLst>
                </p:cNvPr>
                <p:cNvPicPr/>
                <p:nvPr/>
              </p:nvPicPr>
              <p:blipFill>
                <a:blip r:embed="rId448"/>
                <a:stretch>
                  <a:fillRect/>
                </a:stretch>
              </p:blipFill>
              <p:spPr>
                <a:xfrm>
                  <a:off x="6239127" y="3489316"/>
                  <a:ext cx="149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5" name="Freihand 274">
                  <a:extLst>
                    <a:ext uri="{FF2B5EF4-FFF2-40B4-BE49-F238E27FC236}">
                      <a16:creationId xmlns:a16="http://schemas.microsoft.com/office/drawing/2014/main" id="{F5FB0934-B62E-9DEF-8B59-C1801C3DE0F8}"/>
                    </a:ext>
                  </a:extLst>
                </p14:cNvPr>
                <p14:cNvContentPartPr/>
                <p14:nvPr/>
              </p14:nvContentPartPr>
              <p14:xfrm>
                <a:off x="6305367" y="3495076"/>
                <a:ext cx="81360" cy="237600"/>
              </p14:xfrm>
            </p:contentPart>
          </mc:Choice>
          <mc:Fallback>
            <p:pic>
              <p:nvPicPr>
                <p:cNvPr id="275" name="Freihand 274">
                  <a:extLst>
                    <a:ext uri="{FF2B5EF4-FFF2-40B4-BE49-F238E27FC236}">
                      <a16:creationId xmlns:a16="http://schemas.microsoft.com/office/drawing/2014/main" id="{F5FB0934-B62E-9DEF-8B59-C1801C3DE0F8}"/>
                    </a:ext>
                  </a:extLst>
                </p:cNvPr>
                <p:cNvPicPr/>
                <p:nvPr/>
              </p:nvPicPr>
              <p:blipFill>
                <a:blip r:embed="rId450"/>
                <a:stretch>
                  <a:fillRect/>
                </a:stretch>
              </p:blipFill>
              <p:spPr>
                <a:xfrm>
                  <a:off x="6296727" y="3486076"/>
                  <a:ext cx="990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6" name="Freihand 275">
                  <a:extLst>
                    <a:ext uri="{FF2B5EF4-FFF2-40B4-BE49-F238E27FC236}">
                      <a16:creationId xmlns:a16="http://schemas.microsoft.com/office/drawing/2014/main" id="{87667506-D853-C199-25FA-C3F30B1093BF}"/>
                    </a:ext>
                  </a:extLst>
                </p14:cNvPr>
                <p14:cNvContentPartPr/>
                <p14:nvPr/>
              </p14:nvContentPartPr>
              <p14:xfrm>
                <a:off x="6385647" y="3609196"/>
                <a:ext cx="125280" cy="178920"/>
              </p14:xfrm>
            </p:contentPart>
          </mc:Choice>
          <mc:Fallback>
            <p:pic>
              <p:nvPicPr>
                <p:cNvPr id="276" name="Freihand 275">
                  <a:extLst>
                    <a:ext uri="{FF2B5EF4-FFF2-40B4-BE49-F238E27FC236}">
                      <a16:creationId xmlns:a16="http://schemas.microsoft.com/office/drawing/2014/main" id="{87667506-D853-C199-25FA-C3F30B1093BF}"/>
                    </a:ext>
                  </a:extLst>
                </p:cNvPr>
                <p:cNvPicPr/>
                <p:nvPr/>
              </p:nvPicPr>
              <p:blipFill>
                <a:blip r:embed="rId452"/>
                <a:stretch>
                  <a:fillRect/>
                </a:stretch>
              </p:blipFill>
              <p:spPr>
                <a:xfrm>
                  <a:off x="6376647" y="3600556"/>
                  <a:ext cx="142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8" name="Freihand 277">
                  <a:extLst>
                    <a:ext uri="{FF2B5EF4-FFF2-40B4-BE49-F238E27FC236}">
                      <a16:creationId xmlns:a16="http://schemas.microsoft.com/office/drawing/2014/main" id="{F71664BA-50D7-5229-BAEA-29747B97A290}"/>
                    </a:ext>
                  </a:extLst>
                </p14:cNvPr>
                <p14:cNvContentPartPr/>
                <p14:nvPr/>
              </p14:nvContentPartPr>
              <p14:xfrm>
                <a:off x="5046447" y="1960756"/>
                <a:ext cx="158400" cy="14400"/>
              </p14:xfrm>
            </p:contentPart>
          </mc:Choice>
          <mc:Fallback>
            <p:pic>
              <p:nvPicPr>
                <p:cNvPr id="278" name="Freihand 277">
                  <a:extLst>
                    <a:ext uri="{FF2B5EF4-FFF2-40B4-BE49-F238E27FC236}">
                      <a16:creationId xmlns:a16="http://schemas.microsoft.com/office/drawing/2014/main" id="{F71664BA-50D7-5229-BAEA-29747B97A290}"/>
                    </a:ext>
                  </a:extLst>
                </p:cNvPr>
                <p:cNvPicPr/>
                <p:nvPr/>
              </p:nvPicPr>
              <p:blipFill>
                <a:blip r:embed="rId454"/>
                <a:stretch>
                  <a:fillRect/>
                </a:stretch>
              </p:blipFill>
              <p:spPr>
                <a:xfrm>
                  <a:off x="5037807" y="1951756"/>
                  <a:ext cx="176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9" name="Freihand 278">
                  <a:extLst>
                    <a:ext uri="{FF2B5EF4-FFF2-40B4-BE49-F238E27FC236}">
                      <a16:creationId xmlns:a16="http://schemas.microsoft.com/office/drawing/2014/main" id="{1263E203-8BAB-1EC1-2C92-F2BA78AD0AFD}"/>
                    </a:ext>
                  </a:extLst>
                </p14:cNvPr>
                <p14:cNvContentPartPr/>
                <p14:nvPr/>
              </p14:nvContentPartPr>
              <p14:xfrm>
                <a:off x="5515887" y="1963276"/>
                <a:ext cx="213840" cy="20880"/>
              </p14:xfrm>
            </p:contentPart>
          </mc:Choice>
          <mc:Fallback>
            <p:pic>
              <p:nvPicPr>
                <p:cNvPr id="279" name="Freihand 278">
                  <a:extLst>
                    <a:ext uri="{FF2B5EF4-FFF2-40B4-BE49-F238E27FC236}">
                      <a16:creationId xmlns:a16="http://schemas.microsoft.com/office/drawing/2014/main" id="{1263E203-8BAB-1EC1-2C92-F2BA78AD0AFD}"/>
                    </a:ext>
                  </a:extLst>
                </p:cNvPr>
                <p:cNvPicPr/>
                <p:nvPr/>
              </p:nvPicPr>
              <p:blipFill>
                <a:blip r:embed="rId456"/>
                <a:stretch>
                  <a:fillRect/>
                </a:stretch>
              </p:blipFill>
              <p:spPr>
                <a:xfrm>
                  <a:off x="5507247" y="1954276"/>
                  <a:ext cx="231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BE286C28-F7B5-4238-E972-4921188994A7}"/>
                    </a:ext>
                  </a:extLst>
                </p14:cNvPr>
                <p14:cNvContentPartPr/>
                <p14:nvPr/>
              </p14:nvContentPartPr>
              <p14:xfrm>
                <a:off x="6326607" y="1883716"/>
                <a:ext cx="44640" cy="84240"/>
              </p14:xfrm>
            </p:contentPart>
          </mc:Choice>
          <mc:Fallback>
            <p:pic>
              <p:nvPicPr>
                <p:cNvPr id="277" name="Freihand 276">
                  <a:extLst>
                    <a:ext uri="{FF2B5EF4-FFF2-40B4-BE49-F238E27FC236}">
                      <a16:creationId xmlns:a16="http://schemas.microsoft.com/office/drawing/2014/main" id="{BE286C28-F7B5-4238-E972-4921188994A7}"/>
                    </a:ext>
                  </a:extLst>
                </p:cNvPr>
                <p:cNvPicPr/>
                <p:nvPr/>
              </p:nvPicPr>
              <p:blipFill>
                <a:blip r:embed="rId458"/>
                <a:stretch>
                  <a:fillRect/>
                </a:stretch>
              </p:blipFill>
              <p:spPr>
                <a:xfrm>
                  <a:off x="6317967" y="1874716"/>
                  <a:ext cx="62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0" name="Freihand 279">
                  <a:extLst>
                    <a:ext uri="{FF2B5EF4-FFF2-40B4-BE49-F238E27FC236}">
                      <a16:creationId xmlns:a16="http://schemas.microsoft.com/office/drawing/2014/main" id="{B1BFD3A0-A37E-4964-85AA-0C228618FA28}"/>
                    </a:ext>
                  </a:extLst>
                </p14:cNvPr>
                <p14:cNvContentPartPr/>
                <p14:nvPr/>
              </p14:nvContentPartPr>
              <p14:xfrm>
                <a:off x="5936727" y="1942036"/>
                <a:ext cx="321480" cy="24480"/>
              </p14:xfrm>
            </p:contentPart>
          </mc:Choice>
          <mc:Fallback>
            <p:pic>
              <p:nvPicPr>
                <p:cNvPr id="280" name="Freihand 279">
                  <a:extLst>
                    <a:ext uri="{FF2B5EF4-FFF2-40B4-BE49-F238E27FC236}">
                      <a16:creationId xmlns:a16="http://schemas.microsoft.com/office/drawing/2014/main" id="{B1BFD3A0-A37E-4964-85AA-0C228618FA28}"/>
                    </a:ext>
                  </a:extLst>
                </p:cNvPr>
                <p:cNvPicPr/>
                <p:nvPr/>
              </p:nvPicPr>
              <p:blipFill>
                <a:blip r:embed="rId460"/>
                <a:stretch>
                  <a:fillRect/>
                </a:stretch>
              </p:blipFill>
              <p:spPr>
                <a:xfrm>
                  <a:off x="5927727" y="1933036"/>
                  <a:ext cx="339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1" name="Freihand 280">
                  <a:extLst>
                    <a:ext uri="{FF2B5EF4-FFF2-40B4-BE49-F238E27FC236}">
                      <a16:creationId xmlns:a16="http://schemas.microsoft.com/office/drawing/2014/main" id="{E2A1F907-0545-9C85-3CF0-3CFB23C3362F}"/>
                    </a:ext>
                  </a:extLst>
                </p14:cNvPr>
                <p14:cNvContentPartPr/>
                <p14:nvPr/>
              </p14:nvContentPartPr>
              <p14:xfrm>
                <a:off x="6331647" y="1979116"/>
                <a:ext cx="15840" cy="198360"/>
              </p14:xfrm>
            </p:contentPart>
          </mc:Choice>
          <mc:Fallback>
            <p:pic>
              <p:nvPicPr>
                <p:cNvPr id="281" name="Freihand 280">
                  <a:extLst>
                    <a:ext uri="{FF2B5EF4-FFF2-40B4-BE49-F238E27FC236}">
                      <a16:creationId xmlns:a16="http://schemas.microsoft.com/office/drawing/2014/main" id="{E2A1F907-0545-9C85-3CF0-3CFB23C3362F}"/>
                    </a:ext>
                  </a:extLst>
                </p:cNvPr>
                <p:cNvPicPr/>
                <p:nvPr/>
              </p:nvPicPr>
              <p:blipFill>
                <a:blip r:embed="rId462"/>
                <a:stretch>
                  <a:fillRect/>
                </a:stretch>
              </p:blipFill>
              <p:spPr>
                <a:xfrm>
                  <a:off x="6323007" y="1970476"/>
                  <a:ext cx="33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2" name="Freihand 281">
                  <a:extLst>
                    <a:ext uri="{FF2B5EF4-FFF2-40B4-BE49-F238E27FC236}">
                      <a16:creationId xmlns:a16="http://schemas.microsoft.com/office/drawing/2014/main" id="{4CDD471C-ABF2-2F88-C584-4FD49204C557}"/>
                    </a:ext>
                  </a:extLst>
                </p14:cNvPr>
                <p14:cNvContentPartPr/>
                <p14:nvPr/>
              </p14:nvContentPartPr>
              <p14:xfrm>
                <a:off x="6348927" y="2384116"/>
                <a:ext cx="28440" cy="781560"/>
              </p14:xfrm>
            </p:contentPart>
          </mc:Choice>
          <mc:Fallback>
            <p:pic>
              <p:nvPicPr>
                <p:cNvPr id="282" name="Freihand 281">
                  <a:extLst>
                    <a:ext uri="{FF2B5EF4-FFF2-40B4-BE49-F238E27FC236}">
                      <a16:creationId xmlns:a16="http://schemas.microsoft.com/office/drawing/2014/main" id="{4CDD471C-ABF2-2F88-C584-4FD49204C557}"/>
                    </a:ext>
                  </a:extLst>
                </p:cNvPr>
                <p:cNvPicPr/>
                <p:nvPr/>
              </p:nvPicPr>
              <p:blipFill>
                <a:blip r:embed="rId464"/>
                <a:stretch>
                  <a:fillRect/>
                </a:stretch>
              </p:blipFill>
              <p:spPr>
                <a:xfrm>
                  <a:off x="6339927" y="2375476"/>
                  <a:ext cx="46080" cy="799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5" name="Freihand 284">
                  <a:extLst>
                    <a:ext uri="{FF2B5EF4-FFF2-40B4-BE49-F238E27FC236}">
                      <a16:creationId xmlns:a16="http://schemas.microsoft.com/office/drawing/2014/main" id="{F86D29F5-7364-DC17-B261-B8A9AEF6F91C}"/>
                    </a:ext>
                  </a:extLst>
                </p14:cNvPr>
                <p14:cNvContentPartPr/>
                <p14:nvPr/>
              </p14:nvContentPartPr>
              <p14:xfrm>
                <a:off x="7208607" y="3196636"/>
                <a:ext cx="18360" cy="208080"/>
              </p14:xfrm>
            </p:contentPart>
          </mc:Choice>
          <mc:Fallback>
            <p:pic>
              <p:nvPicPr>
                <p:cNvPr id="285" name="Freihand 284">
                  <a:extLst>
                    <a:ext uri="{FF2B5EF4-FFF2-40B4-BE49-F238E27FC236}">
                      <a16:creationId xmlns:a16="http://schemas.microsoft.com/office/drawing/2014/main" id="{F86D29F5-7364-DC17-B261-B8A9AEF6F91C}"/>
                    </a:ext>
                  </a:extLst>
                </p:cNvPr>
                <p:cNvPicPr/>
                <p:nvPr/>
              </p:nvPicPr>
              <p:blipFill>
                <a:blip r:embed="rId466"/>
                <a:stretch>
                  <a:fillRect/>
                </a:stretch>
              </p:blipFill>
              <p:spPr>
                <a:xfrm>
                  <a:off x="7199607" y="3187636"/>
                  <a:ext cx="360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6" name="Freihand 285">
                  <a:extLst>
                    <a:ext uri="{FF2B5EF4-FFF2-40B4-BE49-F238E27FC236}">
                      <a16:creationId xmlns:a16="http://schemas.microsoft.com/office/drawing/2014/main" id="{B149C19C-24E7-C633-9184-80F539AA755B}"/>
                    </a:ext>
                  </a:extLst>
                </p14:cNvPr>
                <p14:cNvContentPartPr/>
                <p14:nvPr/>
              </p14:nvContentPartPr>
              <p14:xfrm>
                <a:off x="7090887" y="3524956"/>
                <a:ext cx="106200" cy="102960"/>
              </p14:xfrm>
            </p:contentPart>
          </mc:Choice>
          <mc:Fallback>
            <p:pic>
              <p:nvPicPr>
                <p:cNvPr id="286" name="Freihand 285">
                  <a:extLst>
                    <a:ext uri="{FF2B5EF4-FFF2-40B4-BE49-F238E27FC236}">
                      <a16:creationId xmlns:a16="http://schemas.microsoft.com/office/drawing/2014/main" id="{B149C19C-24E7-C633-9184-80F539AA755B}"/>
                    </a:ext>
                  </a:extLst>
                </p:cNvPr>
                <p:cNvPicPr/>
                <p:nvPr/>
              </p:nvPicPr>
              <p:blipFill>
                <a:blip r:embed="rId468"/>
                <a:stretch>
                  <a:fillRect/>
                </a:stretch>
              </p:blipFill>
              <p:spPr>
                <a:xfrm>
                  <a:off x="7081887" y="3516316"/>
                  <a:ext cx="123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7" name="Freihand 286">
                  <a:extLst>
                    <a:ext uri="{FF2B5EF4-FFF2-40B4-BE49-F238E27FC236}">
                      <a16:creationId xmlns:a16="http://schemas.microsoft.com/office/drawing/2014/main" id="{E1BABDA3-A194-5BA2-12BD-CFB2008D0E27}"/>
                    </a:ext>
                  </a:extLst>
                </p14:cNvPr>
                <p14:cNvContentPartPr/>
                <p14:nvPr/>
              </p14:nvContentPartPr>
              <p14:xfrm>
                <a:off x="7154967" y="3506956"/>
                <a:ext cx="46800" cy="226800"/>
              </p14:xfrm>
            </p:contentPart>
          </mc:Choice>
          <mc:Fallback>
            <p:pic>
              <p:nvPicPr>
                <p:cNvPr id="287" name="Freihand 286">
                  <a:extLst>
                    <a:ext uri="{FF2B5EF4-FFF2-40B4-BE49-F238E27FC236}">
                      <a16:creationId xmlns:a16="http://schemas.microsoft.com/office/drawing/2014/main" id="{E1BABDA3-A194-5BA2-12BD-CFB2008D0E27}"/>
                    </a:ext>
                  </a:extLst>
                </p:cNvPr>
                <p:cNvPicPr/>
                <p:nvPr/>
              </p:nvPicPr>
              <p:blipFill>
                <a:blip r:embed="rId470"/>
                <a:stretch>
                  <a:fillRect/>
                </a:stretch>
              </p:blipFill>
              <p:spPr>
                <a:xfrm>
                  <a:off x="7145967" y="3497956"/>
                  <a:ext cx="644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8" name="Freihand 287">
                  <a:extLst>
                    <a:ext uri="{FF2B5EF4-FFF2-40B4-BE49-F238E27FC236}">
                      <a16:creationId xmlns:a16="http://schemas.microsoft.com/office/drawing/2014/main" id="{2BD38236-9306-536B-8CC5-F574EB14A003}"/>
                    </a:ext>
                  </a:extLst>
                </p14:cNvPr>
                <p14:cNvContentPartPr/>
                <p14:nvPr/>
              </p14:nvContentPartPr>
              <p14:xfrm>
                <a:off x="7218687" y="3623236"/>
                <a:ext cx="111600" cy="116280"/>
              </p14:xfrm>
            </p:contentPart>
          </mc:Choice>
          <mc:Fallback>
            <p:pic>
              <p:nvPicPr>
                <p:cNvPr id="288" name="Freihand 287">
                  <a:extLst>
                    <a:ext uri="{FF2B5EF4-FFF2-40B4-BE49-F238E27FC236}">
                      <a16:creationId xmlns:a16="http://schemas.microsoft.com/office/drawing/2014/main" id="{2BD38236-9306-536B-8CC5-F574EB14A003}"/>
                    </a:ext>
                  </a:extLst>
                </p:cNvPr>
                <p:cNvPicPr/>
                <p:nvPr/>
              </p:nvPicPr>
              <p:blipFill>
                <a:blip r:embed="rId472"/>
                <a:stretch>
                  <a:fillRect/>
                </a:stretch>
              </p:blipFill>
              <p:spPr>
                <a:xfrm>
                  <a:off x="7210047" y="3614596"/>
                  <a:ext cx="129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2" name="Freihand 291">
                  <a:extLst>
                    <a:ext uri="{FF2B5EF4-FFF2-40B4-BE49-F238E27FC236}">
                      <a16:creationId xmlns:a16="http://schemas.microsoft.com/office/drawing/2014/main" id="{4FC27339-D060-EA8A-EE0E-A83756344DCD}"/>
                    </a:ext>
                  </a:extLst>
                </p14:cNvPr>
                <p14:cNvContentPartPr/>
                <p14:nvPr/>
              </p14:nvContentPartPr>
              <p14:xfrm>
                <a:off x="916887" y="1342276"/>
                <a:ext cx="391320" cy="46440"/>
              </p14:xfrm>
            </p:contentPart>
          </mc:Choice>
          <mc:Fallback>
            <p:pic>
              <p:nvPicPr>
                <p:cNvPr id="292" name="Freihand 291">
                  <a:extLst>
                    <a:ext uri="{FF2B5EF4-FFF2-40B4-BE49-F238E27FC236}">
                      <a16:creationId xmlns:a16="http://schemas.microsoft.com/office/drawing/2014/main" id="{4FC27339-D060-EA8A-EE0E-A83756344DCD}"/>
                    </a:ext>
                  </a:extLst>
                </p:cNvPr>
                <p:cNvPicPr/>
                <p:nvPr/>
              </p:nvPicPr>
              <p:blipFill>
                <a:blip r:embed="rId474"/>
                <a:stretch>
                  <a:fillRect/>
                </a:stretch>
              </p:blipFill>
              <p:spPr>
                <a:xfrm>
                  <a:off x="908247" y="1333276"/>
                  <a:ext cx="408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3" name="Freihand 292">
                  <a:extLst>
                    <a:ext uri="{FF2B5EF4-FFF2-40B4-BE49-F238E27FC236}">
                      <a16:creationId xmlns:a16="http://schemas.microsoft.com/office/drawing/2014/main" id="{7EE131C2-A3A1-E125-E461-3E8C738155F7}"/>
                    </a:ext>
                  </a:extLst>
                </p14:cNvPr>
                <p14:cNvContentPartPr/>
                <p14:nvPr/>
              </p14:nvContentPartPr>
              <p14:xfrm>
                <a:off x="362487" y="1377916"/>
                <a:ext cx="474480" cy="35640"/>
              </p14:xfrm>
            </p:contentPart>
          </mc:Choice>
          <mc:Fallback>
            <p:pic>
              <p:nvPicPr>
                <p:cNvPr id="293" name="Freihand 292">
                  <a:extLst>
                    <a:ext uri="{FF2B5EF4-FFF2-40B4-BE49-F238E27FC236}">
                      <a16:creationId xmlns:a16="http://schemas.microsoft.com/office/drawing/2014/main" id="{7EE131C2-A3A1-E125-E461-3E8C738155F7}"/>
                    </a:ext>
                  </a:extLst>
                </p:cNvPr>
                <p:cNvPicPr/>
                <p:nvPr/>
              </p:nvPicPr>
              <p:blipFill>
                <a:blip r:embed="rId476"/>
                <a:stretch>
                  <a:fillRect/>
                </a:stretch>
              </p:blipFill>
              <p:spPr>
                <a:xfrm>
                  <a:off x="353487" y="1368916"/>
                  <a:ext cx="492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6" name="Freihand 295">
                  <a:extLst>
                    <a:ext uri="{FF2B5EF4-FFF2-40B4-BE49-F238E27FC236}">
                      <a16:creationId xmlns:a16="http://schemas.microsoft.com/office/drawing/2014/main" id="{18D271CD-F2E5-A221-765C-B40B2E1C5663}"/>
                    </a:ext>
                  </a:extLst>
                </p14:cNvPr>
                <p14:cNvContentPartPr/>
                <p14:nvPr/>
              </p14:nvContentPartPr>
              <p14:xfrm>
                <a:off x="66927" y="1265236"/>
                <a:ext cx="83520" cy="254160"/>
              </p14:xfrm>
            </p:contentPart>
          </mc:Choice>
          <mc:Fallback>
            <p:pic>
              <p:nvPicPr>
                <p:cNvPr id="296" name="Freihand 295">
                  <a:extLst>
                    <a:ext uri="{FF2B5EF4-FFF2-40B4-BE49-F238E27FC236}">
                      <a16:creationId xmlns:a16="http://schemas.microsoft.com/office/drawing/2014/main" id="{18D271CD-F2E5-A221-765C-B40B2E1C5663}"/>
                    </a:ext>
                  </a:extLst>
                </p:cNvPr>
                <p:cNvPicPr/>
                <p:nvPr/>
              </p:nvPicPr>
              <p:blipFill>
                <a:blip r:embed="rId478"/>
                <a:stretch>
                  <a:fillRect/>
                </a:stretch>
              </p:blipFill>
              <p:spPr>
                <a:xfrm>
                  <a:off x="58287" y="1256596"/>
                  <a:ext cx="1011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7" name="Freihand 296">
                  <a:extLst>
                    <a:ext uri="{FF2B5EF4-FFF2-40B4-BE49-F238E27FC236}">
                      <a16:creationId xmlns:a16="http://schemas.microsoft.com/office/drawing/2014/main" id="{8F1197E0-99E8-9028-7F0A-A70635794BEC}"/>
                    </a:ext>
                  </a:extLst>
                </p14:cNvPr>
                <p14:cNvContentPartPr/>
                <p14:nvPr/>
              </p14:nvContentPartPr>
              <p14:xfrm>
                <a:off x="80247" y="1223836"/>
                <a:ext cx="11160" cy="18000"/>
              </p14:xfrm>
            </p:contentPart>
          </mc:Choice>
          <mc:Fallback>
            <p:pic>
              <p:nvPicPr>
                <p:cNvPr id="297" name="Freihand 296">
                  <a:extLst>
                    <a:ext uri="{FF2B5EF4-FFF2-40B4-BE49-F238E27FC236}">
                      <a16:creationId xmlns:a16="http://schemas.microsoft.com/office/drawing/2014/main" id="{8F1197E0-99E8-9028-7F0A-A70635794BEC}"/>
                    </a:ext>
                  </a:extLst>
                </p:cNvPr>
                <p:cNvPicPr/>
                <p:nvPr/>
              </p:nvPicPr>
              <p:blipFill>
                <a:blip r:embed="rId480"/>
                <a:stretch>
                  <a:fillRect/>
                </a:stretch>
              </p:blipFill>
              <p:spPr>
                <a:xfrm>
                  <a:off x="71247" y="1214836"/>
                  <a:ext cx="28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8" name="Freihand 297">
                  <a:extLst>
                    <a:ext uri="{FF2B5EF4-FFF2-40B4-BE49-F238E27FC236}">
                      <a16:creationId xmlns:a16="http://schemas.microsoft.com/office/drawing/2014/main" id="{E88FA927-B3E8-C98D-ABC0-14ACB7743222}"/>
                    </a:ext>
                  </a:extLst>
                </p14:cNvPr>
                <p14:cNvContentPartPr/>
                <p14:nvPr/>
              </p14:nvContentPartPr>
              <p14:xfrm>
                <a:off x="158727" y="1454596"/>
                <a:ext cx="71280" cy="183600"/>
              </p14:xfrm>
            </p:contentPart>
          </mc:Choice>
          <mc:Fallback>
            <p:pic>
              <p:nvPicPr>
                <p:cNvPr id="298" name="Freihand 297">
                  <a:extLst>
                    <a:ext uri="{FF2B5EF4-FFF2-40B4-BE49-F238E27FC236}">
                      <a16:creationId xmlns:a16="http://schemas.microsoft.com/office/drawing/2014/main" id="{E88FA927-B3E8-C98D-ABC0-14ACB7743222}"/>
                    </a:ext>
                  </a:extLst>
                </p:cNvPr>
                <p:cNvPicPr/>
                <p:nvPr/>
              </p:nvPicPr>
              <p:blipFill>
                <a:blip r:embed="rId482"/>
                <a:stretch>
                  <a:fillRect/>
                </a:stretch>
              </p:blipFill>
              <p:spPr>
                <a:xfrm>
                  <a:off x="150087" y="1445956"/>
                  <a:ext cx="88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9" name="Freihand 298">
                  <a:extLst>
                    <a:ext uri="{FF2B5EF4-FFF2-40B4-BE49-F238E27FC236}">
                      <a16:creationId xmlns:a16="http://schemas.microsoft.com/office/drawing/2014/main" id="{7664114C-5767-0C16-4721-F36153CCBA93}"/>
                    </a:ext>
                  </a:extLst>
                </p14:cNvPr>
                <p14:cNvContentPartPr/>
                <p14:nvPr/>
              </p14:nvContentPartPr>
              <p14:xfrm>
                <a:off x="174207" y="1136716"/>
                <a:ext cx="109080" cy="208080"/>
              </p14:xfrm>
            </p:contentPart>
          </mc:Choice>
          <mc:Fallback>
            <p:pic>
              <p:nvPicPr>
                <p:cNvPr id="299" name="Freihand 298">
                  <a:extLst>
                    <a:ext uri="{FF2B5EF4-FFF2-40B4-BE49-F238E27FC236}">
                      <a16:creationId xmlns:a16="http://schemas.microsoft.com/office/drawing/2014/main" id="{7664114C-5767-0C16-4721-F36153CCBA93}"/>
                    </a:ext>
                  </a:extLst>
                </p:cNvPr>
                <p:cNvPicPr/>
                <p:nvPr/>
              </p:nvPicPr>
              <p:blipFill>
                <a:blip r:embed="rId484"/>
                <a:stretch>
                  <a:fillRect/>
                </a:stretch>
              </p:blipFill>
              <p:spPr>
                <a:xfrm>
                  <a:off x="165207" y="1128076"/>
                  <a:ext cx="126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0" name="Freihand 289">
                  <a:extLst>
                    <a:ext uri="{FF2B5EF4-FFF2-40B4-BE49-F238E27FC236}">
                      <a16:creationId xmlns:a16="http://schemas.microsoft.com/office/drawing/2014/main" id="{552F91BA-73F1-F3CE-B16C-D30A9412080A}"/>
                    </a:ext>
                  </a:extLst>
                </p14:cNvPr>
                <p14:cNvContentPartPr/>
                <p14:nvPr/>
              </p14:nvContentPartPr>
              <p14:xfrm>
                <a:off x="2018847" y="1357396"/>
                <a:ext cx="14760" cy="19080"/>
              </p14:xfrm>
            </p:contentPart>
          </mc:Choice>
          <mc:Fallback>
            <p:pic>
              <p:nvPicPr>
                <p:cNvPr id="290" name="Freihand 289">
                  <a:extLst>
                    <a:ext uri="{FF2B5EF4-FFF2-40B4-BE49-F238E27FC236}">
                      <a16:creationId xmlns:a16="http://schemas.microsoft.com/office/drawing/2014/main" id="{552F91BA-73F1-F3CE-B16C-D30A9412080A}"/>
                    </a:ext>
                  </a:extLst>
                </p:cNvPr>
                <p:cNvPicPr/>
                <p:nvPr/>
              </p:nvPicPr>
              <p:blipFill>
                <a:blip r:embed="rId486"/>
                <a:stretch>
                  <a:fillRect/>
                </a:stretch>
              </p:blipFill>
              <p:spPr>
                <a:xfrm>
                  <a:off x="2009847" y="1348756"/>
                  <a:ext cx="32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1" name="Freihand 290">
                  <a:extLst>
                    <a:ext uri="{FF2B5EF4-FFF2-40B4-BE49-F238E27FC236}">
                      <a16:creationId xmlns:a16="http://schemas.microsoft.com/office/drawing/2014/main" id="{2720C6DB-65CD-7C78-F283-147F13D80F1E}"/>
                    </a:ext>
                  </a:extLst>
                </p14:cNvPr>
                <p14:cNvContentPartPr/>
                <p14:nvPr/>
              </p14:nvContentPartPr>
              <p14:xfrm>
                <a:off x="1585767" y="1347676"/>
                <a:ext cx="368640" cy="27360"/>
              </p14:xfrm>
            </p:contentPart>
          </mc:Choice>
          <mc:Fallback>
            <p:pic>
              <p:nvPicPr>
                <p:cNvPr id="291" name="Freihand 290">
                  <a:extLst>
                    <a:ext uri="{FF2B5EF4-FFF2-40B4-BE49-F238E27FC236}">
                      <a16:creationId xmlns:a16="http://schemas.microsoft.com/office/drawing/2014/main" id="{2720C6DB-65CD-7C78-F283-147F13D80F1E}"/>
                    </a:ext>
                  </a:extLst>
                </p:cNvPr>
                <p:cNvPicPr/>
                <p:nvPr/>
              </p:nvPicPr>
              <p:blipFill>
                <a:blip r:embed="rId488"/>
                <a:stretch>
                  <a:fillRect/>
                </a:stretch>
              </p:blipFill>
              <p:spPr>
                <a:xfrm>
                  <a:off x="1577127" y="1339036"/>
                  <a:ext cx="386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1" name="Freihand 300">
                  <a:extLst>
                    <a:ext uri="{FF2B5EF4-FFF2-40B4-BE49-F238E27FC236}">
                      <a16:creationId xmlns:a16="http://schemas.microsoft.com/office/drawing/2014/main" id="{F6CEBBBE-AF2F-F7F1-2E57-89294D293C5D}"/>
                    </a:ext>
                  </a:extLst>
                </p14:cNvPr>
                <p14:cNvContentPartPr/>
                <p14:nvPr/>
              </p14:nvContentPartPr>
              <p14:xfrm>
                <a:off x="2112447" y="1328956"/>
                <a:ext cx="70920" cy="21960"/>
              </p14:xfrm>
            </p:contentPart>
          </mc:Choice>
          <mc:Fallback>
            <p:pic>
              <p:nvPicPr>
                <p:cNvPr id="301" name="Freihand 300">
                  <a:extLst>
                    <a:ext uri="{FF2B5EF4-FFF2-40B4-BE49-F238E27FC236}">
                      <a16:creationId xmlns:a16="http://schemas.microsoft.com/office/drawing/2014/main" id="{F6CEBBBE-AF2F-F7F1-2E57-89294D293C5D}"/>
                    </a:ext>
                  </a:extLst>
                </p:cNvPr>
                <p:cNvPicPr/>
                <p:nvPr/>
              </p:nvPicPr>
              <p:blipFill>
                <a:blip r:embed="rId490"/>
                <a:stretch>
                  <a:fillRect/>
                </a:stretch>
              </p:blipFill>
              <p:spPr>
                <a:xfrm>
                  <a:off x="2103807" y="1320316"/>
                  <a:ext cx="88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2" name="Freihand 301">
                  <a:extLst>
                    <a:ext uri="{FF2B5EF4-FFF2-40B4-BE49-F238E27FC236}">
                      <a16:creationId xmlns:a16="http://schemas.microsoft.com/office/drawing/2014/main" id="{0BF94CF9-E958-763A-4655-DB1DF3C42B7E}"/>
                    </a:ext>
                  </a:extLst>
                </p14:cNvPr>
                <p14:cNvContentPartPr/>
                <p14:nvPr/>
              </p14:nvContentPartPr>
              <p14:xfrm>
                <a:off x="2298207" y="1298356"/>
                <a:ext cx="357480" cy="26640"/>
              </p14:xfrm>
            </p:contentPart>
          </mc:Choice>
          <mc:Fallback>
            <p:pic>
              <p:nvPicPr>
                <p:cNvPr id="302" name="Freihand 301">
                  <a:extLst>
                    <a:ext uri="{FF2B5EF4-FFF2-40B4-BE49-F238E27FC236}">
                      <a16:creationId xmlns:a16="http://schemas.microsoft.com/office/drawing/2014/main" id="{0BF94CF9-E958-763A-4655-DB1DF3C42B7E}"/>
                    </a:ext>
                  </a:extLst>
                </p:cNvPr>
                <p:cNvPicPr/>
                <p:nvPr/>
              </p:nvPicPr>
              <p:blipFill>
                <a:blip r:embed="rId492"/>
                <a:stretch>
                  <a:fillRect/>
                </a:stretch>
              </p:blipFill>
              <p:spPr>
                <a:xfrm>
                  <a:off x="2289567" y="1289716"/>
                  <a:ext cx="375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3" name="Freihand 302">
                  <a:extLst>
                    <a:ext uri="{FF2B5EF4-FFF2-40B4-BE49-F238E27FC236}">
                      <a16:creationId xmlns:a16="http://schemas.microsoft.com/office/drawing/2014/main" id="{485D48BD-369B-82F7-DCEA-3A8079AE211B}"/>
                    </a:ext>
                  </a:extLst>
                </p14:cNvPr>
                <p14:cNvContentPartPr/>
                <p14:nvPr/>
              </p14:nvContentPartPr>
              <p14:xfrm>
                <a:off x="2739927" y="1268836"/>
                <a:ext cx="594360" cy="75240"/>
              </p14:xfrm>
            </p:contentPart>
          </mc:Choice>
          <mc:Fallback>
            <p:pic>
              <p:nvPicPr>
                <p:cNvPr id="303" name="Freihand 302">
                  <a:extLst>
                    <a:ext uri="{FF2B5EF4-FFF2-40B4-BE49-F238E27FC236}">
                      <a16:creationId xmlns:a16="http://schemas.microsoft.com/office/drawing/2014/main" id="{485D48BD-369B-82F7-DCEA-3A8079AE211B}"/>
                    </a:ext>
                  </a:extLst>
                </p:cNvPr>
                <p:cNvPicPr/>
                <p:nvPr/>
              </p:nvPicPr>
              <p:blipFill>
                <a:blip r:embed="rId494"/>
                <a:stretch>
                  <a:fillRect/>
                </a:stretch>
              </p:blipFill>
              <p:spPr>
                <a:xfrm>
                  <a:off x="2731287" y="1259836"/>
                  <a:ext cx="612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4" name="Freihand 303">
                  <a:extLst>
                    <a:ext uri="{FF2B5EF4-FFF2-40B4-BE49-F238E27FC236}">
                      <a16:creationId xmlns:a16="http://schemas.microsoft.com/office/drawing/2014/main" id="{A3834AF1-FF4F-1607-3FB3-6414D138CC38}"/>
                    </a:ext>
                  </a:extLst>
                </p14:cNvPr>
                <p14:cNvContentPartPr/>
                <p14:nvPr/>
              </p14:nvContentPartPr>
              <p14:xfrm>
                <a:off x="3536247" y="1255156"/>
                <a:ext cx="1373760" cy="55440"/>
              </p14:xfrm>
            </p:contentPart>
          </mc:Choice>
          <mc:Fallback>
            <p:pic>
              <p:nvPicPr>
                <p:cNvPr id="304" name="Freihand 303">
                  <a:extLst>
                    <a:ext uri="{FF2B5EF4-FFF2-40B4-BE49-F238E27FC236}">
                      <a16:creationId xmlns:a16="http://schemas.microsoft.com/office/drawing/2014/main" id="{A3834AF1-FF4F-1607-3FB3-6414D138CC38}"/>
                    </a:ext>
                  </a:extLst>
                </p:cNvPr>
                <p:cNvPicPr/>
                <p:nvPr/>
              </p:nvPicPr>
              <p:blipFill>
                <a:blip r:embed="rId496"/>
                <a:stretch>
                  <a:fillRect/>
                </a:stretch>
              </p:blipFill>
              <p:spPr>
                <a:xfrm>
                  <a:off x="3527247" y="1246156"/>
                  <a:ext cx="1391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6" name="Freihand 305">
                  <a:extLst>
                    <a:ext uri="{FF2B5EF4-FFF2-40B4-BE49-F238E27FC236}">
                      <a16:creationId xmlns:a16="http://schemas.microsoft.com/office/drawing/2014/main" id="{66AE117B-8BA3-48DE-9918-07A95E49C2A0}"/>
                    </a:ext>
                  </a:extLst>
                </p14:cNvPr>
                <p14:cNvContentPartPr/>
                <p14:nvPr/>
              </p14:nvContentPartPr>
              <p14:xfrm>
                <a:off x="4629207" y="1084876"/>
                <a:ext cx="65880" cy="146160"/>
              </p14:xfrm>
            </p:contentPart>
          </mc:Choice>
          <mc:Fallback>
            <p:pic>
              <p:nvPicPr>
                <p:cNvPr id="306" name="Freihand 305">
                  <a:extLst>
                    <a:ext uri="{FF2B5EF4-FFF2-40B4-BE49-F238E27FC236}">
                      <a16:creationId xmlns:a16="http://schemas.microsoft.com/office/drawing/2014/main" id="{66AE117B-8BA3-48DE-9918-07A95E49C2A0}"/>
                    </a:ext>
                  </a:extLst>
                </p:cNvPr>
                <p:cNvPicPr/>
                <p:nvPr/>
              </p:nvPicPr>
              <p:blipFill>
                <a:blip r:embed="rId498"/>
                <a:stretch>
                  <a:fillRect/>
                </a:stretch>
              </p:blipFill>
              <p:spPr>
                <a:xfrm>
                  <a:off x="4620567" y="1076236"/>
                  <a:ext cx="83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7" name="Freihand 306">
                  <a:extLst>
                    <a:ext uri="{FF2B5EF4-FFF2-40B4-BE49-F238E27FC236}">
                      <a16:creationId xmlns:a16="http://schemas.microsoft.com/office/drawing/2014/main" id="{8258995A-C732-3110-4013-EBF155DE53AA}"/>
                    </a:ext>
                  </a:extLst>
                </p14:cNvPr>
                <p14:cNvContentPartPr/>
                <p14:nvPr/>
              </p14:nvContentPartPr>
              <p14:xfrm>
                <a:off x="4660167" y="971116"/>
                <a:ext cx="8280" cy="6480"/>
              </p14:xfrm>
            </p:contentPart>
          </mc:Choice>
          <mc:Fallback>
            <p:pic>
              <p:nvPicPr>
                <p:cNvPr id="307" name="Freihand 306">
                  <a:extLst>
                    <a:ext uri="{FF2B5EF4-FFF2-40B4-BE49-F238E27FC236}">
                      <a16:creationId xmlns:a16="http://schemas.microsoft.com/office/drawing/2014/main" id="{8258995A-C732-3110-4013-EBF155DE53AA}"/>
                    </a:ext>
                  </a:extLst>
                </p:cNvPr>
                <p:cNvPicPr/>
                <p:nvPr/>
              </p:nvPicPr>
              <p:blipFill>
                <a:blip r:embed="rId500"/>
                <a:stretch>
                  <a:fillRect/>
                </a:stretch>
              </p:blipFill>
              <p:spPr>
                <a:xfrm>
                  <a:off x="4651167" y="962116"/>
                  <a:ext cx="2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8" name="Freihand 307">
                  <a:extLst>
                    <a:ext uri="{FF2B5EF4-FFF2-40B4-BE49-F238E27FC236}">
                      <a16:creationId xmlns:a16="http://schemas.microsoft.com/office/drawing/2014/main" id="{AF04BBB2-E268-F2B4-A433-EA58A23D0DAC}"/>
                    </a:ext>
                  </a:extLst>
                </p14:cNvPr>
                <p14:cNvContentPartPr/>
                <p14:nvPr/>
              </p14:nvContentPartPr>
              <p14:xfrm>
                <a:off x="4703727" y="1196476"/>
                <a:ext cx="68760" cy="144360"/>
              </p14:xfrm>
            </p:contentPart>
          </mc:Choice>
          <mc:Fallback>
            <p:pic>
              <p:nvPicPr>
                <p:cNvPr id="308" name="Freihand 307">
                  <a:extLst>
                    <a:ext uri="{FF2B5EF4-FFF2-40B4-BE49-F238E27FC236}">
                      <a16:creationId xmlns:a16="http://schemas.microsoft.com/office/drawing/2014/main" id="{AF04BBB2-E268-F2B4-A433-EA58A23D0DAC}"/>
                    </a:ext>
                  </a:extLst>
                </p:cNvPr>
                <p:cNvPicPr/>
                <p:nvPr/>
              </p:nvPicPr>
              <p:blipFill>
                <a:blip r:embed="rId502"/>
                <a:stretch>
                  <a:fillRect/>
                </a:stretch>
              </p:blipFill>
              <p:spPr>
                <a:xfrm>
                  <a:off x="4695087" y="1187476"/>
                  <a:ext cx="86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9" name="Freihand 308">
                  <a:extLst>
                    <a:ext uri="{FF2B5EF4-FFF2-40B4-BE49-F238E27FC236}">
                      <a16:creationId xmlns:a16="http://schemas.microsoft.com/office/drawing/2014/main" id="{59E956C1-1DF7-0E38-2B9A-5A8D10A57780}"/>
                    </a:ext>
                  </a:extLst>
                </p14:cNvPr>
                <p14:cNvContentPartPr/>
                <p14:nvPr/>
              </p14:nvContentPartPr>
              <p14:xfrm>
                <a:off x="4749807" y="962836"/>
                <a:ext cx="93600" cy="167400"/>
              </p14:xfrm>
            </p:contentPart>
          </mc:Choice>
          <mc:Fallback>
            <p:pic>
              <p:nvPicPr>
                <p:cNvPr id="309" name="Freihand 308">
                  <a:extLst>
                    <a:ext uri="{FF2B5EF4-FFF2-40B4-BE49-F238E27FC236}">
                      <a16:creationId xmlns:a16="http://schemas.microsoft.com/office/drawing/2014/main" id="{59E956C1-1DF7-0E38-2B9A-5A8D10A57780}"/>
                    </a:ext>
                  </a:extLst>
                </p:cNvPr>
                <p:cNvPicPr/>
                <p:nvPr/>
              </p:nvPicPr>
              <p:blipFill>
                <a:blip r:embed="rId504"/>
                <a:stretch>
                  <a:fillRect/>
                </a:stretch>
              </p:blipFill>
              <p:spPr>
                <a:xfrm>
                  <a:off x="4741167" y="954196"/>
                  <a:ext cx="111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0" name="Freihand 309">
                  <a:extLst>
                    <a:ext uri="{FF2B5EF4-FFF2-40B4-BE49-F238E27FC236}">
                      <a16:creationId xmlns:a16="http://schemas.microsoft.com/office/drawing/2014/main" id="{8DFCA9FD-50D9-FAA7-0FB2-81AB42215F4C}"/>
                    </a:ext>
                  </a:extLst>
                </p14:cNvPr>
                <p14:cNvContentPartPr/>
                <p14:nvPr/>
              </p14:nvContentPartPr>
              <p14:xfrm>
                <a:off x="4910727" y="1243276"/>
                <a:ext cx="156600" cy="16200"/>
              </p14:xfrm>
            </p:contentPart>
          </mc:Choice>
          <mc:Fallback>
            <p:pic>
              <p:nvPicPr>
                <p:cNvPr id="310" name="Freihand 309">
                  <a:extLst>
                    <a:ext uri="{FF2B5EF4-FFF2-40B4-BE49-F238E27FC236}">
                      <a16:creationId xmlns:a16="http://schemas.microsoft.com/office/drawing/2014/main" id="{8DFCA9FD-50D9-FAA7-0FB2-81AB42215F4C}"/>
                    </a:ext>
                  </a:extLst>
                </p:cNvPr>
                <p:cNvPicPr/>
                <p:nvPr/>
              </p:nvPicPr>
              <p:blipFill>
                <a:blip r:embed="rId506"/>
                <a:stretch>
                  <a:fillRect/>
                </a:stretch>
              </p:blipFill>
              <p:spPr>
                <a:xfrm>
                  <a:off x="4902087" y="1234636"/>
                  <a:ext cx="174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1" name="Freihand 310">
                  <a:extLst>
                    <a:ext uri="{FF2B5EF4-FFF2-40B4-BE49-F238E27FC236}">
                      <a16:creationId xmlns:a16="http://schemas.microsoft.com/office/drawing/2014/main" id="{72436A53-2EB1-D257-64D4-12D6BE0FBC00}"/>
                    </a:ext>
                  </a:extLst>
                </p14:cNvPr>
                <p14:cNvContentPartPr/>
                <p14:nvPr/>
              </p14:nvContentPartPr>
              <p14:xfrm>
                <a:off x="5383047" y="1169116"/>
                <a:ext cx="649080" cy="53640"/>
              </p14:xfrm>
            </p:contentPart>
          </mc:Choice>
          <mc:Fallback>
            <p:pic>
              <p:nvPicPr>
                <p:cNvPr id="311" name="Freihand 310">
                  <a:extLst>
                    <a:ext uri="{FF2B5EF4-FFF2-40B4-BE49-F238E27FC236}">
                      <a16:creationId xmlns:a16="http://schemas.microsoft.com/office/drawing/2014/main" id="{72436A53-2EB1-D257-64D4-12D6BE0FBC00}"/>
                    </a:ext>
                  </a:extLst>
                </p:cNvPr>
                <p:cNvPicPr/>
                <p:nvPr/>
              </p:nvPicPr>
              <p:blipFill>
                <a:blip r:embed="rId508"/>
                <a:stretch>
                  <a:fillRect/>
                </a:stretch>
              </p:blipFill>
              <p:spPr>
                <a:xfrm>
                  <a:off x="5374047" y="1160116"/>
                  <a:ext cx="666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2" name="Freihand 311">
                  <a:extLst>
                    <a:ext uri="{FF2B5EF4-FFF2-40B4-BE49-F238E27FC236}">
                      <a16:creationId xmlns:a16="http://schemas.microsoft.com/office/drawing/2014/main" id="{26F19C26-6967-23C8-9F2B-FC1944387020}"/>
                    </a:ext>
                  </a:extLst>
                </p14:cNvPr>
                <p14:cNvContentPartPr/>
                <p14:nvPr/>
              </p14:nvContentPartPr>
              <p14:xfrm>
                <a:off x="6294207" y="1169116"/>
                <a:ext cx="1006920" cy="18000"/>
              </p14:xfrm>
            </p:contentPart>
          </mc:Choice>
          <mc:Fallback>
            <p:pic>
              <p:nvPicPr>
                <p:cNvPr id="312" name="Freihand 311">
                  <a:extLst>
                    <a:ext uri="{FF2B5EF4-FFF2-40B4-BE49-F238E27FC236}">
                      <a16:creationId xmlns:a16="http://schemas.microsoft.com/office/drawing/2014/main" id="{26F19C26-6967-23C8-9F2B-FC1944387020}"/>
                    </a:ext>
                  </a:extLst>
                </p:cNvPr>
                <p:cNvPicPr/>
                <p:nvPr/>
              </p:nvPicPr>
              <p:blipFill>
                <a:blip r:embed="rId510"/>
                <a:stretch>
                  <a:fillRect/>
                </a:stretch>
              </p:blipFill>
              <p:spPr>
                <a:xfrm>
                  <a:off x="6285207" y="1160116"/>
                  <a:ext cx="1024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3" name="Freihand 312">
                  <a:extLst>
                    <a:ext uri="{FF2B5EF4-FFF2-40B4-BE49-F238E27FC236}">
                      <a16:creationId xmlns:a16="http://schemas.microsoft.com/office/drawing/2014/main" id="{D5E49A4A-2B6F-15C0-B180-687F2B0502C1}"/>
                    </a:ext>
                  </a:extLst>
                </p14:cNvPr>
                <p14:cNvContentPartPr/>
                <p14:nvPr/>
              </p14:nvContentPartPr>
              <p14:xfrm>
                <a:off x="7379967" y="1101436"/>
                <a:ext cx="137520" cy="120960"/>
              </p14:xfrm>
            </p:contentPart>
          </mc:Choice>
          <mc:Fallback>
            <p:pic>
              <p:nvPicPr>
                <p:cNvPr id="313" name="Freihand 312">
                  <a:extLst>
                    <a:ext uri="{FF2B5EF4-FFF2-40B4-BE49-F238E27FC236}">
                      <a16:creationId xmlns:a16="http://schemas.microsoft.com/office/drawing/2014/main" id="{D5E49A4A-2B6F-15C0-B180-687F2B0502C1}"/>
                    </a:ext>
                  </a:extLst>
                </p:cNvPr>
                <p:cNvPicPr/>
                <p:nvPr/>
              </p:nvPicPr>
              <p:blipFill>
                <a:blip r:embed="rId512"/>
                <a:stretch>
                  <a:fillRect/>
                </a:stretch>
              </p:blipFill>
              <p:spPr>
                <a:xfrm>
                  <a:off x="7370967" y="1092796"/>
                  <a:ext cx="155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6" name="Freihand 315">
                  <a:extLst>
                    <a:ext uri="{FF2B5EF4-FFF2-40B4-BE49-F238E27FC236}">
                      <a16:creationId xmlns:a16="http://schemas.microsoft.com/office/drawing/2014/main" id="{75BDCC43-97A6-531E-A351-10BF1C9BC3AB}"/>
                    </a:ext>
                  </a:extLst>
                </p14:cNvPr>
                <p14:cNvContentPartPr/>
                <p14:nvPr/>
              </p14:nvContentPartPr>
              <p14:xfrm>
                <a:off x="7372407" y="1301236"/>
                <a:ext cx="13680" cy="174600"/>
              </p14:xfrm>
            </p:contentPart>
          </mc:Choice>
          <mc:Fallback>
            <p:pic>
              <p:nvPicPr>
                <p:cNvPr id="316" name="Freihand 315">
                  <a:extLst>
                    <a:ext uri="{FF2B5EF4-FFF2-40B4-BE49-F238E27FC236}">
                      <a16:creationId xmlns:a16="http://schemas.microsoft.com/office/drawing/2014/main" id="{75BDCC43-97A6-531E-A351-10BF1C9BC3AB}"/>
                    </a:ext>
                  </a:extLst>
                </p:cNvPr>
                <p:cNvPicPr/>
                <p:nvPr/>
              </p:nvPicPr>
              <p:blipFill>
                <a:blip r:embed="rId514"/>
                <a:stretch>
                  <a:fillRect/>
                </a:stretch>
              </p:blipFill>
              <p:spPr>
                <a:xfrm>
                  <a:off x="7363767" y="1292236"/>
                  <a:ext cx="31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7" name="Freihand 316">
                  <a:extLst>
                    <a:ext uri="{FF2B5EF4-FFF2-40B4-BE49-F238E27FC236}">
                      <a16:creationId xmlns:a16="http://schemas.microsoft.com/office/drawing/2014/main" id="{B2783532-579C-777D-9D20-1F7EE76FCA6A}"/>
                    </a:ext>
                  </a:extLst>
                </p14:cNvPr>
                <p14:cNvContentPartPr/>
                <p14:nvPr/>
              </p14:nvContentPartPr>
              <p14:xfrm>
                <a:off x="7315167" y="1760956"/>
                <a:ext cx="62280" cy="834120"/>
              </p14:xfrm>
            </p:contentPart>
          </mc:Choice>
          <mc:Fallback>
            <p:pic>
              <p:nvPicPr>
                <p:cNvPr id="317" name="Freihand 316">
                  <a:extLst>
                    <a:ext uri="{FF2B5EF4-FFF2-40B4-BE49-F238E27FC236}">
                      <a16:creationId xmlns:a16="http://schemas.microsoft.com/office/drawing/2014/main" id="{B2783532-579C-777D-9D20-1F7EE76FCA6A}"/>
                    </a:ext>
                  </a:extLst>
                </p:cNvPr>
                <p:cNvPicPr/>
                <p:nvPr/>
              </p:nvPicPr>
              <p:blipFill>
                <a:blip r:embed="rId516"/>
                <a:stretch>
                  <a:fillRect/>
                </a:stretch>
              </p:blipFill>
              <p:spPr>
                <a:xfrm>
                  <a:off x="7306527" y="1751956"/>
                  <a:ext cx="79920" cy="851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8" name="Freihand 317">
                  <a:extLst>
                    <a:ext uri="{FF2B5EF4-FFF2-40B4-BE49-F238E27FC236}">
                      <a16:creationId xmlns:a16="http://schemas.microsoft.com/office/drawing/2014/main" id="{199AA551-3871-50F8-9E2A-337B0607A099}"/>
                    </a:ext>
                  </a:extLst>
                </p14:cNvPr>
                <p14:cNvContentPartPr/>
                <p14:nvPr/>
              </p14:nvContentPartPr>
              <p14:xfrm>
                <a:off x="7261527" y="2827276"/>
                <a:ext cx="47160" cy="409680"/>
              </p14:xfrm>
            </p:contentPart>
          </mc:Choice>
          <mc:Fallback>
            <p:pic>
              <p:nvPicPr>
                <p:cNvPr id="318" name="Freihand 317">
                  <a:extLst>
                    <a:ext uri="{FF2B5EF4-FFF2-40B4-BE49-F238E27FC236}">
                      <a16:creationId xmlns:a16="http://schemas.microsoft.com/office/drawing/2014/main" id="{199AA551-3871-50F8-9E2A-337B0607A099}"/>
                    </a:ext>
                  </a:extLst>
                </p:cNvPr>
                <p:cNvPicPr/>
                <p:nvPr/>
              </p:nvPicPr>
              <p:blipFill>
                <a:blip r:embed="rId518"/>
                <a:stretch>
                  <a:fillRect/>
                </a:stretch>
              </p:blipFill>
              <p:spPr>
                <a:xfrm>
                  <a:off x="7252887" y="2818636"/>
                  <a:ext cx="648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1" name="Freihand 320">
                  <a:extLst>
                    <a:ext uri="{FF2B5EF4-FFF2-40B4-BE49-F238E27FC236}">
                      <a16:creationId xmlns:a16="http://schemas.microsoft.com/office/drawing/2014/main" id="{D483C710-5BF7-BBF4-92AE-A385421FE84F}"/>
                    </a:ext>
                  </a:extLst>
                </p14:cNvPr>
                <p14:cNvContentPartPr/>
                <p14:nvPr/>
              </p14:nvContentPartPr>
              <p14:xfrm>
                <a:off x="5542887" y="734236"/>
                <a:ext cx="2292480" cy="2131200"/>
              </p14:xfrm>
            </p:contentPart>
          </mc:Choice>
          <mc:Fallback>
            <p:pic>
              <p:nvPicPr>
                <p:cNvPr id="321" name="Freihand 320">
                  <a:extLst>
                    <a:ext uri="{FF2B5EF4-FFF2-40B4-BE49-F238E27FC236}">
                      <a16:creationId xmlns:a16="http://schemas.microsoft.com/office/drawing/2014/main" id="{D483C710-5BF7-BBF4-92AE-A385421FE84F}"/>
                    </a:ext>
                  </a:extLst>
                </p:cNvPr>
                <p:cNvPicPr/>
                <p:nvPr/>
              </p:nvPicPr>
              <p:blipFill>
                <a:blip r:embed="rId520"/>
                <a:stretch>
                  <a:fillRect/>
                </a:stretch>
              </p:blipFill>
              <p:spPr>
                <a:xfrm>
                  <a:off x="5533887" y="725236"/>
                  <a:ext cx="2310120" cy="2148840"/>
                </a:xfrm>
                <a:prstGeom prst="rect">
                  <a:avLst/>
                </a:prstGeom>
              </p:spPr>
            </p:pic>
          </mc:Fallback>
        </mc:AlternateContent>
      </p:grpSp>
      <p:grpSp>
        <p:nvGrpSpPr>
          <p:cNvPr id="332" name="Gruppieren 331">
            <a:extLst>
              <a:ext uri="{FF2B5EF4-FFF2-40B4-BE49-F238E27FC236}">
                <a16:creationId xmlns:a16="http://schemas.microsoft.com/office/drawing/2014/main" id="{08861E3B-BE12-898E-205A-83F3EEB35D1A}"/>
              </a:ext>
            </a:extLst>
          </p:cNvPr>
          <p:cNvGrpSpPr/>
          <p:nvPr/>
        </p:nvGrpSpPr>
        <p:grpSpPr>
          <a:xfrm>
            <a:off x="8013927" y="545956"/>
            <a:ext cx="1641960" cy="317880"/>
            <a:chOff x="8013927" y="545956"/>
            <a:chExt cx="1641960" cy="317880"/>
          </a:xfrm>
        </p:grpSpPr>
        <mc:AlternateContent xmlns:mc="http://schemas.openxmlformats.org/markup-compatibility/2006">
          <mc:Choice xmlns:p14="http://schemas.microsoft.com/office/powerpoint/2010/main" Requires="p14">
            <p:contentPart p14:bwMode="auto" r:id="rId521">
              <p14:nvContentPartPr>
                <p14:cNvPr id="323" name="Freihand 322">
                  <a:extLst>
                    <a:ext uri="{FF2B5EF4-FFF2-40B4-BE49-F238E27FC236}">
                      <a16:creationId xmlns:a16="http://schemas.microsoft.com/office/drawing/2014/main" id="{ED527F6A-F0AB-65AB-4C8C-4CE43293902F}"/>
                    </a:ext>
                  </a:extLst>
                </p14:cNvPr>
                <p14:cNvContentPartPr/>
                <p14:nvPr/>
              </p14:nvContentPartPr>
              <p14:xfrm>
                <a:off x="8013927" y="649636"/>
                <a:ext cx="138600" cy="214200"/>
              </p14:xfrm>
            </p:contentPart>
          </mc:Choice>
          <mc:Fallback>
            <p:pic>
              <p:nvPicPr>
                <p:cNvPr id="323" name="Freihand 322">
                  <a:extLst>
                    <a:ext uri="{FF2B5EF4-FFF2-40B4-BE49-F238E27FC236}">
                      <a16:creationId xmlns:a16="http://schemas.microsoft.com/office/drawing/2014/main" id="{ED527F6A-F0AB-65AB-4C8C-4CE43293902F}"/>
                    </a:ext>
                  </a:extLst>
                </p:cNvPr>
                <p:cNvPicPr/>
                <p:nvPr/>
              </p:nvPicPr>
              <p:blipFill>
                <a:blip r:embed="rId522"/>
                <a:stretch>
                  <a:fillRect/>
                </a:stretch>
              </p:blipFill>
              <p:spPr>
                <a:xfrm>
                  <a:off x="8005287" y="640996"/>
                  <a:ext cx="156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4" name="Freihand 323">
                  <a:extLst>
                    <a:ext uri="{FF2B5EF4-FFF2-40B4-BE49-F238E27FC236}">
                      <a16:creationId xmlns:a16="http://schemas.microsoft.com/office/drawing/2014/main" id="{E2C10AF6-DDCF-3702-42FB-566A921D92DA}"/>
                    </a:ext>
                  </a:extLst>
                </p14:cNvPr>
                <p14:cNvContentPartPr/>
                <p14:nvPr/>
              </p14:nvContentPartPr>
              <p14:xfrm>
                <a:off x="8292567" y="605356"/>
                <a:ext cx="151200" cy="159840"/>
              </p14:xfrm>
            </p:contentPart>
          </mc:Choice>
          <mc:Fallback>
            <p:pic>
              <p:nvPicPr>
                <p:cNvPr id="324" name="Freihand 323">
                  <a:extLst>
                    <a:ext uri="{FF2B5EF4-FFF2-40B4-BE49-F238E27FC236}">
                      <a16:creationId xmlns:a16="http://schemas.microsoft.com/office/drawing/2014/main" id="{E2C10AF6-DDCF-3702-42FB-566A921D92DA}"/>
                    </a:ext>
                  </a:extLst>
                </p:cNvPr>
                <p:cNvPicPr/>
                <p:nvPr/>
              </p:nvPicPr>
              <p:blipFill>
                <a:blip r:embed="rId524"/>
                <a:stretch>
                  <a:fillRect/>
                </a:stretch>
              </p:blipFill>
              <p:spPr>
                <a:xfrm>
                  <a:off x="8283567" y="596356"/>
                  <a:ext cx="168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6" name="Freihand 325">
                  <a:extLst>
                    <a:ext uri="{FF2B5EF4-FFF2-40B4-BE49-F238E27FC236}">
                      <a16:creationId xmlns:a16="http://schemas.microsoft.com/office/drawing/2014/main" id="{4DB103DC-E9AA-2B12-CB2E-EBD8FAC1BF38}"/>
                    </a:ext>
                  </a:extLst>
                </p14:cNvPr>
                <p14:cNvContentPartPr/>
                <p14:nvPr/>
              </p14:nvContentPartPr>
              <p14:xfrm>
                <a:off x="8543847" y="700036"/>
                <a:ext cx="124200" cy="9720"/>
              </p14:xfrm>
            </p:contentPart>
          </mc:Choice>
          <mc:Fallback>
            <p:pic>
              <p:nvPicPr>
                <p:cNvPr id="326" name="Freihand 325">
                  <a:extLst>
                    <a:ext uri="{FF2B5EF4-FFF2-40B4-BE49-F238E27FC236}">
                      <a16:creationId xmlns:a16="http://schemas.microsoft.com/office/drawing/2014/main" id="{4DB103DC-E9AA-2B12-CB2E-EBD8FAC1BF38}"/>
                    </a:ext>
                  </a:extLst>
                </p:cNvPr>
                <p:cNvPicPr/>
                <p:nvPr/>
              </p:nvPicPr>
              <p:blipFill>
                <a:blip r:embed="rId526"/>
                <a:stretch>
                  <a:fillRect/>
                </a:stretch>
              </p:blipFill>
              <p:spPr>
                <a:xfrm>
                  <a:off x="8534847" y="691396"/>
                  <a:ext cx="141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7" name="Freihand 326">
                  <a:extLst>
                    <a:ext uri="{FF2B5EF4-FFF2-40B4-BE49-F238E27FC236}">
                      <a16:creationId xmlns:a16="http://schemas.microsoft.com/office/drawing/2014/main" id="{9B1C3056-5A49-B687-A8BB-A99FA2A51B1F}"/>
                    </a:ext>
                  </a:extLst>
                </p14:cNvPr>
                <p14:cNvContentPartPr/>
                <p14:nvPr/>
              </p14:nvContentPartPr>
              <p14:xfrm>
                <a:off x="8796207" y="545956"/>
                <a:ext cx="209160" cy="197640"/>
              </p14:xfrm>
            </p:contentPart>
          </mc:Choice>
          <mc:Fallback>
            <p:pic>
              <p:nvPicPr>
                <p:cNvPr id="327" name="Freihand 326">
                  <a:extLst>
                    <a:ext uri="{FF2B5EF4-FFF2-40B4-BE49-F238E27FC236}">
                      <a16:creationId xmlns:a16="http://schemas.microsoft.com/office/drawing/2014/main" id="{9B1C3056-5A49-B687-A8BB-A99FA2A51B1F}"/>
                    </a:ext>
                  </a:extLst>
                </p:cNvPr>
                <p:cNvPicPr/>
                <p:nvPr/>
              </p:nvPicPr>
              <p:blipFill>
                <a:blip r:embed="rId528"/>
                <a:stretch>
                  <a:fillRect/>
                </a:stretch>
              </p:blipFill>
              <p:spPr>
                <a:xfrm>
                  <a:off x="8787207" y="537316"/>
                  <a:ext cx="226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8" name="Freihand 327">
                  <a:extLst>
                    <a:ext uri="{FF2B5EF4-FFF2-40B4-BE49-F238E27FC236}">
                      <a16:creationId xmlns:a16="http://schemas.microsoft.com/office/drawing/2014/main" id="{2D826E79-12FD-E685-AF4C-2C517D179E7A}"/>
                    </a:ext>
                  </a:extLst>
                </p14:cNvPr>
                <p14:cNvContentPartPr/>
                <p14:nvPr/>
              </p14:nvContentPartPr>
              <p14:xfrm>
                <a:off x="8936967" y="687076"/>
                <a:ext cx="38160" cy="47880"/>
              </p14:xfrm>
            </p:contentPart>
          </mc:Choice>
          <mc:Fallback>
            <p:pic>
              <p:nvPicPr>
                <p:cNvPr id="328" name="Freihand 327">
                  <a:extLst>
                    <a:ext uri="{FF2B5EF4-FFF2-40B4-BE49-F238E27FC236}">
                      <a16:creationId xmlns:a16="http://schemas.microsoft.com/office/drawing/2014/main" id="{2D826E79-12FD-E685-AF4C-2C517D179E7A}"/>
                    </a:ext>
                  </a:extLst>
                </p:cNvPr>
                <p:cNvPicPr/>
                <p:nvPr/>
              </p:nvPicPr>
              <p:blipFill>
                <a:blip r:embed="rId530"/>
                <a:stretch>
                  <a:fillRect/>
                </a:stretch>
              </p:blipFill>
              <p:spPr>
                <a:xfrm>
                  <a:off x="8928327" y="678436"/>
                  <a:ext cx="55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9" name="Freihand 328">
                  <a:extLst>
                    <a:ext uri="{FF2B5EF4-FFF2-40B4-BE49-F238E27FC236}">
                      <a16:creationId xmlns:a16="http://schemas.microsoft.com/office/drawing/2014/main" id="{28F4F32F-573E-E869-D62B-4D8C9BAC6D62}"/>
                    </a:ext>
                  </a:extLst>
                </p14:cNvPr>
                <p14:cNvContentPartPr/>
                <p14:nvPr/>
              </p14:nvContentPartPr>
              <p14:xfrm>
                <a:off x="9060087" y="679516"/>
                <a:ext cx="297720" cy="82080"/>
              </p14:xfrm>
            </p:contentPart>
          </mc:Choice>
          <mc:Fallback>
            <p:pic>
              <p:nvPicPr>
                <p:cNvPr id="329" name="Freihand 328">
                  <a:extLst>
                    <a:ext uri="{FF2B5EF4-FFF2-40B4-BE49-F238E27FC236}">
                      <a16:creationId xmlns:a16="http://schemas.microsoft.com/office/drawing/2014/main" id="{28F4F32F-573E-E869-D62B-4D8C9BAC6D62}"/>
                    </a:ext>
                  </a:extLst>
                </p:cNvPr>
                <p:cNvPicPr/>
                <p:nvPr/>
              </p:nvPicPr>
              <p:blipFill>
                <a:blip r:embed="rId532"/>
                <a:stretch>
                  <a:fillRect/>
                </a:stretch>
              </p:blipFill>
              <p:spPr>
                <a:xfrm>
                  <a:off x="9051447" y="670516"/>
                  <a:ext cx="315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1" name="Freihand 330">
                  <a:extLst>
                    <a:ext uri="{FF2B5EF4-FFF2-40B4-BE49-F238E27FC236}">
                      <a16:creationId xmlns:a16="http://schemas.microsoft.com/office/drawing/2014/main" id="{288C2919-B4D6-A289-04BA-62A8FFE0874A}"/>
                    </a:ext>
                  </a:extLst>
                </p14:cNvPr>
                <p14:cNvContentPartPr/>
                <p14:nvPr/>
              </p14:nvContentPartPr>
              <p14:xfrm>
                <a:off x="9412167" y="634156"/>
                <a:ext cx="243720" cy="101160"/>
              </p14:xfrm>
            </p:contentPart>
          </mc:Choice>
          <mc:Fallback>
            <p:pic>
              <p:nvPicPr>
                <p:cNvPr id="331" name="Freihand 330">
                  <a:extLst>
                    <a:ext uri="{FF2B5EF4-FFF2-40B4-BE49-F238E27FC236}">
                      <a16:creationId xmlns:a16="http://schemas.microsoft.com/office/drawing/2014/main" id="{288C2919-B4D6-A289-04BA-62A8FFE0874A}"/>
                    </a:ext>
                  </a:extLst>
                </p:cNvPr>
                <p:cNvPicPr/>
                <p:nvPr/>
              </p:nvPicPr>
              <p:blipFill>
                <a:blip r:embed="rId534"/>
                <a:stretch>
                  <a:fillRect/>
                </a:stretch>
              </p:blipFill>
              <p:spPr>
                <a:xfrm>
                  <a:off x="9403527" y="625156"/>
                  <a:ext cx="261360" cy="118800"/>
                </a:xfrm>
                <a:prstGeom prst="rect">
                  <a:avLst/>
                </a:prstGeom>
              </p:spPr>
            </p:pic>
          </mc:Fallback>
        </mc:AlternateContent>
      </p:grpSp>
      <p:grpSp>
        <p:nvGrpSpPr>
          <p:cNvPr id="344" name="Gruppieren 343">
            <a:extLst>
              <a:ext uri="{FF2B5EF4-FFF2-40B4-BE49-F238E27FC236}">
                <a16:creationId xmlns:a16="http://schemas.microsoft.com/office/drawing/2014/main" id="{5A67393D-34EF-783C-1F8A-F1DFF751B9AD}"/>
              </a:ext>
            </a:extLst>
          </p:cNvPr>
          <p:cNvGrpSpPr/>
          <p:nvPr/>
        </p:nvGrpSpPr>
        <p:grpSpPr>
          <a:xfrm>
            <a:off x="9949287" y="481876"/>
            <a:ext cx="1459440" cy="368640"/>
            <a:chOff x="9949287" y="481876"/>
            <a:chExt cx="1459440" cy="368640"/>
          </a:xfrm>
        </p:grpSpPr>
        <mc:AlternateContent xmlns:mc="http://schemas.openxmlformats.org/markup-compatibility/2006">
          <mc:Choice xmlns:p14="http://schemas.microsoft.com/office/powerpoint/2010/main" Requires="p14">
            <p:contentPart p14:bwMode="auto" r:id="rId535">
              <p14:nvContentPartPr>
                <p14:cNvPr id="333" name="Freihand 332">
                  <a:extLst>
                    <a:ext uri="{FF2B5EF4-FFF2-40B4-BE49-F238E27FC236}">
                      <a16:creationId xmlns:a16="http://schemas.microsoft.com/office/drawing/2014/main" id="{F7EA6D69-52F8-323C-004D-44A692C98F62}"/>
                    </a:ext>
                  </a:extLst>
                </p14:cNvPr>
                <p14:cNvContentPartPr/>
                <p14:nvPr/>
              </p14:nvContentPartPr>
              <p14:xfrm>
                <a:off x="9949287" y="608236"/>
                <a:ext cx="197640" cy="112680"/>
              </p14:xfrm>
            </p:contentPart>
          </mc:Choice>
          <mc:Fallback>
            <p:pic>
              <p:nvPicPr>
                <p:cNvPr id="333" name="Freihand 332">
                  <a:extLst>
                    <a:ext uri="{FF2B5EF4-FFF2-40B4-BE49-F238E27FC236}">
                      <a16:creationId xmlns:a16="http://schemas.microsoft.com/office/drawing/2014/main" id="{F7EA6D69-52F8-323C-004D-44A692C98F62}"/>
                    </a:ext>
                  </a:extLst>
                </p:cNvPr>
                <p:cNvPicPr/>
                <p:nvPr/>
              </p:nvPicPr>
              <p:blipFill>
                <a:blip r:embed="rId536"/>
                <a:stretch>
                  <a:fillRect/>
                </a:stretch>
              </p:blipFill>
              <p:spPr>
                <a:xfrm>
                  <a:off x="9940287" y="599596"/>
                  <a:ext cx="215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4" name="Freihand 333">
                  <a:extLst>
                    <a:ext uri="{FF2B5EF4-FFF2-40B4-BE49-F238E27FC236}">
                      <a16:creationId xmlns:a16="http://schemas.microsoft.com/office/drawing/2014/main" id="{6A9128BC-465A-E31A-0D00-052481C9A4AD}"/>
                    </a:ext>
                  </a:extLst>
                </p14:cNvPr>
                <p14:cNvContentPartPr/>
                <p14:nvPr/>
              </p14:nvContentPartPr>
              <p14:xfrm>
                <a:off x="10205967" y="598516"/>
                <a:ext cx="129960" cy="252000"/>
              </p14:xfrm>
            </p:contentPart>
          </mc:Choice>
          <mc:Fallback>
            <p:pic>
              <p:nvPicPr>
                <p:cNvPr id="334" name="Freihand 333">
                  <a:extLst>
                    <a:ext uri="{FF2B5EF4-FFF2-40B4-BE49-F238E27FC236}">
                      <a16:creationId xmlns:a16="http://schemas.microsoft.com/office/drawing/2014/main" id="{6A9128BC-465A-E31A-0D00-052481C9A4AD}"/>
                    </a:ext>
                  </a:extLst>
                </p:cNvPr>
                <p:cNvPicPr/>
                <p:nvPr/>
              </p:nvPicPr>
              <p:blipFill>
                <a:blip r:embed="rId538"/>
                <a:stretch>
                  <a:fillRect/>
                </a:stretch>
              </p:blipFill>
              <p:spPr>
                <a:xfrm>
                  <a:off x="10197327" y="589516"/>
                  <a:ext cx="147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5" name="Freihand 334">
                  <a:extLst>
                    <a:ext uri="{FF2B5EF4-FFF2-40B4-BE49-F238E27FC236}">
                      <a16:creationId xmlns:a16="http://schemas.microsoft.com/office/drawing/2014/main" id="{C50D545B-02BB-78B5-9464-C74C1A76B41E}"/>
                    </a:ext>
                  </a:extLst>
                </p14:cNvPr>
                <p14:cNvContentPartPr/>
                <p14:nvPr/>
              </p14:nvContentPartPr>
              <p14:xfrm>
                <a:off x="10382007" y="599596"/>
                <a:ext cx="96480" cy="119160"/>
              </p14:xfrm>
            </p:contentPart>
          </mc:Choice>
          <mc:Fallback>
            <p:pic>
              <p:nvPicPr>
                <p:cNvPr id="335" name="Freihand 334">
                  <a:extLst>
                    <a:ext uri="{FF2B5EF4-FFF2-40B4-BE49-F238E27FC236}">
                      <a16:creationId xmlns:a16="http://schemas.microsoft.com/office/drawing/2014/main" id="{C50D545B-02BB-78B5-9464-C74C1A76B41E}"/>
                    </a:ext>
                  </a:extLst>
                </p:cNvPr>
                <p:cNvPicPr/>
                <p:nvPr/>
              </p:nvPicPr>
              <p:blipFill>
                <a:blip r:embed="rId540"/>
                <a:stretch>
                  <a:fillRect/>
                </a:stretch>
              </p:blipFill>
              <p:spPr>
                <a:xfrm>
                  <a:off x="10373367" y="590956"/>
                  <a:ext cx="114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6" name="Freihand 335">
                  <a:extLst>
                    <a:ext uri="{FF2B5EF4-FFF2-40B4-BE49-F238E27FC236}">
                      <a16:creationId xmlns:a16="http://schemas.microsoft.com/office/drawing/2014/main" id="{8C9ECB8C-D9DF-75FA-8D46-733D7EFB9033}"/>
                    </a:ext>
                  </a:extLst>
                </p14:cNvPr>
                <p14:cNvContentPartPr/>
                <p14:nvPr/>
              </p14:nvContentPartPr>
              <p14:xfrm>
                <a:off x="10496127" y="629476"/>
                <a:ext cx="105480" cy="97560"/>
              </p14:xfrm>
            </p:contentPart>
          </mc:Choice>
          <mc:Fallback>
            <p:pic>
              <p:nvPicPr>
                <p:cNvPr id="336" name="Freihand 335">
                  <a:extLst>
                    <a:ext uri="{FF2B5EF4-FFF2-40B4-BE49-F238E27FC236}">
                      <a16:creationId xmlns:a16="http://schemas.microsoft.com/office/drawing/2014/main" id="{8C9ECB8C-D9DF-75FA-8D46-733D7EFB9033}"/>
                    </a:ext>
                  </a:extLst>
                </p:cNvPr>
                <p:cNvPicPr/>
                <p:nvPr/>
              </p:nvPicPr>
              <p:blipFill>
                <a:blip r:embed="rId542"/>
                <a:stretch>
                  <a:fillRect/>
                </a:stretch>
              </p:blipFill>
              <p:spPr>
                <a:xfrm>
                  <a:off x="10487127" y="620476"/>
                  <a:ext cx="123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7" name="Freihand 336">
                  <a:extLst>
                    <a:ext uri="{FF2B5EF4-FFF2-40B4-BE49-F238E27FC236}">
                      <a16:creationId xmlns:a16="http://schemas.microsoft.com/office/drawing/2014/main" id="{60EF0CD8-2723-382C-6A68-87327B4F3A9C}"/>
                    </a:ext>
                  </a:extLst>
                </p14:cNvPr>
                <p14:cNvContentPartPr/>
                <p14:nvPr/>
              </p14:nvContentPartPr>
              <p14:xfrm>
                <a:off x="10624287" y="629836"/>
                <a:ext cx="113400" cy="99000"/>
              </p14:xfrm>
            </p:contentPart>
          </mc:Choice>
          <mc:Fallback>
            <p:pic>
              <p:nvPicPr>
                <p:cNvPr id="337" name="Freihand 336">
                  <a:extLst>
                    <a:ext uri="{FF2B5EF4-FFF2-40B4-BE49-F238E27FC236}">
                      <a16:creationId xmlns:a16="http://schemas.microsoft.com/office/drawing/2014/main" id="{60EF0CD8-2723-382C-6A68-87327B4F3A9C}"/>
                    </a:ext>
                  </a:extLst>
                </p:cNvPr>
                <p:cNvPicPr/>
                <p:nvPr/>
              </p:nvPicPr>
              <p:blipFill>
                <a:blip r:embed="rId544"/>
                <a:stretch>
                  <a:fillRect/>
                </a:stretch>
              </p:blipFill>
              <p:spPr>
                <a:xfrm>
                  <a:off x="10615287" y="621196"/>
                  <a:ext cx="131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8" name="Freihand 337">
                  <a:extLst>
                    <a:ext uri="{FF2B5EF4-FFF2-40B4-BE49-F238E27FC236}">
                      <a16:creationId xmlns:a16="http://schemas.microsoft.com/office/drawing/2014/main" id="{791F1683-DC77-3CAD-144E-8E58F1540F09}"/>
                    </a:ext>
                  </a:extLst>
                </p14:cNvPr>
                <p14:cNvContentPartPr/>
                <p14:nvPr/>
              </p14:nvContentPartPr>
              <p14:xfrm>
                <a:off x="10774767" y="504916"/>
                <a:ext cx="633960" cy="209160"/>
              </p14:xfrm>
            </p:contentPart>
          </mc:Choice>
          <mc:Fallback>
            <p:pic>
              <p:nvPicPr>
                <p:cNvPr id="338" name="Freihand 337">
                  <a:extLst>
                    <a:ext uri="{FF2B5EF4-FFF2-40B4-BE49-F238E27FC236}">
                      <a16:creationId xmlns:a16="http://schemas.microsoft.com/office/drawing/2014/main" id="{791F1683-DC77-3CAD-144E-8E58F1540F09}"/>
                    </a:ext>
                  </a:extLst>
                </p:cNvPr>
                <p:cNvPicPr/>
                <p:nvPr/>
              </p:nvPicPr>
              <p:blipFill>
                <a:blip r:embed="rId546"/>
                <a:stretch>
                  <a:fillRect/>
                </a:stretch>
              </p:blipFill>
              <p:spPr>
                <a:xfrm>
                  <a:off x="10766127" y="496276"/>
                  <a:ext cx="651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9" name="Freihand 338">
                  <a:extLst>
                    <a:ext uri="{FF2B5EF4-FFF2-40B4-BE49-F238E27FC236}">
                      <a16:creationId xmlns:a16="http://schemas.microsoft.com/office/drawing/2014/main" id="{558696DC-92EF-0813-8D11-5E61E1C69075}"/>
                    </a:ext>
                  </a:extLst>
                </p14:cNvPr>
                <p14:cNvContentPartPr/>
                <p14:nvPr/>
              </p14:nvContentPartPr>
              <p14:xfrm>
                <a:off x="11260407" y="481876"/>
                <a:ext cx="14760" cy="8640"/>
              </p14:xfrm>
            </p:contentPart>
          </mc:Choice>
          <mc:Fallback>
            <p:pic>
              <p:nvPicPr>
                <p:cNvPr id="339" name="Freihand 338">
                  <a:extLst>
                    <a:ext uri="{FF2B5EF4-FFF2-40B4-BE49-F238E27FC236}">
                      <a16:creationId xmlns:a16="http://schemas.microsoft.com/office/drawing/2014/main" id="{558696DC-92EF-0813-8D11-5E61E1C69075}"/>
                    </a:ext>
                  </a:extLst>
                </p:cNvPr>
                <p:cNvPicPr/>
                <p:nvPr/>
              </p:nvPicPr>
              <p:blipFill>
                <a:blip r:embed="rId548"/>
                <a:stretch>
                  <a:fillRect/>
                </a:stretch>
              </p:blipFill>
              <p:spPr>
                <a:xfrm>
                  <a:off x="11251767" y="472876"/>
                  <a:ext cx="32400" cy="26280"/>
                </a:xfrm>
                <a:prstGeom prst="rect">
                  <a:avLst/>
                </a:prstGeom>
              </p:spPr>
            </p:pic>
          </mc:Fallback>
        </mc:AlternateContent>
      </p:grpSp>
      <p:grpSp>
        <p:nvGrpSpPr>
          <p:cNvPr id="343" name="Gruppieren 342">
            <a:extLst>
              <a:ext uri="{FF2B5EF4-FFF2-40B4-BE49-F238E27FC236}">
                <a16:creationId xmlns:a16="http://schemas.microsoft.com/office/drawing/2014/main" id="{F3E48D38-C4EE-F6CF-C80A-7A6E3433CB7D}"/>
              </a:ext>
            </a:extLst>
          </p:cNvPr>
          <p:cNvGrpSpPr/>
          <p:nvPr/>
        </p:nvGrpSpPr>
        <p:grpSpPr>
          <a:xfrm>
            <a:off x="8682807" y="908116"/>
            <a:ext cx="453240" cy="222480"/>
            <a:chOff x="8682807" y="908116"/>
            <a:chExt cx="453240" cy="222480"/>
          </a:xfrm>
        </p:grpSpPr>
        <mc:AlternateContent xmlns:mc="http://schemas.openxmlformats.org/markup-compatibility/2006">
          <mc:Choice xmlns:p14="http://schemas.microsoft.com/office/powerpoint/2010/main" Requires="p14">
            <p:contentPart p14:bwMode="auto" r:id="rId549">
              <p14:nvContentPartPr>
                <p14:cNvPr id="340" name="Freihand 339">
                  <a:extLst>
                    <a:ext uri="{FF2B5EF4-FFF2-40B4-BE49-F238E27FC236}">
                      <a16:creationId xmlns:a16="http://schemas.microsoft.com/office/drawing/2014/main" id="{6F3E5652-17A5-65E1-4DF4-DD5E68D54F27}"/>
                    </a:ext>
                  </a:extLst>
                </p14:cNvPr>
                <p14:cNvContentPartPr/>
                <p14:nvPr/>
              </p14:nvContentPartPr>
              <p14:xfrm>
                <a:off x="8682807" y="976516"/>
                <a:ext cx="160920" cy="154080"/>
              </p14:xfrm>
            </p:contentPart>
          </mc:Choice>
          <mc:Fallback>
            <p:pic>
              <p:nvPicPr>
                <p:cNvPr id="340" name="Freihand 339">
                  <a:extLst>
                    <a:ext uri="{FF2B5EF4-FFF2-40B4-BE49-F238E27FC236}">
                      <a16:creationId xmlns:a16="http://schemas.microsoft.com/office/drawing/2014/main" id="{6F3E5652-17A5-65E1-4DF4-DD5E68D54F27}"/>
                    </a:ext>
                  </a:extLst>
                </p:cNvPr>
                <p:cNvPicPr/>
                <p:nvPr/>
              </p:nvPicPr>
              <p:blipFill>
                <a:blip r:embed="rId550"/>
                <a:stretch>
                  <a:fillRect/>
                </a:stretch>
              </p:blipFill>
              <p:spPr>
                <a:xfrm>
                  <a:off x="8673807" y="967516"/>
                  <a:ext cx="178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1" name="Freihand 340">
                  <a:extLst>
                    <a:ext uri="{FF2B5EF4-FFF2-40B4-BE49-F238E27FC236}">
                      <a16:creationId xmlns:a16="http://schemas.microsoft.com/office/drawing/2014/main" id="{946C1853-96F2-E29B-7334-3F311C89CC5F}"/>
                    </a:ext>
                  </a:extLst>
                </p14:cNvPr>
                <p14:cNvContentPartPr/>
                <p14:nvPr/>
              </p14:nvContentPartPr>
              <p14:xfrm>
                <a:off x="8889807" y="908116"/>
                <a:ext cx="87840" cy="191880"/>
              </p14:xfrm>
            </p:contentPart>
          </mc:Choice>
          <mc:Fallback>
            <p:pic>
              <p:nvPicPr>
                <p:cNvPr id="341" name="Freihand 340">
                  <a:extLst>
                    <a:ext uri="{FF2B5EF4-FFF2-40B4-BE49-F238E27FC236}">
                      <a16:creationId xmlns:a16="http://schemas.microsoft.com/office/drawing/2014/main" id="{946C1853-96F2-E29B-7334-3F311C89CC5F}"/>
                    </a:ext>
                  </a:extLst>
                </p:cNvPr>
                <p:cNvPicPr/>
                <p:nvPr/>
              </p:nvPicPr>
              <p:blipFill>
                <a:blip r:embed="rId552"/>
                <a:stretch>
                  <a:fillRect/>
                </a:stretch>
              </p:blipFill>
              <p:spPr>
                <a:xfrm>
                  <a:off x="8881167" y="899116"/>
                  <a:ext cx="105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2" name="Freihand 341">
                  <a:extLst>
                    <a:ext uri="{FF2B5EF4-FFF2-40B4-BE49-F238E27FC236}">
                      <a16:creationId xmlns:a16="http://schemas.microsoft.com/office/drawing/2014/main" id="{38CDB19B-C628-0B80-CFC3-00B8E6436165}"/>
                    </a:ext>
                  </a:extLst>
                </p14:cNvPr>
                <p14:cNvContentPartPr/>
                <p14:nvPr/>
              </p14:nvContentPartPr>
              <p14:xfrm>
                <a:off x="9030927" y="964636"/>
                <a:ext cx="105120" cy="140040"/>
              </p14:xfrm>
            </p:contentPart>
          </mc:Choice>
          <mc:Fallback>
            <p:pic>
              <p:nvPicPr>
                <p:cNvPr id="342" name="Freihand 341">
                  <a:extLst>
                    <a:ext uri="{FF2B5EF4-FFF2-40B4-BE49-F238E27FC236}">
                      <a16:creationId xmlns:a16="http://schemas.microsoft.com/office/drawing/2014/main" id="{38CDB19B-C628-0B80-CFC3-00B8E6436165}"/>
                    </a:ext>
                  </a:extLst>
                </p:cNvPr>
                <p:cNvPicPr/>
                <p:nvPr/>
              </p:nvPicPr>
              <p:blipFill>
                <a:blip r:embed="rId554"/>
                <a:stretch>
                  <a:fillRect/>
                </a:stretch>
              </p:blipFill>
              <p:spPr>
                <a:xfrm>
                  <a:off x="9021927" y="955996"/>
                  <a:ext cx="122760" cy="157680"/>
                </a:xfrm>
                <a:prstGeom prst="rect">
                  <a:avLst/>
                </a:prstGeom>
              </p:spPr>
            </p:pic>
          </mc:Fallback>
        </mc:AlternateContent>
      </p:grpSp>
      <p:grpSp>
        <p:nvGrpSpPr>
          <p:cNvPr id="381" name="Gruppieren 380">
            <a:extLst>
              <a:ext uri="{FF2B5EF4-FFF2-40B4-BE49-F238E27FC236}">
                <a16:creationId xmlns:a16="http://schemas.microsoft.com/office/drawing/2014/main" id="{13138CFD-A3C2-0016-EBA7-181EA0DEF19B}"/>
              </a:ext>
            </a:extLst>
          </p:cNvPr>
          <p:cNvGrpSpPr/>
          <p:nvPr/>
        </p:nvGrpSpPr>
        <p:grpSpPr>
          <a:xfrm>
            <a:off x="9406407" y="884356"/>
            <a:ext cx="724320" cy="216360"/>
            <a:chOff x="9406407" y="884356"/>
            <a:chExt cx="724320" cy="216360"/>
          </a:xfrm>
        </p:grpSpPr>
        <mc:AlternateContent xmlns:mc="http://schemas.openxmlformats.org/markup-compatibility/2006">
          <mc:Choice xmlns:p14="http://schemas.microsoft.com/office/powerpoint/2010/main" Requires="p14">
            <p:contentPart p14:bwMode="auto" r:id="rId555">
              <p14:nvContentPartPr>
                <p14:cNvPr id="345" name="Freihand 344">
                  <a:extLst>
                    <a:ext uri="{FF2B5EF4-FFF2-40B4-BE49-F238E27FC236}">
                      <a16:creationId xmlns:a16="http://schemas.microsoft.com/office/drawing/2014/main" id="{C61DCD07-5D68-F0BF-E9B9-056C8B30357F}"/>
                    </a:ext>
                  </a:extLst>
                </p14:cNvPr>
                <p14:cNvContentPartPr/>
                <p14:nvPr/>
              </p14:nvContentPartPr>
              <p14:xfrm>
                <a:off x="9425487" y="884356"/>
                <a:ext cx="87840" cy="192240"/>
              </p14:xfrm>
            </p:contentPart>
          </mc:Choice>
          <mc:Fallback>
            <p:pic>
              <p:nvPicPr>
                <p:cNvPr id="345" name="Freihand 344">
                  <a:extLst>
                    <a:ext uri="{FF2B5EF4-FFF2-40B4-BE49-F238E27FC236}">
                      <a16:creationId xmlns:a16="http://schemas.microsoft.com/office/drawing/2014/main" id="{C61DCD07-5D68-F0BF-E9B9-056C8B30357F}"/>
                    </a:ext>
                  </a:extLst>
                </p:cNvPr>
                <p:cNvPicPr/>
                <p:nvPr/>
              </p:nvPicPr>
              <p:blipFill>
                <a:blip r:embed="rId556"/>
                <a:stretch>
                  <a:fillRect/>
                </a:stretch>
              </p:blipFill>
              <p:spPr>
                <a:xfrm>
                  <a:off x="9416487" y="875716"/>
                  <a:ext cx="105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6" name="Freihand 345">
                  <a:extLst>
                    <a:ext uri="{FF2B5EF4-FFF2-40B4-BE49-F238E27FC236}">
                      <a16:creationId xmlns:a16="http://schemas.microsoft.com/office/drawing/2014/main" id="{17560CEC-AA17-97F7-FC69-DF0E2D8EB35A}"/>
                    </a:ext>
                  </a:extLst>
                </p14:cNvPr>
                <p14:cNvContentPartPr/>
                <p14:nvPr/>
              </p14:nvContentPartPr>
              <p14:xfrm>
                <a:off x="9406407" y="972916"/>
                <a:ext cx="154800" cy="18000"/>
              </p14:xfrm>
            </p:contentPart>
          </mc:Choice>
          <mc:Fallback>
            <p:pic>
              <p:nvPicPr>
                <p:cNvPr id="346" name="Freihand 345">
                  <a:extLst>
                    <a:ext uri="{FF2B5EF4-FFF2-40B4-BE49-F238E27FC236}">
                      <a16:creationId xmlns:a16="http://schemas.microsoft.com/office/drawing/2014/main" id="{17560CEC-AA17-97F7-FC69-DF0E2D8EB35A}"/>
                    </a:ext>
                  </a:extLst>
                </p:cNvPr>
                <p:cNvPicPr/>
                <p:nvPr/>
              </p:nvPicPr>
              <p:blipFill>
                <a:blip r:embed="rId558"/>
                <a:stretch>
                  <a:fillRect/>
                </a:stretch>
              </p:blipFill>
              <p:spPr>
                <a:xfrm>
                  <a:off x="9397767" y="964276"/>
                  <a:ext cx="172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7" name="Freihand 346">
                  <a:extLst>
                    <a:ext uri="{FF2B5EF4-FFF2-40B4-BE49-F238E27FC236}">
                      <a16:creationId xmlns:a16="http://schemas.microsoft.com/office/drawing/2014/main" id="{5013BAC5-3D1D-EEBE-D1A0-E44C645ADA72}"/>
                    </a:ext>
                  </a:extLst>
                </p14:cNvPr>
                <p14:cNvContentPartPr/>
                <p14:nvPr/>
              </p14:nvContentPartPr>
              <p14:xfrm>
                <a:off x="9574887" y="949156"/>
                <a:ext cx="249480" cy="124560"/>
              </p14:xfrm>
            </p:contentPart>
          </mc:Choice>
          <mc:Fallback>
            <p:pic>
              <p:nvPicPr>
                <p:cNvPr id="347" name="Freihand 346">
                  <a:extLst>
                    <a:ext uri="{FF2B5EF4-FFF2-40B4-BE49-F238E27FC236}">
                      <a16:creationId xmlns:a16="http://schemas.microsoft.com/office/drawing/2014/main" id="{5013BAC5-3D1D-EEBE-D1A0-E44C645ADA72}"/>
                    </a:ext>
                  </a:extLst>
                </p:cNvPr>
                <p:cNvPicPr/>
                <p:nvPr/>
              </p:nvPicPr>
              <p:blipFill>
                <a:blip r:embed="rId560"/>
                <a:stretch>
                  <a:fillRect/>
                </a:stretch>
              </p:blipFill>
              <p:spPr>
                <a:xfrm>
                  <a:off x="9565887" y="940516"/>
                  <a:ext cx="267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8" name="Freihand 347">
                  <a:extLst>
                    <a:ext uri="{FF2B5EF4-FFF2-40B4-BE49-F238E27FC236}">
                      <a16:creationId xmlns:a16="http://schemas.microsoft.com/office/drawing/2014/main" id="{32E3D05B-5F9C-3771-DC61-0CDA93DBC868}"/>
                    </a:ext>
                  </a:extLst>
                </p14:cNvPr>
                <p14:cNvContentPartPr/>
                <p14:nvPr/>
              </p14:nvContentPartPr>
              <p14:xfrm>
                <a:off x="9866847" y="955636"/>
                <a:ext cx="263880" cy="145080"/>
              </p14:xfrm>
            </p:contentPart>
          </mc:Choice>
          <mc:Fallback>
            <p:pic>
              <p:nvPicPr>
                <p:cNvPr id="348" name="Freihand 347">
                  <a:extLst>
                    <a:ext uri="{FF2B5EF4-FFF2-40B4-BE49-F238E27FC236}">
                      <a16:creationId xmlns:a16="http://schemas.microsoft.com/office/drawing/2014/main" id="{32E3D05B-5F9C-3771-DC61-0CDA93DBC868}"/>
                    </a:ext>
                  </a:extLst>
                </p:cNvPr>
                <p:cNvPicPr/>
                <p:nvPr/>
              </p:nvPicPr>
              <p:blipFill>
                <a:blip r:embed="rId562"/>
                <a:stretch>
                  <a:fillRect/>
                </a:stretch>
              </p:blipFill>
              <p:spPr>
                <a:xfrm>
                  <a:off x="9857847" y="946636"/>
                  <a:ext cx="281520" cy="162720"/>
                </a:xfrm>
                <a:prstGeom prst="rect">
                  <a:avLst/>
                </a:prstGeom>
              </p:spPr>
            </p:pic>
          </mc:Fallback>
        </mc:AlternateContent>
      </p:grpSp>
      <p:grpSp>
        <p:nvGrpSpPr>
          <p:cNvPr id="380" name="Gruppieren 379">
            <a:extLst>
              <a:ext uri="{FF2B5EF4-FFF2-40B4-BE49-F238E27FC236}">
                <a16:creationId xmlns:a16="http://schemas.microsoft.com/office/drawing/2014/main" id="{70433132-FB69-6E12-203D-031890C3A07F}"/>
              </a:ext>
            </a:extLst>
          </p:cNvPr>
          <p:cNvGrpSpPr/>
          <p:nvPr/>
        </p:nvGrpSpPr>
        <p:grpSpPr>
          <a:xfrm>
            <a:off x="10387047" y="864556"/>
            <a:ext cx="1689120" cy="235800"/>
            <a:chOff x="10387047" y="864556"/>
            <a:chExt cx="1689120" cy="235800"/>
          </a:xfrm>
        </p:grpSpPr>
        <mc:AlternateContent xmlns:mc="http://schemas.openxmlformats.org/markup-compatibility/2006">
          <mc:Choice xmlns:p14="http://schemas.microsoft.com/office/powerpoint/2010/main" Requires="p14">
            <p:contentPart p14:bwMode="auto" r:id="rId563">
              <p14:nvContentPartPr>
                <p14:cNvPr id="349" name="Freihand 348">
                  <a:extLst>
                    <a:ext uri="{FF2B5EF4-FFF2-40B4-BE49-F238E27FC236}">
                      <a16:creationId xmlns:a16="http://schemas.microsoft.com/office/drawing/2014/main" id="{7C72BD63-0968-EF28-0B5D-CB7796B6B570}"/>
                    </a:ext>
                  </a:extLst>
                </p14:cNvPr>
                <p14:cNvContentPartPr/>
                <p14:nvPr/>
              </p14:nvContentPartPr>
              <p14:xfrm>
                <a:off x="10387047" y="918916"/>
                <a:ext cx="30960" cy="151200"/>
              </p14:xfrm>
            </p:contentPart>
          </mc:Choice>
          <mc:Fallback>
            <p:pic>
              <p:nvPicPr>
                <p:cNvPr id="349" name="Freihand 348">
                  <a:extLst>
                    <a:ext uri="{FF2B5EF4-FFF2-40B4-BE49-F238E27FC236}">
                      <a16:creationId xmlns:a16="http://schemas.microsoft.com/office/drawing/2014/main" id="{7C72BD63-0968-EF28-0B5D-CB7796B6B570}"/>
                    </a:ext>
                  </a:extLst>
                </p:cNvPr>
                <p:cNvPicPr/>
                <p:nvPr/>
              </p:nvPicPr>
              <p:blipFill>
                <a:blip r:embed="rId564"/>
                <a:stretch>
                  <a:fillRect/>
                </a:stretch>
              </p:blipFill>
              <p:spPr>
                <a:xfrm>
                  <a:off x="10378047" y="909916"/>
                  <a:ext cx="48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0" name="Freihand 349">
                  <a:extLst>
                    <a:ext uri="{FF2B5EF4-FFF2-40B4-BE49-F238E27FC236}">
                      <a16:creationId xmlns:a16="http://schemas.microsoft.com/office/drawing/2014/main" id="{B5F33D2C-CBC3-6021-3837-B06D18EF15FB}"/>
                    </a:ext>
                  </a:extLst>
                </p14:cNvPr>
                <p14:cNvContentPartPr/>
                <p14:nvPr/>
              </p14:nvContentPartPr>
              <p14:xfrm>
                <a:off x="10399287" y="909916"/>
                <a:ext cx="158760" cy="82440"/>
              </p14:xfrm>
            </p:contentPart>
          </mc:Choice>
          <mc:Fallback>
            <p:pic>
              <p:nvPicPr>
                <p:cNvPr id="350" name="Freihand 349">
                  <a:extLst>
                    <a:ext uri="{FF2B5EF4-FFF2-40B4-BE49-F238E27FC236}">
                      <a16:creationId xmlns:a16="http://schemas.microsoft.com/office/drawing/2014/main" id="{B5F33D2C-CBC3-6021-3837-B06D18EF15FB}"/>
                    </a:ext>
                  </a:extLst>
                </p:cNvPr>
                <p:cNvPicPr/>
                <p:nvPr/>
              </p:nvPicPr>
              <p:blipFill>
                <a:blip r:embed="rId566"/>
                <a:stretch>
                  <a:fillRect/>
                </a:stretch>
              </p:blipFill>
              <p:spPr>
                <a:xfrm>
                  <a:off x="10390647" y="901276"/>
                  <a:ext cx="176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1" name="Freihand 350">
                  <a:extLst>
                    <a:ext uri="{FF2B5EF4-FFF2-40B4-BE49-F238E27FC236}">
                      <a16:creationId xmlns:a16="http://schemas.microsoft.com/office/drawing/2014/main" id="{BBA12738-80D4-A834-39DB-7BFDA2CC89B9}"/>
                    </a:ext>
                  </a:extLst>
                </p14:cNvPr>
                <p14:cNvContentPartPr/>
                <p14:nvPr/>
              </p14:nvContentPartPr>
              <p14:xfrm>
                <a:off x="10415847" y="1073716"/>
                <a:ext cx="79920" cy="23400"/>
              </p14:xfrm>
            </p:contentPart>
          </mc:Choice>
          <mc:Fallback>
            <p:pic>
              <p:nvPicPr>
                <p:cNvPr id="351" name="Freihand 350">
                  <a:extLst>
                    <a:ext uri="{FF2B5EF4-FFF2-40B4-BE49-F238E27FC236}">
                      <a16:creationId xmlns:a16="http://schemas.microsoft.com/office/drawing/2014/main" id="{BBA12738-80D4-A834-39DB-7BFDA2CC89B9}"/>
                    </a:ext>
                  </a:extLst>
                </p:cNvPr>
                <p:cNvPicPr/>
                <p:nvPr/>
              </p:nvPicPr>
              <p:blipFill>
                <a:blip r:embed="rId568"/>
                <a:stretch>
                  <a:fillRect/>
                </a:stretch>
              </p:blipFill>
              <p:spPr>
                <a:xfrm>
                  <a:off x="10406847" y="1064716"/>
                  <a:ext cx="97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2" name="Freihand 351">
                  <a:extLst>
                    <a:ext uri="{FF2B5EF4-FFF2-40B4-BE49-F238E27FC236}">
                      <a16:creationId xmlns:a16="http://schemas.microsoft.com/office/drawing/2014/main" id="{BCF77C67-2D4B-7146-081E-85C02518062B}"/>
                    </a:ext>
                  </a:extLst>
                </p14:cNvPr>
                <p14:cNvContentPartPr/>
                <p14:nvPr/>
              </p14:nvContentPartPr>
              <p14:xfrm>
                <a:off x="10556607" y="939076"/>
                <a:ext cx="169200" cy="161280"/>
              </p14:xfrm>
            </p:contentPart>
          </mc:Choice>
          <mc:Fallback>
            <p:pic>
              <p:nvPicPr>
                <p:cNvPr id="352" name="Freihand 351">
                  <a:extLst>
                    <a:ext uri="{FF2B5EF4-FFF2-40B4-BE49-F238E27FC236}">
                      <a16:creationId xmlns:a16="http://schemas.microsoft.com/office/drawing/2014/main" id="{BCF77C67-2D4B-7146-081E-85C02518062B}"/>
                    </a:ext>
                  </a:extLst>
                </p:cNvPr>
                <p:cNvPicPr/>
                <p:nvPr/>
              </p:nvPicPr>
              <p:blipFill>
                <a:blip r:embed="rId570"/>
                <a:stretch>
                  <a:fillRect/>
                </a:stretch>
              </p:blipFill>
              <p:spPr>
                <a:xfrm>
                  <a:off x="10547607" y="930076"/>
                  <a:ext cx="186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3" name="Freihand 352">
                  <a:extLst>
                    <a:ext uri="{FF2B5EF4-FFF2-40B4-BE49-F238E27FC236}">
                      <a16:creationId xmlns:a16="http://schemas.microsoft.com/office/drawing/2014/main" id="{440E16D4-787B-6793-823C-1D6BADC89315}"/>
                    </a:ext>
                  </a:extLst>
                </p14:cNvPr>
                <p14:cNvContentPartPr/>
                <p14:nvPr/>
              </p14:nvContentPartPr>
              <p14:xfrm>
                <a:off x="10791327" y="864556"/>
                <a:ext cx="211320" cy="228960"/>
              </p14:xfrm>
            </p:contentPart>
          </mc:Choice>
          <mc:Fallback>
            <p:pic>
              <p:nvPicPr>
                <p:cNvPr id="353" name="Freihand 352">
                  <a:extLst>
                    <a:ext uri="{FF2B5EF4-FFF2-40B4-BE49-F238E27FC236}">
                      <a16:creationId xmlns:a16="http://schemas.microsoft.com/office/drawing/2014/main" id="{440E16D4-787B-6793-823C-1D6BADC89315}"/>
                    </a:ext>
                  </a:extLst>
                </p:cNvPr>
                <p:cNvPicPr/>
                <p:nvPr/>
              </p:nvPicPr>
              <p:blipFill>
                <a:blip r:embed="rId572"/>
                <a:stretch>
                  <a:fillRect/>
                </a:stretch>
              </p:blipFill>
              <p:spPr>
                <a:xfrm>
                  <a:off x="10782327" y="855916"/>
                  <a:ext cx="228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4" name="Freihand 353">
                  <a:extLst>
                    <a:ext uri="{FF2B5EF4-FFF2-40B4-BE49-F238E27FC236}">
                      <a16:creationId xmlns:a16="http://schemas.microsoft.com/office/drawing/2014/main" id="{9F7EDCB6-9096-FA1A-2DE1-70BF4CEC6D79}"/>
                    </a:ext>
                  </a:extLst>
                </p14:cNvPr>
                <p14:cNvContentPartPr/>
                <p14:nvPr/>
              </p14:nvContentPartPr>
              <p14:xfrm>
                <a:off x="11005167" y="965716"/>
                <a:ext cx="407880" cy="95040"/>
              </p14:xfrm>
            </p:contentPart>
          </mc:Choice>
          <mc:Fallback>
            <p:pic>
              <p:nvPicPr>
                <p:cNvPr id="354" name="Freihand 353">
                  <a:extLst>
                    <a:ext uri="{FF2B5EF4-FFF2-40B4-BE49-F238E27FC236}">
                      <a16:creationId xmlns:a16="http://schemas.microsoft.com/office/drawing/2014/main" id="{9F7EDCB6-9096-FA1A-2DE1-70BF4CEC6D79}"/>
                    </a:ext>
                  </a:extLst>
                </p:cNvPr>
                <p:cNvPicPr/>
                <p:nvPr/>
              </p:nvPicPr>
              <p:blipFill>
                <a:blip r:embed="rId574"/>
                <a:stretch>
                  <a:fillRect/>
                </a:stretch>
              </p:blipFill>
              <p:spPr>
                <a:xfrm>
                  <a:off x="10996527" y="957076"/>
                  <a:ext cx="425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5" name="Freihand 354">
                  <a:extLst>
                    <a:ext uri="{FF2B5EF4-FFF2-40B4-BE49-F238E27FC236}">
                      <a16:creationId xmlns:a16="http://schemas.microsoft.com/office/drawing/2014/main" id="{8B406986-80C6-301A-1833-A416BB7678AD}"/>
                    </a:ext>
                  </a:extLst>
                </p14:cNvPr>
                <p14:cNvContentPartPr/>
                <p14:nvPr/>
              </p14:nvContentPartPr>
              <p14:xfrm>
                <a:off x="11486127" y="948076"/>
                <a:ext cx="142560" cy="63000"/>
              </p14:xfrm>
            </p:contentPart>
          </mc:Choice>
          <mc:Fallback>
            <p:pic>
              <p:nvPicPr>
                <p:cNvPr id="355" name="Freihand 354">
                  <a:extLst>
                    <a:ext uri="{FF2B5EF4-FFF2-40B4-BE49-F238E27FC236}">
                      <a16:creationId xmlns:a16="http://schemas.microsoft.com/office/drawing/2014/main" id="{8B406986-80C6-301A-1833-A416BB7678AD}"/>
                    </a:ext>
                  </a:extLst>
                </p:cNvPr>
                <p:cNvPicPr/>
                <p:nvPr/>
              </p:nvPicPr>
              <p:blipFill>
                <a:blip r:embed="rId576"/>
                <a:stretch>
                  <a:fillRect/>
                </a:stretch>
              </p:blipFill>
              <p:spPr>
                <a:xfrm>
                  <a:off x="11477127" y="939436"/>
                  <a:ext cx="160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6" name="Freihand 355">
                  <a:extLst>
                    <a:ext uri="{FF2B5EF4-FFF2-40B4-BE49-F238E27FC236}">
                      <a16:creationId xmlns:a16="http://schemas.microsoft.com/office/drawing/2014/main" id="{B1ED7B05-D600-1D59-5CBB-329BEF92F293}"/>
                    </a:ext>
                  </a:extLst>
                </p14:cNvPr>
                <p14:cNvContentPartPr/>
                <p14:nvPr/>
              </p14:nvContentPartPr>
              <p14:xfrm>
                <a:off x="11686647" y="953476"/>
                <a:ext cx="138240" cy="81360"/>
              </p14:xfrm>
            </p:contentPart>
          </mc:Choice>
          <mc:Fallback>
            <p:pic>
              <p:nvPicPr>
                <p:cNvPr id="356" name="Freihand 355">
                  <a:extLst>
                    <a:ext uri="{FF2B5EF4-FFF2-40B4-BE49-F238E27FC236}">
                      <a16:creationId xmlns:a16="http://schemas.microsoft.com/office/drawing/2014/main" id="{B1ED7B05-D600-1D59-5CBB-329BEF92F293}"/>
                    </a:ext>
                  </a:extLst>
                </p:cNvPr>
                <p:cNvPicPr/>
                <p:nvPr/>
              </p:nvPicPr>
              <p:blipFill>
                <a:blip r:embed="rId578"/>
                <a:stretch>
                  <a:fillRect/>
                </a:stretch>
              </p:blipFill>
              <p:spPr>
                <a:xfrm>
                  <a:off x="11677647" y="944836"/>
                  <a:ext cx="155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7" name="Freihand 356">
                  <a:extLst>
                    <a:ext uri="{FF2B5EF4-FFF2-40B4-BE49-F238E27FC236}">
                      <a16:creationId xmlns:a16="http://schemas.microsoft.com/office/drawing/2014/main" id="{49540DE9-9672-9B76-C5CC-001441F0947E}"/>
                    </a:ext>
                  </a:extLst>
                </p14:cNvPr>
                <p14:cNvContentPartPr/>
                <p14:nvPr/>
              </p14:nvContentPartPr>
              <p14:xfrm>
                <a:off x="11871687" y="933676"/>
                <a:ext cx="70560" cy="118080"/>
              </p14:xfrm>
            </p:contentPart>
          </mc:Choice>
          <mc:Fallback>
            <p:pic>
              <p:nvPicPr>
                <p:cNvPr id="357" name="Freihand 356">
                  <a:extLst>
                    <a:ext uri="{FF2B5EF4-FFF2-40B4-BE49-F238E27FC236}">
                      <a16:creationId xmlns:a16="http://schemas.microsoft.com/office/drawing/2014/main" id="{49540DE9-9672-9B76-C5CC-001441F0947E}"/>
                    </a:ext>
                  </a:extLst>
                </p:cNvPr>
                <p:cNvPicPr/>
                <p:nvPr/>
              </p:nvPicPr>
              <p:blipFill>
                <a:blip r:embed="rId580"/>
                <a:stretch>
                  <a:fillRect/>
                </a:stretch>
              </p:blipFill>
              <p:spPr>
                <a:xfrm>
                  <a:off x="11862687" y="925036"/>
                  <a:ext cx="88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8" name="Freihand 357">
                  <a:extLst>
                    <a:ext uri="{FF2B5EF4-FFF2-40B4-BE49-F238E27FC236}">
                      <a16:creationId xmlns:a16="http://schemas.microsoft.com/office/drawing/2014/main" id="{1053626C-DC87-A6B2-6B82-A8CA10BAD1E5}"/>
                    </a:ext>
                  </a:extLst>
                </p14:cNvPr>
                <p14:cNvContentPartPr/>
                <p14:nvPr/>
              </p14:nvContentPartPr>
              <p14:xfrm>
                <a:off x="11980767" y="975796"/>
                <a:ext cx="95400" cy="13680"/>
              </p14:xfrm>
            </p:contentPart>
          </mc:Choice>
          <mc:Fallback>
            <p:pic>
              <p:nvPicPr>
                <p:cNvPr id="358" name="Freihand 357">
                  <a:extLst>
                    <a:ext uri="{FF2B5EF4-FFF2-40B4-BE49-F238E27FC236}">
                      <a16:creationId xmlns:a16="http://schemas.microsoft.com/office/drawing/2014/main" id="{1053626C-DC87-A6B2-6B82-A8CA10BAD1E5}"/>
                    </a:ext>
                  </a:extLst>
                </p:cNvPr>
                <p:cNvPicPr/>
                <p:nvPr/>
              </p:nvPicPr>
              <p:blipFill>
                <a:blip r:embed="rId582"/>
                <a:stretch>
                  <a:fillRect/>
                </a:stretch>
              </p:blipFill>
              <p:spPr>
                <a:xfrm>
                  <a:off x="11972127" y="966796"/>
                  <a:ext cx="113040" cy="31320"/>
                </a:xfrm>
                <a:prstGeom prst="rect">
                  <a:avLst/>
                </a:prstGeom>
              </p:spPr>
            </p:pic>
          </mc:Fallback>
        </mc:AlternateContent>
      </p:grpSp>
      <p:grpSp>
        <p:nvGrpSpPr>
          <p:cNvPr id="379" name="Gruppieren 378">
            <a:extLst>
              <a:ext uri="{FF2B5EF4-FFF2-40B4-BE49-F238E27FC236}">
                <a16:creationId xmlns:a16="http://schemas.microsoft.com/office/drawing/2014/main" id="{ABF8275E-1DFB-94B3-E345-D0A98C41E89F}"/>
              </a:ext>
            </a:extLst>
          </p:cNvPr>
          <p:cNvGrpSpPr/>
          <p:nvPr/>
        </p:nvGrpSpPr>
        <p:grpSpPr>
          <a:xfrm>
            <a:off x="8675247" y="1238236"/>
            <a:ext cx="2149200" cy="291960"/>
            <a:chOff x="8675247" y="1238236"/>
            <a:chExt cx="2149200" cy="291960"/>
          </a:xfrm>
        </p:grpSpPr>
        <mc:AlternateContent xmlns:mc="http://schemas.openxmlformats.org/markup-compatibility/2006">
          <mc:Choice xmlns:p14="http://schemas.microsoft.com/office/powerpoint/2010/main" Requires="p14">
            <p:contentPart p14:bwMode="auto" r:id="rId583">
              <p14:nvContentPartPr>
                <p14:cNvPr id="359" name="Freihand 358">
                  <a:extLst>
                    <a:ext uri="{FF2B5EF4-FFF2-40B4-BE49-F238E27FC236}">
                      <a16:creationId xmlns:a16="http://schemas.microsoft.com/office/drawing/2014/main" id="{BFF9B9A9-EF66-9938-87CA-1E529E20D5E3}"/>
                    </a:ext>
                  </a:extLst>
                </p14:cNvPr>
                <p14:cNvContentPartPr/>
                <p14:nvPr/>
              </p14:nvContentPartPr>
              <p14:xfrm>
                <a:off x="8675247" y="1238236"/>
                <a:ext cx="157680" cy="214560"/>
              </p14:xfrm>
            </p:contentPart>
          </mc:Choice>
          <mc:Fallback>
            <p:pic>
              <p:nvPicPr>
                <p:cNvPr id="359" name="Freihand 358">
                  <a:extLst>
                    <a:ext uri="{FF2B5EF4-FFF2-40B4-BE49-F238E27FC236}">
                      <a16:creationId xmlns:a16="http://schemas.microsoft.com/office/drawing/2014/main" id="{BFF9B9A9-EF66-9938-87CA-1E529E20D5E3}"/>
                    </a:ext>
                  </a:extLst>
                </p:cNvPr>
                <p:cNvPicPr/>
                <p:nvPr/>
              </p:nvPicPr>
              <p:blipFill>
                <a:blip r:embed="rId584"/>
                <a:stretch>
                  <a:fillRect/>
                </a:stretch>
              </p:blipFill>
              <p:spPr>
                <a:xfrm>
                  <a:off x="8666247" y="1229596"/>
                  <a:ext cx="175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0" name="Freihand 359">
                  <a:extLst>
                    <a:ext uri="{FF2B5EF4-FFF2-40B4-BE49-F238E27FC236}">
                      <a16:creationId xmlns:a16="http://schemas.microsoft.com/office/drawing/2014/main" id="{20B7A0BF-63CE-AC96-5AF8-93EBBE5FA223}"/>
                    </a:ext>
                  </a:extLst>
                </p14:cNvPr>
                <p14:cNvContentPartPr/>
                <p14:nvPr/>
              </p14:nvContentPartPr>
              <p14:xfrm>
                <a:off x="8786847" y="1348036"/>
                <a:ext cx="44280" cy="90720"/>
              </p14:xfrm>
            </p:contentPart>
          </mc:Choice>
          <mc:Fallback>
            <p:pic>
              <p:nvPicPr>
                <p:cNvPr id="360" name="Freihand 359">
                  <a:extLst>
                    <a:ext uri="{FF2B5EF4-FFF2-40B4-BE49-F238E27FC236}">
                      <a16:creationId xmlns:a16="http://schemas.microsoft.com/office/drawing/2014/main" id="{20B7A0BF-63CE-AC96-5AF8-93EBBE5FA223}"/>
                    </a:ext>
                  </a:extLst>
                </p:cNvPr>
                <p:cNvPicPr/>
                <p:nvPr/>
              </p:nvPicPr>
              <p:blipFill>
                <a:blip r:embed="rId586"/>
                <a:stretch>
                  <a:fillRect/>
                </a:stretch>
              </p:blipFill>
              <p:spPr>
                <a:xfrm>
                  <a:off x="8778207" y="1339396"/>
                  <a:ext cx="61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1" name="Freihand 360">
                  <a:extLst>
                    <a:ext uri="{FF2B5EF4-FFF2-40B4-BE49-F238E27FC236}">
                      <a16:creationId xmlns:a16="http://schemas.microsoft.com/office/drawing/2014/main" id="{C6E9EBA8-395D-9669-1258-D6F6478A05B6}"/>
                    </a:ext>
                  </a:extLst>
                </p14:cNvPr>
                <p14:cNvContentPartPr/>
                <p14:nvPr/>
              </p14:nvContentPartPr>
              <p14:xfrm>
                <a:off x="8868207" y="1390876"/>
                <a:ext cx="315360" cy="69480"/>
              </p14:xfrm>
            </p:contentPart>
          </mc:Choice>
          <mc:Fallback>
            <p:pic>
              <p:nvPicPr>
                <p:cNvPr id="361" name="Freihand 360">
                  <a:extLst>
                    <a:ext uri="{FF2B5EF4-FFF2-40B4-BE49-F238E27FC236}">
                      <a16:creationId xmlns:a16="http://schemas.microsoft.com/office/drawing/2014/main" id="{C6E9EBA8-395D-9669-1258-D6F6478A05B6}"/>
                    </a:ext>
                  </a:extLst>
                </p:cNvPr>
                <p:cNvPicPr/>
                <p:nvPr/>
              </p:nvPicPr>
              <p:blipFill>
                <a:blip r:embed="rId588"/>
                <a:stretch>
                  <a:fillRect/>
                </a:stretch>
              </p:blipFill>
              <p:spPr>
                <a:xfrm>
                  <a:off x="8859567" y="1382236"/>
                  <a:ext cx="333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2" name="Freihand 361">
                  <a:extLst>
                    <a:ext uri="{FF2B5EF4-FFF2-40B4-BE49-F238E27FC236}">
                      <a16:creationId xmlns:a16="http://schemas.microsoft.com/office/drawing/2014/main" id="{A751EF72-57B9-4660-A0B2-F9716B4887A7}"/>
                    </a:ext>
                  </a:extLst>
                </p14:cNvPr>
                <p14:cNvContentPartPr/>
                <p14:nvPr/>
              </p14:nvContentPartPr>
              <p14:xfrm>
                <a:off x="9223887" y="1283236"/>
                <a:ext cx="210600" cy="207000"/>
              </p14:xfrm>
            </p:contentPart>
          </mc:Choice>
          <mc:Fallback>
            <p:pic>
              <p:nvPicPr>
                <p:cNvPr id="362" name="Freihand 361">
                  <a:extLst>
                    <a:ext uri="{FF2B5EF4-FFF2-40B4-BE49-F238E27FC236}">
                      <a16:creationId xmlns:a16="http://schemas.microsoft.com/office/drawing/2014/main" id="{A751EF72-57B9-4660-A0B2-F9716B4887A7}"/>
                    </a:ext>
                  </a:extLst>
                </p:cNvPr>
                <p:cNvPicPr/>
                <p:nvPr/>
              </p:nvPicPr>
              <p:blipFill>
                <a:blip r:embed="rId590"/>
                <a:stretch>
                  <a:fillRect/>
                </a:stretch>
              </p:blipFill>
              <p:spPr>
                <a:xfrm>
                  <a:off x="9214887" y="1274236"/>
                  <a:ext cx="2282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3" name="Freihand 362">
                  <a:extLst>
                    <a:ext uri="{FF2B5EF4-FFF2-40B4-BE49-F238E27FC236}">
                      <a16:creationId xmlns:a16="http://schemas.microsoft.com/office/drawing/2014/main" id="{D7C300BA-F032-AD00-9848-2352274B6070}"/>
                    </a:ext>
                  </a:extLst>
                </p14:cNvPr>
                <p14:cNvContentPartPr/>
                <p14:nvPr/>
              </p14:nvContentPartPr>
              <p14:xfrm>
                <a:off x="9439527" y="1258396"/>
                <a:ext cx="13680" cy="26640"/>
              </p14:xfrm>
            </p:contentPart>
          </mc:Choice>
          <mc:Fallback>
            <p:pic>
              <p:nvPicPr>
                <p:cNvPr id="363" name="Freihand 362">
                  <a:extLst>
                    <a:ext uri="{FF2B5EF4-FFF2-40B4-BE49-F238E27FC236}">
                      <a16:creationId xmlns:a16="http://schemas.microsoft.com/office/drawing/2014/main" id="{D7C300BA-F032-AD00-9848-2352274B6070}"/>
                    </a:ext>
                  </a:extLst>
                </p:cNvPr>
                <p:cNvPicPr/>
                <p:nvPr/>
              </p:nvPicPr>
              <p:blipFill>
                <a:blip r:embed="rId592"/>
                <a:stretch>
                  <a:fillRect/>
                </a:stretch>
              </p:blipFill>
              <p:spPr>
                <a:xfrm>
                  <a:off x="9430887" y="1249396"/>
                  <a:ext cx="31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4" name="Freihand 363">
                  <a:extLst>
                    <a:ext uri="{FF2B5EF4-FFF2-40B4-BE49-F238E27FC236}">
                      <a16:creationId xmlns:a16="http://schemas.microsoft.com/office/drawing/2014/main" id="{AC32B443-FCE2-61EB-14FD-9DD2AA01B352}"/>
                    </a:ext>
                  </a:extLst>
                </p14:cNvPr>
                <p14:cNvContentPartPr/>
                <p14:nvPr/>
              </p14:nvContentPartPr>
              <p14:xfrm>
                <a:off x="9468327" y="1322476"/>
                <a:ext cx="146520" cy="149760"/>
              </p14:xfrm>
            </p:contentPart>
          </mc:Choice>
          <mc:Fallback>
            <p:pic>
              <p:nvPicPr>
                <p:cNvPr id="364" name="Freihand 363">
                  <a:extLst>
                    <a:ext uri="{FF2B5EF4-FFF2-40B4-BE49-F238E27FC236}">
                      <a16:creationId xmlns:a16="http://schemas.microsoft.com/office/drawing/2014/main" id="{AC32B443-FCE2-61EB-14FD-9DD2AA01B352}"/>
                    </a:ext>
                  </a:extLst>
                </p:cNvPr>
                <p:cNvPicPr/>
                <p:nvPr/>
              </p:nvPicPr>
              <p:blipFill>
                <a:blip r:embed="rId594"/>
                <a:stretch>
                  <a:fillRect/>
                </a:stretch>
              </p:blipFill>
              <p:spPr>
                <a:xfrm>
                  <a:off x="9459327" y="1313476"/>
                  <a:ext cx="164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5" name="Freihand 364">
                  <a:extLst>
                    <a:ext uri="{FF2B5EF4-FFF2-40B4-BE49-F238E27FC236}">
                      <a16:creationId xmlns:a16="http://schemas.microsoft.com/office/drawing/2014/main" id="{0E1E20E7-42BB-587C-CBF3-3F866CB84EE4}"/>
                    </a:ext>
                  </a:extLst>
                </p14:cNvPr>
                <p14:cNvContentPartPr/>
                <p14:nvPr/>
              </p14:nvContentPartPr>
              <p14:xfrm>
                <a:off x="9633207" y="1240756"/>
                <a:ext cx="362520" cy="218880"/>
              </p14:xfrm>
            </p:contentPart>
          </mc:Choice>
          <mc:Fallback>
            <p:pic>
              <p:nvPicPr>
                <p:cNvPr id="365" name="Freihand 364">
                  <a:extLst>
                    <a:ext uri="{FF2B5EF4-FFF2-40B4-BE49-F238E27FC236}">
                      <a16:creationId xmlns:a16="http://schemas.microsoft.com/office/drawing/2014/main" id="{0E1E20E7-42BB-587C-CBF3-3F866CB84EE4}"/>
                    </a:ext>
                  </a:extLst>
                </p:cNvPr>
                <p:cNvPicPr/>
                <p:nvPr/>
              </p:nvPicPr>
              <p:blipFill>
                <a:blip r:embed="rId596"/>
                <a:stretch>
                  <a:fillRect/>
                </a:stretch>
              </p:blipFill>
              <p:spPr>
                <a:xfrm>
                  <a:off x="9624567" y="1232116"/>
                  <a:ext cx="380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6" name="Freihand 365">
                  <a:extLst>
                    <a:ext uri="{FF2B5EF4-FFF2-40B4-BE49-F238E27FC236}">
                      <a16:creationId xmlns:a16="http://schemas.microsoft.com/office/drawing/2014/main" id="{B64D70BE-244D-9460-EA45-1ADC46BE6205}"/>
                    </a:ext>
                  </a:extLst>
                </p14:cNvPr>
                <p14:cNvContentPartPr/>
                <p14:nvPr/>
              </p14:nvContentPartPr>
              <p14:xfrm>
                <a:off x="9999327" y="1238236"/>
                <a:ext cx="13680" cy="99360"/>
              </p14:xfrm>
            </p:contentPart>
          </mc:Choice>
          <mc:Fallback>
            <p:pic>
              <p:nvPicPr>
                <p:cNvPr id="366" name="Freihand 365">
                  <a:extLst>
                    <a:ext uri="{FF2B5EF4-FFF2-40B4-BE49-F238E27FC236}">
                      <a16:creationId xmlns:a16="http://schemas.microsoft.com/office/drawing/2014/main" id="{B64D70BE-244D-9460-EA45-1ADC46BE6205}"/>
                    </a:ext>
                  </a:extLst>
                </p:cNvPr>
                <p:cNvPicPr/>
                <p:nvPr/>
              </p:nvPicPr>
              <p:blipFill>
                <a:blip r:embed="rId598"/>
                <a:stretch>
                  <a:fillRect/>
                </a:stretch>
              </p:blipFill>
              <p:spPr>
                <a:xfrm>
                  <a:off x="9990687" y="1229596"/>
                  <a:ext cx="31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7" name="Freihand 366">
                  <a:extLst>
                    <a:ext uri="{FF2B5EF4-FFF2-40B4-BE49-F238E27FC236}">
                      <a16:creationId xmlns:a16="http://schemas.microsoft.com/office/drawing/2014/main" id="{661D4FA1-A9CD-26E6-D6B7-16943315DF06}"/>
                    </a:ext>
                  </a:extLst>
                </p14:cNvPr>
                <p14:cNvContentPartPr/>
                <p14:nvPr/>
              </p14:nvContentPartPr>
              <p14:xfrm>
                <a:off x="10074207" y="1370716"/>
                <a:ext cx="197280" cy="72000"/>
              </p14:xfrm>
            </p:contentPart>
          </mc:Choice>
          <mc:Fallback>
            <p:pic>
              <p:nvPicPr>
                <p:cNvPr id="367" name="Freihand 366">
                  <a:extLst>
                    <a:ext uri="{FF2B5EF4-FFF2-40B4-BE49-F238E27FC236}">
                      <a16:creationId xmlns:a16="http://schemas.microsoft.com/office/drawing/2014/main" id="{661D4FA1-A9CD-26E6-D6B7-16943315DF06}"/>
                    </a:ext>
                  </a:extLst>
                </p:cNvPr>
                <p:cNvPicPr/>
                <p:nvPr/>
              </p:nvPicPr>
              <p:blipFill>
                <a:blip r:embed="rId600"/>
                <a:stretch>
                  <a:fillRect/>
                </a:stretch>
              </p:blipFill>
              <p:spPr>
                <a:xfrm>
                  <a:off x="10065207" y="1362076"/>
                  <a:ext cx="214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8" name="Freihand 367">
                  <a:extLst>
                    <a:ext uri="{FF2B5EF4-FFF2-40B4-BE49-F238E27FC236}">
                      <a16:creationId xmlns:a16="http://schemas.microsoft.com/office/drawing/2014/main" id="{6EA485D4-011E-E6ED-98B5-397F52CFAD42}"/>
                    </a:ext>
                  </a:extLst>
                </p14:cNvPr>
                <p14:cNvContentPartPr/>
                <p14:nvPr/>
              </p14:nvContentPartPr>
              <p14:xfrm>
                <a:off x="10357167" y="1310956"/>
                <a:ext cx="350280" cy="162720"/>
              </p14:xfrm>
            </p:contentPart>
          </mc:Choice>
          <mc:Fallback>
            <p:pic>
              <p:nvPicPr>
                <p:cNvPr id="368" name="Freihand 367">
                  <a:extLst>
                    <a:ext uri="{FF2B5EF4-FFF2-40B4-BE49-F238E27FC236}">
                      <a16:creationId xmlns:a16="http://schemas.microsoft.com/office/drawing/2014/main" id="{6EA485D4-011E-E6ED-98B5-397F52CFAD42}"/>
                    </a:ext>
                  </a:extLst>
                </p:cNvPr>
                <p:cNvPicPr/>
                <p:nvPr/>
              </p:nvPicPr>
              <p:blipFill>
                <a:blip r:embed="rId602"/>
                <a:stretch>
                  <a:fillRect/>
                </a:stretch>
              </p:blipFill>
              <p:spPr>
                <a:xfrm>
                  <a:off x="10348167" y="1302316"/>
                  <a:ext cx="367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9" name="Freihand 368">
                  <a:extLst>
                    <a:ext uri="{FF2B5EF4-FFF2-40B4-BE49-F238E27FC236}">
                      <a16:creationId xmlns:a16="http://schemas.microsoft.com/office/drawing/2014/main" id="{A1275D87-7342-22DB-56AF-EE68B9B5552A}"/>
                    </a:ext>
                  </a:extLst>
                </p14:cNvPr>
                <p14:cNvContentPartPr/>
                <p14:nvPr/>
              </p14:nvContentPartPr>
              <p14:xfrm>
                <a:off x="10812567" y="1435876"/>
                <a:ext cx="11880" cy="94320"/>
              </p14:xfrm>
            </p:contentPart>
          </mc:Choice>
          <mc:Fallback>
            <p:pic>
              <p:nvPicPr>
                <p:cNvPr id="369" name="Freihand 368">
                  <a:extLst>
                    <a:ext uri="{FF2B5EF4-FFF2-40B4-BE49-F238E27FC236}">
                      <a16:creationId xmlns:a16="http://schemas.microsoft.com/office/drawing/2014/main" id="{A1275D87-7342-22DB-56AF-EE68B9B5552A}"/>
                    </a:ext>
                  </a:extLst>
                </p:cNvPr>
                <p:cNvPicPr/>
                <p:nvPr/>
              </p:nvPicPr>
              <p:blipFill>
                <a:blip r:embed="rId604"/>
                <a:stretch>
                  <a:fillRect/>
                </a:stretch>
              </p:blipFill>
              <p:spPr>
                <a:xfrm>
                  <a:off x="10803927" y="1426876"/>
                  <a:ext cx="29520" cy="111960"/>
                </a:xfrm>
                <a:prstGeom prst="rect">
                  <a:avLst/>
                </a:prstGeom>
              </p:spPr>
            </p:pic>
          </mc:Fallback>
        </mc:AlternateContent>
      </p:grpSp>
      <p:grpSp>
        <p:nvGrpSpPr>
          <p:cNvPr id="378" name="Gruppieren 377">
            <a:extLst>
              <a:ext uri="{FF2B5EF4-FFF2-40B4-BE49-F238E27FC236}">
                <a16:creationId xmlns:a16="http://schemas.microsoft.com/office/drawing/2014/main" id="{62AA99A5-B3E5-BFF0-759F-710350498BF0}"/>
              </a:ext>
            </a:extLst>
          </p:cNvPr>
          <p:cNvGrpSpPr/>
          <p:nvPr/>
        </p:nvGrpSpPr>
        <p:grpSpPr>
          <a:xfrm>
            <a:off x="11039367" y="1216996"/>
            <a:ext cx="424080" cy="221400"/>
            <a:chOff x="11039367" y="1216996"/>
            <a:chExt cx="424080" cy="221400"/>
          </a:xfrm>
        </p:grpSpPr>
        <mc:AlternateContent xmlns:mc="http://schemas.openxmlformats.org/markup-compatibility/2006">
          <mc:Choice xmlns:p14="http://schemas.microsoft.com/office/powerpoint/2010/main" Requires="p14">
            <p:contentPart p14:bwMode="auto" r:id="rId605">
              <p14:nvContentPartPr>
                <p14:cNvPr id="370" name="Freihand 369">
                  <a:extLst>
                    <a:ext uri="{FF2B5EF4-FFF2-40B4-BE49-F238E27FC236}">
                      <a16:creationId xmlns:a16="http://schemas.microsoft.com/office/drawing/2014/main" id="{9E538C03-8940-BFF3-DAB5-8F4233DA7967}"/>
                    </a:ext>
                  </a:extLst>
                </p14:cNvPr>
                <p14:cNvContentPartPr/>
                <p14:nvPr/>
              </p14:nvContentPartPr>
              <p14:xfrm>
                <a:off x="11039367" y="1216996"/>
                <a:ext cx="138240" cy="221400"/>
              </p14:xfrm>
            </p:contentPart>
          </mc:Choice>
          <mc:Fallback>
            <p:pic>
              <p:nvPicPr>
                <p:cNvPr id="370" name="Freihand 369">
                  <a:extLst>
                    <a:ext uri="{FF2B5EF4-FFF2-40B4-BE49-F238E27FC236}">
                      <a16:creationId xmlns:a16="http://schemas.microsoft.com/office/drawing/2014/main" id="{9E538C03-8940-BFF3-DAB5-8F4233DA7967}"/>
                    </a:ext>
                  </a:extLst>
                </p:cNvPr>
                <p:cNvPicPr/>
                <p:nvPr/>
              </p:nvPicPr>
              <p:blipFill>
                <a:blip r:embed="rId606"/>
                <a:stretch>
                  <a:fillRect/>
                </a:stretch>
              </p:blipFill>
              <p:spPr>
                <a:xfrm>
                  <a:off x="11030727" y="1207996"/>
                  <a:ext cx="1558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1" name="Freihand 370">
                  <a:extLst>
                    <a:ext uri="{FF2B5EF4-FFF2-40B4-BE49-F238E27FC236}">
                      <a16:creationId xmlns:a16="http://schemas.microsoft.com/office/drawing/2014/main" id="{0F617D88-D2DD-6014-D94F-D3FCC03278D0}"/>
                    </a:ext>
                  </a:extLst>
                </p14:cNvPr>
                <p14:cNvContentPartPr/>
                <p14:nvPr/>
              </p14:nvContentPartPr>
              <p14:xfrm>
                <a:off x="11242407" y="1339396"/>
                <a:ext cx="202320" cy="95760"/>
              </p14:xfrm>
            </p:contentPart>
          </mc:Choice>
          <mc:Fallback>
            <p:pic>
              <p:nvPicPr>
                <p:cNvPr id="371" name="Freihand 370">
                  <a:extLst>
                    <a:ext uri="{FF2B5EF4-FFF2-40B4-BE49-F238E27FC236}">
                      <a16:creationId xmlns:a16="http://schemas.microsoft.com/office/drawing/2014/main" id="{0F617D88-D2DD-6014-D94F-D3FCC03278D0}"/>
                    </a:ext>
                  </a:extLst>
                </p:cNvPr>
                <p:cNvPicPr/>
                <p:nvPr/>
              </p:nvPicPr>
              <p:blipFill>
                <a:blip r:embed="rId608"/>
                <a:stretch>
                  <a:fillRect/>
                </a:stretch>
              </p:blipFill>
              <p:spPr>
                <a:xfrm>
                  <a:off x="11233767" y="1330756"/>
                  <a:ext cx="219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2" name="Freihand 371">
                  <a:extLst>
                    <a:ext uri="{FF2B5EF4-FFF2-40B4-BE49-F238E27FC236}">
                      <a16:creationId xmlns:a16="http://schemas.microsoft.com/office/drawing/2014/main" id="{5795B888-A210-0691-C0CA-5C910F5C2BE7}"/>
                    </a:ext>
                  </a:extLst>
                </p14:cNvPr>
                <p14:cNvContentPartPr/>
                <p14:nvPr/>
              </p14:nvContentPartPr>
              <p14:xfrm>
                <a:off x="11449767" y="1246156"/>
                <a:ext cx="13680" cy="8640"/>
              </p14:xfrm>
            </p:contentPart>
          </mc:Choice>
          <mc:Fallback>
            <p:pic>
              <p:nvPicPr>
                <p:cNvPr id="372" name="Freihand 371">
                  <a:extLst>
                    <a:ext uri="{FF2B5EF4-FFF2-40B4-BE49-F238E27FC236}">
                      <a16:creationId xmlns:a16="http://schemas.microsoft.com/office/drawing/2014/main" id="{5795B888-A210-0691-C0CA-5C910F5C2BE7}"/>
                    </a:ext>
                  </a:extLst>
                </p:cNvPr>
                <p:cNvPicPr/>
                <p:nvPr/>
              </p:nvPicPr>
              <p:blipFill>
                <a:blip r:embed="rId610"/>
                <a:stretch>
                  <a:fillRect/>
                </a:stretch>
              </p:blipFill>
              <p:spPr>
                <a:xfrm>
                  <a:off x="11441127" y="1237156"/>
                  <a:ext cx="31320" cy="26280"/>
                </a:xfrm>
                <a:prstGeom prst="rect">
                  <a:avLst/>
                </a:prstGeom>
              </p:spPr>
            </p:pic>
          </mc:Fallback>
        </mc:AlternateContent>
      </p:grpSp>
      <p:grpSp>
        <p:nvGrpSpPr>
          <p:cNvPr id="403" name="Gruppieren 402">
            <a:extLst>
              <a:ext uri="{FF2B5EF4-FFF2-40B4-BE49-F238E27FC236}">
                <a16:creationId xmlns:a16="http://schemas.microsoft.com/office/drawing/2014/main" id="{6F98DE58-230C-4579-84C6-2EC1D562A1B4}"/>
              </a:ext>
            </a:extLst>
          </p:cNvPr>
          <p:cNvGrpSpPr/>
          <p:nvPr/>
        </p:nvGrpSpPr>
        <p:grpSpPr>
          <a:xfrm>
            <a:off x="8787567" y="1612276"/>
            <a:ext cx="3270600" cy="884160"/>
            <a:chOff x="8787567" y="1612276"/>
            <a:chExt cx="3270600" cy="884160"/>
          </a:xfrm>
        </p:grpSpPr>
        <mc:AlternateContent xmlns:mc="http://schemas.openxmlformats.org/markup-compatibility/2006">
          <mc:Choice xmlns:p14="http://schemas.microsoft.com/office/powerpoint/2010/main" Requires="p14">
            <p:contentPart p14:bwMode="auto" r:id="rId611">
              <p14:nvContentPartPr>
                <p14:cNvPr id="373" name="Freihand 372">
                  <a:extLst>
                    <a:ext uri="{FF2B5EF4-FFF2-40B4-BE49-F238E27FC236}">
                      <a16:creationId xmlns:a16="http://schemas.microsoft.com/office/drawing/2014/main" id="{8BA08F5A-054F-D07B-49D3-2B2EA9ADB42B}"/>
                    </a:ext>
                  </a:extLst>
                </p14:cNvPr>
                <p14:cNvContentPartPr/>
                <p14:nvPr/>
              </p14:nvContentPartPr>
              <p14:xfrm>
                <a:off x="8787567" y="1658356"/>
                <a:ext cx="149040" cy="214200"/>
              </p14:xfrm>
            </p:contentPart>
          </mc:Choice>
          <mc:Fallback>
            <p:pic>
              <p:nvPicPr>
                <p:cNvPr id="373" name="Freihand 372">
                  <a:extLst>
                    <a:ext uri="{FF2B5EF4-FFF2-40B4-BE49-F238E27FC236}">
                      <a16:creationId xmlns:a16="http://schemas.microsoft.com/office/drawing/2014/main" id="{8BA08F5A-054F-D07B-49D3-2B2EA9ADB42B}"/>
                    </a:ext>
                  </a:extLst>
                </p:cNvPr>
                <p:cNvPicPr/>
                <p:nvPr/>
              </p:nvPicPr>
              <p:blipFill>
                <a:blip r:embed="rId612"/>
                <a:stretch>
                  <a:fillRect/>
                </a:stretch>
              </p:blipFill>
              <p:spPr>
                <a:xfrm>
                  <a:off x="8778567" y="1649716"/>
                  <a:ext cx="166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4" name="Freihand 373">
                  <a:extLst>
                    <a:ext uri="{FF2B5EF4-FFF2-40B4-BE49-F238E27FC236}">
                      <a16:creationId xmlns:a16="http://schemas.microsoft.com/office/drawing/2014/main" id="{ABD5E072-6DC2-2D9D-7189-FA07D0368635}"/>
                    </a:ext>
                  </a:extLst>
                </p14:cNvPr>
                <p14:cNvContentPartPr/>
                <p14:nvPr/>
              </p14:nvContentPartPr>
              <p14:xfrm>
                <a:off x="8966487" y="1706236"/>
                <a:ext cx="378720" cy="162000"/>
              </p14:xfrm>
            </p:contentPart>
          </mc:Choice>
          <mc:Fallback>
            <p:pic>
              <p:nvPicPr>
                <p:cNvPr id="374" name="Freihand 373">
                  <a:extLst>
                    <a:ext uri="{FF2B5EF4-FFF2-40B4-BE49-F238E27FC236}">
                      <a16:creationId xmlns:a16="http://schemas.microsoft.com/office/drawing/2014/main" id="{ABD5E072-6DC2-2D9D-7189-FA07D0368635}"/>
                    </a:ext>
                  </a:extLst>
                </p:cNvPr>
                <p:cNvPicPr/>
                <p:nvPr/>
              </p:nvPicPr>
              <p:blipFill>
                <a:blip r:embed="rId614"/>
                <a:stretch>
                  <a:fillRect/>
                </a:stretch>
              </p:blipFill>
              <p:spPr>
                <a:xfrm>
                  <a:off x="8957487" y="1697236"/>
                  <a:ext cx="396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5" name="Freihand 374">
                  <a:extLst>
                    <a:ext uri="{FF2B5EF4-FFF2-40B4-BE49-F238E27FC236}">
                      <a16:creationId xmlns:a16="http://schemas.microsoft.com/office/drawing/2014/main" id="{88872E6E-2098-D5F2-2E30-D1C92CC5D8BB}"/>
                    </a:ext>
                  </a:extLst>
                </p14:cNvPr>
                <p14:cNvContentPartPr/>
                <p14:nvPr/>
              </p14:nvContentPartPr>
              <p14:xfrm>
                <a:off x="9407127" y="1728556"/>
                <a:ext cx="110520" cy="135720"/>
              </p14:xfrm>
            </p:contentPart>
          </mc:Choice>
          <mc:Fallback>
            <p:pic>
              <p:nvPicPr>
                <p:cNvPr id="375" name="Freihand 374">
                  <a:extLst>
                    <a:ext uri="{FF2B5EF4-FFF2-40B4-BE49-F238E27FC236}">
                      <a16:creationId xmlns:a16="http://schemas.microsoft.com/office/drawing/2014/main" id="{88872E6E-2098-D5F2-2E30-D1C92CC5D8BB}"/>
                    </a:ext>
                  </a:extLst>
                </p:cNvPr>
                <p:cNvPicPr/>
                <p:nvPr/>
              </p:nvPicPr>
              <p:blipFill>
                <a:blip r:embed="rId616"/>
                <a:stretch>
                  <a:fillRect/>
                </a:stretch>
              </p:blipFill>
              <p:spPr>
                <a:xfrm>
                  <a:off x="9398127" y="1719556"/>
                  <a:ext cx="128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6" name="Freihand 375">
                  <a:extLst>
                    <a:ext uri="{FF2B5EF4-FFF2-40B4-BE49-F238E27FC236}">
                      <a16:creationId xmlns:a16="http://schemas.microsoft.com/office/drawing/2014/main" id="{07116745-270D-4C2A-012A-D19F2E4073D7}"/>
                    </a:ext>
                  </a:extLst>
                </p14:cNvPr>
                <p14:cNvContentPartPr/>
                <p14:nvPr/>
              </p14:nvContentPartPr>
              <p14:xfrm>
                <a:off x="9420087" y="1721716"/>
                <a:ext cx="303840" cy="138960"/>
              </p14:xfrm>
            </p:contentPart>
          </mc:Choice>
          <mc:Fallback>
            <p:pic>
              <p:nvPicPr>
                <p:cNvPr id="376" name="Freihand 375">
                  <a:extLst>
                    <a:ext uri="{FF2B5EF4-FFF2-40B4-BE49-F238E27FC236}">
                      <a16:creationId xmlns:a16="http://schemas.microsoft.com/office/drawing/2014/main" id="{07116745-270D-4C2A-012A-D19F2E4073D7}"/>
                    </a:ext>
                  </a:extLst>
                </p:cNvPr>
                <p:cNvPicPr/>
                <p:nvPr/>
              </p:nvPicPr>
              <p:blipFill>
                <a:blip r:embed="rId618"/>
                <a:stretch>
                  <a:fillRect/>
                </a:stretch>
              </p:blipFill>
              <p:spPr>
                <a:xfrm>
                  <a:off x="9411087" y="1713076"/>
                  <a:ext cx="321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2" name="Freihand 381">
                  <a:extLst>
                    <a:ext uri="{FF2B5EF4-FFF2-40B4-BE49-F238E27FC236}">
                      <a16:creationId xmlns:a16="http://schemas.microsoft.com/office/drawing/2014/main" id="{DBCFFC2B-1F91-1F2E-F2C1-B2F06CB9EA30}"/>
                    </a:ext>
                  </a:extLst>
                </p14:cNvPr>
                <p14:cNvContentPartPr/>
                <p14:nvPr/>
              </p14:nvContentPartPr>
              <p14:xfrm>
                <a:off x="9995727" y="1678156"/>
                <a:ext cx="372960" cy="193320"/>
              </p14:xfrm>
            </p:contentPart>
          </mc:Choice>
          <mc:Fallback>
            <p:pic>
              <p:nvPicPr>
                <p:cNvPr id="382" name="Freihand 381">
                  <a:extLst>
                    <a:ext uri="{FF2B5EF4-FFF2-40B4-BE49-F238E27FC236}">
                      <a16:creationId xmlns:a16="http://schemas.microsoft.com/office/drawing/2014/main" id="{DBCFFC2B-1F91-1F2E-F2C1-B2F06CB9EA30}"/>
                    </a:ext>
                  </a:extLst>
                </p:cNvPr>
                <p:cNvPicPr/>
                <p:nvPr/>
              </p:nvPicPr>
              <p:blipFill>
                <a:blip r:embed="rId620"/>
                <a:stretch>
                  <a:fillRect/>
                </a:stretch>
              </p:blipFill>
              <p:spPr>
                <a:xfrm>
                  <a:off x="9987087" y="1669516"/>
                  <a:ext cx="390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3" name="Freihand 382">
                  <a:extLst>
                    <a:ext uri="{FF2B5EF4-FFF2-40B4-BE49-F238E27FC236}">
                      <a16:creationId xmlns:a16="http://schemas.microsoft.com/office/drawing/2014/main" id="{0546F767-30A4-804A-6C0D-82CB77591240}"/>
                    </a:ext>
                  </a:extLst>
                </p14:cNvPr>
                <p14:cNvContentPartPr/>
                <p14:nvPr/>
              </p14:nvContentPartPr>
              <p14:xfrm>
                <a:off x="10570287" y="1658716"/>
                <a:ext cx="203760" cy="227160"/>
              </p14:xfrm>
            </p:contentPart>
          </mc:Choice>
          <mc:Fallback>
            <p:pic>
              <p:nvPicPr>
                <p:cNvPr id="383" name="Freihand 382">
                  <a:extLst>
                    <a:ext uri="{FF2B5EF4-FFF2-40B4-BE49-F238E27FC236}">
                      <a16:creationId xmlns:a16="http://schemas.microsoft.com/office/drawing/2014/main" id="{0546F767-30A4-804A-6C0D-82CB77591240}"/>
                    </a:ext>
                  </a:extLst>
                </p:cNvPr>
                <p:cNvPicPr/>
                <p:nvPr/>
              </p:nvPicPr>
              <p:blipFill>
                <a:blip r:embed="rId622"/>
                <a:stretch>
                  <a:fillRect/>
                </a:stretch>
              </p:blipFill>
              <p:spPr>
                <a:xfrm>
                  <a:off x="10561647" y="1650076"/>
                  <a:ext cx="221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4" name="Freihand 383">
                  <a:extLst>
                    <a:ext uri="{FF2B5EF4-FFF2-40B4-BE49-F238E27FC236}">
                      <a16:creationId xmlns:a16="http://schemas.microsoft.com/office/drawing/2014/main" id="{94791386-2A42-B4B3-CA99-164A3C2C0341}"/>
                    </a:ext>
                  </a:extLst>
                </p14:cNvPr>
                <p14:cNvContentPartPr/>
                <p14:nvPr/>
              </p14:nvContentPartPr>
              <p14:xfrm>
                <a:off x="10837047" y="1635676"/>
                <a:ext cx="274680" cy="234360"/>
              </p14:xfrm>
            </p:contentPart>
          </mc:Choice>
          <mc:Fallback>
            <p:pic>
              <p:nvPicPr>
                <p:cNvPr id="384" name="Freihand 383">
                  <a:extLst>
                    <a:ext uri="{FF2B5EF4-FFF2-40B4-BE49-F238E27FC236}">
                      <a16:creationId xmlns:a16="http://schemas.microsoft.com/office/drawing/2014/main" id="{94791386-2A42-B4B3-CA99-164A3C2C0341}"/>
                    </a:ext>
                  </a:extLst>
                </p:cNvPr>
                <p:cNvPicPr/>
                <p:nvPr/>
              </p:nvPicPr>
              <p:blipFill>
                <a:blip r:embed="rId624"/>
                <a:stretch>
                  <a:fillRect/>
                </a:stretch>
              </p:blipFill>
              <p:spPr>
                <a:xfrm>
                  <a:off x="10828407" y="1627036"/>
                  <a:ext cx="2923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5" name="Freihand 384">
                  <a:extLst>
                    <a:ext uri="{FF2B5EF4-FFF2-40B4-BE49-F238E27FC236}">
                      <a16:creationId xmlns:a16="http://schemas.microsoft.com/office/drawing/2014/main" id="{7B21EFAF-755A-0FA0-E63D-BCF146C10431}"/>
                    </a:ext>
                  </a:extLst>
                </p14:cNvPr>
                <p14:cNvContentPartPr/>
                <p14:nvPr/>
              </p14:nvContentPartPr>
              <p14:xfrm>
                <a:off x="11113527" y="1629916"/>
                <a:ext cx="198000" cy="230760"/>
              </p14:xfrm>
            </p:contentPart>
          </mc:Choice>
          <mc:Fallback>
            <p:pic>
              <p:nvPicPr>
                <p:cNvPr id="385" name="Freihand 384">
                  <a:extLst>
                    <a:ext uri="{FF2B5EF4-FFF2-40B4-BE49-F238E27FC236}">
                      <a16:creationId xmlns:a16="http://schemas.microsoft.com/office/drawing/2014/main" id="{7B21EFAF-755A-0FA0-E63D-BCF146C10431}"/>
                    </a:ext>
                  </a:extLst>
                </p:cNvPr>
                <p:cNvPicPr/>
                <p:nvPr/>
              </p:nvPicPr>
              <p:blipFill>
                <a:blip r:embed="rId626"/>
                <a:stretch>
                  <a:fillRect/>
                </a:stretch>
              </p:blipFill>
              <p:spPr>
                <a:xfrm>
                  <a:off x="11104887" y="1621276"/>
                  <a:ext cx="2156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6" name="Freihand 385">
                  <a:extLst>
                    <a:ext uri="{FF2B5EF4-FFF2-40B4-BE49-F238E27FC236}">
                      <a16:creationId xmlns:a16="http://schemas.microsoft.com/office/drawing/2014/main" id="{BC88494E-2C8E-013A-7FA5-BDA9E2EF4BFC}"/>
                    </a:ext>
                  </a:extLst>
                </p14:cNvPr>
                <p14:cNvContentPartPr/>
                <p14:nvPr/>
              </p14:nvContentPartPr>
              <p14:xfrm>
                <a:off x="11365167" y="1745116"/>
                <a:ext cx="231480" cy="118800"/>
              </p14:xfrm>
            </p:contentPart>
          </mc:Choice>
          <mc:Fallback>
            <p:pic>
              <p:nvPicPr>
                <p:cNvPr id="386" name="Freihand 385">
                  <a:extLst>
                    <a:ext uri="{FF2B5EF4-FFF2-40B4-BE49-F238E27FC236}">
                      <a16:creationId xmlns:a16="http://schemas.microsoft.com/office/drawing/2014/main" id="{BC88494E-2C8E-013A-7FA5-BDA9E2EF4BFC}"/>
                    </a:ext>
                  </a:extLst>
                </p:cNvPr>
                <p:cNvPicPr/>
                <p:nvPr/>
              </p:nvPicPr>
              <p:blipFill>
                <a:blip r:embed="rId628"/>
                <a:stretch>
                  <a:fillRect/>
                </a:stretch>
              </p:blipFill>
              <p:spPr>
                <a:xfrm>
                  <a:off x="11356167" y="1736116"/>
                  <a:ext cx="249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7" name="Freihand 386">
                  <a:extLst>
                    <a:ext uri="{FF2B5EF4-FFF2-40B4-BE49-F238E27FC236}">
                      <a16:creationId xmlns:a16="http://schemas.microsoft.com/office/drawing/2014/main" id="{765BE223-3BD8-BE5D-6954-D71F6EF5F019}"/>
                    </a:ext>
                  </a:extLst>
                </p14:cNvPr>
                <p14:cNvContentPartPr/>
                <p14:nvPr/>
              </p14:nvContentPartPr>
              <p14:xfrm>
                <a:off x="11621847" y="1742236"/>
                <a:ext cx="207720" cy="126720"/>
              </p14:xfrm>
            </p:contentPart>
          </mc:Choice>
          <mc:Fallback>
            <p:pic>
              <p:nvPicPr>
                <p:cNvPr id="387" name="Freihand 386">
                  <a:extLst>
                    <a:ext uri="{FF2B5EF4-FFF2-40B4-BE49-F238E27FC236}">
                      <a16:creationId xmlns:a16="http://schemas.microsoft.com/office/drawing/2014/main" id="{765BE223-3BD8-BE5D-6954-D71F6EF5F019}"/>
                    </a:ext>
                  </a:extLst>
                </p:cNvPr>
                <p:cNvPicPr/>
                <p:nvPr/>
              </p:nvPicPr>
              <p:blipFill>
                <a:blip r:embed="rId630"/>
                <a:stretch>
                  <a:fillRect/>
                </a:stretch>
              </p:blipFill>
              <p:spPr>
                <a:xfrm>
                  <a:off x="11612847" y="1733596"/>
                  <a:ext cx="225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8" name="Freihand 387">
                  <a:extLst>
                    <a:ext uri="{FF2B5EF4-FFF2-40B4-BE49-F238E27FC236}">
                      <a16:creationId xmlns:a16="http://schemas.microsoft.com/office/drawing/2014/main" id="{EC6F3DAC-2619-7C45-8682-7F9880223872}"/>
                    </a:ext>
                  </a:extLst>
                </p14:cNvPr>
                <p14:cNvContentPartPr/>
                <p14:nvPr/>
              </p14:nvContentPartPr>
              <p14:xfrm>
                <a:off x="11842167" y="1612276"/>
                <a:ext cx="167400" cy="247320"/>
              </p14:xfrm>
            </p:contentPart>
          </mc:Choice>
          <mc:Fallback>
            <p:pic>
              <p:nvPicPr>
                <p:cNvPr id="388" name="Freihand 387">
                  <a:extLst>
                    <a:ext uri="{FF2B5EF4-FFF2-40B4-BE49-F238E27FC236}">
                      <a16:creationId xmlns:a16="http://schemas.microsoft.com/office/drawing/2014/main" id="{EC6F3DAC-2619-7C45-8682-7F9880223872}"/>
                    </a:ext>
                  </a:extLst>
                </p:cNvPr>
                <p:cNvPicPr/>
                <p:nvPr/>
              </p:nvPicPr>
              <p:blipFill>
                <a:blip r:embed="rId632"/>
                <a:stretch>
                  <a:fillRect/>
                </a:stretch>
              </p:blipFill>
              <p:spPr>
                <a:xfrm>
                  <a:off x="11833167" y="1603636"/>
                  <a:ext cx="1850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9" name="Freihand 388">
                  <a:extLst>
                    <a:ext uri="{FF2B5EF4-FFF2-40B4-BE49-F238E27FC236}">
                      <a16:creationId xmlns:a16="http://schemas.microsoft.com/office/drawing/2014/main" id="{83CF6E71-1248-15E7-0ED9-30F2331AA934}"/>
                    </a:ext>
                  </a:extLst>
                </p14:cNvPr>
                <p14:cNvContentPartPr/>
                <p14:nvPr/>
              </p14:nvContentPartPr>
              <p14:xfrm>
                <a:off x="9006447" y="2069116"/>
                <a:ext cx="360720" cy="144720"/>
              </p14:xfrm>
            </p:contentPart>
          </mc:Choice>
          <mc:Fallback>
            <p:pic>
              <p:nvPicPr>
                <p:cNvPr id="389" name="Freihand 388">
                  <a:extLst>
                    <a:ext uri="{FF2B5EF4-FFF2-40B4-BE49-F238E27FC236}">
                      <a16:creationId xmlns:a16="http://schemas.microsoft.com/office/drawing/2014/main" id="{83CF6E71-1248-15E7-0ED9-30F2331AA934}"/>
                    </a:ext>
                  </a:extLst>
                </p:cNvPr>
                <p:cNvPicPr/>
                <p:nvPr/>
              </p:nvPicPr>
              <p:blipFill>
                <a:blip r:embed="rId634"/>
                <a:stretch>
                  <a:fillRect/>
                </a:stretch>
              </p:blipFill>
              <p:spPr>
                <a:xfrm>
                  <a:off x="8997447" y="2060116"/>
                  <a:ext cx="378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0" name="Freihand 389">
                  <a:extLst>
                    <a:ext uri="{FF2B5EF4-FFF2-40B4-BE49-F238E27FC236}">
                      <a16:creationId xmlns:a16="http://schemas.microsoft.com/office/drawing/2014/main" id="{BAE2D6AC-E738-BD45-433E-46D2219CF540}"/>
                    </a:ext>
                  </a:extLst>
                </p14:cNvPr>
                <p14:cNvContentPartPr/>
                <p14:nvPr/>
              </p14:nvContentPartPr>
              <p14:xfrm>
                <a:off x="9308127" y="2010076"/>
                <a:ext cx="12240" cy="7920"/>
              </p14:xfrm>
            </p:contentPart>
          </mc:Choice>
          <mc:Fallback>
            <p:pic>
              <p:nvPicPr>
                <p:cNvPr id="390" name="Freihand 389">
                  <a:extLst>
                    <a:ext uri="{FF2B5EF4-FFF2-40B4-BE49-F238E27FC236}">
                      <a16:creationId xmlns:a16="http://schemas.microsoft.com/office/drawing/2014/main" id="{BAE2D6AC-E738-BD45-433E-46D2219CF540}"/>
                    </a:ext>
                  </a:extLst>
                </p:cNvPr>
                <p:cNvPicPr/>
                <p:nvPr/>
              </p:nvPicPr>
              <p:blipFill>
                <a:blip r:embed="rId610"/>
                <a:stretch>
                  <a:fillRect/>
                </a:stretch>
              </p:blipFill>
              <p:spPr>
                <a:xfrm>
                  <a:off x="9299127" y="2001436"/>
                  <a:ext cx="29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3" name="Freihand 392">
                  <a:extLst>
                    <a:ext uri="{FF2B5EF4-FFF2-40B4-BE49-F238E27FC236}">
                      <a16:creationId xmlns:a16="http://schemas.microsoft.com/office/drawing/2014/main" id="{ADCB3D1F-4065-0F0E-B664-82EEDD8F34E0}"/>
                    </a:ext>
                  </a:extLst>
                </p14:cNvPr>
                <p14:cNvContentPartPr/>
                <p14:nvPr/>
              </p14:nvContentPartPr>
              <p14:xfrm>
                <a:off x="9697287" y="2023396"/>
                <a:ext cx="189720" cy="232560"/>
              </p14:xfrm>
            </p:contentPart>
          </mc:Choice>
          <mc:Fallback>
            <p:pic>
              <p:nvPicPr>
                <p:cNvPr id="393" name="Freihand 392">
                  <a:extLst>
                    <a:ext uri="{FF2B5EF4-FFF2-40B4-BE49-F238E27FC236}">
                      <a16:creationId xmlns:a16="http://schemas.microsoft.com/office/drawing/2014/main" id="{ADCB3D1F-4065-0F0E-B664-82EEDD8F34E0}"/>
                    </a:ext>
                  </a:extLst>
                </p:cNvPr>
                <p:cNvPicPr/>
                <p:nvPr/>
              </p:nvPicPr>
              <p:blipFill>
                <a:blip r:embed="rId637"/>
                <a:stretch>
                  <a:fillRect/>
                </a:stretch>
              </p:blipFill>
              <p:spPr>
                <a:xfrm>
                  <a:off x="9688647" y="2014396"/>
                  <a:ext cx="207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4" name="Freihand 393">
                  <a:extLst>
                    <a:ext uri="{FF2B5EF4-FFF2-40B4-BE49-F238E27FC236}">
                      <a16:creationId xmlns:a16="http://schemas.microsoft.com/office/drawing/2014/main" id="{97A6472E-220D-3DAD-231C-CCD9B006BB3C}"/>
                    </a:ext>
                  </a:extLst>
                </p14:cNvPr>
                <p14:cNvContentPartPr/>
                <p14:nvPr/>
              </p14:nvContentPartPr>
              <p14:xfrm>
                <a:off x="9952527" y="2028796"/>
                <a:ext cx="329040" cy="205200"/>
              </p14:xfrm>
            </p:contentPart>
          </mc:Choice>
          <mc:Fallback>
            <p:pic>
              <p:nvPicPr>
                <p:cNvPr id="394" name="Freihand 393">
                  <a:extLst>
                    <a:ext uri="{FF2B5EF4-FFF2-40B4-BE49-F238E27FC236}">
                      <a16:creationId xmlns:a16="http://schemas.microsoft.com/office/drawing/2014/main" id="{97A6472E-220D-3DAD-231C-CCD9B006BB3C}"/>
                    </a:ext>
                  </a:extLst>
                </p:cNvPr>
                <p:cNvPicPr/>
                <p:nvPr/>
              </p:nvPicPr>
              <p:blipFill>
                <a:blip r:embed="rId639"/>
                <a:stretch>
                  <a:fillRect/>
                </a:stretch>
              </p:blipFill>
              <p:spPr>
                <a:xfrm>
                  <a:off x="9943887" y="2019796"/>
                  <a:ext cx="346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5" name="Freihand 394">
                  <a:extLst>
                    <a:ext uri="{FF2B5EF4-FFF2-40B4-BE49-F238E27FC236}">
                      <a16:creationId xmlns:a16="http://schemas.microsoft.com/office/drawing/2014/main" id="{75F8BCD4-E41E-5851-42DA-D5B62BBF221F}"/>
                    </a:ext>
                  </a:extLst>
                </p14:cNvPr>
                <p14:cNvContentPartPr/>
                <p14:nvPr/>
              </p14:nvContentPartPr>
              <p14:xfrm>
                <a:off x="10295607" y="2047876"/>
                <a:ext cx="10800" cy="51840"/>
              </p14:xfrm>
            </p:contentPart>
          </mc:Choice>
          <mc:Fallback>
            <p:pic>
              <p:nvPicPr>
                <p:cNvPr id="395" name="Freihand 394">
                  <a:extLst>
                    <a:ext uri="{FF2B5EF4-FFF2-40B4-BE49-F238E27FC236}">
                      <a16:creationId xmlns:a16="http://schemas.microsoft.com/office/drawing/2014/main" id="{75F8BCD4-E41E-5851-42DA-D5B62BBF221F}"/>
                    </a:ext>
                  </a:extLst>
                </p:cNvPr>
                <p:cNvPicPr/>
                <p:nvPr/>
              </p:nvPicPr>
              <p:blipFill>
                <a:blip r:embed="rId641"/>
                <a:stretch>
                  <a:fillRect/>
                </a:stretch>
              </p:blipFill>
              <p:spPr>
                <a:xfrm>
                  <a:off x="10286607" y="2038876"/>
                  <a:ext cx="28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6" name="Freihand 395">
                  <a:extLst>
                    <a:ext uri="{FF2B5EF4-FFF2-40B4-BE49-F238E27FC236}">
                      <a16:creationId xmlns:a16="http://schemas.microsoft.com/office/drawing/2014/main" id="{756CC229-2CFD-AA1E-76B0-876C789546B7}"/>
                    </a:ext>
                  </a:extLst>
                </p14:cNvPr>
                <p14:cNvContentPartPr/>
                <p14:nvPr/>
              </p14:nvContentPartPr>
              <p14:xfrm>
                <a:off x="10356807" y="2030596"/>
                <a:ext cx="152280" cy="164880"/>
              </p14:xfrm>
            </p:contentPart>
          </mc:Choice>
          <mc:Fallback>
            <p:pic>
              <p:nvPicPr>
                <p:cNvPr id="396" name="Freihand 395">
                  <a:extLst>
                    <a:ext uri="{FF2B5EF4-FFF2-40B4-BE49-F238E27FC236}">
                      <a16:creationId xmlns:a16="http://schemas.microsoft.com/office/drawing/2014/main" id="{756CC229-2CFD-AA1E-76B0-876C789546B7}"/>
                    </a:ext>
                  </a:extLst>
                </p:cNvPr>
                <p:cNvPicPr/>
                <p:nvPr/>
              </p:nvPicPr>
              <p:blipFill>
                <a:blip r:embed="rId643"/>
                <a:stretch>
                  <a:fillRect/>
                </a:stretch>
              </p:blipFill>
              <p:spPr>
                <a:xfrm>
                  <a:off x="10347807" y="2021956"/>
                  <a:ext cx="169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7" name="Freihand 396">
                  <a:extLst>
                    <a:ext uri="{FF2B5EF4-FFF2-40B4-BE49-F238E27FC236}">
                      <a16:creationId xmlns:a16="http://schemas.microsoft.com/office/drawing/2014/main" id="{5A314E19-BAF0-E61F-F517-9149E2B1F894}"/>
                    </a:ext>
                  </a:extLst>
                </p14:cNvPr>
                <p14:cNvContentPartPr/>
                <p14:nvPr/>
              </p14:nvContentPartPr>
              <p14:xfrm>
                <a:off x="10559127" y="2092876"/>
                <a:ext cx="675000" cy="403560"/>
              </p14:xfrm>
            </p:contentPart>
          </mc:Choice>
          <mc:Fallback>
            <p:pic>
              <p:nvPicPr>
                <p:cNvPr id="397" name="Freihand 396">
                  <a:extLst>
                    <a:ext uri="{FF2B5EF4-FFF2-40B4-BE49-F238E27FC236}">
                      <a16:creationId xmlns:a16="http://schemas.microsoft.com/office/drawing/2014/main" id="{5A314E19-BAF0-E61F-F517-9149E2B1F894}"/>
                    </a:ext>
                  </a:extLst>
                </p:cNvPr>
                <p:cNvPicPr/>
                <p:nvPr/>
              </p:nvPicPr>
              <p:blipFill>
                <a:blip r:embed="rId645"/>
                <a:stretch>
                  <a:fillRect/>
                </a:stretch>
              </p:blipFill>
              <p:spPr>
                <a:xfrm>
                  <a:off x="10550127" y="2083876"/>
                  <a:ext cx="69264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8" name="Freihand 397">
                  <a:extLst>
                    <a:ext uri="{FF2B5EF4-FFF2-40B4-BE49-F238E27FC236}">
                      <a16:creationId xmlns:a16="http://schemas.microsoft.com/office/drawing/2014/main" id="{FED5A000-D4F7-1ABA-37C3-B925B1E6D505}"/>
                    </a:ext>
                  </a:extLst>
                </p14:cNvPr>
                <p14:cNvContentPartPr/>
                <p14:nvPr/>
              </p14:nvContentPartPr>
              <p14:xfrm>
                <a:off x="11219367" y="2033836"/>
                <a:ext cx="7200" cy="29160"/>
              </p14:xfrm>
            </p:contentPart>
          </mc:Choice>
          <mc:Fallback>
            <p:pic>
              <p:nvPicPr>
                <p:cNvPr id="398" name="Freihand 397">
                  <a:extLst>
                    <a:ext uri="{FF2B5EF4-FFF2-40B4-BE49-F238E27FC236}">
                      <a16:creationId xmlns:a16="http://schemas.microsoft.com/office/drawing/2014/main" id="{FED5A000-D4F7-1ABA-37C3-B925B1E6D505}"/>
                    </a:ext>
                  </a:extLst>
                </p:cNvPr>
                <p:cNvPicPr/>
                <p:nvPr/>
              </p:nvPicPr>
              <p:blipFill>
                <a:blip r:embed="rId647"/>
                <a:stretch>
                  <a:fillRect/>
                </a:stretch>
              </p:blipFill>
              <p:spPr>
                <a:xfrm>
                  <a:off x="11210367" y="2025196"/>
                  <a:ext cx="24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9" name="Freihand 398">
                  <a:extLst>
                    <a:ext uri="{FF2B5EF4-FFF2-40B4-BE49-F238E27FC236}">
                      <a16:creationId xmlns:a16="http://schemas.microsoft.com/office/drawing/2014/main" id="{D6502C41-4B7D-65CB-0AFB-DE6997F1D220}"/>
                    </a:ext>
                  </a:extLst>
                </p14:cNvPr>
                <p14:cNvContentPartPr/>
                <p14:nvPr/>
              </p14:nvContentPartPr>
              <p14:xfrm>
                <a:off x="11267607" y="1954636"/>
                <a:ext cx="316440" cy="228960"/>
              </p14:xfrm>
            </p:contentPart>
          </mc:Choice>
          <mc:Fallback>
            <p:pic>
              <p:nvPicPr>
                <p:cNvPr id="399" name="Freihand 398">
                  <a:extLst>
                    <a:ext uri="{FF2B5EF4-FFF2-40B4-BE49-F238E27FC236}">
                      <a16:creationId xmlns:a16="http://schemas.microsoft.com/office/drawing/2014/main" id="{D6502C41-4B7D-65CB-0AFB-DE6997F1D220}"/>
                    </a:ext>
                  </a:extLst>
                </p:cNvPr>
                <p:cNvPicPr/>
                <p:nvPr/>
              </p:nvPicPr>
              <p:blipFill>
                <a:blip r:embed="rId649"/>
                <a:stretch>
                  <a:fillRect/>
                </a:stretch>
              </p:blipFill>
              <p:spPr>
                <a:xfrm>
                  <a:off x="11258967" y="1945996"/>
                  <a:ext cx="3340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0" name="Freihand 399">
                  <a:extLst>
                    <a:ext uri="{FF2B5EF4-FFF2-40B4-BE49-F238E27FC236}">
                      <a16:creationId xmlns:a16="http://schemas.microsoft.com/office/drawing/2014/main" id="{39103203-6719-A524-640F-C71AD026EB58}"/>
                    </a:ext>
                  </a:extLst>
                </p14:cNvPr>
                <p14:cNvContentPartPr/>
                <p14:nvPr/>
              </p14:nvContentPartPr>
              <p14:xfrm>
                <a:off x="11651727" y="1988836"/>
                <a:ext cx="61200" cy="194760"/>
              </p14:xfrm>
            </p:contentPart>
          </mc:Choice>
          <mc:Fallback>
            <p:pic>
              <p:nvPicPr>
                <p:cNvPr id="400" name="Freihand 399">
                  <a:extLst>
                    <a:ext uri="{FF2B5EF4-FFF2-40B4-BE49-F238E27FC236}">
                      <a16:creationId xmlns:a16="http://schemas.microsoft.com/office/drawing/2014/main" id="{39103203-6719-A524-640F-C71AD026EB58}"/>
                    </a:ext>
                  </a:extLst>
                </p:cNvPr>
                <p:cNvPicPr/>
                <p:nvPr/>
              </p:nvPicPr>
              <p:blipFill>
                <a:blip r:embed="rId651"/>
                <a:stretch>
                  <a:fillRect/>
                </a:stretch>
              </p:blipFill>
              <p:spPr>
                <a:xfrm>
                  <a:off x="11642727" y="1980196"/>
                  <a:ext cx="788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1" name="Freihand 400">
                  <a:extLst>
                    <a:ext uri="{FF2B5EF4-FFF2-40B4-BE49-F238E27FC236}">
                      <a16:creationId xmlns:a16="http://schemas.microsoft.com/office/drawing/2014/main" id="{E3FC1EFE-E7AE-B7DB-221F-876B3E505AD8}"/>
                    </a:ext>
                  </a:extLst>
                </p14:cNvPr>
                <p14:cNvContentPartPr/>
                <p14:nvPr/>
              </p14:nvContentPartPr>
              <p14:xfrm>
                <a:off x="11755407" y="2085316"/>
                <a:ext cx="122040" cy="108360"/>
              </p14:xfrm>
            </p:contentPart>
          </mc:Choice>
          <mc:Fallback>
            <p:pic>
              <p:nvPicPr>
                <p:cNvPr id="401" name="Freihand 400">
                  <a:extLst>
                    <a:ext uri="{FF2B5EF4-FFF2-40B4-BE49-F238E27FC236}">
                      <a16:creationId xmlns:a16="http://schemas.microsoft.com/office/drawing/2014/main" id="{E3FC1EFE-E7AE-B7DB-221F-876B3E505AD8}"/>
                    </a:ext>
                  </a:extLst>
                </p:cNvPr>
                <p:cNvPicPr/>
                <p:nvPr/>
              </p:nvPicPr>
              <p:blipFill>
                <a:blip r:embed="rId653"/>
                <a:stretch>
                  <a:fillRect/>
                </a:stretch>
              </p:blipFill>
              <p:spPr>
                <a:xfrm>
                  <a:off x="11746407" y="2076676"/>
                  <a:ext cx="139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2" name="Freihand 401">
                  <a:extLst>
                    <a:ext uri="{FF2B5EF4-FFF2-40B4-BE49-F238E27FC236}">
                      <a16:creationId xmlns:a16="http://schemas.microsoft.com/office/drawing/2014/main" id="{20815EF4-8096-D958-C205-B1CA5157C2CE}"/>
                    </a:ext>
                  </a:extLst>
                </p14:cNvPr>
                <p14:cNvContentPartPr/>
                <p14:nvPr/>
              </p14:nvContentPartPr>
              <p14:xfrm>
                <a:off x="11909847" y="1935916"/>
                <a:ext cx="148320" cy="212400"/>
              </p14:xfrm>
            </p:contentPart>
          </mc:Choice>
          <mc:Fallback>
            <p:pic>
              <p:nvPicPr>
                <p:cNvPr id="402" name="Freihand 401">
                  <a:extLst>
                    <a:ext uri="{FF2B5EF4-FFF2-40B4-BE49-F238E27FC236}">
                      <a16:creationId xmlns:a16="http://schemas.microsoft.com/office/drawing/2014/main" id="{20815EF4-8096-D958-C205-B1CA5157C2CE}"/>
                    </a:ext>
                  </a:extLst>
                </p:cNvPr>
                <p:cNvPicPr/>
                <p:nvPr/>
              </p:nvPicPr>
              <p:blipFill>
                <a:blip r:embed="rId655"/>
                <a:stretch>
                  <a:fillRect/>
                </a:stretch>
              </p:blipFill>
              <p:spPr>
                <a:xfrm>
                  <a:off x="11900847" y="1926916"/>
                  <a:ext cx="165960" cy="230040"/>
                </a:xfrm>
                <a:prstGeom prst="rect">
                  <a:avLst/>
                </a:prstGeom>
              </p:spPr>
            </p:pic>
          </mc:Fallback>
        </mc:AlternateContent>
      </p:grpSp>
      <p:grpSp>
        <p:nvGrpSpPr>
          <p:cNvPr id="426" name="Gruppieren 425">
            <a:extLst>
              <a:ext uri="{FF2B5EF4-FFF2-40B4-BE49-F238E27FC236}">
                <a16:creationId xmlns:a16="http://schemas.microsoft.com/office/drawing/2014/main" id="{DA1B5465-717D-1361-2E0B-9146BBF3C4D2}"/>
              </a:ext>
            </a:extLst>
          </p:cNvPr>
          <p:cNvGrpSpPr/>
          <p:nvPr/>
        </p:nvGrpSpPr>
        <p:grpSpPr>
          <a:xfrm>
            <a:off x="8697207" y="2522356"/>
            <a:ext cx="237600" cy="132480"/>
            <a:chOff x="8697207" y="2522356"/>
            <a:chExt cx="237600" cy="132480"/>
          </a:xfrm>
        </p:grpSpPr>
        <mc:AlternateContent xmlns:mc="http://schemas.openxmlformats.org/markup-compatibility/2006">
          <mc:Choice xmlns:p14="http://schemas.microsoft.com/office/powerpoint/2010/main" Requires="p14">
            <p:contentPart p14:bwMode="auto" r:id="rId656">
              <p14:nvContentPartPr>
                <p14:cNvPr id="404" name="Freihand 403">
                  <a:extLst>
                    <a:ext uri="{FF2B5EF4-FFF2-40B4-BE49-F238E27FC236}">
                      <a16:creationId xmlns:a16="http://schemas.microsoft.com/office/drawing/2014/main" id="{1EB90821-CA90-8996-5946-8F3F57016027}"/>
                    </a:ext>
                  </a:extLst>
                </p14:cNvPr>
                <p14:cNvContentPartPr/>
                <p14:nvPr/>
              </p14:nvContentPartPr>
              <p14:xfrm>
                <a:off x="8701167" y="2562316"/>
                <a:ext cx="129960" cy="9000"/>
              </p14:xfrm>
            </p:contentPart>
          </mc:Choice>
          <mc:Fallback>
            <p:pic>
              <p:nvPicPr>
                <p:cNvPr id="404" name="Freihand 403">
                  <a:extLst>
                    <a:ext uri="{FF2B5EF4-FFF2-40B4-BE49-F238E27FC236}">
                      <a16:creationId xmlns:a16="http://schemas.microsoft.com/office/drawing/2014/main" id="{1EB90821-CA90-8996-5946-8F3F57016027}"/>
                    </a:ext>
                  </a:extLst>
                </p:cNvPr>
                <p:cNvPicPr/>
                <p:nvPr/>
              </p:nvPicPr>
              <p:blipFill>
                <a:blip r:embed="rId657"/>
                <a:stretch>
                  <a:fillRect/>
                </a:stretch>
              </p:blipFill>
              <p:spPr>
                <a:xfrm>
                  <a:off x="8692527" y="2553316"/>
                  <a:ext cx="147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5" name="Freihand 404">
                  <a:extLst>
                    <a:ext uri="{FF2B5EF4-FFF2-40B4-BE49-F238E27FC236}">
                      <a16:creationId xmlns:a16="http://schemas.microsoft.com/office/drawing/2014/main" id="{D4197C0B-F87F-C90A-114E-2CCD7A27D157}"/>
                    </a:ext>
                  </a:extLst>
                </p14:cNvPr>
                <p14:cNvContentPartPr/>
                <p14:nvPr/>
              </p14:nvContentPartPr>
              <p14:xfrm>
                <a:off x="8697207" y="2643676"/>
                <a:ext cx="118440" cy="11160"/>
              </p14:xfrm>
            </p:contentPart>
          </mc:Choice>
          <mc:Fallback>
            <p:pic>
              <p:nvPicPr>
                <p:cNvPr id="405" name="Freihand 404">
                  <a:extLst>
                    <a:ext uri="{FF2B5EF4-FFF2-40B4-BE49-F238E27FC236}">
                      <a16:creationId xmlns:a16="http://schemas.microsoft.com/office/drawing/2014/main" id="{D4197C0B-F87F-C90A-114E-2CCD7A27D157}"/>
                    </a:ext>
                  </a:extLst>
                </p:cNvPr>
                <p:cNvPicPr/>
                <p:nvPr/>
              </p:nvPicPr>
              <p:blipFill>
                <a:blip r:embed="rId659"/>
                <a:stretch>
                  <a:fillRect/>
                </a:stretch>
              </p:blipFill>
              <p:spPr>
                <a:xfrm>
                  <a:off x="8688207" y="2635036"/>
                  <a:ext cx="136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6" name="Freihand 405">
                  <a:extLst>
                    <a:ext uri="{FF2B5EF4-FFF2-40B4-BE49-F238E27FC236}">
                      <a16:creationId xmlns:a16="http://schemas.microsoft.com/office/drawing/2014/main" id="{B16B22E4-26A1-7770-E349-8F8ECD0D9655}"/>
                    </a:ext>
                  </a:extLst>
                </p14:cNvPr>
                <p14:cNvContentPartPr/>
                <p14:nvPr/>
              </p14:nvContentPartPr>
              <p14:xfrm>
                <a:off x="8827167" y="2522356"/>
                <a:ext cx="107640" cy="112320"/>
              </p14:xfrm>
            </p:contentPart>
          </mc:Choice>
          <mc:Fallback>
            <p:pic>
              <p:nvPicPr>
                <p:cNvPr id="406" name="Freihand 405">
                  <a:extLst>
                    <a:ext uri="{FF2B5EF4-FFF2-40B4-BE49-F238E27FC236}">
                      <a16:creationId xmlns:a16="http://schemas.microsoft.com/office/drawing/2014/main" id="{B16B22E4-26A1-7770-E349-8F8ECD0D9655}"/>
                    </a:ext>
                  </a:extLst>
                </p:cNvPr>
                <p:cNvPicPr/>
                <p:nvPr/>
              </p:nvPicPr>
              <p:blipFill>
                <a:blip r:embed="rId661"/>
                <a:stretch>
                  <a:fillRect/>
                </a:stretch>
              </p:blipFill>
              <p:spPr>
                <a:xfrm>
                  <a:off x="8818167" y="2513716"/>
                  <a:ext cx="125280" cy="129960"/>
                </a:xfrm>
                <a:prstGeom prst="rect">
                  <a:avLst/>
                </a:prstGeom>
              </p:spPr>
            </p:pic>
          </mc:Fallback>
        </mc:AlternateContent>
      </p:grpSp>
      <p:grpSp>
        <p:nvGrpSpPr>
          <p:cNvPr id="425" name="Gruppieren 424">
            <a:extLst>
              <a:ext uri="{FF2B5EF4-FFF2-40B4-BE49-F238E27FC236}">
                <a16:creationId xmlns:a16="http://schemas.microsoft.com/office/drawing/2014/main" id="{E12A8923-3C13-7D45-D0CC-A90AF2EA96E2}"/>
              </a:ext>
            </a:extLst>
          </p:cNvPr>
          <p:cNvGrpSpPr/>
          <p:nvPr/>
        </p:nvGrpSpPr>
        <p:grpSpPr>
          <a:xfrm>
            <a:off x="9190407" y="2383036"/>
            <a:ext cx="1400400" cy="320040"/>
            <a:chOff x="9190407" y="2383036"/>
            <a:chExt cx="1400400" cy="320040"/>
          </a:xfrm>
        </p:grpSpPr>
        <mc:AlternateContent xmlns:mc="http://schemas.openxmlformats.org/markup-compatibility/2006">
          <mc:Choice xmlns:p14="http://schemas.microsoft.com/office/powerpoint/2010/main" Requires="p14">
            <p:contentPart p14:bwMode="auto" r:id="rId662">
              <p14:nvContentPartPr>
                <p14:cNvPr id="407" name="Freihand 406">
                  <a:extLst>
                    <a:ext uri="{FF2B5EF4-FFF2-40B4-BE49-F238E27FC236}">
                      <a16:creationId xmlns:a16="http://schemas.microsoft.com/office/drawing/2014/main" id="{D30BED35-E968-3EBE-CEB9-B3BE996BF729}"/>
                    </a:ext>
                  </a:extLst>
                </p14:cNvPr>
                <p14:cNvContentPartPr/>
                <p14:nvPr/>
              </p14:nvContentPartPr>
              <p14:xfrm>
                <a:off x="9190407" y="2437396"/>
                <a:ext cx="147960" cy="244800"/>
              </p14:xfrm>
            </p:contentPart>
          </mc:Choice>
          <mc:Fallback>
            <p:pic>
              <p:nvPicPr>
                <p:cNvPr id="407" name="Freihand 406">
                  <a:extLst>
                    <a:ext uri="{FF2B5EF4-FFF2-40B4-BE49-F238E27FC236}">
                      <a16:creationId xmlns:a16="http://schemas.microsoft.com/office/drawing/2014/main" id="{D30BED35-E968-3EBE-CEB9-B3BE996BF729}"/>
                    </a:ext>
                  </a:extLst>
                </p:cNvPr>
                <p:cNvPicPr/>
                <p:nvPr/>
              </p:nvPicPr>
              <p:blipFill>
                <a:blip r:embed="rId663"/>
                <a:stretch>
                  <a:fillRect/>
                </a:stretch>
              </p:blipFill>
              <p:spPr>
                <a:xfrm>
                  <a:off x="9181407" y="2428396"/>
                  <a:ext cx="1656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8" name="Freihand 407">
                  <a:extLst>
                    <a:ext uri="{FF2B5EF4-FFF2-40B4-BE49-F238E27FC236}">
                      <a16:creationId xmlns:a16="http://schemas.microsoft.com/office/drawing/2014/main" id="{869D98DD-E918-49F6-A92E-6DFE567236F2}"/>
                    </a:ext>
                  </a:extLst>
                </p14:cNvPr>
                <p14:cNvContentPartPr/>
                <p14:nvPr/>
              </p14:nvContentPartPr>
              <p14:xfrm>
                <a:off x="9388767" y="2434876"/>
                <a:ext cx="190080" cy="239760"/>
              </p14:xfrm>
            </p:contentPart>
          </mc:Choice>
          <mc:Fallback>
            <p:pic>
              <p:nvPicPr>
                <p:cNvPr id="408" name="Freihand 407">
                  <a:extLst>
                    <a:ext uri="{FF2B5EF4-FFF2-40B4-BE49-F238E27FC236}">
                      <a16:creationId xmlns:a16="http://schemas.microsoft.com/office/drawing/2014/main" id="{869D98DD-E918-49F6-A92E-6DFE567236F2}"/>
                    </a:ext>
                  </a:extLst>
                </p:cNvPr>
                <p:cNvPicPr/>
                <p:nvPr/>
              </p:nvPicPr>
              <p:blipFill>
                <a:blip r:embed="rId665"/>
                <a:stretch>
                  <a:fillRect/>
                </a:stretch>
              </p:blipFill>
              <p:spPr>
                <a:xfrm>
                  <a:off x="9379767" y="2425876"/>
                  <a:ext cx="2077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9" name="Freihand 408">
                  <a:extLst>
                    <a:ext uri="{FF2B5EF4-FFF2-40B4-BE49-F238E27FC236}">
                      <a16:creationId xmlns:a16="http://schemas.microsoft.com/office/drawing/2014/main" id="{8E69FD23-9728-7041-EEE9-97E9CE1B31F7}"/>
                    </a:ext>
                  </a:extLst>
                </p14:cNvPr>
                <p14:cNvContentPartPr/>
                <p14:nvPr/>
              </p14:nvContentPartPr>
              <p14:xfrm>
                <a:off x="9669207" y="2550436"/>
                <a:ext cx="81000" cy="9720"/>
              </p14:xfrm>
            </p:contentPart>
          </mc:Choice>
          <mc:Fallback>
            <p:pic>
              <p:nvPicPr>
                <p:cNvPr id="409" name="Freihand 408">
                  <a:extLst>
                    <a:ext uri="{FF2B5EF4-FFF2-40B4-BE49-F238E27FC236}">
                      <a16:creationId xmlns:a16="http://schemas.microsoft.com/office/drawing/2014/main" id="{8E69FD23-9728-7041-EEE9-97E9CE1B31F7}"/>
                    </a:ext>
                  </a:extLst>
                </p:cNvPr>
                <p:cNvPicPr/>
                <p:nvPr/>
              </p:nvPicPr>
              <p:blipFill>
                <a:blip r:embed="rId667"/>
                <a:stretch>
                  <a:fillRect/>
                </a:stretch>
              </p:blipFill>
              <p:spPr>
                <a:xfrm>
                  <a:off x="9660207" y="2541436"/>
                  <a:ext cx="98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0" name="Freihand 409">
                  <a:extLst>
                    <a:ext uri="{FF2B5EF4-FFF2-40B4-BE49-F238E27FC236}">
                      <a16:creationId xmlns:a16="http://schemas.microsoft.com/office/drawing/2014/main" id="{6E676DF4-AB5C-6D14-4802-132C8EDB853A}"/>
                    </a:ext>
                  </a:extLst>
                </p14:cNvPr>
                <p14:cNvContentPartPr/>
                <p14:nvPr/>
              </p14:nvContentPartPr>
              <p14:xfrm>
                <a:off x="9862887" y="2383036"/>
                <a:ext cx="145800" cy="263880"/>
              </p14:xfrm>
            </p:contentPart>
          </mc:Choice>
          <mc:Fallback>
            <p:pic>
              <p:nvPicPr>
                <p:cNvPr id="410" name="Freihand 409">
                  <a:extLst>
                    <a:ext uri="{FF2B5EF4-FFF2-40B4-BE49-F238E27FC236}">
                      <a16:creationId xmlns:a16="http://schemas.microsoft.com/office/drawing/2014/main" id="{6E676DF4-AB5C-6D14-4802-132C8EDB853A}"/>
                    </a:ext>
                  </a:extLst>
                </p:cNvPr>
                <p:cNvPicPr/>
                <p:nvPr/>
              </p:nvPicPr>
              <p:blipFill>
                <a:blip r:embed="rId669"/>
                <a:stretch>
                  <a:fillRect/>
                </a:stretch>
              </p:blipFill>
              <p:spPr>
                <a:xfrm>
                  <a:off x="9853887" y="2374396"/>
                  <a:ext cx="1634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1" name="Freihand 410">
                  <a:extLst>
                    <a:ext uri="{FF2B5EF4-FFF2-40B4-BE49-F238E27FC236}">
                      <a16:creationId xmlns:a16="http://schemas.microsoft.com/office/drawing/2014/main" id="{67B93EF8-9A48-BD3A-61C6-1752F573DFB7}"/>
                    </a:ext>
                  </a:extLst>
                </p14:cNvPr>
                <p14:cNvContentPartPr/>
                <p14:nvPr/>
              </p14:nvContentPartPr>
              <p14:xfrm>
                <a:off x="9920487" y="2528836"/>
                <a:ext cx="670320" cy="174240"/>
              </p14:xfrm>
            </p:contentPart>
          </mc:Choice>
          <mc:Fallback>
            <p:pic>
              <p:nvPicPr>
                <p:cNvPr id="411" name="Freihand 410">
                  <a:extLst>
                    <a:ext uri="{FF2B5EF4-FFF2-40B4-BE49-F238E27FC236}">
                      <a16:creationId xmlns:a16="http://schemas.microsoft.com/office/drawing/2014/main" id="{67B93EF8-9A48-BD3A-61C6-1752F573DFB7}"/>
                    </a:ext>
                  </a:extLst>
                </p:cNvPr>
                <p:cNvPicPr/>
                <p:nvPr/>
              </p:nvPicPr>
              <p:blipFill>
                <a:blip r:embed="rId671"/>
                <a:stretch>
                  <a:fillRect/>
                </a:stretch>
              </p:blipFill>
              <p:spPr>
                <a:xfrm>
                  <a:off x="9911487" y="2520196"/>
                  <a:ext cx="687960" cy="191880"/>
                </a:xfrm>
                <a:prstGeom prst="rect">
                  <a:avLst/>
                </a:prstGeom>
              </p:spPr>
            </p:pic>
          </mc:Fallback>
        </mc:AlternateContent>
      </p:grpSp>
      <p:grpSp>
        <p:nvGrpSpPr>
          <p:cNvPr id="424" name="Gruppieren 423">
            <a:extLst>
              <a:ext uri="{FF2B5EF4-FFF2-40B4-BE49-F238E27FC236}">
                <a16:creationId xmlns:a16="http://schemas.microsoft.com/office/drawing/2014/main" id="{221D3A6B-AB47-28E3-A805-755F13E95243}"/>
              </a:ext>
            </a:extLst>
          </p:cNvPr>
          <p:cNvGrpSpPr/>
          <p:nvPr/>
        </p:nvGrpSpPr>
        <p:grpSpPr>
          <a:xfrm>
            <a:off x="10823007" y="2351716"/>
            <a:ext cx="351720" cy="306000"/>
            <a:chOff x="10823007" y="2351716"/>
            <a:chExt cx="351720" cy="306000"/>
          </a:xfrm>
        </p:grpSpPr>
        <mc:AlternateContent xmlns:mc="http://schemas.openxmlformats.org/markup-compatibility/2006">
          <mc:Choice xmlns:p14="http://schemas.microsoft.com/office/powerpoint/2010/main" Requires="p14">
            <p:contentPart p14:bwMode="auto" r:id="rId672">
              <p14:nvContentPartPr>
                <p14:cNvPr id="412" name="Freihand 411">
                  <a:extLst>
                    <a:ext uri="{FF2B5EF4-FFF2-40B4-BE49-F238E27FC236}">
                      <a16:creationId xmlns:a16="http://schemas.microsoft.com/office/drawing/2014/main" id="{6C9A8712-A9A3-02AE-1AE8-311D841DBC17}"/>
                    </a:ext>
                  </a:extLst>
                </p14:cNvPr>
                <p14:cNvContentPartPr/>
                <p14:nvPr/>
              </p14:nvContentPartPr>
              <p14:xfrm>
                <a:off x="10823007" y="2511556"/>
                <a:ext cx="24120" cy="137160"/>
              </p14:xfrm>
            </p:contentPart>
          </mc:Choice>
          <mc:Fallback>
            <p:pic>
              <p:nvPicPr>
                <p:cNvPr id="412" name="Freihand 411">
                  <a:extLst>
                    <a:ext uri="{FF2B5EF4-FFF2-40B4-BE49-F238E27FC236}">
                      <a16:creationId xmlns:a16="http://schemas.microsoft.com/office/drawing/2014/main" id="{6C9A8712-A9A3-02AE-1AE8-311D841DBC17}"/>
                    </a:ext>
                  </a:extLst>
                </p:cNvPr>
                <p:cNvPicPr/>
                <p:nvPr/>
              </p:nvPicPr>
              <p:blipFill>
                <a:blip r:embed="rId673"/>
                <a:stretch>
                  <a:fillRect/>
                </a:stretch>
              </p:blipFill>
              <p:spPr>
                <a:xfrm>
                  <a:off x="10814007" y="2502916"/>
                  <a:ext cx="4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13" name="Freihand 412">
                  <a:extLst>
                    <a:ext uri="{FF2B5EF4-FFF2-40B4-BE49-F238E27FC236}">
                      <a16:creationId xmlns:a16="http://schemas.microsoft.com/office/drawing/2014/main" id="{7290C06C-5E5B-A7FD-E5E9-571E217EA803}"/>
                    </a:ext>
                  </a:extLst>
                </p14:cNvPr>
                <p14:cNvContentPartPr/>
                <p14:nvPr/>
              </p14:nvContentPartPr>
              <p14:xfrm>
                <a:off x="10857927" y="2478796"/>
                <a:ext cx="39960" cy="46800"/>
              </p14:xfrm>
            </p:contentPart>
          </mc:Choice>
          <mc:Fallback>
            <p:pic>
              <p:nvPicPr>
                <p:cNvPr id="413" name="Freihand 412">
                  <a:extLst>
                    <a:ext uri="{FF2B5EF4-FFF2-40B4-BE49-F238E27FC236}">
                      <a16:creationId xmlns:a16="http://schemas.microsoft.com/office/drawing/2014/main" id="{7290C06C-5E5B-A7FD-E5E9-571E217EA803}"/>
                    </a:ext>
                  </a:extLst>
                </p:cNvPr>
                <p:cNvPicPr/>
                <p:nvPr/>
              </p:nvPicPr>
              <p:blipFill>
                <a:blip r:embed="rId675"/>
                <a:stretch>
                  <a:fillRect/>
                </a:stretch>
              </p:blipFill>
              <p:spPr>
                <a:xfrm>
                  <a:off x="10849287" y="2469796"/>
                  <a:ext cx="57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14" name="Freihand 413">
                  <a:extLst>
                    <a:ext uri="{FF2B5EF4-FFF2-40B4-BE49-F238E27FC236}">
                      <a16:creationId xmlns:a16="http://schemas.microsoft.com/office/drawing/2014/main" id="{3417496B-6E7D-5746-3DDA-3D6E8BF41684}"/>
                    </a:ext>
                  </a:extLst>
                </p14:cNvPr>
                <p14:cNvContentPartPr/>
                <p14:nvPr/>
              </p14:nvContentPartPr>
              <p14:xfrm>
                <a:off x="10916247" y="2351716"/>
                <a:ext cx="258480" cy="306000"/>
              </p14:xfrm>
            </p:contentPart>
          </mc:Choice>
          <mc:Fallback>
            <p:pic>
              <p:nvPicPr>
                <p:cNvPr id="414" name="Freihand 413">
                  <a:extLst>
                    <a:ext uri="{FF2B5EF4-FFF2-40B4-BE49-F238E27FC236}">
                      <a16:creationId xmlns:a16="http://schemas.microsoft.com/office/drawing/2014/main" id="{3417496B-6E7D-5746-3DDA-3D6E8BF41684}"/>
                    </a:ext>
                  </a:extLst>
                </p:cNvPr>
                <p:cNvPicPr/>
                <p:nvPr/>
              </p:nvPicPr>
              <p:blipFill>
                <a:blip r:embed="rId677"/>
                <a:stretch>
                  <a:fillRect/>
                </a:stretch>
              </p:blipFill>
              <p:spPr>
                <a:xfrm>
                  <a:off x="10907247" y="2342716"/>
                  <a:ext cx="276120" cy="323640"/>
                </a:xfrm>
                <a:prstGeom prst="rect">
                  <a:avLst/>
                </a:prstGeom>
              </p:spPr>
            </p:pic>
          </mc:Fallback>
        </mc:AlternateContent>
      </p:grpSp>
      <p:grpSp>
        <p:nvGrpSpPr>
          <p:cNvPr id="423" name="Gruppieren 422">
            <a:extLst>
              <a:ext uri="{FF2B5EF4-FFF2-40B4-BE49-F238E27FC236}">
                <a16:creationId xmlns:a16="http://schemas.microsoft.com/office/drawing/2014/main" id="{ECB67E8A-3225-7AE9-B3B7-89EEE7F2AA3C}"/>
              </a:ext>
            </a:extLst>
          </p:cNvPr>
          <p:cNvGrpSpPr/>
          <p:nvPr/>
        </p:nvGrpSpPr>
        <p:grpSpPr>
          <a:xfrm>
            <a:off x="9831567" y="2792356"/>
            <a:ext cx="1926720" cy="455400"/>
            <a:chOff x="9831567" y="2792356"/>
            <a:chExt cx="1926720" cy="455400"/>
          </a:xfrm>
        </p:grpSpPr>
        <mc:AlternateContent xmlns:mc="http://schemas.openxmlformats.org/markup-compatibility/2006">
          <mc:Choice xmlns:p14="http://schemas.microsoft.com/office/powerpoint/2010/main" Requires="p14">
            <p:contentPart p14:bwMode="auto" r:id="rId678">
              <p14:nvContentPartPr>
                <p14:cNvPr id="415" name="Freihand 414">
                  <a:extLst>
                    <a:ext uri="{FF2B5EF4-FFF2-40B4-BE49-F238E27FC236}">
                      <a16:creationId xmlns:a16="http://schemas.microsoft.com/office/drawing/2014/main" id="{62039820-8C34-DDDB-B0AB-8A8175D23EED}"/>
                    </a:ext>
                  </a:extLst>
                </p14:cNvPr>
                <p14:cNvContentPartPr/>
                <p14:nvPr/>
              </p14:nvContentPartPr>
              <p14:xfrm>
                <a:off x="9831567" y="2892076"/>
                <a:ext cx="133920" cy="248040"/>
              </p14:xfrm>
            </p:contentPart>
          </mc:Choice>
          <mc:Fallback>
            <p:pic>
              <p:nvPicPr>
                <p:cNvPr id="415" name="Freihand 414">
                  <a:extLst>
                    <a:ext uri="{FF2B5EF4-FFF2-40B4-BE49-F238E27FC236}">
                      <a16:creationId xmlns:a16="http://schemas.microsoft.com/office/drawing/2014/main" id="{62039820-8C34-DDDB-B0AB-8A8175D23EED}"/>
                    </a:ext>
                  </a:extLst>
                </p:cNvPr>
                <p:cNvPicPr/>
                <p:nvPr/>
              </p:nvPicPr>
              <p:blipFill>
                <a:blip r:embed="rId679"/>
                <a:stretch>
                  <a:fillRect/>
                </a:stretch>
              </p:blipFill>
              <p:spPr>
                <a:xfrm>
                  <a:off x="9822927" y="2883436"/>
                  <a:ext cx="1515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6" name="Freihand 415">
                  <a:extLst>
                    <a:ext uri="{FF2B5EF4-FFF2-40B4-BE49-F238E27FC236}">
                      <a16:creationId xmlns:a16="http://schemas.microsoft.com/office/drawing/2014/main" id="{BF04E8BD-DEB8-726E-7594-CF94CB6B53DE}"/>
                    </a:ext>
                  </a:extLst>
                </p14:cNvPr>
                <p14:cNvContentPartPr/>
                <p14:nvPr/>
              </p14:nvContentPartPr>
              <p14:xfrm>
                <a:off x="10013367" y="2798836"/>
                <a:ext cx="324720" cy="264240"/>
              </p14:xfrm>
            </p:contentPart>
          </mc:Choice>
          <mc:Fallback>
            <p:pic>
              <p:nvPicPr>
                <p:cNvPr id="416" name="Freihand 415">
                  <a:extLst>
                    <a:ext uri="{FF2B5EF4-FFF2-40B4-BE49-F238E27FC236}">
                      <a16:creationId xmlns:a16="http://schemas.microsoft.com/office/drawing/2014/main" id="{BF04E8BD-DEB8-726E-7594-CF94CB6B53DE}"/>
                    </a:ext>
                  </a:extLst>
                </p:cNvPr>
                <p:cNvPicPr/>
                <p:nvPr/>
              </p:nvPicPr>
              <p:blipFill>
                <a:blip r:embed="rId681"/>
                <a:stretch>
                  <a:fillRect/>
                </a:stretch>
              </p:blipFill>
              <p:spPr>
                <a:xfrm>
                  <a:off x="10004727" y="2790196"/>
                  <a:ext cx="3423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7" name="Freihand 416">
                  <a:extLst>
                    <a:ext uri="{FF2B5EF4-FFF2-40B4-BE49-F238E27FC236}">
                      <a16:creationId xmlns:a16="http://schemas.microsoft.com/office/drawing/2014/main" id="{765FAF5F-6EB4-75D9-BB77-08073630F1C5}"/>
                    </a:ext>
                  </a:extLst>
                </p14:cNvPr>
                <p14:cNvContentPartPr/>
                <p14:nvPr/>
              </p14:nvContentPartPr>
              <p14:xfrm>
                <a:off x="10337007" y="2833036"/>
                <a:ext cx="33840" cy="113400"/>
              </p14:xfrm>
            </p:contentPart>
          </mc:Choice>
          <mc:Fallback>
            <p:pic>
              <p:nvPicPr>
                <p:cNvPr id="417" name="Freihand 416">
                  <a:extLst>
                    <a:ext uri="{FF2B5EF4-FFF2-40B4-BE49-F238E27FC236}">
                      <a16:creationId xmlns:a16="http://schemas.microsoft.com/office/drawing/2014/main" id="{765FAF5F-6EB4-75D9-BB77-08073630F1C5}"/>
                    </a:ext>
                  </a:extLst>
                </p:cNvPr>
                <p:cNvPicPr/>
                <p:nvPr/>
              </p:nvPicPr>
              <p:blipFill>
                <a:blip r:embed="rId683"/>
                <a:stretch>
                  <a:fillRect/>
                </a:stretch>
              </p:blipFill>
              <p:spPr>
                <a:xfrm>
                  <a:off x="10328007" y="2824396"/>
                  <a:ext cx="5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8" name="Freihand 417">
                  <a:extLst>
                    <a:ext uri="{FF2B5EF4-FFF2-40B4-BE49-F238E27FC236}">
                      <a16:creationId xmlns:a16="http://schemas.microsoft.com/office/drawing/2014/main" id="{474923FC-A3F9-93E6-18C7-7B33348A99CC}"/>
                    </a:ext>
                  </a:extLst>
                </p14:cNvPr>
                <p14:cNvContentPartPr/>
                <p14:nvPr/>
              </p14:nvContentPartPr>
              <p14:xfrm>
                <a:off x="10367607" y="2933836"/>
                <a:ext cx="451440" cy="297360"/>
              </p14:xfrm>
            </p:contentPart>
          </mc:Choice>
          <mc:Fallback>
            <p:pic>
              <p:nvPicPr>
                <p:cNvPr id="418" name="Freihand 417">
                  <a:extLst>
                    <a:ext uri="{FF2B5EF4-FFF2-40B4-BE49-F238E27FC236}">
                      <a16:creationId xmlns:a16="http://schemas.microsoft.com/office/drawing/2014/main" id="{474923FC-A3F9-93E6-18C7-7B33348A99CC}"/>
                    </a:ext>
                  </a:extLst>
                </p:cNvPr>
                <p:cNvPicPr/>
                <p:nvPr/>
              </p:nvPicPr>
              <p:blipFill>
                <a:blip r:embed="rId685"/>
                <a:stretch>
                  <a:fillRect/>
                </a:stretch>
              </p:blipFill>
              <p:spPr>
                <a:xfrm>
                  <a:off x="10358607" y="2924836"/>
                  <a:ext cx="4690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9" name="Freihand 418">
                  <a:extLst>
                    <a:ext uri="{FF2B5EF4-FFF2-40B4-BE49-F238E27FC236}">
                      <a16:creationId xmlns:a16="http://schemas.microsoft.com/office/drawing/2014/main" id="{25A7789F-208D-5C99-E59D-ECEFD9A58729}"/>
                    </a:ext>
                  </a:extLst>
                </p14:cNvPr>
                <p14:cNvContentPartPr/>
                <p14:nvPr/>
              </p14:nvContentPartPr>
              <p14:xfrm>
                <a:off x="10851087" y="2828356"/>
                <a:ext cx="163800" cy="184320"/>
              </p14:xfrm>
            </p:contentPart>
          </mc:Choice>
          <mc:Fallback>
            <p:pic>
              <p:nvPicPr>
                <p:cNvPr id="419" name="Freihand 418">
                  <a:extLst>
                    <a:ext uri="{FF2B5EF4-FFF2-40B4-BE49-F238E27FC236}">
                      <a16:creationId xmlns:a16="http://schemas.microsoft.com/office/drawing/2014/main" id="{25A7789F-208D-5C99-E59D-ECEFD9A58729}"/>
                    </a:ext>
                  </a:extLst>
                </p:cNvPr>
                <p:cNvPicPr/>
                <p:nvPr/>
              </p:nvPicPr>
              <p:blipFill>
                <a:blip r:embed="rId687"/>
                <a:stretch>
                  <a:fillRect/>
                </a:stretch>
              </p:blipFill>
              <p:spPr>
                <a:xfrm>
                  <a:off x="10842087" y="2819356"/>
                  <a:ext cx="181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0" name="Freihand 419">
                  <a:extLst>
                    <a:ext uri="{FF2B5EF4-FFF2-40B4-BE49-F238E27FC236}">
                      <a16:creationId xmlns:a16="http://schemas.microsoft.com/office/drawing/2014/main" id="{8FC56386-E8C3-BE38-1DF6-5CC187141622}"/>
                    </a:ext>
                  </a:extLst>
                </p14:cNvPr>
                <p14:cNvContentPartPr/>
                <p14:nvPr/>
              </p14:nvContentPartPr>
              <p14:xfrm>
                <a:off x="11195247" y="2867596"/>
                <a:ext cx="275760" cy="151560"/>
              </p14:xfrm>
            </p:contentPart>
          </mc:Choice>
          <mc:Fallback>
            <p:pic>
              <p:nvPicPr>
                <p:cNvPr id="420" name="Freihand 419">
                  <a:extLst>
                    <a:ext uri="{FF2B5EF4-FFF2-40B4-BE49-F238E27FC236}">
                      <a16:creationId xmlns:a16="http://schemas.microsoft.com/office/drawing/2014/main" id="{8FC56386-E8C3-BE38-1DF6-5CC187141622}"/>
                    </a:ext>
                  </a:extLst>
                </p:cNvPr>
                <p:cNvPicPr/>
                <p:nvPr/>
              </p:nvPicPr>
              <p:blipFill>
                <a:blip r:embed="rId689"/>
                <a:stretch>
                  <a:fillRect/>
                </a:stretch>
              </p:blipFill>
              <p:spPr>
                <a:xfrm>
                  <a:off x="11186247" y="2858956"/>
                  <a:ext cx="293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1" name="Freihand 420">
                  <a:extLst>
                    <a:ext uri="{FF2B5EF4-FFF2-40B4-BE49-F238E27FC236}">
                      <a16:creationId xmlns:a16="http://schemas.microsoft.com/office/drawing/2014/main" id="{C2617C7E-7621-81D0-FFC9-E8AB93AA5A89}"/>
                    </a:ext>
                  </a:extLst>
                </p14:cNvPr>
                <p14:cNvContentPartPr/>
                <p14:nvPr/>
              </p14:nvContentPartPr>
              <p14:xfrm>
                <a:off x="11443647" y="2792356"/>
                <a:ext cx="16920" cy="19800"/>
              </p14:xfrm>
            </p:contentPart>
          </mc:Choice>
          <mc:Fallback>
            <p:pic>
              <p:nvPicPr>
                <p:cNvPr id="421" name="Freihand 420">
                  <a:extLst>
                    <a:ext uri="{FF2B5EF4-FFF2-40B4-BE49-F238E27FC236}">
                      <a16:creationId xmlns:a16="http://schemas.microsoft.com/office/drawing/2014/main" id="{C2617C7E-7621-81D0-FFC9-E8AB93AA5A89}"/>
                    </a:ext>
                  </a:extLst>
                </p:cNvPr>
                <p:cNvPicPr/>
                <p:nvPr/>
              </p:nvPicPr>
              <p:blipFill>
                <a:blip r:embed="rId691"/>
                <a:stretch>
                  <a:fillRect/>
                </a:stretch>
              </p:blipFill>
              <p:spPr>
                <a:xfrm>
                  <a:off x="11435007" y="2783356"/>
                  <a:ext cx="34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2" name="Freihand 421">
                  <a:extLst>
                    <a:ext uri="{FF2B5EF4-FFF2-40B4-BE49-F238E27FC236}">
                      <a16:creationId xmlns:a16="http://schemas.microsoft.com/office/drawing/2014/main" id="{EE3C6B64-48FC-8557-E355-94DEFD3D35B0}"/>
                    </a:ext>
                  </a:extLst>
                </p14:cNvPr>
                <p14:cNvContentPartPr/>
                <p14:nvPr/>
              </p14:nvContentPartPr>
              <p14:xfrm>
                <a:off x="11540127" y="2843116"/>
                <a:ext cx="218160" cy="404640"/>
              </p14:xfrm>
            </p:contentPart>
          </mc:Choice>
          <mc:Fallback>
            <p:pic>
              <p:nvPicPr>
                <p:cNvPr id="422" name="Freihand 421">
                  <a:extLst>
                    <a:ext uri="{FF2B5EF4-FFF2-40B4-BE49-F238E27FC236}">
                      <a16:creationId xmlns:a16="http://schemas.microsoft.com/office/drawing/2014/main" id="{EE3C6B64-48FC-8557-E355-94DEFD3D35B0}"/>
                    </a:ext>
                  </a:extLst>
                </p:cNvPr>
                <p:cNvPicPr/>
                <p:nvPr/>
              </p:nvPicPr>
              <p:blipFill>
                <a:blip r:embed="rId693"/>
                <a:stretch>
                  <a:fillRect/>
                </a:stretch>
              </p:blipFill>
              <p:spPr>
                <a:xfrm>
                  <a:off x="11531487" y="2834476"/>
                  <a:ext cx="235800" cy="4222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25F9FC8-A812-7605-F59A-2B5A80863115}"/>
                  </a:ext>
                </a:extLst>
              </p14:cNvPr>
              <p14:cNvContentPartPr/>
              <p14:nvPr/>
            </p14:nvContentPartPr>
            <p14:xfrm>
              <a:off x="890967" y="6602662"/>
              <a:ext cx="7341480" cy="95040"/>
            </p14:xfrm>
          </p:contentPart>
        </mc:Choice>
        <mc:Fallback>
          <p:pic>
            <p:nvPicPr>
              <p:cNvPr id="3" name="Freihand 2">
                <a:extLst>
                  <a:ext uri="{FF2B5EF4-FFF2-40B4-BE49-F238E27FC236}">
                    <a16:creationId xmlns:a16="http://schemas.microsoft.com/office/drawing/2014/main" id="{525F9FC8-A812-7605-F59A-2B5A80863115}"/>
                  </a:ext>
                </a:extLst>
              </p:cNvPr>
              <p:cNvPicPr/>
              <p:nvPr/>
            </p:nvPicPr>
            <p:blipFill>
              <a:blip r:embed="rId5"/>
              <a:stretch>
                <a:fillRect/>
              </a:stretch>
            </p:blipFill>
            <p:spPr>
              <a:xfrm>
                <a:off x="881967" y="6593662"/>
                <a:ext cx="7359120" cy="11268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dirty="0"/>
              <a:t>&lt;</a:t>
            </a:r>
            <a:r>
              <a:rPr lang="de-DE" dirty="0"/>
              <a:t>M</a:t>
            </a:r>
            <a:r>
              <a:rPr lang="de-DE" baseline="-25000" dirty="0"/>
              <a:t>1</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F1510D0D-928A-BB66-568D-0979B53246F6}"/>
              </a:ext>
            </a:extLst>
          </p:cNvPr>
          <p:cNvGrpSpPr/>
          <p:nvPr/>
        </p:nvGrpSpPr>
        <p:grpSpPr>
          <a:xfrm>
            <a:off x="259527" y="871822"/>
            <a:ext cx="3079080" cy="149040"/>
            <a:chOff x="259527" y="871822"/>
            <a:chExt cx="3079080" cy="149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0227BA-4BE9-D58E-42E5-FCAEB5232F11}"/>
                    </a:ext>
                  </a:extLst>
                </p14:cNvPr>
                <p14:cNvContentPartPr/>
                <p14:nvPr/>
              </p14:nvContentPartPr>
              <p14:xfrm>
                <a:off x="1024527" y="937342"/>
                <a:ext cx="835200" cy="34560"/>
              </p14:xfrm>
            </p:contentPart>
          </mc:Choice>
          <mc:Fallback xmlns="">
            <p:pic>
              <p:nvPicPr>
                <p:cNvPr id="2" name="Freihand 1">
                  <a:extLst>
                    <a:ext uri="{FF2B5EF4-FFF2-40B4-BE49-F238E27FC236}">
                      <a16:creationId xmlns:a16="http://schemas.microsoft.com/office/drawing/2014/main" id="{030227BA-4BE9-D58E-42E5-FCAEB5232F11}"/>
                    </a:ext>
                  </a:extLst>
                </p:cNvPr>
                <p:cNvPicPr/>
                <p:nvPr/>
              </p:nvPicPr>
              <p:blipFill>
                <a:blip r:embed="rId4"/>
                <a:stretch>
                  <a:fillRect/>
                </a:stretch>
              </p:blipFill>
              <p:spPr>
                <a:xfrm>
                  <a:off x="1015527" y="928702"/>
                  <a:ext cx="852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EB40706-065E-C126-829D-1266A514426F}"/>
                    </a:ext>
                  </a:extLst>
                </p14:cNvPr>
                <p14:cNvContentPartPr/>
                <p14:nvPr/>
              </p14:nvContentPartPr>
              <p14:xfrm>
                <a:off x="259527" y="871822"/>
                <a:ext cx="3079080" cy="149040"/>
              </p14:xfrm>
            </p:contentPart>
          </mc:Choice>
          <mc:Fallback xmlns="">
            <p:pic>
              <p:nvPicPr>
                <p:cNvPr id="3" name="Freihand 2">
                  <a:extLst>
                    <a:ext uri="{FF2B5EF4-FFF2-40B4-BE49-F238E27FC236}">
                      <a16:creationId xmlns:a16="http://schemas.microsoft.com/office/drawing/2014/main" id="{8EB40706-065E-C126-829D-1266A514426F}"/>
                    </a:ext>
                  </a:extLst>
                </p:cNvPr>
                <p:cNvPicPr/>
                <p:nvPr/>
              </p:nvPicPr>
              <p:blipFill>
                <a:blip r:embed="rId6"/>
                <a:stretch>
                  <a:fillRect/>
                </a:stretch>
              </p:blipFill>
              <p:spPr>
                <a:xfrm>
                  <a:off x="250887" y="863182"/>
                  <a:ext cx="309672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DEA1E363-A32F-66F9-DB83-54516F809304}"/>
                  </a:ext>
                </a:extLst>
              </p14:cNvPr>
              <p14:cNvContentPartPr/>
              <p14:nvPr/>
            </p14:nvContentPartPr>
            <p14:xfrm>
              <a:off x="5128887" y="885502"/>
              <a:ext cx="2212920" cy="114480"/>
            </p14:xfrm>
          </p:contentPart>
        </mc:Choice>
        <mc:Fallback xmlns="">
          <p:pic>
            <p:nvPicPr>
              <p:cNvPr id="27" name="Freihand 26">
                <a:extLst>
                  <a:ext uri="{FF2B5EF4-FFF2-40B4-BE49-F238E27FC236}">
                    <a16:creationId xmlns:a16="http://schemas.microsoft.com/office/drawing/2014/main" id="{DEA1E363-A32F-66F9-DB83-54516F809304}"/>
                  </a:ext>
                </a:extLst>
              </p:cNvPr>
              <p:cNvPicPr/>
              <p:nvPr/>
            </p:nvPicPr>
            <p:blipFill>
              <a:blip r:embed="rId8"/>
              <a:stretch>
                <a:fillRect/>
              </a:stretch>
            </p:blipFill>
            <p:spPr>
              <a:xfrm>
                <a:off x="5120247" y="876502"/>
                <a:ext cx="223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CFF451FA-A452-1E4B-1C7A-C424F4E37E0E}"/>
                  </a:ext>
                </a:extLst>
              </p14:cNvPr>
              <p14:cNvContentPartPr/>
              <p14:nvPr/>
            </p14:nvContentPartPr>
            <p14:xfrm>
              <a:off x="4528047" y="800182"/>
              <a:ext cx="163440" cy="9000"/>
            </p14:xfrm>
          </p:contentPart>
        </mc:Choice>
        <mc:Fallback xmlns="">
          <p:pic>
            <p:nvPicPr>
              <p:cNvPr id="4" name="Freihand 3">
                <a:extLst>
                  <a:ext uri="{FF2B5EF4-FFF2-40B4-BE49-F238E27FC236}">
                    <a16:creationId xmlns:a16="http://schemas.microsoft.com/office/drawing/2014/main" id="{CFF451FA-A452-1E4B-1C7A-C424F4E37E0E}"/>
                  </a:ext>
                </a:extLst>
              </p:cNvPr>
              <p:cNvPicPr/>
              <p:nvPr/>
            </p:nvPicPr>
            <p:blipFill>
              <a:blip r:embed="rId10"/>
              <a:stretch>
                <a:fillRect/>
              </a:stretch>
            </p:blipFill>
            <p:spPr>
              <a:xfrm>
                <a:off x="4519047" y="791182"/>
                <a:ext cx="181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5151C480-F2E9-8B2D-723A-BF3FF4BDBD3B}"/>
                  </a:ext>
                </a:extLst>
              </p14:cNvPr>
              <p14:cNvContentPartPr/>
              <p14:nvPr/>
            </p14:nvContentPartPr>
            <p14:xfrm>
              <a:off x="4707327" y="710182"/>
              <a:ext cx="177120" cy="193680"/>
            </p14:xfrm>
          </p:contentPart>
        </mc:Choice>
        <mc:Fallback xmlns="">
          <p:pic>
            <p:nvPicPr>
              <p:cNvPr id="5" name="Freihand 4">
                <a:extLst>
                  <a:ext uri="{FF2B5EF4-FFF2-40B4-BE49-F238E27FC236}">
                    <a16:creationId xmlns:a16="http://schemas.microsoft.com/office/drawing/2014/main" id="{5151C480-F2E9-8B2D-723A-BF3FF4BDBD3B}"/>
                  </a:ext>
                </a:extLst>
              </p:cNvPr>
              <p:cNvPicPr/>
              <p:nvPr/>
            </p:nvPicPr>
            <p:blipFill>
              <a:blip r:embed="rId12"/>
              <a:stretch>
                <a:fillRect/>
              </a:stretch>
            </p:blipFill>
            <p:spPr>
              <a:xfrm>
                <a:off x="4698687" y="701542"/>
                <a:ext cx="194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Freihand 51">
                <a:extLst>
                  <a:ext uri="{FF2B5EF4-FFF2-40B4-BE49-F238E27FC236}">
                    <a16:creationId xmlns:a16="http://schemas.microsoft.com/office/drawing/2014/main" id="{91A1C687-1C49-B0F2-3333-CCFA0E488F49}"/>
                  </a:ext>
                </a:extLst>
              </p14:cNvPr>
              <p14:cNvContentPartPr/>
              <p14:nvPr/>
            </p14:nvContentPartPr>
            <p14:xfrm>
              <a:off x="9627807" y="1432702"/>
              <a:ext cx="203040" cy="272520"/>
            </p14:xfrm>
          </p:contentPart>
        </mc:Choice>
        <mc:Fallback xmlns="">
          <p:pic>
            <p:nvPicPr>
              <p:cNvPr id="52" name="Freihand 51">
                <a:extLst>
                  <a:ext uri="{FF2B5EF4-FFF2-40B4-BE49-F238E27FC236}">
                    <a16:creationId xmlns:a16="http://schemas.microsoft.com/office/drawing/2014/main" id="{91A1C687-1C49-B0F2-3333-CCFA0E488F49}"/>
                  </a:ext>
                </a:extLst>
              </p:cNvPr>
              <p:cNvPicPr/>
              <p:nvPr/>
            </p:nvPicPr>
            <p:blipFill>
              <a:blip r:embed="rId14"/>
              <a:stretch>
                <a:fillRect/>
              </a:stretch>
            </p:blipFill>
            <p:spPr>
              <a:xfrm>
                <a:off x="9618807" y="1424062"/>
                <a:ext cx="2206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3" name="Freihand 52">
                <a:extLst>
                  <a:ext uri="{FF2B5EF4-FFF2-40B4-BE49-F238E27FC236}">
                    <a16:creationId xmlns:a16="http://schemas.microsoft.com/office/drawing/2014/main" id="{CBB2DEDD-D7D1-A615-DA99-86602B8C1CB5}"/>
                  </a:ext>
                </a:extLst>
              </p14:cNvPr>
              <p14:cNvContentPartPr/>
              <p14:nvPr/>
            </p14:nvContentPartPr>
            <p14:xfrm>
              <a:off x="9857487" y="1425142"/>
              <a:ext cx="219600" cy="251280"/>
            </p14:xfrm>
          </p:contentPart>
        </mc:Choice>
        <mc:Fallback xmlns="">
          <p:pic>
            <p:nvPicPr>
              <p:cNvPr id="53" name="Freihand 52">
                <a:extLst>
                  <a:ext uri="{FF2B5EF4-FFF2-40B4-BE49-F238E27FC236}">
                    <a16:creationId xmlns:a16="http://schemas.microsoft.com/office/drawing/2014/main" id="{CBB2DEDD-D7D1-A615-DA99-86602B8C1CB5}"/>
                  </a:ext>
                </a:extLst>
              </p:cNvPr>
              <p:cNvPicPr/>
              <p:nvPr/>
            </p:nvPicPr>
            <p:blipFill>
              <a:blip r:embed="rId16"/>
              <a:stretch>
                <a:fillRect/>
              </a:stretch>
            </p:blipFill>
            <p:spPr>
              <a:xfrm>
                <a:off x="9848487" y="1416502"/>
                <a:ext cx="237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 name="Freihand 53">
                <a:extLst>
                  <a:ext uri="{FF2B5EF4-FFF2-40B4-BE49-F238E27FC236}">
                    <a16:creationId xmlns:a16="http://schemas.microsoft.com/office/drawing/2014/main" id="{3BC86540-6A8B-A0E2-A6F8-E512E75F5BC3}"/>
                  </a:ext>
                </a:extLst>
              </p14:cNvPr>
              <p14:cNvContentPartPr/>
              <p14:nvPr/>
            </p14:nvContentPartPr>
            <p14:xfrm>
              <a:off x="10102287" y="1330102"/>
              <a:ext cx="89640" cy="187560"/>
            </p14:xfrm>
          </p:contentPart>
        </mc:Choice>
        <mc:Fallback xmlns="">
          <p:pic>
            <p:nvPicPr>
              <p:cNvPr id="54" name="Freihand 53">
                <a:extLst>
                  <a:ext uri="{FF2B5EF4-FFF2-40B4-BE49-F238E27FC236}">
                    <a16:creationId xmlns:a16="http://schemas.microsoft.com/office/drawing/2014/main" id="{3BC86540-6A8B-A0E2-A6F8-E512E75F5BC3}"/>
                  </a:ext>
                </a:extLst>
              </p:cNvPr>
              <p:cNvPicPr/>
              <p:nvPr/>
            </p:nvPicPr>
            <p:blipFill>
              <a:blip r:embed="rId18"/>
              <a:stretch>
                <a:fillRect/>
              </a:stretch>
            </p:blipFill>
            <p:spPr>
              <a:xfrm>
                <a:off x="10093647" y="1321462"/>
                <a:ext cx="107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5" name="Freihand 54">
                <a:extLst>
                  <a:ext uri="{FF2B5EF4-FFF2-40B4-BE49-F238E27FC236}">
                    <a16:creationId xmlns:a16="http://schemas.microsoft.com/office/drawing/2014/main" id="{7153AC79-9FAC-17FB-9270-C3296B10BF6E}"/>
                  </a:ext>
                </a:extLst>
              </p14:cNvPr>
              <p14:cNvContentPartPr/>
              <p14:nvPr/>
            </p14:nvContentPartPr>
            <p14:xfrm>
              <a:off x="10243407" y="1392742"/>
              <a:ext cx="295200" cy="123480"/>
            </p14:xfrm>
          </p:contentPart>
        </mc:Choice>
        <mc:Fallback xmlns="">
          <p:pic>
            <p:nvPicPr>
              <p:cNvPr id="55" name="Freihand 54">
                <a:extLst>
                  <a:ext uri="{FF2B5EF4-FFF2-40B4-BE49-F238E27FC236}">
                    <a16:creationId xmlns:a16="http://schemas.microsoft.com/office/drawing/2014/main" id="{7153AC79-9FAC-17FB-9270-C3296B10BF6E}"/>
                  </a:ext>
                </a:extLst>
              </p:cNvPr>
              <p:cNvPicPr/>
              <p:nvPr/>
            </p:nvPicPr>
            <p:blipFill>
              <a:blip r:embed="rId20"/>
              <a:stretch>
                <a:fillRect/>
              </a:stretch>
            </p:blipFill>
            <p:spPr>
              <a:xfrm>
                <a:off x="10234407" y="1383742"/>
                <a:ext cx="312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 name="Freihand 55">
                <a:extLst>
                  <a:ext uri="{FF2B5EF4-FFF2-40B4-BE49-F238E27FC236}">
                    <a16:creationId xmlns:a16="http://schemas.microsoft.com/office/drawing/2014/main" id="{C9CD8AEA-9708-BC95-1CD7-E0687EC7BE31}"/>
                  </a:ext>
                </a:extLst>
              </p14:cNvPr>
              <p14:cNvContentPartPr/>
              <p14:nvPr/>
            </p14:nvContentPartPr>
            <p14:xfrm>
              <a:off x="9417207" y="1615222"/>
              <a:ext cx="1338120" cy="117720"/>
            </p14:xfrm>
          </p:contentPart>
        </mc:Choice>
        <mc:Fallback xmlns="">
          <p:pic>
            <p:nvPicPr>
              <p:cNvPr id="56" name="Freihand 55">
                <a:extLst>
                  <a:ext uri="{FF2B5EF4-FFF2-40B4-BE49-F238E27FC236}">
                    <a16:creationId xmlns:a16="http://schemas.microsoft.com/office/drawing/2014/main" id="{C9CD8AEA-9708-BC95-1CD7-E0687EC7BE31}"/>
                  </a:ext>
                </a:extLst>
              </p:cNvPr>
              <p:cNvPicPr/>
              <p:nvPr/>
            </p:nvPicPr>
            <p:blipFill>
              <a:blip r:embed="rId22"/>
              <a:stretch>
                <a:fillRect/>
              </a:stretch>
            </p:blipFill>
            <p:spPr>
              <a:xfrm>
                <a:off x="9408567" y="1606582"/>
                <a:ext cx="1355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6959" name="Freihand 166958">
                <a:extLst>
                  <a:ext uri="{FF2B5EF4-FFF2-40B4-BE49-F238E27FC236}">
                    <a16:creationId xmlns:a16="http://schemas.microsoft.com/office/drawing/2014/main" id="{8F57AAC5-B0EE-FBC6-7B08-2007ED96BB81}"/>
                  </a:ext>
                </a:extLst>
              </p14:cNvPr>
              <p14:cNvContentPartPr/>
              <p14:nvPr/>
            </p14:nvContentPartPr>
            <p14:xfrm>
              <a:off x="4772487" y="2645542"/>
              <a:ext cx="790200" cy="82800"/>
            </p14:xfrm>
          </p:contentPart>
        </mc:Choice>
        <mc:Fallback xmlns="">
          <p:pic>
            <p:nvPicPr>
              <p:cNvPr id="166959" name="Freihand 166958">
                <a:extLst>
                  <a:ext uri="{FF2B5EF4-FFF2-40B4-BE49-F238E27FC236}">
                    <a16:creationId xmlns:a16="http://schemas.microsoft.com/office/drawing/2014/main" id="{8F57AAC5-B0EE-FBC6-7B08-2007ED96BB81}"/>
                  </a:ext>
                </a:extLst>
              </p:cNvPr>
              <p:cNvPicPr/>
              <p:nvPr/>
            </p:nvPicPr>
            <p:blipFill>
              <a:blip r:embed="rId24"/>
              <a:stretch>
                <a:fillRect/>
              </a:stretch>
            </p:blipFill>
            <p:spPr>
              <a:xfrm>
                <a:off x="4763847" y="2636542"/>
                <a:ext cx="807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7046" name="Freihand 167045">
                <a:extLst>
                  <a:ext uri="{FF2B5EF4-FFF2-40B4-BE49-F238E27FC236}">
                    <a16:creationId xmlns:a16="http://schemas.microsoft.com/office/drawing/2014/main" id="{4835D3D1-8999-E650-0A5B-E9E1223E20FF}"/>
                  </a:ext>
                </a:extLst>
              </p14:cNvPr>
              <p14:cNvContentPartPr/>
              <p14:nvPr/>
            </p14:nvContentPartPr>
            <p14:xfrm>
              <a:off x="579567" y="2297782"/>
              <a:ext cx="272160" cy="346680"/>
            </p14:xfrm>
          </p:contentPart>
        </mc:Choice>
        <mc:Fallback xmlns="">
          <p:pic>
            <p:nvPicPr>
              <p:cNvPr id="167046" name="Freihand 167045">
                <a:extLst>
                  <a:ext uri="{FF2B5EF4-FFF2-40B4-BE49-F238E27FC236}">
                    <a16:creationId xmlns:a16="http://schemas.microsoft.com/office/drawing/2014/main" id="{4835D3D1-8999-E650-0A5B-E9E1223E20FF}"/>
                  </a:ext>
                </a:extLst>
              </p:cNvPr>
              <p:cNvPicPr/>
              <p:nvPr/>
            </p:nvPicPr>
            <p:blipFill>
              <a:blip r:embed="rId26"/>
              <a:stretch>
                <a:fillRect/>
              </a:stretch>
            </p:blipFill>
            <p:spPr>
              <a:xfrm>
                <a:off x="570927" y="2288782"/>
                <a:ext cx="28980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7202" name="Freihand 167201">
                <a:extLst>
                  <a:ext uri="{FF2B5EF4-FFF2-40B4-BE49-F238E27FC236}">
                    <a16:creationId xmlns:a16="http://schemas.microsoft.com/office/drawing/2014/main" id="{C0486705-C597-D8E3-CE61-C7A091EAB516}"/>
                  </a:ext>
                </a:extLst>
              </p14:cNvPr>
              <p14:cNvContentPartPr/>
              <p14:nvPr/>
            </p14:nvContentPartPr>
            <p14:xfrm>
              <a:off x="159087" y="2703862"/>
              <a:ext cx="1177920" cy="81360"/>
            </p14:xfrm>
          </p:contentPart>
        </mc:Choice>
        <mc:Fallback xmlns="">
          <p:pic>
            <p:nvPicPr>
              <p:cNvPr id="167202" name="Freihand 167201">
                <a:extLst>
                  <a:ext uri="{FF2B5EF4-FFF2-40B4-BE49-F238E27FC236}">
                    <a16:creationId xmlns:a16="http://schemas.microsoft.com/office/drawing/2014/main" id="{C0486705-C597-D8E3-CE61-C7A091EAB516}"/>
                  </a:ext>
                </a:extLst>
              </p:cNvPr>
              <p:cNvPicPr/>
              <p:nvPr/>
            </p:nvPicPr>
            <p:blipFill>
              <a:blip r:embed="rId28"/>
              <a:stretch>
                <a:fillRect/>
              </a:stretch>
            </p:blipFill>
            <p:spPr>
              <a:xfrm>
                <a:off x="150447" y="2694862"/>
                <a:ext cx="1195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7308" name="Freihand 167307">
                <a:extLst>
                  <a:ext uri="{FF2B5EF4-FFF2-40B4-BE49-F238E27FC236}">
                    <a16:creationId xmlns:a16="http://schemas.microsoft.com/office/drawing/2014/main" id="{1C0933E1-761B-2D40-5E6A-D003B907ACF7}"/>
                  </a:ext>
                </a:extLst>
              </p14:cNvPr>
              <p14:cNvContentPartPr/>
              <p14:nvPr/>
            </p14:nvContentPartPr>
            <p14:xfrm>
              <a:off x="-64473" y="2112382"/>
              <a:ext cx="1463400" cy="731160"/>
            </p14:xfrm>
          </p:contentPart>
        </mc:Choice>
        <mc:Fallback xmlns="">
          <p:pic>
            <p:nvPicPr>
              <p:cNvPr id="167308" name="Freihand 167307">
                <a:extLst>
                  <a:ext uri="{FF2B5EF4-FFF2-40B4-BE49-F238E27FC236}">
                    <a16:creationId xmlns:a16="http://schemas.microsoft.com/office/drawing/2014/main" id="{1C0933E1-761B-2D40-5E6A-D003B907ACF7}"/>
                  </a:ext>
                </a:extLst>
              </p:cNvPr>
              <p:cNvPicPr/>
              <p:nvPr/>
            </p:nvPicPr>
            <p:blipFill>
              <a:blip r:embed="rId30"/>
              <a:stretch>
                <a:fillRect/>
              </a:stretch>
            </p:blipFill>
            <p:spPr>
              <a:xfrm>
                <a:off x="-73113" y="2103742"/>
                <a:ext cx="1481040" cy="74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7310" name="Freihand 167309">
                <a:extLst>
                  <a:ext uri="{FF2B5EF4-FFF2-40B4-BE49-F238E27FC236}">
                    <a16:creationId xmlns:a16="http://schemas.microsoft.com/office/drawing/2014/main" id="{512CF6AF-905D-506B-9557-68B12934B0D6}"/>
                  </a:ext>
                </a:extLst>
              </p14:cNvPr>
              <p14:cNvContentPartPr/>
              <p14:nvPr/>
            </p14:nvContentPartPr>
            <p14:xfrm>
              <a:off x="5587167" y="1408582"/>
              <a:ext cx="1116720" cy="73800"/>
            </p14:xfrm>
          </p:contentPart>
        </mc:Choice>
        <mc:Fallback xmlns="">
          <p:pic>
            <p:nvPicPr>
              <p:cNvPr id="167310" name="Freihand 167309">
                <a:extLst>
                  <a:ext uri="{FF2B5EF4-FFF2-40B4-BE49-F238E27FC236}">
                    <a16:creationId xmlns:a16="http://schemas.microsoft.com/office/drawing/2014/main" id="{512CF6AF-905D-506B-9557-68B12934B0D6}"/>
                  </a:ext>
                </a:extLst>
              </p:cNvPr>
              <p:cNvPicPr/>
              <p:nvPr/>
            </p:nvPicPr>
            <p:blipFill>
              <a:blip r:embed="rId32"/>
              <a:stretch>
                <a:fillRect/>
              </a:stretch>
            </p:blipFill>
            <p:spPr>
              <a:xfrm>
                <a:off x="5578167" y="1399942"/>
                <a:ext cx="1134360" cy="91440"/>
              </a:xfrm>
              <a:prstGeom prst="rect">
                <a:avLst/>
              </a:prstGeom>
            </p:spPr>
          </p:pic>
        </mc:Fallback>
      </mc:AlternateContent>
      <p:grpSp>
        <p:nvGrpSpPr>
          <p:cNvPr id="167314" name="Gruppieren 167313">
            <a:extLst>
              <a:ext uri="{FF2B5EF4-FFF2-40B4-BE49-F238E27FC236}">
                <a16:creationId xmlns:a16="http://schemas.microsoft.com/office/drawing/2014/main" id="{151BE6C1-191C-4FB3-7E9F-F1FA5DFF1DD7}"/>
              </a:ext>
            </a:extLst>
          </p:cNvPr>
          <p:cNvGrpSpPr/>
          <p:nvPr/>
        </p:nvGrpSpPr>
        <p:grpSpPr>
          <a:xfrm>
            <a:off x="5120247" y="557182"/>
            <a:ext cx="4274280" cy="1162080"/>
            <a:chOff x="5120247" y="557182"/>
            <a:chExt cx="4274280" cy="1162080"/>
          </a:xfrm>
        </p:grpSpPr>
        <mc:AlternateContent xmlns:mc="http://schemas.openxmlformats.org/markup-compatibility/2006" xmlns:p14="http://schemas.microsoft.com/office/powerpoint/2010/main">
          <mc:Choice Requires="p14">
            <p:contentPart p14:bwMode="auto" r:id="rId33">
              <p14:nvContentPartPr>
                <p14:cNvPr id="6" name="Freihand 5">
                  <a:extLst>
                    <a:ext uri="{FF2B5EF4-FFF2-40B4-BE49-F238E27FC236}">
                      <a16:creationId xmlns:a16="http://schemas.microsoft.com/office/drawing/2014/main" id="{A9E3D0D1-0685-B565-1A0F-78948ACBCD9B}"/>
                    </a:ext>
                  </a:extLst>
                </p14:cNvPr>
                <p14:cNvContentPartPr/>
                <p14:nvPr/>
              </p14:nvContentPartPr>
              <p14:xfrm>
                <a:off x="5120247" y="661222"/>
                <a:ext cx="168480" cy="194040"/>
              </p14:xfrm>
            </p:contentPart>
          </mc:Choice>
          <mc:Fallback xmlns="">
            <p:pic>
              <p:nvPicPr>
                <p:cNvPr id="6" name="Freihand 5">
                  <a:extLst>
                    <a:ext uri="{FF2B5EF4-FFF2-40B4-BE49-F238E27FC236}">
                      <a16:creationId xmlns:a16="http://schemas.microsoft.com/office/drawing/2014/main" id="{A9E3D0D1-0685-B565-1A0F-78948ACBCD9B}"/>
                    </a:ext>
                  </a:extLst>
                </p:cNvPr>
                <p:cNvPicPr/>
                <p:nvPr/>
              </p:nvPicPr>
              <p:blipFill>
                <a:blip r:embed="rId34"/>
                <a:stretch>
                  <a:fillRect/>
                </a:stretch>
              </p:blipFill>
              <p:spPr>
                <a:xfrm>
                  <a:off x="5111607" y="652222"/>
                  <a:ext cx="186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 name="Freihand 7">
                  <a:extLst>
                    <a:ext uri="{FF2B5EF4-FFF2-40B4-BE49-F238E27FC236}">
                      <a16:creationId xmlns:a16="http://schemas.microsoft.com/office/drawing/2014/main" id="{39AF6BE7-ADA8-BD58-30C4-B5CFA9770347}"/>
                    </a:ext>
                  </a:extLst>
                </p14:cNvPr>
                <p14:cNvContentPartPr/>
                <p14:nvPr/>
              </p14:nvContentPartPr>
              <p14:xfrm>
                <a:off x="5269647" y="770662"/>
                <a:ext cx="694440" cy="91440"/>
              </p14:xfrm>
            </p:contentPart>
          </mc:Choice>
          <mc:Fallback xmlns="">
            <p:pic>
              <p:nvPicPr>
                <p:cNvPr id="8" name="Freihand 7">
                  <a:extLst>
                    <a:ext uri="{FF2B5EF4-FFF2-40B4-BE49-F238E27FC236}">
                      <a16:creationId xmlns:a16="http://schemas.microsoft.com/office/drawing/2014/main" id="{39AF6BE7-ADA8-BD58-30C4-B5CFA9770347}"/>
                    </a:ext>
                  </a:extLst>
                </p:cNvPr>
                <p:cNvPicPr/>
                <p:nvPr/>
              </p:nvPicPr>
              <p:blipFill>
                <a:blip r:embed="rId36"/>
                <a:stretch>
                  <a:fillRect/>
                </a:stretch>
              </p:blipFill>
              <p:spPr>
                <a:xfrm>
                  <a:off x="5260647" y="761662"/>
                  <a:ext cx="712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Freihand 8">
                  <a:extLst>
                    <a:ext uri="{FF2B5EF4-FFF2-40B4-BE49-F238E27FC236}">
                      <a16:creationId xmlns:a16="http://schemas.microsoft.com/office/drawing/2014/main" id="{56FB6F54-DFE0-43F5-B7AD-B89D08B51704}"/>
                    </a:ext>
                  </a:extLst>
                </p14:cNvPr>
                <p14:cNvContentPartPr/>
                <p14:nvPr/>
              </p14:nvContentPartPr>
              <p14:xfrm>
                <a:off x="6050847" y="707302"/>
                <a:ext cx="338040" cy="128520"/>
              </p14:xfrm>
            </p:contentPart>
          </mc:Choice>
          <mc:Fallback xmlns="">
            <p:pic>
              <p:nvPicPr>
                <p:cNvPr id="9" name="Freihand 8">
                  <a:extLst>
                    <a:ext uri="{FF2B5EF4-FFF2-40B4-BE49-F238E27FC236}">
                      <a16:creationId xmlns:a16="http://schemas.microsoft.com/office/drawing/2014/main" id="{56FB6F54-DFE0-43F5-B7AD-B89D08B51704}"/>
                    </a:ext>
                  </a:extLst>
                </p:cNvPr>
                <p:cNvPicPr/>
                <p:nvPr/>
              </p:nvPicPr>
              <p:blipFill>
                <a:blip r:embed="rId38"/>
                <a:stretch>
                  <a:fillRect/>
                </a:stretch>
              </p:blipFill>
              <p:spPr>
                <a:xfrm>
                  <a:off x="6042207" y="698662"/>
                  <a:ext cx="355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 name="Freihand 9">
                  <a:extLst>
                    <a:ext uri="{FF2B5EF4-FFF2-40B4-BE49-F238E27FC236}">
                      <a16:creationId xmlns:a16="http://schemas.microsoft.com/office/drawing/2014/main" id="{EB7A0DCF-EF2F-F8BB-8CB8-A3830F0CC16E}"/>
                    </a:ext>
                  </a:extLst>
                </p14:cNvPr>
                <p14:cNvContentPartPr/>
                <p14:nvPr/>
              </p14:nvContentPartPr>
              <p14:xfrm>
                <a:off x="6487527" y="753742"/>
                <a:ext cx="14400" cy="14400"/>
              </p14:xfrm>
            </p:contentPart>
          </mc:Choice>
          <mc:Fallback xmlns="">
            <p:pic>
              <p:nvPicPr>
                <p:cNvPr id="10" name="Freihand 9">
                  <a:extLst>
                    <a:ext uri="{FF2B5EF4-FFF2-40B4-BE49-F238E27FC236}">
                      <a16:creationId xmlns:a16="http://schemas.microsoft.com/office/drawing/2014/main" id="{EB7A0DCF-EF2F-F8BB-8CB8-A3830F0CC16E}"/>
                    </a:ext>
                  </a:extLst>
                </p:cNvPr>
                <p:cNvPicPr/>
                <p:nvPr/>
              </p:nvPicPr>
              <p:blipFill>
                <a:blip r:embed="rId40"/>
                <a:stretch>
                  <a:fillRect/>
                </a:stretch>
              </p:blipFill>
              <p:spPr>
                <a:xfrm>
                  <a:off x="6478887" y="745102"/>
                  <a:ext cx="3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 name="Freihand 10">
                  <a:extLst>
                    <a:ext uri="{FF2B5EF4-FFF2-40B4-BE49-F238E27FC236}">
                      <a16:creationId xmlns:a16="http://schemas.microsoft.com/office/drawing/2014/main" id="{C4E51CA6-E26A-0CEC-C253-3735C825460F}"/>
                    </a:ext>
                  </a:extLst>
                </p14:cNvPr>
                <p14:cNvContentPartPr/>
                <p14:nvPr/>
              </p14:nvContentPartPr>
              <p14:xfrm>
                <a:off x="6411207" y="731062"/>
                <a:ext cx="272520" cy="168480"/>
              </p14:xfrm>
            </p:contentPart>
          </mc:Choice>
          <mc:Fallback xmlns="">
            <p:pic>
              <p:nvPicPr>
                <p:cNvPr id="11" name="Freihand 10">
                  <a:extLst>
                    <a:ext uri="{FF2B5EF4-FFF2-40B4-BE49-F238E27FC236}">
                      <a16:creationId xmlns:a16="http://schemas.microsoft.com/office/drawing/2014/main" id="{C4E51CA6-E26A-0CEC-C253-3735C825460F}"/>
                    </a:ext>
                  </a:extLst>
                </p:cNvPr>
                <p:cNvPicPr/>
                <p:nvPr/>
              </p:nvPicPr>
              <p:blipFill>
                <a:blip r:embed="rId42"/>
                <a:stretch>
                  <a:fillRect/>
                </a:stretch>
              </p:blipFill>
              <p:spPr>
                <a:xfrm>
                  <a:off x="6402207" y="722422"/>
                  <a:ext cx="290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D04F2D10-D4E8-E1D8-61D1-7730BC7AE9F3}"/>
                    </a:ext>
                  </a:extLst>
                </p14:cNvPr>
                <p14:cNvContentPartPr/>
                <p14:nvPr/>
              </p14:nvContentPartPr>
              <p14:xfrm>
                <a:off x="6715407" y="720982"/>
                <a:ext cx="53280" cy="83520"/>
              </p14:xfrm>
            </p:contentPart>
          </mc:Choice>
          <mc:Fallback xmlns="">
            <p:pic>
              <p:nvPicPr>
                <p:cNvPr id="12" name="Freihand 11">
                  <a:extLst>
                    <a:ext uri="{FF2B5EF4-FFF2-40B4-BE49-F238E27FC236}">
                      <a16:creationId xmlns:a16="http://schemas.microsoft.com/office/drawing/2014/main" id="{D04F2D10-D4E8-E1D8-61D1-7730BC7AE9F3}"/>
                    </a:ext>
                  </a:extLst>
                </p:cNvPr>
                <p:cNvPicPr/>
                <p:nvPr/>
              </p:nvPicPr>
              <p:blipFill>
                <a:blip r:embed="rId44"/>
                <a:stretch>
                  <a:fillRect/>
                </a:stretch>
              </p:blipFill>
              <p:spPr>
                <a:xfrm>
                  <a:off x="6706407" y="711982"/>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 name="Freihand 12">
                  <a:extLst>
                    <a:ext uri="{FF2B5EF4-FFF2-40B4-BE49-F238E27FC236}">
                      <a16:creationId xmlns:a16="http://schemas.microsoft.com/office/drawing/2014/main" id="{C46845B4-6DC2-E926-BC8F-950F25B0D721}"/>
                    </a:ext>
                  </a:extLst>
                </p14:cNvPr>
                <p14:cNvContentPartPr/>
                <p14:nvPr/>
              </p14:nvContentPartPr>
              <p14:xfrm>
                <a:off x="6856527" y="711622"/>
                <a:ext cx="95400" cy="119880"/>
              </p14:xfrm>
            </p:contentPart>
          </mc:Choice>
          <mc:Fallback xmlns="">
            <p:pic>
              <p:nvPicPr>
                <p:cNvPr id="13" name="Freihand 12">
                  <a:extLst>
                    <a:ext uri="{FF2B5EF4-FFF2-40B4-BE49-F238E27FC236}">
                      <a16:creationId xmlns:a16="http://schemas.microsoft.com/office/drawing/2014/main" id="{C46845B4-6DC2-E926-BC8F-950F25B0D721}"/>
                    </a:ext>
                  </a:extLst>
                </p:cNvPr>
                <p:cNvPicPr/>
                <p:nvPr/>
              </p:nvPicPr>
              <p:blipFill>
                <a:blip r:embed="rId46"/>
                <a:stretch>
                  <a:fillRect/>
                </a:stretch>
              </p:blipFill>
              <p:spPr>
                <a:xfrm>
                  <a:off x="6847887" y="702622"/>
                  <a:ext cx="113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076677B8-19DC-8A53-100F-ABBDBCD502C0}"/>
                    </a:ext>
                  </a:extLst>
                </p14:cNvPr>
                <p14:cNvContentPartPr/>
                <p14:nvPr/>
              </p14:nvContentPartPr>
              <p14:xfrm>
                <a:off x="6966327" y="598582"/>
                <a:ext cx="429120" cy="225360"/>
              </p14:xfrm>
            </p:contentPart>
          </mc:Choice>
          <mc:Fallback xmlns="">
            <p:pic>
              <p:nvPicPr>
                <p:cNvPr id="14" name="Freihand 13">
                  <a:extLst>
                    <a:ext uri="{FF2B5EF4-FFF2-40B4-BE49-F238E27FC236}">
                      <a16:creationId xmlns:a16="http://schemas.microsoft.com/office/drawing/2014/main" id="{076677B8-19DC-8A53-100F-ABBDBCD502C0}"/>
                    </a:ext>
                  </a:extLst>
                </p:cNvPr>
                <p:cNvPicPr/>
                <p:nvPr/>
              </p:nvPicPr>
              <p:blipFill>
                <a:blip r:embed="rId48"/>
                <a:stretch>
                  <a:fillRect/>
                </a:stretch>
              </p:blipFill>
              <p:spPr>
                <a:xfrm>
                  <a:off x="6957687" y="589582"/>
                  <a:ext cx="446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FF251EC3-EC66-C617-2266-3E8054E9915F}"/>
                    </a:ext>
                  </a:extLst>
                </p14:cNvPr>
                <p14:cNvContentPartPr/>
                <p14:nvPr/>
              </p14:nvContentPartPr>
              <p14:xfrm>
                <a:off x="7071807" y="559702"/>
                <a:ext cx="34920" cy="2880"/>
              </p14:xfrm>
            </p:contentPart>
          </mc:Choice>
          <mc:Fallback xmlns="">
            <p:pic>
              <p:nvPicPr>
                <p:cNvPr id="15" name="Freihand 14">
                  <a:extLst>
                    <a:ext uri="{FF2B5EF4-FFF2-40B4-BE49-F238E27FC236}">
                      <a16:creationId xmlns:a16="http://schemas.microsoft.com/office/drawing/2014/main" id="{FF251EC3-EC66-C617-2266-3E8054E9915F}"/>
                    </a:ext>
                  </a:extLst>
                </p:cNvPr>
                <p:cNvPicPr/>
                <p:nvPr/>
              </p:nvPicPr>
              <p:blipFill>
                <a:blip r:embed="rId50"/>
                <a:stretch>
                  <a:fillRect/>
                </a:stretch>
              </p:blipFill>
              <p:spPr>
                <a:xfrm>
                  <a:off x="7062807" y="551062"/>
                  <a:ext cx="52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DA1B36FF-9683-F46F-0A64-39A98E49EF46}"/>
                    </a:ext>
                  </a:extLst>
                </p14:cNvPr>
                <p14:cNvContentPartPr/>
                <p14:nvPr/>
              </p14:nvContentPartPr>
              <p14:xfrm>
                <a:off x="7657887" y="683182"/>
                <a:ext cx="298800" cy="114120"/>
              </p14:xfrm>
            </p:contentPart>
          </mc:Choice>
          <mc:Fallback xmlns="">
            <p:pic>
              <p:nvPicPr>
                <p:cNvPr id="16" name="Freihand 15">
                  <a:extLst>
                    <a:ext uri="{FF2B5EF4-FFF2-40B4-BE49-F238E27FC236}">
                      <a16:creationId xmlns:a16="http://schemas.microsoft.com/office/drawing/2014/main" id="{DA1B36FF-9683-F46F-0A64-39A98E49EF46}"/>
                    </a:ext>
                  </a:extLst>
                </p:cNvPr>
                <p:cNvPicPr/>
                <p:nvPr/>
              </p:nvPicPr>
              <p:blipFill>
                <a:blip r:embed="rId52"/>
                <a:stretch>
                  <a:fillRect/>
                </a:stretch>
              </p:blipFill>
              <p:spPr>
                <a:xfrm>
                  <a:off x="7649247" y="674182"/>
                  <a:ext cx="316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357EEC50-4965-8C0C-2BB4-0BAB4D2AF2BF}"/>
                    </a:ext>
                  </a:extLst>
                </p14:cNvPr>
                <p14:cNvContentPartPr/>
                <p14:nvPr/>
              </p14:nvContentPartPr>
              <p14:xfrm>
                <a:off x="8022927" y="691462"/>
                <a:ext cx="111960" cy="93240"/>
              </p14:xfrm>
            </p:contentPart>
          </mc:Choice>
          <mc:Fallback xmlns="">
            <p:pic>
              <p:nvPicPr>
                <p:cNvPr id="17" name="Freihand 16">
                  <a:extLst>
                    <a:ext uri="{FF2B5EF4-FFF2-40B4-BE49-F238E27FC236}">
                      <a16:creationId xmlns:a16="http://schemas.microsoft.com/office/drawing/2014/main" id="{357EEC50-4965-8C0C-2BB4-0BAB4D2AF2BF}"/>
                    </a:ext>
                  </a:extLst>
                </p:cNvPr>
                <p:cNvPicPr/>
                <p:nvPr/>
              </p:nvPicPr>
              <p:blipFill>
                <a:blip r:embed="rId54"/>
                <a:stretch>
                  <a:fillRect/>
                </a:stretch>
              </p:blipFill>
              <p:spPr>
                <a:xfrm>
                  <a:off x="8013927" y="682822"/>
                  <a:ext cx="129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Freihand 17">
                  <a:extLst>
                    <a:ext uri="{FF2B5EF4-FFF2-40B4-BE49-F238E27FC236}">
                      <a16:creationId xmlns:a16="http://schemas.microsoft.com/office/drawing/2014/main" id="{DD3EC48C-88A4-9486-0937-094F02392ABE}"/>
                    </a:ext>
                  </a:extLst>
                </p14:cNvPr>
                <p14:cNvContentPartPr/>
                <p14:nvPr/>
              </p14:nvContentPartPr>
              <p14:xfrm>
                <a:off x="8492727" y="673102"/>
                <a:ext cx="16920" cy="125280"/>
              </p14:xfrm>
            </p:contentPart>
          </mc:Choice>
          <mc:Fallback xmlns="">
            <p:pic>
              <p:nvPicPr>
                <p:cNvPr id="18" name="Freihand 17">
                  <a:extLst>
                    <a:ext uri="{FF2B5EF4-FFF2-40B4-BE49-F238E27FC236}">
                      <a16:creationId xmlns:a16="http://schemas.microsoft.com/office/drawing/2014/main" id="{DD3EC48C-88A4-9486-0937-094F02392ABE}"/>
                    </a:ext>
                  </a:extLst>
                </p:cNvPr>
                <p:cNvPicPr/>
                <p:nvPr/>
              </p:nvPicPr>
              <p:blipFill>
                <a:blip r:embed="rId56"/>
                <a:stretch>
                  <a:fillRect/>
                </a:stretch>
              </p:blipFill>
              <p:spPr>
                <a:xfrm>
                  <a:off x="8483727" y="664102"/>
                  <a:ext cx="34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 name="Freihand 18">
                  <a:extLst>
                    <a:ext uri="{FF2B5EF4-FFF2-40B4-BE49-F238E27FC236}">
                      <a16:creationId xmlns:a16="http://schemas.microsoft.com/office/drawing/2014/main" id="{69BD730D-81F6-B843-303E-1286684391EC}"/>
                    </a:ext>
                  </a:extLst>
                </p14:cNvPr>
                <p14:cNvContentPartPr/>
                <p14:nvPr/>
              </p14:nvContentPartPr>
              <p14:xfrm>
                <a:off x="8378247" y="605422"/>
                <a:ext cx="208440" cy="231120"/>
              </p14:xfrm>
            </p:contentPart>
          </mc:Choice>
          <mc:Fallback xmlns="">
            <p:pic>
              <p:nvPicPr>
                <p:cNvPr id="19" name="Freihand 18">
                  <a:extLst>
                    <a:ext uri="{FF2B5EF4-FFF2-40B4-BE49-F238E27FC236}">
                      <a16:creationId xmlns:a16="http://schemas.microsoft.com/office/drawing/2014/main" id="{69BD730D-81F6-B843-303E-1286684391EC}"/>
                    </a:ext>
                  </a:extLst>
                </p:cNvPr>
                <p:cNvPicPr/>
                <p:nvPr/>
              </p:nvPicPr>
              <p:blipFill>
                <a:blip r:embed="rId58"/>
                <a:stretch>
                  <a:fillRect/>
                </a:stretch>
              </p:blipFill>
              <p:spPr>
                <a:xfrm>
                  <a:off x="8369247" y="596782"/>
                  <a:ext cx="226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Freihand 19">
                  <a:extLst>
                    <a:ext uri="{FF2B5EF4-FFF2-40B4-BE49-F238E27FC236}">
                      <a16:creationId xmlns:a16="http://schemas.microsoft.com/office/drawing/2014/main" id="{A10CE3AA-420D-09AE-DAE4-60024DDF1B51}"/>
                    </a:ext>
                  </a:extLst>
                </p14:cNvPr>
                <p14:cNvContentPartPr/>
                <p14:nvPr/>
              </p14:nvContentPartPr>
              <p14:xfrm>
                <a:off x="8681727" y="640702"/>
                <a:ext cx="201960" cy="167040"/>
              </p14:xfrm>
            </p:contentPart>
          </mc:Choice>
          <mc:Fallback xmlns="">
            <p:pic>
              <p:nvPicPr>
                <p:cNvPr id="20" name="Freihand 19">
                  <a:extLst>
                    <a:ext uri="{FF2B5EF4-FFF2-40B4-BE49-F238E27FC236}">
                      <a16:creationId xmlns:a16="http://schemas.microsoft.com/office/drawing/2014/main" id="{A10CE3AA-420D-09AE-DAE4-60024DDF1B51}"/>
                    </a:ext>
                  </a:extLst>
                </p:cNvPr>
                <p:cNvPicPr/>
                <p:nvPr/>
              </p:nvPicPr>
              <p:blipFill>
                <a:blip r:embed="rId60"/>
                <a:stretch>
                  <a:fillRect/>
                </a:stretch>
              </p:blipFill>
              <p:spPr>
                <a:xfrm>
                  <a:off x="8672727" y="632062"/>
                  <a:ext cx="2196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 name="Freihand 20">
                  <a:extLst>
                    <a:ext uri="{FF2B5EF4-FFF2-40B4-BE49-F238E27FC236}">
                      <a16:creationId xmlns:a16="http://schemas.microsoft.com/office/drawing/2014/main" id="{762D7B90-71E5-1788-D5F7-89553ACBFCE0}"/>
                    </a:ext>
                  </a:extLst>
                </p14:cNvPr>
                <p14:cNvContentPartPr/>
                <p14:nvPr/>
              </p14:nvContentPartPr>
              <p14:xfrm>
                <a:off x="8773167" y="557182"/>
                <a:ext cx="233640" cy="141120"/>
              </p14:xfrm>
            </p:contentPart>
          </mc:Choice>
          <mc:Fallback xmlns="">
            <p:pic>
              <p:nvPicPr>
                <p:cNvPr id="21" name="Freihand 20">
                  <a:extLst>
                    <a:ext uri="{FF2B5EF4-FFF2-40B4-BE49-F238E27FC236}">
                      <a16:creationId xmlns:a16="http://schemas.microsoft.com/office/drawing/2014/main" id="{762D7B90-71E5-1788-D5F7-89553ACBFCE0}"/>
                    </a:ext>
                  </a:extLst>
                </p:cNvPr>
                <p:cNvPicPr/>
                <p:nvPr/>
              </p:nvPicPr>
              <p:blipFill>
                <a:blip r:embed="rId62"/>
                <a:stretch>
                  <a:fillRect/>
                </a:stretch>
              </p:blipFill>
              <p:spPr>
                <a:xfrm>
                  <a:off x="8764527" y="548542"/>
                  <a:ext cx="251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9B666B2A-30CB-B13B-E137-69AD64B771E8}"/>
                    </a:ext>
                  </a:extLst>
                </p14:cNvPr>
                <p14:cNvContentPartPr/>
                <p14:nvPr/>
              </p14:nvContentPartPr>
              <p14:xfrm>
                <a:off x="6891447" y="1228582"/>
                <a:ext cx="9360" cy="130680"/>
              </p14:xfrm>
            </p:contentPart>
          </mc:Choice>
          <mc:Fallback xmlns="">
            <p:pic>
              <p:nvPicPr>
                <p:cNvPr id="29" name="Freihand 28">
                  <a:extLst>
                    <a:ext uri="{FF2B5EF4-FFF2-40B4-BE49-F238E27FC236}">
                      <a16:creationId xmlns:a16="http://schemas.microsoft.com/office/drawing/2014/main" id="{9B666B2A-30CB-B13B-E137-69AD64B771E8}"/>
                    </a:ext>
                  </a:extLst>
                </p:cNvPr>
                <p:cNvPicPr/>
                <p:nvPr/>
              </p:nvPicPr>
              <p:blipFill>
                <a:blip r:embed="rId64"/>
                <a:stretch>
                  <a:fillRect/>
                </a:stretch>
              </p:blipFill>
              <p:spPr>
                <a:xfrm>
                  <a:off x="6882807" y="1219942"/>
                  <a:ext cx="27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E6E50F54-E722-C835-2DF2-B4F74B928F2E}"/>
                    </a:ext>
                  </a:extLst>
                </p14:cNvPr>
                <p14:cNvContentPartPr/>
                <p14:nvPr/>
              </p14:nvContentPartPr>
              <p14:xfrm>
                <a:off x="6842127" y="1279702"/>
                <a:ext cx="117720" cy="54360"/>
              </p14:xfrm>
            </p:contentPart>
          </mc:Choice>
          <mc:Fallback xmlns="">
            <p:pic>
              <p:nvPicPr>
                <p:cNvPr id="30" name="Freihand 29">
                  <a:extLst>
                    <a:ext uri="{FF2B5EF4-FFF2-40B4-BE49-F238E27FC236}">
                      <a16:creationId xmlns:a16="http://schemas.microsoft.com/office/drawing/2014/main" id="{E6E50F54-E722-C835-2DF2-B4F74B928F2E}"/>
                    </a:ext>
                  </a:extLst>
                </p:cNvPr>
                <p:cNvPicPr/>
                <p:nvPr/>
              </p:nvPicPr>
              <p:blipFill>
                <a:blip r:embed="rId66"/>
                <a:stretch>
                  <a:fillRect/>
                </a:stretch>
              </p:blipFill>
              <p:spPr>
                <a:xfrm>
                  <a:off x="6833487" y="1271062"/>
                  <a:ext cx="135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8713A4BE-3376-AE79-115E-6D5108F804F7}"/>
                    </a:ext>
                  </a:extLst>
                </p14:cNvPr>
                <p14:cNvContentPartPr/>
                <p14:nvPr/>
              </p14:nvContentPartPr>
              <p14:xfrm>
                <a:off x="7150287" y="1125622"/>
                <a:ext cx="228240" cy="212400"/>
              </p14:xfrm>
            </p:contentPart>
          </mc:Choice>
          <mc:Fallback xmlns="">
            <p:pic>
              <p:nvPicPr>
                <p:cNvPr id="31" name="Freihand 30">
                  <a:extLst>
                    <a:ext uri="{FF2B5EF4-FFF2-40B4-BE49-F238E27FC236}">
                      <a16:creationId xmlns:a16="http://schemas.microsoft.com/office/drawing/2014/main" id="{8713A4BE-3376-AE79-115E-6D5108F804F7}"/>
                    </a:ext>
                  </a:extLst>
                </p:cNvPr>
                <p:cNvPicPr/>
                <p:nvPr/>
              </p:nvPicPr>
              <p:blipFill>
                <a:blip r:embed="rId68"/>
                <a:stretch>
                  <a:fillRect/>
                </a:stretch>
              </p:blipFill>
              <p:spPr>
                <a:xfrm>
                  <a:off x="7141647" y="1116622"/>
                  <a:ext cx="245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58D242A9-3E73-3A30-8D12-2A6A03736DDE}"/>
                    </a:ext>
                  </a:extLst>
                </p14:cNvPr>
                <p14:cNvContentPartPr/>
                <p14:nvPr/>
              </p14:nvContentPartPr>
              <p14:xfrm>
                <a:off x="7375647" y="1143982"/>
                <a:ext cx="143640" cy="82440"/>
              </p14:xfrm>
            </p:contentPart>
          </mc:Choice>
          <mc:Fallback xmlns="">
            <p:pic>
              <p:nvPicPr>
                <p:cNvPr id="32" name="Freihand 31">
                  <a:extLst>
                    <a:ext uri="{FF2B5EF4-FFF2-40B4-BE49-F238E27FC236}">
                      <a16:creationId xmlns:a16="http://schemas.microsoft.com/office/drawing/2014/main" id="{58D242A9-3E73-3A30-8D12-2A6A03736DDE}"/>
                    </a:ext>
                  </a:extLst>
                </p:cNvPr>
                <p:cNvPicPr/>
                <p:nvPr/>
              </p:nvPicPr>
              <p:blipFill>
                <a:blip r:embed="rId70"/>
                <a:stretch>
                  <a:fillRect/>
                </a:stretch>
              </p:blipFill>
              <p:spPr>
                <a:xfrm>
                  <a:off x="7366647" y="1135342"/>
                  <a:ext cx="161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129BF180-16C5-27FB-0501-F03B586CF162}"/>
                    </a:ext>
                  </a:extLst>
                </p14:cNvPr>
                <p14:cNvContentPartPr/>
                <p14:nvPr/>
              </p14:nvContentPartPr>
              <p14:xfrm>
                <a:off x="7368447" y="1181422"/>
                <a:ext cx="392040" cy="129960"/>
              </p14:xfrm>
            </p:contentPart>
          </mc:Choice>
          <mc:Fallback xmlns="">
            <p:pic>
              <p:nvPicPr>
                <p:cNvPr id="33" name="Freihand 32">
                  <a:extLst>
                    <a:ext uri="{FF2B5EF4-FFF2-40B4-BE49-F238E27FC236}">
                      <a16:creationId xmlns:a16="http://schemas.microsoft.com/office/drawing/2014/main" id="{129BF180-16C5-27FB-0501-F03B586CF162}"/>
                    </a:ext>
                  </a:extLst>
                </p:cNvPr>
                <p:cNvPicPr/>
                <p:nvPr/>
              </p:nvPicPr>
              <p:blipFill>
                <a:blip r:embed="rId72"/>
                <a:stretch>
                  <a:fillRect/>
                </a:stretch>
              </p:blipFill>
              <p:spPr>
                <a:xfrm>
                  <a:off x="7359447" y="1172782"/>
                  <a:ext cx="409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96612615-DEEB-C36B-BAA0-5B645F1F3862}"/>
                    </a:ext>
                  </a:extLst>
                </p14:cNvPr>
                <p14:cNvContentPartPr/>
                <p14:nvPr/>
              </p14:nvContentPartPr>
              <p14:xfrm>
                <a:off x="7898367" y="1219942"/>
                <a:ext cx="157320" cy="25920"/>
              </p14:xfrm>
            </p:contentPart>
          </mc:Choice>
          <mc:Fallback xmlns="">
            <p:pic>
              <p:nvPicPr>
                <p:cNvPr id="34" name="Freihand 33">
                  <a:extLst>
                    <a:ext uri="{FF2B5EF4-FFF2-40B4-BE49-F238E27FC236}">
                      <a16:creationId xmlns:a16="http://schemas.microsoft.com/office/drawing/2014/main" id="{96612615-DEEB-C36B-BAA0-5B645F1F3862}"/>
                    </a:ext>
                  </a:extLst>
                </p:cNvPr>
                <p:cNvPicPr/>
                <p:nvPr/>
              </p:nvPicPr>
              <p:blipFill>
                <a:blip r:embed="rId74"/>
                <a:stretch>
                  <a:fillRect/>
                </a:stretch>
              </p:blipFill>
              <p:spPr>
                <a:xfrm>
                  <a:off x="7889367" y="1210942"/>
                  <a:ext cx="174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Freihand 34">
                  <a:extLst>
                    <a:ext uri="{FF2B5EF4-FFF2-40B4-BE49-F238E27FC236}">
                      <a16:creationId xmlns:a16="http://schemas.microsoft.com/office/drawing/2014/main" id="{9784F23F-9317-0ED4-FF69-E9105301D854}"/>
                    </a:ext>
                  </a:extLst>
                </p14:cNvPr>
                <p14:cNvContentPartPr/>
                <p14:nvPr/>
              </p14:nvContentPartPr>
              <p14:xfrm>
                <a:off x="8161887" y="1140022"/>
                <a:ext cx="192240" cy="159840"/>
              </p14:xfrm>
            </p:contentPart>
          </mc:Choice>
          <mc:Fallback xmlns="">
            <p:pic>
              <p:nvPicPr>
                <p:cNvPr id="35" name="Freihand 34">
                  <a:extLst>
                    <a:ext uri="{FF2B5EF4-FFF2-40B4-BE49-F238E27FC236}">
                      <a16:creationId xmlns:a16="http://schemas.microsoft.com/office/drawing/2014/main" id="{9784F23F-9317-0ED4-FF69-E9105301D854}"/>
                    </a:ext>
                  </a:extLst>
                </p:cNvPr>
                <p:cNvPicPr/>
                <p:nvPr/>
              </p:nvPicPr>
              <p:blipFill>
                <a:blip r:embed="rId76"/>
                <a:stretch>
                  <a:fillRect/>
                </a:stretch>
              </p:blipFill>
              <p:spPr>
                <a:xfrm>
                  <a:off x="8153247" y="1131022"/>
                  <a:ext cx="209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Freihand 35">
                  <a:extLst>
                    <a:ext uri="{FF2B5EF4-FFF2-40B4-BE49-F238E27FC236}">
                      <a16:creationId xmlns:a16="http://schemas.microsoft.com/office/drawing/2014/main" id="{0FADE6F7-053B-6418-2E9B-7E6B03F73CD0}"/>
                    </a:ext>
                  </a:extLst>
                </p14:cNvPr>
                <p14:cNvContentPartPr/>
                <p14:nvPr/>
              </p14:nvContentPartPr>
              <p14:xfrm>
                <a:off x="8180607" y="1106902"/>
                <a:ext cx="181080" cy="25920"/>
              </p14:xfrm>
            </p:contentPart>
          </mc:Choice>
          <mc:Fallback xmlns="">
            <p:pic>
              <p:nvPicPr>
                <p:cNvPr id="36" name="Freihand 35">
                  <a:extLst>
                    <a:ext uri="{FF2B5EF4-FFF2-40B4-BE49-F238E27FC236}">
                      <a16:creationId xmlns:a16="http://schemas.microsoft.com/office/drawing/2014/main" id="{0FADE6F7-053B-6418-2E9B-7E6B03F73CD0}"/>
                    </a:ext>
                  </a:extLst>
                </p:cNvPr>
                <p:cNvPicPr/>
                <p:nvPr/>
              </p:nvPicPr>
              <p:blipFill>
                <a:blip r:embed="rId78"/>
                <a:stretch>
                  <a:fillRect/>
                </a:stretch>
              </p:blipFill>
              <p:spPr>
                <a:xfrm>
                  <a:off x="8171607" y="1098262"/>
                  <a:ext cx="198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A1C86766-FD4C-3E7C-718C-3B2D1AD5E9EC}"/>
                    </a:ext>
                  </a:extLst>
                </p14:cNvPr>
                <p14:cNvContentPartPr/>
                <p14:nvPr/>
              </p14:nvContentPartPr>
              <p14:xfrm>
                <a:off x="8404527" y="1179622"/>
                <a:ext cx="214560" cy="66240"/>
              </p14:xfrm>
            </p:contentPart>
          </mc:Choice>
          <mc:Fallback xmlns="">
            <p:pic>
              <p:nvPicPr>
                <p:cNvPr id="37" name="Freihand 36">
                  <a:extLst>
                    <a:ext uri="{FF2B5EF4-FFF2-40B4-BE49-F238E27FC236}">
                      <a16:creationId xmlns:a16="http://schemas.microsoft.com/office/drawing/2014/main" id="{A1C86766-FD4C-3E7C-718C-3B2D1AD5E9EC}"/>
                    </a:ext>
                  </a:extLst>
                </p:cNvPr>
                <p:cNvPicPr/>
                <p:nvPr/>
              </p:nvPicPr>
              <p:blipFill>
                <a:blip r:embed="rId80"/>
                <a:stretch>
                  <a:fillRect/>
                </a:stretch>
              </p:blipFill>
              <p:spPr>
                <a:xfrm>
                  <a:off x="8395527" y="1170982"/>
                  <a:ext cx="232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Freihand 37">
                  <a:extLst>
                    <a:ext uri="{FF2B5EF4-FFF2-40B4-BE49-F238E27FC236}">
                      <a16:creationId xmlns:a16="http://schemas.microsoft.com/office/drawing/2014/main" id="{28E7196B-23E5-031F-9E37-AEB99B233CD5}"/>
                    </a:ext>
                  </a:extLst>
                </p14:cNvPr>
                <p14:cNvContentPartPr/>
                <p14:nvPr/>
              </p14:nvContentPartPr>
              <p14:xfrm>
                <a:off x="8662647" y="1082782"/>
                <a:ext cx="112320" cy="281520"/>
              </p14:xfrm>
            </p:contentPart>
          </mc:Choice>
          <mc:Fallback xmlns="">
            <p:pic>
              <p:nvPicPr>
                <p:cNvPr id="38" name="Freihand 37">
                  <a:extLst>
                    <a:ext uri="{FF2B5EF4-FFF2-40B4-BE49-F238E27FC236}">
                      <a16:creationId xmlns:a16="http://schemas.microsoft.com/office/drawing/2014/main" id="{28E7196B-23E5-031F-9E37-AEB99B233CD5}"/>
                    </a:ext>
                  </a:extLst>
                </p:cNvPr>
                <p:cNvPicPr/>
                <p:nvPr/>
              </p:nvPicPr>
              <p:blipFill>
                <a:blip r:embed="rId82"/>
                <a:stretch>
                  <a:fillRect/>
                </a:stretch>
              </p:blipFill>
              <p:spPr>
                <a:xfrm>
                  <a:off x="8653647" y="1073782"/>
                  <a:ext cx="1299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Freihand 39">
                  <a:extLst>
                    <a:ext uri="{FF2B5EF4-FFF2-40B4-BE49-F238E27FC236}">
                      <a16:creationId xmlns:a16="http://schemas.microsoft.com/office/drawing/2014/main" id="{201F4DC4-9077-AD09-42F9-7102211A047A}"/>
                    </a:ext>
                  </a:extLst>
                </p14:cNvPr>
                <p14:cNvContentPartPr/>
                <p14:nvPr/>
              </p14:nvContentPartPr>
              <p14:xfrm>
                <a:off x="7571487" y="939502"/>
                <a:ext cx="839520" cy="523080"/>
              </p14:xfrm>
            </p:contentPart>
          </mc:Choice>
          <mc:Fallback xmlns="">
            <p:pic>
              <p:nvPicPr>
                <p:cNvPr id="40" name="Freihand 39">
                  <a:extLst>
                    <a:ext uri="{FF2B5EF4-FFF2-40B4-BE49-F238E27FC236}">
                      <a16:creationId xmlns:a16="http://schemas.microsoft.com/office/drawing/2014/main" id="{201F4DC4-9077-AD09-42F9-7102211A047A}"/>
                    </a:ext>
                  </a:extLst>
                </p:cNvPr>
                <p:cNvPicPr/>
                <p:nvPr/>
              </p:nvPicPr>
              <p:blipFill>
                <a:blip r:embed="rId84"/>
                <a:stretch>
                  <a:fillRect/>
                </a:stretch>
              </p:blipFill>
              <p:spPr>
                <a:xfrm>
                  <a:off x="7562487" y="930862"/>
                  <a:ext cx="85716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 name="Freihand 40">
                  <a:extLst>
                    <a:ext uri="{FF2B5EF4-FFF2-40B4-BE49-F238E27FC236}">
                      <a16:creationId xmlns:a16="http://schemas.microsoft.com/office/drawing/2014/main" id="{DC870963-E29C-31D4-40AA-3FC294BE1FF0}"/>
                    </a:ext>
                  </a:extLst>
                </p14:cNvPr>
                <p14:cNvContentPartPr/>
                <p14:nvPr/>
              </p14:nvContentPartPr>
              <p14:xfrm>
                <a:off x="8004567" y="907102"/>
                <a:ext cx="313920" cy="545760"/>
              </p14:xfrm>
            </p:contentPart>
          </mc:Choice>
          <mc:Fallback xmlns="">
            <p:pic>
              <p:nvPicPr>
                <p:cNvPr id="41" name="Freihand 40">
                  <a:extLst>
                    <a:ext uri="{FF2B5EF4-FFF2-40B4-BE49-F238E27FC236}">
                      <a16:creationId xmlns:a16="http://schemas.microsoft.com/office/drawing/2014/main" id="{DC870963-E29C-31D4-40AA-3FC294BE1FF0}"/>
                    </a:ext>
                  </a:extLst>
                </p:cNvPr>
                <p:cNvPicPr/>
                <p:nvPr/>
              </p:nvPicPr>
              <p:blipFill>
                <a:blip r:embed="rId86"/>
                <a:stretch>
                  <a:fillRect/>
                </a:stretch>
              </p:blipFill>
              <p:spPr>
                <a:xfrm>
                  <a:off x="7995567" y="898102"/>
                  <a:ext cx="33156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2" name="Freihand 41">
                  <a:extLst>
                    <a:ext uri="{FF2B5EF4-FFF2-40B4-BE49-F238E27FC236}">
                      <a16:creationId xmlns:a16="http://schemas.microsoft.com/office/drawing/2014/main" id="{A45DD974-8A4E-5F6F-57E0-D808F4C883D2}"/>
                    </a:ext>
                  </a:extLst>
                </p14:cNvPr>
                <p14:cNvContentPartPr/>
                <p14:nvPr/>
              </p14:nvContentPartPr>
              <p14:xfrm>
                <a:off x="5349207" y="925102"/>
                <a:ext cx="1520280" cy="699840"/>
              </p14:xfrm>
            </p:contentPart>
          </mc:Choice>
          <mc:Fallback xmlns="">
            <p:pic>
              <p:nvPicPr>
                <p:cNvPr id="42" name="Freihand 41">
                  <a:extLst>
                    <a:ext uri="{FF2B5EF4-FFF2-40B4-BE49-F238E27FC236}">
                      <a16:creationId xmlns:a16="http://schemas.microsoft.com/office/drawing/2014/main" id="{A45DD974-8A4E-5F6F-57E0-D808F4C883D2}"/>
                    </a:ext>
                  </a:extLst>
                </p:cNvPr>
                <p:cNvPicPr/>
                <p:nvPr/>
              </p:nvPicPr>
              <p:blipFill>
                <a:blip r:embed="rId88"/>
                <a:stretch>
                  <a:fillRect/>
                </a:stretch>
              </p:blipFill>
              <p:spPr>
                <a:xfrm>
                  <a:off x="5340567" y="916102"/>
                  <a:ext cx="153792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4" name="Freihand 43">
                  <a:extLst>
                    <a:ext uri="{FF2B5EF4-FFF2-40B4-BE49-F238E27FC236}">
                      <a16:creationId xmlns:a16="http://schemas.microsoft.com/office/drawing/2014/main" id="{5C427372-0111-50A7-DA8A-A0DEBE99B38F}"/>
                    </a:ext>
                  </a:extLst>
                </p14:cNvPr>
                <p14:cNvContentPartPr/>
                <p14:nvPr/>
              </p14:nvContentPartPr>
              <p14:xfrm>
                <a:off x="6160647" y="1123822"/>
                <a:ext cx="203760" cy="387720"/>
              </p14:xfrm>
            </p:contentPart>
          </mc:Choice>
          <mc:Fallback xmlns="">
            <p:pic>
              <p:nvPicPr>
                <p:cNvPr id="44" name="Freihand 43">
                  <a:extLst>
                    <a:ext uri="{FF2B5EF4-FFF2-40B4-BE49-F238E27FC236}">
                      <a16:creationId xmlns:a16="http://schemas.microsoft.com/office/drawing/2014/main" id="{5C427372-0111-50A7-DA8A-A0DEBE99B38F}"/>
                    </a:ext>
                  </a:extLst>
                </p:cNvPr>
                <p:cNvPicPr/>
                <p:nvPr/>
              </p:nvPicPr>
              <p:blipFill>
                <a:blip r:embed="rId90"/>
                <a:stretch>
                  <a:fillRect/>
                </a:stretch>
              </p:blipFill>
              <p:spPr>
                <a:xfrm>
                  <a:off x="6152007" y="1115182"/>
                  <a:ext cx="2214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5" name="Freihand 44">
                  <a:extLst>
                    <a:ext uri="{FF2B5EF4-FFF2-40B4-BE49-F238E27FC236}">
                      <a16:creationId xmlns:a16="http://schemas.microsoft.com/office/drawing/2014/main" id="{1FF6C1A3-0903-1F92-2874-F5BA9C510E38}"/>
                    </a:ext>
                  </a:extLst>
                </p14:cNvPr>
                <p14:cNvContentPartPr/>
                <p14:nvPr/>
              </p14:nvContentPartPr>
              <p14:xfrm>
                <a:off x="6334167" y="1074862"/>
                <a:ext cx="339480" cy="457200"/>
              </p14:xfrm>
            </p:contentPart>
          </mc:Choice>
          <mc:Fallback xmlns="">
            <p:pic>
              <p:nvPicPr>
                <p:cNvPr id="45" name="Freihand 44">
                  <a:extLst>
                    <a:ext uri="{FF2B5EF4-FFF2-40B4-BE49-F238E27FC236}">
                      <a16:creationId xmlns:a16="http://schemas.microsoft.com/office/drawing/2014/main" id="{1FF6C1A3-0903-1F92-2874-F5BA9C510E38}"/>
                    </a:ext>
                  </a:extLst>
                </p:cNvPr>
                <p:cNvPicPr/>
                <p:nvPr/>
              </p:nvPicPr>
              <p:blipFill>
                <a:blip r:embed="rId92"/>
                <a:stretch>
                  <a:fillRect/>
                </a:stretch>
              </p:blipFill>
              <p:spPr>
                <a:xfrm>
                  <a:off x="6325527" y="1065862"/>
                  <a:ext cx="35712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 name="Freihand 45">
                  <a:extLst>
                    <a:ext uri="{FF2B5EF4-FFF2-40B4-BE49-F238E27FC236}">
                      <a16:creationId xmlns:a16="http://schemas.microsoft.com/office/drawing/2014/main" id="{9CF15FDB-9042-6131-23C7-5A2764573F3D}"/>
                    </a:ext>
                  </a:extLst>
                </p14:cNvPr>
                <p14:cNvContentPartPr/>
                <p14:nvPr/>
              </p14:nvContentPartPr>
              <p14:xfrm>
                <a:off x="6250287" y="1480222"/>
                <a:ext cx="1385640" cy="239040"/>
              </p14:xfrm>
            </p:contentPart>
          </mc:Choice>
          <mc:Fallback xmlns="">
            <p:pic>
              <p:nvPicPr>
                <p:cNvPr id="46" name="Freihand 45">
                  <a:extLst>
                    <a:ext uri="{FF2B5EF4-FFF2-40B4-BE49-F238E27FC236}">
                      <a16:creationId xmlns:a16="http://schemas.microsoft.com/office/drawing/2014/main" id="{9CF15FDB-9042-6131-23C7-5A2764573F3D}"/>
                    </a:ext>
                  </a:extLst>
                </p:cNvPr>
                <p:cNvPicPr/>
                <p:nvPr/>
              </p:nvPicPr>
              <p:blipFill>
                <a:blip r:embed="rId94"/>
                <a:stretch>
                  <a:fillRect/>
                </a:stretch>
              </p:blipFill>
              <p:spPr>
                <a:xfrm>
                  <a:off x="6241287" y="1471582"/>
                  <a:ext cx="1403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B259F759-93C2-81EE-904B-A5222AE823F1}"/>
                    </a:ext>
                  </a:extLst>
                </p14:cNvPr>
                <p14:cNvContentPartPr/>
                <p14:nvPr/>
              </p14:nvContentPartPr>
              <p14:xfrm>
                <a:off x="6468447" y="1443142"/>
                <a:ext cx="1225080" cy="142560"/>
              </p14:xfrm>
            </p:contentPart>
          </mc:Choice>
          <mc:Fallback xmlns="">
            <p:pic>
              <p:nvPicPr>
                <p:cNvPr id="47" name="Freihand 46">
                  <a:extLst>
                    <a:ext uri="{FF2B5EF4-FFF2-40B4-BE49-F238E27FC236}">
                      <a16:creationId xmlns:a16="http://schemas.microsoft.com/office/drawing/2014/main" id="{B259F759-93C2-81EE-904B-A5222AE823F1}"/>
                    </a:ext>
                  </a:extLst>
                </p:cNvPr>
                <p:cNvPicPr/>
                <p:nvPr/>
              </p:nvPicPr>
              <p:blipFill>
                <a:blip r:embed="rId96"/>
                <a:stretch>
                  <a:fillRect/>
                </a:stretch>
              </p:blipFill>
              <p:spPr>
                <a:xfrm>
                  <a:off x="6459807" y="1434502"/>
                  <a:ext cx="1242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18EA86D7-FF31-19D1-A34C-AD8FC18C5A15}"/>
                    </a:ext>
                  </a:extLst>
                </p14:cNvPr>
                <p14:cNvContentPartPr/>
                <p14:nvPr/>
              </p14:nvContentPartPr>
              <p14:xfrm>
                <a:off x="7622967" y="1543942"/>
                <a:ext cx="1043280" cy="65160"/>
              </p14:xfrm>
            </p:contentPart>
          </mc:Choice>
          <mc:Fallback xmlns="">
            <p:pic>
              <p:nvPicPr>
                <p:cNvPr id="48" name="Freihand 47">
                  <a:extLst>
                    <a:ext uri="{FF2B5EF4-FFF2-40B4-BE49-F238E27FC236}">
                      <a16:creationId xmlns:a16="http://schemas.microsoft.com/office/drawing/2014/main" id="{18EA86D7-FF31-19D1-A34C-AD8FC18C5A15}"/>
                    </a:ext>
                  </a:extLst>
                </p:cNvPr>
                <p:cNvPicPr/>
                <p:nvPr/>
              </p:nvPicPr>
              <p:blipFill>
                <a:blip r:embed="rId98"/>
                <a:stretch>
                  <a:fillRect/>
                </a:stretch>
              </p:blipFill>
              <p:spPr>
                <a:xfrm>
                  <a:off x="7613967" y="1534942"/>
                  <a:ext cx="1060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8E2D7F86-68B9-0826-910D-E02EBE14CAD3}"/>
                    </a:ext>
                  </a:extLst>
                </p14:cNvPr>
                <p14:cNvContentPartPr/>
                <p14:nvPr/>
              </p14:nvContentPartPr>
              <p14:xfrm>
                <a:off x="8947767" y="1377622"/>
                <a:ext cx="245520" cy="219960"/>
              </p14:xfrm>
            </p:contentPart>
          </mc:Choice>
          <mc:Fallback xmlns="">
            <p:pic>
              <p:nvPicPr>
                <p:cNvPr id="50" name="Freihand 49">
                  <a:extLst>
                    <a:ext uri="{FF2B5EF4-FFF2-40B4-BE49-F238E27FC236}">
                      <a16:creationId xmlns:a16="http://schemas.microsoft.com/office/drawing/2014/main" id="{8E2D7F86-68B9-0826-910D-E02EBE14CAD3}"/>
                    </a:ext>
                  </a:extLst>
                </p:cNvPr>
                <p:cNvPicPr/>
                <p:nvPr/>
              </p:nvPicPr>
              <p:blipFill>
                <a:blip r:embed="rId100"/>
                <a:stretch>
                  <a:fillRect/>
                </a:stretch>
              </p:blipFill>
              <p:spPr>
                <a:xfrm>
                  <a:off x="8938767" y="1368622"/>
                  <a:ext cx="263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4EBE077E-405D-96EF-159B-78919AB6A7EE}"/>
                    </a:ext>
                  </a:extLst>
                </p14:cNvPr>
                <p14:cNvContentPartPr/>
                <p14:nvPr/>
              </p14:nvContentPartPr>
              <p14:xfrm>
                <a:off x="9253047" y="1425862"/>
                <a:ext cx="141480" cy="172440"/>
              </p14:xfrm>
            </p:contentPart>
          </mc:Choice>
          <mc:Fallback xmlns="">
            <p:pic>
              <p:nvPicPr>
                <p:cNvPr id="51" name="Freihand 50">
                  <a:extLst>
                    <a:ext uri="{FF2B5EF4-FFF2-40B4-BE49-F238E27FC236}">
                      <a16:creationId xmlns:a16="http://schemas.microsoft.com/office/drawing/2014/main" id="{4EBE077E-405D-96EF-159B-78919AB6A7EE}"/>
                    </a:ext>
                  </a:extLst>
                </p:cNvPr>
                <p:cNvPicPr/>
                <p:nvPr/>
              </p:nvPicPr>
              <p:blipFill>
                <a:blip r:embed="rId102"/>
                <a:stretch>
                  <a:fillRect/>
                </a:stretch>
              </p:blipFill>
              <p:spPr>
                <a:xfrm>
                  <a:off x="9244047" y="1416862"/>
                  <a:ext cx="159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7312" name="Freihand 167311">
                  <a:extLst>
                    <a:ext uri="{FF2B5EF4-FFF2-40B4-BE49-F238E27FC236}">
                      <a16:creationId xmlns:a16="http://schemas.microsoft.com/office/drawing/2014/main" id="{DED326F4-ED71-3B49-8D95-3631CA84A672}"/>
                    </a:ext>
                  </a:extLst>
                </p14:cNvPr>
                <p14:cNvContentPartPr/>
                <p14:nvPr/>
              </p14:nvContentPartPr>
              <p14:xfrm>
                <a:off x="6177207" y="1110502"/>
                <a:ext cx="187560" cy="411120"/>
              </p14:xfrm>
            </p:contentPart>
          </mc:Choice>
          <mc:Fallback xmlns="">
            <p:pic>
              <p:nvPicPr>
                <p:cNvPr id="167312" name="Freihand 167311">
                  <a:extLst>
                    <a:ext uri="{FF2B5EF4-FFF2-40B4-BE49-F238E27FC236}">
                      <a16:creationId xmlns:a16="http://schemas.microsoft.com/office/drawing/2014/main" id="{DED326F4-ED71-3B49-8D95-3631CA84A672}"/>
                    </a:ext>
                  </a:extLst>
                </p:cNvPr>
                <p:cNvPicPr/>
                <p:nvPr/>
              </p:nvPicPr>
              <p:blipFill>
                <a:blip r:embed="rId104"/>
                <a:stretch>
                  <a:fillRect/>
                </a:stretch>
              </p:blipFill>
              <p:spPr>
                <a:xfrm>
                  <a:off x="6168567" y="1101862"/>
                  <a:ext cx="2052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7313" name="Freihand 167312">
                  <a:extLst>
                    <a:ext uri="{FF2B5EF4-FFF2-40B4-BE49-F238E27FC236}">
                      <a16:creationId xmlns:a16="http://schemas.microsoft.com/office/drawing/2014/main" id="{E5D1B5C2-61CF-FD13-00FA-49777660A300}"/>
                    </a:ext>
                  </a:extLst>
                </p14:cNvPr>
                <p14:cNvContentPartPr/>
                <p14:nvPr/>
              </p14:nvContentPartPr>
              <p14:xfrm>
                <a:off x="6354687" y="1059742"/>
                <a:ext cx="257400" cy="410400"/>
              </p14:xfrm>
            </p:contentPart>
          </mc:Choice>
          <mc:Fallback xmlns="">
            <p:pic>
              <p:nvPicPr>
                <p:cNvPr id="167313" name="Freihand 167312">
                  <a:extLst>
                    <a:ext uri="{FF2B5EF4-FFF2-40B4-BE49-F238E27FC236}">
                      <a16:creationId xmlns:a16="http://schemas.microsoft.com/office/drawing/2014/main" id="{E5D1B5C2-61CF-FD13-00FA-49777660A300}"/>
                    </a:ext>
                  </a:extLst>
                </p:cNvPr>
                <p:cNvPicPr/>
                <p:nvPr/>
              </p:nvPicPr>
              <p:blipFill>
                <a:blip r:embed="rId106"/>
                <a:stretch>
                  <a:fillRect/>
                </a:stretch>
              </p:blipFill>
              <p:spPr>
                <a:xfrm>
                  <a:off x="6345687" y="1051102"/>
                  <a:ext cx="275040" cy="42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167315" name="Freihand 167314">
                <a:extLst>
                  <a:ext uri="{FF2B5EF4-FFF2-40B4-BE49-F238E27FC236}">
                    <a16:creationId xmlns:a16="http://schemas.microsoft.com/office/drawing/2014/main" id="{5F129125-9D18-98D9-8F37-D5A4C14EDF81}"/>
                  </a:ext>
                </a:extLst>
              </p14:cNvPr>
              <p14:cNvContentPartPr/>
              <p14:nvPr/>
            </p14:nvContentPartPr>
            <p14:xfrm>
              <a:off x="5118807" y="4776382"/>
              <a:ext cx="717120" cy="676080"/>
            </p14:xfrm>
          </p:contentPart>
        </mc:Choice>
        <mc:Fallback xmlns="">
          <p:pic>
            <p:nvPicPr>
              <p:cNvPr id="167315" name="Freihand 167314">
                <a:extLst>
                  <a:ext uri="{FF2B5EF4-FFF2-40B4-BE49-F238E27FC236}">
                    <a16:creationId xmlns:a16="http://schemas.microsoft.com/office/drawing/2014/main" id="{5F129125-9D18-98D9-8F37-D5A4C14EDF81}"/>
                  </a:ext>
                </a:extLst>
              </p:cNvPr>
              <p:cNvPicPr/>
              <p:nvPr/>
            </p:nvPicPr>
            <p:blipFill>
              <a:blip r:embed="rId108"/>
              <a:stretch>
                <a:fillRect/>
              </a:stretch>
            </p:blipFill>
            <p:spPr>
              <a:xfrm>
                <a:off x="5110167" y="4767742"/>
                <a:ext cx="7347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7335" name="Freihand 167334">
                <a:extLst>
                  <a:ext uri="{FF2B5EF4-FFF2-40B4-BE49-F238E27FC236}">
                    <a16:creationId xmlns:a16="http://schemas.microsoft.com/office/drawing/2014/main" id="{03BEE332-9F56-D1E3-BEE0-C65BB19B3AB5}"/>
                  </a:ext>
                </a:extLst>
              </p14:cNvPr>
              <p14:cNvContentPartPr/>
              <p14:nvPr/>
            </p14:nvContentPartPr>
            <p14:xfrm>
              <a:off x="5878407" y="5337262"/>
              <a:ext cx="1299240" cy="39240"/>
            </p14:xfrm>
          </p:contentPart>
        </mc:Choice>
        <mc:Fallback xmlns="">
          <p:pic>
            <p:nvPicPr>
              <p:cNvPr id="167335" name="Freihand 167334">
                <a:extLst>
                  <a:ext uri="{FF2B5EF4-FFF2-40B4-BE49-F238E27FC236}">
                    <a16:creationId xmlns:a16="http://schemas.microsoft.com/office/drawing/2014/main" id="{03BEE332-9F56-D1E3-BEE0-C65BB19B3AB5}"/>
                  </a:ext>
                </a:extLst>
              </p:cNvPr>
              <p:cNvPicPr/>
              <p:nvPr/>
            </p:nvPicPr>
            <p:blipFill>
              <a:blip r:embed="rId110"/>
              <a:stretch>
                <a:fillRect/>
              </a:stretch>
            </p:blipFill>
            <p:spPr>
              <a:xfrm>
                <a:off x="5869407" y="5328262"/>
                <a:ext cx="1316880" cy="56880"/>
              </a:xfrm>
              <a:prstGeom prst="rect">
                <a:avLst/>
              </a:prstGeom>
            </p:spPr>
          </p:pic>
        </mc:Fallback>
      </mc:AlternateContent>
      <p:grpSp>
        <p:nvGrpSpPr>
          <p:cNvPr id="167339" name="Gruppieren 167338">
            <a:extLst>
              <a:ext uri="{FF2B5EF4-FFF2-40B4-BE49-F238E27FC236}">
                <a16:creationId xmlns:a16="http://schemas.microsoft.com/office/drawing/2014/main" id="{31B407B6-287E-6AB2-22FD-9B07CF749F25}"/>
              </a:ext>
            </a:extLst>
          </p:cNvPr>
          <p:cNvGrpSpPr/>
          <p:nvPr/>
        </p:nvGrpSpPr>
        <p:grpSpPr>
          <a:xfrm>
            <a:off x="6694167" y="5318182"/>
            <a:ext cx="241560" cy="30600"/>
            <a:chOff x="6694167" y="5318182"/>
            <a:chExt cx="241560" cy="30600"/>
          </a:xfrm>
        </p:grpSpPr>
        <mc:AlternateContent xmlns:mc="http://schemas.openxmlformats.org/markup-compatibility/2006" xmlns:p14="http://schemas.microsoft.com/office/powerpoint/2010/main">
          <mc:Choice Requires="p14">
            <p:contentPart p14:bwMode="auto" r:id="rId111">
              <p14:nvContentPartPr>
                <p14:cNvPr id="167336" name="Freihand 167335">
                  <a:extLst>
                    <a:ext uri="{FF2B5EF4-FFF2-40B4-BE49-F238E27FC236}">
                      <a16:creationId xmlns:a16="http://schemas.microsoft.com/office/drawing/2014/main" id="{ED27A66B-A61D-F6B9-38EE-3F996014A9A0}"/>
                    </a:ext>
                  </a:extLst>
                </p14:cNvPr>
                <p14:cNvContentPartPr/>
                <p14:nvPr/>
              </p14:nvContentPartPr>
              <p14:xfrm>
                <a:off x="6694167" y="5348062"/>
                <a:ext cx="360" cy="360"/>
              </p14:xfrm>
            </p:contentPart>
          </mc:Choice>
          <mc:Fallback xmlns="">
            <p:pic>
              <p:nvPicPr>
                <p:cNvPr id="167336" name="Freihand 167335">
                  <a:extLst>
                    <a:ext uri="{FF2B5EF4-FFF2-40B4-BE49-F238E27FC236}">
                      <a16:creationId xmlns:a16="http://schemas.microsoft.com/office/drawing/2014/main" id="{ED27A66B-A61D-F6B9-38EE-3F996014A9A0}"/>
                    </a:ext>
                  </a:extLst>
                </p:cNvPr>
                <p:cNvPicPr/>
                <p:nvPr/>
              </p:nvPicPr>
              <p:blipFill>
                <a:blip r:embed="rId112"/>
                <a:stretch>
                  <a:fillRect/>
                </a:stretch>
              </p:blipFill>
              <p:spPr>
                <a:xfrm>
                  <a:off x="6685167" y="53390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7337" name="Freihand 167336">
                  <a:extLst>
                    <a:ext uri="{FF2B5EF4-FFF2-40B4-BE49-F238E27FC236}">
                      <a16:creationId xmlns:a16="http://schemas.microsoft.com/office/drawing/2014/main" id="{215FDA7B-4294-8862-A6D5-2E4AE1E35BBC}"/>
                    </a:ext>
                  </a:extLst>
                </p14:cNvPr>
                <p14:cNvContentPartPr/>
                <p14:nvPr/>
              </p14:nvContentPartPr>
              <p14:xfrm>
                <a:off x="6706047" y="5348422"/>
                <a:ext cx="360" cy="360"/>
              </p14:xfrm>
            </p:contentPart>
          </mc:Choice>
          <mc:Fallback xmlns="">
            <p:pic>
              <p:nvPicPr>
                <p:cNvPr id="167337" name="Freihand 167336">
                  <a:extLst>
                    <a:ext uri="{FF2B5EF4-FFF2-40B4-BE49-F238E27FC236}">
                      <a16:creationId xmlns:a16="http://schemas.microsoft.com/office/drawing/2014/main" id="{215FDA7B-4294-8862-A6D5-2E4AE1E35BBC}"/>
                    </a:ext>
                  </a:extLst>
                </p:cNvPr>
                <p:cNvPicPr/>
                <p:nvPr/>
              </p:nvPicPr>
              <p:blipFill>
                <a:blip r:embed="rId112"/>
                <a:stretch>
                  <a:fillRect/>
                </a:stretch>
              </p:blipFill>
              <p:spPr>
                <a:xfrm>
                  <a:off x="6697047" y="53397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7338" name="Freihand 167337">
                  <a:extLst>
                    <a:ext uri="{FF2B5EF4-FFF2-40B4-BE49-F238E27FC236}">
                      <a16:creationId xmlns:a16="http://schemas.microsoft.com/office/drawing/2014/main" id="{63F690E8-4AF2-69EF-CF9B-14030156F409}"/>
                    </a:ext>
                  </a:extLst>
                </p14:cNvPr>
                <p14:cNvContentPartPr/>
                <p14:nvPr/>
              </p14:nvContentPartPr>
              <p14:xfrm>
                <a:off x="6834927" y="5318182"/>
                <a:ext cx="100800" cy="9000"/>
              </p14:xfrm>
            </p:contentPart>
          </mc:Choice>
          <mc:Fallback xmlns="">
            <p:pic>
              <p:nvPicPr>
                <p:cNvPr id="167338" name="Freihand 167337">
                  <a:extLst>
                    <a:ext uri="{FF2B5EF4-FFF2-40B4-BE49-F238E27FC236}">
                      <a16:creationId xmlns:a16="http://schemas.microsoft.com/office/drawing/2014/main" id="{63F690E8-4AF2-69EF-CF9B-14030156F409}"/>
                    </a:ext>
                  </a:extLst>
                </p:cNvPr>
                <p:cNvPicPr/>
                <p:nvPr/>
              </p:nvPicPr>
              <p:blipFill>
                <a:blip r:embed="rId115"/>
                <a:stretch>
                  <a:fillRect/>
                </a:stretch>
              </p:blipFill>
              <p:spPr>
                <a:xfrm>
                  <a:off x="6825927" y="5309182"/>
                  <a:ext cx="118440" cy="26640"/>
                </a:xfrm>
                <a:prstGeom prst="rect">
                  <a:avLst/>
                </a:prstGeom>
              </p:spPr>
            </p:pic>
          </mc:Fallback>
        </mc:AlternateContent>
      </p:grpSp>
      <p:grpSp>
        <p:nvGrpSpPr>
          <p:cNvPr id="167345" name="Gruppieren 167344">
            <a:extLst>
              <a:ext uri="{FF2B5EF4-FFF2-40B4-BE49-F238E27FC236}">
                <a16:creationId xmlns:a16="http://schemas.microsoft.com/office/drawing/2014/main" id="{81A40AF7-5081-F807-A186-DFE27A1038D3}"/>
              </a:ext>
            </a:extLst>
          </p:cNvPr>
          <p:cNvGrpSpPr/>
          <p:nvPr/>
        </p:nvGrpSpPr>
        <p:grpSpPr>
          <a:xfrm>
            <a:off x="5875887" y="5305582"/>
            <a:ext cx="523800" cy="516960"/>
            <a:chOff x="5875887" y="5305582"/>
            <a:chExt cx="523800" cy="516960"/>
          </a:xfrm>
        </p:grpSpPr>
        <mc:AlternateContent xmlns:mc="http://schemas.openxmlformats.org/markup-compatibility/2006" xmlns:p14="http://schemas.microsoft.com/office/powerpoint/2010/main">
          <mc:Choice Requires="p14">
            <p:contentPart p14:bwMode="auto" r:id="rId116">
              <p14:nvContentPartPr>
                <p14:cNvPr id="167340" name="Freihand 167339">
                  <a:extLst>
                    <a:ext uri="{FF2B5EF4-FFF2-40B4-BE49-F238E27FC236}">
                      <a16:creationId xmlns:a16="http://schemas.microsoft.com/office/drawing/2014/main" id="{F592F018-2C3B-1B5B-59BC-2C4823DB9799}"/>
                    </a:ext>
                  </a:extLst>
                </p14:cNvPr>
                <p14:cNvContentPartPr/>
                <p14:nvPr/>
              </p14:nvContentPartPr>
              <p14:xfrm>
                <a:off x="5875887" y="5305582"/>
                <a:ext cx="523800" cy="190440"/>
              </p14:xfrm>
            </p:contentPart>
          </mc:Choice>
          <mc:Fallback xmlns="">
            <p:pic>
              <p:nvPicPr>
                <p:cNvPr id="167340" name="Freihand 167339">
                  <a:extLst>
                    <a:ext uri="{FF2B5EF4-FFF2-40B4-BE49-F238E27FC236}">
                      <a16:creationId xmlns:a16="http://schemas.microsoft.com/office/drawing/2014/main" id="{F592F018-2C3B-1B5B-59BC-2C4823DB9799}"/>
                    </a:ext>
                  </a:extLst>
                </p:cNvPr>
                <p:cNvPicPr/>
                <p:nvPr/>
              </p:nvPicPr>
              <p:blipFill>
                <a:blip r:embed="rId117"/>
                <a:stretch>
                  <a:fillRect/>
                </a:stretch>
              </p:blipFill>
              <p:spPr>
                <a:xfrm>
                  <a:off x="5866887" y="5296942"/>
                  <a:ext cx="541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7341" name="Freihand 167340">
                  <a:extLst>
                    <a:ext uri="{FF2B5EF4-FFF2-40B4-BE49-F238E27FC236}">
                      <a16:creationId xmlns:a16="http://schemas.microsoft.com/office/drawing/2014/main" id="{57932097-6BFF-E112-6E09-D84226015CFD}"/>
                    </a:ext>
                  </a:extLst>
                </p14:cNvPr>
                <p14:cNvContentPartPr/>
                <p14:nvPr/>
              </p14:nvContentPartPr>
              <p14:xfrm>
                <a:off x="5988927" y="5566942"/>
                <a:ext cx="133920" cy="178560"/>
              </p14:xfrm>
            </p:contentPart>
          </mc:Choice>
          <mc:Fallback xmlns="">
            <p:pic>
              <p:nvPicPr>
                <p:cNvPr id="167341" name="Freihand 167340">
                  <a:extLst>
                    <a:ext uri="{FF2B5EF4-FFF2-40B4-BE49-F238E27FC236}">
                      <a16:creationId xmlns:a16="http://schemas.microsoft.com/office/drawing/2014/main" id="{57932097-6BFF-E112-6E09-D84226015CFD}"/>
                    </a:ext>
                  </a:extLst>
                </p:cNvPr>
                <p:cNvPicPr/>
                <p:nvPr/>
              </p:nvPicPr>
              <p:blipFill>
                <a:blip r:embed="rId119"/>
                <a:stretch>
                  <a:fillRect/>
                </a:stretch>
              </p:blipFill>
              <p:spPr>
                <a:xfrm>
                  <a:off x="5979927" y="5557942"/>
                  <a:ext cx="151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7342" name="Freihand 167341">
                  <a:extLst>
                    <a:ext uri="{FF2B5EF4-FFF2-40B4-BE49-F238E27FC236}">
                      <a16:creationId xmlns:a16="http://schemas.microsoft.com/office/drawing/2014/main" id="{4EA561F1-CF5C-FBFD-75CA-5229EF88FBCF}"/>
                    </a:ext>
                  </a:extLst>
                </p14:cNvPr>
                <p14:cNvContentPartPr/>
                <p14:nvPr/>
              </p14:nvContentPartPr>
              <p14:xfrm>
                <a:off x="6166407" y="5516542"/>
                <a:ext cx="47880" cy="234360"/>
              </p14:xfrm>
            </p:contentPart>
          </mc:Choice>
          <mc:Fallback xmlns="">
            <p:pic>
              <p:nvPicPr>
                <p:cNvPr id="167342" name="Freihand 167341">
                  <a:extLst>
                    <a:ext uri="{FF2B5EF4-FFF2-40B4-BE49-F238E27FC236}">
                      <a16:creationId xmlns:a16="http://schemas.microsoft.com/office/drawing/2014/main" id="{4EA561F1-CF5C-FBFD-75CA-5229EF88FBCF}"/>
                    </a:ext>
                  </a:extLst>
                </p:cNvPr>
                <p:cNvPicPr/>
                <p:nvPr/>
              </p:nvPicPr>
              <p:blipFill>
                <a:blip r:embed="rId121"/>
                <a:stretch>
                  <a:fillRect/>
                </a:stretch>
              </p:blipFill>
              <p:spPr>
                <a:xfrm>
                  <a:off x="6157767" y="5507542"/>
                  <a:ext cx="65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7343" name="Freihand 167342">
                  <a:extLst>
                    <a:ext uri="{FF2B5EF4-FFF2-40B4-BE49-F238E27FC236}">
                      <a16:creationId xmlns:a16="http://schemas.microsoft.com/office/drawing/2014/main" id="{6C380C6C-F96D-F6D4-06A4-408150A2BF3F}"/>
                    </a:ext>
                  </a:extLst>
                </p14:cNvPr>
                <p14:cNvContentPartPr/>
                <p14:nvPr/>
              </p14:nvContentPartPr>
              <p14:xfrm>
                <a:off x="6230127" y="5611582"/>
                <a:ext cx="73080" cy="151200"/>
              </p14:xfrm>
            </p:contentPart>
          </mc:Choice>
          <mc:Fallback xmlns="">
            <p:pic>
              <p:nvPicPr>
                <p:cNvPr id="167343" name="Freihand 167342">
                  <a:extLst>
                    <a:ext uri="{FF2B5EF4-FFF2-40B4-BE49-F238E27FC236}">
                      <a16:creationId xmlns:a16="http://schemas.microsoft.com/office/drawing/2014/main" id="{6C380C6C-F96D-F6D4-06A4-408150A2BF3F}"/>
                    </a:ext>
                  </a:extLst>
                </p:cNvPr>
                <p:cNvPicPr/>
                <p:nvPr/>
              </p:nvPicPr>
              <p:blipFill>
                <a:blip r:embed="rId123"/>
                <a:stretch>
                  <a:fillRect/>
                </a:stretch>
              </p:blipFill>
              <p:spPr>
                <a:xfrm>
                  <a:off x="6221487" y="5602942"/>
                  <a:ext cx="90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7344" name="Freihand 167343">
                  <a:extLst>
                    <a:ext uri="{FF2B5EF4-FFF2-40B4-BE49-F238E27FC236}">
                      <a16:creationId xmlns:a16="http://schemas.microsoft.com/office/drawing/2014/main" id="{D662D60A-A316-9C6B-97E3-8EAD5706802C}"/>
                    </a:ext>
                  </a:extLst>
                </p14:cNvPr>
                <p14:cNvContentPartPr/>
                <p14:nvPr/>
              </p14:nvContentPartPr>
              <p14:xfrm>
                <a:off x="6315447" y="5496382"/>
                <a:ext cx="56160" cy="326160"/>
              </p14:xfrm>
            </p:contentPart>
          </mc:Choice>
          <mc:Fallback xmlns="">
            <p:pic>
              <p:nvPicPr>
                <p:cNvPr id="167344" name="Freihand 167343">
                  <a:extLst>
                    <a:ext uri="{FF2B5EF4-FFF2-40B4-BE49-F238E27FC236}">
                      <a16:creationId xmlns:a16="http://schemas.microsoft.com/office/drawing/2014/main" id="{D662D60A-A316-9C6B-97E3-8EAD5706802C}"/>
                    </a:ext>
                  </a:extLst>
                </p:cNvPr>
                <p:cNvPicPr/>
                <p:nvPr/>
              </p:nvPicPr>
              <p:blipFill>
                <a:blip r:embed="rId125"/>
                <a:stretch>
                  <a:fillRect/>
                </a:stretch>
              </p:blipFill>
              <p:spPr>
                <a:xfrm>
                  <a:off x="6306447" y="5487742"/>
                  <a:ext cx="73800" cy="34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167346" name="Freihand 167345">
                <a:extLst>
                  <a:ext uri="{FF2B5EF4-FFF2-40B4-BE49-F238E27FC236}">
                    <a16:creationId xmlns:a16="http://schemas.microsoft.com/office/drawing/2014/main" id="{94B34C41-B8BC-49D0-A3ED-37759C9C3DD6}"/>
                  </a:ext>
                </a:extLst>
              </p14:cNvPr>
              <p14:cNvContentPartPr/>
              <p14:nvPr/>
            </p14:nvContentPartPr>
            <p14:xfrm>
              <a:off x="1158087" y="3252142"/>
              <a:ext cx="7293600" cy="114840"/>
            </p14:xfrm>
          </p:contentPart>
        </mc:Choice>
        <mc:Fallback xmlns="">
          <p:pic>
            <p:nvPicPr>
              <p:cNvPr id="167346" name="Freihand 167345">
                <a:extLst>
                  <a:ext uri="{FF2B5EF4-FFF2-40B4-BE49-F238E27FC236}">
                    <a16:creationId xmlns:a16="http://schemas.microsoft.com/office/drawing/2014/main" id="{94B34C41-B8BC-49D0-A3ED-37759C9C3DD6}"/>
                  </a:ext>
                </a:extLst>
              </p:cNvPr>
              <p:cNvPicPr/>
              <p:nvPr/>
            </p:nvPicPr>
            <p:blipFill>
              <a:blip r:embed="rId127"/>
              <a:stretch>
                <a:fillRect/>
              </a:stretch>
            </p:blipFill>
            <p:spPr>
              <a:xfrm>
                <a:off x="1149087" y="3243142"/>
                <a:ext cx="731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7348" name="Freihand 167347">
                <a:extLst>
                  <a:ext uri="{FF2B5EF4-FFF2-40B4-BE49-F238E27FC236}">
                    <a16:creationId xmlns:a16="http://schemas.microsoft.com/office/drawing/2014/main" id="{E8150FAD-7122-C0B2-71AB-035A398529E9}"/>
                  </a:ext>
                </a:extLst>
              </p14:cNvPr>
              <p14:cNvContentPartPr/>
              <p14:nvPr/>
            </p14:nvContentPartPr>
            <p14:xfrm>
              <a:off x="576327" y="2362222"/>
              <a:ext cx="321480" cy="435960"/>
            </p14:xfrm>
          </p:contentPart>
        </mc:Choice>
        <mc:Fallback xmlns="">
          <p:pic>
            <p:nvPicPr>
              <p:cNvPr id="167348" name="Freihand 167347">
                <a:extLst>
                  <a:ext uri="{FF2B5EF4-FFF2-40B4-BE49-F238E27FC236}">
                    <a16:creationId xmlns:a16="http://schemas.microsoft.com/office/drawing/2014/main" id="{E8150FAD-7122-C0B2-71AB-035A398529E9}"/>
                  </a:ext>
                </a:extLst>
              </p:cNvPr>
              <p:cNvPicPr/>
              <p:nvPr/>
            </p:nvPicPr>
            <p:blipFill>
              <a:blip r:embed="rId129"/>
              <a:stretch>
                <a:fillRect/>
              </a:stretch>
            </p:blipFill>
            <p:spPr>
              <a:xfrm>
                <a:off x="567327" y="2353222"/>
                <a:ext cx="3391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7353" name="Freihand 167352">
                <a:extLst>
                  <a:ext uri="{FF2B5EF4-FFF2-40B4-BE49-F238E27FC236}">
                    <a16:creationId xmlns:a16="http://schemas.microsoft.com/office/drawing/2014/main" id="{02C9461C-3F48-7408-A42C-5BD445862A29}"/>
                  </a:ext>
                </a:extLst>
              </p14:cNvPr>
              <p14:cNvContentPartPr/>
              <p14:nvPr/>
            </p14:nvContentPartPr>
            <p14:xfrm>
              <a:off x="4174887" y="4056382"/>
              <a:ext cx="474480" cy="303840"/>
            </p14:xfrm>
          </p:contentPart>
        </mc:Choice>
        <mc:Fallback xmlns="">
          <p:pic>
            <p:nvPicPr>
              <p:cNvPr id="167353" name="Freihand 167352">
                <a:extLst>
                  <a:ext uri="{FF2B5EF4-FFF2-40B4-BE49-F238E27FC236}">
                    <a16:creationId xmlns:a16="http://schemas.microsoft.com/office/drawing/2014/main" id="{02C9461C-3F48-7408-A42C-5BD445862A29}"/>
                  </a:ext>
                </a:extLst>
              </p:cNvPr>
              <p:cNvPicPr/>
              <p:nvPr/>
            </p:nvPicPr>
            <p:blipFill>
              <a:blip r:embed="rId131"/>
              <a:stretch>
                <a:fillRect/>
              </a:stretch>
            </p:blipFill>
            <p:spPr>
              <a:xfrm>
                <a:off x="4166247" y="4047742"/>
                <a:ext cx="492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7355" name="Freihand 167354">
                <a:extLst>
                  <a:ext uri="{FF2B5EF4-FFF2-40B4-BE49-F238E27FC236}">
                    <a16:creationId xmlns:a16="http://schemas.microsoft.com/office/drawing/2014/main" id="{22418748-0E1F-6C54-F0ED-1419814DBEBE}"/>
                  </a:ext>
                </a:extLst>
              </p14:cNvPr>
              <p14:cNvContentPartPr/>
              <p14:nvPr/>
            </p14:nvContentPartPr>
            <p14:xfrm>
              <a:off x="6907287" y="4098502"/>
              <a:ext cx="457560" cy="483480"/>
            </p14:xfrm>
          </p:contentPart>
        </mc:Choice>
        <mc:Fallback xmlns="">
          <p:pic>
            <p:nvPicPr>
              <p:cNvPr id="167355" name="Freihand 167354">
                <a:extLst>
                  <a:ext uri="{FF2B5EF4-FFF2-40B4-BE49-F238E27FC236}">
                    <a16:creationId xmlns:a16="http://schemas.microsoft.com/office/drawing/2014/main" id="{22418748-0E1F-6C54-F0ED-1419814DBEBE}"/>
                  </a:ext>
                </a:extLst>
              </p:cNvPr>
              <p:cNvPicPr/>
              <p:nvPr/>
            </p:nvPicPr>
            <p:blipFill>
              <a:blip r:embed="rId133"/>
              <a:stretch>
                <a:fillRect/>
              </a:stretch>
            </p:blipFill>
            <p:spPr>
              <a:xfrm>
                <a:off x="6898287" y="4089502"/>
                <a:ext cx="475200" cy="501120"/>
              </a:xfrm>
              <a:prstGeom prst="rect">
                <a:avLst/>
              </a:prstGeom>
            </p:spPr>
          </p:pic>
        </mc:Fallback>
      </mc:AlternateContent>
      <p:grpSp>
        <p:nvGrpSpPr>
          <p:cNvPr id="167358" name="Gruppieren 167357">
            <a:extLst>
              <a:ext uri="{FF2B5EF4-FFF2-40B4-BE49-F238E27FC236}">
                <a16:creationId xmlns:a16="http://schemas.microsoft.com/office/drawing/2014/main" id="{09FB865B-F9DB-1546-D9A8-28ABEB9DB717}"/>
              </a:ext>
            </a:extLst>
          </p:cNvPr>
          <p:cNvGrpSpPr/>
          <p:nvPr/>
        </p:nvGrpSpPr>
        <p:grpSpPr>
          <a:xfrm>
            <a:off x="-11553" y="2044342"/>
            <a:ext cx="12043440" cy="3015000"/>
            <a:chOff x="-11553" y="2044342"/>
            <a:chExt cx="12043440" cy="3015000"/>
          </a:xfrm>
        </p:grpSpPr>
        <mc:AlternateContent xmlns:mc="http://schemas.openxmlformats.org/markup-compatibility/2006" xmlns:p14="http://schemas.microsoft.com/office/powerpoint/2010/main">
          <mc:Choice Requires="p14">
            <p:contentPart p14:bwMode="auto" r:id="rId134">
              <p14:nvContentPartPr>
                <p14:cNvPr id="166933" name="Freihand 166932">
                  <a:extLst>
                    <a:ext uri="{FF2B5EF4-FFF2-40B4-BE49-F238E27FC236}">
                      <a16:creationId xmlns:a16="http://schemas.microsoft.com/office/drawing/2014/main" id="{47996263-CE28-51F3-4A1A-70838E007818}"/>
                    </a:ext>
                  </a:extLst>
                </p14:cNvPr>
                <p14:cNvContentPartPr/>
                <p14:nvPr/>
              </p14:nvContentPartPr>
              <p14:xfrm>
                <a:off x="5510487" y="2173222"/>
                <a:ext cx="115920" cy="187200"/>
              </p14:xfrm>
            </p:contentPart>
          </mc:Choice>
          <mc:Fallback xmlns="">
            <p:pic>
              <p:nvPicPr>
                <p:cNvPr id="166933" name="Freihand 166932">
                  <a:extLst>
                    <a:ext uri="{FF2B5EF4-FFF2-40B4-BE49-F238E27FC236}">
                      <a16:creationId xmlns:a16="http://schemas.microsoft.com/office/drawing/2014/main" id="{47996263-CE28-51F3-4A1A-70838E007818}"/>
                    </a:ext>
                  </a:extLst>
                </p:cNvPr>
                <p:cNvPicPr/>
                <p:nvPr/>
              </p:nvPicPr>
              <p:blipFill>
                <a:blip r:embed="rId135"/>
                <a:stretch>
                  <a:fillRect/>
                </a:stretch>
              </p:blipFill>
              <p:spPr>
                <a:xfrm>
                  <a:off x="5501487" y="2164582"/>
                  <a:ext cx="133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6934" name="Freihand 166933">
                  <a:extLst>
                    <a:ext uri="{FF2B5EF4-FFF2-40B4-BE49-F238E27FC236}">
                      <a16:creationId xmlns:a16="http://schemas.microsoft.com/office/drawing/2014/main" id="{BA0870DA-3545-E44B-F2E1-D5A52DBB2AC0}"/>
                    </a:ext>
                  </a:extLst>
                </p14:cNvPr>
                <p14:cNvContentPartPr/>
                <p14:nvPr/>
              </p14:nvContentPartPr>
              <p14:xfrm>
                <a:off x="5609487" y="2187262"/>
                <a:ext cx="108000" cy="113760"/>
              </p14:xfrm>
            </p:contentPart>
          </mc:Choice>
          <mc:Fallback xmlns="">
            <p:pic>
              <p:nvPicPr>
                <p:cNvPr id="166934" name="Freihand 166933">
                  <a:extLst>
                    <a:ext uri="{FF2B5EF4-FFF2-40B4-BE49-F238E27FC236}">
                      <a16:creationId xmlns:a16="http://schemas.microsoft.com/office/drawing/2014/main" id="{BA0870DA-3545-E44B-F2E1-D5A52DBB2AC0}"/>
                    </a:ext>
                  </a:extLst>
                </p:cNvPr>
                <p:cNvPicPr/>
                <p:nvPr/>
              </p:nvPicPr>
              <p:blipFill>
                <a:blip r:embed="rId137"/>
                <a:stretch>
                  <a:fillRect/>
                </a:stretch>
              </p:blipFill>
              <p:spPr>
                <a:xfrm>
                  <a:off x="5600487" y="2178622"/>
                  <a:ext cx="125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6935" name="Freihand 166934">
                  <a:extLst>
                    <a:ext uri="{FF2B5EF4-FFF2-40B4-BE49-F238E27FC236}">
                      <a16:creationId xmlns:a16="http://schemas.microsoft.com/office/drawing/2014/main" id="{98B04CDE-80BA-61E9-A740-4CC30AB4C0C4}"/>
                    </a:ext>
                  </a:extLst>
                </p14:cNvPr>
                <p14:cNvContentPartPr/>
                <p14:nvPr/>
              </p14:nvContentPartPr>
              <p14:xfrm>
                <a:off x="5718207" y="2163862"/>
                <a:ext cx="100800" cy="120960"/>
              </p14:xfrm>
            </p:contentPart>
          </mc:Choice>
          <mc:Fallback xmlns="">
            <p:pic>
              <p:nvPicPr>
                <p:cNvPr id="166935" name="Freihand 166934">
                  <a:extLst>
                    <a:ext uri="{FF2B5EF4-FFF2-40B4-BE49-F238E27FC236}">
                      <a16:creationId xmlns:a16="http://schemas.microsoft.com/office/drawing/2014/main" id="{98B04CDE-80BA-61E9-A740-4CC30AB4C0C4}"/>
                    </a:ext>
                  </a:extLst>
                </p:cNvPr>
                <p:cNvPicPr/>
                <p:nvPr/>
              </p:nvPicPr>
              <p:blipFill>
                <a:blip r:embed="rId139"/>
                <a:stretch>
                  <a:fillRect/>
                </a:stretch>
              </p:blipFill>
              <p:spPr>
                <a:xfrm>
                  <a:off x="5709207" y="2154862"/>
                  <a:ext cx="11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6936" name="Freihand 166935">
                  <a:extLst>
                    <a:ext uri="{FF2B5EF4-FFF2-40B4-BE49-F238E27FC236}">
                      <a16:creationId xmlns:a16="http://schemas.microsoft.com/office/drawing/2014/main" id="{15E126C5-35A6-56A4-9960-FE58CF73AD14}"/>
                    </a:ext>
                  </a:extLst>
                </p14:cNvPr>
                <p14:cNvContentPartPr/>
                <p14:nvPr/>
              </p14:nvContentPartPr>
              <p14:xfrm>
                <a:off x="5838447" y="2174662"/>
                <a:ext cx="52920" cy="106560"/>
              </p14:xfrm>
            </p:contentPart>
          </mc:Choice>
          <mc:Fallback xmlns="">
            <p:pic>
              <p:nvPicPr>
                <p:cNvPr id="166936" name="Freihand 166935">
                  <a:extLst>
                    <a:ext uri="{FF2B5EF4-FFF2-40B4-BE49-F238E27FC236}">
                      <a16:creationId xmlns:a16="http://schemas.microsoft.com/office/drawing/2014/main" id="{15E126C5-35A6-56A4-9960-FE58CF73AD14}"/>
                    </a:ext>
                  </a:extLst>
                </p:cNvPr>
                <p:cNvPicPr/>
                <p:nvPr/>
              </p:nvPicPr>
              <p:blipFill>
                <a:blip r:embed="rId141"/>
                <a:stretch>
                  <a:fillRect/>
                </a:stretch>
              </p:blipFill>
              <p:spPr>
                <a:xfrm>
                  <a:off x="5829807" y="2166022"/>
                  <a:ext cx="70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6938" name="Freihand 166937">
                  <a:extLst>
                    <a:ext uri="{FF2B5EF4-FFF2-40B4-BE49-F238E27FC236}">
                      <a16:creationId xmlns:a16="http://schemas.microsoft.com/office/drawing/2014/main" id="{87AC1584-10C1-0EB2-CDA7-06D030BA9A43}"/>
                    </a:ext>
                  </a:extLst>
                </p14:cNvPr>
                <p14:cNvContentPartPr/>
                <p14:nvPr/>
              </p14:nvContentPartPr>
              <p14:xfrm>
                <a:off x="5607687" y="2163502"/>
                <a:ext cx="115200" cy="147960"/>
              </p14:xfrm>
            </p:contentPart>
          </mc:Choice>
          <mc:Fallback xmlns="">
            <p:pic>
              <p:nvPicPr>
                <p:cNvPr id="166938" name="Freihand 166937">
                  <a:extLst>
                    <a:ext uri="{FF2B5EF4-FFF2-40B4-BE49-F238E27FC236}">
                      <a16:creationId xmlns:a16="http://schemas.microsoft.com/office/drawing/2014/main" id="{87AC1584-10C1-0EB2-CDA7-06D030BA9A43}"/>
                    </a:ext>
                  </a:extLst>
                </p:cNvPr>
                <p:cNvPicPr/>
                <p:nvPr/>
              </p:nvPicPr>
              <p:blipFill>
                <a:blip r:embed="rId143"/>
                <a:stretch>
                  <a:fillRect/>
                </a:stretch>
              </p:blipFill>
              <p:spPr>
                <a:xfrm>
                  <a:off x="5599047" y="2154502"/>
                  <a:ext cx="132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939" name="Freihand 166938">
                  <a:extLst>
                    <a:ext uri="{FF2B5EF4-FFF2-40B4-BE49-F238E27FC236}">
                      <a16:creationId xmlns:a16="http://schemas.microsoft.com/office/drawing/2014/main" id="{7EFA26B5-93F8-C811-C061-696F7A2D7008}"/>
                    </a:ext>
                  </a:extLst>
                </p14:cNvPr>
                <p14:cNvContentPartPr/>
                <p14:nvPr/>
              </p14:nvContentPartPr>
              <p14:xfrm>
                <a:off x="5851407" y="2152342"/>
                <a:ext cx="29520" cy="132840"/>
              </p14:xfrm>
            </p:contentPart>
          </mc:Choice>
          <mc:Fallback xmlns="">
            <p:pic>
              <p:nvPicPr>
                <p:cNvPr id="166939" name="Freihand 166938">
                  <a:extLst>
                    <a:ext uri="{FF2B5EF4-FFF2-40B4-BE49-F238E27FC236}">
                      <a16:creationId xmlns:a16="http://schemas.microsoft.com/office/drawing/2014/main" id="{7EFA26B5-93F8-C811-C061-696F7A2D7008}"/>
                    </a:ext>
                  </a:extLst>
                </p:cNvPr>
                <p:cNvPicPr/>
                <p:nvPr/>
              </p:nvPicPr>
              <p:blipFill>
                <a:blip r:embed="rId145"/>
                <a:stretch>
                  <a:fillRect/>
                </a:stretch>
              </p:blipFill>
              <p:spPr>
                <a:xfrm>
                  <a:off x="5842767" y="2143342"/>
                  <a:ext cx="47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940" name="Freihand 166939">
                  <a:extLst>
                    <a:ext uri="{FF2B5EF4-FFF2-40B4-BE49-F238E27FC236}">
                      <a16:creationId xmlns:a16="http://schemas.microsoft.com/office/drawing/2014/main" id="{10F27B89-47D2-ECF8-CE46-D2CB927F80BC}"/>
                    </a:ext>
                  </a:extLst>
                </p14:cNvPr>
                <p14:cNvContentPartPr/>
                <p14:nvPr/>
              </p14:nvContentPartPr>
              <p14:xfrm>
                <a:off x="5922687" y="2093662"/>
                <a:ext cx="321840" cy="200880"/>
              </p14:xfrm>
            </p:contentPart>
          </mc:Choice>
          <mc:Fallback xmlns="">
            <p:pic>
              <p:nvPicPr>
                <p:cNvPr id="166940" name="Freihand 166939">
                  <a:extLst>
                    <a:ext uri="{FF2B5EF4-FFF2-40B4-BE49-F238E27FC236}">
                      <a16:creationId xmlns:a16="http://schemas.microsoft.com/office/drawing/2014/main" id="{10F27B89-47D2-ECF8-CE46-D2CB927F80BC}"/>
                    </a:ext>
                  </a:extLst>
                </p:cNvPr>
                <p:cNvPicPr/>
                <p:nvPr/>
              </p:nvPicPr>
              <p:blipFill>
                <a:blip r:embed="rId147"/>
                <a:stretch>
                  <a:fillRect/>
                </a:stretch>
              </p:blipFill>
              <p:spPr>
                <a:xfrm>
                  <a:off x="5913687" y="2084662"/>
                  <a:ext cx="339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6941" name="Freihand 166940">
                  <a:extLst>
                    <a:ext uri="{FF2B5EF4-FFF2-40B4-BE49-F238E27FC236}">
                      <a16:creationId xmlns:a16="http://schemas.microsoft.com/office/drawing/2014/main" id="{A51D4537-3048-2260-551E-B68FF5CF5DBC}"/>
                    </a:ext>
                  </a:extLst>
                </p14:cNvPr>
                <p14:cNvContentPartPr/>
                <p14:nvPr/>
              </p14:nvContentPartPr>
              <p14:xfrm>
                <a:off x="5912967" y="2044342"/>
                <a:ext cx="220680" cy="77400"/>
              </p14:xfrm>
            </p:contentPart>
          </mc:Choice>
          <mc:Fallback xmlns="">
            <p:pic>
              <p:nvPicPr>
                <p:cNvPr id="166941" name="Freihand 166940">
                  <a:extLst>
                    <a:ext uri="{FF2B5EF4-FFF2-40B4-BE49-F238E27FC236}">
                      <a16:creationId xmlns:a16="http://schemas.microsoft.com/office/drawing/2014/main" id="{A51D4537-3048-2260-551E-B68FF5CF5DBC}"/>
                    </a:ext>
                  </a:extLst>
                </p:cNvPr>
                <p:cNvPicPr/>
                <p:nvPr/>
              </p:nvPicPr>
              <p:blipFill>
                <a:blip r:embed="rId149"/>
                <a:stretch>
                  <a:fillRect/>
                </a:stretch>
              </p:blipFill>
              <p:spPr>
                <a:xfrm>
                  <a:off x="5903967" y="2035342"/>
                  <a:ext cx="238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6943" name="Freihand 166942">
                  <a:extLst>
                    <a:ext uri="{FF2B5EF4-FFF2-40B4-BE49-F238E27FC236}">
                      <a16:creationId xmlns:a16="http://schemas.microsoft.com/office/drawing/2014/main" id="{03B5B79A-0EB1-2502-FC38-977972CE1D9B}"/>
                    </a:ext>
                  </a:extLst>
                </p14:cNvPr>
                <p14:cNvContentPartPr/>
                <p14:nvPr/>
              </p14:nvContentPartPr>
              <p14:xfrm>
                <a:off x="6575367" y="2160982"/>
                <a:ext cx="82440" cy="134280"/>
              </p14:xfrm>
            </p:contentPart>
          </mc:Choice>
          <mc:Fallback xmlns="">
            <p:pic>
              <p:nvPicPr>
                <p:cNvPr id="166943" name="Freihand 166942">
                  <a:extLst>
                    <a:ext uri="{FF2B5EF4-FFF2-40B4-BE49-F238E27FC236}">
                      <a16:creationId xmlns:a16="http://schemas.microsoft.com/office/drawing/2014/main" id="{03B5B79A-0EB1-2502-FC38-977972CE1D9B}"/>
                    </a:ext>
                  </a:extLst>
                </p:cNvPr>
                <p:cNvPicPr/>
                <p:nvPr/>
              </p:nvPicPr>
              <p:blipFill>
                <a:blip r:embed="rId151"/>
                <a:stretch>
                  <a:fillRect/>
                </a:stretch>
              </p:blipFill>
              <p:spPr>
                <a:xfrm>
                  <a:off x="6566367" y="2152342"/>
                  <a:ext cx="100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944" name="Freihand 166943">
                  <a:extLst>
                    <a:ext uri="{FF2B5EF4-FFF2-40B4-BE49-F238E27FC236}">
                      <a16:creationId xmlns:a16="http://schemas.microsoft.com/office/drawing/2014/main" id="{BADD1F0C-8D26-8948-9A84-627698483C1F}"/>
                    </a:ext>
                  </a:extLst>
                </p14:cNvPr>
                <p14:cNvContentPartPr/>
                <p14:nvPr/>
              </p14:nvContentPartPr>
              <p14:xfrm>
                <a:off x="6606687" y="2172862"/>
                <a:ext cx="94320" cy="209160"/>
              </p14:xfrm>
            </p:contentPart>
          </mc:Choice>
          <mc:Fallback xmlns="">
            <p:pic>
              <p:nvPicPr>
                <p:cNvPr id="166944" name="Freihand 166943">
                  <a:extLst>
                    <a:ext uri="{FF2B5EF4-FFF2-40B4-BE49-F238E27FC236}">
                      <a16:creationId xmlns:a16="http://schemas.microsoft.com/office/drawing/2014/main" id="{BADD1F0C-8D26-8948-9A84-627698483C1F}"/>
                    </a:ext>
                  </a:extLst>
                </p:cNvPr>
                <p:cNvPicPr/>
                <p:nvPr/>
              </p:nvPicPr>
              <p:blipFill>
                <a:blip r:embed="rId153"/>
                <a:stretch>
                  <a:fillRect/>
                </a:stretch>
              </p:blipFill>
              <p:spPr>
                <a:xfrm>
                  <a:off x="6598047" y="2163862"/>
                  <a:ext cx="11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6945" name="Freihand 166944">
                  <a:extLst>
                    <a:ext uri="{FF2B5EF4-FFF2-40B4-BE49-F238E27FC236}">
                      <a16:creationId xmlns:a16="http://schemas.microsoft.com/office/drawing/2014/main" id="{85F9C2DB-17D6-7EA8-6339-CE50B251D15D}"/>
                    </a:ext>
                  </a:extLst>
                </p14:cNvPr>
                <p14:cNvContentPartPr/>
                <p14:nvPr/>
              </p14:nvContentPartPr>
              <p14:xfrm>
                <a:off x="6758607" y="2196262"/>
                <a:ext cx="47520" cy="145080"/>
              </p14:xfrm>
            </p:contentPart>
          </mc:Choice>
          <mc:Fallback xmlns="">
            <p:pic>
              <p:nvPicPr>
                <p:cNvPr id="166945" name="Freihand 166944">
                  <a:extLst>
                    <a:ext uri="{FF2B5EF4-FFF2-40B4-BE49-F238E27FC236}">
                      <a16:creationId xmlns:a16="http://schemas.microsoft.com/office/drawing/2014/main" id="{85F9C2DB-17D6-7EA8-6339-CE50B251D15D}"/>
                    </a:ext>
                  </a:extLst>
                </p:cNvPr>
                <p:cNvPicPr/>
                <p:nvPr/>
              </p:nvPicPr>
              <p:blipFill>
                <a:blip r:embed="rId155"/>
                <a:stretch>
                  <a:fillRect/>
                </a:stretch>
              </p:blipFill>
              <p:spPr>
                <a:xfrm>
                  <a:off x="6749607" y="2187262"/>
                  <a:ext cx="6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6946" name="Freihand 166945">
                  <a:extLst>
                    <a:ext uri="{FF2B5EF4-FFF2-40B4-BE49-F238E27FC236}">
                      <a16:creationId xmlns:a16="http://schemas.microsoft.com/office/drawing/2014/main" id="{271C7911-52BC-CEA7-305F-344C9AD7D282}"/>
                    </a:ext>
                  </a:extLst>
                </p14:cNvPr>
                <p14:cNvContentPartPr/>
                <p14:nvPr/>
              </p14:nvContentPartPr>
              <p14:xfrm>
                <a:off x="6709647" y="2098702"/>
                <a:ext cx="162360" cy="156960"/>
              </p14:xfrm>
            </p:contentPart>
          </mc:Choice>
          <mc:Fallback xmlns="">
            <p:pic>
              <p:nvPicPr>
                <p:cNvPr id="166946" name="Freihand 166945">
                  <a:extLst>
                    <a:ext uri="{FF2B5EF4-FFF2-40B4-BE49-F238E27FC236}">
                      <a16:creationId xmlns:a16="http://schemas.microsoft.com/office/drawing/2014/main" id="{271C7911-52BC-CEA7-305F-344C9AD7D282}"/>
                    </a:ext>
                  </a:extLst>
                </p:cNvPr>
                <p:cNvPicPr/>
                <p:nvPr/>
              </p:nvPicPr>
              <p:blipFill>
                <a:blip r:embed="rId157"/>
                <a:stretch>
                  <a:fillRect/>
                </a:stretch>
              </p:blipFill>
              <p:spPr>
                <a:xfrm>
                  <a:off x="6700647" y="2090062"/>
                  <a:ext cx="180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6947" name="Freihand 166946">
                  <a:extLst>
                    <a:ext uri="{FF2B5EF4-FFF2-40B4-BE49-F238E27FC236}">
                      <a16:creationId xmlns:a16="http://schemas.microsoft.com/office/drawing/2014/main" id="{12296BC8-7904-BD62-8B96-1EDC8E6612EB}"/>
                    </a:ext>
                  </a:extLst>
                </p14:cNvPr>
                <p14:cNvContentPartPr/>
                <p14:nvPr/>
              </p14:nvContentPartPr>
              <p14:xfrm>
                <a:off x="7043367" y="2231902"/>
                <a:ext cx="206640" cy="28800"/>
              </p14:xfrm>
            </p:contentPart>
          </mc:Choice>
          <mc:Fallback xmlns="">
            <p:pic>
              <p:nvPicPr>
                <p:cNvPr id="166947" name="Freihand 166946">
                  <a:extLst>
                    <a:ext uri="{FF2B5EF4-FFF2-40B4-BE49-F238E27FC236}">
                      <a16:creationId xmlns:a16="http://schemas.microsoft.com/office/drawing/2014/main" id="{12296BC8-7904-BD62-8B96-1EDC8E6612EB}"/>
                    </a:ext>
                  </a:extLst>
                </p:cNvPr>
                <p:cNvPicPr/>
                <p:nvPr/>
              </p:nvPicPr>
              <p:blipFill>
                <a:blip r:embed="rId159"/>
                <a:stretch>
                  <a:fillRect/>
                </a:stretch>
              </p:blipFill>
              <p:spPr>
                <a:xfrm>
                  <a:off x="7034367" y="2223262"/>
                  <a:ext cx="224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6948" name="Freihand 166947">
                  <a:extLst>
                    <a:ext uri="{FF2B5EF4-FFF2-40B4-BE49-F238E27FC236}">
                      <a16:creationId xmlns:a16="http://schemas.microsoft.com/office/drawing/2014/main" id="{848F2674-ECA8-77FA-6D6D-DBA275DD52AD}"/>
                    </a:ext>
                  </a:extLst>
                </p14:cNvPr>
                <p14:cNvContentPartPr/>
                <p14:nvPr/>
              </p14:nvContentPartPr>
              <p14:xfrm>
                <a:off x="7035447" y="2150542"/>
                <a:ext cx="366480" cy="183960"/>
              </p14:xfrm>
            </p:contentPart>
          </mc:Choice>
          <mc:Fallback xmlns="">
            <p:pic>
              <p:nvPicPr>
                <p:cNvPr id="166948" name="Freihand 166947">
                  <a:extLst>
                    <a:ext uri="{FF2B5EF4-FFF2-40B4-BE49-F238E27FC236}">
                      <a16:creationId xmlns:a16="http://schemas.microsoft.com/office/drawing/2014/main" id="{848F2674-ECA8-77FA-6D6D-DBA275DD52AD}"/>
                    </a:ext>
                  </a:extLst>
                </p:cNvPr>
                <p:cNvPicPr/>
                <p:nvPr/>
              </p:nvPicPr>
              <p:blipFill>
                <a:blip r:embed="rId161"/>
                <a:stretch>
                  <a:fillRect/>
                </a:stretch>
              </p:blipFill>
              <p:spPr>
                <a:xfrm>
                  <a:off x="7026807" y="2141902"/>
                  <a:ext cx="384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6949" name="Freihand 166948">
                  <a:extLst>
                    <a:ext uri="{FF2B5EF4-FFF2-40B4-BE49-F238E27FC236}">
                      <a16:creationId xmlns:a16="http://schemas.microsoft.com/office/drawing/2014/main" id="{19A6B490-3C50-C887-54F1-60D5854B8470}"/>
                    </a:ext>
                  </a:extLst>
                </p14:cNvPr>
                <p14:cNvContentPartPr/>
                <p14:nvPr/>
              </p14:nvContentPartPr>
              <p14:xfrm>
                <a:off x="7619007" y="2178982"/>
                <a:ext cx="164160" cy="140040"/>
              </p14:xfrm>
            </p:contentPart>
          </mc:Choice>
          <mc:Fallback xmlns="">
            <p:pic>
              <p:nvPicPr>
                <p:cNvPr id="166949" name="Freihand 166948">
                  <a:extLst>
                    <a:ext uri="{FF2B5EF4-FFF2-40B4-BE49-F238E27FC236}">
                      <a16:creationId xmlns:a16="http://schemas.microsoft.com/office/drawing/2014/main" id="{19A6B490-3C50-C887-54F1-60D5854B8470}"/>
                    </a:ext>
                  </a:extLst>
                </p:cNvPr>
                <p:cNvPicPr/>
                <p:nvPr/>
              </p:nvPicPr>
              <p:blipFill>
                <a:blip r:embed="rId163"/>
                <a:stretch>
                  <a:fillRect/>
                </a:stretch>
              </p:blipFill>
              <p:spPr>
                <a:xfrm>
                  <a:off x="7610007" y="2170342"/>
                  <a:ext cx="181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6950" name="Freihand 166949">
                  <a:extLst>
                    <a:ext uri="{FF2B5EF4-FFF2-40B4-BE49-F238E27FC236}">
                      <a16:creationId xmlns:a16="http://schemas.microsoft.com/office/drawing/2014/main" id="{EB1DD922-8FE8-7C6B-7FCA-A565F798CAF7}"/>
                    </a:ext>
                  </a:extLst>
                </p14:cNvPr>
                <p14:cNvContentPartPr/>
                <p14:nvPr/>
              </p14:nvContentPartPr>
              <p14:xfrm>
                <a:off x="7915287" y="2213542"/>
                <a:ext cx="30960" cy="117360"/>
              </p14:xfrm>
            </p:contentPart>
          </mc:Choice>
          <mc:Fallback xmlns="">
            <p:pic>
              <p:nvPicPr>
                <p:cNvPr id="166950" name="Freihand 166949">
                  <a:extLst>
                    <a:ext uri="{FF2B5EF4-FFF2-40B4-BE49-F238E27FC236}">
                      <a16:creationId xmlns:a16="http://schemas.microsoft.com/office/drawing/2014/main" id="{EB1DD922-8FE8-7C6B-7FCA-A565F798CAF7}"/>
                    </a:ext>
                  </a:extLst>
                </p:cNvPr>
                <p:cNvPicPr/>
                <p:nvPr/>
              </p:nvPicPr>
              <p:blipFill>
                <a:blip r:embed="rId165"/>
                <a:stretch>
                  <a:fillRect/>
                </a:stretch>
              </p:blipFill>
              <p:spPr>
                <a:xfrm>
                  <a:off x="7906647" y="2204542"/>
                  <a:ext cx="48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6951" name="Freihand 166950">
                  <a:extLst>
                    <a:ext uri="{FF2B5EF4-FFF2-40B4-BE49-F238E27FC236}">
                      <a16:creationId xmlns:a16="http://schemas.microsoft.com/office/drawing/2014/main" id="{FA4265CF-0CC4-50BD-D548-0AAF021030E0}"/>
                    </a:ext>
                  </a:extLst>
                </p14:cNvPr>
                <p14:cNvContentPartPr/>
                <p14:nvPr/>
              </p14:nvContentPartPr>
              <p14:xfrm>
                <a:off x="7831047" y="2086462"/>
                <a:ext cx="228600" cy="138960"/>
              </p14:xfrm>
            </p:contentPart>
          </mc:Choice>
          <mc:Fallback xmlns="">
            <p:pic>
              <p:nvPicPr>
                <p:cNvPr id="166951" name="Freihand 166950">
                  <a:extLst>
                    <a:ext uri="{FF2B5EF4-FFF2-40B4-BE49-F238E27FC236}">
                      <a16:creationId xmlns:a16="http://schemas.microsoft.com/office/drawing/2014/main" id="{FA4265CF-0CC4-50BD-D548-0AAF021030E0}"/>
                    </a:ext>
                  </a:extLst>
                </p:cNvPr>
                <p:cNvPicPr/>
                <p:nvPr/>
              </p:nvPicPr>
              <p:blipFill>
                <a:blip r:embed="rId167"/>
                <a:stretch>
                  <a:fillRect/>
                </a:stretch>
              </p:blipFill>
              <p:spPr>
                <a:xfrm>
                  <a:off x="7822047" y="2077462"/>
                  <a:ext cx="246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6960" name="Freihand 166959">
                  <a:extLst>
                    <a:ext uri="{FF2B5EF4-FFF2-40B4-BE49-F238E27FC236}">
                      <a16:creationId xmlns:a16="http://schemas.microsoft.com/office/drawing/2014/main" id="{0EF33436-26FD-4153-E156-B72B35C7DACE}"/>
                    </a:ext>
                  </a:extLst>
                </p14:cNvPr>
                <p14:cNvContentPartPr/>
                <p14:nvPr/>
              </p14:nvContentPartPr>
              <p14:xfrm>
                <a:off x="7657887" y="2508022"/>
                <a:ext cx="280800" cy="5760"/>
              </p14:xfrm>
            </p:contentPart>
          </mc:Choice>
          <mc:Fallback xmlns="">
            <p:pic>
              <p:nvPicPr>
                <p:cNvPr id="166960" name="Freihand 166959">
                  <a:extLst>
                    <a:ext uri="{FF2B5EF4-FFF2-40B4-BE49-F238E27FC236}">
                      <a16:creationId xmlns:a16="http://schemas.microsoft.com/office/drawing/2014/main" id="{0EF33436-26FD-4153-E156-B72B35C7DACE}"/>
                    </a:ext>
                  </a:extLst>
                </p:cNvPr>
                <p:cNvPicPr/>
                <p:nvPr/>
              </p:nvPicPr>
              <p:blipFill>
                <a:blip r:embed="rId169"/>
                <a:stretch>
                  <a:fillRect/>
                </a:stretch>
              </p:blipFill>
              <p:spPr>
                <a:xfrm>
                  <a:off x="7648887" y="2499382"/>
                  <a:ext cx="298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6961" name="Freihand 166960">
                  <a:extLst>
                    <a:ext uri="{FF2B5EF4-FFF2-40B4-BE49-F238E27FC236}">
                      <a16:creationId xmlns:a16="http://schemas.microsoft.com/office/drawing/2014/main" id="{35EF1309-567C-8785-1881-F9E33532860E}"/>
                    </a:ext>
                  </a:extLst>
                </p14:cNvPr>
                <p14:cNvContentPartPr/>
                <p14:nvPr/>
              </p14:nvContentPartPr>
              <p14:xfrm>
                <a:off x="7576527" y="2411182"/>
                <a:ext cx="214920" cy="158760"/>
              </p14:xfrm>
            </p:contentPart>
          </mc:Choice>
          <mc:Fallback xmlns="">
            <p:pic>
              <p:nvPicPr>
                <p:cNvPr id="166961" name="Freihand 166960">
                  <a:extLst>
                    <a:ext uri="{FF2B5EF4-FFF2-40B4-BE49-F238E27FC236}">
                      <a16:creationId xmlns:a16="http://schemas.microsoft.com/office/drawing/2014/main" id="{35EF1309-567C-8785-1881-F9E33532860E}"/>
                    </a:ext>
                  </a:extLst>
                </p:cNvPr>
                <p:cNvPicPr/>
                <p:nvPr/>
              </p:nvPicPr>
              <p:blipFill>
                <a:blip r:embed="rId171"/>
                <a:stretch>
                  <a:fillRect/>
                </a:stretch>
              </p:blipFill>
              <p:spPr>
                <a:xfrm>
                  <a:off x="7567887" y="2402182"/>
                  <a:ext cx="232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6963" name="Freihand 166962">
                  <a:extLst>
                    <a:ext uri="{FF2B5EF4-FFF2-40B4-BE49-F238E27FC236}">
                      <a16:creationId xmlns:a16="http://schemas.microsoft.com/office/drawing/2014/main" id="{8E6747F4-21E7-EE1B-4F36-9846733376CB}"/>
                    </a:ext>
                  </a:extLst>
                </p14:cNvPr>
                <p14:cNvContentPartPr/>
                <p14:nvPr/>
              </p14:nvContentPartPr>
              <p14:xfrm>
                <a:off x="8092767" y="2477422"/>
                <a:ext cx="111240" cy="101520"/>
              </p14:xfrm>
            </p:contentPart>
          </mc:Choice>
          <mc:Fallback xmlns="">
            <p:pic>
              <p:nvPicPr>
                <p:cNvPr id="166963" name="Freihand 166962">
                  <a:extLst>
                    <a:ext uri="{FF2B5EF4-FFF2-40B4-BE49-F238E27FC236}">
                      <a16:creationId xmlns:a16="http://schemas.microsoft.com/office/drawing/2014/main" id="{8E6747F4-21E7-EE1B-4F36-9846733376CB}"/>
                    </a:ext>
                  </a:extLst>
                </p:cNvPr>
                <p:cNvPicPr/>
                <p:nvPr/>
              </p:nvPicPr>
              <p:blipFill>
                <a:blip r:embed="rId173"/>
                <a:stretch>
                  <a:fillRect/>
                </a:stretch>
              </p:blipFill>
              <p:spPr>
                <a:xfrm>
                  <a:off x="8084127" y="2468422"/>
                  <a:ext cx="128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6964" name="Freihand 166963">
                  <a:extLst>
                    <a:ext uri="{FF2B5EF4-FFF2-40B4-BE49-F238E27FC236}">
                      <a16:creationId xmlns:a16="http://schemas.microsoft.com/office/drawing/2014/main" id="{CBE53C35-F0EA-A706-1C72-4AC6A4E6AD08}"/>
                    </a:ext>
                  </a:extLst>
                </p14:cNvPr>
                <p14:cNvContentPartPr/>
                <p14:nvPr/>
              </p14:nvContentPartPr>
              <p14:xfrm>
                <a:off x="8261247" y="2338462"/>
                <a:ext cx="246960" cy="234720"/>
              </p14:xfrm>
            </p:contentPart>
          </mc:Choice>
          <mc:Fallback xmlns="">
            <p:pic>
              <p:nvPicPr>
                <p:cNvPr id="166964" name="Freihand 166963">
                  <a:extLst>
                    <a:ext uri="{FF2B5EF4-FFF2-40B4-BE49-F238E27FC236}">
                      <a16:creationId xmlns:a16="http://schemas.microsoft.com/office/drawing/2014/main" id="{CBE53C35-F0EA-A706-1C72-4AC6A4E6AD08}"/>
                    </a:ext>
                  </a:extLst>
                </p:cNvPr>
                <p:cNvPicPr/>
                <p:nvPr/>
              </p:nvPicPr>
              <p:blipFill>
                <a:blip r:embed="rId175"/>
                <a:stretch>
                  <a:fillRect/>
                </a:stretch>
              </p:blipFill>
              <p:spPr>
                <a:xfrm>
                  <a:off x="8252247" y="2329462"/>
                  <a:ext cx="264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6965" name="Freihand 166964">
                  <a:extLst>
                    <a:ext uri="{FF2B5EF4-FFF2-40B4-BE49-F238E27FC236}">
                      <a16:creationId xmlns:a16="http://schemas.microsoft.com/office/drawing/2014/main" id="{7B3C3AA9-95E3-F866-E8A5-5C3525C1EF9B}"/>
                    </a:ext>
                  </a:extLst>
                </p14:cNvPr>
                <p14:cNvContentPartPr/>
                <p14:nvPr/>
              </p14:nvContentPartPr>
              <p14:xfrm>
                <a:off x="8473647" y="2418382"/>
                <a:ext cx="27720" cy="37440"/>
              </p14:xfrm>
            </p:contentPart>
          </mc:Choice>
          <mc:Fallback xmlns="">
            <p:pic>
              <p:nvPicPr>
                <p:cNvPr id="166965" name="Freihand 166964">
                  <a:extLst>
                    <a:ext uri="{FF2B5EF4-FFF2-40B4-BE49-F238E27FC236}">
                      <a16:creationId xmlns:a16="http://schemas.microsoft.com/office/drawing/2014/main" id="{7B3C3AA9-95E3-F866-E8A5-5C3525C1EF9B}"/>
                    </a:ext>
                  </a:extLst>
                </p:cNvPr>
                <p:cNvPicPr/>
                <p:nvPr/>
              </p:nvPicPr>
              <p:blipFill>
                <a:blip r:embed="rId177"/>
                <a:stretch>
                  <a:fillRect/>
                </a:stretch>
              </p:blipFill>
              <p:spPr>
                <a:xfrm>
                  <a:off x="8465007" y="2409382"/>
                  <a:ext cx="45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966" name="Freihand 166965">
                  <a:extLst>
                    <a:ext uri="{FF2B5EF4-FFF2-40B4-BE49-F238E27FC236}">
                      <a16:creationId xmlns:a16="http://schemas.microsoft.com/office/drawing/2014/main" id="{4A61459F-1F10-8F12-04AD-3FF4A652AFC8}"/>
                    </a:ext>
                  </a:extLst>
                </p14:cNvPr>
                <p14:cNvContentPartPr/>
                <p14:nvPr/>
              </p14:nvContentPartPr>
              <p14:xfrm>
                <a:off x="8488047" y="2507302"/>
                <a:ext cx="131400" cy="203040"/>
              </p14:xfrm>
            </p:contentPart>
          </mc:Choice>
          <mc:Fallback xmlns="">
            <p:pic>
              <p:nvPicPr>
                <p:cNvPr id="166966" name="Freihand 166965">
                  <a:extLst>
                    <a:ext uri="{FF2B5EF4-FFF2-40B4-BE49-F238E27FC236}">
                      <a16:creationId xmlns:a16="http://schemas.microsoft.com/office/drawing/2014/main" id="{4A61459F-1F10-8F12-04AD-3FF4A652AFC8}"/>
                    </a:ext>
                  </a:extLst>
                </p:cNvPr>
                <p:cNvPicPr/>
                <p:nvPr/>
              </p:nvPicPr>
              <p:blipFill>
                <a:blip r:embed="rId179"/>
                <a:stretch>
                  <a:fillRect/>
                </a:stretch>
              </p:blipFill>
              <p:spPr>
                <a:xfrm>
                  <a:off x="8479047" y="2498662"/>
                  <a:ext cx="149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967" name="Freihand 166966">
                  <a:extLst>
                    <a:ext uri="{FF2B5EF4-FFF2-40B4-BE49-F238E27FC236}">
                      <a16:creationId xmlns:a16="http://schemas.microsoft.com/office/drawing/2014/main" id="{AD67B9E2-765A-44D9-B1A5-B59BF98B9DC3}"/>
                    </a:ext>
                  </a:extLst>
                </p14:cNvPr>
                <p14:cNvContentPartPr/>
                <p14:nvPr/>
              </p14:nvContentPartPr>
              <p14:xfrm>
                <a:off x="8634567" y="2367262"/>
                <a:ext cx="91800" cy="204480"/>
              </p14:xfrm>
            </p:contentPart>
          </mc:Choice>
          <mc:Fallback xmlns="">
            <p:pic>
              <p:nvPicPr>
                <p:cNvPr id="166967" name="Freihand 166966">
                  <a:extLst>
                    <a:ext uri="{FF2B5EF4-FFF2-40B4-BE49-F238E27FC236}">
                      <a16:creationId xmlns:a16="http://schemas.microsoft.com/office/drawing/2014/main" id="{AD67B9E2-765A-44D9-B1A5-B59BF98B9DC3}"/>
                    </a:ext>
                  </a:extLst>
                </p:cNvPr>
                <p:cNvPicPr/>
                <p:nvPr/>
              </p:nvPicPr>
              <p:blipFill>
                <a:blip r:embed="rId181"/>
                <a:stretch>
                  <a:fillRect/>
                </a:stretch>
              </p:blipFill>
              <p:spPr>
                <a:xfrm>
                  <a:off x="8625567" y="2358622"/>
                  <a:ext cx="109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6968" name="Freihand 166967">
                  <a:extLst>
                    <a:ext uri="{FF2B5EF4-FFF2-40B4-BE49-F238E27FC236}">
                      <a16:creationId xmlns:a16="http://schemas.microsoft.com/office/drawing/2014/main" id="{6C79F601-5065-B8C2-5261-9C222A37C82F}"/>
                    </a:ext>
                  </a:extLst>
                </p14:cNvPr>
                <p14:cNvContentPartPr/>
                <p14:nvPr/>
              </p14:nvContentPartPr>
              <p14:xfrm>
                <a:off x="8908887" y="2450062"/>
                <a:ext cx="105480" cy="77400"/>
              </p14:xfrm>
            </p:contentPart>
          </mc:Choice>
          <mc:Fallback xmlns="">
            <p:pic>
              <p:nvPicPr>
                <p:cNvPr id="166968" name="Freihand 166967">
                  <a:extLst>
                    <a:ext uri="{FF2B5EF4-FFF2-40B4-BE49-F238E27FC236}">
                      <a16:creationId xmlns:a16="http://schemas.microsoft.com/office/drawing/2014/main" id="{6C79F601-5065-B8C2-5261-9C222A37C82F}"/>
                    </a:ext>
                  </a:extLst>
                </p:cNvPr>
                <p:cNvPicPr/>
                <p:nvPr/>
              </p:nvPicPr>
              <p:blipFill>
                <a:blip r:embed="rId183"/>
                <a:stretch>
                  <a:fillRect/>
                </a:stretch>
              </p:blipFill>
              <p:spPr>
                <a:xfrm>
                  <a:off x="8899887" y="2441062"/>
                  <a:ext cx="123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6969" name="Freihand 166968">
                  <a:extLst>
                    <a:ext uri="{FF2B5EF4-FFF2-40B4-BE49-F238E27FC236}">
                      <a16:creationId xmlns:a16="http://schemas.microsoft.com/office/drawing/2014/main" id="{212B7768-8132-AEA8-643E-8059870A0C48}"/>
                    </a:ext>
                  </a:extLst>
                </p14:cNvPr>
                <p14:cNvContentPartPr/>
                <p14:nvPr/>
              </p14:nvContentPartPr>
              <p14:xfrm>
                <a:off x="8984487" y="2471662"/>
                <a:ext cx="57600" cy="205920"/>
              </p14:xfrm>
            </p:contentPart>
          </mc:Choice>
          <mc:Fallback xmlns="">
            <p:pic>
              <p:nvPicPr>
                <p:cNvPr id="166969" name="Freihand 166968">
                  <a:extLst>
                    <a:ext uri="{FF2B5EF4-FFF2-40B4-BE49-F238E27FC236}">
                      <a16:creationId xmlns:a16="http://schemas.microsoft.com/office/drawing/2014/main" id="{212B7768-8132-AEA8-643E-8059870A0C48}"/>
                    </a:ext>
                  </a:extLst>
                </p:cNvPr>
                <p:cNvPicPr/>
                <p:nvPr/>
              </p:nvPicPr>
              <p:blipFill>
                <a:blip r:embed="rId185"/>
                <a:stretch>
                  <a:fillRect/>
                </a:stretch>
              </p:blipFill>
              <p:spPr>
                <a:xfrm>
                  <a:off x="8975487" y="2463022"/>
                  <a:ext cx="75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6970" name="Freihand 166969">
                  <a:extLst>
                    <a:ext uri="{FF2B5EF4-FFF2-40B4-BE49-F238E27FC236}">
                      <a16:creationId xmlns:a16="http://schemas.microsoft.com/office/drawing/2014/main" id="{F9646173-DF99-8313-8F97-3B6DF290377B}"/>
                    </a:ext>
                  </a:extLst>
                </p14:cNvPr>
                <p14:cNvContentPartPr/>
                <p14:nvPr/>
              </p14:nvContentPartPr>
              <p14:xfrm>
                <a:off x="9252327" y="2450782"/>
                <a:ext cx="409320" cy="126360"/>
              </p14:xfrm>
            </p:contentPart>
          </mc:Choice>
          <mc:Fallback xmlns="">
            <p:pic>
              <p:nvPicPr>
                <p:cNvPr id="166970" name="Freihand 166969">
                  <a:extLst>
                    <a:ext uri="{FF2B5EF4-FFF2-40B4-BE49-F238E27FC236}">
                      <a16:creationId xmlns:a16="http://schemas.microsoft.com/office/drawing/2014/main" id="{F9646173-DF99-8313-8F97-3B6DF290377B}"/>
                    </a:ext>
                  </a:extLst>
                </p:cNvPr>
                <p:cNvPicPr/>
                <p:nvPr/>
              </p:nvPicPr>
              <p:blipFill>
                <a:blip r:embed="rId187"/>
                <a:stretch>
                  <a:fillRect/>
                </a:stretch>
              </p:blipFill>
              <p:spPr>
                <a:xfrm>
                  <a:off x="9243327" y="2441782"/>
                  <a:ext cx="426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6971" name="Freihand 166970">
                  <a:extLst>
                    <a:ext uri="{FF2B5EF4-FFF2-40B4-BE49-F238E27FC236}">
                      <a16:creationId xmlns:a16="http://schemas.microsoft.com/office/drawing/2014/main" id="{C49CB166-8279-2A94-E10D-EDCDEA191014}"/>
                    </a:ext>
                  </a:extLst>
                </p14:cNvPr>
                <p14:cNvContentPartPr/>
                <p14:nvPr/>
              </p14:nvContentPartPr>
              <p14:xfrm>
                <a:off x="9890967" y="2438902"/>
                <a:ext cx="171720" cy="145440"/>
              </p14:xfrm>
            </p:contentPart>
          </mc:Choice>
          <mc:Fallback xmlns="">
            <p:pic>
              <p:nvPicPr>
                <p:cNvPr id="166971" name="Freihand 166970">
                  <a:extLst>
                    <a:ext uri="{FF2B5EF4-FFF2-40B4-BE49-F238E27FC236}">
                      <a16:creationId xmlns:a16="http://schemas.microsoft.com/office/drawing/2014/main" id="{C49CB166-8279-2A94-E10D-EDCDEA191014}"/>
                    </a:ext>
                  </a:extLst>
                </p:cNvPr>
                <p:cNvPicPr/>
                <p:nvPr/>
              </p:nvPicPr>
              <p:blipFill>
                <a:blip r:embed="rId189"/>
                <a:stretch>
                  <a:fillRect/>
                </a:stretch>
              </p:blipFill>
              <p:spPr>
                <a:xfrm>
                  <a:off x="9882327" y="2430262"/>
                  <a:ext cx="189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6972" name="Freihand 166971">
                  <a:extLst>
                    <a:ext uri="{FF2B5EF4-FFF2-40B4-BE49-F238E27FC236}">
                      <a16:creationId xmlns:a16="http://schemas.microsoft.com/office/drawing/2014/main" id="{87B8FC32-D483-2D51-5038-C7523EBDC6CD}"/>
                    </a:ext>
                  </a:extLst>
                </p14:cNvPr>
                <p14:cNvContentPartPr/>
                <p14:nvPr/>
              </p14:nvContentPartPr>
              <p14:xfrm>
                <a:off x="10250247" y="2420902"/>
                <a:ext cx="114120" cy="141840"/>
              </p14:xfrm>
            </p:contentPart>
          </mc:Choice>
          <mc:Fallback xmlns="">
            <p:pic>
              <p:nvPicPr>
                <p:cNvPr id="166972" name="Freihand 166971">
                  <a:extLst>
                    <a:ext uri="{FF2B5EF4-FFF2-40B4-BE49-F238E27FC236}">
                      <a16:creationId xmlns:a16="http://schemas.microsoft.com/office/drawing/2014/main" id="{87B8FC32-D483-2D51-5038-C7523EBDC6CD}"/>
                    </a:ext>
                  </a:extLst>
                </p:cNvPr>
                <p:cNvPicPr/>
                <p:nvPr/>
              </p:nvPicPr>
              <p:blipFill>
                <a:blip r:embed="rId191"/>
                <a:stretch>
                  <a:fillRect/>
                </a:stretch>
              </p:blipFill>
              <p:spPr>
                <a:xfrm>
                  <a:off x="10241247" y="2412262"/>
                  <a:ext cx="131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6973" name="Freihand 166972">
                  <a:extLst>
                    <a:ext uri="{FF2B5EF4-FFF2-40B4-BE49-F238E27FC236}">
                      <a16:creationId xmlns:a16="http://schemas.microsoft.com/office/drawing/2014/main" id="{957CD09A-7495-AC85-0F67-AD156D3734C7}"/>
                    </a:ext>
                  </a:extLst>
                </p14:cNvPr>
                <p14:cNvContentPartPr/>
                <p14:nvPr/>
              </p14:nvContentPartPr>
              <p14:xfrm>
                <a:off x="10160967" y="2465542"/>
                <a:ext cx="236160" cy="63000"/>
              </p14:xfrm>
            </p:contentPart>
          </mc:Choice>
          <mc:Fallback xmlns="">
            <p:pic>
              <p:nvPicPr>
                <p:cNvPr id="166973" name="Freihand 166972">
                  <a:extLst>
                    <a:ext uri="{FF2B5EF4-FFF2-40B4-BE49-F238E27FC236}">
                      <a16:creationId xmlns:a16="http://schemas.microsoft.com/office/drawing/2014/main" id="{957CD09A-7495-AC85-0F67-AD156D3734C7}"/>
                    </a:ext>
                  </a:extLst>
                </p:cNvPr>
                <p:cNvPicPr/>
                <p:nvPr/>
              </p:nvPicPr>
              <p:blipFill>
                <a:blip r:embed="rId193"/>
                <a:stretch>
                  <a:fillRect/>
                </a:stretch>
              </p:blipFill>
              <p:spPr>
                <a:xfrm>
                  <a:off x="10151967" y="2456542"/>
                  <a:ext cx="253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6974" name="Freihand 166973">
                  <a:extLst>
                    <a:ext uri="{FF2B5EF4-FFF2-40B4-BE49-F238E27FC236}">
                      <a16:creationId xmlns:a16="http://schemas.microsoft.com/office/drawing/2014/main" id="{395F5975-FC13-2AC8-05AC-37EC8FA243F4}"/>
                    </a:ext>
                  </a:extLst>
                </p14:cNvPr>
                <p14:cNvContentPartPr/>
                <p14:nvPr/>
              </p14:nvContentPartPr>
              <p14:xfrm>
                <a:off x="10673967" y="2444662"/>
                <a:ext cx="112320" cy="109080"/>
              </p14:xfrm>
            </p:contentPart>
          </mc:Choice>
          <mc:Fallback xmlns="">
            <p:pic>
              <p:nvPicPr>
                <p:cNvPr id="166974" name="Freihand 166973">
                  <a:extLst>
                    <a:ext uri="{FF2B5EF4-FFF2-40B4-BE49-F238E27FC236}">
                      <a16:creationId xmlns:a16="http://schemas.microsoft.com/office/drawing/2014/main" id="{395F5975-FC13-2AC8-05AC-37EC8FA243F4}"/>
                    </a:ext>
                  </a:extLst>
                </p:cNvPr>
                <p:cNvPicPr/>
                <p:nvPr/>
              </p:nvPicPr>
              <p:blipFill>
                <a:blip r:embed="rId195"/>
                <a:stretch>
                  <a:fillRect/>
                </a:stretch>
              </p:blipFill>
              <p:spPr>
                <a:xfrm>
                  <a:off x="10665327" y="2436022"/>
                  <a:ext cx="129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975" name="Freihand 166974">
                  <a:extLst>
                    <a:ext uri="{FF2B5EF4-FFF2-40B4-BE49-F238E27FC236}">
                      <a16:creationId xmlns:a16="http://schemas.microsoft.com/office/drawing/2014/main" id="{6B71CB8B-43FD-1242-54CC-E12A8CA1B884}"/>
                    </a:ext>
                  </a:extLst>
                </p14:cNvPr>
                <p14:cNvContentPartPr/>
                <p14:nvPr/>
              </p14:nvContentPartPr>
              <p14:xfrm>
                <a:off x="10821567" y="2499022"/>
                <a:ext cx="92880" cy="36720"/>
              </p14:xfrm>
            </p:contentPart>
          </mc:Choice>
          <mc:Fallback xmlns="">
            <p:pic>
              <p:nvPicPr>
                <p:cNvPr id="166975" name="Freihand 166974">
                  <a:extLst>
                    <a:ext uri="{FF2B5EF4-FFF2-40B4-BE49-F238E27FC236}">
                      <a16:creationId xmlns:a16="http://schemas.microsoft.com/office/drawing/2014/main" id="{6B71CB8B-43FD-1242-54CC-E12A8CA1B884}"/>
                    </a:ext>
                  </a:extLst>
                </p:cNvPr>
                <p:cNvPicPr/>
                <p:nvPr/>
              </p:nvPicPr>
              <p:blipFill>
                <a:blip r:embed="rId197"/>
                <a:stretch>
                  <a:fillRect/>
                </a:stretch>
              </p:blipFill>
              <p:spPr>
                <a:xfrm>
                  <a:off x="10812927" y="2490382"/>
                  <a:ext cx="110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6976" name="Freihand 166975">
                  <a:extLst>
                    <a:ext uri="{FF2B5EF4-FFF2-40B4-BE49-F238E27FC236}">
                      <a16:creationId xmlns:a16="http://schemas.microsoft.com/office/drawing/2014/main" id="{A6B4F207-4950-EA83-ACDE-FB66DE7D8409}"/>
                    </a:ext>
                  </a:extLst>
                </p14:cNvPr>
                <p14:cNvContentPartPr/>
                <p14:nvPr/>
              </p14:nvContentPartPr>
              <p14:xfrm>
                <a:off x="11015607" y="2443582"/>
                <a:ext cx="97920" cy="124200"/>
              </p14:xfrm>
            </p:contentPart>
          </mc:Choice>
          <mc:Fallback xmlns="">
            <p:pic>
              <p:nvPicPr>
                <p:cNvPr id="166976" name="Freihand 166975">
                  <a:extLst>
                    <a:ext uri="{FF2B5EF4-FFF2-40B4-BE49-F238E27FC236}">
                      <a16:creationId xmlns:a16="http://schemas.microsoft.com/office/drawing/2014/main" id="{A6B4F207-4950-EA83-ACDE-FB66DE7D8409}"/>
                    </a:ext>
                  </a:extLst>
                </p:cNvPr>
                <p:cNvPicPr/>
                <p:nvPr/>
              </p:nvPicPr>
              <p:blipFill>
                <a:blip r:embed="rId199"/>
                <a:stretch>
                  <a:fillRect/>
                </a:stretch>
              </p:blipFill>
              <p:spPr>
                <a:xfrm>
                  <a:off x="11006967" y="2434942"/>
                  <a:ext cx="115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6977" name="Freihand 166976">
                  <a:extLst>
                    <a:ext uri="{FF2B5EF4-FFF2-40B4-BE49-F238E27FC236}">
                      <a16:creationId xmlns:a16="http://schemas.microsoft.com/office/drawing/2014/main" id="{27F5EC22-1F97-DB73-D9C9-E23455282A7F}"/>
                    </a:ext>
                  </a:extLst>
                </p14:cNvPr>
                <p14:cNvContentPartPr/>
                <p14:nvPr/>
              </p14:nvContentPartPr>
              <p14:xfrm>
                <a:off x="11186247" y="2326582"/>
                <a:ext cx="240120" cy="208440"/>
              </p14:xfrm>
            </p:contentPart>
          </mc:Choice>
          <mc:Fallback xmlns="">
            <p:pic>
              <p:nvPicPr>
                <p:cNvPr id="166977" name="Freihand 166976">
                  <a:extLst>
                    <a:ext uri="{FF2B5EF4-FFF2-40B4-BE49-F238E27FC236}">
                      <a16:creationId xmlns:a16="http://schemas.microsoft.com/office/drawing/2014/main" id="{27F5EC22-1F97-DB73-D9C9-E23455282A7F}"/>
                    </a:ext>
                  </a:extLst>
                </p:cNvPr>
                <p:cNvPicPr/>
                <p:nvPr/>
              </p:nvPicPr>
              <p:blipFill>
                <a:blip r:embed="rId201"/>
                <a:stretch>
                  <a:fillRect/>
                </a:stretch>
              </p:blipFill>
              <p:spPr>
                <a:xfrm>
                  <a:off x="11177607" y="2317582"/>
                  <a:ext cx="257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978" name="Freihand 166977">
                  <a:extLst>
                    <a:ext uri="{FF2B5EF4-FFF2-40B4-BE49-F238E27FC236}">
                      <a16:creationId xmlns:a16="http://schemas.microsoft.com/office/drawing/2014/main" id="{8ED45FB1-B48B-A492-1CC4-A7467F1EAA58}"/>
                    </a:ext>
                  </a:extLst>
                </p14:cNvPr>
                <p14:cNvContentPartPr/>
                <p14:nvPr/>
              </p14:nvContentPartPr>
              <p14:xfrm>
                <a:off x="11435007" y="2369062"/>
                <a:ext cx="62640" cy="61560"/>
              </p14:xfrm>
            </p:contentPart>
          </mc:Choice>
          <mc:Fallback xmlns="">
            <p:pic>
              <p:nvPicPr>
                <p:cNvPr id="166978" name="Freihand 166977">
                  <a:extLst>
                    <a:ext uri="{FF2B5EF4-FFF2-40B4-BE49-F238E27FC236}">
                      <a16:creationId xmlns:a16="http://schemas.microsoft.com/office/drawing/2014/main" id="{8ED45FB1-B48B-A492-1CC4-A7467F1EAA58}"/>
                    </a:ext>
                  </a:extLst>
                </p:cNvPr>
                <p:cNvPicPr/>
                <p:nvPr/>
              </p:nvPicPr>
              <p:blipFill>
                <a:blip r:embed="rId203"/>
                <a:stretch>
                  <a:fillRect/>
                </a:stretch>
              </p:blipFill>
              <p:spPr>
                <a:xfrm>
                  <a:off x="11426367" y="2360422"/>
                  <a:ext cx="80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6979" name="Freihand 166978">
                  <a:extLst>
                    <a:ext uri="{FF2B5EF4-FFF2-40B4-BE49-F238E27FC236}">
                      <a16:creationId xmlns:a16="http://schemas.microsoft.com/office/drawing/2014/main" id="{55564227-298C-5DF8-FAD2-F4B91272A5F5}"/>
                    </a:ext>
                  </a:extLst>
                </p14:cNvPr>
                <p14:cNvContentPartPr/>
                <p14:nvPr/>
              </p14:nvContentPartPr>
              <p14:xfrm>
                <a:off x="11465247" y="2355742"/>
                <a:ext cx="238320" cy="308880"/>
              </p14:xfrm>
            </p:contentPart>
          </mc:Choice>
          <mc:Fallback xmlns="">
            <p:pic>
              <p:nvPicPr>
                <p:cNvPr id="166979" name="Freihand 166978">
                  <a:extLst>
                    <a:ext uri="{FF2B5EF4-FFF2-40B4-BE49-F238E27FC236}">
                      <a16:creationId xmlns:a16="http://schemas.microsoft.com/office/drawing/2014/main" id="{55564227-298C-5DF8-FAD2-F4B91272A5F5}"/>
                    </a:ext>
                  </a:extLst>
                </p:cNvPr>
                <p:cNvPicPr/>
                <p:nvPr/>
              </p:nvPicPr>
              <p:blipFill>
                <a:blip r:embed="rId205"/>
                <a:stretch>
                  <a:fillRect/>
                </a:stretch>
              </p:blipFill>
              <p:spPr>
                <a:xfrm>
                  <a:off x="11456247" y="2346742"/>
                  <a:ext cx="2559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980" name="Freihand 166979">
                  <a:extLst>
                    <a:ext uri="{FF2B5EF4-FFF2-40B4-BE49-F238E27FC236}">
                      <a16:creationId xmlns:a16="http://schemas.microsoft.com/office/drawing/2014/main" id="{DD9B9D67-F942-C026-2482-E0F48E100720}"/>
                    </a:ext>
                  </a:extLst>
                </p14:cNvPr>
                <p14:cNvContentPartPr/>
                <p14:nvPr/>
              </p14:nvContentPartPr>
              <p14:xfrm>
                <a:off x="9710247" y="2770462"/>
                <a:ext cx="332640" cy="137880"/>
              </p14:xfrm>
            </p:contentPart>
          </mc:Choice>
          <mc:Fallback xmlns="">
            <p:pic>
              <p:nvPicPr>
                <p:cNvPr id="166980" name="Freihand 166979">
                  <a:extLst>
                    <a:ext uri="{FF2B5EF4-FFF2-40B4-BE49-F238E27FC236}">
                      <a16:creationId xmlns:a16="http://schemas.microsoft.com/office/drawing/2014/main" id="{DD9B9D67-F942-C026-2482-E0F48E100720}"/>
                    </a:ext>
                  </a:extLst>
                </p:cNvPr>
                <p:cNvPicPr/>
                <p:nvPr/>
              </p:nvPicPr>
              <p:blipFill>
                <a:blip r:embed="rId207"/>
                <a:stretch>
                  <a:fillRect/>
                </a:stretch>
              </p:blipFill>
              <p:spPr>
                <a:xfrm>
                  <a:off x="9701247" y="2761822"/>
                  <a:ext cx="350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6981" name="Freihand 166980">
                  <a:extLst>
                    <a:ext uri="{FF2B5EF4-FFF2-40B4-BE49-F238E27FC236}">
                      <a16:creationId xmlns:a16="http://schemas.microsoft.com/office/drawing/2014/main" id="{CA013425-78CB-A729-7222-6B5B3ED041CF}"/>
                    </a:ext>
                  </a:extLst>
                </p14:cNvPr>
                <p14:cNvContentPartPr/>
                <p14:nvPr/>
              </p14:nvContentPartPr>
              <p14:xfrm>
                <a:off x="10303527" y="2728702"/>
                <a:ext cx="137880" cy="149760"/>
              </p14:xfrm>
            </p:contentPart>
          </mc:Choice>
          <mc:Fallback xmlns="">
            <p:pic>
              <p:nvPicPr>
                <p:cNvPr id="166981" name="Freihand 166980">
                  <a:extLst>
                    <a:ext uri="{FF2B5EF4-FFF2-40B4-BE49-F238E27FC236}">
                      <a16:creationId xmlns:a16="http://schemas.microsoft.com/office/drawing/2014/main" id="{CA013425-78CB-A729-7222-6B5B3ED041CF}"/>
                    </a:ext>
                  </a:extLst>
                </p:cNvPr>
                <p:cNvPicPr/>
                <p:nvPr/>
              </p:nvPicPr>
              <p:blipFill>
                <a:blip r:embed="rId209"/>
                <a:stretch>
                  <a:fillRect/>
                </a:stretch>
              </p:blipFill>
              <p:spPr>
                <a:xfrm>
                  <a:off x="10294527" y="2720062"/>
                  <a:ext cx="155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982" name="Freihand 166981">
                  <a:extLst>
                    <a:ext uri="{FF2B5EF4-FFF2-40B4-BE49-F238E27FC236}">
                      <a16:creationId xmlns:a16="http://schemas.microsoft.com/office/drawing/2014/main" id="{FB80A47A-C978-56B8-CEED-2343594EC578}"/>
                    </a:ext>
                  </a:extLst>
                </p14:cNvPr>
                <p14:cNvContentPartPr/>
                <p14:nvPr/>
              </p14:nvContentPartPr>
              <p14:xfrm>
                <a:off x="10378407" y="2827702"/>
                <a:ext cx="67320" cy="58680"/>
              </p14:xfrm>
            </p:contentPart>
          </mc:Choice>
          <mc:Fallback xmlns="">
            <p:pic>
              <p:nvPicPr>
                <p:cNvPr id="166982" name="Freihand 166981">
                  <a:extLst>
                    <a:ext uri="{FF2B5EF4-FFF2-40B4-BE49-F238E27FC236}">
                      <a16:creationId xmlns:a16="http://schemas.microsoft.com/office/drawing/2014/main" id="{FB80A47A-C978-56B8-CEED-2343594EC578}"/>
                    </a:ext>
                  </a:extLst>
                </p:cNvPr>
                <p:cNvPicPr/>
                <p:nvPr/>
              </p:nvPicPr>
              <p:blipFill>
                <a:blip r:embed="rId211"/>
                <a:stretch>
                  <a:fillRect/>
                </a:stretch>
              </p:blipFill>
              <p:spPr>
                <a:xfrm>
                  <a:off x="10369407" y="2818702"/>
                  <a:ext cx="84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983" name="Freihand 166982">
                  <a:extLst>
                    <a:ext uri="{FF2B5EF4-FFF2-40B4-BE49-F238E27FC236}">
                      <a16:creationId xmlns:a16="http://schemas.microsoft.com/office/drawing/2014/main" id="{3D89735B-A41A-D7A5-0386-9C6BA577740A}"/>
                    </a:ext>
                  </a:extLst>
                </p14:cNvPr>
                <p14:cNvContentPartPr/>
                <p14:nvPr/>
              </p14:nvContentPartPr>
              <p14:xfrm>
                <a:off x="10431327" y="2797462"/>
                <a:ext cx="364680" cy="111960"/>
              </p14:xfrm>
            </p:contentPart>
          </mc:Choice>
          <mc:Fallback xmlns="">
            <p:pic>
              <p:nvPicPr>
                <p:cNvPr id="166983" name="Freihand 166982">
                  <a:extLst>
                    <a:ext uri="{FF2B5EF4-FFF2-40B4-BE49-F238E27FC236}">
                      <a16:creationId xmlns:a16="http://schemas.microsoft.com/office/drawing/2014/main" id="{3D89735B-A41A-D7A5-0386-9C6BA577740A}"/>
                    </a:ext>
                  </a:extLst>
                </p:cNvPr>
                <p:cNvPicPr/>
                <p:nvPr/>
              </p:nvPicPr>
              <p:blipFill>
                <a:blip r:embed="rId213"/>
                <a:stretch>
                  <a:fillRect/>
                </a:stretch>
              </p:blipFill>
              <p:spPr>
                <a:xfrm>
                  <a:off x="10422327" y="2788822"/>
                  <a:ext cx="382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984" name="Freihand 166983">
                  <a:extLst>
                    <a:ext uri="{FF2B5EF4-FFF2-40B4-BE49-F238E27FC236}">
                      <a16:creationId xmlns:a16="http://schemas.microsoft.com/office/drawing/2014/main" id="{014634B7-C320-3152-9B20-10CE4E10EFC0}"/>
                    </a:ext>
                  </a:extLst>
                </p14:cNvPr>
                <p14:cNvContentPartPr/>
                <p14:nvPr/>
              </p14:nvContentPartPr>
              <p14:xfrm>
                <a:off x="10828767" y="2783422"/>
                <a:ext cx="513360" cy="113400"/>
              </p14:xfrm>
            </p:contentPart>
          </mc:Choice>
          <mc:Fallback xmlns="">
            <p:pic>
              <p:nvPicPr>
                <p:cNvPr id="166984" name="Freihand 166983">
                  <a:extLst>
                    <a:ext uri="{FF2B5EF4-FFF2-40B4-BE49-F238E27FC236}">
                      <a16:creationId xmlns:a16="http://schemas.microsoft.com/office/drawing/2014/main" id="{014634B7-C320-3152-9B20-10CE4E10EFC0}"/>
                    </a:ext>
                  </a:extLst>
                </p:cNvPr>
                <p:cNvPicPr/>
                <p:nvPr/>
              </p:nvPicPr>
              <p:blipFill>
                <a:blip r:embed="rId215"/>
                <a:stretch>
                  <a:fillRect/>
                </a:stretch>
              </p:blipFill>
              <p:spPr>
                <a:xfrm>
                  <a:off x="10819767" y="2774782"/>
                  <a:ext cx="531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6985" name="Freihand 166984">
                  <a:extLst>
                    <a:ext uri="{FF2B5EF4-FFF2-40B4-BE49-F238E27FC236}">
                      <a16:creationId xmlns:a16="http://schemas.microsoft.com/office/drawing/2014/main" id="{EF8C41BE-7FAE-977C-42C6-774EAD8174AA}"/>
                    </a:ext>
                  </a:extLst>
                </p14:cNvPr>
                <p14:cNvContentPartPr/>
                <p14:nvPr/>
              </p14:nvContentPartPr>
              <p14:xfrm>
                <a:off x="9878727" y="3120022"/>
                <a:ext cx="371160" cy="114120"/>
              </p14:xfrm>
            </p:contentPart>
          </mc:Choice>
          <mc:Fallback xmlns="">
            <p:pic>
              <p:nvPicPr>
                <p:cNvPr id="166985" name="Freihand 166984">
                  <a:extLst>
                    <a:ext uri="{FF2B5EF4-FFF2-40B4-BE49-F238E27FC236}">
                      <a16:creationId xmlns:a16="http://schemas.microsoft.com/office/drawing/2014/main" id="{EF8C41BE-7FAE-977C-42C6-774EAD8174AA}"/>
                    </a:ext>
                  </a:extLst>
                </p:cNvPr>
                <p:cNvPicPr/>
                <p:nvPr/>
              </p:nvPicPr>
              <p:blipFill>
                <a:blip r:embed="rId217"/>
                <a:stretch>
                  <a:fillRect/>
                </a:stretch>
              </p:blipFill>
              <p:spPr>
                <a:xfrm>
                  <a:off x="9869727" y="3111382"/>
                  <a:ext cx="388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986" name="Freihand 166985">
                  <a:extLst>
                    <a:ext uri="{FF2B5EF4-FFF2-40B4-BE49-F238E27FC236}">
                      <a16:creationId xmlns:a16="http://schemas.microsoft.com/office/drawing/2014/main" id="{F8805661-9AB2-6E79-4AC9-3A05CB248932}"/>
                    </a:ext>
                  </a:extLst>
                </p14:cNvPr>
                <p14:cNvContentPartPr/>
                <p14:nvPr/>
              </p14:nvContentPartPr>
              <p14:xfrm>
                <a:off x="10505127" y="3086542"/>
                <a:ext cx="145800" cy="127440"/>
              </p14:xfrm>
            </p:contentPart>
          </mc:Choice>
          <mc:Fallback xmlns="">
            <p:pic>
              <p:nvPicPr>
                <p:cNvPr id="166986" name="Freihand 166985">
                  <a:extLst>
                    <a:ext uri="{FF2B5EF4-FFF2-40B4-BE49-F238E27FC236}">
                      <a16:creationId xmlns:a16="http://schemas.microsoft.com/office/drawing/2014/main" id="{F8805661-9AB2-6E79-4AC9-3A05CB248932}"/>
                    </a:ext>
                  </a:extLst>
                </p:cNvPr>
                <p:cNvPicPr/>
                <p:nvPr/>
              </p:nvPicPr>
              <p:blipFill>
                <a:blip r:embed="rId219"/>
                <a:stretch>
                  <a:fillRect/>
                </a:stretch>
              </p:blipFill>
              <p:spPr>
                <a:xfrm>
                  <a:off x="10496127" y="3077542"/>
                  <a:ext cx="163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6987" name="Freihand 166986">
                  <a:extLst>
                    <a:ext uri="{FF2B5EF4-FFF2-40B4-BE49-F238E27FC236}">
                      <a16:creationId xmlns:a16="http://schemas.microsoft.com/office/drawing/2014/main" id="{762102BD-27DF-1024-A261-B02AA58F5C15}"/>
                    </a:ext>
                  </a:extLst>
                </p14:cNvPr>
                <p14:cNvContentPartPr/>
                <p14:nvPr/>
              </p14:nvContentPartPr>
              <p14:xfrm>
                <a:off x="10689807" y="3167902"/>
                <a:ext cx="76320" cy="135720"/>
              </p14:xfrm>
            </p:contentPart>
          </mc:Choice>
          <mc:Fallback xmlns="">
            <p:pic>
              <p:nvPicPr>
                <p:cNvPr id="166987" name="Freihand 166986">
                  <a:extLst>
                    <a:ext uri="{FF2B5EF4-FFF2-40B4-BE49-F238E27FC236}">
                      <a16:creationId xmlns:a16="http://schemas.microsoft.com/office/drawing/2014/main" id="{762102BD-27DF-1024-A261-B02AA58F5C15}"/>
                    </a:ext>
                  </a:extLst>
                </p:cNvPr>
                <p:cNvPicPr/>
                <p:nvPr/>
              </p:nvPicPr>
              <p:blipFill>
                <a:blip r:embed="rId221"/>
                <a:stretch>
                  <a:fillRect/>
                </a:stretch>
              </p:blipFill>
              <p:spPr>
                <a:xfrm>
                  <a:off x="10680807" y="3159262"/>
                  <a:ext cx="93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988" name="Freihand 166987">
                  <a:extLst>
                    <a:ext uri="{FF2B5EF4-FFF2-40B4-BE49-F238E27FC236}">
                      <a16:creationId xmlns:a16="http://schemas.microsoft.com/office/drawing/2014/main" id="{0E9B2A98-96FD-334D-0165-8382C2F7A987}"/>
                    </a:ext>
                  </a:extLst>
                </p14:cNvPr>
                <p14:cNvContentPartPr/>
                <p14:nvPr/>
              </p14:nvContentPartPr>
              <p14:xfrm>
                <a:off x="11019567" y="3076102"/>
                <a:ext cx="106560" cy="127800"/>
              </p14:xfrm>
            </p:contentPart>
          </mc:Choice>
          <mc:Fallback xmlns="">
            <p:pic>
              <p:nvPicPr>
                <p:cNvPr id="166988" name="Freihand 166987">
                  <a:extLst>
                    <a:ext uri="{FF2B5EF4-FFF2-40B4-BE49-F238E27FC236}">
                      <a16:creationId xmlns:a16="http://schemas.microsoft.com/office/drawing/2014/main" id="{0E9B2A98-96FD-334D-0165-8382C2F7A987}"/>
                    </a:ext>
                  </a:extLst>
                </p:cNvPr>
                <p:cNvPicPr/>
                <p:nvPr/>
              </p:nvPicPr>
              <p:blipFill>
                <a:blip r:embed="rId223"/>
                <a:stretch>
                  <a:fillRect/>
                </a:stretch>
              </p:blipFill>
              <p:spPr>
                <a:xfrm>
                  <a:off x="11010927" y="3067462"/>
                  <a:ext cx="124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6989" name="Freihand 166988">
                  <a:extLst>
                    <a:ext uri="{FF2B5EF4-FFF2-40B4-BE49-F238E27FC236}">
                      <a16:creationId xmlns:a16="http://schemas.microsoft.com/office/drawing/2014/main" id="{017D01A1-6520-027F-A745-38BD192CD668}"/>
                    </a:ext>
                  </a:extLst>
                </p14:cNvPr>
                <p14:cNvContentPartPr/>
                <p14:nvPr/>
              </p14:nvContentPartPr>
              <p14:xfrm>
                <a:off x="11210007" y="3063142"/>
                <a:ext cx="167400" cy="125640"/>
              </p14:xfrm>
            </p:contentPart>
          </mc:Choice>
          <mc:Fallback xmlns="">
            <p:pic>
              <p:nvPicPr>
                <p:cNvPr id="166989" name="Freihand 166988">
                  <a:extLst>
                    <a:ext uri="{FF2B5EF4-FFF2-40B4-BE49-F238E27FC236}">
                      <a16:creationId xmlns:a16="http://schemas.microsoft.com/office/drawing/2014/main" id="{017D01A1-6520-027F-A745-38BD192CD668}"/>
                    </a:ext>
                  </a:extLst>
                </p:cNvPr>
                <p:cNvPicPr/>
                <p:nvPr/>
              </p:nvPicPr>
              <p:blipFill>
                <a:blip r:embed="rId225"/>
                <a:stretch>
                  <a:fillRect/>
                </a:stretch>
              </p:blipFill>
              <p:spPr>
                <a:xfrm>
                  <a:off x="11201007" y="3054502"/>
                  <a:ext cx="185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6990" name="Freihand 166989">
                  <a:extLst>
                    <a:ext uri="{FF2B5EF4-FFF2-40B4-BE49-F238E27FC236}">
                      <a16:creationId xmlns:a16="http://schemas.microsoft.com/office/drawing/2014/main" id="{9C8CFB77-9148-7041-2D25-7444B5F3730E}"/>
                    </a:ext>
                  </a:extLst>
                </p14:cNvPr>
                <p14:cNvContentPartPr/>
                <p14:nvPr/>
              </p14:nvContentPartPr>
              <p14:xfrm>
                <a:off x="11259687" y="3012742"/>
                <a:ext cx="199800" cy="172800"/>
              </p14:xfrm>
            </p:contentPart>
          </mc:Choice>
          <mc:Fallback xmlns="">
            <p:pic>
              <p:nvPicPr>
                <p:cNvPr id="166990" name="Freihand 166989">
                  <a:extLst>
                    <a:ext uri="{FF2B5EF4-FFF2-40B4-BE49-F238E27FC236}">
                      <a16:creationId xmlns:a16="http://schemas.microsoft.com/office/drawing/2014/main" id="{9C8CFB77-9148-7041-2D25-7444B5F3730E}"/>
                    </a:ext>
                  </a:extLst>
                </p:cNvPr>
                <p:cNvPicPr/>
                <p:nvPr/>
              </p:nvPicPr>
              <p:blipFill>
                <a:blip r:embed="rId227"/>
                <a:stretch>
                  <a:fillRect/>
                </a:stretch>
              </p:blipFill>
              <p:spPr>
                <a:xfrm>
                  <a:off x="11251047" y="3003742"/>
                  <a:ext cx="217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6991" name="Freihand 166990">
                  <a:extLst>
                    <a:ext uri="{FF2B5EF4-FFF2-40B4-BE49-F238E27FC236}">
                      <a16:creationId xmlns:a16="http://schemas.microsoft.com/office/drawing/2014/main" id="{301757A1-0D04-432C-530E-4656061575CC}"/>
                    </a:ext>
                  </a:extLst>
                </p14:cNvPr>
                <p14:cNvContentPartPr/>
                <p14:nvPr/>
              </p14:nvContentPartPr>
              <p14:xfrm>
                <a:off x="11535087" y="3161782"/>
                <a:ext cx="5040" cy="3240"/>
              </p14:xfrm>
            </p:contentPart>
          </mc:Choice>
          <mc:Fallback xmlns="">
            <p:pic>
              <p:nvPicPr>
                <p:cNvPr id="166991" name="Freihand 166990">
                  <a:extLst>
                    <a:ext uri="{FF2B5EF4-FFF2-40B4-BE49-F238E27FC236}">
                      <a16:creationId xmlns:a16="http://schemas.microsoft.com/office/drawing/2014/main" id="{301757A1-0D04-432C-530E-4656061575CC}"/>
                    </a:ext>
                  </a:extLst>
                </p:cNvPr>
                <p:cNvPicPr/>
                <p:nvPr/>
              </p:nvPicPr>
              <p:blipFill>
                <a:blip r:embed="rId112"/>
                <a:stretch>
                  <a:fillRect/>
                </a:stretch>
              </p:blipFill>
              <p:spPr>
                <a:xfrm>
                  <a:off x="11526087" y="3153142"/>
                  <a:ext cx="22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6992" name="Freihand 166991">
                  <a:extLst>
                    <a:ext uri="{FF2B5EF4-FFF2-40B4-BE49-F238E27FC236}">
                      <a16:creationId xmlns:a16="http://schemas.microsoft.com/office/drawing/2014/main" id="{1AA7C386-0E3C-2A8B-1027-A543296BDEBD}"/>
                    </a:ext>
                  </a:extLst>
                </p14:cNvPr>
                <p14:cNvContentPartPr/>
                <p14:nvPr/>
              </p14:nvContentPartPr>
              <p14:xfrm>
                <a:off x="10524567" y="3441862"/>
                <a:ext cx="97200" cy="115560"/>
              </p14:xfrm>
            </p:contentPart>
          </mc:Choice>
          <mc:Fallback xmlns="">
            <p:pic>
              <p:nvPicPr>
                <p:cNvPr id="166992" name="Freihand 166991">
                  <a:extLst>
                    <a:ext uri="{FF2B5EF4-FFF2-40B4-BE49-F238E27FC236}">
                      <a16:creationId xmlns:a16="http://schemas.microsoft.com/office/drawing/2014/main" id="{1AA7C386-0E3C-2A8B-1027-A543296BDEBD}"/>
                    </a:ext>
                  </a:extLst>
                </p:cNvPr>
                <p:cNvPicPr/>
                <p:nvPr/>
              </p:nvPicPr>
              <p:blipFill>
                <a:blip r:embed="rId230"/>
                <a:stretch>
                  <a:fillRect/>
                </a:stretch>
              </p:blipFill>
              <p:spPr>
                <a:xfrm>
                  <a:off x="10515927" y="3432862"/>
                  <a:ext cx="114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993" name="Freihand 166992">
                  <a:extLst>
                    <a:ext uri="{FF2B5EF4-FFF2-40B4-BE49-F238E27FC236}">
                      <a16:creationId xmlns:a16="http://schemas.microsoft.com/office/drawing/2014/main" id="{ED54F3FD-5802-50B1-00D5-9C5470708259}"/>
                    </a:ext>
                  </a:extLst>
                </p14:cNvPr>
                <p14:cNvContentPartPr/>
                <p14:nvPr/>
              </p14:nvContentPartPr>
              <p14:xfrm>
                <a:off x="10673247" y="3530422"/>
                <a:ext cx="12960" cy="125280"/>
              </p14:xfrm>
            </p:contentPart>
          </mc:Choice>
          <mc:Fallback xmlns="">
            <p:pic>
              <p:nvPicPr>
                <p:cNvPr id="166993" name="Freihand 166992">
                  <a:extLst>
                    <a:ext uri="{FF2B5EF4-FFF2-40B4-BE49-F238E27FC236}">
                      <a16:creationId xmlns:a16="http://schemas.microsoft.com/office/drawing/2014/main" id="{ED54F3FD-5802-50B1-00D5-9C5470708259}"/>
                    </a:ext>
                  </a:extLst>
                </p:cNvPr>
                <p:cNvPicPr/>
                <p:nvPr/>
              </p:nvPicPr>
              <p:blipFill>
                <a:blip r:embed="rId232"/>
                <a:stretch>
                  <a:fillRect/>
                </a:stretch>
              </p:blipFill>
              <p:spPr>
                <a:xfrm>
                  <a:off x="10664247" y="3521422"/>
                  <a:ext cx="30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6994" name="Freihand 166993">
                  <a:extLst>
                    <a:ext uri="{FF2B5EF4-FFF2-40B4-BE49-F238E27FC236}">
                      <a16:creationId xmlns:a16="http://schemas.microsoft.com/office/drawing/2014/main" id="{D8CC22BB-40A1-FD9E-9B0A-ED96DCC413A3}"/>
                    </a:ext>
                  </a:extLst>
                </p14:cNvPr>
                <p14:cNvContentPartPr/>
                <p14:nvPr/>
              </p14:nvContentPartPr>
              <p14:xfrm>
                <a:off x="10767207" y="3430342"/>
                <a:ext cx="111960" cy="164880"/>
              </p14:xfrm>
            </p:contentPart>
          </mc:Choice>
          <mc:Fallback xmlns="">
            <p:pic>
              <p:nvPicPr>
                <p:cNvPr id="166994" name="Freihand 166993">
                  <a:extLst>
                    <a:ext uri="{FF2B5EF4-FFF2-40B4-BE49-F238E27FC236}">
                      <a16:creationId xmlns:a16="http://schemas.microsoft.com/office/drawing/2014/main" id="{D8CC22BB-40A1-FD9E-9B0A-ED96DCC413A3}"/>
                    </a:ext>
                  </a:extLst>
                </p:cNvPr>
                <p:cNvPicPr/>
                <p:nvPr/>
              </p:nvPicPr>
              <p:blipFill>
                <a:blip r:embed="rId234"/>
                <a:stretch>
                  <a:fillRect/>
                </a:stretch>
              </p:blipFill>
              <p:spPr>
                <a:xfrm>
                  <a:off x="10758207" y="3421342"/>
                  <a:ext cx="129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6995" name="Freihand 166994">
                  <a:extLst>
                    <a:ext uri="{FF2B5EF4-FFF2-40B4-BE49-F238E27FC236}">
                      <a16:creationId xmlns:a16="http://schemas.microsoft.com/office/drawing/2014/main" id="{8CC0A159-1E87-E601-EE5C-79D371B60BF8}"/>
                    </a:ext>
                  </a:extLst>
                </p14:cNvPr>
                <p14:cNvContentPartPr/>
                <p14:nvPr/>
              </p14:nvContentPartPr>
              <p14:xfrm>
                <a:off x="11012727" y="3422782"/>
                <a:ext cx="136080" cy="111960"/>
              </p14:xfrm>
            </p:contentPart>
          </mc:Choice>
          <mc:Fallback xmlns="">
            <p:pic>
              <p:nvPicPr>
                <p:cNvPr id="166995" name="Freihand 166994">
                  <a:extLst>
                    <a:ext uri="{FF2B5EF4-FFF2-40B4-BE49-F238E27FC236}">
                      <a16:creationId xmlns:a16="http://schemas.microsoft.com/office/drawing/2014/main" id="{8CC0A159-1E87-E601-EE5C-79D371B60BF8}"/>
                    </a:ext>
                  </a:extLst>
                </p:cNvPr>
                <p:cNvPicPr/>
                <p:nvPr/>
              </p:nvPicPr>
              <p:blipFill>
                <a:blip r:embed="rId236"/>
                <a:stretch>
                  <a:fillRect/>
                </a:stretch>
              </p:blipFill>
              <p:spPr>
                <a:xfrm>
                  <a:off x="11004087" y="3413782"/>
                  <a:ext cx="153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6996" name="Freihand 166995">
                  <a:extLst>
                    <a:ext uri="{FF2B5EF4-FFF2-40B4-BE49-F238E27FC236}">
                      <a16:creationId xmlns:a16="http://schemas.microsoft.com/office/drawing/2014/main" id="{F79F8DDC-6DAA-CD16-CDA5-10BC421FEDA5}"/>
                    </a:ext>
                  </a:extLst>
                </p14:cNvPr>
                <p14:cNvContentPartPr/>
                <p14:nvPr/>
              </p14:nvContentPartPr>
              <p14:xfrm>
                <a:off x="10927407" y="3464182"/>
                <a:ext cx="240480" cy="54000"/>
              </p14:xfrm>
            </p:contentPart>
          </mc:Choice>
          <mc:Fallback xmlns="">
            <p:pic>
              <p:nvPicPr>
                <p:cNvPr id="166996" name="Freihand 166995">
                  <a:extLst>
                    <a:ext uri="{FF2B5EF4-FFF2-40B4-BE49-F238E27FC236}">
                      <a16:creationId xmlns:a16="http://schemas.microsoft.com/office/drawing/2014/main" id="{F79F8DDC-6DAA-CD16-CDA5-10BC421FEDA5}"/>
                    </a:ext>
                  </a:extLst>
                </p:cNvPr>
                <p:cNvPicPr/>
                <p:nvPr/>
              </p:nvPicPr>
              <p:blipFill>
                <a:blip r:embed="rId238"/>
                <a:stretch>
                  <a:fillRect/>
                </a:stretch>
              </p:blipFill>
              <p:spPr>
                <a:xfrm>
                  <a:off x="10918767" y="3455542"/>
                  <a:ext cx="258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001" name="Freihand 167000">
                  <a:extLst>
                    <a:ext uri="{FF2B5EF4-FFF2-40B4-BE49-F238E27FC236}">
                      <a16:creationId xmlns:a16="http://schemas.microsoft.com/office/drawing/2014/main" id="{67528009-7C82-610B-9242-3F9349DBD2ED}"/>
                    </a:ext>
                  </a:extLst>
                </p14:cNvPr>
                <p14:cNvContentPartPr/>
                <p14:nvPr/>
              </p14:nvContentPartPr>
              <p14:xfrm>
                <a:off x="9404247" y="3805822"/>
                <a:ext cx="118080" cy="7200"/>
              </p14:xfrm>
            </p:contentPart>
          </mc:Choice>
          <mc:Fallback xmlns="">
            <p:pic>
              <p:nvPicPr>
                <p:cNvPr id="167001" name="Freihand 167000">
                  <a:extLst>
                    <a:ext uri="{FF2B5EF4-FFF2-40B4-BE49-F238E27FC236}">
                      <a16:creationId xmlns:a16="http://schemas.microsoft.com/office/drawing/2014/main" id="{67528009-7C82-610B-9242-3F9349DBD2ED}"/>
                    </a:ext>
                  </a:extLst>
                </p:cNvPr>
                <p:cNvPicPr/>
                <p:nvPr/>
              </p:nvPicPr>
              <p:blipFill>
                <a:blip r:embed="rId240"/>
                <a:stretch>
                  <a:fillRect/>
                </a:stretch>
              </p:blipFill>
              <p:spPr>
                <a:xfrm>
                  <a:off x="9395607" y="3796822"/>
                  <a:ext cx="135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002" name="Freihand 167001">
                  <a:extLst>
                    <a:ext uri="{FF2B5EF4-FFF2-40B4-BE49-F238E27FC236}">
                      <a16:creationId xmlns:a16="http://schemas.microsoft.com/office/drawing/2014/main" id="{0276B3EE-F029-00D6-686D-07D5CF3979E3}"/>
                    </a:ext>
                  </a:extLst>
                </p14:cNvPr>
                <p14:cNvContentPartPr/>
                <p14:nvPr/>
              </p14:nvContentPartPr>
              <p14:xfrm>
                <a:off x="9407847" y="3745342"/>
                <a:ext cx="244800" cy="130320"/>
              </p14:xfrm>
            </p:contentPart>
          </mc:Choice>
          <mc:Fallback xmlns="">
            <p:pic>
              <p:nvPicPr>
                <p:cNvPr id="167002" name="Freihand 167001">
                  <a:extLst>
                    <a:ext uri="{FF2B5EF4-FFF2-40B4-BE49-F238E27FC236}">
                      <a16:creationId xmlns:a16="http://schemas.microsoft.com/office/drawing/2014/main" id="{0276B3EE-F029-00D6-686D-07D5CF3979E3}"/>
                    </a:ext>
                  </a:extLst>
                </p:cNvPr>
                <p:cNvPicPr/>
                <p:nvPr/>
              </p:nvPicPr>
              <p:blipFill>
                <a:blip r:embed="rId242"/>
                <a:stretch>
                  <a:fillRect/>
                </a:stretch>
              </p:blipFill>
              <p:spPr>
                <a:xfrm>
                  <a:off x="9398847" y="3736702"/>
                  <a:ext cx="262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003" name="Freihand 167002">
                  <a:extLst>
                    <a:ext uri="{FF2B5EF4-FFF2-40B4-BE49-F238E27FC236}">
                      <a16:creationId xmlns:a16="http://schemas.microsoft.com/office/drawing/2014/main" id="{8423A76A-A1B8-7340-F577-799C98B7ADAA}"/>
                    </a:ext>
                  </a:extLst>
                </p14:cNvPr>
                <p14:cNvContentPartPr/>
                <p14:nvPr/>
              </p14:nvContentPartPr>
              <p14:xfrm>
                <a:off x="9702327" y="3722662"/>
                <a:ext cx="83880" cy="115560"/>
              </p14:xfrm>
            </p:contentPart>
          </mc:Choice>
          <mc:Fallback xmlns="">
            <p:pic>
              <p:nvPicPr>
                <p:cNvPr id="167003" name="Freihand 167002">
                  <a:extLst>
                    <a:ext uri="{FF2B5EF4-FFF2-40B4-BE49-F238E27FC236}">
                      <a16:creationId xmlns:a16="http://schemas.microsoft.com/office/drawing/2014/main" id="{8423A76A-A1B8-7340-F577-799C98B7ADAA}"/>
                    </a:ext>
                  </a:extLst>
                </p:cNvPr>
                <p:cNvPicPr/>
                <p:nvPr/>
              </p:nvPicPr>
              <p:blipFill>
                <a:blip r:embed="rId244"/>
                <a:stretch>
                  <a:fillRect/>
                </a:stretch>
              </p:blipFill>
              <p:spPr>
                <a:xfrm>
                  <a:off x="9693687" y="3714022"/>
                  <a:ext cx="101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004" name="Freihand 167003">
                  <a:extLst>
                    <a:ext uri="{FF2B5EF4-FFF2-40B4-BE49-F238E27FC236}">
                      <a16:creationId xmlns:a16="http://schemas.microsoft.com/office/drawing/2014/main" id="{05D4D944-A25A-4A43-B9F8-E74BA7C8A656}"/>
                    </a:ext>
                  </a:extLst>
                </p14:cNvPr>
                <p14:cNvContentPartPr/>
                <p14:nvPr/>
              </p14:nvContentPartPr>
              <p14:xfrm>
                <a:off x="9823647" y="3706822"/>
                <a:ext cx="128520" cy="225720"/>
              </p14:xfrm>
            </p:contentPart>
          </mc:Choice>
          <mc:Fallback xmlns="">
            <p:pic>
              <p:nvPicPr>
                <p:cNvPr id="167004" name="Freihand 167003">
                  <a:extLst>
                    <a:ext uri="{FF2B5EF4-FFF2-40B4-BE49-F238E27FC236}">
                      <a16:creationId xmlns:a16="http://schemas.microsoft.com/office/drawing/2014/main" id="{05D4D944-A25A-4A43-B9F8-E74BA7C8A656}"/>
                    </a:ext>
                  </a:extLst>
                </p:cNvPr>
                <p:cNvPicPr/>
                <p:nvPr/>
              </p:nvPicPr>
              <p:blipFill>
                <a:blip r:embed="rId246"/>
                <a:stretch>
                  <a:fillRect/>
                </a:stretch>
              </p:blipFill>
              <p:spPr>
                <a:xfrm>
                  <a:off x="9815007" y="3697822"/>
                  <a:ext cx="146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005" name="Freihand 167004">
                  <a:extLst>
                    <a:ext uri="{FF2B5EF4-FFF2-40B4-BE49-F238E27FC236}">
                      <a16:creationId xmlns:a16="http://schemas.microsoft.com/office/drawing/2014/main" id="{45C77C77-FAE6-5B05-85C6-80A4FF06AA5A}"/>
                    </a:ext>
                  </a:extLst>
                </p14:cNvPr>
                <p14:cNvContentPartPr/>
                <p14:nvPr/>
              </p14:nvContentPartPr>
              <p14:xfrm>
                <a:off x="10032807" y="3839302"/>
                <a:ext cx="15480" cy="11880"/>
              </p14:xfrm>
            </p:contentPart>
          </mc:Choice>
          <mc:Fallback xmlns="">
            <p:pic>
              <p:nvPicPr>
                <p:cNvPr id="167005" name="Freihand 167004">
                  <a:extLst>
                    <a:ext uri="{FF2B5EF4-FFF2-40B4-BE49-F238E27FC236}">
                      <a16:creationId xmlns:a16="http://schemas.microsoft.com/office/drawing/2014/main" id="{45C77C77-FAE6-5B05-85C6-80A4FF06AA5A}"/>
                    </a:ext>
                  </a:extLst>
                </p:cNvPr>
                <p:cNvPicPr/>
                <p:nvPr/>
              </p:nvPicPr>
              <p:blipFill>
                <a:blip r:embed="rId248"/>
                <a:stretch>
                  <a:fillRect/>
                </a:stretch>
              </p:blipFill>
              <p:spPr>
                <a:xfrm>
                  <a:off x="10024167" y="3830662"/>
                  <a:ext cx="33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7006" name="Freihand 167005">
                  <a:extLst>
                    <a:ext uri="{FF2B5EF4-FFF2-40B4-BE49-F238E27FC236}">
                      <a16:creationId xmlns:a16="http://schemas.microsoft.com/office/drawing/2014/main" id="{94DC785A-4E19-3EDF-0638-498CB23165AE}"/>
                    </a:ext>
                  </a:extLst>
                </p14:cNvPr>
                <p14:cNvContentPartPr/>
                <p14:nvPr/>
              </p14:nvContentPartPr>
              <p14:xfrm>
                <a:off x="10226487" y="3692062"/>
                <a:ext cx="122760" cy="159840"/>
              </p14:xfrm>
            </p:contentPart>
          </mc:Choice>
          <mc:Fallback xmlns="">
            <p:pic>
              <p:nvPicPr>
                <p:cNvPr id="167006" name="Freihand 167005">
                  <a:extLst>
                    <a:ext uri="{FF2B5EF4-FFF2-40B4-BE49-F238E27FC236}">
                      <a16:creationId xmlns:a16="http://schemas.microsoft.com/office/drawing/2014/main" id="{94DC785A-4E19-3EDF-0638-498CB23165AE}"/>
                    </a:ext>
                  </a:extLst>
                </p:cNvPr>
                <p:cNvPicPr/>
                <p:nvPr/>
              </p:nvPicPr>
              <p:blipFill>
                <a:blip r:embed="rId250"/>
                <a:stretch>
                  <a:fillRect/>
                </a:stretch>
              </p:blipFill>
              <p:spPr>
                <a:xfrm>
                  <a:off x="10217487" y="3683062"/>
                  <a:ext cx="140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007" name="Freihand 167006">
                  <a:extLst>
                    <a:ext uri="{FF2B5EF4-FFF2-40B4-BE49-F238E27FC236}">
                      <a16:creationId xmlns:a16="http://schemas.microsoft.com/office/drawing/2014/main" id="{7319B682-D21D-D1C5-E295-A29FEC9B5E3C}"/>
                    </a:ext>
                  </a:extLst>
                </p14:cNvPr>
                <p14:cNvContentPartPr/>
                <p14:nvPr/>
              </p14:nvContentPartPr>
              <p14:xfrm>
                <a:off x="10382367" y="3757222"/>
                <a:ext cx="169920" cy="87480"/>
              </p14:xfrm>
            </p:contentPart>
          </mc:Choice>
          <mc:Fallback xmlns="">
            <p:pic>
              <p:nvPicPr>
                <p:cNvPr id="167007" name="Freihand 167006">
                  <a:extLst>
                    <a:ext uri="{FF2B5EF4-FFF2-40B4-BE49-F238E27FC236}">
                      <a16:creationId xmlns:a16="http://schemas.microsoft.com/office/drawing/2014/main" id="{7319B682-D21D-D1C5-E295-A29FEC9B5E3C}"/>
                    </a:ext>
                  </a:extLst>
                </p:cNvPr>
                <p:cNvPicPr/>
                <p:nvPr/>
              </p:nvPicPr>
              <p:blipFill>
                <a:blip r:embed="rId252"/>
                <a:stretch>
                  <a:fillRect/>
                </a:stretch>
              </p:blipFill>
              <p:spPr>
                <a:xfrm>
                  <a:off x="10373727" y="3748582"/>
                  <a:ext cx="187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008" name="Freihand 167007">
                  <a:extLst>
                    <a:ext uri="{FF2B5EF4-FFF2-40B4-BE49-F238E27FC236}">
                      <a16:creationId xmlns:a16="http://schemas.microsoft.com/office/drawing/2014/main" id="{5E7B5938-8A10-12E6-8456-1EEDFD51D755}"/>
                    </a:ext>
                  </a:extLst>
                </p14:cNvPr>
                <p14:cNvContentPartPr/>
                <p14:nvPr/>
              </p14:nvContentPartPr>
              <p14:xfrm>
                <a:off x="10561287" y="3743182"/>
                <a:ext cx="118440" cy="104040"/>
              </p14:xfrm>
            </p:contentPart>
          </mc:Choice>
          <mc:Fallback xmlns="">
            <p:pic>
              <p:nvPicPr>
                <p:cNvPr id="167008" name="Freihand 167007">
                  <a:extLst>
                    <a:ext uri="{FF2B5EF4-FFF2-40B4-BE49-F238E27FC236}">
                      <a16:creationId xmlns:a16="http://schemas.microsoft.com/office/drawing/2014/main" id="{5E7B5938-8A10-12E6-8456-1EEDFD51D755}"/>
                    </a:ext>
                  </a:extLst>
                </p:cNvPr>
                <p:cNvPicPr/>
                <p:nvPr/>
              </p:nvPicPr>
              <p:blipFill>
                <a:blip r:embed="rId254"/>
                <a:stretch>
                  <a:fillRect/>
                </a:stretch>
              </p:blipFill>
              <p:spPr>
                <a:xfrm>
                  <a:off x="10552647" y="3734182"/>
                  <a:ext cx="136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009" name="Freihand 167008">
                  <a:extLst>
                    <a:ext uri="{FF2B5EF4-FFF2-40B4-BE49-F238E27FC236}">
                      <a16:creationId xmlns:a16="http://schemas.microsoft.com/office/drawing/2014/main" id="{589C9902-FCA7-CBC0-E610-7F12BAC75A05}"/>
                    </a:ext>
                  </a:extLst>
                </p14:cNvPr>
                <p14:cNvContentPartPr/>
                <p14:nvPr/>
              </p14:nvContentPartPr>
              <p14:xfrm>
                <a:off x="10710327" y="3747502"/>
                <a:ext cx="378720" cy="90000"/>
              </p14:xfrm>
            </p:contentPart>
          </mc:Choice>
          <mc:Fallback xmlns="">
            <p:pic>
              <p:nvPicPr>
                <p:cNvPr id="167009" name="Freihand 167008">
                  <a:extLst>
                    <a:ext uri="{FF2B5EF4-FFF2-40B4-BE49-F238E27FC236}">
                      <a16:creationId xmlns:a16="http://schemas.microsoft.com/office/drawing/2014/main" id="{589C9902-FCA7-CBC0-E610-7F12BAC75A05}"/>
                    </a:ext>
                  </a:extLst>
                </p:cNvPr>
                <p:cNvPicPr/>
                <p:nvPr/>
              </p:nvPicPr>
              <p:blipFill>
                <a:blip r:embed="rId256"/>
                <a:stretch>
                  <a:fillRect/>
                </a:stretch>
              </p:blipFill>
              <p:spPr>
                <a:xfrm>
                  <a:off x="10701327" y="3738502"/>
                  <a:ext cx="396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010" name="Freihand 167009">
                  <a:extLst>
                    <a:ext uri="{FF2B5EF4-FFF2-40B4-BE49-F238E27FC236}">
                      <a16:creationId xmlns:a16="http://schemas.microsoft.com/office/drawing/2014/main" id="{89690414-6775-C036-996A-CE947AA7DCC7}"/>
                    </a:ext>
                  </a:extLst>
                </p14:cNvPr>
                <p14:cNvContentPartPr/>
                <p14:nvPr/>
              </p14:nvContentPartPr>
              <p14:xfrm>
                <a:off x="11229087" y="3753622"/>
                <a:ext cx="149760" cy="44640"/>
              </p14:xfrm>
            </p:contentPart>
          </mc:Choice>
          <mc:Fallback xmlns="">
            <p:pic>
              <p:nvPicPr>
                <p:cNvPr id="167010" name="Freihand 167009">
                  <a:extLst>
                    <a:ext uri="{FF2B5EF4-FFF2-40B4-BE49-F238E27FC236}">
                      <a16:creationId xmlns:a16="http://schemas.microsoft.com/office/drawing/2014/main" id="{89690414-6775-C036-996A-CE947AA7DCC7}"/>
                    </a:ext>
                  </a:extLst>
                </p:cNvPr>
                <p:cNvPicPr/>
                <p:nvPr/>
              </p:nvPicPr>
              <p:blipFill>
                <a:blip r:embed="rId258"/>
                <a:stretch>
                  <a:fillRect/>
                </a:stretch>
              </p:blipFill>
              <p:spPr>
                <a:xfrm>
                  <a:off x="11220447" y="3744982"/>
                  <a:ext cx="167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011" name="Freihand 167010">
                  <a:extLst>
                    <a:ext uri="{FF2B5EF4-FFF2-40B4-BE49-F238E27FC236}">
                      <a16:creationId xmlns:a16="http://schemas.microsoft.com/office/drawing/2014/main" id="{1DE01EE6-00D0-0AE3-01FC-47B6510093BA}"/>
                    </a:ext>
                  </a:extLst>
                </p14:cNvPr>
                <p14:cNvContentPartPr/>
                <p14:nvPr/>
              </p14:nvContentPartPr>
              <p14:xfrm>
                <a:off x="11392527" y="3653542"/>
                <a:ext cx="102600" cy="151920"/>
              </p14:xfrm>
            </p:contentPart>
          </mc:Choice>
          <mc:Fallback xmlns="">
            <p:pic>
              <p:nvPicPr>
                <p:cNvPr id="167011" name="Freihand 167010">
                  <a:extLst>
                    <a:ext uri="{FF2B5EF4-FFF2-40B4-BE49-F238E27FC236}">
                      <a16:creationId xmlns:a16="http://schemas.microsoft.com/office/drawing/2014/main" id="{1DE01EE6-00D0-0AE3-01FC-47B6510093BA}"/>
                    </a:ext>
                  </a:extLst>
                </p:cNvPr>
                <p:cNvPicPr/>
                <p:nvPr/>
              </p:nvPicPr>
              <p:blipFill>
                <a:blip r:embed="rId260"/>
                <a:stretch>
                  <a:fillRect/>
                </a:stretch>
              </p:blipFill>
              <p:spPr>
                <a:xfrm>
                  <a:off x="11383887" y="3644902"/>
                  <a:ext cx="120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012" name="Freihand 167011">
                  <a:extLst>
                    <a:ext uri="{FF2B5EF4-FFF2-40B4-BE49-F238E27FC236}">
                      <a16:creationId xmlns:a16="http://schemas.microsoft.com/office/drawing/2014/main" id="{1A292DA6-1B81-7AFB-FF39-BAFAA95B637F}"/>
                    </a:ext>
                  </a:extLst>
                </p14:cNvPr>
                <p14:cNvContentPartPr/>
                <p14:nvPr/>
              </p14:nvContentPartPr>
              <p14:xfrm>
                <a:off x="11482887" y="3711862"/>
                <a:ext cx="96840" cy="218880"/>
              </p14:xfrm>
            </p:contentPart>
          </mc:Choice>
          <mc:Fallback xmlns="">
            <p:pic>
              <p:nvPicPr>
                <p:cNvPr id="167012" name="Freihand 167011">
                  <a:extLst>
                    <a:ext uri="{FF2B5EF4-FFF2-40B4-BE49-F238E27FC236}">
                      <a16:creationId xmlns:a16="http://schemas.microsoft.com/office/drawing/2014/main" id="{1A292DA6-1B81-7AFB-FF39-BAFAA95B637F}"/>
                    </a:ext>
                  </a:extLst>
                </p:cNvPr>
                <p:cNvPicPr/>
                <p:nvPr/>
              </p:nvPicPr>
              <p:blipFill>
                <a:blip r:embed="rId262"/>
                <a:stretch>
                  <a:fillRect/>
                </a:stretch>
              </p:blipFill>
              <p:spPr>
                <a:xfrm>
                  <a:off x="11473887" y="3703222"/>
                  <a:ext cx="114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013" name="Freihand 167012">
                  <a:extLst>
                    <a:ext uri="{FF2B5EF4-FFF2-40B4-BE49-F238E27FC236}">
                      <a16:creationId xmlns:a16="http://schemas.microsoft.com/office/drawing/2014/main" id="{FD618AA4-AFD6-6C8C-39E4-953F91F938C8}"/>
                    </a:ext>
                  </a:extLst>
                </p14:cNvPr>
                <p14:cNvContentPartPr/>
                <p14:nvPr/>
              </p14:nvContentPartPr>
              <p14:xfrm>
                <a:off x="11583687" y="3690982"/>
                <a:ext cx="198360" cy="91080"/>
              </p14:xfrm>
            </p:contentPart>
          </mc:Choice>
          <mc:Fallback xmlns="">
            <p:pic>
              <p:nvPicPr>
                <p:cNvPr id="167013" name="Freihand 167012">
                  <a:extLst>
                    <a:ext uri="{FF2B5EF4-FFF2-40B4-BE49-F238E27FC236}">
                      <a16:creationId xmlns:a16="http://schemas.microsoft.com/office/drawing/2014/main" id="{FD618AA4-AFD6-6C8C-39E4-953F91F938C8}"/>
                    </a:ext>
                  </a:extLst>
                </p:cNvPr>
                <p:cNvPicPr/>
                <p:nvPr/>
              </p:nvPicPr>
              <p:blipFill>
                <a:blip r:embed="rId264"/>
                <a:stretch>
                  <a:fillRect/>
                </a:stretch>
              </p:blipFill>
              <p:spPr>
                <a:xfrm>
                  <a:off x="11575047" y="3682342"/>
                  <a:ext cx="216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014" name="Freihand 167013">
                  <a:extLst>
                    <a:ext uri="{FF2B5EF4-FFF2-40B4-BE49-F238E27FC236}">
                      <a16:creationId xmlns:a16="http://schemas.microsoft.com/office/drawing/2014/main" id="{3BCCF9FD-0E46-D981-EF73-B5DD498774E6}"/>
                    </a:ext>
                  </a:extLst>
                </p14:cNvPr>
                <p14:cNvContentPartPr/>
                <p14:nvPr/>
              </p14:nvContentPartPr>
              <p14:xfrm>
                <a:off x="11897607" y="3720142"/>
                <a:ext cx="134280" cy="19440"/>
              </p14:xfrm>
            </p:contentPart>
          </mc:Choice>
          <mc:Fallback xmlns="">
            <p:pic>
              <p:nvPicPr>
                <p:cNvPr id="167014" name="Freihand 167013">
                  <a:extLst>
                    <a:ext uri="{FF2B5EF4-FFF2-40B4-BE49-F238E27FC236}">
                      <a16:creationId xmlns:a16="http://schemas.microsoft.com/office/drawing/2014/main" id="{3BCCF9FD-0E46-D981-EF73-B5DD498774E6}"/>
                    </a:ext>
                  </a:extLst>
                </p:cNvPr>
                <p:cNvPicPr/>
                <p:nvPr/>
              </p:nvPicPr>
              <p:blipFill>
                <a:blip r:embed="rId266"/>
                <a:stretch>
                  <a:fillRect/>
                </a:stretch>
              </p:blipFill>
              <p:spPr>
                <a:xfrm>
                  <a:off x="11888607" y="3711502"/>
                  <a:ext cx="151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015" name="Freihand 167014">
                  <a:extLst>
                    <a:ext uri="{FF2B5EF4-FFF2-40B4-BE49-F238E27FC236}">
                      <a16:creationId xmlns:a16="http://schemas.microsoft.com/office/drawing/2014/main" id="{894A22E0-4DF0-106F-CD5D-1B0CFE486BFD}"/>
                    </a:ext>
                  </a:extLst>
                </p14:cNvPr>
                <p14:cNvContentPartPr/>
                <p14:nvPr/>
              </p14:nvContentPartPr>
              <p14:xfrm>
                <a:off x="10247007" y="3982942"/>
                <a:ext cx="260640" cy="127440"/>
              </p14:xfrm>
            </p:contentPart>
          </mc:Choice>
          <mc:Fallback xmlns="">
            <p:pic>
              <p:nvPicPr>
                <p:cNvPr id="167015" name="Freihand 167014">
                  <a:extLst>
                    <a:ext uri="{FF2B5EF4-FFF2-40B4-BE49-F238E27FC236}">
                      <a16:creationId xmlns:a16="http://schemas.microsoft.com/office/drawing/2014/main" id="{894A22E0-4DF0-106F-CD5D-1B0CFE486BFD}"/>
                    </a:ext>
                  </a:extLst>
                </p:cNvPr>
                <p:cNvPicPr/>
                <p:nvPr/>
              </p:nvPicPr>
              <p:blipFill>
                <a:blip r:embed="rId268"/>
                <a:stretch>
                  <a:fillRect/>
                </a:stretch>
              </p:blipFill>
              <p:spPr>
                <a:xfrm>
                  <a:off x="10238007" y="3974302"/>
                  <a:ext cx="27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016" name="Freihand 167015">
                  <a:extLst>
                    <a:ext uri="{FF2B5EF4-FFF2-40B4-BE49-F238E27FC236}">
                      <a16:creationId xmlns:a16="http://schemas.microsoft.com/office/drawing/2014/main" id="{67668CA3-5CB9-D205-4DB0-EAF1A5C4436C}"/>
                    </a:ext>
                  </a:extLst>
                </p14:cNvPr>
                <p14:cNvContentPartPr/>
                <p14:nvPr/>
              </p14:nvContentPartPr>
              <p14:xfrm>
                <a:off x="10483887" y="3950182"/>
                <a:ext cx="149040" cy="174240"/>
              </p14:xfrm>
            </p:contentPart>
          </mc:Choice>
          <mc:Fallback xmlns="">
            <p:pic>
              <p:nvPicPr>
                <p:cNvPr id="167016" name="Freihand 167015">
                  <a:extLst>
                    <a:ext uri="{FF2B5EF4-FFF2-40B4-BE49-F238E27FC236}">
                      <a16:creationId xmlns:a16="http://schemas.microsoft.com/office/drawing/2014/main" id="{67668CA3-5CB9-D205-4DB0-EAF1A5C4436C}"/>
                    </a:ext>
                  </a:extLst>
                </p:cNvPr>
                <p:cNvPicPr/>
                <p:nvPr/>
              </p:nvPicPr>
              <p:blipFill>
                <a:blip r:embed="rId270"/>
                <a:stretch>
                  <a:fillRect/>
                </a:stretch>
              </p:blipFill>
              <p:spPr>
                <a:xfrm>
                  <a:off x="10475247" y="3941542"/>
                  <a:ext cx="166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7017" name="Freihand 167016">
                  <a:extLst>
                    <a:ext uri="{FF2B5EF4-FFF2-40B4-BE49-F238E27FC236}">
                      <a16:creationId xmlns:a16="http://schemas.microsoft.com/office/drawing/2014/main" id="{C1A7A4AE-D0DA-049E-7051-5E297BB1A785}"/>
                    </a:ext>
                  </a:extLst>
                </p14:cNvPr>
                <p14:cNvContentPartPr/>
                <p14:nvPr/>
              </p14:nvContentPartPr>
              <p14:xfrm>
                <a:off x="10652727" y="3949462"/>
                <a:ext cx="168480" cy="170280"/>
              </p14:xfrm>
            </p:contentPart>
          </mc:Choice>
          <mc:Fallback xmlns="">
            <p:pic>
              <p:nvPicPr>
                <p:cNvPr id="167017" name="Freihand 167016">
                  <a:extLst>
                    <a:ext uri="{FF2B5EF4-FFF2-40B4-BE49-F238E27FC236}">
                      <a16:creationId xmlns:a16="http://schemas.microsoft.com/office/drawing/2014/main" id="{C1A7A4AE-D0DA-049E-7051-5E297BB1A785}"/>
                    </a:ext>
                  </a:extLst>
                </p:cNvPr>
                <p:cNvPicPr/>
                <p:nvPr/>
              </p:nvPicPr>
              <p:blipFill>
                <a:blip r:embed="rId272"/>
                <a:stretch>
                  <a:fillRect/>
                </a:stretch>
              </p:blipFill>
              <p:spPr>
                <a:xfrm>
                  <a:off x="10644087" y="3940462"/>
                  <a:ext cx="186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018" name="Freihand 167017">
                  <a:extLst>
                    <a:ext uri="{FF2B5EF4-FFF2-40B4-BE49-F238E27FC236}">
                      <a16:creationId xmlns:a16="http://schemas.microsoft.com/office/drawing/2014/main" id="{C9900B91-4A13-9D69-CA08-F99229F21C7E}"/>
                    </a:ext>
                  </a:extLst>
                </p14:cNvPr>
                <p14:cNvContentPartPr/>
                <p14:nvPr/>
              </p14:nvContentPartPr>
              <p14:xfrm>
                <a:off x="10850007" y="4012822"/>
                <a:ext cx="156240" cy="101160"/>
              </p14:xfrm>
            </p:contentPart>
          </mc:Choice>
          <mc:Fallback xmlns="">
            <p:pic>
              <p:nvPicPr>
                <p:cNvPr id="167018" name="Freihand 167017">
                  <a:extLst>
                    <a:ext uri="{FF2B5EF4-FFF2-40B4-BE49-F238E27FC236}">
                      <a16:creationId xmlns:a16="http://schemas.microsoft.com/office/drawing/2014/main" id="{C9900B91-4A13-9D69-CA08-F99229F21C7E}"/>
                    </a:ext>
                  </a:extLst>
                </p:cNvPr>
                <p:cNvPicPr/>
                <p:nvPr/>
              </p:nvPicPr>
              <p:blipFill>
                <a:blip r:embed="rId274"/>
                <a:stretch>
                  <a:fillRect/>
                </a:stretch>
              </p:blipFill>
              <p:spPr>
                <a:xfrm>
                  <a:off x="10841367" y="4003822"/>
                  <a:ext cx="173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019" name="Freihand 167018">
                  <a:extLst>
                    <a:ext uri="{FF2B5EF4-FFF2-40B4-BE49-F238E27FC236}">
                      <a16:creationId xmlns:a16="http://schemas.microsoft.com/office/drawing/2014/main" id="{265CEEBE-D387-BFB1-0BA3-1D56DC11DB98}"/>
                    </a:ext>
                  </a:extLst>
                </p14:cNvPr>
                <p14:cNvContentPartPr/>
                <p14:nvPr/>
              </p14:nvContentPartPr>
              <p14:xfrm>
                <a:off x="10988607" y="3959542"/>
                <a:ext cx="15120" cy="11160"/>
              </p14:xfrm>
            </p:contentPart>
          </mc:Choice>
          <mc:Fallback xmlns="">
            <p:pic>
              <p:nvPicPr>
                <p:cNvPr id="167019" name="Freihand 167018">
                  <a:extLst>
                    <a:ext uri="{FF2B5EF4-FFF2-40B4-BE49-F238E27FC236}">
                      <a16:creationId xmlns:a16="http://schemas.microsoft.com/office/drawing/2014/main" id="{265CEEBE-D387-BFB1-0BA3-1D56DC11DB98}"/>
                    </a:ext>
                  </a:extLst>
                </p:cNvPr>
                <p:cNvPicPr/>
                <p:nvPr/>
              </p:nvPicPr>
              <p:blipFill>
                <a:blip r:embed="rId276"/>
                <a:stretch>
                  <a:fillRect/>
                </a:stretch>
              </p:blipFill>
              <p:spPr>
                <a:xfrm>
                  <a:off x="10979967" y="3950902"/>
                  <a:ext cx="32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020" name="Freihand 167019">
                  <a:extLst>
                    <a:ext uri="{FF2B5EF4-FFF2-40B4-BE49-F238E27FC236}">
                      <a16:creationId xmlns:a16="http://schemas.microsoft.com/office/drawing/2014/main" id="{9894B8EB-D100-7329-4326-AE335BDAAE06}"/>
                    </a:ext>
                  </a:extLst>
                </p14:cNvPr>
                <p14:cNvContentPartPr/>
                <p14:nvPr/>
              </p14:nvContentPartPr>
              <p14:xfrm>
                <a:off x="11030007" y="3948022"/>
                <a:ext cx="493200" cy="232920"/>
              </p14:xfrm>
            </p:contentPart>
          </mc:Choice>
          <mc:Fallback xmlns="">
            <p:pic>
              <p:nvPicPr>
                <p:cNvPr id="167020" name="Freihand 167019">
                  <a:extLst>
                    <a:ext uri="{FF2B5EF4-FFF2-40B4-BE49-F238E27FC236}">
                      <a16:creationId xmlns:a16="http://schemas.microsoft.com/office/drawing/2014/main" id="{9894B8EB-D100-7329-4326-AE335BDAAE06}"/>
                    </a:ext>
                  </a:extLst>
                </p:cNvPr>
                <p:cNvPicPr/>
                <p:nvPr/>
              </p:nvPicPr>
              <p:blipFill>
                <a:blip r:embed="rId278"/>
                <a:stretch>
                  <a:fillRect/>
                </a:stretch>
              </p:blipFill>
              <p:spPr>
                <a:xfrm>
                  <a:off x="11021007" y="3939022"/>
                  <a:ext cx="510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7021" name="Freihand 167020">
                  <a:extLst>
                    <a:ext uri="{FF2B5EF4-FFF2-40B4-BE49-F238E27FC236}">
                      <a16:creationId xmlns:a16="http://schemas.microsoft.com/office/drawing/2014/main" id="{160EE603-2088-0895-B6B6-B651045E99B0}"/>
                    </a:ext>
                  </a:extLst>
                </p14:cNvPr>
                <p14:cNvContentPartPr/>
                <p14:nvPr/>
              </p14:nvContentPartPr>
              <p14:xfrm>
                <a:off x="10300647" y="4121542"/>
                <a:ext cx="1211760" cy="48600"/>
              </p14:xfrm>
            </p:contentPart>
          </mc:Choice>
          <mc:Fallback xmlns="">
            <p:pic>
              <p:nvPicPr>
                <p:cNvPr id="167021" name="Freihand 167020">
                  <a:extLst>
                    <a:ext uri="{FF2B5EF4-FFF2-40B4-BE49-F238E27FC236}">
                      <a16:creationId xmlns:a16="http://schemas.microsoft.com/office/drawing/2014/main" id="{160EE603-2088-0895-B6B6-B651045E99B0}"/>
                    </a:ext>
                  </a:extLst>
                </p:cNvPr>
                <p:cNvPicPr/>
                <p:nvPr/>
              </p:nvPicPr>
              <p:blipFill>
                <a:blip r:embed="rId280"/>
                <a:stretch>
                  <a:fillRect/>
                </a:stretch>
              </p:blipFill>
              <p:spPr>
                <a:xfrm>
                  <a:off x="10291647" y="4112902"/>
                  <a:ext cx="1229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7023" name="Freihand 167022">
                  <a:extLst>
                    <a:ext uri="{FF2B5EF4-FFF2-40B4-BE49-F238E27FC236}">
                      <a16:creationId xmlns:a16="http://schemas.microsoft.com/office/drawing/2014/main" id="{1780977A-C99E-B0CE-D180-E9DEC81BE2B5}"/>
                    </a:ext>
                  </a:extLst>
                </p14:cNvPr>
                <p14:cNvContentPartPr/>
                <p14:nvPr/>
              </p14:nvContentPartPr>
              <p14:xfrm>
                <a:off x="565527" y="2353942"/>
                <a:ext cx="258480" cy="387720"/>
              </p14:xfrm>
            </p:contentPart>
          </mc:Choice>
          <mc:Fallback xmlns="">
            <p:pic>
              <p:nvPicPr>
                <p:cNvPr id="167023" name="Freihand 167022">
                  <a:extLst>
                    <a:ext uri="{FF2B5EF4-FFF2-40B4-BE49-F238E27FC236}">
                      <a16:creationId xmlns:a16="http://schemas.microsoft.com/office/drawing/2014/main" id="{1780977A-C99E-B0CE-D180-E9DEC81BE2B5}"/>
                    </a:ext>
                  </a:extLst>
                </p:cNvPr>
                <p:cNvPicPr/>
                <p:nvPr/>
              </p:nvPicPr>
              <p:blipFill>
                <a:blip r:embed="rId282"/>
                <a:stretch>
                  <a:fillRect/>
                </a:stretch>
              </p:blipFill>
              <p:spPr>
                <a:xfrm>
                  <a:off x="556887" y="2344942"/>
                  <a:ext cx="2761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8" name="Freihand 57">
                  <a:extLst>
                    <a:ext uri="{FF2B5EF4-FFF2-40B4-BE49-F238E27FC236}">
                      <a16:creationId xmlns:a16="http://schemas.microsoft.com/office/drawing/2014/main" id="{262B82DE-EEDF-A371-3835-A29959E177ED}"/>
                    </a:ext>
                  </a:extLst>
                </p14:cNvPr>
                <p14:cNvContentPartPr/>
                <p14:nvPr/>
              </p14:nvContentPartPr>
              <p14:xfrm>
                <a:off x="-11553" y="2218582"/>
                <a:ext cx="626040" cy="557640"/>
              </p14:xfrm>
            </p:contentPart>
          </mc:Choice>
          <mc:Fallback xmlns="">
            <p:pic>
              <p:nvPicPr>
                <p:cNvPr id="58" name="Freihand 57">
                  <a:extLst>
                    <a:ext uri="{FF2B5EF4-FFF2-40B4-BE49-F238E27FC236}">
                      <a16:creationId xmlns:a16="http://schemas.microsoft.com/office/drawing/2014/main" id="{262B82DE-EEDF-A371-3835-A29959E177ED}"/>
                    </a:ext>
                  </a:extLst>
                </p:cNvPr>
                <p:cNvPicPr/>
                <p:nvPr/>
              </p:nvPicPr>
              <p:blipFill>
                <a:blip r:embed="rId284"/>
                <a:stretch>
                  <a:fillRect/>
                </a:stretch>
              </p:blipFill>
              <p:spPr>
                <a:xfrm>
                  <a:off x="-20193" y="2209582"/>
                  <a:ext cx="64368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9" name="Freihand 58">
                  <a:extLst>
                    <a:ext uri="{FF2B5EF4-FFF2-40B4-BE49-F238E27FC236}">
                      <a16:creationId xmlns:a16="http://schemas.microsoft.com/office/drawing/2014/main" id="{C420839F-E41D-DC2E-D7E9-058A295C1E4D}"/>
                    </a:ext>
                  </a:extLst>
                </p14:cNvPr>
                <p14:cNvContentPartPr/>
                <p14:nvPr/>
              </p14:nvContentPartPr>
              <p14:xfrm>
                <a:off x="702327" y="2245942"/>
                <a:ext cx="215640" cy="41760"/>
              </p14:xfrm>
            </p:contentPart>
          </mc:Choice>
          <mc:Fallback xmlns="">
            <p:pic>
              <p:nvPicPr>
                <p:cNvPr id="59" name="Freihand 58">
                  <a:extLst>
                    <a:ext uri="{FF2B5EF4-FFF2-40B4-BE49-F238E27FC236}">
                      <a16:creationId xmlns:a16="http://schemas.microsoft.com/office/drawing/2014/main" id="{C420839F-E41D-DC2E-D7E9-058A295C1E4D}"/>
                    </a:ext>
                  </a:extLst>
                </p:cNvPr>
                <p:cNvPicPr/>
                <p:nvPr/>
              </p:nvPicPr>
              <p:blipFill>
                <a:blip r:embed="rId286"/>
                <a:stretch>
                  <a:fillRect/>
                </a:stretch>
              </p:blipFill>
              <p:spPr>
                <a:xfrm>
                  <a:off x="693687" y="2237302"/>
                  <a:ext cx="233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0" name="Freihand 59">
                  <a:extLst>
                    <a:ext uri="{FF2B5EF4-FFF2-40B4-BE49-F238E27FC236}">
                      <a16:creationId xmlns:a16="http://schemas.microsoft.com/office/drawing/2014/main" id="{28D449BC-721D-DDEF-19B9-414063C8E779}"/>
                    </a:ext>
                  </a:extLst>
                </p14:cNvPr>
                <p14:cNvContentPartPr/>
                <p14:nvPr/>
              </p14:nvContentPartPr>
              <p14:xfrm>
                <a:off x="645807" y="2175382"/>
                <a:ext cx="208800" cy="183240"/>
              </p14:xfrm>
            </p:contentPart>
          </mc:Choice>
          <mc:Fallback xmlns="">
            <p:pic>
              <p:nvPicPr>
                <p:cNvPr id="60" name="Freihand 59">
                  <a:extLst>
                    <a:ext uri="{FF2B5EF4-FFF2-40B4-BE49-F238E27FC236}">
                      <a16:creationId xmlns:a16="http://schemas.microsoft.com/office/drawing/2014/main" id="{28D449BC-721D-DDEF-19B9-414063C8E779}"/>
                    </a:ext>
                  </a:extLst>
                </p:cNvPr>
                <p:cNvPicPr/>
                <p:nvPr/>
              </p:nvPicPr>
              <p:blipFill>
                <a:blip r:embed="rId288"/>
                <a:stretch>
                  <a:fillRect/>
                </a:stretch>
              </p:blipFill>
              <p:spPr>
                <a:xfrm>
                  <a:off x="636807" y="2166382"/>
                  <a:ext cx="226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1" name="Freihand 60">
                  <a:extLst>
                    <a:ext uri="{FF2B5EF4-FFF2-40B4-BE49-F238E27FC236}">
                      <a16:creationId xmlns:a16="http://schemas.microsoft.com/office/drawing/2014/main" id="{37068488-1336-E3E9-483B-57110115DE28}"/>
                    </a:ext>
                  </a:extLst>
                </p14:cNvPr>
                <p14:cNvContentPartPr/>
                <p14:nvPr/>
              </p14:nvContentPartPr>
              <p14:xfrm>
                <a:off x="1115247" y="2170342"/>
                <a:ext cx="14760" cy="109080"/>
              </p14:xfrm>
            </p:contentPart>
          </mc:Choice>
          <mc:Fallback xmlns="">
            <p:pic>
              <p:nvPicPr>
                <p:cNvPr id="61" name="Freihand 60">
                  <a:extLst>
                    <a:ext uri="{FF2B5EF4-FFF2-40B4-BE49-F238E27FC236}">
                      <a16:creationId xmlns:a16="http://schemas.microsoft.com/office/drawing/2014/main" id="{37068488-1336-E3E9-483B-57110115DE28}"/>
                    </a:ext>
                  </a:extLst>
                </p:cNvPr>
                <p:cNvPicPr/>
                <p:nvPr/>
              </p:nvPicPr>
              <p:blipFill>
                <a:blip r:embed="rId290"/>
                <a:stretch>
                  <a:fillRect/>
                </a:stretch>
              </p:blipFill>
              <p:spPr>
                <a:xfrm>
                  <a:off x="1106247" y="2161342"/>
                  <a:ext cx="3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2" name="Freihand 61">
                  <a:extLst>
                    <a:ext uri="{FF2B5EF4-FFF2-40B4-BE49-F238E27FC236}">
                      <a16:creationId xmlns:a16="http://schemas.microsoft.com/office/drawing/2014/main" id="{845CB8D7-9E80-4544-4A4E-9002853DFB3B}"/>
                    </a:ext>
                  </a:extLst>
                </p14:cNvPr>
                <p14:cNvContentPartPr/>
                <p14:nvPr/>
              </p14:nvContentPartPr>
              <p14:xfrm>
                <a:off x="1121007" y="2136502"/>
                <a:ext cx="28080" cy="10080"/>
              </p14:xfrm>
            </p:contentPart>
          </mc:Choice>
          <mc:Fallback xmlns="">
            <p:pic>
              <p:nvPicPr>
                <p:cNvPr id="62" name="Freihand 61">
                  <a:extLst>
                    <a:ext uri="{FF2B5EF4-FFF2-40B4-BE49-F238E27FC236}">
                      <a16:creationId xmlns:a16="http://schemas.microsoft.com/office/drawing/2014/main" id="{845CB8D7-9E80-4544-4A4E-9002853DFB3B}"/>
                    </a:ext>
                  </a:extLst>
                </p:cNvPr>
                <p:cNvPicPr/>
                <p:nvPr/>
              </p:nvPicPr>
              <p:blipFill>
                <a:blip r:embed="rId292"/>
                <a:stretch>
                  <a:fillRect/>
                </a:stretch>
              </p:blipFill>
              <p:spPr>
                <a:xfrm>
                  <a:off x="1112007" y="2127862"/>
                  <a:ext cx="45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3" name="Freihand 62">
                  <a:extLst>
                    <a:ext uri="{FF2B5EF4-FFF2-40B4-BE49-F238E27FC236}">
                      <a16:creationId xmlns:a16="http://schemas.microsoft.com/office/drawing/2014/main" id="{1D967076-7EBA-FB08-CF8A-8A94C5494563}"/>
                    </a:ext>
                  </a:extLst>
                </p14:cNvPr>
                <p14:cNvContentPartPr/>
                <p14:nvPr/>
              </p14:nvContentPartPr>
              <p14:xfrm>
                <a:off x="1172487" y="2092222"/>
                <a:ext cx="181800" cy="181080"/>
              </p14:xfrm>
            </p:contentPart>
          </mc:Choice>
          <mc:Fallback xmlns="">
            <p:pic>
              <p:nvPicPr>
                <p:cNvPr id="63" name="Freihand 62">
                  <a:extLst>
                    <a:ext uri="{FF2B5EF4-FFF2-40B4-BE49-F238E27FC236}">
                      <a16:creationId xmlns:a16="http://schemas.microsoft.com/office/drawing/2014/main" id="{1D967076-7EBA-FB08-CF8A-8A94C5494563}"/>
                    </a:ext>
                  </a:extLst>
                </p:cNvPr>
                <p:cNvPicPr/>
                <p:nvPr/>
              </p:nvPicPr>
              <p:blipFill>
                <a:blip r:embed="rId294"/>
                <a:stretch>
                  <a:fillRect/>
                </a:stretch>
              </p:blipFill>
              <p:spPr>
                <a:xfrm>
                  <a:off x="1163847" y="2083582"/>
                  <a:ext cx="199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6912" name="Freihand 166911">
                  <a:extLst>
                    <a:ext uri="{FF2B5EF4-FFF2-40B4-BE49-F238E27FC236}">
                      <a16:creationId xmlns:a16="http://schemas.microsoft.com/office/drawing/2014/main" id="{64A09FCF-C46A-1719-1025-45C150366F54}"/>
                    </a:ext>
                  </a:extLst>
                </p14:cNvPr>
                <p14:cNvContentPartPr/>
                <p14:nvPr/>
              </p14:nvContentPartPr>
              <p14:xfrm>
                <a:off x="1285167" y="2151982"/>
                <a:ext cx="94680" cy="48600"/>
              </p14:xfrm>
            </p:contentPart>
          </mc:Choice>
          <mc:Fallback xmlns="">
            <p:pic>
              <p:nvPicPr>
                <p:cNvPr id="166912" name="Freihand 166911">
                  <a:extLst>
                    <a:ext uri="{FF2B5EF4-FFF2-40B4-BE49-F238E27FC236}">
                      <a16:creationId xmlns:a16="http://schemas.microsoft.com/office/drawing/2014/main" id="{64A09FCF-C46A-1719-1025-45C150366F54}"/>
                    </a:ext>
                  </a:extLst>
                </p:cNvPr>
                <p:cNvPicPr/>
                <p:nvPr/>
              </p:nvPicPr>
              <p:blipFill>
                <a:blip r:embed="rId296"/>
                <a:stretch>
                  <a:fillRect/>
                </a:stretch>
              </p:blipFill>
              <p:spPr>
                <a:xfrm>
                  <a:off x="1276527" y="2142982"/>
                  <a:ext cx="112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6913" name="Freihand 166912">
                  <a:extLst>
                    <a:ext uri="{FF2B5EF4-FFF2-40B4-BE49-F238E27FC236}">
                      <a16:creationId xmlns:a16="http://schemas.microsoft.com/office/drawing/2014/main" id="{1A91ED22-7BD7-D926-71E7-197BC6306BBD}"/>
                    </a:ext>
                  </a:extLst>
                </p14:cNvPr>
                <p14:cNvContentPartPr/>
                <p14:nvPr/>
              </p14:nvContentPartPr>
              <p14:xfrm>
                <a:off x="1506207" y="2061982"/>
                <a:ext cx="202680" cy="178560"/>
              </p14:xfrm>
            </p:contentPart>
          </mc:Choice>
          <mc:Fallback xmlns="">
            <p:pic>
              <p:nvPicPr>
                <p:cNvPr id="166913" name="Freihand 166912">
                  <a:extLst>
                    <a:ext uri="{FF2B5EF4-FFF2-40B4-BE49-F238E27FC236}">
                      <a16:creationId xmlns:a16="http://schemas.microsoft.com/office/drawing/2014/main" id="{1A91ED22-7BD7-D926-71E7-197BC6306BBD}"/>
                    </a:ext>
                  </a:extLst>
                </p:cNvPr>
                <p:cNvPicPr/>
                <p:nvPr/>
              </p:nvPicPr>
              <p:blipFill>
                <a:blip r:embed="rId298"/>
                <a:stretch>
                  <a:fillRect/>
                </a:stretch>
              </p:blipFill>
              <p:spPr>
                <a:xfrm>
                  <a:off x="1497567" y="2052982"/>
                  <a:ext cx="220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6914" name="Freihand 166913">
                  <a:extLst>
                    <a:ext uri="{FF2B5EF4-FFF2-40B4-BE49-F238E27FC236}">
                      <a16:creationId xmlns:a16="http://schemas.microsoft.com/office/drawing/2014/main" id="{20F08058-71C5-6742-E40B-DB410D8BAAED}"/>
                    </a:ext>
                  </a:extLst>
                </p14:cNvPr>
                <p14:cNvContentPartPr/>
                <p14:nvPr/>
              </p14:nvContentPartPr>
              <p14:xfrm>
                <a:off x="1782687" y="2068462"/>
                <a:ext cx="92880" cy="177840"/>
              </p14:xfrm>
            </p:contentPart>
          </mc:Choice>
          <mc:Fallback xmlns="">
            <p:pic>
              <p:nvPicPr>
                <p:cNvPr id="166914" name="Freihand 166913">
                  <a:extLst>
                    <a:ext uri="{FF2B5EF4-FFF2-40B4-BE49-F238E27FC236}">
                      <a16:creationId xmlns:a16="http://schemas.microsoft.com/office/drawing/2014/main" id="{20F08058-71C5-6742-E40B-DB410D8BAAED}"/>
                    </a:ext>
                  </a:extLst>
                </p:cNvPr>
                <p:cNvPicPr/>
                <p:nvPr/>
              </p:nvPicPr>
              <p:blipFill>
                <a:blip r:embed="rId300"/>
                <a:stretch>
                  <a:fillRect/>
                </a:stretch>
              </p:blipFill>
              <p:spPr>
                <a:xfrm>
                  <a:off x="1773687" y="2059822"/>
                  <a:ext cx="110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6917" name="Freihand 166916">
                  <a:extLst>
                    <a:ext uri="{FF2B5EF4-FFF2-40B4-BE49-F238E27FC236}">
                      <a16:creationId xmlns:a16="http://schemas.microsoft.com/office/drawing/2014/main" id="{F573252B-45E5-002F-B0AE-E618DFFD7ACC}"/>
                    </a:ext>
                  </a:extLst>
                </p14:cNvPr>
                <p14:cNvContentPartPr/>
                <p14:nvPr/>
              </p14:nvContentPartPr>
              <p14:xfrm>
                <a:off x="1929567" y="2151622"/>
                <a:ext cx="386280" cy="138240"/>
              </p14:xfrm>
            </p:contentPart>
          </mc:Choice>
          <mc:Fallback xmlns="">
            <p:pic>
              <p:nvPicPr>
                <p:cNvPr id="166917" name="Freihand 166916">
                  <a:extLst>
                    <a:ext uri="{FF2B5EF4-FFF2-40B4-BE49-F238E27FC236}">
                      <a16:creationId xmlns:a16="http://schemas.microsoft.com/office/drawing/2014/main" id="{F573252B-45E5-002F-B0AE-E618DFFD7ACC}"/>
                    </a:ext>
                  </a:extLst>
                </p:cNvPr>
                <p:cNvPicPr/>
                <p:nvPr/>
              </p:nvPicPr>
              <p:blipFill>
                <a:blip r:embed="rId302"/>
                <a:stretch>
                  <a:fillRect/>
                </a:stretch>
              </p:blipFill>
              <p:spPr>
                <a:xfrm>
                  <a:off x="1920567" y="2142982"/>
                  <a:ext cx="403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6918" name="Freihand 166917">
                  <a:extLst>
                    <a:ext uri="{FF2B5EF4-FFF2-40B4-BE49-F238E27FC236}">
                      <a16:creationId xmlns:a16="http://schemas.microsoft.com/office/drawing/2014/main" id="{687DE890-61F7-8BC1-1C0E-F6B92AC9DBF0}"/>
                    </a:ext>
                  </a:extLst>
                </p14:cNvPr>
                <p14:cNvContentPartPr/>
                <p14:nvPr/>
              </p14:nvContentPartPr>
              <p14:xfrm>
                <a:off x="2311887" y="2094742"/>
                <a:ext cx="5760" cy="23400"/>
              </p14:xfrm>
            </p:contentPart>
          </mc:Choice>
          <mc:Fallback xmlns="">
            <p:pic>
              <p:nvPicPr>
                <p:cNvPr id="166918" name="Freihand 166917">
                  <a:extLst>
                    <a:ext uri="{FF2B5EF4-FFF2-40B4-BE49-F238E27FC236}">
                      <a16:creationId xmlns:a16="http://schemas.microsoft.com/office/drawing/2014/main" id="{687DE890-61F7-8BC1-1C0E-F6B92AC9DBF0}"/>
                    </a:ext>
                  </a:extLst>
                </p:cNvPr>
                <p:cNvPicPr/>
                <p:nvPr/>
              </p:nvPicPr>
              <p:blipFill>
                <a:blip r:embed="rId304"/>
                <a:stretch>
                  <a:fillRect/>
                </a:stretch>
              </p:blipFill>
              <p:spPr>
                <a:xfrm>
                  <a:off x="2303247" y="2086102"/>
                  <a:ext cx="23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6919" name="Freihand 166918">
                  <a:extLst>
                    <a:ext uri="{FF2B5EF4-FFF2-40B4-BE49-F238E27FC236}">
                      <a16:creationId xmlns:a16="http://schemas.microsoft.com/office/drawing/2014/main" id="{6197A607-6542-FC42-813E-C582EDE8C192}"/>
                    </a:ext>
                  </a:extLst>
                </p14:cNvPr>
                <p14:cNvContentPartPr/>
                <p14:nvPr/>
              </p14:nvContentPartPr>
              <p14:xfrm>
                <a:off x="1972767" y="2087182"/>
                <a:ext cx="453240" cy="246600"/>
              </p14:xfrm>
            </p:contentPart>
          </mc:Choice>
          <mc:Fallback xmlns="">
            <p:pic>
              <p:nvPicPr>
                <p:cNvPr id="166919" name="Freihand 166918">
                  <a:extLst>
                    <a:ext uri="{FF2B5EF4-FFF2-40B4-BE49-F238E27FC236}">
                      <a16:creationId xmlns:a16="http://schemas.microsoft.com/office/drawing/2014/main" id="{6197A607-6542-FC42-813E-C582EDE8C192}"/>
                    </a:ext>
                  </a:extLst>
                </p:cNvPr>
                <p:cNvPicPr/>
                <p:nvPr/>
              </p:nvPicPr>
              <p:blipFill>
                <a:blip r:embed="rId306"/>
                <a:stretch>
                  <a:fillRect/>
                </a:stretch>
              </p:blipFill>
              <p:spPr>
                <a:xfrm>
                  <a:off x="1963767" y="2078182"/>
                  <a:ext cx="470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6920" name="Freihand 166919">
                  <a:extLst>
                    <a:ext uri="{FF2B5EF4-FFF2-40B4-BE49-F238E27FC236}">
                      <a16:creationId xmlns:a16="http://schemas.microsoft.com/office/drawing/2014/main" id="{6284AF8D-E947-1F88-C614-BD3A96063EDC}"/>
                    </a:ext>
                  </a:extLst>
                </p14:cNvPr>
                <p14:cNvContentPartPr/>
                <p14:nvPr/>
              </p14:nvContentPartPr>
              <p14:xfrm>
                <a:off x="2643087" y="2140822"/>
                <a:ext cx="154440" cy="115920"/>
              </p14:xfrm>
            </p:contentPart>
          </mc:Choice>
          <mc:Fallback xmlns="">
            <p:pic>
              <p:nvPicPr>
                <p:cNvPr id="166920" name="Freihand 166919">
                  <a:extLst>
                    <a:ext uri="{FF2B5EF4-FFF2-40B4-BE49-F238E27FC236}">
                      <a16:creationId xmlns:a16="http://schemas.microsoft.com/office/drawing/2014/main" id="{6284AF8D-E947-1F88-C614-BD3A96063EDC}"/>
                    </a:ext>
                  </a:extLst>
                </p:cNvPr>
                <p:cNvPicPr/>
                <p:nvPr/>
              </p:nvPicPr>
              <p:blipFill>
                <a:blip r:embed="rId308"/>
                <a:stretch>
                  <a:fillRect/>
                </a:stretch>
              </p:blipFill>
              <p:spPr>
                <a:xfrm>
                  <a:off x="2634447" y="2132182"/>
                  <a:ext cx="172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6921" name="Freihand 166920">
                  <a:extLst>
                    <a:ext uri="{FF2B5EF4-FFF2-40B4-BE49-F238E27FC236}">
                      <a16:creationId xmlns:a16="http://schemas.microsoft.com/office/drawing/2014/main" id="{A8A1D935-553E-C50C-208E-1F82A018B626}"/>
                    </a:ext>
                  </a:extLst>
                </p14:cNvPr>
                <p14:cNvContentPartPr/>
                <p14:nvPr/>
              </p14:nvContentPartPr>
              <p14:xfrm>
                <a:off x="2806527" y="2145502"/>
                <a:ext cx="338400" cy="100800"/>
              </p14:xfrm>
            </p:contentPart>
          </mc:Choice>
          <mc:Fallback xmlns="">
            <p:pic>
              <p:nvPicPr>
                <p:cNvPr id="166921" name="Freihand 166920">
                  <a:extLst>
                    <a:ext uri="{FF2B5EF4-FFF2-40B4-BE49-F238E27FC236}">
                      <a16:creationId xmlns:a16="http://schemas.microsoft.com/office/drawing/2014/main" id="{A8A1D935-553E-C50C-208E-1F82A018B626}"/>
                    </a:ext>
                  </a:extLst>
                </p:cNvPr>
                <p:cNvPicPr/>
                <p:nvPr/>
              </p:nvPicPr>
              <p:blipFill>
                <a:blip r:embed="rId310"/>
                <a:stretch>
                  <a:fillRect/>
                </a:stretch>
              </p:blipFill>
              <p:spPr>
                <a:xfrm>
                  <a:off x="2797527" y="2136502"/>
                  <a:ext cx="356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6922" name="Freihand 166921">
                  <a:extLst>
                    <a:ext uri="{FF2B5EF4-FFF2-40B4-BE49-F238E27FC236}">
                      <a16:creationId xmlns:a16="http://schemas.microsoft.com/office/drawing/2014/main" id="{40290B58-FC3F-E013-0DDF-B4E03B2B96D0}"/>
                    </a:ext>
                  </a:extLst>
                </p14:cNvPr>
                <p14:cNvContentPartPr/>
                <p14:nvPr/>
              </p14:nvContentPartPr>
              <p14:xfrm>
                <a:off x="3395847" y="2156662"/>
                <a:ext cx="20880" cy="101520"/>
              </p14:xfrm>
            </p:contentPart>
          </mc:Choice>
          <mc:Fallback xmlns="">
            <p:pic>
              <p:nvPicPr>
                <p:cNvPr id="166922" name="Freihand 166921">
                  <a:extLst>
                    <a:ext uri="{FF2B5EF4-FFF2-40B4-BE49-F238E27FC236}">
                      <a16:creationId xmlns:a16="http://schemas.microsoft.com/office/drawing/2014/main" id="{40290B58-FC3F-E013-0DDF-B4E03B2B96D0}"/>
                    </a:ext>
                  </a:extLst>
                </p:cNvPr>
                <p:cNvPicPr/>
                <p:nvPr/>
              </p:nvPicPr>
              <p:blipFill>
                <a:blip r:embed="rId312"/>
                <a:stretch>
                  <a:fillRect/>
                </a:stretch>
              </p:blipFill>
              <p:spPr>
                <a:xfrm>
                  <a:off x="3387207" y="2148022"/>
                  <a:ext cx="38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6923" name="Freihand 166922">
                  <a:extLst>
                    <a:ext uri="{FF2B5EF4-FFF2-40B4-BE49-F238E27FC236}">
                      <a16:creationId xmlns:a16="http://schemas.microsoft.com/office/drawing/2014/main" id="{8550AB97-44FE-30C2-C7E8-286E684701F0}"/>
                    </a:ext>
                  </a:extLst>
                </p14:cNvPr>
                <p14:cNvContentPartPr/>
                <p14:nvPr/>
              </p14:nvContentPartPr>
              <p14:xfrm>
                <a:off x="3402327" y="2125702"/>
                <a:ext cx="126000" cy="82440"/>
              </p14:xfrm>
            </p:contentPart>
          </mc:Choice>
          <mc:Fallback xmlns="">
            <p:pic>
              <p:nvPicPr>
                <p:cNvPr id="166923" name="Freihand 166922">
                  <a:extLst>
                    <a:ext uri="{FF2B5EF4-FFF2-40B4-BE49-F238E27FC236}">
                      <a16:creationId xmlns:a16="http://schemas.microsoft.com/office/drawing/2014/main" id="{8550AB97-44FE-30C2-C7E8-286E684701F0}"/>
                    </a:ext>
                  </a:extLst>
                </p:cNvPr>
                <p:cNvPicPr/>
                <p:nvPr/>
              </p:nvPicPr>
              <p:blipFill>
                <a:blip r:embed="rId314"/>
                <a:stretch>
                  <a:fillRect/>
                </a:stretch>
              </p:blipFill>
              <p:spPr>
                <a:xfrm>
                  <a:off x="3393327" y="2117062"/>
                  <a:ext cx="143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6924" name="Freihand 166923">
                  <a:extLst>
                    <a:ext uri="{FF2B5EF4-FFF2-40B4-BE49-F238E27FC236}">
                      <a16:creationId xmlns:a16="http://schemas.microsoft.com/office/drawing/2014/main" id="{E4AFCAFA-4F22-9AD1-D3FC-CD8762B8C80C}"/>
                    </a:ext>
                  </a:extLst>
                </p14:cNvPr>
                <p14:cNvContentPartPr/>
                <p14:nvPr/>
              </p14:nvContentPartPr>
              <p14:xfrm>
                <a:off x="3428247" y="2223982"/>
                <a:ext cx="257400" cy="37080"/>
              </p14:xfrm>
            </p:contentPart>
          </mc:Choice>
          <mc:Fallback xmlns="">
            <p:pic>
              <p:nvPicPr>
                <p:cNvPr id="166924" name="Freihand 166923">
                  <a:extLst>
                    <a:ext uri="{FF2B5EF4-FFF2-40B4-BE49-F238E27FC236}">
                      <a16:creationId xmlns:a16="http://schemas.microsoft.com/office/drawing/2014/main" id="{E4AFCAFA-4F22-9AD1-D3FC-CD8762B8C80C}"/>
                    </a:ext>
                  </a:extLst>
                </p:cNvPr>
                <p:cNvPicPr/>
                <p:nvPr/>
              </p:nvPicPr>
              <p:blipFill>
                <a:blip r:embed="rId316"/>
                <a:stretch>
                  <a:fillRect/>
                </a:stretch>
              </p:blipFill>
              <p:spPr>
                <a:xfrm>
                  <a:off x="3419607" y="2214982"/>
                  <a:ext cx="275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6925" name="Freihand 166924">
                  <a:extLst>
                    <a:ext uri="{FF2B5EF4-FFF2-40B4-BE49-F238E27FC236}">
                      <a16:creationId xmlns:a16="http://schemas.microsoft.com/office/drawing/2014/main" id="{A3D65D8E-F376-9A7C-C71B-0CCD5FAD28A8}"/>
                    </a:ext>
                  </a:extLst>
                </p14:cNvPr>
                <p14:cNvContentPartPr/>
                <p14:nvPr/>
              </p14:nvContentPartPr>
              <p14:xfrm>
                <a:off x="3660447" y="2142982"/>
                <a:ext cx="13680" cy="19800"/>
              </p14:xfrm>
            </p:contentPart>
          </mc:Choice>
          <mc:Fallback xmlns="">
            <p:pic>
              <p:nvPicPr>
                <p:cNvPr id="166925" name="Freihand 166924">
                  <a:extLst>
                    <a:ext uri="{FF2B5EF4-FFF2-40B4-BE49-F238E27FC236}">
                      <a16:creationId xmlns:a16="http://schemas.microsoft.com/office/drawing/2014/main" id="{A3D65D8E-F376-9A7C-C71B-0CCD5FAD28A8}"/>
                    </a:ext>
                  </a:extLst>
                </p:cNvPr>
                <p:cNvPicPr/>
                <p:nvPr/>
              </p:nvPicPr>
              <p:blipFill>
                <a:blip r:embed="rId318"/>
                <a:stretch>
                  <a:fillRect/>
                </a:stretch>
              </p:blipFill>
              <p:spPr>
                <a:xfrm>
                  <a:off x="3651807" y="2133982"/>
                  <a:ext cx="31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6926" name="Freihand 166925">
                  <a:extLst>
                    <a:ext uri="{FF2B5EF4-FFF2-40B4-BE49-F238E27FC236}">
                      <a16:creationId xmlns:a16="http://schemas.microsoft.com/office/drawing/2014/main" id="{9C155525-87D1-98EA-AAAE-9E8149FEF21F}"/>
                    </a:ext>
                  </a:extLst>
                </p14:cNvPr>
                <p14:cNvContentPartPr/>
                <p14:nvPr/>
              </p14:nvContentPartPr>
              <p14:xfrm>
                <a:off x="3771327" y="2129302"/>
                <a:ext cx="147240" cy="138600"/>
              </p14:xfrm>
            </p:contentPart>
          </mc:Choice>
          <mc:Fallback xmlns="">
            <p:pic>
              <p:nvPicPr>
                <p:cNvPr id="166926" name="Freihand 166925">
                  <a:extLst>
                    <a:ext uri="{FF2B5EF4-FFF2-40B4-BE49-F238E27FC236}">
                      <a16:creationId xmlns:a16="http://schemas.microsoft.com/office/drawing/2014/main" id="{9C155525-87D1-98EA-AAAE-9E8149FEF21F}"/>
                    </a:ext>
                  </a:extLst>
                </p:cNvPr>
                <p:cNvPicPr/>
                <p:nvPr/>
              </p:nvPicPr>
              <p:blipFill>
                <a:blip r:embed="rId320"/>
                <a:stretch>
                  <a:fillRect/>
                </a:stretch>
              </p:blipFill>
              <p:spPr>
                <a:xfrm>
                  <a:off x="3762327" y="2120662"/>
                  <a:ext cx="164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6927" name="Freihand 166926">
                  <a:extLst>
                    <a:ext uri="{FF2B5EF4-FFF2-40B4-BE49-F238E27FC236}">
                      <a16:creationId xmlns:a16="http://schemas.microsoft.com/office/drawing/2014/main" id="{7D9EDC8C-AEEB-0B72-0370-895F89E4ED28}"/>
                    </a:ext>
                  </a:extLst>
                </p14:cNvPr>
                <p14:cNvContentPartPr/>
                <p14:nvPr/>
              </p14:nvContentPartPr>
              <p14:xfrm>
                <a:off x="3926847" y="2193742"/>
                <a:ext cx="326520" cy="61200"/>
              </p14:xfrm>
            </p:contentPart>
          </mc:Choice>
          <mc:Fallback xmlns="">
            <p:pic>
              <p:nvPicPr>
                <p:cNvPr id="166927" name="Freihand 166926">
                  <a:extLst>
                    <a:ext uri="{FF2B5EF4-FFF2-40B4-BE49-F238E27FC236}">
                      <a16:creationId xmlns:a16="http://schemas.microsoft.com/office/drawing/2014/main" id="{7D9EDC8C-AEEB-0B72-0370-895F89E4ED28}"/>
                    </a:ext>
                  </a:extLst>
                </p:cNvPr>
                <p:cNvPicPr/>
                <p:nvPr/>
              </p:nvPicPr>
              <p:blipFill>
                <a:blip r:embed="rId322"/>
                <a:stretch>
                  <a:fillRect/>
                </a:stretch>
              </p:blipFill>
              <p:spPr>
                <a:xfrm>
                  <a:off x="3917847" y="2185102"/>
                  <a:ext cx="344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6928" name="Freihand 166927">
                  <a:extLst>
                    <a:ext uri="{FF2B5EF4-FFF2-40B4-BE49-F238E27FC236}">
                      <a16:creationId xmlns:a16="http://schemas.microsoft.com/office/drawing/2014/main" id="{12451F40-0701-81ED-2DB8-7D3A39C4DC24}"/>
                    </a:ext>
                  </a:extLst>
                </p14:cNvPr>
                <p14:cNvContentPartPr/>
                <p14:nvPr/>
              </p14:nvContentPartPr>
              <p14:xfrm>
                <a:off x="4287207" y="2171782"/>
                <a:ext cx="192960" cy="62640"/>
              </p14:xfrm>
            </p:contentPart>
          </mc:Choice>
          <mc:Fallback xmlns="">
            <p:pic>
              <p:nvPicPr>
                <p:cNvPr id="166928" name="Freihand 166927">
                  <a:extLst>
                    <a:ext uri="{FF2B5EF4-FFF2-40B4-BE49-F238E27FC236}">
                      <a16:creationId xmlns:a16="http://schemas.microsoft.com/office/drawing/2014/main" id="{12451F40-0701-81ED-2DB8-7D3A39C4DC24}"/>
                    </a:ext>
                  </a:extLst>
                </p:cNvPr>
                <p:cNvPicPr/>
                <p:nvPr/>
              </p:nvPicPr>
              <p:blipFill>
                <a:blip r:embed="rId324"/>
                <a:stretch>
                  <a:fillRect/>
                </a:stretch>
              </p:blipFill>
              <p:spPr>
                <a:xfrm>
                  <a:off x="4278207" y="2162782"/>
                  <a:ext cx="210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6929" name="Freihand 166928">
                  <a:extLst>
                    <a:ext uri="{FF2B5EF4-FFF2-40B4-BE49-F238E27FC236}">
                      <a16:creationId xmlns:a16="http://schemas.microsoft.com/office/drawing/2014/main" id="{2AE8E7C3-AB19-6505-F630-AD0171907414}"/>
                    </a:ext>
                  </a:extLst>
                </p14:cNvPr>
                <p14:cNvContentPartPr/>
                <p14:nvPr/>
              </p14:nvContentPartPr>
              <p14:xfrm>
                <a:off x="4568007" y="2164942"/>
                <a:ext cx="243000" cy="119880"/>
              </p14:xfrm>
            </p:contentPart>
          </mc:Choice>
          <mc:Fallback xmlns="">
            <p:pic>
              <p:nvPicPr>
                <p:cNvPr id="166929" name="Freihand 166928">
                  <a:extLst>
                    <a:ext uri="{FF2B5EF4-FFF2-40B4-BE49-F238E27FC236}">
                      <a16:creationId xmlns:a16="http://schemas.microsoft.com/office/drawing/2014/main" id="{2AE8E7C3-AB19-6505-F630-AD0171907414}"/>
                    </a:ext>
                  </a:extLst>
                </p:cNvPr>
                <p:cNvPicPr/>
                <p:nvPr/>
              </p:nvPicPr>
              <p:blipFill>
                <a:blip r:embed="rId326"/>
                <a:stretch>
                  <a:fillRect/>
                </a:stretch>
              </p:blipFill>
              <p:spPr>
                <a:xfrm>
                  <a:off x="4559007" y="2156302"/>
                  <a:ext cx="260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6930" name="Freihand 166929">
                  <a:extLst>
                    <a:ext uri="{FF2B5EF4-FFF2-40B4-BE49-F238E27FC236}">
                      <a16:creationId xmlns:a16="http://schemas.microsoft.com/office/drawing/2014/main" id="{C0341E38-A4E3-B656-11EE-B833DC21A4D5}"/>
                    </a:ext>
                  </a:extLst>
                </p14:cNvPr>
                <p14:cNvContentPartPr/>
                <p14:nvPr/>
              </p14:nvContentPartPr>
              <p14:xfrm>
                <a:off x="4980927" y="2220382"/>
                <a:ext cx="114840" cy="55440"/>
              </p14:xfrm>
            </p:contentPart>
          </mc:Choice>
          <mc:Fallback xmlns="">
            <p:pic>
              <p:nvPicPr>
                <p:cNvPr id="166930" name="Freihand 166929">
                  <a:extLst>
                    <a:ext uri="{FF2B5EF4-FFF2-40B4-BE49-F238E27FC236}">
                      <a16:creationId xmlns:a16="http://schemas.microsoft.com/office/drawing/2014/main" id="{C0341E38-A4E3-B656-11EE-B833DC21A4D5}"/>
                    </a:ext>
                  </a:extLst>
                </p:cNvPr>
                <p:cNvPicPr/>
                <p:nvPr/>
              </p:nvPicPr>
              <p:blipFill>
                <a:blip r:embed="rId328"/>
                <a:stretch>
                  <a:fillRect/>
                </a:stretch>
              </p:blipFill>
              <p:spPr>
                <a:xfrm>
                  <a:off x="4972287" y="2211382"/>
                  <a:ext cx="132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6931" name="Freihand 166930">
                  <a:extLst>
                    <a:ext uri="{FF2B5EF4-FFF2-40B4-BE49-F238E27FC236}">
                      <a16:creationId xmlns:a16="http://schemas.microsoft.com/office/drawing/2014/main" id="{CB387EBE-B6D8-BB61-CD8D-4B4ACF2F7AC7}"/>
                    </a:ext>
                  </a:extLst>
                </p14:cNvPr>
                <p14:cNvContentPartPr/>
                <p14:nvPr/>
              </p14:nvContentPartPr>
              <p14:xfrm>
                <a:off x="5018727" y="2159182"/>
                <a:ext cx="223920" cy="237600"/>
              </p14:xfrm>
            </p:contentPart>
          </mc:Choice>
          <mc:Fallback xmlns="">
            <p:pic>
              <p:nvPicPr>
                <p:cNvPr id="166931" name="Freihand 166930">
                  <a:extLst>
                    <a:ext uri="{FF2B5EF4-FFF2-40B4-BE49-F238E27FC236}">
                      <a16:creationId xmlns:a16="http://schemas.microsoft.com/office/drawing/2014/main" id="{CB387EBE-B6D8-BB61-CD8D-4B4ACF2F7AC7}"/>
                    </a:ext>
                  </a:extLst>
                </p:cNvPr>
                <p:cNvPicPr/>
                <p:nvPr/>
              </p:nvPicPr>
              <p:blipFill>
                <a:blip r:embed="rId330"/>
                <a:stretch>
                  <a:fillRect/>
                </a:stretch>
              </p:blipFill>
              <p:spPr>
                <a:xfrm>
                  <a:off x="5009727" y="2150542"/>
                  <a:ext cx="241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7073" name="Freihand 167072">
                  <a:extLst>
                    <a:ext uri="{FF2B5EF4-FFF2-40B4-BE49-F238E27FC236}">
                      <a16:creationId xmlns:a16="http://schemas.microsoft.com/office/drawing/2014/main" id="{975C2A10-E9BB-7765-2898-4F9ACA803747}"/>
                    </a:ext>
                  </a:extLst>
                </p14:cNvPr>
                <p14:cNvContentPartPr/>
                <p14:nvPr/>
              </p14:nvContentPartPr>
              <p14:xfrm>
                <a:off x="7405887" y="3015622"/>
                <a:ext cx="156960" cy="241200"/>
              </p14:xfrm>
            </p:contentPart>
          </mc:Choice>
          <mc:Fallback xmlns="">
            <p:pic>
              <p:nvPicPr>
                <p:cNvPr id="167073" name="Freihand 167072">
                  <a:extLst>
                    <a:ext uri="{FF2B5EF4-FFF2-40B4-BE49-F238E27FC236}">
                      <a16:creationId xmlns:a16="http://schemas.microsoft.com/office/drawing/2014/main" id="{975C2A10-E9BB-7765-2898-4F9ACA803747}"/>
                    </a:ext>
                  </a:extLst>
                </p:cNvPr>
                <p:cNvPicPr/>
                <p:nvPr/>
              </p:nvPicPr>
              <p:blipFill>
                <a:blip r:embed="rId332"/>
                <a:stretch>
                  <a:fillRect/>
                </a:stretch>
              </p:blipFill>
              <p:spPr>
                <a:xfrm>
                  <a:off x="7396887" y="3006982"/>
                  <a:ext cx="1746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7074" name="Freihand 167073">
                  <a:extLst>
                    <a:ext uri="{FF2B5EF4-FFF2-40B4-BE49-F238E27FC236}">
                      <a16:creationId xmlns:a16="http://schemas.microsoft.com/office/drawing/2014/main" id="{D622FB7E-BF81-5AD7-70D6-1632FFB98686}"/>
                    </a:ext>
                  </a:extLst>
                </p14:cNvPr>
                <p14:cNvContentPartPr/>
                <p14:nvPr/>
              </p14:nvContentPartPr>
              <p14:xfrm>
                <a:off x="7582647" y="3089422"/>
                <a:ext cx="96840" cy="129240"/>
              </p14:xfrm>
            </p:contentPart>
          </mc:Choice>
          <mc:Fallback xmlns="">
            <p:pic>
              <p:nvPicPr>
                <p:cNvPr id="167074" name="Freihand 167073">
                  <a:extLst>
                    <a:ext uri="{FF2B5EF4-FFF2-40B4-BE49-F238E27FC236}">
                      <a16:creationId xmlns:a16="http://schemas.microsoft.com/office/drawing/2014/main" id="{D622FB7E-BF81-5AD7-70D6-1632FFB98686}"/>
                    </a:ext>
                  </a:extLst>
                </p:cNvPr>
                <p:cNvPicPr/>
                <p:nvPr/>
              </p:nvPicPr>
              <p:blipFill>
                <a:blip r:embed="rId334"/>
                <a:stretch>
                  <a:fillRect/>
                </a:stretch>
              </p:blipFill>
              <p:spPr>
                <a:xfrm>
                  <a:off x="7573647" y="3080422"/>
                  <a:ext cx="114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7075" name="Freihand 167074">
                  <a:extLst>
                    <a:ext uri="{FF2B5EF4-FFF2-40B4-BE49-F238E27FC236}">
                      <a16:creationId xmlns:a16="http://schemas.microsoft.com/office/drawing/2014/main" id="{22CF91F6-B105-A265-8B07-0CAC532F6240}"/>
                    </a:ext>
                  </a:extLst>
                </p14:cNvPr>
                <p14:cNvContentPartPr/>
                <p14:nvPr/>
              </p14:nvContentPartPr>
              <p14:xfrm>
                <a:off x="7694967" y="3016342"/>
                <a:ext cx="60840" cy="201240"/>
              </p14:xfrm>
            </p:contentPart>
          </mc:Choice>
          <mc:Fallback xmlns="">
            <p:pic>
              <p:nvPicPr>
                <p:cNvPr id="167075" name="Freihand 167074">
                  <a:extLst>
                    <a:ext uri="{FF2B5EF4-FFF2-40B4-BE49-F238E27FC236}">
                      <a16:creationId xmlns:a16="http://schemas.microsoft.com/office/drawing/2014/main" id="{22CF91F6-B105-A265-8B07-0CAC532F6240}"/>
                    </a:ext>
                  </a:extLst>
                </p:cNvPr>
                <p:cNvPicPr/>
                <p:nvPr/>
              </p:nvPicPr>
              <p:blipFill>
                <a:blip r:embed="rId336"/>
                <a:stretch>
                  <a:fillRect/>
                </a:stretch>
              </p:blipFill>
              <p:spPr>
                <a:xfrm>
                  <a:off x="7686327" y="3007702"/>
                  <a:ext cx="78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7076" name="Freihand 167075">
                  <a:extLst>
                    <a:ext uri="{FF2B5EF4-FFF2-40B4-BE49-F238E27FC236}">
                      <a16:creationId xmlns:a16="http://schemas.microsoft.com/office/drawing/2014/main" id="{E3E6B841-33AA-411C-9428-49415569CD14}"/>
                    </a:ext>
                  </a:extLst>
                </p14:cNvPr>
                <p14:cNvContentPartPr/>
                <p14:nvPr/>
              </p14:nvContentPartPr>
              <p14:xfrm>
                <a:off x="7789287" y="3082942"/>
                <a:ext cx="120600" cy="116640"/>
              </p14:xfrm>
            </p:contentPart>
          </mc:Choice>
          <mc:Fallback xmlns="">
            <p:pic>
              <p:nvPicPr>
                <p:cNvPr id="167076" name="Freihand 167075">
                  <a:extLst>
                    <a:ext uri="{FF2B5EF4-FFF2-40B4-BE49-F238E27FC236}">
                      <a16:creationId xmlns:a16="http://schemas.microsoft.com/office/drawing/2014/main" id="{E3E6B841-33AA-411C-9428-49415569CD14}"/>
                    </a:ext>
                  </a:extLst>
                </p:cNvPr>
                <p:cNvPicPr/>
                <p:nvPr/>
              </p:nvPicPr>
              <p:blipFill>
                <a:blip r:embed="rId338"/>
                <a:stretch>
                  <a:fillRect/>
                </a:stretch>
              </p:blipFill>
              <p:spPr>
                <a:xfrm>
                  <a:off x="7780287" y="3073942"/>
                  <a:ext cx="138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7077" name="Freihand 167076">
                  <a:extLst>
                    <a:ext uri="{FF2B5EF4-FFF2-40B4-BE49-F238E27FC236}">
                      <a16:creationId xmlns:a16="http://schemas.microsoft.com/office/drawing/2014/main" id="{13493E1A-F459-6C32-9E85-55FD99533620}"/>
                    </a:ext>
                  </a:extLst>
                </p14:cNvPr>
                <p14:cNvContentPartPr/>
                <p14:nvPr/>
              </p14:nvContentPartPr>
              <p14:xfrm>
                <a:off x="7913847" y="2951542"/>
                <a:ext cx="470160" cy="235080"/>
              </p14:xfrm>
            </p:contentPart>
          </mc:Choice>
          <mc:Fallback xmlns="">
            <p:pic>
              <p:nvPicPr>
                <p:cNvPr id="167077" name="Freihand 167076">
                  <a:extLst>
                    <a:ext uri="{FF2B5EF4-FFF2-40B4-BE49-F238E27FC236}">
                      <a16:creationId xmlns:a16="http://schemas.microsoft.com/office/drawing/2014/main" id="{13493E1A-F459-6C32-9E85-55FD99533620}"/>
                    </a:ext>
                  </a:extLst>
                </p:cNvPr>
                <p:cNvPicPr/>
                <p:nvPr/>
              </p:nvPicPr>
              <p:blipFill>
                <a:blip r:embed="rId340"/>
                <a:stretch>
                  <a:fillRect/>
                </a:stretch>
              </p:blipFill>
              <p:spPr>
                <a:xfrm>
                  <a:off x="7904847" y="2942902"/>
                  <a:ext cx="487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7078" name="Freihand 167077">
                  <a:extLst>
                    <a:ext uri="{FF2B5EF4-FFF2-40B4-BE49-F238E27FC236}">
                      <a16:creationId xmlns:a16="http://schemas.microsoft.com/office/drawing/2014/main" id="{4B2BD7D7-378E-C96D-E3EB-3B59B2E2C326}"/>
                    </a:ext>
                  </a:extLst>
                </p14:cNvPr>
                <p14:cNvContentPartPr/>
                <p14:nvPr/>
              </p14:nvContentPartPr>
              <p14:xfrm>
                <a:off x="8386527" y="2948302"/>
                <a:ext cx="145800" cy="228240"/>
              </p14:xfrm>
            </p:contentPart>
          </mc:Choice>
          <mc:Fallback xmlns="">
            <p:pic>
              <p:nvPicPr>
                <p:cNvPr id="167078" name="Freihand 167077">
                  <a:extLst>
                    <a:ext uri="{FF2B5EF4-FFF2-40B4-BE49-F238E27FC236}">
                      <a16:creationId xmlns:a16="http://schemas.microsoft.com/office/drawing/2014/main" id="{4B2BD7D7-378E-C96D-E3EB-3B59B2E2C326}"/>
                    </a:ext>
                  </a:extLst>
                </p:cNvPr>
                <p:cNvPicPr/>
                <p:nvPr/>
              </p:nvPicPr>
              <p:blipFill>
                <a:blip r:embed="rId342"/>
                <a:stretch>
                  <a:fillRect/>
                </a:stretch>
              </p:blipFill>
              <p:spPr>
                <a:xfrm>
                  <a:off x="8377887" y="2939662"/>
                  <a:ext cx="163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67082" name="Freihand 167081">
                  <a:extLst>
                    <a:ext uri="{FF2B5EF4-FFF2-40B4-BE49-F238E27FC236}">
                      <a16:creationId xmlns:a16="http://schemas.microsoft.com/office/drawing/2014/main" id="{7275666A-2D85-ABE9-B5DA-F68AF0876B51}"/>
                    </a:ext>
                  </a:extLst>
                </p14:cNvPr>
                <p14:cNvContentPartPr/>
                <p14:nvPr/>
              </p14:nvContentPartPr>
              <p14:xfrm>
                <a:off x="8528727" y="3149902"/>
                <a:ext cx="11880" cy="88560"/>
              </p14:xfrm>
            </p:contentPart>
          </mc:Choice>
          <mc:Fallback xmlns="">
            <p:pic>
              <p:nvPicPr>
                <p:cNvPr id="167082" name="Freihand 167081">
                  <a:extLst>
                    <a:ext uri="{FF2B5EF4-FFF2-40B4-BE49-F238E27FC236}">
                      <a16:creationId xmlns:a16="http://schemas.microsoft.com/office/drawing/2014/main" id="{7275666A-2D85-ABE9-B5DA-F68AF0876B51}"/>
                    </a:ext>
                  </a:extLst>
                </p:cNvPr>
                <p:cNvPicPr/>
                <p:nvPr/>
              </p:nvPicPr>
              <p:blipFill>
                <a:blip r:embed="rId344"/>
                <a:stretch>
                  <a:fillRect/>
                </a:stretch>
              </p:blipFill>
              <p:spPr>
                <a:xfrm>
                  <a:off x="8520087" y="3141262"/>
                  <a:ext cx="29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67083" name="Freihand 167082">
                  <a:extLst>
                    <a:ext uri="{FF2B5EF4-FFF2-40B4-BE49-F238E27FC236}">
                      <a16:creationId xmlns:a16="http://schemas.microsoft.com/office/drawing/2014/main" id="{534D50B1-28E3-2418-E1B3-9883F00C25D6}"/>
                    </a:ext>
                  </a:extLst>
                </p14:cNvPr>
                <p14:cNvContentPartPr/>
                <p14:nvPr/>
              </p14:nvContentPartPr>
              <p14:xfrm>
                <a:off x="8633487" y="3010582"/>
                <a:ext cx="128520" cy="136440"/>
              </p14:xfrm>
            </p:contentPart>
          </mc:Choice>
          <mc:Fallback xmlns="">
            <p:pic>
              <p:nvPicPr>
                <p:cNvPr id="167083" name="Freihand 167082">
                  <a:extLst>
                    <a:ext uri="{FF2B5EF4-FFF2-40B4-BE49-F238E27FC236}">
                      <a16:creationId xmlns:a16="http://schemas.microsoft.com/office/drawing/2014/main" id="{534D50B1-28E3-2418-E1B3-9883F00C25D6}"/>
                    </a:ext>
                  </a:extLst>
                </p:cNvPr>
                <p:cNvPicPr/>
                <p:nvPr/>
              </p:nvPicPr>
              <p:blipFill>
                <a:blip r:embed="rId346"/>
                <a:stretch>
                  <a:fillRect/>
                </a:stretch>
              </p:blipFill>
              <p:spPr>
                <a:xfrm>
                  <a:off x="8624847" y="3001942"/>
                  <a:ext cx="146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7084" name="Freihand 167083">
                  <a:extLst>
                    <a:ext uri="{FF2B5EF4-FFF2-40B4-BE49-F238E27FC236}">
                      <a16:creationId xmlns:a16="http://schemas.microsoft.com/office/drawing/2014/main" id="{BB1EA892-0DFC-4CC2-DE27-A28B021303B1}"/>
                    </a:ext>
                  </a:extLst>
                </p14:cNvPr>
                <p14:cNvContentPartPr/>
                <p14:nvPr/>
              </p14:nvContentPartPr>
              <p14:xfrm>
                <a:off x="8782527" y="2992582"/>
                <a:ext cx="259560" cy="219960"/>
              </p14:xfrm>
            </p:contentPart>
          </mc:Choice>
          <mc:Fallback xmlns="">
            <p:pic>
              <p:nvPicPr>
                <p:cNvPr id="167084" name="Freihand 167083">
                  <a:extLst>
                    <a:ext uri="{FF2B5EF4-FFF2-40B4-BE49-F238E27FC236}">
                      <a16:creationId xmlns:a16="http://schemas.microsoft.com/office/drawing/2014/main" id="{BB1EA892-0DFC-4CC2-DE27-A28B021303B1}"/>
                    </a:ext>
                  </a:extLst>
                </p:cNvPr>
                <p:cNvPicPr/>
                <p:nvPr/>
              </p:nvPicPr>
              <p:blipFill>
                <a:blip r:embed="rId348"/>
                <a:stretch>
                  <a:fillRect/>
                </a:stretch>
              </p:blipFill>
              <p:spPr>
                <a:xfrm>
                  <a:off x="8773887" y="2983942"/>
                  <a:ext cx="277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6953" name="Freihand 166952">
                  <a:extLst>
                    <a:ext uri="{FF2B5EF4-FFF2-40B4-BE49-F238E27FC236}">
                      <a16:creationId xmlns:a16="http://schemas.microsoft.com/office/drawing/2014/main" id="{E208D85B-1A7D-92BA-46B3-488E4ECD1377}"/>
                    </a:ext>
                  </a:extLst>
                </p14:cNvPr>
                <p14:cNvContentPartPr/>
                <p14:nvPr/>
              </p14:nvContentPartPr>
              <p14:xfrm>
                <a:off x="823647" y="2687302"/>
                <a:ext cx="6480" cy="12240"/>
              </p14:xfrm>
            </p:contentPart>
          </mc:Choice>
          <mc:Fallback xmlns="">
            <p:pic>
              <p:nvPicPr>
                <p:cNvPr id="166953" name="Freihand 166952">
                  <a:extLst>
                    <a:ext uri="{FF2B5EF4-FFF2-40B4-BE49-F238E27FC236}">
                      <a16:creationId xmlns:a16="http://schemas.microsoft.com/office/drawing/2014/main" id="{E208D85B-1A7D-92BA-46B3-488E4ECD1377}"/>
                    </a:ext>
                  </a:extLst>
                </p:cNvPr>
                <p:cNvPicPr/>
                <p:nvPr/>
              </p:nvPicPr>
              <p:blipFill>
                <a:blip r:embed="rId350"/>
                <a:stretch>
                  <a:fillRect/>
                </a:stretch>
              </p:blipFill>
              <p:spPr>
                <a:xfrm>
                  <a:off x="814647" y="2678302"/>
                  <a:ext cx="24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66954" name="Freihand 166953">
                  <a:extLst>
                    <a:ext uri="{FF2B5EF4-FFF2-40B4-BE49-F238E27FC236}">
                      <a16:creationId xmlns:a16="http://schemas.microsoft.com/office/drawing/2014/main" id="{889F608B-5E59-9BB0-89BA-9DED1F4DA56C}"/>
                    </a:ext>
                  </a:extLst>
                </p14:cNvPr>
                <p14:cNvContentPartPr/>
                <p14:nvPr/>
              </p14:nvContentPartPr>
              <p14:xfrm>
                <a:off x="610887" y="2650582"/>
                <a:ext cx="232200" cy="32760"/>
              </p14:xfrm>
            </p:contentPart>
          </mc:Choice>
          <mc:Fallback xmlns="">
            <p:pic>
              <p:nvPicPr>
                <p:cNvPr id="166954" name="Freihand 166953">
                  <a:extLst>
                    <a:ext uri="{FF2B5EF4-FFF2-40B4-BE49-F238E27FC236}">
                      <a16:creationId xmlns:a16="http://schemas.microsoft.com/office/drawing/2014/main" id="{889F608B-5E59-9BB0-89BA-9DED1F4DA56C}"/>
                    </a:ext>
                  </a:extLst>
                </p:cNvPr>
                <p:cNvPicPr/>
                <p:nvPr/>
              </p:nvPicPr>
              <p:blipFill>
                <a:blip r:embed="rId352"/>
                <a:stretch>
                  <a:fillRect/>
                </a:stretch>
              </p:blipFill>
              <p:spPr>
                <a:xfrm>
                  <a:off x="601887" y="2641942"/>
                  <a:ext cx="249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6956" name="Freihand 166955">
                  <a:extLst>
                    <a:ext uri="{FF2B5EF4-FFF2-40B4-BE49-F238E27FC236}">
                      <a16:creationId xmlns:a16="http://schemas.microsoft.com/office/drawing/2014/main" id="{2C5B1A43-BDD6-4F02-A692-32E5A8E01536}"/>
                    </a:ext>
                  </a:extLst>
                </p14:cNvPr>
                <p14:cNvContentPartPr/>
                <p14:nvPr/>
              </p14:nvContentPartPr>
              <p14:xfrm>
                <a:off x="950727" y="2586502"/>
                <a:ext cx="50400" cy="38520"/>
              </p14:xfrm>
            </p:contentPart>
          </mc:Choice>
          <mc:Fallback xmlns="">
            <p:pic>
              <p:nvPicPr>
                <p:cNvPr id="166956" name="Freihand 166955">
                  <a:extLst>
                    <a:ext uri="{FF2B5EF4-FFF2-40B4-BE49-F238E27FC236}">
                      <a16:creationId xmlns:a16="http://schemas.microsoft.com/office/drawing/2014/main" id="{2C5B1A43-BDD6-4F02-A692-32E5A8E01536}"/>
                    </a:ext>
                  </a:extLst>
                </p:cNvPr>
                <p:cNvPicPr/>
                <p:nvPr/>
              </p:nvPicPr>
              <p:blipFill>
                <a:blip r:embed="rId354"/>
                <a:stretch>
                  <a:fillRect/>
                </a:stretch>
              </p:blipFill>
              <p:spPr>
                <a:xfrm>
                  <a:off x="941727" y="2577862"/>
                  <a:ext cx="68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6957" name="Freihand 166956">
                  <a:extLst>
                    <a:ext uri="{FF2B5EF4-FFF2-40B4-BE49-F238E27FC236}">
                      <a16:creationId xmlns:a16="http://schemas.microsoft.com/office/drawing/2014/main" id="{F39F0DE7-66C1-CA4C-254A-DF2EEBCFEBC9}"/>
                    </a:ext>
                  </a:extLst>
                </p14:cNvPr>
                <p14:cNvContentPartPr/>
                <p14:nvPr/>
              </p14:nvContentPartPr>
              <p14:xfrm>
                <a:off x="946047" y="2661742"/>
                <a:ext cx="142560" cy="20160"/>
              </p14:xfrm>
            </p:contentPart>
          </mc:Choice>
          <mc:Fallback xmlns="">
            <p:pic>
              <p:nvPicPr>
                <p:cNvPr id="166957" name="Freihand 166956">
                  <a:extLst>
                    <a:ext uri="{FF2B5EF4-FFF2-40B4-BE49-F238E27FC236}">
                      <a16:creationId xmlns:a16="http://schemas.microsoft.com/office/drawing/2014/main" id="{F39F0DE7-66C1-CA4C-254A-DF2EEBCFEBC9}"/>
                    </a:ext>
                  </a:extLst>
                </p:cNvPr>
                <p:cNvPicPr/>
                <p:nvPr/>
              </p:nvPicPr>
              <p:blipFill>
                <a:blip r:embed="rId356"/>
                <a:stretch>
                  <a:fillRect/>
                </a:stretch>
              </p:blipFill>
              <p:spPr>
                <a:xfrm>
                  <a:off x="937047" y="2653102"/>
                  <a:ext cx="160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7025" name="Freihand 167024">
                  <a:extLst>
                    <a:ext uri="{FF2B5EF4-FFF2-40B4-BE49-F238E27FC236}">
                      <a16:creationId xmlns:a16="http://schemas.microsoft.com/office/drawing/2014/main" id="{8A03E847-60A4-DB69-9450-70A46E1285B6}"/>
                    </a:ext>
                  </a:extLst>
                </p14:cNvPr>
                <p14:cNvContentPartPr/>
                <p14:nvPr/>
              </p14:nvContentPartPr>
              <p14:xfrm>
                <a:off x="714207" y="2813302"/>
                <a:ext cx="170280" cy="150840"/>
              </p14:xfrm>
            </p:contentPart>
          </mc:Choice>
          <mc:Fallback xmlns="">
            <p:pic>
              <p:nvPicPr>
                <p:cNvPr id="167025" name="Freihand 167024">
                  <a:extLst>
                    <a:ext uri="{FF2B5EF4-FFF2-40B4-BE49-F238E27FC236}">
                      <a16:creationId xmlns:a16="http://schemas.microsoft.com/office/drawing/2014/main" id="{8A03E847-60A4-DB69-9450-70A46E1285B6}"/>
                    </a:ext>
                  </a:extLst>
                </p:cNvPr>
                <p:cNvPicPr/>
                <p:nvPr/>
              </p:nvPicPr>
              <p:blipFill>
                <a:blip r:embed="rId358"/>
                <a:stretch>
                  <a:fillRect/>
                </a:stretch>
              </p:blipFill>
              <p:spPr>
                <a:xfrm>
                  <a:off x="705567" y="2804302"/>
                  <a:ext cx="187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7026" name="Freihand 167025">
                  <a:extLst>
                    <a:ext uri="{FF2B5EF4-FFF2-40B4-BE49-F238E27FC236}">
                      <a16:creationId xmlns:a16="http://schemas.microsoft.com/office/drawing/2014/main" id="{1E7D5ABF-D4E9-AE15-1226-618F3E7F925C}"/>
                    </a:ext>
                  </a:extLst>
                </p14:cNvPr>
                <p14:cNvContentPartPr/>
                <p14:nvPr/>
              </p14:nvContentPartPr>
              <p14:xfrm>
                <a:off x="890607" y="2869462"/>
                <a:ext cx="65520" cy="146160"/>
              </p14:xfrm>
            </p:contentPart>
          </mc:Choice>
          <mc:Fallback xmlns="">
            <p:pic>
              <p:nvPicPr>
                <p:cNvPr id="167026" name="Freihand 167025">
                  <a:extLst>
                    <a:ext uri="{FF2B5EF4-FFF2-40B4-BE49-F238E27FC236}">
                      <a16:creationId xmlns:a16="http://schemas.microsoft.com/office/drawing/2014/main" id="{1E7D5ABF-D4E9-AE15-1226-618F3E7F925C}"/>
                    </a:ext>
                  </a:extLst>
                </p:cNvPr>
                <p:cNvPicPr/>
                <p:nvPr/>
              </p:nvPicPr>
              <p:blipFill>
                <a:blip r:embed="rId360"/>
                <a:stretch>
                  <a:fillRect/>
                </a:stretch>
              </p:blipFill>
              <p:spPr>
                <a:xfrm>
                  <a:off x="881607" y="2860822"/>
                  <a:ext cx="83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7027" name="Freihand 167026">
                  <a:extLst>
                    <a:ext uri="{FF2B5EF4-FFF2-40B4-BE49-F238E27FC236}">
                      <a16:creationId xmlns:a16="http://schemas.microsoft.com/office/drawing/2014/main" id="{151459C7-60D8-ACDE-F06C-A281317ED2A7}"/>
                    </a:ext>
                  </a:extLst>
                </p14:cNvPr>
                <p14:cNvContentPartPr/>
                <p14:nvPr/>
              </p14:nvContentPartPr>
              <p14:xfrm>
                <a:off x="1118487" y="2869102"/>
                <a:ext cx="244080" cy="109440"/>
              </p14:xfrm>
            </p:contentPart>
          </mc:Choice>
          <mc:Fallback xmlns="">
            <p:pic>
              <p:nvPicPr>
                <p:cNvPr id="167027" name="Freihand 167026">
                  <a:extLst>
                    <a:ext uri="{FF2B5EF4-FFF2-40B4-BE49-F238E27FC236}">
                      <a16:creationId xmlns:a16="http://schemas.microsoft.com/office/drawing/2014/main" id="{151459C7-60D8-ACDE-F06C-A281317ED2A7}"/>
                    </a:ext>
                  </a:extLst>
                </p:cNvPr>
                <p:cNvPicPr/>
                <p:nvPr/>
              </p:nvPicPr>
              <p:blipFill>
                <a:blip r:embed="rId362"/>
                <a:stretch>
                  <a:fillRect/>
                </a:stretch>
              </p:blipFill>
              <p:spPr>
                <a:xfrm>
                  <a:off x="1109487" y="2860462"/>
                  <a:ext cx="261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7028" name="Freihand 167027">
                  <a:extLst>
                    <a:ext uri="{FF2B5EF4-FFF2-40B4-BE49-F238E27FC236}">
                      <a16:creationId xmlns:a16="http://schemas.microsoft.com/office/drawing/2014/main" id="{B2EC475E-F8DC-D9C0-ED9F-B3B79AEF8E9C}"/>
                    </a:ext>
                  </a:extLst>
                </p14:cNvPr>
                <p14:cNvContentPartPr/>
                <p14:nvPr/>
              </p14:nvContentPartPr>
              <p14:xfrm>
                <a:off x="1340607" y="2817262"/>
                <a:ext cx="16200" cy="23400"/>
              </p14:xfrm>
            </p:contentPart>
          </mc:Choice>
          <mc:Fallback xmlns="">
            <p:pic>
              <p:nvPicPr>
                <p:cNvPr id="167028" name="Freihand 167027">
                  <a:extLst>
                    <a:ext uri="{FF2B5EF4-FFF2-40B4-BE49-F238E27FC236}">
                      <a16:creationId xmlns:a16="http://schemas.microsoft.com/office/drawing/2014/main" id="{B2EC475E-F8DC-D9C0-ED9F-B3B79AEF8E9C}"/>
                    </a:ext>
                  </a:extLst>
                </p:cNvPr>
                <p:cNvPicPr/>
                <p:nvPr/>
              </p:nvPicPr>
              <p:blipFill>
                <a:blip r:embed="rId364"/>
                <a:stretch>
                  <a:fillRect/>
                </a:stretch>
              </p:blipFill>
              <p:spPr>
                <a:xfrm>
                  <a:off x="1331967" y="2808262"/>
                  <a:ext cx="33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7029" name="Freihand 167028">
                  <a:extLst>
                    <a:ext uri="{FF2B5EF4-FFF2-40B4-BE49-F238E27FC236}">
                      <a16:creationId xmlns:a16="http://schemas.microsoft.com/office/drawing/2014/main" id="{6C1E52C4-301C-CFC2-7A7F-4B15D185C49C}"/>
                    </a:ext>
                  </a:extLst>
                </p14:cNvPr>
                <p14:cNvContentPartPr/>
                <p14:nvPr/>
              </p14:nvContentPartPr>
              <p14:xfrm>
                <a:off x="1382727" y="2788102"/>
                <a:ext cx="303840" cy="184320"/>
              </p14:xfrm>
            </p:contentPart>
          </mc:Choice>
          <mc:Fallback xmlns="">
            <p:pic>
              <p:nvPicPr>
                <p:cNvPr id="167029" name="Freihand 167028">
                  <a:extLst>
                    <a:ext uri="{FF2B5EF4-FFF2-40B4-BE49-F238E27FC236}">
                      <a16:creationId xmlns:a16="http://schemas.microsoft.com/office/drawing/2014/main" id="{6C1E52C4-301C-CFC2-7A7F-4B15D185C49C}"/>
                    </a:ext>
                  </a:extLst>
                </p:cNvPr>
                <p:cNvPicPr/>
                <p:nvPr/>
              </p:nvPicPr>
              <p:blipFill>
                <a:blip r:embed="rId366"/>
                <a:stretch>
                  <a:fillRect/>
                </a:stretch>
              </p:blipFill>
              <p:spPr>
                <a:xfrm>
                  <a:off x="1374087" y="2779462"/>
                  <a:ext cx="321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7031" name="Freihand 167030">
                  <a:extLst>
                    <a:ext uri="{FF2B5EF4-FFF2-40B4-BE49-F238E27FC236}">
                      <a16:creationId xmlns:a16="http://schemas.microsoft.com/office/drawing/2014/main" id="{E05A4E97-8EB1-AB9D-910F-28B59936BDE9}"/>
                    </a:ext>
                  </a:extLst>
                </p14:cNvPr>
                <p14:cNvContentPartPr/>
                <p14:nvPr/>
              </p14:nvContentPartPr>
              <p14:xfrm>
                <a:off x="1779807" y="2910502"/>
                <a:ext cx="137880" cy="92520"/>
              </p14:xfrm>
            </p:contentPart>
          </mc:Choice>
          <mc:Fallback xmlns="">
            <p:pic>
              <p:nvPicPr>
                <p:cNvPr id="167031" name="Freihand 167030">
                  <a:extLst>
                    <a:ext uri="{FF2B5EF4-FFF2-40B4-BE49-F238E27FC236}">
                      <a16:creationId xmlns:a16="http://schemas.microsoft.com/office/drawing/2014/main" id="{E05A4E97-8EB1-AB9D-910F-28B59936BDE9}"/>
                    </a:ext>
                  </a:extLst>
                </p:cNvPr>
                <p:cNvPicPr/>
                <p:nvPr/>
              </p:nvPicPr>
              <p:blipFill>
                <a:blip r:embed="rId368"/>
                <a:stretch>
                  <a:fillRect/>
                </a:stretch>
              </p:blipFill>
              <p:spPr>
                <a:xfrm>
                  <a:off x="1770807" y="2901862"/>
                  <a:ext cx="155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7033" name="Freihand 167032">
                  <a:extLst>
                    <a:ext uri="{FF2B5EF4-FFF2-40B4-BE49-F238E27FC236}">
                      <a16:creationId xmlns:a16="http://schemas.microsoft.com/office/drawing/2014/main" id="{ACDDDB75-1759-3543-539A-7776F6ECB8BB}"/>
                    </a:ext>
                  </a:extLst>
                </p14:cNvPr>
                <p14:cNvContentPartPr/>
                <p14:nvPr/>
              </p14:nvContentPartPr>
              <p14:xfrm>
                <a:off x="1952247" y="2775862"/>
                <a:ext cx="97200" cy="191160"/>
              </p14:xfrm>
            </p:contentPart>
          </mc:Choice>
          <mc:Fallback xmlns="">
            <p:pic>
              <p:nvPicPr>
                <p:cNvPr id="167033" name="Freihand 167032">
                  <a:extLst>
                    <a:ext uri="{FF2B5EF4-FFF2-40B4-BE49-F238E27FC236}">
                      <a16:creationId xmlns:a16="http://schemas.microsoft.com/office/drawing/2014/main" id="{ACDDDB75-1759-3543-539A-7776F6ECB8BB}"/>
                    </a:ext>
                  </a:extLst>
                </p:cNvPr>
                <p:cNvPicPr/>
                <p:nvPr/>
              </p:nvPicPr>
              <p:blipFill>
                <a:blip r:embed="rId370"/>
                <a:stretch>
                  <a:fillRect/>
                </a:stretch>
              </p:blipFill>
              <p:spPr>
                <a:xfrm>
                  <a:off x="1943247" y="2766862"/>
                  <a:ext cx="114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7034" name="Freihand 167033">
                  <a:extLst>
                    <a:ext uri="{FF2B5EF4-FFF2-40B4-BE49-F238E27FC236}">
                      <a16:creationId xmlns:a16="http://schemas.microsoft.com/office/drawing/2014/main" id="{4C63B616-99CF-0214-2A48-B78069A4125A}"/>
                    </a:ext>
                  </a:extLst>
                </p14:cNvPr>
                <p14:cNvContentPartPr/>
                <p14:nvPr/>
              </p14:nvContentPartPr>
              <p14:xfrm>
                <a:off x="1808607" y="2906902"/>
                <a:ext cx="102960" cy="31320"/>
              </p14:xfrm>
            </p:contentPart>
          </mc:Choice>
          <mc:Fallback xmlns="">
            <p:pic>
              <p:nvPicPr>
                <p:cNvPr id="167034" name="Freihand 167033">
                  <a:extLst>
                    <a:ext uri="{FF2B5EF4-FFF2-40B4-BE49-F238E27FC236}">
                      <a16:creationId xmlns:a16="http://schemas.microsoft.com/office/drawing/2014/main" id="{4C63B616-99CF-0214-2A48-B78069A4125A}"/>
                    </a:ext>
                  </a:extLst>
                </p:cNvPr>
                <p:cNvPicPr/>
                <p:nvPr/>
              </p:nvPicPr>
              <p:blipFill>
                <a:blip r:embed="rId372"/>
                <a:stretch>
                  <a:fillRect/>
                </a:stretch>
              </p:blipFill>
              <p:spPr>
                <a:xfrm>
                  <a:off x="1799967" y="2898262"/>
                  <a:ext cx="120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7035" name="Freihand 167034">
                  <a:extLst>
                    <a:ext uri="{FF2B5EF4-FFF2-40B4-BE49-F238E27FC236}">
                      <a16:creationId xmlns:a16="http://schemas.microsoft.com/office/drawing/2014/main" id="{E0464667-3F70-5C20-191A-1F3C54E48957}"/>
                    </a:ext>
                  </a:extLst>
                </p14:cNvPr>
                <p14:cNvContentPartPr/>
                <p14:nvPr/>
              </p14:nvContentPartPr>
              <p14:xfrm>
                <a:off x="2120367" y="2750662"/>
                <a:ext cx="81000" cy="206280"/>
              </p14:xfrm>
            </p:contentPart>
          </mc:Choice>
          <mc:Fallback xmlns="">
            <p:pic>
              <p:nvPicPr>
                <p:cNvPr id="167035" name="Freihand 167034">
                  <a:extLst>
                    <a:ext uri="{FF2B5EF4-FFF2-40B4-BE49-F238E27FC236}">
                      <a16:creationId xmlns:a16="http://schemas.microsoft.com/office/drawing/2014/main" id="{E0464667-3F70-5C20-191A-1F3C54E48957}"/>
                    </a:ext>
                  </a:extLst>
                </p:cNvPr>
                <p:cNvPicPr/>
                <p:nvPr/>
              </p:nvPicPr>
              <p:blipFill>
                <a:blip r:embed="rId374"/>
                <a:stretch>
                  <a:fillRect/>
                </a:stretch>
              </p:blipFill>
              <p:spPr>
                <a:xfrm>
                  <a:off x="2111367" y="2742022"/>
                  <a:ext cx="98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7037" name="Freihand 167036">
                  <a:extLst>
                    <a:ext uri="{FF2B5EF4-FFF2-40B4-BE49-F238E27FC236}">
                      <a16:creationId xmlns:a16="http://schemas.microsoft.com/office/drawing/2014/main" id="{D84447EA-EF1F-5954-6C5D-FB034C0CC229}"/>
                    </a:ext>
                  </a:extLst>
                </p14:cNvPr>
                <p14:cNvContentPartPr/>
                <p14:nvPr/>
              </p14:nvContentPartPr>
              <p14:xfrm>
                <a:off x="2244207" y="2858662"/>
                <a:ext cx="414360" cy="179640"/>
              </p14:xfrm>
            </p:contentPart>
          </mc:Choice>
          <mc:Fallback xmlns="">
            <p:pic>
              <p:nvPicPr>
                <p:cNvPr id="167037" name="Freihand 167036">
                  <a:extLst>
                    <a:ext uri="{FF2B5EF4-FFF2-40B4-BE49-F238E27FC236}">
                      <a16:creationId xmlns:a16="http://schemas.microsoft.com/office/drawing/2014/main" id="{D84447EA-EF1F-5954-6C5D-FB034C0CC229}"/>
                    </a:ext>
                  </a:extLst>
                </p:cNvPr>
                <p:cNvPicPr/>
                <p:nvPr/>
              </p:nvPicPr>
              <p:blipFill>
                <a:blip r:embed="rId376"/>
                <a:stretch>
                  <a:fillRect/>
                </a:stretch>
              </p:blipFill>
              <p:spPr>
                <a:xfrm>
                  <a:off x="2235207" y="2850022"/>
                  <a:ext cx="432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7038" name="Freihand 167037">
                  <a:extLst>
                    <a:ext uri="{FF2B5EF4-FFF2-40B4-BE49-F238E27FC236}">
                      <a16:creationId xmlns:a16="http://schemas.microsoft.com/office/drawing/2014/main" id="{C05ED8E4-93FA-728C-04A4-6516C8F14AA6}"/>
                    </a:ext>
                  </a:extLst>
                </p14:cNvPr>
                <p14:cNvContentPartPr/>
                <p14:nvPr/>
              </p14:nvContentPartPr>
              <p14:xfrm>
                <a:off x="2647407" y="2804662"/>
                <a:ext cx="23760" cy="26280"/>
              </p14:xfrm>
            </p:contentPart>
          </mc:Choice>
          <mc:Fallback xmlns="">
            <p:pic>
              <p:nvPicPr>
                <p:cNvPr id="167038" name="Freihand 167037">
                  <a:extLst>
                    <a:ext uri="{FF2B5EF4-FFF2-40B4-BE49-F238E27FC236}">
                      <a16:creationId xmlns:a16="http://schemas.microsoft.com/office/drawing/2014/main" id="{C05ED8E4-93FA-728C-04A4-6516C8F14AA6}"/>
                    </a:ext>
                  </a:extLst>
                </p:cNvPr>
                <p:cNvPicPr/>
                <p:nvPr/>
              </p:nvPicPr>
              <p:blipFill>
                <a:blip r:embed="rId378"/>
                <a:stretch>
                  <a:fillRect/>
                </a:stretch>
              </p:blipFill>
              <p:spPr>
                <a:xfrm>
                  <a:off x="2638407" y="2795662"/>
                  <a:ext cx="41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7039" name="Freihand 167038">
                  <a:extLst>
                    <a:ext uri="{FF2B5EF4-FFF2-40B4-BE49-F238E27FC236}">
                      <a16:creationId xmlns:a16="http://schemas.microsoft.com/office/drawing/2014/main" id="{F0B7E187-65C9-B301-7702-12802ECC90AC}"/>
                    </a:ext>
                  </a:extLst>
                </p14:cNvPr>
                <p14:cNvContentPartPr/>
                <p14:nvPr/>
              </p14:nvContentPartPr>
              <p14:xfrm>
                <a:off x="2430687" y="2751382"/>
                <a:ext cx="360000" cy="338400"/>
              </p14:xfrm>
            </p:contentPart>
          </mc:Choice>
          <mc:Fallback xmlns="">
            <p:pic>
              <p:nvPicPr>
                <p:cNvPr id="167039" name="Freihand 167038">
                  <a:extLst>
                    <a:ext uri="{FF2B5EF4-FFF2-40B4-BE49-F238E27FC236}">
                      <a16:creationId xmlns:a16="http://schemas.microsoft.com/office/drawing/2014/main" id="{F0B7E187-65C9-B301-7702-12802ECC90AC}"/>
                    </a:ext>
                  </a:extLst>
                </p:cNvPr>
                <p:cNvPicPr/>
                <p:nvPr/>
              </p:nvPicPr>
              <p:blipFill>
                <a:blip r:embed="rId380"/>
                <a:stretch>
                  <a:fillRect/>
                </a:stretch>
              </p:blipFill>
              <p:spPr>
                <a:xfrm>
                  <a:off x="2421687" y="2742742"/>
                  <a:ext cx="3776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7040" name="Freihand 167039">
                  <a:extLst>
                    <a:ext uri="{FF2B5EF4-FFF2-40B4-BE49-F238E27FC236}">
                      <a16:creationId xmlns:a16="http://schemas.microsoft.com/office/drawing/2014/main" id="{F8E1BBF1-2D44-4B4B-AB58-829F1A340171}"/>
                    </a:ext>
                  </a:extLst>
                </p14:cNvPr>
                <p14:cNvContentPartPr/>
                <p14:nvPr/>
              </p14:nvContentPartPr>
              <p14:xfrm>
                <a:off x="2915607" y="2848942"/>
                <a:ext cx="138960" cy="92880"/>
              </p14:xfrm>
            </p:contentPart>
          </mc:Choice>
          <mc:Fallback xmlns="">
            <p:pic>
              <p:nvPicPr>
                <p:cNvPr id="167040" name="Freihand 167039">
                  <a:extLst>
                    <a:ext uri="{FF2B5EF4-FFF2-40B4-BE49-F238E27FC236}">
                      <a16:creationId xmlns:a16="http://schemas.microsoft.com/office/drawing/2014/main" id="{F8E1BBF1-2D44-4B4B-AB58-829F1A340171}"/>
                    </a:ext>
                  </a:extLst>
                </p:cNvPr>
                <p:cNvPicPr/>
                <p:nvPr/>
              </p:nvPicPr>
              <p:blipFill>
                <a:blip r:embed="rId382"/>
                <a:stretch>
                  <a:fillRect/>
                </a:stretch>
              </p:blipFill>
              <p:spPr>
                <a:xfrm>
                  <a:off x="2906607" y="2839942"/>
                  <a:ext cx="156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67041" name="Freihand 167040">
                  <a:extLst>
                    <a:ext uri="{FF2B5EF4-FFF2-40B4-BE49-F238E27FC236}">
                      <a16:creationId xmlns:a16="http://schemas.microsoft.com/office/drawing/2014/main" id="{A142538D-F218-3A80-06CA-60D58F53959F}"/>
                    </a:ext>
                  </a:extLst>
                </p14:cNvPr>
                <p14:cNvContentPartPr/>
                <p14:nvPr/>
              </p14:nvContentPartPr>
              <p14:xfrm>
                <a:off x="3082647" y="2861182"/>
                <a:ext cx="207360" cy="56520"/>
              </p14:xfrm>
            </p:contentPart>
          </mc:Choice>
          <mc:Fallback xmlns="">
            <p:pic>
              <p:nvPicPr>
                <p:cNvPr id="167041" name="Freihand 167040">
                  <a:extLst>
                    <a:ext uri="{FF2B5EF4-FFF2-40B4-BE49-F238E27FC236}">
                      <a16:creationId xmlns:a16="http://schemas.microsoft.com/office/drawing/2014/main" id="{A142538D-F218-3A80-06CA-60D58F53959F}"/>
                    </a:ext>
                  </a:extLst>
                </p:cNvPr>
                <p:cNvPicPr/>
                <p:nvPr/>
              </p:nvPicPr>
              <p:blipFill>
                <a:blip r:embed="rId384"/>
                <a:stretch>
                  <a:fillRect/>
                </a:stretch>
              </p:blipFill>
              <p:spPr>
                <a:xfrm>
                  <a:off x="3074007" y="2852182"/>
                  <a:ext cx="225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7042" name="Freihand 167041">
                  <a:extLst>
                    <a:ext uri="{FF2B5EF4-FFF2-40B4-BE49-F238E27FC236}">
                      <a16:creationId xmlns:a16="http://schemas.microsoft.com/office/drawing/2014/main" id="{5F5CC246-73DA-57BA-C417-D212D9D3B170}"/>
                    </a:ext>
                  </a:extLst>
                </p14:cNvPr>
                <p14:cNvContentPartPr/>
                <p14:nvPr/>
              </p14:nvContentPartPr>
              <p14:xfrm>
                <a:off x="3472527" y="2806462"/>
                <a:ext cx="97560" cy="72720"/>
              </p14:xfrm>
            </p:contentPart>
          </mc:Choice>
          <mc:Fallback xmlns="">
            <p:pic>
              <p:nvPicPr>
                <p:cNvPr id="167042" name="Freihand 167041">
                  <a:extLst>
                    <a:ext uri="{FF2B5EF4-FFF2-40B4-BE49-F238E27FC236}">
                      <a16:creationId xmlns:a16="http://schemas.microsoft.com/office/drawing/2014/main" id="{5F5CC246-73DA-57BA-C417-D212D9D3B170}"/>
                    </a:ext>
                  </a:extLst>
                </p:cNvPr>
                <p:cNvPicPr/>
                <p:nvPr/>
              </p:nvPicPr>
              <p:blipFill>
                <a:blip r:embed="rId386"/>
                <a:stretch>
                  <a:fillRect/>
                </a:stretch>
              </p:blipFill>
              <p:spPr>
                <a:xfrm>
                  <a:off x="3463527" y="2797462"/>
                  <a:ext cx="115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67043" name="Freihand 167042">
                  <a:extLst>
                    <a:ext uri="{FF2B5EF4-FFF2-40B4-BE49-F238E27FC236}">
                      <a16:creationId xmlns:a16="http://schemas.microsoft.com/office/drawing/2014/main" id="{7EECA19C-61CD-4159-8FD6-11F3475EF3A0}"/>
                    </a:ext>
                  </a:extLst>
                </p14:cNvPr>
                <p14:cNvContentPartPr/>
                <p14:nvPr/>
              </p14:nvContentPartPr>
              <p14:xfrm>
                <a:off x="3522207" y="2772622"/>
                <a:ext cx="299160" cy="245160"/>
              </p14:xfrm>
            </p:contentPart>
          </mc:Choice>
          <mc:Fallback xmlns="">
            <p:pic>
              <p:nvPicPr>
                <p:cNvPr id="167043" name="Freihand 167042">
                  <a:extLst>
                    <a:ext uri="{FF2B5EF4-FFF2-40B4-BE49-F238E27FC236}">
                      <a16:creationId xmlns:a16="http://schemas.microsoft.com/office/drawing/2014/main" id="{7EECA19C-61CD-4159-8FD6-11F3475EF3A0}"/>
                    </a:ext>
                  </a:extLst>
                </p:cNvPr>
                <p:cNvPicPr/>
                <p:nvPr/>
              </p:nvPicPr>
              <p:blipFill>
                <a:blip r:embed="rId388"/>
                <a:stretch>
                  <a:fillRect/>
                </a:stretch>
              </p:blipFill>
              <p:spPr>
                <a:xfrm>
                  <a:off x="3513567" y="2763622"/>
                  <a:ext cx="316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67044" name="Freihand 167043">
                  <a:extLst>
                    <a:ext uri="{FF2B5EF4-FFF2-40B4-BE49-F238E27FC236}">
                      <a16:creationId xmlns:a16="http://schemas.microsoft.com/office/drawing/2014/main" id="{5BE9E93D-954E-97EB-ECEE-B91792E7D976}"/>
                    </a:ext>
                  </a:extLst>
                </p14:cNvPr>
                <p14:cNvContentPartPr/>
                <p14:nvPr/>
              </p14:nvContentPartPr>
              <p14:xfrm>
                <a:off x="3720927" y="2987902"/>
                <a:ext cx="32040" cy="46080"/>
              </p14:xfrm>
            </p:contentPart>
          </mc:Choice>
          <mc:Fallback xmlns="">
            <p:pic>
              <p:nvPicPr>
                <p:cNvPr id="167044" name="Freihand 167043">
                  <a:extLst>
                    <a:ext uri="{FF2B5EF4-FFF2-40B4-BE49-F238E27FC236}">
                      <a16:creationId xmlns:a16="http://schemas.microsoft.com/office/drawing/2014/main" id="{5BE9E93D-954E-97EB-ECEE-B91792E7D976}"/>
                    </a:ext>
                  </a:extLst>
                </p:cNvPr>
                <p:cNvPicPr/>
                <p:nvPr/>
              </p:nvPicPr>
              <p:blipFill>
                <a:blip r:embed="rId390"/>
                <a:stretch>
                  <a:fillRect/>
                </a:stretch>
              </p:blipFill>
              <p:spPr>
                <a:xfrm>
                  <a:off x="3711927" y="2978902"/>
                  <a:ext cx="49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7048" name="Freihand 167047">
                  <a:extLst>
                    <a:ext uri="{FF2B5EF4-FFF2-40B4-BE49-F238E27FC236}">
                      <a16:creationId xmlns:a16="http://schemas.microsoft.com/office/drawing/2014/main" id="{E379CED4-AE99-811B-2E13-1D53F1DCF320}"/>
                    </a:ext>
                  </a:extLst>
                </p14:cNvPr>
                <p14:cNvContentPartPr/>
                <p14:nvPr/>
              </p14:nvContentPartPr>
              <p14:xfrm>
                <a:off x="722847" y="3086182"/>
                <a:ext cx="154080" cy="245880"/>
              </p14:xfrm>
            </p:contentPart>
          </mc:Choice>
          <mc:Fallback xmlns="">
            <p:pic>
              <p:nvPicPr>
                <p:cNvPr id="167048" name="Freihand 167047">
                  <a:extLst>
                    <a:ext uri="{FF2B5EF4-FFF2-40B4-BE49-F238E27FC236}">
                      <a16:creationId xmlns:a16="http://schemas.microsoft.com/office/drawing/2014/main" id="{E379CED4-AE99-811B-2E13-1D53F1DCF320}"/>
                    </a:ext>
                  </a:extLst>
                </p:cNvPr>
                <p:cNvPicPr/>
                <p:nvPr/>
              </p:nvPicPr>
              <p:blipFill>
                <a:blip r:embed="rId392"/>
                <a:stretch>
                  <a:fillRect/>
                </a:stretch>
              </p:blipFill>
              <p:spPr>
                <a:xfrm>
                  <a:off x="714207" y="3077542"/>
                  <a:ext cx="171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7049" name="Freihand 167048">
                  <a:extLst>
                    <a:ext uri="{FF2B5EF4-FFF2-40B4-BE49-F238E27FC236}">
                      <a16:creationId xmlns:a16="http://schemas.microsoft.com/office/drawing/2014/main" id="{5AAD6BAF-72D5-6D75-FF75-961CD3F7F5CD}"/>
                    </a:ext>
                  </a:extLst>
                </p14:cNvPr>
                <p14:cNvContentPartPr/>
                <p14:nvPr/>
              </p14:nvContentPartPr>
              <p14:xfrm>
                <a:off x="881607" y="3216862"/>
                <a:ext cx="108360" cy="176400"/>
              </p14:xfrm>
            </p:contentPart>
          </mc:Choice>
          <mc:Fallback xmlns="">
            <p:pic>
              <p:nvPicPr>
                <p:cNvPr id="167049" name="Freihand 167048">
                  <a:extLst>
                    <a:ext uri="{FF2B5EF4-FFF2-40B4-BE49-F238E27FC236}">
                      <a16:creationId xmlns:a16="http://schemas.microsoft.com/office/drawing/2014/main" id="{5AAD6BAF-72D5-6D75-FF75-961CD3F7F5CD}"/>
                    </a:ext>
                  </a:extLst>
                </p:cNvPr>
                <p:cNvPicPr/>
                <p:nvPr/>
              </p:nvPicPr>
              <p:blipFill>
                <a:blip r:embed="rId394"/>
                <a:stretch>
                  <a:fillRect/>
                </a:stretch>
              </p:blipFill>
              <p:spPr>
                <a:xfrm>
                  <a:off x="872607" y="3207862"/>
                  <a:ext cx="126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7050" name="Freihand 167049">
                  <a:extLst>
                    <a:ext uri="{FF2B5EF4-FFF2-40B4-BE49-F238E27FC236}">
                      <a16:creationId xmlns:a16="http://schemas.microsoft.com/office/drawing/2014/main" id="{4B85378C-305B-C37E-C209-061879838EFC}"/>
                    </a:ext>
                  </a:extLst>
                </p14:cNvPr>
                <p14:cNvContentPartPr/>
                <p14:nvPr/>
              </p14:nvContentPartPr>
              <p14:xfrm>
                <a:off x="1158807" y="3113902"/>
                <a:ext cx="136080" cy="182160"/>
              </p14:xfrm>
            </p:contentPart>
          </mc:Choice>
          <mc:Fallback xmlns="">
            <p:pic>
              <p:nvPicPr>
                <p:cNvPr id="167050" name="Freihand 167049">
                  <a:extLst>
                    <a:ext uri="{FF2B5EF4-FFF2-40B4-BE49-F238E27FC236}">
                      <a16:creationId xmlns:a16="http://schemas.microsoft.com/office/drawing/2014/main" id="{4B85378C-305B-C37E-C209-061879838EFC}"/>
                    </a:ext>
                  </a:extLst>
                </p:cNvPr>
                <p:cNvPicPr/>
                <p:nvPr/>
              </p:nvPicPr>
              <p:blipFill>
                <a:blip r:embed="rId396"/>
                <a:stretch>
                  <a:fillRect/>
                </a:stretch>
              </p:blipFill>
              <p:spPr>
                <a:xfrm>
                  <a:off x="1149807" y="3104902"/>
                  <a:ext cx="153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7051" name="Freihand 167050">
                  <a:extLst>
                    <a:ext uri="{FF2B5EF4-FFF2-40B4-BE49-F238E27FC236}">
                      <a16:creationId xmlns:a16="http://schemas.microsoft.com/office/drawing/2014/main" id="{495836BD-5803-384D-2338-2AA69A3D9E46}"/>
                    </a:ext>
                  </a:extLst>
                </p14:cNvPr>
                <p14:cNvContentPartPr/>
                <p14:nvPr/>
              </p14:nvContentPartPr>
              <p14:xfrm>
                <a:off x="1223967" y="3170782"/>
                <a:ext cx="749160" cy="130320"/>
              </p14:xfrm>
            </p:contentPart>
          </mc:Choice>
          <mc:Fallback xmlns="">
            <p:pic>
              <p:nvPicPr>
                <p:cNvPr id="167051" name="Freihand 167050">
                  <a:extLst>
                    <a:ext uri="{FF2B5EF4-FFF2-40B4-BE49-F238E27FC236}">
                      <a16:creationId xmlns:a16="http://schemas.microsoft.com/office/drawing/2014/main" id="{495836BD-5803-384D-2338-2AA69A3D9E46}"/>
                    </a:ext>
                  </a:extLst>
                </p:cNvPr>
                <p:cNvPicPr/>
                <p:nvPr/>
              </p:nvPicPr>
              <p:blipFill>
                <a:blip r:embed="rId398"/>
                <a:stretch>
                  <a:fillRect/>
                </a:stretch>
              </p:blipFill>
              <p:spPr>
                <a:xfrm>
                  <a:off x="1215327" y="3162142"/>
                  <a:ext cx="766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7052" name="Freihand 167051">
                  <a:extLst>
                    <a:ext uri="{FF2B5EF4-FFF2-40B4-BE49-F238E27FC236}">
                      <a16:creationId xmlns:a16="http://schemas.microsoft.com/office/drawing/2014/main" id="{B6432F6F-8CF5-8053-8992-F49D6592FDFC}"/>
                    </a:ext>
                  </a:extLst>
                </p14:cNvPr>
                <p14:cNvContentPartPr/>
                <p14:nvPr/>
              </p14:nvContentPartPr>
              <p14:xfrm>
                <a:off x="2199207" y="3180502"/>
                <a:ext cx="199800" cy="73440"/>
              </p14:xfrm>
            </p:contentPart>
          </mc:Choice>
          <mc:Fallback xmlns="">
            <p:pic>
              <p:nvPicPr>
                <p:cNvPr id="167052" name="Freihand 167051">
                  <a:extLst>
                    <a:ext uri="{FF2B5EF4-FFF2-40B4-BE49-F238E27FC236}">
                      <a16:creationId xmlns:a16="http://schemas.microsoft.com/office/drawing/2014/main" id="{B6432F6F-8CF5-8053-8992-F49D6592FDFC}"/>
                    </a:ext>
                  </a:extLst>
                </p:cNvPr>
                <p:cNvPicPr/>
                <p:nvPr/>
              </p:nvPicPr>
              <p:blipFill>
                <a:blip r:embed="rId400"/>
                <a:stretch>
                  <a:fillRect/>
                </a:stretch>
              </p:blipFill>
              <p:spPr>
                <a:xfrm>
                  <a:off x="2190567" y="3171502"/>
                  <a:ext cx="217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7053" name="Freihand 167052">
                  <a:extLst>
                    <a:ext uri="{FF2B5EF4-FFF2-40B4-BE49-F238E27FC236}">
                      <a16:creationId xmlns:a16="http://schemas.microsoft.com/office/drawing/2014/main" id="{F808EDB3-E921-9A97-DD71-E940B29BB0B9}"/>
                    </a:ext>
                  </a:extLst>
                </p14:cNvPr>
                <p14:cNvContentPartPr/>
                <p14:nvPr/>
              </p14:nvContentPartPr>
              <p14:xfrm>
                <a:off x="2482527" y="3165382"/>
                <a:ext cx="57600" cy="86040"/>
              </p14:xfrm>
            </p:contentPart>
          </mc:Choice>
          <mc:Fallback xmlns="">
            <p:pic>
              <p:nvPicPr>
                <p:cNvPr id="167053" name="Freihand 167052">
                  <a:extLst>
                    <a:ext uri="{FF2B5EF4-FFF2-40B4-BE49-F238E27FC236}">
                      <a16:creationId xmlns:a16="http://schemas.microsoft.com/office/drawing/2014/main" id="{F808EDB3-E921-9A97-DD71-E940B29BB0B9}"/>
                    </a:ext>
                  </a:extLst>
                </p:cNvPr>
                <p:cNvPicPr/>
                <p:nvPr/>
              </p:nvPicPr>
              <p:blipFill>
                <a:blip r:embed="rId402"/>
                <a:stretch>
                  <a:fillRect/>
                </a:stretch>
              </p:blipFill>
              <p:spPr>
                <a:xfrm>
                  <a:off x="2473887" y="3156742"/>
                  <a:ext cx="75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7054" name="Freihand 167053">
                  <a:extLst>
                    <a:ext uri="{FF2B5EF4-FFF2-40B4-BE49-F238E27FC236}">
                      <a16:creationId xmlns:a16="http://schemas.microsoft.com/office/drawing/2014/main" id="{5D91D8A9-91E3-60CA-3194-940BC583BB76}"/>
                    </a:ext>
                  </a:extLst>
                </p14:cNvPr>
                <p14:cNvContentPartPr/>
                <p14:nvPr/>
              </p14:nvContentPartPr>
              <p14:xfrm>
                <a:off x="2759367" y="3083302"/>
                <a:ext cx="120600" cy="148320"/>
              </p14:xfrm>
            </p:contentPart>
          </mc:Choice>
          <mc:Fallback xmlns="">
            <p:pic>
              <p:nvPicPr>
                <p:cNvPr id="167054" name="Freihand 167053">
                  <a:extLst>
                    <a:ext uri="{FF2B5EF4-FFF2-40B4-BE49-F238E27FC236}">
                      <a16:creationId xmlns:a16="http://schemas.microsoft.com/office/drawing/2014/main" id="{5D91D8A9-91E3-60CA-3194-940BC583BB76}"/>
                    </a:ext>
                  </a:extLst>
                </p:cNvPr>
                <p:cNvPicPr/>
                <p:nvPr/>
              </p:nvPicPr>
              <p:blipFill>
                <a:blip r:embed="rId404"/>
                <a:stretch>
                  <a:fillRect/>
                </a:stretch>
              </p:blipFill>
              <p:spPr>
                <a:xfrm>
                  <a:off x="2750727" y="3074302"/>
                  <a:ext cx="138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7055" name="Freihand 167054">
                  <a:extLst>
                    <a:ext uri="{FF2B5EF4-FFF2-40B4-BE49-F238E27FC236}">
                      <a16:creationId xmlns:a16="http://schemas.microsoft.com/office/drawing/2014/main" id="{5BDEE92F-CAEB-8CAC-3BC4-E1E85904661E}"/>
                    </a:ext>
                  </a:extLst>
                </p14:cNvPr>
                <p14:cNvContentPartPr/>
                <p14:nvPr/>
              </p14:nvContentPartPr>
              <p14:xfrm>
                <a:off x="2916327" y="3136942"/>
                <a:ext cx="274320" cy="87480"/>
              </p14:xfrm>
            </p:contentPart>
          </mc:Choice>
          <mc:Fallback xmlns="">
            <p:pic>
              <p:nvPicPr>
                <p:cNvPr id="167055" name="Freihand 167054">
                  <a:extLst>
                    <a:ext uri="{FF2B5EF4-FFF2-40B4-BE49-F238E27FC236}">
                      <a16:creationId xmlns:a16="http://schemas.microsoft.com/office/drawing/2014/main" id="{5BDEE92F-CAEB-8CAC-3BC4-E1E85904661E}"/>
                    </a:ext>
                  </a:extLst>
                </p:cNvPr>
                <p:cNvPicPr/>
                <p:nvPr/>
              </p:nvPicPr>
              <p:blipFill>
                <a:blip r:embed="rId406"/>
                <a:stretch>
                  <a:fillRect/>
                </a:stretch>
              </p:blipFill>
              <p:spPr>
                <a:xfrm>
                  <a:off x="2907687" y="3128302"/>
                  <a:ext cx="291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7056" name="Freihand 167055">
                  <a:extLst>
                    <a:ext uri="{FF2B5EF4-FFF2-40B4-BE49-F238E27FC236}">
                      <a16:creationId xmlns:a16="http://schemas.microsoft.com/office/drawing/2014/main" id="{40831A6A-6A81-3B35-7903-EE42EF8BA452}"/>
                    </a:ext>
                  </a:extLst>
                </p14:cNvPr>
                <p14:cNvContentPartPr/>
                <p14:nvPr/>
              </p14:nvContentPartPr>
              <p14:xfrm>
                <a:off x="3380727" y="3180502"/>
                <a:ext cx="268200" cy="65880"/>
              </p14:xfrm>
            </p:contentPart>
          </mc:Choice>
          <mc:Fallback xmlns="">
            <p:pic>
              <p:nvPicPr>
                <p:cNvPr id="167056" name="Freihand 167055">
                  <a:extLst>
                    <a:ext uri="{FF2B5EF4-FFF2-40B4-BE49-F238E27FC236}">
                      <a16:creationId xmlns:a16="http://schemas.microsoft.com/office/drawing/2014/main" id="{40831A6A-6A81-3B35-7903-EE42EF8BA452}"/>
                    </a:ext>
                  </a:extLst>
                </p:cNvPr>
                <p:cNvPicPr/>
                <p:nvPr/>
              </p:nvPicPr>
              <p:blipFill>
                <a:blip r:embed="rId408"/>
                <a:stretch>
                  <a:fillRect/>
                </a:stretch>
              </p:blipFill>
              <p:spPr>
                <a:xfrm>
                  <a:off x="3372087" y="3171862"/>
                  <a:ext cx="285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7057" name="Freihand 167056">
                  <a:extLst>
                    <a:ext uri="{FF2B5EF4-FFF2-40B4-BE49-F238E27FC236}">
                      <a16:creationId xmlns:a16="http://schemas.microsoft.com/office/drawing/2014/main" id="{16EBA2AA-B610-E6D0-BD4E-3D2391F379BB}"/>
                    </a:ext>
                  </a:extLst>
                </p14:cNvPr>
                <p14:cNvContentPartPr/>
                <p14:nvPr/>
              </p14:nvContentPartPr>
              <p14:xfrm>
                <a:off x="3690687" y="3164662"/>
                <a:ext cx="121680" cy="194760"/>
              </p14:xfrm>
            </p:contentPart>
          </mc:Choice>
          <mc:Fallback xmlns="">
            <p:pic>
              <p:nvPicPr>
                <p:cNvPr id="167057" name="Freihand 167056">
                  <a:extLst>
                    <a:ext uri="{FF2B5EF4-FFF2-40B4-BE49-F238E27FC236}">
                      <a16:creationId xmlns:a16="http://schemas.microsoft.com/office/drawing/2014/main" id="{16EBA2AA-B610-E6D0-BD4E-3D2391F379BB}"/>
                    </a:ext>
                  </a:extLst>
                </p:cNvPr>
                <p:cNvPicPr/>
                <p:nvPr/>
              </p:nvPicPr>
              <p:blipFill>
                <a:blip r:embed="rId410"/>
                <a:stretch>
                  <a:fillRect/>
                </a:stretch>
              </p:blipFill>
              <p:spPr>
                <a:xfrm>
                  <a:off x="3682047" y="3155662"/>
                  <a:ext cx="139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67058" name="Freihand 167057">
                  <a:extLst>
                    <a:ext uri="{FF2B5EF4-FFF2-40B4-BE49-F238E27FC236}">
                      <a16:creationId xmlns:a16="http://schemas.microsoft.com/office/drawing/2014/main" id="{EA9A2A7C-4C89-0D84-3A48-F5B9868A0AD4}"/>
                    </a:ext>
                  </a:extLst>
                </p14:cNvPr>
                <p14:cNvContentPartPr/>
                <p14:nvPr/>
              </p14:nvContentPartPr>
              <p14:xfrm>
                <a:off x="3866367" y="3151342"/>
                <a:ext cx="30600" cy="79560"/>
              </p14:xfrm>
            </p:contentPart>
          </mc:Choice>
          <mc:Fallback xmlns="">
            <p:pic>
              <p:nvPicPr>
                <p:cNvPr id="167058" name="Freihand 167057">
                  <a:extLst>
                    <a:ext uri="{FF2B5EF4-FFF2-40B4-BE49-F238E27FC236}">
                      <a16:creationId xmlns:a16="http://schemas.microsoft.com/office/drawing/2014/main" id="{EA9A2A7C-4C89-0D84-3A48-F5B9868A0AD4}"/>
                    </a:ext>
                  </a:extLst>
                </p:cNvPr>
                <p:cNvPicPr/>
                <p:nvPr/>
              </p:nvPicPr>
              <p:blipFill>
                <a:blip r:embed="rId412"/>
                <a:stretch>
                  <a:fillRect/>
                </a:stretch>
              </p:blipFill>
              <p:spPr>
                <a:xfrm>
                  <a:off x="3857727" y="3142342"/>
                  <a:ext cx="48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67059" name="Freihand 167058">
                  <a:extLst>
                    <a:ext uri="{FF2B5EF4-FFF2-40B4-BE49-F238E27FC236}">
                      <a16:creationId xmlns:a16="http://schemas.microsoft.com/office/drawing/2014/main" id="{D961E6C3-2149-8DB9-0BAC-9F1F1D300A7E}"/>
                    </a:ext>
                  </a:extLst>
                </p14:cNvPr>
                <p14:cNvContentPartPr/>
                <p14:nvPr/>
              </p14:nvContentPartPr>
              <p14:xfrm>
                <a:off x="3927927" y="3144862"/>
                <a:ext cx="181440" cy="74520"/>
              </p14:xfrm>
            </p:contentPart>
          </mc:Choice>
          <mc:Fallback xmlns="">
            <p:pic>
              <p:nvPicPr>
                <p:cNvPr id="167059" name="Freihand 167058">
                  <a:extLst>
                    <a:ext uri="{FF2B5EF4-FFF2-40B4-BE49-F238E27FC236}">
                      <a16:creationId xmlns:a16="http://schemas.microsoft.com/office/drawing/2014/main" id="{D961E6C3-2149-8DB9-0BAC-9F1F1D300A7E}"/>
                    </a:ext>
                  </a:extLst>
                </p:cNvPr>
                <p:cNvPicPr/>
                <p:nvPr/>
              </p:nvPicPr>
              <p:blipFill>
                <a:blip r:embed="rId414"/>
                <a:stretch>
                  <a:fillRect/>
                </a:stretch>
              </p:blipFill>
              <p:spPr>
                <a:xfrm>
                  <a:off x="3918927" y="3136222"/>
                  <a:ext cx="199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67060" name="Freihand 167059">
                  <a:extLst>
                    <a:ext uri="{FF2B5EF4-FFF2-40B4-BE49-F238E27FC236}">
                      <a16:creationId xmlns:a16="http://schemas.microsoft.com/office/drawing/2014/main" id="{D7E31C8C-77ED-966E-E47A-C029C01D96C2}"/>
                    </a:ext>
                  </a:extLst>
                </p14:cNvPr>
                <p14:cNvContentPartPr/>
                <p14:nvPr/>
              </p14:nvContentPartPr>
              <p14:xfrm>
                <a:off x="4106487" y="3055222"/>
                <a:ext cx="18000" cy="19080"/>
              </p14:xfrm>
            </p:contentPart>
          </mc:Choice>
          <mc:Fallback xmlns="">
            <p:pic>
              <p:nvPicPr>
                <p:cNvPr id="167060" name="Freihand 167059">
                  <a:extLst>
                    <a:ext uri="{FF2B5EF4-FFF2-40B4-BE49-F238E27FC236}">
                      <a16:creationId xmlns:a16="http://schemas.microsoft.com/office/drawing/2014/main" id="{D7E31C8C-77ED-966E-E47A-C029C01D96C2}"/>
                    </a:ext>
                  </a:extLst>
                </p:cNvPr>
                <p:cNvPicPr/>
                <p:nvPr/>
              </p:nvPicPr>
              <p:blipFill>
                <a:blip r:embed="rId416"/>
                <a:stretch>
                  <a:fillRect/>
                </a:stretch>
              </p:blipFill>
              <p:spPr>
                <a:xfrm>
                  <a:off x="4097487" y="3046222"/>
                  <a:ext cx="35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67061" name="Freihand 167060">
                  <a:extLst>
                    <a:ext uri="{FF2B5EF4-FFF2-40B4-BE49-F238E27FC236}">
                      <a16:creationId xmlns:a16="http://schemas.microsoft.com/office/drawing/2014/main" id="{193617B4-0B7A-9AE2-358F-775C66EF77A2}"/>
                    </a:ext>
                  </a:extLst>
                </p14:cNvPr>
                <p14:cNvContentPartPr/>
                <p14:nvPr/>
              </p14:nvContentPartPr>
              <p14:xfrm>
                <a:off x="4133127" y="3114622"/>
                <a:ext cx="112680" cy="96120"/>
              </p14:xfrm>
            </p:contentPart>
          </mc:Choice>
          <mc:Fallback xmlns="">
            <p:pic>
              <p:nvPicPr>
                <p:cNvPr id="167061" name="Freihand 167060">
                  <a:extLst>
                    <a:ext uri="{FF2B5EF4-FFF2-40B4-BE49-F238E27FC236}">
                      <a16:creationId xmlns:a16="http://schemas.microsoft.com/office/drawing/2014/main" id="{193617B4-0B7A-9AE2-358F-775C66EF77A2}"/>
                    </a:ext>
                  </a:extLst>
                </p:cNvPr>
                <p:cNvPicPr/>
                <p:nvPr/>
              </p:nvPicPr>
              <p:blipFill>
                <a:blip r:embed="rId418"/>
                <a:stretch>
                  <a:fillRect/>
                </a:stretch>
              </p:blipFill>
              <p:spPr>
                <a:xfrm>
                  <a:off x="4124487" y="3105982"/>
                  <a:ext cx="130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67062" name="Freihand 167061">
                  <a:extLst>
                    <a:ext uri="{FF2B5EF4-FFF2-40B4-BE49-F238E27FC236}">
                      <a16:creationId xmlns:a16="http://schemas.microsoft.com/office/drawing/2014/main" id="{D3FB7338-DA62-53EB-57F3-380258600AC6}"/>
                    </a:ext>
                  </a:extLst>
                </p14:cNvPr>
                <p14:cNvContentPartPr/>
                <p14:nvPr/>
              </p14:nvContentPartPr>
              <p14:xfrm>
                <a:off x="4277127" y="3032542"/>
                <a:ext cx="144720" cy="178560"/>
              </p14:xfrm>
            </p:contentPart>
          </mc:Choice>
          <mc:Fallback xmlns="">
            <p:pic>
              <p:nvPicPr>
                <p:cNvPr id="167062" name="Freihand 167061">
                  <a:extLst>
                    <a:ext uri="{FF2B5EF4-FFF2-40B4-BE49-F238E27FC236}">
                      <a16:creationId xmlns:a16="http://schemas.microsoft.com/office/drawing/2014/main" id="{D3FB7338-DA62-53EB-57F3-380258600AC6}"/>
                    </a:ext>
                  </a:extLst>
                </p:cNvPr>
                <p:cNvPicPr/>
                <p:nvPr/>
              </p:nvPicPr>
              <p:blipFill>
                <a:blip r:embed="rId420"/>
                <a:stretch>
                  <a:fillRect/>
                </a:stretch>
              </p:blipFill>
              <p:spPr>
                <a:xfrm>
                  <a:off x="4268487" y="3023902"/>
                  <a:ext cx="162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67063" name="Freihand 167062">
                  <a:extLst>
                    <a:ext uri="{FF2B5EF4-FFF2-40B4-BE49-F238E27FC236}">
                      <a16:creationId xmlns:a16="http://schemas.microsoft.com/office/drawing/2014/main" id="{5647812A-B211-A333-836E-85EB7A6453CE}"/>
                    </a:ext>
                  </a:extLst>
                </p14:cNvPr>
                <p14:cNvContentPartPr/>
                <p14:nvPr/>
              </p14:nvContentPartPr>
              <p14:xfrm>
                <a:off x="4458927" y="3130462"/>
                <a:ext cx="163800" cy="90720"/>
              </p14:xfrm>
            </p:contentPart>
          </mc:Choice>
          <mc:Fallback xmlns="">
            <p:pic>
              <p:nvPicPr>
                <p:cNvPr id="167063" name="Freihand 167062">
                  <a:extLst>
                    <a:ext uri="{FF2B5EF4-FFF2-40B4-BE49-F238E27FC236}">
                      <a16:creationId xmlns:a16="http://schemas.microsoft.com/office/drawing/2014/main" id="{5647812A-B211-A333-836E-85EB7A6453CE}"/>
                    </a:ext>
                  </a:extLst>
                </p:cNvPr>
                <p:cNvPicPr/>
                <p:nvPr/>
              </p:nvPicPr>
              <p:blipFill>
                <a:blip r:embed="rId422"/>
                <a:stretch>
                  <a:fillRect/>
                </a:stretch>
              </p:blipFill>
              <p:spPr>
                <a:xfrm>
                  <a:off x="4449927" y="3121462"/>
                  <a:ext cx="181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67064" name="Freihand 167063">
                  <a:extLst>
                    <a:ext uri="{FF2B5EF4-FFF2-40B4-BE49-F238E27FC236}">
                      <a16:creationId xmlns:a16="http://schemas.microsoft.com/office/drawing/2014/main" id="{F6FE29F7-04F4-3322-B982-7E1CDC85200A}"/>
                    </a:ext>
                  </a:extLst>
                </p14:cNvPr>
                <p14:cNvContentPartPr/>
                <p14:nvPr/>
              </p14:nvContentPartPr>
              <p14:xfrm>
                <a:off x="4968687" y="3074302"/>
                <a:ext cx="14400" cy="136080"/>
              </p14:xfrm>
            </p:contentPart>
          </mc:Choice>
          <mc:Fallback xmlns="">
            <p:pic>
              <p:nvPicPr>
                <p:cNvPr id="167064" name="Freihand 167063">
                  <a:extLst>
                    <a:ext uri="{FF2B5EF4-FFF2-40B4-BE49-F238E27FC236}">
                      <a16:creationId xmlns:a16="http://schemas.microsoft.com/office/drawing/2014/main" id="{F6FE29F7-04F4-3322-B982-7E1CDC85200A}"/>
                    </a:ext>
                  </a:extLst>
                </p:cNvPr>
                <p:cNvPicPr/>
                <p:nvPr/>
              </p:nvPicPr>
              <p:blipFill>
                <a:blip r:embed="rId424"/>
                <a:stretch>
                  <a:fillRect/>
                </a:stretch>
              </p:blipFill>
              <p:spPr>
                <a:xfrm>
                  <a:off x="4959687" y="3065302"/>
                  <a:ext cx="32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67065" name="Freihand 167064">
                  <a:extLst>
                    <a:ext uri="{FF2B5EF4-FFF2-40B4-BE49-F238E27FC236}">
                      <a16:creationId xmlns:a16="http://schemas.microsoft.com/office/drawing/2014/main" id="{B6A9E438-D4FB-355B-5A46-4197CCBB0BA8}"/>
                    </a:ext>
                  </a:extLst>
                </p14:cNvPr>
                <p14:cNvContentPartPr/>
                <p14:nvPr/>
              </p14:nvContentPartPr>
              <p14:xfrm>
                <a:off x="4919007" y="3024622"/>
                <a:ext cx="141120" cy="191880"/>
              </p14:xfrm>
            </p:contentPart>
          </mc:Choice>
          <mc:Fallback xmlns="">
            <p:pic>
              <p:nvPicPr>
                <p:cNvPr id="167065" name="Freihand 167064">
                  <a:extLst>
                    <a:ext uri="{FF2B5EF4-FFF2-40B4-BE49-F238E27FC236}">
                      <a16:creationId xmlns:a16="http://schemas.microsoft.com/office/drawing/2014/main" id="{B6A9E438-D4FB-355B-5A46-4197CCBB0BA8}"/>
                    </a:ext>
                  </a:extLst>
                </p:cNvPr>
                <p:cNvPicPr/>
                <p:nvPr/>
              </p:nvPicPr>
              <p:blipFill>
                <a:blip r:embed="rId426"/>
                <a:stretch>
                  <a:fillRect/>
                </a:stretch>
              </p:blipFill>
              <p:spPr>
                <a:xfrm>
                  <a:off x="4910367" y="3015622"/>
                  <a:ext cx="158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67066" name="Freihand 167065">
                  <a:extLst>
                    <a:ext uri="{FF2B5EF4-FFF2-40B4-BE49-F238E27FC236}">
                      <a16:creationId xmlns:a16="http://schemas.microsoft.com/office/drawing/2014/main" id="{F06E1B59-5E6A-5CB3-A488-44BD34F5473F}"/>
                    </a:ext>
                  </a:extLst>
                </p14:cNvPr>
                <p14:cNvContentPartPr/>
                <p14:nvPr/>
              </p14:nvContentPartPr>
              <p14:xfrm>
                <a:off x="5109087" y="3106342"/>
                <a:ext cx="75600" cy="103680"/>
              </p14:xfrm>
            </p:contentPart>
          </mc:Choice>
          <mc:Fallback xmlns="">
            <p:pic>
              <p:nvPicPr>
                <p:cNvPr id="167066" name="Freihand 167065">
                  <a:extLst>
                    <a:ext uri="{FF2B5EF4-FFF2-40B4-BE49-F238E27FC236}">
                      <a16:creationId xmlns:a16="http://schemas.microsoft.com/office/drawing/2014/main" id="{F06E1B59-5E6A-5CB3-A488-44BD34F5473F}"/>
                    </a:ext>
                  </a:extLst>
                </p:cNvPr>
                <p:cNvPicPr/>
                <p:nvPr/>
              </p:nvPicPr>
              <p:blipFill>
                <a:blip r:embed="rId428"/>
                <a:stretch>
                  <a:fillRect/>
                </a:stretch>
              </p:blipFill>
              <p:spPr>
                <a:xfrm>
                  <a:off x="5100087" y="3097702"/>
                  <a:ext cx="93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67067" name="Freihand 167066">
                  <a:extLst>
                    <a:ext uri="{FF2B5EF4-FFF2-40B4-BE49-F238E27FC236}">
                      <a16:creationId xmlns:a16="http://schemas.microsoft.com/office/drawing/2014/main" id="{CBC60E67-3FB6-AB21-653F-20B3E0182906}"/>
                    </a:ext>
                  </a:extLst>
                </p14:cNvPr>
                <p14:cNvContentPartPr/>
                <p14:nvPr/>
              </p14:nvContentPartPr>
              <p14:xfrm>
                <a:off x="5245887" y="3002662"/>
                <a:ext cx="311040" cy="321480"/>
              </p14:xfrm>
            </p:contentPart>
          </mc:Choice>
          <mc:Fallback xmlns="">
            <p:pic>
              <p:nvPicPr>
                <p:cNvPr id="167067" name="Freihand 167066">
                  <a:extLst>
                    <a:ext uri="{FF2B5EF4-FFF2-40B4-BE49-F238E27FC236}">
                      <a16:creationId xmlns:a16="http://schemas.microsoft.com/office/drawing/2014/main" id="{CBC60E67-3FB6-AB21-653F-20B3E0182906}"/>
                    </a:ext>
                  </a:extLst>
                </p:cNvPr>
                <p:cNvPicPr/>
                <p:nvPr/>
              </p:nvPicPr>
              <p:blipFill>
                <a:blip r:embed="rId430"/>
                <a:stretch>
                  <a:fillRect/>
                </a:stretch>
              </p:blipFill>
              <p:spPr>
                <a:xfrm>
                  <a:off x="5237247" y="2993662"/>
                  <a:ext cx="3286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67068" name="Freihand 167067">
                  <a:extLst>
                    <a:ext uri="{FF2B5EF4-FFF2-40B4-BE49-F238E27FC236}">
                      <a16:creationId xmlns:a16="http://schemas.microsoft.com/office/drawing/2014/main" id="{D80CF4F5-7A49-A35C-6D39-F64BFFF2698D}"/>
                    </a:ext>
                  </a:extLst>
                </p14:cNvPr>
                <p14:cNvContentPartPr/>
                <p14:nvPr/>
              </p14:nvContentPartPr>
              <p14:xfrm>
                <a:off x="5741967" y="3234142"/>
                <a:ext cx="15840" cy="55080"/>
              </p14:xfrm>
            </p:contentPart>
          </mc:Choice>
          <mc:Fallback xmlns="">
            <p:pic>
              <p:nvPicPr>
                <p:cNvPr id="167068" name="Freihand 167067">
                  <a:extLst>
                    <a:ext uri="{FF2B5EF4-FFF2-40B4-BE49-F238E27FC236}">
                      <a16:creationId xmlns:a16="http://schemas.microsoft.com/office/drawing/2014/main" id="{D80CF4F5-7A49-A35C-6D39-F64BFFF2698D}"/>
                    </a:ext>
                  </a:extLst>
                </p:cNvPr>
                <p:cNvPicPr/>
                <p:nvPr/>
              </p:nvPicPr>
              <p:blipFill>
                <a:blip r:embed="rId432"/>
                <a:stretch>
                  <a:fillRect/>
                </a:stretch>
              </p:blipFill>
              <p:spPr>
                <a:xfrm>
                  <a:off x="5732967" y="3225502"/>
                  <a:ext cx="33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67069" name="Freihand 167068">
                  <a:extLst>
                    <a:ext uri="{FF2B5EF4-FFF2-40B4-BE49-F238E27FC236}">
                      <a16:creationId xmlns:a16="http://schemas.microsoft.com/office/drawing/2014/main" id="{3CB20AE0-D127-C4AB-CF0A-F6F9B3E0DB0D}"/>
                    </a:ext>
                  </a:extLst>
                </p14:cNvPr>
                <p14:cNvContentPartPr/>
                <p14:nvPr/>
              </p14:nvContentPartPr>
              <p14:xfrm>
                <a:off x="5874447" y="3059182"/>
                <a:ext cx="163440" cy="152280"/>
              </p14:xfrm>
            </p:contentPart>
          </mc:Choice>
          <mc:Fallback xmlns="">
            <p:pic>
              <p:nvPicPr>
                <p:cNvPr id="167069" name="Freihand 167068">
                  <a:extLst>
                    <a:ext uri="{FF2B5EF4-FFF2-40B4-BE49-F238E27FC236}">
                      <a16:creationId xmlns:a16="http://schemas.microsoft.com/office/drawing/2014/main" id="{3CB20AE0-D127-C4AB-CF0A-F6F9B3E0DB0D}"/>
                    </a:ext>
                  </a:extLst>
                </p:cNvPr>
                <p:cNvPicPr/>
                <p:nvPr/>
              </p:nvPicPr>
              <p:blipFill>
                <a:blip r:embed="rId434"/>
                <a:stretch>
                  <a:fillRect/>
                </a:stretch>
              </p:blipFill>
              <p:spPr>
                <a:xfrm>
                  <a:off x="5865807" y="3050182"/>
                  <a:ext cx="181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67070" name="Freihand 167069">
                  <a:extLst>
                    <a:ext uri="{FF2B5EF4-FFF2-40B4-BE49-F238E27FC236}">
                      <a16:creationId xmlns:a16="http://schemas.microsoft.com/office/drawing/2014/main" id="{60896630-C87A-BA59-92AD-1003D227D853}"/>
                    </a:ext>
                  </a:extLst>
                </p14:cNvPr>
                <p14:cNvContentPartPr/>
                <p14:nvPr/>
              </p14:nvContentPartPr>
              <p14:xfrm>
                <a:off x="6078567" y="3018502"/>
                <a:ext cx="281160" cy="335880"/>
              </p14:xfrm>
            </p:contentPart>
          </mc:Choice>
          <mc:Fallback xmlns="">
            <p:pic>
              <p:nvPicPr>
                <p:cNvPr id="167070" name="Freihand 167069">
                  <a:extLst>
                    <a:ext uri="{FF2B5EF4-FFF2-40B4-BE49-F238E27FC236}">
                      <a16:creationId xmlns:a16="http://schemas.microsoft.com/office/drawing/2014/main" id="{60896630-C87A-BA59-92AD-1003D227D853}"/>
                    </a:ext>
                  </a:extLst>
                </p:cNvPr>
                <p:cNvPicPr/>
                <p:nvPr/>
              </p:nvPicPr>
              <p:blipFill>
                <a:blip r:embed="rId436"/>
                <a:stretch>
                  <a:fillRect/>
                </a:stretch>
              </p:blipFill>
              <p:spPr>
                <a:xfrm>
                  <a:off x="6069927" y="3009862"/>
                  <a:ext cx="2988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67071" name="Freihand 167070">
                  <a:extLst>
                    <a:ext uri="{FF2B5EF4-FFF2-40B4-BE49-F238E27FC236}">
                      <a16:creationId xmlns:a16="http://schemas.microsoft.com/office/drawing/2014/main" id="{5A0F09EB-603C-F09C-218B-90C27180E055}"/>
                    </a:ext>
                  </a:extLst>
                </p14:cNvPr>
                <p14:cNvContentPartPr/>
                <p14:nvPr/>
              </p14:nvContentPartPr>
              <p14:xfrm>
                <a:off x="6540807" y="3090502"/>
                <a:ext cx="235440" cy="109080"/>
              </p14:xfrm>
            </p:contentPart>
          </mc:Choice>
          <mc:Fallback xmlns="">
            <p:pic>
              <p:nvPicPr>
                <p:cNvPr id="167071" name="Freihand 167070">
                  <a:extLst>
                    <a:ext uri="{FF2B5EF4-FFF2-40B4-BE49-F238E27FC236}">
                      <a16:creationId xmlns:a16="http://schemas.microsoft.com/office/drawing/2014/main" id="{5A0F09EB-603C-F09C-218B-90C27180E055}"/>
                    </a:ext>
                  </a:extLst>
                </p:cNvPr>
                <p:cNvPicPr/>
                <p:nvPr/>
              </p:nvPicPr>
              <p:blipFill>
                <a:blip r:embed="rId438"/>
                <a:stretch>
                  <a:fillRect/>
                </a:stretch>
              </p:blipFill>
              <p:spPr>
                <a:xfrm>
                  <a:off x="6532167" y="3081862"/>
                  <a:ext cx="253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67072" name="Freihand 167071">
                  <a:extLst>
                    <a:ext uri="{FF2B5EF4-FFF2-40B4-BE49-F238E27FC236}">
                      <a16:creationId xmlns:a16="http://schemas.microsoft.com/office/drawing/2014/main" id="{A6F915B4-3546-D3A0-17C9-AC3FB5076532}"/>
                    </a:ext>
                  </a:extLst>
                </p14:cNvPr>
                <p14:cNvContentPartPr/>
                <p14:nvPr/>
              </p14:nvContentPartPr>
              <p14:xfrm>
                <a:off x="6839967" y="3107062"/>
                <a:ext cx="216000" cy="74160"/>
              </p14:xfrm>
            </p:contentPart>
          </mc:Choice>
          <mc:Fallback xmlns="">
            <p:pic>
              <p:nvPicPr>
                <p:cNvPr id="167072" name="Freihand 167071">
                  <a:extLst>
                    <a:ext uri="{FF2B5EF4-FFF2-40B4-BE49-F238E27FC236}">
                      <a16:creationId xmlns:a16="http://schemas.microsoft.com/office/drawing/2014/main" id="{A6F915B4-3546-D3A0-17C9-AC3FB5076532}"/>
                    </a:ext>
                  </a:extLst>
                </p:cNvPr>
                <p:cNvPicPr/>
                <p:nvPr/>
              </p:nvPicPr>
              <p:blipFill>
                <a:blip r:embed="rId440"/>
                <a:stretch>
                  <a:fillRect/>
                </a:stretch>
              </p:blipFill>
              <p:spPr>
                <a:xfrm>
                  <a:off x="6831327" y="3098422"/>
                  <a:ext cx="233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67086" name="Freihand 167085">
                  <a:extLst>
                    <a:ext uri="{FF2B5EF4-FFF2-40B4-BE49-F238E27FC236}">
                      <a16:creationId xmlns:a16="http://schemas.microsoft.com/office/drawing/2014/main" id="{9C2EDE5F-2117-425D-6187-BB0083535D01}"/>
                    </a:ext>
                  </a:extLst>
                </p14:cNvPr>
                <p14:cNvContentPartPr/>
                <p14:nvPr/>
              </p14:nvContentPartPr>
              <p14:xfrm>
                <a:off x="954327" y="3526102"/>
                <a:ext cx="59760" cy="114840"/>
              </p14:xfrm>
            </p:contentPart>
          </mc:Choice>
          <mc:Fallback xmlns="">
            <p:pic>
              <p:nvPicPr>
                <p:cNvPr id="167086" name="Freihand 167085">
                  <a:extLst>
                    <a:ext uri="{FF2B5EF4-FFF2-40B4-BE49-F238E27FC236}">
                      <a16:creationId xmlns:a16="http://schemas.microsoft.com/office/drawing/2014/main" id="{9C2EDE5F-2117-425D-6187-BB0083535D01}"/>
                    </a:ext>
                  </a:extLst>
                </p:cNvPr>
                <p:cNvPicPr/>
                <p:nvPr/>
              </p:nvPicPr>
              <p:blipFill>
                <a:blip r:embed="rId442"/>
                <a:stretch>
                  <a:fillRect/>
                </a:stretch>
              </p:blipFill>
              <p:spPr>
                <a:xfrm>
                  <a:off x="945687" y="3517462"/>
                  <a:ext cx="77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7087" name="Freihand 167086">
                  <a:extLst>
                    <a:ext uri="{FF2B5EF4-FFF2-40B4-BE49-F238E27FC236}">
                      <a16:creationId xmlns:a16="http://schemas.microsoft.com/office/drawing/2014/main" id="{C083CF96-643F-0388-03E6-D7BC10B8306D}"/>
                    </a:ext>
                  </a:extLst>
                </p14:cNvPr>
                <p14:cNvContentPartPr/>
                <p14:nvPr/>
              </p14:nvContentPartPr>
              <p14:xfrm>
                <a:off x="743727" y="3448342"/>
                <a:ext cx="246240" cy="204120"/>
              </p14:xfrm>
            </p:contentPart>
          </mc:Choice>
          <mc:Fallback xmlns="">
            <p:pic>
              <p:nvPicPr>
                <p:cNvPr id="167087" name="Freihand 167086">
                  <a:extLst>
                    <a:ext uri="{FF2B5EF4-FFF2-40B4-BE49-F238E27FC236}">
                      <a16:creationId xmlns:a16="http://schemas.microsoft.com/office/drawing/2014/main" id="{C083CF96-643F-0388-03E6-D7BC10B8306D}"/>
                    </a:ext>
                  </a:extLst>
                </p:cNvPr>
                <p:cNvPicPr/>
                <p:nvPr/>
              </p:nvPicPr>
              <p:blipFill>
                <a:blip r:embed="rId444"/>
                <a:stretch>
                  <a:fillRect/>
                </a:stretch>
              </p:blipFill>
              <p:spPr>
                <a:xfrm>
                  <a:off x="735087" y="3439342"/>
                  <a:ext cx="263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7088" name="Freihand 167087">
                  <a:extLst>
                    <a:ext uri="{FF2B5EF4-FFF2-40B4-BE49-F238E27FC236}">
                      <a16:creationId xmlns:a16="http://schemas.microsoft.com/office/drawing/2014/main" id="{00DEF0BF-A828-A98C-E202-F297B30C48EB}"/>
                    </a:ext>
                  </a:extLst>
                </p14:cNvPr>
                <p14:cNvContentPartPr/>
                <p14:nvPr/>
              </p14:nvContentPartPr>
              <p14:xfrm>
                <a:off x="1012287" y="3519622"/>
                <a:ext cx="182880" cy="105120"/>
              </p14:xfrm>
            </p:contentPart>
          </mc:Choice>
          <mc:Fallback xmlns="">
            <p:pic>
              <p:nvPicPr>
                <p:cNvPr id="167088" name="Freihand 167087">
                  <a:extLst>
                    <a:ext uri="{FF2B5EF4-FFF2-40B4-BE49-F238E27FC236}">
                      <a16:creationId xmlns:a16="http://schemas.microsoft.com/office/drawing/2014/main" id="{00DEF0BF-A828-A98C-E202-F297B30C48EB}"/>
                    </a:ext>
                  </a:extLst>
                </p:cNvPr>
                <p:cNvPicPr/>
                <p:nvPr/>
              </p:nvPicPr>
              <p:blipFill>
                <a:blip r:embed="rId446"/>
                <a:stretch>
                  <a:fillRect/>
                </a:stretch>
              </p:blipFill>
              <p:spPr>
                <a:xfrm>
                  <a:off x="1003287" y="3510622"/>
                  <a:ext cx="200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7090" name="Freihand 167089">
                  <a:extLst>
                    <a:ext uri="{FF2B5EF4-FFF2-40B4-BE49-F238E27FC236}">
                      <a16:creationId xmlns:a16="http://schemas.microsoft.com/office/drawing/2014/main" id="{27C09800-CF74-56D0-F9B4-D554750C083F}"/>
                    </a:ext>
                  </a:extLst>
                </p14:cNvPr>
                <p14:cNvContentPartPr/>
                <p14:nvPr/>
              </p14:nvContentPartPr>
              <p14:xfrm>
                <a:off x="1475967" y="3464542"/>
                <a:ext cx="363600" cy="165960"/>
              </p14:xfrm>
            </p:contentPart>
          </mc:Choice>
          <mc:Fallback xmlns="">
            <p:pic>
              <p:nvPicPr>
                <p:cNvPr id="167090" name="Freihand 167089">
                  <a:extLst>
                    <a:ext uri="{FF2B5EF4-FFF2-40B4-BE49-F238E27FC236}">
                      <a16:creationId xmlns:a16="http://schemas.microsoft.com/office/drawing/2014/main" id="{27C09800-CF74-56D0-F9B4-D554750C083F}"/>
                    </a:ext>
                  </a:extLst>
                </p:cNvPr>
                <p:cNvPicPr/>
                <p:nvPr/>
              </p:nvPicPr>
              <p:blipFill>
                <a:blip r:embed="rId448"/>
                <a:stretch>
                  <a:fillRect/>
                </a:stretch>
              </p:blipFill>
              <p:spPr>
                <a:xfrm>
                  <a:off x="1467327" y="3455542"/>
                  <a:ext cx="381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7091" name="Freihand 167090">
                  <a:extLst>
                    <a:ext uri="{FF2B5EF4-FFF2-40B4-BE49-F238E27FC236}">
                      <a16:creationId xmlns:a16="http://schemas.microsoft.com/office/drawing/2014/main" id="{65786607-4497-567A-416C-C71A328DA998}"/>
                    </a:ext>
                  </a:extLst>
                </p14:cNvPr>
                <p14:cNvContentPartPr/>
                <p14:nvPr/>
              </p14:nvContentPartPr>
              <p14:xfrm>
                <a:off x="1933887" y="3420982"/>
                <a:ext cx="199800" cy="167040"/>
              </p14:xfrm>
            </p:contentPart>
          </mc:Choice>
          <mc:Fallback xmlns="">
            <p:pic>
              <p:nvPicPr>
                <p:cNvPr id="167091" name="Freihand 167090">
                  <a:extLst>
                    <a:ext uri="{FF2B5EF4-FFF2-40B4-BE49-F238E27FC236}">
                      <a16:creationId xmlns:a16="http://schemas.microsoft.com/office/drawing/2014/main" id="{65786607-4497-567A-416C-C71A328DA998}"/>
                    </a:ext>
                  </a:extLst>
                </p:cNvPr>
                <p:cNvPicPr/>
                <p:nvPr/>
              </p:nvPicPr>
              <p:blipFill>
                <a:blip r:embed="rId450"/>
                <a:stretch>
                  <a:fillRect/>
                </a:stretch>
              </p:blipFill>
              <p:spPr>
                <a:xfrm>
                  <a:off x="1925247" y="3412342"/>
                  <a:ext cx="217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7092" name="Freihand 167091">
                  <a:extLst>
                    <a:ext uri="{FF2B5EF4-FFF2-40B4-BE49-F238E27FC236}">
                      <a16:creationId xmlns:a16="http://schemas.microsoft.com/office/drawing/2014/main" id="{9056F600-8AF8-F3FE-48D0-D9B1949E4550}"/>
                    </a:ext>
                  </a:extLst>
                </p14:cNvPr>
                <p14:cNvContentPartPr/>
                <p14:nvPr/>
              </p14:nvContentPartPr>
              <p14:xfrm>
                <a:off x="2150247" y="3480382"/>
                <a:ext cx="108360" cy="109080"/>
              </p14:xfrm>
            </p:contentPart>
          </mc:Choice>
          <mc:Fallback xmlns="">
            <p:pic>
              <p:nvPicPr>
                <p:cNvPr id="167092" name="Freihand 167091">
                  <a:extLst>
                    <a:ext uri="{FF2B5EF4-FFF2-40B4-BE49-F238E27FC236}">
                      <a16:creationId xmlns:a16="http://schemas.microsoft.com/office/drawing/2014/main" id="{9056F600-8AF8-F3FE-48D0-D9B1949E4550}"/>
                    </a:ext>
                  </a:extLst>
                </p:cNvPr>
                <p:cNvPicPr/>
                <p:nvPr/>
              </p:nvPicPr>
              <p:blipFill>
                <a:blip r:embed="rId452"/>
                <a:stretch>
                  <a:fillRect/>
                </a:stretch>
              </p:blipFill>
              <p:spPr>
                <a:xfrm>
                  <a:off x="2141607" y="3471382"/>
                  <a:ext cx="126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67093" name="Freihand 167092">
                  <a:extLst>
                    <a:ext uri="{FF2B5EF4-FFF2-40B4-BE49-F238E27FC236}">
                      <a16:creationId xmlns:a16="http://schemas.microsoft.com/office/drawing/2014/main" id="{785618EE-B502-E8CE-E0B5-1D02B2132870}"/>
                    </a:ext>
                  </a:extLst>
                </p14:cNvPr>
                <p14:cNvContentPartPr/>
                <p14:nvPr/>
              </p14:nvContentPartPr>
              <p14:xfrm>
                <a:off x="2283807" y="3385342"/>
                <a:ext cx="244800" cy="205200"/>
              </p14:xfrm>
            </p:contentPart>
          </mc:Choice>
          <mc:Fallback xmlns="">
            <p:pic>
              <p:nvPicPr>
                <p:cNvPr id="167093" name="Freihand 167092">
                  <a:extLst>
                    <a:ext uri="{FF2B5EF4-FFF2-40B4-BE49-F238E27FC236}">
                      <a16:creationId xmlns:a16="http://schemas.microsoft.com/office/drawing/2014/main" id="{785618EE-B502-E8CE-E0B5-1D02B2132870}"/>
                    </a:ext>
                  </a:extLst>
                </p:cNvPr>
                <p:cNvPicPr/>
                <p:nvPr/>
              </p:nvPicPr>
              <p:blipFill>
                <a:blip r:embed="rId454"/>
                <a:stretch>
                  <a:fillRect/>
                </a:stretch>
              </p:blipFill>
              <p:spPr>
                <a:xfrm>
                  <a:off x="2275167" y="3376342"/>
                  <a:ext cx="26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7094" name="Freihand 167093">
                  <a:extLst>
                    <a:ext uri="{FF2B5EF4-FFF2-40B4-BE49-F238E27FC236}">
                      <a16:creationId xmlns:a16="http://schemas.microsoft.com/office/drawing/2014/main" id="{12E5CFE3-452E-33B5-2B3B-F4B6284E5C06}"/>
                    </a:ext>
                  </a:extLst>
                </p14:cNvPr>
                <p14:cNvContentPartPr/>
                <p14:nvPr/>
              </p14:nvContentPartPr>
              <p14:xfrm>
                <a:off x="2523567" y="3489382"/>
                <a:ext cx="112680" cy="92520"/>
              </p14:xfrm>
            </p:contentPart>
          </mc:Choice>
          <mc:Fallback xmlns="">
            <p:pic>
              <p:nvPicPr>
                <p:cNvPr id="167094" name="Freihand 167093">
                  <a:extLst>
                    <a:ext uri="{FF2B5EF4-FFF2-40B4-BE49-F238E27FC236}">
                      <a16:creationId xmlns:a16="http://schemas.microsoft.com/office/drawing/2014/main" id="{12E5CFE3-452E-33B5-2B3B-F4B6284E5C06}"/>
                    </a:ext>
                  </a:extLst>
                </p:cNvPr>
                <p:cNvPicPr/>
                <p:nvPr/>
              </p:nvPicPr>
              <p:blipFill>
                <a:blip r:embed="rId456"/>
                <a:stretch>
                  <a:fillRect/>
                </a:stretch>
              </p:blipFill>
              <p:spPr>
                <a:xfrm>
                  <a:off x="2514927" y="3480382"/>
                  <a:ext cx="130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7095" name="Freihand 167094">
                  <a:extLst>
                    <a:ext uri="{FF2B5EF4-FFF2-40B4-BE49-F238E27FC236}">
                      <a16:creationId xmlns:a16="http://schemas.microsoft.com/office/drawing/2014/main" id="{F355F645-7B7B-9AAD-F189-0022F72A43EE}"/>
                    </a:ext>
                  </a:extLst>
                </p14:cNvPr>
                <p14:cNvContentPartPr/>
                <p14:nvPr/>
              </p14:nvContentPartPr>
              <p14:xfrm>
                <a:off x="2684847" y="3491542"/>
                <a:ext cx="8640" cy="61560"/>
              </p14:xfrm>
            </p:contentPart>
          </mc:Choice>
          <mc:Fallback xmlns="">
            <p:pic>
              <p:nvPicPr>
                <p:cNvPr id="167095" name="Freihand 167094">
                  <a:extLst>
                    <a:ext uri="{FF2B5EF4-FFF2-40B4-BE49-F238E27FC236}">
                      <a16:creationId xmlns:a16="http://schemas.microsoft.com/office/drawing/2014/main" id="{F355F645-7B7B-9AAD-F189-0022F72A43EE}"/>
                    </a:ext>
                  </a:extLst>
                </p:cNvPr>
                <p:cNvPicPr/>
                <p:nvPr/>
              </p:nvPicPr>
              <p:blipFill>
                <a:blip r:embed="rId458"/>
                <a:stretch>
                  <a:fillRect/>
                </a:stretch>
              </p:blipFill>
              <p:spPr>
                <a:xfrm>
                  <a:off x="2675847" y="3482902"/>
                  <a:ext cx="26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7096" name="Freihand 167095">
                  <a:extLst>
                    <a:ext uri="{FF2B5EF4-FFF2-40B4-BE49-F238E27FC236}">
                      <a16:creationId xmlns:a16="http://schemas.microsoft.com/office/drawing/2014/main" id="{B2B96735-2DF1-E96E-58D4-8EC6E2922593}"/>
                    </a:ext>
                  </a:extLst>
                </p14:cNvPr>
                <p14:cNvContentPartPr/>
                <p14:nvPr/>
              </p14:nvContentPartPr>
              <p14:xfrm>
                <a:off x="2757927" y="3387142"/>
                <a:ext cx="106560" cy="198360"/>
              </p14:xfrm>
            </p:contentPart>
          </mc:Choice>
          <mc:Fallback xmlns="">
            <p:pic>
              <p:nvPicPr>
                <p:cNvPr id="167096" name="Freihand 167095">
                  <a:extLst>
                    <a:ext uri="{FF2B5EF4-FFF2-40B4-BE49-F238E27FC236}">
                      <a16:creationId xmlns:a16="http://schemas.microsoft.com/office/drawing/2014/main" id="{B2B96735-2DF1-E96E-58D4-8EC6E2922593}"/>
                    </a:ext>
                  </a:extLst>
                </p:cNvPr>
                <p:cNvPicPr/>
                <p:nvPr/>
              </p:nvPicPr>
              <p:blipFill>
                <a:blip r:embed="rId460"/>
                <a:stretch>
                  <a:fillRect/>
                </a:stretch>
              </p:blipFill>
              <p:spPr>
                <a:xfrm>
                  <a:off x="2749287" y="3378142"/>
                  <a:ext cx="124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7097" name="Freihand 167096">
                  <a:extLst>
                    <a:ext uri="{FF2B5EF4-FFF2-40B4-BE49-F238E27FC236}">
                      <a16:creationId xmlns:a16="http://schemas.microsoft.com/office/drawing/2014/main" id="{B8169414-A473-952F-BE1E-D5485BD35206}"/>
                    </a:ext>
                  </a:extLst>
                </p14:cNvPr>
                <p14:cNvContentPartPr/>
                <p14:nvPr/>
              </p14:nvContentPartPr>
              <p14:xfrm>
                <a:off x="2692407" y="3339262"/>
                <a:ext cx="69120" cy="38520"/>
              </p14:xfrm>
            </p:contentPart>
          </mc:Choice>
          <mc:Fallback xmlns="">
            <p:pic>
              <p:nvPicPr>
                <p:cNvPr id="167097" name="Freihand 167096">
                  <a:extLst>
                    <a:ext uri="{FF2B5EF4-FFF2-40B4-BE49-F238E27FC236}">
                      <a16:creationId xmlns:a16="http://schemas.microsoft.com/office/drawing/2014/main" id="{B8169414-A473-952F-BE1E-D5485BD35206}"/>
                    </a:ext>
                  </a:extLst>
                </p:cNvPr>
                <p:cNvPicPr/>
                <p:nvPr/>
              </p:nvPicPr>
              <p:blipFill>
                <a:blip r:embed="rId462"/>
                <a:stretch>
                  <a:fillRect/>
                </a:stretch>
              </p:blipFill>
              <p:spPr>
                <a:xfrm>
                  <a:off x="2683767" y="3330622"/>
                  <a:ext cx="86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7098" name="Freihand 167097">
                  <a:extLst>
                    <a:ext uri="{FF2B5EF4-FFF2-40B4-BE49-F238E27FC236}">
                      <a16:creationId xmlns:a16="http://schemas.microsoft.com/office/drawing/2014/main" id="{072EDC67-63CF-68E9-D252-9B6C0F2C2620}"/>
                    </a:ext>
                  </a:extLst>
                </p14:cNvPr>
                <p14:cNvContentPartPr/>
                <p14:nvPr/>
              </p14:nvContentPartPr>
              <p14:xfrm>
                <a:off x="2887167" y="3428542"/>
                <a:ext cx="203040" cy="149040"/>
              </p14:xfrm>
            </p:contentPart>
          </mc:Choice>
          <mc:Fallback xmlns="">
            <p:pic>
              <p:nvPicPr>
                <p:cNvPr id="167098" name="Freihand 167097">
                  <a:extLst>
                    <a:ext uri="{FF2B5EF4-FFF2-40B4-BE49-F238E27FC236}">
                      <a16:creationId xmlns:a16="http://schemas.microsoft.com/office/drawing/2014/main" id="{072EDC67-63CF-68E9-D252-9B6C0F2C2620}"/>
                    </a:ext>
                  </a:extLst>
                </p:cNvPr>
                <p:cNvPicPr/>
                <p:nvPr/>
              </p:nvPicPr>
              <p:blipFill>
                <a:blip r:embed="rId464"/>
                <a:stretch>
                  <a:fillRect/>
                </a:stretch>
              </p:blipFill>
              <p:spPr>
                <a:xfrm>
                  <a:off x="2878167" y="3419902"/>
                  <a:ext cx="220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7099" name="Freihand 167098">
                  <a:extLst>
                    <a:ext uri="{FF2B5EF4-FFF2-40B4-BE49-F238E27FC236}">
                      <a16:creationId xmlns:a16="http://schemas.microsoft.com/office/drawing/2014/main" id="{BF22C4B1-5F98-B47D-0737-E1371560E034}"/>
                    </a:ext>
                  </a:extLst>
                </p14:cNvPr>
                <p14:cNvContentPartPr/>
                <p14:nvPr/>
              </p14:nvContentPartPr>
              <p14:xfrm>
                <a:off x="3118287" y="3379942"/>
                <a:ext cx="299880" cy="205200"/>
              </p14:xfrm>
            </p:contentPart>
          </mc:Choice>
          <mc:Fallback xmlns="">
            <p:pic>
              <p:nvPicPr>
                <p:cNvPr id="167099" name="Freihand 167098">
                  <a:extLst>
                    <a:ext uri="{FF2B5EF4-FFF2-40B4-BE49-F238E27FC236}">
                      <a16:creationId xmlns:a16="http://schemas.microsoft.com/office/drawing/2014/main" id="{BF22C4B1-5F98-B47D-0737-E1371560E034}"/>
                    </a:ext>
                  </a:extLst>
                </p:cNvPr>
                <p:cNvPicPr/>
                <p:nvPr/>
              </p:nvPicPr>
              <p:blipFill>
                <a:blip r:embed="rId466"/>
                <a:stretch>
                  <a:fillRect/>
                </a:stretch>
              </p:blipFill>
              <p:spPr>
                <a:xfrm>
                  <a:off x="3109647" y="3371302"/>
                  <a:ext cx="317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7100" name="Freihand 167099">
                  <a:extLst>
                    <a:ext uri="{FF2B5EF4-FFF2-40B4-BE49-F238E27FC236}">
                      <a16:creationId xmlns:a16="http://schemas.microsoft.com/office/drawing/2014/main" id="{53C53EA1-C7BB-211C-77DC-474C899229F3}"/>
                    </a:ext>
                  </a:extLst>
                </p14:cNvPr>
                <p14:cNvContentPartPr/>
                <p14:nvPr/>
              </p14:nvContentPartPr>
              <p14:xfrm>
                <a:off x="3755847" y="3387862"/>
                <a:ext cx="165960" cy="185400"/>
              </p14:xfrm>
            </p:contentPart>
          </mc:Choice>
          <mc:Fallback xmlns="">
            <p:pic>
              <p:nvPicPr>
                <p:cNvPr id="167100" name="Freihand 167099">
                  <a:extLst>
                    <a:ext uri="{FF2B5EF4-FFF2-40B4-BE49-F238E27FC236}">
                      <a16:creationId xmlns:a16="http://schemas.microsoft.com/office/drawing/2014/main" id="{53C53EA1-C7BB-211C-77DC-474C899229F3}"/>
                    </a:ext>
                  </a:extLst>
                </p:cNvPr>
                <p:cNvPicPr/>
                <p:nvPr/>
              </p:nvPicPr>
              <p:blipFill>
                <a:blip r:embed="rId468"/>
                <a:stretch>
                  <a:fillRect/>
                </a:stretch>
              </p:blipFill>
              <p:spPr>
                <a:xfrm>
                  <a:off x="3747207" y="3379222"/>
                  <a:ext cx="183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7101" name="Freihand 167100">
                  <a:extLst>
                    <a:ext uri="{FF2B5EF4-FFF2-40B4-BE49-F238E27FC236}">
                      <a16:creationId xmlns:a16="http://schemas.microsoft.com/office/drawing/2014/main" id="{D49B25B0-5BEB-0083-81C5-B2B07A2418ED}"/>
                    </a:ext>
                  </a:extLst>
                </p14:cNvPr>
                <p14:cNvContentPartPr/>
                <p14:nvPr/>
              </p14:nvContentPartPr>
              <p14:xfrm>
                <a:off x="3847287" y="3496582"/>
                <a:ext cx="23400" cy="46440"/>
              </p14:xfrm>
            </p:contentPart>
          </mc:Choice>
          <mc:Fallback xmlns="">
            <p:pic>
              <p:nvPicPr>
                <p:cNvPr id="167101" name="Freihand 167100">
                  <a:extLst>
                    <a:ext uri="{FF2B5EF4-FFF2-40B4-BE49-F238E27FC236}">
                      <a16:creationId xmlns:a16="http://schemas.microsoft.com/office/drawing/2014/main" id="{D49B25B0-5BEB-0083-81C5-B2B07A2418ED}"/>
                    </a:ext>
                  </a:extLst>
                </p:cNvPr>
                <p:cNvPicPr/>
                <p:nvPr/>
              </p:nvPicPr>
              <p:blipFill>
                <a:blip r:embed="rId470"/>
                <a:stretch>
                  <a:fillRect/>
                </a:stretch>
              </p:blipFill>
              <p:spPr>
                <a:xfrm>
                  <a:off x="3838647" y="3487942"/>
                  <a:ext cx="41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7102" name="Freihand 167101">
                  <a:extLst>
                    <a:ext uri="{FF2B5EF4-FFF2-40B4-BE49-F238E27FC236}">
                      <a16:creationId xmlns:a16="http://schemas.microsoft.com/office/drawing/2014/main" id="{344A8A68-98B8-FC0A-5EC5-A7D40B8CAD5C}"/>
                    </a:ext>
                  </a:extLst>
                </p14:cNvPr>
                <p14:cNvContentPartPr/>
                <p14:nvPr/>
              </p14:nvContentPartPr>
              <p14:xfrm>
                <a:off x="3950607" y="3435742"/>
                <a:ext cx="426960" cy="136080"/>
              </p14:xfrm>
            </p:contentPart>
          </mc:Choice>
          <mc:Fallback xmlns="">
            <p:pic>
              <p:nvPicPr>
                <p:cNvPr id="167102" name="Freihand 167101">
                  <a:extLst>
                    <a:ext uri="{FF2B5EF4-FFF2-40B4-BE49-F238E27FC236}">
                      <a16:creationId xmlns:a16="http://schemas.microsoft.com/office/drawing/2014/main" id="{344A8A68-98B8-FC0A-5EC5-A7D40B8CAD5C}"/>
                    </a:ext>
                  </a:extLst>
                </p:cNvPr>
                <p:cNvPicPr/>
                <p:nvPr/>
              </p:nvPicPr>
              <p:blipFill>
                <a:blip r:embed="rId472"/>
                <a:stretch>
                  <a:fillRect/>
                </a:stretch>
              </p:blipFill>
              <p:spPr>
                <a:xfrm>
                  <a:off x="3941607" y="3426742"/>
                  <a:ext cx="444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7103" name="Freihand 167102">
                  <a:extLst>
                    <a:ext uri="{FF2B5EF4-FFF2-40B4-BE49-F238E27FC236}">
                      <a16:creationId xmlns:a16="http://schemas.microsoft.com/office/drawing/2014/main" id="{4834C9D6-83DE-2E68-8859-98C2A4DC919B}"/>
                    </a:ext>
                  </a:extLst>
                </p14:cNvPr>
                <p14:cNvContentPartPr/>
                <p14:nvPr/>
              </p14:nvContentPartPr>
              <p14:xfrm>
                <a:off x="4402047" y="3452302"/>
                <a:ext cx="412560" cy="129960"/>
              </p14:xfrm>
            </p:contentPart>
          </mc:Choice>
          <mc:Fallback xmlns="">
            <p:pic>
              <p:nvPicPr>
                <p:cNvPr id="167103" name="Freihand 167102">
                  <a:extLst>
                    <a:ext uri="{FF2B5EF4-FFF2-40B4-BE49-F238E27FC236}">
                      <a16:creationId xmlns:a16="http://schemas.microsoft.com/office/drawing/2014/main" id="{4834C9D6-83DE-2E68-8859-98C2A4DC919B}"/>
                    </a:ext>
                  </a:extLst>
                </p:cNvPr>
                <p:cNvPicPr/>
                <p:nvPr/>
              </p:nvPicPr>
              <p:blipFill>
                <a:blip r:embed="rId474"/>
                <a:stretch>
                  <a:fillRect/>
                </a:stretch>
              </p:blipFill>
              <p:spPr>
                <a:xfrm>
                  <a:off x="4393407" y="3443662"/>
                  <a:ext cx="430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7106" name="Freihand 167105">
                  <a:extLst>
                    <a:ext uri="{FF2B5EF4-FFF2-40B4-BE49-F238E27FC236}">
                      <a16:creationId xmlns:a16="http://schemas.microsoft.com/office/drawing/2014/main" id="{C39E90AE-D306-143A-7C80-684F7B6808AD}"/>
                    </a:ext>
                  </a:extLst>
                </p14:cNvPr>
                <p14:cNvContentPartPr/>
                <p14:nvPr/>
              </p14:nvContentPartPr>
              <p14:xfrm>
                <a:off x="4966527" y="3409822"/>
                <a:ext cx="390240" cy="223920"/>
              </p14:xfrm>
            </p:contentPart>
          </mc:Choice>
          <mc:Fallback xmlns="">
            <p:pic>
              <p:nvPicPr>
                <p:cNvPr id="167106" name="Freihand 167105">
                  <a:extLst>
                    <a:ext uri="{FF2B5EF4-FFF2-40B4-BE49-F238E27FC236}">
                      <a16:creationId xmlns:a16="http://schemas.microsoft.com/office/drawing/2014/main" id="{C39E90AE-D306-143A-7C80-684F7B6808AD}"/>
                    </a:ext>
                  </a:extLst>
                </p:cNvPr>
                <p:cNvPicPr/>
                <p:nvPr/>
              </p:nvPicPr>
              <p:blipFill>
                <a:blip r:embed="rId476"/>
                <a:stretch>
                  <a:fillRect/>
                </a:stretch>
              </p:blipFill>
              <p:spPr>
                <a:xfrm>
                  <a:off x="4957887" y="3401182"/>
                  <a:ext cx="407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7107" name="Freihand 167106">
                  <a:extLst>
                    <a:ext uri="{FF2B5EF4-FFF2-40B4-BE49-F238E27FC236}">
                      <a16:creationId xmlns:a16="http://schemas.microsoft.com/office/drawing/2014/main" id="{74F28481-0D9D-163B-F240-A3F4CF78B1F9}"/>
                    </a:ext>
                  </a:extLst>
                </p14:cNvPr>
                <p14:cNvContentPartPr/>
                <p14:nvPr/>
              </p14:nvContentPartPr>
              <p14:xfrm>
                <a:off x="5225367" y="3388942"/>
                <a:ext cx="27360" cy="7200"/>
              </p14:xfrm>
            </p:contentPart>
          </mc:Choice>
          <mc:Fallback xmlns="">
            <p:pic>
              <p:nvPicPr>
                <p:cNvPr id="167107" name="Freihand 167106">
                  <a:extLst>
                    <a:ext uri="{FF2B5EF4-FFF2-40B4-BE49-F238E27FC236}">
                      <a16:creationId xmlns:a16="http://schemas.microsoft.com/office/drawing/2014/main" id="{74F28481-0D9D-163B-F240-A3F4CF78B1F9}"/>
                    </a:ext>
                  </a:extLst>
                </p:cNvPr>
                <p:cNvPicPr/>
                <p:nvPr/>
              </p:nvPicPr>
              <p:blipFill>
                <a:blip r:embed="rId478"/>
                <a:stretch>
                  <a:fillRect/>
                </a:stretch>
              </p:blipFill>
              <p:spPr>
                <a:xfrm>
                  <a:off x="5216727" y="3379942"/>
                  <a:ext cx="45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67108" name="Freihand 167107">
                  <a:extLst>
                    <a:ext uri="{FF2B5EF4-FFF2-40B4-BE49-F238E27FC236}">
                      <a16:creationId xmlns:a16="http://schemas.microsoft.com/office/drawing/2014/main" id="{DE136EC8-3192-0E9E-2D85-8D8F60EE6755}"/>
                    </a:ext>
                  </a:extLst>
                </p14:cNvPr>
                <p14:cNvContentPartPr/>
                <p14:nvPr/>
              </p14:nvContentPartPr>
              <p14:xfrm>
                <a:off x="5530287" y="3444022"/>
                <a:ext cx="99000" cy="141120"/>
              </p14:xfrm>
            </p:contentPart>
          </mc:Choice>
          <mc:Fallback xmlns="">
            <p:pic>
              <p:nvPicPr>
                <p:cNvPr id="167108" name="Freihand 167107">
                  <a:extLst>
                    <a:ext uri="{FF2B5EF4-FFF2-40B4-BE49-F238E27FC236}">
                      <a16:creationId xmlns:a16="http://schemas.microsoft.com/office/drawing/2014/main" id="{DE136EC8-3192-0E9E-2D85-8D8F60EE6755}"/>
                    </a:ext>
                  </a:extLst>
                </p:cNvPr>
                <p:cNvPicPr/>
                <p:nvPr/>
              </p:nvPicPr>
              <p:blipFill>
                <a:blip r:embed="rId480"/>
                <a:stretch>
                  <a:fillRect/>
                </a:stretch>
              </p:blipFill>
              <p:spPr>
                <a:xfrm>
                  <a:off x="5521647" y="3435022"/>
                  <a:ext cx="116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67109" name="Freihand 167108">
                  <a:extLst>
                    <a:ext uri="{FF2B5EF4-FFF2-40B4-BE49-F238E27FC236}">
                      <a16:creationId xmlns:a16="http://schemas.microsoft.com/office/drawing/2014/main" id="{E1966543-BBC4-414A-849D-BACC434E71BC}"/>
                    </a:ext>
                  </a:extLst>
                </p14:cNvPr>
                <p14:cNvContentPartPr/>
                <p14:nvPr/>
              </p14:nvContentPartPr>
              <p14:xfrm>
                <a:off x="5656287" y="3382102"/>
                <a:ext cx="232920" cy="196920"/>
              </p14:xfrm>
            </p:contentPart>
          </mc:Choice>
          <mc:Fallback xmlns="">
            <p:pic>
              <p:nvPicPr>
                <p:cNvPr id="167109" name="Freihand 167108">
                  <a:extLst>
                    <a:ext uri="{FF2B5EF4-FFF2-40B4-BE49-F238E27FC236}">
                      <a16:creationId xmlns:a16="http://schemas.microsoft.com/office/drawing/2014/main" id="{E1966543-BBC4-414A-849D-BACC434E71BC}"/>
                    </a:ext>
                  </a:extLst>
                </p:cNvPr>
                <p:cNvPicPr/>
                <p:nvPr/>
              </p:nvPicPr>
              <p:blipFill>
                <a:blip r:embed="rId482"/>
                <a:stretch>
                  <a:fillRect/>
                </a:stretch>
              </p:blipFill>
              <p:spPr>
                <a:xfrm>
                  <a:off x="5647647" y="3373462"/>
                  <a:ext cx="250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7110" name="Freihand 167109">
                  <a:extLst>
                    <a:ext uri="{FF2B5EF4-FFF2-40B4-BE49-F238E27FC236}">
                      <a16:creationId xmlns:a16="http://schemas.microsoft.com/office/drawing/2014/main" id="{8230F4D2-40D3-9B65-CF53-5C69875BB8D9}"/>
                    </a:ext>
                  </a:extLst>
                </p14:cNvPr>
                <p14:cNvContentPartPr/>
                <p14:nvPr/>
              </p14:nvContentPartPr>
              <p14:xfrm>
                <a:off x="5900367" y="3382102"/>
                <a:ext cx="13320" cy="25200"/>
              </p14:xfrm>
            </p:contentPart>
          </mc:Choice>
          <mc:Fallback xmlns="">
            <p:pic>
              <p:nvPicPr>
                <p:cNvPr id="167110" name="Freihand 167109">
                  <a:extLst>
                    <a:ext uri="{FF2B5EF4-FFF2-40B4-BE49-F238E27FC236}">
                      <a16:creationId xmlns:a16="http://schemas.microsoft.com/office/drawing/2014/main" id="{8230F4D2-40D3-9B65-CF53-5C69875BB8D9}"/>
                    </a:ext>
                  </a:extLst>
                </p:cNvPr>
                <p:cNvPicPr/>
                <p:nvPr/>
              </p:nvPicPr>
              <p:blipFill>
                <a:blip r:embed="rId484"/>
                <a:stretch>
                  <a:fillRect/>
                </a:stretch>
              </p:blipFill>
              <p:spPr>
                <a:xfrm>
                  <a:off x="5891727" y="3373462"/>
                  <a:ext cx="3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7111" name="Freihand 167110">
                  <a:extLst>
                    <a:ext uri="{FF2B5EF4-FFF2-40B4-BE49-F238E27FC236}">
                      <a16:creationId xmlns:a16="http://schemas.microsoft.com/office/drawing/2014/main" id="{6BF697BD-031F-AFF0-0FC0-ABBFB3A87235}"/>
                    </a:ext>
                  </a:extLst>
                </p14:cNvPr>
                <p14:cNvContentPartPr/>
                <p14:nvPr/>
              </p14:nvContentPartPr>
              <p14:xfrm>
                <a:off x="5965527" y="3446902"/>
                <a:ext cx="285480" cy="214920"/>
              </p14:xfrm>
            </p:contentPart>
          </mc:Choice>
          <mc:Fallback xmlns="">
            <p:pic>
              <p:nvPicPr>
                <p:cNvPr id="167111" name="Freihand 167110">
                  <a:extLst>
                    <a:ext uri="{FF2B5EF4-FFF2-40B4-BE49-F238E27FC236}">
                      <a16:creationId xmlns:a16="http://schemas.microsoft.com/office/drawing/2014/main" id="{6BF697BD-031F-AFF0-0FC0-ABBFB3A87235}"/>
                    </a:ext>
                  </a:extLst>
                </p:cNvPr>
                <p:cNvPicPr/>
                <p:nvPr/>
              </p:nvPicPr>
              <p:blipFill>
                <a:blip r:embed="rId486"/>
                <a:stretch>
                  <a:fillRect/>
                </a:stretch>
              </p:blipFill>
              <p:spPr>
                <a:xfrm>
                  <a:off x="5956887" y="3437902"/>
                  <a:ext cx="30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7112" name="Freihand 167111">
                  <a:extLst>
                    <a:ext uri="{FF2B5EF4-FFF2-40B4-BE49-F238E27FC236}">
                      <a16:creationId xmlns:a16="http://schemas.microsoft.com/office/drawing/2014/main" id="{AA091FEA-6C81-8505-CA4E-090199F94558}"/>
                    </a:ext>
                  </a:extLst>
                </p14:cNvPr>
                <p14:cNvContentPartPr/>
                <p14:nvPr/>
              </p14:nvContentPartPr>
              <p14:xfrm>
                <a:off x="6337047" y="3397942"/>
                <a:ext cx="171720" cy="140760"/>
              </p14:xfrm>
            </p:contentPart>
          </mc:Choice>
          <mc:Fallback xmlns="">
            <p:pic>
              <p:nvPicPr>
                <p:cNvPr id="167112" name="Freihand 167111">
                  <a:extLst>
                    <a:ext uri="{FF2B5EF4-FFF2-40B4-BE49-F238E27FC236}">
                      <a16:creationId xmlns:a16="http://schemas.microsoft.com/office/drawing/2014/main" id="{AA091FEA-6C81-8505-CA4E-090199F94558}"/>
                    </a:ext>
                  </a:extLst>
                </p:cNvPr>
                <p:cNvPicPr/>
                <p:nvPr/>
              </p:nvPicPr>
              <p:blipFill>
                <a:blip r:embed="rId488"/>
                <a:stretch>
                  <a:fillRect/>
                </a:stretch>
              </p:blipFill>
              <p:spPr>
                <a:xfrm>
                  <a:off x="6328047" y="3389302"/>
                  <a:ext cx="189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7113" name="Freihand 167112">
                  <a:extLst>
                    <a:ext uri="{FF2B5EF4-FFF2-40B4-BE49-F238E27FC236}">
                      <a16:creationId xmlns:a16="http://schemas.microsoft.com/office/drawing/2014/main" id="{22711673-1A38-2BDB-279D-6EFCE25126E6}"/>
                    </a:ext>
                  </a:extLst>
                </p14:cNvPr>
                <p14:cNvContentPartPr/>
                <p14:nvPr/>
              </p14:nvContentPartPr>
              <p14:xfrm>
                <a:off x="6550527" y="3450502"/>
                <a:ext cx="232920" cy="83520"/>
              </p14:xfrm>
            </p:contentPart>
          </mc:Choice>
          <mc:Fallback xmlns="">
            <p:pic>
              <p:nvPicPr>
                <p:cNvPr id="167113" name="Freihand 167112">
                  <a:extLst>
                    <a:ext uri="{FF2B5EF4-FFF2-40B4-BE49-F238E27FC236}">
                      <a16:creationId xmlns:a16="http://schemas.microsoft.com/office/drawing/2014/main" id="{22711673-1A38-2BDB-279D-6EFCE25126E6}"/>
                    </a:ext>
                  </a:extLst>
                </p:cNvPr>
                <p:cNvPicPr/>
                <p:nvPr/>
              </p:nvPicPr>
              <p:blipFill>
                <a:blip r:embed="rId490"/>
                <a:stretch>
                  <a:fillRect/>
                </a:stretch>
              </p:blipFill>
              <p:spPr>
                <a:xfrm>
                  <a:off x="6541887" y="3441862"/>
                  <a:ext cx="250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7114" name="Freihand 167113">
                  <a:extLst>
                    <a:ext uri="{FF2B5EF4-FFF2-40B4-BE49-F238E27FC236}">
                      <a16:creationId xmlns:a16="http://schemas.microsoft.com/office/drawing/2014/main" id="{956D3ABE-E977-1039-170E-6A72747738D9}"/>
                    </a:ext>
                  </a:extLst>
                </p14:cNvPr>
                <p14:cNvContentPartPr/>
                <p14:nvPr/>
              </p14:nvContentPartPr>
              <p14:xfrm>
                <a:off x="6779847" y="3465982"/>
                <a:ext cx="129240" cy="85680"/>
              </p14:xfrm>
            </p:contentPart>
          </mc:Choice>
          <mc:Fallback xmlns="">
            <p:pic>
              <p:nvPicPr>
                <p:cNvPr id="167114" name="Freihand 167113">
                  <a:extLst>
                    <a:ext uri="{FF2B5EF4-FFF2-40B4-BE49-F238E27FC236}">
                      <a16:creationId xmlns:a16="http://schemas.microsoft.com/office/drawing/2014/main" id="{956D3ABE-E977-1039-170E-6A72747738D9}"/>
                    </a:ext>
                  </a:extLst>
                </p:cNvPr>
                <p:cNvPicPr/>
                <p:nvPr/>
              </p:nvPicPr>
              <p:blipFill>
                <a:blip r:embed="rId492"/>
                <a:stretch>
                  <a:fillRect/>
                </a:stretch>
              </p:blipFill>
              <p:spPr>
                <a:xfrm>
                  <a:off x="6771207" y="3456982"/>
                  <a:ext cx="146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7115" name="Freihand 167114">
                  <a:extLst>
                    <a:ext uri="{FF2B5EF4-FFF2-40B4-BE49-F238E27FC236}">
                      <a16:creationId xmlns:a16="http://schemas.microsoft.com/office/drawing/2014/main" id="{C6572C0B-99B5-A359-8841-74712370B32C}"/>
                    </a:ext>
                  </a:extLst>
                </p14:cNvPr>
                <p14:cNvContentPartPr/>
                <p14:nvPr/>
              </p14:nvContentPartPr>
              <p14:xfrm>
                <a:off x="7054527" y="3414862"/>
                <a:ext cx="35280" cy="138600"/>
              </p14:xfrm>
            </p:contentPart>
          </mc:Choice>
          <mc:Fallback xmlns="">
            <p:pic>
              <p:nvPicPr>
                <p:cNvPr id="167115" name="Freihand 167114">
                  <a:extLst>
                    <a:ext uri="{FF2B5EF4-FFF2-40B4-BE49-F238E27FC236}">
                      <a16:creationId xmlns:a16="http://schemas.microsoft.com/office/drawing/2014/main" id="{C6572C0B-99B5-A359-8841-74712370B32C}"/>
                    </a:ext>
                  </a:extLst>
                </p:cNvPr>
                <p:cNvPicPr/>
                <p:nvPr/>
              </p:nvPicPr>
              <p:blipFill>
                <a:blip r:embed="rId494"/>
                <a:stretch>
                  <a:fillRect/>
                </a:stretch>
              </p:blipFill>
              <p:spPr>
                <a:xfrm>
                  <a:off x="7045887" y="3405862"/>
                  <a:ext cx="52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7116" name="Freihand 167115">
                  <a:extLst>
                    <a:ext uri="{FF2B5EF4-FFF2-40B4-BE49-F238E27FC236}">
                      <a16:creationId xmlns:a16="http://schemas.microsoft.com/office/drawing/2014/main" id="{DD9F8BC2-91A4-E053-5B0B-D45D4DA32879}"/>
                    </a:ext>
                  </a:extLst>
                </p14:cNvPr>
                <p14:cNvContentPartPr/>
                <p14:nvPr/>
              </p14:nvContentPartPr>
              <p14:xfrm>
                <a:off x="7056327" y="3398662"/>
                <a:ext cx="153000" cy="65880"/>
              </p14:xfrm>
            </p:contentPart>
          </mc:Choice>
          <mc:Fallback xmlns="">
            <p:pic>
              <p:nvPicPr>
                <p:cNvPr id="167116" name="Freihand 167115">
                  <a:extLst>
                    <a:ext uri="{FF2B5EF4-FFF2-40B4-BE49-F238E27FC236}">
                      <a16:creationId xmlns:a16="http://schemas.microsoft.com/office/drawing/2014/main" id="{DD9F8BC2-91A4-E053-5B0B-D45D4DA32879}"/>
                    </a:ext>
                  </a:extLst>
                </p:cNvPr>
                <p:cNvPicPr/>
                <p:nvPr/>
              </p:nvPicPr>
              <p:blipFill>
                <a:blip r:embed="rId496"/>
                <a:stretch>
                  <a:fillRect/>
                </a:stretch>
              </p:blipFill>
              <p:spPr>
                <a:xfrm>
                  <a:off x="7047327" y="3390022"/>
                  <a:ext cx="170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7117" name="Freihand 167116">
                  <a:extLst>
                    <a:ext uri="{FF2B5EF4-FFF2-40B4-BE49-F238E27FC236}">
                      <a16:creationId xmlns:a16="http://schemas.microsoft.com/office/drawing/2014/main" id="{3E830984-F926-586E-135E-617AB694616C}"/>
                    </a:ext>
                  </a:extLst>
                </p14:cNvPr>
                <p14:cNvContentPartPr/>
                <p14:nvPr/>
              </p14:nvContentPartPr>
              <p14:xfrm>
                <a:off x="7090527" y="3398302"/>
                <a:ext cx="320760" cy="128880"/>
              </p14:xfrm>
            </p:contentPart>
          </mc:Choice>
          <mc:Fallback xmlns="">
            <p:pic>
              <p:nvPicPr>
                <p:cNvPr id="167117" name="Freihand 167116">
                  <a:extLst>
                    <a:ext uri="{FF2B5EF4-FFF2-40B4-BE49-F238E27FC236}">
                      <a16:creationId xmlns:a16="http://schemas.microsoft.com/office/drawing/2014/main" id="{3E830984-F926-586E-135E-617AB694616C}"/>
                    </a:ext>
                  </a:extLst>
                </p:cNvPr>
                <p:cNvPicPr/>
                <p:nvPr/>
              </p:nvPicPr>
              <p:blipFill>
                <a:blip r:embed="rId498"/>
                <a:stretch>
                  <a:fillRect/>
                </a:stretch>
              </p:blipFill>
              <p:spPr>
                <a:xfrm>
                  <a:off x="7081887" y="3389662"/>
                  <a:ext cx="338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7118" name="Freihand 167117">
                  <a:extLst>
                    <a:ext uri="{FF2B5EF4-FFF2-40B4-BE49-F238E27FC236}">
                      <a16:creationId xmlns:a16="http://schemas.microsoft.com/office/drawing/2014/main" id="{86C4226A-8C1F-5B38-1CE3-D7A655B1B463}"/>
                    </a:ext>
                  </a:extLst>
                </p14:cNvPr>
                <p14:cNvContentPartPr/>
                <p14:nvPr/>
              </p14:nvContentPartPr>
              <p14:xfrm>
                <a:off x="7457007" y="3365902"/>
                <a:ext cx="138960" cy="151560"/>
              </p14:xfrm>
            </p:contentPart>
          </mc:Choice>
          <mc:Fallback xmlns="">
            <p:pic>
              <p:nvPicPr>
                <p:cNvPr id="167118" name="Freihand 167117">
                  <a:extLst>
                    <a:ext uri="{FF2B5EF4-FFF2-40B4-BE49-F238E27FC236}">
                      <a16:creationId xmlns:a16="http://schemas.microsoft.com/office/drawing/2014/main" id="{86C4226A-8C1F-5B38-1CE3-D7A655B1B463}"/>
                    </a:ext>
                  </a:extLst>
                </p:cNvPr>
                <p:cNvPicPr/>
                <p:nvPr/>
              </p:nvPicPr>
              <p:blipFill>
                <a:blip r:embed="rId500"/>
                <a:stretch>
                  <a:fillRect/>
                </a:stretch>
              </p:blipFill>
              <p:spPr>
                <a:xfrm>
                  <a:off x="7448007" y="3357262"/>
                  <a:ext cx="156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7119" name="Freihand 167118">
                  <a:extLst>
                    <a:ext uri="{FF2B5EF4-FFF2-40B4-BE49-F238E27FC236}">
                      <a16:creationId xmlns:a16="http://schemas.microsoft.com/office/drawing/2014/main" id="{8D8FE5CD-A709-8334-C13D-89508EEDAE0C}"/>
                    </a:ext>
                  </a:extLst>
                </p14:cNvPr>
                <p14:cNvContentPartPr/>
                <p14:nvPr/>
              </p14:nvContentPartPr>
              <p14:xfrm>
                <a:off x="7632327" y="3450862"/>
                <a:ext cx="286560" cy="64800"/>
              </p14:xfrm>
            </p:contentPart>
          </mc:Choice>
          <mc:Fallback xmlns="">
            <p:pic>
              <p:nvPicPr>
                <p:cNvPr id="167119" name="Freihand 167118">
                  <a:extLst>
                    <a:ext uri="{FF2B5EF4-FFF2-40B4-BE49-F238E27FC236}">
                      <a16:creationId xmlns:a16="http://schemas.microsoft.com/office/drawing/2014/main" id="{8D8FE5CD-A709-8334-C13D-89508EEDAE0C}"/>
                    </a:ext>
                  </a:extLst>
                </p:cNvPr>
                <p:cNvPicPr/>
                <p:nvPr/>
              </p:nvPicPr>
              <p:blipFill>
                <a:blip r:embed="rId502"/>
                <a:stretch>
                  <a:fillRect/>
                </a:stretch>
              </p:blipFill>
              <p:spPr>
                <a:xfrm>
                  <a:off x="7623687" y="3442222"/>
                  <a:ext cx="304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67120" name="Freihand 167119">
                  <a:extLst>
                    <a:ext uri="{FF2B5EF4-FFF2-40B4-BE49-F238E27FC236}">
                      <a16:creationId xmlns:a16="http://schemas.microsoft.com/office/drawing/2014/main" id="{3A55DB90-CE94-EB3F-F342-54A5982D0DD1}"/>
                    </a:ext>
                  </a:extLst>
                </p14:cNvPr>
                <p14:cNvContentPartPr/>
                <p14:nvPr/>
              </p14:nvContentPartPr>
              <p14:xfrm>
                <a:off x="7973607" y="3433222"/>
                <a:ext cx="208800" cy="81000"/>
              </p14:xfrm>
            </p:contentPart>
          </mc:Choice>
          <mc:Fallback xmlns="">
            <p:pic>
              <p:nvPicPr>
                <p:cNvPr id="167120" name="Freihand 167119">
                  <a:extLst>
                    <a:ext uri="{FF2B5EF4-FFF2-40B4-BE49-F238E27FC236}">
                      <a16:creationId xmlns:a16="http://schemas.microsoft.com/office/drawing/2014/main" id="{3A55DB90-CE94-EB3F-F342-54A5982D0DD1}"/>
                    </a:ext>
                  </a:extLst>
                </p:cNvPr>
                <p:cNvPicPr/>
                <p:nvPr/>
              </p:nvPicPr>
              <p:blipFill>
                <a:blip r:embed="rId504"/>
                <a:stretch>
                  <a:fillRect/>
                </a:stretch>
              </p:blipFill>
              <p:spPr>
                <a:xfrm>
                  <a:off x="7964607" y="3424582"/>
                  <a:ext cx="226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67121" name="Freihand 167120">
                  <a:extLst>
                    <a:ext uri="{FF2B5EF4-FFF2-40B4-BE49-F238E27FC236}">
                      <a16:creationId xmlns:a16="http://schemas.microsoft.com/office/drawing/2014/main" id="{D7ADE293-729E-721F-3AE8-B6CD1A195632}"/>
                    </a:ext>
                  </a:extLst>
                </p14:cNvPr>
                <p14:cNvContentPartPr/>
                <p14:nvPr/>
              </p14:nvContentPartPr>
              <p14:xfrm>
                <a:off x="8244687" y="3433942"/>
                <a:ext cx="237960" cy="123480"/>
              </p14:xfrm>
            </p:contentPart>
          </mc:Choice>
          <mc:Fallback xmlns="">
            <p:pic>
              <p:nvPicPr>
                <p:cNvPr id="167121" name="Freihand 167120">
                  <a:extLst>
                    <a:ext uri="{FF2B5EF4-FFF2-40B4-BE49-F238E27FC236}">
                      <a16:creationId xmlns:a16="http://schemas.microsoft.com/office/drawing/2014/main" id="{D7ADE293-729E-721F-3AE8-B6CD1A195632}"/>
                    </a:ext>
                  </a:extLst>
                </p:cNvPr>
                <p:cNvPicPr/>
                <p:nvPr/>
              </p:nvPicPr>
              <p:blipFill>
                <a:blip r:embed="rId506"/>
                <a:stretch>
                  <a:fillRect/>
                </a:stretch>
              </p:blipFill>
              <p:spPr>
                <a:xfrm>
                  <a:off x="8235687" y="3424942"/>
                  <a:ext cx="255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67122" name="Freihand 167121">
                  <a:extLst>
                    <a:ext uri="{FF2B5EF4-FFF2-40B4-BE49-F238E27FC236}">
                      <a16:creationId xmlns:a16="http://schemas.microsoft.com/office/drawing/2014/main" id="{B15AB695-6598-92BB-1318-E3158B7ED8F8}"/>
                    </a:ext>
                  </a:extLst>
                </p14:cNvPr>
                <p14:cNvContentPartPr/>
                <p14:nvPr/>
              </p14:nvContentPartPr>
              <p14:xfrm>
                <a:off x="8615487" y="3314062"/>
                <a:ext cx="159840" cy="305640"/>
              </p14:xfrm>
            </p:contentPart>
          </mc:Choice>
          <mc:Fallback xmlns="">
            <p:pic>
              <p:nvPicPr>
                <p:cNvPr id="167122" name="Freihand 167121">
                  <a:extLst>
                    <a:ext uri="{FF2B5EF4-FFF2-40B4-BE49-F238E27FC236}">
                      <a16:creationId xmlns:a16="http://schemas.microsoft.com/office/drawing/2014/main" id="{B15AB695-6598-92BB-1318-E3158B7ED8F8}"/>
                    </a:ext>
                  </a:extLst>
                </p:cNvPr>
                <p:cNvPicPr/>
                <p:nvPr/>
              </p:nvPicPr>
              <p:blipFill>
                <a:blip r:embed="rId508"/>
                <a:stretch>
                  <a:fillRect/>
                </a:stretch>
              </p:blipFill>
              <p:spPr>
                <a:xfrm>
                  <a:off x="8606847" y="3305422"/>
                  <a:ext cx="177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67123" name="Freihand 167122">
                  <a:extLst>
                    <a:ext uri="{FF2B5EF4-FFF2-40B4-BE49-F238E27FC236}">
                      <a16:creationId xmlns:a16="http://schemas.microsoft.com/office/drawing/2014/main" id="{577D2D7D-C48D-7829-580A-15871038E0E4}"/>
                    </a:ext>
                  </a:extLst>
                </p14:cNvPr>
                <p14:cNvContentPartPr/>
                <p14:nvPr/>
              </p14:nvContentPartPr>
              <p14:xfrm>
                <a:off x="8764887" y="3391822"/>
                <a:ext cx="124920" cy="121680"/>
              </p14:xfrm>
            </p:contentPart>
          </mc:Choice>
          <mc:Fallback xmlns="">
            <p:pic>
              <p:nvPicPr>
                <p:cNvPr id="167123" name="Freihand 167122">
                  <a:extLst>
                    <a:ext uri="{FF2B5EF4-FFF2-40B4-BE49-F238E27FC236}">
                      <a16:creationId xmlns:a16="http://schemas.microsoft.com/office/drawing/2014/main" id="{577D2D7D-C48D-7829-580A-15871038E0E4}"/>
                    </a:ext>
                  </a:extLst>
                </p:cNvPr>
                <p:cNvPicPr/>
                <p:nvPr/>
              </p:nvPicPr>
              <p:blipFill>
                <a:blip r:embed="rId510"/>
                <a:stretch>
                  <a:fillRect/>
                </a:stretch>
              </p:blipFill>
              <p:spPr>
                <a:xfrm>
                  <a:off x="8755887" y="3382822"/>
                  <a:ext cx="142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67124" name="Freihand 167123">
                  <a:extLst>
                    <a:ext uri="{FF2B5EF4-FFF2-40B4-BE49-F238E27FC236}">
                      <a16:creationId xmlns:a16="http://schemas.microsoft.com/office/drawing/2014/main" id="{417C98D0-4BD4-E6E6-7704-18B680A0BF32}"/>
                    </a:ext>
                  </a:extLst>
                </p14:cNvPr>
                <p14:cNvContentPartPr/>
                <p14:nvPr/>
              </p14:nvContentPartPr>
              <p14:xfrm>
                <a:off x="8944167" y="3269062"/>
                <a:ext cx="145080" cy="241920"/>
              </p14:xfrm>
            </p:contentPart>
          </mc:Choice>
          <mc:Fallback xmlns="">
            <p:pic>
              <p:nvPicPr>
                <p:cNvPr id="167124" name="Freihand 167123">
                  <a:extLst>
                    <a:ext uri="{FF2B5EF4-FFF2-40B4-BE49-F238E27FC236}">
                      <a16:creationId xmlns:a16="http://schemas.microsoft.com/office/drawing/2014/main" id="{417C98D0-4BD4-E6E6-7704-18B680A0BF32}"/>
                    </a:ext>
                  </a:extLst>
                </p:cNvPr>
                <p:cNvPicPr/>
                <p:nvPr/>
              </p:nvPicPr>
              <p:blipFill>
                <a:blip r:embed="rId512"/>
                <a:stretch>
                  <a:fillRect/>
                </a:stretch>
              </p:blipFill>
              <p:spPr>
                <a:xfrm>
                  <a:off x="8935167" y="3260422"/>
                  <a:ext cx="162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67125" name="Freihand 167124">
                  <a:extLst>
                    <a:ext uri="{FF2B5EF4-FFF2-40B4-BE49-F238E27FC236}">
                      <a16:creationId xmlns:a16="http://schemas.microsoft.com/office/drawing/2014/main" id="{3525221E-F428-97F9-C3D8-168DCC2CEF76}"/>
                    </a:ext>
                  </a:extLst>
                </p14:cNvPr>
                <p14:cNvContentPartPr/>
                <p14:nvPr/>
              </p14:nvContentPartPr>
              <p14:xfrm>
                <a:off x="9090327" y="3265822"/>
                <a:ext cx="98280" cy="247320"/>
              </p14:xfrm>
            </p:contentPart>
          </mc:Choice>
          <mc:Fallback xmlns="">
            <p:pic>
              <p:nvPicPr>
                <p:cNvPr id="167125" name="Freihand 167124">
                  <a:extLst>
                    <a:ext uri="{FF2B5EF4-FFF2-40B4-BE49-F238E27FC236}">
                      <a16:creationId xmlns:a16="http://schemas.microsoft.com/office/drawing/2014/main" id="{3525221E-F428-97F9-C3D8-168DCC2CEF76}"/>
                    </a:ext>
                  </a:extLst>
                </p:cNvPr>
                <p:cNvPicPr/>
                <p:nvPr/>
              </p:nvPicPr>
              <p:blipFill>
                <a:blip r:embed="rId514"/>
                <a:stretch>
                  <a:fillRect/>
                </a:stretch>
              </p:blipFill>
              <p:spPr>
                <a:xfrm>
                  <a:off x="9081327" y="3257182"/>
                  <a:ext cx="1159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67126" name="Freihand 167125">
                  <a:extLst>
                    <a:ext uri="{FF2B5EF4-FFF2-40B4-BE49-F238E27FC236}">
                      <a16:creationId xmlns:a16="http://schemas.microsoft.com/office/drawing/2014/main" id="{C325CA53-1470-C380-A6CC-625CF26BCD5C}"/>
                    </a:ext>
                  </a:extLst>
                </p14:cNvPr>
                <p14:cNvContentPartPr/>
                <p14:nvPr/>
              </p14:nvContentPartPr>
              <p14:xfrm>
                <a:off x="8915367" y="3267982"/>
                <a:ext cx="54000" cy="13320"/>
              </p14:xfrm>
            </p:contentPart>
          </mc:Choice>
          <mc:Fallback xmlns="">
            <p:pic>
              <p:nvPicPr>
                <p:cNvPr id="167126" name="Freihand 167125">
                  <a:extLst>
                    <a:ext uri="{FF2B5EF4-FFF2-40B4-BE49-F238E27FC236}">
                      <a16:creationId xmlns:a16="http://schemas.microsoft.com/office/drawing/2014/main" id="{C325CA53-1470-C380-A6CC-625CF26BCD5C}"/>
                    </a:ext>
                  </a:extLst>
                </p:cNvPr>
                <p:cNvPicPr/>
                <p:nvPr/>
              </p:nvPicPr>
              <p:blipFill>
                <a:blip r:embed="rId516"/>
                <a:stretch>
                  <a:fillRect/>
                </a:stretch>
              </p:blipFill>
              <p:spPr>
                <a:xfrm>
                  <a:off x="8906367" y="3259342"/>
                  <a:ext cx="71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67127" name="Freihand 167126">
                  <a:extLst>
                    <a:ext uri="{FF2B5EF4-FFF2-40B4-BE49-F238E27FC236}">
                      <a16:creationId xmlns:a16="http://schemas.microsoft.com/office/drawing/2014/main" id="{6C4B9DC6-D6EB-6049-78F7-77BFB7E3170A}"/>
                    </a:ext>
                  </a:extLst>
                </p14:cNvPr>
                <p14:cNvContentPartPr/>
                <p14:nvPr/>
              </p14:nvContentPartPr>
              <p14:xfrm>
                <a:off x="8379687" y="3532942"/>
                <a:ext cx="960840" cy="125640"/>
              </p14:xfrm>
            </p:contentPart>
          </mc:Choice>
          <mc:Fallback xmlns="">
            <p:pic>
              <p:nvPicPr>
                <p:cNvPr id="167127" name="Freihand 167126">
                  <a:extLst>
                    <a:ext uri="{FF2B5EF4-FFF2-40B4-BE49-F238E27FC236}">
                      <a16:creationId xmlns:a16="http://schemas.microsoft.com/office/drawing/2014/main" id="{6C4B9DC6-D6EB-6049-78F7-77BFB7E3170A}"/>
                    </a:ext>
                  </a:extLst>
                </p:cNvPr>
                <p:cNvPicPr/>
                <p:nvPr/>
              </p:nvPicPr>
              <p:blipFill>
                <a:blip r:embed="rId518"/>
                <a:stretch>
                  <a:fillRect/>
                </a:stretch>
              </p:blipFill>
              <p:spPr>
                <a:xfrm>
                  <a:off x="8371047" y="3523942"/>
                  <a:ext cx="978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67128" name="Freihand 167127">
                  <a:extLst>
                    <a:ext uri="{FF2B5EF4-FFF2-40B4-BE49-F238E27FC236}">
                      <a16:creationId xmlns:a16="http://schemas.microsoft.com/office/drawing/2014/main" id="{128489A3-29E3-59FF-AB98-7AB2C8848419}"/>
                    </a:ext>
                  </a:extLst>
                </p14:cNvPr>
                <p14:cNvContentPartPr/>
                <p14:nvPr/>
              </p14:nvContentPartPr>
              <p14:xfrm>
                <a:off x="9333327" y="3149902"/>
                <a:ext cx="55440" cy="333000"/>
              </p14:xfrm>
            </p:contentPart>
          </mc:Choice>
          <mc:Fallback xmlns="">
            <p:pic>
              <p:nvPicPr>
                <p:cNvPr id="167128" name="Freihand 167127">
                  <a:extLst>
                    <a:ext uri="{FF2B5EF4-FFF2-40B4-BE49-F238E27FC236}">
                      <a16:creationId xmlns:a16="http://schemas.microsoft.com/office/drawing/2014/main" id="{128489A3-29E3-59FF-AB98-7AB2C8848419}"/>
                    </a:ext>
                  </a:extLst>
                </p:cNvPr>
                <p:cNvPicPr/>
                <p:nvPr/>
              </p:nvPicPr>
              <p:blipFill>
                <a:blip r:embed="rId520"/>
                <a:stretch>
                  <a:fillRect/>
                </a:stretch>
              </p:blipFill>
              <p:spPr>
                <a:xfrm>
                  <a:off x="9324327" y="3141262"/>
                  <a:ext cx="730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67130" name="Freihand 167129">
                  <a:extLst>
                    <a:ext uri="{FF2B5EF4-FFF2-40B4-BE49-F238E27FC236}">
                      <a16:creationId xmlns:a16="http://schemas.microsoft.com/office/drawing/2014/main" id="{9FCADBD2-9C53-2C11-33CB-D83341E799AB}"/>
                    </a:ext>
                  </a:extLst>
                </p14:cNvPr>
                <p14:cNvContentPartPr/>
                <p14:nvPr/>
              </p14:nvContentPartPr>
              <p14:xfrm>
                <a:off x="384087" y="3851182"/>
                <a:ext cx="360" cy="360"/>
              </p14:xfrm>
            </p:contentPart>
          </mc:Choice>
          <mc:Fallback xmlns="">
            <p:pic>
              <p:nvPicPr>
                <p:cNvPr id="167130" name="Freihand 167129">
                  <a:extLst>
                    <a:ext uri="{FF2B5EF4-FFF2-40B4-BE49-F238E27FC236}">
                      <a16:creationId xmlns:a16="http://schemas.microsoft.com/office/drawing/2014/main" id="{9FCADBD2-9C53-2C11-33CB-D83341E799AB}"/>
                    </a:ext>
                  </a:extLst>
                </p:cNvPr>
                <p:cNvPicPr/>
                <p:nvPr/>
              </p:nvPicPr>
              <p:blipFill>
                <a:blip r:embed="rId112"/>
                <a:stretch>
                  <a:fillRect/>
                </a:stretch>
              </p:blipFill>
              <p:spPr>
                <a:xfrm>
                  <a:off x="375087" y="38425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7131" name="Freihand 167130">
                  <a:extLst>
                    <a:ext uri="{FF2B5EF4-FFF2-40B4-BE49-F238E27FC236}">
                      <a16:creationId xmlns:a16="http://schemas.microsoft.com/office/drawing/2014/main" id="{DF15136C-15E3-270C-672D-A55252AC28D2}"/>
                    </a:ext>
                  </a:extLst>
                </p14:cNvPr>
                <p14:cNvContentPartPr/>
                <p14:nvPr/>
              </p14:nvContentPartPr>
              <p14:xfrm>
                <a:off x="119487" y="3749662"/>
                <a:ext cx="341280" cy="35640"/>
              </p14:xfrm>
            </p:contentPart>
          </mc:Choice>
          <mc:Fallback xmlns="">
            <p:pic>
              <p:nvPicPr>
                <p:cNvPr id="167131" name="Freihand 167130">
                  <a:extLst>
                    <a:ext uri="{FF2B5EF4-FFF2-40B4-BE49-F238E27FC236}">
                      <a16:creationId xmlns:a16="http://schemas.microsoft.com/office/drawing/2014/main" id="{DF15136C-15E3-270C-672D-A55252AC28D2}"/>
                    </a:ext>
                  </a:extLst>
                </p:cNvPr>
                <p:cNvPicPr/>
                <p:nvPr/>
              </p:nvPicPr>
              <p:blipFill>
                <a:blip r:embed="rId523"/>
                <a:stretch>
                  <a:fillRect/>
                </a:stretch>
              </p:blipFill>
              <p:spPr>
                <a:xfrm>
                  <a:off x="110487" y="3741022"/>
                  <a:ext cx="358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7132" name="Freihand 167131">
                  <a:extLst>
                    <a:ext uri="{FF2B5EF4-FFF2-40B4-BE49-F238E27FC236}">
                      <a16:creationId xmlns:a16="http://schemas.microsoft.com/office/drawing/2014/main" id="{FB20E665-976C-08CC-B3C4-395BC109DA03}"/>
                    </a:ext>
                  </a:extLst>
                </p14:cNvPr>
                <p14:cNvContentPartPr/>
                <p14:nvPr/>
              </p14:nvContentPartPr>
              <p14:xfrm>
                <a:off x="442047" y="3656782"/>
                <a:ext cx="114120" cy="206640"/>
              </p14:xfrm>
            </p:contentPart>
          </mc:Choice>
          <mc:Fallback xmlns="">
            <p:pic>
              <p:nvPicPr>
                <p:cNvPr id="167132" name="Freihand 167131">
                  <a:extLst>
                    <a:ext uri="{FF2B5EF4-FFF2-40B4-BE49-F238E27FC236}">
                      <a16:creationId xmlns:a16="http://schemas.microsoft.com/office/drawing/2014/main" id="{FB20E665-976C-08CC-B3C4-395BC109DA03}"/>
                    </a:ext>
                  </a:extLst>
                </p:cNvPr>
                <p:cNvPicPr/>
                <p:nvPr/>
              </p:nvPicPr>
              <p:blipFill>
                <a:blip r:embed="rId525"/>
                <a:stretch>
                  <a:fillRect/>
                </a:stretch>
              </p:blipFill>
              <p:spPr>
                <a:xfrm>
                  <a:off x="433047" y="3647782"/>
                  <a:ext cx="131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7133" name="Freihand 167132">
                  <a:extLst>
                    <a:ext uri="{FF2B5EF4-FFF2-40B4-BE49-F238E27FC236}">
                      <a16:creationId xmlns:a16="http://schemas.microsoft.com/office/drawing/2014/main" id="{0F83D667-2506-8A2C-E288-7333C5F0AFD4}"/>
                    </a:ext>
                  </a:extLst>
                </p14:cNvPr>
                <p14:cNvContentPartPr/>
                <p14:nvPr/>
              </p14:nvContentPartPr>
              <p14:xfrm>
                <a:off x="720687" y="3709702"/>
                <a:ext cx="242640" cy="197640"/>
              </p14:xfrm>
            </p:contentPart>
          </mc:Choice>
          <mc:Fallback xmlns="">
            <p:pic>
              <p:nvPicPr>
                <p:cNvPr id="167133" name="Freihand 167132">
                  <a:extLst>
                    <a:ext uri="{FF2B5EF4-FFF2-40B4-BE49-F238E27FC236}">
                      <a16:creationId xmlns:a16="http://schemas.microsoft.com/office/drawing/2014/main" id="{0F83D667-2506-8A2C-E288-7333C5F0AFD4}"/>
                    </a:ext>
                  </a:extLst>
                </p:cNvPr>
                <p:cNvPicPr/>
                <p:nvPr/>
              </p:nvPicPr>
              <p:blipFill>
                <a:blip r:embed="rId527"/>
                <a:stretch>
                  <a:fillRect/>
                </a:stretch>
              </p:blipFill>
              <p:spPr>
                <a:xfrm>
                  <a:off x="711687" y="3700702"/>
                  <a:ext cx="260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7134" name="Freihand 167133">
                  <a:extLst>
                    <a:ext uri="{FF2B5EF4-FFF2-40B4-BE49-F238E27FC236}">
                      <a16:creationId xmlns:a16="http://schemas.microsoft.com/office/drawing/2014/main" id="{44D83A36-DD35-23FD-FF0D-FD65A44281EB}"/>
                    </a:ext>
                  </a:extLst>
                </p14:cNvPr>
                <p14:cNvContentPartPr/>
                <p14:nvPr/>
              </p14:nvContentPartPr>
              <p14:xfrm>
                <a:off x="1016247" y="3780262"/>
                <a:ext cx="98280" cy="106200"/>
              </p14:xfrm>
            </p:contentPart>
          </mc:Choice>
          <mc:Fallback xmlns="">
            <p:pic>
              <p:nvPicPr>
                <p:cNvPr id="167134" name="Freihand 167133">
                  <a:extLst>
                    <a:ext uri="{FF2B5EF4-FFF2-40B4-BE49-F238E27FC236}">
                      <a16:creationId xmlns:a16="http://schemas.microsoft.com/office/drawing/2014/main" id="{44D83A36-DD35-23FD-FF0D-FD65A44281EB}"/>
                    </a:ext>
                  </a:extLst>
                </p:cNvPr>
                <p:cNvPicPr/>
                <p:nvPr/>
              </p:nvPicPr>
              <p:blipFill>
                <a:blip r:embed="rId529"/>
                <a:stretch>
                  <a:fillRect/>
                </a:stretch>
              </p:blipFill>
              <p:spPr>
                <a:xfrm>
                  <a:off x="1007607" y="3771262"/>
                  <a:ext cx="115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7135" name="Freihand 167134">
                  <a:extLst>
                    <a:ext uri="{FF2B5EF4-FFF2-40B4-BE49-F238E27FC236}">
                      <a16:creationId xmlns:a16="http://schemas.microsoft.com/office/drawing/2014/main" id="{E6BC1938-39A5-A419-C357-CDF7AA9A665C}"/>
                    </a:ext>
                  </a:extLst>
                </p14:cNvPr>
                <p14:cNvContentPartPr/>
                <p14:nvPr/>
              </p14:nvContentPartPr>
              <p14:xfrm>
                <a:off x="1142607" y="3803662"/>
                <a:ext cx="101160" cy="87480"/>
              </p14:xfrm>
            </p:contentPart>
          </mc:Choice>
          <mc:Fallback xmlns="">
            <p:pic>
              <p:nvPicPr>
                <p:cNvPr id="167135" name="Freihand 167134">
                  <a:extLst>
                    <a:ext uri="{FF2B5EF4-FFF2-40B4-BE49-F238E27FC236}">
                      <a16:creationId xmlns:a16="http://schemas.microsoft.com/office/drawing/2014/main" id="{E6BC1938-39A5-A419-C357-CDF7AA9A665C}"/>
                    </a:ext>
                  </a:extLst>
                </p:cNvPr>
                <p:cNvPicPr/>
                <p:nvPr/>
              </p:nvPicPr>
              <p:blipFill>
                <a:blip r:embed="rId531"/>
                <a:stretch>
                  <a:fillRect/>
                </a:stretch>
              </p:blipFill>
              <p:spPr>
                <a:xfrm>
                  <a:off x="1133967" y="3794662"/>
                  <a:ext cx="118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7136" name="Freihand 167135">
                  <a:extLst>
                    <a:ext uri="{FF2B5EF4-FFF2-40B4-BE49-F238E27FC236}">
                      <a16:creationId xmlns:a16="http://schemas.microsoft.com/office/drawing/2014/main" id="{69AE5186-9353-A43B-BC54-65FFFFEBC73D}"/>
                    </a:ext>
                  </a:extLst>
                </p14:cNvPr>
                <p14:cNvContentPartPr/>
                <p14:nvPr/>
              </p14:nvContentPartPr>
              <p14:xfrm>
                <a:off x="1477407" y="3764782"/>
                <a:ext cx="262800" cy="264960"/>
              </p14:xfrm>
            </p:contentPart>
          </mc:Choice>
          <mc:Fallback xmlns="">
            <p:pic>
              <p:nvPicPr>
                <p:cNvPr id="167136" name="Freihand 167135">
                  <a:extLst>
                    <a:ext uri="{FF2B5EF4-FFF2-40B4-BE49-F238E27FC236}">
                      <a16:creationId xmlns:a16="http://schemas.microsoft.com/office/drawing/2014/main" id="{69AE5186-9353-A43B-BC54-65FFFFEBC73D}"/>
                    </a:ext>
                  </a:extLst>
                </p:cNvPr>
                <p:cNvPicPr/>
                <p:nvPr/>
              </p:nvPicPr>
              <p:blipFill>
                <a:blip r:embed="rId533"/>
                <a:stretch>
                  <a:fillRect/>
                </a:stretch>
              </p:blipFill>
              <p:spPr>
                <a:xfrm>
                  <a:off x="1468767" y="3755782"/>
                  <a:ext cx="280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7137" name="Freihand 167136">
                  <a:extLst>
                    <a:ext uri="{FF2B5EF4-FFF2-40B4-BE49-F238E27FC236}">
                      <a16:creationId xmlns:a16="http://schemas.microsoft.com/office/drawing/2014/main" id="{53731B21-69FE-D5A1-2881-C26A843613D0}"/>
                    </a:ext>
                  </a:extLst>
                </p14:cNvPr>
                <p14:cNvContentPartPr/>
                <p14:nvPr/>
              </p14:nvContentPartPr>
              <p14:xfrm>
                <a:off x="1691967" y="3676222"/>
                <a:ext cx="31320" cy="23040"/>
              </p14:xfrm>
            </p:contentPart>
          </mc:Choice>
          <mc:Fallback xmlns="">
            <p:pic>
              <p:nvPicPr>
                <p:cNvPr id="167137" name="Freihand 167136">
                  <a:extLst>
                    <a:ext uri="{FF2B5EF4-FFF2-40B4-BE49-F238E27FC236}">
                      <a16:creationId xmlns:a16="http://schemas.microsoft.com/office/drawing/2014/main" id="{53731B21-69FE-D5A1-2881-C26A843613D0}"/>
                    </a:ext>
                  </a:extLst>
                </p:cNvPr>
                <p:cNvPicPr/>
                <p:nvPr/>
              </p:nvPicPr>
              <p:blipFill>
                <a:blip r:embed="rId535"/>
                <a:stretch>
                  <a:fillRect/>
                </a:stretch>
              </p:blipFill>
              <p:spPr>
                <a:xfrm>
                  <a:off x="1683327" y="3667582"/>
                  <a:ext cx="48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7138" name="Freihand 167137">
                  <a:extLst>
                    <a:ext uri="{FF2B5EF4-FFF2-40B4-BE49-F238E27FC236}">
                      <a16:creationId xmlns:a16="http://schemas.microsoft.com/office/drawing/2014/main" id="{FA69CB1C-0F68-C51B-5D37-03C371ADE594}"/>
                    </a:ext>
                  </a:extLst>
                </p14:cNvPr>
                <p14:cNvContentPartPr/>
                <p14:nvPr/>
              </p14:nvContentPartPr>
              <p14:xfrm>
                <a:off x="1870527" y="3737782"/>
                <a:ext cx="253800" cy="146520"/>
              </p14:xfrm>
            </p:contentPart>
          </mc:Choice>
          <mc:Fallback xmlns="">
            <p:pic>
              <p:nvPicPr>
                <p:cNvPr id="167138" name="Freihand 167137">
                  <a:extLst>
                    <a:ext uri="{FF2B5EF4-FFF2-40B4-BE49-F238E27FC236}">
                      <a16:creationId xmlns:a16="http://schemas.microsoft.com/office/drawing/2014/main" id="{FA69CB1C-0F68-C51B-5D37-03C371ADE594}"/>
                    </a:ext>
                  </a:extLst>
                </p:cNvPr>
                <p:cNvPicPr/>
                <p:nvPr/>
              </p:nvPicPr>
              <p:blipFill>
                <a:blip r:embed="rId537"/>
                <a:stretch>
                  <a:fillRect/>
                </a:stretch>
              </p:blipFill>
              <p:spPr>
                <a:xfrm>
                  <a:off x="1861527" y="3728782"/>
                  <a:ext cx="271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7139" name="Freihand 167138">
                  <a:extLst>
                    <a:ext uri="{FF2B5EF4-FFF2-40B4-BE49-F238E27FC236}">
                      <a16:creationId xmlns:a16="http://schemas.microsoft.com/office/drawing/2014/main" id="{0CC29E33-1B82-338A-87C2-43B0D1C6895B}"/>
                    </a:ext>
                  </a:extLst>
                </p14:cNvPr>
                <p14:cNvContentPartPr/>
                <p14:nvPr/>
              </p14:nvContentPartPr>
              <p14:xfrm>
                <a:off x="2141967" y="3696382"/>
                <a:ext cx="32400" cy="53280"/>
              </p14:xfrm>
            </p:contentPart>
          </mc:Choice>
          <mc:Fallback xmlns="">
            <p:pic>
              <p:nvPicPr>
                <p:cNvPr id="167139" name="Freihand 167138">
                  <a:extLst>
                    <a:ext uri="{FF2B5EF4-FFF2-40B4-BE49-F238E27FC236}">
                      <a16:creationId xmlns:a16="http://schemas.microsoft.com/office/drawing/2014/main" id="{0CC29E33-1B82-338A-87C2-43B0D1C6895B}"/>
                    </a:ext>
                  </a:extLst>
                </p:cNvPr>
                <p:cNvPicPr/>
                <p:nvPr/>
              </p:nvPicPr>
              <p:blipFill>
                <a:blip r:embed="rId539"/>
                <a:stretch>
                  <a:fillRect/>
                </a:stretch>
              </p:blipFill>
              <p:spPr>
                <a:xfrm>
                  <a:off x="2132967" y="3687742"/>
                  <a:ext cx="50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7140" name="Freihand 167139">
                  <a:extLst>
                    <a:ext uri="{FF2B5EF4-FFF2-40B4-BE49-F238E27FC236}">
                      <a16:creationId xmlns:a16="http://schemas.microsoft.com/office/drawing/2014/main" id="{99945FC5-4438-7AAA-8AC2-0EA5720737DE}"/>
                    </a:ext>
                  </a:extLst>
                </p14:cNvPr>
                <p14:cNvContentPartPr/>
                <p14:nvPr/>
              </p14:nvContentPartPr>
              <p14:xfrm>
                <a:off x="2189487" y="3710062"/>
                <a:ext cx="266040" cy="141840"/>
              </p14:xfrm>
            </p:contentPart>
          </mc:Choice>
          <mc:Fallback xmlns="">
            <p:pic>
              <p:nvPicPr>
                <p:cNvPr id="167140" name="Freihand 167139">
                  <a:extLst>
                    <a:ext uri="{FF2B5EF4-FFF2-40B4-BE49-F238E27FC236}">
                      <a16:creationId xmlns:a16="http://schemas.microsoft.com/office/drawing/2014/main" id="{99945FC5-4438-7AAA-8AC2-0EA5720737DE}"/>
                    </a:ext>
                  </a:extLst>
                </p:cNvPr>
                <p:cNvPicPr/>
                <p:nvPr/>
              </p:nvPicPr>
              <p:blipFill>
                <a:blip r:embed="rId541"/>
                <a:stretch>
                  <a:fillRect/>
                </a:stretch>
              </p:blipFill>
              <p:spPr>
                <a:xfrm>
                  <a:off x="2180487" y="3701062"/>
                  <a:ext cx="283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7141" name="Freihand 167140">
                  <a:extLst>
                    <a:ext uri="{FF2B5EF4-FFF2-40B4-BE49-F238E27FC236}">
                      <a16:creationId xmlns:a16="http://schemas.microsoft.com/office/drawing/2014/main" id="{533A879E-F7A5-7C21-0EAC-D57CF6764FFD}"/>
                    </a:ext>
                  </a:extLst>
                </p14:cNvPr>
                <p14:cNvContentPartPr/>
                <p14:nvPr/>
              </p14:nvContentPartPr>
              <p14:xfrm>
                <a:off x="2634447" y="3752542"/>
                <a:ext cx="335160" cy="101520"/>
              </p14:xfrm>
            </p:contentPart>
          </mc:Choice>
          <mc:Fallback xmlns="">
            <p:pic>
              <p:nvPicPr>
                <p:cNvPr id="167141" name="Freihand 167140">
                  <a:extLst>
                    <a:ext uri="{FF2B5EF4-FFF2-40B4-BE49-F238E27FC236}">
                      <a16:creationId xmlns:a16="http://schemas.microsoft.com/office/drawing/2014/main" id="{533A879E-F7A5-7C21-0EAC-D57CF6764FFD}"/>
                    </a:ext>
                  </a:extLst>
                </p:cNvPr>
                <p:cNvPicPr/>
                <p:nvPr/>
              </p:nvPicPr>
              <p:blipFill>
                <a:blip r:embed="rId543"/>
                <a:stretch>
                  <a:fillRect/>
                </a:stretch>
              </p:blipFill>
              <p:spPr>
                <a:xfrm>
                  <a:off x="2625447" y="3743542"/>
                  <a:ext cx="352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7142" name="Freihand 167141">
                  <a:extLst>
                    <a:ext uri="{FF2B5EF4-FFF2-40B4-BE49-F238E27FC236}">
                      <a16:creationId xmlns:a16="http://schemas.microsoft.com/office/drawing/2014/main" id="{BDB73C59-8745-C110-CE0E-F30B0D5CC62D}"/>
                    </a:ext>
                  </a:extLst>
                </p14:cNvPr>
                <p14:cNvContentPartPr/>
                <p14:nvPr/>
              </p14:nvContentPartPr>
              <p14:xfrm>
                <a:off x="2951607" y="3697462"/>
                <a:ext cx="6120" cy="7920"/>
              </p14:xfrm>
            </p:contentPart>
          </mc:Choice>
          <mc:Fallback xmlns="">
            <p:pic>
              <p:nvPicPr>
                <p:cNvPr id="167142" name="Freihand 167141">
                  <a:extLst>
                    <a:ext uri="{FF2B5EF4-FFF2-40B4-BE49-F238E27FC236}">
                      <a16:creationId xmlns:a16="http://schemas.microsoft.com/office/drawing/2014/main" id="{BDB73C59-8745-C110-CE0E-F30B0D5CC62D}"/>
                    </a:ext>
                  </a:extLst>
                </p:cNvPr>
                <p:cNvPicPr/>
                <p:nvPr/>
              </p:nvPicPr>
              <p:blipFill>
                <a:blip r:embed="rId545"/>
                <a:stretch>
                  <a:fillRect/>
                </a:stretch>
              </p:blipFill>
              <p:spPr>
                <a:xfrm>
                  <a:off x="2942607" y="3688462"/>
                  <a:ext cx="23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7143" name="Freihand 167142">
                  <a:extLst>
                    <a:ext uri="{FF2B5EF4-FFF2-40B4-BE49-F238E27FC236}">
                      <a16:creationId xmlns:a16="http://schemas.microsoft.com/office/drawing/2014/main" id="{7A789FA8-8AAD-B8BE-7B7B-374095A53671}"/>
                    </a:ext>
                  </a:extLst>
                </p14:cNvPr>
                <p14:cNvContentPartPr/>
                <p14:nvPr/>
              </p14:nvContentPartPr>
              <p14:xfrm>
                <a:off x="3007407" y="3730222"/>
                <a:ext cx="148320" cy="147600"/>
              </p14:xfrm>
            </p:contentPart>
          </mc:Choice>
          <mc:Fallback xmlns="">
            <p:pic>
              <p:nvPicPr>
                <p:cNvPr id="167143" name="Freihand 167142">
                  <a:extLst>
                    <a:ext uri="{FF2B5EF4-FFF2-40B4-BE49-F238E27FC236}">
                      <a16:creationId xmlns:a16="http://schemas.microsoft.com/office/drawing/2014/main" id="{7A789FA8-8AAD-B8BE-7B7B-374095A53671}"/>
                    </a:ext>
                  </a:extLst>
                </p:cNvPr>
                <p:cNvPicPr/>
                <p:nvPr/>
              </p:nvPicPr>
              <p:blipFill>
                <a:blip r:embed="rId547"/>
                <a:stretch>
                  <a:fillRect/>
                </a:stretch>
              </p:blipFill>
              <p:spPr>
                <a:xfrm>
                  <a:off x="2998767" y="3721222"/>
                  <a:ext cx="165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7144" name="Freihand 167143">
                  <a:extLst>
                    <a:ext uri="{FF2B5EF4-FFF2-40B4-BE49-F238E27FC236}">
                      <a16:creationId xmlns:a16="http://schemas.microsoft.com/office/drawing/2014/main" id="{9235D6FB-AD85-800F-2BDB-B188B43D9828}"/>
                    </a:ext>
                  </a:extLst>
                </p14:cNvPr>
                <p14:cNvContentPartPr/>
                <p14:nvPr/>
              </p14:nvContentPartPr>
              <p14:xfrm>
                <a:off x="3371727" y="3703222"/>
                <a:ext cx="149760" cy="186840"/>
              </p14:xfrm>
            </p:contentPart>
          </mc:Choice>
          <mc:Fallback xmlns="">
            <p:pic>
              <p:nvPicPr>
                <p:cNvPr id="167144" name="Freihand 167143">
                  <a:extLst>
                    <a:ext uri="{FF2B5EF4-FFF2-40B4-BE49-F238E27FC236}">
                      <a16:creationId xmlns:a16="http://schemas.microsoft.com/office/drawing/2014/main" id="{9235D6FB-AD85-800F-2BDB-B188B43D9828}"/>
                    </a:ext>
                  </a:extLst>
                </p:cNvPr>
                <p:cNvPicPr/>
                <p:nvPr/>
              </p:nvPicPr>
              <p:blipFill>
                <a:blip r:embed="rId549"/>
                <a:stretch>
                  <a:fillRect/>
                </a:stretch>
              </p:blipFill>
              <p:spPr>
                <a:xfrm>
                  <a:off x="3362727" y="3694582"/>
                  <a:ext cx="167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7145" name="Freihand 167144">
                  <a:extLst>
                    <a:ext uri="{FF2B5EF4-FFF2-40B4-BE49-F238E27FC236}">
                      <a16:creationId xmlns:a16="http://schemas.microsoft.com/office/drawing/2014/main" id="{5E02A9AA-C9E9-86C2-4C28-04688775D5CF}"/>
                    </a:ext>
                  </a:extLst>
                </p14:cNvPr>
                <p14:cNvContentPartPr/>
                <p14:nvPr/>
              </p14:nvContentPartPr>
              <p14:xfrm>
                <a:off x="3595647" y="3760102"/>
                <a:ext cx="78480" cy="108000"/>
              </p14:xfrm>
            </p:contentPart>
          </mc:Choice>
          <mc:Fallback xmlns="">
            <p:pic>
              <p:nvPicPr>
                <p:cNvPr id="167145" name="Freihand 167144">
                  <a:extLst>
                    <a:ext uri="{FF2B5EF4-FFF2-40B4-BE49-F238E27FC236}">
                      <a16:creationId xmlns:a16="http://schemas.microsoft.com/office/drawing/2014/main" id="{5E02A9AA-C9E9-86C2-4C28-04688775D5CF}"/>
                    </a:ext>
                  </a:extLst>
                </p:cNvPr>
                <p:cNvPicPr/>
                <p:nvPr/>
              </p:nvPicPr>
              <p:blipFill>
                <a:blip r:embed="rId551"/>
                <a:stretch>
                  <a:fillRect/>
                </a:stretch>
              </p:blipFill>
              <p:spPr>
                <a:xfrm>
                  <a:off x="3586647" y="3751102"/>
                  <a:ext cx="96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7146" name="Freihand 167145">
                  <a:extLst>
                    <a:ext uri="{FF2B5EF4-FFF2-40B4-BE49-F238E27FC236}">
                      <a16:creationId xmlns:a16="http://schemas.microsoft.com/office/drawing/2014/main" id="{18D53F2B-4D0B-5889-BAB9-BB3D9A99E0CF}"/>
                    </a:ext>
                  </a:extLst>
                </p14:cNvPr>
                <p14:cNvContentPartPr/>
                <p14:nvPr/>
              </p14:nvContentPartPr>
              <p14:xfrm>
                <a:off x="3733887" y="3743902"/>
                <a:ext cx="87120" cy="131040"/>
              </p14:xfrm>
            </p:contentPart>
          </mc:Choice>
          <mc:Fallback xmlns="">
            <p:pic>
              <p:nvPicPr>
                <p:cNvPr id="167146" name="Freihand 167145">
                  <a:extLst>
                    <a:ext uri="{FF2B5EF4-FFF2-40B4-BE49-F238E27FC236}">
                      <a16:creationId xmlns:a16="http://schemas.microsoft.com/office/drawing/2014/main" id="{18D53F2B-4D0B-5889-BAB9-BB3D9A99E0CF}"/>
                    </a:ext>
                  </a:extLst>
                </p:cNvPr>
                <p:cNvPicPr/>
                <p:nvPr/>
              </p:nvPicPr>
              <p:blipFill>
                <a:blip r:embed="rId553"/>
                <a:stretch>
                  <a:fillRect/>
                </a:stretch>
              </p:blipFill>
              <p:spPr>
                <a:xfrm>
                  <a:off x="3724887" y="3734902"/>
                  <a:ext cx="104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147" name="Freihand 167146">
                  <a:extLst>
                    <a:ext uri="{FF2B5EF4-FFF2-40B4-BE49-F238E27FC236}">
                      <a16:creationId xmlns:a16="http://schemas.microsoft.com/office/drawing/2014/main" id="{3E876746-2E5A-211F-5F74-E1F54838F8AF}"/>
                    </a:ext>
                  </a:extLst>
                </p14:cNvPr>
                <p14:cNvContentPartPr/>
                <p14:nvPr/>
              </p14:nvContentPartPr>
              <p14:xfrm>
                <a:off x="3866007" y="3747142"/>
                <a:ext cx="107280" cy="144360"/>
              </p14:xfrm>
            </p:contentPart>
          </mc:Choice>
          <mc:Fallback xmlns="">
            <p:pic>
              <p:nvPicPr>
                <p:cNvPr id="167147" name="Freihand 167146">
                  <a:extLst>
                    <a:ext uri="{FF2B5EF4-FFF2-40B4-BE49-F238E27FC236}">
                      <a16:creationId xmlns:a16="http://schemas.microsoft.com/office/drawing/2014/main" id="{3E876746-2E5A-211F-5F74-E1F54838F8AF}"/>
                    </a:ext>
                  </a:extLst>
                </p:cNvPr>
                <p:cNvPicPr/>
                <p:nvPr/>
              </p:nvPicPr>
              <p:blipFill>
                <a:blip r:embed="rId555"/>
                <a:stretch>
                  <a:fillRect/>
                </a:stretch>
              </p:blipFill>
              <p:spPr>
                <a:xfrm>
                  <a:off x="3857007" y="3738142"/>
                  <a:ext cx="124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7148" name="Freihand 167147">
                  <a:extLst>
                    <a:ext uri="{FF2B5EF4-FFF2-40B4-BE49-F238E27FC236}">
                      <a16:creationId xmlns:a16="http://schemas.microsoft.com/office/drawing/2014/main" id="{053A985D-ACD4-F2CD-4398-F838852B3B35}"/>
                    </a:ext>
                  </a:extLst>
                </p14:cNvPr>
                <p14:cNvContentPartPr/>
                <p14:nvPr/>
              </p14:nvContentPartPr>
              <p14:xfrm>
                <a:off x="3875727" y="3716902"/>
                <a:ext cx="128160" cy="188280"/>
              </p14:xfrm>
            </p:contentPart>
          </mc:Choice>
          <mc:Fallback xmlns="">
            <p:pic>
              <p:nvPicPr>
                <p:cNvPr id="167148" name="Freihand 167147">
                  <a:extLst>
                    <a:ext uri="{FF2B5EF4-FFF2-40B4-BE49-F238E27FC236}">
                      <a16:creationId xmlns:a16="http://schemas.microsoft.com/office/drawing/2014/main" id="{053A985D-ACD4-F2CD-4398-F838852B3B35}"/>
                    </a:ext>
                  </a:extLst>
                </p:cNvPr>
                <p:cNvPicPr/>
                <p:nvPr/>
              </p:nvPicPr>
              <p:blipFill>
                <a:blip r:embed="rId557"/>
                <a:stretch>
                  <a:fillRect/>
                </a:stretch>
              </p:blipFill>
              <p:spPr>
                <a:xfrm>
                  <a:off x="3866727" y="3707902"/>
                  <a:ext cx="145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7149" name="Freihand 167148">
                  <a:extLst>
                    <a:ext uri="{FF2B5EF4-FFF2-40B4-BE49-F238E27FC236}">
                      <a16:creationId xmlns:a16="http://schemas.microsoft.com/office/drawing/2014/main" id="{D3273E2E-91ED-DE9D-94C5-794BB606AE54}"/>
                    </a:ext>
                  </a:extLst>
                </p14:cNvPr>
                <p14:cNvContentPartPr/>
                <p14:nvPr/>
              </p14:nvContentPartPr>
              <p14:xfrm>
                <a:off x="4066527" y="3662902"/>
                <a:ext cx="147240" cy="227160"/>
              </p14:xfrm>
            </p:contentPart>
          </mc:Choice>
          <mc:Fallback xmlns="">
            <p:pic>
              <p:nvPicPr>
                <p:cNvPr id="167149" name="Freihand 167148">
                  <a:extLst>
                    <a:ext uri="{FF2B5EF4-FFF2-40B4-BE49-F238E27FC236}">
                      <a16:creationId xmlns:a16="http://schemas.microsoft.com/office/drawing/2014/main" id="{D3273E2E-91ED-DE9D-94C5-794BB606AE54}"/>
                    </a:ext>
                  </a:extLst>
                </p:cNvPr>
                <p:cNvPicPr/>
                <p:nvPr/>
              </p:nvPicPr>
              <p:blipFill>
                <a:blip r:embed="rId559"/>
                <a:stretch>
                  <a:fillRect/>
                </a:stretch>
              </p:blipFill>
              <p:spPr>
                <a:xfrm>
                  <a:off x="4057887" y="3653902"/>
                  <a:ext cx="1648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7150" name="Freihand 167149">
                  <a:extLst>
                    <a:ext uri="{FF2B5EF4-FFF2-40B4-BE49-F238E27FC236}">
                      <a16:creationId xmlns:a16="http://schemas.microsoft.com/office/drawing/2014/main" id="{26C4B5E9-E1B6-D701-F1E7-A3F51CDFA77C}"/>
                    </a:ext>
                  </a:extLst>
                </p14:cNvPr>
                <p14:cNvContentPartPr/>
                <p14:nvPr/>
              </p14:nvContentPartPr>
              <p14:xfrm>
                <a:off x="4254807" y="3731302"/>
                <a:ext cx="119520" cy="120960"/>
              </p14:xfrm>
            </p:contentPart>
          </mc:Choice>
          <mc:Fallback xmlns="">
            <p:pic>
              <p:nvPicPr>
                <p:cNvPr id="167150" name="Freihand 167149">
                  <a:extLst>
                    <a:ext uri="{FF2B5EF4-FFF2-40B4-BE49-F238E27FC236}">
                      <a16:creationId xmlns:a16="http://schemas.microsoft.com/office/drawing/2014/main" id="{26C4B5E9-E1B6-D701-F1E7-A3F51CDFA77C}"/>
                    </a:ext>
                  </a:extLst>
                </p:cNvPr>
                <p:cNvPicPr/>
                <p:nvPr/>
              </p:nvPicPr>
              <p:blipFill>
                <a:blip r:embed="rId561"/>
                <a:stretch>
                  <a:fillRect/>
                </a:stretch>
              </p:blipFill>
              <p:spPr>
                <a:xfrm>
                  <a:off x="4246167" y="3722302"/>
                  <a:ext cx="137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7151" name="Freihand 167150">
                  <a:extLst>
                    <a:ext uri="{FF2B5EF4-FFF2-40B4-BE49-F238E27FC236}">
                      <a16:creationId xmlns:a16="http://schemas.microsoft.com/office/drawing/2014/main" id="{4DC8747D-BCB8-EA34-06EF-51D25E587551}"/>
                    </a:ext>
                  </a:extLst>
                </p14:cNvPr>
                <p14:cNvContentPartPr/>
                <p14:nvPr/>
              </p14:nvContentPartPr>
              <p14:xfrm>
                <a:off x="4423647" y="3682342"/>
                <a:ext cx="183960" cy="212760"/>
              </p14:xfrm>
            </p:contentPart>
          </mc:Choice>
          <mc:Fallback xmlns="">
            <p:pic>
              <p:nvPicPr>
                <p:cNvPr id="167151" name="Freihand 167150">
                  <a:extLst>
                    <a:ext uri="{FF2B5EF4-FFF2-40B4-BE49-F238E27FC236}">
                      <a16:creationId xmlns:a16="http://schemas.microsoft.com/office/drawing/2014/main" id="{4DC8747D-BCB8-EA34-06EF-51D25E587551}"/>
                    </a:ext>
                  </a:extLst>
                </p:cNvPr>
                <p:cNvPicPr/>
                <p:nvPr/>
              </p:nvPicPr>
              <p:blipFill>
                <a:blip r:embed="rId563"/>
                <a:stretch>
                  <a:fillRect/>
                </a:stretch>
              </p:blipFill>
              <p:spPr>
                <a:xfrm>
                  <a:off x="4415007" y="3673342"/>
                  <a:ext cx="201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7152" name="Freihand 167151">
                  <a:extLst>
                    <a:ext uri="{FF2B5EF4-FFF2-40B4-BE49-F238E27FC236}">
                      <a16:creationId xmlns:a16="http://schemas.microsoft.com/office/drawing/2014/main" id="{CE389344-293E-4A39-705A-EEE0060444FB}"/>
                    </a:ext>
                  </a:extLst>
                </p14:cNvPr>
                <p14:cNvContentPartPr/>
                <p14:nvPr/>
              </p14:nvContentPartPr>
              <p14:xfrm>
                <a:off x="4643247" y="3672262"/>
                <a:ext cx="399240" cy="234360"/>
              </p14:xfrm>
            </p:contentPart>
          </mc:Choice>
          <mc:Fallback xmlns="">
            <p:pic>
              <p:nvPicPr>
                <p:cNvPr id="167152" name="Freihand 167151">
                  <a:extLst>
                    <a:ext uri="{FF2B5EF4-FFF2-40B4-BE49-F238E27FC236}">
                      <a16:creationId xmlns:a16="http://schemas.microsoft.com/office/drawing/2014/main" id="{CE389344-293E-4A39-705A-EEE0060444FB}"/>
                    </a:ext>
                  </a:extLst>
                </p:cNvPr>
                <p:cNvPicPr/>
                <p:nvPr/>
              </p:nvPicPr>
              <p:blipFill>
                <a:blip r:embed="rId565"/>
                <a:stretch>
                  <a:fillRect/>
                </a:stretch>
              </p:blipFill>
              <p:spPr>
                <a:xfrm>
                  <a:off x="4634247" y="3663622"/>
                  <a:ext cx="416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7153" name="Freihand 167152">
                  <a:extLst>
                    <a:ext uri="{FF2B5EF4-FFF2-40B4-BE49-F238E27FC236}">
                      <a16:creationId xmlns:a16="http://schemas.microsoft.com/office/drawing/2014/main" id="{D11C5DFB-240B-BBB9-5509-35C6D7A137FF}"/>
                    </a:ext>
                  </a:extLst>
                </p14:cNvPr>
                <p14:cNvContentPartPr/>
                <p14:nvPr/>
              </p14:nvContentPartPr>
              <p14:xfrm>
                <a:off x="5194767" y="3694222"/>
                <a:ext cx="289080" cy="204840"/>
              </p14:xfrm>
            </p:contentPart>
          </mc:Choice>
          <mc:Fallback xmlns="">
            <p:pic>
              <p:nvPicPr>
                <p:cNvPr id="167153" name="Freihand 167152">
                  <a:extLst>
                    <a:ext uri="{FF2B5EF4-FFF2-40B4-BE49-F238E27FC236}">
                      <a16:creationId xmlns:a16="http://schemas.microsoft.com/office/drawing/2014/main" id="{D11C5DFB-240B-BBB9-5509-35C6D7A137FF}"/>
                    </a:ext>
                  </a:extLst>
                </p:cNvPr>
                <p:cNvPicPr/>
                <p:nvPr/>
              </p:nvPicPr>
              <p:blipFill>
                <a:blip r:embed="rId567"/>
                <a:stretch>
                  <a:fillRect/>
                </a:stretch>
              </p:blipFill>
              <p:spPr>
                <a:xfrm>
                  <a:off x="5185767" y="3685582"/>
                  <a:ext cx="306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7154" name="Freihand 167153">
                  <a:extLst>
                    <a:ext uri="{FF2B5EF4-FFF2-40B4-BE49-F238E27FC236}">
                      <a16:creationId xmlns:a16="http://schemas.microsoft.com/office/drawing/2014/main" id="{8E9338F1-AE36-DB88-6F59-34B0F753A1A6}"/>
                    </a:ext>
                  </a:extLst>
                </p14:cNvPr>
                <p14:cNvContentPartPr/>
                <p14:nvPr/>
              </p14:nvContentPartPr>
              <p14:xfrm>
                <a:off x="5519487" y="3742462"/>
                <a:ext cx="121680" cy="137520"/>
              </p14:xfrm>
            </p:contentPart>
          </mc:Choice>
          <mc:Fallback xmlns="">
            <p:pic>
              <p:nvPicPr>
                <p:cNvPr id="167154" name="Freihand 167153">
                  <a:extLst>
                    <a:ext uri="{FF2B5EF4-FFF2-40B4-BE49-F238E27FC236}">
                      <a16:creationId xmlns:a16="http://schemas.microsoft.com/office/drawing/2014/main" id="{8E9338F1-AE36-DB88-6F59-34B0F753A1A6}"/>
                    </a:ext>
                  </a:extLst>
                </p:cNvPr>
                <p:cNvPicPr/>
                <p:nvPr/>
              </p:nvPicPr>
              <p:blipFill>
                <a:blip r:embed="rId569"/>
                <a:stretch>
                  <a:fillRect/>
                </a:stretch>
              </p:blipFill>
              <p:spPr>
                <a:xfrm>
                  <a:off x="5510847" y="3733462"/>
                  <a:ext cx="139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7156" name="Freihand 167155">
                  <a:extLst>
                    <a:ext uri="{FF2B5EF4-FFF2-40B4-BE49-F238E27FC236}">
                      <a16:creationId xmlns:a16="http://schemas.microsoft.com/office/drawing/2014/main" id="{8A0E7ABF-00B6-2545-8C6B-16CDD107E77E}"/>
                    </a:ext>
                  </a:extLst>
                </p14:cNvPr>
                <p14:cNvContentPartPr/>
                <p14:nvPr/>
              </p14:nvContentPartPr>
              <p14:xfrm>
                <a:off x="5691207" y="3656422"/>
                <a:ext cx="140040" cy="223560"/>
              </p14:xfrm>
            </p:contentPart>
          </mc:Choice>
          <mc:Fallback xmlns="">
            <p:pic>
              <p:nvPicPr>
                <p:cNvPr id="167156" name="Freihand 167155">
                  <a:extLst>
                    <a:ext uri="{FF2B5EF4-FFF2-40B4-BE49-F238E27FC236}">
                      <a16:creationId xmlns:a16="http://schemas.microsoft.com/office/drawing/2014/main" id="{8A0E7ABF-00B6-2545-8C6B-16CDD107E77E}"/>
                    </a:ext>
                  </a:extLst>
                </p:cNvPr>
                <p:cNvPicPr/>
                <p:nvPr/>
              </p:nvPicPr>
              <p:blipFill>
                <a:blip r:embed="rId571"/>
                <a:stretch>
                  <a:fillRect/>
                </a:stretch>
              </p:blipFill>
              <p:spPr>
                <a:xfrm>
                  <a:off x="5682567" y="3647422"/>
                  <a:ext cx="157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7157" name="Freihand 167156">
                  <a:extLst>
                    <a:ext uri="{FF2B5EF4-FFF2-40B4-BE49-F238E27FC236}">
                      <a16:creationId xmlns:a16="http://schemas.microsoft.com/office/drawing/2014/main" id="{67C92115-54E1-AA3B-2814-A2F58BB4CA31}"/>
                    </a:ext>
                  </a:extLst>
                </p14:cNvPr>
                <p14:cNvContentPartPr/>
                <p14:nvPr/>
              </p14:nvContentPartPr>
              <p14:xfrm>
                <a:off x="5792007" y="3753262"/>
                <a:ext cx="86760" cy="109440"/>
              </p14:xfrm>
            </p:contentPart>
          </mc:Choice>
          <mc:Fallback xmlns="">
            <p:pic>
              <p:nvPicPr>
                <p:cNvPr id="167157" name="Freihand 167156">
                  <a:extLst>
                    <a:ext uri="{FF2B5EF4-FFF2-40B4-BE49-F238E27FC236}">
                      <a16:creationId xmlns:a16="http://schemas.microsoft.com/office/drawing/2014/main" id="{67C92115-54E1-AA3B-2814-A2F58BB4CA31}"/>
                    </a:ext>
                  </a:extLst>
                </p:cNvPr>
                <p:cNvPicPr/>
                <p:nvPr/>
              </p:nvPicPr>
              <p:blipFill>
                <a:blip r:embed="rId573"/>
                <a:stretch>
                  <a:fillRect/>
                </a:stretch>
              </p:blipFill>
              <p:spPr>
                <a:xfrm>
                  <a:off x="5783007" y="3744262"/>
                  <a:ext cx="104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7158" name="Freihand 167157">
                  <a:extLst>
                    <a:ext uri="{FF2B5EF4-FFF2-40B4-BE49-F238E27FC236}">
                      <a16:creationId xmlns:a16="http://schemas.microsoft.com/office/drawing/2014/main" id="{F546A226-4DD0-774C-80FF-295B0CAE2894}"/>
                    </a:ext>
                  </a:extLst>
                </p14:cNvPr>
                <p14:cNvContentPartPr/>
                <p14:nvPr/>
              </p14:nvContentPartPr>
              <p14:xfrm>
                <a:off x="6066687" y="3748582"/>
                <a:ext cx="176760" cy="295920"/>
              </p14:xfrm>
            </p:contentPart>
          </mc:Choice>
          <mc:Fallback xmlns="">
            <p:pic>
              <p:nvPicPr>
                <p:cNvPr id="167158" name="Freihand 167157">
                  <a:extLst>
                    <a:ext uri="{FF2B5EF4-FFF2-40B4-BE49-F238E27FC236}">
                      <a16:creationId xmlns:a16="http://schemas.microsoft.com/office/drawing/2014/main" id="{F546A226-4DD0-774C-80FF-295B0CAE2894}"/>
                    </a:ext>
                  </a:extLst>
                </p:cNvPr>
                <p:cNvPicPr/>
                <p:nvPr/>
              </p:nvPicPr>
              <p:blipFill>
                <a:blip r:embed="rId575"/>
                <a:stretch>
                  <a:fillRect/>
                </a:stretch>
              </p:blipFill>
              <p:spPr>
                <a:xfrm>
                  <a:off x="6057687" y="3739942"/>
                  <a:ext cx="1944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7159" name="Freihand 167158">
                  <a:extLst>
                    <a:ext uri="{FF2B5EF4-FFF2-40B4-BE49-F238E27FC236}">
                      <a16:creationId xmlns:a16="http://schemas.microsoft.com/office/drawing/2014/main" id="{8F9CBA80-62F4-A478-2945-8348B31DD4BC}"/>
                    </a:ext>
                  </a:extLst>
                </p14:cNvPr>
                <p14:cNvContentPartPr/>
                <p14:nvPr/>
              </p14:nvContentPartPr>
              <p14:xfrm>
                <a:off x="6220407" y="3734182"/>
                <a:ext cx="447120" cy="137160"/>
              </p14:xfrm>
            </p:contentPart>
          </mc:Choice>
          <mc:Fallback xmlns="">
            <p:pic>
              <p:nvPicPr>
                <p:cNvPr id="167159" name="Freihand 167158">
                  <a:extLst>
                    <a:ext uri="{FF2B5EF4-FFF2-40B4-BE49-F238E27FC236}">
                      <a16:creationId xmlns:a16="http://schemas.microsoft.com/office/drawing/2014/main" id="{8F9CBA80-62F4-A478-2945-8348B31DD4BC}"/>
                    </a:ext>
                  </a:extLst>
                </p:cNvPr>
                <p:cNvPicPr/>
                <p:nvPr/>
              </p:nvPicPr>
              <p:blipFill>
                <a:blip r:embed="rId577"/>
                <a:stretch>
                  <a:fillRect/>
                </a:stretch>
              </p:blipFill>
              <p:spPr>
                <a:xfrm>
                  <a:off x="6211407" y="3725182"/>
                  <a:ext cx="46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7160" name="Freihand 167159">
                  <a:extLst>
                    <a:ext uri="{FF2B5EF4-FFF2-40B4-BE49-F238E27FC236}">
                      <a16:creationId xmlns:a16="http://schemas.microsoft.com/office/drawing/2014/main" id="{7D17D279-4E20-E703-FC5D-A2E3C91C9A48}"/>
                    </a:ext>
                  </a:extLst>
                </p14:cNvPr>
                <p14:cNvContentPartPr/>
                <p14:nvPr/>
              </p14:nvContentPartPr>
              <p14:xfrm>
                <a:off x="6692007" y="3687022"/>
                <a:ext cx="15480" cy="44280"/>
              </p14:xfrm>
            </p:contentPart>
          </mc:Choice>
          <mc:Fallback xmlns="">
            <p:pic>
              <p:nvPicPr>
                <p:cNvPr id="167160" name="Freihand 167159">
                  <a:extLst>
                    <a:ext uri="{FF2B5EF4-FFF2-40B4-BE49-F238E27FC236}">
                      <a16:creationId xmlns:a16="http://schemas.microsoft.com/office/drawing/2014/main" id="{7D17D279-4E20-E703-FC5D-A2E3C91C9A48}"/>
                    </a:ext>
                  </a:extLst>
                </p:cNvPr>
                <p:cNvPicPr/>
                <p:nvPr/>
              </p:nvPicPr>
              <p:blipFill>
                <a:blip r:embed="rId579"/>
                <a:stretch>
                  <a:fillRect/>
                </a:stretch>
              </p:blipFill>
              <p:spPr>
                <a:xfrm>
                  <a:off x="6683007" y="3678382"/>
                  <a:ext cx="33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7161" name="Freihand 167160">
                  <a:extLst>
                    <a:ext uri="{FF2B5EF4-FFF2-40B4-BE49-F238E27FC236}">
                      <a16:creationId xmlns:a16="http://schemas.microsoft.com/office/drawing/2014/main" id="{CF4B7E59-B849-66D5-DB88-3BDCCC97608F}"/>
                    </a:ext>
                  </a:extLst>
                </p14:cNvPr>
                <p14:cNvContentPartPr/>
                <p14:nvPr/>
              </p14:nvContentPartPr>
              <p14:xfrm>
                <a:off x="6703167" y="3716902"/>
                <a:ext cx="297720" cy="221400"/>
              </p14:xfrm>
            </p:contentPart>
          </mc:Choice>
          <mc:Fallback xmlns="">
            <p:pic>
              <p:nvPicPr>
                <p:cNvPr id="167161" name="Freihand 167160">
                  <a:extLst>
                    <a:ext uri="{FF2B5EF4-FFF2-40B4-BE49-F238E27FC236}">
                      <a16:creationId xmlns:a16="http://schemas.microsoft.com/office/drawing/2014/main" id="{CF4B7E59-B849-66D5-DB88-3BDCCC97608F}"/>
                    </a:ext>
                  </a:extLst>
                </p:cNvPr>
                <p:cNvPicPr/>
                <p:nvPr/>
              </p:nvPicPr>
              <p:blipFill>
                <a:blip r:embed="rId581"/>
                <a:stretch>
                  <a:fillRect/>
                </a:stretch>
              </p:blipFill>
              <p:spPr>
                <a:xfrm>
                  <a:off x="6694167" y="3707902"/>
                  <a:ext cx="3153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7162" name="Freihand 167161">
                  <a:extLst>
                    <a:ext uri="{FF2B5EF4-FFF2-40B4-BE49-F238E27FC236}">
                      <a16:creationId xmlns:a16="http://schemas.microsoft.com/office/drawing/2014/main" id="{596437AE-97F3-FA07-6361-0FE5E3F8F249}"/>
                    </a:ext>
                  </a:extLst>
                </p14:cNvPr>
                <p14:cNvContentPartPr/>
                <p14:nvPr/>
              </p14:nvContentPartPr>
              <p14:xfrm>
                <a:off x="7165767" y="3671182"/>
                <a:ext cx="61200" cy="209520"/>
              </p14:xfrm>
            </p:contentPart>
          </mc:Choice>
          <mc:Fallback xmlns="">
            <p:pic>
              <p:nvPicPr>
                <p:cNvPr id="167162" name="Freihand 167161">
                  <a:extLst>
                    <a:ext uri="{FF2B5EF4-FFF2-40B4-BE49-F238E27FC236}">
                      <a16:creationId xmlns:a16="http://schemas.microsoft.com/office/drawing/2014/main" id="{596437AE-97F3-FA07-6361-0FE5E3F8F249}"/>
                    </a:ext>
                  </a:extLst>
                </p:cNvPr>
                <p:cNvPicPr/>
                <p:nvPr/>
              </p:nvPicPr>
              <p:blipFill>
                <a:blip r:embed="rId583"/>
                <a:stretch>
                  <a:fillRect/>
                </a:stretch>
              </p:blipFill>
              <p:spPr>
                <a:xfrm>
                  <a:off x="7157127" y="3662542"/>
                  <a:ext cx="78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7163" name="Freihand 167162">
                  <a:extLst>
                    <a:ext uri="{FF2B5EF4-FFF2-40B4-BE49-F238E27FC236}">
                      <a16:creationId xmlns:a16="http://schemas.microsoft.com/office/drawing/2014/main" id="{15BE8E1C-A50D-075E-8927-636EDF3BF2CB}"/>
                    </a:ext>
                  </a:extLst>
                </p14:cNvPr>
                <p14:cNvContentPartPr/>
                <p14:nvPr/>
              </p14:nvContentPartPr>
              <p14:xfrm>
                <a:off x="7222647" y="3716902"/>
                <a:ext cx="88560" cy="136800"/>
              </p14:xfrm>
            </p:contentPart>
          </mc:Choice>
          <mc:Fallback xmlns="">
            <p:pic>
              <p:nvPicPr>
                <p:cNvPr id="167163" name="Freihand 167162">
                  <a:extLst>
                    <a:ext uri="{FF2B5EF4-FFF2-40B4-BE49-F238E27FC236}">
                      <a16:creationId xmlns:a16="http://schemas.microsoft.com/office/drawing/2014/main" id="{15BE8E1C-A50D-075E-8927-636EDF3BF2CB}"/>
                    </a:ext>
                  </a:extLst>
                </p:cNvPr>
                <p:cNvPicPr/>
                <p:nvPr/>
              </p:nvPicPr>
              <p:blipFill>
                <a:blip r:embed="rId585"/>
                <a:stretch>
                  <a:fillRect/>
                </a:stretch>
              </p:blipFill>
              <p:spPr>
                <a:xfrm>
                  <a:off x="7214007" y="3708262"/>
                  <a:ext cx="106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7164" name="Freihand 167163">
                  <a:extLst>
                    <a:ext uri="{FF2B5EF4-FFF2-40B4-BE49-F238E27FC236}">
                      <a16:creationId xmlns:a16="http://schemas.microsoft.com/office/drawing/2014/main" id="{D64CB4E8-662B-F4BA-45A9-EDB95367A9B1}"/>
                    </a:ext>
                  </a:extLst>
                </p14:cNvPr>
                <p14:cNvContentPartPr/>
                <p14:nvPr/>
              </p14:nvContentPartPr>
              <p14:xfrm>
                <a:off x="7348287" y="3669022"/>
                <a:ext cx="105120" cy="164880"/>
              </p14:xfrm>
            </p:contentPart>
          </mc:Choice>
          <mc:Fallback xmlns="">
            <p:pic>
              <p:nvPicPr>
                <p:cNvPr id="167164" name="Freihand 167163">
                  <a:extLst>
                    <a:ext uri="{FF2B5EF4-FFF2-40B4-BE49-F238E27FC236}">
                      <a16:creationId xmlns:a16="http://schemas.microsoft.com/office/drawing/2014/main" id="{D64CB4E8-662B-F4BA-45A9-EDB95367A9B1}"/>
                    </a:ext>
                  </a:extLst>
                </p:cNvPr>
                <p:cNvPicPr/>
                <p:nvPr/>
              </p:nvPicPr>
              <p:blipFill>
                <a:blip r:embed="rId587"/>
                <a:stretch>
                  <a:fillRect/>
                </a:stretch>
              </p:blipFill>
              <p:spPr>
                <a:xfrm>
                  <a:off x="7339647" y="3660382"/>
                  <a:ext cx="122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7165" name="Freihand 167164">
                  <a:extLst>
                    <a:ext uri="{FF2B5EF4-FFF2-40B4-BE49-F238E27FC236}">
                      <a16:creationId xmlns:a16="http://schemas.microsoft.com/office/drawing/2014/main" id="{3CFFF30C-7FB4-81FD-E186-63555B0EF32E}"/>
                    </a:ext>
                  </a:extLst>
                </p14:cNvPr>
                <p14:cNvContentPartPr/>
                <p14:nvPr/>
              </p14:nvContentPartPr>
              <p14:xfrm>
                <a:off x="7686327" y="3675142"/>
                <a:ext cx="425160" cy="153360"/>
              </p14:xfrm>
            </p:contentPart>
          </mc:Choice>
          <mc:Fallback xmlns="">
            <p:pic>
              <p:nvPicPr>
                <p:cNvPr id="167165" name="Freihand 167164">
                  <a:extLst>
                    <a:ext uri="{FF2B5EF4-FFF2-40B4-BE49-F238E27FC236}">
                      <a16:creationId xmlns:a16="http://schemas.microsoft.com/office/drawing/2014/main" id="{3CFFF30C-7FB4-81FD-E186-63555B0EF32E}"/>
                    </a:ext>
                  </a:extLst>
                </p:cNvPr>
                <p:cNvPicPr/>
                <p:nvPr/>
              </p:nvPicPr>
              <p:blipFill>
                <a:blip r:embed="rId589"/>
                <a:stretch>
                  <a:fillRect/>
                </a:stretch>
              </p:blipFill>
              <p:spPr>
                <a:xfrm>
                  <a:off x="7677327" y="3666142"/>
                  <a:ext cx="442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7166" name="Freihand 167165">
                  <a:extLst>
                    <a:ext uri="{FF2B5EF4-FFF2-40B4-BE49-F238E27FC236}">
                      <a16:creationId xmlns:a16="http://schemas.microsoft.com/office/drawing/2014/main" id="{2694F9F3-AD9E-2F74-6970-87FA1516F421}"/>
                    </a:ext>
                  </a:extLst>
                </p14:cNvPr>
                <p14:cNvContentPartPr/>
                <p14:nvPr/>
              </p14:nvContentPartPr>
              <p14:xfrm>
                <a:off x="8348367" y="3680542"/>
                <a:ext cx="277200" cy="177480"/>
              </p14:xfrm>
            </p:contentPart>
          </mc:Choice>
          <mc:Fallback xmlns="">
            <p:pic>
              <p:nvPicPr>
                <p:cNvPr id="167166" name="Freihand 167165">
                  <a:extLst>
                    <a:ext uri="{FF2B5EF4-FFF2-40B4-BE49-F238E27FC236}">
                      <a16:creationId xmlns:a16="http://schemas.microsoft.com/office/drawing/2014/main" id="{2694F9F3-AD9E-2F74-6970-87FA1516F421}"/>
                    </a:ext>
                  </a:extLst>
                </p:cNvPr>
                <p:cNvPicPr/>
                <p:nvPr/>
              </p:nvPicPr>
              <p:blipFill>
                <a:blip r:embed="rId591"/>
                <a:stretch>
                  <a:fillRect/>
                </a:stretch>
              </p:blipFill>
              <p:spPr>
                <a:xfrm>
                  <a:off x="8339727" y="3671902"/>
                  <a:ext cx="294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7167" name="Freihand 167166">
                  <a:extLst>
                    <a:ext uri="{FF2B5EF4-FFF2-40B4-BE49-F238E27FC236}">
                      <a16:creationId xmlns:a16="http://schemas.microsoft.com/office/drawing/2014/main" id="{A4693BA3-5E62-F073-6395-E89530BE2356}"/>
                    </a:ext>
                  </a:extLst>
                </p14:cNvPr>
                <p14:cNvContentPartPr/>
                <p14:nvPr/>
              </p14:nvContentPartPr>
              <p14:xfrm>
                <a:off x="8692887" y="3678382"/>
                <a:ext cx="324720" cy="163080"/>
              </p14:xfrm>
            </p:contentPart>
          </mc:Choice>
          <mc:Fallback xmlns="">
            <p:pic>
              <p:nvPicPr>
                <p:cNvPr id="167167" name="Freihand 167166">
                  <a:extLst>
                    <a:ext uri="{FF2B5EF4-FFF2-40B4-BE49-F238E27FC236}">
                      <a16:creationId xmlns:a16="http://schemas.microsoft.com/office/drawing/2014/main" id="{A4693BA3-5E62-F073-6395-E89530BE2356}"/>
                    </a:ext>
                  </a:extLst>
                </p:cNvPr>
                <p:cNvPicPr/>
                <p:nvPr/>
              </p:nvPicPr>
              <p:blipFill>
                <a:blip r:embed="rId593"/>
                <a:stretch>
                  <a:fillRect/>
                </a:stretch>
              </p:blipFill>
              <p:spPr>
                <a:xfrm>
                  <a:off x="8683887" y="3669382"/>
                  <a:ext cx="342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7168" name="Freihand 167167">
                  <a:extLst>
                    <a:ext uri="{FF2B5EF4-FFF2-40B4-BE49-F238E27FC236}">
                      <a16:creationId xmlns:a16="http://schemas.microsoft.com/office/drawing/2014/main" id="{DCEB9FDE-B642-0D81-C091-6D9D17B1B13B}"/>
                    </a:ext>
                  </a:extLst>
                </p14:cNvPr>
                <p14:cNvContentPartPr/>
                <p14:nvPr/>
              </p14:nvContentPartPr>
              <p14:xfrm>
                <a:off x="8953527" y="3654262"/>
                <a:ext cx="18360" cy="28080"/>
              </p14:xfrm>
            </p:contentPart>
          </mc:Choice>
          <mc:Fallback xmlns="">
            <p:pic>
              <p:nvPicPr>
                <p:cNvPr id="167168" name="Freihand 167167">
                  <a:extLst>
                    <a:ext uri="{FF2B5EF4-FFF2-40B4-BE49-F238E27FC236}">
                      <a16:creationId xmlns:a16="http://schemas.microsoft.com/office/drawing/2014/main" id="{DCEB9FDE-B642-0D81-C091-6D9D17B1B13B}"/>
                    </a:ext>
                  </a:extLst>
                </p:cNvPr>
                <p:cNvPicPr/>
                <p:nvPr/>
              </p:nvPicPr>
              <p:blipFill>
                <a:blip r:embed="rId595"/>
                <a:stretch>
                  <a:fillRect/>
                </a:stretch>
              </p:blipFill>
              <p:spPr>
                <a:xfrm>
                  <a:off x="8944527" y="3645262"/>
                  <a:ext cx="3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7170" name="Freihand 167169">
                  <a:extLst>
                    <a:ext uri="{FF2B5EF4-FFF2-40B4-BE49-F238E27FC236}">
                      <a16:creationId xmlns:a16="http://schemas.microsoft.com/office/drawing/2014/main" id="{493BDE1A-2402-3504-235A-4B79F2C10764}"/>
                    </a:ext>
                  </a:extLst>
                </p14:cNvPr>
                <p14:cNvContentPartPr/>
                <p14:nvPr/>
              </p14:nvContentPartPr>
              <p14:xfrm>
                <a:off x="107967" y="3990862"/>
                <a:ext cx="237240" cy="189720"/>
              </p14:xfrm>
            </p:contentPart>
          </mc:Choice>
          <mc:Fallback xmlns="">
            <p:pic>
              <p:nvPicPr>
                <p:cNvPr id="167170" name="Freihand 167169">
                  <a:extLst>
                    <a:ext uri="{FF2B5EF4-FFF2-40B4-BE49-F238E27FC236}">
                      <a16:creationId xmlns:a16="http://schemas.microsoft.com/office/drawing/2014/main" id="{493BDE1A-2402-3504-235A-4B79F2C10764}"/>
                    </a:ext>
                  </a:extLst>
                </p:cNvPr>
                <p:cNvPicPr/>
                <p:nvPr/>
              </p:nvPicPr>
              <p:blipFill>
                <a:blip r:embed="rId597"/>
                <a:stretch>
                  <a:fillRect/>
                </a:stretch>
              </p:blipFill>
              <p:spPr>
                <a:xfrm>
                  <a:off x="98967" y="3981862"/>
                  <a:ext cx="254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7171" name="Freihand 167170">
                  <a:extLst>
                    <a:ext uri="{FF2B5EF4-FFF2-40B4-BE49-F238E27FC236}">
                      <a16:creationId xmlns:a16="http://schemas.microsoft.com/office/drawing/2014/main" id="{79C0C82A-C629-13CC-98F2-EFAC9FA546FF}"/>
                    </a:ext>
                  </a:extLst>
                </p14:cNvPr>
                <p14:cNvContentPartPr/>
                <p14:nvPr/>
              </p14:nvContentPartPr>
              <p14:xfrm>
                <a:off x="382647" y="4063582"/>
                <a:ext cx="93240" cy="98640"/>
              </p14:xfrm>
            </p:contentPart>
          </mc:Choice>
          <mc:Fallback xmlns="">
            <p:pic>
              <p:nvPicPr>
                <p:cNvPr id="167171" name="Freihand 167170">
                  <a:extLst>
                    <a:ext uri="{FF2B5EF4-FFF2-40B4-BE49-F238E27FC236}">
                      <a16:creationId xmlns:a16="http://schemas.microsoft.com/office/drawing/2014/main" id="{79C0C82A-C629-13CC-98F2-EFAC9FA546FF}"/>
                    </a:ext>
                  </a:extLst>
                </p:cNvPr>
                <p:cNvPicPr/>
                <p:nvPr/>
              </p:nvPicPr>
              <p:blipFill>
                <a:blip r:embed="rId599"/>
                <a:stretch>
                  <a:fillRect/>
                </a:stretch>
              </p:blipFill>
              <p:spPr>
                <a:xfrm>
                  <a:off x="373647" y="4054942"/>
                  <a:ext cx="110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7172" name="Freihand 167171">
                  <a:extLst>
                    <a:ext uri="{FF2B5EF4-FFF2-40B4-BE49-F238E27FC236}">
                      <a16:creationId xmlns:a16="http://schemas.microsoft.com/office/drawing/2014/main" id="{608388B3-DEEA-A934-2CBF-5F962F3DEF96}"/>
                    </a:ext>
                  </a:extLst>
                </p14:cNvPr>
                <p14:cNvContentPartPr/>
                <p14:nvPr/>
              </p14:nvContentPartPr>
              <p14:xfrm>
                <a:off x="688647" y="3991582"/>
                <a:ext cx="146880" cy="142560"/>
              </p14:xfrm>
            </p:contentPart>
          </mc:Choice>
          <mc:Fallback xmlns="">
            <p:pic>
              <p:nvPicPr>
                <p:cNvPr id="167172" name="Freihand 167171">
                  <a:extLst>
                    <a:ext uri="{FF2B5EF4-FFF2-40B4-BE49-F238E27FC236}">
                      <a16:creationId xmlns:a16="http://schemas.microsoft.com/office/drawing/2014/main" id="{608388B3-DEEA-A934-2CBF-5F962F3DEF96}"/>
                    </a:ext>
                  </a:extLst>
                </p:cNvPr>
                <p:cNvPicPr/>
                <p:nvPr/>
              </p:nvPicPr>
              <p:blipFill>
                <a:blip r:embed="rId601"/>
                <a:stretch>
                  <a:fillRect/>
                </a:stretch>
              </p:blipFill>
              <p:spPr>
                <a:xfrm>
                  <a:off x="679647" y="3982582"/>
                  <a:ext cx="164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7173" name="Freihand 167172">
                  <a:extLst>
                    <a:ext uri="{FF2B5EF4-FFF2-40B4-BE49-F238E27FC236}">
                      <a16:creationId xmlns:a16="http://schemas.microsoft.com/office/drawing/2014/main" id="{5DF908DD-A76B-CD84-CE16-01F2C8891A1B}"/>
                    </a:ext>
                  </a:extLst>
                </p14:cNvPr>
                <p14:cNvContentPartPr/>
                <p14:nvPr/>
              </p14:nvContentPartPr>
              <p14:xfrm>
                <a:off x="771087" y="4098862"/>
                <a:ext cx="57960" cy="32760"/>
              </p14:xfrm>
            </p:contentPart>
          </mc:Choice>
          <mc:Fallback xmlns="">
            <p:pic>
              <p:nvPicPr>
                <p:cNvPr id="167173" name="Freihand 167172">
                  <a:extLst>
                    <a:ext uri="{FF2B5EF4-FFF2-40B4-BE49-F238E27FC236}">
                      <a16:creationId xmlns:a16="http://schemas.microsoft.com/office/drawing/2014/main" id="{5DF908DD-A76B-CD84-CE16-01F2C8891A1B}"/>
                    </a:ext>
                  </a:extLst>
                </p:cNvPr>
                <p:cNvPicPr/>
                <p:nvPr/>
              </p:nvPicPr>
              <p:blipFill>
                <a:blip r:embed="rId603"/>
                <a:stretch>
                  <a:fillRect/>
                </a:stretch>
              </p:blipFill>
              <p:spPr>
                <a:xfrm>
                  <a:off x="762447" y="4089862"/>
                  <a:ext cx="75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7174" name="Freihand 167173">
                  <a:extLst>
                    <a:ext uri="{FF2B5EF4-FFF2-40B4-BE49-F238E27FC236}">
                      <a16:creationId xmlns:a16="http://schemas.microsoft.com/office/drawing/2014/main" id="{028F07D1-B6CA-3A18-CF4A-44DF60F2E82E}"/>
                    </a:ext>
                  </a:extLst>
                </p14:cNvPr>
                <p14:cNvContentPartPr/>
                <p14:nvPr/>
              </p14:nvContentPartPr>
              <p14:xfrm>
                <a:off x="855687" y="4059262"/>
                <a:ext cx="237240" cy="67680"/>
              </p14:xfrm>
            </p:contentPart>
          </mc:Choice>
          <mc:Fallback xmlns="">
            <p:pic>
              <p:nvPicPr>
                <p:cNvPr id="167174" name="Freihand 167173">
                  <a:extLst>
                    <a:ext uri="{FF2B5EF4-FFF2-40B4-BE49-F238E27FC236}">
                      <a16:creationId xmlns:a16="http://schemas.microsoft.com/office/drawing/2014/main" id="{028F07D1-B6CA-3A18-CF4A-44DF60F2E82E}"/>
                    </a:ext>
                  </a:extLst>
                </p:cNvPr>
                <p:cNvPicPr/>
                <p:nvPr/>
              </p:nvPicPr>
              <p:blipFill>
                <a:blip r:embed="rId605"/>
                <a:stretch>
                  <a:fillRect/>
                </a:stretch>
              </p:blipFill>
              <p:spPr>
                <a:xfrm>
                  <a:off x="846687" y="4050262"/>
                  <a:ext cx="254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7175" name="Freihand 167174">
                  <a:extLst>
                    <a:ext uri="{FF2B5EF4-FFF2-40B4-BE49-F238E27FC236}">
                      <a16:creationId xmlns:a16="http://schemas.microsoft.com/office/drawing/2014/main" id="{90CECC72-74D8-4F53-E39E-73786267BD44}"/>
                    </a:ext>
                  </a:extLst>
                </p14:cNvPr>
                <p14:cNvContentPartPr/>
                <p14:nvPr/>
              </p14:nvContentPartPr>
              <p14:xfrm>
                <a:off x="1146927" y="4037302"/>
                <a:ext cx="94680" cy="104760"/>
              </p14:xfrm>
            </p:contentPart>
          </mc:Choice>
          <mc:Fallback xmlns="">
            <p:pic>
              <p:nvPicPr>
                <p:cNvPr id="167175" name="Freihand 167174">
                  <a:extLst>
                    <a:ext uri="{FF2B5EF4-FFF2-40B4-BE49-F238E27FC236}">
                      <a16:creationId xmlns:a16="http://schemas.microsoft.com/office/drawing/2014/main" id="{90CECC72-74D8-4F53-E39E-73786267BD44}"/>
                    </a:ext>
                  </a:extLst>
                </p:cNvPr>
                <p:cNvPicPr/>
                <p:nvPr/>
              </p:nvPicPr>
              <p:blipFill>
                <a:blip r:embed="rId607"/>
                <a:stretch>
                  <a:fillRect/>
                </a:stretch>
              </p:blipFill>
              <p:spPr>
                <a:xfrm>
                  <a:off x="1137927" y="4028662"/>
                  <a:ext cx="112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7176" name="Freihand 167175">
                  <a:extLst>
                    <a:ext uri="{FF2B5EF4-FFF2-40B4-BE49-F238E27FC236}">
                      <a16:creationId xmlns:a16="http://schemas.microsoft.com/office/drawing/2014/main" id="{9A293D38-22EC-A810-4CA8-BF92DB5BF22F}"/>
                    </a:ext>
                  </a:extLst>
                </p14:cNvPr>
                <p14:cNvContentPartPr/>
                <p14:nvPr/>
              </p14:nvContentPartPr>
              <p14:xfrm>
                <a:off x="1258527" y="4069342"/>
                <a:ext cx="284760" cy="69840"/>
              </p14:xfrm>
            </p:contentPart>
          </mc:Choice>
          <mc:Fallback xmlns="">
            <p:pic>
              <p:nvPicPr>
                <p:cNvPr id="167176" name="Freihand 167175">
                  <a:extLst>
                    <a:ext uri="{FF2B5EF4-FFF2-40B4-BE49-F238E27FC236}">
                      <a16:creationId xmlns:a16="http://schemas.microsoft.com/office/drawing/2014/main" id="{9A293D38-22EC-A810-4CA8-BF92DB5BF22F}"/>
                    </a:ext>
                  </a:extLst>
                </p:cNvPr>
                <p:cNvPicPr/>
                <p:nvPr/>
              </p:nvPicPr>
              <p:blipFill>
                <a:blip r:embed="rId609"/>
                <a:stretch>
                  <a:fillRect/>
                </a:stretch>
              </p:blipFill>
              <p:spPr>
                <a:xfrm>
                  <a:off x="1249887" y="4060702"/>
                  <a:ext cx="302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7177" name="Freihand 167176">
                  <a:extLst>
                    <a:ext uri="{FF2B5EF4-FFF2-40B4-BE49-F238E27FC236}">
                      <a16:creationId xmlns:a16="http://schemas.microsoft.com/office/drawing/2014/main" id="{770DF6CA-6CD5-B914-3E71-7BF37735D263}"/>
                    </a:ext>
                  </a:extLst>
                </p14:cNvPr>
                <p14:cNvContentPartPr/>
                <p14:nvPr/>
              </p14:nvContentPartPr>
              <p14:xfrm>
                <a:off x="1679727" y="4095982"/>
                <a:ext cx="81720" cy="63360"/>
              </p14:xfrm>
            </p:contentPart>
          </mc:Choice>
          <mc:Fallback xmlns="">
            <p:pic>
              <p:nvPicPr>
                <p:cNvPr id="167177" name="Freihand 167176">
                  <a:extLst>
                    <a:ext uri="{FF2B5EF4-FFF2-40B4-BE49-F238E27FC236}">
                      <a16:creationId xmlns:a16="http://schemas.microsoft.com/office/drawing/2014/main" id="{770DF6CA-6CD5-B914-3E71-7BF37735D263}"/>
                    </a:ext>
                  </a:extLst>
                </p:cNvPr>
                <p:cNvPicPr/>
                <p:nvPr/>
              </p:nvPicPr>
              <p:blipFill>
                <a:blip r:embed="rId611"/>
                <a:stretch>
                  <a:fillRect/>
                </a:stretch>
              </p:blipFill>
              <p:spPr>
                <a:xfrm>
                  <a:off x="1670727" y="4086982"/>
                  <a:ext cx="99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7178" name="Freihand 167177">
                  <a:extLst>
                    <a:ext uri="{FF2B5EF4-FFF2-40B4-BE49-F238E27FC236}">
                      <a16:creationId xmlns:a16="http://schemas.microsoft.com/office/drawing/2014/main" id="{1802B6C7-E6DC-2A63-1D25-9A6891F8AA5E}"/>
                    </a:ext>
                  </a:extLst>
                </p14:cNvPr>
                <p14:cNvContentPartPr/>
                <p14:nvPr/>
              </p14:nvContentPartPr>
              <p14:xfrm>
                <a:off x="1921287" y="4072582"/>
                <a:ext cx="270360" cy="78120"/>
              </p14:xfrm>
            </p:contentPart>
          </mc:Choice>
          <mc:Fallback xmlns="">
            <p:pic>
              <p:nvPicPr>
                <p:cNvPr id="167178" name="Freihand 167177">
                  <a:extLst>
                    <a:ext uri="{FF2B5EF4-FFF2-40B4-BE49-F238E27FC236}">
                      <a16:creationId xmlns:a16="http://schemas.microsoft.com/office/drawing/2014/main" id="{1802B6C7-E6DC-2A63-1D25-9A6891F8AA5E}"/>
                    </a:ext>
                  </a:extLst>
                </p:cNvPr>
                <p:cNvPicPr/>
                <p:nvPr/>
              </p:nvPicPr>
              <p:blipFill>
                <a:blip r:embed="rId613"/>
                <a:stretch>
                  <a:fillRect/>
                </a:stretch>
              </p:blipFill>
              <p:spPr>
                <a:xfrm>
                  <a:off x="1912287" y="4063942"/>
                  <a:ext cx="28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67179" name="Freihand 167178">
                  <a:extLst>
                    <a:ext uri="{FF2B5EF4-FFF2-40B4-BE49-F238E27FC236}">
                      <a16:creationId xmlns:a16="http://schemas.microsoft.com/office/drawing/2014/main" id="{A16E9879-C3A3-A5AF-0B02-0108B2416808}"/>
                    </a:ext>
                  </a:extLst>
                </p14:cNvPr>
                <p14:cNvContentPartPr/>
                <p14:nvPr/>
              </p14:nvContentPartPr>
              <p14:xfrm>
                <a:off x="2362647" y="3984742"/>
                <a:ext cx="374760" cy="161280"/>
              </p14:xfrm>
            </p:contentPart>
          </mc:Choice>
          <mc:Fallback xmlns="">
            <p:pic>
              <p:nvPicPr>
                <p:cNvPr id="167179" name="Freihand 167178">
                  <a:extLst>
                    <a:ext uri="{FF2B5EF4-FFF2-40B4-BE49-F238E27FC236}">
                      <a16:creationId xmlns:a16="http://schemas.microsoft.com/office/drawing/2014/main" id="{A16E9879-C3A3-A5AF-0B02-0108B2416808}"/>
                    </a:ext>
                  </a:extLst>
                </p:cNvPr>
                <p:cNvPicPr/>
                <p:nvPr/>
              </p:nvPicPr>
              <p:blipFill>
                <a:blip r:embed="rId615"/>
                <a:stretch>
                  <a:fillRect/>
                </a:stretch>
              </p:blipFill>
              <p:spPr>
                <a:xfrm>
                  <a:off x="2354007" y="3975742"/>
                  <a:ext cx="392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7180" name="Freihand 167179">
                  <a:extLst>
                    <a:ext uri="{FF2B5EF4-FFF2-40B4-BE49-F238E27FC236}">
                      <a16:creationId xmlns:a16="http://schemas.microsoft.com/office/drawing/2014/main" id="{DCE15FDA-803C-5203-18EC-DD3E1CB75298}"/>
                    </a:ext>
                  </a:extLst>
                </p14:cNvPr>
                <p14:cNvContentPartPr/>
                <p14:nvPr/>
              </p14:nvContentPartPr>
              <p14:xfrm>
                <a:off x="2955207" y="4029742"/>
                <a:ext cx="161280" cy="295200"/>
              </p14:xfrm>
            </p:contentPart>
          </mc:Choice>
          <mc:Fallback xmlns="">
            <p:pic>
              <p:nvPicPr>
                <p:cNvPr id="167180" name="Freihand 167179">
                  <a:extLst>
                    <a:ext uri="{FF2B5EF4-FFF2-40B4-BE49-F238E27FC236}">
                      <a16:creationId xmlns:a16="http://schemas.microsoft.com/office/drawing/2014/main" id="{DCE15FDA-803C-5203-18EC-DD3E1CB75298}"/>
                    </a:ext>
                  </a:extLst>
                </p:cNvPr>
                <p:cNvPicPr/>
                <p:nvPr/>
              </p:nvPicPr>
              <p:blipFill>
                <a:blip r:embed="rId617"/>
                <a:stretch>
                  <a:fillRect/>
                </a:stretch>
              </p:blipFill>
              <p:spPr>
                <a:xfrm>
                  <a:off x="2946207" y="4020742"/>
                  <a:ext cx="1789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7181" name="Freihand 167180">
                  <a:extLst>
                    <a:ext uri="{FF2B5EF4-FFF2-40B4-BE49-F238E27FC236}">
                      <a16:creationId xmlns:a16="http://schemas.microsoft.com/office/drawing/2014/main" id="{A8A3CC9B-745E-F808-96D9-1D93207BA975}"/>
                    </a:ext>
                  </a:extLst>
                </p14:cNvPr>
                <p14:cNvContentPartPr/>
                <p14:nvPr/>
              </p14:nvContentPartPr>
              <p14:xfrm>
                <a:off x="3093087" y="4012102"/>
                <a:ext cx="100800" cy="123120"/>
              </p14:xfrm>
            </p:contentPart>
          </mc:Choice>
          <mc:Fallback xmlns="">
            <p:pic>
              <p:nvPicPr>
                <p:cNvPr id="167181" name="Freihand 167180">
                  <a:extLst>
                    <a:ext uri="{FF2B5EF4-FFF2-40B4-BE49-F238E27FC236}">
                      <a16:creationId xmlns:a16="http://schemas.microsoft.com/office/drawing/2014/main" id="{A8A3CC9B-745E-F808-96D9-1D93207BA975}"/>
                    </a:ext>
                  </a:extLst>
                </p:cNvPr>
                <p:cNvPicPr/>
                <p:nvPr/>
              </p:nvPicPr>
              <p:blipFill>
                <a:blip r:embed="rId619"/>
                <a:stretch>
                  <a:fillRect/>
                </a:stretch>
              </p:blipFill>
              <p:spPr>
                <a:xfrm>
                  <a:off x="3084447" y="4003102"/>
                  <a:ext cx="118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7182" name="Freihand 167181">
                  <a:extLst>
                    <a:ext uri="{FF2B5EF4-FFF2-40B4-BE49-F238E27FC236}">
                      <a16:creationId xmlns:a16="http://schemas.microsoft.com/office/drawing/2014/main" id="{648F425D-6311-079A-1ED4-DB7D38A9FF0A}"/>
                    </a:ext>
                  </a:extLst>
                </p14:cNvPr>
                <p14:cNvContentPartPr/>
                <p14:nvPr/>
              </p14:nvContentPartPr>
              <p14:xfrm>
                <a:off x="3192807" y="4026142"/>
                <a:ext cx="96840" cy="101880"/>
              </p14:xfrm>
            </p:contentPart>
          </mc:Choice>
          <mc:Fallback xmlns="">
            <p:pic>
              <p:nvPicPr>
                <p:cNvPr id="167182" name="Freihand 167181">
                  <a:extLst>
                    <a:ext uri="{FF2B5EF4-FFF2-40B4-BE49-F238E27FC236}">
                      <a16:creationId xmlns:a16="http://schemas.microsoft.com/office/drawing/2014/main" id="{648F425D-6311-079A-1ED4-DB7D38A9FF0A}"/>
                    </a:ext>
                  </a:extLst>
                </p:cNvPr>
                <p:cNvPicPr/>
                <p:nvPr/>
              </p:nvPicPr>
              <p:blipFill>
                <a:blip r:embed="rId621"/>
                <a:stretch>
                  <a:fillRect/>
                </a:stretch>
              </p:blipFill>
              <p:spPr>
                <a:xfrm>
                  <a:off x="3183807" y="4017142"/>
                  <a:ext cx="114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7183" name="Freihand 167182">
                  <a:extLst>
                    <a:ext uri="{FF2B5EF4-FFF2-40B4-BE49-F238E27FC236}">
                      <a16:creationId xmlns:a16="http://schemas.microsoft.com/office/drawing/2014/main" id="{A443F340-2DE4-447C-4AD3-07EDA7749811}"/>
                    </a:ext>
                  </a:extLst>
                </p14:cNvPr>
                <p14:cNvContentPartPr/>
                <p14:nvPr/>
              </p14:nvContentPartPr>
              <p14:xfrm>
                <a:off x="3306567" y="4048102"/>
                <a:ext cx="324000" cy="88920"/>
              </p14:xfrm>
            </p:contentPart>
          </mc:Choice>
          <mc:Fallback xmlns="">
            <p:pic>
              <p:nvPicPr>
                <p:cNvPr id="167183" name="Freihand 167182">
                  <a:extLst>
                    <a:ext uri="{FF2B5EF4-FFF2-40B4-BE49-F238E27FC236}">
                      <a16:creationId xmlns:a16="http://schemas.microsoft.com/office/drawing/2014/main" id="{A443F340-2DE4-447C-4AD3-07EDA7749811}"/>
                    </a:ext>
                  </a:extLst>
                </p:cNvPr>
                <p:cNvPicPr/>
                <p:nvPr/>
              </p:nvPicPr>
              <p:blipFill>
                <a:blip r:embed="rId623"/>
                <a:stretch>
                  <a:fillRect/>
                </a:stretch>
              </p:blipFill>
              <p:spPr>
                <a:xfrm>
                  <a:off x="3297927" y="4039102"/>
                  <a:ext cx="341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7184" name="Freihand 167183">
                  <a:extLst>
                    <a:ext uri="{FF2B5EF4-FFF2-40B4-BE49-F238E27FC236}">
                      <a16:creationId xmlns:a16="http://schemas.microsoft.com/office/drawing/2014/main" id="{E5B0C443-F3DC-8ABB-1678-0639C7DF200A}"/>
                    </a:ext>
                  </a:extLst>
                </p14:cNvPr>
                <p14:cNvContentPartPr/>
                <p14:nvPr/>
              </p14:nvContentPartPr>
              <p14:xfrm>
                <a:off x="3686367" y="3916342"/>
                <a:ext cx="272880" cy="230040"/>
              </p14:xfrm>
            </p:contentPart>
          </mc:Choice>
          <mc:Fallback xmlns="">
            <p:pic>
              <p:nvPicPr>
                <p:cNvPr id="167184" name="Freihand 167183">
                  <a:extLst>
                    <a:ext uri="{FF2B5EF4-FFF2-40B4-BE49-F238E27FC236}">
                      <a16:creationId xmlns:a16="http://schemas.microsoft.com/office/drawing/2014/main" id="{E5B0C443-F3DC-8ABB-1678-0639C7DF200A}"/>
                    </a:ext>
                  </a:extLst>
                </p:cNvPr>
                <p:cNvPicPr/>
                <p:nvPr/>
              </p:nvPicPr>
              <p:blipFill>
                <a:blip r:embed="rId625"/>
                <a:stretch>
                  <a:fillRect/>
                </a:stretch>
              </p:blipFill>
              <p:spPr>
                <a:xfrm>
                  <a:off x="3677727" y="3907702"/>
                  <a:ext cx="290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7185" name="Freihand 167184">
                  <a:extLst>
                    <a:ext uri="{FF2B5EF4-FFF2-40B4-BE49-F238E27FC236}">
                      <a16:creationId xmlns:a16="http://schemas.microsoft.com/office/drawing/2014/main" id="{36554BFD-3668-95ED-8462-1CA306D5DD4F}"/>
                    </a:ext>
                  </a:extLst>
                </p14:cNvPr>
                <p14:cNvContentPartPr/>
                <p14:nvPr/>
              </p14:nvContentPartPr>
              <p14:xfrm>
                <a:off x="4004607" y="4089502"/>
                <a:ext cx="21960" cy="11880"/>
              </p14:xfrm>
            </p:contentPart>
          </mc:Choice>
          <mc:Fallback xmlns="">
            <p:pic>
              <p:nvPicPr>
                <p:cNvPr id="167185" name="Freihand 167184">
                  <a:extLst>
                    <a:ext uri="{FF2B5EF4-FFF2-40B4-BE49-F238E27FC236}">
                      <a16:creationId xmlns:a16="http://schemas.microsoft.com/office/drawing/2014/main" id="{36554BFD-3668-95ED-8462-1CA306D5DD4F}"/>
                    </a:ext>
                  </a:extLst>
                </p:cNvPr>
                <p:cNvPicPr/>
                <p:nvPr/>
              </p:nvPicPr>
              <p:blipFill>
                <a:blip r:embed="rId627"/>
                <a:stretch>
                  <a:fillRect/>
                </a:stretch>
              </p:blipFill>
              <p:spPr>
                <a:xfrm>
                  <a:off x="3995967" y="4080862"/>
                  <a:ext cx="39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7186" name="Freihand 167185">
                  <a:extLst>
                    <a:ext uri="{FF2B5EF4-FFF2-40B4-BE49-F238E27FC236}">
                      <a16:creationId xmlns:a16="http://schemas.microsoft.com/office/drawing/2014/main" id="{186D9C45-1531-A000-4BA7-CB92DDD554F9}"/>
                    </a:ext>
                  </a:extLst>
                </p14:cNvPr>
                <p14:cNvContentPartPr/>
                <p14:nvPr/>
              </p14:nvContentPartPr>
              <p14:xfrm>
                <a:off x="4005327" y="3987982"/>
                <a:ext cx="205560" cy="125640"/>
              </p14:xfrm>
            </p:contentPart>
          </mc:Choice>
          <mc:Fallback xmlns="">
            <p:pic>
              <p:nvPicPr>
                <p:cNvPr id="167186" name="Freihand 167185">
                  <a:extLst>
                    <a:ext uri="{FF2B5EF4-FFF2-40B4-BE49-F238E27FC236}">
                      <a16:creationId xmlns:a16="http://schemas.microsoft.com/office/drawing/2014/main" id="{186D9C45-1531-A000-4BA7-CB92DDD554F9}"/>
                    </a:ext>
                  </a:extLst>
                </p:cNvPr>
                <p:cNvPicPr/>
                <p:nvPr/>
              </p:nvPicPr>
              <p:blipFill>
                <a:blip r:embed="rId629"/>
                <a:stretch>
                  <a:fillRect/>
                </a:stretch>
              </p:blipFill>
              <p:spPr>
                <a:xfrm>
                  <a:off x="3996687" y="3978982"/>
                  <a:ext cx="223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67187" name="Freihand 167186">
                  <a:extLst>
                    <a:ext uri="{FF2B5EF4-FFF2-40B4-BE49-F238E27FC236}">
                      <a16:creationId xmlns:a16="http://schemas.microsoft.com/office/drawing/2014/main" id="{A7A9F9CC-76C5-EAEF-B898-47B46D7F0091}"/>
                    </a:ext>
                  </a:extLst>
                </p14:cNvPr>
                <p14:cNvContentPartPr/>
                <p14:nvPr/>
              </p14:nvContentPartPr>
              <p14:xfrm>
                <a:off x="4088487" y="3882142"/>
                <a:ext cx="3240" cy="11880"/>
              </p14:xfrm>
            </p:contentPart>
          </mc:Choice>
          <mc:Fallback xmlns="">
            <p:pic>
              <p:nvPicPr>
                <p:cNvPr id="167187" name="Freihand 167186">
                  <a:extLst>
                    <a:ext uri="{FF2B5EF4-FFF2-40B4-BE49-F238E27FC236}">
                      <a16:creationId xmlns:a16="http://schemas.microsoft.com/office/drawing/2014/main" id="{A7A9F9CC-76C5-EAEF-B898-47B46D7F0091}"/>
                    </a:ext>
                  </a:extLst>
                </p:cNvPr>
                <p:cNvPicPr/>
                <p:nvPr/>
              </p:nvPicPr>
              <p:blipFill>
                <a:blip r:embed="rId631"/>
                <a:stretch>
                  <a:fillRect/>
                </a:stretch>
              </p:blipFill>
              <p:spPr>
                <a:xfrm>
                  <a:off x="4079487" y="3873502"/>
                  <a:ext cx="20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7188" name="Freihand 167187">
                  <a:extLst>
                    <a:ext uri="{FF2B5EF4-FFF2-40B4-BE49-F238E27FC236}">
                      <a16:creationId xmlns:a16="http://schemas.microsoft.com/office/drawing/2014/main" id="{4414D2E5-230D-8C3B-B8A8-4DC034BBB2E9}"/>
                    </a:ext>
                  </a:extLst>
                </p14:cNvPr>
                <p14:cNvContentPartPr/>
                <p14:nvPr/>
              </p14:nvContentPartPr>
              <p14:xfrm>
                <a:off x="4219527" y="3912022"/>
                <a:ext cx="203040" cy="207000"/>
              </p14:xfrm>
            </p:contentPart>
          </mc:Choice>
          <mc:Fallback xmlns="">
            <p:pic>
              <p:nvPicPr>
                <p:cNvPr id="167188" name="Freihand 167187">
                  <a:extLst>
                    <a:ext uri="{FF2B5EF4-FFF2-40B4-BE49-F238E27FC236}">
                      <a16:creationId xmlns:a16="http://schemas.microsoft.com/office/drawing/2014/main" id="{4414D2E5-230D-8C3B-B8A8-4DC034BBB2E9}"/>
                    </a:ext>
                  </a:extLst>
                </p:cNvPr>
                <p:cNvPicPr/>
                <p:nvPr/>
              </p:nvPicPr>
              <p:blipFill>
                <a:blip r:embed="rId633"/>
                <a:stretch>
                  <a:fillRect/>
                </a:stretch>
              </p:blipFill>
              <p:spPr>
                <a:xfrm>
                  <a:off x="4210887" y="3903382"/>
                  <a:ext cx="220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7189" name="Freihand 167188">
                  <a:extLst>
                    <a:ext uri="{FF2B5EF4-FFF2-40B4-BE49-F238E27FC236}">
                      <a16:creationId xmlns:a16="http://schemas.microsoft.com/office/drawing/2014/main" id="{CED3511A-030B-D9B3-38F9-34BEC13B2B4A}"/>
                    </a:ext>
                  </a:extLst>
                </p14:cNvPr>
                <p14:cNvContentPartPr/>
                <p14:nvPr/>
              </p14:nvContentPartPr>
              <p14:xfrm>
                <a:off x="4448487" y="3907702"/>
                <a:ext cx="210240" cy="183600"/>
              </p14:xfrm>
            </p:contentPart>
          </mc:Choice>
          <mc:Fallback xmlns="">
            <p:pic>
              <p:nvPicPr>
                <p:cNvPr id="167189" name="Freihand 167188">
                  <a:extLst>
                    <a:ext uri="{FF2B5EF4-FFF2-40B4-BE49-F238E27FC236}">
                      <a16:creationId xmlns:a16="http://schemas.microsoft.com/office/drawing/2014/main" id="{CED3511A-030B-D9B3-38F9-34BEC13B2B4A}"/>
                    </a:ext>
                  </a:extLst>
                </p:cNvPr>
                <p:cNvPicPr/>
                <p:nvPr/>
              </p:nvPicPr>
              <p:blipFill>
                <a:blip r:embed="rId635"/>
                <a:stretch>
                  <a:fillRect/>
                </a:stretch>
              </p:blipFill>
              <p:spPr>
                <a:xfrm>
                  <a:off x="4439487" y="3898702"/>
                  <a:ext cx="227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7190" name="Freihand 167189">
                  <a:extLst>
                    <a:ext uri="{FF2B5EF4-FFF2-40B4-BE49-F238E27FC236}">
                      <a16:creationId xmlns:a16="http://schemas.microsoft.com/office/drawing/2014/main" id="{F7276564-3DC9-47C3-1769-16261711F0B0}"/>
                    </a:ext>
                  </a:extLst>
                </p14:cNvPr>
                <p14:cNvContentPartPr/>
                <p14:nvPr/>
              </p14:nvContentPartPr>
              <p14:xfrm>
                <a:off x="4711647" y="3914182"/>
                <a:ext cx="504000" cy="201960"/>
              </p14:xfrm>
            </p:contentPart>
          </mc:Choice>
          <mc:Fallback xmlns="">
            <p:pic>
              <p:nvPicPr>
                <p:cNvPr id="167190" name="Freihand 167189">
                  <a:extLst>
                    <a:ext uri="{FF2B5EF4-FFF2-40B4-BE49-F238E27FC236}">
                      <a16:creationId xmlns:a16="http://schemas.microsoft.com/office/drawing/2014/main" id="{F7276564-3DC9-47C3-1769-16261711F0B0}"/>
                    </a:ext>
                  </a:extLst>
                </p:cNvPr>
                <p:cNvPicPr/>
                <p:nvPr/>
              </p:nvPicPr>
              <p:blipFill>
                <a:blip r:embed="rId637"/>
                <a:stretch>
                  <a:fillRect/>
                </a:stretch>
              </p:blipFill>
              <p:spPr>
                <a:xfrm>
                  <a:off x="4703007" y="3905542"/>
                  <a:ext cx="521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7191" name="Freihand 167190">
                  <a:extLst>
                    <a:ext uri="{FF2B5EF4-FFF2-40B4-BE49-F238E27FC236}">
                      <a16:creationId xmlns:a16="http://schemas.microsoft.com/office/drawing/2014/main" id="{02B02713-99ED-DF73-B453-8C4C9CF6D857}"/>
                    </a:ext>
                  </a:extLst>
                </p14:cNvPr>
                <p14:cNvContentPartPr/>
                <p14:nvPr/>
              </p14:nvContentPartPr>
              <p14:xfrm>
                <a:off x="5227167" y="3931822"/>
                <a:ext cx="26640" cy="30960"/>
              </p14:xfrm>
            </p:contentPart>
          </mc:Choice>
          <mc:Fallback xmlns="">
            <p:pic>
              <p:nvPicPr>
                <p:cNvPr id="167191" name="Freihand 167190">
                  <a:extLst>
                    <a:ext uri="{FF2B5EF4-FFF2-40B4-BE49-F238E27FC236}">
                      <a16:creationId xmlns:a16="http://schemas.microsoft.com/office/drawing/2014/main" id="{02B02713-99ED-DF73-B453-8C4C9CF6D857}"/>
                    </a:ext>
                  </a:extLst>
                </p:cNvPr>
                <p:cNvPicPr/>
                <p:nvPr/>
              </p:nvPicPr>
              <p:blipFill>
                <a:blip r:embed="rId639"/>
                <a:stretch>
                  <a:fillRect/>
                </a:stretch>
              </p:blipFill>
              <p:spPr>
                <a:xfrm>
                  <a:off x="5218167" y="3922822"/>
                  <a:ext cx="44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7192" name="Freihand 167191">
                  <a:extLst>
                    <a:ext uri="{FF2B5EF4-FFF2-40B4-BE49-F238E27FC236}">
                      <a16:creationId xmlns:a16="http://schemas.microsoft.com/office/drawing/2014/main" id="{C4A461E8-2993-1C23-49F3-7024FDCED493}"/>
                    </a:ext>
                  </a:extLst>
                </p14:cNvPr>
                <p14:cNvContentPartPr/>
                <p14:nvPr/>
              </p14:nvContentPartPr>
              <p14:xfrm>
                <a:off x="5269287" y="3927502"/>
                <a:ext cx="199080" cy="173160"/>
              </p14:xfrm>
            </p:contentPart>
          </mc:Choice>
          <mc:Fallback xmlns="">
            <p:pic>
              <p:nvPicPr>
                <p:cNvPr id="167192" name="Freihand 167191">
                  <a:extLst>
                    <a:ext uri="{FF2B5EF4-FFF2-40B4-BE49-F238E27FC236}">
                      <a16:creationId xmlns:a16="http://schemas.microsoft.com/office/drawing/2014/main" id="{C4A461E8-2993-1C23-49F3-7024FDCED493}"/>
                    </a:ext>
                  </a:extLst>
                </p:cNvPr>
                <p:cNvPicPr/>
                <p:nvPr/>
              </p:nvPicPr>
              <p:blipFill>
                <a:blip r:embed="rId641"/>
                <a:stretch>
                  <a:fillRect/>
                </a:stretch>
              </p:blipFill>
              <p:spPr>
                <a:xfrm>
                  <a:off x="5260647" y="3918862"/>
                  <a:ext cx="216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67193" name="Freihand 167192">
                  <a:extLst>
                    <a:ext uri="{FF2B5EF4-FFF2-40B4-BE49-F238E27FC236}">
                      <a16:creationId xmlns:a16="http://schemas.microsoft.com/office/drawing/2014/main" id="{A5DF0C43-C0FF-6A40-0D87-6FE3F2F093F3}"/>
                    </a:ext>
                  </a:extLst>
                </p14:cNvPr>
                <p14:cNvContentPartPr/>
                <p14:nvPr/>
              </p14:nvContentPartPr>
              <p14:xfrm>
                <a:off x="5495727" y="4004542"/>
                <a:ext cx="226440" cy="108000"/>
              </p14:xfrm>
            </p:contentPart>
          </mc:Choice>
          <mc:Fallback xmlns="">
            <p:pic>
              <p:nvPicPr>
                <p:cNvPr id="167193" name="Freihand 167192">
                  <a:extLst>
                    <a:ext uri="{FF2B5EF4-FFF2-40B4-BE49-F238E27FC236}">
                      <a16:creationId xmlns:a16="http://schemas.microsoft.com/office/drawing/2014/main" id="{A5DF0C43-C0FF-6A40-0D87-6FE3F2F093F3}"/>
                    </a:ext>
                  </a:extLst>
                </p:cNvPr>
                <p:cNvPicPr/>
                <p:nvPr/>
              </p:nvPicPr>
              <p:blipFill>
                <a:blip r:embed="rId643"/>
                <a:stretch>
                  <a:fillRect/>
                </a:stretch>
              </p:blipFill>
              <p:spPr>
                <a:xfrm>
                  <a:off x="5487087" y="3995542"/>
                  <a:ext cx="244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67194" name="Freihand 167193">
                  <a:extLst>
                    <a:ext uri="{FF2B5EF4-FFF2-40B4-BE49-F238E27FC236}">
                      <a16:creationId xmlns:a16="http://schemas.microsoft.com/office/drawing/2014/main" id="{B4645779-DC73-53AE-5D5B-74984A79C42E}"/>
                    </a:ext>
                  </a:extLst>
                </p14:cNvPr>
                <p14:cNvContentPartPr/>
                <p14:nvPr/>
              </p14:nvContentPartPr>
              <p14:xfrm>
                <a:off x="5911527" y="3931102"/>
                <a:ext cx="329040" cy="182520"/>
              </p14:xfrm>
            </p:contentPart>
          </mc:Choice>
          <mc:Fallback xmlns="">
            <p:pic>
              <p:nvPicPr>
                <p:cNvPr id="167194" name="Freihand 167193">
                  <a:extLst>
                    <a:ext uri="{FF2B5EF4-FFF2-40B4-BE49-F238E27FC236}">
                      <a16:creationId xmlns:a16="http://schemas.microsoft.com/office/drawing/2014/main" id="{B4645779-DC73-53AE-5D5B-74984A79C42E}"/>
                    </a:ext>
                  </a:extLst>
                </p:cNvPr>
                <p:cNvPicPr/>
                <p:nvPr/>
              </p:nvPicPr>
              <p:blipFill>
                <a:blip r:embed="rId645"/>
                <a:stretch>
                  <a:fillRect/>
                </a:stretch>
              </p:blipFill>
              <p:spPr>
                <a:xfrm>
                  <a:off x="5902887" y="3922102"/>
                  <a:ext cx="346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67195" name="Freihand 167194">
                  <a:extLst>
                    <a:ext uri="{FF2B5EF4-FFF2-40B4-BE49-F238E27FC236}">
                      <a16:creationId xmlns:a16="http://schemas.microsoft.com/office/drawing/2014/main" id="{2B2A6AA1-E378-755A-956B-F6DC227FEF5C}"/>
                    </a:ext>
                  </a:extLst>
                </p14:cNvPr>
                <p14:cNvContentPartPr/>
                <p14:nvPr/>
              </p14:nvContentPartPr>
              <p14:xfrm>
                <a:off x="6252807" y="3933262"/>
                <a:ext cx="34920" cy="29160"/>
              </p14:xfrm>
            </p:contentPart>
          </mc:Choice>
          <mc:Fallback xmlns="">
            <p:pic>
              <p:nvPicPr>
                <p:cNvPr id="167195" name="Freihand 167194">
                  <a:extLst>
                    <a:ext uri="{FF2B5EF4-FFF2-40B4-BE49-F238E27FC236}">
                      <a16:creationId xmlns:a16="http://schemas.microsoft.com/office/drawing/2014/main" id="{2B2A6AA1-E378-755A-956B-F6DC227FEF5C}"/>
                    </a:ext>
                  </a:extLst>
                </p:cNvPr>
                <p:cNvPicPr/>
                <p:nvPr/>
              </p:nvPicPr>
              <p:blipFill>
                <a:blip r:embed="rId647"/>
                <a:stretch>
                  <a:fillRect/>
                </a:stretch>
              </p:blipFill>
              <p:spPr>
                <a:xfrm>
                  <a:off x="6244167" y="3924622"/>
                  <a:ext cx="52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67196" name="Freihand 167195">
                  <a:extLst>
                    <a:ext uri="{FF2B5EF4-FFF2-40B4-BE49-F238E27FC236}">
                      <a16:creationId xmlns:a16="http://schemas.microsoft.com/office/drawing/2014/main" id="{CB1538AE-A0B7-9C8A-4677-891AA67553BF}"/>
                    </a:ext>
                  </a:extLst>
                </p14:cNvPr>
                <p14:cNvContentPartPr/>
                <p14:nvPr/>
              </p14:nvContentPartPr>
              <p14:xfrm>
                <a:off x="6270447" y="3989782"/>
                <a:ext cx="122040" cy="114840"/>
              </p14:xfrm>
            </p:contentPart>
          </mc:Choice>
          <mc:Fallback xmlns="">
            <p:pic>
              <p:nvPicPr>
                <p:cNvPr id="167196" name="Freihand 167195">
                  <a:extLst>
                    <a:ext uri="{FF2B5EF4-FFF2-40B4-BE49-F238E27FC236}">
                      <a16:creationId xmlns:a16="http://schemas.microsoft.com/office/drawing/2014/main" id="{CB1538AE-A0B7-9C8A-4677-891AA67553BF}"/>
                    </a:ext>
                  </a:extLst>
                </p:cNvPr>
                <p:cNvPicPr/>
                <p:nvPr/>
              </p:nvPicPr>
              <p:blipFill>
                <a:blip r:embed="rId649"/>
                <a:stretch>
                  <a:fillRect/>
                </a:stretch>
              </p:blipFill>
              <p:spPr>
                <a:xfrm>
                  <a:off x="6261447" y="3980782"/>
                  <a:ext cx="139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67197" name="Freihand 167196">
                  <a:extLst>
                    <a:ext uri="{FF2B5EF4-FFF2-40B4-BE49-F238E27FC236}">
                      <a16:creationId xmlns:a16="http://schemas.microsoft.com/office/drawing/2014/main" id="{08283B6D-8F78-816E-3763-EF943C1B7EA3}"/>
                    </a:ext>
                  </a:extLst>
                </p14:cNvPr>
                <p14:cNvContentPartPr/>
                <p14:nvPr/>
              </p14:nvContentPartPr>
              <p14:xfrm>
                <a:off x="6483207" y="3904462"/>
                <a:ext cx="537480" cy="207720"/>
              </p14:xfrm>
            </p:contentPart>
          </mc:Choice>
          <mc:Fallback xmlns="">
            <p:pic>
              <p:nvPicPr>
                <p:cNvPr id="167197" name="Freihand 167196">
                  <a:extLst>
                    <a:ext uri="{FF2B5EF4-FFF2-40B4-BE49-F238E27FC236}">
                      <a16:creationId xmlns:a16="http://schemas.microsoft.com/office/drawing/2014/main" id="{08283B6D-8F78-816E-3763-EF943C1B7EA3}"/>
                    </a:ext>
                  </a:extLst>
                </p:cNvPr>
                <p:cNvPicPr/>
                <p:nvPr/>
              </p:nvPicPr>
              <p:blipFill>
                <a:blip r:embed="rId651"/>
                <a:stretch>
                  <a:fillRect/>
                </a:stretch>
              </p:blipFill>
              <p:spPr>
                <a:xfrm>
                  <a:off x="6474207" y="3895822"/>
                  <a:ext cx="555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7198" name="Freihand 167197">
                  <a:extLst>
                    <a:ext uri="{FF2B5EF4-FFF2-40B4-BE49-F238E27FC236}">
                      <a16:creationId xmlns:a16="http://schemas.microsoft.com/office/drawing/2014/main" id="{D5E67AB6-2C2F-9C30-2BB7-994F21BC4B5B}"/>
                    </a:ext>
                  </a:extLst>
                </p14:cNvPr>
                <p14:cNvContentPartPr/>
                <p14:nvPr/>
              </p14:nvContentPartPr>
              <p14:xfrm>
                <a:off x="7025727" y="3952342"/>
                <a:ext cx="140400" cy="273240"/>
              </p14:xfrm>
            </p:contentPart>
          </mc:Choice>
          <mc:Fallback xmlns="">
            <p:pic>
              <p:nvPicPr>
                <p:cNvPr id="167198" name="Freihand 167197">
                  <a:extLst>
                    <a:ext uri="{FF2B5EF4-FFF2-40B4-BE49-F238E27FC236}">
                      <a16:creationId xmlns:a16="http://schemas.microsoft.com/office/drawing/2014/main" id="{D5E67AB6-2C2F-9C30-2BB7-994F21BC4B5B}"/>
                    </a:ext>
                  </a:extLst>
                </p:cNvPr>
                <p:cNvPicPr/>
                <p:nvPr/>
              </p:nvPicPr>
              <p:blipFill>
                <a:blip r:embed="rId653"/>
                <a:stretch>
                  <a:fillRect/>
                </a:stretch>
              </p:blipFill>
              <p:spPr>
                <a:xfrm>
                  <a:off x="7017087" y="3943342"/>
                  <a:ext cx="158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67199" name="Freihand 167198">
                  <a:extLst>
                    <a:ext uri="{FF2B5EF4-FFF2-40B4-BE49-F238E27FC236}">
                      <a16:creationId xmlns:a16="http://schemas.microsoft.com/office/drawing/2014/main" id="{648666B9-7BC7-DE41-1FC4-B4FE2E2729E2}"/>
                    </a:ext>
                  </a:extLst>
                </p14:cNvPr>
                <p14:cNvContentPartPr/>
                <p14:nvPr/>
              </p14:nvContentPartPr>
              <p14:xfrm>
                <a:off x="7310487" y="3857662"/>
                <a:ext cx="24480" cy="200880"/>
              </p14:xfrm>
            </p:contentPart>
          </mc:Choice>
          <mc:Fallback xmlns="">
            <p:pic>
              <p:nvPicPr>
                <p:cNvPr id="167199" name="Freihand 167198">
                  <a:extLst>
                    <a:ext uri="{FF2B5EF4-FFF2-40B4-BE49-F238E27FC236}">
                      <a16:creationId xmlns:a16="http://schemas.microsoft.com/office/drawing/2014/main" id="{648666B9-7BC7-DE41-1FC4-B4FE2E2729E2}"/>
                    </a:ext>
                  </a:extLst>
                </p:cNvPr>
                <p:cNvPicPr/>
                <p:nvPr/>
              </p:nvPicPr>
              <p:blipFill>
                <a:blip r:embed="rId655"/>
                <a:stretch>
                  <a:fillRect/>
                </a:stretch>
              </p:blipFill>
              <p:spPr>
                <a:xfrm>
                  <a:off x="7301847" y="3848662"/>
                  <a:ext cx="42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67200" name="Freihand 167199">
                  <a:extLst>
                    <a:ext uri="{FF2B5EF4-FFF2-40B4-BE49-F238E27FC236}">
                      <a16:creationId xmlns:a16="http://schemas.microsoft.com/office/drawing/2014/main" id="{5689CC23-D36D-E6C1-4377-7CD766A0E47B}"/>
                    </a:ext>
                  </a:extLst>
                </p14:cNvPr>
                <p14:cNvContentPartPr/>
                <p14:nvPr/>
              </p14:nvContentPartPr>
              <p14:xfrm>
                <a:off x="7300767" y="4117582"/>
                <a:ext cx="6120" cy="4680"/>
              </p14:xfrm>
            </p:contentPart>
          </mc:Choice>
          <mc:Fallback xmlns="">
            <p:pic>
              <p:nvPicPr>
                <p:cNvPr id="167200" name="Freihand 167199">
                  <a:extLst>
                    <a:ext uri="{FF2B5EF4-FFF2-40B4-BE49-F238E27FC236}">
                      <a16:creationId xmlns:a16="http://schemas.microsoft.com/office/drawing/2014/main" id="{5689CC23-D36D-E6C1-4377-7CD766A0E47B}"/>
                    </a:ext>
                  </a:extLst>
                </p:cNvPr>
                <p:cNvPicPr/>
                <p:nvPr/>
              </p:nvPicPr>
              <p:blipFill>
                <a:blip r:embed="rId112"/>
                <a:stretch>
                  <a:fillRect/>
                </a:stretch>
              </p:blipFill>
              <p:spPr>
                <a:xfrm>
                  <a:off x="7292127" y="4108942"/>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67204" name="Freihand 167203">
                  <a:extLst>
                    <a:ext uri="{FF2B5EF4-FFF2-40B4-BE49-F238E27FC236}">
                      <a16:creationId xmlns:a16="http://schemas.microsoft.com/office/drawing/2014/main" id="{61B1B716-8285-BC23-39C1-F3C6D36D5FF5}"/>
                    </a:ext>
                  </a:extLst>
                </p14:cNvPr>
                <p14:cNvContentPartPr/>
                <p14:nvPr/>
              </p14:nvContentPartPr>
              <p14:xfrm>
                <a:off x="108687" y="4308022"/>
                <a:ext cx="276480" cy="172080"/>
              </p14:xfrm>
            </p:contentPart>
          </mc:Choice>
          <mc:Fallback xmlns="">
            <p:pic>
              <p:nvPicPr>
                <p:cNvPr id="167204" name="Freihand 167203">
                  <a:extLst>
                    <a:ext uri="{FF2B5EF4-FFF2-40B4-BE49-F238E27FC236}">
                      <a16:creationId xmlns:a16="http://schemas.microsoft.com/office/drawing/2014/main" id="{61B1B716-8285-BC23-39C1-F3C6D36D5FF5}"/>
                    </a:ext>
                  </a:extLst>
                </p:cNvPr>
                <p:cNvPicPr/>
                <p:nvPr/>
              </p:nvPicPr>
              <p:blipFill>
                <a:blip r:embed="rId658"/>
                <a:stretch>
                  <a:fillRect/>
                </a:stretch>
              </p:blipFill>
              <p:spPr>
                <a:xfrm>
                  <a:off x="100047" y="4299022"/>
                  <a:ext cx="294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67205" name="Freihand 167204">
                  <a:extLst>
                    <a:ext uri="{FF2B5EF4-FFF2-40B4-BE49-F238E27FC236}">
                      <a16:creationId xmlns:a16="http://schemas.microsoft.com/office/drawing/2014/main" id="{D595B617-E5CB-CE8B-51B3-079D29F4DDC1}"/>
                    </a:ext>
                  </a:extLst>
                </p14:cNvPr>
                <p14:cNvContentPartPr/>
                <p14:nvPr/>
              </p14:nvContentPartPr>
              <p14:xfrm>
                <a:off x="472647" y="4272022"/>
                <a:ext cx="140040" cy="191160"/>
              </p14:xfrm>
            </p:contentPart>
          </mc:Choice>
          <mc:Fallback xmlns="">
            <p:pic>
              <p:nvPicPr>
                <p:cNvPr id="167205" name="Freihand 167204">
                  <a:extLst>
                    <a:ext uri="{FF2B5EF4-FFF2-40B4-BE49-F238E27FC236}">
                      <a16:creationId xmlns:a16="http://schemas.microsoft.com/office/drawing/2014/main" id="{D595B617-E5CB-CE8B-51B3-079D29F4DDC1}"/>
                    </a:ext>
                  </a:extLst>
                </p:cNvPr>
                <p:cNvPicPr/>
                <p:nvPr/>
              </p:nvPicPr>
              <p:blipFill>
                <a:blip r:embed="rId660"/>
                <a:stretch>
                  <a:fillRect/>
                </a:stretch>
              </p:blipFill>
              <p:spPr>
                <a:xfrm>
                  <a:off x="463647" y="4263022"/>
                  <a:ext cx="157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7206" name="Freihand 167205">
                  <a:extLst>
                    <a:ext uri="{FF2B5EF4-FFF2-40B4-BE49-F238E27FC236}">
                      <a16:creationId xmlns:a16="http://schemas.microsoft.com/office/drawing/2014/main" id="{58C74713-61DC-A6AC-45A1-7675489EB4DD}"/>
                    </a:ext>
                  </a:extLst>
                </p14:cNvPr>
                <p14:cNvContentPartPr/>
                <p14:nvPr/>
              </p14:nvContentPartPr>
              <p14:xfrm>
                <a:off x="680727" y="4357342"/>
                <a:ext cx="100800" cy="86400"/>
              </p14:xfrm>
            </p:contentPart>
          </mc:Choice>
          <mc:Fallback xmlns="">
            <p:pic>
              <p:nvPicPr>
                <p:cNvPr id="167206" name="Freihand 167205">
                  <a:extLst>
                    <a:ext uri="{FF2B5EF4-FFF2-40B4-BE49-F238E27FC236}">
                      <a16:creationId xmlns:a16="http://schemas.microsoft.com/office/drawing/2014/main" id="{58C74713-61DC-A6AC-45A1-7675489EB4DD}"/>
                    </a:ext>
                  </a:extLst>
                </p:cNvPr>
                <p:cNvPicPr/>
                <p:nvPr/>
              </p:nvPicPr>
              <p:blipFill>
                <a:blip r:embed="rId662"/>
                <a:stretch>
                  <a:fillRect/>
                </a:stretch>
              </p:blipFill>
              <p:spPr>
                <a:xfrm>
                  <a:off x="672087" y="4348702"/>
                  <a:ext cx="118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7207" name="Freihand 167206">
                  <a:extLst>
                    <a:ext uri="{FF2B5EF4-FFF2-40B4-BE49-F238E27FC236}">
                      <a16:creationId xmlns:a16="http://schemas.microsoft.com/office/drawing/2014/main" id="{3EFAC170-8408-6AB7-423F-A153F0A81C0C}"/>
                    </a:ext>
                  </a:extLst>
                </p14:cNvPr>
                <p14:cNvContentPartPr/>
                <p14:nvPr/>
              </p14:nvContentPartPr>
              <p14:xfrm>
                <a:off x="809247" y="4274182"/>
                <a:ext cx="231840" cy="189360"/>
              </p14:xfrm>
            </p:contentPart>
          </mc:Choice>
          <mc:Fallback xmlns="">
            <p:pic>
              <p:nvPicPr>
                <p:cNvPr id="167207" name="Freihand 167206">
                  <a:extLst>
                    <a:ext uri="{FF2B5EF4-FFF2-40B4-BE49-F238E27FC236}">
                      <a16:creationId xmlns:a16="http://schemas.microsoft.com/office/drawing/2014/main" id="{3EFAC170-8408-6AB7-423F-A153F0A81C0C}"/>
                    </a:ext>
                  </a:extLst>
                </p:cNvPr>
                <p:cNvPicPr/>
                <p:nvPr/>
              </p:nvPicPr>
              <p:blipFill>
                <a:blip r:embed="rId664"/>
                <a:stretch>
                  <a:fillRect/>
                </a:stretch>
              </p:blipFill>
              <p:spPr>
                <a:xfrm>
                  <a:off x="800607" y="4265182"/>
                  <a:ext cx="249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7208" name="Freihand 167207">
                  <a:extLst>
                    <a:ext uri="{FF2B5EF4-FFF2-40B4-BE49-F238E27FC236}">
                      <a16:creationId xmlns:a16="http://schemas.microsoft.com/office/drawing/2014/main" id="{9EDDFBA1-1795-C12F-4745-84017F5EAC10}"/>
                    </a:ext>
                  </a:extLst>
                </p14:cNvPr>
                <p14:cNvContentPartPr/>
                <p14:nvPr/>
              </p14:nvContentPartPr>
              <p14:xfrm>
                <a:off x="1075647" y="4367062"/>
                <a:ext cx="2160" cy="69480"/>
              </p14:xfrm>
            </p:contentPart>
          </mc:Choice>
          <mc:Fallback xmlns="">
            <p:pic>
              <p:nvPicPr>
                <p:cNvPr id="167208" name="Freihand 167207">
                  <a:extLst>
                    <a:ext uri="{FF2B5EF4-FFF2-40B4-BE49-F238E27FC236}">
                      <a16:creationId xmlns:a16="http://schemas.microsoft.com/office/drawing/2014/main" id="{9EDDFBA1-1795-C12F-4745-84017F5EAC10}"/>
                    </a:ext>
                  </a:extLst>
                </p:cNvPr>
                <p:cNvPicPr/>
                <p:nvPr/>
              </p:nvPicPr>
              <p:blipFill>
                <a:blip r:embed="rId666"/>
                <a:stretch>
                  <a:fillRect/>
                </a:stretch>
              </p:blipFill>
              <p:spPr>
                <a:xfrm>
                  <a:off x="1067007" y="4358422"/>
                  <a:ext cx="19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7209" name="Freihand 167208">
                  <a:extLst>
                    <a:ext uri="{FF2B5EF4-FFF2-40B4-BE49-F238E27FC236}">
                      <a16:creationId xmlns:a16="http://schemas.microsoft.com/office/drawing/2014/main" id="{7154F28C-2251-9D9E-8523-9ADC7323AA66}"/>
                    </a:ext>
                  </a:extLst>
                </p14:cNvPr>
                <p14:cNvContentPartPr/>
                <p14:nvPr/>
              </p14:nvContentPartPr>
              <p14:xfrm>
                <a:off x="1132887" y="4264102"/>
                <a:ext cx="245520" cy="166320"/>
              </p14:xfrm>
            </p:contentPart>
          </mc:Choice>
          <mc:Fallback xmlns="">
            <p:pic>
              <p:nvPicPr>
                <p:cNvPr id="167209" name="Freihand 167208">
                  <a:extLst>
                    <a:ext uri="{FF2B5EF4-FFF2-40B4-BE49-F238E27FC236}">
                      <a16:creationId xmlns:a16="http://schemas.microsoft.com/office/drawing/2014/main" id="{7154F28C-2251-9D9E-8523-9ADC7323AA66}"/>
                    </a:ext>
                  </a:extLst>
                </p:cNvPr>
                <p:cNvPicPr/>
                <p:nvPr/>
              </p:nvPicPr>
              <p:blipFill>
                <a:blip r:embed="rId668"/>
                <a:stretch>
                  <a:fillRect/>
                </a:stretch>
              </p:blipFill>
              <p:spPr>
                <a:xfrm>
                  <a:off x="1123887" y="4255462"/>
                  <a:ext cx="263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7210" name="Freihand 167209">
                  <a:extLst>
                    <a:ext uri="{FF2B5EF4-FFF2-40B4-BE49-F238E27FC236}">
                      <a16:creationId xmlns:a16="http://schemas.microsoft.com/office/drawing/2014/main" id="{B2764338-7B98-5269-87DB-83F01FAB5845}"/>
                    </a:ext>
                  </a:extLst>
                </p14:cNvPr>
                <p14:cNvContentPartPr/>
                <p14:nvPr/>
              </p14:nvContentPartPr>
              <p14:xfrm>
                <a:off x="1140087" y="4203982"/>
                <a:ext cx="275760" cy="205560"/>
              </p14:xfrm>
            </p:contentPart>
          </mc:Choice>
          <mc:Fallback xmlns="">
            <p:pic>
              <p:nvPicPr>
                <p:cNvPr id="167210" name="Freihand 167209">
                  <a:extLst>
                    <a:ext uri="{FF2B5EF4-FFF2-40B4-BE49-F238E27FC236}">
                      <a16:creationId xmlns:a16="http://schemas.microsoft.com/office/drawing/2014/main" id="{B2764338-7B98-5269-87DB-83F01FAB5845}"/>
                    </a:ext>
                  </a:extLst>
                </p:cNvPr>
                <p:cNvPicPr/>
                <p:nvPr/>
              </p:nvPicPr>
              <p:blipFill>
                <a:blip r:embed="rId670"/>
                <a:stretch>
                  <a:fillRect/>
                </a:stretch>
              </p:blipFill>
              <p:spPr>
                <a:xfrm>
                  <a:off x="1131087" y="4195342"/>
                  <a:ext cx="293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7211" name="Freihand 167210">
                  <a:extLst>
                    <a:ext uri="{FF2B5EF4-FFF2-40B4-BE49-F238E27FC236}">
                      <a16:creationId xmlns:a16="http://schemas.microsoft.com/office/drawing/2014/main" id="{DCC856F6-C3B3-EFCD-4EF3-3441B52E2D82}"/>
                    </a:ext>
                  </a:extLst>
                </p14:cNvPr>
                <p14:cNvContentPartPr/>
                <p14:nvPr/>
              </p14:nvContentPartPr>
              <p14:xfrm>
                <a:off x="1621407" y="4259422"/>
                <a:ext cx="136800" cy="153000"/>
              </p14:xfrm>
            </p:contentPart>
          </mc:Choice>
          <mc:Fallback xmlns="">
            <p:pic>
              <p:nvPicPr>
                <p:cNvPr id="167211" name="Freihand 167210">
                  <a:extLst>
                    <a:ext uri="{FF2B5EF4-FFF2-40B4-BE49-F238E27FC236}">
                      <a16:creationId xmlns:a16="http://schemas.microsoft.com/office/drawing/2014/main" id="{DCC856F6-C3B3-EFCD-4EF3-3441B52E2D82}"/>
                    </a:ext>
                  </a:extLst>
                </p:cNvPr>
                <p:cNvPicPr/>
                <p:nvPr/>
              </p:nvPicPr>
              <p:blipFill>
                <a:blip r:embed="rId672"/>
                <a:stretch>
                  <a:fillRect/>
                </a:stretch>
              </p:blipFill>
              <p:spPr>
                <a:xfrm>
                  <a:off x="1612407" y="4250422"/>
                  <a:ext cx="154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212" name="Freihand 167211">
                  <a:extLst>
                    <a:ext uri="{FF2B5EF4-FFF2-40B4-BE49-F238E27FC236}">
                      <a16:creationId xmlns:a16="http://schemas.microsoft.com/office/drawing/2014/main" id="{8C767E43-0111-04A6-2264-23E1767B2D95}"/>
                    </a:ext>
                  </a:extLst>
                </p14:cNvPr>
                <p14:cNvContentPartPr/>
                <p14:nvPr/>
              </p14:nvContentPartPr>
              <p14:xfrm>
                <a:off x="1682607" y="4353382"/>
                <a:ext cx="260280" cy="52920"/>
              </p14:xfrm>
            </p:contentPart>
          </mc:Choice>
          <mc:Fallback xmlns="">
            <p:pic>
              <p:nvPicPr>
                <p:cNvPr id="167212" name="Freihand 167211">
                  <a:extLst>
                    <a:ext uri="{FF2B5EF4-FFF2-40B4-BE49-F238E27FC236}">
                      <a16:creationId xmlns:a16="http://schemas.microsoft.com/office/drawing/2014/main" id="{8C767E43-0111-04A6-2264-23E1767B2D95}"/>
                    </a:ext>
                  </a:extLst>
                </p:cNvPr>
                <p:cNvPicPr/>
                <p:nvPr/>
              </p:nvPicPr>
              <p:blipFill>
                <a:blip r:embed="rId674"/>
                <a:stretch>
                  <a:fillRect/>
                </a:stretch>
              </p:blipFill>
              <p:spPr>
                <a:xfrm>
                  <a:off x="1673967" y="4344382"/>
                  <a:ext cx="277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7213" name="Freihand 167212">
                  <a:extLst>
                    <a:ext uri="{FF2B5EF4-FFF2-40B4-BE49-F238E27FC236}">
                      <a16:creationId xmlns:a16="http://schemas.microsoft.com/office/drawing/2014/main" id="{0BB50AB5-83D1-A828-51DA-B9DD7429F7EB}"/>
                    </a:ext>
                  </a:extLst>
                </p14:cNvPr>
                <p14:cNvContentPartPr/>
                <p14:nvPr/>
              </p14:nvContentPartPr>
              <p14:xfrm>
                <a:off x="1965567" y="4344022"/>
                <a:ext cx="119880" cy="84600"/>
              </p14:xfrm>
            </p:contentPart>
          </mc:Choice>
          <mc:Fallback xmlns="">
            <p:pic>
              <p:nvPicPr>
                <p:cNvPr id="167213" name="Freihand 167212">
                  <a:extLst>
                    <a:ext uri="{FF2B5EF4-FFF2-40B4-BE49-F238E27FC236}">
                      <a16:creationId xmlns:a16="http://schemas.microsoft.com/office/drawing/2014/main" id="{0BB50AB5-83D1-A828-51DA-B9DD7429F7EB}"/>
                    </a:ext>
                  </a:extLst>
                </p:cNvPr>
                <p:cNvPicPr/>
                <p:nvPr/>
              </p:nvPicPr>
              <p:blipFill>
                <a:blip r:embed="rId676"/>
                <a:stretch>
                  <a:fillRect/>
                </a:stretch>
              </p:blipFill>
              <p:spPr>
                <a:xfrm>
                  <a:off x="1956927" y="4335022"/>
                  <a:ext cx="137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7214" name="Freihand 167213">
                  <a:extLst>
                    <a:ext uri="{FF2B5EF4-FFF2-40B4-BE49-F238E27FC236}">
                      <a16:creationId xmlns:a16="http://schemas.microsoft.com/office/drawing/2014/main" id="{ADE34D22-1116-7A6F-94D7-FDBA9E4F23EF}"/>
                    </a:ext>
                  </a:extLst>
                </p14:cNvPr>
                <p14:cNvContentPartPr/>
                <p14:nvPr/>
              </p14:nvContentPartPr>
              <p14:xfrm>
                <a:off x="2115687" y="4359502"/>
                <a:ext cx="321840" cy="79200"/>
              </p14:xfrm>
            </p:contentPart>
          </mc:Choice>
          <mc:Fallback xmlns="">
            <p:pic>
              <p:nvPicPr>
                <p:cNvPr id="167214" name="Freihand 167213">
                  <a:extLst>
                    <a:ext uri="{FF2B5EF4-FFF2-40B4-BE49-F238E27FC236}">
                      <a16:creationId xmlns:a16="http://schemas.microsoft.com/office/drawing/2014/main" id="{ADE34D22-1116-7A6F-94D7-FDBA9E4F23EF}"/>
                    </a:ext>
                  </a:extLst>
                </p:cNvPr>
                <p:cNvPicPr/>
                <p:nvPr/>
              </p:nvPicPr>
              <p:blipFill>
                <a:blip r:embed="rId678"/>
                <a:stretch>
                  <a:fillRect/>
                </a:stretch>
              </p:blipFill>
              <p:spPr>
                <a:xfrm>
                  <a:off x="2107047" y="4350862"/>
                  <a:ext cx="339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7215" name="Freihand 167214">
                  <a:extLst>
                    <a:ext uri="{FF2B5EF4-FFF2-40B4-BE49-F238E27FC236}">
                      <a16:creationId xmlns:a16="http://schemas.microsoft.com/office/drawing/2014/main" id="{06D96C0D-FA8D-2304-24D2-DD3DCD4D81F1}"/>
                    </a:ext>
                  </a:extLst>
                </p14:cNvPr>
                <p14:cNvContentPartPr/>
                <p14:nvPr/>
              </p14:nvContentPartPr>
              <p14:xfrm>
                <a:off x="2377767" y="4315942"/>
                <a:ext cx="14400" cy="10080"/>
              </p14:xfrm>
            </p:contentPart>
          </mc:Choice>
          <mc:Fallback xmlns="">
            <p:pic>
              <p:nvPicPr>
                <p:cNvPr id="167215" name="Freihand 167214">
                  <a:extLst>
                    <a:ext uri="{FF2B5EF4-FFF2-40B4-BE49-F238E27FC236}">
                      <a16:creationId xmlns:a16="http://schemas.microsoft.com/office/drawing/2014/main" id="{06D96C0D-FA8D-2304-24D2-DD3DCD4D81F1}"/>
                    </a:ext>
                  </a:extLst>
                </p:cNvPr>
                <p:cNvPicPr/>
                <p:nvPr/>
              </p:nvPicPr>
              <p:blipFill>
                <a:blip r:embed="rId276"/>
                <a:stretch>
                  <a:fillRect/>
                </a:stretch>
              </p:blipFill>
              <p:spPr>
                <a:xfrm>
                  <a:off x="2369127" y="4307302"/>
                  <a:ext cx="32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67216" name="Freihand 167215">
                  <a:extLst>
                    <a:ext uri="{FF2B5EF4-FFF2-40B4-BE49-F238E27FC236}">
                      <a16:creationId xmlns:a16="http://schemas.microsoft.com/office/drawing/2014/main" id="{8120EE5C-3139-C6CA-5DE0-36B9CDD645E4}"/>
                    </a:ext>
                  </a:extLst>
                </p14:cNvPr>
                <p14:cNvContentPartPr/>
                <p14:nvPr/>
              </p14:nvContentPartPr>
              <p14:xfrm>
                <a:off x="3065367" y="4245382"/>
                <a:ext cx="137520" cy="116280"/>
              </p14:xfrm>
            </p:contentPart>
          </mc:Choice>
          <mc:Fallback xmlns="">
            <p:pic>
              <p:nvPicPr>
                <p:cNvPr id="167216" name="Freihand 167215">
                  <a:extLst>
                    <a:ext uri="{FF2B5EF4-FFF2-40B4-BE49-F238E27FC236}">
                      <a16:creationId xmlns:a16="http://schemas.microsoft.com/office/drawing/2014/main" id="{8120EE5C-3139-C6CA-5DE0-36B9CDD645E4}"/>
                    </a:ext>
                  </a:extLst>
                </p:cNvPr>
                <p:cNvPicPr/>
                <p:nvPr/>
              </p:nvPicPr>
              <p:blipFill>
                <a:blip r:embed="rId681"/>
                <a:stretch>
                  <a:fillRect/>
                </a:stretch>
              </p:blipFill>
              <p:spPr>
                <a:xfrm>
                  <a:off x="3056727" y="4236742"/>
                  <a:ext cx="155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67217" name="Freihand 167216">
                  <a:extLst>
                    <a:ext uri="{FF2B5EF4-FFF2-40B4-BE49-F238E27FC236}">
                      <a16:creationId xmlns:a16="http://schemas.microsoft.com/office/drawing/2014/main" id="{E58938B1-BB65-D656-CFD6-902409EF7242}"/>
                    </a:ext>
                  </a:extLst>
                </p14:cNvPr>
                <p14:cNvContentPartPr/>
                <p14:nvPr/>
              </p14:nvContentPartPr>
              <p14:xfrm>
                <a:off x="3254007" y="4200742"/>
                <a:ext cx="66960" cy="158760"/>
              </p14:xfrm>
            </p:contentPart>
          </mc:Choice>
          <mc:Fallback xmlns="">
            <p:pic>
              <p:nvPicPr>
                <p:cNvPr id="167217" name="Freihand 167216">
                  <a:extLst>
                    <a:ext uri="{FF2B5EF4-FFF2-40B4-BE49-F238E27FC236}">
                      <a16:creationId xmlns:a16="http://schemas.microsoft.com/office/drawing/2014/main" id="{E58938B1-BB65-D656-CFD6-902409EF7242}"/>
                    </a:ext>
                  </a:extLst>
                </p:cNvPr>
                <p:cNvPicPr/>
                <p:nvPr/>
              </p:nvPicPr>
              <p:blipFill>
                <a:blip r:embed="rId683"/>
                <a:stretch>
                  <a:fillRect/>
                </a:stretch>
              </p:blipFill>
              <p:spPr>
                <a:xfrm>
                  <a:off x="3245007" y="4191742"/>
                  <a:ext cx="84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67218" name="Freihand 167217">
                  <a:extLst>
                    <a:ext uri="{FF2B5EF4-FFF2-40B4-BE49-F238E27FC236}">
                      <a16:creationId xmlns:a16="http://schemas.microsoft.com/office/drawing/2014/main" id="{7604643E-EF5A-01AC-C068-71B10C4A7D12}"/>
                    </a:ext>
                  </a:extLst>
                </p14:cNvPr>
                <p14:cNvContentPartPr/>
                <p14:nvPr/>
              </p14:nvContentPartPr>
              <p14:xfrm>
                <a:off x="3360207" y="4243942"/>
                <a:ext cx="119880" cy="150120"/>
              </p14:xfrm>
            </p:contentPart>
          </mc:Choice>
          <mc:Fallback xmlns="">
            <p:pic>
              <p:nvPicPr>
                <p:cNvPr id="167218" name="Freihand 167217">
                  <a:extLst>
                    <a:ext uri="{FF2B5EF4-FFF2-40B4-BE49-F238E27FC236}">
                      <a16:creationId xmlns:a16="http://schemas.microsoft.com/office/drawing/2014/main" id="{7604643E-EF5A-01AC-C068-71B10C4A7D12}"/>
                    </a:ext>
                  </a:extLst>
                </p:cNvPr>
                <p:cNvPicPr/>
                <p:nvPr/>
              </p:nvPicPr>
              <p:blipFill>
                <a:blip r:embed="rId685"/>
                <a:stretch>
                  <a:fillRect/>
                </a:stretch>
              </p:blipFill>
              <p:spPr>
                <a:xfrm>
                  <a:off x="3351567" y="4234942"/>
                  <a:ext cx="137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67219" name="Freihand 167218">
                  <a:extLst>
                    <a:ext uri="{FF2B5EF4-FFF2-40B4-BE49-F238E27FC236}">
                      <a16:creationId xmlns:a16="http://schemas.microsoft.com/office/drawing/2014/main" id="{CE10414B-D0E2-8F4E-5651-776F96635C7F}"/>
                    </a:ext>
                  </a:extLst>
                </p14:cNvPr>
                <p14:cNvContentPartPr/>
                <p14:nvPr/>
              </p14:nvContentPartPr>
              <p14:xfrm>
                <a:off x="3031887" y="4176262"/>
                <a:ext cx="569880" cy="224640"/>
              </p14:xfrm>
            </p:contentPart>
          </mc:Choice>
          <mc:Fallback xmlns="">
            <p:pic>
              <p:nvPicPr>
                <p:cNvPr id="167219" name="Freihand 167218">
                  <a:extLst>
                    <a:ext uri="{FF2B5EF4-FFF2-40B4-BE49-F238E27FC236}">
                      <a16:creationId xmlns:a16="http://schemas.microsoft.com/office/drawing/2014/main" id="{CE10414B-D0E2-8F4E-5651-776F96635C7F}"/>
                    </a:ext>
                  </a:extLst>
                </p:cNvPr>
                <p:cNvPicPr/>
                <p:nvPr/>
              </p:nvPicPr>
              <p:blipFill>
                <a:blip r:embed="rId687"/>
                <a:stretch>
                  <a:fillRect/>
                </a:stretch>
              </p:blipFill>
              <p:spPr>
                <a:xfrm>
                  <a:off x="3022887" y="4167622"/>
                  <a:ext cx="587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67220" name="Freihand 167219">
                  <a:extLst>
                    <a:ext uri="{FF2B5EF4-FFF2-40B4-BE49-F238E27FC236}">
                      <a16:creationId xmlns:a16="http://schemas.microsoft.com/office/drawing/2014/main" id="{707FABE3-D93E-D286-ECD9-88097AD74894}"/>
                    </a:ext>
                  </a:extLst>
                </p14:cNvPr>
                <p14:cNvContentPartPr/>
                <p14:nvPr/>
              </p14:nvContentPartPr>
              <p14:xfrm>
                <a:off x="3253287" y="4432582"/>
                <a:ext cx="131760" cy="62640"/>
              </p14:xfrm>
            </p:contentPart>
          </mc:Choice>
          <mc:Fallback xmlns="">
            <p:pic>
              <p:nvPicPr>
                <p:cNvPr id="167220" name="Freihand 167219">
                  <a:extLst>
                    <a:ext uri="{FF2B5EF4-FFF2-40B4-BE49-F238E27FC236}">
                      <a16:creationId xmlns:a16="http://schemas.microsoft.com/office/drawing/2014/main" id="{707FABE3-D93E-D286-ECD9-88097AD74894}"/>
                    </a:ext>
                  </a:extLst>
                </p:cNvPr>
                <p:cNvPicPr/>
                <p:nvPr/>
              </p:nvPicPr>
              <p:blipFill>
                <a:blip r:embed="rId689"/>
                <a:stretch>
                  <a:fillRect/>
                </a:stretch>
              </p:blipFill>
              <p:spPr>
                <a:xfrm>
                  <a:off x="3244647" y="4423942"/>
                  <a:ext cx="149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67221" name="Freihand 167220">
                  <a:extLst>
                    <a:ext uri="{FF2B5EF4-FFF2-40B4-BE49-F238E27FC236}">
                      <a16:creationId xmlns:a16="http://schemas.microsoft.com/office/drawing/2014/main" id="{A47AF342-DCB3-0BD3-BCC2-C40D43BB84B1}"/>
                    </a:ext>
                  </a:extLst>
                </p14:cNvPr>
                <p14:cNvContentPartPr/>
                <p14:nvPr/>
              </p14:nvContentPartPr>
              <p14:xfrm>
                <a:off x="3311247" y="4414582"/>
                <a:ext cx="99360" cy="170280"/>
              </p14:xfrm>
            </p:contentPart>
          </mc:Choice>
          <mc:Fallback xmlns="">
            <p:pic>
              <p:nvPicPr>
                <p:cNvPr id="167221" name="Freihand 167220">
                  <a:extLst>
                    <a:ext uri="{FF2B5EF4-FFF2-40B4-BE49-F238E27FC236}">
                      <a16:creationId xmlns:a16="http://schemas.microsoft.com/office/drawing/2014/main" id="{A47AF342-DCB3-0BD3-BCC2-C40D43BB84B1}"/>
                    </a:ext>
                  </a:extLst>
                </p:cNvPr>
                <p:cNvPicPr/>
                <p:nvPr/>
              </p:nvPicPr>
              <p:blipFill>
                <a:blip r:embed="rId691"/>
                <a:stretch>
                  <a:fillRect/>
                </a:stretch>
              </p:blipFill>
              <p:spPr>
                <a:xfrm>
                  <a:off x="3302247" y="4405942"/>
                  <a:ext cx="117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67223" name="Freihand 167222">
                  <a:extLst>
                    <a:ext uri="{FF2B5EF4-FFF2-40B4-BE49-F238E27FC236}">
                      <a16:creationId xmlns:a16="http://schemas.microsoft.com/office/drawing/2014/main" id="{97407613-8191-5724-22EB-C8D8EF59A716}"/>
                    </a:ext>
                  </a:extLst>
                </p14:cNvPr>
                <p14:cNvContentPartPr/>
                <p14:nvPr/>
              </p14:nvContentPartPr>
              <p14:xfrm>
                <a:off x="1076367" y="4514662"/>
                <a:ext cx="84600" cy="112680"/>
              </p14:xfrm>
            </p:contentPart>
          </mc:Choice>
          <mc:Fallback xmlns="">
            <p:pic>
              <p:nvPicPr>
                <p:cNvPr id="167223" name="Freihand 167222">
                  <a:extLst>
                    <a:ext uri="{FF2B5EF4-FFF2-40B4-BE49-F238E27FC236}">
                      <a16:creationId xmlns:a16="http://schemas.microsoft.com/office/drawing/2014/main" id="{97407613-8191-5724-22EB-C8D8EF59A716}"/>
                    </a:ext>
                  </a:extLst>
                </p:cNvPr>
                <p:cNvPicPr/>
                <p:nvPr/>
              </p:nvPicPr>
              <p:blipFill>
                <a:blip r:embed="rId693"/>
                <a:stretch>
                  <a:fillRect/>
                </a:stretch>
              </p:blipFill>
              <p:spPr>
                <a:xfrm>
                  <a:off x="1067367" y="4506022"/>
                  <a:ext cx="102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67224" name="Freihand 167223">
                  <a:extLst>
                    <a:ext uri="{FF2B5EF4-FFF2-40B4-BE49-F238E27FC236}">
                      <a16:creationId xmlns:a16="http://schemas.microsoft.com/office/drawing/2014/main" id="{85857A53-28FA-28DE-9FAD-ACB95A548B09}"/>
                    </a:ext>
                  </a:extLst>
                </p14:cNvPr>
                <p14:cNvContentPartPr/>
                <p14:nvPr/>
              </p14:nvContentPartPr>
              <p14:xfrm>
                <a:off x="1194807" y="4479742"/>
                <a:ext cx="171720" cy="267480"/>
              </p14:xfrm>
            </p:contentPart>
          </mc:Choice>
          <mc:Fallback xmlns="">
            <p:pic>
              <p:nvPicPr>
                <p:cNvPr id="167224" name="Freihand 167223">
                  <a:extLst>
                    <a:ext uri="{FF2B5EF4-FFF2-40B4-BE49-F238E27FC236}">
                      <a16:creationId xmlns:a16="http://schemas.microsoft.com/office/drawing/2014/main" id="{85857A53-28FA-28DE-9FAD-ACB95A548B09}"/>
                    </a:ext>
                  </a:extLst>
                </p:cNvPr>
                <p:cNvPicPr/>
                <p:nvPr/>
              </p:nvPicPr>
              <p:blipFill>
                <a:blip r:embed="rId695"/>
                <a:stretch>
                  <a:fillRect/>
                </a:stretch>
              </p:blipFill>
              <p:spPr>
                <a:xfrm>
                  <a:off x="1185807" y="4471102"/>
                  <a:ext cx="189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67225" name="Freihand 167224">
                  <a:extLst>
                    <a:ext uri="{FF2B5EF4-FFF2-40B4-BE49-F238E27FC236}">
                      <a16:creationId xmlns:a16="http://schemas.microsoft.com/office/drawing/2014/main" id="{CB214FDC-9D21-4B60-0E2B-0565AEF8C532}"/>
                    </a:ext>
                  </a:extLst>
                </p14:cNvPr>
                <p14:cNvContentPartPr/>
                <p14:nvPr/>
              </p14:nvContentPartPr>
              <p14:xfrm>
                <a:off x="1407927" y="4609702"/>
                <a:ext cx="2520" cy="2880"/>
              </p14:xfrm>
            </p:contentPart>
          </mc:Choice>
          <mc:Fallback xmlns="">
            <p:pic>
              <p:nvPicPr>
                <p:cNvPr id="167225" name="Freihand 167224">
                  <a:extLst>
                    <a:ext uri="{FF2B5EF4-FFF2-40B4-BE49-F238E27FC236}">
                      <a16:creationId xmlns:a16="http://schemas.microsoft.com/office/drawing/2014/main" id="{CB214FDC-9D21-4B60-0E2B-0565AEF8C532}"/>
                    </a:ext>
                  </a:extLst>
                </p:cNvPr>
                <p:cNvPicPr/>
                <p:nvPr/>
              </p:nvPicPr>
              <p:blipFill>
                <a:blip r:embed="rId112"/>
                <a:stretch>
                  <a:fillRect/>
                </a:stretch>
              </p:blipFill>
              <p:spPr>
                <a:xfrm>
                  <a:off x="1398927" y="4600702"/>
                  <a:ext cx="20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67226" name="Freihand 167225">
                  <a:extLst>
                    <a:ext uri="{FF2B5EF4-FFF2-40B4-BE49-F238E27FC236}">
                      <a16:creationId xmlns:a16="http://schemas.microsoft.com/office/drawing/2014/main" id="{C51880DA-4A95-5EF6-482B-CB8E9CB15BF9}"/>
                    </a:ext>
                  </a:extLst>
                </p14:cNvPr>
                <p14:cNvContentPartPr/>
                <p14:nvPr/>
              </p14:nvContentPartPr>
              <p14:xfrm>
                <a:off x="1478847" y="4476502"/>
                <a:ext cx="131760" cy="137880"/>
              </p14:xfrm>
            </p:contentPart>
          </mc:Choice>
          <mc:Fallback xmlns="">
            <p:pic>
              <p:nvPicPr>
                <p:cNvPr id="167226" name="Freihand 167225">
                  <a:extLst>
                    <a:ext uri="{FF2B5EF4-FFF2-40B4-BE49-F238E27FC236}">
                      <a16:creationId xmlns:a16="http://schemas.microsoft.com/office/drawing/2014/main" id="{C51880DA-4A95-5EF6-482B-CB8E9CB15BF9}"/>
                    </a:ext>
                  </a:extLst>
                </p:cNvPr>
                <p:cNvPicPr/>
                <p:nvPr/>
              </p:nvPicPr>
              <p:blipFill>
                <a:blip r:embed="rId698"/>
                <a:stretch>
                  <a:fillRect/>
                </a:stretch>
              </p:blipFill>
              <p:spPr>
                <a:xfrm>
                  <a:off x="1469847" y="4467862"/>
                  <a:ext cx="149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7227" name="Freihand 167226">
                  <a:extLst>
                    <a:ext uri="{FF2B5EF4-FFF2-40B4-BE49-F238E27FC236}">
                      <a16:creationId xmlns:a16="http://schemas.microsoft.com/office/drawing/2014/main" id="{1BD19D97-CFA8-ABF6-4B1B-587260B63AA1}"/>
                    </a:ext>
                  </a:extLst>
                </p14:cNvPr>
                <p14:cNvContentPartPr/>
                <p14:nvPr/>
              </p14:nvContentPartPr>
              <p14:xfrm>
                <a:off x="1643727" y="4536982"/>
                <a:ext cx="180720" cy="67320"/>
              </p14:xfrm>
            </p:contentPart>
          </mc:Choice>
          <mc:Fallback xmlns="">
            <p:pic>
              <p:nvPicPr>
                <p:cNvPr id="167227" name="Freihand 167226">
                  <a:extLst>
                    <a:ext uri="{FF2B5EF4-FFF2-40B4-BE49-F238E27FC236}">
                      <a16:creationId xmlns:a16="http://schemas.microsoft.com/office/drawing/2014/main" id="{1BD19D97-CFA8-ABF6-4B1B-587260B63AA1}"/>
                    </a:ext>
                  </a:extLst>
                </p:cNvPr>
                <p:cNvPicPr/>
                <p:nvPr/>
              </p:nvPicPr>
              <p:blipFill>
                <a:blip r:embed="rId700"/>
                <a:stretch>
                  <a:fillRect/>
                </a:stretch>
              </p:blipFill>
              <p:spPr>
                <a:xfrm>
                  <a:off x="1634727" y="4527982"/>
                  <a:ext cx="19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7228" name="Freihand 167227">
                  <a:extLst>
                    <a:ext uri="{FF2B5EF4-FFF2-40B4-BE49-F238E27FC236}">
                      <a16:creationId xmlns:a16="http://schemas.microsoft.com/office/drawing/2014/main" id="{49AE33F1-788B-311C-B2E3-A18524E2B88F}"/>
                    </a:ext>
                  </a:extLst>
                </p14:cNvPr>
                <p14:cNvContentPartPr/>
                <p14:nvPr/>
              </p14:nvContentPartPr>
              <p14:xfrm>
                <a:off x="1844607" y="4423942"/>
                <a:ext cx="98640" cy="185040"/>
              </p14:xfrm>
            </p:contentPart>
          </mc:Choice>
          <mc:Fallback xmlns="">
            <p:pic>
              <p:nvPicPr>
                <p:cNvPr id="167228" name="Freihand 167227">
                  <a:extLst>
                    <a:ext uri="{FF2B5EF4-FFF2-40B4-BE49-F238E27FC236}">
                      <a16:creationId xmlns:a16="http://schemas.microsoft.com/office/drawing/2014/main" id="{49AE33F1-788B-311C-B2E3-A18524E2B88F}"/>
                    </a:ext>
                  </a:extLst>
                </p:cNvPr>
                <p:cNvPicPr/>
                <p:nvPr/>
              </p:nvPicPr>
              <p:blipFill>
                <a:blip r:embed="rId702"/>
                <a:stretch>
                  <a:fillRect/>
                </a:stretch>
              </p:blipFill>
              <p:spPr>
                <a:xfrm>
                  <a:off x="1835967" y="4415302"/>
                  <a:ext cx="116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67229" name="Freihand 167228">
                  <a:extLst>
                    <a:ext uri="{FF2B5EF4-FFF2-40B4-BE49-F238E27FC236}">
                      <a16:creationId xmlns:a16="http://schemas.microsoft.com/office/drawing/2014/main" id="{84B8A5AA-FF55-AA33-3DEB-C17A776D97BB}"/>
                    </a:ext>
                  </a:extLst>
                </p14:cNvPr>
                <p14:cNvContentPartPr/>
                <p14:nvPr/>
              </p14:nvContentPartPr>
              <p14:xfrm>
                <a:off x="1936047" y="4518982"/>
                <a:ext cx="93240" cy="98640"/>
              </p14:xfrm>
            </p:contentPart>
          </mc:Choice>
          <mc:Fallback xmlns="">
            <p:pic>
              <p:nvPicPr>
                <p:cNvPr id="167229" name="Freihand 167228">
                  <a:extLst>
                    <a:ext uri="{FF2B5EF4-FFF2-40B4-BE49-F238E27FC236}">
                      <a16:creationId xmlns:a16="http://schemas.microsoft.com/office/drawing/2014/main" id="{84B8A5AA-FF55-AA33-3DEB-C17A776D97BB}"/>
                    </a:ext>
                  </a:extLst>
                </p:cNvPr>
                <p:cNvPicPr/>
                <p:nvPr/>
              </p:nvPicPr>
              <p:blipFill>
                <a:blip r:embed="rId704"/>
                <a:stretch>
                  <a:fillRect/>
                </a:stretch>
              </p:blipFill>
              <p:spPr>
                <a:xfrm>
                  <a:off x="1927407" y="4509982"/>
                  <a:ext cx="110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67230" name="Freihand 167229">
                  <a:extLst>
                    <a:ext uri="{FF2B5EF4-FFF2-40B4-BE49-F238E27FC236}">
                      <a16:creationId xmlns:a16="http://schemas.microsoft.com/office/drawing/2014/main" id="{2576D9BE-207E-FFF1-64C0-4093CAEBD9CE}"/>
                    </a:ext>
                  </a:extLst>
                </p14:cNvPr>
                <p14:cNvContentPartPr/>
                <p14:nvPr/>
              </p14:nvContentPartPr>
              <p14:xfrm>
                <a:off x="2057727" y="4501342"/>
                <a:ext cx="151560" cy="115560"/>
              </p14:xfrm>
            </p:contentPart>
          </mc:Choice>
          <mc:Fallback xmlns="">
            <p:pic>
              <p:nvPicPr>
                <p:cNvPr id="167230" name="Freihand 167229">
                  <a:extLst>
                    <a:ext uri="{FF2B5EF4-FFF2-40B4-BE49-F238E27FC236}">
                      <a16:creationId xmlns:a16="http://schemas.microsoft.com/office/drawing/2014/main" id="{2576D9BE-207E-FFF1-64C0-4093CAEBD9CE}"/>
                    </a:ext>
                  </a:extLst>
                </p:cNvPr>
                <p:cNvPicPr/>
                <p:nvPr/>
              </p:nvPicPr>
              <p:blipFill>
                <a:blip r:embed="rId706"/>
                <a:stretch>
                  <a:fillRect/>
                </a:stretch>
              </p:blipFill>
              <p:spPr>
                <a:xfrm>
                  <a:off x="2049087" y="4492342"/>
                  <a:ext cx="169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67231" name="Freihand 167230">
                  <a:extLst>
                    <a:ext uri="{FF2B5EF4-FFF2-40B4-BE49-F238E27FC236}">
                      <a16:creationId xmlns:a16="http://schemas.microsoft.com/office/drawing/2014/main" id="{9C4F4A3F-5384-171F-83DB-A84322E09EF9}"/>
                    </a:ext>
                  </a:extLst>
                </p14:cNvPr>
                <p14:cNvContentPartPr/>
                <p14:nvPr/>
              </p14:nvContentPartPr>
              <p14:xfrm>
                <a:off x="2168967" y="4436542"/>
                <a:ext cx="71280" cy="173160"/>
              </p14:xfrm>
            </p:contentPart>
          </mc:Choice>
          <mc:Fallback xmlns="">
            <p:pic>
              <p:nvPicPr>
                <p:cNvPr id="167231" name="Freihand 167230">
                  <a:extLst>
                    <a:ext uri="{FF2B5EF4-FFF2-40B4-BE49-F238E27FC236}">
                      <a16:creationId xmlns:a16="http://schemas.microsoft.com/office/drawing/2014/main" id="{9C4F4A3F-5384-171F-83DB-A84322E09EF9}"/>
                    </a:ext>
                  </a:extLst>
                </p:cNvPr>
                <p:cNvPicPr/>
                <p:nvPr/>
              </p:nvPicPr>
              <p:blipFill>
                <a:blip r:embed="rId708"/>
                <a:stretch>
                  <a:fillRect/>
                </a:stretch>
              </p:blipFill>
              <p:spPr>
                <a:xfrm>
                  <a:off x="2159967" y="4427902"/>
                  <a:ext cx="88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67232" name="Freihand 167231">
                  <a:extLst>
                    <a:ext uri="{FF2B5EF4-FFF2-40B4-BE49-F238E27FC236}">
                      <a16:creationId xmlns:a16="http://schemas.microsoft.com/office/drawing/2014/main" id="{6056A079-9565-1E7D-1482-70C350C3525A}"/>
                    </a:ext>
                  </a:extLst>
                </p14:cNvPr>
                <p14:cNvContentPartPr/>
                <p14:nvPr/>
              </p14:nvContentPartPr>
              <p14:xfrm>
                <a:off x="2294247" y="4525102"/>
                <a:ext cx="53640" cy="86400"/>
              </p14:xfrm>
            </p:contentPart>
          </mc:Choice>
          <mc:Fallback xmlns="">
            <p:pic>
              <p:nvPicPr>
                <p:cNvPr id="167232" name="Freihand 167231">
                  <a:extLst>
                    <a:ext uri="{FF2B5EF4-FFF2-40B4-BE49-F238E27FC236}">
                      <a16:creationId xmlns:a16="http://schemas.microsoft.com/office/drawing/2014/main" id="{6056A079-9565-1E7D-1482-70C350C3525A}"/>
                    </a:ext>
                  </a:extLst>
                </p:cNvPr>
                <p:cNvPicPr/>
                <p:nvPr/>
              </p:nvPicPr>
              <p:blipFill>
                <a:blip r:embed="rId710"/>
                <a:stretch>
                  <a:fillRect/>
                </a:stretch>
              </p:blipFill>
              <p:spPr>
                <a:xfrm>
                  <a:off x="2285247" y="4516462"/>
                  <a:ext cx="71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67233" name="Freihand 167232">
                  <a:extLst>
                    <a:ext uri="{FF2B5EF4-FFF2-40B4-BE49-F238E27FC236}">
                      <a16:creationId xmlns:a16="http://schemas.microsoft.com/office/drawing/2014/main" id="{BC687F18-0E44-39B7-6C43-AA6246D40D98}"/>
                    </a:ext>
                  </a:extLst>
                </p14:cNvPr>
                <p14:cNvContentPartPr/>
                <p14:nvPr/>
              </p14:nvContentPartPr>
              <p14:xfrm>
                <a:off x="2380647" y="4416742"/>
                <a:ext cx="132120" cy="226440"/>
              </p14:xfrm>
            </p:contentPart>
          </mc:Choice>
          <mc:Fallback xmlns="">
            <p:pic>
              <p:nvPicPr>
                <p:cNvPr id="167233" name="Freihand 167232">
                  <a:extLst>
                    <a:ext uri="{FF2B5EF4-FFF2-40B4-BE49-F238E27FC236}">
                      <a16:creationId xmlns:a16="http://schemas.microsoft.com/office/drawing/2014/main" id="{BC687F18-0E44-39B7-6C43-AA6246D40D98}"/>
                    </a:ext>
                  </a:extLst>
                </p:cNvPr>
                <p:cNvPicPr/>
                <p:nvPr/>
              </p:nvPicPr>
              <p:blipFill>
                <a:blip r:embed="rId712"/>
                <a:stretch>
                  <a:fillRect/>
                </a:stretch>
              </p:blipFill>
              <p:spPr>
                <a:xfrm>
                  <a:off x="2372007" y="4408102"/>
                  <a:ext cx="149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67234" name="Freihand 167233">
                  <a:extLst>
                    <a:ext uri="{FF2B5EF4-FFF2-40B4-BE49-F238E27FC236}">
                      <a16:creationId xmlns:a16="http://schemas.microsoft.com/office/drawing/2014/main" id="{4C40AC94-DC94-8B48-DB16-0FBB15EE9C50}"/>
                    </a:ext>
                  </a:extLst>
                </p14:cNvPr>
                <p14:cNvContentPartPr/>
                <p14:nvPr/>
              </p14:nvContentPartPr>
              <p14:xfrm>
                <a:off x="2353647" y="4443022"/>
                <a:ext cx="219600" cy="184680"/>
              </p14:xfrm>
            </p:contentPart>
          </mc:Choice>
          <mc:Fallback xmlns="">
            <p:pic>
              <p:nvPicPr>
                <p:cNvPr id="167234" name="Freihand 167233">
                  <a:extLst>
                    <a:ext uri="{FF2B5EF4-FFF2-40B4-BE49-F238E27FC236}">
                      <a16:creationId xmlns:a16="http://schemas.microsoft.com/office/drawing/2014/main" id="{4C40AC94-DC94-8B48-DB16-0FBB15EE9C50}"/>
                    </a:ext>
                  </a:extLst>
                </p:cNvPr>
                <p:cNvPicPr/>
                <p:nvPr/>
              </p:nvPicPr>
              <p:blipFill>
                <a:blip r:embed="rId714"/>
                <a:stretch>
                  <a:fillRect/>
                </a:stretch>
              </p:blipFill>
              <p:spPr>
                <a:xfrm>
                  <a:off x="2344647" y="4434022"/>
                  <a:ext cx="237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7235" name="Freihand 167234">
                  <a:extLst>
                    <a:ext uri="{FF2B5EF4-FFF2-40B4-BE49-F238E27FC236}">
                      <a16:creationId xmlns:a16="http://schemas.microsoft.com/office/drawing/2014/main" id="{DEAC820B-FF88-A70E-96DD-D205E80FE5B8}"/>
                    </a:ext>
                  </a:extLst>
                </p14:cNvPr>
                <p14:cNvContentPartPr/>
                <p14:nvPr/>
              </p14:nvContentPartPr>
              <p14:xfrm>
                <a:off x="2629407" y="4388302"/>
                <a:ext cx="68040" cy="204120"/>
              </p14:xfrm>
            </p:contentPart>
          </mc:Choice>
          <mc:Fallback xmlns="">
            <p:pic>
              <p:nvPicPr>
                <p:cNvPr id="167235" name="Freihand 167234">
                  <a:extLst>
                    <a:ext uri="{FF2B5EF4-FFF2-40B4-BE49-F238E27FC236}">
                      <a16:creationId xmlns:a16="http://schemas.microsoft.com/office/drawing/2014/main" id="{DEAC820B-FF88-A70E-96DD-D205E80FE5B8}"/>
                    </a:ext>
                  </a:extLst>
                </p:cNvPr>
                <p:cNvPicPr/>
                <p:nvPr/>
              </p:nvPicPr>
              <p:blipFill>
                <a:blip r:embed="rId716"/>
                <a:stretch>
                  <a:fillRect/>
                </a:stretch>
              </p:blipFill>
              <p:spPr>
                <a:xfrm>
                  <a:off x="2620407" y="4379302"/>
                  <a:ext cx="85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67236" name="Freihand 167235">
                  <a:extLst>
                    <a:ext uri="{FF2B5EF4-FFF2-40B4-BE49-F238E27FC236}">
                      <a16:creationId xmlns:a16="http://schemas.microsoft.com/office/drawing/2014/main" id="{A89764BB-CE87-EC96-9140-C6A2DAC5CC26}"/>
                    </a:ext>
                  </a:extLst>
                </p14:cNvPr>
                <p14:cNvContentPartPr/>
                <p14:nvPr/>
              </p14:nvContentPartPr>
              <p14:xfrm>
                <a:off x="2658927" y="4600342"/>
                <a:ext cx="26640" cy="8640"/>
              </p14:xfrm>
            </p:contentPart>
          </mc:Choice>
          <mc:Fallback xmlns="">
            <p:pic>
              <p:nvPicPr>
                <p:cNvPr id="167236" name="Freihand 167235">
                  <a:extLst>
                    <a:ext uri="{FF2B5EF4-FFF2-40B4-BE49-F238E27FC236}">
                      <a16:creationId xmlns:a16="http://schemas.microsoft.com/office/drawing/2014/main" id="{A89764BB-CE87-EC96-9140-C6A2DAC5CC26}"/>
                    </a:ext>
                  </a:extLst>
                </p:cNvPr>
                <p:cNvPicPr/>
                <p:nvPr/>
              </p:nvPicPr>
              <p:blipFill>
                <a:blip r:embed="rId718"/>
                <a:stretch>
                  <a:fillRect/>
                </a:stretch>
              </p:blipFill>
              <p:spPr>
                <a:xfrm>
                  <a:off x="2650287" y="4591702"/>
                  <a:ext cx="44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67237" name="Freihand 167236">
                  <a:extLst>
                    <a:ext uri="{FF2B5EF4-FFF2-40B4-BE49-F238E27FC236}">
                      <a16:creationId xmlns:a16="http://schemas.microsoft.com/office/drawing/2014/main" id="{402ED71F-CCBA-3801-E3EC-6C8CAAB190BA}"/>
                    </a:ext>
                  </a:extLst>
                </p14:cNvPr>
                <p14:cNvContentPartPr/>
                <p14:nvPr/>
              </p14:nvContentPartPr>
              <p14:xfrm>
                <a:off x="2694207" y="4530142"/>
                <a:ext cx="136800" cy="118440"/>
              </p14:xfrm>
            </p:contentPart>
          </mc:Choice>
          <mc:Fallback xmlns="">
            <p:pic>
              <p:nvPicPr>
                <p:cNvPr id="167237" name="Freihand 167236">
                  <a:extLst>
                    <a:ext uri="{FF2B5EF4-FFF2-40B4-BE49-F238E27FC236}">
                      <a16:creationId xmlns:a16="http://schemas.microsoft.com/office/drawing/2014/main" id="{402ED71F-CCBA-3801-E3EC-6C8CAAB190BA}"/>
                    </a:ext>
                  </a:extLst>
                </p:cNvPr>
                <p:cNvPicPr/>
                <p:nvPr/>
              </p:nvPicPr>
              <p:blipFill>
                <a:blip r:embed="rId720"/>
                <a:stretch>
                  <a:fillRect/>
                </a:stretch>
              </p:blipFill>
              <p:spPr>
                <a:xfrm>
                  <a:off x="2685207" y="4521502"/>
                  <a:ext cx="154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67238" name="Freihand 167237">
                  <a:extLst>
                    <a:ext uri="{FF2B5EF4-FFF2-40B4-BE49-F238E27FC236}">
                      <a16:creationId xmlns:a16="http://schemas.microsoft.com/office/drawing/2014/main" id="{ED0AA785-37ED-D3C3-E283-8226A31EBFC3}"/>
                    </a:ext>
                  </a:extLst>
                </p14:cNvPr>
                <p14:cNvContentPartPr/>
                <p14:nvPr/>
              </p14:nvContentPartPr>
              <p14:xfrm>
                <a:off x="2820927" y="4446622"/>
                <a:ext cx="194400" cy="184680"/>
              </p14:xfrm>
            </p:contentPart>
          </mc:Choice>
          <mc:Fallback xmlns="">
            <p:pic>
              <p:nvPicPr>
                <p:cNvPr id="167238" name="Freihand 167237">
                  <a:extLst>
                    <a:ext uri="{FF2B5EF4-FFF2-40B4-BE49-F238E27FC236}">
                      <a16:creationId xmlns:a16="http://schemas.microsoft.com/office/drawing/2014/main" id="{ED0AA785-37ED-D3C3-E283-8226A31EBFC3}"/>
                    </a:ext>
                  </a:extLst>
                </p:cNvPr>
                <p:cNvPicPr/>
                <p:nvPr/>
              </p:nvPicPr>
              <p:blipFill>
                <a:blip r:embed="rId722"/>
                <a:stretch>
                  <a:fillRect/>
                </a:stretch>
              </p:blipFill>
              <p:spPr>
                <a:xfrm>
                  <a:off x="2812287" y="4437982"/>
                  <a:ext cx="212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67239" name="Freihand 167238">
                  <a:extLst>
                    <a:ext uri="{FF2B5EF4-FFF2-40B4-BE49-F238E27FC236}">
                      <a16:creationId xmlns:a16="http://schemas.microsoft.com/office/drawing/2014/main" id="{88F9712D-2776-6B6E-526D-22FF0FD65100}"/>
                    </a:ext>
                  </a:extLst>
                </p14:cNvPr>
                <p14:cNvContentPartPr/>
                <p14:nvPr/>
              </p14:nvContentPartPr>
              <p14:xfrm>
                <a:off x="3804087" y="4380742"/>
                <a:ext cx="196200" cy="16560"/>
              </p14:xfrm>
            </p:contentPart>
          </mc:Choice>
          <mc:Fallback xmlns="">
            <p:pic>
              <p:nvPicPr>
                <p:cNvPr id="167239" name="Freihand 167238">
                  <a:extLst>
                    <a:ext uri="{FF2B5EF4-FFF2-40B4-BE49-F238E27FC236}">
                      <a16:creationId xmlns:a16="http://schemas.microsoft.com/office/drawing/2014/main" id="{88F9712D-2776-6B6E-526D-22FF0FD65100}"/>
                    </a:ext>
                  </a:extLst>
                </p:cNvPr>
                <p:cNvPicPr/>
                <p:nvPr/>
              </p:nvPicPr>
              <p:blipFill>
                <a:blip r:embed="rId724"/>
                <a:stretch>
                  <a:fillRect/>
                </a:stretch>
              </p:blipFill>
              <p:spPr>
                <a:xfrm>
                  <a:off x="3795447" y="4372102"/>
                  <a:ext cx="213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67240" name="Freihand 167239">
                  <a:extLst>
                    <a:ext uri="{FF2B5EF4-FFF2-40B4-BE49-F238E27FC236}">
                      <a16:creationId xmlns:a16="http://schemas.microsoft.com/office/drawing/2014/main" id="{32DE5414-3078-F857-488F-88CCC01ECE26}"/>
                    </a:ext>
                  </a:extLst>
                </p14:cNvPr>
                <p14:cNvContentPartPr/>
                <p14:nvPr/>
              </p14:nvContentPartPr>
              <p14:xfrm>
                <a:off x="3825687" y="4437262"/>
                <a:ext cx="172800" cy="28440"/>
              </p14:xfrm>
            </p:contentPart>
          </mc:Choice>
          <mc:Fallback xmlns="">
            <p:pic>
              <p:nvPicPr>
                <p:cNvPr id="167240" name="Freihand 167239">
                  <a:extLst>
                    <a:ext uri="{FF2B5EF4-FFF2-40B4-BE49-F238E27FC236}">
                      <a16:creationId xmlns:a16="http://schemas.microsoft.com/office/drawing/2014/main" id="{32DE5414-3078-F857-488F-88CCC01ECE26}"/>
                    </a:ext>
                  </a:extLst>
                </p:cNvPr>
                <p:cNvPicPr/>
                <p:nvPr/>
              </p:nvPicPr>
              <p:blipFill>
                <a:blip r:embed="rId726"/>
                <a:stretch>
                  <a:fillRect/>
                </a:stretch>
              </p:blipFill>
              <p:spPr>
                <a:xfrm>
                  <a:off x="3816687" y="4428622"/>
                  <a:ext cx="190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67243" name="Freihand 167242">
                  <a:extLst>
                    <a:ext uri="{FF2B5EF4-FFF2-40B4-BE49-F238E27FC236}">
                      <a16:creationId xmlns:a16="http://schemas.microsoft.com/office/drawing/2014/main" id="{F55E0BC1-32BE-296A-127B-7A0DD07CE829}"/>
                    </a:ext>
                  </a:extLst>
                </p14:cNvPr>
                <p14:cNvContentPartPr/>
                <p14:nvPr/>
              </p14:nvContentPartPr>
              <p14:xfrm>
                <a:off x="4241127" y="4182022"/>
                <a:ext cx="139320" cy="155520"/>
              </p14:xfrm>
            </p:contentPart>
          </mc:Choice>
          <mc:Fallback xmlns="">
            <p:pic>
              <p:nvPicPr>
                <p:cNvPr id="167243" name="Freihand 167242">
                  <a:extLst>
                    <a:ext uri="{FF2B5EF4-FFF2-40B4-BE49-F238E27FC236}">
                      <a16:creationId xmlns:a16="http://schemas.microsoft.com/office/drawing/2014/main" id="{F55E0BC1-32BE-296A-127B-7A0DD07CE829}"/>
                    </a:ext>
                  </a:extLst>
                </p:cNvPr>
                <p:cNvPicPr/>
                <p:nvPr/>
              </p:nvPicPr>
              <p:blipFill>
                <a:blip r:embed="rId728"/>
                <a:stretch>
                  <a:fillRect/>
                </a:stretch>
              </p:blipFill>
              <p:spPr>
                <a:xfrm>
                  <a:off x="4232127" y="4173382"/>
                  <a:ext cx="156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67245" name="Freihand 167244">
                  <a:extLst>
                    <a:ext uri="{FF2B5EF4-FFF2-40B4-BE49-F238E27FC236}">
                      <a16:creationId xmlns:a16="http://schemas.microsoft.com/office/drawing/2014/main" id="{A4BC24BB-3189-38FB-94B1-A3F52EBA058E}"/>
                    </a:ext>
                  </a:extLst>
                </p14:cNvPr>
                <p14:cNvContentPartPr/>
                <p14:nvPr/>
              </p14:nvContentPartPr>
              <p14:xfrm>
                <a:off x="4397007" y="4271302"/>
                <a:ext cx="96120" cy="70560"/>
              </p14:xfrm>
            </p:contentPart>
          </mc:Choice>
          <mc:Fallback xmlns="">
            <p:pic>
              <p:nvPicPr>
                <p:cNvPr id="167245" name="Freihand 167244">
                  <a:extLst>
                    <a:ext uri="{FF2B5EF4-FFF2-40B4-BE49-F238E27FC236}">
                      <a16:creationId xmlns:a16="http://schemas.microsoft.com/office/drawing/2014/main" id="{A4BC24BB-3189-38FB-94B1-A3F52EBA058E}"/>
                    </a:ext>
                  </a:extLst>
                </p:cNvPr>
                <p:cNvPicPr/>
                <p:nvPr/>
              </p:nvPicPr>
              <p:blipFill>
                <a:blip r:embed="rId730"/>
                <a:stretch>
                  <a:fillRect/>
                </a:stretch>
              </p:blipFill>
              <p:spPr>
                <a:xfrm>
                  <a:off x="4388007" y="4262662"/>
                  <a:ext cx="113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67246" name="Freihand 167245">
                  <a:extLst>
                    <a:ext uri="{FF2B5EF4-FFF2-40B4-BE49-F238E27FC236}">
                      <a16:creationId xmlns:a16="http://schemas.microsoft.com/office/drawing/2014/main" id="{21E9C689-975F-9177-AF2C-07EBF18B3F6D}"/>
                    </a:ext>
                  </a:extLst>
                </p14:cNvPr>
                <p14:cNvContentPartPr/>
                <p14:nvPr/>
              </p14:nvContentPartPr>
              <p14:xfrm>
                <a:off x="4226727" y="4335022"/>
                <a:ext cx="329400" cy="136080"/>
              </p14:xfrm>
            </p:contentPart>
          </mc:Choice>
          <mc:Fallback xmlns="">
            <p:pic>
              <p:nvPicPr>
                <p:cNvPr id="167246" name="Freihand 167245">
                  <a:extLst>
                    <a:ext uri="{FF2B5EF4-FFF2-40B4-BE49-F238E27FC236}">
                      <a16:creationId xmlns:a16="http://schemas.microsoft.com/office/drawing/2014/main" id="{21E9C689-975F-9177-AF2C-07EBF18B3F6D}"/>
                    </a:ext>
                  </a:extLst>
                </p:cNvPr>
                <p:cNvPicPr/>
                <p:nvPr/>
              </p:nvPicPr>
              <p:blipFill>
                <a:blip r:embed="rId732"/>
                <a:stretch>
                  <a:fillRect/>
                </a:stretch>
              </p:blipFill>
              <p:spPr>
                <a:xfrm>
                  <a:off x="4217727" y="4326382"/>
                  <a:ext cx="347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67247" name="Freihand 167246">
                  <a:extLst>
                    <a:ext uri="{FF2B5EF4-FFF2-40B4-BE49-F238E27FC236}">
                      <a16:creationId xmlns:a16="http://schemas.microsoft.com/office/drawing/2014/main" id="{A353CB48-BC96-B365-6337-BE324A303454}"/>
                    </a:ext>
                  </a:extLst>
                </p14:cNvPr>
                <p14:cNvContentPartPr/>
                <p14:nvPr/>
              </p14:nvContentPartPr>
              <p14:xfrm>
                <a:off x="4367847" y="4380382"/>
                <a:ext cx="109440" cy="185760"/>
              </p14:xfrm>
            </p:contentPart>
          </mc:Choice>
          <mc:Fallback xmlns="">
            <p:pic>
              <p:nvPicPr>
                <p:cNvPr id="167247" name="Freihand 167246">
                  <a:extLst>
                    <a:ext uri="{FF2B5EF4-FFF2-40B4-BE49-F238E27FC236}">
                      <a16:creationId xmlns:a16="http://schemas.microsoft.com/office/drawing/2014/main" id="{A353CB48-BC96-B365-6337-BE324A303454}"/>
                    </a:ext>
                  </a:extLst>
                </p:cNvPr>
                <p:cNvPicPr/>
                <p:nvPr/>
              </p:nvPicPr>
              <p:blipFill>
                <a:blip r:embed="rId734"/>
                <a:stretch>
                  <a:fillRect/>
                </a:stretch>
              </p:blipFill>
              <p:spPr>
                <a:xfrm>
                  <a:off x="4359207" y="4371382"/>
                  <a:ext cx="127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67249" name="Freihand 167248">
                  <a:extLst>
                    <a:ext uri="{FF2B5EF4-FFF2-40B4-BE49-F238E27FC236}">
                      <a16:creationId xmlns:a16="http://schemas.microsoft.com/office/drawing/2014/main" id="{BCBA7148-383F-26B9-F7A8-6C9E3E734BE0}"/>
                    </a:ext>
                  </a:extLst>
                </p14:cNvPr>
                <p14:cNvContentPartPr/>
                <p14:nvPr/>
              </p14:nvContentPartPr>
              <p14:xfrm>
                <a:off x="4853487" y="4325662"/>
                <a:ext cx="16200" cy="165240"/>
              </p14:xfrm>
            </p:contentPart>
          </mc:Choice>
          <mc:Fallback xmlns="">
            <p:pic>
              <p:nvPicPr>
                <p:cNvPr id="167249" name="Freihand 167248">
                  <a:extLst>
                    <a:ext uri="{FF2B5EF4-FFF2-40B4-BE49-F238E27FC236}">
                      <a16:creationId xmlns:a16="http://schemas.microsoft.com/office/drawing/2014/main" id="{BCBA7148-383F-26B9-F7A8-6C9E3E734BE0}"/>
                    </a:ext>
                  </a:extLst>
                </p:cNvPr>
                <p:cNvPicPr/>
                <p:nvPr/>
              </p:nvPicPr>
              <p:blipFill>
                <a:blip r:embed="rId736"/>
                <a:stretch>
                  <a:fillRect/>
                </a:stretch>
              </p:blipFill>
              <p:spPr>
                <a:xfrm>
                  <a:off x="4844847" y="4317022"/>
                  <a:ext cx="33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67250" name="Freihand 167249">
                  <a:extLst>
                    <a:ext uri="{FF2B5EF4-FFF2-40B4-BE49-F238E27FC236}">
                      <a16:creationId xmlns:a16="http://schemas.microsoft.com/office/drawing/2014/main" id="{DA3C3A16-91C0-FB8C-470D-BAC33B0553D6}"/>
                    </a:ext>
                  </a:extLst>
                </p14:cNvPr>
                <p14:cNvContentPartPr/>
                <p14:nvPr/>
              </p14:nvContentPartPr>
              <p14:xfrm>
                <a:off x="4784367" y="4206862"/>
                <a:ext cx="398160" cy="186480"/>
              </p14:xfrm>
            </p:contentPart>
          </mc:Choice>
          <mc:Fallback xmlns="">
            <p:pic>
              <p:nvPicPr>
                <p:cNvPr id="167250" name="Freihand 167249">
                  <a:extLst>
                    <a:ext uri="{FF2B5EF4-FFF2-40B4-BE49-F238E27FC236}">
                      <a16:creationId xmlns:a16="http://schemas.microsoft.com/office/drawing/2014/main" id="{DA3C3A16-91C0-FB8C-470D-BAC33B0553D6}"/>
                    </a:ext>
                  </a:extLst>
                </p:cNvPr>
                <p:cNvPicPr/>
                <p:nvPr/>
              </p:nvPicPr>
              <p:blipFill>
                <a:blip r:embed="rId738"/>
                <a:stretch>
                  <a:fillRect/>
                </a:stretch>
              </p:blipFill>
              <p:spPr>
                <a:xfrm>
                  <a:off x="4775727" y="4197862"/>
                  <a:ext cx="415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67251" name="Freihand 167250">
                  <a:extLst>
                    <a:ext uri="{FF2B5EF4-FFF2-40B4-BE49-F238E27FC236}">
                      <a16:creationId xmlns:a16="http://schemas.microsoft.com/office/drawing/2014/main" id="{B4605323-FC0B-555E-5F2B-6CC9D9FFC7E0}"/>
                    </a:ext>
                  </a:extLst>
                </p14:cNvPr>
                <p14:cNvContentPartPr/>
                <p14:nvPr/>
              </p14:nvContentPartPr>
              <p14:xfrm>
                <a:off x="5228607" y="4251502"/>
                <a:ext cx="83880" cy="121680"/>
              </p14:xfrm>
            </p:contentPart>
          </mc:Choice>
          <mc:Fallback xmlns="">
            <p:pic>
              <p:nvPicPr>
                <p:cNvPr id="167251" name="Freihand 167250">
                  <a:extLst>
                    <a:ext uri="{FF2B5EF4-FFF2-40B4-BE49-F238E27FC236}">
                      <a16:creationId xmlns:a16="http://schemas.microsoft.com/office/drawing/2014/main" id="{B4605323-FC0B-555E-5F2B-6CC9D9FFC7E0}"/>
                    </a:ext>
                  </a:extLst>
                </p:cNvPr>
                <p:cNvPicPr/>
                <p:nvPr/>
              </p:nvPicPr>
              <p:blipFill>
                <a:blip r:embed="rId740"/>
                <a:stretch>
                  <a:fillRect/>
                </a:stretch>
              </p:blipFill>
              <p:spPr>
                <a:xfrm>
                  <a:off x="5219607" y="4242862"/>
                  <a:ext cx="101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67252" name="Freihand 167251">
                  <a:extLst>
                    <a:ext uri="{FF2B5EF4-FFF2-40B4-BE49-F238E27FC236}">
                      <a16:creationId xmlns:a16="http://schemas.microsoft.com/office/drawing/2014/main" id="{B54E6D3B-F3BD-5499-FEB6-0F52D2D24301}"/>
                    </a:ext>
                  </a:extLst>
                </p14:cNvPr>
                <p14:cNvContentPartPr/>
                <p14:nvPr/>
              </p14:nvContentPartPr>
              <p14:xfrm>
                <a:off x="5392767" y="4264462"/>
                <a:ext cx="23400" cy="12240"/>
              </p14:xfrm>
            </p:contentPart>
          </mc:Choice>
          <mc:Fallback xmlns="">
            <p:pic>
              <p:nvPicPr>
                <p:cNvPr id="167252" name="Freihand 167251">
                  <a:extLst>
                    <a:ext uri="{FF2B5EF4-FFF2-40B4-BE49-F238E27FC236}">
                      <a16:creationId xmlns:a16="http://schemas.microsoft.com/office/drawing/2014/main" id="{B54E6D3B-F3BD-5499-FEB6-0F52D2D24301}"/>
                    </a:ext>
                  </a:extLst>
                </p:cNvPr>
                <p:cNvPicPr/>
                <p:nvPr/>
              </p:nvPicPr>
              <p:blipFill>
                <a:blip r:embed="rId742"/>
                <a:stretch>
                  <a:fillRect/>
                </a:stretch>
              </p:blipFill>
              <p:spPr>
                <a:xfrm>
                  <a:off x="5383767" y="4255822"/>
                  <a:ext cx="41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67253" name="Freihand 167252">
                  <a:extLst>
                    <a:ext uri="{FF2B5EF4-FFF2-40B4-BE49-F238E27FC236}">
                      <a16:creationId xmlns:a16="http://schemas.microsoft.com/office/drawing/2014/main" id="{98A9C8A1-D819-7357-EE8A-D4F89CDCAE32}"/>
                    </a:ext>
                  </a:extLst>
                </p14:cNvPr>
                <p14:cNvContentPartPr/>
                <p14:nvPr/>
              </p14:nvContentPartPr>
              <p14:xfrm>
                <a:off x="5499687" y="4182022"/>
                <a:ext cx="144720" cy="204120"/>
              </p14:xfrm>
            </p:contentPart>
          </mc:Choice>
          <mc:Fallback xmlns="">
            <p:pic>
              <p:nvPicPr>
                <p:cNvPr id="167253" name="Freihand 167252">
                  <a:extLst>
                    <a:ext uri="{FF2B5EF4-FFF2-40B4-BE49-F238E27FC236}">
                      <a16:creationId xmlns:a16="http://schemas.microsoft.com/office/drawing/2014/main" id="{98A9C8A1-D819-7357-EE8A-D4F89CDCAE32}"/>
                    </a:ext>
                  </a:extLst>
                </p:cNvPr>
                <p:cNvPicPr/>
                <p:nvPr/>
              </p:nvPicPr>
              <p:blipFill>
                <a:blip r:embed="rId744"/>
                <a:stretch>
                  <a:fillRect/>
                </a:stretch>
              </p:blipFill>
              <p:spPr>
                <a:xfrm>
                  <a:off x="5490687" y="4173022"/>
                  <a:ext cx="162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67254" name="Freihand 167253">
                  <a:extLst>
                    <a:ext uri="{FF2B5EF4-FFF2-40B4-BE49-F238E27FC236}">
                      <a16:creationId xmlns:a16="http://schemas.microsoft.com/office/drawing/2014/main" id="{AD89C3A0-99D6-19D4-7BC3-727287FC7860}"/>
                    </a:ext>
                  </a:extLst>
                </p14:cNvPr>
                <p14:cNvContentPartPr/>
                <p14:nvPr/>
              </p14:nvContentPartPr>
              <p14:xfrm>
                <a:off x="5158407" y="4364182"/>
                <a:ext cx="528120" cy="34920"/>
              </p14:xfrm>
            </p:contentPart>
          </mc:Choice>
          <mc:Fallback xmlns="">
            <p:pic>
              <p:nvPicPr>
                <p:cNvPr id="167254" name="Freihand 167253">
                  <a:extLst>
                    <a:ext uri="{FF2B5EF4-FFF2-40B4-BE49-F238E27FC236}">
                      <a16:creationId xmlns:a16="http://schemas.microsoft.com/office/drawing/2014/main" id="{AD89C3A0-99D6-19D4-7BC3-727287FC7860}"/>
                    </a:ext>
                  </a:extLst>
                </p:cNvPr>
                <p:cNvPicPr/>
                <p:nvPr/>
              </p:nvPicPr>
              <p:blipFill>
                <a:blip r:embed="rId746"/>
                <a:stretch>
                  <a:fillRect/>
                </a:stretch>
              </p:blipFill>
              <p:spPr>
                <a:xfrm>
                  <a:off x="5149767" y="4355182"/>
                  <a:ext cx="545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67255" name="Freihand 167254">
                  <a:extLst>
                    <a:ext uri="{FF2B5EF4-FFF2-40B4-BE49-F238E27FC236}">
                      <a16:creationId xmlns:a16="http://schemas.microsoft.com/office/drawing/2014/main" id="{F4192ED6-B72D-D4F8-D95B-ED7BFC9BAEEC}"/>
                    </a:ext>
                  </a:extLst>
                </p14:cNvPr>
                <p14:cNvContentPartPr/>
                <p14:nvPr/>
              </p14:nvContentPartPr>
              <p14:xfrm>
                <a:off x="5317527" y="4451302"/>
                <a:ext cx="96840" cy="40320"/>
              </p14:xfrm>
            </p:contentPart>
          </mc:Choice>
          <mc:Fallback xmlns="">
            <p:pic>
              <p:nvPicPr>
                <p:cNvPr id="167255" name="Freihand 167254">
                  <a:extLst>
                    <a:ext uri="{FF2B5EF4-FFF2-40B4-BE49-F238E27FC236}">
                      <a16:creationId xmlns:a16="http://schemas.microsoft.com/office/drawing/2014/main" id="{F4192ED6-B72D-D4F8-D95B-ED7BFC9BAEEC}"/>
                    </a:ext>
                  </a:extLst>
                </p:cNvPr>
                <p:cNvPicPr/>
                <p:nvPr/>
              </p:nvPicPr>
              <p:blipFill>
                <a:blip r:embed="rId748"/>
                <a:stretch>
                  <a:fillRect/>
                </a:stretch>
              </p:blipFill>
              <p:spPr>
                <a:xfrm>
                  <a:off x="5308527" y="4442662"/>
                  <a:ext cx="114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67256" name="Freihand 167255">
                  <a:extLst>
                    <a:ext uri="{FF2B5EF4-FFF2-40B4-BE49-F238E27FC236}">
                      <a16:creationId xmlns:a16="http://schemas.microsoft.com/office/drawing/2014/main" id="{16F450BB-DC34-2D90-CA0E-977B6CB3C9FB}"/>
                    </a:ext>
                  </a:extLst>
                </p14:cNvPr>
                <p14:cNvContentPartPr/>
                <p14:nvPr/>
              </p14:nvContentPartPr>
              <p14:xfrm>
                <a:off x="5281167" y="4395862"/>
                <a:ext cx="177840" cy="196200"/>
              </p14:xfrm>
            </p:contentPart>
          </mc:Choice>
          <mc:Fallback xmlns="">
            <p:pic>
              <p:nvPicPr>
                <p:cNvPr id="167256" name="Freihand 167255">
                  <a:extLst>
                    <a:ext uri="{FF2B5EF4-FFF2-40B4-BE49-F238E27FC236}">
                      <a16:creationId xmlns:a16="http://schemas.microsoft.com/office/drawing/2014/main" id="{16F450BB-DC34-2D90-CA0E-977B6CB3C9FB}"/>
                    </a:ext>
                  </a:extLst>
                </p:cNvPr>
                <p:cNvPicPr/>
                <p:nvPr/>
              </p:nvPicPr>
              <p:blipFill>
                <a:blip r:embed="rId750"/>
                <a:stretch>
                  <a:fillRect/>
                </a:stretch>
              </p:blipFill>
              <p:spPr>
                <a:xfrm>
                  <a:off x="5272527" y="4387222"/>
                  <a:ext cx="195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67257" name="Freihand 167256">
                  <a:extLst>
                    <a:ext uri="{FF2B5EF4-FFF2-40B4-BE49-F238E27FC236}">
                      <a16:creationId xmlns:a16="http://schemas.microsoft.com/office/drawing/2014/main" id="{C344F90F-9F45-26D3-1695-08F89A7BD571}"/>
                    </a:ext>
                  </a:extLst>
                </p14:cNvPr>
                <p14:cNvContentPartPr/>
                <p14:nvPr/>
              </p14:nvContentPartPr>
              <p14:xfrm>
                <a:off x="5459367" y="4161142"/>
                <a:ext cx="162720" cy="185760"/>
              </p14:xfrm>
            </p:contentPart>
          </mc:Choice>
          <mc:Fallback xmlns="">
            <p:pic>
              <p:nvPicPr>
                <p:cNvPr id="167257" name="Freihand 167256">
                  <a:extLst>
                    <a:ext uri="{FF2B5EF4-FFF2-40B4-BE49-F238E27FC236}">
                      <a16:creationId xmlns:a16="http://schemas.microsoft.com/office/drawing/2014/main" id="{C344F90F-9F45-26D3-1695-08F89A7BD571}"/>
                    </a:ext>
                  </a:extLst>
                </p:cNvPr>
                <p:cNvPicPr/>
                <p:nvPr/>
              </p:nvPicPr>
              <p:blipFill>
                <a:blip r:embed="rId752"/>
                <a:stretch>
                  <a:fillRect/>
                </a:stretch>
              </p:blipFill>
              <p:spPr>
                <a:xfrm>
                  <a:off x="5450367" y="4152502"/>
                  <a:ext cx="180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67258" name="Freihand 167257">
                  <a:extLst>
                    <a:ext uri="{FF2B5EF4-FFF2-40B4-BE49-F238E27FC236}">
                      <a16:creationId xmlns:a16="http://schemas.microsoft.com/office/drawing/2014/main" id="{37866357-4B4B-8670-1651-772FF80C5418}"/>
                    </a:ext>
                  </a:extLst>
                </p14:cNvPr>
                <p14:cNvContentPartPr/>
                <p14:nvPr/>
              </p14:nvContentPartPr>
              <p14:xfrm>
                <a:off x="5825127" y="4317382"/>
                <a:ext cx="131040" cy="20880"/>
              </p14:xfrm>
            </p:contentPart>
          </mc:Choice>
          <mc:Fallback xmlns="">
            <p:pic>
              <p:nvPicPr>
                <p:cNvPr id="167258" name="Freihand 167257">
                  <a:extLst>
                    <a:ext uri="{FF2B5EF4-FFF2-40B4-BE49-F238E27FC236}">
                      <a16:creationId xmlns:a16="http://schemas.microsoft.com/office/drawing/2014/main" id="{37866357-4B4B-8670-1651-772FF80C5418}"/>
                    </a:ext>
                  </a:extLst>
                </p:cNvPr>
                <p:cNvPicPr/>
                <p:nvPr/>
              </p:nvPicPr>
              <p:blipFill>
                <a:blip r:embed="rId754"/>
                <a:stretch>
                  <a:fillRect/>
                </a:stretch>
              </p:blipFill>
              <p:spPr>
                <a:xfrm>
                  <a:off x="5816127" y="4308742"/>
                  <a:ext cx="148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67259" name="Freihand 167258">
                  <a:extLst>
                    <a:ext uri="{FF2B5EF4-FFF2-40B4-BE49-F238E27FC236}">
                      <a16:creationId xmlns:a16="http://schemas.microsoft.com/office/drawing/2014/main" id="{FF299C30-8411-97F1-5B72-6697DC51A7C0}"/>
                    </a:ext>
                  </a:extLst>
                </p14:cNvPr>
                <p14:cNvContentPartPr/>
                <p14:nvPr/>
              </p14:nvContentPartPr>
              <p14:xfrm>
                <a:off x="5830527" y="4365982"/>
                <a:ext cx="106920" cy="5400"/>
              </p14:xfrm>
            </p:contentPart>
          </mc:Choice>
          <mc:Fallback xmlns="">
            <p:pic>
              <p:nvPicPr>
                <p:cNvPr id="167259" name="Freihand 167258">
                  <a:extLst>
                    <a:ext uri="{FF2B5EF4-FFF2-40B4-BE49-F238E27FC236}">
                      <a16:creationId xmlns:a16="http://schemas.microsoft.com/office/drawing/2014/main" id="{FF299C30-8411-97F1-5B72-6697DC51A7C0}"/>
                    </a:ext>
                  </a:extLst>
                </p:cNvPr>
                <p:cNvPicPr/>
                <p:nvPr/>
              </p:nvPicPr>
              <p:blipFill>
                <a:blip r:embed="rId756"/>
                <a:stretch>
                  <a:fillRect/>
                </a:stretch>
              </p:blipFill>
              <p:spPr>
                <a:xfrm>
                  <a:off x="5821887" y="4356982"/>
                  <a:ext cx="124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7260" name="Freihand 167259">
                  <a:extLst>
                    <a:ext uri="{FF2B5EF4-FFF2-40B4-BE49-F238E27FC236}">
                      <a16:creationId xmlns:a16="http://schemas.microsoft.com/office/drawing/2014/main" id="{048C173E-1459-E568-E864-B2ED51D2F0CC}"/>
                    </a:ext>
                  </a:extLst>
                </p14:cNvPr>
                <p14:cNvContentPartPr/>
                <p14:nvPr/>
              </p14:nvContentPartPr>
              <p14:xfrm>
                <a:off x="6224007" y="4144222"/>
                <a:ext cx="115560" cy="137520"/>
              </p14:xfrm>
            </p:contentPart>
          </mc:Choice>
          <mc:Fallback xmlns="">
            <p:pic>
              <p:nvPicPr>
                <p:cNvPr id="167260" name="Freihand 167259">
                  <a:extLst>
                    <a:ext uri="{FF2B5EF4-FFF2-40B4-BE49-F238E27FC236}">
                      <a16:creationId xmlns:a16="http://schemas.microsoft.com/office/drawing/2014/main" id="{048C173E-1459-E568-E864-B2ED51D2F0CC}"/>
                    </a:ext>
                  </a:extLst>
                </p:cNvPr>
                <p:cNvPicPr/>
                <p:nvPr/>
              </p:nvPicPr>
              <p:blipFill>
                <a:blip r:embed="rId758"/>
                <a:stretch>
                  <a:fillRect/>
                </a:stretch>
              </p:blipFill>
              <p:spPr>
                <a:xfrm>
                  <a:off x="6215367" y="4135222"/>
                  <a:ext cx="133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67261" name="Freihand 167260">
                  <a:extLst>
                    <a:ext uri="{FF2B5EF4-FFF2-40B4-BE49-F238E27FC236}">
                      <a16:creationId xmlns:a16="http://schemas.microsoft.com/office/drawing/2014/main" id="{0C2BE1AB-F730-9450-86AD-04C531C71A95}"/>
                    </a:ext>
                  </a:extLst>
                </p14:cNvPr>
                <p14:cNvContentPartPr/>
                <p14:nvPr/>
              </p14:nvContentPartPr>
              <p14:xfrm>
                <a:off x="6352167" y="4227742"/>
                <a:ext cx="91440" cy="79200"/>
              </p14:xfrm>
            </p:contentPart>
          </mc:Choice>
          <mc:Fallback xmlns="">
            <p:pic>
              <p:nvPicPr>
                <p:cNvPr id="167261" name="Freihand 167260">
                  <a:extLst>
                    <a:ext uri="{FF2B5EF4-FFF2-40B4-BE49-F238E27FC236}">
                      <a16:creationId xmlns:a16="http://schemas.microsoft.com/office/drawing/2014/main" id="{0C2BE1AB-F730-9450-86AD-04C531C71A95}"/>
                    </a:ext>
                  </a:extLst>
                </p:cNvPr>
                <p:cNvPicPr/>
                <p:nvPr/>
              </p:nvPicPr>
              <p:blipFill>
                <a:blip r:embed="rId760"/>
                <a:stretch>
                  <a:fillRect/>
                </a:stretch>
              </p:blipFill>
              <p:spPr>
                <a:xfrm>
                  <a:off x="6343167" y="4219102"/>
                  <a:ext cx="109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67262" name="Freihand 167261">
                  <a:extLst>
                    <a:ext uri="{FF2B5EF4-FFF2-40B4-BE49-F238E27FC236}">
                      <a16:creationId xmlns:a16="http://schemas.microsoft.com/office/drawing/2014/main" id="{8F49FF28-B941-3568-FDF2-2D3EB129D6B2}"/>
                    </a:ext>
                  </a:extLst>
                </p14:cNvPr>
                <p14:cNvContentPartPr/>
                <p14:nvPr/>
              </p14:nvContentPartPr>
              <p14:xfrm>
                <a:off x="6205287" y="4334662"/>
                <a:ext cx="306360" cy="20520"/>
              </p14:xfrm>
            </p:contentPart>
          </mc:Choice>
          <mc:Fallback xmlns="">
            <p:pic>
              <p:nvPicPr>
                <p:cNvPr id="167262" name="Freihand 167261">
                  <a:extLst>
                    <a:ext uri="{FF2B5EF4-FFF2-40B4-BE49-F238E27FC236}">
                      <a16:creationId xmlns:a16="http://schemas.microsoft.com/office/drawing/2014/main" id="{8F49FF28-B941-3568-FDF2-2D3EB129D6B2}"/>
                    </a:ext>
                  </a:extLst>
                </p:cNvPr>
                <p:cNvPicPr/>
                <p:nvPr/>
              </p:nvPicPr>
              <p:blipFill>
                <a:blip r:embed="rId762"/>
                <a:stretch>
                  <a:fillRect/>
                </a:stretch>
              </p:blipFill>
              <p:spPr>
                <a:xfrm>
                  <a:off x="6196647" y="4325662"/>
                  <a:ext cx="324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67264" name="Freihand 167263">
                  <a:extLst>
                    <a:ext uri="{FF2B5EF4-FFF2-40B4-BE49-F238E27FC236}">
                      <a16:creationId xmlns:a16="http://schemas.microsoft.com/office/drawing/2014/main" id="{C1FB279A-8CF1-6CEC-36FD-2739626E0640}"/>
                    </a:ext>
                  </a:extLst>
                </p14:cNvPr>
                <p14:cNvContentPartPr/>
                <p14:nvPr/>
              </p14:nvContentPartPr>
              <p14:xfrm>
                <a:off x="6282327" y="4404862"/>
                <a:ext cx="82440" cy="49680"/>
              </p14:xfrm>
            </p:contentPart>
          </mc:Choice>
          <mc:Fallback xmlns="">
            <p:pic>
              <p:nvPicPr>
                <p:cNvPr id="167264" name="Freihand 167263">
                  <a:extLst>
                    <a:ext uri="{FF2B5EF4-FFF2-40B4-BE49-F238E27FC236}">
                      <a16:creationId xmlns:a16="http://schemas.microsoft.com/office/drawing/2014/main" id="{C1FB279A-8CF1-6CEC-36FD-2739626E0640}"/>
                    </a:ext>
                  </a:extLst>
                </p:cNvPr>
                <p:cNvPicPr/>
                <p:nvPr/>
              </p:nvPicPr>
              <p:blipFill>
                <a:blip r:embed="rId764"/>
                <a:stretch>
                  <a:fillRect/>
                </a:stretch>
              </p:blipFill>
              <p:spPr>
                <a:xfrm>
                  <a:off x="6273327" y="4395862"/>
                  <a:ext cx="100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67266" name="Freihand 167265">
                  <a:extLst>
                    <a:ext uri="{FF2B5EF4-FFF2-40B4-BE49-F238E27FC236}">
                      <a16:creationId xmlns:a16="http://schemas.microsoft.com/office/drawing/2014/main" id="{C880512C-AA1F-5D79-0CA5-0DD11106BBF3}"/>
                    </a:ext>
                  </a:extLst>
                </p14:cNvPr>
                <p14:cNvContentPartPr/>
                <p14:nvPr/>
              </p14:nvContentPartPr>
              <p14:xfrm>
                <a:off x="6329847" y="4386142"/>
                <a:ext cx="96480" cy="193320"/>
              </p14:xfrm>
            </p:contentPart>
          </mc:Choice>
          <mc:Fallback xmlns="">
            <p:pic>
              <p:nvPicPr>
                <p:cNvPr id="167266" name="Freihand 167265">
                  <a:extLst>
                    <a:ext uri="{FF2B5EF4-FFF2-40B4-BE49-F238E27FC236}">
                      <a16:creationId xmlns:a16="http://schemas.microsoft.com/office/drawing/2014/main" id="{C880512C-AA1F-5D79-0CA5-0DD11106BBF3}"/>
                    </a:ext>
                  </a:extLst>
                </p:cNvPr>
                <p:cNvPicPr/>
                <p:nvPr/>
              </p:nvPicPr>
              <p:blipFill>
                <a:blip r:embed="rId766"/>
                <a:stretch>
                  <a:fillRect/>
                </a:stretch>
              </p:blipFill>
              <p:spPr>
                <a:xfrm>
                  <a:off x="6320847" y="4377502"/>
                  <a:ext cx="1141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67268" name="Freihand 167267">
                  <a:extLst>
                    <a:ext uri="{FF2B5EF4-FFF2-40B4-BE49-F238E27FC236}">
                      <a16:creationId xmlns:a16="http://schemas.microsoft.com/office/drawing/2014/main" id="{1E639E99-B948-DF50-8C36-604463ACE4D2}"/>
                    </a:ext>
                  </a:extLst>
                </p14:cNvPr>
                <p14:cNvContentPartPr/>
                <p14:nvPr/>
              </p14:nvContentPartPr>
              <p14:xfrm>
                <a:off x="6697047" y="4279582"/>
                <a:ext cx="111960" cy="137880"/>
              </p14:xfrm>
            </p:contentPart>
          </mc:Choice>
          <mc:Fallback xmlns="">
            <p:pic>
              <p:nvPicPr>
                <p:cNvPr id="167268" name="Freihand 167267">
                  <a:extLst>
                    <a:ext uri="{FF2B5EF4-FFF2-40B4-BE49-F238E27FC236}">
                      <a16:creationId xmlns:a16="http://schemas.microsoft.com/office/drawing/2014/main" id="{1E639E99-B948-DF50-8C36-604463ACE4D2}"/>
                    </a:ext>
                  </a:extLst>
                </p:cNvPr>
                <p:cNvPicPr/>
                <p:nvPr/>
              </p:nvPicPr>
              <p:blipFill>
                <a:blip r:embed="rId768"/>
                <a:stretch>
                  <a:fillRect/>
                </a:stretch>
              </p:blipFill>
              <p:spPr>
                <a:xfrm>
                  <a:off x="6688407" y="4270582"/>
                  <a:ext cx="129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67269" name="Freihand 167268">
                  <a:extLst>
                    <a:ext uri="{FF2B5EF4-FFF2-40B4-BE49-F238E27FC236}">
                      <a16:creationId xmlns:a16="http://schemas.microsoft.com/office/drawing/2014/main" id="{C2861593-DEA7-F559-6C1A-805A9B3D87CB}"/>
                    </a:ext>
                  </a:extLst>
                </p14:cNvPr>
                <p14:cNvContentPartPr/>
                <p14:nvPr/>
              </p14:nvContentPartPr>
              <p14:xfrm>
                <a:off x="6986847" y="4252942"/>
                <a:ext cx="227160" cy="133920"/>
              </p14:xfrm>
            </p:contentPart>
          </mc:Choice>
          <mc:Fallback xmlns="">
            <p:pic>
              <p:nvPicPr>
                <p:cNvPr id="167269" name="Freihand 167268">
                  <a:extLst>
                    <a:ext uri="{FF2B5EF4-FFF2-40B4-BE49-F238E27FC236}">
                      <a16:creationId xmlns:a16="http://schemas.microsoft.com/office/drawing/2014/main" id="{C2861593-DEA7-F559-6C1A-805A9B3D87CB}"/>
                    </a:ext>
                  </a:extLst>
                </p:cNvPr>
                <p:cNvPicPr/>
                <p:nvPr/>
              </p:nvPicPr>
              <p:blipFill>
                <a:blip r:embed="rId770"/>
                <a:stretch>
                  <a:fillRect/>
                </a:stretch>
              </p:blipFill>
              <p:spPr>
                <a:xfrm>
                  <a:off x="6977847" y="4243942"/>
                  <a:ext cx="244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67270" name="Freihand 167269">
                  <a:extLst>
                    <a:ext uri="{FF2B5EF4-FFF2-40B4-BE49-F238E27FC236}">
                      <a16:creationId xmlns:a16="http://schemas.microsoft.com/office/drawing/2014/main" id="{6BEEF2CD-5647-6A03-CB13-1345B50B2819}"/>
                    </a:ext>
                  </a:extLst>
                </p14:cNvPr>
                <p14:cNvContentPartPr/>
                <p14:nvPr/>
              </p14:nvContentPartPr>
              <p14:xfrm>
                <a:off x="7168287" y="4329982"/>
                <a:ext cx="80640" cy="170640"/>
              </p14:xfrm>
            </p:contentPart>
          </mc:Choice>
          <mc:Fallback xmlns="">
            <p:pic>
              <p:nvPicPr>
                <p:cNvPr id="167270" name="Freihand 167269">
                  <a:extLst>
                    <a:ext uri="{FF2B5EF4-FFF2-40B4-BE49-F238E27FC236}">
                      <a16:creationId xmlns:a16="http://schemas.microsoft.com/office/drawing/2014/main" id="{6BEEF2CD-5647-6A03-CB13-1345B50B2819}"/>
                    </a:ext>
                  </a:extLst>
                </p:cNvPr>
                <p:cNvPicPr/>
                <p:nvPr/>
              </p:nvPicPr>
              <p:blipFill>
                <a:blip r:embed="rId772"/>
                <a:stretch>
                  <a:fillRect/>
                </a:stretch>
              </p:blipFill>
              <p:spPr>
                <a:xfrm>
                  <a:off x="7159287" y="4320982"/>
                  <a:ext cx="98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67272" name="Freihand 167271">
                  <a:extLst>
                    <a:ext uri="{FF2B5EF4-FFF2-40B4-BE49-F238E27FC236}">
                      <a16:creationId xmlns:a16="http://schemas.microsoft.com/office/drawing/2014/main" id="{A1F7AD91-5583-0734-8898-071E480DA111}"/>
                    </a:ext>
                  </a:extLst>
                </p14:cNvPr>
                <p14:cNvContentPartPr/>
                <p14:nvPr/>
              </p14:nvContentPartPr>
              <p14:xfrm>
                <a:off x="7234167" y="4172302"/>
                <a:ext cx="153720" cy="267840"/>
              </p14:xfrm>
            </p:contentPart>
          </mc:Choice>
          <mc:Fallback xmlns="">
            <p:pic>
              <p:nvPicPr>
                <p:cNvPr id="167272" name="Freihand 167271">
                  <a:extLst>
                    <a:ext uri="{FF2B5EF4-FFF2-40B4-BE49-F238E27FC236}">
                      <a16:creationId xmlns:a16="http://schemas.microsoft.com/office/drawing/2014/main" id="{A1F7AD91-5583-0734-8898-071E480DA111}"/>
                    </a:ext>
                  </a:extLst>
                </p:cNvPr>
                <p:cNvPicPr/>
                <p:nvPr/>
              </p:nvPicPr>
              <p:blipFill>
                <a:blip r:embed="rId774"/>
                <a:stretch>
                  <a:fillRect/>
                </a:stretch>
              </p:blipFill>
              <p:spPr>
                <a:xfrm>
                  <a:off x="7225527" y="4163302"/>
                  <a:ext cx="171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67273" name="Freihand 167272">
                  <a:extLst>
                    <a:ext uri="{FF2B5EF4-FFF2-40B4-BE49-F238E27FC236}">
                      <a16:creationId xmlns:a16="http://schemas.microsoft.com/office/drawing/2014/main" id="{F8906128-E5C0-65D5-301A-B4DA1565AC10}"/>
                    </a:ext>
                  </a:extLst>
                </p14:cNvPr>
                <p14:cNvContentPartPr/>
                <p14:nvPr/>
              </p14:nvContentPartPr>
              <p14:xfrm>
                <a:off x="6899727" y="4102462"/>
                <a:ext cx="482040" cy="497160"/>
              </p14:xfrm>
            </p:contentPart>
          </mc:Choice>
          <mc:Fallback xmlns="">
            <p:pic>
              <p:nvPicPr>
                <p:cNvPr id="167273" name="Freihand 167272">
                  <a:extLst>
                    <a:ext uri="{FF2B5EF4-FFF2-40B4-BE49-F238E27FC236}">
                      <a16:creationId xmlns:a16="http://schemas.microsoft.com/office/drawing/2014/main" id="{F8906128-E5C0-65D5-301A-B4DA1565AC10}"/>
                    </a:ext>
                  </a:extLst>
                </p:cNvPr>
                <p:cNvPicPr/>
                <p:nvPr/>
              </p:nvPicPr>
              <p:blipFill>
                <a:blip r:embed="rId776"/>
                <a:stretch>
                  <a:fillRect/>
                </a:stretch>
              </p:blipFill>
              <p:spPr>
                <a:xfrm>
                  <a:off x="6891087" y="4093822"/>
                  <a:ext cx="4996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67275" name="Freihand 167274">
                  <a:extLst>
                    <a:ext uri="{FF2B5EF4-FFF2-40B4-BE49-F238E27FC236}">
                      <a16:creationId xmlns:a16="http://schemas.microsoft.com/office/drawing/2014/main" id="{3150E7B9-DB87-CE64-C809-44D1B0732254}"/>
                    </a:ext>
                  </a:extLst>
                </p14:cNvPr>
                <p14:cNvContentPartPr/>
                <p14:nvPr/>
              </p14:nvContentPartPr>
              <p14:xfrm>
                <a:off x="6288087" y="4149982"/>
                <a:ext cx="224280" cy="236160"/>
              </p14:xfrm>
            </p:contentPart>
          </mc:Choice>
          <mc:Fallback xmlns="">
            <p:pic>
              <p:nvPicPr>
                <p:cNvPr id="167275" name="Freihand 167274">
                  <a:extLst>
                    <a:ext uri="{FF2B5EF4-FFF2-40B4-BE49-F238E27FC236}">
                      <a16:creationId xmlns:a16="http://schemas.microsoft.com/office/drawing/2014/main" id="{3150E7B9-DB87-CE64-C809-44D1B0732254}"/>
                    </a:ext>
                  </a:extLst>
                </p:cNvPr>
                <p:cNvPicPr/>
                <p:nvPr/>
              </p:nvPicPr>
              <p:blipFill>
                <a:blip r:embed="rId778"/>
                <a:stretch>
                  <a:fillRect/>
                </a:stretch>
              </p:blipFill>
              <p:spPr>
                <a:xfrm>
                  <a:off x="6279087" y="4141342"/>
                  <a:ext cx="241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67276" name="Freihand 167275">
                  <a:extLst>
                    <a:ext uri="{FF2B5EF4-FFF2-40B4-BE49-F238E27FC236}">
                      <a16:creationId xmlns:a16="http://schemas.microsoft.com/office/drawing/2014/main" id="{423652C4-2AE3-96E8-EE26-4610C613697B}"/>
                    </a:ext>
                  </a:extLst>
                </p14:cNvPr>
                <p14:cNvContentPartPr/>
                <p14:nvPr/>
              </p14:nvContentPartPr>
              <p14:xfrm>
                <a:off x="6190527" y="4076182"/>
                <a:ext cx="373680" cy="569880"/>
              </p14:xfrm>
            </p:contentPart>
          </mc:Choice>
          <mc:Fallback xmlns="">
            <p:pic>
              <p:nvPicPr>
                <p:cNvPr id="167276" name="Freihand 167275">
                  <a:extLst>
                    <a:ext uri="{FF2B5EF4-FFF2-40B4-BE49-F238E27FC236}">
                      <a16:creationId xmlns:a16="http://schemas.microsoft.com/office/drawing/2014/main" id="{423652C4-2AE3-96E8-EE26-4610C613697B}"/>
                    </a:ext>
                  </a:extLst>
                </p:cNvPr>
                <p:cNvPicPr/>
                <p:nvPr/>
              </p:nvPicPr>
              <p:blipFill>
                <a:blip r:embed="rId780"/>
                <a:stretch>
                  <a:fillRect/>
                </a:stretch>
              </p:blipFill>
              <p:spPr>
                <a:xfrm>
                  <a:off x="6181887" y="4067542"/>
                  <a:ext cx="39132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67278" name="Freihand 167277">
                  <a:extLst>
                    <a:ext uri="{FF2B5EF4-FFF2-40B4-BE49-F238E27FC236}">
                      <a16:creationId xmlns:a16="http://schemas.microsoft.com/office/drawing/2014/main" id="{5B90D3EB-A6B7-86AC-4263-149E1C08784B}"/>
                    </a:ext>
                  </a:extLst>
                </p14:cNvPr>
                <p14:cNvContentPartPr/>
                <p14:nvPr/>
              </p14:nvContentPartPr>
              <p14:xfrm>
                <a:off x="7600647" y="4305862"/>
                <a:ext cx="2520" cy="2520"/>
              </p14:xfrm>
            </p:contentPart>
          </mc:Choice>
          <mc:Fallback xmlns="">
            <p:pic>
              <p:nvPicPr>
                <p:cNvPr id="167278" name="Freihand 167277">
                  <a:extLst>
                    <a:ext uri="{FF2B5EF4-FFF2-40B4-BE49-F238E27FC236}">
                      <a16:creationId xmlns:a16="http://schemas.microsoft.com/office/drawing/2014/main" id="{5B90D3EB-A6B7-86AC-4263-149E1C08784B}"/>
                    </a:ext>
                  </a:extLst>
                </p:cNvPr>
                <p:cNvPicPr/>
                <p:nvPr/>
              </p:nvPicPr>
              <p:blipFill>
                <a:blip r:embed="rId112"/>
                <a:stretch>
                  <a:fillRect/>
                </a:stretch>
              </p:blipFill>
              <p:spPr>
                <a:xfrm>
                  <a:off x="7591647" y="4296862"/>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67279" name="Freihand 167278">
                  <a:extLst>
                    <a:ext uri="{FF2B5EF4-FFF2-40B4-BE49-F238E27FC236}">
                      <a16:creationId xmlns:a16="http://schemas.microsoft.com/office/drawing/2014/main" id="{6B663DCA-7D10-6EEA-4E81-3AEC3DFF42F7}"/>
                    </a:ext>
                  </a:extLst>
                </p14:cNvPr>
                <p14:cNvContentPartPr/>
                <p14:nvPr/>
              </p14:nvContentPartPr>
              <p14:xfrm>
                <a:off x="7512087" y="4240342"/>
                <a:ext cx="137520" cy="114840"/>
              </p14:xfrm>
            </p:contentPart>
          </mc:Choice>
          <mc:Fallback xmlns="">
            <p:pic>
              <p:nvPicPr>
                <p:cNvPr id="167279" name="Freihand 167278">
                  <a:extLst>
                    <a:ext uri="{FF2B5EF4-FFF2-40B4-BE49-F238E27FC236}">
                      <a16:creationId xmlns:a16="http://schemas.microsoft.com/office/drawing/2014/main" id="{6B663DCA-7D10-6EEA-4E81-3AEC3DFF42F7}"/>
                    </a:ext>
                  </a:extLst>
                </p:cNvPr>
                <p:cNvPicPr/>
                <p:nvPr/>
              </p:nvPicPr>
              <p:blipFill>
                <a:blip r:embed="rId783"/>
                <a:stretch>
                  <a:fillRect/>
                </a:stretch>
              </p:blipFill>
              <p:spPr>
                <a:xfrm>
                  <a:off x="7503087" y="4231342"/>
                  <a:ext cx="155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67280" name="Freihand 167279">
                  <a:extLst>
                    <a:ext uri="{FF2B5EF4-FFF2-40B4-BE49-F238E27FC236}">
                      <a16:creationId xmlns:a16="http://schemas.microsoft.com/office/drawing/2014/main" id="{D48D407C-8C60-9008-993E-8D12C21447DB}"/>
                    </a:ext>
                  </a:extLst>
                </p14:cNvPr>
                <p14:cNvContentPartPr/>
                <p14:nvPr/>
              </p14:nvContentPartPr>
              <p14:xfrm>
                <a:off x="7690647" y="4143502"/>
                <a:ext cx="71640" cy="213120"/>
              </p14:xfrm>
            </p:contentPart>
          </mc:Choice>
          <mc:Fallback xmlns="">
            <p:pic>
              <p:nvPicPr>
                <p:cNvPr id="167280" name="Freihand 167279">
                  <a:extLst>
                    <a:ext uri="{FF2B5EF4-FFF2-40B4-BE49-F238E27FC236}">
                      <a16:creationId xmlns:a16="http://schemas.microsoft.com/office/drawing/2014/main" id="{D48D407C-8C60-9008-993E-8D12C21447DB}"/>
                    </a:ext>
                  </a:extLst>
                </p:cNvPr>
                <p:cNvPicPr/>
                <p:nvPr/>
              </p:nvPicPr>
              <p:blipFill>
                <a:blip r:embed="rId785"/>
                <a:stretch>
                  <a:fillRect/>
                </a:stretch>
              </p:blipFill>
              <p:spPr>
                <a:xfrm>
                  <a:off x="7682007" y="4134862"/>
                  <a:ext cx="89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67282" name="Freihand 167281">
                  <a:extLst>
                    <a:ext uri="{FF2B5EF4-FFF2-40B4-BE49-F238E27FC236}">
                      <a16:creationId xmlns:a16="http://schemas.microsoft.com/office/drawing/2014/main" id="{6E77D49F-D959-3550-CCBB-2D3106DF227B}"/>
                    </a:ext>
                  </a:extLst>
                </p14:cNvPr>
                <p14:cNvContentPartPr/>
                <p14:nvPr/>
              </p14:nvContentPartPr>
              <p14:xfrm>
                <a:off x="7861647" y="3971782"/>
                <a:ext cx="371880" cy="360720"/>
              </p14:xfrm>
            </p:contentPart>
          </mc:Choice>
          <mc:Fallback xmlns="">
            <p:pic>
              <p:nvPicPr>
                <p:cNvPr id="167282" name="Freihand 167281">
                  <a:extLst>
                    <a:ext uri="{FF2B5EF4-FFF2-40B4-BE49-F238E27FC236}">
                      <a16:creationId xmlns:a16="http://schemas.microsoft.com/office/drawing/2014/main" id="{6E77D49F-D959-3550-CCBB-2D3106DF227B}"/>
                    </a:ext>
                  </a:extLst>
                </p:cNvPr>
                <p:cNvPicPr/>
                <p:nvPr/>
              </p:nvPicPr>
              <p:blipFill>
                <a:blip r:embed="rId787"/>
                <a:stretch>
                  <a:fillRect/>
                </a:stretch>
              </p:blipFill>
              <p:spPr>
                <a:xfrm>
                  <a:off x="7853007" y="3963142"/>
                  <a:ext cx="3895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67283" name="Freihand 167282">
                  <a:extLst>
                    <a:ext uri="{FF2B5EF4-FFF2-40B4-BE49-F238E27FC236}">
                      <a16:creationId xmlns:a16="http://schemas.microsoft.com/office/drawing/2014/main" id="{3C16D4EE-F379-612B-26F0-209523C5AB4D}"/>
                    </a:ext>
                  </a:extLst>
                </p14:cNvPr>
                <p14:cNvContentPartPr/>
                <p14:nvPr/>
              </p14:nvContentPartPr>
              <p14:xfrm>
                <a:off x="7999527" y="3917782"/>
                <a:ext cx="19800" cy="10080"/>
              </p14:xfrm>
            </p:contentPart>
          </mc:Choice>
          <mc:Fallback xmlns="">
            <p:pic>
              <p:nvPicPr>
                <p:cNvPr id="167283" name="Freihand 167282">
                  <a:extLst>
                    <a:ext uri="{FF2B5EF4-FFF2-40B4-BE49-F238E27FC236}">
                      <a16:creationId xmlns:a16="http://schemas.microsoft.com/office/drawing/2014/main" id="{3C16D4EE-F379-612B-26F0-209523C5AB4D}"/>
                    </a:ext>
                  </a:extLst>
                </p:cNvPr>
                <p:cNvPicPr/>
                <p:nvPr/>
              </p:nvPicPr>
              <p:blipFill>
                <a:blip r:embed="rId789"/>
                <a:stretch>
                  <a:fillRect/>
                </a:stretch>
              </p:blipFill>
              <p:spPr>
                <a:xfrm>
                  <a:off x="7990527" y="3908782"/>
                  <a:ext cx="37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67285" name="Freihand 167284">
                  <a:extLst>
                    <a:ext uri="{FF2B5EF4-FFF2-40B4-BE49-F238E27FC236}">
                      <a16:creationId xmlns:a16="http://schemas.microsoft.com/office/drawing/2014/main" id="{360E42E1-B90D-34B6-6011-4C2DD930F14B}"/>
                    </a:ext>
                  </a:extLst>
                </p14:cNvPr>
                <p14:cNvContentPartPr/>
                <p14:nvPr/>
              </p14:nvContentPartPr>
              <p14:xfrm>
                <a:off x="7489047" y="4482262"/>
                <a:ext cx="121320" cy="123480"/>
              </p14:xfrm>
            </p:contentPart>
          </mc:Choice>
          <mc:Fallback xmlns="">
            <p:pic>
              <p:nvPicPr>
                <p:cNvPr id="167285" name="Freihand 167284">
                  <a:extLst>
                    <a:ext uri="{FF2B5EF4-FFF2-40B4-BE49-F238E27FC236}">
                      <a16:creationId xmlns:a16="http://schemas.microsoft.com/office/drawing/2014/main" id="{360E42E1-B90D-34B6-6011-4C2DD930F14B}"/>
                    </a:ext>
                  </a:extLst>
                </p:cNvPr>
                <p:cNvPicPr/>
                <p:nvPr/>
              </p:nvPicPr>
              <p:blipFill>
                <a:blip r:embed="rId791"/>
                <a:stretch>
                  <a:fillRect/>
                </a:stretch>
              </p:blipFill>
              <p:spPr>
                <a:xfrm>
                  <a:off x="7480047" y="4473262"/>
                  <a:ext cx="138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67286" name="Freihand 167285">
                  <a:extLst>
                    <a:ext uri="{FF2B5EF4-FFF2-40B4-BE49-F238E27FC236}">
                      <a16:creationId xmlns:a16="http://schemas.microsoft.com/office/drawing/2014/main" id="{0AA50B8C-F8C9-5039-A5F3-550968D9BD31}"/>
                    </a:ext>
                  </a:extLst>
                </p14:cNvPr>
                <p14:cNvContentPartPr/>
                <p14:nvPr/>
              </p14:nvContentPartPr>
              <p14:xfrm>
                <a:off x="7603167" y="4407742"/>
                <a:ext cx="56520" cy="172800"/>
              </p14:xfrm>
            </p:contentPart>
          </mc:Choice>
          <mc:Fallback xmlns="">
            <p:pic>
              <p:nvPicPr>
                <p:cNvPr id="167286" name="Freihand 167285">
                  <a:extLst>
                    <a:ext uri="{FF2B5EF4-FFF2-40B4-BE49-F238E27FC236}">
                      <a16:creationId xmlns:a16="http://schemas.microsoft.com/office/drawing/2014/main" id="{0AA50B8C-F8C9-5039-A5F3-550968D9BD31}"/>
                    </a:ext>
                  </a:extLst>
                </p:cNvPr>
                <p:cNvPicPr/>
                <p:nvPr/>
              </p:nvPicPr>
              <p:blipFill>
                <a:blip r:embed="rId793"/>
                <a:stretch>
                  <a:fillRect/>
                </a:stretch>
              </p:blipFill>
              <p:spPr>
                <a:xfrm>
                  <a:off x="7594527" y="4399102"/>
                  <a:ext cx="74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67287" name="Freihand 167286">
                  <a:extLst>
                    <a:ext uri="{FF2B5EF4-FFF2-40B4-BE49-F238E27FC236}">
                      <a16:creationId xmlns:a16="http://schemas.microsoft.com/office/drawing/2014/main" id="{0C0F8314-8D4A-E895-1839-4F1F7DBE1AE8}"/>
                    </a:ext>
                  </a:extLst>
                </p14:cNvPr>
                <p14:cNvContentPartPr/>
                <p14:nvPr/>
              </p14:nvContentPartPr>
              <p14:xfrm>
                <a:off x="7655727" y="4401262"/>
                <a:ext cx="99360" cy="135720"/>
              </p14:xfrm>
            </p:contentPart>
          </mc:Choice>
          <mc:Fallback xmlns="">
            <p:pic>
              <p:nvPicPr>
                <p:cNvPr id="167287" name="Freihand 167286">
                  <a:extLst>
                    <a:ext uri="{FF2B5EF4-FFF2-40B4-BE49-F238E27FC236}">
                      <a16:creationId xmlns:a16="http://schemas.microsoft.com/office/drawing/2014/main" id="{0C0F8314-8D4A-E895-1839-4F1F7DBE1AE8}"/>
                    </a:ext>
                  </a:extLst>
                </p:cNvPr>
                <p:cNvPicPr/>
                <p:nvPr/>
              </p:nvPicPr>
              <p:blipFill>
                <a:blip r:embed="rId795"/>
                <a:stretch>
                  <a:fillRect/>
                </a:stretch>
              </p:blipFill>
              <p:spPr>
                <a:xfrm>
                  <a:off x="7647087" y="4392262"/>
                  <a:ext cx="117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67288" name="Freihand 167287">
                  <a:extLst>
                    <a:ext uri="{FF2B5EF4-FFF2-40B4-BE49-F238E27FC236}">
                      <a16:creationId xmlns:a16="http://schemas.microsoft.com/office/drawing/2014/main" id="{18D5F01D-A9E8-7ED8-54B9-D67F27587D8A}"/>
                    </a:ext>
                  </a:extLst>
                </p14:cNvPr>
                <p14:cNvContentPartPr/>
                <p14:nvPr/>
              </p14:nvContentPartPr>
              <p14:xfrm>
                <a:off x="7773087" y="4363102"/>
                <a:ext cx="51840" cy="228960"/>
              </p14:xfrm>
            </p:contentPart>
          </mc:Choice>
          <mc:Fallback xmlns="">
            <p:pic>
              <p:nvPicPr>
                <p:cNvPr id="167288" name="Freihand 167287">
                  <a:extLst>
                    <a:ext uri="{FF2B5EF4-FFF2-40B4-BE49-F238E27FC236}">
                      <a16:creationId xmlns:a16="http://schemas.microsoft.com/office/drawing/2014/main" id="{18D5F01D-A9E8-7ED8-54B9-D67F27587D8A}"/>
                    </a:ext>
                  </a:extLst>
                </p:cNvPr>
                <p:cNvPicPr/>
                <p:nvPr/>
              </p:nvPicPr>
              <p:blipFill>
                <a:blip r:embed="rId797"/>
                <a:stretch>
                  <a:fillRect/>
                </a:stretch>
              </p:blipFill>
              <p:spPr>
                <a:xfrm>
                  <a:off x="7764087" y="4354102"/>
                  <a:ext cx="69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67289" name="Freihand 167288">
                  <a:extLst>
                    <a:ext uri="{FF2B5EF4-FFF2-40B4-BE49-F238E27FC236}">
                      <a16:creationId xmlns:a16="http://schemas.microsoft.com/office/drawing/2014/main" id="{E5BDB6EF-A890-E942-BF79-C5337D045697}"/>
                    </a:ext>
                  </a:extLst>
                </p14:cNvPr>
                <p14:cNvContentPartPr/>
                <p14:nvPr/>
              </p14:nvContentPartPr>
              <p14:xfrm>
                <a:off x="7496607" y="4598902"/>
                <a:ext cx="320040" cy="142200"/>
              </p14:xfrm>
            </p:contentPart>
          </mc:Choice>
          <mc:Fallback xmlns="">
            <p:pic>
              <p:nvPicPr>
                <p:cNvPr id="167289" name="Freihand 167288">
                  <a:extLst>
                    <a:ext uri="{FF2B5EF4-FFF2-40B4-BE49-F238E27FC236}">
                      <a16:creationId xmlns:a16="http://schemas.microsoft.com/office/drawing/2014/main" id="{E5BDB6EF-A890-E942-BF79-C5337D045697}"/>
                    </a:ext>
                  </a:extLst>
                </p:cNvPr>
                <p:cNvPicPr/>
                <p:nvPr/>
              </p:nvPicPr>
              <p:blipFill>
                <a:blip r:embed="rId799"/>
                <a:stretch>
                  <a:fillRect/>
                </a:stretch>
              </p:blipFill>
              <p:spPr>
                <a:xfrm>
                  <a:off x="7487967" y="4589902"/>
                  <a:ext cx="337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67290" name="Freihand 167289">
                  <a:extLst>
                    <a:ext uri="{FF2B5EF4-FFF2-40B4-BE49-F238E27FC236}">
                      <a16:creationId xmlns:a16="http://schemas.microsoft.com/office/drawing/2014/main" id="{4AB5070F-D3AD-5B55-8D30-B4D4594A6DC6}"/>
                    </a:ext>
                  </a:extLst>
                </p14:cNvPr>
                <p14:cNvContentPartPr/>
                <p14:nvPr/>
              </p14:nvContentPartPr>
              <p14:xfrm>
                <a:off x="7763007" y="4620862"/>
                <a:ext cx="41400" cy="220320"/>
              </p14:xfrm>
            </p:contentPart>
          </mc:Choice>
          <mc:Fallback xmlns="">
            <p:pic>
              <p:nvPicPr>
                <p:cNvPr id="167290" name="Freihand 167289">
                  <a:extLst>
                    <a:ext uri="{FF2B5EF4-FFF2-40B4-BE49-F238E27FC236}">
                      <a16:creationId xmlns:a16="http://schemas.microsoft.com/office/drawing/2014/main" id="{4AB5070F-D3AD-5B55-8D30-B4D4594A6DC6}"/>
                    </a:ext>
                  </a:extLst>
                </p:cNvPr>
                <p:cNvPicPr/>
                <p:nvPr/>
              </p:nvPicPr>
              <p:blipFill>
                <a:blip r:embed="rId801"/>
                <a:stretch>
                  <a:fillRect/>
                </a:stretch>
              </p:blipFill>
              <p:spPr>
                <a:xfrm>
                  <a:off x="7754007" y="4612222"/>
                  <a:ext cx="59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67292" name="Freihand 167291">
                  <a:extLst>
                    <a:ext uri="{FF2B5EF4-FFF2-40B4-BE49-F238E27FC236}">
                      <a16:creationId xmlns:a16="http://schemas.microsoft.com/office/drawing/2014/main" id="{5EE229A0-1B3E-F5A3-4100-24FD42806F70}"/>
                    </a:ext>
                  </a:extLst>
                </p14:cNvPr>
                <p14:cNvContentPartPr/>
                <p14:nvPr/>
              </p14:nvContentPartPr>
              <p14:xfrm>
                <a:off x="7943727" y="4340062"/>
                <a:ext cx="122760" cy="313200"/>
              </p14:xfrm>
            </p:contentPart>
          </mc:Choice>
          <mc:Fallback xmlns="">
            <p:pic>
              <p:nvPicPr>
                <p:cNvPr id="167292" name="Freihand 167291">
                  <a:extLst>
                    <a:ext uri="{FF2B5EF4-FFF2-40B4-BE49-F238E27FC236}">
                      <a16:creationId xmlns:a16="http://schemas.microsoft.com/office/drawing/2014/main" id="{5EE229A0-1B3E-F5A3-4100-24FD42806F70}"/>
                    </a:ext>
                  </a:extLst>
                </p:cNvPr>
                <p:cNvPicPr/>
                <p:nvPr/>
              </p:nvPicPr>
              <p:blipFill>
                <a:blip r:embed="rId803"/>
                <a:stretch>
                  <a:fillRect/>
                </a:stretch>
              </p:blipFill>
              <p:spPr>
                <a:xfrm>
                  <a:off x="7934727" y="4331422"/>
                  <a:ext cx="1404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67293" name="Freihand 167292">
                  <a:extLst>
                    <a:ext uri="{FF2B5EF4-FFF2-40B4-BE49-F238E27FC236}">
                      <a16:creationId xmlns:a16="http://schemas.microsoft.com/office/drawing/2014/main" id="{82E61EEA-8CAB-6930-8B3B-62BD36F0C331}"/>
                    </a:ext>
                  </a:extLst>
                </p14:cNvPr>
                <p14:cNvContentPartPr/>
                <p14:nvPr/>
              </p14:nvContentPartPr>
              <p14:xfrm>
                <a:off x="8052087" y="4394422"/>
                <a:ext cx="86760" cy="98280"/>
              </p14:xfrm>
            </p:contentPart>
          </mc:Choice>
          <mc:Fallback xmlns="">
            <p:pic>
              <p:nvPicPr>
                <p:cNvPr id="167293" name="Freihand 167292">
                  <a:extLst>
                    <a:ext uri="{FF2B5EF4-FFF2-40B4-BE49-F238E27FC236}">
                      <a16:creationId xmlns:a16="http://schemas.microsoft.com/office/drawing/2014/main" id="{82E61EEA-8CAB-6930-8B3B-62BD36F0C331}"/>
                    </a:ext>
                  </a:extLst>
                </p:cNvPr>
                <p:cNvPicPr/>
                <p:nvPr/>
              </p:nvPicPr>
              <p:blipFill>
                <a:blip r:embed="rId805"/>
                <a:stretch>
                  <a:fillRect/>
                </a:stretch>
              </p:blipFill>
              <p:spPr>
                <a:xfrm>
                  <a:off x="8043087" y="4385782"/>
                  <a:ext cx="104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67294" name="Freihand 167293">
                  <a:extLst>
                    <a:ext uri="{FF2B5EF4-FFF2-40B4-BE49-F238E27FC236}">
                      <a16:creationId xmlns:a16="http://schemas.microsoft.com/office/drawing/2014/main" id="{9975DD55-771F-4942-F32D-6615F450F9B1}"/>
                    </a:ext>
                  </a:extLst>
                </p14:cNvPr>
                <p14:cNvContentPartPr/>
                <p14:nvPr/>
              </p14:nvContentPartPr>
              <p14:xfrm>
                <a:off x="8108607" y="4202902"/>
                <a:ext cx="140400" cy="183240"/>
              </p14:xfrm>
            </p:contentPart>
          </mc:Choice>
          <mc:Fallback xmlns="">
            <p:pic>
              <p:nvPicPr>
                <p:cNvPr id="167294" name="Freihand 167293">
                  <a:extLst>
                    <a:ext uri="{FF2B5EF4-FFF2-40B4-BE49-F238E27FC236}">
                      <a16:creationId xmlns:a16="http://schemas.microsoft.com/office/drawing/2014/main" id="{9975DD55-771F-4942-F32D-6615F450F9B1}"/>
                    </a:ext>
                  </a:extLst>
                </p:cNvPr>
                <p:cNvPicPr/>
                <p:nvPr/>
              </p:nvPicPr>
              <p:blipFill>
                <a:blip r:embed="rId807"/>
                <a:stretch>
                  <a:fillRect/>
                </a:stretch>
              </p:blipFill>
              <p:spPr>
                <a:xfrm>
                  <a:off x="8099607" y="4193902"/>
                  <a:ext cx="158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67295" name="Freihand 167294">
                  <a:extLst>
                    <a:ext uri="{FF2B5EF4-FFF2-40B4-BE49-F238E27FC236}">
                      <a16:creationId xmlns:a16="http://schemas.microsoft.com/office/drawing/2014/main" id="{9433DA28-CF0C-3F00-6D0C-03D195C180D1}"/>
                    </a:ext>
                  </a:extLst>
                </p14:cNvPr>
                <p14:cNvContentPartPr/>
                <p14:nvPr/>
              </p14:nvContentPartPr>
              <p14:xfrm>
                <a:off x="8032287" y="4163302"/>
                <a:ext cx="260280" cy="197280"/>
              </p14:xfrm>
            </p:contentPart>
          </mc:Choice>
          <mc:Fallback xmlns="">
            <p:pic>
              <p:nvPicPr>
                <p:cNvPr id="167295" name="Freihand 167294">
                  <a:extLst>
                    <a:ext uri="{FF2B5EF4-FFF2-40B4-BE49-F238E27FC236}">
                      <a16:creationId xmlns:a16="http://schemas.microsoft.com/office/drawing/2014/main" id="{9433DA28-CF0C-3F00-6D0C-03D195C180D1}"/>
                    </a:ext>
                  </a:extLst>
                </p:cNvPr>
                <p:cNvPicPr/>
                <p:nvPr/>
              </p:nvPicPr>
              <p:blipFill>
                <a:blip r:embed="rId809"/>
                <a:stretch>
                  <a:fillRect/>
                </a:stretch>
              </p:blipFill>
              <p:spPr>
                <a:xfrm>
                  <a:off x="8023287" y="4154662"/>
                  <a:ext cx="277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7297" name="Freihand 167296">
                  <a:extLst>
                    <a:ext uri="{FF2B5EF4-FFF2-40B4-BE49-F238E27FC236}">
                      <a16:creationId xmlns:a16="http://schemas.microsoft.com/office/drawing/2014/main" id="{82C1A973-0726-B279-7837-37AD6CD705DA}"/>
                    </a:ext>
                  </a:extLst>
                </p14:cNvPr>
                <p14:cNvContentPartPr/>
                <p14:nvPr/>
              </p14:nvContentPartPr>
              <p14:xfrm>
                <a:off x="8377887" y="4054222"/>
                <a:ext cx="309600" cy="192600"/>
              </p14:xfrm>
            </p:contentPart>
          </mc:Choice>
          <mc:Fallback xmlns="">
            <p:pic>
              <p:nvPicPr>
                <p:cNvPr id="167297" name="Freihand 167296">
                  <a:extLst>
                    <a:ext uri="{FF2B5EF4-FFF2-40B4-BE49-F238E27FC236}">
                      <a16:creationId xmlns:a16="http://schemas.microsoft.com/office/drawing/2014/main" id="{82C1A973-0726-B279-7837-37AD6CD705DA}"/>
                    </a:ext>
                  </a:extLst>
                </p:cNvPr>
                <p:cNvPicPr/>
                <p:nvPr/>
              </p:nvPicPr>
              <p:blipFill>
                <a:blip r:embed="rId811"/>
                <a:stretch>
                  <a:fillRect/>
                </a:stretch>
              </p:blipFill>
              <p:spPr>
                <a:xfrm>
                  <a:off x="8368887" y="4045582"/>
                  <a:ext cx="327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67298" name="Freihand 167297">
                  <a:extLst>
                    <a:ext uri="{FF2B5EF4-FFF2-40B4-BE49-F238E27FC236}">
                      <a16:creationId xmlns:a16="http://schemas.microsoft.com/office/drawing/2014/main" id="{8B9BF540-2B48-8DB1-0DDC-07061438C1BB}"/>
                    </a:ext>
                  </a:extLst>
                </p14:cNvPr>
                <p14:cNvContentPartPr/>
                <p14:nvPr/>
              </p14:nvContentPartPr>
              <p14:xfrm>
                <a:off x="8722407" y="4043422"/>
                <a:ext cx="93600" cy="68400"/>
              </p14:xfrm>
            </p:contentPart>
          </mc:Choice>
          <mc:Fallback xmlns="">
            <p:pic>
              <p:nvPicPr>
                <p:cNvPr id="167298" name="Freihand 167297">
                  <a:extLst>
                    <a:ext uri="{FF2B5EF4-FFF2-40B4-BE49-F238E27FC236}">
                      <a16:creationId xmlns:a16="http://schemas.microsoft.com/office/drawing/2014/main" id="{8B9BF540-2B48-8DB1-0DDC-07061438C1BB}"/>
                    </a:ext>
                  </a:extLst>
                </p:cNvPr>
                <p:cNvPicPr/>
                <p:nvPr/>
              </p:nvPicPr>
              <p:blipFill>
                <a:blip r:embed="rId813"/>
                <a:stretch>
                  <a:fillRect/>
                </a:stretch>
              </p:blipFill>
              <p:spPr>
                <a:xfrm>
                  <a:off x="8713767" y="4034782"/>
                  <a:ext cx="111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67299" name="Freihand 167298">
                  <a:extLst>
                    <a:ext uri="{FF2B5EF4-FFF2-40B4-BE49-F238E27FC236}">
                      <a16:creationId xmlns:a16="http://schemas.microsoft.com/office/drawing/2014/main" id="{CF88A950-7C76-876D-6A48-288E1BFD0D43}"/>
                    </a:ext>
                  </a:extLst>
                </p14:cNvPr>
                <p14:cNvContentPartPr/>
                <p14:nvPr/>
              </p14:nvContentPartPr>
              <p14:xfrm>
                <a:off x="8853447" y="4005982"/>
                <a:ext cx="97200" cy="75240"/>
              </p14:xfrm>
            </p:contentPart>
          </mc:Choice>
          <mc:Fallback xmlns="">
            <p:pic>
              <p:nvPicPr>
                <p:cNvPr id="167299" name="Freihand 167298">
                  <a:extLst>
                    <a:ext uri="{FF2B5EF4-FFF2-40B4-BE49-F238E27FC236}">
                      <a16:creationId xmlns:a16="http://schemas.microsoft.com/office/drawing/2014/main" id="{CF88A950-7C76-876D-6A48-288E1BFD0D43}"/>
                    </a:ext>
                  </a:extLst>
                </p:cNvPr>
                <p:cNvPicPr/>
                <p:nvPr/>
              </p:nvPicPr>
              <p:blipFill>
                <a:blip r:embed="rId815"/>
                <a:stretch>
                  <a:fillRect/>
                </a:stretch>
              </p:blipFill>
              <p:spPr>
                <a:xfrm>
                  <a:off x="8844447" y="3996982"/>
                  <a:ext cx="114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67300" name="Freihand 167299">
                  <a:extLst>
                    <a:ext uri="{FF2B5EF4-FFF2-40B4-BE49-F238E27FC236}">
                      <a16:creationId xmlns:a16="http://schemas.microsoft.com/office/drawing/2014/main" id="{62DA6442-7BA6-CA8C-5793-16AA8E0A0D3F}"/>
                    </a:ext>
                  </a:extLst>
                </p14:cNvPr>
                <p14:cNvContentPartPr/>
                <p14:nvPr/>
              </p14:nvContentPartPr>
              <p14:xfrm>
                <a:off x="8956407" y="3976462"/>
                <a:ext cx="31320" cy="195840"/>
              </p14:xfrm>
            </p:contentPart>
          </mc:Choice>
          <mc:Fallback xmlns="">
            <p:pic>
              <p:nvPicPr>
                <p:cNvPr id="167300" name="Freihand 167299">
                  <a:extLst>
                    <a:ext uri="{FF2B5EF4-FFF2-40B4-BE49-F238E27FC236}">
                      <a16:creationId xmlns:a16="http://schemas.microsoft.com/office/drawing/2014/main" id="{62DA6442-7BA6-CA8C-5793-16AA8E0A0D3F}"/>
                    </a:ext>
                  </a:extLst>
                </p:cNvPr>
                <p:cNvPicPr/>
                <p:nvPr/>
              </p:nvPicPr>
              <p:blipFill>
                <a:blip r:embed="rId817"/>
                <a:stretch>
                  <a:fillRect/>
                </a:stretch>
              </p:blipFill>
              <p:spPr>
                <a:xfrm>
                  <a:off x="8947407" y="3967822"/>
                  <a:ext cx="48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67301" name="Freihand 167300">
                  <a:extLst>
                    <a:ext uri="{FF2B5EF4-FFF2-40B4-BE49-F238E27FC236}">
                      <a16:creationId xmlns:a16="http://schemas.microsoft.com/office/drawing/2014/main" id="{61249469-246D-BB29-B2E6-D134CA44B08A}"/>
                    </a:ext>
                  </a:extLst>
                </p14:cNvPr>
                <p14:cNvContentPartPr/>
                <p14:nvPr/>
              </p14:nvContentPartPr>
              <p14:xfrm>
                <a:off x="9064047" y="3971782"/>
                <a:ext cx="88200" cy="168840"/>
              </p14:xfrm>
            </p:contentPart>
          </mc:Choice>
          <mc:Fallback xmlns="">
            <p:pic>
              <p:nvPicPr>
                <p:cNvPr id="167301" name="Freihand 167300">
                  <a:extLst>
                    <a:ext uri="{FF2B5EF4-FFF2-40B4-BE49-F238E27FC236}">
                      <a16:creationId xmlns:a16="http://schemas.microsoft.com/office/drawing/2014/main" id="{61249469-246D-BB29-B2E6-D134CA44B08A}"/>
                    </a:ext>
                  </a:extLst>
                </p:cNvPr>
                <p:cNvPicPr/>
                <p:nvPr/>
              </p:nvPicPr>
              <p:blipFill>
                <a:blip r:embed="rId819"/>
                <a:stretch>
                  <a:fillRect/>
                </a:stretch>
              </p:blipFill>
              <p:spPr>
                <a:xfrm>
                  <a:off x="9055047" y="3963142"/>
                  <a:ext cx="105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67302" name="Freihand 167301">
                  <a:extLst>
                    <a:ext uri="{FF2B5EF4-FFF2-40B4-BE49-F238E27FC236}">
                      <a16:creationId xmlns:a16="http://schemas.microsoft.com/office/drawing/2014/main" id="{B037F3AD-66F1-B6A2-D2C8-962179480679}"/>
                    </a:ext>
                  </a:extLst>
                </p14:cNvPr>
                <p14:cNvContentPartPr/>
                <p14:nvPr/>
              </p14:nvContentPartPr>
              <p14:xfrm>
                <a:off x="9166647" y="3908782"/>
                <a:ext cx="236160" cy="222480"/>
              </p14:xfrm>
            </p:contentPart>
          </mc:Choice>
          <mc:Fallback xmlns="">
            <p:pic>
              <p:nvPicPr>
                <p:cNvPr id="167302" name="Freihand 167301">
                  <a:extLst>
                    <a:ext uri="{FF2B5EF4-FFF2-40B4-BE49-F238E27FC236}">
                      <a16:creationId xmlns:a16="http://schemas.microsoft.com/office/drawing/2014/main" id="{B037F3AD-66F1-B6A2-D2C8-962179480679}"/>
                    </a:ext>
                  </a:extLst>
                </p:cNvPr>
                <p:cNvPicPr/>
                <p:nvPr/>
              </p:nvPicPr>
              <p:blipFill>
                <a:blip r:embed="rId821"/>
                <a:stretch>
                  <a:fillRect/>
                </a:stretch>
              </p:blipFill>
              <p:spPr>
                <a:xfrm>
                  <a:off x="9157647" y="3899782"/>
                  <a:ext cx="253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67303" name="Freihand 167302">
                  <a:extLst>
                    <a:ext uri="{FF2B5EF4-FFF2-40B4-BE49-F238E27FC236}">
                      <a16:creationId xmlns:a16="http://schemas.microsoft.com/office/drawing/2014/main" id="{C63C86A4-4C72-423C-3743-3F90CF14C238}"/>
                    </a:ext>
                  </a:extLst>
                </p14:cNvPr>
                <p14:cNvContentPartPr/>
                <p14:nvPr/>
              </p14:nvContentPartPr>
              <p14:xfrm>
                <a:off x="9355647" y="3929302"/>
                <a:ext cx="27720" cy="43920"/>
              </p14:xfrm>
            </p:contentPart>
          </mc:Choice>
          <mc:Fallback xmlns="">
            <p:pic>
              <p:nvPicPr>
                <p:cNvPr id="167303" name="Freihand 167302">
                  <a:extLst>
                    <a:ext uri="{FF2B5EF4-FFF2-40B4-BE49-F238E27FC236}">
                      <a16:creationId xmlns:a16="http://schemas.microsoft.com/office/drawing/2014/main" id="{C63C86A4-4C72-423C-3743-3F90CF14C238}"/>
                    </a:ext>
                  </a:extLst>
                </p:cNvPr>
                <p:cNvPicPr/>
                <p:nvPr/>
              </p:nvPicPr>
              <p:blipFill>
                <a:blip r:embed="rId823"/>
                <a:stretch>
                  <a:fillRect/>
                </a:stretch>
              </p:blipFill>
              <p:spPr>
                <a:xfrm>
                  <a:off x="9346647" y="3920662"/>
                  <a:ext cx="45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67304" name="Freihand 167303">
                  <a:extLst>
                    <a:ext uri="{FF2B5EF4-FFF2-40B4-BE49-F238E27FC236}">
                      <a16:creationId xmlns:a16="http://schemas.microsoft.com/office/drawing/2014/main" id="{4EECDA11-36A0-6BA2-49BC-72F72168FC36}"/>
                    </a:ext>
                  </a:extLst>
                </p14:cNvPr>
                <p14:cNvContentPartPr/>
                <p14:nvPr/>
              </p14:nvContentPartPr>
              <p14:xfrm>
                <a:off x="9415047" y="3905182"/>
                <a:ext cx="171360" cy="293400"/>
              </p14:xfrm>
            </p:contentPart>
          </mc:Choice>
          <mc:Fallback xmlns="">
            <p:pic>
              <p:nvPicPr>
                <p:cNvPr id="167304" name="Freihand 167303">
                  <a:extLst>
                    <a:ext uri="{FF2B5EF4-FFF2-40B4-BE49-F238E27FC236}">
                      <a16:creationId xmlns:a16="http://schemas.microsoft.com/office/drawing/2014/main" id="{4EECDA11-36A0-6BA2-49BC-72F72168FC36}"/>
                    </a:ext>
                  </a:extLst>
                </p:cNvPr>
                <p:cNvPicPr/>
                <p:nvPr/>
              </p:nvPicPr>
              <p:blipFill>
                <a:blip r:embed="rId825"/>
                <a:stretch>
                  <a:fillRect/>
                </a:stretch>
              </p:blipFill>
              <p:spPr>
                <a:xfrm>
                  <a:off x="9406407" y="3896182"/>
                  <a:ext cx="189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67306" name="Freihand 167305">
                  <a:extLst>
                    <a:ext uri="{FF2B5EF4-FFF2-40B4-BE49-F238E27FC236}">
                      <a16:creationId xmlns:a16="http://schemas.microsoft.com/office/drawing/2014/main" id="{28CAF4ED-AF30-9442-3E83-BDF7A62CD3F9}"/>
                    </a:ext>
                  </a:extLst>
                </p14:cNvPr>
                <p14:cNvContentPartPr/>
                <p14:nvPr/>
              </p14:nvContentPartPr>
              <p14:xfrm>
                <a:off x="8913927" y="4140622"/>
                <a:ext cx="739080" cy="47520"/>
              </p14:xfrm>
            </p:contentPart>
          </mc:Choice>
          <mc:Fallback xmlns="">
            <p:pic>
              <p:nvPicPr>
                <p:cNvPr id="167306" name="Freihand 167305">
                  <a:extLst>
                    <a:ext uri="{FF2B5EF4-FFF2-40B4-BE49-F238E27FC236}">
                      <a16:creationId xmlns:a16="http://schemas.microsoft.com/office/drawing/2014/main" id="{28CAF4ED-AF30-9442-3E83-BDF7A62CD3F9}"/>
                    </a:ext>
                  </a:extLst>
                </p:cNvPr>
                <p:cNvPicPr/>
                <p:nvPr/>
              </p:nvPicPr>
              <p:blipFill>
                <a:blip r:embed="rId827"/>
                <a:stretch>
                  <a:fillRect/>
                </a:stretch>
              </p:blipFill>
              <p:spPr>
                <a:xfrm>
                  <a:off x="8904927" y="4131982"/>
                  <a:ext cx="756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67316" name="Freihand 167315">
                  <a:extLst>
                    <a:ext uri="{FF2B5EF4-FFF2-40B4-BE49-F238E27FC236}">
                      <a16:creationId xmlns:a16="http://schemas.microsoft.com/office/drawing/2014/main" id="{BBB5CFF7-8624-4852-2B96-F595CD7AA8F6}"/>
                    </a:ext>
                  </a:extLst>
                </p14:cNvPr>
                <p14:cNvContentPartPr/>
                <p14:nvPr/>
              </p14:nvContentPartPr>
              <p14:xfrm>
                <a:off x="5746647" y="4869262"/>
                <a:ext cx="236520" cy="68400"/>
              </p14:xfrm>
            </p:contentPart>
          </mc:Choice>
          <mc:Fallback xmlns="">
            <p:pic>
              <p:nvPicPr>
                <p:cNvPr id="167316" name="Freihand 167315">
                  <a:extLst>
                    <a:ext uri="{FF2B5EF4-FFF2-40B4-BE49-F238E27FC236}">
                      <a16:creationId xmlns:a16="http://schemas.microsoft.com/office/drawing/2014/main" id="{BBB5CFF7-8624-4852-2B96-F595CD7AA8F6}"/>
                    </a:ext>
                  </a:extLst>
                </p:cNvPr>
                <p:cNvPicPr/>
                <p:nvPr/>
              </p:nvPicPr>
              <p:blipFill>
                <a:blip r:embed="rId829"/>
                <a:stretch>
                  <a:fillRect/>
                </a:stretch>
              </p:blipFill>
              <p:spPr>
                <a:xfrm>
                  <a:off x="5738007" y="4860262"/>
                  <a:ext cx="254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67317" name="Freihand 167316">
                  <a:extLst>
                    <a:ext uri="{FF2B5EF4-FFF2-40B4-BE49-F238E27FC236}">
                      <a16:creationId xmlns:a16="http://schemas.microsoft.com/office/drawing/2014/main" id="{35250D95-4D5C-3452-BD02-6D8B0C06CAB9}"/>
                    </a:ext>
                  </a:extLst>
                </p14:cNvPr>
                <p14:cNvContentPartPr/>
                <p14:nvPr/>
              </p14:nvContentPartPr>
              <p14:xfrm>
                <a:off x="5653767" y="4799062"/>
                <a:ext cx="212760" cy="195120"/>
              </p14:xfrm>
            </p:contentPart>
          </mc:Choice>
          <mc:Fallback xmlns="">
            <p:pic>
              <p:nvPicPr>
                <p:cNvPr id="167317" name="Freihand 167316">
                  <a:extLst>
                    <a:ext uri="{FF2B5EF4-FFF2-40B4-BE49-F238E27FC236}">
                      <a16:creationId xmlns:a16="http://schemas.microsoft.com/office/drawing/2014/main" id="{35250D95-4D5C-3452-BD02-6D8B0C06CAB9}"/>
                    </a:ext>
                  </a:extLst>
                </p:cNvPr>
                <p:cNvPicPr/>
                <p:nvPr/>
              </p:nvPicPr>
              <p:blipFill>
                <a:blip r:embed="rId831"/>
                <a:stretch>
                  <a:fillRect/>
                </a:stretch>
              </p:blipFill>
              <p:spPr>
                <a:xfrm>
                  <a:off x="5645127" y="4790062"/>
                  <a:ext cx="230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67318" name="Freihand 167317">
                  <a:extLst>
                    <a:ext uri="{FF2B5EF4-FFF2-40B4-BE49-F238E27FC236}">
                      <a16:creationId xmlns:a16="http://schemas.microsoft.com/office/drawing/2014/main" id="{0E235008-CC01-57D9-89D3-53DD377F5A8B}"/>
                    </a:ext>
                  </a:extLst>
                </p14:cNvPr>
                <p14:cNvContentPartPr/>
                <p14:nvPr/>
              </p14:nvContentPartPr>
              <p14:xfrm>
                <a:off x="6086847" y="4782502"/>
                <a:ext cx="173160" cy="213480"/>
              </p14:xfrm>
            </p:contentPart>
          </mc:Choice>
          <mc:Fallback xmlns="">
            <p:pic>
              <p:nvPicPr>
                <p:cNvPr id="167318" name="Freihand 167317">
                  <a:extLst>
                    <a:ext uri="{FF2B5EF4-FFF2-40B4-BE49-F238E27FC236}">
                      <a16:creationId xmlns:a16="http://schemas.microsoft.com/office/drawing/2014/main" id="{0E235008-CC01-57D9-89D3-53DD377F5A8B}"/>
                    </a:ext>
                  </a:extLst>
                </p:cNvPr>
                <p:cNvPicPr/>
                <p:nvPr/>
              </p:nvPicPr>
              <p:blipFill>
                <a:blip r:embed="rId833"/>
                <a:stretch>
                  <a:fillRect/>
                </a:stretch>
              </p:blipFill>
              <p:spPr>
                <a:xfrm>
                  <a:off x="6077847" y="4773502"/>
                  <a:ext cx="190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67319" name="Freihand 167318">
                  <a:extLst>
                    <a:ext uri="{FF2B5EF4-FFF2-40B4-BE49-F238E27FC236}">
                      <a16:creationId xmlns:a16="http://schemas.microsoft.com/office/drawing/2014/main" id="{EF91181A-378E-58B3-6CD2-E9D0128611CB}"/>
                    </a:ext>
                  </a:extLst>
                </p14:cNvPr>
                <p14:cNvContentPartPr/>
                <p14:nvPr/>
              </p14:nvContentPartPr>
              <p14:xfrm>
                <a:off x="6312567" y="4790782"/>
                <a:ext cx="53640" cy="149760"/>
              </p14:xfrm>
            </p:contentPart>
          </mc:Choice>
          <mc:Fallback xmlns="">
            <p:pic>
              <p:nvPicPr>
                <p:cNvPr id="167319" name="Freihand 167318">
                  <a:extLst>
                    <a:ext uri="{FF2B5EF4-FFF2-40B4-BE49-F238E27FC236}">
                      <a16:creationId xmlns:a16="http://schemas.microsoft.com/office/drawing/2014/main" id="{EF91181A-378E-58B3-6CD2-E9D0128611CB}"/>
                    </a:ext>
                  </a:extLst>
                </p:cNvPr>
                <p:cNvPicPr/>
                <p:nvPr/>
              </p:nvPicPr>
              <p:blipFill>
                <a:blip r:embed="rId835"/>
                <a:stretch>
                  <a:fillRect/>
                </a:stretch>
              </p:blipFill>
              <p:spPr>
                <a:xfrm>
                  <a:off x="6303927" y="4781782"/>
                  <a:ext cx="71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67320" name="Freihand 167319">
                  <a:extLst>
                    <a:ext uri="{FF2B5EF4-FFF2-40B4-BE49-F238E27FC236}">
                      <a16:creationId xmlns:a16="http://schemas.microsoft.com/office/drawing/2014/main" id="{3DA5BE03-9F45-E40A-7A1F-4E853F1F3FA7}"/>
                    </a:ext>
                  </a:extLst>
                </p14:cNvPr>
                <p14:cNvContentPartPr/>
                <p14:nvPr/>
              </p14:nvContentPartPr>
              <p14:xfrm>
                <a:off x="6375567" y="4842622"/>
                <a:ext cx="165600" cy="92160"/>
              </p14:xfrm>
            </p:contentPart>
          </mc:Choice>
          <mc:Fallback xmlns="">
            <p:pic>
              <p:nvPicPr>
                <p:cNvPr id="167320" name="Freihand 167319">
                  <a:extLst>
                    <a:ext uri="{FF2B5EF4-FFF2-40B4-BE49-F238E27FC236}">
                      <a16:creationId xmlns:a16="http://schemas.microsoft.com/office/drawing/2014/main" id="{3DA5BE03-9F45-E40A-7A1F-4E853F1F3FA7}"/>
                    </a:ext>
                  </a:extLst>
                </p:cNvPr>
                <p:cNvPicPr/>
                <p:nvPr/>
              </p:nvPicPr>
              <p:blipFill>
                <a:blip r:embed="rId837"/>
                <a:stretch>
                  <a:fillRect/>
                </a:stretch>
              </p:blipFill>
              <p:spPr>
                <a:xfrm>
                  <a:off x="6366927" y="4833982"/>
                  <a:ext cx="183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67321" name="Freihand 167320">
                  <a:extLst>
                    <a:ext uri="{FF2B5EF4-FFF2-40B4-BE49-F238E27FC236}">
                      <a16:creationId xmlns:a16="http://schemas.microsoft.com/office/drawing/2014/main" id="{BFDEF857-ECE4-DE3C-C565-10B9697DEEF9}"/>
                    </a:ext>
                  </a:extLst>
                </p14:cNvPr>
                <p14:cNvContentPartPr/>
                <p14:nvPr/>
              </p14:nvContentPartPr>
              <p14:xfrm>
                <a:off x="6523527" y="4777462"/>
                <a:ext cx="36000" cy="48960"/>
              </p14:xfrm>
            </p:contentPart>
          </mc:Choice>
          <mc:Fallback xmlns="">
            <p:pic>
              <p:nvPicPr>
                <p:cNvPr id="167321" name="Freihand 167320">
                  <a:extLst>
                    <a:ext uri="{FF2B5EF4-FFF2-40B4-BE49-F238E27FC236}">
                      <a16:creationId xmlns:a16="http://schemas.microsoft.com/office/drawing/2014/main" id="{BFDEF857-ECE4-DE3C-C565-10B9697DEEF9}"/>
                    </a:ext>
                  </a:extLst>
                </p:cNvPr>
                <p:cNvPicPr/>
                <p:nvPr/>
              </p:nvPicPr>
              <p:blipFill>
                <a:blip r:embed="rId839"/>
                <a:stretch>
                  <a:fillRect/>
                </a:stretch>
              </p:blipFill>
              <p:spPr>
                <a:xfrm>
                  <a:off x="6514887" y="4768462"/>
                  <a:ext cx="53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67322" name="Freihand 167321">
                  <a:extLst>
                    <a:ext uri="{FF2B5EF4-FFF2-40B4-BE49-F238E27FC236}">
                      <a16:creationId xmlns:a16="http://schemas.microsoft.com/office/drawing/2014/main" id="{CE3B3D73-3504-C4AB-A585-D0CFDE660943}"/>
                    </a:ext>
                  </a:extLst>
                </p14:cNvPr>
                <p14:cNvContentPartPr/>
                <p14:nvPr/>
              </p14:nvContentPartPr>
              <p14:xfrm>
                <a:off x="6581487" y="4750462"/>
                <a:ext cx="156960" cy="181800"/>
              </p14:xfrm>
            </p:contentPart>
          </mc:Choice>
          <mc:Fallback xmlns="">
            <p:pic>
              <p:nvPicPr>
                <p:cNvPr id="167322" name="Freihand 167321">
                  <a:extLst>
                    <a:ext uri="{FF2B5EF4-FFF2-40B4-BE49-F238E27FC236}">
                      <a16:creationId xmlns:a16="http://schemas.microsoft.com/office/drawing/2014/main" id="{CE3B3D73-3504-C4AB-A585-D0CFDE660943}"/>
                    </a:ext>
                  </a:extLst>
                </p:cNvPr>
                <p:cNvPicPr/>
                <p:nvPr/>
              </p:nvPicPr>
              <p:blipFill>
                <a:blip r:embed="rId841"/>
                <a:stretch>
                  <a:fillRect/>
                </a:stretch>
              </p:blipFill>
              <p:spPr>
                <a:xfrm>
                  <a:off x="6572487" y="4741822"/>
                  <a:ext cx="174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67323" name="Freihand 167322">
                  <a:extLst>
                    <a:ext uri="{FF2B5EF4-FFF2-40B4-BE49-F238E27FC236}">
                      <a16:creationId xmlns:a16="http://schemas.microsoft.com/office/drawing/2014/main" id="{AA406A0E-DA95-F1AC-3199-3802EF2EA2BB}"/>
                    </a:ext>
                  </a:extLst>
                </p14:cNvPr>
                <p14:cNvContentPartPr/>
                <p14:nvPr/>
              </p14:nvContentPartPr>
              <p14:xfrm>
                <a:off x="6729447" y="4851262"/>
                <a:ext cx="502920" cy="208080"/>
              </p14:xfrm>
            </p:contentPart>
          </mc:Choice>
          <mc:Fallback xmlns="">
            <p:pic>
              <p:nvPicPr>
                <p:cNvPr id="167323" name="Freihand 167322">
                  <a:extLst>
                    <a:ext uri="{FF2B5EF4-FFF2-40B4-BE49-F238E27FC236}">
                      <a16:creationId xmlns:a16="http://schemas.microsoft.com/office/drawing/2014/main" id="{AA406A0E-DA95-F1AC-3199-3802EF2EA2BB}"/>
                    </a:ext>
                  </a:extLst>
                </p:cNvPr>
                <p:cNvPicPr/>
                <p:nvPr/>
              </p:nvPicPr>
              <p:blipFill>
                <a:blip r:embed="rId843"/>
                <a:stretch>
                  <a:fillRect/>
                </a:stretch>
              </p:blipFill>
              <p:spPr>
                <a:xfrm>
                  <a:off x="6720447" y="4842622"/>
                  <a:ext cx="520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67324" name="Freihand 167323">
                  <a:extLst>
                    <a:ext uri="{FF2B5EF4-FFF2-40B4-BE49-F238E27FC236}">
                      <a16:creationId xmlns:a16="http://schemas.microsoft.com/office/drawing/2014/main" id="{7481BC13-AC8E-313E-8E04-09A60B322E03}"/>
                    </a:ext>
                  </a:extLst>
                </p14:cNvPr>
                <p14:cNvContentPartPr/>
                <p14:nvPr/>
              </p14:nvContentPartPr>
              <p14:xfrm>
                <a:off x="7242087" y="4745062"/>
                <a:ext cx="6840" cy="66240"/>
              </p14:xfrm>
            </p:contentPart>
          </mc:Choice>
          <mc:Fallback xmlns="">
            <p:pic>
              <p:nvPicPr>
                <p:cNvPr id="167324" name="Freihand 167323">
                  <a:extLst>
                    <a:ext uri="{FF2B5EF4-FFF2-40B4-BE49-F238E27FC236}">
                      <a16:creationId xmlns:a16="http://schemas.microsoft.com/office/drawing/2014/main" id="{7481BC13-AC8E-313E-8E04-09A60B322E03}"/>
                    </a:ext>
                  </a:extLst>
                </p:cNvPr>
                <p:cNvPicPr/>
                <p:nvPr/>
              </p:nvPicPr>
              <p:blipFill>
                <a:blip r:embed="rId845"/>
                <a:stretch>
                  <a:fillRect/>
                </a:stretch>
              </p:blipFill>
              <p:spPr>
                <a:xfrm>
                  <a:off x="7233447" y="4736062"/>
                  <a:ext cx="24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67325" name="Freihand 167324">
                  <a:extLst>
                    <a:ext uri="{FF2B5EF4-FFF2-40B4-BE49-F238E27FC236}">
                      <a16:creationId xmlns:a16="http://schemas.microsoft.com/office/drawing/2014/main" id="{F7DB27E1-59CA-3723-09B3-0B502A65BE43}"/>
                    </a:ext>
                  </a:extLst>
                </p14:cNvPr>
                <p14:cNvContentPartPr/>
                <p14:nvPr/>
              </p14:nvContentPartPr>
              <p14:xfrm>
                <a:off x="7220847" y="4823182"/>
                <a:ext cx="18360" cy="107640"/>
              </p14:xfrm>
            </p:contentPart>
          </mc:Choice>
          <mc:Fallback xmlns="">
            <p:pic>
              <p:nvPicPr>
                <p:cNvPr id="167325" name="Freihand 167324">
                  <a:extLst>
                    <a:ext uri="{FF2B5EF4-FFF2-40B4-BE49-F238E27FC236}">
                      <a16:creationId xmlns:a16="http://schemas.microsoft.com/office/drawing/2014/main" id="{F7DB27E1-59CA-3723-09B3-0B502A65BE43}"/>
                    </a:ext>
                  </a:extLst>
                </p:cNvPr>
                <p:cNvPicPr/>
                <p:nvPr/>
              </p:nvPicPr>
              <p:blipFill>
                <a:blip r:embed="rId847"/>
                <a:stretch>
                  <a:fillRect/>
                </a:stretch>
              </p:blipFill>
              <p:spPr>
                <a:xfrm>
                  <a:off x="7211847" y="4814542"/>
                  <a:ext cx="36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67326" name="Freihand 167325">
                  <a:extLst>
                    <a:ext uri="{FF2B5EF4-FFF2-40B4-BE49-F238E27FC236}">
                      <a16:creationId xmlns:a16="http://schemas.microsoft.com/office/drawing/2014/main" id="{EC340BD6-CDCF-3C32-4F37-D60659E9C71F}"/>
                    </a:ext>
                  </a:extLst>
                </p14:cNvPr>
                <p14:cNvContentPartPr/>
                <p14:nvPr/>
              </p14:nvContentPartPr>
              <p14:xfrm>
                <a:off x="7301847" y="4775662"/>
                <a:ext cx="232560" cy="138240"/>
              </p14:xfrm>
            </p:contentPart>
          </mc:Choice>
          <mc:Fallback xmlns="">
            <p:pic>
              <p:nvPicPr>
                <p:cNvPr id="167326" name="Freihand 167325">
                  <a:extLst>
                    <a:ext uri="{FF2B5EF4-FFF2-40B4-BE49-F238E27FC236}">
                      <a16:creationId xmlns:a16="http://schemas.microsoft.com/office/drawing/2014/main" id="{EC340BD6-CDCF-3C32-4F37-D60659E9C71F}"/>
                    </a:ext>
                  </a:extLst>
                </p:cNvPr>
                <p:cNvPicPr/>
                <p:nvPr/>
              </p:nvPicPr>
              <p:blipFill>
                <a:blip r:embed="rId849"/>
                <a:stretch>
                  <a:fillRect/>
                </a:stretch>
              </p:blipFill>
              <p:spPr>
                <a:xfrm>
                  <a:off x="7293207" y="4767022"/>
                  <a:ext cx="250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67327" name="Freihand 167326">
                  <a:extLst>
                    <a:ext uri="{FF2B5EF4-FFF2-40B4-BE49-F238E27FC236}">
                      <a16:creationId xmlns:a16="http://schemas.microsoft.com/office/drawing/2014/main" id="{6DCF4D08-7F78-BFD5-AB5D-88D95F23D46F}"/>
                    </a:ext>
                  </a:extLst>
                </p14:cNvPr>
                <p14:cNvContentPartPr/>
                <p14:nvPr/>
              </p14:nvContentPartPr>
              <p14:xfrm>
                <a:off x="7520727" y="4736062"/>
                <a:ext cx="157320" cy="172080"/>
              </p14:xfrm>
            </p:contentPart>
          </mc:Choice>
          <mc:Fallback xmlns="">
            <p:pic>
              <p:nvPicPr>
                <p:cNvPr id="167327" name="Freihand 167326">
                  <a:extLst>
                    <a:ext uri="{FF2B5EF4-FFF2-40B4-BE49-F238E27FC236}">
                      <a16:creationId xmlns:a16="http://schemas.microsoft.com/office/drawing/2014/main" id="{6DCF4D08-7F78-BFD5-AB5D-88D95F23D46F}"/>
                    </a:ext>
                  </a:extLst>
                </p:cNvPr>
                <p:cNvPicPr/>
                <p:nvPr/>
              </p:nvPicPr>
              <p:blipFill>
                <a:blip r:embed="rId851"/>
                <a:stretch>
                  <a:fillRect/>
                </a:stretch>
              </p:blipFill>
              <p:spPr>
                <a:xfrm>
                  <a:off x="7512087" y="4727422"/>
                  <a:ext cx="174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67328" name="Freihand 167327">
                  <a:extLst>
                    <a:ext uri="{FF2B5EF4-FFF2-40B4-BE49-F238E27FC236}">
                      <a16:creationId xmlns:a16="http://schemas.microsoft.com/office/drawing/2014/main" id="{148ED8F0-D31E-D685-8B2A-5495249DC45B}"/>
                    </a:ext>
                  </a:extLst>
                </p14:cNvPr>
                <p14:cNvContentPartPr/>
                <p14:nvPr/>
              </p14:nvContentPartPr>
              <p14:xfrm>
                <a:off x="7754727" y="4815982"/>
                <a:ext cx="4320" cy="7560"/>
              </p14:xfrm>
            </p:contentPart>
          </mc:Choice>
          <mc:Fallback xmlns="">
            <p:pic>
              <p:nvPicPr>
                <p:cNvPr id="167328" name="Freihand 167327">
                  <a:extLst>
                    <a:ext uri="{FF2B5EF4-FFF2-40B4-BE49-F238E27FC236}">
                      <a16:creationId xmlns:a16="http://schemas.microsoft.com/office/drawing/2014/main" id="{148ED8F0-D31E-D685-8B2A-5495249DC45B}"/>
                    </a:ext>
                  </a:extLst>
                </p:cNvPr>
                <p:cNvPicPr/>
                <p:nvPr/>
              </p:nvPicPr>
              <p:blipFill>
                <a:blip r:embed="rId545"/>
                <a:stretch>
                  <a:fillRect/>
                </a:stretch>
              </p:blipFill>
              <p:spPr>
                <a:xfrm>
                  <a:off x="7746087" y="4807342"/>
                  <a:ext cx="21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67329" name="Freihand 167328">
                  <a:extLst>
                    <a:ext uri="{FF2B5EF4-FFF2-40B4-BE49-F238E27FC236}">
                      <a16:creationId xmlns:a16="http://schemas.microsoft.com/office/drawing/2014/main" id="{6F40501D-3702-41CF-E99B-07EFDFC1C788}"/>
                    </a:ext>
                  </a:extLst>
                </p14:cNvPr>
                <p14:cNvContentPartPr/>
                <p14:nvPr/>
              </p14:nvContentPartPr>
              <p14:xfrm>
                <a:off x="7707567" y="4740022"/>
                <a:ext cx="146520" cy="191160"/>
              </p14:xfrm>
            </p:contentPart>
          </mc:Choice>
          <mc:Fallback xmlns="">
            <p:pic>
              <p:nvPicPr>
                <p:cNvPr id="167329" name="Freihand 167328">
                  <a:extLst>
                    <a:ext uri="{FF2B5EF4-FFF2-40B4-BE49-F238E27FC236}">
                      <a16:creationId xmlns:a16="http://schemas.microsoft.com/office/drawing/2014/main" id="{6F40501D-3702-41CF-E99B-07EFDFC1C788}"/>
                    </a:ext>
                  </a:extLst>
                </p:cNvPr>
                <p:cNvPicPr/>
                <p:nvPr/>
              </p:nvPicPr>
              <p:blipFill>
                <a:blip r:embed="rId854"/>
                <a:stretch>
                  <a:fillRect/>
                </a:stretch>
              </p:blipFill>
              <p:spPr>
                <a:xfrm>
                  <a:off x="7698927" y="4731022"/>
                  <a:ext cx="164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167330" name="Freihand 167329">
                  <a:extLst>
                    <a:ext uri="{FF2B5EF4-FFF2-40B4-BE49-F238E27FC236}">
                      <a16:creationId xmlns:a16="http://schemas.microsoft.com/office/drawing/2014/main" id="{024DEA32-BCF7-F11D-5FBE-3BD56F7F84C7}"/>
                    </a:ext>
                  </a:extLst>
                </p14:cNvPr>
                <p14:cNvContentPartPr/>
                <p14:nvPr/>
              </p14:nvContentPartPr>
              <p14:xfrm>
                <a:off x="7860927" y="4808422"/>
                <a:ext cx="100800" cy="86040"/>
              </p14:xfrm>
            </p:contentPart>
          </mc:Choice>
          <mc:Fallback xmlns="">
            <p:pic>
              <p:nvPicPr>
                <p:cNvPr id="167330" name="Freihand 167329">
                  <a:extLst>
                    <a:ext uri="{FF2B5EF4-FFF2-40B4-BE49-F238E27FC236}">
                      <a16:creationId xmlns:a16="http://schemas.microsoft.com/office/drawing/2014/main" id="{024DEA32-BCF7-F11D-5FBE-3BD56F7F84C7}"/>
                    </a:ext>
                  </a:extLst>
                </p:cNvPr>
                <p:cNvPicPr/>
                <p:nvPr/>
              </p:nvPicPr>
              <p:blipFill>
                <a:blip r:embed="rId856"/>
                <a:stretch>
                  <a:fillRect/>
                </a:stretch>
              </p:blipFill>
              <p:spPr>
                <a:xfrm>
                  <a:off x="7852287" y="4799782"/>
                  <a:ext cx="11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67331" name="Freihand 167330">
                  <a:extLst>
                    <a:ext uri="{FF2B5EF4-FFF2-40B4-BE49-F238E27FC236}">
                      <a16:creationId xmlns:a16="http://schemas.microsoft.com/office/drawing/2014/main" id="{7DB70FEB-21CF-FC05-B854-22DFA6979C3A}"/>
                    </a:ext>
                  </a:extLst>
                </p14:cNvPr>
                <p14:cNvContentPartPr/>
                <p14:nvPr/>
              </p14:nvContentPartPr>
              <p14:xfrm>
                <a:off x="7980807" y="4734262"/>
                <a:ext cx="136800" cy="180720"/>
              </p14:xfrm>
            </p:contentPart>
          </mc:Choice>
          <mc:Fallback xmlns="">
            <p:pic>
              <p:nvPicPr>
                <p:cNvPr id="167331" name="Freihand 167330">
                  <a:extLst>
                    <a:ext uri="{FF2B5EF4-FFF2-40B4-BE49-F238E27FC236}">
                      <a16:creationId xmlns:a16="http://schemas.microsoft.com/office/drawing/2014/main" id="{7DB70FEB-21CF-FC05-B854-22DFA6979C3A}"/>
                    </a:ext>
                  </a:extLst>
                </p:cNvPr>
                <p:cNvPicPr/>
                <p:nvPr/>
              </p:nvPicPr>
              <p:blipFill>
                <a:blip r:embed="rId858"/>
                <a:stretch>
                  <a:fillRect/>
                </a:stretch>
              </p:blipFill>
              <p:spPr>
                <a:xfrm>
                  <a:off x="7971807" y="4725262"/>
                  <a:ext cx="154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67332" name="Freihand 167331">
                  <a:extLst>
                    <a:ext uri="{FF2B5EF4-FFF2-40B4-BE49-F238E27FC236}">
                      <a16:creationId xmlns:a16="http://schemas.microsoft.com/office/drawing/2014/main" id="{FD3FF4C2-4A71-5777-41C6-6AE2A04ADB0C}"/>
                    </a:ext>
                  </a:extLst>
                </p14:cNvPr>
                <p14:cNvContentPartPr/>
                <p14:nvPr/>
              </p14:nvContentPartPr>
              <p14:xfrm>
                <a:off x="8113287" y="4720222"/>
                <a:ext cx="216720" cy="280080"/>
              </p14:xfrm>
            </p:contentPart>
          </mc:Choice>
          <mc:Fallback xmlns="">
            <p:pic>
              <p:nvPicPr>
                <p:cNvPr id="167332" name="Freihand 167331">
                  <a:extLst>
                    <a:ext uri="{FF2B5EF4-FFF2-40B4-BE49-F238E27FC236}">
                      <a16:creationId xmlns:a16="http://schemas.microsoft.com/office/drawing/2014/main" id="{FD3FF4C2-4A71-5777-41C6-6AE2A04ADB0C}"/>
                    </a:ext>
                  </a:extLst>
                </p:cNvPr>
                <p:cNvPicPr/>
                <p:nvPr/>
              </p:nvPicPr>
              <p:blipFill>
                <a:blip r:embed="rId860"/>
                <a:stretch>
                  <a:fillRect/>
                </a:stretch>
              </p:blipFill>
              <p:spPr>
                <a:xfrm>
                  <a:off x="8104647" y="4711222"/>
                  <a:ext cx="234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67333" name="Freihand 167332">
                  <a:extLst>
                    <a:ext uri="{FF2B5EF4-FFF2-40B4-BE49-F238E27FC236}">
                      <a16:creationId xmlns:a16="http://schemas.microsoft.com/office/drawing/2014/main" id="{55B0DAAA-7849-C2F6-3ABF-514F1D4952C7}"/>
                    </a:ext>
                  </a:extLst>
                </p14:cNvPr>
                <p14:cNvContentPartPr/>
                <p14:nvPr/>
              </p14:nvContentPartPr>
              <p14:xfrm>
                <a:off x="8370327" y="4809502"/>
                <a:ext cx="245160" cy="207720"/>
              </p14:xfrm>
            </p:contentPart>
          </mc:Choice>
          <mc:Fallback xmlns="">
            <p:pic>
              <p:nvPicPr>
                <p:cNvPr id="167333" name="Freihand 167332">
                  <a:extLst>
                    <a:ext uri="{FF2B5EF4-FFF2-40B4-BE49-F238E27FC236}">
                      <a16:creationId xmlns:a16="http://schemas.microsoft.com/office/drawing/2014/main" id="{55B0DAAA-7849-C2F6-3ABF-514F1D4952C7}"/>
                    </a:ext>
                  </a:extLst>
                </p:cNvPr>
                <p:cNvPicPr/>
                <p:nvPr/>
              </p:nvPicPr>
              <p:blipFill>
                <a:blip r:embed="rId862"/>
                <a:stretch>
                  <a:fillRect/>
                </a:stretch>
              </p:blipFill>
              <p:spPr>
                <a:xfrm>
                  <a:off x="8361327" y="4800862"/>
                  <a:ext cx="262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67350" name="Freihand 167349">
                  <a:extLst>
                    <a:ext uri="{FF2B5EF4-FFF2-40B4-BE49-F238E27FC236}">
                      <a16:creationId xmlns:a16="http://schemas.microsoft.com/office/drawing/2014/main" id="{58FC4B08-0093-9423-796C-0DE506153C33}"/>
                    </a:ext>
                  </a:extLst>
                </p14:cNvPr>
                <p14:cNvContentPartPr/>
                <p14:nvPr/>
              </p14:nvContentPartPr>
              <p14:xfrm>
                <a:off x="2906967" y="4057102"/>
                <a:ext cx="4687200" cy="637560"/>
              </p14:xfrm>
            </p:contentPart>
          </mc:Choice>
          <mc:Fallback xmlns="">
            <p:pic>
              <p:nvPicPr>
                <p:cNvPr id="167350" name="Freihand 167349">
                  <a:extLst>
                    <a:ext uri="{FF2B5EF4-FFF2-40B4-BE49-F238E27FC236}">
                      <a16:creationId xmlns:a16="http://schemas.microsoft.com/office/drawing/2014/main" id="{58FC4B08-0093-9423-796C-0DE506153C33}"/>
                    </a:ext>
                  </a:extLst>
                </p:cNvPr>
                <p:cNvPicPr/>
                <p:nvPr/>
              </p:nvPicPr>
              <p:blipFill>
                <a:blip r:embed="rId864"/>
                <a:stretch>
                  <a:fillRect/>
                </a:stretch>
              </p:blipFill>
              <p:spPr>
                <a:xfrm>
                  <a:off x="2898327" y="4048462"/>
                  <a:ext cx="470484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67351" name="Freihand 167350">
                  <a:extLst>
                    <a:ext uri="{FF2B5EF4-FFF2-40B4-BE49-F238E27FC236}">
                      <a16:creationId xmlns:a16="http://schemas.microsoft.com/office/drawing/2014/main" id="{A3EEE29E-7EBC-F240-D8E8-90AC5A671B1B}"/>
                    </a:ext>
                  </a:extLst>
                </p14:cNvPr>
                <p14:cNvContentPartPr/>
                <p14:nvPr/>
              </p14:nvContentPartPr>
              <p14:xfrm>
                <a:off x="2990487" y="4031902"/>
                <a:ext cx="730440" cy="696600"/>
              </p14:xfrm>
            </p:contentPart>
          </mc:Choice>
          <mc:Fallback xmlns="">
            <p:pic>
              <p:nvPicPr>
                <p:cNvPr id="167351" name="Freihand 167350">
                  <a:extLst>
                    <a:ext uri="{FF2B5EF4-FFF2-40B4-BE49-F238E27FC236}">
                      <a16:creationId xmlns:a16="http://schemas.microsoft.com/office/drawing/2014/main" id="{A3EEE29E-7EBC-F240-D8E8-90AC5A671B1B}"/>
                    </a:ext>
                  </a:extLst>
                </p:cNvPr>
                <p:cNvPicPr/>
                <p:nvPr/>
              </p:nvPicPr>
              <p:blipFill>
                <a:blip r:embed="rId866"/>
                <a:stretch>
                  <a:fillRect/>
                </a:stretch>
              </p:blipFill>
              <p:spPr>
                <a:xfrm>
                  <a:off x="2981487" y="4023262"/>
                  <a:ext cx="74808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67357" name="Freihand 167356">
                  <a:extLst>
                    <a:ext uri="{FF2B5EF4-FFF2-40B4-BE49-F238E27FC236}">
                      <a16:creationId xmlns:a16="http://schemas.microsoft.com/office/drawing/2014/main" id="{34CDF1FF-AA85-47FE-AFBC-1D1D58339737}"/>
                    </a:ext>
                  </a:extLst>
                </p14:cNvPr>
                <p14:cNvContentPartPr/>
                <p14:nvPr/>
              </p14:nvContentPartPr>
              <p14:xfrm>
                <a:off x="6181167" y="4047382"/>
                <a:ext cx="389880" cy="587880"/>
              </p14:xfrm>
            </p:contentPart>
          </mc:Choice>
          <mc:Fallback xmlns="">
            <p:pic>
              <p:nvPicPr>
                <p:cNvPr id="167357" name="Freihand 167356">
                  <a:extLst>
                    <a:ext uri="{FF2B5EF4-FFF2-40B4-BE49-F238E27FC236}">
                      <a16:creationId xmlns:a16="http://schemas.microsoft.com/office/drawing/2014/main" id="{34CDF1FF-AA85-47FE-AFBC-1D1D58339737}"/>
                    </a:ext>
                  </a:extLst>
                </p:cNvPr>
                <p:cNvPicPr/>
                <p:nvPr/>
              </p:nvPicPr>
              <p:blipFill>
                <a:blip r:embed="rId868"/>
                <a:stretch>
                  <a:fillRect/>
                </a:stretch>
              </p:blipFill>
              <p:spPr>
                <a:xfrm>
                  <a:off x="6172527" y="4038382"/>
                  <a:ext cx="407520" cy="60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9">
            <p14:nvContentPartPr>
              <p14:cNvPr id="22" name="Freihand 21">
                <a:extLst>
                  <a:ext uri="{FF2B5EF4-FFF2-40B4-BE49-F238E27FC236}">
                    <a16:creationId xmlns:a16="http://schemas.microsoft.com/office/drawing/2014/main" id="{E6FE44C1-EAE5-9258-69E7-E8E232B6EAC4}"/>
                  </a:ext>
                </a:extLst>
              </p14:cNvPr>
              <p14:cNvContentPartPr/>
              <p14:nvPr/>
            </p14:nvContentPartPr>
            <p14:xfrm>
              <a:off x="6356127" y="1088542"/>
              <a:ext cx="281880" cy="417600"/>
            </p14:xfrm>
          </p:contentPart>
        </mc:Choice>
        <mc:Fallback>
          <p:pic>
            <p:nvPicPr>
              <p:cNvPr id="22" name="Freihand 21">
                <a:extLst>
                  <a:ext uri="{FF2B5EF4-FFF2-40B4-BE49-F238E27FC236}">
                    <a16:creationId xmlns:a16="http://schemas.microsoft.com/office/drawing/2014/main" id="{E6FE44C1-EAE5-9258-69E7-E8E232B6EAC4}"/>
                  </a:ext>
                </a:extLst>
              </p:cNvPr>
              <p:cNvPicPr/>
              <p:nvPr/>
            </p:nvPicPr>
            <p:blipFill>
              <a:blip r:embed="rId870"/>
              <a:stretch>
                <a:fillRect/>
              </a:stretch>
            </p:blipFill>
            <p:spPr>
              <a:xfrm>
                <a:off x="6347487" y="1079542"/>
                <a:ext cx="29952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23" name="Freihand 22">
                <a:extLst>
                  <a:ext uri="{FF2B5EF4-FFF2-40B4-BE49-F238E27FC236}">
                    <a16:creationId xmlns:a16="http://schemas.microsoft.com/office/drawing/2014/main" id="{229458FF-B12D-B43B-7F2A-8D41540ED9D1}"/>
                  </a:ext>
                </a:extLst>
              </p14:cNvPr>
              <p14:cNvContentPartPr/>
              <p14:nvPr/>
            </p14:nvContentPartPr>
            <p14:xfrm>
              <a:off x="6230127" y="1071622"/>
              <a:ext cx="116640" cy="445680"/>
            </p14:xfrm>
          </p:contentPart>
        </mc:Choice>
        <mc:Fallback>
          <p:pic>
            <p:nvPicPr>
              <p:cNvPr id="23" name="Freihand 22">
                <a:extLst>
                  <a:ext uri="{FF2B5EF4-FFF2-40B4-BE49-F238E27FC236}">
                    <a16:creationId xmlns:a16="http://schemas.microsoft.com/office/drawing/2014/main" id="{229458FF-B12D-B43B-7F2A-8D41540ED9D1}"/>
                  </a:ext>
                </a:extLst>
              </p:cNvPr>
              <p:cNvPicPr/>
              <p:nvPr/>
            </p:nvPicPr>
            <p:blipFill>
              <a:blip r:embed="rId872"/>
              <a:stretch>
                <a:fillRect/>
              </a:stretch>
            </p:blipFill>
            <p:spPr>
              <a:xfrm>
                <a:off x="6221487" y="1062622"/>
                <a:ext cx="134280" cy="463320"/>
              </a:xfrm>
              <a:prstGeom prst="rect">
                <a:avLst/>
              </a:prstGeom>
            </p:spPr>
          </p:pic>
        </mc:Fallback>
      </mc:AlternateContent>
      <p:grpSp>
        <p:nvGrpSpPr>
          <p:cNvPr id="28" name="Gruppieren 27">
            <a:extLst>
              <a:ext uri="{FF2B5EF4-FFF2-40B4-BE49-F238E27FC236}">
                <a16:creationId xmlns:a16="http://schemas.microsoft.com/office/drawing/2014/main" id="{BE1724FC-920A-2A5E-2F0F-B6186AB2C520}"/>
              </a:ext>
            </a:extLst>
          </p:cNvPr>
          <p:cNvGrpSpPr/>
          <p:nvPr/>
        </p:nvGrpSpPr>
        <p:grpSpPr>
          <a:xfrm>
            <a:off x="592167" y="2242342"/>
            <a:ext cx="263880" cy="557280"/>
            <a:chOff x="592167" y="2242342"/>
            <a:chExt cx="263880" cy="557280"/>
          </a:xfrm>
        </p:grpSpPr>
        <mc:AlternateContent xmlns:mc="http://schemas.openxmlformats.org/markup-compatibility/2006">
          <mc:Choice xmlns:p14="http://schemas.microsoft.com/office/powerpoint/2010/main" Requires="p14">
            <p:contentPart p14:bwMode="auto" r:id="rId873">
              <p14:nvContentPartPr>
                <p14:cNvPr id="24" name="Freihand 23">
                  <a:extLst>
                    <a:ext uri="{FF2B5EF4-FFF2-40B4-BE49-F238E27FC236}">
                      <a16:creationId xmlns:a16="http://schemas.microsoft.com/office/drawing/2014/main" id="{0CC529E1-16D9-5998-43D0-4EDA4C0073B7}"/>
                    </a:ext>
                  </a:extLst>
                </p14:cNvPr>
                <p14:cNvContentPartPr/>
                <p14:nvPr/>
              </p14:nvContentPartPr>
              <p14:xfrm>
                <a:off x="592167" y="2242342"/>
                <a:ext cx="263880" cy="557280"/>
              </p14:xfrm>
            </p:contentPart>
          </mc:Choice>
          <mc:Fallback>
            <p:pic>
              <p:nvPicPr>
                <p:cNvPr id="24" name="Freihand 23">
                  <a:extLst>
                    <a:ext uri="{FF2B5EF4-FFF2-40B4-BE49-F238E27FC236}">
                      <a16:creationId xmlns:a16="http://schemas.microsoft.com/office/drawing/2014/main" id="{0CC529E1-16D9-5998-43D0-4EDA4C0073B7}"/>
                    </a:ext>
                  </a:extLst>
                </p:cNvPr>
                <p:cNvPicPr/>
                <p:nvPr/>
              </p:nvPicPr>
              <p:blipFill>
                <a:blip r:embed="rId874"/>
                <a:stretch>
                  <a:fillRect/>
                </a:stretch>
              </p:blipFill>
              <p:spPr>
                <a:xfrm>
                  <a:off x="583527" y="2233342"/>
                  <a:ext cx="28152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25" name="Freihand 24">
                  <a:extLst>
                    <a:ext uri="{FF2B5EF4-FFF2-40B4-BE49-F238E27FC236}">
                      <a16:creationId xmlns:a16="http://schemas.microsoft.com/office/drawing/2014/main" id="{5B3E6484-9053-2376-4DB6-F3A2BBC3EEAC}"/>
                    </a:ext>
                  </a:extLst>
                </p14:cNvPr>
                <p14:cNvContentPartPr/>
                <p14:nvPr/>
              </p14:nvContentPartPr>
              <p14:xfrm>
                <a:off x="791607" y="2306782"/>
                <a:ext cx="17280" cy="31320"/>
              </p14:xfrm>
            </p:contentPart>
          </mc:Choice>
          <mc:Fallback>
            <p:pic>
              <p:nvPicPr>
                <p:cNvPr id="25" name="Freihand 24">
                  <a:extLst>
                    <a:ext uri="{FF2B5EF4-FFF2-40B4-BE49-F238E27FC236}">
                      <a16:creationId xmlns:a16="http://schemas.microsoft.com/office/drawing/2014/main" id="{5B3E6484-9053-2376-4DB6-F3A2BBC3EEAC}"/>
                    </a:ext>
                  </a:extLst>
                </p:cNvPr>
                <p:cNvPicPr/>
                <p:nvPr/>
              </p:nvPicPr>
              <p:blipFill>
                <a:blip r:embed="rId876"/>
                <a:stretch>
                  <a:fillRect/>
                </a:stretch>
              </p:blipFill>
              <p:spPr>
                <a:xfrm>
                  <a:off x="782967" y="2298142"/>
                  <a:ext cx="34920" cy="4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7">
            <p14:nvContentPartPr>
              <p14:cNvPr id="39" name="Freihand 38">
                <a:extLst>
                  <a:ext uri="{FF2B5EF4-FFF2-40B4-BE49-F238E27FC236}">
                    <a16:creationId xmlns:a16="http://schemas.microsoft.com/office/drawing/2014/main" id="{7867C6D4-63D6-8049-4AA0-D5BCCFD65503}"/>
                  </a:ext>
                </a:extLst>
              </p14:cNvPr>
              <p14:cNvContentPartPr/>
              <p14:nvPr/>
            </p14:nvContentPartPr>
            <p14:xfrm>
              <a:off x="5793807" y="4913182"/>
              <a:ext cx="1608840" cy="567720"/>
            </p14:xfrm>
          </p:contentPart>
        </mc:Choice>
        <mc:Fallback>
          <p:pic>
            <p:nvPicPr>
              <p:cNvPr id="39" name="Freihand 38">
                <a:extLst>
                  <a:ext uri="{FF2B5EF4-FFF2-40B4-BE49-F238E27FC236}">
                    <a16:creationId xmlns:a16="http://schemas.microsoft.com/office/drawing/2014/main" id="{7867C6D4-63D6-8049-4AA0-D5BCCFD65503}"/>
                  </a:ext>
                </a:extLst>
              </p:cNvPr>
              <p:cNvPicPr/>
              <p:nvPr/>
            </p:nvPicPr>
            <p:blipFill>
              <a:blip r:embed="rId878"/>
              <a:stretch>
                <a:fillRect/>
              </a:stretch>
            </p:blipFill>
            <p:spPr>
              <a:xfrm>
                <a:off x="5785167" y="4904182"/>
                <a:ext cx="162648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3" name="Freihand 42">
                <a:extLst>
                  <a:ext uri="{FF2B5EF4-FFF2-40B4-BE49-F238E27FC236}">
                    <a16:creationId xmlns:a16="http://schemas.microsoft.com/office/drawing/2014/main" id="{45C8E702-CC2C-F401-1423-5529AECB7B34}"/>
                  </a:ext>
                </a:extLst>
              </p14:cNvPr>
              <p14:cNvContentPartPr/>
              <p14:nvPr/>
            </p14:nvContentPartPr>
            <p14:xfrm>
              <a:off x="5154087" y="4792222"/>
              <a:ext cx="713880" cy="747360"/>
            </p14:xfrm>
          </p:contentPart>
        </mc:Choice>
        <mc:Fallback>
          <p:pic>
            <p:nvPicPr>
              <p:cNvPr id="43" name="Freihand 42">
                <a:extLst>
                  <a:ext uri="{FF2B5EF4-FFF2-40B4-BE49-F238E27FC236}">
                    <a16:creationId xmlns:a16="http://schemas.microsoft.com/office/drawing/2014/main" id="{45C8E702-CC2C-F401-1423-5529AECB7B34}"/>
                  </a:ext>
                </a:extLst>
              </p:cNvPr>
              <p:cNvPicPr/>
              <p:nvPr/>
            </p:nvPicPr>
            <p:blipFill>
              <a:blip r:embed="rId880"/>
              <a:stretch>
                <a:fillRect/>
              </a:stretch>
            </p:blipFill>
            <p:spPr>
              <a:xfrm>
                <a:off x="5145447" y="4783222"/>
                <a:ext cx="731520" cy="765000"/>
              </a:xfrm>
              <a:prstGeom prst="rect">
                <a:avLst/>
              </a:prstGeom>
            </p:spPr>
          </p:pic>
        </mc:Fallback>
      </mc:AlternateContent>
    </p:spTree>
    <p:extLst>
      <p:ext uri="{BB962C8B-B14F-4D97-AF65-F5344CB8AC3E}">
        <p14:creationId xmlns:p14="http://schemas.microsoft.com/office/powerpoint/2010/main" val="26301147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Deutschland </a:t>
            </a:r>
            <a:r>
              <a:rPr lang="en-US" sz="2000">
                <a:solidFill>
                  <a:prstClr val="black"/>
                </a:solidFill>
              </a:rPr>
              <a:t>(2022) </a:t>
            </a:r>
            <a:r>
              <a:rPr lang="en-US" sz="2000" dirty="0" err="1">
                <a:solidFill>
                  <a:prstClr val="black"/>
                </a:solidFill>
              </a:rPr>
              <a:t>betrug</a:t>
            </a:r>
            <a:r>
              <a:rPr lang="en-US" sz="2000" dirty="0">
                <a:solidFill>
                  <a:prstClr val="black"/>
                </a:solidFill>
              </a:rPr>
              <a:t> die </a:t>
            </a:r>
            <a:r>
              <a:rPr lang="en-US" sz="2000" dirty="0" err="1">
                <a:solidFill>
                  <a:prstClr val="black"/>
                </a:solidFill>
                <a:sym typeface="Wingdings" panose="05000000000000000000" pitchFamily="2" charset="2"/>
              </a:rPr>
              <a:t>Sparquote</a:t>
            </a:r>
            <a:r>
              <a:rPr lang="en-US" sz="2000" dirty="0">
                <a:solidFill>
                  <a:prstClr val="black"/>
                </a:solidFill>
                <a:sym typeface="Wingdings" panose="05000000000000000000" pitchFamily="2" charset="2"/>
              </a:rPr>
              <a:t> s</a:t>
            </a:r>
            <a:r>
              <a:rPr lang="de-DE" sz="2000" baseline="-25000" dirty="0">
                <a:solidFill>
                  <a:srgbClr val="000000"/>
                </a:solidFill>
              </a:rPr>
              <a:t>y</a:t>
            </a:r>
            <a:r>
              <a:rPr lang="en-US" sz="2000">
                <a:solidFill>
                  <a:prstClr val="black"/>
                </a:solidFill>
                <a:sym typeface="Wingdings" panose="05000000000000000000" pitchFamily="2" charset="2"/>
              </a:rPr>
              <a:t>= 11,4% </a:t>
            </a:r>
            <a:r>
              <a:rPr lang="en-US" sz="2000" dirty="0">
                <a:solidFill>
                  <a:prstClr val="black"/>
                </a:solidFill>
              </a:rPr>
              <a:t>:</a:t>
            </a:r>
          </a:p>
          <a:p>
            <a:pPr>
              <a:lnSpc>
                <a:spcPct val="120000"/>
              </a:lnSpc>
              <a:spcAft>
                <a:spcPts val="544"/>
              </a:spcAft>
            </a:pPr>
            <a:r>
              <a:rPr lang="en-US" sz="2000">
                <a:solidFill>
                  <a:prstClr val="black"/>
                </a:solidFill>
                <a:hlinkClick r:id="rId3"/>
              </a:rPr>
              <a:t>Link Destatis Sparquote 2022</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=88,6</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886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8B247D4-E49A-7CC0-A562-7273D047ADF3}"/>
                  </a:ext>
                </a:extLst>
              </p14:cNvPr>
              <p14:cNvContentPartPr/>
              <p14:nvPr/>
            </p14:nvContentPartPr>
            <p14:xfrm>
              <a:off x="334407" y="1005742"/>
              <a:ext cx="3432240" cy="465120"/>
            </p14:xfrm>
          </p:contentPart>
        </mc:Choice>
        <mc:Fallback xmlns="">
          <p:pic>
            <p:nvPicPr>
              <p:cNvPr id="2" name="Freihand 1">
                <a:extLst>
                  <a:ext uri="{FF2B5EF4-FFF2-40B4-BE49-F238E27FC236}">
                    <a16:creationId xmlns:a16="http://schemas.microsoft.com/office/drawing/2014/main" id="{48B247D4-E49A-7CC0-A562-7273D047ADF3}"/>
                  </a:ext>
                </a:extLst>
              </p:cNvPr>
              <p:cNvPicPr/>
              <p:nvPr/>
            </p:nvPicPr>
            <p:blipFill>
              <a:blip r:embed="rId5"/>
              <a:stretch>
                <a:fillRect/>
              </a:stretch>
            </p:blipFill>
            <p:spPr>
              <a:xfrm>
                <a:off x="325407" y="996742"/>
                <a:ext cx="344988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80B3AC7-5494-2CFC-78DB-CCB13C966925}"/>
                  </a:ext>
                </a:extLst>
              </p14:cNvPr>
              <p14:cNvContentPartPr/>
              <p14:nvPr/>
            </p14:nvContentPartPr>
            <p14:xfrm>
              <a:off x="5124927" y="1043182"/>
              <a:ext cx="1188000" cy="109800"/>
            </p14:xfrm>
          </p:contentPart>
        </mc:Choice>
        <mc:Fallback xmlns="">
          <p:pic>
            <p:nvPicPr>
              <p:cNvPr id="3" name="Freihand 2">
                <a:extLst>
                  <a:ext uri="{FF2B5EF4-FFF2-40B4-BE49-F238E27FC236}">
                    <a16:creationId xmlns:a16="http://schemas.microsoft.com/office/drawing/2014/main" id="{D80B3AC7-5494-2CFC-78DB-CCB13C966925}"/>
                  </a:ext>
                </a:extLst>
              </p:cNvPr>
              <p:cNvPicPr/>
              <p:nvPr/>
            </p:nvPicPr>
            <p:blipFill>
              <a:blip r:embed="rId7"/>
              <a:stretch>
                <a:fillRect/>
              </a:stretch>
            </p:blipFill>
            <p:spPr>
              <a:xfrm>
                <a:off x="5116287" y="1034542"/>
                <a:ext cx="1205640" cy="127440"/>
              </a:xfrm>
              <a:prstGeom prst="rect">
                <a:avLst/>
              </a:prstGeom>
            </p:spPr>
          </p:pic>
        </mc:Fallback>
      </mc:AlternateContent>
      <p:grpSp>
        <p:nvGrpSpPr>
          <p:cNvPr id="13" name="Gruppieren 12">
            <a:extLst>
              <a:ext uri="{FF2B5EF4-FFF2-40B4-BE49-F238E27FC236}">
                <a16:creationId xmlns:a16="http://schemas.microsoft.com/office/drawing/2014/main" id="{6A2BD865-14A0-86DA-F4F2-61CCBC4520A7}"/>
              </a:ext>
            </a:extLst>
          </p:cNvPr>
          <p:cNvGrpSpPr/>
          <p:nvPr/>
        </p:nvGrpSpPr>
        <p:grpSpPr>
          <a:xfrm>
            <a:off x="1637967" y="4806262"/>
            <a:ext cx="3161520" cy="198360"/>
            <a:chOff x="1637967" y="4806262"/>
            <a:chExt cx="3161520" cy="19836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75C38896-EF12-992C-5A4B-B528C197D4F1}"/>
                    </a:ext>
                  </a:extLst>
                </p14:cNvPr>
                <p14:cNvContentPartPr/>
                <p14:nvPr/>
              </p14:nvContentPartPr>
              <p14:xfrm>
                <a:off x="1637967" y="4976902"/>
                <a:ext cx="15120" cy="27720"/>
              </p14:xfrm>
            </p:contentPart>
          </mc:Choice>
          <mc:Fallback xmlns="">
            <p:pic>
              <p:nvPicPr>
                <p:cNvPr id="9" name="Freihand 8">
                  <a:extLst>
                    <a:ext uri="{FF2B5EF4-FFF2-40B4-BE49-F238E27FC236}">
                      <a16:creationId xmlns:a16="http://schemas.microsoft.com/office/drawing/2014/main" id="{75C38896-EF12-992C-5A4B-B528C197D4F1}"/>
                    </a:ext>
                  </a:extLst>
                </p:cNvPr>
                <p:cNvPicPr/>
                <p:nvPr/>
              </p:nvPicPr>
              <p:blipFill>
                <a:blip r:embed="rId9"/>
                <a:stretch>
                  <a:fillRect/>
                </a:stretch>
              </p:blipFill>
              <p:spPr>
                <a:xfrm>
                  <a:off x="1629327" y="4968262"/>
                  <a:ext cx="32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0CB9383F-916A-7EBC-4968-C4FE40FB9659}"/>
                    </a:ext>
                  </a:extLst>
                </p14:cNvPr>
                <p14:cNvContentPartPr/>
                <p14:nvPr/>
              </p14:nvContentPartPr>
              <p14:xfrm>
                <a:off x="1673967" y="4806262"/>
                <a:ext cx="3125520" cy="141840"/>
              </p14:xfrm>
            </p:contentPart>
          </mc:Choice>
          <mc:Fallback xmlns="">
            <p:pic>
              <p:nvPicPr>
                <p:cNvPr id="12" name="Freihand 11">
                  <a:extLst>
                    <a:ext uri="{FF2B5EF4-FFF2-40B4-BE49-F238E27FC236}">
                      <a16:creationId xmlns:a16="http://schemas.microsoft.com/office/drawing/2014/main" id="{0CB9383F-916A-7EBC-4968-C4FE40FB9659}"/>
                    </a:ext>
                  </a:extLst>
                </p:cNvPr>
                <p:cNvPicPr/>
                <p:nvPr/>
              </p:nvPicPr>
              <p:blipFill>
                <a:blip r:embed="rId11"/>
                <a:stretch>
                  <a:fillRect/>
                </a:stretch>
              </p:blipFill>
              <p:spPr>
                <a:xfrm>
                  <a:off x="1665327" y="4797622"/>
                  <a:ext cx="3143160" cy="159480"/>
                </a:xfrm>
                <a:prstGeom prst="rect">
                  <a:avLst/>
                </a:prstGeom>
              </p:spPr>
            </p:pic>
          </mc:Fallback>
        </mc:AlternateContent>
      </p:grpSp>
      <p:grpSp>
        <p:nvGrpSpPr>
          <p:cNvPr id="16" name="Gruppieren 15">
            <a:extLst>
              <a:ext uri="{FF2B5EF4-FFF2-40B4-BE49-F238E27FC236}">
                <a16:creationId xmlns:a16="http://schemas.microsoft.com/office/drawing/2014/main" id="{1F86AD3E-6765-125D-70E2-E3A4AE005671}"/>
              </a:ext>
            </a:extLst>
          </p:cNvPr>
          <p:cNvGrpSpPr/>
          <p:nvPr/>
        </p:nvGrpSpPr>
        <p:grpSpPr>
          <a:xfrm>
            <a:off x="6785607" y="4812022"/>
            <a:ext cx="1818360" cy="55800"/>
            <a:chOff x="6785607" y="4812022"/>
            <a:chExt cx="1818360" cy="55800"/>
          </a:xfrm>
        </p:grpSpPr>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62FC8041-F050-801C-4751-C1A89AF8F6F7}"/>
                    </a:ext>
                  </a:extLst>
                </p14:cNvPr>
                <p14:cNvContentPartPr/>
                <p14:nvPr/>
              </p14:nvContentPartPr>
              <p14:xfrm>
                <a:off x="7554567" y="4845502"/>
                <a:ext cx="984240" cy="14400"/>
              </p14:xfrm>
            </p:contentPart>
          </mc:Choice>
          <mc:Fallback xmlns="">
            <p:pic>
              <p:nvPicPr>
                <p:cNvPr id="14" name="Freihand 13">
                  <a:extLst>
                    <a:ext uri="{FF2B5EF4-FFF2-40B4-BE49-F238E27FC236}">
                      <a16:creationId xmlns:a16="http://schemas.microsoft.com/office/drawing/2014/main" id="{62FC8041-F050-801C-4751-C1A89AF8F6F7}"/>
                    </a:ext>
                  </a:extLst>
                </p:cNvPr>
                <p:cNvPicPr/>
                <p:nvPr/>
              </p:nvPicPr>
              <p:blipFill>
                <a:blip r:embed="rId13"/>
                <a:stretch>
                  <a:fillRect/>
                </a:stretch>
              </p:blipFill>
              <p:spPr>
                <a:xfrm>
                  <a:off x="7545927" y="4836862"/>
                  <a:ext cx="1001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50B5ECA-C0CD-F446-75FF-BD5F7C30E86A}"/>
                    </a:ext>
                  </a:extLst>
                </p14:cNvPr>
                <p14:cNvContentPartPr/>
                <p14:nvPr/>
              </p14:nvContentPartPr>
              <p14:xfrm>
                <a:off x="6785607" y="4812022"/>
                <a:ext cx="1818360" cy="55800"/>
              </p14:xfrm>
            </p:contentPart>
          </mc:Choice>
          <mc:Fallback xmlns="">
            <p:pic>
              <p:nvPicPr>
                <p:cNvPr id="15" name="Freihand 14">
                  <a:extLst>
                    <a:ext uri="{FF2B5EF4-FFF2-40B4-BE49-F238E27FC236}">
                      <a16:creationId xmlns:a16="http://schemas.microsoft.com/office/drawing/2014/main" id="{B50B5ECA-C0CD-F446-75FF-BD5F7C30E86A}"/>
                    </a:ext>
                  </a:extLst>
                </p:cNvPr>
                <p:cNvPicPr/>
                <p:nvPr/>
              </p:nvPicPr>
              <p:blipFill>
                <a:blip r:embed="rId15"/>
                <a:stretch>
                  <a:fillRect/>
                </a:stretch>
              </p:blipFill>
              <p:spPr>
                <a:xfrm>
                  <a:off x="6776607" y="4803022"/>
                  <a:ext cx="1836000" cy="73440"/>
                </a:xfrm>
                <a:prstGeom prst="rect">
                  <a:avLst/>
                </a:prstGeom>
              </p:spPr>
            </p:pic>
          </mc:Fallback>
        </mc:AlternateContent>
      </p:gr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71768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+ 0,886€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0,114€</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492990"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=100+0,886Y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2579E51-2EC9-D70C-45D5-31DB4797B651}"/>
                  </a:ext>
                </a:extLst>
              </p14:cNvPr>
              <p14:cNvContentPartPr/>
              <p14:nvPr/>
            </p14:nvContentPartPr>
            <p14:xfrm>
              <a:off x="2137647" y="3700702"/>
              <a:ext cx="77760" cy="191880"/>
            </p14:xfrm>
          </p:contentPart>
        </mc:Choice>
        <mc:Fallback xmlns="">
          <p:pic>
            <p:nvPicPr>
              <p:cNvPr id="2" name="Freihand 1">
                <a:extLst>
                  <a:ext uri="{FF2B5EF4-FFF2-40B4-BE49-F238E27FC236}">
                    <a16:creationId xmlns:a16="http://schemas.microsoft.com/office/drawing/2014/main" id="{12579E51-2EC9-D70C-45D5-31DB4797B651}"/>
                  </a:ext>
                </a:extLst>
              </p:cNvPr>
              <p:cNvPicPr/>
              <p:nvPr/>
            </p:nvPicPr>
            <p:blipFill>
              <a:blip r:embed="rId4"/>
              <a:stretch>
                <a:fillRect/>
              </a:stretch>
            </p:blipFill>
            <p:spPr>
              <a:xfrm>
                <a:off x="2128647" y="3692062"/>
                <a:ext cx="95400" cy="209520"/>
              </a:xfrm>
              <a:prstGeom prst="rect">
                <a:avLst/>
              </a:prstGeom>
            </p:spPr>
          </p:pic>
        </mc:Fallback>
      </mc:AlternateContent>
      <p:grpSp>
        <p:nvGrpSpPr>
          <p:cNvPr id="21" name="Gruppieren 20">
            <a:extLst>
              <a:ext uri="{FF2B5EF4-FFF2-40B4-BE49-F238E27FC236}">
                <a16:creationId xmlns:a16="http://schemas.microsoft.com/office/drawing/2014/main" id="{7B3496C7-8DFE-3F25-CBF9-65D2F8109C56}"/>
              </a:ext>
            </a:extLst>
          </p:cNvPr>
          <p:cNvGrpSpPr/>
          <p:nvPr/>
        </p:nvGrpSpPr>
        <p:grpSpPr>
          <a:xfrm>
            <a:off x="2337087" y="3546622"/>
            <a:ext cx="300960" cy="297720"/>
            <a:chOff x="2337087" y="3546622"/>
            <a:chExt cx="300960" cy="2977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2B2D510-89C0-7A71-1C86-325ECA9B57CA}"/>
                    </a:ext>
                  </a:extLst>
                </p14:cNvPr>
                <p14:cNvContentPartPr/>
                <p14:nvPr/>
              </p14:nvContentPartPr>
              <p14:xfrm>
                <a:off x="2337087" y="3817702"/>
                <a:ext cx="19080" cy="26640"/>
              </p14:xfrm>
            </p:contentPart>
          </mc:Choice>
          <mc:Fallback xmlns="">
            <p:pic>
              <p:nvPicPr>
                <p:cNvPr id="4" name="Freihand 3">
                  <a:extLst>
                    <a:ext uri="{FF2B5EF4-FFF2-40B4-BE49-F238E27FC236}">
                      <a16:creationId xmlns:a16="http://schemas.microsoft.com/office/drawing/2014/main" id="{C2B2D510-89C0-7A71-1C86-325ECA9B57CA}"/>
                    </a:ext>
                  </a:extLst>
                </p:cNvPr>
                <p:cNvPicPr/>
                <p:nvPr/>
              </p:nvPicPr>
              <p:blipFill>
                <a:blip r:embed="rId6"/>
                <a:stretch>
                  <a:fillRect/>
                </a:stretch>
              </p:blipFill>
              <p:spPr>
                <a:xfrm>
                  <a:off x="2328087" y="3808702"/>
                  <a:ext cx="36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7B9C565-21A2-22AA-17B6-21AD29F802CD}"/>
                    </a:ext>
                  </a:extLst>
                </p14:cNvPr>
                <p14:cNvContentPartPr/>
                <p14:nvPr/>
              </p14:nvContentPartPr>
              <p14:xfrm>
                <a:off x="2436807" y="3616822"/>
                <a:ext cx="25560" cy="130320"/>
              </p14:xfrm>
            </p:contentPart>
          </mc:Choice>
          <mc:Fallback xmlns="">
            <p:pic>
              <p:nvPicPr>
                <p:cNvPr id="5" name="Freihand 4">
                  <a:extLst>
                    <a:ext uri="{FF2B5EF4-FFF2-40B4-BE49-F238E27FC236}">
                      <a16:creationId xmlns:a16="http://schemas.microsoft.com/office/drawing/2014/main" id="{C7B9C565-21A2-22AA-17B6-21AD29F802CD}"/>
                    </a:ext>
                  </a:extLst>
                </p:cNvPr>
                <p:cNvPicPr/>
                <p:nvPr/>
              </p:nvPicPr>
              <p:blipFill>
                <a:blip r:embed="rId8"/>
                <a:stretch>
                  <a:fillRect/>
                </a:stretch>
              </p:blipFill>
              <p:spPr>
                <a:xfrm>
                  <a:off x="2427807" y="3608182"/>
                  <a:ext cx="43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6A85D2BB-C30D-C0F1-9ECE-5B3FF00FE484}"/>
                    </a:ext>
                  </a:extLst>
                </p14:cNvPr>
                <p14:cNvContentPartPr/>
                <p14:nvPr/>
              </p14:nvContentPartPr>
              <p14:xfrm>
                <a:off x="2395407" y="3546622"/>
                <a:ext cx="242640" cy="208440"/>
              </p14:xfrm>
            </p:contentPart>
          </mc:Choice>
          <mc:Fallback xmlns="">
            <p:pic>
              <p:nvPicPr>
                <p:cNvPr id="19" name="Freihand 18">
                  <a:extLst>
                    <a:ext uri="{FF2B5EF4-FFF2-40B4-BE49-F238E27FC236}">
                      <a16:creationId xmlns:a16="http://schemas.microsoft.com/office/drawing/2014/main" id="{6A85D2BB-C30D-C0F1-9ECE-5B3FF00FE484}"/>
                    </a:ext>
                  </a:extLst>
                </p:cNvPr>
                <p:cNvPicPr/>
                <p:nvPr/>
              </p:nvPicPr>
              <p:blipFill>
                <a:blip r:embed="rId10"/>
                <a:stretch>
                  <a:fillRect/>
                </a:stretch>
              </p:blipFill>
              <p:spPr>
                <a:xfrm>
                  <a:off x="2386767" y="3537982"/>
                  <a:ext cx="260280" cy="226080"/>
                </a:xfrm>
                <a:prstGeom prst="rect">
                  <a:avLst/>
                </a:prstGeom>
              </p:spPr>
            </p:pic>
          </mc:Fallback>
        </mc:AlternateContent>
      </p:grpSp>
      <p:grpSp>
        <p:nvGrpSpPr>
          <p:cNvPr id="47" name="Gruppieren 46">
            <a:extLst>
              <a:ext uri="{FF2B5EF4-FFF2-40B4-BE49-F238E27FC236}">
                <a16:creationId xmlns:a16="http://schemas.microsoft.com/office/drawing/2014/main" id="{F7D55CE3-4F85-C836-347C-D98EDBEA6CE6}"/>
              </a:ext>
            </a:extLst>
          </p:cNvPr>
          <p:cNvGrpSpPr/>
          <p:nvPr/>
        </p:nvGrpSpPr>
        <p:grpSpPr>
          <a:xfrm>
            <a:off x="7492647" y="928342"/>
            <a:ext cx="3795120" cy="346680"/>
            <a:chOff x="7492647" y="928342"/>
            <a:chExt cx="3795120" cy="346680"/>
          </a:xfrm>
        </p:grpSpPr>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4CE190AD-F130-7E3D-5ECB-0234EBDC1BEB}"/>
                    </a:ext>
                  </a:extLst>
                </p14:cNvPr>
                <p14:cNvContentPartPr/>
                <p14:nvPr/>
              </p14:nvContentPartPr>
              <p14:xfrm>
                <a:off x="7492647" y="1129942"/>
                <a:ext cx="252360" cy="22680"/>
              </p14:xfrm>
            </p:contentPart>
          </mc:Choice>
          <mc:Fallback xmlns="">
            <p:pic>
              <p:nvPicPr>
                <p:cNvPr id="22" name="Freihand 21">
                  <a:extLst>
                    <a:ext uri="{FF2B5EF4-FFF2-40B4-BE49-F238E27FC236}">
                      <a16:creationId xmlns:a16="http://schemas.microsoft.com/office/drawing/2014/main" id="{4CE190AD-F130-7E3D-5ECB-0234EBDC1BEB}"/>
                    </a:ext>
                  </a:extLst>
                </p:cNvPr>
                <p:cNvPicPr/>
                <p:nvPr/>
              </p:nvPicPr>
              <p:blipFill>
                <a:blip r:embed="rId12"/>
                <a:stretch>
                  <a:fillRect/>
                </a:stretch>
              </p:blipFill>
              <p:spPr>
                <a:xfrm>
                  <a:off x="7484007" y="1120942"/>
                  <a:ext cx="270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A5A15455-EC40-6DC6-619A-590AA6F5C0AE}"/>
                    </a:ext>
                  </a:extLst>
                </p14:cNvPr>
                <p14:cNvContentPartPr/>
                <p14:nvPr/>
              </p14:nvContentPartPr>
              <p14:xfrm>
                <a:off x="7508127" y="1157662"/>
                <a:ext cx="215640" cy="39600"/>
              </p14:xfrm>
            </p:contentPart>
          </mc:Choice>
          <mc:Fallback xmlns="">
            <p:pic>
              <p:nvPicPr>
                <p:cNvPr id="23" name="Freihand 22">
                  <a:extLst>
                    <a:ext uri="{FF2B5EF4-FFF2-40B4-BE49-F238E27FC236}">
                      <a16:creationId xmlns:a16="http://schemas.microsoft.com/office/drawing/2014/main" id="{A5A15455-EC40-6DC6-619A-590AA6F5C0AE}"/>
                    </a:ext>
                  </a:extLst>
                </p:cNvPr>
                <p:cNvPicPr/>
                <p:nvPr/>
              </p:nvPicPr>
              <p:blipFill>
                <a:blip r:embed="rId14"/>
                <a:stretch>
                  <a:fillRect/>
                </a:stretch>
              </p:blipFill>
              <p:spPr>
                <a:xfrm>
                  <a:off x="7499127" y="1149022"/>
                  <a:ext cx="233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C1DE0197-C194-1870-D228-3D84C525E54C}"/>
                    </a:ext>
                  </a:extLst>
                </p14:cNvPr>
                <p14:cNvContentPartPr/>
                <p14:nvPr/>
              </p14:nvContentPartPr>
              <p14:xfrm>
                <a:off x="7773447" y="1090702"/>
                <a:ext cx="114840" cy="162720"/>
              </p14:xfrm>
            </p:contentPart>
          </mc:Choice>
          <mc:Fallback xmlns="">
            <p:pic>
              <p:nvPicPr>
                <p:cNvPr id="24" name="Freihand 23">
                  <a:extLst>
                    <a:ext uri="{FF2B5EF4-FFF2-40B4-BE49-F238E27FC236}">
                      <a16:creationId xmlns:a16="http://schemas.microsoft.com/office/drawing/2014/main" id="{C1DE0197-C194-1870-D228-3D84C525E54C}"/>
                    </a:ext>
                  </a:extLst>
                </p:cNvPr>
                <p:cNvPicPr/>
                <p:nvPr/>
              </p:nvPicPr>
              <p:blipFill>
                <a:blip r:embed="rId16"/>
                <a:stretch>
                  <a:fillRect/>
                </a:stretch>
              </p:blipFill>
              <p:spPr>
                <a:xfrm>
                  <a:off x="7764807" y="1082062"/>
                  <a:ext cx="132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D45EA63D-7C2B-2AA4-76EC-50F88393C2AE}"/>
                    </a:ext>
                  </a:extLst>
                </p14:cNvPr>
                <p14:cNvContentPartPr/>
                <p14:nvPr/>
              </p14:nvContentPartPr>
              <p14:xfrm>
                <a:off x="8052087" y="1080622"/>
                <a:ext cx="355320" cy="139320"/>
              </p14:xfrm>
            </p:contentPart>
          </mc:Choice>
          <mc:Fallback xmlns="">
            <p:pic>
              <p:nvPicPr>
                <p:cNvPr id="25" name="Freihand 24">
                  <a:extLst>
                    <a:ext uri="{FF2B5EF4-FFF2-40B4-BE49-F238E27FC236}">
                      <a16:creationId xmlns:a16="http://schemas.microsoft.com/office/drawing/2014/main" id="{D45EA63D-7C2B-2AA4-76EC-50F88393C2AE}"/>
                    </a:ext>
                  </a:extLst>
                </p:cNvPr>
                <p:cNvPicPr/>
                <p:nvPr/>
              </p:nvPicPr>
              <p:blipFill>
                <a:blip r:embed="rId18"/>
                <a:stretch>
                  <a:fillRect/>
                </a:stretch>
              </p:blipFill>
              <p:spPr>
                <a:xfrm>
                  <a:off x="8043447" y="1071622"/>
                  <a:ext cx="372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2E93C6DD-F806-8881-EF0F-EFAD08B285FE}"/>
                    </a:ext>
                  </a:extLst>
                </p14:cNvPr>
                <p14:cNvContentPartPr/>
                <p14:nvPr/>
              </p14:nvContentPartPr>
              <p14:xfrm>
                <a:off x="8374647" y="1056862"/>
                <a:ext cx="8280" cy="18360"/>
              </p14:xfrm>
            </p:contentPart>
          </mc:Choice>
          <mc:Fallback xmlns="">
            <p:pic>
              <p:nvPicPr>
                <p:cNvPr id="26" name="Freihand 25">
                  <a:extLst>
                    <a:ext uri="{FF2B5EF4-FFF2-40B4-BE49-F238E27FC236}">
                      <a16:creationId xmlns:a16="http://schemas.microsoft.com/office/drawing/2014/main" id="{2E93C6DD-F806-8881-EF0F-EFAD08B285FE}"/>
                    </a:ext>
                  </a:extLst>
                </p:cNvPr>
                <p:cNvPicPr/>
                <p:nvPr/>
              </p:nvPicPr>
              <p:blipFill>
                <a:blip r:embed="rId20"/>
                <a:stretch>
                  <a:fillRect/>
                </a:stretch>
              </p:blipFill>
              <p:spPr>
                <a:xfrm>
                  <a:off x="8365647" y="1047862"/>
                  <a:ext cx="25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B86824A0-17FB-C4B8-6F72-251DCF0E89A5}"/>
                    </a:ext>
                  </a:extLst>
                </p14:cNvPr>
                <p14:cNvContentPartPr/>
                <p14:nvPr/>
              </p14:nvContentPartPr>
              <p14:xfrm>
                <a:off x="8404887" y="1117342"/>
                <a:ext cx="153000" cy="140400"/>
              </p14:xfrm>
            </p:contentPart>
          </mc:Choice>
          <mc:Fallback xmlns="">
            <p:pic>
              <p:nvPicPr>
                <p:cNvPr id="28" name="Freihand 27">
                  <a:extLst>
                    <a:ext uri="{FF2B5EF4-FFF2-40B4-BE49-F238E27FC236}">
                      <a16:creationId xmlns:a16="http://schemas.microsoft.com/office/drawing/2014/main" id="{B86824A0-17FB-C4B8-6F72-251DCF0E89A5}"/>
                    </a:ext>
                  </a:extLst>
                </p:cNvPr>
                <p:cNvPicPr/>
                <p:nvPr/>
              </p:nvPicPr>
              <p:blipFill>
                <a:blip r:embed="rId22"/>
                <a:stretch>
                  <a:fillRect/>
                </a:stretch>
              </p:blipFill>
              <p:spPr>
                <a:xfrm>
                  <a:off x="8396247" y="1108342"/>
                  <a:ext cx="170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82B7B494-DD05-1511-E4A4-136571E3D32B}"/>
                    </a:ext>
                  </a:extLst>
                </p14:cNvPr>
                <p14:cNvContentPartPr/>
                <p14:nvPr/>
              </p14:nvContentPartPr>
              <p14:xfrm>
                <a:off x="8809167" y="1021222"/>
                <a:ext cx="45360" cy="7200"/>
              </p14:xfrm>
            </p:contentPart>
          </mc:Choice>
          <mc:Fallback xmlns="">
            <p:pic>
              <p:nvPicPr>
                <p:cNvPr id="27" name="Freihand 26">
                  <a:extLst>
                    <a:ext uri="{FF2B5EF4-FFF2-40B4-BE49-F238E27FC236}">
                      <a16:creationId xmlns:a16="http://schemas.microsoft.com/office/drawing/2014/main" id="{82B7B494-DD05-1511-E4A4-136571E3D32B}"/>
                    </a:ext>
                  </a:extLst>
                </p:cNvPr>
                <p:cNvPicPr/>
                <p:nvPr/>
              </p:nvPicPr>
              <p:blipFill>
                <a:blip r:embed="rId24"/>
                <a:stretch>
                  <a:fillRect/>
                </a:stretch>
              </p:blipFill>
              <p:spPr>
                <a:xfrm>
                  <a:off x="8800167" y="1012222"/>
                  <a:ext cx="63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C284C096-8A31-E606-E5FC-82456B423269}"/>
                    </a:ext>
                  </a:extLst>
                </p14:cNvPr>
                <p14:cNvContentPartPr/>
                <p14:nvPr/>
              </p14:nvContentPartPr>
              <p14:xfrm>
                <a:off x="8769927" y="1045702"/>
                <a:ext cx="217440" cy="229320"/>
              </p14:xfrm>
            </p:contentPart>
          </mc:Choice>
          <mc:Fallback xmlns="">
            <p:pic>
              <p:nvPicPr>
                <p:cNvPr id="29" name="Freihand 28">
                  <a:extLst>
                    <a:ext uri="{FF2B5EF4-FFF2-40B4-BE49-F238E27FC236}">
                      <a16:creationId xmlns:a16="http://schemas.microsoft.com/office/drawing/2014/main" id="{C284C096-8A31-E606-E5FC-82456B423269}"/>
                    </a:ext>
                  </a:extLst>
                </p:cNvPr>
                <p:cNvPicPr/>
                <p:nvPr/>
              </p:nvPicPr>
              <p:blipFill>
                <a:blip r:embed="rId26"/>
                <a:stretch>
                  <a:fillRect/>
                </a:stretch>
              </p:blipFill>
              <p:spPr>
                <a:xfrm>
                  <a:off x="8761287" y="1037062"/>
                  <a:ext cx="235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1208573D-CD22-A4C9-7B5F-AB96E4ACCD83}"/>
                    </a:ext>
                  </a:extLst>
                </p14:cNvPr>
                <p14:cNvContentPartPr/>
                <p14:nvPr/>
              </p14:nvContentPartPr>
              <p14:xfrm>
                <a:off x="9072327" y="1137142"/>
                <a:ext cx="293400" cy="113400"/>
              </p14:xfrm>
            </p:contentPart>
          </mc:Choice>
          <mc:Fallback xmlns="">
            <p:pic>
              <p:nvPicPr>
                <p:cNvPr id="30" name="Freihand 29">
                  <a:extLst>
                    <a:ext uri="{FF2B5EF4-FFF2-40B4-BE49-F238E27FC236}">
                      <a16:creationId xmlns:a16="http://schemas.microsoft.com/office/drawing/2014/main" id="{1208573D-CD22-A4C9-7B5F-AB96E4ACCD83}"/>
                    </a:ext>
                  </a:extLst>
                </p:cNvPr>
                <p:cNvPicPr/>
                <p:nvPr/>
              </p:nvPicPr>
              <p:blipFill>
                <a:blip r:embed="rId28"/>
                <a:stretch>
                  <a:fillRect/>
                </a:stretch>
              </p:blipFill>
              <p:spPr>
                <a:xfrm>
                  <a:off x="9063327" y="1128142"/>
                  <a:ext cx="311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2687730A-19FB-8925-8B79-A6590144FF58}"/>
                    </a:ext>
                  </a:extLst>
                </p14:cNvPr>
                <p14:cNvContentPartPr/>
                <p14:nvPr/>
              </p14:nvContentPartPr>
              <p14:xfrm>
                <a:off x="9406047" y="1149742"/>
                <a:ext cx="109800" cy="117720"/>
              </p14:xfrm>
            </p:contentPart>
          </mc:Choice>
          <mc:Fallback xmlns="">
            <p:pic>
              <p:nvPicPr>
                <p:cNvPr id="31" name="Freihand 30">
                  <a:extLst>
                    <a:ext uri="{FF2B5EF4-FFF2-40B4-BE49-F238E27FC236}">
                      <a16:creationId xmlns:a16="http://schemas.microsoft.com/office/drawing/2014/main" id="{2687730A-19FB-8925-8B79-A6590144FF58}"/>
                    </a:ext>
                  </a:extLst>
                </p:cNvPr>
                <p:cNvPicPr/>
                <p:nvPr/>
              </p:nvPicPr>
              <p:blipFill>
                <a:blip r:embed="rId30"/>
                <a:stretch>
                  <a:fillRect/>
                </a:stretch>
              </p:blipFill>
              <p:spPr>
                <a:xfrm>
                  <a:off x="9397047" y="1140742"/>
                  <a:ext cx="12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653167A2-4F26-F7A9-59DC-ED5040BA43E2}"/>
                    </a:ext>
                  </a:extLst>
                </p14:cNvPr>
                <p14:cNvContentPartPr/>
                <p14:nvPr/>
              </p14:nvContentPartPr>
              <p14:xfrm>
                <a:off x="9565527" y="1037422"/>
                <a:ext cx="149760" cy="194760"/>
              </p14:xfrm>
            </p:contentPart>
          </mc:Choice>
          <mc:Fallback xmlns="">
            <p:pic>
              <p:nvPicPr>
                <p:cNvPr id="32" name="Freihand 31">
                  <a:extLst>
                    <a:ext uri="{FF2B5EF4-FFF2-40B4-BE49-F238E27FC236}">
                      <a16:creationId xmlns:a16="http://schemas.microsoft.com/office/drawing/2014/main" id="{653167A2-4F26-F7A9-59DC-ED5040BA43E2}"/>
                    </a:ext>
                  </a:extLst>
                </p:cNvPr>
                <p:cNvPicPr/>
                <p:nvPr/>
              </p:nvPicPr>
              <p:blipFill>
                <a:blip r:embed="rId32"/>
                <a:stretch>
                  <a:fillRect/>
                </a:stretch>
              </p:blipFill>
              <p:spPr>
                <a:xfrm>
                  <a:off x="9556527" y="1028422"/>
                  <a:ext cx="167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AFBA4580-C42B-4939-8A0B-1E7050EA0C7F}"/>
                    </a:ext>
                  </a:extLst>
                </p14:cNvPr>
                <p14:cNvContentPartPr/>
                <p14:nvPr/>
              </p14:nvContentPartPr>
              <p14:xfrm>
                <a:off x="9726087" y="1117342"/>
                <a:ext cx="162360" cy="85680"/>
              </p14:xfrm>
            </p:contentPart>
          </mc:Choice>
          <mc:Fallback xmlns="">
            <p:pic>
              <p:nvPicPr>
                <p:cNvPr id="33" name="Freihand 32">
                  <a:extLst>
                    <a:ext uri="{FF2B5EF4-FFF2-40B4-BE49-F238E27FC236}">
                      <a16:creationId xmlns:a16="http://schemas.microsoft.com/office/drawing/2014/main" id="{AFBA4580-C42B-4939-8A0B-1E7050EA0C7F}"/>
                    </a:ext>
                  </a:extLst>
                </p:cNvPr>
                <p:cNvPicPr/>
                <p:nvPr/>
              </p:nvPicPr>
              <p:blipFill>
                <a:blip r:embed="rId34"/>
                <a:stretch>
                  <a:fillRect/>
                </a:stretch>
              </p:blipFill>
              <p:spPr>
                <a:xfrm>
                  <a:off x="9717087" y="1108342"/>
                  <a:ext cx="180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99B94BD2-3C0D-6CA7-FBD9-0E6D3FCF2C8B}"/>
                    </a:ext>
                  </a:extLst>
                </p14:cNvPr>
                <p14:cNvContentPartPr/>
                <p14:nvPr/>
              </p14:nvContentPartPr>
              <p14:xfrm>
                <a:off x="10051887" y="1007182"/>
                <a:ext cx="454680" cy="223200"/>
              </p14:xfrm>
            </p:contentPart>
          </mc:Choice>
          <mc:Fallback xmlns="">
            <p:pic>
              <p:nvPicPr>
                <p:cNvPr id="34" name="Freihand 33">
                  <a:extLst>
                    <a:ext uri="{FF2B5EF4-FFF2-40B4-BE49-F238E27FC236}">
                      <a16:creationId xmlns:a16="http://schemas.microsoft.com/office/drawing/2014/main" id="{99B94BD2-3C0D-6CA7-FBD9-0E6D3FCF2C8B}"/>
                    </a:ext>
                  </a:extLst>
                </p:cNvPr>
                <p:cNvPicPr/>
                <p:nvPr/>
              </p:nvPicPr>
              <p:blipFill>
                <a:blip r:embed="rId36"/>
                <a:stretch>
                  <a:fillRect/>
                </a:stretch>
              </p:blipFill>
              <p:spPr>
                <a:xfrm>
                  <a:off x="10042887" y="998182"/>
                  <a:ext cx="472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09B70CDF-1432-D09C-1FC9-1CFFAA80E7E7}"/>
                    </a:ext>
                  </a:extLst>
                </p14:cNvPr>
                <p14:cNvContentPartPr/>
                <p14:nvPr/>
              </p14:nvContentPartPr>
              <p14:xfrm>
                <a:off x="10371567" y="928342"/>
                <a:ext cx="28080" cy="20520"/>
              </p14:xfrm>
            </p:contentPart>
          </mc:Choice>
          <mc:Fallback xmlns="">
            <p:pic>
              <p:nvPicPr>
                <p:cNvPr id="35" name="Freihand 34">
                  <a:extLst>
                    <a:ext uri="{FF2B5EF4-FFF2-40B4-BE49-F238E27FC236}">
                      <a16:creationId xmlns:a16="http://schemas.microsoft.com/office/drawing/2014/main" id="{09B70CDF-1432-D09C-1FC9-1CFFAA80E7E7}"/>
                    </a:ext>
                  </a:extLst>
                </p:cNvPr>
                <p:cNvPicPr/>
                <p:nvPr/>
              </p:nvPicPr>
              <p:blipFill>
                <a:blip r:embed="rId38"/>
                <a:stretch>
                  <a:fillRect/>
                </a:stretch>
              </p:blipFill>
              <p:spPr>
                <a:xfrm>
                  <a:off x="10362567" y="919342"/>
                  <a:ext cx="45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8411D4C1-BD0E-DC75-A6B6-36B3D80B7F6B}"/>
                    </a:ext>
                  </a:extLst>
                </p14:cNvPr>
                <p14:cNvContentPartPr/>
                <p14:nvPr/>
              </p14:nvContentPartPr>
              <p14:xfrm>
                <a:off x="10643007" y="1060822"/>
                <a:ext cx="319680" cy="142200"/>
              </p14:xfrm>
            </p:contentPart>
          </mc:Choice>
          <mc:Fallback xmlns="">
            <p:pic>
              <p:nvPicPr>
                <p:cNvPr id="36" name="Freihand 35">
                  <a:extLst>
                    <a:ext uri="{FF2B5EF4-FFF2-40B4-BE49-F238E27FC236}">
                      <a16:creationId xmlns:a16="http://schemas.microsoft.com/office/drawing/2014/main" id="{8411D4C1-BD0E-DC75-A6B6-36B3D80B7F6B}"/>
                    </a:ext>
                  </a:extLst>
                </p:cNvPr>
                <p:cNvPicPr/>
                <p:nvPr/>
              </p:nvPicPr>
              <p:blipFill>
                <a:blip r:embed="rId40"/>
                <a:stretch>
                  <a:fillRect/>
                </a:stretch>
              </p:blipFill>
              <p:spPr>
                <a:xfrm>
                  <a:off x="10634367" y="1052182"/>
                  <a:ext cx="337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DB32CDD9-39FA-C588-713F-DC9A8E62174E}"/>
                    </a:ext>
                  </a:extLst>
                </p14:cNvPr>
                <p14:cNvContentPartPr/>
                <p14:nvPr/>
              </p14:nvContentPartPr>
              <p14:xfrm>
                <a:off x="10934967" y="1043182"/>
                <a:ext cx="70560" cy="28080"/>
              </p14:xfrm>
            </p:contentPart>
          </mc:Choice>
          <mc:Fallback xmlns="">
            <p:pic>
              <p:nvPicPr>
                <p:cNvPr id="37" name="Freihand 36">
                  <a:extLst>
                    <a:ext uri="{FF2B5EF4-FFF2-40B4-BE49-F238E27FC236}">
                      <a16:creationId xmlns:a16="http://schemas.microsoft.com/office/drawing/2014/main" id="{DB32CDD9-39FA-C588-713F-DC9A8E62174E}"/>
                    </a:ext>
                  </a:extLst>
                </p:cNvPr>
                <p:cNvPicPr/>
                <p:nvPr/>
              </p:nvPicPr>
              <p:blipFill>
                <a:blip r:embed="rId42"/>
                <a:stretch>
                  <a:fillRect/>
                </a:stretch>
              </p:blipFill>
              <p:spPr>
                <a:xfrm>
                  <a:off x="10925967" y="1034542"/>
                  <a:ext cx="88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72E7D204-96D4-7506-C524-3FB201C8AA35}"/>
                    </a:ext>
                  </a:extLst>
                </p14:cNvPr>
                <p14:cNvContentPartPr/>
                <p14:nvPr/>
              </p14:nvContentPartPr>
              <p14:xfrm>
                <a:off x="11034327" y="1092862"/>
                <a:ext cx="253440" cy="99720"/>
              </p14:xfrm>
            </p:contentPart>
          </mc:Choice>
          <mc:Fallback xmlns="">
            <p:pic>
              <p:nvPicPr>
                <p:cNvPr id="38" name="Freihand 37">
                  <a:extLst>
                    <a:ext uri="{FF2B5EF4-FFF2-40B4-BE49-F238E27FC236}">
                      <a16:creationId xmlns:a16="http://schemas.microsoft.com/office/drawing/2014/main" id="{72E7D204-96D4-7506-C524-3FB201C8AA35}"/>
                    </a:ext>
                  </a:extLst>
                </p:cNvPr>
                <p:cNvPicPr/>
                <p:nvPr/>
              </p:nvPicPr>
              <p:blipFill>
                <a:blip r:embed="rId44"/>
                <a:stretch>
                  <a:fillRect/>
                </a:stretch>
              </p:blipFill>
              <p:spPr>
                <a:xfrm>
                  <a:off x="11025687" y="1084222"/>
                  <a:ext cx="271080" cy="117360"/>
                </a:xfrm>
                <a:prstGeom prst="rect">
                  <a:avLst/>
                </a:prstGeom>
              </p:spPr>
            </p:pic>
          </mc:Fallback>
        </mc:AlternateContent>
      </p:grpSp>
      <p:grpSp>
        <p:nvGrpSpPr>
          <p:cNvPr id="45" name="Gruppieren 44">
            <a:extLst>
              <a:ext uri="{FF2B5EF4-FFF2-40B4-BE49-F238E27FC236}">
                <a16:creationId xmlns:a16="http://schemas.microsoft.com/office/drawing/2014/main" id="{948E5DEA-F9E4-46C4-B18E-EB0CDE620018}"/>
              </a:ext>
            </a:extLst>
          </p:cNvPr>
          <p:cNvGrpSpPr/>
          <p:nvPr/>
        </p:nvGrpSpPr>
        <p:grpSpPr>
          <a:xfrm>
            <a:off x="8528367" y="1486702"/>
            <a:ext cx="949680" cy="396000"/>
            <a:chOff x="8528367" y="1486702"/>
            <a:chExt cx="949680" cy="396000"/>
          </a:xfrm>
        </p:grpSpPr>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24A277B7-DB22-851E-C2D5-8DAC3B0D2BF9}"/>
                    </a:ext>
                  </a:extLst>
                </p14:cNvPr>
                <p14:cNvContentPartPr/>
                <p14:nvPr/>
              </p14:nvContentPartPr>
              <p14:xfrm>
                <a:off x="8528367" y="1515862"/>
                <a:ext cx="127080" cy="230040"/>
              </p14:xfrm>
            </p:contentPart>
          </mc:Choice>
          <mc:Fallback xmlns="">
            <p:pic>
              <p:nvPicPr>
                <p:cNvPr id="39" name="Freihand 38">
                  <a:extLst>
                    <a:ext uri="{FF2B5EF4-FFF2-40B4-BE49-F238E27FC236}">
                      <a16:creationId xmlns:a16="http://schemas.microsoft.com/office/drawing/2014/main" id="{24A277B7-DB22-851E-C2D5-8DAC3B0D2BF9}"/>
                    </a:ext>
                  </a:extLst>
                </p:cNvPr>
                <p:cNvPicPr/>
                <p:nvPr/>
              </p:nvPicPr>
              <p:blipFill>
                <a:blip r:embed="rId46"/>
                <a:stretch>
                  <a:fillRect/>
                </a:stretch>
              </p:blipFill>
              <p:spPr>
                <a:xfrm>
                  <a:off x="8519727" y="1507222"/>
                  <a:ext cx="1447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D7F7EB19-CE2A-B61D-2420-960975430C7B}"/>
                    </a:ext>
                  </a:extLst>
                </p14:cNvPr>
                <p14:cNvContentPartPr/>
                <p14:nvPr/>
              </p14:nvContentPartPr>
              <p14:xfrm>
                <a:off x="8723487" y="1486702"/>
                <a:ext cx="282960" cy="212040"/>
              </p14:xfrm>
            </p:contentPart>
          </mc:Choice>
          <mc:Fallback xmlns="">
            <p:pic>
              <p:nvPicPr>
                <p:cNvPr id="40" name="Freihand 39">
                  <a:extLst>
                    <a:ext uri="{FF2B5EF4-FFF2-40B4-BE49-F238E27FC236}">
                      <a16:creationId xmlns:a16="http://schemas.microsoft.com/office/drawing/2014/main" id="{D7F7EB19-CE2A-B61D-2420-960975430C7B}"/>
                    </a:ext>
                  </a:extLst>
                </p:cNvPr>
                <p:cNvPicPr/>
                <p:nvPr/>
              </p:nvPicPr>
              <p:blipFill>
                <a:blip r:embed="rId48"/>
                <a:stretch>
                  <a:fillRect/>
                </a:stretch>
              </p:blipFill>
              <p:spPr>
                <a:xfrm>
                  <a:off x="8714487" y="1477702"/>
                  <a:ext cx="300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94C56D78-F0AD-97ED-F7FB-1D104CEACE64}"/>
                    </a:ext>
                  </a:extLst>
                </p14:cNvPr>
                <p14:cNvContentPartPr/>
                <p14:nvPr/>
              </p14:nvContentPartPr>
              <p14:xfrm>
                <a:off x="9008247" y="1571662"/>
                <a:ext cx="12600" cy="45360"/>
              </p14:xfrm>
            </p:contentPart>
          </mc:Choice>
          <mc:Fallback xmlns="">
            <p:pic>
              <p:nvPicPr>
                <p:cNvPr id="41" name="Freihand 40">
                  <a:extLst>
                    <a:ext uri="{FF2B5EF4-FFF2-40B4-BE49-F238E27FC236}">
                      <a16:creationId xmlns:a16="http://schemas.microsoft.com/office/drawing/2014/main" id="{94C56D78-F0AD-97ED-F7FB-1D104CEACE64}"/>
                    </a:ext>
                  </a:extLst>
                </p:cNvPr>
                <p:cNvPicPr/>
                <p:nvPr/>
              </p:nvPicPr>
              <p:blipFill>
                <a:blip r:embed="rId50"/>
                <a:stretch>
                  <a:fillRect/>
                </a:stretch>
              </p:blipFill>
              <p:spPr>
                <a:xfrm>
                  <a:off x="8999247" y="1563022"/>
                  <a:ext cx="30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884D0E2C-E898-2ACD-1E02-EDB667E5B190}"/>
                    </a:ext>
                  </a:extLst>
                </p14:cNvPr>
                <p14:cNvContentPartPr/>
                <p14:nvPr/>
              </p14:nvContentPartPr>
              <p14:xfrm>
                <a:off x="9070527" y="1619542"/>
                <a:ext cx="407520" cy="263160"/>
              </p14:xfrm>
            </p:contentPart>
          </mc:Choice>
          <mc:Fallback xmlns="">
            <p:pic>
              <p:nvPicPr>
                <p:cNvPr id="42" name="Freihand 41">
                  <a:extLst>
                    <a:ext uri="{FF2B5EF4-FFF2-40B4-BE49-F238E27FC236}">
                      <a16:creationId xmlns:a16="http://schemas.microsoft.com/office/drawing/2014/main" id="{884D0E2C-E898-2ACD-1E02-EDB667E5B190}"/>
                    </a:ext>
                  </a:extLst>
                </p:cNvPr>
                <p:cNvPicPr/>
                <p:nvPr/>
              </p:nvPicPr>
              <p:blipFill>
                <a:blip r:embed="rId52"/>
                <a:stretch>
                  <a:fillRect/>
                </a:stretch>
              </p:blipFill>
              <p:spPr>
                <a:xfrm>
                  <a:off x="9061887" y="1610902"/>
                  <a:ext cx="425160" cy="28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39B9409A-24BA-8D9B-9A9D-EB6EFEB92E8C}"/>
                  </a:ext>
                </a:extLst>
              </p14:cNvPr>
              <p14:cNvContentPartPr/>
              <p14:nvPr/>
            </p14:nvContentPartPr>
            <p14:xfrm>
              <a:off x="9789087" y="1559422"/>
              <a:ext cx="160200" cy="137520"/>
            </p14:xfrm>
          </p:contentPart>
        </mc:Choice>
        <mc:Fallback xmlns="">
          <p:pic>
            <p:nvPicPr>
              <p:cNvPr id="43" name="Freihand 42">
                <a:extLst>
                  <a:ext uri="{FF2B5EF4-FFF2-40B4-BE49-F238E27FC236}">
                    <a16:creationId xmlns:a16="http://schemas.microsoft.com/office/drawing/2014/main" id="{39B9409A-24BA-8D9B-9A9D-EB6EFEB92E8C}"/>
                  </a:ext>
                </a:extLst>
              </p:cNvPr>
              <p:cNvPicPr/>
              <p:nvPr/>
            </p:nvPicPr>
            <p:blipFill>
              <a:blip r:embed="rId54"/>
              <a:stretch>
                <a:fillRect/>
              </a:stretch>
            </p:blipFill>
            <p:spPr>
              <a:xfrm>
                <a:off x="9780087" y="1550782"/>
                <a:ext cx="177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49E67EDB-999F-09D8-1B36-DA8F41DED512}"/>
                  </a:ext>
                </a:extLst>
              </p14:cNvPr>
              <p14:cNvContentPartPr/>
              <p14:nvPr/>
            </p14:nvContentPartPr>
            <p14:xfrm>
              <a:off x="10178967" y="1497862"/>
              <a:ext cx="45360" cy="254880"/>
            </p14:xfrm>
          </p:contentPart>
        </mc:Choice>
        <mc:Fallback xmlns="">
          <p:pic>
            <p:nvPicPr>
              <p:cNvPr id="44" name="Freihand 43">
                <a:extLst>
                  <a:ext uri="{FF2B5EF4-FFF2-40B4-BE49-F238E27FC236}">
                    <a16:creationId xmlns:a16="http://schemas.microsoft.com/office/drawing/2014/main" id="{49E67EDB-999F-09D8-1B36-DA8F41DED512}"/>
                  </a:ext>
                </a:extLst>
              </p:cNvPr>
              <p:cNvPicPr/>
              <p:nvPr/>
            </p:nvPicPr>
            <p:blipFill>
              <a:blip r:embed="rId56"/>
              <a:stretch>
                <a:fillRect/>
              </a:stretch>
            </p:blipFill>
            <p:spPr>
              <a:xfrm>
                <a:off x="10170327" y="1489222"/>
                <a:ext cx="63000" cy="272520"/>
              </a:xfrm>
              <a:prstGeom prst="rect">
                <a:avLst/>
              </a:prstGeom>
            </p:spPr>
          </p:pic>
        </mc:Fallback>
      </mc:AlternateContent>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4" name="Freihand 33">
                <a:extLst>
                  <a:ext uri="{FF2B5EF4-FFF2-40B4-BE49-F238E27FC236}">
                    <a16:creationId xmlns:a16="http://schemas.microsoft.com/office/drawing/2014/main" id="{AF7617BA-5585-8741-7A1C-4E7D35257C0A}"/>
                  </a:ext>
                </a:extLst>
              </p14:cNvPr>
              <p14:cNvContentPartPr/>
              <p14:nvPr/>
            </p14:nvContentPartPr>
            <p14:xfrm>
              <a:off x="10032447" y="490222"/>
              <a:ext cx="377280" cy="304920"/>
            </p14:xfrm>
          </p:contentPart>
        </mc:Choice>
        <mc:Fallback xmlns="">
          <p:pic>
            <p:nvPicPr>
              <p:cNvPr id="34" name="Freihand 33">
                <a:extLst>
                  <a:ext uri="{FF2B5EF4-FFF2-40B4-BE49-F238E27FC236}">
                    <a16:creationId xmlns:a16="http://schemas.microsoft.com/office/drawing/2014/main" id="{AF7617BA-5585-8741-7A1C-4E7D35257C0A}"/>
                  </a:ext>
                </a:extLst>
              </p:cNvPr>
              <p:cNvPicPr/>
              <p:nvPr/>
            </p:nvPicPr>
            <p:blipFill>
              <a:blip r:embed="rId4"/>
              <a:stretch>
                <a:fillRect/>
              </a:stretch>
            </p:blipFill>
            <p:spPr>
              <a:xfrm>
                <a:off x="10023807" y="481222"/>
                <a:ext cx="3949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6" name="Freihand 125">
                <a:extLst>
                  <a:ext uri="{FF2B5EF4-FFF2-40B4-BE49-F238E27FC236}">
                    <a16:creationId xmlns:a16="http://schemas.microsoft.com/office/drawing/2014/main" id="{73251902-0085-A2FE-1077-EF2F4F34FDFE}"/>
                  </a:ext>
                </a:extLst>
              </p14:cNvPr>
              <p14:cNvContentPartPr/>
              <p14:nvPr/>
            </p14:nvContentPartPr>
            <p14:xfrm>
              <a:off x="9676767" y="3468862"/>
              <a:ext cx="1212120" cy="63720"/>
            </p14:xfrm>
          </p:contentPart>
        </mc:Choice>
        <mc:Fallback xmlns="">
          <p:pic>
            <p:nvPicPr>
              <p:cNvPr id="126" name="Freihand 125">
                <a:extLst>
                  <a:ext uri="{FF2B5EF4-FFF2-40B4-BE49-F238E27FC236}">
                    <a16:creationId xmlns:a16="http://schemas.microsoft.com/office/drawing/2014/main" id="{73251902-0085-A2FE-1077-EF2F4F34FDFE}"/>
                  </a:ext>
                </a:extLst>
              </p:cNvPr>
              <p:cNvPicPr/>
              <p:nvPr/>
            </p:nvPicPr>
            <p:blipFill>
              <a:blip r:embed="rId6"/>
              <a:stretch>
                <a:fillRect/>
              </a:stretch>
            </p:blipFill>
            <p:spPr>
              <a:xfrm>
                <a:off x="9668127" y="3460222"/>
                <a:ext cx="1229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2" name="Freihand 191">
                <a:extLst>
                  <a:ext uri="{FF2B5EF4-FFF2-40B4-BE49-F238E27FC236}">
                    <a16:creationId xmlns:a16="http://schemas.microsoft.com/office/drawing/2014/main" id="{C4DF6B31-A278-1D50-315E-00E48A7F00AA}"/>
                  </a:ext>
                </a:extLst>
              </p14:cNvPr>
              <p14:cNvContentPartPr/>
              <p14:nvPr/>
            </p14:nvContentPartPr>
            <p14:xfrm>
              <a:off x="2130807" y="1043902"/>
              <a:ext cx="3324600" cy="4527000"/>
            </p14:xfrm>
          </p:contentPart>
        </mc:Choice>
        <mc:Fallback xmlns="">
          <p:pic>
            <p:nvPicPr>
              <p:cNvPr id="192" name="Freihand 191">
                <a:extLst>
                  <a:ext uri="{FF2B5EF4-FFF2-40B4-BE49-F238E27FC236}">
                    <a16:creationId xmlns:a16="http://schemas.microsoft.com/office/drawing/2014/main" id="{C4DF6B31-A278-1D50-315E-00E48A7F00AA}"/>
                  </a:ext>
                </a:extLst>
              </p:cNvPr>
              <p:cNvPicPr/>
              <p:nvPr/>
            </p:nvPicPr>
            <p:blipFill>
              <a:blip r:embed="rId8"/>
              <a:stretch>
                <a:fillRect/>
              </a:stretch>
            </p:blipFill>
            <p:spPr>
              <a:xfrm>
                <a:off x="2121807" y="1035262"/>
                <a:ext cx="3342240" cy="454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 name="Freihand 210">
                <a:extLst>
                  <a:ext uri="{FF2B5EF4-FFF2-40B4-BE49-F238E27FC236}">
                    <a16:creationId xmlns:a16="http://schemas.microsoft.com/office/drawing/2014/main" id="{A33CD346-0D2D-82CD-8677-F732D0504A38}"/>
                  </a:ext>
                </a:extLst>
              </p14:cNvPr>
              <p14:cNvContentPartPr/>
              <p14:nvPr/>
            </p14:nvContentPartPr>
            <p14:xfrm>
              <a:off x="5498967" y="1285462"/>
              <a:ext cx="1019160" cy="129240"/>
            </p14:xfrm>
          </p:contentPart>
        </mc:Choice>
        <mc:Fallback xmlns="">
          <p:pic>
            <p:nvPicPr>
              <p:cNvPr id="211" name="Freihand 210">
                <a:extLst>
                  <a:ext uri="{FF2B5EF4-FFF2-40B4-BE49-F238E27FC236}">
                    <a16:creationId xmlns:a16="http://schemas.microsoft.com/office/drawing/2014/main" id="{A33CD346-0D2D-82CD-8677-F732D0504A38}"/>
                  </a:ext>
                </a:extLst>
              </p:cNvPr>
              <p:cNvPicPr/>
              <p:nvPr/>
            </p:nvPicPr>
            <p:blipFill>
              <a:blip r:embed="rId10"/>
              <a:stretch>
                <a:fillRect/>
              </a:stretch>
            </p:blipFill>
            <p:spPr>
              <a:xfrm>
                <a:off x="5489967" y="1276462"/>
                <a:ext cx="1036800" cy="146880"/>
              </a:xfrm>
              <a:prstGeom prst="rect">
                <a:avLst/>
              </a:prstGeom>
            </p:spPr>
          </p:pic>
        </mc:Fallback>
      </mc:AlternateContent>
      <p:grpSp>
        <p:nvGrpSpPr>
          <p:cNvPr id="284" name="Gruppieren 283">
            <a:extLst>
              <a:ext uri="{FF2B5EF4-FFF2-40B4-BE49-F238E27FC236}">
                <a16:creationId xmlns:a16="http://schemas.microsoft.com/office/drawing/2014/main" id="{ECE9E07D-0D63-E984-64A8-9AF21DB998AB}"/>
              </a:ext>
            </a:extLst>
          </p:cNvPr>
          <p:cNvGrpSpPr/>
          <p:nvPr/>
        </p:nvGrpSpPr>
        <p:grpSpPr>
          <a:xfrm>
            <a:off x="3380007" y="5675302"/>
            <a:ext cx="472320" cy="418320"/>
            <a:chOff x="3380007" y="5675302"/>
            <a:chExt cx="472320" cy="418320"/>
          </a:xfrm>
        </p:grpSpPr>
        <mc:AlternateContent xmlns:mc="http://schemas.openxmlformats.org/markup-compatibility/2006" xmlns:p14="http://schemas.microsoft.com/office/powerpoint/2010/main">
          <mc:Choice Requires="p14">
            <p:contentPart p14:bwMode="auto" r:id="rId11">
              <p14:nvContentPartPr>
                <p14:cNvPr id="281" name="Freihand 280">
                  <a:extLst>
                    <a:ext uri="{FF2B5EF4-FFF2-40B4-BE49-F238E27FC236}">
                      <a16:creationId xmlns:a16="http://schemas.microsoft.com/office/drawing/2014/main" id="{E6931128-1AB0-D7D1-9FA5-1C6D67B28A51}"/>
                    </a:ext>
                  </a:extLst>
                </p14:cNvPr>
                <p14:cNvContentPartPr/>
                <p14:nvPr/>
              </p14:nvContentPartPr>
              <p14:xfrm>
                <a:off x="3380007" y="5752342"/>
                <a:ext cx="205560" cy="144720"/>
              </p14:xfrm>
            </p:contentPart>
          </mc:Choice>
          <mc:Fallback xmlns="">
            <p:pic>
              <p:nvPicPr>
                <p:cNvPr id="281" name="Freihand 280">
                  <a:extLst>
                    <a:ext uri="{FF2B5EF4-FFF2-40B4-BE49-F238E27FC236}">
                      <a16:creationId xmlns:a16="http://schemas.microsoft.com/office/drawing/2014/main" id="{E6931128-1AB0-D7D1-9FA5-1C6D67B28A51}"/>
                    </a:ext>
                  </a:extLst>
                </p:cNvPr>
                <p:cNvPicPr/>
                <p:nvPr/>
              </p:nvPicPr>
              <p:blipFill>
                <a:blip r:embed="rId12"/>
                <a:stretch>
                  <a:fillRect/>
                </a:stretch>
              </p:blipFill>
              <p:spPr>
                <a:xfrm>
                  <a:off x="3371367" y="5743342"/>
                  <a:ext cx="223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2" name="Freihand 281">
                  <a:extLst>
                    <a:ext uri="{FF2B5EF4-FFF2-40B4-BE49-F238E27FC236}">
                      <a16:creationId xmlns:a16="http://schemas.microsoft.com/office/drawing/2014/main" id="{0A865EBC-1D0D-39A3-4619-4FF7F9EE91F6}"/>
                    </a:ext>
                  </a:extLst>
                </p14:cNvPr>
                <p14:cNvContentPartPr/>
                <p14:nvPr/>
              </p14:nvContentPartPr>
              <p14:xfrm>
                <a:off x="3460647" y="5747662"/>
                <a:ext cx="166680" cy="345960"/>
              </p14:xfrm>
            </p:contentPart>
          </mc:Choice>
          <mc:Fallback xmlns="">
            <p:pic>
              <p:nvPicPr>
                <p:cNvPr id="282" name="Freihand 281">
                  <a:extLst>
                    <a:ext uri="{FF2B5EF4-FFF2-40B4-BE49-F238E27FC236}">
                      <a16:creationId xmlns:a16="http://schemas.microsoft.com/office/drawing/2014/main" id="{0A865EBC-1D0D-39A3-4619-4FF7F9EE91F6}"/>
                    </a:ext>
                  </a:extLst>
                </p:cNvPr>
                <p:cNvPicPr/>
                <p:nvPr/>
              </p:nvPicPr>
              <p:blipFill>
                <a:blip r:embed="rId14"/>
                <a:stretch>
                  <a:fillRect/>
                </a:stretch>
              </p:blipFill>
              <p:spPr>
                <a:xfrm>
                  <a:off x="3451647" y="5739022"/>
                  <a:ext cx="1843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3" name="Freihand 282">
                  <a:extLst>
                    <a:ext uri="{FF2B5EF4-FFF2-40B4-BE49-F238E27FC236}">
                      <a16:creationId xmlns:a16="http://schemas.microsoft.com/office/drawing/2014/main" id="{B75B7057-EFB4-F133-59AC-109874900BB9}"/>
                    </a:ext>
                  </a:extLst>
                </p14:cNvPr>
                <p14:cNvContentPartPr/>
                <p14:nvPr/>
              </p14:nvContentPartPr>
              <p14:xfrm>
                <a:off x="3655407" y="5675302"/>
                <a:ext cx="196920" cy="197640"/>
              </p14:xfrm>
            </p:contentPart>
          </mc:Choice>
          <mc:Fallback xmlns="">
            <p:pic>
              <p:nvPicPr>
                <p:cNvPr id="283" name="Freihand 282">
                  <a:extLst>
                    <a:ext uri="{FF2B5EF4-FFF2-40B4-BE49-F238E27FC236}">
                      <a16:creationId xmlns:a16="http://schemas.microsoft.com/office/drawing/2014/main" id="{B75B7057-EFB4-F133-59AC-109874900BB9}"/>
                    </a:ext>
                  </a:extLst>
                </p:cNvPr>
                <p:cNvPicPr/>
                <p:nvPr/>
              </p:nvPicPr>
              <p:blipFill>
                <a:blip r:embed="rId16"/>
                <a:stretch>
                  <a:fillRect/>
                </a:stretch>
              </p:blipFill>
              <p:spPr>
                <a:xfrm>
                  <a:off x="3646767" y="5666662"/>
                  <a:ext cx="214560" cy="215280"/>
                </a:xfrm>
                <a:prstGeom prst="rect">
                  <a:avLst/>
                </a:prstGeom>
              </p:spPr>
            </p:pic>
          </mc:Fallback>
        </mc:AlternateContent>
      </p:grpSp>
      <p:grpSp>
        <p:nvGrpSpPr>
          <p:cNvPr id="319" name="Gruppieren 318">
            <a:extLst>
              <a:ext uri="{FF2B5EF4-FFF2-40B4-BE49-F238E27FC236}">
                <a16:creationId xmlns:a16="http://schemas.microsoft.com/office/drawing/2014/main" id="{79DC58C8-E5B8-A373-5CA6-5ABB036D4898}"/>
              </a:ext>
            </a:extLst>
          </p:cNvPr>
          <p:cNvGrpSpPr/>
          <p:nvPr/>
        </p:nvGrpSpPr>
        <p:grpSpPr>
          <a:xfrm>
            <a:off x="483087" y="52462"/>
            <a:ext cx="11613960" cy="5494320"/>
            <a:chOff x="483087" y="52462"/>
            <a:chExt cx="11613960" cy="5494320"/>
          </a:xfrm>
        </p:grpSpPr>
        <mc:AlternateContent xmlns:mc="http://schemas.openxmlformats.org/markup-compatibility/2006" xmlns:p14="http://schemas.microsoft.com/office/powerpoint/2010/main">
          <mc:Choice Requires="p14">
            <p:contentPart p14:bwMode="auto" r:id="rId17">
              <p14:nvContentPartPr>
                <p14:cNvPr id="2" name="Freihand 1">
                  <a:extLst>
                    <a:ext uri="{FF2B5EF4-FFF2-40B4-BE49-F238E27FC236}">
                      <a16:creationId xmlns:a16="http://schemas.microsoft.com/office/drawing/2014/main" id="{3EB2B73F-FF36-6E0E-CC18-D86DF6CEB8EB}"/>
                    </a:ext>
                  </a:extLst>
                </p14:cNvPr>
                <p14:cNvContentPartPr/>
                <p14:nvPr/>
              </p14:nvContentPartPr>
              <p14:xfrm>
                <a:off x="1676847" y="1964422"/>
                <a:ext cx="136800" cy="55080"/>
              </p14:xfrm>
            </p:contentPart>
          </mc:Choice>
          <mc:Fallback xmlns="">
            <p:pic>
              <p:nvPicPr>
                <p:cNvPr id="2" name="Freihand 1">
                  <a:extLst>
                    <a:ext uri="{FF2B5EF4-FFF2-40B4-BE49-F238E27FC236}">
                      <a16:creationId xmlns:a16="http://schemas.microsoft.com/office/drawing/2014/main" id="{3EB2B73F-FF36-6E0E-CC18-D86DF6CEB8EB}"/>
                    </a:ext>
                  </a:extLst>
                </p:cNvPr>
                <p:cNvPicPr/>
                <p:nvPr/>
              </p:nvPicPr>
              <p:blipFill>
                <a:blip r:embed="rId18"/>
                <a:stretch>
                  <a:fillRect/>
                </a:stretch>
              </p:blipFill>
              <p:spPr>
                <a:xfrm>
                  <a:off x="1667847" y="1955422"/>
                  <a:ext cx="154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 name="Freihand 2">
                  <a:extLst>
                    <a:ext uri="{FF2B5EF4-FFF2-40B4-BE49-F238E27FC236}">
                      <a16:creationId xmlns:a16="http://schemas.microsoft.com/office/drawing/2014/main" id="{DB02872A-143E-819C-B03D-190824EE19CD}"/>
                    </a:ext>
                  </a:extLst>
                </p14:cNvPr>
                <p14:cNvContentPartPr/>
                <p14:nvPr/>
              </p14:nvContentPartPr>
              <p14:xfrm>
                <a:off x="483087" y="1887382"/>
                <a:ext cx="1402920" cy="67680"/>
              </p14:xfrm>
            </p:contentPart>
          </mc:Choice>
          <mc:Fallback xmlns="">
            <p:pic>
              <p:nvPicPr>
                <p:cNvPr id="3" name="Freihand 2">
                  <a:extLst>
                    <a:ext uri="{FF2B5EF4-FFF2-40B4-BE49-F238E27FC236}">
                      <a16:creationId xmlns:a16="http://schemas.microsoft.com/office/drawing/2014/main" id="{DB02872A-143E-819C-B03D-190824EE19CD}"/>
                    </a:ext>
                  </a:extLst>
                </p:cNvPr>
                <p:cNvPicPr/>
                <p:nvPr/>
              </p:nvPicPr>
              <p:blipFill>
                <a:blip r:embed="rId20"/>
                <a:stretch>
                  <a:fillRect/>
                </a:stretch>
              </p:blipFill>
              <p:spPr>
                <a:xfrm>
                  <a:off x="474087" y="1878742"/>
                  <a:ext cx="1420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Freihand 65">
                  <a:extLst>
                    <a:ext uri="{FF2B5EF4-FFF2-40B4-BE49-F238E27FC236}">
                      <a16:creationId xmlns:a16="http://schemas.microsoft.com/office/drawing/2014/main" id="{56D80D38-598E-6BFA-6D05-252FB75E8428}"/>
                    </a:ext>
                  </a:extLst>
                </p14:cNvPr>
                <p14:cNvContentPartPr/>
                <p14:nvPr/>
              </p14:nvContentPartPr>
              <p14:xfrm>
                <a:off x="1889247" y="4698982"/>
                <a:ext cx="59760" cy="276120"/>
              </p14:xfrm>
            </p:contentPart>
          </mc:Choice>
          <mc:Fallback xmlns="">
            <p:pic>
              <p:nvPicPr>
                <p:cNvPr id="66" name="Freihand 65">
                  <a:extLst>
                    <a:ext uri="{FF2B5EF4-FFF2-40B4-BE49-F238E27FC236}">
                      <a16:creationId xmlns:a16="http://schemas.microsoft.com/office/drawing/2014/main" id="{56D80D38-598E-6BFA-6D05-252FB75E8428}"/>
                    </a:ext>
                  </a:extLst>
                </p:cNvPr>
                <p:cNvPicPr/>
                <p:nvPr/>
              </p:nvPicPr>
              <p:blipFill>
                <a:blip r:embed="rId22"/>
                <a:stretch>
                  <a:fillRect/>
                </a:stretch>
              </p:blipFill>
              <p:spPr>
                <a:xfrm>
                  <a:off x="1880247" y="4689982"/>
                  <a:ext cx="77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7" name="Freihand 66">
                  <a:extLst>
                    <a:ext uri="{FF2B5EF4-FFF2-40B4-BE49-F238E27FC236}">
                      <a16:creationId xmlns:a16="http://schemas.microsoft.com/office/drawing/2014/main" id="{8A6F63BA-27FA-E8FC-93FD-232E9E1C53AB}"/>
                    </a:ext>
                  </a:extLst>
                </p14:cNvPr>
                <p14:cNvContentPartPr/>
                <p14:nvPr/>
              </p14:nvContentPartPr>
              <p14:xfrm>
                <a:off x="1873047" y="4530862"/>
                <a:ext cx="208080" cy="157680"/>
              </p14:xfrm>
            </p:contentPart>
          </mc:Choice>
          <mc:Fallback xmlns="">
            <p:pic>
              <p:nvPicPr>
                <p:cNvPr id="67" name="Freihand 66">
                  <a:extLst>
                    <a:ext uri="{FF2B5EF4-FFF2-40B4-BE49-F238E27FC236}">
                      <a16:creationId xmlns:a16="http://schemas.microsoft.com/office/drawing/2014/main" id="{8A6F63BA-27FA-E8FC-93FD-232E9E1C53AB}"/>
                    </a:ext>
                  </a:extLst>
                </p:cNvPr>
                <p:cNvPicPr/>
                <p:nvPr/>
              </p:nvPicPr>
              <p:blipFill>
                <a:blip r:embed="rId24"/>
                <a:stretch>
                  <a:fillRect/>
                </a:stretch>
              </p:blipFill>
              <p:spPr>
                <a:xfrm>
                  <a:off x="1864047" y="4521862"/>
                  <a:ext cx="225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8" name="Freihand 67">
                  <a:extLst>
                    <a:ext uri="{FF2B5EF4-FFF2-40B4-BE49-F238E27FC236}">
                      <a16:creationId xmlns:a16="http://schemas.microsoft.com/office/drawing/2014/main" id="{3483C5A9-E539-30E9-AFC1-1CC6BE885DD4}"/>
                    </a:ext>
                  </a:extLst>
                </p14:cNvPr>
                <p14:cNvContentPartPr/>
                <p14:nvPr/>
              </p14:nvContentPartPr>
              <p14:xfrm>
                <a:off x="1753167" y="4971142"/>
                <a:ext cx="335880" cy="564120"/>
              </p14:xfrm>
            </p:contentPart>
          </mc:Choice>
          <mc:Fallback xmlns="">
            <p:pic>
              <p:nvPicPr>
                <p:cNvPr id="68" name="Freihand 67">
                  <a:extLst>
                    <a:ext uri="{FF2B5EF4-FFF2-40B4-BE49-F238E27FC236}">
                      <a16:creationId xmlns:a16="http://schemas.microsoft.com/office/drawing/2014/main" id="{3483C5A9-E539-30E9-AFC1-1CC6BE885DD4}"/>
                    </a:ext>
                  </a:extLst>
                </p:cNvPr>
                <p:cNvPicPr/>
                <p:nvPr/>
              </p:nvPicPr>
              <p:blipFill>
                <a:blip r:embed="rId26"/>
                <a:stretch>
                  <a:fillRect/>
                </a:stretch>
              </p:blipFill>
              <p:spPr>
                <a:xfrm>
                  <a:off x="1744527" y="4962502"/>
                  <a:ext cx="35352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 name="Freihand 69">
                  <a:extLst>
                    <a:ext uri="{FF2B5EF4-FFF2-40B4-BE49-F238E27FC236}">
                      <a16:creationId xmlns:a16="http://schemas.microsoft.com/office/drawing/2014/main" id="{BB752BA0-335C-F97E-9EF8-6B846E8CA0D2}"/>
                    </a:ext>
                  </a:extLst>
                </p14:cNvPr>
                <p14:cNvContentPartPr/>
                <p14:nvPr/>
              </p14:nvContentPartPr>
              <p14:xfrm>
                <a:off x="516207" y="4912462"/>
                <a:ext cx="157680" cy="252000"/>
              </p14:xfrm>
            </p:contentPart>
          </mc:Choice>
          <mc:Fallback xmlns="">
            <p:pic>
              <p:nvPicPr>
                <p:cNvPr id="70" name="Freihand 69">
                  <a:extLst>
                    <a:ext uri="{FF2B5EF4-FFF2-40B4-BE49-F238E27FC236}">
                      <a16:creationId xmlns:a16="http://schemas.microsoft.com/office/drawing/2014/main" id="{BB752BA0-335C-F97E-9EF8-6B846E8CA0D2}"/>
                    </a:ext>
                  </a:extLst>
                </p:cNvPr>
                <p:cNvPicPr/>
                <p:nvPr/>
              </p:nvPicPr>
              <p:blipFill>
                <a:blip r:embed="rId28"/>
                <a:stretch>
                  <a:fillRect/>
                </a:stretch>
              </p:blipFill>
              <p:spPr>
                <a:xfrm>
                  <a:off x="507567" y="4903462"/>
                  <a:ext cx="175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Freihand 70">
                  <a:extLst>
                    <a:ext uri="{FF2B5EF4-FFF2-40B4-BE49-F238E27FC236}">
                      <a16:creationId xmlns:a16="http://schemas.microsoft.com/office/drawing/2014/main" id="{7553147F-CDC4-C0EC-5645-1AE36B89555A}"/>
                    </a:ext>
                  </a:extLst>
                </p14:cNvPr>
                <p14:cNvContentPartPr/>
                <p14:nvPr/>
              </p14:nvContentPartPr>
              <p14:xfrm>
                <a:off x="698727" y="5083822"/>
                <a:ext cx="74160" cy="123120"/>
              </p14:xfrm>
            </p:contentPart>
          </mc:Choice>
          <mc:Fallback xmlns="">
            <p:pic>
              <p:nvPicPr>
                <p:cNvPr id="71" name="Freihand 70">
                  <a:extLst>
                    <a:ext uri="{FF2B5EF4-FFF2-40B4-BE49-F238E27FC236}">
                      <a16:creationId xmlns:a16="http://schemas.microsoft.com/office/drawing/2014/main" id="{7553147F-CDC4-C0EC-5645-1AE36B89555A}"/>
                    </a:ext>
                  </a:extLst>
                </p:cNvPr>
                <p:cNvPicPr/>
                <p:nvPr/>
              </p:nvPicPr>
              <p:blipFill>
                <a:blip r:embed="rId30"/>
                <a:stretch>
                  <a:fillRect/>
                </a:stretch>
              </p:blipFill>
              <p:spPr>
                <a:xfrm>
                  <a:off x="690087" y="5074822"/>
                  <a:ext cx="91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 name="Freihand 71">
                  <a:extLst>
                    <a:ext uri="{FF2B5EF4-FFF2-40B4-BE49-F238E27FC236}">
                      <a16:creationId xmlns:a16="http://schemas.microsoft.com/office/drawing/2014/main" id="{4EDEFEA2-C639-E1B1-F18D-C06465A98E9A}"/>
                    </a:ext>
                  </a:extLst>
                </p14:cNvPr>
                <p14:cNvContentPartPr/>
                <p14:nvPr/>
              </p14:nvContentPartPr>
              <p14:xfrm>
                <a:off x="849207" y="4948462"/>
                <a:ext cx="150840" cy="183600"/>
              </p14:xfrm>
            </p:contentPart>
          </mc:Choice>
          <mc:Fallback xmlns="">
            <p:pic>
              <p:nvPicPr>
                <p:cNvPr id="72" name="Freihand 71">
                  <a:extLst>
                    <a:ext uri="{FF2B5EF4-FFF2-40B4-BE49-F238E27FC236}">
                      <a16:creationId xmlns:a16="http://schemas.microsoft.com/office/drawing/2014/main" id="{4EDEFEA2-C639-E1B1-F18D-C06465A98E9A}"/>
                    </a:ext>
                  </a:extLst>
                </p:cNvPr>
                <p:cNvPicPr/>
                <p:nvPr/>
              </p:nvPicPr>
              <p:blipFill>
                <a:blip r:embed="rId32"/>
                <a:stretch>
                  <a:fillRect/>
                </a:stretch>
              </p:blipFill>
              <p:spPr>
                <a:xfrm>
                  <a:off x="840207" y="4939462"/>
                  <a:ext cx="168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3" name="Freihand 72">
                  <a:extLst>
                    <a:ext uri="{FF2B5EF4-FFF2-40B4-BE49-F238E27FC236}">
                      <a16:creationId xmlns:a16="http://schemas.microsoft.com/office/drawing/2014/main" id="{FA2F60DF-1FC3-B279-0B8C-EED0E0782DCE}"/>
                    </a:ext>
                  </a:extLst>
                </p14:cNvPr>
                <p14:cNvContentPartPr/>
                <p14:nvPr/>
              </p14:nvContentPartPr>
              <p14:xfrm>
                <a:off x="1033527" y="4929382"/>
                <a:ext cx="128880" cy="201960"/>
              </p14:xfrm>
            </p:contentPart>
          </mc:Choice>
          <mc:Fallback xmlns="">
            <p:pic>
              <p:nvPicPr>
                <p:cNvPr id="73" name="Freihand 72">
                  <a:extLst>
                    <a:ext uri="{FF2B5EF4-FFF2-40B4-BE49-F238E27FC236}">
                      <a16:creationId xmlns:a16="http://schemas.microsoft.com/office/drawing/2014/main" id="{FA2F60DF-1FC3-B279-0B8C-EED0E0782DCE}"/>
                    </a:ext>
                  </a:extLst>
                </p:cNvPr>
                <p:cNvPicPr/>
                <p:nvPr/>
              </p:nvPicPr>
              <p:blipFill>
                <a:blip r:embed="rId34"/>
                <a:stretch>
                  <a:fillRect/>
                </a:stretch>
              </p:blipFill>
              <p:spPr>
                <a:xfrm>
                  <a:off x="1024887" y="4920742"/>
                  <a:ext cx="146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Freihand 73">
                  <a:extLst>
                    <a:ext uri="{FF2B5EF4-FFF2-40B4-BE49-F238E27FC236}">
                      <a16:creationId xmlns:a16="http://schemas.microsoft.com/office/drawing/2014/main" id="{944696E4-13D1-5355-D2F5-4B925C3FD852}"/>
                    </a:ext>
                  </a:extLst>
                </p14:cNvPr>
                <p14:cNvContentPartPr/>
                <p14:nvPr/>
              </p14:nvContentPartPr>
              <p14:xfrm>
                <a:off x="1056927" y="4929382"/>
                <a:ext cx="274320" cy="159120"/>
              </p14:xfrm>
            </p:contentPart>
          </mc:Choice>
          <mc:Fallback xmlns="">
            <p:pic>
              <p:nvPicPr>
                <p:cNvPr id="74" name="Freihand 73">
                  <a:extLst>
                    <a:ext uri="{FF2B5EF4-FFF2-40B4-BE49-F238E27FC236}">
                      <a16:creationId xmlns:a16="http://schemas.microsoft.com/office/drawing/2014/main" id="{944696E4-13D1-5355-D2F5-4B925C3FD852}"/>
                    </a:ext>
                  </a:extLst>
                </p:cNvPr>
                <p:cNvPicPr/>
                <p:nvPr/>
              </p:nvPicPr>
              <p:blipFill>
                <a:blip r:embed="rId36"/>
                <a:stretch>
                  <a:fillRect/>
                </a:stretch>
              </p:blipFill>
              <p:spPr>
                <a:xfrm>
                  <a:off x="1047927" y="4920742"/>
                  <a:ext cx="291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5" name="Freihand 74">
                  <a:extLst>
                    <a:ext uri="{FF2B5EF4-FFF2-40B4-BE49-F238E27FC236}">
                      <a16:creationId xmlns:a16="http://schemas.microsoft.com/office/drawing/2014/main" id="{BCE1F655-AE47-3111-F572-49D7DAF3A013}"/>
                    </a:ext>
                  </a:extLst>
                </p14:cNvPr>
                <p14:cNvContentPartPr/>
                <p14:nvPr/>
              </p14:nvContentPartPr>
              <p14:xfrm>
                <a:off x="1245207" y="4995982"/>
                <a:ext cx="165960" cy="20520"/>
              </p14:xfrm>
            </p:contentPart>
          </mc:Choice>
          <mc:Fallback xmlns="">
            <p:pic>
              <p:nvPicPr>
                <p:cNvPr id="75" name="Freihand 74">
                  <a:extLst>
                    <a:ext uri="{FF2B5EF4-FFF2-40B4-BE49-F238E27FC236}">
                      <a16:creationId xmlns:a16="http://schemas.microsoft.com/office/drawing/2014/main" id="{BCE1F655-AE47-3111-F572-49D7DAF3A013}"/>
                    </a:ext>
                  </a:extLst>
                </p:cNvPr>
                <p:cNvPicPr/>
                <p:nvPr/>
              </p:nvPicPr>
              <p:blipFill>
                <a:blip r:embed="rId38"/>
                <a:stretch>
                  <a:fillRect/>
                </a:stretch>
              </p:blipFill>
              <p:spPr>
                <a:xfrm>
                  <a:off x="1236567" y="4987342"/>
                  <a:ext cx="183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 name="Freihand 75">
                  <a:extLst>
                    <a:ext uri="{FF2B5EF4-FFF2-40B4-BE49-F238E27FC236}">
                      <a16:creationId xmlns:a16="http://schemas.microsoft.com/office/drawing/2014/main" id="{79DB8033-F535-9D95-7651-17335EDB49F4}"/>
                    </a:ext>
                  </a:extLst>
                </p14:cNvPr>
                <p14:cNvContentPartPr/>
                <p14:nvPr/>
              </p14:nvContentPartPr>
              <p14:xfrm>
                <a:off x="1395687" y="4902022"/>
                <a:ext cx="109440" cy="251280"/>
              </p14:xfrm>
            </p:contentPart>
          </mc:Choice>
          <mc:Fallback xmlns="">
            <p:pic>
              <p:nvPicPr>
                <p:cNvPr id="76" name="Freihand 75">
                  <a:extLst>
                    <a:ext uri="{FF2B5EF4-FFF2-40B4-BE49-F238E27FC236}">
                      <a16:creationId xmlns:a16="http://schemas.microsoft.com/office/drawing/2014/main" id="{79DB8033-F535-9D95-7651-17335EDB49F4}"/>
                    </a:ext>
                  </a:extLst>
                </p:cNvPr>
                <p:cNvPicPr/>
                <p:nvPr/>
              </p:nvPicPr>
              <p:blipFill>
                <a:blip r:embed="rId40"/>
                <a:stretch>
                  <a:fillRect/>
                </a:stretch>
              </p:blipFill>
              <p:spPr>
                <a:xfrm>
                  <a:off x="1386687" y="4893022"/>
                  <a:ext cx="1270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5" name="Freihand 244">
                  <a:extLst>
                    <a:ext uri="{FF2B5EF4-FFF2-40B4-BE49-F238E27FC236}">
                      <a16:creationId xmlns:a16="http://schemas.microsoft.com/office/drawing/2014/main" id="{3ABFB704-2EDC-C7D8-45B0-51C3FE407F9E}"/>
                    </a:ext>
                  </a:extLst>
                </p14:cNvPr>
                <p14:cNvContentPartPr/>
                <p14:nvPr/>
              </p14:nvContentPartPr>
              <p14:xfrm>
                <a:off x="2494047" y="5101462"/>
                <a:ext cx="155520" cy="415800"/>
              </p14:xfrm>
            </p:contentPart>
          </mc:Choice>
          <mc:Fallback xmlns="">
            <p:pic>
              <p:nvPicPr>
                <p:cNvPr id="245" name="Freihand 244">
                  <a:extLst>
                    <a:ext uri="{FF2B5EF4-FFF2-40B4-BE49-F238E27FC236}">
                      <a16:creationId xmlns:a16="http://schemas.microsoft.com/office/drawing/2014/main" id="{3ABFB704-2EDC-C7D8-45B0-51C3FE407F9E}"/>
                    </a:ext>
                  </a:extLst>
                </p:cNvPr>
                <p:cNvPicPr/>
                <p:nvPr/>
              </p:nvPicPr>
              <p:blipFill>
                <a:blip r:embed="rId42"/>
                <a:stretch>
                  <a:fillRect/>
                </a:stretch>
              </p:blipFill>
              <p:spPr>
                <a:xfrm>
                  <a:off x="2485047" y="5092462"/>
                  <a:ext cx="17316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6" name="Freihand 245">
                  <a:extLst>
                    <a:ext uri="{FF2B5EF4-FFF2-40B4-BE49-F238E27FC236}">
                      <a16:creationId xmlns:a16="http://schemas.microsoft.com/office/drawing/2014/main" id="{64F031CC-9042-3785-4498-C3D97E03F8D8}"/>
                    </a:ext>
                  </a:extLst>
                </p14:cNvPr>
                <p14:cNvContentPartPr/>
                <p14:nvPr/>
              </p14:nvContentPartPr>
              <p14:xfrm>
                <a:off x="2341767" y="5339062"/>
                <a:ext cx="109080" cy="162360"/>
              </p14:xfrm>
            </p:contentPart>
          </mc:Choice>
          <mc:Fallback xmlns="">
            <p:pic>
              <p:nvPicPr>
                <p:cNvPr id="246" name="Freihand 245">
                  <a:extLst>
                    <a:ext uri="{FF2B5EF4-FFF2-40B4-BE49-F238E27FC236}">
                      <a16:creationId xmlns:a16="http://schemas.microsoft.com/office/drawing/2014/main" id="{64F031CC-9042-3785-4498-C3D97E03F8D8}"/>
                    </a:ext>
                  </a:extLst>
                </p:cNvPr>
                <p:cNvPicPr/>
                <p:nvPr/>
              </p:nvPicPr>
              <p:blipFill>
                <a:blip r:embed="rId44"/>
                <a:stretch>
                  <a:fillRect/>
                </a:stretch>
              </p:blipFill>
              <p:spPr>
                <a:xfrm>
                  <a:off x="2333127" y="5330062"/>
                  <a:ext cx="126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7" name="Freihand 246">
                  <a:extLst>
                    <a:ext uri="{FF2B5EF4-FFF2-40B4-BE49-F238E27FC236}">
                      <a16:creationId xmlns:a16="http://schemas.microsoft.com/office/drawing/2014/main" id="{A60F7806-866B-1BFD-1B50-9ED661270FE5}"/>
                    </a:ext>
                  </a:extLst>
                </p14:cNvPr>
                <p14:cNvContentPartPr/>
                <p14:nvPr/>
              </p14:nvContentPartPr>
              <p14:xfrm>
                <a:off x="2461287" y="5308102"/>
                <a:ext cx="81720" cy="149400"/>
              </p14:xfrm>
            </p:contentPart>
          </mc:Choice>
          <mc:Fallback xmlns="">
            <p:pic>
              <p:nvPicPr>
                <p:cNvPr id="247" name="Freihand 246">
                  <a:extLst>
                    <a:ext uri="{FF2B5EF4-FFF2-40B4-BE49-F238E27FC236}">
                      <a16:creationId xmlns:a16="http://schemas.microsoft.com/office/drawing/2014/main" id="{A60F7806-866B-1BFD-1B50-9ED661270FE5}"/>
                    </a:ext>
                  </a:extLst>
                </p:cNvPr>
                <p:cNvPicPr/>
                <p:nvPr/>
              </p:nvPicPr>
              <p:blipFill>
                <a:blip r:embed="rId46"/>
                <a:stretch>
                  <a:fillRect/>
                </a:stretch>
              </p:blipFill>
              <p:spPr>
                <a:xfrm>
                  <a:off x="2452287" y="5299462"/>
                  <a:ext cx="99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8" name="Freihand 247">
                  <a:extLst>
                    <a:ext uri="{FF2B5EF4-FFF2-40B4-BE49-F238E27FC236}">
                      <a16:creationId xmlns:a16="http://schemas.microsoft.com/office/drawing/2014/main" id="{6FCADDAC-ED2D-DC2B-330D-5B81FFAAE48A}"/>
                    </a:ext>
                  </a:extLst>
                </p14:cNvPr>
                <p14:cNvContentPartPr/>
                <p14:nvPr/>
              </p14:nvContentPartPr>
              <p14:xfrm>
                <a:off x="2471727" y="5232502"/>
                <a:ext cx="119160" cy="97560"/>
              </p14:xfrm>
            </p:contentPart>
          </mc:Choice>
          <mc:Fallback xmlns="">
            <p:pic>
              <p:nvPicPr>
                <p:cNvPr id="248" name="Freihand 247">
                  <a:extLst>
                    <a:ext uri="{FF2B5EF4-FFF2-40B4-BE49-F238E27FC236}">
                      <a16:creationId xmlns:a16="http://schemas.microsoft.com/office/drawing/2014/main" id="{6FCADDAC-ED2D-DC2B-330D-5B81FFAAE48A}"/>
                    </a:ext>
                  </a:extLst>
                </p:cNvPr>
                <p:cNvPicPr/>
                <p:nvPr/>
              </p:nvPicPr>
              <p:blipFill>
                <a:blip r:embed="rId48"/>
                <a:stretch>
                  <a:fillRect/>
                </a:stretch>
              </p:blipFill>
              <p:spPr>
                <a:xfrm>
                  <a:off x="2463087" y="5223862"/>
                  <a:ext cx="136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5" name="Freihand 254">
                  <a:extLst>
                    <a:ext uri="{FF2B5EF4-FFF2-40B4-BE49-F238E27FC236}">
                      <a16:creationId xmlns:a16="http://schemas.microsoft.com/office/drawing/2014/main" id="{A1F0683B-3532-1666-69E5-F463D40003E4}"/>
                    </a:ext>
                  </a:extLst>
                </p14:cNvPr>
                <p14:cNvContentPartPr/>
                <p14:nvPr/>
              </p14:nvContentPartPr>
              <p14:xfrm>
                <a:off x="3543807" y="4651102"/>
                <a:ext cx="35640" cy="895680"/>
              </p14:xfrm>
            </p:contentPart>
          </mc:Choice>
          <mc:Fallback xmlns="">
            <p:pic>
              <p:nvPicPr>
                <p:cNvPr id="255" name="Freihand 254">
                  <a:extLst>
                    <a:ext uri="{FF2B5EF4-FFF2-40B4-BE49-F238E27FC236}">
                      <a16:creationId xmlns:a16="http://schemas.microsoft.com/office/drawing/2014/main" id="{A1F0683B-3532-1666-69E5-F463D40003E4}"/>
                    </a:ext>
                  </a:extLst>
                </p:cNvPr>
                <p:cNvPicPr/>
                <p:nvPr/>
              </p:nvPicPr>
              <p:blipFill>
                <a:blip r:embed="rId50"/>
                <a:stretch>
                  <a:fillRect/>
                </a:stretch>
              </p:blipFill>
              <p:spPr>
                <a:xfrm>
                  <a:off x="3535167" y="4642102"/>
                  <a:ext cx="53280" cy="91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Freihand 16">
                  <a:extLst>
                    <a:ext uri="{FF2B5EF4-FFF2-40B4-BE49-F238E27FC236}">
                      <a16:creationId xmlns:a16="http://schemas.microsoft.com/office/drawing/2014/main" id="{109DF993-DB0A-0CBE-A8B7-FECC255B753B}"/>
                    </a:ext>
                  </a:extLst>
                </p14:cNvPr>
                <p14:cNvContentPartPr/>
                <p14:nvPr/>
              </p14:nvContentPartPr>
              <p14:xfrm>
                <a:off x="9458607" y="562582"/>
                <a:ext cx="155160" cy="138240"/>
              </p14:xfrm>
            </p:contentPart>
          </mc:Choice>
          <mc:Fallback xmlns="">
            <p:pic>
              <p:nvPicPr>
                <p:cNvPr id="17" name="Freihand 16">
                  <a:extLst>
                    <a:ext uri="{FF2B5EF4-FFF2-40B4-BE49-F238E27FC236}">
                      <a16:creationId xmlns:a16="http://schemas.microsoft.com/office/drawing/2014/main" id="{109DF993-DB0A-0CBE-A8B7-FECC255B753B}"/>
                    </a:ext>
                  </a:extLst>
                </p:cNvPr>
                <p:cNvPicPr/>
                <p:nvPr/>
              </p:nvPicPr>
              <p:blipFill>
                <a:blip r:embed="rId52"/>
                <a:stretch>
                  <a:fillRect/>
                </a:stretch>
              </p:blipFill>
              <p:spPr>
                <a:xfrm>
                  <a:off x="9449607" y="553582"/>
                  <a:ext cx="172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Freihand 17">
                  <a:extLst>
                    <a:ext uri="{FF2B5EF4-FFF2-40B4-BE49-F238E27FC236}">
                      <a16:creationId xmlns:a16="http://schemas.microsoft.com/office/drawing/2014/main" id="{CADC60EF-21EB-892F-AF2F-F5B3ECBB2A55}"/>
                    </a:ext>
                  </a:extLst>
                </p14:cNvPr>
                <p14:cNvContentPartPr/>
                <p14:nvPr/>
              </p14:nvContentPartPr>
              <p14:xfrm>
                <a:off x="9600807" y="678862"/>
                <a:ext cx="120240" cy="93600"/>
              </p14:xfrm>
            </p:contentPart>
          </mc:Choice>
          <mc:Fallback xmlns="">
            <p:pic>
              <p:nvPicPr>
                <p:cNvPr id="18" name="Freihand 17">
                  <a:extLst>
                    <a:ext uri="{FF2B5EF4-FFF2-40B4-BE49-F238E27FC236}">
                      <a16:creationId xmlns:a16="http://schemas.microsoft.com/office/drawing/2014/main" id="{CADC60EF-21EB-892F-AF2F-F5B3ECBB2A55}"/>
                    </a:ext>
                  </a:extLst>
                </p:cNvPr>
                <p:cNvPicPr/>
                <p:nvPr/>
              </p:nvPicPr>
              <p:blipFill>
                <a:blip r:embed="rId54"/>
                <a:stretch>
                  <a:fillRect/>
                </a:stretch>
              </p:blipFill>
              <p:spPr>
                <a:xfrm>
                  <a:off x="9592167" y="669862"/>
                  <a:ext cx="137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51C6390A-FE7C-DE7A-48C4-B33E0AA2CB0B}"/>
                    </a:ext>
                  </a:extLst>
                </p14:cNvPr>
                <p14:cNvContentPartPr/>
                <p14:nvPr/>
              </p14:nvContentPartPr>
              <p14:xfrm>
                <a:off x="9821487" y="576262"/>
                <a:ext cx="107640" cy="162000"/>
              </p14:xfrm>
            </p:contentPart>
          </mc:Choice>
          <mc:Fallback xmlns="">
            <p:pic>
              <p:nvPicPr>
                <p:cNvPr id="19" name="Freihand 18">
                  <a:extLst>
                    <a:ext uri="{FF2B5EF4-FFF2-40B4-BE49-F238E27FC236}">
                      <a16:creationId xmlns:a16="http://schemas.microsoft.com/office/drawing/2014/main" id="{51C6390A-FE7C-DE7A-48C4-B33E0AA2CB0B}"/>
                    </a:ext>
                  </a:extLst>
                </p:cNvPr>
                <p:cNvPicPr/>
                <p:nvPr/>
              </p:nvPicPr>
              <p:blipFill>
                <a:blip r:embed="rId56"/>
                <a:stretch>
                  <a:fillRect/>
                </a:stretch>
              </p:blipFill>
              <p:spPr>
                <a:xfrm>
                  <a:off x="9812487" y="567622"/>
                  <a:ext cx="125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91A59B7D-0A3D-C98C-F9AC-22ECDBA16D1E}"/>
                    </a:ext>
                  </a:extLst>
                </p14:cNvPr>
                <p14:cNvContentPartPr/>
                <p14:nvPr/>
              </p14:nvContentPartPr>
              <p14:xfrm>
                <a:off x="10063047" y="595702"/>
                <a:ext cx="280440" cy="192240"/>
              </p14:xfrm>
            </p:contentPart>
          </mc:Choice>
          <mc:Fallback xmlns="">
            <p:pic>
              <p:nvPicPr>
                <p:cNvPr id="20" name="Freihand 19">
                  <a:extLst>
                    <a:ext uri="{FF2B5EF4-FFF2-40B4-BE49-F238E27FC236}">
                      <a16:creationId xmlns:a16="http://schemas.microsoft.com/office/drawing/2014/main" id="{91A59B7D-0A3D-C98C-F9AC-22ECDBA16D1E}"/>
                    </a:ext>
                  </a:extLst>
                </p:cNvPr>
                <p:cNvPicPr/>
                <p:nvPr/>
              </p:nvPicPr>
              <p:blipFill>
                <a:blip r:embed="rId58"/>
                <a:stretch>
                  <a:fillRect/>
                </a:stretch>
              </p:blipFill>
              <p:spPr>
                <a:xfrm>
                  <a:off x="10054047" y="586702"/>
                  <a:ext cx="298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C367F9D0-D342-849F-2811-C086DD59A865}"/>
                    </a:ext>
                  </a:extLst>
                </p14:cNvPr>
                <p14:cNvContentPartPr/>
                <p14:nvPr/>
              </p14:nvContentPartPr>
              <p14:xfrm>
                <a:off x="10519887" y="672742"/>
                <a:ext cx="24120" cy="12960"/>
              </p14:xfrm>
            </p:contentPart>
          </mc:Choice>
          <mc:Fallback xmlns="">
            <p:pic>
              <p:nvPicPr>
                <p:cNvPr id="21" name="Freihand 20">
                  <a:extLst>
                    <a:ext uri="{FF2B5EF4-FFF2-40B4-BE49-F238E27FC236}">
                      <a16:creationId xmlns:a16="http://schemas.microsoft.com/office/drawing/2014/main" id="{C367F9D0-D342-849F-2811-C086DD59A865}"/>
                    </a:ext>
                  </a:extLst>
                </p:cNvPr>
                <p:cNvPicPr/>
                <p:nvPr/>
              </p:nvPicPr>
              <p:blipFill>
                <a:blip r:embed="rId60"/>
                <a:stretch>
                  <a:fillRect/>
                </a:stretch>
              </p:blipFill>
              <p:spPr>
                <a:xfrm>
                  <a:off x="10511247" y="664102"/>
                  <a:ext cx="41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 name="Freihand 21">
                  <a:extLst>
                    <a:ext uri="{FF2B5EF4-FFF2-40B4-BE49-F238E27FC236}">
                      <a16:creationId xmlns:a16="http://schemas.microsoft.com/office/drawing/2014/main" id="{0DF99C03-CDBA-74A4-275A-69D113E935C4}"/>
                    </a:ext>
                  </a:extLst>
                </p14:cNvPr>
                <p14:cNvContentPartPr/>
                <p14:nvPr/>
              </p14:nvContentPartPr>
              <p14:xfrm>
                <a:off x="10602687" y="587062"/>
                <a:ext cx="169200" cy="248040"/>
              </p14:xfrm>
            </p:contentPart>
          </mc:Choice>
          <mc:Fallback xmlns="">
            <p:pic>
              <p:nvPicPr>
                <p:cNvPr id="22" name="Freihand 21">
                  <a:extLst>
                    <a:ext uri="{FF2B5EF4-FFF2-40B4-BE49-F238E27FC236}">
                      <a16:creationId xmlns:a16="http://schemas.microsoft.com/office/drawing/2014/main" id="{0DF99C03-CDBA-74A4-275A-69D113E935C4}"/>
                    </a:ext>
                  </a:extLst>
                </p:cNvPr>
                <p:cNvPicPr/>
                <p:nvPr/>
              </p:nvPicPr>
              <p:blipFill>
                <a:blip r:embed="rId62"/>
                <a:stretch>
                  <a:fillRect/>
                </a:stretch>
              </p:blipFill>
              <p:spPr>
                <a:xfrm>
                  <a:off x="10593687" y="578422"/>
                  <a:ext cx="186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 name="Freihand 22">
                  <a:extLst>
                    <a:ext uri="{FF2B5EF4-FFF2-40B4-BE49-F238E27FC236}">
                      <a16:creationId xmlns:a16="http://schemas.microsoft.com/office/drawing/2014/main" id="{492022E6-2E4A-A716-A76B-438964447803}"/>
                    </a:ext>
                  </a:extLst>
                </p14:cNvPr>
                <p14:cNvContentPartPr/>
                <p14:nvPr/>
              </p14:nvContentPartPr>
              <p14:xfrm>
                <a:off x="10911567" y="625582"/>
                <a:ext cx="25200" cy="96840"/>
              </p14:xfrm>
            </p:contentPart>
          </mc:Choice>
          <mc:Fallback xmlns="">
            <p:pic>
              <p:nvPicPr>
                <p:cNvPr id="23" name="Freihand 22">
                  <a:extLst>
                    <a:ext uri="{FF2B5EF4-FFF2-40B4-BE49-F238E27FC236}">
                      <a16:creationId xmlns:a16="http://schemas.microsoft.com/office/drawing/2014/main" id="{492022E6-2E4A-A716-A76B-438964447803}"/>
                    </a:ext>
                  </a:extLst>
                </p:cNvPr>
                <p:cNvPicPr/>
                <p:nvPr/>
              </p:nvPicPr>
              <p:blipFill>
                <a:blip r:embed="rId64"/>
                <a:stretch>
                  <a:fillRect/>
                </a:stretch>
              </p:blipFill>
              <p:spPr>
                <a:xfrm>
                  <a:off x="10902927" y="616582"/>
                  <a:ext cx="42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 name="Freihand 23">
                  <a:extLst>
                    <a:ext uri="{FF2B5EF4-FFF2-40B4-BE49-F238E27FC236}">
                      <a16:creationId xmlns:a16="http://schemas.microsoft.com/office/drawing/2014/main" id="{BE0A5A13-B3D3-D095-06DC-7FA55B0C3669}"/>
                    </a:ext>
                  </a:extLst>
                </p14:cNvPr>
                <p14:cNvContentPartPr/>
                <p14:nvPr/>
              </p14:nvContentPartPr>
              <p14:xfrm>
                <a:off x="10848567" y="654022"/>
                <a:ext cx="138600" cy="31680"/>
              </p14:xfrm>
            </p:contentPart>
          </mc:Choice>
          <mc:Fallback xmlns="">
            <p:pic>
              <p:nvPicPr>
                <p:cNvPr id="24" name="Freihand 23">
                  <a:extLst>
                    <a:ext uri="{FF2B5EF4-FFF2-40B4-BE49-F238E27FC236}">
                      <a16:creationId xmlns:a16="http://schemas.microsoft.com/office/drawing/2014/main" id="{BE0A5A13-B3D3-D095-06DC-7FA55B0C3669}"/>
                    </a:ext>
                  </a:extLst>
                </p:cNvPr>
                <p:cNvPicPr/>
                <p:nvPr/>
              </p:nvPicPr>
              <p:blipFill>
                <a:blip r:embed="rId66"/>
                <a:stretch>
                  <a:fillRect/>
                </a:stretch>
              </p:blipFill>
              <p:spPr>
                <a:xfrm>
                  <a:off x="10839927" y="645382"/>
                  <a:ext cx="156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 name="Freihand 24">
                  <a:extLst>
                    <a:ext uri="{FF2B5EF4-FFF2-40B4-BE49-F238E27FC236}">
                      <a16:creationId xmlns:a16="http://schemas.microsoft.com/office/drawing/2014/main" id="{064D0176-3042-2D69-2B71-58B7CAD74CDD}"/>
                    </a:ext>
                  </a:extLst>
                </p14:cNvPr>
                <p14:cNvContentPartPr/>
                <p14:nvPr/>
              </p14:nvContentPartPr>
              <p14:xfrm>
                <a:off x="11219367" y="576262"/>
                <a:ext cx="29880" cy="157320"/>
              </p14:xfrm>
            </p:contentPart>
          </mc:Choice>
          <mc:Fallback xmlns="">
            <p:pic>
              <p:nvPicPr>
                <p:cNvPr id="25" name="Freihand 24">
                  <a:extLst>
                    <a:ext uri="{FF2B5EF4-FFF2-40B4-BE49-F238E27FC236}">
                      <a16:creationId xmlns:a16="http://schemas.microsoft.com/office/drawing/2014/main" id="{064D0176-3042-2D69-2B71-58B7CAD74CDD}"/>
                    </a:ext>
                  </a:extLst>
                </p:cNvPr>
                <p:cNvPicPr/>
                <p:nvPr/>
              </p:nvPicPr>
              <p:blipFill>
                <a:blip r:embed="rId68"/>
                <a:stretch>
                  <a:fillRect/>
                </a:stretch>
              </p:blipFill>
              <p:spPr>
                <a:xfrm>
                  <a:off x="11210367" y="567622"/>
                  <a:ext cx="47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 name="Freihand 25">
                  <a:extLst>
                    <a:ext uri="{FF2B5EF4-FFF2-40B4-BE49-F238E27FC236}">
                      <a16:creationId xmlns:a16="http://schemas.microsoft.com/office/drawing/2014/main" id="{50550ABC-0AC9-B7EC-2707-384C56474CC3}"/>
                    </a:ext>
                  </a:extLst>
                </p14:cNvPr>
                <p14:cNvContentPartPr/>
                <p14:nvPr/>
              </p14:nvContentPartPr>
              <p14:xfrm>
                <a:off x="11105607" y="510022"/>
                <a:ext cx="263160" cy="222120"/>
              </p14:xfrm>
            </p:contentPart>
          </mc:Choice>
          <mc:Fallback xmlns="">
            <p:pic>
              <p:nvPicPr>
                <p:cNvPr id="26" name="Freihand 25">
                  <a:extLst>
                    <a:ext uri="{FF2B5EF4-FFF2-40B4-BE49-F238E27FC236}">
                      <a16:creationId xmlns:a16="http://schemas.microsoft.com/office/drawing/2014/main" id="{50550ABC-0AC9-B7EC-2707-384C56474CC3}"/>
                    </a:ext>
                  </a:extLst>
                </p:cNvPr>
                <p:cNvPicPr/>
                <p:nvPr/>
              </p:nvPicPr>
              <p:blipFill>
                <a:blip r:embed="rId70"/>
                <a:stretch>
                  <a:fillRect/>
                </a:stretch>
              </p:blipFill>
              <p:spPr>
                <a:xfrm>
                  <a:off x="11096967" y="501022"/>
                  <a:ext cx="280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7" name="Freihand 26">
                  <a:extLst>
                    <a:ext uri="{FF2B5EF4-FFF2-40B4-BE49-F238E27FC236}">
                      <a16:creationId xmlns:a16="http://schemas.microsoft.com/office/drawing/2014/main" id="{50E3A6B3-EDE9-CBEA-8A55-B501526BA824}"/>
                    </a:ext>
                  </a:extLst>
                </p14:cNvPr>
                <p14:cNvContentPartPr/>
                <p14:nvPr/>
              </p14:nvContentPartPr>
              <p14:xfrm>
                <a:off x="11439687" y="578782"/>
                <a:ext cx="123480" cy="125280"/>
              </p14:xfrm>
            </p:contentPart>
          </mc:Choice>
          <mc:Fallback xmlns="">
            <p:pic>
              <p:nvPicPr>
                <p:cNvPr id="27" name="Freihand 26">
                  <a:extLst>
                    <a:ext uri="{FF2B5EF4-FFF2-40B4-BE49-F238E27FC236}">
                      <a16:creationId xmlns:a16="http://schemas.microsoft.com/office/drawing/2014/main" id="{50E3A6B3-EDE9-CBEA-8A55-B501526BA824}"/>
                    </a:ext>
                  </a:extLst>
                </p:cNvPr>
                <p:cNvPicPr/>
                <p:nvPr/>
              </p:nvPicPr>
              <p:blipFill>
                <a:blip r:embed="rId72"/>
                <a:stretch>
                  <a:fillRect/>
                </a:stretch>
              </p:blipFill>
              <p:spPr>
                <a:xfrm>
                  <a:off x="11431047" y="570142"/>
                  <a:ext cx="141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 name="Freihand 27">
                  <a:extLst>
                    <a:ext uri="{FF2B5EF4-FFF2-40B4-BE49-F238E27FC236}">
                      <a16:creationId xmlns:a16="http://schemas.microsoft.com/office/drawing/2014/main" id="{06141D8A-009B-81E8-A48F-9472779ED3F2}"/>
                    </a:ext>
                  </a:extLst>
                </p14:cNvPr>
                <p14:cNvContentPartPr/>
                <p14:nvPr/>
              </p14:nvContentPartPr>
              <p14:xfrm>
                <a:off x="11644167" y="528742"/>
                <a:ext cx="201960" cy="241920"/>
              </p14:xfrm>
            </p:contentPart>
          </mc:Choice>
          <mc:Fallback xmlns="">
            <p:pic>
              <p:nvPicPr>
                <p:cNvPr id="28" name="Freihand 27">
                  <a:extLst>
                    <a:ext uri="{FF2B5EF4-FFF2-40B4-BE49-F238E27FC236}">
                      <a16:creationId xmlns:a16="http://schemas.microsoft.com/office/drawing/2014/main" id="{06141D8A-009B-81E8-A48F-9472779ED3F2}"/>
                    </a:ext>
                  </a:extLst>
                </p:cNvPr>
                <p:cNvPicPr/>
                <p:nvPr/>
              </p:nvPicPr>
              <p:blipFill>
                <a:blip r:embed="rId74"/>
                <a:stretch>
                  <a:fillRect/>
                </a:stretch>
              </p:blipFill>
              <p:spPr>
                <a:xfrm>
                  <a:off x="11635167" y="520102"/>
                  <a:ext cx="219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1" name="Freihand 30">
                  <a:extLst>
                    <a:ext uri="{FF2B5EF4-FFF2-40B4-BE49-F238E27FC236}">
                      <a16:creationId xmlns:a16="http://schemas.microsoft.com/office/drawing/2014/main" id="{7D4AC36F-839D-C97E-D89D-9B73422DD0BF}"/>
                    </a:ext>
                  </a:extLst>
                </p14:cNvPr>
                <p14:cNvContentPartPr/>
                <p14:nvPr/>
              </p14:nvContentPartPr>
              <p14:xfrm>
                <a:off x="11129367" y="913582"/>
                <a:ext cx="193320" cy="33480"/>
              </p14:xfrm>
            </p:contentPart>
          </mc:Choice>
          <mc:Fallback xmlns="">
            <p:pic>
              <p:nvPicPr>
                <p:cNvPr id="31" name="Freihand 30">
                  <a:extLst>
                    <a:ext uri="{FF2B5EF4-FFF2-40B4-BE49-F238E27FC236}">
                      <a16:creationId xmlns:a16="http://schemas.microsoft.com/office/drawing/2014/main" id="{7D4AC36F-839D-C97E-D89D-9B73422DD0BF}"/>
                    </a:ext>
                  </a:extLst>
                </p:cNvPr>
                <p:cNvPicPr/>
                <p:nvPr/>
              </p:nvPicPr>
              <p:blipFill>
                <a:blip r:embed="rId76"/>
                <a:stretch>
                  <a:fillRect/>
                </a:stretch>
              </p:blipFill>
              <p:spPr>
                <a:xfrm>
                  <a:off x="11120367" y="904582"/>
                  <a:ext cx="210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2" name="Freihand 31">
                  <a:extLst>
                    <a:ext uri="{FF2B5EF4-FFF2-40B4-BE49-F238E27FC236}">
                      <a16:creationId xmlns:a16="http://schemas.microsoft.com/office/drawing/2014/main" id="{7B88FC52-40D1-64F1-2AC3-9FA304503AC8}"/>
                    </a:ext>
                  </a:extLst>
                </p14:cNvPr>
                <p14:cNvContentPartPr/>
                <p14:nvPr/>
              </p14:nvContentPartPr>
              <p14:xfrm>
                <a:off x="11591247" y="871462"/>
                <a:ext cx="255240" cy="21960"/>
              </p14:xfrm>
            </p:contentPart>
          </mc:Choice>
          <mc:Fallback xmlns="">
            <p:pic>
              <p:nvPicPr>
                <p:cNvPr id="32" name="Freihand 31">
                  <a:extLst>
                    <a:ext uri="{FF2B5EF4-FFF2-40B4-BE49-F238E27FC236}">
                      <a16:creationId xmlns:a16="http://schemas.microsoft.com/office/drawing/2014/main" id="{7B88FC52-40D1-64F1-2AC3-9FA304503AC8}"/>
                    </a:ext>
                  </a:extLst>
                </p:cNvPr>
                <p:cNvPicPr/>
                <p:nvPr/>
              </p:nvPicPr>
              <p:blipFill>
                <a:blip r:embed="rId78"/>
                <a:stretch>
                  <a:fillRect/>
                </a:stretch>
              </p:blipFill>
              <p:spPr>
                <a:xfrm>
                  <a:off x="11582247" y="862822"/>
                  <a:ext cx="272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3" name="Freihand 32">
                  <a:extLst>
                    <a:ext uri="{FF2B5EF4-FFF2-40B4-BE49-F238E27FC236}">
                      <a16:creationId xmlns:a16="http://schemas.microsoft.com/office/drawing/2014/main" id="{6E6C99C3-77D3-0E7F-2C58-9868F3343F59}"/>
                    </a:ext>
                  </a:extLst>
                </p14:cNvPr>
                <p14:cNvContentPartPr/>
                <p14:nvPr/>
              </p14:nvContentPartPr>
              <p14:xfrm>
                <a:off x="9445647" y="840502"/>
                <a:ext cx="316080" cy="11520"/>
              </p14:xfrm>
            </p:contentPart>
          </mc:Choice>
          <mc:Fallback xmlns="">
            <p:pic>
              <p:nvPicPr>
                <p:cNvPr id="33" name="Freihand 32">
                  <a:extLst>
                    <a:ext uri="{FF2B5EF4-FFF2-40B4-BE49-F238E27FC236}">
                      <a16:creationId xmlns:a16="http://schemas.microsoft.com/office/drawing/2014/main" id="{6E6C99C3-77D3-0E7F-2C58-9868F3343F59}"/>
                    </a:ext>
                  </a:extLst>
                </p:cNvPr>
                <p:cNvPicPr/>
                <p:nvPr/>
              </p:nvPicPr>
              <p:blipFill>
                <a:blip r:embed="rId80"/>
                <a:stretch>
                  <a:fillRect/>
                </a:stretch>
              </p:blipFill>
              <p:spPr>
                <a:xfrm>
                  <a:off x="9437007" y="831862"/>
                  <a:ext cx="333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 name="Freihand 35">
                  <a:extLst>
                    <a:ext uri="{FF2B5EF4-FFF2-40B4-BE49-F238E27FC236}">
                      <a16:creationId xmlns:a16="http://schemas.microsoft.com/office/drawing/2014/main" id="{C11FF819-A870-539B-D283-1E14BB2D3CDC}"/>
                    </a:ext>
                  </a:extLst>
                </p14:cNvPr>
                <p14:cNvContentPartPr/>
                <p14:nvPr/>
              </p14:nvContentPartPr>
              <p14:xfrm>
                <a:off x="10370847" y="1150102"/>
                <a:ext cx="60480" cy="3600"/>
              </p14:xfrm>
            </p:contentPart>
          </mc:Choice>
          <mc:Fallback xmlns="">
            <p:pic>
              <p:nvPicPr>
                <p:cNvPr id="36" name="Freihand 35">
                  <a:extLst>
                    <a:ext uri="{FF2B5EF4-FFF2-40B4-BE49-F238E27FC236}">
                      <a16:creationId xmlns:a16="http://schemas.microsoft.com/office/drawing/2014/main" id="{C11FF819-A870-539B-D283-1E14BB2D3CDC}"/>
                    </a:ext>
                  </a:extLst>
                </p:cNvPr>
                <p:cNvPicPr/>
                <p:nvPr/>
              </p:nvPicPr>
              <p:blipFill>
                <a:blip r:embed="rId82"/>
                <a:stretch>
                  <a:fillRect/>
                </a:stretch>
              </p:blipFill>
              <p:spPr>
                <a:xfrm>
                  <a:off x="10362207" y="1141462"/>
                  <a:ext cx="78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7" name="Freihand 36">
                  <a:extLst>
                    <a:ext uri="{FF2B5EF4-FFF2-40B4-BE49-F238E27FC236}">
                      <a16:creationId xmlns:a16="http://schemas.microsoft.com/office/drawing/2014/main" id="{3D362F31-CA18-4222-A464-BFFE3D00BF44}"/>
                    </a:ext>
                  </a:extLst>
                </p14:cNvPr>
                <p14:cNvContentPartPr/>
                <p14:nvPr/>
              </p14:nvContentPartPr>
              <p14:xfrm>
                <a:off x="9592527" y="957502"/>
                <a:ext cx="1682280" cy="210960"/>
              </p14:xfrm>
            </p:contentPart>
          </mc:Choice>
          <mc:Fallback xmlns="">
            <p:pic>
              <p:nvPicPr>
                <p:cNvPr id="37" name="Freihand 36">
                  <a:extLst>
                    <a:ext uri="{FF2B5EF4-FFF2-40B4-BE49-F238E27FC236}">
                      <a16:creationId xmlns:a16="http://schemas.microsoft.com/office/drawing/2014/main" id="{3D362F31-CA18-4222-A464-BFFE3D00BF44}"/>
                    </a:ext>
                  </a:extLst>
                </p:cNvPr>
                <p:cNvPicPr/>
                <p:nvPr/>
              </p:nvPicPr>
              <p:blipFill>
                <a:blip r:embed="rId84"/>
                <a:stretch>
                  <a:fillRect/>
                </a:stretch>
              </p:blipFill>
              <p:spPr>
                <a:xfrm>
                  <a:off x="9583527" y="948862"/>
                  <a:ext cx="1699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Freihand 37">
                  <a:extLst>
                    <a:ext uri="{FF2B5EF4-FFF2-40B4-BE49-F238E27FC236}">
                      <a16:creationId xmlns:a16="http://schemas.microsoft.com/office/drawing/2014/main" id="{1A053D42-4D50-735A-14C5-9FB95C086744}"/>
                    </a:ext>
                  </a:extLst>
                </p14:cNvPr>
                <p14:cNvContentPartPr/>
                <p14:nvPr/>
              </p14:nvContentPartPr>
              <p14:xfrm>
                <a:off x="11258967" y="974422"/>
                <a:ext cx="516240" cy="180720"/>
              </p14:xfrm>
            </p:contentPart>
          </mc:Choice>
          <mc:Fallback xmlns="">
            <p:pic>
              <p:nvPicPr>
                <p:cNvPr id="38" name="Freihand 37">
                  <a:extLst>
                    <a:ext uri="{FF2B5EF4-FFF2-40B4-BE49-F238E27FC236}">
                      <a16:creationId xmlns:a16="http://schemas.microsoft.com/office/drawing/2014/main" id="{1A053D42-4D50-735A-14C5-9FB95C086744}"/>
                    </a:ext>
                  </a:extLst>
                </p:cNvPr>
                <p:cNvPicPr/>
                <p:nvPr/>
              </p:nvPicPr>
              <p:blipFill>
                <a:blip r:embed="rId86"/>
                <a:stretch>
                  <a:fillRect/>
                </a:stretch>
              </p:blipFill>
              <p:spPr>
                <a:xfrm>
                  <a:off x="11250327" y="965422"/>
                  <a:ext cx="53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0" name="Freihand 39">
                  <a:extLst>
                    <a:ext uri="{FF2B5EF4-FFF2-40B4-BE49-F238E27FC236}">
                      <a16:creationId xmlns:a16="http://schemas.microsoft.com/office/drawing/2014/main" id="{176B1788-D217-B16B-997E-A8FFD71766B3}"/>
                    </a:ext>
                  </a:extLst>
                </p14:cNvPr>
                <p14:cNvContentPartPr/>
                <p14:nvPr/>
              </p14:nvContentPartPr>
              <p14:xfrm>
                <a:off x="10008327" y="1285462"/>
                <a:ext cx="425880" cy="137520"/>
              </p14:xfrm>
            </p:contentPart>
          </mc:Choice>
          <mc:Fallback xmlns="">
            <p:pic>
              <p:nvPicPr>
                <p:cNvPr id="40" name="Freihand 39">
                  <a:extLst>
                    <a:ext uri="{FF2B5EF4-FFF2-40B4-BE49-F238E27FC236}">
                      <a16:creationId xmlns:a16="http://schemas.microsoft.com/office/drawing/2014/main" id="{176B1788-D217-B16B-997E-A8FFD71766B3}"/>
                    </a:ext>
                  </a:extLst>
                </p:cNvPr>
                <p:cNvPicPr/>
                <p:nvPr/>
              </p:nvPicPr>
              <p:blipFill>
                <a:blip r:embed="rId88"/>
                <a:stretch>
                  <a:fillRect/>
                </a:stretch>
              </p:blipFill>
              <p:spPr>
                <a:xfrm>
                  <a:off x="9999327" y="1276462"/>
                  <a:ext cx="443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Freihand 40">
                  <a:extLst>
                    <a:ext uri="{FF2B5EF4-FFF2-40B4-BE49-F238E27FC236}">
                      <a16:creationId xmlns:a16="http://schemas.microsoft.com/office/drawing/2014/main" id="{6DE30906-CFBE-8530-A0C7-FB8A3FC54306}"/>
                    </a:ext>
                  </a:extLst>
                </p14:cNvPr>
                <p14:cNvContentPartPr/>
                <p14:nvPr/>
              </p14:nvContentPartPr>
              <p14:xfrm>
                <a:off x="10462287" y="1196542"/>
                <a:ext cx="147600" cy="190080"/>
              </p14:xfrm>
            </p:contentPart>
          </mc:Choice>
          <mc:Fallback xmlns="">
            <p:pic>
              <p:nvPicPr>
                <p:cNvPr id="41" name="Freihand 40">
                  <a:extLst>
                    <a:ext uri="{FF2B5EF4-FFF2-40B4-BE49-F238E27FC236}">
                      <a16:creationId xmlns:a16="http://schemas.microsoft.com/office/drawing/2014/main" id="{6DE30906-CFBE-8530-A0C7-FB8A3FC54306}"/>
                    </a:ext>
                  </a:extLst>
                </p:cNvPr>
                <p:cNvPicPr/>
                <p:nvPr/>
              </p:nvPicPr>
              <p:blipFill>
                <a:blip r:embed="rId90"/>
                <a:stretch>
                  <a:fillRect/>
                </a:stretch>
              </p:blipFill>
              <p:spPr>
                <a:xfrm>
                  <a:off x="10453647" y="1187902"/>
                  <a:ext cx="165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2" name="Freihand 41">
                  <a:extLst>
                    <a:ext uri="{FF2B5EF4-FFF2-40B4-BE49-F238E27FC236}">
                      <a16:creationId xmlns:a16="http://schemas.microsoft.com/office/drawing/2014/main" id="{8445B209-1EE7-88E0-5E30-8064C33E7C5D}"/>
                    </a:ext>
                  </a:extLst>
                </p14:cNvPr>
                <p14:cNvContentPartPr/>
                <p14:nvPr/>
              </p14:nvContentPartPr>
              <p14:xfrm>
                <a:off x="10589367" y="1226062"/>
                <a:ext cx="14760" cy="6120"/>
              </p14:xfrm>
            </p:contentPart>
          </mc:Choice>
          <mc:Fallback xmlns="">
            <p:pic>
              <p:nvPicPr>
                <p:cNvPr id="42" name="Freihand 41">
                  <a:extLst>
                    <a:ext uri="{FF2B5EF4-FFF2-40B4-BE49-F238E27FC236}">
                      <a16:creationId xmlns:a16="http://schemas.microsoft.com/office/drawing/2014/main" id="{8445B209-1EE7-88E0-5E30-8064C33E7C5D}"/>
                    </a:ext>
                  </a:extLst>
                </p:cNvPr>
                <p:cNvPicPr/>
                <p:nvPr/>
              </p:nvPicPr>
              <p:blipFill>
                <a:blip r:embed="rId92"/>
                <a:stretch>
                  <a:fillRect/>
                </a:stretch>
              </p:blipFill>
              <p:spPr>
                <a:xfrm>
                  <a:off x="10580727" y="1217062"/>
                  <a:ext cx="32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3" name="Freihand 42">
                  <a:extLst>
                    <a:ext uri="{FF2B5EF4-FFF2-40B4-BE49-F238E27FC236}">
                      <a16:creationId xmlns:a16="http://schemas.microsoft.com/office/drawing/2014/main" id="{F3CAD743-7E35-DCE5-B46D-E1CBEE751B73}"/>
                    </a:ext>
                  </a:extLst>
                </p14:cNvPr>
                <p14:cNvContentPartPr/>
                <p14:nvPr/>
              </p14:nvContentPartPr>
              <p14:xfrm>
                <a:off x="10708887" y="1198342"/>
                <a:ext cx="96480" cy="190800"/>
              </p14:xfrm>
            </p:contentPart>
          </mc:Choice>
          <mc:Fallback xmlns="">
            <p:pic>
              <p:nvPicPr>
                <p:cNvPr id="43" name="Freihand 42">
                  <a:extLst>
                    <a:ext uri="{FF2B5EF4-FFF2-40B4-BE49-F238E27FC236}">
                      <a16:creationId xmlns:a16="http://schemas.microsoft.com/office/drawing/2014/main" id="{F3CAD743-7E35-DCE5-B46D-E1CBEE751B73}"/>
                    </a:ext>
                  </a:extLst>
                </p:cNvPr>
                <p:cNvPicPr/>
                <p:nvPr/>
              </p:nvPicPr>
              <p:blipFill>
                <a:blip r:embed="rId94"/>
                <a:stretch>
                  <a:fillRect/>
                </a:stretch>
              </p:blipFill>
              <p:spPr>
                <a:xfrm>
                  <a:off x="10699887" y="1189702"/>
                  <a:ext cx="114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 name="Freihand 43">
                  <a:extLst>
                    <a:ext uri="{FF2B5EF4-FFF2-40B4-BE49-F238E27FC236}">
                      <a16:creationId xmlns:a16="http://schemas.microsoft.com/office/drawing/2014/main" id="{E33F5A83-D0E2-022A-485A-98B845816E1D}"/>
                    </a:ext>
                  </a:extLst>
                </p14:cNvPr>
                <p14:cNvContentPartPr/>
                <p14:nvPr/>
              </p14:nvContentPartPr>
              <p14:xfrm>
                <a:off x="10846767" y="1264582"/>
                <a:ext cx="344520" cy="152640"/>
              </p14:xfrm>
            </p:contentPart>
          </mc:Choice>
          <mc:Fallback xmlns="">
            <p:pic>
              <p:nvPicPr>
                <p:cNvPr id="44" name="Freihand 43">
                  <a:extLst>
                    <a:ext uri="{FF2B5EF4-FFF2-40B4-BE49-F238E27FC236}">
                      <a16:creationId xmlns:a16="http://schemas.microsoft.com/office/drawing/2014/main" id="{E33F5A83-D0E2-022A-485A-98B845816E1D}"/>
                    </a:ext>
                  </a:extLst>
                </p:cNvPr>
                <p:cNvPicPr/>
                <p:nvPr/>
              </p:nvPicPr>
              <p:blipFill>
                <a:blip r:embed="rId96"/>
                <a:stretch>
                  <a:fillRect/>
                </a:stretch>
              </p:blipFill>
              <p:spPr>
                <a:xfrm>
                  <a:off x="10837767" y="1255582"/>
                  <a:ext cx="362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Freihand 44">
                  <a:extLst>
                    <a:ext uri="{FF2B5EF4-FFF2-40B4-BE49-F238E27FC236}">
                      <a16:creationId xmlns:a16="http://schemas.microsoft.com/office/drawing/2014/main" id="{7376F5DE-7522-7810-37E7-9B6A52E3EFEC}"/>
                    </a:ext>
                  </a:extLst>
                </p14:cNvPr>
                <p14:cNvContentPartPr/>
                <p14:nvPr/>
              </p14:nvContentPartPr>
              <p14:xfrm>
                <a:off x="10178607" y="1548982"/>
                <a:ext cx="134640" cy="141480"/>
              </p14:xfrm>
            </p:contentPart>
          </mc:Choice>
          <mc:Fallback xmlns="">
            <p:pic>
              <p:nvPicPr>
                <p:cNvPr id="45" name="Freihand 44">
                  <a:extLst>
                    <a:ext uri="{FF2B5EF4-FFF2-40B4-BE49-F238E27FC236}">
                      <a16:creationId xmlns:a16="http://schemas.microsoft.com/office/drawing/2014/main" id="{7376F5DE-7522-7810-37E7-9B6A52E3EFEC}"/>
                    </a:ext>
                  </a:extLst>
                </p:cNvPr>
                <p:cNvPicPr/>
                <p:nvPr/>
              </p:nvPicPr>
              <p:blipFill>
                <a:blip r:embed="rId98"/>
                <a:stretch>
                  <a:fillRect/>
                </a:stretch>
              </p:blipFill>
              <p:spPr>
                <a:xfrm>
                  <a:off x="10169607" y="1540342"/>
                  <a:ext cx="152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Freihand 45">
                  <a:extLst>
                    <a:ext uri="{FF2B5EF4-FFF2-40B4-BE49-F238E27FC236}">
                      <a16:creationId xmlns:a16="http://schemas.microsoft.com/office/drawing/2014/main" id="{920D456C-E58A-A06C-7AAC-4F3791D47CDC}"/>
                    </a:ext>
                  </a:extLst>
                </p14:cNvPr>
                <p14:cNvContentPartPr/>
                <p14:nvPr/>
              </p14:nvContentPartPr>
              <p14:xfrm>
                <a:off x="10245207" y="1604422"/>
                <a:ext cx="266400" cy="77760"/>
              </p14:xfrm>
            </p:contentPart>
          </mc:Choice>
          <mc:Fallback xmlns="">
            <p:pic>
              <p:nvPicPr>
                <p:cNvPr id="46" name="Freihand 45">
                  <a:extLst>
                    <a:ext uri="{FF2B5EF4-FFF2-40B4-BE49-F238E27FC236}">
                      <a16:creationId xmlns:a16="http://schemas.microsoft.com/office/drawing/2014/main" id="{920D456C-E58A-A06C-7AAC-4F3791D47CDC}"/>
                    </a:ext>
                  </a:extLst>
                </p:cNvPr>
                <p:cNvPicPr/>
                <p:nvPr/>
              </p:nvPicPr>
              <p:blipFill>
                <a:blip r:embed="rId100"/>
                <a:stretch>
                  <a:fillRect/>
                </a:stretch>
              </p:blipFill>
              <p:spPr>
                <a:xfrm>
                  <a:off x="10236567" y="1595782"/>
                  <a:ext cx="284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2FC5B883-52E4-EFA6-BA64-BE0D78C768C3}"/>
                    </a:ext>
                  </a:extLst>
                </p14:cNvPr>
                <p14:cNvContentPartPr/>
                <p14:nvPr/>
              </p14:nvContentPartPr>
              <p14:xfrm>
                <a:off x="10513767" y="1497502"/>
                <a:ext cx="88560" cy="142920"/>
              </p14:xfrm>
            </p:contentPart>
          </mc:Choice>
          <mc:Fallback xmlns="">
            <p:pic>
              <p:nvPicPr>
                <p:cNvPr id="47" name="Freihand 46">
                  <a:extLst>
                    <a:ext uri="{FF2B5EF4-FFF2-40B4-BE49-F238E27FC236}">
                      <a16:creationId xmlns:a16="http://schemas.microsoft.com/office/drawing/2014/main" id="{2FC5B883-52E4-EFA6-BA64-BE0D78C768C3}"/>
                    </a:ext>
                  </a:extLst>
                </p:cNvPr>
                <p:cNvPicPr/>
                <p:nvPr/>
              </p:nvPicPr>
              <p:blipFill>
                <a:blip r:embed="rId102"/>
                <a:stretch>
                  <a:fillRect/>
                </a:stretch>
              </p:blipFill>
              <p:spPr>
                <a:xfrm>
                  <a:off x="10505127" y="1488862"/>
                  <a:ext cx="106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8" name="Freihand 47">
                  <a:extLst>
                    <a:ext uri="{FF2B5EF4-FFF2-40B4-BE49-F238E27FC236}">
                      <a16:creationId xmlns:a16="http://schemas.microsoft.com/office/drawing/2014/main" id="{8DE1F4FB-B5F7-FBB2-2230-DC4A6238ECF4}"/>
                    </a:ext>
                  </a:extLst>
                </p14:cNvPr>
                <p14:cNvContentPartPr/>
                <p14:nvPr/>
              </p14:nvContentPartPr>
              <p14:xfrm>
                <a:off x="10655607" y="1595782"/>
                <a:ext cx="57600" cy="69120"/>
              </p14:xfrm>
            </p:contentPart>
          </mc:Choice>
          <mc:Fallback xmlns="">
            <p:pic>
              <p:nvPicPr>
                <p:cNvPr id="48" name="Freihand 47">
                  <a:extLst>
                    <a:ext uri="{FF2B5EF4-FFF2-40B4-BE49-F238E27FC236}">
                      <a16:creationId xmlns:a16="http://schemas.microsoft.com/office/drawing/2014/main" id="{8DE1F4FB-B5F7-FBB2-2230-DC4A6238ECF4}"/>
                    </a:ext>
                  </a:extLst>
                </p:cNvPr>
                <p:cNvPicPr/>
                <p:nvPr/>
              </p:nvPicPr>
              <p:blipFill>
                <a:blip r:embed="rId104"/>
                <a:stretch>
                  <a:fillRect/>
                </a:stretch>
              </p:blipFill>
              <p:spPr>
                <a:xfrm>
                  <a:off x="10646967" y="1587142"/>
                  <a:ext cx="75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 name="Freihand 48">
                  <a:extLst>
                    <a:ext uri="{FF2B5EF4-FFF2-40B4-BE49-F238E27FC236}">
                      <a16:creationId xmlns:a16="http://schemas.microsoft.com/office/drawing/2014/main" id="{078B7BA2-61A9-7914-1DD9-0C7B2F9E7A57}"/>
                    </a:ext>
                  </a:extLst>
                </p14:cNvPr>
                <p14:cNvContentPartPr/>
                <p14:nvPr/>
              </p14:nvContentPartPr>
              <p14:xfrm>
                <a:off x="10739127" y="1584262"/>
                <a:ext cx="211320" cy="60120"/>
              </p14:xfrm>
            </p:contentPart>
          </mc:Choice>
          <mc:Fallback xmlns="">
            <p:pic>
              <p:nvPicPr>
                <p:cNvPr id="49" name="Freihand 48">
                  <a:extLst>
                    <a:ext uri="{FF2B5EF4-FFF2-40B4-BE49-F238E27FC236}">
                      <a16:creationId xmlns:a16="http://schemas.microsoft.com/office/drawing/2014/main" id="{078B7BA2-61A9-7914-1DD9-0C7B2F9E7A57}"/>
                    </a:ext>
                  </a:extLst>
                </p:cNvPr>
                <p:cNvPicPr/>
                <p:nvPr/>
              </p:nvPicPr>
              <p:blipFill>
                <a:blip r:embed="rId106"/>
                <a:stretch>
                  <a:fillRect/>
                </a:stretch>
              </p:blipFill>
              <p:spPr>
                <a:xfrm>
                  <a:off x="10730127" y="1575622"/>
                  <a:ext cx="228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0" name="Freihand 49">
                  <a:extLst>
                    <a:ext uri="{FF2B5EF4-FFF2-40B4-BE49-F238E27FC236}">
                      <a16:creationId xmlns:a16="http://schemas.microsoft.com/office/drawing/2014/main" id="{8D2C5CE6-7E11-927B-13C6-6276C6AAD7BE}"/>
                    </a:ext>
                  </a:extLst>
                </p14:cNvPr>
                <p14:cNvContentPartPr/>
                <p14:nvPr/>
              </p14:nvContentPartPr>
              <p14:xfrm>
                <a:off x="10995807" y="1597582"/>
                <a:ext cx="111960" cy="78480"/>
              </p14:xfrm>
            </p:contentPart>
          </mc:Choice>
          <mc:Fallback xmlns="">
            <p:pic>
              <p:nvPicPr>
                <p:cNvPr id="50" name="Freihand 49">
                  <a:extLst>
                    <a:ext uri="{FF2B5EF4-FFF2-40B4-BE49-F238E27FC236}">
                      <a16:creationId xmlns:a16="http://schemas.microsoft.com/office/drawing/2014/main" id="{8D2C5CE6-7E11-927B-13C6-6276C6AAD7BE}"/>
                    </a:ext>
                  </a:extLst>
                </p:cNvPr>
                <p:cNvPicPr/>
                <p:nvPr/>
              </p:nvPicPr>
              <p:blipFill>
                <a:blip r:embed="rId108"/>
                <a:stretch>
                  <a:fillRect/>
                </a:stretch>
              </p:blipFill>
              <p:spPr>
                <a:xfrm>
                  <a:off x="10986807" y="1588942"/>
                  <a:ext cx="129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 name="Freihand 50">
                  <a:extLst>
                    <a:ext uri="{FF2B5EF4-FFF2-40B4-BE49-F238E27FC236}">
                      <a16:creationId xmlns:a16="http://schemas.microsoft.com/office/drawing/2014/main" id="{582E4CA4-DB3D-F0FA-80C2-0F1A3E7B9658}"/>
                    </a:ext>
                  </a:extLst>
                </p14:cNvPr>
                <p14:cNvContentPartPr/>
                <p14:nvPr/>
              </p14:nvContentPartPr>
              <p14:xfrm>
                <a:off x="11154207" y="1492102"/>
                <a:ext cx="77400" cy="158400"/>
              </p14:xfrm>
            </p:contentPart>
          </mc:Choice>
          <mc:Fallback xmlns="">
            <p:pic>
              <p:nvPicPr>
                <p:cNvPr id="51" name="Freihand 50">
                  <a:extLst>
                    <a:ext uri="{FF2B5EF4-FFF2-40B4-BE49-F238E27FC236}">
                      <a16:creationId xmlns:a16="http://schemas.microsoft.com/office/drawing/2014/main" id="{582E4CA4-DB3D-F0FA-80C2-0F1A3E7B9658}"/>
                    </a:ext>
                  </a:extLst>
                </p:cNvPr>
                <p:cNvPicPr/>
                <p:nvPr/>
              </p:nvPicPr>
              <p:blipFill>
                <a:blip r:embed="rId110"/>
                <a:stretch>
                  <a:fillRect/>
                </a:stretch>
              </p:blipFill>
              <p:spPr>
                <a:xfrm>
                  <a:off x="11145207" y="1483462"/>
                  <a:ext cx="95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2" name="Freihand 51">
                  <a:extLst>
                    <a:ext uri="{FF2B5EF4-FFF2-40B4-BE49-F238E27FC236}">
                      <a16:creationId xmlns:a16="http://schemas.microsoft.com/office/drawing/2014/main" id="{70A9650B-3AF2-7A7E-BFEA-C11B8A8D9C00}"/>
                    </a:ext>
                  </a:extLst>
                </p14:cNvPr>
                <p14:cNvContentPartPr/>
                <p14:nvPr/>
              </p14:nvContentPartPr>
              <p14:xfrm>
                <a:off x="11257887" y="1562302"/>
                <a:ext cx="103320" cy="80280"/>
              </p14:xfrm>
            </p:contentPart>
          </mc:Choice>
          <mc:Fallback xmlns="">
            <p:pic>
              <p:nvPicPr>
                <p:cNvPr id="52" name="Freihand 51">
                  <a:extLst>
                    <a:ext uri="{FF2B5EF4-FFF2-40B4-BE49-F238E27FC236}">
                      <a16:creationId xmlns:a16="http://schemas.microsoft.com/office/drawing/2014/main" id="{70A9650B-3AF2-7A7E-BFEA-C11B8A8D9C00}"/>
                    </a:ext>
                  </a:extLst>
                </p:cNvPr>
                <p:cNvPicPr/>
                <p:nvPr/>
              </p:nvPicPr>
              <p:blipFill>
                <a:blip r:embed="rId112"/>
                <a:stretch>
                  <a:fillRect/>
                </a:stretch>
              </p:blipFill>
              <p:spPr>
                <a:xfrm>
                  <a:off x="11248887" y="1553302"/>
                  <a:ext cx="120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3" name="Freihand 52">
                  <a:extLst>
                    <a:ext uri="{FF2B5EF4-FFF2-40B4-BE49-F238E27FC236}">
                      <a16:creationId xmlns:a16="http://schemas.microsoft.com/office/drawing/2014/main" id="{9E71F6E7-C515-EA4D-3252-4A30F6877D70}"/>
                    </a:ext>
                  </a:extLst>
                </p14:cNvPr>
                <p14:cNvContentPartPr/>
                <p14:nvPr/>
              </p14:nvContentPartPr>
              <p14:xfrm>
                <a:off x="11378487" y="1437022"/>
                <a:ext cx="248400" cy="249840"/>
              </p14:xfrm>
            </p:contentPart>
          </mc:Choice>
          <mc:Fallback xmlns="">
            <p:pic>
              <p:nvPicPr>
                <p:cNvPr id="53" name="Freihand 52">
                  <a:extLst>
                    <a:ext uri="{FF2B5EF4-FFF2-40B4-BE49-F238E27FC236}">
                      <a16:creationId xmlns:a16="http://schemas.microsoft.com/office/drawing/2014/main" id="{9E71F6E7-C515-EA4D-3252-4A30F6877D70}"/>
                    </a:ext>
                  </a:extLst>
                </p:cNvPr>
                <p:cNvPicPr/>
                <p:nvPr/>
              </p:nvPicPr>
              <p:blipFill>
                <a:blip r:embed="rId114"/>
                <a:stretch>
                  <a:fillRect/>
                </a:stretch>
              </p:blipFill>
              <p:spPr>
                <a:xfrm>
                  <a:off x="11369847" y="1428382"/>
                  <a:ext cx="266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 name="Freihand 53">
                  <a:extLst>
                    <a:ext uri="{FF2B5EF4-FFF2-40B4-BE49-F238E27FC236}">
                      <a16:creationId xmlns:a16="http://schemas.microsoft.com/office/drawing/2014/main" id="{E5059E40-CF6C-ABD7-006B-97930CCAEF9C}"/>
                    </a:ext>
                  </a:extLst>
                </p14:cNvPr>
                <p14:cNvContentPartPr/>
                <p14:nvPr/>
              </p14:nvContentPartPr>
              <p14:xfrm>
                <a:off x="11702847" y="1596502"/>
                <a:ext cx="21960" cy="96840"/>
              </p14:xfrm>
            </p:contentPart>
          </mc:Choice>
          <mc:Fallback xmlns="">
            <p:pic>
              <p:nvPicPr>
                <p:cNvPr id="54" name="Freihand 53">
                  <a:extLst>
                    <a:ext uri="{FF2B5EF4-FFF2-40B4-BE49-F238E27FC236}">
                      <a16:creationId xmlns:a16="http://schemas.microsoft.com/office/drawing/2014/main" id="{E5059E40-CF6C-ABD7-006B-97930CCAEF9C}"/>
                    </a:ext>
                  </a:extLst>
                </p:cNvPr>
                <p:cNvPicPr/>
                <p:nvPr/>
              </p:nvPicPr>
              <p:blipFill>
                <a:blip r:embed="rId116"/>
                <a:stretch>
                  <a:fillRect/>
                </a:stretch>
              </p:blipFill>
              <p:spPr>
                <a:xfrm>
                  <a:off x="11693847" y="1587502"/>
                  <a:ext cx="39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 name="Freihand 54">
                  <a:extLst>
                    <a:ext uri="{FF2B5EF4-FFF2-40B4-BE49-F238E27FC236}">
                      <a16:creationId xmlns:a16="http://schemas.microsoft.com/office/drawing/2014/main" id="{3D944129-5895-A48A-5CCD-43F907FC41D3}"/>
                    </a:ext>
                  </a:extLst>
                </p14:cNvPr>
                <p14:cNvContentPartPr/>
                <p14:nvPr/>
              </p14:nvContentPartPr>
              <p14:xfrm>
                <a:off x="11761527" y="1455742"/>
                <a:ext cx="148320" cy="266400"/>
              </p14:xfrm>
            </p:contentPart>
          </mc:Choice>
          <mc:Fallback xmlns="">
            <p:pic>
              <p:nvPicPr>
                <p:cNvPr id="55" name="Freihand 54">
                  <a:extLst>
                    <a:ext uri="{FF2B5EF4-FFF2-40B4-BE49-F238E27FC236}">
                      <a16:creationId xmlns:a16="http://schemas.microsoft.com/office/drawing/2014/main" id="{3D944129-5895-A48A-5CCD-43F907FC41D3}"/>
                    </a:ext>
                  </a:extLst>
                </p:cNvPr>
                <p:cNvPicPr/>
                <p:nvPr/>
              </p:nvPicPr>
              <p:blipFill>
                <a:blip r:embed="rId118"/>
                <a:stretch>
                  <a:fillRect/>
                </a:stretch>
              </p:blipFill>
              <p:spPr>
                <a:xfrm>
                  <a:off x="11752887" y="1446742"/>
                  <a:ext cx="1659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6" name="Freihand 55">
                  <a:extLst>
                    <a:ext uri="{FF2B5EF4-FFF2-40B4-BE49-F238E27FC236}">
                      <a16:creationId xmlns:a16="http://schemas.microsoft.com/office/drawing/2014/main" id="{57759FC9-98C2-8286-530F-80F0E92B66C1}"/>
                    </a:ext>
                  </a:extLst>
                </p14:cNvPr>
                <p14:cNvContentPartPr/>
                <p14:nvPr/>
              </p14:nvContentPartPr>
              <p14:xfrm>
                <a:off x="11715447" y="1395622"/>
                <a:ext cx="21960" cy="32400"/>
              </p14:xfrm>
            </p:contentPart>
          </mc:Choice>
          <mc:Fallback xmlns="">
            <p:pic>
              <p:nvPicPr>
                <p:cNvPr id="56" name="Freihand 55">
                  <a:extLst>
                    <a:ext uri="{FF2B5EF4-FFF2-40B4-BE49-F238E27FC236}">
                      <a16:creationId xmlns:a16="http://schemas.microsoft.com/office/drawing/2014/main" id="{57759FC9-98C2-8286-530F-80F0E92B66C1}"/>
                    </a:ext>
                  </a:extLst>
                </p:cNvPr>
                <p:cNvPicPr/>
                <p:nvPr/>
              </p:nvPicPr>
              <p:blipFill>
                <a:blip r:embed="rId120"/>
                <a:stretch>
                  <a:fillRect/>
                </a:stretch>
              </p:blipFill>
              <p:spPr>
                <a:xfrm>
                  <a:off x="11706807" y="1386622"/>
                  <a:ext cx="39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7" name="Freihand 56">
                  <a:extLst>
                    <a:ext uri="{FF2B5EF4-FFF2-40B4-BE49-F238E27FC236}">
                      <a16:creationId xmlns:a16="http://schemas.microsoft.com/office/drawing/2014/main" id="{E799D34C-0C77-3931-AA9C-BC3B0B2DCF03}"/>
                    </a:ext>
                  </a:extLst>
                </p14:cNvPr>
                <p14:cNvContentPartPr/>
                <p14:nvPr/>
              </p14:nvContentPartPr>
              <p14:xfrm>
                <a:off x="10344207" y="228862"/>
                <a:ext cx="67680" cy="161640"/>
              </p14:xfrm>
            </p:contentPart>
          </mc:Choice>
          <mc:Fallback xmlns="">
            <p:pic>
              <p:nvPicPr>
                <p:cNvPr id="57" name="Freihand 56">
                  <a:extLst>
                    <a:ext uri="{FF2B5EF4-FFF2-40B4-BE49-F238E27FC236}">
                      <a16:creationId xmlns:a16="http://schemas.microsoft.com/office/drawing/2014/main" id="{E799D34C-0C77-3931-AA9C-BC3B0B2DCF03}"/>
                    </a:ext>
                  </a:extLst>
                </p:cNvPr>
                <p:cNvPicPr/>
                <p:nvPr/>
              </p:nvPicPr>
              <p:blipFill>
                <a:blip r:embed="rId122"/>
                <a:stretch>
                  <a:fillRect/>
                </a:stretch>
              </p:blipFill>
              <p:spPr>
                <a:xfrm>
                  <a:off x="10335207" y="219862"/>
                  <a:ext cx="85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8" name="Freihand 57">
                  <a:extLst>
                    <a:ext uri="{FF2B5EF4-FFF2-40B4-BE49-F238E27FC236}">
                      <a16:creationId xmlns:a16="http://schemas.microsoft.com/office/drawing/2014/main" id="{B6EC9985-0366-D8DA-1979-D72465E55330}"/>
                    </a:ext>
                  </a:extLst>
                </p14:cNvPr>
                <p14:cNvContentPartPr/>
                <p14:nvPr/>
              </p14:nvContentPartPr>
              <p14:xfrm>
                <a:off x="10288407" y="310222"/>
                <a:ext cx="186120" cy="118800"/>
              </p14:xfrm>
            </p:contentPart>
          </mc:Choice>
          <mc:Fallback xmlns="">
            <p:pic>
              <p:nvPicPr>
                <p:cNvPr id="58" name="Freihand 57">
                  <a:extLst>
                    <a:ext uri="{FF2B5EF4-FFF2-40B4-BE49-F238E27FC236}">
                      <a16:creationId xmlns:a16="http://schemas.microsoft.com/office/drawing/2014/main" id="{B6EC9985-0366-D8DA-1979-D72465E55330}"/>
                    </a:ext>
                  </a:extLst>
                </p:cNvPr>
                <p:cNvPicPr/>
                <p:nvPr/>
              </p:nvPicPr>
              <p:blipFill>
                <a:blip r:embed="rId124"/>
                <a:stretch>
                  <a:fillRect/>
                </a:stretch>
              </p:blipFill>
              <p:spPr>
                <a:xfrm>
                  <a:off x="10279767" y="301222"/>
                  <a:ext cx="20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9" name="Freihand 58">
                  <a:extLst>
                    <a:ext uri="{FF2B5EF4-FFF2-40B4-BE49-F238E27FC236}">
                      <a16:creationId xmlns:a16="http://schemas.microsoft.com/office/drawing/2014/main" id="{5E0BB91B-9495-3B11-F47C-DA8FE854612C}"/>
                    </a:ext>
                  </a:extLst>
                </p14:cNvPr>
                <p14:cNvContentPartPr/>
                <p14:nvPr/>
              </p14:nvContentPartPr>
              <p14:xfrm>
                <a:off x="10502607" y="52462"/>
                <a:ext cx="129960" cy="181440"/>
              </p14:xfrm>
            </p:contentPart>
          </mc:Choice>
          <mc:Fallback xmlns="">
            <p:pic>
              <p:nvPicPr>
                <p:cNvPr id="59" name="Freihand 58">
                  <a:extLst>
                    <a:ext uri="{FF2B5EF4-FFF2-40B4-BE49-F238E27FC236}">
                      <a16:creationId xmlns:a16="http://schemas.microsoft.com/office/drawing/2014/main" id="{5E0BB91B-9495-3B11-F47C-DA8FE854612C}"/>
                    </a:ext>
                  </a:extLst>
                </p:cNvPr>
                <p:cNvPicPr/>
                <p:nvPr/>
              </p:nvPicPr>
              <p:blipFill>
                <a:blip r:embed="rId126"/>
                <a:stretch>
                  <a:fillRect/>
                </a:stretch>
              </p:blipFill>
              <p:spPr>
                <a:xfrm>
                  <a:off x="10493967" y="43462"/>
                  <a:ext cx="147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0" name="Freihand 59">
                  <a:extLst>
                    <a:ext uri="{FF2B5EF4-FFF2-40B4-BE49-F238E27FC236}">
                      <a16:creationId xmlns:a16="http://schemas.microsoft.com/office/drawing/2014/main" id="{5B7866EA-0615-FCEE-8C7C-CD6A84FC2E0D}"/>
                    </a:ext>
                  </a:extLst>
                </p14:cNvPr>
                <p14:cNvContentPartPr/>
                <p14:nvPr/>
              </p14:nvContentPartPr>
              <p14:xfrm>
                <a:off x="10635087" y="57862"/>
                <a:ext cx="194400" cy="187560"/>
              </p14:xfrm>
            </p:contentPart>
          </mc:Choice>
          <mc:Fallback xmlns="">
            <p:pic>
              <p:nvPicPr>
                <p:cNvPr id="60" name="Freihand 59">
                  <a:extLst>
                    <a:ext uri="{FF2B5EF4-FFF2-40B4-BE49-F238E27FC236}">
                      <a16:creationId xmlns:a16="http://schemas.microsoft.com/office/drawing/2014/main" id="{5B7866EA-0615-FCEE-8C7C-CD6A84FC2E0D}"/>
                    </a:ext>
                  </a:extLst>
                </p:cNvPr>
                <p:cNvPicPr/>
                <p:nvPr/>
              </p:nvPicPr>
              <p:blipFill>
                <a:blip r:embed="rId128"/>
                <a:stretch>
                  <a:fillRect/>
                </a:stretch>
              </p:blipFill>
              <p:spPr>
                <a:xfrm>
                  <a:off x="10626447" y="49222"/>
                  <a:ext cx="212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1" name="Freihand 60">
                  <a:extLst>
                    <a:ext uri="{FF2B5EF4-FFF2-40B4-BE49-F238E27FC236}">
                      <a16:creationId xmlns:a16="http://schemas.microsoft.com/office/drawing/2014/main" id="{9B25C700-2BA5-AC82-9D7B-BFD199E05F64}"/>
                    </a:ext>
                  </a:extLst>
                </p14:cNvPr>
                <p14:cNvContentPartPr/>
                <p14:nvPr/>
              </p14:nvContentPartPr>
              <p14:xfrm>
                <a:off x="10813647" y="118702"/>
                <a:ext cx="12240" cy="24120"/>
              </p14:xfrm>
            </p:contentPart>
          </mc:Choice>
          <mc:Fallback xmlns="">
            <p:pic>
              <p:nvPicPr>
                <p:cNvPr id="61" name="Freihand 60">
                  <a:extLst>
                    <a:ext uri="{FF2B5EF4-FFF2-40B4-BE49-F238E27FC236}">
                      <a16:creationId xmlns:a16="http://schemas.microsoft.com/office/drawing/2014/main" id="{9B25C700-2BA5-AC82-9D7B-BFD199E05F64}"/>
                    </a:ext>
                  </a:extLst>
                </p:cNvPr>
                <p:cNvPicPr/>
                <p:nvPr/>
              </p:nvPicPr>
              <p:blipFill>
                <a:blip r:embed="rId130"/>
                <a:stretch>
                  <a:fillRect/>
                </a:stretch>
              </p:blipFill>
              <p:spPr>
                <a:xfrm>
                  <a:off x="10804647" y="110062"/>
                  <a:ext cx="29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2" name="Freihand 61">
                  <a:extLst>
                    <a:ext uri="{FF2B5EF4-FFF2-40B4-BE49-F238E27FC236}">
                      <a16:creationId xmlns:a16="http://schemas.microsoft.com/office/drawing/2014/main" id="{CE949B27-BAE2-8742-7A4A-A2F4FCB5633F}"/>
                    </a:ext>
                  </a:extLst>
                </p14:cNvPr>
                <p14:cNvContentPartPr/>
                <p14:nvPr/>
              </p14:nvContentPartPr>
              <p14:xfrm>
                <a:off x="10835607" y="160462"/>
                <a:ext cx="366120" cy="182520"/>
              </p14:xfrm>
            </p:contentPart>
          </mc:Choice>
          <mc:Fallback xmlns="">
            <p:pic>
              <p:nvPicPr>
                <p:cNvPr id="62" name="Freihand 61">
                  <a:extLst>
                    <a:ext uri="{FF2B5EF4-FFF2-40B4-BE49-F238E27FC236}">
                      <a16:creationId xmlns:a16="http://schemas.microsoft.com/office/drawing/2014/main" id="{CE949B27-BAE2-8742-7A4A-A2F4FCB5633F}"/>
                    </a:ext>
                  </a:extLst>
                </p:cNvPr>
                <p:cNvPicPr/>
                <p:nvPr/>
              </p:nvPicPr>
              <p:blipFill>
                <a:blip r:embed="rId132"/>
                <a:stretch>
                  <a:fillRect/>
                </a:stretch>
              </p:blipFill>
              <p:spPr>
                <a:xfrm>
                  <a:off x="10826607" y="151822"/>
                  <a:ext cx="383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3" name="Freihand 62">
                  <a:extLst>
                    <a:ext uri="{FF2B5EF4-FFF2-40B4-BE49-F238E27FC236}">
                      <a16:creationId xmlns:a16="http://schemas.microsoft.com/office/drawing/2014/main" id="{5FBAA376-5BF0-0FEE-1512-98B0D265AB85}"/>
                    </a:ext>
                  </a:extLst>
                </p14:cNvPr>
                <p14:cNvContentPartPr/>
                <p14:nvPr/>
              </p14:nvContentPartPr>
              <p14:xfrm>
                <a:off x="10406487" y="256222"/>
                <a:ext cx="934200" cy="55080"/>
              </p14:xfrm>
            </p:contentPart>
          </mc:Choice>
          <mc:Fallback xmlns="">
            <p:pic>
              <p:nvPicPr>
                <p:cNvPr id="63" name="Freihand 62">
                  <a:extLst>
                    <a:ext uri="{FF2B5EF4-FFF2-40B4-BE49-F238E27FC236}">
                      <a16:creationId xmlns:a16="http://schemas.microsoft.com/office/drawing/2014/main" id="{5FBAA376-5BF0-0FEE-1512-98B0D265AB85}"/>
                    </a:ext>
                  </a:extLst>
                </p:cNvPr>
                <p:cNvPicPr/>
                <p:nvPr/>
              </p:nvPicPr>
              <p:blipFill>
                <a:blip r:embed="rId134"/>
                <a:stretch>
                  <a:fillRect/>
                </a:stretch>
              </p:blipFill>
              <p:spPr>
                <a:xfrm>
                  <a:off x="10397847" y="247582"/>
                  <a:ext cx="951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Freihand 87">
                  <a:extLst>
                    <a:ext uri="{FF2B5EF4-FFF2-40B4-BE49-F238E27FC236}">
                      <a16:creationId xmlns:a16="http://schemas.microsoft.com/office/drawing/2014/main" id="{3598A2E4-42E5-6690-A50B-E7B9F654033E}"/>
                    </a:ext>
                  </a:extLst>
                </p14:cNvPr>
                <p14:cNvContentPartPr/>
                <p14:nvPr/>
              </p14:nvContentPartPr>
              <p14:xfrm>
                <a:off x="7605327" y="1776502"/>
                <a:ext cx="395280" cy="195480"/>
              </p14:xfrm>
            </p:contentPart>
          </mc:Choice>
          <mc:Fallback xmlns="">
            <p:pic>
              <p:nvPicPr>
                <p:cNvPr id="88" name="Freihand 87">
                  <a:extLst>
                    <a:ext uri="{FF2B5EF4-FFF2-40B4-BE49-F238E27FC236}">
                      <a16:creationId xmlns:a16="http://schemas.microsoft.com/office/drawing/2014/main" id="{3598A2E4-42E5-6690-A50B-E7B9F654033E}"/>
                    </a:ext>
                  </a:extLst>
                </p:cNvPr>
                <p:cNvPicPr/>
                <p:nvPr/>
              </p:nvPicPr>
              <p:blipFill>
                <a:blip r:embed="rId136"/>
                <a:stretch>
                  <a:fillRect/>
                </a:stretch>
              </p:blipFill>
              <p:spPr>
                <a:xfrm>
                  <a:off x="7596327" y="1767862"/>
                  <a:ext cx="412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Freihand 88">
                  <a:extLst>
                    <a:ext uri="{FF2B5EF4-FFF2-40B4-BE49-F238E27FC236}">
                      <a16:creationId xmlns:a16="http://schemas.microsoft.com/office/drawing/2014/main" id="{75FA8DF6-251C-D75C-5C47-86F108FCA92B}"/>
                    </a:ext>
                  </a:extLst>
                </p14:cNvPr>
                <p14:cNvContentPartPr/>
                <p14:nvPr/>
              </p14:nvContentPartPr>
              <p14:xfrm>
                <a:off x="7881447" y="1694422"/>
                <a:ext cx="10800" cy="16200"/>
              </p14:xfrm>
            </p:contentPart>
          </mc:Choice>
          <mc:Fallback xmlns="">
            <p:pic>
              <p:nvPicPr>
                <p:cNvPr id="89" name="Freihand 88">
                  <a:extLst>
                    <a:ext uri="{FF2B5EF4-FFF2-40B4-BE49-F238E27FC236}">
                      <a16:creationId xmlns:a16="http://schemas.microsoft.com/office/drawing/2014/main" id="{75FA8DF6-251C-D75C-5C47-86F108FCA92B}"/>
                    </a:ext>
                  </a:extLst>
                </p:cNvPr>
                <p:cNvPicPr/>
                <p:nvPr/>
              </p:nvPicPr>
              <p:blipFill>
                <a:blip r:embed="rId138"/>
                <a:stretch>
                  <a:fillRect/>
                </a:stretch>
              </p:blipFill>
              <p:spPr>
                <a:xfrm>
                  <a:off x="7872447" y="1685782"/>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Freihand 89">
                  <a:extLst>
                    <a:ext uri="{FF2B5EF4-FFF2-40B4-BE49-F238E27FC236}">
                      <a16:creationId xmlns:a16="http://schemas.microsoft.com/office/drawing/2014/main" id="{27439DAF-8261-4822-473C-B3082C130514}"/>
                    </a:ext>
                  </a:extLst>
                </p14:cNvPr>
                <p14:cNvContentPartPr/>
                <p14:nvPr/>
              </p14:nvContentPartPr>
              <p14:xfrm>
                <a:off x="8194287" y="1788022"/>
                <a:ext cx="258480" cy="122400"/>
              </p14:xfrm>
            </p:contentPart>
          </mc:Choice>
          <mc:Fallback xmlns="">
            <p:pic>
              <p:nvPicPr>
                <p:cNvPr id="90" name="Freihand 89">
                  <a:extLst>
                    <a:ext uri="{FF2B5EF4-FFF2-40B4-BE49-F238E27FC236}">
                      <a16:creationId xmlns:a16="http://schemas.microsoft.com/office/drawing/2014/main" id="{27439DAF-8261-4822-473C-B3082C130514}"/>
                    </a:ext>
                  </a:extLst>
                </p:cNvPr>
                <p:cNvPicPr/>
                <p:nvPr/>
              </p:nvPicPr>
              <p:blipFill>
                <a:blip r:embed="rId140"/>
                <a:stretch>
                  <a:fillRect/>
                </a:stretch>
              </p:blipFill>
              <p:spPr>
                <a:xfrm>
                  <a:off x="8185647" y="1779022"/>
                  <a:ext cx="276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Freihand 90">
                  <a:extLst>
                    <a:ext uri="{FF2B5EF4-FFF2-40B4-BE49-F238E27FC236}">
                      <a16:creationId xmlns:a16="http://schemas.microsoft.com/office/drawing/2014/main" id="{3EE41C94-9013-B17E-F079-F9762C258988}"/>
                    </a:ext>
                  </a:extLst>
                </p14:cNvPr>
                <p14:cNvContentPartPr/>
                <p14:nvPr/>
              </p14:nvContentPartPr>
              <p14:xfrm>
                <a:off x="8567607" y="1712782"/>
                <a:ext cx="106200" cy="201240"/>
              </p14:xfrm>
            </p:contentPart>
          </mc:Choice>
          <mc:Fallback xmlns="">
            <p:pic>
              <p:nvPicPr>
                <p:cNvPr id="91" name="Freihand 90">
                  <a:extLst>
                    <a:ext uri="{FF2B5EF4-FFF2-40B4-BE49-F238E27FC236}">
                      <a16:creationId xmlns:a16="http://schemas.microsoft.com/office/drawing/2014/main" id="{3EE41C94-9013-B17E-F079-F9762C258988}"/>
                    </a:ext>
                  </a:extLst>
                </p:cNvPr>
                <p:cNvPicPr/>
                <p:nvPr/>
              </p:nvPicPr>
              <p:blipFill>
                <a:blip r:embed="rId142"/>
                <a:stretch>
                  <a:fillRect/>
                </a:stretch>
              </p:blipFill>
              <p:spPr>
                <a:xfrm>
                  <a:off x="8558607" y="1704142"/>
                  <a:ext cx="1238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Freihand 91">
                  <a:extLst>
                    <a:ext uri="{FF2B5EF4-FFF2-40B4-BE49-F238E27FC236}">
                      <a16:creationId xmlns:a16="http://schemas.microsoft.com/office/drawing/2014/main" id="{BC28CD6F-1119-E433-7C87-E50526C5B572}"/>
                    </a:ext>
                  </a:extLst>
                </p14:cNvPr>
                <p14:cNvContentPartPr/>
                <p14:nvPr/>
              </p14:nvContentPartPr>
              <p14:xfrm>
                <a:off x="8708367" y="1701982"/>
                <a:ext cx="229320" cy="210960"/>
              </p14:xfrm>
            </p:contentPart>
          </mc:Choice>
          <mc:Fallback xmlns="">
            <p:pic>
              <p:nvPicPr>
                <p:cNvPr id="92" name="Freihand 91">
                  <a:extLst>
                    <a:ext uri="{FF2B5EF4-FFF2-40B4-BE49-F238E27FC236}">
                      <a16:creationId xmlns:a16="http://schemas.microsoft.com/office/drawing/2014/main" id="{BC28CD6F-1119-E433-7C87-E50526C5B572}"/>
                    </a:ext>
                  </a:extLst>
                </p:cNvPr>
                <p:cNvPicPr/>
                <p:nvPr/>
              </p:nvPicPr>
              <p:blipFill>
                <a:blip r:embed="rId144"/>
                <a:stretch>
                  <a:fillRect/>
                </a:stretch>
              </p:blipFill>
              <p:spPr>
                <a:xfrm>
                  <a:off x="8699367" y="1692982"/>
                  <a:ext cx="246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581116BB-D0C5-2497-15A5-3627D6648797}"/>
                    </a:ext>
                  </a:extLst>
                </p14:cNvPr>
                <p14:cNvContentPartPr/>
                <p14:nvPr/>
              </p14:nvContentPartPr>
              <p14:xfrm>
                <a:off x="8930487" y="1738702"/>
                <a:ext cx="40320" cy="46440"/>
              </p14:xfrm>
            </p:contentPart>
          </mc:Choice>
          <mc:Fallback xmlns="">
            <p:pic>
              <p:nvPicPr>
                <p:cNvPr id="93" name="Freihand 92">
                  <a:extLst>
                    <a:ext uri="{FF2B5EF4-FFF2-40B4-BE49-F238E27FC236}">
                      <a16:creationId xmlns:a16="http://schemas.microsoft.com/office/drawing/2014/main" id="{581116BB-D0C5-2497-15A5-3627D6648797}"/>
                    </a:ext>
                  </a:extLst>
                </p:cNvPr>
                <p:cNvPicPr/>
                <p:nvPr/>
              </p:nvPicPr>
              <p:blipFill>
                <a:blip r:embed="rId146"/>
                <a:stretch>
                  <a:fillRect/>
                </a:stretch>
              </p:blipFill>
              <p:spPr>
                <a:xfrm>
                  <a:off x="8921847" y="1730062"/>
                  <a:ext cx="57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70812FED-7F84-5DE0-2F4A-EBC6535354D9}"/>
                    </a:ext>
                  </a:extLst>
                </p14:cNvPr>
                <p14:cNvContentPartPr/>
                <p14:nvPr/>
              </p14:nvContentPartPr>
              <p14:xfrm>
                <a:off x="9009327" y="1805302"/>
                <a:ext cx="354600" cy="299520"/>
              </p14:xfrm>
            </p:contentPart>
          </mc:Choice>
          <mc:Fallback xmlns="">
            <p:pic>
              <p:nvPicPr>
                <p:cNvPr id="94" name="Freihand 93">
                  <a:extLst>
                    <a:ext uri="{FF2B5EF4-FFF2-40B4-BE49-F238E27FC236}">
                      <a16:creationId xmlns:a16="http://schemas.microsoft.com/office/drawing/2014/main" id="{70812FED-7F84-5DE0-2F4A-EBC6535354D9}"/>
                    </a:ext>
                  </a:extLst>
                </p:cNvPr>
                <p:cNvPicPr/>
                <p:nvPr/>
              </p:nvPicPr>
              <p:blipFill>
                <a:blip r:embed="rId148"/>
                <a:stretch>
                  <a:fillRect/>
                </a:stretch>
              </p:blipFill>
              <p:spPr>
                <a:xfrm>
                  <a:off x="9000687" y="1796662"/>
                  <a:ext cx="3722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55883526-BE09-F27B-8EC6-2748C539F21D}"/>
                    </a:ext>
                  </a:extLst>
                </p14:cNvPr>
                <p14:cNvContentPartPr/>
                <p14:nvPr/>
              </p14:nvContentPartPr>
              <p14:xfrm>
                <a:off x="8826087" y="2200582"/>
                <a:ext cx="177840" cy="123840"/>
              </p14:xfrm>
            </p:contentPart>
          </mc:Choice>
          <mc:Fallback xmlns="">
            <p:pic>
              <p:nvPicPr>
                <p:cNvPr id="97" name="Freihand 96">
                  <a:extLst>
                    <a:ext uri="{FF2B5EF4-FFF2-40B4-BE49-F238E27FC236}">
                      <a16:creationId xmlns:a16="http://schemas.microsoft.com/office/drawing/2014/main" id="{55883526-BE09-F27B-8EC6-2748C539F21D}"/>
                    </a:ext>
                  </a:extLst>
                </p:cNvPr>
                <p:cNvPicPr/>
                <p:nvPr/>
              </p:nvPicPr>
              <p:blipFill>
                <a:blip r:embed="rId150"/>
                <a:stretch>
                  <a:fillRect/>
                </a:stretch>
              </p:blipFill>
              <p:spPr>
                <a:xfrm>
                  <a:off x="8817447" y="2191582"/>
                  <a:ext cx="195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71A7F8BB-6A0F-1F74-F383-F34E46C3BBB5}"/>
                    </a:ext>
                  </a:extLst>
                </p14:cNvPr>
                <p14:cNvContentPartPr/>
                <p14:nvPr/>
              </p14:nvContentPartPr>
              <p14:xfrm>
                <a:off x="9065847" y="2297062"/>
                <a:ext cx="100440" cy="181800"/>
              </p14:xfrm>
            </p:contentPart>
          </mc:Choice>
          <mc:Fallback xmlns="">
            <p:pic>
              <p:nvPicPr>
                <p:cNvPr id="98" name="Freihand 97">
                  <a:extLst>
                    <a:ext uri="{FF2B5EF4-FFF2-40B4-BE49-F238E27FC236}">
                      <a16:creationId xmlns:a16="http://schemas.microsoft.com/office/drawing/2014/main" id="{71A7F8BB-6A0F-1F74-F383-F34E46C3BBB5}"/>
                    </a:ext>
                  </a:extLst>
                </p:cNvPr>
                <p:cNvPicPr/>
                <p:nvPr/>
              </p:nvPicPr>
              <p:blipFill>
                <a:blip r:embed="rId152"/>
                <a:stretch>
                  <a:fillRect/>
                </a:stretch>
              </p:blipFill>
              <p:spPr>
                <a:xfrm>
                  <a:off x="9057207" y="2288422"/>
                  <a:ext cx="118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737BEED4-0684-B065-182E-DD3E5D0537D6}"/>
                    </a:ext>
                  </a:extLst>
                </p14:cNvPr>
                <p14:cNvContentPartPr/>
                <p14:nvPr/>
              </p14:nvContentPartPr>
              <p14:xfrm>
                <a:off x="9335847" y="2201662"/>
                <a:ext cx="135000" cy="121680"/>
              </p14:xfrm>
            </p:contentPart>
          </mc:Choice>
          <mc:Fallback xmlns="">
            <p:pic>
              <p:nvPicPr>
                <p:cNvPr id="99" name="Freihand 98">
                  <a:extLst>
                    <a:ext uri="{FF2B5EF4-FFF2-40B4-BE49-F238E27FC236}">
                      <a16:creationId xmlns:a16="http://schemas.microsoft.com/office/drawing/2014/main" id="{737BEED4-0684-B065-182E-DD3E5D0537D6}"/>
                    </a:ext>
                  </a:extLst>
                </p:cNvPr>
                <p:cNvPicPr/>
                <p:nvPr/>
              </p:nvPicPr>
              <p:blipFill>
                <a:blip r:embed="rId154"/>
                <a:stretch>
                  <a:fillRect/>
                </a:stretch>
              </p:blipFill>
              <p:spPr>
                <a:xfrm>
                  <a:off x="9327207" y="2192662"/>
                  <a:ext cx="152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2DF3E0CC-90F8-9E8E-DB5E-0F2A8EC0A582}"/>
                    </a:ext>
                  </a:extLst>
                </p14:cNvPr>
                <p14:cNvContentPartPr/>
                <p14:nvPr/>
              </p14:nvContentPartPr>
              <p14:xfrm>
                <a:off x="9572007" y="2127862"/>
                <a:ext cx="156600" cy="200520"/>
              </p14:xfrm>
            </p:contentPart>
          </mc:Choice>
          <mc:Fallback xmlns="">
            <p:pic>
              <p:nvPicPr>
                <p:cNvPr id="100" name="Freihand 99">
                  <a:extLst>
                    <a:ext uri="{FF2B5EF4-FFF2-40B4-BE49-F238E27FC236}">
                      <a16:creationId xmlns:a16="http://schemas.microsoft.com/office/drawing/2014/main" id="{2DF3E0CC-90F8-9E8E-DB5E-0F2A8EC0A582}"/>
                    </a:ext>
                  </a:extLst>
                </p:cNvPr>
                <p:cNvPicPr/>
                <p:nvPr/>
              </p:nvPicPr>
              <p:blipFill>
                <a:blip r:embed="rId156"/>
                <a:stretch>
                  <a:fillRect/>
                </a:stretch>
              </p:blipFill>
              <p:spPr>
                <a:xfrm>
                  <a:off x="9563367" y="2119222"/>
                  <a:ext cx="174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Freihand 101">
                  <a:extLst>
                    <a:ext uri="{FF2B5EF4-FFF2-40B4-BE49-F238E27FC236}">
                      <a16:creationId xmlns:a16="http://schemas.microsoft.com/office/drawing/2014/main" id="{3498AA95-9ED1-506C-5812-3A095F0653DD}"/>
                    </a:ext>
                  </a:extLst>
                </p14:cNvPr>
                <p14:cNvContentPartPr/>
                <p14:nvPr/>
              </p14:nvContentPartPr>
              <p14:xfrm>
                <a:off x="8590287" y="2207422"/>
                <a:ext cx="178560" cy="156600"/>
              </p14:xfrm>
            </p:contentPart>
          </mc:Choice>
          <mc:Fallback xmlns="">
            <p:pic>
              <p:nvPicPr>
                <p:cNvPr id="102" name="Freihand 101">
                  <a:extLst>
                    <a:ext uri="{FF2B5EF4-FFF2-40B4-BE49-F238E27FC236}">
                      <a16:creationId xmlns:a16="http://schemas.microsoft.com/office/drawing/2014/main" id="{3498AA95-9ED1-506C-5812-3A095F0653DD}"/>
                    </a:ext>
                  </a:extLst>
                </p:cNvPr>
                <p:cNvPicPr/>
                <p:nvPr/>
              </p:nvPicPr>
              <p:blipFill>
                <a:blip r:embed="rId158"/>
                <a:stretch>
                  <a:fillRect/>
                </a:stretch>
              </p:blipFill>
              <p:spPr>
                <a:xfrm>
                  <a:off x="8581287" y="2198782"/>
                  <a:ext cx="196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Freihand 102">
                  <a:extLst>
                    <a:ext uri="{FF2B5EF4-FFF2-40B4-BE49-F238E27FC236}">
                      <a16:creationId xmlns:a16="http://schemas.microsoft.com/office/drawing/2014/main" id="{6E0D68B6-ECFD-0D6A-3CF9-5A270189041E}"/>
                    </a:ext>
                  </a:extLst>
                </p14:cNvPr>
                <p14:cNvContentPartPr/>
                <p14:nvPr/>
              </p14:nvContentPartPr>
              <p14:xfrm>
                <a:off x="8375367" y="2225062"/>
                <a:ext cx="165600" cy="154800"/>
              </p14:xfrm>
            </p:contentPart>
          </mc:Choice>
          <mc:Fallback xmlns="">
            <p:pic>
              <p:nvPicPr>
                <p:cNvPr id="103" name="Freihand 102">
                  <a:extLst>
                    <a:ext uri="{FF2B5EF4-FFF2-40B4-BE49-F238E27FC236}">
                      <a16:creationId xmlns:a16="http://schemas.microsoft.com/office/drawing/2014/main" id="{6E0D68B6-ECFD-0D6A-3CF9-5A270189041E}"/>
                    </a:ext>
                  </a:extLst>
                </p:cNvPr>
                <p:cNvPicPr/>
                <p:nvPr/>
              </p:nvPicPr>
              <p:blipFill>
                <a:blip r:embed="rId160"/>
                <a:stretch>
                  <a:fillRect/>
                </a:stretch>
              </p:blipFill>
              <p:spPr>
                <a:xfrm>
                  <a:off x="8366367" y="2216062"/>
                  <a:ext cx="183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Freihand 104">
                  <a:extLst>
                    <a:ext uri="{FF2B5EF4-FFF2-40B4-BE49-F238E27FC236}">
                      <a16:creationId xmlns:a16="http://schemas.microsoft.com/office/drawing/2014/main" id="{FF9035E7-634F-BC5B-5BE8-9EA725F4C207}"/>
                    </a:ext>
                  </a:extLst>
                </p14:cNvPr>
                <p14:cNvContentPartPr/>
                <p14:nvPr/>
              </p14:nvContentPartPr>
              <p14:xfrm>
                <a:off x="3430047" y="719902"/>
                <a:ext cx="3881520" cy="127080"/>
              </p14:xfrm>
            </p:contentPart>
          </mc:Choice>
          <mc:Fallback xmlns="">
            <p:pic>
              <p:nvPicPr>
                <p:cNvPr id="105" name="Freihand 104">
                  <a:extLst>
                    <a:ext uri="{FF2B5EF4-FFF2-40B4-BE49-F238E27FC236}">
                      <a16:creationId xmlns:a16="http://schemas.microsoft.com/office/drawing/2014/main" id="{FF9035E7-634F-BC5B-5BE8-9EA725F4C207}"/>
                    </a:ext>
                  </a:extLst>
                </p:cNvPr>
                <p:cNvPicPr/>
                <p:nvPr/>
              </p:nvPicPr>
              <p:blipFill>
                <a:blip r:embed="rId162"/>
                <a:stretch>
                  <a:fillRect/>
                </a:stretch>
              </p:blipFill>
              <p:spPr>
                <a:xfrm>
                  <a:off x="3421047" y="711262"/>
                  <a:ext cx="3899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Freihand 105">
                  <a:extLst>
                    <a:ext uri="{FF2B5EF4-FFF2-40B4-BE49-F238E27FC236}">
                      <a16:creationId xmlns:a16="http://schemas.microsoft.com/office/drawing/2014/main" id="{BBFC7538-E25D-3ECA-C238-054DA923C5DF}"/>
                    </a:ext>
                  </a:extLst>
                </p14:cNvPr>
                <p14:cNvContentPartPr/>
                <p14:nvPr/>
              </p14:nvContentPartPr>
              <p14:xfrm>
                <a:off x="9222447" y="2567782"/>
                <a:ext cx="542880" cy="234000"/>
              </p14:xfrm>
            </p:contentPart>
          </mc:Choice>
          <mc:Fallback xmlns="">
            <p:pic>
              <p:nvPicPr>
                <p:cNvPr id="106" name="Freihand 105">
                  <a:extLst>
                    <a:ext uri="{FF2B5EF4-FFF2-40B4-BE49-F238E27FC236}">
                      <a16:creationId xmlns:a16="http://schemas.microsoft.com/office/drawing/2014/main" id="{BBFC7538-E25D-3ECA-C238-054DA923C5DF}"/>
                    </a:ext>
                  </a:extLst>
                </p:cNvPr>
                <p:cNvPicPr/>
                <p:nvPr/>
              </p:nvPicPr>
              <p:blipFill>
                <a:blip r:embed="rId164"/>
                <a:stretch>
                  <a:fillRect/>
                </a:stretch>
              </p:blipFill>
              <p:spPr>
                <a:xfrm>
                  <a:off x="9213807" y="2558782"/>
                  <a:ext cx="560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4FC26023-D167-9127-1FE6-EC0D747EAC12}"/>
                    </a:ext>
                  </a:extLst>
                </p14:cNvPr>
                <p14:cNvContentPartPr/>
                <p14:nvPr/>
              </p14:nvContentPartPr>
              <p14:xfrm>
                <a:off x="9752367" y="2621062"/>
                <a:ext cx="11160" cy="21600"/>
              </p14:xfrm>
            </p:contentPart>
          </mc:Choice>
          <mc:Fallback xmlns="">
            <p:pic>
              <p:nvPicPr>
                <p:cNvPr id="107" name="Freihand 106">
                  <a:extLst>
                    <a:ext uri="{FF2B5EF4-FFF2-40B4-BE49-F238E27FC236}">
                      <a16:creationId xmlns:a16="http://schemas.microsoft.com/office/drawing/2014/main" id="{4FC26023-D167-9127-1FE6-EC0D747EAC12}"/>
                    </a:ext>
                  </a:extLst>
                </p:cNvPr>
                <p:cNvPicPr/>
                <p:nvPr/>
              </p:nvPicPr>
              <p:blipFill>
                <a:blip r:embed="rId166"/>
                <a:stretch>
                  <a:fillRect/>
                </a:stretch>
              </p:blipFill>
              <p:spPr>
                <a:xfrm>
                  <a:off x="9743367" y="2612422"/>
                  <a:ext cx="28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751CC7D7-2FB4-9DC7-D798-FBC90E64684B}"/>
                    </a:ext>
                  </a:extLst>
                </p14:cNvPr>
                <p14:cNvContentPartPr/>
                <p14:nvPr/>
              </p14:nvContentPartPr>
              <p14:xfrm>
                <a:off x="9832647" y="2533942"/>
                <a:ext cx="161640" cy="222480"/>
              </p14:xfrm>
            </p:contentPart>
          </mc:Choice>
          <mc:Fallback xmlns="">
            <p:pic>
              <p:nvPicPr>
                <p:cNvPr id="108" name="Freihand 107">
                  <a:extLst>
                    <a:ext uri="{FF2B5EF4-FFF2-40B4-BE49-F238E27FC236}">
                      <a16:creationId xmlns:a16="http://schemas.microsoft.com/office/drawing/2014/main" id="{751CC7D7-2FB4-9DC7-D798-FBC90E64684B}"/>
                    </a:ext>
                  </a:extLst>
                </p:cNvPr>
                <p:cNvPicPr/>
                <p:nvPr/>
              </p:nvPicPr>
              <p:blipFill>
                <a:blip r:embed="rId168"/>
                <a:stretch>
                  <a:fillRect/>
                </a:stretch>
              </p:blipFill>
              <p:spPr>
                <a:xfrm>
                  <a:off x="9824007" y="2525302"/>
                  <a:ext cx="179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D63EB738-4D62-45D1-F30E-B017DB81D1B2}"/>
                    </a:ext>
                  </a:extLst>
                </p14:cNvPr>
                <p14:cNvContentPartPr/>
                <p14:nvPr/>
              </p14:nvContentPartPr>
              <p14:xfrm>
                <a:off x="10015527" y="2639422"/>
                <a:ext cx="285840" cy="327600"/>
              </p14:xfrm>
            </p:contentPart>
          </mc:Choice>
          <mc:Fallback xmlns="">
            <p:pic>
              <p:nvPicPr>
                <p:cNvPr id="109" name="Freihand 108">
                  <a:extLst>
                    <a:ext uri="{FF2B5EF4-FFF2-40B4-BE49-F238E27FC236}">
                      <a16:creationId xmlns:a16="http://schemas.microsoft.com/office/drawing/2014/main" id="{D63EB738-4D62-45D1-F30E-B017DB81D1B2}"/>
                    </a:ext>
                  </a:extLst>
                </p:cNvPr>
                <p:cNvPicPr/>
                <p:nvPr/>
              </p:nvPicPr>
              <p:blipFill>
                <a:blip r:embed="rId170"/>
                <a:stretch>
                  <a:fillRect/>
                </a:stretch>
              </p:blipFill>
              <p:spPr>
                <a:xfrm>
                  <a:off x="10006887" y="2630782"/>
                  <a:ext cx="3034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AADF64FF-C31F-6CD2-ED6B-F5372AB0960D}"/>
                    </a:ext>
                  </a:extLst>
                </p14:cNvPr>
                <p14:cNvContentPartPr/>
                <p14:nvPr/>
              </p14:nvContentPartPr>
              <p14:xfrm>
                <a:off x="10349967" y="2641222"/>
                <a:ext cx="366120" cy="110880"/>
              </p14:xfrm>
            </p:contentPart>
          </mc:Choice>
          <mc:Fallback xmlns="">
            <p:pic>
              <p:nvPicPr>
                <p:cNvPr id="110" name="Freihand 109">
                  <a:extLst>
                    <a:ext uri="{FF2B5EF4-FFF2-40B4-BE49-F238E27FC236}">
                      <a16:creationId xmlns:a16="http://schemas.microsoft.com/office/drawing/2014/main" id="{AADF64FF-C31F-6CD2-ED6B-F5372AB0960D}"/>
                    </a:ext>
                  </a:extLst>
                </p:cNvPr>
                <p:cNvPicPr/>
                <p:nvPr/>
              </p:nvPicPr>
              <p:blipFill>
                <a:blip r:embed="rId172"/>
                <a:stretch>
                  <a:fillRect/>
                </a:stretch>
              </p:blipFill>
              <p:spPr>
                <a:xfrm>
                  <a:off x="10340967" y="2632222"/>
                  <a:ext cx="38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EC8C1EC6-C5D0-57A3-B55F-E095647F3748}"/>
                    </a:ext>
                  </a:extLst>
                </p14:cNvPr>
                <p14:cNvContentPartPr/>
                <p14:nvPr/>
              </p14:nvContentPartPr>
              <p14:xfrm>
                <a:off x="10756767" y="2563462"/>
                <a:ext cx="12240" cy="39960"/>
              </p14:xfrm>
            </p:contentPart>
          </mc:Choice>
          <mc:Fallback xmlns="">
            <p:pic>
              <p:nvPicPr>
                <p:cNvPr id="111" name="Freihand 110">
                  <a:extLst>
                    <a:ext uri="{FF2B5EF4-FFF2-40B4-BE49-F238E27FC236}">
                      <a16:creationId xmlns:a16="http://schemas.microsoft.com/office/drawing/2014/main" id="{EC8C1EC6-C5D0-57A3-B55F-E095647F3748}"/>
                    </a:ext>
                  </a:extLst>
                </p:cNvPr>
                <p:cNvPicPr/>
                <p:nvPr/>
              </p:nvPicPr>
              <p:blipFill>
                <a:blip r:embed="rId174"/>
                <a:stretch>
                  <a:fillRect/>
                </a:stretch>
              </p:blipFill>
              <p:spPr>
                <a:xfrm>
                  <a:off x="10748127" y="2554462"/>
                  <a:ext cx="29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4B7CC0C8-0F4D-2397-9058-F87C1A3C632E}"/>
                    </a:ext>
                  </a:extLst>
                </p14:cNvPr>
                <p14:cNvContentPartPr/>
                <p14:nvPr/>
              </p14:nvContentPartPr>
              <p14:xfrm>
                <a:off x="10800687" y="2501542"/>
                <a:ext cx="191160" cy="237960"/>
              </p14:xfrm>
            </p:contentPart>
          </mc:Choice>
          <mc:Fallback xmlns="">
            <p:pic>
              <p:nvPicPr>
                <p:cNvPr id="112" name="Freihand 111">
                  <a:extLst>
                    <a:ext uri="{FF2B5EF4-FFF2-40B4-BE49-F238E27FC236}">
                      <a16:creationId xmlns:a16="http://schemas.microsoft.com/office/drawing/2014/main" id="{4B7CC0C8-0F4D-2397-9058-F87C1A3C632E}"/>
                    </a:ext>
                  </a:extLst>
                </p:cNvPr>
                <p:cNvPicPr/>
                <p:nvPr/>
              </p:nvPicPr>
              <p:blipFill>
                <a:blip r:embed="rId176"/>
                <a:stretch>
                  <a:fillRect/>
                </a:stretch>
              </p:blipFill>
              <p:spPr>
                <a:xfrm>
                  <a:off x="10791687" y="2492542"/>
                  <a:ext cx="208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Freihand 112">
                  <a:extLst>
                    <a:ext uri="{FF2B5EF4-FFF2-40B4-BE49-F238E27FC236}">
                      <a16:creationId xmlns:a16="http://schemas.microsoft.com/office/drawing/2014/main" id="{93621625-5D90-E763-0823-F96E0E7E3EF1}"/>
                    </a:ext>
                  </a:extLst>
                </p14:cNvPr>
                <p14:cNvContentPartPr/>
                <p14:nvPr/>
              </p14:nvContentPartPr>
              <p14:xfrm>
                <a:off x="11043687" y="2455462"/>
                <a:ext cx="105480" cy="304200"/>
              </p14:xfrm>
            </p:contentPart>
          </mc:Choice>
          <mc:Fallback xmlns="">
            <p:pic>
              <p:nvPicPr>
                <p:cNvPr id="113" name="Freihand 112">
                  <a:extLst>
                    <a:ext uri="{FF2B5EF4-FFF2-40B4-BE49-F238E27FC236}">
                      <a16:creationId xmlns:a16="http://schemas.microsoft.com/office/drawing/2014/main" id="{93621625-5D90-E763-0823-F96E0E7E3EF1}"/>
                    </a:ext>
                  </a:extLst>
                </p:cNvPr>
                <p:cNvPicPr/>
                <p:nvPr/>
              </p:nvPicPr>
              <p:blipFill>
                <a:blip r:embed="rId178"/>
                <a:stretch>
                  <a:fillRect/>
                </a:stretch>
              </p:blipFill>
              <p:spPr>
                <a:xfrm>
                  <a:off x="11035047" y="2446462"/>
                  <a:ext cx="1231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Freihand 113">
                  <a:extLst>
                    <a:ext uri="{FF2B5EF4-FFF2-40B4-BE49-F238E27FC236}">
                      <a16:creationId xmlns:a16="http://schemas.microsoft.com/office/drawing/2014/main" id="{BE406D13-1CBD-2C41-0238-B2C459F526F8}"/>
                    </a:ext>
                  </a:extLst>
                </p14:cNvPr>
                <p14:cNvContentPartPr/>
                <p14:nvPr/>
              </p14:nvContentPartPr>
              <p14:xfrm>
                <a:off x="11171847" y="2605942"/>
                <a:ext cx="104760" cy="131400"/>
              </p14:xfrm>
            </p:contentPart>
          </mc:Choice>
          <mc:Fallback xmlns="">
            <p:pic>
              <p:nvPicPr>
                <p:cNvPr id="114" name="Freihand 113">
                  <a:extLst>
                    <a:ext uri="{FF2B5EF4-FFF2-40B4-BE49-F238E27FC236}">
                      <a16:creationId xmlns:a16="http://schemas.microsoft.com/office/drawing/2014/main" id="{BE406D13-1CBD-2C41-0238-B2C459F526F8}"/>
                    </a:ext>
                  </a:extLst>
                </p:cNvPr>
                <p:cNvPicPr/>
                <p:nvPr/>
              </p:nvPicPr>
              <p:blipFill>
                <a:blip r:embed="rId180"/>
                <a:stretch>
                  <a:fillRect/>
                </a:stretch>
              </p:blipFill>
              <p:spPr>
                <a:xfrm>
                  <a:off x="11163207" y="2597302"/>
                  <a:ext cx="122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Freihand 114">
                  <a:extLst>
                    <a:ext uri="{FF2B5EF4-FFF2-40B4-BE49-F238E27FC236}">
                      <a16:creationId xmlns:a16="http://schemas.microsoft.com/office/drawing/2014/main" id="{B1D07E42-CE53-7B88-F727-999BCE585DDE}"/>
                    </a:ext>
                  </a:extLst>
                </p14:cNvPr>
                <p14:cNvContentPartPr/>
                <p14:nvPr/>
              </p14:nvContentPartPr>
              <p14:xfrm>
                <a:off x="11294607" y="2486422"/>
                <a:ext cx="139320" cy="219960"/>
              </p14:xfrm>
            </p:contentPart>
          </mc:Choice>
          <mc:Fallback xmlns="">
            <p:pic>
              <p:nvPicPr>
                <p:cNvPr id="115" name="Freihand 114">
                  <a:extLst>
                    <a:ext uri="{FF2B5EF4-FFF2-40B4-BE49-F238E27FC236}">
                      <a16:creationId xmlns:a16="http://schemas.microsoft.com/office/drawing/2014/main" id="{B1D07E42-CE53-7B88-F727-999BCE585DDE}"/>
                    </a:ext>
                  </a:extLst>
                </p:cNvPr>
                <p:cNvPicPr/>
                <p:nvPr/>
              </p:nvPicPr>
              <p:blipFill>
                <a:blip r:embed="rId182"/>
                <a:stretch>
                  <a:fillRect/>
                </a:stretch>
              </p:blipFill>
              <p:spPr>
                <a:xfrm>
                  <a:off x="11285607" y="2477782"/>
                  <a:ext cx="156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 name="Freihand 115">
                  <a:extLst>
                    <a:ext uri="{FF2B5EF4-FFF2-40B4-BE49-F238E27FC236}">
                      <a16:creationId xmlns:a16="http://schemas.microsoft.com/office/drawing/2014/main" id="{84DAF21E-ED6D-8C9A-9FE1-986DA6E1708C}"/>
                    </a:ext>
                  </a:extLst>
                </p14:cNvPr>
                <p14:cNvContentPartPr/>
                <p14:nvPr/>
              </p14:nvContentPartPr>
              <p14:xfrm>
                <a:off x="11455887" y="2568862"/>
                <a:ext cx="74160" cy="141120"/>
              </p14:xfrm>
            </p:contentPart>
          </mc:Choice>
          <mc:Fallback xmlns="">
            <p:pic>
              <p:nvPicPr>
                <p:cNvPr id="116" name="Freihand 115">
                  <a:extLst>
                    <a:ext uri="{FF2B5EF4-FFF2-40B4-BE49-F238E27FC236}">
                      <a16:creationId xmlns:a16="http://schemas.microsoft.com/office/drawing/2014/main" id="{84DAF21E-ED6D-8C9A-9FE1-986DA6E1708C}"/>
                    </a:ext>
                  </a:extLst>
                </p:cNvPr>
                <p:cNvPicPr/>
                <p:nvPr/>
              </p:nvPicPr>
              <p:blipFill>
                <a:blip r:embed="rId184"/>
                <a:stretch>
                  <a:fillRect/>
                </a:stretch>
              </p:blipFill>
              <p:spPr>
                <a:xfrm>
                  <a:off x="11446887" y="2559862"/>
                  <a:ext cx="91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7" name="Freihand 116">
                  <a:extLst>
                    <a:ext uri="{FF2B5EF4-FFF2-40B4-BE49-F238E27FC236}">
                      <a16:creationId xmlns:a16="http://schemas.microsoft.com/office/drawing/2014/main" id="{D3F8218D-E5E0-33EC-99F1-30571B62ACC4}"/>
                    </a:ext>
                  </a:extLst>
                </p14:cNvPr>
                <p14:cNvContentPartPr/>
                <p14:nvPr/>
              </p14:nvContentPartPr>
              <p14:xfrm>
                <a:off x="11570727" y="2521342"/>
                <a:ext cx="231480" cy="186840"/>
              </p14:xfrm>
            </p:contentPart>
          </mc:Choice>
          <mc:Fallback xmlns="">
            <p:pic>
              <p:nvPicPr>
                <p:cNvPr id="117" name="Freihand 116">
                  <a:extLst>
                    <a:ext uri="{FF2B5EF4-FFF2-40B4-BE49-F238E27FC236}">
                      <a16:creationId xmlns:a16="http://schemas.microsoft.com/office/drawing/2014/main" id="{D3F8218D-E5E0-33EC-99F1-30571B62ACC4}"/>
                    </a:ext>
                  </a:extLst>
                </p:cNvPr>
                <p:cNvPicPr/>
                <p:nvPr/>
              </p:nvPicPr>
              <p:blipFill>
                <a:blip r:embed="rId186"/>
                <a:stretch>
                  <a:fillRect/>
                </a:stretch>
              </p:blipFill>
              <p:spPr>
                <a:xfrm>
                  <a:off x="11561727" y="2512342"/>
                  <a:ext cx="249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8" name="Freihand 117">
                  <a:extLst>
                    <a:ext uri="{FF2B5EF4-FFF2-40B4-BE49-F238E27FC236}">
                      <a16:creationId xmlns:a16="http://schemas.microsoft.com/office/drawing/2014/main" id="{4E01F179-B0D9-C647-CB6D-4F928F13B16C}"/>
                    </a:ext>
                  </a:extLst>
                </p14:cNvPr>
                <p14:cNvContentPartPr/>
                <p14:nvPr/>
              </p14:nvContentPartPr>
              <p14:xfrm>
                <a:off x="9685767" y="3124702"/>
                <a:ext cx="124200" cy="111960"/>
              </p14:xfrm>
            </p:contentPart>
          </mc:Choice>
          <mc:Fallback xmlns="">
            <p:pic>
              <p:nvPicPr>
                <p:cNvPr id="118" name="Freihand 117">
                  <a:extLst>
                    <a:ext uri="{FF2B5EF4-FFF2-40B4-BE49-F238E27FC236}">
                      <a16:creationId xmlns:a16="http://schemas.microsoft.com/office/drawing/2014/main" id="{4E01F179-B0D9-C647-CB6D-4F928F13B16C}"/>
                    </a:ext>
                  </a:extLst>
                </p:cNvPr>
                <p:cNvPicPr/>
                <p:nvPr/>
              </p:nvPicPr>
              <p:blipFill>
                <a:blip r:embed="rId188"/>
                <a:stretch>
                  <a:fillRect/>
                </a:stretch>
              </p:blipFill>
              <p:spPr>
                <a:xfrm>
                  <a:off x="9677127" y="3115702"/>
                  <a:ext cx="141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 name="Freihand 118">
                  <a:extLst>
                    <a:ext uri="{FF2B5EF4-FFF2-40B4-BE49-F238E27FC236}">
                      <a16:creationId xmlns:a16="http://schemas.microsoft.com/office/drawing/2014/main" id="{CCE1836B-2340-CC86-C807-EDB915BD5C28}"/>
                    </a:ext>
                  </a:extLst>
                </p14:cNvPr>
                <p14:cNvContentPartPr/>
                <p14:nvPr/>
              </p14:nvContentPartPr>
              <p14:xfrm>
                <a:off x="9765687" y="3120022"/>
                <a:ext cx="103680" cy="271800"/>
              </p14:xfrm>
            </p:contentPart>
          </mc:Choice>
          <mc:Fallback xmlns="">
            <p:pic>
              <p:nvPicPr>
                <p:cNvPr id="119" name="Freihand 118">
                  <a:extLst>
                    <a:ext uri="{FF2B5EF4-FFF2-40B4-BE49-F238E27FC236}">
                      <a16:creationId xmlns:a16="http://schemas.microsoft.com/office/drawing/2014/main" id="{CCE1836B-2340-CC86-C807-EDB915BD5C28}"/>
                    </a:ext>
                  </a:extLst>
                </p:cNvPr>
                <p:cNvPicPr/>
                <p:nvPr/>
              </p:nvPicPr>
              <p:blipFill>
                <a:blip r:embed="rId190"/>
                <a:stretch>
                  <a:fillRect/>
                </a:stretch>
              </p:blipFill>
              <p:spPr>
                <a:xfrm>
                  <a:off x="9756687" y="3111022"/>
                  <a:ext cx="1213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0" name="Freihand 119">
                  <a:extLst>
                    <a:ext uri="{FF2B5EF4-FFF2-40B4-BE49-F238E27FC236}">
                      <a16:creationId xmlns:a16="http://schemas.microsoft.com/office/drawing/2014/main" id="{D2CA44AC-DC0A-97F5-21DF-E023E9C262D3}"/>
                    </a:ext>
                  </a:extLst>
                </p14:cNvPr>
                <p14:cNvContentPartPr/>
                <p14:nvPr/>
              </p14:nvContentPartPr>
              <p14:xfrm>
                <a:off x="9949647" y="3006982"/>
                <a:ext cx="157680" cy="161640"/>
              </p14:xfrm>
            </p:contentPart>
          </mc:Choice>
          <mc:Fallback xmlns="">
            <p:pic>
              <p:nvPicPr>
                <p:cNvPr id="120" name="Freihand 119">
                  <a:extLst>
                    <a:ext uri="{FF2B5EF4-FFF2-40B4-BE49-F238E27FC236}">
                      <a16:creationId xmlns:a16="http://schemas.microsoft.com/office/drawing/2014/main" id="{D2CA44AC-DC0A-97F5-21DF-E023E9C262D3}"/>
                    </a:ext>
                  </a:extLst>
                </p:cNvPr>
                <p:cNvPicPr/>
                <p:nvPr/>
              </p:nvPicPr>
              <p:blipFill>
                <a:blip r:embed="rId192"/>
                <a:stretch>
                  <a:fillRect/>
                </a:stretch>
              </p:blipFill>
              <p:spPr>
                <a:xfrm>
                  <a:off x="9941007" y="2997982"/>
                  <a:ext cx="175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1" name="Freihand 120">
                  <a:extLst>
                    <a:ext uri="{FF2B5EF4-FFF2-40B4-BE49-F238E27FC236}">
                      <a16:creationId xmlns:a16="http://schemas.microsoft.com/office/drawing/2014/main" id="{5015AE28-C18D-2A8C-89BD-416C45FAA19E}"/>
                    </a:ext>
                  </a:extLst>
                </p14:cNvPr>
                <p14:cNvContentPartPr/>
                <p14:nvPr/>
              </p14:nvContentPartPr>
              <p14:xfrm>
                <a:off x="10188687" y="3205702"/>
                <a:ext cx="222840" cy="9000"/>
              </p14:xfrm>
            </p:contentPart>
          </mc:Choice>
          <mc:Fallback xmlns="">
            <p:pic>
              <p:nvPicPr>
                <p:cNvPr id="121" name="Freihand 120">
                  <a:extLst>
                    <a:ext uri="{FF2B5EF4-FFF2-40B4-BE49-F238E27FC236}">
                      <a16:creationId xmlns:a16="http://schemas.microsoft.com/office/drawing/2014/main" id="{5015AE28-C18D-2A8C-89BD-416C45FAA19E}"/>
                    </a:ext>
                  </a:extLst>
                </p:cNvPr>
                <p:cNvPicPr/>
                <p:nvPr/>
              </p:nvPicPr>
              <p:blipFill>
                <a:blip r:embed="rId194"/>
                <a:stretch>
                  <a:fillRect/>
                </a:stretch>
              </p:blipFill>
              <p:spPr>
                <a:xfrm>
                  <a:off x="10180047" y="3197062"/>
                  <a:ext cx="240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5229D65B-3F72-39B4-81C9-EDDFAB4CF7D3}"/>
                    </a:ext>
                  </a:extLst>
                </p14:cNvPr>
                <p14:cNvContentPartPr/>
                <p14:nvPr/>
              </p14:nvContentPartPr>
              <p14:xfrm>
                <a:off x="10220727" y="3120022"/>
                <a:ext cx="479880" cy="142200"/>
              </p14:xfrm>
            </p:contentPart>
          </mc:Choice>
          <mc:Fallback xmlns="">
            <p:pic>
              <p:nvPicPr>
                <p:cNvPr id="122" name="Freihand 121">
                  <a:extLst>
                    <a:ext uri="{FF2B5EF4-FFF2-40B4-BE49-F238E27FC236}">
                      <a16:creationId xmlns:a16="http://schemas.microsoft.com/office/drawing/2014/main" id="{5229D65B-3F72-39B4-81C9-EDDFAB4CF7D3}"/>
                    </a:ext>
                  </a:extLst>
                </p:cNvPr>
                <p:cNvPicPr/>
                <p:nvPr/>
              </p:nvPicPr>
              <p:blipFill>
                <a:blip r:embed="rId196"/>
                <a:stretch>
                  <a:fillRect/>
                </a:stretch>
              </p:blipFill>
              <p:spPr>
                <a:xfrm>
                  <a:off x="10212087" y="3111382"/>
                  <a:ext cx="49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18735D6C-9C13-552E-495C-95A45939B6B5}"/>
                    </a:ext>
                  </a:extLst>
                </p14:cNvPr>
                <p14:cNvContentPartPr/>
                <p14:nvPr/>
              </p14:nvContentPartPr>
              <p14:xfrm>
                <a:off x="10605567" y="3077182"/>
                <a:ext cx="165960" cy="311040"/>
              </p14:xfrm>
            </p:contentPart>
          </mc:Choice>
          <mc:Fallback xmlns="">
            <p:pic>
              <p:nvPicPr>
                <p:cNvPr id="123" name="Freihand 122">
                  <a:extLst>
                    <a:ext uri="{FF2B5EF4-FFF2-40B4-BE49-F238E27FC236}">
                      <a16:creationId xmlns:a16="http://schemas.microsoft.com/office/drawing/2014/main" id="{18735D6C-9C13-552E-495C-95A45939B6B5}"/>
                    </a:ext>
                  </a:extLst>
                </p:cNvPr>
                <p:cNvPicPr/>
                <p:nvPr/>
              </p:nvPicPr>
              <p:blipFill>
                <a:blip r:embed="rId198"/>
                <a:stretch>
                  <a:fillRect/>
                </a:stretch>
              </p:blipFill>
              <p:spPr>
                <a:xfrm>
                  <a:off x="10596927" y="3068542"/>
                  <a:ext cx="1836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Freihand 140">
                  <a:extLst>
                    <a:ext uri="{FF2B5EF4-FFF2-40B4-BE49-F238E27FC236}">
                      <a16:creationId xmlns:a16="http://schemas.microsoft.com/office/drawing/2014/main" id="{3F2B4243-D5B4-E0E0-40DE-E6EA4A26798D}"/>
                    </a:ext>
                  </a:extLst>
                </p14:cNvPr>
                <p14:cNvContentPartPr/>
                <p14:nvPr/>
              </p14:nvContentPartPr>
              <p14:xfrm>
                <a:off x="9995727" y="3654982"/>
                <a:ext cx="91080" cy="275760"/>
              </p14:xfrm>
            </p:contentPart>
          </mc:Choice>
          <mc:Fallback xmlns="">
            <p:pic>
              <p:nvPicPr>
                <p:cNvPr id="141" name="Freihand 140">
                  <a:extLst>
                    <a:ext uri="{FF2B5EF4-FFF2-40B4-BE49-F238E27FC236}">
                      <a16:creationId xmlns:a16="http://schemas.microsoft.com/office/drawing/2014/main" id="{3F2B4243-D5B4-E0E0-40DE-E6EA4A26798D}"/>
                    </a:ext>
                  </a:extLst>
                </p:cNvPr>
                <p:cNvPicPr/>
                <p:nvPr/>
              </p:nvPicPr>
              <p:blipFill>
                <a:blip r:embed="rId200"/>
                <a:stretch>
                  <a:fillRect/>
                </a:stretch>
              </p:blipFill>
              <p:spPr>
                <a:xfrm>
                  <a:off x="9987087" y="3646342"/>
                  <a:ext cx="1087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2" name="Freihand 141">
                  <a:extLst>
                    <a:ext uri="{FF2B5EF4-FFF2-40B4-BE49-F238E27FC236}">
                      <a16:creationId xmlns:a16="http://schemas.microsoft.com/office/drawing/2014/main" id="{11F93D9C-A628-A354-B435-6A42CC12FEE8}"/>
                    </a:ext>
                  </a:extLst>
                </p14:cNvPr>
                <p14:cNvContentPartPr/>
                <p14:nvPr/>
              </p14:nvContentPartPr>
              <p14:xfrm>
                <a:off x="9942807" y="3611422"/>
                <a:ext cx="262440" cy="277920"/>
              </p14:xfrm>
            </p:contentPart>
          </mc:Choice>
          <mc:Fallback xmlns="">
            <p:pic>
              <p:nvPicPr>
                <p:cNvPr id="142" name="Freihand 141">
                  <a:extLst>
                    <a:ext uri="{FF2B5EF4-FFF2-40B4-BE49-F238E27FC236}">
                      <a16:creationId xmlns:a16="http://schemas.microsoft.com/office/drawing/2014/main" id="{11F93D9C-A628-A354-B435-6A42CC12FEE8}"/>
                    </a:ext>
                  </a:extLst>
                </p:cNvPr>
                <p:cNvPicPr/>
                <p:nvPr/>
              </p:nvPicPr>
              <p:blipFill>
                <a:blip r:embed="rId202"/>
                <a:stretch>
                  <a:fillRect/>
                </a:stretch>
              </p:blipFill>
              <p:spPr>
                <a:xfrm>
                  <a:off x="9934167" y="3602782"/>
                  <a:ext cx="280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 name="Freihand 142">
                  <a:extLst>
                    <a:ext uri="{FF2B5EF4-FFF2-40B4-BE49-F238E27FC236}">
                      <a16:creationId xmlns:a16="http://schemas.microsoft.com/office/drawing/2014/main" id="{DC4E2019-0D60-3B9B-7AA7-663C1543F9EE}"/>
                    </a:ext>
                  </a:extLst>
                </p14:cNvPr>
                <p14:cNvContentPartPr/>
                <p14:nvPr/>
              </p14:nvContentPartPr>
              <p14:xfrm>
                <a:off x="10217847" y="3680542"/>
                <a:ext cx="120600" cy="171000"/>
              </p14:xfrm>
            </p:contentPart>
          </mc:Choice>
          <mc:Fallback xmlns="">
            <p:pic>
              <p:nvPicPr>
                <p:cNvPr id="143" name="Freihand 142">
                  <a:extLst>
                    <a:ext uri="{FF2B5EF4-FFF2-40B4-BE49-F238E27FC236}">
                      <a16:creationId xmlns:a16="http://schemas.microsoft.com/office/drawing/2014/main" id="{DC4E2019-0D60-3B9B-7AA7-663C1543F9EE}"/>
                    </a:ext>
                  </a:extLst>
                </p:cNvPr>
                <p:cNvPicPr/>
                <p:nvPr/>
              </p:nvPicPr>
              <p:blipFill>
                <a:blip r:embed="rId204"/>
                <a:stretch>
                  <a:fillRect/>
                </a:stretch>
              </p:blipFill>
              <p:spPr>
                <a:xfrm>
                  <a:off x="10208847" y="3671902"/>
                  <a:ext cx="138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062BC3D6-6CE7-AEE6-F519-333DE8257A96}"/>
                    </a:ext>
                  </a:extLst>
                </p14:cNvPr>
                <p14:cNvContentPartPr/>
                <p14:nvPr/>
              </p14:nvContentPartPr>
              <p14:xfrm>
                <a:off x="10352847" y="3658582"/>
                <a:ext cx="58320" cy="230400"/>
              </p14:xfrm>
            </p:contentPart>
          </mc:Choice>
          <mc:Fallback xmlns="">
            <p:pic>
              <p:nvPicPr>
                <p:cNvPr id="144" name="Freihand 143">
                  <a:extLst>
                    <a:ext uri="{FF2B5EF4-FFF2-40B4-BE49-F238E27FC236}">
                      <a16:creationId xmlns:a16="http://schemas.microsoft.com/office/drawing/2014/main" id="{062BC3D6-6CE7-AEE6-F519-333DE8257A96}"/>
                    </a:ext>
                  </a:extLst>
                </p:cNvPr>
                <p:cNvPicPr/>
                <p:nvPr/>
              </p:nvPicPr>
              <p:blipFill>
                <a:blip r:embed="rId206"/>
                <a:stretch>
                  <a:fillRect/>
                </a:stretch>
              </p:blipFill>
              <p:spPr>
                <a:xfrm>
                  <a:off x="10344207" y="3649942"/>
                  <a:ext cx="75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3B84B037-CE12-943B-FA8A-12DD583254C0}"/>
                    </a:ext>
                  </a:extLst>
                </p14:cNvPr>
                <p14:cNvContentPartPr/>
                <p14:nvPr/>
              </p14:nvContentPartPr>
              <p14:xfrm>
                <a:off x="10485327" y="3739582"/>
                <a:ext cx="164160" cy="81000"/>
              </p14:xfrm>
            </p:contentPart>
          </mc:Choice>
          <mc:Fallback xmlns="">
            <p:pic>
              <p:nvPicPr>
                <p:cNvPr id="145" name="Freihand 144">
                  <a:extLst>
                    <a:ext uri="{FF2B5EF4-FFF2-40B4-BE49-F238E27FC236}">
                      <a16:creationId xmlns:a16="http://schemas.microsoft.com/office/drawing/2014/main" id="{3B84B037-CE12-943B-FA8A-12DD583254C0}"/>
                    </a:ext>
                  </a:extLst>
                </p:cNvPr>
                <p:cNvPicPr/>
                <p:nvPr/>
              </p:nvPicPr>
              <p:blipFill>
                <a:blip r:embed="rId208"/>
                <a:stretch>
                  <a:fillRect/>
                </a:stretch>
              </p:blipFill>
              <p:spPr>
                <a:xfrm>
                  <a:off x="10476687" y="3730942"/>
                  <a:ext cx="181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48772C48-EBE8-4AB0-2A08-66AD53ADB6E5}"/>
                    </a:ext>
                  </a:extLst>
                </p14:cNvPr>
                <p14:cNvContentPartPr/>
                <p14:nvPr/>
              </p14:nvContentPartPr>
              <p14:xfrm>
                <a:off x="10760727" y="3673342"/>
                <a:ext cx="171360" cy="172440"/>
              </p14:xfrm>
            </p:contentPart>
          </mc:Choice>
          <mc:Fallback xmlns="">
            <p:pic>
              <p:nvPicPr>
                <p:cNvPr id="146" name="Freihand 145">
                  <a:extLst>
                    <a:ext uri="{FF2B5EF4-FFF2-40B4-BE49-F238E27FC236}">
                      <a16:creationId xmlns:a16="http://schemas.microsoft.com/office/drawing/2014/main" id="{48772C48-EBE8-4AB0-2A08-66AD53ADB6E5}"/>
                    </a:ext>
                  </a:extLst>
                </p:cNvPr>
                <p:cNvPicPr/>
                <p:nvPr/>
              </p:nvPicPr>
              <p:blipFill>
                <a:blip r:embed="rId210"/>
                <a:stretch>
                  <a:fillRect/>
                </a:stretch>
              </p:blipFill>
              <p:spPr>
                <a:xfrm>
                  <a:off x="10751727" y="3664702"/>
                  <a:ext cx="189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7" name="Freihand 156">
                  <a:extLst>
                    <a:ext uri="{FF2B5EF4-FFF2-40B4-BE49-F238E27FC236}">
                      <a16:creationId xmlns:a16="http://schemas.microsoft.com/office/drawing/2014/main" id="{803E2E47-E0D5-D483-02B1-AC0D4865DBE5}"/>
                    </a:ext>
                  </a:extLst>
                </p14:cNvPr>
                <p14:cNvContentPartPr/>
                <p14:nvPr/>
              </p14:nvContentPartPr>
              <p14:xfrm>
                <a:off x="8224887" y="4098862"/>
                <a:ext cx="36000" cy="89280"/>
              </p14:xfrm>
            </p:contentPart>
          </mc:Choice>
          <mc:Fallback xmlns="">
            <p:pic>
              <p:nvPicPr>
                <p:cNvPr id="157" name="Freihand 156">
                  <a:extLst>
                    <a:ext uri="{FF2B5EF4-FFF2-40B4-BE49-F238E27FC236}">
                      <a16:creationId xmlns:a16="http://schemas.microsoft.com/office/drawing/2014/main" id="{803E2E47-E0D5-D483-02B1-AC0D4865DBE5}"/>
                    </a:ext>
                  </a:extLst>
                </p:cNvPr>
                <p:cNvPicPr/>
                <p:nvPr/>
              </p:nvPicPr>
              <p:blipFill>
                <a:blip r:embed="rId212"/>
                <a:stretch>
                  <a:fillRect/>
                </a:stretch>
              </p:blipFill>
              <p:spPr>
                <a:xfrm>
                  <a:off x="8215887" y="4090222"/>
                  <a:ext cx="53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Freihand 157">
                  <a:extLst>
                    <a:ext uri="{FF2B5EF4-FFF2-40B4-BE49-F238E27FC236}">
                      <a16:creationId xmlns:a16="http://schemas.microsoft.com/office/drawing/2014/main" id="{870951B0-5A6F-B367-3A16-E1080228E1CB}"/>
                    </a:ext>
                  </a:extLst>
                </p14:cNvPr>
                <p14:cNvContentPartPr/>
                <p14:nvPr/>
              </p14:nvContentPartPr>
              <p14:xfrm>
                <a:off x="8279967" y="4075462"/>
                <a:ext cx="15840" cy="99000"/>
              </p14:xfrm>
            </p:contentPart>
          </mc:Choice>
          <mc:Fallback xmlns="">
            <p:pic>
              <p:nvPicPr>
                <p:cNvPr id="158" name="Freihand 157">
                  <a:extLst>
                    <a:ext uri="{FF2B5EF4-FFF2-40B4-BE49-F238E27FC236}">
                      <a16:creationId xmlns:a16="http://schemas.microsoft.com/office/drawing/2014/main" id="{870951B0-5A6F-B367-3A16-E1080228E1CB}"/>
                    </a:ext>
                  </a:extLst>
                </p:cNvPr>
                <p:cNvPicPr/>
                <p:nvPr/>
              </p:nvPicPr>
              <p:blipFill>
                <a:blip r:embed="rId214"/>
                <a:stretch>
                  <a:fillRect/>
                </a:stretch>
              </p:blipFill>
              <p:spPr>
                <a:xfrm>
                  <a:off x="8271327" y="4066462"/>
                  <a:ext cx="33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Freihand 158">
                  <a:extLst>
                    <a:ext uri="{FF2B5EF4-FFF2-40B4-BE49-F238E27FC236}">
                      <a16:creationId xmlns:a16="http://schemas.microsoft.com/office/drawing/2014/main" id="{07AFA746-807F-8A44-BB2C-2F9819FB39CF}"/>
                    </a:ext>
                  </a:extLst>
                </p14:cNvPr>
                <p14:cNvContentPartPr/>
                <p14:nvPr/>
              </p14:nvContentPartPr>
              <p14:xfrm>
                <a:off x="8188167" y="4219462"/>
                <a:ext cx="93240" cy="134640"/>
              </p14:xfrm>
            </p:contentPart>
          </mc:Choice>
          <mc:Fallback xmlns="">
            <p:pic>
              <p:nvPicPr>
                <p:cNvPr id="159" name="Freihand 158">
                  <a:extLst>
                    <a:ext uri="{FF2B5EF4-FFF2-40B4-BE49-F238E27FC236}">
                      <a16:creationId xmlns:a16="http://schemas.microsoft.com/office/drawing/2014/main" id="{07AFA746-807F-8A44-BB2C-2F9819FB39CF}"/>
                    </a:ext>
                  </a:extLst>
                </p:cNvPr>
                <p:cNvPicPr/>
                <p:nvPr/>
              </p:nvPicPr>
              <p:blipFill>
                <a:blip r:embed="rId216"/>
                <a:stretch>
                  <a:fillRect/>
                </a:stretch>
              </p:blipFill>
              <p:spPr>
                <a:xfrm>
                  <a:off x="8179167" y="4210462"/>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1" name="Freihand 160">
                  <a:extLst>
                    <a:ext uri="{FF2B5EF4-FFF2-40B4-BE49-F238E27FC236}">
                      <a16:creationId xmlns:a16="http://schemas.microsoft.com/office/drawing/2014/main" id="{53004F93-A4FB-4452-C716-2EF37671084F}"/>
                    </a:ext>
                  </a:extLst>
                </p14:cNvPr>
                <p14:cNvContentPartPr/>
                <p14:nvPr/>
              </p14:nvContentPartPr>
              <p14:xfrm>
                <a:off x="8594607" y="4023262"/>
                <a:ext cx="57600" cy="103680"/>
              </p14:xfrm>
            </p:contentPart>
          </mc:Choice>
          <mc:Fallback xmlns="">
            <p:pic>
              <p:nvPicPr>
                <p:cNvPr id="161" name="Freihand 160">
                  <a:extLst>
                    <a:ext uri="{FF2B5EF4-FFF2-40B4-BE49-F238E27FC236}">
                      <a16:creationId xmlns:a16="http://schemas.microsoft.com/office/drawing/2014/main" id="{53004F93-A4FB-4452-C716-2EF37671084F}"/>
                    </a:ext>
                  </a:extLst>
                </p:cNvPr>
                <p:cNvPicPr/>
                <p:nvPr/>
              </p:nvPicPr>
              <p:blipFill>
                <a:blip r:embed="rId218"/>
                <a:stretch>
                  <a:fillRect/>
                </a:stretch>
              </p:blipFill>
              <p:spPr>
                <a:xfrm>
                  <a:off x="8585607" y="4014262"/>
                  <a:ext cx="75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2" name="Freihand 161">
                  <a:extLst>
                    <a:ext uri="{FF2B5EF4-FFF2-40B4-BE49-F238E27FC236}">
                      <a16:creationId xmlns:a16="http://schemas.microsoft.com/office/drawing/2014/main" id="{7BBC0D10-2FE9-0A9D-DB91-910D45AA94B1}"/>
                    </a:ext>
                  </a:extLst>
                </p14:cNvPr>
                <p14:cNvContentPartPr/>
                <p14:nvPr/>
              </p14:nvContentPartPr>
              <p14:xfrm>
                <a:off x="8543487" y="4179142"/>
                <a:ext cx="58320" cy="114840"/>
              </p14:xfrm>
            </p:contentPart>
          </mc:Choice>
          <mc:Fallback xmlns="">
            <p:pic>
              <p:nvPicPr>
                <p:cNvPr id="162" name="Freihand 161">
                  <a:extLst>
                    <a:ext uri="{FF2B5EF4-FFF2-40B4-BE49-F238E27FC236}">
                      <a16:creationId xmlns:a16="http://schemas.microsoft.com/office/drawing/2014/main" id="{7BBC0D10-2FE9-0A9D-DB91-910D45AA94B1}"/>
                    </a:ext>
                  </a:extLst>
                </p:cNvPr>
                <p:cNvPicPr/>
                <p:nvPr/>
              </p:nvPicPr>
              <p:blipFill>
                <a:blip r:embed="rId220"/>
                <a:stretch>
                  <a:fillRect/>
                </a:stretch>
              </p:blipFill>
              <p:spPr>
                <a:xfrm>
                  <a:off x="8534487" y="4170142"/>
                  <a:ext cx="75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Freihand 147">
                  <a:extLst>
                    <a:ext uri="{FF2B5EF4-FFF2-40B4-BE49-F238E27FC236}">
                      <a16:creationId xmlns:a16="http://schemas.microsoft.com/office/drawing/2014/main" id="{95E02B4F-FA66-9565-69F9-95C564E92445}"/>
                    </a:ext>
                  </a:extLst>
                </p14:cNvPr>
                <p14:cNvContentPartPr/>
                <p14:nvPr/>
              </p14:nvContentPartPr>
              <p14:xfrm>
                <a:off x="8277807" y="3542302"/>
                <a:ext cx="105120" cy="154080"/>
              </p14:xfrm>
            </p:contentPart>
          </mc:Choice>
          <mc:Fallback xmlns="">
            <p:pic>
              <p:nvPicPr>
                <p:cNvPr id="148" name="Freihand 147">
                  <a:extLst>
                    <a:ext uri="{FF2B5EF4-FFF2-40B4-BE49-F238E27FC236}">
                      <a16:creationId xmlns:a16="http://schemas.microsoft.com/office/drawing/2014/main" id="{95E02B4F-FA66-9565-69F9-95C564E92445}"/>
                    </a:ext>
                  </a:extLst>
                </p:cNvPr>
                <p:cNvPicPr/>
                <p:nvPr/>
              </p:nvPicPr>
              <p:blipFill>
                <a:blip r:embed="rId222"/>
                <a:stretch>
                  <a:fillRect/>
                </a:stretch>
              </p:blipFill>
              <p:spPr>
                <a:xfrm>
                  <a:off x="8269167" y="3533302"/>
                  <a:ext cx="122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Freihand 148">
                  <a:extLst>
                    <a:ext uri="{FF2B5EF4-FFF2-40B4-BE49-F238E27FC236}">
                      <a16:creationId xmlns:a16="http://schemas.microsoft.com/office/drawing/2014/main" id="{206CA05B-90D2-AF61-6BDA-D8CFB02F16B8}"/>
                    </a:ext>
                  </a:extLst>
                </p14:cNvPr>
                <p14:cNvContentPartPr/>
                <p14:nvPr/>
              </p14:nvContentPartPr>
              <p14:xfrm>
                <a:off x="8451687" y="3472822"/>
                <a:ext cx="233280" cy="319320"/>
              </p14:xfrm>
            </p:contentPart>
          </mc:Choice>
          <mc:Fallback xmlns="">
            <p:pic>
              <p:nvPicPr>
                <p:cNvPr id="149" name="Freihand 148">
                  <a:extLst>
                    <a:ext uri="{FF2B5EF4-FFF2-40B4-BE49-F238E27FC236}">
                      <a16:creationId xmlns:a16="http://schemas.microsoft.com/office/drawing/2014/main" id="{206CA05B-90D2-AF61-6BDA-D8CFB02F16B8}"/>
                    </a:ext>
                  </a:extLst>
                </p:cNvPr>
                <p:cNvPicPr/>
                <p:nvPr/>
              </p:nvPicPr>
              <p:blipFill>
                <a:blip r:embed="rId224"/>
                <a:stretch>
                  <a:fillRect/>
                </a:stretch>
              </p:blipFill>
              <p:spPr>
                <a:xfrm>
                  <a:off x="8442687" y="3464182"/>
                  <a:ext cx="2509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Freihand 149">
                  <a:extLst>
                    <a:ext uri="{FF2B5EF4-FFF2-40B4-BE49-F238E27FC236}">
                      <a16:creationId xmlns:a16="http://schemas.microsoft.com/office/drawing/2014/main" id="{FDB349A0-0156-12B4-8DB1-262829BF82B0}"/>
                    </a:ext>
                  </a:extLst>
                </p14:cNvPr>
                <p14:cNvContentPartPr/>
                <p14:nvPr/>
              </p14:nvContentPartPr>
              <p14:xfrm>
                <a:off x="8763447" y="3640582"/>
                <a:ext cx="8280" cy="9360"/>
              </p14:xfrm>
            </p:contentPart>
          </mc:Choice>
          <mc:Fallback xmlns="">
            <p:pic>
              <p:nvPicPr>
                <p:cNvPr id="150" name="Freihand 149">
                  <a:extLst>
                    <a:ext uri="{FF2B5EF4-FFF2-40B4-BE49-F238E27FC236}">
                      <a16:creationId xmlns:a16="http://schemas.microsoft.com/office/drawing/2014/main" id="{FDB349A0-0156-12B4-8DB1-262829BF82B0}"/>
                    </a:ext>
                  </a:extLst>
                </p:cNvPr>
                <p:cNvPicPr/>
                <p:nvPr/>
              </p:nvPicPr>
              <p:blipFill>
                <a:blip r:embed="rId226"/>
                <a:stretch>
                  <a:fillRect/>
                </a:stretch>
              </p:blipFill>
              <p:spPr>
                <a:xfrm>
                  <a:off x="8754447" y="3631582"/>
                  <a:ext cx="25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9969791B-0B75-6551-4D1B-BA02C1BAD778}"/>
                    </a:ext>
                  </a:extLst>
                </p14:cNvPr>
                <p14:cNvContentPartPr/>
                <p14:nvPr/>
              </p14:nvContentPartPr>
              <p14:xfrm>
                <a:off x="8273847" y="3886102"/>
                <a:ext cx="122760" cy="120240"/>
              </p14:xfrm>
            </p:contentPart>
          </mc:Choice>
          <mc:Fallback xmlns="">
            <p:pic>
              <p:nvPicPr>
                <p:cNvPr id="152" name="Freihand 151">
                  <a:extLst>
                    <a:ext uri="{FF2B5EF4-FFF2-40B4-BE49-F238E27FC236}">
                      <a16:creationId xmlns:a16="http://schemas.microsoft.com/office/drawing/2014/main" id="{9969791B-0B75-6551-4D1B-BA02C1BAD778}"/>
                    </a:ext>
                  </a:extLst>
                </p:cNvPr>
                <p:cNvPicPr/>
                <p:nvPr/>
              </p:nvPicPr>
              <p:blipFill>
                <a:blip r:embed="rId228"/>
                <a:stretch>
                  <a:fillRect/>
                </a:stretch>
              </p:blipFill>
              <p:spPr>
                <a:xfrm>
                  <a:off x="8264847" y="3877462"/>
                  <a:ext cx="140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987F4FAE-B5D7-D954-20ED-EA5118053F67}"/>
                    </a:ext>
                  </a:extLst>
                </p14:cNvPr>
                <p14:cNvContentPartPr/>
                <p14:nvPr/>
              </p14:nvContentPartPr>
              <p14:xfrm>
                <a:off x="8426127" y="3922822"/>
                <a:ext cx="132480" cy="73080"/>
              </p14:xfrm>
            </p:contentPart>
          </mc:Choice>
          <mc:Fallback xmlns="">
            <p:pic>
              <p:nvPicPr>
                <p:cNvPr id="153" name="Freihand 152">
                  <a:extLst>
                    <a:ext uri="{FF2B5EF4-FFF2-40B4-BE49-F238E27FC236}">
                      <a16:creationId xmlns:a16="http://schemas.microsoft.com/office/drawing/2014/main" id="{987F4FAE-B5D7-D954-20ED-EA5118053F67}"/>
                    </a:ext>
                  </a:extLst>
                </p:cNvPr>
                <p:cNvPicPr/>
                <p:nvPr/>
              </p:nvPicPr>
              <p:blipFill>
                <a:blip r:embed="rId230"/>
                <a:stretch>
                  <a:fillRect/>
                </a:stretch>
              </p:blipFill>
              <p:spPr>
                <a:xfrm>
                  <a:off x="8417127" y="3914182"/>
                  <a:ext cx="150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4" name="Freihand 153">
                  <a:extLst>
                    <a:ext uri="{FF2B5EF4-FFF2-40B4-BE49-F238E27FC236}">
                      <a16:creationId xmlns:a16="http://schemas.microsoft.com/office/drawing/2014/main" id="{D519E6B0-4673-AA52-F8FA-822BBDA22B35}"/>
                    </a:ext>
                  </a:extLst>
                </p14:cNvPr>
                <p14:cNvContentPartPr/>
                <p14:nvPr/>
              </p14:nvContentPartPr>
              <p14:xfrm>
                <a:off x="8592807" y="3806182"/>
                <a:ext cx="111600" cy="155160"/>
              </p14:xfrm>
            </p:contentPart>
          </mc:Choice>
          <mc:Fallback xmlns="">
            <p:pic>
              <p:nvPicPr>
                <p:cNvPr id="154" name="Freihand 153">
                  <a:extLst>
                    <a:ext uri="{FF2B5EF4-FFF2-40B4-BE49-F238E27FC236}">
                      <a16:creationId xmlns:a16="http://schemas.microsoft.com/office/drawing/2014/main" id="{D519E6B0-4673-AA52-F8FA-822BBDA22B35}"/>
                    </a:ext>
                  </a:extLst>
                </p:cNvPr>
                <p:cNvPicPr/>
                <p:nvPr/>
              </p:nvPicPr>
              <p:blipFill>
                <a:blip r:embed="rId232"/>
                <a:stretch>
                  <a:fillRect/>
                </a:stretch>
              </p:blipFill>
              <p:spPr>
                <a:xfrm>
                  <a:off x="8584167" y="3797182"/>
                  <a:ext cx="129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5" name="Freihand 154">
                  <a:extLst>
                    <a:ext uri="{FF2B5EF4-FFF2-40B4-BE49-F238E27FC236}">
                      <a16:creationId xmlns:a16="http://schemas.microsoft.com/office/drawing/2014/main" id="{884BDF60-1545-BCA1-14E1-F58E8F844224}"/>
                    </a:ext>
                  </a:extLst>
                </p14:cNvPr>
                <p14:cNvContentPartPr/>
                <p14:nvPr/>
              </p14:nvContentPartPr>
              <p14:xfrm>
                <a:off x="8811327" y="3870622"/>
                <a:ext cx="164880" cy="103320"/>
              </p14:xfrm>
            </p:contentPart>
          </mc:Choice>
          <mc:Fallback xmlns="">
            <p:pic>
              <p:nvPicPr>
                <p:cNvPr id="155" name="Freihand 154">
                  <a:extLst>
                    <a:ext uri="{FF2B5EF4-FFF2-40B4-BE49-F238E27FC236}">
                      <a16:creationId xmlns:a16="http://schemas.microsoft.com/office/drawing/2014/main" id="{884BDF60-1545-BCA1-14E1-F58E8F844224}"/>
                    </a:ext>
                  </a:extLst>
                </p:cNvPr>
                <p:cNvPicPr/>
                <p:nvPr/>
              </p:nvPicPr>
              <p:blipFill>
                <a:blip r:embed="rId234"/>
                <a:stretch>
                  <a:fillRect/>
                </a:stretch>
              </p:blipFill>
              <p:spPr>
                <a:xfrm>
                  <a:off x="8802327" y="3861622"/>
                  <a:ext cx="182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4" name="Freihand 163">
                  <a:extLst>
                    <a:ext uri="{FF2B5EF4-FFF2-40B4-BE49-F238E27FC236}">
                      <a16:creationId xmlns:a16="http://schemas.microsoft.com/office/drawing/2014/main" id="{85530190-900F-1505-02D6-A4A0A1CCEB7D}"/>
                    </a:ext>
                  </a:extLst>
                </p14:cNvPr>
                <p14:cNvContentPartPr/>
                <p14:nvPr/>
              </p14:nvContentPartPr>
              <p14:xfrm>
                <a:off x="9181047" y="3116422"/>
                <a:ext cx="275760" cy="65520"/>
              </p14:xfrm>
            </p:contentPart>
          </mc:Choice>
          <mc:Fallback xmlns="">
            <p:pic>
              <p:nvPicPr>
                <p:cNvPr id="164" name="Freihand 163">
                  <a:extLst>
                    <a:ext uri="{FF2B5EF4-FFF2-40B4-BE49-F238E27FC236}">
                      <a16:creationId xmlns:a16="http://schemas.microsoft.com/office/drawing/2014/main" id="{85530190-900F-1505-02D6-A4A0A1CCEB7D}"/>
                    </a:ext>
                  </a:extLst>
                </p:cNvPr>
                <p:cNvPicPr/>
                <p:nvPr/>
              </p:nvPicPr>
              <p:blipFill>
                <a:blip r:embed="rId236"/>
                <a:stretch>
                  <a:fillRect/>
                </a:stretch>
              </p:blipFill>
              <p:spPr>
                <a:xfrm>
                  <a:off x="9172407" y="3107782"/>
                  <a:ext cx="293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5" name="Freihand 164">
                  <a:extLst>
                    <a:ext uri="{FF2B5EF4-FFF2-40B4-BE49-F238E27FC236}">
                      <a16:creationId xmlns:a16="http://schemas.microsoft.com/office/drawing/2014/main" id="{50F34DBA-3DD8-BEF7-A300-146A9D63E6AF}"/>
                    </a:ext>
                  </a:extLst>
                </p14:cNvPr>
                <p14:cNvContentPartPr/>
                <p14:nvPr/>
              </p14:nvContentPartPr>
              <p14:xfrm>
                <a:off x="9016527" y="2999422"/>
                <a:ext cx="271440" cy="213840"/>
              </p14:xfrm>
            </p:contentPart>
          </mc:Choice>
          <mc:Fallback xmlns="">
            <p:pic>
              <p:nvPicPr>
                <p:cNvPr id="165" name="Freihand 164">
                  <a:extLst>
                    <a:ext uri="{FF2B5EF4-FFF2-40B4-BE49-F238E27FC236}">
                      <a16:creationId xmlns:a16="http://schemas.microsoft.com/office/drawing/2014/main" id="{50F34DBA-3DD8-BEF7-A300-146A9D63E6AF}"/>
                    </a:ext>
                  </a:extLst>
                </p:cNvPr>
                <p:cNvPicPr/>
                <p:nvPr/>
              </p:nvPicPr>
              <p:blipFill>
                <a:blip r:embed="rId238"/>
                <a:stretch>
                  <a:fillRect/>
                </a:stretch>
              </p:blipFill>
              <p:spPr>
                <a:xfrm>
                  <a:off x="9007887" y="2990782"/>
                  <a:ext cx="289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 name="Freihand 166">
                  <a:extLst>
                    <a:ext uri="{FF2B5EF4-FFF2-40B4-BE49-F238E27FC236}">
                      <a16:creationId xmlns:a16="http://schemas.microsoft.com/office/drawing/2014/main" id="{09C6D507-9D66-DE7D-9694-0EE3E183CFFF}"/>
                    </a:ext>
                  </a:extLst>
                </p14:cNvPr>
                <p14:cNvContentPartPr/>
                <p14:nvPr/>
              </p14:nvContentPartPr>
              <p14:xfrm>
                <a:off x="7639887" y="2661022"/>
                <a:ext cx="194400" cy="239040"/>
              </p14:xfrm>
            </p:contentPart>
          </mc:Choice>
          <mc:Fallback xmlns="">
            <p:pic>
              <p:nvPicPr>
                <p:cNvPr id="167" name="Freihand 166">
                  <a:extLst>
                    <a:ext uri="{FF2B5EF4-FFF2-40B4-BE49-F238E27FC236}">
                      <a16:creationId xmlns:a16="http://schemas.microsoft.com/office/drawing/2014/main" id="{09C6D507-9D66-DE7D-9694-0EE3E183CFFF}"/>
                    </a:ext>
                  </a:extLst>
                </p:cNvPr>
                <p:cNvPicPr/>
                <p:nvPr/>
              </p:nvPicPr>
              <p:blipFill>
                <a:blip r:embed="rId240"/>
                <a:stretch>
                  <a:fillRect/>
                </a:stretch>
              </p:blipFill>
              <p:spPr>
                <a:xfrm>
                  <a:off x="7630887" y="2652022"/>
                  <a:ext cx="212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 name="Freihand 167">
                  <a:extLst>
                    <a:ext uri="{FF2B5EF4-FFF2-40B4-BE49-F238E27FC236}">
                      <a16:creationId xmlns:a16="http://schemas.microsoft.com/office/drawing/2014/main" id="{456AA71D-349B-37FB-F6DD-9829317A0DB1}"/>
                    </a:ext>
                  </a:extLst>
                </p14:cNvPr>
                <p14:cNvContentPartPr/>
                <p14:nvPr/>
              </p14:nvContentPartPr>
              <p14:xfrm>
                <a:off x="7863807" y="2754622"/>
                <a:ext cx="102600" cy="105840"/>
              </p14:xfrm>
            </p:contentPart>
          </mc:Choice>
          <mc:Fallback xmlns="">
            <p:pic>
              <p:nvPicPr>
                <p:cNvPr id="168" name="Freihand 167">
                  <a:extLst>
                    <a:ext uri="{FF2B5EF4-FFF2-40B4-BE49-F238E27FC236}">
                      <a16:creationId xmlns:a16="http://schemas.microsoft.com/office/drawing/2014/main" id="{456AA71D-349B-37FB-F6DD-9829317A0DB1}"/>
                    </a:ext>
                  </a:extLst>
                </p:cNvPr>
                <p:cNvPicPr/>
                <p:nvPr/>
              </p:nvPicPr>
              <p:blipFill>
                <a:blip r:embed="rId242"/>
                <a:stretch>
                  <a:fillRect/>
                </a:stretch>
              </p:blipFill>
              <p:spPr>
                <a:xfrm>
                  <a:off x="7854807" y="2745982"/>
                  <a:ext cx="120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9" name="Freihand 168">
                  <a:extLst>
                    <a:ext uri="{FF2B5EF4-FFF2-40B4-BE49-F238E27FC236}">
                      <a16:creationId xmlns:a16="http://schemas.microsoft.com/office/drawing/2014/main" id="{274F6F6B-52D7-C556-5D65-CFC221C85AF5}"/>
                    </a:ext>
                  </a:extLst>
                </p14:cNvPr>
                <p14:cNvContentPartPr/>
                <p14:nvPr/>
              </p14:nvContentPartPr>
              <p14:xfrm>
                <a:off x="7978647" y="2759662"/>
                <a:ext cx="91080" cy="78480"/>
              </p14:xfrm>
            </p:contentPart>
          </mc:Choice>
          <mc:Fallback xmlns="">
            <p:pic>
              <p:nvPicPr>
                <p:cNvPr id="169" name="Freihand 168">
                  <a:extLst>
                    <a:ext uri="{FF2B5EF4-FFF2-40B4-BE49-F238E27FC236}">
                      <a16:creationId xmlns:a16="http://schemas.microsoft.com/office/drawing/2014/main" id="{274F6F6B-52D7-C556-5D65-CFC221C85AF5}"/>
                    </a:ext>
                  </a:extLst>
                </p:cNvPr>
                <p:cNvPicPr/>
                <p:nvPr/>
              </p:nvPicPr>
              <p:blipFill>
                <a:blip r:embed="rId244"/>
                <a:stretch>
                  <a:fillRect/>
                </a:stretch>
              </p:blipFill>
              <p:spPr>
                <a:xfrm>
                  <a:off x="7970007" y="2751022"/>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0" name="Freihand 169">
                  <a:extLst>
                    <a:ext uri="{FF2B5EF4-FFF2-40B4-BE49-F238E27FC236}">
                      <a16:creationId xmlns:a16="http://schemas.microsoft.com/office/drawing/2014/main" id="{915F0585-C4FF-669E-4E39-DC513AA98307}"/>
                    </a:ext>
                  </a:extLst>
                </p14:cNvPr>
                <p14:cNvContentPartPr/>
                <p14:nvPr/>
              </p14:nvContentPartPr>
              <p14:xfrm>
                <a:off x="8015007" y="2730862"/>
                <a:ext cx="182880" cy="144360"/>
              </p14:xfrm>
            </p:contentPart>
          </mc:Choice>
          <mc:Fallback xmlns="">
            <p:pic>
              <p:nvPicPr>
                <p:cNvPr id="170" name="Freihand 169">
                  <a:extLst>
                    <a:ext uri="{FF2B5EF4-FFF2-40B4-BE49-F238E27FC236}">
                      <a16:creationId xmlns:a16="http://schemas.microsoft.com/office/drawing/2014/main" id="{915F0585-C4FF-669E-4E39-DC513AA98307}"/>
                    </a:ext>
                  </a:extLst>
                </p:cNvPr>
                <p:cNvPicPr/>
                <p:nvPr/>
              </p:nvPicPr>
              <p:blipFill>
                <a:blip r:embed="rId246"/>
                <a:stretch>
                  <a:fillRect/>
                </a:stretch>
              </p:blipFill>
              <p:spPr>
                <a:xfrm>
                  <a:off x="8006007" y="2721862"/>
                  <a:ext cx="200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1" name="Freihand 170">
                  <a:extLst>
                    <a:ext uri="{FF2B5EF4-FFF2-40B4-BE49-F238E27FC236}">
                      <a16:creationId xmlns:a16="http://schemas.microsoft.com/office/drawing/2014/main" id="{6E5BF23B-7476-4B8F-C95B-3CB08527F5AE}"/>
                    </a:ext>
                  </a:extLst>
                </p14:cNvPr>
                <p14:cNvContentPartPr/>
                <p14:nvPr/>
              </p14:nvContentPartPr>
              <p14:xfrm>
                <a:off x="8253327" y="2666422"/>
                <a:ext cx="143280" cy="179640"/>
              </p14:xfrm>
            </p:contentPart>
          </mc:Choice>
          <mc:Fallback xmlns="">
            <p:pic>
              <p:nvPicPr>
                <p:cNvPr id="171" name="Freihand 170">
                  <a:extLst>
                    <a:ext uri="{FF2B5EF4-FFF2-40B4-BE49-F238E27FC236}">
                      <a16:creationId xmlns:a16="http://schemas.microsoft.com/office/drawing/2014/main" id="{6E5BF23B-7476-4B8F-C95B-3CB08527F5AE}"/>
                    </a:ext>
                  </a:extLst>
                </p:cNvPr>
                <p:cNvPicPr/>
                <p:nvPr/>
              </p:nvPicPr>
              <p:blipFill>
                <a:blip r:embed="rId248"/>
                <a:stretch>
                  <a:fillRect/>
                </a:stretch>
              </p:blipFill>
              <p:spPr>
                <a:xfrm>
                  <a:off x="8244327" y="2657782"/>
                  <a:ext cx="1609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2" name="Freihand 171">
                  <a:extLst>
                    <a:ext uri="{FF2B5EF4-FFF2-40B4-BE49-F238E27FC236}">
                      <a16:creationId xmlns:a16="http://schemas.microsoft.com/office/drawing/2014/main" id="{E8F7160D-1D63-5651-DD38-EDFE4AE522E0}"/>
                    </a:ext>
                  </a:extLst>
                </p14:cNvPr>
                <p14:cNvContentPartPr/>
                <p14:nvPr/>
              </p14:nvContentPartPr>
              <p14:xfrm>
                <a:off x="8400927" y="2743822"/>
                <a:ext cx="105480" cy="106200"/>
              </p14:xfrm>
            </p:contentPart>
          </mc:Choice>
          <mc:Fallback xmlns="">
            <p:pic>
              <p:nvPicPr>
                <p:cNvPr id="172" name="Freihand 171">
                  <a:extLst>
                    <a:ext uri="{FF2B5EF4-FFF2-40B4-BE49-F238E27FC236}">
                      <a16:creationId xmlns:a16="http://schemas.microsoft.com/office/drawing/2014/main" id="{E8F7160D-1D63-5651-DD38-EDFE4AE522E0}"/>
                    </a:ext>
                  </a:extLst>
                </p:cNvPr>
                <p:cNvPicPr/>
                <p:nvPr/>
              </p:nvPicPr>
              <p:blipFill>
                <a:blip r:embed="rId250"/>
                <a:stretch>
                  <a:fillRect/>
                </a:stretch>
              </p:blipFill>
              <p:spPr>
                <a:xfrm>
                  <a:off x="8391927" y="2735182"/>
                  <a:ext cx="123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3" name="Freihand 172">
                  <a:extLst>
                    <a:ext uri="{FF2B5EF4-FFF2-40B4-BE49-F238E27FC236}">
                      <a16:creationId xmlns:a16="http://schemas.microsoft.com/office/drawing/2014/main" id="{C84030CC-4FBB-5BE7-4153-A652DC9FC097}"/>
                    </a:ext>
                  </a:extLst>
                </p14:cNvPr>
                <p14:cNvContentPartPr/>
                <p14:nvPr/>
              </p14:nvContentPartPr>
              <p14:xfrm>
                <a:off x="7606407" y="2985382"/>
                <a:ext cx="319680" cy="143280"/>
              </p14:xfrm>
            </p:contentPart>
          </mc:Choice>
          <mc:Fallback xmlns="">
            <p:pic>
              <p:nvPicPr>
                <p:cNvPr id="173" name="Freihand 172">
                  <a:extLst>
                    <a:ext uri="{FF2B5EF4-FFF2-40B4-BE49-F238E27FC236}">
                      <a16:creationId xmlns:a16="http://schemas.microsoft.com/office/drawing/2014/main" id="{C84030CC-4FBB-5BE7-4153-A652DC9FC097}"/>
                    </a:ext>
                  </a:extLst>
                </p:cNvPr>
                <p:cNvPicPr/>
                <p:nvPr/>
              </p:nvPicPr>
              <p:blipFill>
                <a:blip r:embed="rId252"/>
                <a:stretch>
                  <a:fillRect/>
                </a:stretch>
              </p:blipFill>
              <p:spPr>
                <a:xfrm>
                  <a:off x="7597407" y="2976742"/>
                  <a:ext cx="337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 name="Freihand 173">
                  <a:extLst>
                    <a:ext uri="{FF2B5EF4-FFF2-40B4-BE49-F238E27FC236}">
                      <a16:creationId xmlns:a16="http://schemas.microsoft.com/office/drawing/2014/main" id="{2012D8B6-BED4-92E3-7674-CE3F002C0ED1}"/>
                    </a:ext>
                  </a:extLst>
                </p14:cNvPr>
                <p14:cNvContentPartPr/>
                <p14:nvPr/>
              </p14:nvContentPartPr>
              <p14:xfrm>
                <a:off x="7990887" y="2957662"/>
                <a:ext cx="125640" cy="149040"/>
              </p14:xfrm>
            </p:contentPart>
          </mc:Choice>
          <mc:Fallback xmlns="">
            <p:pic>
              <p:nvPicPr>
                <p:cNvPr id="174" name="Freihand 173">
                  <a:extLst>
                    <a:ext uri="{FF2B5EF4-FFF2-40B4-BE49-F238E27FC236}">
                      <a16:creationId xmlns:a16="http://schemas.microsoft.com/office/drawing/2014/main" id="{2012D8B6-BED4-92E3-7674-CE3F002C0ED1}"/>
                    </a:ext>
                  </a:extLst>
                </p:cNvPr>
                <p:cNvPicPr/>
                <p:nvPr/>
              </p:nvPicPr>
              <p:blipFill>
                <a:blip r:embed="rId254"/>
                <a:stretch>
                  <a:fillRect/>
                </a:stretch>
              </p:blipFill>
              <p:spPr>
                <a:xfrm>
                  <a:off x="7981887" y="2948662"/>
                  <a:ext cx="143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5" name="Freihand 174">
                  <a:extLst>
                    <a:ext uri="{FF2B5EF4-FFF2-40B4-BE49-F238E27FC236}">
                      <a16:creationId xmlns:a16="http://schemas.microsoft.com/office/drawing/2014/main" id="{A792B2BE-ADDE-334B-39C2-8AC3E0027CA0}"/>
                    </a:ext>
                  </a:extLst>
                </p14:cNvPr>
                <p14:cNvContentPartPr/>
                <p14:nvPr/>
              </p14:nvContentPartPr>
              <p14:xfrm>
                <a:off x="8229567" y="2954782"/>
                <a:ext cx="129240" cy="152280"/>
              </p14:xfrm>
            </p:contentPart>
          </mc:Choice>
          <mc:Fallback xmlns="">
            <p:pic>
              <p:nvPicPr>
                <p:cNvPr id="175" name="Freihand 174">
                  <a:extLst>
                    <a:ext uri="{FF2B5EF4-FFF2-40B4-BE49-F238E27FC236}">
                      <a16:creationId xmlns:a16="http://schemas.microsoft.com/office/drawing/2014/main" id="{A792B2BE-ADDE-334B-39C2-8AC3E0027CA0}"/>
                    </a:ext>
                  </a:extLst>
                </p:cNvPr>
                <p:cNvPicPr/>
                <p:nvPr/>
              </p:nvPicPr>
              <p:blipFill>
                <a:blip r:embed="rId256"/>
                <a:stretch>
                  <a:fillRect/>
                </a:stretch>
              </p:blipFill>
              <p:spPr>
                <a:xfrm>
                  <a:off x="8220567" y="2946142"/>
                  <a:ext cx="146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6" name="Freihand 175">
                  <a:extLst>
                    <a:ext uri="{FF2B5EF4-FFF2-40B4-BE49-F238E27FC236}">
                      <a16:creationId xmlns:a16="http://schemas.microsoft.com/office/drawing/2014/main" id="{6DC1AD68-18AD-A69F-DF99-C4CACBCF43C7}"/>
                    </a:ext>
                  </a:extLst>
                </p14:cNvPr>
                <p14:cNvContentPartPr/>
                <p14:nvPr/>
              </p14:nvContentPartPr>
              <p14:xfrm>
                <a:off x="8373567" y="2986102"/>
                <a:ext cx="248760" cy="109440"/>
              </p14:xfrm>
            </p:contentPart>
          </mc:Choice>
          <mc:Fallback xmlns="">
            <p:pic>
              <p:nvPicPr>
                <p:cNvPr id="176" name="Freihand 175">
                  <a:extLst>
                    <a:ext uri="{FF2B5EF4-FFF2-40B4-BE49-F238E27FC236}">
                      <a16:creationId xmlns:a16="http://schemas.microsoft.com/office/drawing/2014/main" id="{6DC1AD68-18AD-A69F-DF99-C4CACBCF43C7}"/>
                    </a:ext>
                  </a:extLst>
                </p:cNvPr>
                <p:cNvPicPr/>
                <p:nvPr/>
              </p:nvPicPr>
              <p:blipFill>
                <a:blip r:embed="rId258"/>
                <a:stretch>
                  <a:fillRect/>
                </a:stretch>
              </p:blipFill>
              <p:spPr>
                <a:xfrm>
                  <a:off x="8364567" y="2977462"/>
                  <a:ext cx="266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3F73F5F1-EA99-FB9D-5450-45209EA03DCA}"/>
                    </a:ext>
                  </a:extLst>
                </p14:cNvPr>
                <p14:cNvContentPartPr/>
                <p14:nvPr/>
              </p14:nvContentPartPr>
              <p14:xfrm>
                <a:off x="7386807" y="3256102"/>
                <a:ext cx="229680" cy="132840"/>
              </p14:xfrm>
            </p:contentPart>
          </mc:Choice>
          <mc:Fallback xmlns="">
            <p:pic>
              <p:nvPicPr>
                <p:cNvPr id="178" name="Freihand 177">
                  <a:extLst>
                    <a:ext uri="{FF2B5EF4-FFF2-40B4-BE49-F238E27FC236}">
                      <a16:creationId xmlns:a16="http://schemas.microsoft.com/office/drawing/2014/main" id="{3F73F5F1-EA99-FB9D-5450-45209EA03DCA}"/>
                    </a:ext>
                  </a:extLst>
                </p:cNvPr>
                <p:cNvPicPr/>
                <p:nvPr/>
              </p:nvPicPr>
              <p:blipFill>
                <a:blip r:embed="rId260"/>
                <a:stretch>
                  <a:fillRect/>
                </a:stretch>
              </p:blipFill>
              <p:spPr>
                <a:xfrm>
                  <a:off x="7377807" y="3247462"/>
                  <a:ext cx="247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9" name="Freihand 178">
                  <a:extLst>
                    <a:ext uri="{FF2B5EF4-FFF2-40B4-BE49-F238E27FC236}">
                      <a16:creationId xmlns:a16="http://schemas.microsoft.com/office/drawing/2014/main" id="{0B992917-980C-02AE-F8BE-8B21989D21BB}"/>
                    </a:ext>
                  </a:extLst>
                </p14:cNvPr>
                <p14:cNvContentPartPr/>
                <p14:nvPr/>
              </p14:nvContentPartPr>
              <p14:xfrm>
                <a:off x="7619007" y="3274102"/>
                <a:ext cx="69120" cy="133560"/>
              </p14:xfrm>
            </p:contentPart>
          </mc:Choice>
          <mc:Fallback xmlns="">
            <p:pic>
              <p:nvPicPr>
                <p:cNvPr id="179" name="Freihand 178">
                  <a:extLst>
                    <a:ext uri="{FF2B5EF4-FFF2-40B4-BE49-F238E27FC236}">
                      <a16:creationId xmlns:a16="http://schemas.microsoft.com/office/drawing/2014/main" id="{0B992917-980C-02AE-F8BE-8B21989D21BB}"/>
                    </a:ext>
                  </a:extLst>
                </p:cNvPr>
                <p:cNvPicPr/>
                <p:nvPr/>
              </p:nvPicPr>
              <p:blipFill>
                <a:blip r:embed="rId262"/>
                <a:stretch>
                  <a:fillRect/>
                </a:stretch>
              </p:blipFill>
              <p:spPr>
                <a:xfrm>
                  <a:off x="7610007" y="3265102"/>
                  <a:ext cx="86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0" name="Freihand 179">
                  <a:extLst>
                    <a:ext uri="{FF2B5EF4-FFF2-40B4-BE49-F238E27FC236}">
                      <a16:creationId xmlns:a16="http://schemas.microsoft.com/office/drawing/2014/main" id="{517DE633-9548-B47C-54FB-43EB470AADE9}"/>
                    </a:ext>
                  </a:extLst>
                </p14:cNvPr>
                <p14:cNvContentPartPr/>
                <p14:nvPr/>
              </p14:nvContentPartPr>
              <p14:xfrm>
                <a:off x="7689927" y="3297142"/>
                <a:ext cx="115920" cy="203400"/>
              </p14:xfrm>
            </p:contentPart>
          </mc:Choice>
          <mc:Fallback xmlns="">
            <p:pic>
              <p:nvPicPr>
                <p:cNvPr id="180" name="Freihand 179">
                  <a:extLst>
                    <a:ext uri="{FF2B5EF4-FFF2-40B4-BE49-F238E27FC236}">
                      <a16:creationId xmlns:a16="http://schemas.microsoft.com/office/drawing/2014/main" id="{517DE633-9548-B47C-54FB-43EB470AADE9}"/>
                    </a:ext>
                  </a:extLst>
                </p:cNvPr>
                <p:cNvPicPr/>
                <p:nvPr/>
              </p:nvPicPr>
              <p:blipFill>
                <a:blip r:embed="rId264"/>
                <a:stretch>
                  <a:fillRect/>
                </a:stretch>
              </p:blipFill>
              <p:spPr>
                <a:xfrm>
                  <a:off x="7680927" y="3288142"/>
                  <a:ext cx="133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1" name="Freihand 180">
                  <a:extLst>
                    <a:ext uri="{FF2B5EF4-FFF2-40B4-BE49-F238E27FC236}">
                      <a16:creationId xmlns:a16="http://schemas.microsoft.com/office/drawing/2014/main" id="{D4D710B6-0923-C01A-0A0D-AD734BC35E38}"/>
                    </a:ext>
                  </a:extLst>
                </p14:cNvPr>
                <p14:cNvContentPartPr/>
                <p14:nvPr/>
              </p14:nvContentPartPr>
              <p14:xfrm>
                <a:off x="7825647" y="3279502"/>
                <a:ext cx="222120" cy="227880"/>
              </p14:xfrm>
            </p:contentPart>
          </mc:Choice>
          <mc:Fallback xmlns="">
            <p:pic>
              <p:nvPicPr>
                <p:cNvPr id="181" name="Freihand 180">
                  <a:extLst>
                    <a:ext uri="{FF2B5EF4-FFF2-40B4-BE49-F238E27FC236}">
                      <a16:creationId xmlns:a16="http://schemas.microsoft.com/office/drawing/2014/main" id="{D4D710B6-0923-C01A-0A0D-AD734BC35E38}"/>
                    </a:ext>
                  </a:extLst>
                </p:cNvPr>
                <p:cNvPicPr/>
                <p:nvPr/>
              </p:nvPicPr>
              <p:blipFill>
                <a:blip r:embed="rId266"/>
                <a:stretch>
                  <a:fillRect/>
                </a:stretch>
              </p:blipFill>
              <p:spPr>
                <a:xfrm>
                  <a:off x="7817007" y="3270502"/>
                  <a:ext cx="239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2" name="Freihand 181">
                  <a:extLst>
                    <a:ext uri="{FF2B5EF4-FFF2-40B4-BE49-F238E27FC236}">
                      <a16:creationId xmlns:a16="http://schemas.microsoft.com/office/drawing/2014/main" id="{6605DFFC-C84C-AC78-9251-2313944FF4E6}"/>
                    </a:ext>
                  </a:extLst>
                </p14:cNvPr>
                <p14:cNvContentPartPr/>
                <p14:nvPr/>
              </p14:nvContentPartPr>
              <p14:xfrm>
                <a:off x="8209407" y="3189862"/>
                <a:ext cx="405000" cy="179280"/>
              </p14:xfrm>
            </p:contentPart>
          </mc:Choice>
          <mc:Fallback xmlns="">
            <p:pic>
              <p:nvPicPr>
                <p:cNvPr id="182" name="Freihand 181">
                  <a:extLst>
                    <a:ext uri="{FF2B5EF4-FFF2-40B4-BE49-F238E27FC236}">
                      <a16:creationId xmlns:a16="http://schemas.microsoft.com/office/drawing/2014/main" id="{6605DFFC-C84C-AC78-9251-2313944FF4E6}"/>
                    </a:ext>
                  </a:extLst>
                </p:cNvPr>
                <p:cNvPicPr/>
                <p:nvPr/>
              </p:nvPicPr>
              <p:blipFill>
                <a:blip r:embed="rId268"/>
                <a:stretch>
                  <a:fillRect/>
                </a:stretch>
              </p:blipFill>
              <p:spPr>
                <a:xfrm>
                  <a:off x="8200407" y="3180862"/>
                  <a:ext cx="422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3" name="Freihand 182">
                  <a:extLst>
                    <a:ext uri="{FF2B5EF4-FFF2-40B4-BE49-F238E27FC236}">
                      <a16:creationId xmlns:a16="http://schemas.microsoft.com/office/drawing/2014/main" id="{64220BF6-EC66-107D-30E2-D7EDE68986A7}"/>
                    </a:ext>
                  </a:extLst>
                </p14:cNvPr>
                <p14:cNvContentPartPr/>
                <p14:nvPr/>
              </p14:nvContentPartPr>
              <p14:xfrm>
                <a:off x="8503527" y="3171142"/>
                <a:ext cx="28080" cy="23400"/>
              </p14:xfrm>
            </p:contentPart>
          </mc:Choice>
          <mc:Fallback xmlns="">
            <p:pic>
              <p:nvPicPr>
                <p:cNvPr id="183" name="Freihand 182">
                  <a:extLst>
                    <a:ext uri="{FF2B5EF4-FFF2-40B4-BE49-F238E27FC236}">
                      <a16:creationId xmlns:a16="http://schemas.microsoft.com/office/drawing/2014/main" id="{64220BF6-EC66-107D-30E2-D7EDE68986A7}"/>
                    </a:ext>
                  </a:extLst>
                </p:cNvPr>
                <p:cNvPicPr/>
                <p:nvPr/>
              </p:nvPicPr>
              <p:blipFill>
                <a:blip r:embed="rId270"/>
                <a:stretch>
                  <a:fillRect/>
                </a:stretch>
              </p:blipFill>
              <p:spPr>
                <a:xfrm>
                  <a:off x="8494887" y="3162502"/>
                  <a:ext cx="45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5" name="Freihand 184">
                  <a:extLst>
                    <a:ext uri="{FF2B5EF4-FFF2-40B4-BE49-F238E27FC236}">
                      <a16:creationId xmlns:a16="http://schemas.microsoft.com/office/drawing/2014/main" id="{DB169AD1-66D5-98FA-52D0-5F7333703C09}"/>
                    </a:ext>
                  </a:extLst>
                </p14:cNvPr>
                <p14:cNvContentPartPr/>
                <p14:nvPr/>
              </p14:nvContentPartPr>
              <p14:xfrm>
                <a:off x="7242447" y="3486502"/>
                <a:ext cx="257400" cy="167760"/>
              </p14:xfrm>
            </p:contentPart>
          </mc:Choice>
          <mc:Fallback xmlns="">
            <p:pic>
              <p:nvPicPr>
                <p:cNvPr id="185" name="Freihand 184">
                  <a:extLst>
                    <a:ext uri="{FF2B5EF4-FFF2-40B4-BE49-F238E27FC236}">
                      <a16:creationId xmlns:a16="http://schemas.microsoft.com/office/drawing/2014/main" id="{DB169AD1-66D5-98FA-52D0-5F7333703C09}"/>
                    </a:ext>
                  </a:extLst>
                </p:cNvPr>
                <p:cNvPicPr/>
                <p:nvPr/>
              </p:nvPicPr>
              <p:blipFill>
                <a:blip r:embed="rId272"/>
                <a:stretch>
                  <a:fillRect/>
                </a:stretch>
              </p:blipFill>
              <p:spPr>
                <a:xfrm>
                  <a:off x="7233807" y="3477862"/>
                  <a:ext cx="275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6" name="Freihand 185">
                  <a:extLst>
                    <a:ext uri="{FF2B5EF4-FFF2-40B4-BE49-F238E27FC236}">
                      <a16:creationId xmlns:a16="http://schemas.microsoft.com/office/drawing/2014/main" id="{9788EF45-3A02-6A46-BF68-01E85C3B59F4}"/>
                    </a:ext>
                  </a:extLst>
                </p14:cNvPr>
                <p14:cNvContentPartPr/>
                <p14:nvPr/>
              </p14:nvContentPartPr>
              <p14:xfrm>
                <a:off x="7534767" y="3503782"/>
                <a:ext cx="88920" cy="151560"/>
              </p14:xfrm>
            </p:contentPart>
          </mc:Choice>
          <mc:Fallback xmlns="">
            <p:pic>
              <p:nvPicPr>
                <p:cNvPr id="186" name="Freihand 185">
                  <a:extLst>
                    <a:ext uri="{FF2B5EF4-FFF2-40B4-BE49-F238E27FC236}">
                      <a16:creationId xmlns:a16="http://schemas.microsoft.com/office/drawing/2014/main" id="{9788EF45-3A02-6A46-BF68-01E85C3B59F4}"/>
                    </a:ext>
                  </a:extLst>
                </p:cNvPr>
                <p:cNvPicPr/>
                <p:nvPr/>
              </p:nvPicPr>
              <p:blipFill>
                <a:blip r:embed="rId274"/>
                <a:stretch>
                  <a:fillRect/>
                </a:stretch>
              </p:blipFill>
              <p:spPr>
                <a:xfrm>
                  <a:off x="7525767" y="3494782"/>
                  <a:ext cx="106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7" name="Freihand 186">
                  <a:extLst>
                    <a:ext uri="{FF2B5EF4-FFF2-40B4-BE49-F238E27FC236}">
                      <a16:creationId xmlns:a16="http://schemas.microsoft.com/office/drawing/2014/main" id="{5D4C240A-896E-8188-2D1A-CB4BBE502E7E}"/>
                    </a:ext>
                  </a:extLst>
                </p14:cNvPr>
                <p14:cNvContentPartPr/>
                <p14:nvPr/>
              </p14:nvContentPartPr>
              <p14:xfrm>
                <a:off x="7622967" y="3469582"/>
                <a:ext cx="150840" cy="207360"/>
              </p14:xfrm>
            </p:contentPart>
          </mc:Choice>
          <mc:Fallback xmlns="">
            <p:pic>
              <p:nvPicPr>
                <p:cNvPr id="187" name="Freihand 186">
                  <a:extLst>
                    <a:ext uri="{FF2B5EF4-FFF2-40B4-BE49-F238E27FC236}">
                      <a16:creationId xmlns:a16="http://schemas.microsoft.com/office/drawing/2014/main" id="{5D4C240A-896E-8188-2D1A-CB4BBE502E7E}"/>
                    </a:ext>
                  </a:extLst>
                </p:cNvPr>
                <p:cNvPicPr/>
                <p:nvPr/>
              </p:nvPicPr>
              <p:blipFill>
                <a:blip r:embed="rId276"/>
                <a:stretch>
                  <a:fillRect/>
                </a:stretch>
              </p:blipFill>
              <p:spPr>
                <a:xfrm>
                  <a:off x="7613967" y="3460942"/>
                  <a:ext cx="168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8" name="Freihand 187">
                  <a:extLst>
                    <a:ext uri="{FF2B5EF4-FFF2-40B4-BE49-F238E27FC236}">
                      <a16:creationId xmlns:a16="http://schemas.microsoft.com/office/drawing/2014/main" id="{18A07AB4-89A8-CBF2-5B99-4DDCC90C4534}"/>
                    </a:ext>
                  </a:extLst>
                </p14:cNvPr>
                <p14:cNvContentPartPr/>
                <p14:nvPr/>
              </p14:nvContentPartPr>
              <p14:xfrm>
                <a:off x="7759047" y="3524662"/>
                <a:ext cx="26280" cy="23400"/>
              </p14:xfrm>
            </p:contentPart>
          </mc:Choice>
          <mc:Fallback xmlns="">
            <p:pic>
              <p:nvPicPr>
                <p:cNvPr id="188" name="Freihand 187">
                  <a:extLst>
                    <a:ext uri="{FF2B5EF4-FFF2-40B4-BE49-F238E27FC236}">
                      <a16:creationId xmlns:a16="http://schemas.microsoft.com/office/drawing/2014/main" id="{18A07AB4-89A8-CBF2-5B99-4DDCC90C4534}"/>
                    </a:ext>
                  </a:extLst>
                </p:cNvPr>
                <p:cNvPicPr/>
                <p:nvPr/>
              </p:nvPicPr>
              <p:blipFill>
                <a:blip r:embed="rId278"/>
                <a:stretch>
                  <a:fillRect/>
                </a:stretch>
              </p:blipFill>
              <p:spPr>
                <a:xfrm>
                  <a:off x="7750047" y="3515662"/>
                  <a:ext cx="43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9" name="Freihand 188">
                  <a:extLst>
                    <a:ext uri="{FF2B5EF4-FFF2-40B4-BE49-F238E27FC236}">
                      <a16:creationId xmlns:a16="http://schemas.microsoft.com/office/drawing/2014/main" id="{9F7F8A6D-9B40-B9BB-98DA-6F1224D86141}"/>
                    </a:ext>
                  </a:extLst>
                </p14:cNvPr>
                <p14:cNvContentPartPr/>
                <p14:nvPr/>
              </p14:nvContentPartPr>
              <p14:xfrm>
                <a:off x="7812327" y="3536542"/>
                <a:ext cx="198360" cy="239040"/>
              </p14:xfrm>
            </p:contentPart>
          </mc:Choice>
          <mc:Fallback xmlns="">
            <p:pic>
              <p:nvPicPr>
                <p:cNvPr id="189" name="Freihand 188">
                  <a:extLst>
                    <a:ext uri="{FF2B5EF4-FFF2-40B4-BE49-F238E27FC236}">
                      <a16:creationId xmlns:a16="http://schemas.microsoft.com/office/drawing/2014/main" id="{9F7F8A6D-9B40-B9BB-98DA-6F1224D86141}"/>
                    </a:ext>
                  </a:extLst>
                </p:cNvPr>
                <p:cNvPicPr/>
                <p:nvPr/>
              </p:nvPicPr>
              <p:blipFill>
                <a:blip r:embed="rId280"/>
                <a:stretch>
                  <a:fillRect/>
                </a:stretch>
              </p:blipFill>
              <p:spPr>
                <a:xfrm>
                  <a:off x="7803327" y="3527542"/>
                  <a:ext cx="2160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0" name="Freihand 189">
                  <a:extLst>
                    <a:ext uri="{FF2B5EF4-FFF2-40B4-BE49-F238E27FC236}">
                      <a16:creationId xmlns:a16="http://schemas.microsoft.com/office/drawing/2014/main" id="{ED161244-472A-F7DD-A92E-3C2FFCB89A61}"/>
                    </a:ext>
                  </a:extLst>
                </p14:cNvPr>
                <p14:cNvContentPartPr/>
                <p14:nvPr/>
              </p14:nvContentPartPr>
              <p14:xfrm>
                <a:off x="8025807" y="3448342"/>
                <a:ext cx="121680" cy="231840"/>
              </p14:xfrm>
            </p:contentPart>
          </mc:Choice>
          <mc:Fallback xmlns="">
            <p:pic>
              <p:nvPicPr>
                <p:cNvPr id="190" name="Freihand 189">
                  <a:extLst>
                    <a:ext uri="{FF2B5EF4-FFF2-40B4-BE49-F238E27FC236}">
                      <a16:creationId xmlns:a16="http://schemas.microsoft.com/office/drawing/2014/main" id="{ED161244-472A-F7DD-A92E-3C2FFCB89A61}"/>
                    </a:ext>
                  </a:extLst>
                </p:cNvPr>
                <p:cNvPicPr/>
                <p:nvPr/>
              </p:nvPicPr>
              <p:blipFill>
                <a:blip r:embed="rId282"/>
                <a:stretch>
                  <a:fillRect/>
                </a:stretch>
              </p:blipFill>
              <p:spPr>
                <a:xfrm>
                  <a:off x="8016807" y="3439702"/>
                  <a:ext cx="139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28" name="Freihand 127">
                  <a:extLst>
                    <a:ext uri="{FF2B5EF4-FFF2-40B4-BE49-F238E27FC236}">
                      <a16:creationId xmlns:a16="http://schemas.microsoft.com/office/drawing/2014/main" id="{3317A61D-5E3A-8625-5CD2-18FADAC48A86}"/>
                    </a:ext>
                  </a:extLst>
                </p14:cNvPr>
                <p14:cNvContentPartPr/>
                <p14:nvPr/>
              </p14:nvContentPartPr>
              <p14:xfrm>
                <a:off x="11118207" y="4050262"/>
                <a:ext cx="96840" cy="21600"/>
              </p14:xfrm>
            </p:contentPart>
          </mc:Choice>
          <mc:Fallback xmlns="">
            <p:pic>
              <p:nvPicPr>
                <p:cNvPr id="128" name="Freihand 127">
                  <a:extLst>
                    <a:ext uri="{FF2B5EF4-FFF2-40B4-BE49-F238E27FC236}">
                      <a16:creationId xmlns:a16="http://schemas.microsoft.com/office/drawing/2014/main" id="{3317A61D-5E3A-8625-5CD2-18FADAC48A86}"/>
                    </a:ext>
                  </a:extLst>
                </p:cNvPr>
                <p:cNvPicPr/>
                <p:nvPr/>
              </p:nvPicPr>
              <p:blipFill>
                <a:blip r:embed="rId284"/>
                <a:stretch>
                  <a:fillRect/>
                </a:stretch>
              </p:blipFill>
              <p:spPr>
                <a:xfrm>
                  <a:off x="11109207" y="4041622"/>
                  <a:ext cx="114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29" name="Freihand 128">
                  <a:extLst>
                    <a:ext uri="{FF2B5EF4-FFF2-40B4-BE49-F238E27FC236}">
                      <a16:creationId xmlns:a16="http://schemas.microsoft.com/office/drawing/2014/main" id="{C8699530-43D9-1C63-7700-8E32C095A2AA}"/>
                    </a:ext>
                  </a:extLst>
                </p14:cNvPr>
                <p14:cNvContentPartPr/>
                <p14:nvPr/>
              </p14:nvContentPartPr>
              <p14:xfrm>
                <a:off x="11203167" y="3518542"/>
                <a:ext cx="49320" cy="501840"/>
              </p14:xfrm>
            </p:contentPart>
          </mc:Choice>
          <mc:Fallback xmlns="">
            <p:pic>
              <p:nvPicPr>
                <p:cNvPr id="129" name="Freihand 128">
                  <a:extLst>
                    <a:ext uri="{FF2B5EF4-FFF2-40B4-BE49-F238E27FC236}">
                      <a16:creationId xmlns:a16="http://schemas.microsoft.com/office/drawing/2014/main" id="{C8699530-43D9-1C63-7700-8E32C095A2AA}"/>
                    </a:ext>
                  </a:extLst>
                </p:cNvPr>
                <p:cNvPicPr/>
                <p:nvPr/>
              </p:nvPicPr>
              <p:blipFill>
                <a:blip r:embed="rId286"/>
                <a:stretch>
                  <a:fillRect/>
                </a:stretch>
              </p:blipFill>
              <p:spPr>
                <a:xfrm>
                  <a:off x="11194527" y="3509542"/>
                  <a:ext cx="669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0" name="Freihand 129">
                  <a:extLst>
                    <a:ext uri="{FF2B5EF4-FFF2-40B4-BE49-F238E27FC236}">
                      <a16:creationId xmlns:a16="http://schemas.microsoft.com/office/drawing/2014/main" id="{0836F2E9-779D-DD2B-E7F2-EFFF78791A54}"/>
                    </a:ext>
                  </a:extLst>
                </p14:cNvPr>
                <p14:cNvContentPartPr/>
                <p14:nvPr/>
              </p14:nvContentPartPr>
              <p14:xfrm>
                <a:off x="11021007" y="3963142"/>
                <a:ext cx="761400" cy="39240"/>
              </p14:xfrm>
            </p:contentPart>
          </mc:Choice>
          <mc:Fallback xmlns="">
            <p:pic>
              <p:nvPicPr>
                <p:cNvPr id="130" name="Freihand 129">
                  <a:extLst>
                    <a:ext uri="{FF2B5EF4-FFF2-40B4-BE49-F238E27FC236}">
                      <a16:creationId xmlns:a16="http://schemas.microsoft.com/office/drawing/2014/main" id="{0836F2E9-779D-DD2B-E7F2-EFFF78791A54}"/>
                    </a:ext>
                  </a:extLst>
                </p:cNvPr>
                <p:cNvPicPr/>
                <p:nvPr/>
              </p:nvPicPr>
              <p:blipFill>
                <a:blip r:embed="rId288"/>
                <a:stretch>
                  <a:fillRect/>
                </a:stretch>
              </p:blipFill>
              <p:spPr>
                <a:xfrm>
                  <a:off x="11012007" y="3954502"/>
                  <a:ext cx="779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1" name="Freihand 130">
                  <a:extLst>
                    <a:ext uri="{FF2B5EF4-FFF2-40B4-BE49-F238E27FC236}">
                      <a16:creationId xmlns:a16="http://schemas.microsoft.com/office/drawing/2014/main" id="{338A84DC-7F6D-2C58-1068-A11417C84597}"/>
                    </a:ext>
                  </a:extLst>
                </p14:cNvPr>
                <p14:cNvContentPartPr/>
                <p14:nvPr/>
              </p14:nvContentPartPr>
              <p14:xfrm>
                <a:off x="11800047" y="3912742"/>
                <a:ext cx="188280" cy="163440"/>
              </p14:xfrm>
            </p:contentPart>
          </mc:Choice>
          <mc:Fallback xmlns="">
            <p:pic>
              <p:nvPicPr>
                <p:cNvPr id="131" name="Freihand 130">
                  <a:extLst>
                    <a:ext uri="{FF2B5EF4-FFF2-40B4-BE49-F238E27FC236}">
                      <a16:creationId xmlns:a16="http://schemas.microsoft.com/office/drawing/2014/main" id="{338A84DC-7F6D-2C58-1068-A11417C84597}"/>
                    </a:ext>
                  </a:extLst>
                </p:cNvPr>
                <p:cNvPicPr/>
                <p:nvPr/>
              </p:nvPicPr>
              <p:blipFill>
                <a:blip r:embed="rId290"/>
                <a:stretch>
                  <a:fillRect/>
                </a:stretch>
              </p:blipFill>
              <p:spPr>
                <a:xfrm>
                  <a:off x="11791407" y="3903742"/>
                  <a:ext cx="205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3" name="Freihand 132">
                  <a:extLst>
                    <a:ext uri="{FF2B5EF4-FFF2-40B4-BE49-F238E27FC236}">
                      <a16:creationId xmlns:a16="http://schemas.microsoft.com/office/drawing/2014/main" id="{F1CE015F-55B4-0403-1423-490AFEF8D5D0}"/>
                    </a:ext>
                  </a:extLst>
                </p14:cNvPr>
                <p14:cNvContentPartPr/>
                <p14:nvPr/>
              </p14:nvContentPartPr>
              <p14:xfrm>
                <a:off x="11127567" y="3377422"/>
                <a:ext cx="179640" cy="165600"/>
              </p14:xfrm>
            </p:contentPart>
          </mc:Choice>
          <mc:Fallback xmlns="">
            <p:pic>
              <p:nvPicPr>
                <p:cNvPr id="133" name="Freihand 132">
                  <a:extLst>
                    <a:ext uri="{FF2B5EF4-FFF2-40B4-BE49-F238E27FC236}">
                      <a16:creationId xmlns:a16="http://schemas.microsoft.com/office/drawing/2014/main" id="{F1CE015F-55B4-0403-1423-490AFEF8D5D0}"/>
                    </a:ext>
                  </a:extLst>
                </p:cNvPr>
                <p:cNvPicPr/>
                <p:nvPr/>
              </p:nvPicPr>
              <p:blipFill>
                <a:blip r:embed="rId292"/>
                <a:stretch>
                  <a:fillRect/>
                </a:stretch>
              </p:blipFill>
              <p:spPr>
                <a:xfrm>
                  <a:off x="11118927" y="3368422"/>
                  <a:ext cx="197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4" name="Freihand 133">
                  <a:extLst>
                    <a:ext uri="{FF2B5EF4-FFF2-40B4-BE49-F238E27FC236}">
                      <a16:creationId xmlns:a16="http://schemas.microsoft.com/office/drawing/2014/main" id="{20976F98-5D41-59E6-401D-080177085B80}"/>
                    </a:ext>
                  </a:extLst>
                </p14:cNvPr>
                <p14:cNvContentPartPr/>
                <p14:nvPr/>
              </p14:nvContentPartPr>
              <p14:xfrm>
                <a:off x="11024967" y="3161422"/>
                <a:ext cx="129240" cy="270720"/>
              </p14:xfrm>
            </p:contentPart>
          </mc:Choice>
          <mc:Fallback xmlns="">
            <p:pic>
              <p:nvPicPr>
                <p:cNvPr id="134" name="Freihand 133">
                  <a:extLst>
                    <a:ext uri="{FF2B5EF4-FFF2-40B4-BE49-F238E27FC236}">
                      <a16:creationId xmlns:a16="http://schemas.microsoft.com/office/drawing/2014/main" id="{20976F98-5D41-59E6-401D-080177085B80}"/>
                    </a:ext>
                  </a:extLst>
                </p:cNvPr>
                <p:cNvPicPr/>
                <p:nvPr/>
              </p:nvPicPr>
              <p:blipFill>
                <a:blip r:embed="rId294"/>
                <a:stretch>
                  <a:fillRect/>
                </a:stretch>
              </p:blipFill>
              <p:spPr>
                <a:xfrm>
                  <a:off x="11015967" y="3152782"/>
                  <a:ext cx="146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5" name="Freihand 134">
                  <a:extLst>
                    <a:ext uri="{FF2B5EF4-FFF2-40B4-BE49-F238E27FC236}">
                      <a16:creationId xmlns:a16="http://schemas.microsoft.com/office/drawing/2014/main" id="{A6F78E03-BFFB-86B0-987A-8536F97AB4AF}"/>
                    </a:ext>
                  </a:extLst>
                </p14:cNvPr>
                <p14:cNvContentPartPr/>
                <p14:nvPr/>
              </p14:nvContentPartPr>
              <p14:xfrm>
                <a:off x="11140167" y="3131542"/>
                <a:ext cx="187200" cy="206280"/>
              </p14:xfrm>
            </p:contentPart>
          </mc:Choice>
          <mc:Fallback xmlns="">
            <p:pic>
              <p:nvPicPr>
                <p:cNvPr id="135" name="Freihand 134">
                  <a:extLst>
                    <a:ext uri="{FF2B5EF4-FFF2-40B4-BE49-F238E27FC236}">
                      <a16:creationId xmlns:a16="http://schemas.microsoft.com/office/drawing/2014/main" id="{A6F78E03-BFFB-86B0-987A-8536F97AB4AF}"/>
                    </a:ext>
                  </a:extLst>
                </p:cNvPr>
                <p:cNvPicPr/>
                <p:nvPr/>
              </p:nvPicPr>
              <p:blipFill>
                <a:blip r:embed="rId296"/>
                <a:stretch>
                  <a:fillRect/>
                </a:stretch>
              </p:blipFill>
              <p:spPr>
                <a:xfrm>
                  <a:off x="11131167" y="3122542"/>
                  <a:ext cx="204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6" name="Freihand 135">
                  <a:extLst>
                    <a:ext uri="{FF2B5EF4-FFF2-40B4-BE49-F238E27FC236}">
                      <a16:creationId xmlns:a16="http://schemas.microsoft.com/office/drawing/2014/main" id="{511553A7-A6BF-3A03-DA99-772222CEC244}"/>
                    </a:ext>
                  </a:extLst>
                </p14:cNvPr>
                <p14:cNvContentPartPr/>
                <p14:nvPr/>
              </p14:nvContentPartPr>
              <p14:xfrm>
                <a:off x="11227287" y="3107062"/>
                <a:ext cx="157680" cy="243000"/>
              </p14:xfrm>
            </p:contentPart>
          </mc:Choice>
          <mc:Fallback xmlns="">
            <p:pic>
              <p:nvPicPr>
                <p:cNvPr id="136" name="Freihand 135">
                  <a:extLst>
                    <a:ext uri="{FF2B5EF4-FFF2-40B4-BE49-F238E27FC236}">
                      <a16:creationId xmlns:a16="http://schemas.microsoft.com/office/drawing/2014/main" id="{511553A7-A6BF-3A03-DA99-772222CEC244}"/>
                    </a:ext>
                  </a:extLst>
                </p:cNvPr>
                <p:cNvPicPr/>
                <p:nvPr/>
              </p:nvPicPr>
              <p:blipFill>
                <a:blip r:embed="rId298"/>
                <a:stretch>
                  <a:fillRect/>
                </a:stretch>
              </p:blipFill>
              <p:spPr>
                <a:xfrm>
                  <a:off x="11218647" y="3098422"/>
                  <a:ext cx="175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8" name="Freihand 137">
                  <a:extLst>
                    <a:ext uri="{FF2B5EF4-FFF2-40B4-BE49-F238E27FC236}">
                      <a16:creationId xmlns:a16="http://schemas.microsoft.com/office/drawing/2014/main" id="{D78272CD-B2F8-3A2E-EA68-AA5139612DB8}"/>
                    </a:ext>
                  </a:extLst>
                </p14:cNvPr>
                <p14:cNvContentPartPr/>
                <p14:nvPr/>
              </p14:nvContentPartPr>
              <p14:xfrm>
                <a:off x="11880327" y="4054582"/>
                <a:ext cx="112680" cy="117360"/>
              </p14:xfrm>
            </p:contentPart>
          </mc:Choice>
          <mc:Fallback xmlns="">
            <p:pic>
              <p:nvPicPr>
                <p:cNvPr id="138" name="Freihand 137">
                  <a:extLst>
                    <a:ext uri="{FF2B5EF4-FFF2-40B4-BE49-F238E27FC236}">
                      <a16:creationId xmlns:a16="http://schemas.microsoft.com/office/drawing/2014/main" id="{D78272CD-B2F8-3A2E-EA68-AA5139612DB8}"/>
                    </a:ext>
                  </a:extLst>
                </p:cNvPr>
                <p:cNvPicPr/>
                <p:nvPr/>
              </p:nvPicPr>
              <p:blipFill>
                <a:blip r:embed="rId300"/>
                <a:stretch>
                  <a:fillRect/>
                </a:stretch>
              </p:blipFill>
              <p:spPr>
                <a:xfrm>
                  <a:off x="11871687" y="4045942"/>
                  <a:ext cx="130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9" name="Freihand 138">
                  <a:extLst>
                    <a:ext uri="{FF2B5EF4-FFF2-40B4-BE49-F238E27FC236}">
                      <a16:creationId xmlns:a16="http://schemas.microsoft.com/office/drawing/2014/main" id="{A5D205F1-211E-EED3-7A5A-3ADFB507CE15}"/>
                    </a:ext>
                  </a:extLst>
                </p14:cNvPr>
                <p14:cNvContentPartPr/>
                <p14:nvPr/>
              </p14:nvContentPartPr>
              <p14:xfrm>
                <a:off x="11884287" y="4052062"/>
                <a:ext cx="92520" cy="86760"/>
              </p14:xfrm>
            </p:contentPart>
          </mc:Choice>
          <mc:Fallback xmlns="">
            <p:pic>
              <p:nvPicPr>
                <p:cNvPr id="139" name="Freihand 138">
                  <a:extLst>
                    <a:ext uri="{FF2B5EF4-FFF2-40B4-BE49-F238E27FC236}">
                      <a16:creationId xmlns:a16="http://schemas.microsoft.com/office/drawing/2014/main" id="{A5D205F1-211E-EED3-7A5A-3ADFB507CE15}"/>
                    </a:ext>
                  </a:extLst>
                </p:cNvPr>
                <p:cNvPicPr/>
                <p:nvPr/>
              </p:nvPicPr>
              <p:blipFill>
                <a:blip r:embed="rId302"/>
                <a:stretch>
                  <a:fillRect/>
                </a:stretch>
              </p:blipFill>
              <p:spPr>
                <a:xfrm>
                  <a:off x="11875287" y="4043422"/>
                  <a:ext cx="110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3" name="Freihand 202">
                  <a:extLst>
                    <a:ext uri="{FF2B5EF4-FFF2-40B4-BE49-F238E27FC236}">
                      <a16:creationId xmlns:a16="http://schemas.microsoft.com/office/drawing/2014/main" id="{863FA45A-47E5-E746-C7D5-8D144C95A861}"/>
                    </a:ext>
                  </a:extLst>
                </p14:cNvPr>
                <p14:cNvContentPartPr/>
                <p14:nvPr/>
              </p14:nvContentPartPr>
              <p14:xfrm>
                <a:off x="11059167" y="3405502"/>
                <a:ext cx="732960" cy="699480"/>
              </p14:xfrm>
            </p:contentPart>
          </mc:Choice>
          <mc:Fallback xmlns="">
            <p:pic>
              <p:nvPicPr>
                <p:cNvPr id="203" name="Freihand 202">
                  <a:extLst>
                    <a:ext uri="{FF2B5EF4-FFF2-40B4-BE49-F238E27FC236}">
                      <a16:creationId xmlns:a16="http://schemas.microsoft.com/office/drawing/2014/main" id="{863FA45A-47E5-E746-C7D5-8D144C95A861}"/>
                    </a:ext>
                  </a:extLst>
                </p:cNvPr>
                <p:cNvPicPr/>
                <p:nvPr/>
              </p:nvPicPr>
              <p:blipFill>
                <a:blip r:embed="rId304"/>
                <a:stretch>
                  <a:fillRect/>
                </a:stretch>
              </p:blipFill>
              <p:spPr>
                <a:xfrm>
                  <a:off x="11050527" y="3396862"/>
                  <a:ext cx="75060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5" name="Freihand 204">
                  <a:extLst>
                    <a:ext uri="{FF2B5EF4-FFF2-40B4-BE49-F238E27FC236}">
                      <a16:creationId xmlns:a16="http://schemas.microsoft.com/office/drawing/2014/main" id="{9A1BCA42-8C7D-FC0C-811C-7B120F37D008}"/>
                    </a:ext>
                  </a:extLst>
                </p14:cNvPr>
                <p14:cNvContentPartPr/>
                <p14:nvPr/>
              </p14:nvContentPartPr>
              <p14:xfrm>
                <a:off x="11557407" y="3077542"/>
                <a:ext cx="115200" cy="219240"/>
              </p14:xfrm>
            </p:contentPart>
          </mc:Choice>
          <mc:Fallback xmlns="">
            <p:pic>
              <p:nvPicPr>
                <p:cNvPr id="205" name="Freihand 204">
                  <a:extLst>
                    <a:ext uri="{FF2B5EF4-FFF2-40B4-BE49-F238E27FC236}">
                      <a16:creationId xmlns:a16="http://schemas.microsoft.com/office/drawing/2014/main" id="{9A1BCA42-8C7D-FC0C-811C-7B120F37D008}"/>
                    </a:ext>
                  </a:extLst>
                </p:cNvPr>
                <p:cNvPicPr/>
                <p:nvPr/>
              </p:nvPicPr>
              <p:blipFill>
                <a:blip r:embed="rId306"/>
                <a:stretch>
                  <a:fillRect/>
                </a:stretch>
              </p:blipFill>
              <p:spPr>
                <a:xfrm>
                  <a:off x="11548407" y="3068542"/>
                  <a:ext cx="132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Freihand 205">
                  <a:extLst>
                    <a:ext uri="{FF2B5EF4-FFF2-40B4-BE49-F238E27FC236}">
                      <a16:creationId xmlns:a16="http://schemas.microsoft.com/office/drawing/2014/main" id="{9F27A483-738B-D472-CF32-D82A7C7FF973}"/>
                    </a:ext>
                  </a:extLst>
                </p14:cNvPr>
                <p14:cNvContentPartPr/>
                <p14:nvPr/>
              </p14:nvContentPartPr>
              <p14:xfrm>
                <a:off x="11698527" y="3033622"/>
                <a:ext cx="41400" cy="169560"/>
              </p14:xfrm>
            </p:contentPart>
          </mc:Choice>
          <mc:Fallback xmlns="">
            <p:pic>
              <p:nvPicPr>
                <p:cNvPr id="206" name="Freihand 205">
                  <a:extLst>
                    <a:ext uri="{FF2B5EF4-FFF2-40B4-BE49-F238E27FC236}">
                      <a16:creationId xmlns:a16="http://schemas.microsoft.com/office/drawing/2014/main" id="{9F27A483-738B-D472-CF32-D82A7C7FF973}"/>
                    </a:ext>
                  </a:extLst>
                </p:cNvPr>
                <p:cNvPicPr/>
                <p:nvPr/>
              </p:nvPicPr>
              <p:blipFill>
                <a:blip r:embed="rId308"/>
                <a:stretch>
                  <a:fillRect/>
                </a:stretch>
              </p:blipFill>
              <p:spPr>
                <a:xfrm>
                  <a:off x="11689887" y="3024982"/>
                  <a:ext cx="59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7" name="Freihand 206">
                  <a:extLst>
                    <a:ext uri="{FF2B5EF4-FFF2-40B4-BE49-F238E27FC236}">
                      <a16:creationId xmlns:a16="http://schemas.microsoft.com/office/drawing/2014/main" id="{BA608B24-AF18-A44A-B92E-C973804CF5AA}"/>
                    </a:ext>
                  </a:extLst>
                </p14:cNvPr>
                <p14:cNvContentPartPr/>
                <p14:nvPr/>
              </p14:nvContentPartPr>
              <p14:xfrm>
                <a:off x="11719047" y="3013102"/>
                <a:ext cx="111240" cy="216360"/>
              </p14:xfrm>
            </p:contentPart>
          </mc:Choice>
          <mc:Fallback xmlns="">
            <p:pic>
              <p:nvPicPr>
                <p:cNvPr id="207" name="Freihand 206">
                  <a:extLst>
                    <a:ext uri="{FF2B5EF4-FFF2-40B4-BE49-F238E27FC236}">
                      <a16:creationId xmlns:a16="http://schemas.microsoft.com/office/drawing/2014/main" id="{BA608B24-AF18-A44A-B92E-C973804CF5AA}"/>
                    </a:ext>
                  </a:extLst>
                </p:cNvPr>
                <p:cNvPicPr/>
                <p:nvPr/>
              </p:nvPicPr>
              <p:blipFill>
                <a:blip r:embed="rId310"/>
                <a:stretch>
                  <a:fillRect/>
                </a:stretch>
              </p:blipFill>
              <p:spPr>
                <a:xfrm>
                  <a:off x="11710407" y="3004102"/>
                  <a:ext cx="128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8" name="Freihand 207">
                  <a:extLst>
                    <a:ext uri="{FF2B5EF4-FFF2-40B4-BE49-F238E27FC236}">
                      <a16:creationId xmlns:a16="http://schemas.microsoft.com/office/drawing/2014/main" id="{74062C9D-24F3-467E-3E18-3ECE2FE04ECC}"/>
                    </a:ext>
                  </a:extLst>
                </p14:cNvPr>
                <p14:cNvContentPartPr/>
                <p14:nvPr/>
              </p14:nvContentPartPr>
              <p14:xfrm>
                <a:off x="11873127" y="3118582"/>
                <a:ext cx="88920" cy="54360"/>
              </p14:xfrm>
            </p:contentPart>
          </mc:Choice>
          <mc:Fallback xmlns="">
            <p:pic>
              <p:nvPicPr>
                <p:cNvPr id="208" name="Freihand 207">
                  <a:extLst>
                    <a:ext uri="{FF2B5EF4-FFF2-40B4-BE49-F238E27FC236}">
                      <a16:creationId xmlns:a16="http://schemas.microsoft.com/office/drawing/2014/main" id="{74062C9D-24F3-467E-3E18-3ECE2FE04ECC}"/>
                    </a:ext>
                  </a:extLst>
                </p:cNvPr>
                <p:cNvPicPr/>
                <p:nvPr/>
              </p:nvPicPr>
              <p:blipFill>
                <a:blip r:embed="rId312"/>
                <a:stretch>
                  <a:fillRect/>
                </a:stretch>
              </p:blipFill>
              <p:spPr>
                <a:xfrm>
                  <a:off x="11864127" y="3109582"/>
                  <a:ext cx="106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9" name="Freihand 208">
                  <a:extLst>
                    <a:ext uri="{FF2B5EF4-FFF2-40B4-BE49-F238E27FC236}">
                      <a16:creationId xmlns:a16="http://schemas.microsoft.com/office/drawing/2014/main" id="{9DB65E75-2F03-F380-4392-C7AD70D97059}"/>
                    </a:ext>
                  </a:extLst>
                </p14:cNvPr>
                <p14:cNvContentPartPr/>
                <p14:nvPr/>
              </p14:nvContentPartPr>
              <p14:xfrm>
                <a:off x="11984367" y="3057742"/>
                <a:ext cx="112680" cy="145440"/>
              </p14:xfrm>
            </p:contentPart>
          </mc:Choice>
          <mc:Fallback xmlns="">
            <p:pic>
              <p:nvPicPr>
                <p:cNvPr id="209" name="Freihand 208">
                  <a:extLst>
                    <a:ext uri="{FF2B5EF4-FFF2-40B4-BE49-F238E27FC236}">
                      <a16:creationId xmlns:a16="http://schemas.microsoft.com/office/drawing/2014/main" id="{9DB65E75-2F03-F380-4392-C7AD70D97059}"/>
                    </a:ext>
                  </a:extLst>
                </p:cNvPr>
                <p:cNvPicPr/>
                <p:nvPr/>
              </p:nvPicPr>
              <p:blipFill>
                <a:blip r:embed="rId314"/>
                <a:stretch>
                  <a:fillRect/>
                </a:stretch>
              </p:blipFill>
              <p:spPr>
                <a:xfrm>
                  <a:off x="11975727" y="3048742"/>
                  <a:ext cx="130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9CA09011-94AC-2CFD-B20D-8007873C2086}"/>
                    </a:ext>
                  </a:extLst>
                </p14:cNvPr>
                <p14:cNvContentPartPr/>
                <p14:nvPr/>
              </p14:nvContentPartPr>
              <p14:xfrm>
                <a:off x="5614167" y="1005742"/>
                <a:ext cx="123840" cy="101880"/>
              </p14:xfrm>
            </p:contentPart>
          </mc:Choice>
          <mc:Fallback xmlns="">
            <p:pic>
              <p:nvPicPr>
                <p:cNvPr id="194" name="Freihand 193">
                  <a:extLst>
                    <a:ext uri="{FF2B5EF4-FFF2-40B4-BE49-F238E27FC236}">
                      <a16:creationId xmlns:a16="http://schemas.microsoft.com/office/drawing/2014/main" id="{9CA09011-94AC-2CFD-B20D-8007873C2086}"/>
                    </a:ext>
                  </a:extLst>
                </p:cNvPr>
                <p:cNvPicPr/>
                <p:nvPr/>
              </p:nvPicPr>
              <p:blipFill>
                <a:blip r:embed="rId316"/>
                <a:stretch>
                  <a:fillRect/>
                </a:stretch>
              </p:blipFill>
              <p:spPr>
                <a:xfrm>
                  <a:off x="5605167" y="996742"/>
                  <a:ext cx="141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CE0DFB17-5705-6ED6-92FD-6DE5C8D58713}"/>
                    </a:ext>
                  </a:extLst>
                </p14:cNvPr>
                <p14:cNvContentPartPr/>
                <p14:nvPr/>
              </p14:nvContentPartPr>
              <p14:xfrm>
                <a:off x="5651247" y="969022"/>
                <a:ext cx="162360" cy="312480"/>
              </p14:xfrm>
            </p:contentPart>
          </mc:Choice>
          <mc:Fallback xmlns="">
            <p:pic>
              <p:nvPicPr>
                <p:cNvPr id="195" name="Freihand 194">
                  <a:extLst>
                    <a:ext uri="{FF2B5EF4-FFF2-40B4-BE49-F238E27FC236}">
                      <a16:creationId xmlns:a16="http://schemas.microsoft.com/office/drawing/2014/main" id="{CE0DFB17-5705-6ED6-92FD-6DE5C8D58713}"/>
                    </a:ext>
                  </a:extLst>
                </p:cNvPr>
                <p:cNvPicPr/>
                <p:nvPr/>
              </p:nvPicPr>
              <p:blipFill>
                <a:blip r:embed="rId318"/>
                <a:stretch>
                  <a:fillRect/>
                </a:stretch>
              </p:blipFill>
              <p:spPr>
                <a:xfrm>
                  <a:off x="5642247" y="960382"/>
                  <a:ext cx="1800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Freihand 196">
                  <a:extLst>
                    <a:ext uri="{FF2B5EF4-FFF2-40B4-BE49-F238E27FC236}">
                      <a16:creationId xmlns:a16="http://schemas.microsoft.com/office/drawing/2014/main" id="{6E4EE6D5-E455-796E-EBA7-9E70F2063585}"/>
                    </a:ext>
                  </a:extLst>
                </p14:cNvPr>
                <p14:cNvContentPartPr/>
                <p14:nvPr/>
              </p14:nvContentPartPr>
              <p14:xfrm>
                <a:off x="5939607" y="1027702"/>
                <a:ext cx="142560" cy="23040"/>
              </p14:xfrm>
            </p:contentPart>
          </mc:Choice>
          <mc:Fallback xmlns="">
            <p:pic>
              <p:nvPicPr>
                <p:cNvPr id="197" name="Freihand 196">
                  <a:extLst>
                    <a:ext uri="{FF2B5EF4-FFF2-40B4-BE49-F238E27FC236}">
                      <a16:creationId xmlns:a16="http://schemas.microsoft.com/office/drawing/2014/main" id="{6E4EE6D5-E455-796E-EBA7-9E70F2063585}"/>
                    </a:ext>
                  </a:extLst>
                </p:cNvPr>
                <p:cNvPicPr/>
                <p:nvPr/>
              </p:nvPicPr>
              <p:blipFill>
                <a:blip r:embed="rId320"/>
                <a:stretch>
                  <a:fillRect/>
                </a:stretch>
              </p:blipFill>
              <p:spPr>
                <a:xfrm>
                  <a:off x="5930607" y="1019062"/>
                  <a:ext cx="160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8" name="Freihand 197">
                  <a:extLst>
                    <a:ext uri="{FF2B5EF4-FFF2-40B4-BE49-F238E27FC236}">
                      <a16:creationId xmlns:a16="http://schemas.microsoft.com/office/drawing/2014/main" id="{E92F354F-1D13-6420-24D7-5D3E3C47A19F}"/>
                    </a:ext>
                  </a:extLst>
                </p14:cNvPr>
                <p14:cNvContentPartPr/>
                <p14:nvPr/>
              </p14:nvContentPartPr>
              <p14:xfrm>
                <a:off x="5945727" y="1101142"/>
                <a:ext cx="133920" cy="28080"/>
              </p14:xfrm>
            </p:contentPart>
          </mc:Choice>
          <mc:Fallback xmlns="">
            <p:pic>
              <p:nvPicPr>
                <p:cNvPr id="198" name="Freihand 197">
                  <a:extLst>
                    <a:ext uri="{FF2B5EF4-FFF2-40B4-BE49-F238E27FC236}">
                      <a16:creationId xmlns:a16="http://schemas.microsoft.com/office/drawing/2014/main" id="{E92F354F-1D13-6420-24D7-5D3E3C47A19F}"/>
                    </a:ext>
                  </a:extLst>
                </p:cNvPr>
                <p:cNvPicPr/>
                <p:nvPr/>
              </p:nvPicPr>
              <p:blipFill>
                <a:blip r:embed="rId322"/>
                <a:stretch>
                  <a:fillRect/>
                </a:stretch>
              </p:blipFill>
              <p:spPr>
                <a:xfrm>
                  <a:off x="5937087" y="1092142"/>
                  <a:ext cx="151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9" name="Freihand 198">
                  <a:extLst>
                    <a:ext uri="{FF2B5EF4-FFF2-40B4-BE49-F238E27FC236}">
                      <a16:creationId xmlns:a16="http://schemas.microsoft.com/office/drawing/2014/main" id="{6C2FCFAA-E5D9-8335-666C-3DFB9DE9A78A}"/>
                    </a:ext>
                  </a:extLst>
                </p14:cNvPr>
                <p14:cNvContentPartPr/>
                <p14:nvPr/>
              </p14:nvContentPartPr>
              <p14:xfrm>
                <a:off x="5860767" y="809902"/>
                <a:ext cx="27720" cy="138960"/>
              </p14:xfrm>
            </p:contentPart>
          </mc:Choice>
          <mc:Fallback xmlns="">
            <p:pic>
              <p:nvPicPr>
                <p:cNvPr id="199" name="Freihand 198">
                  <a:extLst>
                    <a:ext uri="{FF2B5EF4-FFF2-40B4-BE49-F238E27FC236}">
                      <a16:creationId xmlns:a16="http://schemas.microsoft.com/office/drawing/2014/main" id="{6C2FCFAA-E5D9-8335-666C-3DFB9DE9A78A}"/>
                    </a:ext>
                  </a:extLst>
                </p:cNvPr>
                <p:cNvPicPr/>
                <p:nvPr/>
              </p:nvPicPr>
              <p:blipFill>
                <a:blip r:embed="rId324"/>
                <a:stretch>
                  <a:fillRect/>
                </a:stretch>
              </p:blipFill>
              <p:spPr>
                <a:xfrm>
                  <a:off x="5851767" y="801262"/>
                  <a:ext cx="45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0" name="Freihand 199">
                  <a:extLst>
                    <a:ext uri="{FF2B5EF4-FFF2-40B4-BE49-F238E27FC236}">
                      <a16:creationId xmlns:a16="http://schemas.microsoft.com/office/drawing/2014/main" id="{638387C1-2FB5-6669-3B7A-F57F673D8D2E}"/>
                    </a:ext>
                  </a:extLst>
                </p14:cNvPr>
                <p14:cNvContentPartPr/>
                <p14:nvPr/>
              </p14:nvContentPartPr>
              <p14:xfrm>
                <a:off x="5808927" y="810982"/>
                <a:ext cx="171360" cy="120600"/>
              </p14:xfrm>
            </p:contentPart>
          </mc:Choice>
          <mc:Fallback xmlns="">
            <p:pic>
              <p:nvPicPr>
                <p:cNvPr id="200" name="Freihand 199">
                  <a:extLst>
                    <a:ext uri="{FF2B5EF4-FFF2-40B4-BE49-F238E27FC236}">
                      <a16:creationId xmlns:a16="http://schemas.microsoft.com/office/drawing/2014/main" id="{638387C1-2FB5-6669-3B7A-F57F673D8D2E}"/>
                    </a:ext>
                  </a:extLst>
                </p:cNvPr>
                <p:cNvPicPr/>
                <p:nvPr/>
              </p:nvPicPr>
              <p:blipFill>
                <a:blip r:embed="rId326"/>
                <a:stretch>
                  <a:fillRect/>
                </a:stretch>
              </p:blipFill>
              <p:spPr>
                <a:xfrm>
                  <a:off x="5800287" y="802342"/>
                  <a:ext cx="189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1" name="Freihand 200">
                  <a:extLst>
                    <a:ext uri="{FF2B5EF4-FFF2-40B4-BE49-F238E27FC236}">
                      <a16:creationId xmlns:a16="http://schemas.microsoft.com/office/drawing/2014/main" id="{D83E114B-6720-E8E9-82E3-5B35BE6EB15C}"/>
                    </a:ext>
                  </a:extLst>
                </p14:cNvPr>
                <p14:cNvContentPartPr/>
                <p14:nvPr/>
              </p14:nvContentPartPr>
              <p14:xfrm>
                <a:off x="6263607" y="938422"/>
                <a:ext cx="144720" cy="257400"/>
              </p14:xfrm>
            </p:contentPart>
          </mc:Choice>
          <mc:Fallback xmlns="">
            <p:pic>
              <p:nvPicPr>
                <p:cNvPr id="201" name="Freihand 200">
                  <a:extLst>
                    <a:ext uri="{FF2B5EF4-FFF2-40B4-BE49-F238E27FC236}">
                      <a16:creationId xmlns:a16="http://schemas.microsoft.com/office/drawing/2014/main" id="{D83E114B-6720-E8E9-82E3-5B35BE6EB15C}"/>
                    </a:ext>
                  </a:extLst>
                </p:cNvPr>
                <p:cNvPicPr/>
                <p:nvPr/>
              </p:nvPicPr>
              <p:blipFill>
                <a:blip r:embed="rId328"/>
                <a:stretch>
                  <a:fillRect/>
                </a:stretch>
              </p:blipFill>
              <p:spPr>
                <a:xfrm>
                  <a:off x="6254967" y="929782"/>
                  <a:ext cx="162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 name="Freihand 4">
                  <a:extLst>
                    <a:ext uri="{FF2B5EF4-FFF2-40B4-BE49-F238E27FC236}">
                      <a16:creationId xmlns:a16="http://schemas.microsoft.com/office/drawing/2014/main" id="{646F4EEE-D76D-B058-EE98-9D7C4E42F706}"/>
                    </a:ext>
                  </a:extLst>
                </p14:cNvPr>
                <p14:cNvContentPartPr/>
                <p14:nvPr/>
              </p14:nvContentPartPr>
              <p14:xfrm>
                <a:off x="8547807" y="590302"/>
                <a:ext cx="131760" cy="108720"/>
              </p14:xfrm>
            </p:contentPart>
          </mc:Choice>
          <mc:Fallback xmlns="">
            <p:pic>
              <p:nvPicPr>
                <p:cNvPr id="5" name="Freihand 4">
                  <a:extLst>
                    <a:ext uri="{FF2B5EF4-FFF2-40B4-BE49-F238E27FC236}">
                      <a16:creationId xmlns:a16="http://schemas.microsoft.com/office/drawing/2014/main" id="{646F4EEE-D76D-B058-EE98-9D7C4E42F706}"/>
                    </a:ext>
                  </a:extLst>
                </p:cNvPr>
                <p:cNvPicPr/>
                <p:nvPr/>
              </p:nvPicPr>
              <p:blipFill>
                <a:blip r:embed="rId330"/>
                <a:stretch>
                  <a:fillRect/>
                </a:stretch>
              </p:blipFill>
              <p:spPr>
                <a:xfrm>
                  <a:off x="8539167" y="581662"/>
                  <a:ext cx="149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0" name="Freihand 9">
                  <a:extLst>
                    <a:ext uri="{FF2B5EF4-FFF2-40B4-BE49-F238E27FC236}">
                      <a16:creationId xmlns:a16="http://schemas.microsoft.com/office/drawing/2014/main" id="{CB8085EA-B59F-9F87-ACE4-641AF6CAF452}"/>
                    </a:ext>
                  </a:extLst>
                </p14:cNvPr>
                <p14:cNvContentPartPr/>
                <p14:nvPr/>
              </p14:nvContentPartPr>
              <p14:xfrm>
                <a:off x="8628807" y="565462"/>
                <a:ext cx="135000" cy="270720"/>
              </p14:xfrm>
            </p:contentPart>
          </mc:Choice>
          <mc:Fallback xmlns="">
            <p:pic>
              <p:nvPicPr>
                <p:cNvPr id="10" name="Freihand 9">
                  <a:extLst>
                    <a:ext uri="{FF2B5EF4-FFF2-40B4-BE49-F238E27FC236}">
                      <a16:creationId xmlns:a16="http://schemas.microsoft.com/office/drawing/2014/main" id="{CB8085EA-B59F-9F87-ACE4-641AF6CAF452}"/>
                    </a:ext>
                  </a:extLst>
                </p:cNvPr>
                <p:cNvPicPr/>
                <p:nvPr/>
              </p:nvPicPr>
              <p:blipFill>
                <a:blip r:embed="rId332"/>
                <a:stretch>
                  <a:fillRect/>
                </a:stretch>
              </p:blipFill>
              <p:spPr>
                <a:xfrm>
                  <a:off x="8620167" y="556462"/>
                  <a:ext cx="1526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 name="Freihand 12">
                  <a:extLst>
                    <a:ext uri="{FF2B5EF4-FFF2-40B4-BE49-F238E27FC236}">
                      <a16:creationId xmlns:a16="http://schemas.microsoft.com/office/drawing/2014/main" id="{EB6F06ED-F2F3-4ED5-69BD-000615FC4902}"/>
                    </a:ext>
                  </a:extLst>
                </p14:cNvPr>
                <p14:cNvContentPartPr/>
                <p14:nvPr/>
              </p14:nvContentPartPr>
              <p14:xfrm>
                <a:off x="8873607" y="460342"/>
                <a:ext cx="29880" cy="141840"/>
              </p14:xfrm>
            </p:contentPart>
          </mc:Choice>
          <mc:Fallback xmlns="">
            <p:pic>
              <p:nvPicPr>
                <p:cNvPr id="13" name="Freihand 12">
                  <a:extLst>
                    <a:ext uri="{FF2B5EF4-FFF2-40B4-BE49-F238E27FC236}">
                      <a16:creationId xmlns:a16="http://schemas.microsoft.com/office/drawing/2014/main" id="{EB6F06ED-F2F3-4ED5-69BD-000615FC4902}"/>
                    </a:ext>
                  </a:extLst>
                </p:cNvPr>
                <p:cNvPicPr/>
                <p:nvPr/>
              </p:nvPicPr>
              <p:blipFill>
                <a:blip r:embed="rId334"/>
                <a:stretch>
                  <a:fillRect/>
                </a:stretch>
              </p:blipFill>
              <p:spPr>
                <a:xfrm>
                  <a:off x="8864607" y="451342"/>
                  <a:ext cx="47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 name="Freihand 13">
                  <a:extLst>
                    <a:ext uri="{FF2B5EF4-FFF2-40B4-BE49-F238E27FC236}">
                      <a16:creationId xmlns:a16="http://schemas.microsoft.com/office/drawing/2014/main" id="{7F208CF6-EC50-7490-F4D2-5B62A65CCD71}"/>
                    </a:ext>
                  </a:extLst>
                </p14:cNvPr>
                <p14:cNvContentPartPr/>
                <p14:nvPr/>
              </p14:nvContentPartPr>
              <p14:xfrm>
                <a:off x="8798727" y="444862"/>
                <a:ext cx="189720" cy="150480"/>
              </p14:xfrm>
            </p:contentPart>
          </mc:Choice>
          <mc:Fallback xmlns="">
            <p:pic>
              <p:nvPicPr>
                <p:cNvPr id="14" name="Freihand 13">
                  <a:extLst>
                    <a:ext uri="{FF2B5EF4-FFF2-40B4-BE49-F238E27FC236}">
                      <a16:creationId xmlns:a16="http://schemas.microsoft.com/office/drawing/2014/main" id="{7F208CF6-EC50-7490-F4D2-5B62A65CCD71}"/>
                    </a:ext>
                  </a:extLst>
                </p:cNvPr>
                <p:cNvPicPr/>
                <p:nvPr/>
              </p:nvPicPr>
              <p:blipFill>
                <a:blip r:embed="rId336"/>
                <a:stretch>
                  <a:fillRect/>
                </a:stretch>
              </p:blipFill>
              <p:spPr>
                <a:xfrm>
                  <a:off x="8789727" y="436222"/>
                  <a:ext cx="207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5" name="Freihand 14">
                  <a:extLst>
                    <a:ext uri="{FF2B5EF4-FFF2-40B4-BE49-F238E27FC236}">
                      <a16:creationId xmlns:a16="http://schemas.microsoft.com/office/drawing/2014/main" id="{F57E1DE3-841C-11FB-22CD-6CE830B80A22}"/>
                    </a:ext>
                  </a:extLst>
                </p14:cNvPr>
                <p14:cNvContentPartPr/>
                <p14:nvPr/>
              </p14:nvContentPartPr>
              <p14:xfrm>
                <a:off x="9040287" y="645382"/>
                <a:ext cx="193320" cy="62280"/>
              </p14:xfrm>
            </p:contentPart>
          </mc:Choice>
          <mc:Fallback xmlns="">
            <p:pic>
              <p:nvPicPr>
                <p:cNvPr id="15" name="Freihand 14">
                  <a:extLst>
                    <a:ext uri="{FF2B5EF4-FFF2-40B4-BE49-F238E27FC236}">
                      <a16:creationId xmlns:a16="http://schemas.microsoft.com/office/drawing/2014/main" id="{F57E1DE3-841C-11FB-22CD-6CE830B80A22}"/>
                    </a:ext>
                  </a:extLst>
                </p:cNvPr>
                <p:cNvPicPr/>
                <p:nvPr/>
              </p:nvPicPr>
              <p:blipFill>
                <a:blip r:embed="rId338"/>
                <a:stretch>
                  <a:fillRect/>
                </a:stretch>
              </p:blipFill>
              <p:spPr>
                <a:xfrm>
                  <a:off x="9031647" y="636742"/>
                  <a:ext cx="210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Freihand 212">
                  <a:extLst>
                    <a:ext uri="{FF2B5EF4-FFF2-40B4-BE49-F238E27FC236}">
                      <a16:creationId xmlns:a16="http://schemas.microsoft.com/office/drawing/2014/main" id="{9947FE68-51F0-2EDA-6CDE-106FF4609AC6}"/>
                    </a:ext>
                  </a:extLst>
                </p14:cNvPr>
                <p14:cNvContentPartPr/>
                <p14:nvPr/>
              </p14:nvContentPartPr>
              <p14:xfrm>
                <a:off x="6596967" y="884422"/>
                <a:ext cx="119160" cy="146520"/>
              </p14:xfrm>
            </p:contentPart>
          </mc:Choice>
          <mc:Fallback xmlns="">
            <p:pic>
              <p:nvPicPr>
                <p:cNvPr id="213" name="Freihand 212">
                  <a:extLst>
                    <a:ext uri="{FF2B5EF4-FFF2-40B4-BE49-F238E27FC236}">
                      <a16:creationId xmlns:a16="http://schemas.microsoft.com/office/drawing/2014/main" id="{9947FE68-51F0-2EDA-6CDE-106FF4609AC6}"/>
                    </a:ext>
                  </a:extLst>
                </p:cNvPr>
                <p:cNvPicPr/>
                <p:nvPr/>
              </p:nvPicPr>
              <p:blipFill>
                <a:blip r:embed="rId340"/>
                <a:stretch>
                  <a:fillRect/>
                </a:stretch>
              </p:blipFill>
              <p:spPr>
                <a:xfrm>
                  <a:off x="6587967" y="875782"/>
                  <a:ext cx="136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Freihand 213">
                  <a:extLst>
                    <a:ext uri="{FF2B5EF4-FFF2-40B4-BE49-F238E27FC236}">
                      <a16:creationId xmlns:a16="http://schemas.microsoft.com/office/drawing/2014/main" id="{228BAF95-9A94-4819-6599-9ADE992C31A9}"/>
                    </a:ext>
                  </a:extLst>
                </p14:cNvPr>
                <p14:cNvContentPartPr/>
                <p14:nvPr/>
              </p14:nvContentPartPr>
              <p14:xfrm>
                <a:off x="6758967" y="837982"/>
                <a:ext cx="160920" cy="152640"/>
              </p14:xfrm>
            </p:contentPart>
          </mc:Choice>
          <mc:Fallback xmlns="">
            <p:pic>
              <p:nvPicPr>
                <p:cNvPr id="214" name="Freihand 213">
                  <a:extLst>
                    <a:ext uri="{FF2B5EF4-FFF2-40B4-BE49-F238E27FC236}">
                      <a16:creationId xmlns:a16="http://schemas.microsoft.com/office/drawing/2014/main" id="{228BAF95-9A94-4819-6599-9ADE992C31A9}"/>
                    </a:ext>
                  </a:extLst>
                </p:cNvPr>
                <p:cNvPicPr/>
                <p:nvPr/>
              </p:nvPicPr>
              <p:blipFill>
                <a:blip r:embed="rId342"/>
                <a:stretch>
                  <a:fillRect/>
                </a:stretch>
              </p:blipFill>
              <p:spPr>
                <a:xfrm>
                  <a:off x="6750327" y="828982"/>
                  <a:ext cx="178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Freihand 214">
                  <a:extLst>
                    <a:ext uri="{FF2B5EF4-FFF2-40B4-BE49-F238E27FC236}">
                      <a16:creationId xmlns:a16="http://schemas.microsoft.com/office/drawing/2014/main" id="{985D7BCA-D722-5FBA-EAC5-0948137533CE}"/>
                    </a:ext>
                  </a:extLst>
                </p14:cNvPr>
                <p14:cNvContentPartPr/>
                <p14:nvPr/>
              </p14:nvContentPartPr>
              <p14:xfrm>
                <a:off x="6913047" y="775702"/>
                <a:ext cx="231480" cy="180360"/>
              </p14:xfrm>
            </p:contentPart>
          </mc:Choice>
          <mc:Fallback xmlns="">
            <p:pic>
              <p:nvPicPr>
                <p:cNvPr id="215" name="Freihand 214">
                  <a:extLst>
                    <a:ext uri="{FF2B5EF4-FFF2-40B4-BE49-F238E27FC236}">
                      <a16:creationId xmlns:a16="http://schemas.microsoft.com/office/drawing/2014/main" id="{985D7BCA-D722-5FBA-EAC5-0948137533CE}"/>
                    </a:ext>
                  </a:extLst>
                </p:cNvPr>
                <p:cNvPicPr/>
                <p:nvPr/>
              </p:nvPicPr>
              <p:blipFill>
                <a:blip r:embed="rId344"/>
                <a:stretch>
                  <a:fillRect/>
                </a:stretch>
              </p:blipFill>
              <p:spPr>
                <a:xfrm>
                  <a:off x="6904047" y="766702"/>
                  <a:ext cx="249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Freihand 215">
                  <a:extLst>
                    <a:ext uri="{FF2B5EF4-FFF2-40B4-BE49-F238E27FC236}">
                      <a16:creationId xmlns:a16="http://schemas.microsoft.com/office/drawing/2014/main" id="{9F1A278A-5361-EBFF-2228-FD0A40A76CB5}"/>
                    </a:ext>
                  </a:extLst>
                </p14:cNvPr>
                <p14:cNvContentPartPr/>
                <p14:nvPr/>
              </p14:nvContentPartPr>
              <p14:xfrm>
                <a:off x="7277007" y="826462"/>
                <a:ext cx="192600" cy="127440"/>
              </p14:xfrm>
            </p:contentPart>
          </mc:Choice>
          <mc:Fallback xmlns="">
            <p:pic>
              <p:nvPicPr>
                <p:cNvPr id="216" name="Freihand 215">
                  <a:extLst>
                    <a:ext uri="{FF2B5EF4-FFF2-40B4-BE49-F238E27FC236}">
                      <a16:creationId xmlns:a16="http://schemas.microsoft.com/office/drawing/2014/main" id="{9F1A278A-5361-EBFF-2228-FD0A40A76CB5}"/>
                    </a:ext>
                  </a:extLst>
                </p:cNvPr>
                <p:cNvPicPr/>
                <p:nvPr/>
              </p:nvPicPr>
              <p:blipFill>
                <a:blip r:embed="rId346"/>
                <a:stretch>
                  <a:fillRect/>
                </a:stretch>
              </p:blipFill>
              <p:spPr>
                <a:xfrm>
                  <a:off x="7268007" y="817462"/>
                  <a:ext cx="210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7" name="Freihand 216">
                  <a:extLst>
                    <a:ext uri="{FF2B5EF4-FFF2-40B4-BE49-F238E27FC236}">
                      <a16:creationId xmlns:a16="http://schemas.microsoft.com/office/drawing/2014/main" id="{3B6CFAD9-2867-CCE4-780C-4BC4B8EF367A}"/>
                    </a:ext>
                  </a:extLst>
                </p14:cNvPr>
                <p14:cNvContentPartPr/>
                <p14:nvPr/>
              </p14:nvContentPartPr>
              <p14:xfrm>
                <a:off x="7514607" y="696502"/>
                <a:ext cx="89640" cy="214920"/>
              </p14:xfrm>
            </p:contentPart>
          </mc:Choice>
          <mc:Fallback xmlns="">
            <p:pic>
              <p:nvPicPr>
                <p:cNvPr id="217" name="Freihand 216">
                  <a:extLst>
                    <a:ext uri="{FF2B5EF4-FFF2-40B4-BE49-F238E27FC236}">
                      <a16:creationId xmlns:a16="http://schemas.microsoft.com/office/drawing/2014/main" id="{3B6CFAD9-2867-CCE4-780C-4BC4B8EF367A}"/>
                    </a:ext>
                  </a:extLst>
                </p:cNvPr>
                <p:cNvPicPr/>
                <p:nvPr/>
              </p:nvPicPr>
              <p:blipFill>
                <a:blip r:embed="rId348"/>
                <a:stretch>
                  <a:fillRect/>
                </a:stretch>
              </p:blipFill>
              <p:spPr>
                <a:xfrm>
                  <a:off x="7505607" y="687862"/>
                  <a:ext cx="107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8" name="Freihand 217">
                  <a:extLst>
                    <a:ext uri="{FF2B5EF4-FFF2-40B4-BE49-F238E27FC236}">
                      <a16:creationId xmlns:a16="http://schemas.microsoft.com/office/drawing/2014/main" id="{024E39A0-F44A-27CD-49BB-A0C6C2F96739}"/>
                    </a:ext>
                  </a:extLst>
                </p14:cNvPr>
                <p14:cNvContentPartPr/>
                <p14:nvPr/>
              </p14:nvContentPartPr>
              <p14:xfrm>
                <a:off x="7625847" y="746902"/>
                <a:ext cx="137520" cy="104040"/>
              </p14:xfrm>
            </p:contentPart>
          </mc:Choice>
          <mc:Fallback xmlns="">
            <p:pic>
              <p:nvPicPr>
                <p:cNvPr id="218" name="Freihand 217">
                  <a:extLst>
                    <a:ext uri="{FF2B5EF4-FFF2-40B4-BE49-F238E27FC236}">
                      <a16:creationId xmlns:a16="http://schemas.microsoft.com/office/drawing/2014/main" id="{024E39A0-F44A-27CD-49BB-A0C6C2F96739}"/>
                    </a:ext>
                  </a:extLst>
                </p:cNvPr>
                <p:cNvPicPr/>
                <p:nvPr/>
              </p:nvPicPr>
              <p:blipFill>
                <a:blip r:embed="rId350"/>
                <a:stretch>
                  <a:fillRect/>
                </a:stretch>
              </p:blipFill>
              <p:spPr>
                <a:xfrm>
                  <a:off x="7617207" y="738262"/>
                  <a:ext cx="155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Freihand 218">
                  <a:extLst>
                    <a:ext uri="{FF2B5EF4-FFF2-40B4-BE49-F238E27FC236}">
                      <a16:creationId xmlns:a16="http://schemas.microsoft.com/office/drawing/2014/main" id="{756B8C1E-E53F-54A4-17CD-191DBD764394}"/>
                    </a:ext>
                  </a:extLst>
                </p14:cNvPr>
                <p14:cNvContentPartPr/>
                <p14:nvPr/>
              </p14:nvContentPartPr>
              <p14:xfrm>
                <a:off x="6703527" y="1141102"/>
                <a:ext cx="198000" cy="92520"/>
              </p14:xfrm>
            </p:contentPart>
          </mc:Choice>
          <mc:Fallback xmlns="">
            <p:pic>
              <p:nvPicPr>
                <p:cNvPr id="219" name="Freihand 218">
                  <a:extLst>
                    <a:ext uri="{FF2B5EF4-FFF2-40B4-BE49-F238E27FC236}">
                      <a16:creationId xmlns:a16="http://schemas.microsoft.com/office/drawing/2014/main" id="{756B8C1E-E53F-54A4-17CD-191DBD764394}"/>
                    </a:ext>
                  </a:extLst>
                </p:cNvPr>
                <p:cNvPicPr/>
                <p:nvPr/>
              </p:nvPicPr>
              <p:blipFill>
                <a:blip r:embed="rId352"/>
                <a:stretch>
                  <a:fillRect/>
                </a:stretch>
              </p:blipFill>
              <p:spPr>
                <a:xfrm>
                  <a:off x="6694887" y="1132462"/>
                  <a:ext cx="215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Freihand 219">
                  <a:extLst>
                    <a:ext uri="{FF2B5EF4-FFF2-40B4-BE49-F238E27FC236}">
                      <a16:creationId xmlns:a16="http://schemas.microsoft.com/office/drawing/2014/main" id="{E4D72B42-43FA-8A2C-BB22-08DEA216A8DD}"/>
                    </a:ext>
                  </a:extLst>
                </p14:cNvPr>
                <p14:cNvContentPartPr/>
                <p14:nvPr/>
              </p14:nvContentPartPr>
              <p14:xfrm>
                <a:off x="6944727" y="1138942"/>
                <a:ext cx="60480" cy="43920"/>
              </p14:xfrm>
            </p:contentPart>
          </mc:Choice>
          <mc:Fallback xmlns="">
            <p:pic>
              <p:nvPicPr>
                <p:cNvPr id="220" name="Freihand 219">
                  <a:extLst>
                    <a:ext uri="{FF2B5EF4-FFF2-40B4-BE49-F238E27FC236}">
                      <a16:creationId xmlns:a16="http://schemas.microsoft.com/office/drawing/2014/main" id="{E4D72B42-43FA-8A2C-BB22-08DEA216A8DD}"/>
                    </a:ext>
                  </a:extLst>
                </p:cNvPr>
                <p:cNvPicPr/>
                <p:nvPr/>
              </p:nvPicPr>
              <p:blipFill>
                <a:blip r:embed="rId354"/>
                <a:stretch>
                  <a:fillRect/>
                </a:stretch>
              </p:blipFill>
              <p:spPr>
                <a:xfrm>
                  <a:off x="6935727" y="1129942"/>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Freihand 220">
                  <a:extLst>
                    <a:ext uri="{FF2B5EF4-FFF2-40B4-BE49-F238E27FC236}">
                      <a16:creationId xmlns:a16="http://schemas.microsoft.com/office/drawing/2014/main" id="{BA0C0B87-C1EA-7EBF-2977-D4A33B20735F}"/>
                    </a:ext>
                  </a:extLst>
                </p14:cNvPr>
                <p14:cNvContentPartPr/>
                <p14:nvPr/>
              </p14:nvContentPartPr>
              <p14:xfrm>
                <a:off x="7035447" y="1049662"/>
                <a:ext cx="202680" cy="255600"/>
              </p14:xfrm>
            </p:contentPart>
          </mc:Choice>
          <mc:Fallback xmlns="">
            <p:pic>
              <p:nvPicPr>
                <p:cNvPr id="221" name="Freihand 220">
                  <a:extLst>
                    <a:ext uri="{FF2B5EF4-FFF2-40B4-BE49-F238E27FC236}">
                      <a16:creationId xmlns:a16="http://schemas.microsoft.com/office/drawing/2014/main" id="{BA0C0B87-C1EA-7EBF-2977-D4A33B20735F}"/>
                    </a:ext>
                  </a:extLst>
                </p:cNvPr>
                <p:cNvPicPr/>
                <p:nvPr/>
              </p:nvPicPr>
              <p:blipFill>
                <a:blip r:embed="rId356"/>
                <a:stretch>
                  <a:fillRect/>
                </a:stretch>
              </p:blipFill>
              <p:spPr>
                <a:xfrm>
                  <a:off x="7026807" y="1040662"/>
                  <a:ext cx="220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2" name="Freihand 221">
                  <a:extLst>
                    <a:ext uri="{FF2B5EF4-FFF2-40B4-BE49-F238E27FC236}">
                      <a16:creationId xmlns:a16="http://schemas.microsoft.com/office/drawing/2014/main" id="{670ED080-1641-D2F8-DDB5-C0669FA587F1}"/>
                    </a:ext>
                  </a:extLst>
                </p14:cNvPr>
                <p14:cNvContentPartPr/>
                <p14:nvPr/>
              </p14:nvContentPartPr>
              <p14:xfrm>
                <a:off x="7212927" y="1034902"/>
                <a:ext cx="22680" cy="57960"/>
              </p14:xfrm>
            </p:contentPart>
          </mc:Choice>
          <mc:Fallback xmlns="">
            <p:pic>
              <p:nvPicPr>
                <p:cNvPr id="222" name="Freihand 221">
                  <a:extLst>
                    <a:ext uri="{FF2B5EF4-FFF2-40B4-BE49-F238E27FC236}">
                      <a16:creationId xmlns:a16="http://schemas.microsoft.com/office/drawing/2014/main" id="{670ED080-1641-D2F8-DDB5-C0669FA587F1}"/>
                    </a:ext>
                  </a:extLst>
                </p:cNvPr>
                <p:cNvPicPr/>
                <p:nvPr/>
              </p:nvPicPr>
              <p:blipFill>
                <a:blip r:embed="rId358"/>
                <a:stretch>
                  <a:fillRect/>
                </a:stretch>
              </p:blipFill>
              <p:spPr>
                <a:xfrm>
                  <a:off x="7203927" y="1026262"/>
                  <a:ext cx="40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3" name="Freihand 222">
                  <a:extLst>
                    <a:ext uri="{FF2B5EF4-FFF2-40B4-BE49-F238E27FC236}">
                      <a16:creationId xmlns:a16="http://schemas.microsoft.com/office/drawing/2014/main" id="{D7189C2B-1799-BE34-FF0C-D96446A7BB80}"/>
                    </a:ext>
                  </a:extLst>
                </p14:cNvPr>
                <p14:cNvContentPartPr/>
                <p14:nvPr/>
              </p14:nvContentPartPr>
              <p14:xfrm>
                <a:off x="7283847" y="962902"/>
                <a:ext cx="123480" cy="194040"/>
              </p14:xfrm>
            </p:contentPart>
          </mc:Choice>
          <mc:Fallback xmlns="">
            <p:pic>
              <p:nvPicPr>
                <p:cNvPr id="223" name="Freihand 222">
                  <a:extLst>
                    <a:ext uri="{FF2B5EF4-FFF2-40B4-BE49-F238E27FC236}">
                      <a16:creationId xmlns:a16="http://schemas.microsoft.com/office/drawing/2014/main" id="{D7189C2B-1799-BE34-FF0C-D96446A7BB80}"/>
                    </a:ext>
                  </a:extLst>
                </p:cNvPr>
                <p:cNvPicPr/>
                <p:nvPr/>
              </p:nvPicPr>
              <p:blipFill>
                <a:blip r:embed="rId360"/>
                <a:stretch>
                  <a:fillRect/>
                </a:stretch>
              </p:blipFill>
              <p:spPr>
                <a:xfrm>
                  <a:off x="7275207" y="954262"/>
                  <a:ext cx="141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4" name="Freihand 223">
                  <a:extLst>
                    <a:ext uri="{FF2B5EF4-FFF2-40B4-BE49-F238E27FC236}">
                      <a16:creationId xmlns:a16="http://schemas.microsoft.com/office/drawing/2014/main" id="{5E79E993-EC99-674F-3C19-A02462A265A5}"/>
                    </a:ext>
                  </a:extLst>
                </p14:cNvPr>
                <p14:cNvContentPartPr/>
                <p14:nvPr/>
              </p14:nvContentPartPr>
              <p14:xfrm>
                <a:off x="6972087" y="1060462"/>
                <a:ext cx="655200" cy="53640"/>
              </p14:xfrm>
            </p:contentPart>
          </mc:Choice>
          <mc:Fallback xmlns="">
            <p:pic>
              <p:nvPicPr>
                <p:cNvPr id="224" name="Freihand 223">
                  <a:extLst>
                    <a:ext uri="{FF2B5EF4-FFF2-40B4-BE49-F238E27FC236}">
                      <a16:creationId xmlns:a16="http://schemas.microsoft.com/office/drawing/2014/main" id="{5E79E993-EC99-674F-3C19-A02462A265A5}"/>
                    </a:ext>
                  </a:extLst>
                </p:cNvPr>
                <p:cNvPicPr/>
                <p:nvPr/>
              </p:nvPicPr>
              <p:blipFill>
                <a:blip r:embed="rId362"/>
                <a:stretch>
                  <a:fillRect/>
                </a:stretch>
              </p:blipFill>
              <p:spPr>
                <a:xfrm>
                  <a:off x="6963447" y="1051462"/>
                  <a:ext cx="672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Freihand 224">
                  <a:extLst>
                    <a:ext uri="{FF2B5EF4-FFF2-40B4-BE49-F238E27FC236}">
                      <a16:creationId xmlns:a16="http://schemas.microsoft.com/office/drawing/2014/main" id="{169C3BD0-CBDF-C767-C687-799DE1950CDB}"/>
                    </a:ext>
                  </a:extLst>
                </p14:cNvPr>
                <p14:cNvContentPartPr/>
                <p14:nvPr/>
              </p14:nvContentPartPr>
              <p14:xfrm>
                <a:off x="7753647" y="925102"/>
                <a:ext cx="127080" cy="204840"/>
              </p14:xfrm>
            </p:contentPart>
          </mc:Choice>
          <mc:Fallback xmlns="">
            <p:pic>
              <p:nvPicPr>
                <p:cNvPr id="225" name="Freihand 224">
                  <a:extLst>
                    <a:ext uri="{FF2B5EF4-FFF2-40B4-BE49-F238E27FC236}">
                      <a16:creationId xmlns:a16="http://schemas.microsoft.com/office/drawing/2014/main" id="{169C3BD0-CBDF-C767-C687-799DE1950CDB}"/>
                    </a:ext>
                  </a:extLst>
                </p:cNvPr>
                <p:cNvPicPr/>
                <p:nvPr/>
              </p:nvPicPr>
              <p:blipFill>
                <a:blip r:embed="rId364"/>
                <a:stretch>
                  <a:fillRect/>
                </a:stretch>
              </p:blipFill>
              <p:spPr>
                <a:xfrm>
                  <a:off x="7745007" y="916102"/>
                  <a:ext cx="144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Freihand 225">
                  <a:extLst>
                    <a:ext uri="{FF2B5EF4-FFF2-40B4-BE49-F238E27FC236}">
                      <a16:creationId xmlns:a16="http://schemas.microsoft.com/office/drawing/2014/main" id="{902E0A18-E591-1026-2D2C-13F964A12CED}"/>
                    </a:ext>
                  </a:extLst>
                </p14:cNvPr>
                <p14:cNvContentPartPr/>
                <p14:nvPr/>
              </p14:nvContentPartPr>
              <p14:xfrm>
                <a:off x="7930767" y="916462"/>
                <a:ext cx="31320" cy="198000"/>
              </p14:xfrm>
            </p:contentPart>
          </mc:Choice>
          <mc:Fallback xmlns="">
            <p:pic>
              <p:nvPicPr>
                <p:cNvPr id="226" name="Freihand 225">
                  <a:extLst>
                    <a:ext uri="{FF2B5EF4-FFF2-40B4-BE49-F238E27FC236}">
                      <a16:creationId xmlns:a16="http://schemas.microsoft.com/office/drawing/2014/main" id="{902E0A18-E591-1026-2D2C-13F964A12CED}"/>
                    </a:ext>
                  </a:extLst>
                </p:cNvPr>
                <p:cNvPicPr/>
                <p:nvPr/>
              </p:nvPicPr>
              <p:blipFill>
                <a:blip r:embed="rId366"/>
                <a:stretch>
                  <a:fillRect/>
                </a:stretch>
              </p:blipFill>
              <p:spPr>
                <a:xfrm>
                  <a:off x="7922127" y="907822"/>
                  <a:ext cx="48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Freihand 226">
                  <a:extLst>
                    <a:ext uri="{FF2B5EF4-FFF2-40B4-BE49-F238E27FC236}">
                      <a16:creationId xmlns:a16="http://schemas.microsoft.com/office/drawing/2014/main" id="{59587EFC-A018-25B9-3D82-B07BD87FE9F1}"/>
                    </a:ext>
                  </a:extLst>
                </p14:cNvPr>
                <p14:cNvContentPartPr/>
                <p14:nvPr/>
              </p14:nvContentPartPr>
              <p14:xfrm>
                <a:off x="7974327" y="941302"/>
                <a:ext cx="147960" cy="149040"/>
              </p14:xfrm>
            </p:contentPart>
          </mc:Choice>
          <mc:Fallback xmlns="">
            <p:pic>
              <p:nvPicPr>
                <p:cNvPr id="227" name="Freihand 226">
                  <a:extLst>
                    <a:ext uri="{FF2B5EF4-FFF2-40B4-BE49-F238E27FC236}">
                      <a16:creationId xmlns:a16="http://schemas.microsoft.com/office/drawing/2014/main" id="{59587EFC-A018-25B9-3D82-B07BD87FE9F1}"/>
                    </a:ext>
                  </a:extLst>
                </p:cNvPr>
                <p:cNvPicPr/>
                <p:nvPr/>
              </p:nvPicPr>
              <p:blipFill>
                <a:blip r:embed="rId368"/>
                <a:stretch>
                  <a:fillRect/>
                </a:stretch>
              </p:blipFill>
              <p:spPr>
                <a:xfrm>
                  <a:off x="7965327" y="932302"/>
                  <a:ext cx="16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8" name="Freihand 227">
                  <a:extLst>
                    <a:ext uri="{FF2B5EF4-FFF2-40B4-BE49-F238E27FC236}">
                      <a16:creationId xmlns:a16="http://schemas.microsoft.com/office/drawing/2014/main" id="{6D322350-092A-BE33-C656-34AE3611A148}"/>
                    </a:ext>
                  </a:extLst>
                </p14:cNvPr>
                <p14:cNvContentPartPr/>
                <p14:nvPr/>
              </p14:nvContentPartPr>
              <p14:xfrm>
                <a:off x="8161527" y="859582"/>
                <a:ext cx="94320" cy="210240"/>
              </p14:xfrm>
            </p:contentPart>
          </mc:Choice>
          <mc:Fallback xmlns="">
            <p:pic>
              <p:nvPicPr>
                <p:cNvPr id="228" name="Freihand 227">
                  <a:extLst>
                    <a:ext uri="{FF2B5EF4-FFF2-40B4-BE49-F238E27FC236}">
                      <a16:creationId xmlns:a16="http://schemas.microsoft.com/office/drawing/2014/main" id="{6D322350-092A-BE33-C656-34AE3611A148}"/>
                    </a:ext>
                  </a:extLst>
                </p:cNvPr>
                <p:cNvPicPr/>
                <p:nvPr/>
              </p:nvPicPr>
              <p:blipFill>
                <a:blip r:embed="rId370"/>
                <a:stretch>
                  <a:fillRect/>
                </a:stretch>
              </p:blipFill>
              <p:spPr>
                <a:xfrm>
                  <a:off x="8152887" y="850942"/>
                  <a:ext cx="111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9" name="Freihand 228">
                  <a:extLst>
                    <a:ext uri="{FF2B5EF4-FFF2-40B4-BE49-F238E27FC236}">
                      <a16:creationId xmlns:a16="http://schemas.microsoft.com/office/drawing/2014/main" id="{4CD9ECCA-A1EF-A740-4959-A445FEF2A592}"/>
                    </a:ext>
                  </a:extLst>
                </p14:cNvPr>
                <p14:cNvContentPartPr/>
                <p14:nvPr/>
              </p14:nvContentPartPr>
              <p14:xfrm>
                <a:off x="8270247" y="956062"/>
                <a:ext cx="154440" cy="272880"/>
              </p14:xfrm>
            </p:contentPart>
          </mc:Choice>
          <mc:Fallback xmlns="">
            <p:pic>
              <p:nvPicPr>
                <p:cNvPr id="229" name="Freihand 228">
                  <a:extLst>
                    <a:ext uri="{FF2B5EF4-FFF2-40B4-BE49-F238E27FC236}">
                      <a16:creationId xmlns:a16="http://schemas.microsoft.com/office/drawing/2014/main" id="{4CD9ECCA-A1EF-A740-4959-A445FEF2A592}"/>
                    </a:ext>
                  </a:extLst>
                </p:cNvPr>
                <p:cNvPicPr/>
                <p:nvPr/>
              </p:nvPicPr>
              <p:blipFill>
                <a:blip r:embed="rId372"/>
                <a:stretch>
                  <a:fillRect/>
                </a:stretch>
              </p:blipFill>
              <p:spPr>
                <a:xfrm>
                  <a:off x="8261247" y="947062"/>
                  <a:ext cx="172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0" name="Freihand 229">
                  <a:extLst>
                    <a:ext uri="{FF2B5EF4-FFF2-40B4-BE49-F238E27FC236}">
                      <a16:creationId xmlns:a16="http://schemas.microsoft.com/office/drawing/2014/main" id="{6B265EAF-72E8-F172-1EF4-9FFC3E129D11}"/>
                    </a:ext>
                  </a:extLst>
                </p14:cNvPr>
                <p14:cNvContentPartPr/>
                <p14:nvPr/>
              </p14:nvContentPartPr>
              <p14:xfrm>
                <a:off x="8463207" y="949942"/>
                <a:ext cx="244800" cy="141120"/>
              </p14:xfrm>
            </p:contentPart>
          </mc:Choice>
          <mc:Fallback xmlns="">
            <p:pic>
              <p:nvPicPr>
                <p:cNvPr id="230" name="Freihand 229">
                  <a:extLst>
                    <a:ext uri="{FF2B5EF4-FFF2-40B4-BE49-F238E27FC236}">
                      <a16:creationId xmlns:a16="http://schemas.microsoft.com/office/drawing/2014/main" id="{6B265EAF-72E8-F172-1EF4-9FFC3E129D11}"/>
                    </a:ext>
                  </a:extLst>
                </p:cNvPr>
                <p:cNvPicPr/>
                <p:nvPr/>
              </p:nvPicPr>
              <p:blipFill>
                <a:blip r:embed="rId374"/>
                <a:stretch>
                  <a:fillRect/>
                </a:stretch>
              </p:blipFill>
              <p:spPr>
                <a:xfrm>
                  <a:off x="8454207" y="940942"/>
                  <a:ext cx="262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1" name="Freihand 230">
                  <a:extLst>
                    <a:ext uri="{FF2B5EF4-FFF2-40B4-BE49-F238E27FC236}">
                      <a16:creationId xmlns:a16="http://schemas.microsoft.com/office/drawing/2014/main" id="{E4EA64E7-A806-B9A3-1EC2-6ECD41191A05}"/>
                    </a:ext>
                  </a:extLst>
                </p14:cNvPr>
                <p14:cNvContentPartPr/>
                <p14:nvPr/>
              </p14:nvContentPartPr>
              <p14:xfrm>
                <a:off x="8703327" y="924742"/>
                <a:ext cx="22680" cy="18360"/>
              </p14:xfrm>
            </p:contentPart>
          </mc:Choice>
          <mc:Fallback xmlns="">
            <p:pic>
              <p:nvPicPr>
                <p:cNvPr id="231" name="Freihand 230">
                  <a:extLst>
                    <a:ext uri="{FF2B5EF4-FFF2-40B4-BE49-F238E27FC236}">
                      <a16:creationId xmlns:a16="http://schemas.microsoft.com/office/drawing/2014/main" id="{E4EA64E7-A806-B9A3-1EC2-6ECD41191A05}"/>
                    </a:ext>
                  </a:extLst>
                </p:cNvPr>
                <p:cNvPicPr/>
                <p:nvPr/>
              </p:nvPicPr>
              <p:blipFill>
                <a:blip r:embed="rId376"/>
                <a:stretch>
                  <a:fillRect/>
                </a:stretch>
              </p:blipFill>
              <p:spPr>
                <a:xfrm>
                  <a:off x="8694327" y="915742"/>
                  <a:ext cx="40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2" name="Freihand 231">
                  <a:extLst>
                    <a:ext uri="{FF2B5EF4-FFF2-40B4-BE49-F238E27FC236}">
                      <a16:creationId xmlns:a16="http://schemas.microsoft.com/office/drawing/2014/main" id="{DEE388DB-F81E-0FE3-312E-C3592F5C51CE}"/>
                    </a:ext>
                  </a:extLst>
                </p14:cNvPr>
                <p14:cNvContentPartPr/>
                <p14:nvPr/>
              </p14:nvContentPartPr>
              <p14:xfrm>
                <a:off x="8761287" y="858142"/>
                <a:ext cx="127800" cy="203040"/>
              </p14:xfrm>
            </p:contentPart>
          </mc:Choice>
          <mc:Fallback xmlns="">
            <p:pic>
              <p:nvPicPr>
                <p:cNvPr id="232" name="Freihand 231">
                  <a:extLst>
                    <a:ext uri="{FF2B5EF4-FFF2-40B4-BE49-F238E27FC236}">
                      <a16:creationId xmlns:a16="http://schemas.microsoft.com/office/drawing/2014/main" id="{DEE388DB-F81E-0FE3-312E-C3592F5C51CE}"/>
                    </a:ext>
                  </a:extLst>
                </p:cNvPr>
                <p:cNvPicPr/>
                <p:nvPr/>
              </p:nvPicPr>
              <p:blipFill>
                <a:blip r:embed="rId378"/>
                <a:stretch>
                  <a:fillRect/>
                </a:stretch>
              </p:blipFill>
              <p:spPr>
                <a:xfrm>
                  <a:off x="8752647" y="849502"/>
                  <a:ext cx="145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3" name="Freihand 232">
                  <a:extLst>
                    <a:ext uri="{FF2B5EF4-FFF2-40B4-BE49-F238E27FC236}">
                      <a16:creationId xmlns:a16="http://schemas.microsoft.com/office/drawing/2014/main" id="{3258A8F3-F7D0-60CF-3B38-90ECB5877F74}"/>
                    </a:ext>
                  </a:extLst>
                </p14:cNvPr>
                <p14:cNvContentPartPr/>
                <p14:nvPr/>
              </p14:nvContentPartPr>
              <p14:xfrm>
                <a:off x="8906727" y="862462"/>
                <a:ext cx="140400" cy="197640"/>
              </p14:xfrm>
            </p:contentPart>
          </mc:Choice>
          <mc:Fallback xmlns="">
            <p:pic>
              <p:nvPicPr>
                <p:cNvPr id="233" name="Freihand 232">
                  <a:extLst>
                    <a:ext uri="{FF2B5EF4-FFF2-40B4-BE49-F238E27FC236}">
                      <a16:creationId xmlns:a16="http://schemas.microsoft.com/office/drawing/2014/main" id="{3258A8F3-F7D0-60CF-3B38-90ECB5877F74}"/>
                    </a:ext>
                  </a:extLst>
                </p:cNvPr>
                <p:cNvPicPr/>
                <p:nvPr/>
              </p:nvPicPr>
              <p:blipFill>
                <a:blip r:embed="rId380"/>
                <a:stretch>
                  <a:fillRect/>
                </a:stretch>
              </p:blipFill>
              <p:spPr>
                <a:xfrm>
                  <a:off x="8897727" y="853462"/>
                  <a:ext cx="158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25756AB7-B9CD-64E5-F4EA-BAE7D1E8A5AF}"/>
                    </a:ext>
                  </a:extLst>
                </p14:cNvPr>
                <p14:cNvContentPartPr/>
                <p14:nvPr/>
              </p14:nvContentPartPr>
              <p14:xfrm>
                <a:off x="6776967" y="1166662"/>
                <a:ext cx="891360" cy="160560"/>
              </p14:xfrm>
            </p:contentPart>
          </mc:Choice>
          <mc:Fallback xmlns="">
            <p:pic>
              <p:nvPicPr>
                <p:cNvPr id="235" name="Freihand 234">
                  <a:extLst>
                    <a:ext uri="{FF2B5EF4-FFF2-40B4-BE49-F238E27FC236}">
                      <a16:creationId xmlns:a16="http://schemas.microsoft.com/office/drawing/2014/main" id="{25756AB7-B9CD-64E5-F4EA-BAE7D1E8A5AF}"/>
                    </a:ext>
                  </a:extLst>
                </p:cNvPr>
                <p:cNvPicPr/>
                <p:nvPr/>
              </p:nvPicPr>
              <p:blipFill>
                <a:blip r:embed="rId382"/>
                <a:stretch>
                  <a:fillRect/>
                </a:stretch>
              </p:blipFill>
              <p:spPr>
                <a:xfrm>
                  <a:off x="6768327" y="1157662"/>
                  <a:ext cx="909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8" name="Freihand 77">
                  <a:extLst>
                    <a:ext uri="{FF2B5EF4-FFF2-40B4-BE49-F238E27FC236}">
                      <a16:creationId xmlns:a16="http://schemas.microsoft.com/office/drawing/2014/main" id="{0DB540AA-D6A6-EE76-706D-649F5280C4ED}"/>
                    </a:ext>
                  </a:extLst>
                </p14:cNvPr>
                <p14:cNvContentPartPr/>
                <p14:nvPr/>
              </p14:nvContentPartPr>
              <p14:xfrm>
                <a:off x="2124327" y="2088262"/>
                <a:ext cx="4061880" cy="2456280"/>
              </p14:xfrm>
            </p:contentPart>
          </mc:Choice>
          <mc:Fallback xmlns="">
            <p:pic>
              <p:nvPicPr>
                <p:cNvPr id="78" name="Freihand 77">
                  <a:extLst>
                    <a:ext uri="{FF2B5EF4-FFF2-40B4-BE49-F238E27FC236}">
                      <a16:creationId xmlns:a16="http://schemas.microsoft.com/office/drawing/2014/main" id="{0DB540AA-D6A6-EE76-706D-649F5280C4ED}"/>
                    </a:ext>
                  </a:extLst>
                </p:cNvPr>
                <p:cNvPicPr/>
                <p:nvPr/>
              </p:nvPicPr>
              <p:blipFill>
                <a:blip r:embed="rId384"/>
                <a:stretch>
                  <a:fillRect/>
                </a:stretch>
              </p:blipFill>
              <p:spPr>
                <a:xfrm>
                  <a:off x="2115687" y="2079262"/>
                  <a:ext cx="4079520" cy="2473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80" name="Freihand 79">
                  <a:extLst>
                    <a:ext uri="{FF2B5EF4-FFF2-40B4-BE49-F238E27FC236}">
                      <a16:creationId xmlns:a16="http://schemas.microsoft.com/office/drawing/2014/main" id="{32B19F64-36F7-DE56-6919-C779022EE072}"/>
                    </a:ext>
                  </a:extLst>
                </p14:cNvPr>
                <p14:cNvContentPartPr/>
                <p14:nvPr/>
              </p14:nvContentPartPr>
              <p14:xfrm>
                <a:off x="6458727" y="1880182"/>
                <a:ext cx="174600" cy="130320"/>
              </p14:xfrm>
            </p:contentPart>
          </mc:Choice>
          <mc:Fallback xmlns="">
            <p:pic>
              <p:nvPicPr>
                <p:cNvPr id="80" name="Freihand 79">
                  <a:extLst>
                    <a:ext uri="{FF2B5EF4-FFF2-40B4-BE49-F238E27FC236}">
                      <a16:creationId xmlns:a16="http://schemas.microsoft.com/office/drawing/2014/main" id="{32B19F64-36F7-DE56-6919-C779022EE072}"/>
                    </a:ext>
                  </a:extLst>
                </p:cNvPr>
                <p:cNvPicPr/>
                <p:nvPr/>
              </p:nvPicPr>
              <p:blipFill>
                <a:blip r:embed="rId386"/>
                <a:stretch>
                  <a:fillRect/>
                </a:stretch>
              </p:blipFill>
              <p:spPr>
                <a:xfrm>
                  <a:off x="6450087" y="1871542"/>
                  <a:ext cx="192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81" name="Freihand 80">
                  <a:extLst>
                    <a:ext uri="{FF2B5EF4-FFF2-40B4-BE49-F238E27FC236}">
                      <a16:creationId xmlns:a16="http://schemas.microsoft.com/office/drawing/2014/main" id="{2F52684A-C5E7-56E3-4EB4-CB5C41665A06}"/>
                    </a:ext>
                  </a:extLst>
                </p14:cNvPr>
                <p14:cNvContentPartPr/>
                <p14:nvPr/>
              </p14:nvContentPartPr>
              <p14:xfrm>
                <a:off x="6556287" y="1861822"/>
                <a:ext cx="127080" cy="333720"/>
              </p14:xfrm>
            </p:contentPart>
          </mc:Choice>
          <mc:Fallback xmlns="">
            <p:pic>
              <p:nvPicPr>
                <p:cNvPr id="81" name="Freihand 80">
                  <a:extLst>
                    <a:ext uri="{FF2B5EF4-FFF2-40B4-BE49-F238E27FC236}">
                      <a16:creationId xmlns:a16="http://schemas.microsoft.com/office/drawing/2014/main" id="{2F52684A-C5E7-56E3-4EB4-CB5C41665A06}"/>
                    </a:ext>
                  </a:extLst>
                </p:cNvPr>
                <p:cNvPicPr/>
                <p:nvPr/>
              </p:nvPicPr>
              <p:blipFill>
                <a:blip r:embed="rId388"/>
                <a:stretch>
                  <a:fillRect/>
                </a:stretch>
              </p:blipFill>
              <p:spPr>
                <a:xfrm>
                  <a:off x="6547647" y="1853182"/>
                  <a:ext cx="1447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82" name="Freihand 81">
                  <a:extLst>
                    <a:ext uri="{FF2B5EF4-FFF2-40B4-BE49-F238E27FC236}">
                      <a16:creationId xmlns:a16="http://schemas.microsoft.com/office/drawing/2014/main" id="{E7EB4B2A-5202-145D-3B32-05B61446EE18}"/>
                    </a:ext>
                  </a:extLst>
                </p14:cNvPr>
                <p14:cNvContentPartPr/>
                <p14:nvPr/>
              </p14:nvContentPartPr>
              <p14:xfrm>
                <a:off x="6800367" y="1718182"/>
                <a:ext cx="6120" cy="154440"/>
              </p14:xfrm>
            </p:contentPart>
          </mc:Choice>
          <mc:Fallback xmlns="">
            <p:pic>
              <p:nvPicPr>
                <p:cNvPr id="82" name="Freihand 81">
                  <a:extLst>
                    <a:ext uri="{FF2B5EF4-FFF2-40B4-BE49-F238E27FC236}">
                      <a16:creationId xmlns:a16="http://schemas.microsoft.com/office/drawing/2014/main" id="{E7EB4B2A-5202-145D-3B32-05B61446EE18}"/>
                    </a:ext>
                  </a:extLst>
                </p:cNvPr>
                <p:cNvPicPr/>
                <p:nvPr/>
              </p:nvPicPr>
              <p:blipFill>
                <a:blip r:embed="rId390"/>
                <a:stretch>
                  <a:fillRect/>
                </a:stretch>
              </p:blipFill>
              <p:spPr>
                <a:xfrm>
                  <a:off x="6791367" y="1709182"/>
                  <a:ext cx="23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83" name="Freihand 82">
                  <a:extLst>
                    <a:ext uri="{FF2B5EF4-FFF2-40B4-BE49-F238E27FC236}">
                      <a16:creationId xmlns:a16="http://schemas.microsoft.com/office/drawing/2014/main" id="{CD84B72F-6DD9-6151-B5DF-FF7B410309C9}"/>
                    </a:ext>
                  </a:extLst>
                </p14:cNvPr>
                <p14:cNvContentPartPr/>
                <p14:nvPr/>
              </p14:nvContentPartPr>
              <p14:xfrm>
                <a:off x="6708207" y="1692262"/>
                <a:ext cx="212400" cy="172080"/>
              </p14:xfrm>
            </p:contentPart>
          </mc:Choice>
          <mc:Fallback xmlns="">
            <p:pic>
              <p:nvPicPr>
                <p:cNvPr id="83" name="Freihand 82">
                  <a:extLst>
                    <a:ext uri="{FF2B5EF4-FFF2-40B4-BE49-F238E27FC236}">
                      <a16:creationId xmlns:a16="http://schemas.microsoft.com/office/drawing/2014/main" id="{CD84B72F-6DD9-6151-B5DF-FF7B410309C9}"/>
                    </a:ext>
                  </a:extLst>
                </p:cNvPr>
                <p:cNvPicPr/>
                <p:nvPr/>
              </p:nvPicPr>
              <p:blipFill>
                <a:blip r:embed="rId392"/>
                <a:stretch>
                  <a:fillRect/>
                </a:stretch>
              </p:blipFill>
              <p:spPr>
                <a:xfrm>
                  <a:off x="6699207" y="1683262"/>
                  <a:ext cx="230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85" name="Freihand 84">
                  <a:extLst>
                    <a:ext uri="{FF2B5EF4-FFF2-40B4-BE49-F238E27FC236}">
                      <a16:creationId xmlns:a16="http://schemas.microsoft.com/office/drawing/2014/main" id="{A5619AFA-98BE-5B9E-7BD3-74C2984621A2}"/>
                    </a:ext>
                  </a:extLst>
                </p14:cNvPr>
                <p14:cNvContentPartPr/>
                <p14:nvPr/>
              </p14:nvContentPartPr>
              <p14:xfrm>
                <a:off x="6969207" y="1716022"/>
                <a:ext cx="127800" cy="331560"/>
              </p14:xfrm>
            </p:contentPart>
          </mc:Choice>
          <mc:Fallback xmlns="">
            <p:pic>
              <p:nvPicPr>
                <p:cNvPr id="85" name="Freihand 84">
                  <a:extLst>
                    <a:ext uri="{FF2B5EF4-FFF2-40B4-BE49-F238E27FC236}">
                      <a16:creationId xmlns:a16="http://schemas.microsoft.com/office/drawing/2014/main" id="{A5619AFA-98BE-5B9E-7BD3-74C2984621A2}"/>
                    </a:ext>
                  </a:extLst>
                </p:cNvPr>
                <p:cNvPicPr/>
                <p:nvPr/>
              </p:nvPicPr>
              <p:blipFill>
                <a:blip r:embed="rId394"/>
                <a:stretch>
                  <a:fillRect/>
                </a:stretch>
              </p:blipFill>
              <p:spPr>
                <a:xfrm>
                  <a:off x="6960207" y="1707382"/>
                  <a:ext cx="1454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86" name="Freihand 85">
                  <a:extLst>
                    <a:ext uri="{FF2B5EF4-FFF2-40B4-BE49-F238E27FC236}">
                      <a16:creationId xmlns:a16="http://schemas.microsoft.com/office/drawing/2014/main" id="{E20601C1-9772-507F-D6F4-6367C24787FA}"/>
                    </a:ext>
                  </a:extLst>
                </p14:cNvPr>
                <p14:cNvContentPartPr/>
                <p14:nvPr/>
              </p14:nvContentPartPr>
              <p14:xfrm>
                <a:off x="7127607" y="1854262"/>
                <a:ext cx="43920" cy="83880"/>
              </p14:xfrm>
            </p:contentPart>
          </mc:Choice>
          <mc:Fallback xmlns="">
            <p:pic>
              <p:nvPicPr>
                <p:cNvPr id="86" name="Freihand 85">
                  <a:extLst>
                    <a:ext uri="{FF2B5EF4-FFF2-40B4-BE49-F238E27FC236}">
                      <a16:creationId xmlns:a16="http://schemas.microsoft.com/office/drawing/2014/main" id="{E20601C1-9772-507F-D6F4-6367C24787FA}"/>
                    </a:ext>
                  </a:extLst>
                </p:cNvPr>
                <p:cNvPicPr/>
                <p:nvPr/>
              </p:nvPicPr>
              <p:blipFill>
                <a:blip r:embed="rId396"/>
                <a:stretch>
                  <a:fillRect/>
                </a:stretch>
              </p:blipFill>
              <p:spPr>
                <a:xfrm>
                  <a:off x="7118967" y="1845622"/>
                  <a:ext cx="61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87" name="Freihand 86">
                  <a:extLst>
                    <a:ext uri="{FF2B5EF4-FFF2-40B4-BE49-F238E27FC236}">
                      <a16:creationId xmlns:a16="http://schemas.microsoft.com/office/drawing/2014/main" id="{67332E76-BF09-1F8D-6FB6-49F2E8ECC8CD}"/>
                    </a:ext>
                  </a:extLst>
                </p14:cNvPr>
                <p14:cNvContentPartPr/>
                <p14:nvPr/>
              </p14:nvContentPartPr>
              <p14:xfrm>
                <a:off x="7167567" y="1790542"/>
                <a:ext cx="124200" cy="278640"/>
              </p14:xfrm>
            </p:contentPart>
          </mc:Choice>
          <mc:Fallback xmlns="">
            <p:pic>
              <p:nvPicPr>
                <p:cNvPr id="87" name="Freihand 86">
                  <a:extLst>
                    <a:ext uri="{FF2B5EF4-FFF2-40B4-BE49-F238E27FC236}">
                      <a16:creationId xmlns:a16="http://schemas.microsoft.com/office/drawing/2014/main" id="{67332E76-BF09-1F8D-6FB6-49F2E8ECC8CD}"/>
                    </a:ext>
                  </a:extLst>
                </p:cNvPr>
                <p:cNvPicPr/>
                <p:nvPr/>
              </p:nvPicPr>
              <p:blipFill>
                <a:blip r:embed="rId398"/>
                <a:stretch>
                  <a:fillRect/>
                </a:stretch>
              </p:blipFill>
              <p:spPr>
                <a:xfrm>
                  <a:off x="7158927" y="1781902"/>
                  <a:ext cx="141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7" name="Freihand 236">
                  <a:extLst>
                    <a:ext uri="{FF2B5EF4-FFF2-40B4-BE49-F238E27FC236}">
                      <a16:creationId xmlns:a16="http://schemas.microsoft.com/office/drawing/2014/main" id="{71CAC914-7875-1842-2F52-7F1A3F4C1AF7}"/>
                    </a:ext>
                  </a:extLst>
                </p14:cNvPr>
                <p14:cNvContentPartPr/>
                <p14:nvPr/>
              </p14:nvContentPartPr>
              <p14:xfrm>
                <a:off x="5606607" y="1458262"/>
                <a:ext cx="118080" cy="132120"/>
              </p14:xfrm>
            </p:contentPart>
          </mc:Choice>
          <mc:Fallback xmlns="">
            <p:pic>
              <p:nvPicPr>
                <p:cNvPr id="237" name="Freihand 236">
                  <a:extLst>
                    <a:ext uri="{FF2B5EF4-FFF2-40B4-BE49-F238E27FC236}">
                      <a16:creationId xmlns:a16="http://schemas.microsoft.com/office/drawing/2014/main" id="{71CAC914-7875-1842-2F52-7F1A3F4C1AF7}"/>
                    </a:ext>
                  </a:extLst>
                </p:cNvPr>
                <p:cNvPicPr/>
                <p:nvPr/>
              </p:nvPicPr>
              <p:blipFill>
                <a:blip r:embed="rId400"/>
                <a:stretch>
                  <a:fillRect/>
                </a:stretch>
              </p:blipFill>
              <p:spPr>
                <a:xfrm>
                  <a:off x="5597967" y="1449622"/>
                  <a:ext cx="135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8" name="Freihand 237">
                  <a:extLst>
                    <a:ext uri="{FF2B5EF4-FFF2-40B4-BE49-F238E27FC236}">
                      <a16:creationId xmlns:a16="http://schemas.microsoft.com/office/drawing/2014/main" id="{5E1EB8C5-998F-50C6-6A51-13C2498F4F69}"/>
                    </a:ext>
                  </a:extLst>
                </p14:cNvPr>
                <p14:cNvContentPartPr/>
                <p14:nvPr/>
              </p14:nvContentPartPr>
              <p14:xfrm>
                <a:off x="5721807" y="1494982"/>
                <a:ext cx="35640" cy="163440"/>
              </p14:xfrm>
            </p:contentPart>
          </mc:Choice>
          <mc:Fallback xmlns="">
            <p:pic>
              <p:nvPicPr>
                <p:cNvPr id="238" name="Freihand 237">
                  <a:extLst>
                    <a:ext uri="{FF2B5EF4-FFF2-40B4-BE49-F238E27FC236}">
                      <a16:creationId xmlns:a16="http://schemas.microsoft.com/office/drawing/2014/main" id="{5E1EB8C5-998F-50C6-6A51-13C2498F4F69}"/>
                    </a:ext>
                  </a:extLst>
                </p:cNvPr>
                <p:cNvPicPr/>
                <p:nvPr/>
              </p:nvPicPr>
              <p:blipFill>
                <a:blip r:embed="rId402"/>
                <a:stretch>
                  <a:fillRect/>
                </a:stretch>
              </p:blipFill>
              <p:spPr>
                <a:xfrm>
                  <a:off x="5713167" y="1486342"/>
                  <a:ext cx="53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9" name="Freihand 238">
                  <a:extLst>
                    <a:ext uri="{FF2B5EF4-FFF2-40B4-BE49-F238E27FC236}">
                      <a16:creationId xmlns:a16="http://schemas.microsoft.com/office/drawing/2014/main" id="{424DCCE4-71A1-4CB6-D980-C09486AE312E}"/>
                    </a:ext>
                  </a:extLst>
                </p14:cNvPr>
                <p14:cNvContentPartPr/>
                <p14:nvPr/>
              </p14:nvContentPartPr>
              <p14:xfrm>
                <a:off x="5798847" y="1452862"/>
                <a:ext cx="138240" cy="179280"/>
              </p14:xfrm>
            </p:contentPart>
          </mc:Choice>
          <mc:Fallback xmlns="">
            <p:pic>
              <p:nvPicPr>
                <p:cNvPr id="239" name="Freihand 238">
                  <a:extLst>
                    <a:ext uri="{FF2B5EF4-FFF2-40B4-BE49-F238E27FC236}">
                      <a16:creationId xmlns:a16="http://schemas.microsoft.com/office/drawing/2014/main" id="{424DCCE4-71A1-4CB6-D980-C09486AE312E}"/>
                    </a:ext>
                  </a:extLst>
                </p:cNvPr>
                <p:cNvPicPr/>
                <p:nvPr/>
              </p:nvPicPr>
              <p:blipFill>
                <a:blip r:embed="rId404"/>
                <a:stretch>
                  <a:fillRect/>
                </a:stretch>
              </p:blipFill>
              <p:spPr>
                <a:xfrm>
                  <a:off x="5789847" y="1443862"/>
                  <a:ext cx="155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0" name="Freihand 239">
                  <a:extLst>
                    <a:ext uri="{FF2B5EF4-FFF2-40B4-BE49-F238E27FC236}">
                      <a16:creationId xmlns:a16="http://schemas.microsoft.com/office/drawing/2014/main" id="{4917D925-213C-615B-16A5-2EC18A07F84A}"/>
                    </a:ext>
                  </a:extLst>
                </p14:cNvPr>
                <p14:cNvContentPartPr/>
                <p14:nvPr/>
              </p14:nvContentPartPr>
              <p14:xfrm>
                <a:off x="5975607" y="1396342"/>
                <a:ext cx="249480" cy="168120"/>
              </p14:xfrm>
            </p:contentPart>
          </mc:Choice>
          <mc:Fallback xmlns="">
            <p:pic>
              <p:nvPicPr>
                <p:cNvPr id="240" name="Freihand 239">
                  <a:extLst>
                    <a:ext uri="{FF2B5EF4-FFF2-40B4-BE49-F238E27FC236}">
                      <a16:creationId xmlns:a16="http://schemas.microsoft.com/office/drawing/2014/main" id="{4917D925-213C-615B-16A5-2EC18A07F84A}"/>
                    </a:ext>
                  </a:extLst>
                </p:cNvPr>
                <p:cNvPicPr/>
                <p:nvPr/>
              </p:nvPicPr>
              <p:blipFill>
                <a:blip r:embed="rId406"/>
                <a:stretch>
                  <a:fillRect/>
                </a:stretch>
              </p:blipFill>
              <p:spPr>
                <a:xfrm>
                  <a:off x="5966967" y="1387342"/>
                  <a:ext cx="267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1" name="Freihand 240">
                  <a:extLst>
                    <a:ext uri="{FF2B5EF4-FFF2-40B4-BE49-F238E27FC236}">
                      <a16:creationId xmlns:a16="http://schemas.microsoft.com/office/drawing/2014/main" id="{3394A5D5-B962-FE45-FF07-F05BC7F57997}"/>
                    </a:ext>
                  </a:extLst>
                </p14:cNvPr>
                <p14:cNvContentPartPr/>
                <p14:nvPr/>
              </p14:nvContentPartPr>
              <p14:xfrm>
                <a:off x="6311847" y="1392022"/>
                <a:ext cx="27000" cy="151560"/>
              </p14:xfrm>
            </p:contentPart>
          </mc:Choice>
          <mc:Fallback xmlns="">
            <p:pic>
              <p:nvPicPr>
                <p:cNvPr id="241" name="Freihand 240">
                  <a:extLst>
                    <a:ext uri="{FF2B5EF4-FFF2-40B4-BE49-F238E27FC236}">
                      <a16:creationId xmlns:a16="http://schemas.microsoft.com/office/drawing/2014/main" id="{3394A5D5-B962-FE45-FF07-F05BC7F57997}"/>
                    </a:ext>
                  </a:extLst>
                </p:cNvPr>
                <p:cNvPicPr/>
                <p:nvPr/>
              </p:nvPicPr>
              <p:blipFill>
                <a:blip r:embed="rId408"/>
                <a:stretch>
                  <a:fillRect/>
                </a:stretch>
              </p:blipFill>
              <p:spPr>
                <a:xfrm>
                  <a:off x="6303207" y="1383382"/>
                  <a:ext cx="44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2" name="Freihand 241">
                  <a:extLst>
                    <a:ext uri="{FF2B5EF4-FFF2-40B4-BE49-F238E27FC236}">
                      <a16:creationId xmlns:a16="http://schemas.microsoft.com/office/drawing/2014/main" id="{7D868F35-DC99-1FA5-9319-954B974DD314}"/>
                    </a:ext>
                  </a:extLst>
                </p14:cNvPr>
                <p14:cNvContentPartPr/>
                <p14:nvPr/>
              </p14:nvContentPartPr>
              <p14:xfrm>
                <a:off x="6377007" y="1439542"/>
                <a:ext cx="186840" cy="140760"/>
              </p14:xfrm>
            </p:contentPart>
          </mc:Choice>
          <mc:Fallback xmlns="">
            <p:pic>
              <p:nvPicPr>
                <p:cNvPr id="242" name="Freihand 241">
                  <a:extLst>
                    <a:ext uri="{FF2B5EF4-FFF2-40B4-BE49-F238E27FC236}">
                      <a16:creationId xmlns:a16="http://schemas.microsoft.com/office/drawing/2014/main" id="{7D868F35-DC99-1FA5-9319-954B974DD314}"/>
                    </a:ext>
                  </a:extLst>
                </p:cNvPr>
                <p:cNvPicPr/>
                <p:nvPr/>
              </p:nvPicPr>
              <p:blipFill>
                <a:blip r:embed="rId410"/>
                <a:stretch>
                  <a:fillRect/>
                </a:stretch>
              </p:blipFill>
              <p:spPr>
                <a:xfrm>
                  <a:off x="6368007" y="1430902"/>
                  <a:ext cx="204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3" name="Freihand 242">
                  <a:extLst>
                    <a:ext uri="{FF2B5EF4-FFF2-40B4-BE49-F238E27FC236}">
                      <a16:creationId xmlns:a16="http://schemas.microsoft.com/office/drawing/2014/main" id="{E2B7BB08-AD45-7875-CF9F-283C08F99C59}"/>
                    </a:ext>
                  </a:extLst>
                </p14:cNvPr>
                <p14:cNvContentPartPr/>
                <p14:nvPr/>
              </p14:nvContentPartPr>
              <p14:xfrm>
                <a:off x="6551967" y="1424422"/>
                <a:ext cx="188640" cy="127440"/>
              </p14:xfrm>
            </p:contentPart>
          </mc:Choice>
          <mc:Fallback xmlns="">
            <p:pic>
              <p:nvPicPr>
                <p:cNvPr id="243" name="Freihand 242">
                  <a:extLst>
                    <a:ext uri="{FF2B5EF4-FFF2-40B4-BE49-F238E27FC236}">
                      <a16:creationId xmlns:a16="http://schemas.microsoft.com/office/drawing/2014/main" id="{E2B7BB08-AD45-7875-CF9F-283C08F99C59}"/>
                    </a:ext>
                  </a:extLst>
                </p:cNvPr>
                <p:cNvPicPr/>
                <p:nvPr/>
              </p:nvPicPr>
              <p:blipFill>
                <a:blip r:embed="rId412"/>
                <a:stretch>
                  <a:fillRect/>
                </a:stretch>
              </p:blipFill>
              <p:spPr>
                <a:xfrm>
                  <a:off x="6543327" y="1415782"/>
                  <a:ext cx="206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0" name="Freihand 249">
                  <a:extLst>
                    <a:ext uri="{FF2B5EF4-FFF2-40B4-BE49-F238E27FC236}">
                      <a16:creationId xmlns:a16="http://schemas.microsoft.com/office/drawing/2014/main" id="{1B199FC6-FA86-F85E-C029-058A245E2903}"/>
                    </a:ext>
                  </a:extLst>
                </p14:cNvPr>
                <p14:cNvContentPartPr/>
                <p14:nvPr/>
              </p14:nvContentPartPr>
              <p14:xfrm>
                <a:off x="6405087" y="2181862"/>
                <a:ext cx="856080" cy="175680"/>
              </p14:xfrm>
            </p:contentPart>
          </mc:Choice>
          <mc:Fallback xmlns="">
            <p:pic>
              <p:nvPicPr>
                <p:cNvPr id="250" name="Freihand 249">
                  <a:extLst>
                    <a:ext uri="{FF2B5EF4-FFF2-40B4-BE49-F238E27FC236}">
                      <a16:creationId xmlns:a16="http://schemas.microsoft.com/office/drawing/2014/main" id="{1B199FC6-FA86-F85E-C029-058A245E2903}"/>
                    </a:ext>
                  </a:extLst>
                </p:cNvPr>
                <p:cNvPicPr/>
                <p:nvPr/>
              </p:nvPicPr>
              <p:blipFill>
                <a:blip r:embed="rId414"/>
                <a:stretch>
                  <a:fillRect/>
                </a:stretch>
              </p:blipFill>
              <p:spPr>
                <a:xfrm>
                  <a:off x="6396447" y="2173222"/>
                  <a:ext cx="873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1" name="Freihand 250">
                  <a:extLst>
                    <a:ext uri="{FF2B5EF4-FFF2-40B4-BE49-F238E27FC236}">
                      <a16:creationId xmlns:a16="http://schemas.microsoft.com/office/drawing/2014/main" id="{17199E6C-F663-7DDC-5BFB-D1A8515AD97C}"/>
                    </a:ext>
                  </a:extLst>
                </p14:cNvPr>
                <p14:cNvContentPartPr/>
                <p14:nvPr/>
              </p14:nvContentPartPr>
              <p14:xfrm>
                <a:off x="6396807" y="2162782"/>
                <a:ext cx="900000" cy="161640"/>
              </p14:xfrm>
            </p:contentPart>
          </mc:Choice>
          <mc:Fallback xmlns="">
            <p:pic>
              <p:nvPicPr>
                <p:cNvPr id="251" name="Freihand 250">
                  <a:extLst>
                    <a:ext uri="{FF2B5EF4-FFF2-40B4-BE49-F238E27FC236}">
                      <a16:creationId xmlns:a16="http://schemas.microsoft.com/office/drawing/2014/main" id="{17199E6C-F663-7DDC-5BFB-D1A8515AD97C}"/>
                    </a:ext>
                  </a:extLst>
                </p:cNvPr>
                <p:cNvPicPr/>
                <p:nvPr/>
              </p:nvPicPr>
              <p:blipFill>
                <a:blip r:embed="rId416"/>
                <a:stretch>
                  <a:fillRect/>
                </a:stretch>
              </p:blipFill>
              <p:spPr>
                <a:xfrm>
                  <a:off x="6387807" y="2154142"/>
                  <a:ext cx="917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Freihand 252">
                  <a:extLst>
                    <a:ext uri="{FF2B5EF4-FFF2-40B4-BE49-F238E27FC236}">
                      <a16:creationId xmlns:a16="http://schemas.microsoft.com/office/drawing/2014/main" id="{98FB4E2A-955D-5B80-152E-E7F38609BB95}"/>
                    </a:ext>
                  </a:extLst>
                </p14:cNvPr>
                <p14:cNvContentPartPr/>
                <p14:nvPr/>
              </p14:nvContentPartPr>
              <p14:xfrm>
                <a:off x="3615807" y="3684502"/>
                <a:ext cx="11880" cy="133560"/>
              </p14:xfrm>
            </p:contentPart>
          </mc:Choice>
          <mc:Fallback xmlns="">
            <p:pic>
              <p:nvPicPr>
                <p:cNvPr id="253" name="Freihand 252">
                  <a:extLst>
                    <a:ext uri="{FF2B5EF4-FFF2-40B4-BE49-F238E27FC236}">
                      <a16:creationId xmlns:a16="http://schemas.microsoft.com/office/drawing/2014/main" id="{98FB4E2A-955D-5B80-152E-E7F38609BB95}"/>
                    </a:ext>
                  </a:extLst>
                </p:cNvPr>
                <p:cNvPicPr/>
                <p:nvPr/>
              </p:nvPicPr>
              <p:blipFill>
                <a:blip r:embed="rId418"/>
                <a:stretch>
                  <a:fillRect/>
                </a:stretch>
              </p:blipFill>
              <p:spPr>
                <a:xfrm>
                  <a:off x="3606807" y="3675502"/>
                  <a:ext cx="29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6F935506-A377-AF27-FDAC-7D61EEAD69CE}"/>
                    </a:ext>
                  </a:extLst>
                </p14:cNvPr>
                <p14:cNvContentPartPr/>
                <p14:nvPr/>
              </p14:nvContentPartPr>
              <p14:xfrm>
                <a:off x="3600327" y="3910582"/>
                <a:ext cx="29520" cy="504000"/>
              </p14:xfrm>
            </p:contentPart>
          </mc:Choice>
          <mc:Fallback xmlns="">
            <p:pic>
              <p:nvPicPr>
                <p:cNvPr id="254" name="Freihand 253">
                  <a:extLst>
                    <a:ext uri="{FF2B5EF4-FFF2-40B4-BE49-F238E27FC236}">
                      <a16:creationId xmlns:a16="http://schemas.microsoft.com/office/drawing/2014/main" id="{6F935506-A377-AF27-FDAC-7D61EEAD69CE}"/>
                    </a:ext>
                  </a:extLst>
                </p:cNvPr>
                <p:cNvPicPr/>
                <p:nvPr/>
              </p:nvPicPr>
              <p:blipFill>
                <a:blip r:embed="rId420"/>
                <a:stretch>
                  <a:fillRect/>
                </a:stretch>
              </p:blipFill>
              <p:spPr>
                <a:xfrm>
                  <a:off x="3591327" y="3901582"/>
                  <a:ext cx="4716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7" name="Freihand 256">
                  <a:extLst>
                    <a:ext uri="{FF2B5EF4-FFF2-40B4-BE49-F238E27FC236}">
                      <a16:creationId xmlns:a16="http://schemas.microsoft.com/office/drawing/2014/main" id="{D0F78547-1A37-A645-421B-955486A5FAFC}"/>
                    </a:ext>
                  </a:extLst>
                </p14:cNvPr>
                <p14:cNvContentPartPr/>
                <p14:nvPr/>
              </p14:nvContentPartPr>
              <p14:xfrm>
                <a:off x="2149887" y="3755782"/>
                <a:ext cx="162000" cy="26280"/>
              </p14:xfrm>
            </p:contentPart>
          </mc:Choice>
          <mc:Fallback xmlns="">
            <p:pic>
              <p:nvPicPr>
                <p:cNvPr id="257" name="Freihand 256">
                  <a:extLst>
                    <a:ext uri="{FF2B5EF4-FFF2-40B4-BE49-F238E27FC236}">
                      <a16:creationId xmlns:a16="http://schemas.microsoft.com/office/drawing/2014/main" id="{D0F78547-1A37-A645-421B-955486A5FAFC}"/>
                    </a:ext>
                  </a:extLst>
                </p:cNvPr>
                <p:cNvPicPr/>
                <p:nvPr/>
              </p:nvPicPr>
              <p:blipFill>
                <a:blip r:embed="rId422"/>
                <a:stretch>
                  <a:fillRect/>
                </a:stretch>
              </p:blipFill>
              <p:spPr>
                <a:xfrm>
                  <a:off x="2140887" y="3746782"/>
                  <a:ext cx="179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8" name="Freihand 257">
                  <a:extLst>
                    <a:ext uri="{FF2B5EF4-FFF2-40B4-BE49-F238E27FC236}">
                      <a16:creationId xmlns:a16="http://schemas.microsoft.com/office/drawing/2014/main" id="{D89DE7B4-D419-656C-A95C-4E8115E08FB3}"/>
                    </a:ext>
                  </a:extLst>
                </p14:cNvPr>
                <p14:cNvContentPartPr/>
                <p14:nvPr/>
              </p14:nvContentPartPr>
              <p14:xfrm>
                <a:off x="2502687" y="3685942"/>
                <a:ext cx="887400" cy="117720"/>
              </p14:xfrm>
            </p:contentPart>
          </mc:Choice>
          <mc:Fallback xmlns="">
            <p:pic>
              <p:nvPicPr>
                <p:cNvPr id="258" name="Freihand 257">
                  <a:extLst>
                    <a:ext uri="{FF2B5EF4-FFF2-40B4-BE49-F238E27FC236}">
                      <a16:creationId xmlns:a16="http://schemas.microsoft.com/office/drawing/2014/main" id="{D89DE7B4-D419-656C-A95C-4E8115E08FB3}"/>
                    </a:ext>
                  </a:extLst>
                </p:cNvPr>
                <p:cNvPicPr/>
                <p:nvPr/>
              </p:nvPicPr>
              <p:blipFill>
                <a:blip r:embed="rId424"/>
                <a:stretch>
                  <a:fillRect/>
                </a:stretch>
              </p:blipFill>
              <p:spPr>
                <a:xfrm>
                  <a:off x="2493687" y="3677302"/>
                  <a:ext cx="905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9" name="Freihand 258">
                  <a:extLst>
                    <a:ext uri="{FF2B5EF4-FFF2-40B4-BE49-F238E27FC236}">
                      <a16:creationId xmlns:a16="http://schemas.microsoft.com/office/drawing/2014/main" id="{57D5FBC9-35AF-01CC-DC76-CE04690A12B5}"/>
                    </a:ext>
                  </a:extLst>
                </p14:cNvPr>
                <p14:cNvContentPartPr/>
                <p14:nvPr/>
              </p14:nvContentPartPr>
              <p14:xfrm>
                <a:off x="3499167" y="3623662"/>
                <a:ext cx="90720" cy="30960"/>
              </p14:xfrm>
            </p:contentPart>
          </mc:Choice>
          <mc:Fallback xmlns="">
            <p:pic>
              <p:nvPicPr>
                <p:cNvPr id="259" name="Freihand 258">
                  <a:extLst>
                    <a:ext uri="{FF2B5EF4-FFF2-40B4-BE49-F238E27FC236}">
                      <a16:creationId xmlns:a16="http://schemas.microsoft.com/office/drawing/2014/main" id="{57D5FBC9-35AF-01CC-DC76-CE04690A12B5}"/>
                    </a:ext>
                  </a:extLst>
                </p:cNvPr>
                <p:cNvPicPr/>
                <p:nvPr/>
              </p:nvPicPr>
              <p:blipFill>
                <a:blip r:embed="rId426"/>
                <a:stretch>
                  <a:fillRect/>
                </a:stretch>
              </p:blipFill>
              <p:spPr>
                <a:xfrm>
                  <a:off x="3490167" y="3614662"/>
                  <a:ext cx="108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1" name="Freihand 260">
                  <a:extLst>
                    <a:ext uri="{FF2B5EF4-FFF2-40B4-BE49-F238E27FC236}">
                      <a16:creationId xmlns:a16="http://schemas.microsoft.com/office/drawing/2014/main" id="{30095A92-FAC0-30C6-9D22-512766F70A09}"/>
                    </a:ext>
                  </a:extLst>
                </p14:cNvPr>
                <p14:cNvContentPartPr/>
                <p14:nvPr/>
              </p14:nvContentPartPr>
              <p14:xfrm>
                <a:off x="6100887" y="2627182"/>
                <a:ext cx="191880" cy="15480"/>
              </p14:xfrm>
            </p:contentPart>
          </mc:Choice>
          <mc:Fallback xmlns="">
            <p:pic>
              <p:nvPicPr>
                <p:cNvPr id="261" name="Freihand 260">
                  <a:extLst>
                    <a:ext uri="{FF2B5EF4-FFF2-40B4-BE49-F238E27FC236}">
                      <a16:creationId xmlns:a16="http://schemas.microsoft.com/office/drawing/2014/main" id="{30095A92-FAC0-30C6-9D22-512766F70A09}"/>
                    </a:ext>
                  </a:extLst>
                </p:cNvPr>
                <p:cNvPicPr/>
                <p:nvPr/>
              </p:nvPicPr>
              <p:blipFill>
                <a:blip r:embed="rId428"/>
                <a:stretch>
                  <a:fillRect/>
                </a:stretch>
              </p:blipFill>
              <p:spPr>
                <a:xfrm>
                  <a:off x="6092247" y="2618542"/>
                  <a:ext cx="209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2" name="Freihand 261">
                  <a:extLst>
                    <a:ext uri="{FF2B5EF4-FFF2-40B4-BE49-F238E27FC236}">
                      <a16:creationId xmlns:a16="http://schemas.microsoft.com/office/drawing/2014/main" id="{3BFB317E-C706-7E3B-0438-03CBCDCEDC25}"/>
                    </a:ext>
                  </a:extLst>
                </p14:cNvPr>
                <p14:cNvContentPartPr/>
                <p14:nvPr/>
              </p14:nvContentPartPr>
              <p14:xfrm>
                <a:off x="6148767" y="2521702"/>
                <a:ext cx="2520" cy="2520"/>
              </p14:xfrm>
            </p:contentPart>
          </mc:Choice>
          <mc:Fallback xmlns="">
            <p:pic>
              <p:nvPicPr>
                <p:cNvPr id="262" name="Freihand 261">
                  <a:extLst>
                    <a:ext uri="{FF2B5EF4-FFF2-40B4-BE49-F238E27FC236}">
                      <a16:creationId xmlns:a16="http://schemas.microsoft.com/office/drawing/2014/main" id="{3BFB317E-C706-7E3B-0438-03CBCDCEDC25}"/>
                    </a:ext>
                  </a:extLst>
                </p:cNvPr>
                <p:cNvPicPr/>
                <p:nvPr/>
              </p:nvPicPr>
              <p:blipFill>
                <a:blip r:embed="rId430"/>
                <a:stretch>
                  <a:fillRect/>
                </a:stretch>
              </p:blipFill>
              <p:spPr>
                <a:xfrm>
                  <a:off x="6139767" y="2512702"/>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3" name="Freihand 262">
                  <a:extLst>
                    <a:ext uri="{FF2B5EF4-FFF2-40B4-BE49-F238E27FC236}">
                      <a16:creationId xmlns:a16="http://schemas.microsoft.com/office/drawing/2014/main" id="{368B4628-DDB4-9C34-5238-4CFEF50DF119}"/>
                    </a:ext>
                  </a:extLst>
                </p14:cNvPr>
                <p14:cNvContentPartPr/>
                <p14:nvPr/>
              </p14:nvContentPartPr>
              <p14:xfrm>
                <a:off x="6155247" y="2524222"/>
                <a:ext cx="140760" cy="15120"/>
              </p14:xfrm>
            </p:contentPart>
          </mc:Choice>
          <mc:Fallback xmlns="">
            <p:pic>
              <p:nvPicPr>
                <p:cNvPr id="263" name="Freihand 262">
                  <a:extLst>
                    <a:ext uri="{FF2B5EF4-FFF2-40B4-BE49-F238E27FC236}">
                      <a16:creationId xmlns:a16="http://schemas.microsoft.com/office/drawing/2014/main" id="{368B4628-DDB4-9C34-5238-4CFEF50DF119}"/>
                    </a:ext>
                  </a:extLst>
                </p:cNvPr>
                <p:cNvPicPr/>
                <p:nvPr/>
              </p:nvPicPr>
              <p:blipFill>
                <a:blip r:embed="rId432"/>
                <a:stretch>
                  <a:fillRect/>
                </a:stretch>
              </p:blipFill>
              <p:spPr>
                <a:xfrm>
                  <a:off x="6146607" y="2515582"/>
                  <a:ext cx="158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4" name="Freihand 263">
                  <a:extLst>
                    <a:ext uri="{FF2B5EF4-FFF2-40B4-BE49-F238E27FC236}">
                      <a16:creationId xmlns:a16="http://schemas.microsoft.com/office/drawing/2014/main" id="{1B0DC8C7-CD70-8671-C82D-D8969AB2B1BE}"/>
                    </a:ext>
                  </a:extLst>
                </p14:cNvPr>
                <p14:cNvContentPartPr/>
                <p14:nvPr/>
              </p14:nvContentPartPr>
              <p14:xfrm>
                <a:off x="6395727" y="2446102"/>
                <a:ext cx="129600" cy="153360"/>
              </p14:xfrm>
            </p:contentPart>
          </mc:Choice>
          <mc:Fallback xmlns="">
            <p:pic>
              <p:nvPicPr>
                <p:cNvPr id="264" name="Freihand 263">
                  <a:extLst>
                    <a:ext uri="{FF2B5EF4-FFF2-40B4-BE49-F238E27FC236}">
                      <a16:creationId xmlns:a16="http://schemas.microsoft.com/office/drawing/2014/main" id="{1B0DC8C7-CD70-8671-C82D-D8969AB2B1BE}"/>
                    </a:ext>
                  </a:extLst>
                </p:cNvPr>
                <p:cNvPicPr/>
                <p:nvPr/>
              </p:nvPicPr>
              <p:blipFill>
                <a:blip r:embed="rId434"/>
                <a:stretch>
                  <a:fillRect/>
                </a:stretch>
              </p:blipFill>
              <p:spPr>
                <a:xfrm>
                  <a:off x="6386727" y="2437462"/>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5" name="Freihand 264">
                  <a:extLst>
                    <a:ext uri="{FF2B5EF4-FFF2-40B4-BE49-F238E27FC236}">
                      <a16:creationId xmlns:a16="http://schemas.microsoft.com/office/drawing/2014/main" id="{81AEB549-2063-787A-E415-6E41B3E92E94}"/>
                    </a:ext>
                  </a:extLst>
                </p14:cNvPr>
                <p14:cNvContentPartPr/>
                <p14:nvPr/>
              </p14:nvContentPartPr>
              <p14:xfrm>
                <a:off x="6507327" y="2542222"/>
                <a:ext cx="95760" cy="93600"/>
              </p14:xfrm>
            </p:contentPart>
          </mc:Choice>
          <mc:Fallback xmlns="">
            <p:pic>
              <p:nvPicPr>
                <p:cNvPr id="265" name="Freihand 264">
                  <a:extLst>
                    <a:ext uri="{FF2B5EF4-FFF2-40B4-BE49-F238E27FC236}">
                      <a16:creationId xmlns:a16="http://schemas.microsoft.com/office/drawing/2014/main" id="{81AEB549-2063-787A-E415-6E41B3E92E94}"/>
                    </a:ext>
                  </a:extLst>
                </p:cNvPr>
                <p:cNvPicPr/>
                <p:nvPr/>
              </p:nvPicPr>
              <p:blipFill>
                <a:blip r:embed="rId436"/>
                <a:stretch>
                  <a:fillRect/>
                </a:stretch>
              </p:blipFill>
              <p:spPr>
                <a:xfrm>
                  <a:off x="6498327" y="2533222"/>
                  <a:ext cx="113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6" name="Freihand 265">
                  <a:extLst>
                    <a:ext uri="{FF2B5EF4-FFF2-40B4-BE49-F238E27FC236}">
                      <a16:creationId xmlns:a16="http://schemas.microsoft.com/office/drawing/2014/main" id="{9F8D4BB7-23F4-687A-1E9E-6155257BDA34}"/>
                    </a:ext>
                  </a:extLst>
                </p14:cNvPr>
                <p14:cNvContentPartPr/>
                <p14:nvPr/>
              </p14:nvContentPartPr>
              <p14:xfrm>
                <a:off x="6649167" y="2476702"/>
                <a:ext cx="99360" cy="113040"/>
              </p14:xfrm>
            </p:contentPart>
          </mc:Choice>
          <mc:Fallback xmlns="">
            <p:pic>
              <p:nvPicPr>
                <p:cNvPr id="266" name="Freihand 265">
                  <a:extLst>
                    <a:ext uri="{FF2B5EF4-FFF2-40B4-BE49-F238E27FC236}">
                      <a16:creationId xmlns:a16="http://schemas.microsoft.com/office/drawing/2014/main" id="{9F8D4BB7-23F4-687A-1E9E-6155257BDA34}"/>
                    </a:ext>
                  </a:extLst>
                </p:cNvPr>
                <p:cNvPicPr/>
                <p:nvPr/>
              </p:nvPicPr>
              <p:blipFill>
                <a:blip r:embed="rId438"/>
                <a:stretch>
                  <a:fillRect/>
                </a:stretch>
              </p:blipFill>
              <p:spPr>
                <a:xfrm>
                  <a:off x="6640167" y="2467702"/>
                  <a:ext cx="117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7" name="Freihand 266">
                  <a:extLst>
                    <a:ext uri="{FF2B5EF4-FFF2-40B4-BE49-F238E27FC236}">
                      <a16:creationId xmlns:a16="http://schemas.microsoft.com/office/drawing/2014/main" id="{5209D591-4334-B6F3-1283-B2ECEA5C9D22}"/>
                    </a:ext>
                  </a:extLst>
                </p14:cNvPr>
                <p14:cNvContentPartPr/>
                <p14:nvPr/>
              </p14:nvContentPartPr>
              <p14:xfrm>
                <a:off x="6773727" y="2393902"/>
                <a:ext cx="119520" cy="143640"/>
              </p14:xfrm>
            </p:contentPart>
          </mc:Choice>
          <mc:Fallback xmlns="">
            <p:pic>
              <p:nvPicPr>
                <p:cNvPr id="267" name="Freihand 266">
                  <a:extLst>
                    <a:ext uri="{FF2B5EF4-FFF2-40B4-BE49-F238E27FC236}">
                      <a16:creationId xmlns:a16="http://schemas.microsoft.com/office/drawing/2014/main" id="{5209D591-4334-B6F3-1283-B2ECEA5C9D22}"/>
                    </a:ext>
                  </a:extLst>
                </p:cNvPr>
                <p:cNvPicPr/>
                <p:nvPr/>
              </p:nvPicPr>
              <p:blipFill>
                <a:blip r:embed="rId440"/>
                <a:stretch>
                  <a:fillRect/>
                </a:stretch>
              </p:blipFill>
              <p:spPr>
                <a:xfrm>
                  <a:off x="6764727" y="2385262"/>
                  <a:ext cx="137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Freihand 267">
                  <a:extLst>
                    <a:ext uri="{FF2B5EF4-FFF2-40B4-BE49-F238E27FC236}">
                      <a16:creationId xmlns:a16="http://schemas.microsoft.com/office/drawing/2014/main" id="{217391AF-CEBF-CFB3-F44D-2366B02DA844}"/>
                    </a:ext>
                  </a:extLst>
                </p14:cNvPr>
                <p14:cNvContentPartPr/>
                <p14:nvPr/>
              </p14:nvContentPartPr>
              <p14:xfrm>
                <a:off x="6874527" y="2466262"/>
                <a:ext cx="160560" cy="144720"/>
              </p14:xfrm>
            </p:contentPart>
          </mc:Choice>
          <mc:Fallback xmlns="">
            <p:pic>
              <p:nvPicPr>
                <p:cNvPr id="268" name="Freihand 267">
                  <a:extLst>
                    <a:ext uri="{FF2B5EF4-FFF2-40B4-BE49-F238E27FC236}">
                      <a16:creationId xmlns:a16="http://schemas.microsoft.com/office/drawing/2014/main" id="{217391AF-CEBF-CFB3-F44D-2366B02DA844}"/>
                    </a:ext>
                  </a:extLst>
                </p:cNvPr>
                <p:cNvPicPr/>
                <p:nvPr/>
              </p:nvPicPr>
              <p:blipFill>
                <a:blip r:embed="rId442"/>
                <a:stretch>
                  <a:fillRect/>
                </a:stretch>
              </p:blipFill>
              <p:spPr>
                <a:xfrm>
                  <a:off x="6865527" y="2457622"/>
                  <a:ext cx="178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9" name="Freihand 268">
                  <a:extLst>
                    <a:ext uri="{FF2B5EF4-FFF2-40B4-BE49-F238E27FC236}">
                      <a16:creationId xmlns:a16="http://schemas.microsoft.com/office/drawing/2014/main" id="{72FF55E1-7872-4589-3D5B-D4F4A6C92288}"/>
                    </a:ext>
                  </a:extLst>
                </p14:cNvPr>
                <p14:cNvContentPartPr/>
                <p14:nvPr/>
              </p14:nvContentPartPr>
              <p14:xfrm>
                <a:off x="7089807" y="2380582"/>
                <a:ext cx="86760" cy="192240"/>
              </p14:xfrm>
            </p:contentPart>
          </mc:Choice>
          <mc:Fallback xmlns="">
            <p:pic>
              <p:nvPicPr>
                <p:cNvPr id="269" name="Freihand 268">
                  <a:extLst>
                    <a:ext uri="{FF2B5EF4-FFF2-40B4-BE49-F238E27FC236}">
                      <a16:creationId xmlns:a16="http://schemas.microsoft.com/office/drawing/2014/main" id="{72FF55E1-7872-4589-3D5B-D4F4A6C92288}"/>
                    </a:ext>
                  </a:extLst>
                </p:cNvPr>
                <p:cNvPicPr/>
                <p:nvPr/>
              </p:nvPicPr>
              <p:blipFill>
                <a:blip r:embed="rId444"/>
                <a:stretch>
                  <a:fillRect/>
                </a:stretch>
              </p:blipFill>
              <p:spPr>
                <a:xfrm>
                  <a:off x="7080807" y="2371942"/>
                  <a:ext cx="104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0" name="Freihand 269">
                  <a:extLst>
                    <a:ext uri="{FF2B5EF4-FFF2-40B4-BE49-F238E27FC236}">
                      <a16:creationId xmlns:a16="http://schemas.microsoft.com/office/drawing/2014/main" id="{6B0F6AA3-9C08-6FD9-53A1-45304C6F9BBD}"/>
                    </a:ext>
                  </a:extLst>
                </p14:cNvPr>
                <p14:cNvContentPartPr/>
                <p14:nvPr/>
              </p14:nvContentPartPr>
              <p14:xfrm>
                <a:off x="7309047" y="2349262"/>
                <a:ext cx="10440" cy="138600"/>
              </p14:xfrm>
            </p:contentPart>
          </mc:Choice>
          <mc:Fallback xmlns="">
            <p:pic>
              <p:nvPicPr>
                <p:cNvPr id="270" name="Freihand 269">
                  <a:extLst>
                    <a:ext uri="{FF2B5EF4-FFF2-40B4-BE49-F238E27FC236}">
                      <a16:creationId xmlns:a16="http://schemas.microsoft.com/office/drawing/2014/main" id="{6B0F6AA3-9C08-6FD9-53A1-45304C6F9BBD}"/>
                    </a:ext>
                  </a:extLst>
                </p:cNvPr>
                <p:cNvPicPr/>
                <p:nvPr/>
              </p:nvPicPr>
              <p:blipFill>
                <a:blip r:embed="rId446"/>
                <a:stretch>
                  <a:fillRect/>
                </a:stretch>
              </p:blipFill>
              <p:spPr>
                <a:xfrm>
                  <a:off x="7300407" y="2340262"/>
                  <a:ext cx="28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1" name="Freihand 270">
                  <a:extLst>
                    <a:ext uri="{FF2B5EF4-FFF2-40B4-BE49-F238E27FC236}">
                      <a16:creationId xmlns:a16="http://schemas.microsoft.com/office/drawing/2014/main" id="{724BBD47-49D4-93BF-1267-1382760725D0}"/>
                    </a:ext>
                  </a:extLst>
                </p14:cNvPr>
                <p14:cNvContentPartPr/>
                <p14:nvPr/>
              </p14:nvContentPartPr>
              <p14:xfrm>
                <a:off x="7268367" y="2293822"/>
                <a:ext cx="250920" cy="153000"/>
              </p14:xfrm>
            </p:contentPart>
          </mc:Choice>
          <mc:Fallback xmlns="">
            <p:pic>
              <p:nvPicPr>
                <p:cNvPr id="271" name="Freihand 270">
                  <a:extLst>
                    <a:ext uri="{FF2B5EF4-FFF2-40B4-BE49-F238E27FC236}">
                      <a16:creationId xmlns:a16="http://schemas.microsoft.com/office/drawing/2014/main" id="{724BBD47-49D4-93BF-1267-1382760725D0}"/>
                    </a:ext>
                  </a:extLst>
                </p:cNvPr>
                <p:cNvPicPr/>
                <p:nvPr/>
              </p:nvPicPr>
              <p:blipFill>
                <a:blip r:embed="rId448"/>
                <a:stretch>
                  <a:fillRect/>
                </a:stretch>
              </p:blipFill>
              <p:spPr>
                <a:xfrm>
                  <a:off x="7259367" y="2285182"/>
                  <a:ext cx="268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2" name="Freihand 271">
                  <a:extLst>
                    <a:ext uri="{FF2B5EF4-FFF2-40B4-BE49-F238E27FC236}">
                      <a16:creationId xmlns:a16="http://schemas.microsoft.com/office/drawing/2014/main" id="{C66ECB8C-0F0F-8472-86F2-8CA0337D23B2}"/>
                    </a:ext>
                  </a:extLst>
                </p14:cNvPr>
                <p14:cNvContentPartPr/>
                <p14:nvPr/>
              </p14:nvContentPartPr>
              <p14:xfrm>
                <a:off x="7430367" y="2264302"/>
                <a:ext cx="249840" cy="214200"/>
              </p14:xfrm>
            </p:contentPart>
          </mc:Choice>
          <mc:Fallback xmlns="">
            <p:pic>
              <p:nvPicPr>
                <p:cNvPr id="272" name="Freihand 271">
                  <a:extLst>
                    <a:ext uri="{FF2B5EF4-FFF2-40B4-BE49-F238E27FC236}">
                      <a16:creationId xmlns:a16="http://schemas.microsoft.com/office/drawing/2014/main" id="{C66ECB8C-0F0F-8472-86F2-8CA0337D23B2}"/>
                    </a:ext>
                  </a:extLst>
                </p:cNvPr>
                <p:cNvPicPr/>
                <p:nvPr/>
              </p:nvPicPr>
              <p:blipFill>
                <a:blip r:embed="rId450"/>
                <a:stretch>
                  <a:fillRect/>
                </a:stretch>
              </p:blipFill>
              <p:spPr>
                <a:xfrm>
                  <a:off x="7421367" y="2255662"/>
                  <a:ext cx="267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3" name="Freihand 272">
                  <a:extLst>
                    <a:ext uri="{FF2B5EF4-FFF2-40B4-BE49-F238E27FC236}">
                      <a16:creationId xmlns:a16="http://schemas.microsoft.com/office/drawing/2014/main" id="{BDC5E887-5E13-FA7D-97B0-1BD2BB6DA5A8}"/>
                    </a:ext>
                  </a:extLst>
                </p14:cNvPr>
                <p14:cNvContentPartPr/>
                <p14:nvPr/>
              </p14:nvContentPartPr>
              <p14:xfrm>
                <a:off x="7628367" y="2320102"/>
                <a:ext cx="94680" cy="29520"/>
              </p14:xfrm>
            </p:contentPart>
          </mc:Choice>
          <mc:Fallback xmlns="">
            <p:pic>
              <p:nvPicPr>
                <p:cNvPr id="273" name="Freihand 272">
                  <a:extLst>
                    <a:ext uri="{FF2B5EF4-FFF2-40B4-BE49-F238E27FC236}">
                      <a16:creationId xmlns:a16="http://schemas.microsoft.com/office/drawing/2014/main" id="{BDC5E887-5E13-FA7D-97B0-1BD2BB6DA5A8}"/>
                    </a:ext>
                  </a:extLst>
                </p:cNvPr>
                <p:cNvPicPr/>
                <p:nvPr/>
              </p:nvPicPr>
              <p:blipFill>
                <a:blip r:embed="rId452"/>
                <a:stretch>
                  <a:fillRect/>
                </a:stretch>
              </p:blipFill>
              <p:spPr>
                <a:xfrm>
                  <a:off x="7619727" y="2311102"/>
                  <a:ext cx="112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4" name="Freihand 273">
                  <a:extLst>
                    <a:ext uri="{FF2B5EF4-FFF2-40B4-BE49-F238E27FC236}">
                      <a16:creationId xmlns:a16="http://schemas.microsoft.com/office/drawing/2014/main" id="{58944254-FB54-4BBE-0456-9485823EF995}"/>
                    </a:ext>
                  </a:extLst>
                </p14:cNvPr>
                <p14:cNvContentPartPr/>
                <p14:nvPr/>
              </p14:nvContentPartPr>
              <p14:xfrm>
                <a:off x="7791807" y="2171422"/>
                <a:ext cx="147600" cy="229680"/>
              </p14:xfrm>
            </p:contentPart>
          </mc:Choice>
          <mc:Fallback xmlns="">
            <p:pic>
              <p:nvPicPr>
                <p:cNvPr id="274" name="Freihand 273">
                  <a:extLst>
                    <a:ext uri="{FF2B5EF4-FFF2-40B4-BE49-F238E27FC236}">
                      <a16:creationId xmlns:a16="http://schemas.microsoft.com/office/drawing/2014/main" id="{58944254-FB54-4BBE-0456-9485823EF995}"/>
                    </a:ext>
                  </a:extLst>
                </p:cNvPr>
                <p:cNvPicPr/>
                <p:nvPr/>
              </p:nvPicPr>
              <p:blipFill>
                <a:blip r:embed="rId454"/>
                <a:stretch>
                  <a:fillRect/>
                </a:stretch>
              </p:blipFill>
              <p:spPr>
                <a:xfrm>
                  <a:off x="7783167" y="2162782"/>
                  <a:ext cx="165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36962D3D-F5E4-AB9F-862D-A350E10F6B21}"/>
                    </a:ext>
                  </a:extLst>
                </p14:cNvPr>
                <p14:cNvContentPartPr/>
                <p14:nvPr/>
              </p14:nvContentPartPr>
              <p14:xfrm>
                <a:off x="1430967" y="3693862"/>
                <a:ext cx="144360" cy="123120"/>
              </p14:xfrm>
            </p:contentPart>
          </mc:Choice>
          <mc:Fallback xmlns="">
            <p:pic>
              <p:nvPicPr>
                <p:cNvPr id="276" name="Freihand 275">
                  <a:extLst>
                    <a:ext uri="{FF2B5EF4-FFF2-40B4-BE49-F238E27FC236}">
                      <a16:creationId xmlns:a16="http://schemas.microsoft.com/office/drawing/2014/main" id="{36962D3D-F5E4-AB9F-862D-A350E10F6B21}"/>
                    </a:ext>
                  </a:extLst>
                </p:cNvPr>
                <p:cNvPicPr/>
                <p:nvPr/>
              </p:nvPicPr>
              <p:blipFill>
                <a:blip r:embed="rId456"/>
                <a:stretch>
                  <a:fillRect/>
                </a:stretch>
              </p:blipFill>
              <p:spPr>
                <a:xfrm>
                  <a:off x="1422327" y="3684862"/>
                  <a:ext cx="162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A7581268-A2D8-C544-1E7C-93546E13D5A8}"/>
                    </a:ext>
                  </a:extLst>
                </p14:cNvPr>
                <p14:cNvContentPartPr/>
                <p14:nvPr/>
              </p14:nvContentPartPr>
              <p14:xfrm>
                <a:off x="1536087" y="3670822"/>
                <a:ext cx="94680" cy="278280"/>
              </p14:xfrm>
            </p:contentPart>
          </mc:Choice>
          <mc:Fallback xmlns="">
            <p:pic>
              <p:nvPicPr>
                <p:cNvPr id="277" name="Freihand 276">
                  <a:extLst>
                    <a:ext uri="{FF2B5EF4-FFF2-40B4-BE49-F238E27FC236}">
                      <a16:creationId xmlns:a16="http://schemas.microsoft.com/office/drawing/2014/main" id="{A7581268-A2D8-C544-1E7C-93546E13D5A8}"/>
                    </a:ext>
                  </a:extLst>
                </p:cNvPr>
                <p:cNvPicPr/>
                <p:nvPr/>
              </p:nvPicPr>
              <p:blipFill>
                <a:blip r:embed="rId458"/>
                <a:stretch>
                  <a:fillRect/>
                </a:stretch>
              </p:blipFill>
              <p:spPr>
                <a:xfrm>
                  <a:off x="1527447" y="3661822"/>
                  <a:ext cx="1123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8" name="Freihand 277">
                  <a:extLst>
                    <a:ext uri="{FF2B5EF4-FFF2-40B4-BE49-F238E27FC236}">
                      <a16:creationId xmlns:a16="http://schemas.microsoft.com/office/drawing/2014/main" id="{FC7F4D03-C97A-AB9A-4106-E567DC688D66}"/>
                    </a:ext>
                  </a:extLst>
                </p14:cNvPr>
                <p14:cNvContentPartPr/>
                <p14:nvPr/>
              </p14:nvContentPartPr>
              <p14:xfrm>
                <a:off x="1684767" y="3453022"/>
                <a:ext cx="115920" cy="226800"/>
              </p14:xfrm>
            </p:contentPart>
          </mc:Choice>
          <mc:Fallback xmlns="">
            <p:pic>
              <p:nvPicPr>
                <p:cNvPr id="278" name="Freihand 277">
                  <a:extLst>
                    <a:ext uri="{FF2B5EF4-FFF2-40B4-BE49-F238E27FC236}">
                      <a16:creationId xmlns:a16="http://schemas.microsoft.com/office/drawing/2014/main" id="{FC7F4D03-C97A-AB9A-4106-E567DC688D66}"/>
                    </a:ext>
                  </a:extLst>
                </p:cNvPr>
                <p:cNvPicPr/>
                <p:nvPr/>
              </p:nvPicPr>
              <p:blipFill>
                <a:blip r:embed="rId460"/>
                <a:stretch>
                  <a:fillRect/>
                </a:stretch>
              </p:blipFill>
              <p:spPr>
                <a:xfrm>
                  <a:off x="1676127" y="3444022"/>
                  <a:ext cx="133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9" name="Freihand 278">
                  <a:extLst>
                    <a:ext uri="{FF2B5EF4-FFF2-40B4-BE49-F238E27FC236}">
                      <a16:creationId xmlns:a16="http://schemas.microsoft.com/office/drawing/2014/main" id="{7C113AC5-A23A-6E6B-BC67-4729FB9CE573}"/>
                    </a:ext>
                  </a:extLst>
                </p14:cNvPr>
                <p14:cNvContentPartPr/>
                <p14:nvPr/>
              </p14:nvContentPartPr>
              <p14:xfrm>
                <a:off x="1659567" y="3468862"/>
                <a:ext cx="161640" cy="170280"/>
              </p14:xfrm>
            </p:contentPart>
          </mc:Choice>
          <mc:Fallback xmlns="">
            <p:pic>
              <p:nvPicPr>
                <p:cNvPr id="279" name="Freihand 278">
                  <a:extLst>
                    <a:ext uri="{FF2B5EF4-FFF2-40B4-BE49-F238E27FC236}">
                      <a16:creationId xmlns:a16="http://schemas.microsoft.com/office/drawing/2014/main" id="{7C113AC5-A23A-6E6B-BC67-4729FB9CE573}"/>
                    </a:ext>
                  </a:extLst>
                </p:cNvPr>
                <p:cNvPicPr/>
                <p:nvPr/>
              </p:nvPicPr>
              <p:blipFill>
                <a:blip r:embed="rId462"/>
                <a:stretch>
                  <a:fillRect/>
                </a:stretch>
              </p:blipFill>
              <p:spPr>
                <a:xfrm>
                  <a:off x="1650927" y="3460222"/>
                  <a:ext cx="179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5" name="Freihand 284">
                  <a:extLst>
                    <a:ext uri="{FF2B5EF4-FFF2-40B4-BE49-F238E27FC236}">
                      <a16:creationId xmlns:a16="http://schemas.microsoft.com/office/drawing/2014/main" id="{7A878D0E-6E9A-0D69-789F-70AF34E93353}"/>
                    </a:ext>
                  </a:extLst>
                </p14:cNvPr>
                <p14:cNvContentPartPr/>
                <p14:nvPr/>
              </p14:nvContentPartPr>
              <p14:xfrm>
                <a:off x="4429047" y="4278862"/>
                <a:ext cx="181800" cy="83880"/>
              </p14:xfrm>
            </p:contentPart>
          </mc:Choice>
          <mc:Fallback xmlns="">
            <p:pic>
              <p:nvPicPr>
                <p:cNvPr id="285" name="Freihand 284">
                  <a:extLst>
                    <a:ext uri="{FF2B5EF4-FFF2-40B4-BE49-F238E27FC236}">
                      <a16:creationId xmlns:a16="http://schemas.microsoft.com/office/drawing/2014/main" id="{7A878D0E-6E9A-0D69-789F-70AF34E93353}"/>
                    </a:ext>
                  </a:extLst>
                </p:cNvPr>
                <p:cNvPicPr/>
                <p:nvPr/>
              </p:nvPicPr>
              <p:blipFill>
                <a:blip r:embed="rId464"/>
                <a:stretch>
                  <a:fillRect/>
                </a:stretch>
              </p:blipFill>
              <p:spPr>
                <a:xfrm>
                  <a:off x="4420047" y="4269862"/>
                  <a:ext cx="199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6" name="Freihand 285">
                  <a:extLst>
                    <a:ext uri="{FF2B5EF4-FFF2-40B4-BE49-F238E27FC236}">
                      <a16:creationId xmlns:a16="http://schemas.microsoft.com/office/drawing/2014/main" id="{01B58AB5-1725-EBB6-7973-317083A200EF}"/>
                    </a:ext>
                  </a:extLst>
                </p14:cNvPr>
                <p14:cNvContentPartPr/>
                <p14:nvPr/>
              </p14:nvContentPartPr>
              <p14:xfrm>
                <a:off x="4543887" y="4233862"/>
                <a:ext cx="71640" cy="282600"/>
              </p14:xfrm>
            </p:contentPart>
          </mc:Choice>
          <mc:Fallback xmlns="">
            <p:pic>
              <p:nvPicPr>
                <p:cNvPr id="286" name="Freihand 285">
                  <a:extLst>
                    <a:ext uri="{FF2B5EF4-FFF2-40B4-BE49-F238E27FC236}">
                      <a16:creationId xmlns:a16="http://schemas.microsoft.com/office/drawing/2014/main" id="{01B58AB5-1725-EBB6-7973-317083A200EF}"/>
                    </a:ext>
                  </a:extLst>
                </p:cNvPr>
                <p:cNvPicPr/>
                <p:nvPr/>
              </p:nvPicPr>
              <p:blipFill>
                <a:blip r:embed="rId466"/>
                <a:stretch>
                  <a:fillRect/>
                </a:stretch>
              </p:blipFill>
              <p:spPr>
                <a:xfrm>
                  <a:off x="4535247" y="4224862"/>
                  <a:ext cx="89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7" name="Freihand 286">
                  <a:extLst>
                    <a:ext uri="{FF2B5EF4-FFF2-40B4-BE49-F238E27FC236}">
                      <a16:creationId xmlns:a16="http://schemas.microsoft.com/office/drawing/2014/main" id="{6F1E56EA-D5B6-C6A7-72D6-DE9948139195}"/>
                    </a:ext>
                  </a:extLst>
                </p14:cNvPr>
                <p14:cNvContentPartPr/>
                <p14:nvPr/>
              </p14:nvContentPartPr>
              <p14:xfrm>
                <a:off x="4669887" y="4034422"/>
                <a:ext cx="160920" cy="238320"/>
              </p14:xfrm>
            </p:contentPart>
          </mc:Choice>
          <mc:Fallback xmlns="">
            <p:pic>
              <p:nvPicPr>
                <p:cNvPr id="287" name="Freihand 286">
                  <a:extLst>
                    <a:ext uri="{FF2B5EF4-FFF2-40B4-BE49-F238E27FC236}">
                      <a16:creationId xmlns:a16="http://schemas.microsoft.com/office/drawing/2014/main" id="{6F1E56EA-D5B6-C6A7-72D6-DE9948139195}"/>
                    </a:ext>
                  </a:extLst>
                </p:cNvPr>
                <p:cNvPicPr/>
                <p:nvPr/>
              </p:nvPicPr>
              <p:blipFill>
                <a:blip r:embed="rId468"/>
                <a:stretch>
                  <a:fillRect/>
                </a:stretch>
              </p:blipFill>
              <p:spPr>
                <a:xfrm>
                  <a:off x="4660887" y="4025782"/>
                  <a:ext cx="178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9" name="Freihand 288">
                  <a:extLst>
                    <a:ext uri="{FF2B5EF4-FFF2-40B4-BE49-F238E27FC236}">
                      <a16:creationId xmlns:a16="http://schemas.microsoft.com/office/drawing/2014/main" id="{78235A9F-18BF-486E-3A4C-FC02697B0F7C}"/>
                    </a:ext>
                  </a:extLst>
                </p14:cNvPr>
                <p14:cNvContentPartPr/>
                <p14:nvPr/>
              </p14:nvContentPartPr>
              <p14:xfrm>
                <a:off x="4989207" y="4252582"/>
                <a:ext cx="231480" cy="15120"/>
              </p14:xfrm>
            </p:contentPart>
          </mc:Choice>
          <mc:Fallback xmlns="">
            <p:pic>
              <p:nvPicPr>
                <p:cNvPr id="289" name="Freihand 288">
                  <a:extLst>
                    <a:ext uri="{FF2B5EF4-FFF2-40B4-BE49-F238E27FC236}">
                      <a16:creationId xmlns:a16="http://schemas.microsoft.com/office/drawing/2014/main" id="{78235A9F-18BF-486E-3A4C-FC02697B0F7C}"/>
                    </a:ext>
                  </a:extLst>
                </p:cNvPr>
                <p:cNvPicPr/>
                <p:nvPr/>
              </p:nvPicPr>
              <p:blipFill>
                <a:blip r:embed="rId470"/>
                <a:stretch>
                  <a:fillRect/>
                </a:stretch>
              </p:blipFill>
              <p:spPr>
                <a:xfrm>
                  <a:off x="4980207" y="4243942"/>
                  <a:ext cx="249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0" name="Freihand 289">
                  <a:extLst>
                    <a:ext uri="{FF2B5EF4-FFF2-40B4-BE49-F238E27FC236}">
                      <a16:creationId xmlns:a16="http://schemas.microsoft.com/office/drawing/2014/main" id="{F1907EC7-8519-107A-0EFD-26CA5EA9F6D8}"/>
                    </a:ext>
                  </a:extLst>
                </p14:cNvPr>
                <p14:cNvContentPartPr/>
                <p14:nvPr/>
              </p14:nvContentPartPr>
              <p14:xfrm>
                <a:off x="5192607" y="4133062"/>
                <a:ext cx="112320" cy="216000"/>
              </p14:xfrm>
            </p:contentPart>
          </mc:Choice>
          <mc:Fallback xmlns="">
            <p:pic>
              <p:nvPicPr>
                <p:cNvPr id="290" name="Freihand 289">
                  <a:extLst>
                    <a:ext uri="{FF2B5EF4-FFF2-40B4-BE49-F238E27FC236}">
                      <a16:creationId xmlns:a16="http://schemas.microsoft.com/office/drawing/2014/main" id="{F1907EC7-8519-107A-0EFD-26CA5EA9F6D8}"/>
                    </a:ext>
                  </a:extLst>
                </p:cNvPr>
                <p:cNvPicPr/>
                <p:nvPr/>
              </p:nvPicPr>
              <p:blipFill>
                <a:blip r:embed="rId472"/>
                <a:stretch>
                  <a:fillRect/>
                </a:stretch>
              </p:blipFill>
              <p:spPr>
                <a:xfrm>
                  <a:off x="5183607" y="4124062"/>
                  <a:ext cx="129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1" name="Freihand 290">
                  <a:extLst>
                    <a:ext uri="{FF2B5EF4-FFF2-40B4-BE49-F238E27FC236}">
                      <a16:creationId xmlns:a16="http://schemas.microsoft.com/office/drawing/2014/main" id="{A6BB990E-07A7-5A9D-02D0-530530EBA114}"/>
                    </a:ext>
                  </a:extLst>
                </p14:cNvPr>
                <p14:cNvContentPartPr/>
                <p14:nvPr/>
              </p14:nvContentPartPr>
              <p14:xfrm>
                <a:off x="5695527" y="4027222"/>
                <a:ext cx="13320" cy="31320"/>
              </p14:xfrm>
            </p:contentPart>
          </mc:Choice>
          <mc:Fallback xmlns="">
            <p:pic>
              <p:nvPicPr>
                <p:cNvPr id="291" name="Freihand 290">
                  <a:extLst>
                    <a:ext uri="{FF2B5EF4-FFF2-40B4-BE49-F238E27FC236}">
                      <a16:creationId xmlns:a16="http://schemas.microsoft.com/office/drawing/2014/main" id="{A6BB990E-07A7-5A9D-02D0-530530EBA114}"/>
                    </a:ext>
                  </a:extLst>
                </p:cNvPr>
                <p:cNvPicPr/>
                <p:nvPr/>
              </p:nvPicPr>
              <p:blipFill>
                <a:blip r:embed="rId474"/>
                <a:stretch>
                  <a:fillRect/>
                </a:stretch>
              </p:blipFill>
              <p:spPr>
                <a:xfrm>
                  <a:off x="5686887" y="4018222"/>
                  <a:ext cx="30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2" name="Freihand 291">
                  <a:extLst>
                    <a:ext uri="{FF2B5EF4-FFF2-40B4-BE49-F238E27FC236}">
                      <a16:creationId xmlns:a16="http://schemas.microsoft.com/office/drawing/2014/main" id="{FA503C1C-7601-E38B-C518-6AFFF246091E}"/>
                    </a:ext>
                  </a:extLst>
                </p14:cNvPr>
                <p14:cNvContentPartPr/>
                <p14:nvPr/>
              </p14:nvContentPartPr>
              <p14:xfrm>
                <a:off x="5568807" y="3962062"/>
                <a:ext cx="196920" cy="313200"/>
              </p14:xfrm>
            </p:contentPart>
          </mc:Choice>
          <mc:Fallback xmlns="">
            <p:pic>
              <p:nvPicPr>
                <p:cNvPr id="292" name="Freihand 291">
                  <a:extLst>
                    <a:ext uri="{FF2B5EF4-FFF2-40B4-BE49-F238E27FC236}">
                      <a16:creationId xmlns:a16="http://schemas.microsoft.com/office/drawing/2014/main" id="{FA503C1C-7601-E38B-C518-6AFFF246091E}"/>
                    </a:ext>
                  </a:extLst>
                </p:cNvPr>
                <p:cNvPicPr/>
                <p:nvPr/>
              </p:nvPicPr>
              <p:blipFill>
                <a:blip r:embed="rId476"/>
                <a:stretch>
                  <a:fillRect/>
                </a:stretch>
              </p:blipFill>
              <p:spPr>
                <a:xfrm>
                  <a:off x="5559807" y="3953422"/>
                  <a:ext cx="2145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3" name="Freihand 292">
                  <a:extLst>
                    <a:ext uri="{FF2B5EF4-FFF2-40B4-BE49-F238E27FC236}">
                      <a16:creationId xmlns:a16="http://schemas.microsoft.com/office/drawing/2014/main" id="{2B96392A-EEFB-3412-F3D0-DD94EFFB92E5}"/>
                    </a:ext>
                  </a:extLst>
                </p14:cNvPr>
                <p14:cNvContentPartPr/>
                <p14:nvPr/>
              </p14:nvContentPartPr>
              <p14:xfrm>
                <a:off x="5802447" y="4067902"/>
                <a:ext cx="95400" cy="120960"/>
              </p14:xfrm>
            </p:contentPart>
          </mc:Choice>
          <mc:Fallback xmlns="">
            <p:pic>
              <p:nvPicPr>
                <p:cNvPr id="293" name="Freihand 292">
                  <a:extLst>
                    <a:ext uri="{FF2B5EF4-FFF2-40B4-BE49-F238E27FC236}">
                      <a16:creationId xmlns:a16="http://schemas.microsoft.com/office/drawing/2014/main" id="{2B96392A-EEFB-3412-F3D0-DD94EFFB92E5}"/>
                    </a:ext>
                  </a:extLst>
                </p:cNvPr>
                <p:cNvPicPr/>
                <p:nvPr/>
              </p:nvPicPr>
              <p:blipFill>
                <a:blip r:embed="rId478"/>
                <a:stretch>
                  <a:fillRect/>
                </a:stretch>
              </p:blipFill>
              <p:spPr>
                <a:xfrm>
                  <a:off x="5793447" y="4059262"/>
                  <a:ext cx="113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4" name="Freihand 293">
                  <a:extLst>
                    <a:ext uri="{FF2B5EF4-FFF2-40B4-BE49-F238E27FC236}">
                      <a16:creationId xmlns:a16="http://schemas.microsoft.com/office/drawing/2014/main" id="{C3BBCB26-6343-1152-F8F8-7D08EDB976FD}"/>
                    </a:ext>
                  </a:extLst>
                </p14:cNvPr>
                <p14:cNvContentPartPr/>
                <p14:nvPr/>
              </p14:nvContentPartPr>
              <p14:xfrm>
                <a:off x="5920167" y="4019302"/>
                <a:ext cx="118440" cy="137880"/>
              </p14:xfrm>
            </p:contentPart>
          </mc:Choice>
          <mc:Fallback xmlns="">
            <p:pic>
              <p:nvPicPr>
                <p:cNvPr id="294" name="Freihand 293">
                  <a:extLst>
                    <a:ext uri="{FF2B5EF4-FFF2-40B4-BE49-F238E27FC236}">
                      <a16:creationId xmlns:a16="http://schemas.microsoft.com/office/drawing/2014/main" id="{C3BBCB26-6343-1152-F8F8-7D08EDB976FD}"/>
                    </a:ext>
                  </a:extLst>
                </p:cNvPr>
                <p:cNvPicPr/>
                <p:nvPr/>
              </p:nvPicPr>
              <p:blipFill>
                <a:blip r:embed="rId480"/>
                <a:stretch>
                  <a:fillRect/>
                </a:stretch>
              </p:blipFill>
              <p:spPr>
                <a:xfrm>
                  <a:off x="5911167" y="4010302"/>
                  <a:ext cx="136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5" name="Freihand 294">
                  <a:extLst>
                    <a:ext uri="{FF2B5EF4-FFF2-40B4-BE49-F238E27FC236}">
                      <a16:creationId xmlns:a16="http://schemas.microsoft.com/office/drawing/2014/main" id="{CFF1B2B6-251D-93AC-3E86-23E40AE6AB2B}"/>
                    </a:ext>
                  </a:extLst>
                </p14:cNvPr>
                <p14:cNvContentPartPr/>
                <p14:nvPr/>
              </p14:nvContentPartPr>
              <p14:xfrm>
                <a:off x="6040407" y="3920662"/>
                <a:ext cx="304920" cy="209880"/>
              </p14:xfrm>
            </p:contentPart>
          </mc:Choice>
          <mc:Fallback xmlns="">
            <p:pic>
              <p:nvPicPr>
                <p:cNvPr id="295" name="Freihand 294">
                  <a:extLst>
                    <a:ext uri="{FF2B5EF4-FFF2-40B4-BE49-F238E27FC236}">
                      <a16:creationId xmlns:a16="http://schemas.microsoft.com/office/drawing/2014/main" id="{CFF1B2B6-251D-93AC-3E86-23E40AE6AB2B}"/>
                    </a:ext>
                  </a:extLst>
                </p:cNvPr>
                <p:cNvPicPr/>
                <p:nvPr/>
              </p:nvPicPr>
              <p:blipFill>
                <a:blip r:embed="rId482"/>
                <a:stretch>
                  <a:fillRect/>
                </a:stretch>
              </p:blipFill>
              <p:spPr>
                <a:xfrm>
                  <a:off x="6031767" y="3912022"/>
                  <a:ext cx="322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8" name="Freihand 297">
                  <a:extLst>
                    <a:ext uri="{FF2B5EF4-FFF2-40B4-BE49-F238E27FC236}">
                      <a16:creationId xmlns:a16="http://schemas.microsoft.com/office/drawing/2014/main" id="{6FA454EC-9785-699F-1055-9FC3FAE61FD1}"/>
                    </a:ext>
                  </a:extLst>
                </p14:cNvPr>
                <p14:cNvContentPartPr/>
                <p14:nvPr/>
              </p14:nvContentPartPr>
              <p14:xfrm>
                <a:off x="6428847" y="4002382"/>
                <a:ext cx="292320" cy="108000"/>
              </p14:xfrm>
            </p:contentPart>
          </mc:Choice>
          <mc:Fallback xmlns="">
            <p:pic>
              <p:nvPicPr>
                <p:cNvPr id="298" name="Freihand 297">
                  <a:extLst>
                    <a:ext uri="{FF2B5EF4-FFF2-40B4-BE49-F238E27FC236}">
                      <a16:creationId xmlns:a16="http://schemas.microsoft.com/office/drawing/2014/main" id="{6FA454EC-9785-699F-1055-9FC3FAE61FD1}"/>
                    </a:ext>
                  </a:extLst>
                </p:cNvPr>
                <p:cNvPicPr/>
                <p:nvPr/>
              </p:nvPicPr>
              <p:blipFill>
                <a:blip r:embed="rId484"/>
                <a:stretch>
                  <a:fillRect/>
                </a:stretch>
              </p:blipFill>
              <p:spPr>
                <a:xfrm>
                  <a:off x="6419847" y="3993382"/>
                  <a:ext cx="309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9" name="Freihand 298">
                  <a:extLst>
                    <a:ext uri="{FF2B5EF4-FFF2-40B4-BE49-F238E27FC236}">
                      <a16:creationId xmlns:a16="http://schemas.microsoft.com/office/drawing/2014/main" id="{A944B743-C4A8-4FB1-4FE3-3A065DA103A1}"/>
                    </a:ext>
                  </a:extLst>
                </p14:cNvPr>
                <p14:cNvContentPartPr/>
                <p14:nvPr/>
              </p14:nvContentPartPr>
              <p14:xfrm>
                <a:off x="6772647" y="3854422"/>
                <a:ext cx="172080" cy="241200"/>
              </p14:xfrm>
            </p:contentPart>
          </mc:Choice>
          <mc:Fallback xmlns="">
            <p:pic>
              <p:nvPicPr>
                <p:cNvPr id="299" name="Freihand 298">
                  <a:extLst>
                    <a:ext uri="{FF2B5EF4-FFF2-40B4-BE49-F238E27FC236}">
                      <a16:creationId xmlns:a16="http://schemas.microsoft.com/office/drawing/2014/main" id="{A944B743-C4A8-4FB1-4FE3-3A065DA103A1}"/>
                    </a:ext>
                  </a:extLst>
                </p:cNvPr>
                <p:cNvPicPr/>
                <p:nvPr/>
              </p:nvPicPr>
              <p:blipFill>
                <a:blip r:embed="rId486"/>
                <a:stretch>
                  <a:fillRect/>
                </a:stretch>
              </p:blipFill>
              <p:spPr>
                <a:xfrm>
                  <a:off x="6763647" y="3845422"/>
                  <a:ext cx="189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0" name="Freihand 299">
                  <a:extLst>
                    <a:ext uri="{FF2B5EF4-FFF2-40B4-BE49-F238E27FC236}">
                      <a16:creationId xmlns:a16="http://schemas.microsoft.com/office/drawing/2014/main" id="{7B28DDAB-7D5D-475E-9AED-9F2BE6E7A882}"/>
                    </a:ext>
                  </a:extLst>
                </p14:cNvPr>
                <p14:cNvContentPartPr/>
                <p14:nvPr/>
              </p14:nvContentPartPr>
              <p14:xfrm>
                <a:off x="6977127" y="3838582"/>
                <a:ext cx="134280" cy="219960"/>
              </p14:xfrm>
            </p:contentPart>
          </mc:Choice>
          <mc:Fallback xmlns="">
            <p:pic>
              <p:nvPicPr>
                <p:cNvPr id="300" name="Freihand 299">
                  <a:extLst>
                    <a:ext uri="{FF2B5EF4-FFF2-40B4-BE49-F238E27FC236}">
                      <a16:creationId xmlns:a16="http://schemas.microsoft.com/office/drawing/2014/main" id="{7B28DDAB-7D5D-475E-9AED-9F2BE6E7A882}"/>
                    </a:ext>
                  </a:extLst>
                </p:cNvPr>
                <p:cNvPicPr/>
                <p:nvPr/>
              </p:nvPicPr>
              <p:blipFill>
                <a:blip r:embed="rId488"/>
                <a:stretch>
                  <a:fillRect/>
                </a:stretch>
              </p:blipFill>
              <p:spPr>
                <a:xfrm>
                  <a:off x="6968487" y="3829942"/>
                  <a:ext cx="151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1" name="Freihand 300">
                  <a:extLst>
                    <a:ext uri="{FF2B5EF4-FFF2-40B4-BE49-F238E27FC236}">
                      <a16:creationId xmlns:a16="http://schemas.microsoft.com/office/drawing/2014/main" id="{19B9E9BA-A132-20DA-6F77-A1D34A35453A}"/>
                    </a:ext>
                  </a:extLst>
                </p14:cNvPr>
                <p14:cNvContentPartPr/>
                <p14:nvPr/>
              </p14:nvContentPartPr>
              <p14:xfrm>
                <a:off x="7142727" y="3806542"/>
                <a:ext cx="336240" cy="283320"/>
              </p14:xfrm>
            </p:contentPart>
          </mc:Choice>
          <mc:Fallback xmlns="">
            <p:pic>
              <p:nvPicPr>
                <p:cNvPr id="301" name="Freihand 300">
                  <a:extLst>
                    <a:ext uri="{FF2B5EF4-FFF2-40B4-BE49-F238E27FC236}">
                      <a16:creationId xmlns:a16="http://schemas.microsoft.com/office/drawing/2014/main" id="{19B9E9BA-A132-20DA-6F77-A1D34A35453A}"/>
                    </a:ext>
                  </a:extLst>
                </p:cNvPr>
                <p:cNvPicPr/>
                <p:nvPr/>
              </p:nvPicPr>
              <p:blipFill>
                <a:blip r:embed="rId490"/>
                <a:stretch>
                  <a:fillRect/>
                </a:stretch>
              </p:blipFill>
              <p:spPr>
                <a:xfrm>
                  <a:off x="7133727" y="3797542"/>
                  <a:ext cx="3538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3" name="Freihand 302">
                  <a:extLst>
                    <a:ext uri="{FF2B5EF4-FFF2-40B4-BE49-F238E27FC236}">
                      <a16:creationId xmlns:a16="http://schemas.microsoft.com/office/drawing/2014/main" id="{3CF07E75-EB59-5891-0A05-C2B63FB99C61}"/>
                    </a:ext>
                  </a:extLst>
                </p14:cNvPr>
                <p14:cNvContentPartPr/>
                <p14:nvPr/>
              </p14:nvContentPartPr>
              <p14:xfrm>
                <a:off x="7525407" y="3845782"/>
                <a:ext cx="198720" cy="157680"/>
              </p14:xfrm>
            </p:contentPart>
          </mc:Choice>
          <mc:Fallback xmlns="">
            <p:pic>
              <p:nvPicPr>
                <p:cNvPr id="303" name="Freihand 302">
                  <a:extLst>
                    <a:ext uri="{FF2B5EF4-FFF2-40B4-BE49-F238E27FC236}">
                      <a16:creationId xmlns:a16="http://schemas.microsoft.com/office/drawing/2014/main" id="{3CF07E75-EB59-5891-0A05-C2B63FB99C61}"/>
                    </a:ext>
                  </a:extLst>
                </p:cNvPr>
                <p:cNvPicPr/>
                <p:nvPr/>
              </p:nvPicPr>
              <p:blipFill>
                <a:blip r:embed="rId492"/>
                <a:stretch>
                  <a:fillRect/>
                </a:stretch>
              </p:blipFill>
              <p:spPr>
                <a:xfrm>
                  <a:off x="7516767" y="3836782"/>
                  <a:ext cx="216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4" name="Freihand 303">
                  <a:extLst>
                    <a:ext uri="{FF2B5EF4-FFF2-40B4-BE49-F238E27FC236}">
                      <a16:creationId xmlns:a16="http://schemas.microsoft.com/office/drawing/2014/main" id="{C19AEF5E-47E8-6483-6670-DAA609EF8C91}"/>
                    </a:ext>
                  </a:extLst>
                </p14:cNvPr>
                <p14:cNvContentPartPr/>
                <p14:nvPr/>
              </p14:nvContentPartPr>
              <p14:xfrm>
                <a:off x="7562487" y="3735622"/>
                <a:ext cx="284400" cy="270720"/>
              </p14:xfrm>
            </p:contentPart>
          </mc:Choice>
          <mc:Fallback xmlns="">
            <p:pic>
              <p:nvPicPr>
                <p:cNvPr id="304" name="Freihand 303">
                  <a:extLst>
                    <a:ext uri="{FF2B5EF4-FFF2-40B4-BE49-F238E27FC236}">
                      <a16:creationId xmlns:a16="http://schemas.microsoft.com/office/drawing/2014/main" id="{C19AEF5E-47E8-6483-6670-DAA609EF8C91}"/>
                    </a:ext>
                  </a:extLst>
                </p:cNvPr>
                <p:cNvPicPr/>
                <p:nvPr/>
              </p:nvPicPr>
              <p:blipFill>
                <a:blip r:embed="rId494"/>
                <a:stretch>
                  <a:fillRect/>
                </a:stretch>
              </p:blipFill>
              <p:spPr>
                <a:xfrm>
                  <a:off x="7553487" y="3726622"/>
                  <a:ext cx="3020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5" name="Freihand 304">
                  <a:extLst>
                    <a:ext uri="{FF2B5EF4-FFF2-40B4-BE49-F238E27FC236}">
                      <a16:creationId xmlns:a16="http://schemas.microsoft.com/office/drawing/2014/main" id="{7915D5CB-8C7B-FA7E-FA24-960E4E98C9D6}"/>
                    </a:ext>
                  </a:extLst>
                </p14:cNvPr>
                <p14:cNvContentPartPr/>
                <p14:nvPr/>
              </p14:nvContentPartPr>
              <p14:xfrm>
                <a:off x="5643687" y="4372102"/>
                <a:ext cx="181440" cy="253800"/>
              </p14:xfrm>
            </p:contentPart>
          </mc:Choice>
          <mc:Fallback xmlns="">
            <p:pic>
              <p:nvPicPr>
                <p:cNvPr id="305" name="Freihand 304">
                  <a:extLst>
                    <a:ext uri="{FF2B5EF4-FFF2-40B4-BE49-F238E27FC236}">
                      <a16:creationId xmlns:a16="http://schemas.microsoft.com/office/drawing/2014/main" id="{7915D5CB-8C7B-FA7E-FA24-960E4E98C9D6}"/>
                    </a:ext>
                  </a:extLst>
                </p:cNvPr>
                <p:cNvPicPr/>
                <p:nvPr/>
              </p:nvPicPr>
              <p:blipFill>
                <a:blip r:embed="rId496"/>
                <a:stretch>
                  <a:fillRect/>
                </a:stretch>
              </p:blipFill>
              <p:spPr>
                <a:xfrm>
                  <a:off x="5635047" y="4363462"/>
                  <a:ext cx="199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6" name="Freihand 305">
                  <a:extLst>
                    <a:ext uri="{FF2B5EF4-FFF2-40B4-BE49-F238E27FC236}">
                      <a16:creationId xmlns:a16="http://schemas.microsoft.com/office/drawing/2014/main" id="{2835C1A5-A4D1-CF68-404F-97D11C5EE46C}"/>
                    </a:ext>
                  </a:extLst>
                </p14:cNvPr>
                <p14:cNvContentPartPr/>
                <p14:nvPr/>
              </p14:nvContentPartPr>
              <p14:xfrm>
                <a:off x="5858967" y="4399102"/>
                <a:ext cx="23040" cy="215640"/>
              </p14:xfrm>
            </p:contentPart>
          </mc:Choice>
          <mc:Fallback xmlns="">
            <p:pic>
              <p:nvPicPr>
                <p:cNvPr id="306" name="Freihand 305">
                  <a:extLst>
                    <a:ext uri="{FF2B5EF4-FFF2-40B4-BE49-F238E27FC236}">
                      <a16:creationId xmlns:a16="http://schemas.microsoft.com/office/drawing/2014/main" id="{2835C1A5-A4D1-CF68-404F-97D11C5EE46C}"/>
                    </a:ext>
                  </a:extLst>
                </p:cNvPr>
                <p:cNvPicPr/>
                <p:nvPr/>
              </p:nvPicPr>
              <p:blipFill>
                <a:blip r:embed="rId498"/>
                <a:stretch>
                  <a:fillRect/>
                </a:stretch>
              </p:blipFill>
              <p:spPr>
                <a:xfrm>
                  <a:off x="5850327" y="4390462"/>
                  <a:ext cx="40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7" name="Freihand 306">
                  <a:extLst>
                    <a:ext uri="{FF2B5EF4-FFF2-40B4-BE49-F238E27FC236}">
                      <a16:creationId xmlns:a16="http://schemas.microsoft.com/office/drawing/2014/main" id="{48D84825-18B2-4EF1-203A-CECF92A44F41}"/>
                    </a:ext>
                  </a:extLst>
                </p14:cNvPr>
                <p14:cNvContentPartPr/>
                <p14:nvPr/>
              </p14:nvContentPartPr>
              <p14:xfrm>
                <a:off x="5900007" y="4392262"/>
                <a:ext cx="205200" cy="193680"/>
              </p14:xfrm>
            </p:contentPart>
          </mc:Choice>
          <mc:Fallback xmlns="">
            <p:pic>
              <p:nvPicPr>
                <p:cNvPr id="307" name="Freihand 306">
                  <a:extLst>
                    <a:ext uri="{FF2B5EF4-FFF2-40B4-BE49-F238E27FC236}">
                      <a16:creationId xmlns:a16="http://schemas.microsoft.com/office/drawing/2014/main" id="{48D84825-18B2-4EF1-203A-CECF92A44F41}"/>
                    </a:ext>
                  </a:extLst>
                </p:cNvPr>
                <p:cNvPicPr/>
                <p:nvPr/>
              </p:nvPicPr>
              <p:blipFill>
                <a:blip r:embed="rId500"/>
                <a:stretch>
                  <a:fillRect/>
                </a:stretch>
              </p:blipFill>
              <p:spPr>
                <a:xfrm>
                  <a:off x="5891007" y="4383622"/>
                  <a:ext cx="222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8" name="Freihand 307">
                  <a:extLst>
                    <a:ext uri="{FF2B5EF4-FFF2-40B4-BE49-F238E27FC236}">
                      <a16:creationId xmlns:a16="http://schemas.microsoft.com/office/drawing/2014/main" id="{5D786802-BAB4-AF6D-5664-321BFAB43764}"/>
                    </a:ext>
                  </a:extLst>
                </p14:cNvPr>
                <p14:cNvContentPartPr/>
                <p14:nvPr/>
              </p14:nvContentPartPr>
              <p14:xfrm>
                <a:off x="6173607" y="4291822"/>
                <a:ext cx="141840" cy="254520"/>
              </p14:xfrm>
            </p:contentPart>
          </mc:Choice>
          <mc:Fallback xmlns="">
            <p:pic>
              <p:nvPicPr>
                <p:cNvPr id="308" name="Freihand 307">
                  <a:extLst>
                    <a:ext uri="{FF2B5EF4-FFF2-40B4-BE49-F238E27FC236}">
                      <a16:creationId xmlns:a16="http://schemas.microsoft.com/office/drawing/2014/main" id="{5D786802-BAB4-AF6D-5664-321BFAB43764}"/>
                    </a:ext>
                  </a:extLst>
                </p:cNvPr>
                <p:cNvPicPr/>
                <p:nvPr/>
              </p:nvPicPr>
              <p:blipFill>
                <a:blip r:embed="rId502"/>
                <a:stretch>
                  <a:fillRect/>
                </a:stretch>
              </p:blipFill>
              <p:spPr>
                <a:xfrm>
                  <a:off x="6164967" y="4283182"/>
                  <a:ext cx="1594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9" name="Freihand 308">
                  <a:extLst>
                    <a:ext uri="{FF2B5EF4-FFF2-40B4-BE49-F238E27FC236}">
                      <a16:creationId xmlns:a16="http://schemas.microsoft.com/office/drawing/2014/main" id="{4185D5C9-D587-6592-688D-E179A4AADDC8}"/>
                    </a:ext>
                  </a:extLst>
                </p14:cNvPr>
                <p14:cNvContentPartPr/>
                <p14:nvPr/>
              </p14:nvContentPartPr>
              <p14:xfrm>
                <a:off x="6345687" y="4371382"/>
                <a:ext cx="484560" cy="397800"/>
              </p14:xfrm>
            </p:contentPart>
          </mc:Choice>
          <mc:Fallback xmlns="">
            <p:pic>
              <p:nvPicPr>
                <p:cNvPr id="309" name="Freihand 308">
                  <a:extLst>
                    <a:ext uri="{FF2B5EF4-FFF2-40B4-BE49-F238E27FC236}">
                      <a16:creationId xmlns:a16="http://schemas.microsoft.com/office/drawing/2014/main" id="{4185D5C9-D587-6592-688D-E179A4AADDC8}"/>
                    </a:ext>
                  </a:extLst>
                </p:cNvPr>
                <p:cNvPicPr/>
                <p:nvPr/>
              </p:nvPicPr>
              <p:blipFill>
                <a:blip r:embed="rId504"/>
                <a:stretch>
                  <a:fillRect/>
                </a:stretch>
              </p:blipFill>
              <p:spPr>
                <a:xfrm>
                  <a:off x="6336687" y="4362742"/>
                  <a:ext cx="5022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0" name="Freihand 309">
                  <a:extLst>
                    <a:ext uri="{FF2B5EF4-FFF2-40B4-BE49-F238E27FC236}">
                      <a16:creationId xmlns:a16="http://schemas.microsoft.com/office/drawing/2014/main" id="{CFBDA012-ECA6-B897-1153-B3B1DD35F456}"/>
                    </a:ext>
                  </a:extLst>
                </p14:cNvPr>
                <p14:cNvContentPartPr/>
                <p14:nvPr/>
              </p14:nvContentPartPr>
              <p14:xfrm>
                <a:off x="6819807" y="4298662"/>
                <a:ext cx="8280" cy="57240"/>
              </p14:xfrm>
            </p:contentPart>
          </mc:Choice>
          <mc:Fallback xmlns="">
            <p:pic>
              <p:nvPicPr>
                <p:cNvPr id="310" name="Freihand 309">
                  <a:extLst>
                    <a:ext uri="{FF2B5EF4-FFF2-40B4-BE49-F238E27FC236}">
                      <a16:creationId xmlns:a16="http://schemas.microsoft.com/office/drawing/2014/main" id="{CFBDA012-ECA6-B897-1153-B3B1DD35F456}"/>
                    </a:ext>
                  </a:extLst>
                </p:cNvPr>
                <p:cNvPicPr/>
                <p:nvPr/>
              </p:nvPicPr>
              <p:blipFill>
                <a:blip r:embed="rId506"/>
                <a:stretch>
                  <a:fillRect/>
                </a:stretch>
              </p:blipFill>
              <p:spPr>
                <a:xfrm>
                  <a:off x="6810807" y="4289662"/>
                  <a:ext cx="25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1" name="Freihand 310">
                  <a:extLst>
                    <a:ext uri="{FF2B5EF4-FFF2-40B4-BE49-F238E27FC236}">
                      <a16:creationId xmlns:a16="http://schemas.microsoft.com/office/drawing/2014/main" id="{605C5A35-DB98-7ECA-0CC0-F63BEDB3C020}"/>
                    </a:ext>
                  </a:extLst>
                </p14:cNvPr>
                <p14:cNvContentPartPr/>
                <p14:nvPr/>
              </p14:nvContentPartPr>
              <p14:xfrm>
                <a:off x="6880287" y="4209382"/>
                <a:ext cx="288000" cy="258120"/>
              </p14:xfrm>
            </p:contentPart>
          </mc:Choice>
          <mc:Fallback xmlns="">
            <p:pic>
              <p:nvPicPr>
                <p:cNvPr id="311" name="Freihand 310">
                  <a:extLst>
                    <a:ext uri="{FF2B5EF4-FFF2-40B4-BE49-F238E27FC236}">
                      <a16:creationId xmlns:a16="http://schemas.microsoft.com/office/drawing/2014/main" id="{605C5A35-DB98-7ECA-0CC0-F63BEDB3C020}"/>
                    </a:ext>
                  </a:extLst>
                </p:cNvPr>
                <p:cNvPicPr/>
                <p:nvPr/>
              </p:nvPicPr>
              <p:blipFill>
                <a:blip r:embed="rId508"/>
                <a:stretch>
                  <a:fillRect/>
                </a:stretch>
              </p:blipFill>
              <p:spPr>
                <a:xfrm>
                  <a:off x="6871287" y="4200742"/>
                  <a:ext cx="305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2" name="Freihand 311">
                  <a:extLst>
                    <a:ext uri="{FF2B5EF4-FFF2-40B4-BE49-F238E27FC236}">
                      <a16:creationId xmlns:a16="http://schemas.microsoft.com/office/drawing/2014/main" id="{F37B5FB1-950F-49EB-55B9-FEC1AA67A85A}"/>
                    </a:ext>
                  </a:extLst>
                </p14:cNvPr>
                <p14:cNvContentPartPr/>
                <p14:nvPr/>
              </p14:nvContentPartPr>
              <p14:xfrm>
                <a:off x="7261167" y="4290022"/>
                <a:ext cx="423360" cy="119520"/>
              </p14:xfrm>
            </p:contentPart>
          </mc:Choice>
          <mc:Fallback xmlns="">
            <p:pic>
              <p:nvPicPr>
                <p:cNvPr id="312" name="Freihand 311">
                  <a:extLst>
                    <a:ext uri="{FF2B5EF4-FFF2-40B4-BE49-F238E27FC236}">
                      <a16:creationId xmlns:a16="http://schemas.microsoft.com/office/drawing/2014/main" id="{F37B5FB1-950F-49EB-55B9-FEC1AA67A85A}"/>
                    </a:ext>
                  </a:extLst>
                </p:cNvPr>
                <p:cNvPicPr/>
                <p:nvPr/>
              </p:nvPicPr>
              <p:blipFill>
                <a:blip r:embed="rId510"/>
                <a:stretch>
                  <a:fillRect/>
                </a:stretch>
              </p:blipFill>
              <p:spPr>
                <a:xfrm>
                  <a:off x="7252527" y="4281022"/>
                  <a:ext cx="441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3" name="Freihand 312">
                  <a:extLst>
                    <a:ext uri="{FF2B5EF4-FFF2-40B4-BE49-F238E27FC236}">
                      <a16:creationId xmlns:a16="http://schemas.microsoft.com/office/drawing/2014/main" id="{A086B407-D536-C89F-A034-77FF8EC37E42}"/>
                    </a:ext>
                  </a:extLst>
                </p14:cNvPr>
                <p14:cNvContentPartPr/>
                <p14:nvPr/>
              </p14:nvContentPartPr>
              <p14:xfrm>
                <a:off x="6121767" y="4750102"/>
                <a:ext cx="225360" cy="253440"/>
              </p14:xfrm>
            </p:contentPart>
          </mc:Choice>
          <mc:Fallback xmlns="">
            <p:pic>
              <p:nvPicPr>
                <p:cNvPr id="313" name="Freihand 312">
                  <a:extLst>
                    <a:ext uri="{FF2B5EF4-FFF2-40B4-BE49-F238E27FC236}">
                      <a16:creationId xmlns:a16="http://schemas.microsoft.com/office/drawing/2014/main" id="{A086B407-D536-C89F-A034-77FF8EC37E42}"/>
                    </a:ext>
                  </a:extLst>
                </p:cNvPr>
                <p:cNvPicPr/>
                <p:nvPr/>
              </p:nvPicPr>
              <p:blipFill>
                <a:blip r:embed="rId512"/>
                <a:stretch>
                  <a:fillRect/>
                </a:stretch>
              </p:blipFill>
              <p:spPr>
                <a:xfrm>
                  <a:off x="6112767" y="4741462"/>
                  <a:ext cx="243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4" name="Freihand 313">
                  <a:extLst>
                    <a:ext uri="{FF2B5EF4-FFF2-40B4-BE49-F238E27FC236}">
                      <a16:creationId xmlns:a16="http://schemas.microsoft.com/office/drawing/2014/main" id="{21AFCBCD-0026-54E3-8568-B1C42393152B}"/>
                    </a:ext>
                  </a:extLst>
                </p14:cNvPr>
                <p14:cNvContentPartPr/>
                <p14:nvPr/>
              </p14:nvContentPartPr>
              <p14:xfrm>
                <a:off x="6399687" y="4707622"/>
                <a:ext cx="443520" cy="246960"/>
              </p14:xfrm>
            </p:contentPart>
          </mc:Choice>
          <mc:Fallback xmlns="">
            <p:pic>
              <p:nvPicPr>
                <p:cNvPr id="314" name="Freihand 313">
                  <a:extLst>
                    <a:ext uri="{FF2B5EF4-FFF2-40B4-BE49-F238E27FC236}">
                      <a16:creationId xmlns:a16="http://schemas.microsoft.com/office/drawing/2014/main" id="{21AFCBCD-0026-54E3-8568-B1C42393152B}"/>
                    </a:ext>
                  </a:extLst>
                </p:cNvPr>
                <p:cNvPicPr/>
                <p:nvPr/>
              </p:nvPicPr>
              <p:blipFill>
                <a:blip r:embed="rId514"/>
                <a:stretch>
                  <a:fillRect/>
                </a:stretch>
              </p:blipFill>
              <p:spPr>
                <a:xfrm>
                  <a:off x="6390687" y="4698982"/>
                  <a:ext cx="461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5" name="Freihand 314">
                  <a:extLst>
                    <a:ext uri="{FF2B5EF4-FFF2-40B4-BE49-F238E27FC236}">
                      <a16:creationId xmlns:a16="http://schemas.microsoft.com/office/drawing/2014/main" id="{6BFCE047-EA24-3BC9-8AD2-4518A47DCA0D}"/>
                    </a:ext>
                  </a:extLst>
                </p14:cNvPr>
                <p14:cNvContentPartPr/>
                <p14:nvPr/>
              </p14:nvContentPartPr>
              <p14:xfrm>
                <a:off x="6420567" y="4669462"/>
                <a:ext cx="90720" cy="16920"/>
              </p14:xfrm>
            </p:contentPart>
          </mc:Choice>
          <mc:Fallback xmlns="">
            <p:pic>
              <p:nvPicPr>
                <p:cNvPr id="315" name="Freihand 314">
                  <a:extLst>
                    <a:ext uri="{FF2B5EF4-FFF2-40B4-BE49-F238E27FC236}">
                      <a16:creationId xmlns:a16="http://schemas.microsoft.com/office/drawing/2014/main" id="{6BFCE047-EA24-3BC9-8AD2-4518A47DCA0D}"/>
                    </a:ext>
                  </a:extLst>
                </p:cNvPr>
                <p:cNvPicPr/>
                <p:nvPr/>
              </p:nvPicPr>
              <p:blipFill>
                <a:blip r:embed="rId516"/>
                <a:stretch>
                  <a:fillRect/>
                </a:stretch>
              </p:blipFill>
              <p:spPr>
                <a:xfrm>
                  <a:off x="6411567" y="4660822"/>
                  <a:ext cx="108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6" name="Freihand 315">
                  <a:extLst>
                    <a:ext uri="{FF2B5EF4-FFF2-40B4-BE49-F238E27FC236}">
                      <a16:creationId xmlns:a16="http://schemas.microsoft.com/office/drawing/2014/main" id="{3B91DEB2-4FB8-A532-F9BF-1B3D3966654D}"/>
                    </a:ext>
                  </a:extLst>
                </p14:cNvPr>
                <p14:cNvContentPartPr/>
                <p14:nvPr/>
              </p14:nvContentPartPr>
              <p14:xfrm>
                <a:off x="6846447" y="4756582"/>
                <a:ext cx="194760" cy="137880"/>
              </p14:xfrm>
            </p:contentPart>
          </mc:Choice>
          <mc:Fallback xmlns="">
            <p:pic>
              <p:nvPicPr>
                <p:cNvPr id="316" name="Freihand 315">
                  <a:extLst>
                    <a:ext uri="{FF2B5EF4-FFF2-40B4-BE49-F238E27FC236}">
                      <a16:creationId xmlns:a16="http://schemas.microsoft.com/office/drawing/2014/main" id="{3B91DEB2-4FB8-A532-F9BF-1B3D3966654D}"/>
                    </a:ext>
                  </a:extLst>
                </p:cNvPr>
                <p:cNvPicPr/>
                <p:nvPr/>
              </p:nvPicPr>
              <p:blipFill>
                <a:blip r:embed="rId518"/>
                <a:stretch>
                  <a:fillRect/>
                </a:stretch>
              </p:blipFill>
              <p:spPr>
                <a:xfrm>
                  <a:off x="6837807" y="4747942"/>
                  <a:ext cx="212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7" name="Freihand 316">
                  <a:extLst>
                    <a:ext uri="{FF2B5EF4-FFF2-40B4-BE49-F238E27FC236}">
                      <a16:creationId xmlns:a16="http://schemas.microsoft.com/office/drawing/2014/main" id="{073DD75F-08E9-1E68-61FD-FDA3F2104C14}"/>
                    </a:ext>
                  </a:extLst>
                </p14:cNvPr>
                <p14:cNvContentPartPr/>
                <p14:nvPr/>
              </p14:nvContentPartPr>
              <p14:xfrm>
                <a:off x="7063887" y="4581622"/>
                <a:ext cx="438480" cy="262800"/>
              </p14:xfrm>
            </p:contentPart>
          </mc:Choice>
          <mc:Fallback xmlns="">
            <p:pic>
              <p:nvPicPr>
                <p:cNvPr id="317" name="Freihand 316">
                  <a:extLst>
                    <a:ext uri="{FF2B5EF4-FFF2-40B4-BE49-F238E27FC236}">
                      <a16:creationId xmlns:a16="http://schemas.microsoft.com/office/drawing/2014/main" id="{073DD75F-08E9-1E68-61FD-FDA3F2104C14}"/>
                    </a:ext>
                  </a:extLst>
                </p:cNvPr>
                <p:cNvPicPr/>
                <p:nvPr/>
              </p:nvPicPr>
              <p:blipFill>
                <a:blip r:embed="rId520"/>
                <a:stretch>
                  <a:fillRect/>
                </a:stretch>
              </p:blipFill>
              <p:spPr>
                <a:xfrm>
                  <a:off x="7055247" y="4572982"/>
                  <a:ext cx="4561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8" name="Freihand 317">
                  <a:extLst>
                    <a:ext uri="{FF2B5EF4-FFF2-40B4-BE49-F238E27FC236}">
                      <a16:creationId xmlns:a16="http://schemas.microsoft.com/office/drawing/2014/main" id="{C062620D-7A99-BB61-64CE-F7AACE04F035}"/>
                    </a:ext>
                  </a:extLst>
                </p14:cNvPr>
                <p14:cNvContentPartPr/>
                <p14:nvPr/>
              </p14:nvContentPartPr>
              <p14:xfrm>
                <a:off x="7090167" y="4593502"/>
                <a:ext cx="110880" cy="28080"/>
              </p14:xfrm>
            </p:contentPart>
          </mc:Choice>
          <mc:Fallback xmlns="">
            <p:pic>
              <p:nvPicPr>
                <p:cNvPr id="318" name="Freihand 317">
                  <a:extLst>
                    <a:ext uri="{FF2B5EF4-FFF2-40B4-BE49-F238E27FC236}">
                      <a16:creationId xmlns:a16="http://schemas.microsoft.com/office/drawing/2014/main" id="{C062620D-7A99-BB61-64CE-F7AACE04F035}"/>
                    </a:ext>
                  </a:extLst>
                </p:cNvPr>
                <p:cNvPicPr/>
                <p:nvPr/>
              </p:nvPicPr>
              <p:blipFill>
                <a:blip r:embed="rId522"/>
                <a:stretch>
                  <a:fillRect/>
                </a:stretch>
              </p:blipFill>
              <p:spPr>
                <a:xfrm>
                  <a:off x="7081527" y="4584862"/>
                  <a:ext cx="12852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3">
            <p14:nvContentPartPr>
              <p14:cNvPr id="4" name="Freihand 3">
                <a:extLst>
                  <a:ext uri="{FF2B5EF4-FFF2-40B4-BE49-F238E27FC236}">
                    <a16:creationId xmlns:a16="http://schemas.microsoft.com/office/drawing/2014/main" id="{EE498FF4-D8C3-6140-1D36-F679CE283059}"/>
                  </a:ext>
                </a:extLst>
              </p14:cNvPr>
              <p14:cNvContentPartPr/>
              <p14:nvPr/>
            </p14:nvContentPartPr>
            <p14:xfrm>
              <a:off x="5361447" y="676702"/>
              <a:ext cx="1334880" cy="790560"/>
            </p14:xfrm>
          </p:contentPart>
        </mc:Choice>
        <mc:Fallback>
          <p:pic>
            <p:nvPicPr>
              <p:cNvPr id="4" name="Freihand 3">
                <a:extLst>
                  <a:ext uri="{FF2B5EF4-FFF2-40B4-BE49-F238E27FC236}">
                    <a16:creationId xmlns:a16="http://schemas.microsoft.com/office/drawing/2014/main" id="{EE498FF4-D8C3-6140-1D36-F679CE283059}"/>
                  </a:ext>
                </a:extLst>
              </p:cNvPr>
              <p:cNvPicPr/>
              <p:nvPr/>
            </p:nvPicPr>
            <p:blipFill>
              <a:blip r:embed="rId524"/>
              <a:stretch>
                <a:fillRect/>
              </a:stretch>
            </p:blipFill>
            <p:spPr>
              <a:xfrm>
                <a:off x="5352807" y="667702"/>
                <a:ext cx="1352520" cy="8082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 name="Freihand 15">
                <a:extLst>
                  <a:ext uri="{FF2B5EF4-FFF2-40B4-BE49-F238E27FC236}">
                    <a16:creationId xmlns:a16="http://schemas.microsoft.com/office/drawing/2014/main" id="{F0FECC8C-2AE2-55C4-5F2A-B3C74398DA7A}"/>
                  </a:ext>
                </a:extLst>
              </p14:cNvPr>
              <p14:cNvContentPartPr/>
              <p14:nvPr/>
            </p14:nvContentPartPr>
            <p14:xfrm>
              <a:off x="2104527" y="4863862"/>
              <a:ext cx="585000" cy="1041840"/>
            </p14:xfrm>
          </p:contentPart>
        </mc:Choice>
        <mc:Fallback>
          <p:pic>
            <p:nvPicPr>
              <p:cNvPr id="16" name="Freihand 15">
                <a:extLst>
                  <a:ext uri="{FF2B5EF4-FFF2-40B4-BE49-F238E27FC236}">
                    <a16:creationId xmlns:a16="http://schemas.microsoft.com/office/drawing/2014/main" id="{F0FECC8C-2AE2-55C4-5F2A-B3C74398DA7A}"/>
                  </a:ext>
                </a:extLst>
              </p:cNvPr>
              <p:cNvPicPr/>
              <p:nvPr/>
            </p:nvPicPr>
            <p:blipFill>
              <a:blip r:embed="rId526"/>
              <a:stretch>
                <a:fillRect/>
              </a:stretch>
            </p:blipFill>
            <p:spPr>
              <a:xfrm>
                <a:off x="2095887" y="4854862"/>
                <a:ext cx="602640" cy="1059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9" name="Freihand 28">
                <a:extLst>
                  <a:ext uri="{FF2B5EF4-FFF2-40B4-BE49-F238E27FC236}">
                    <a16:creationId xmlns:a16="http://schemas.microsoft.com/office/drawing/2014/main" id="{2EB5475E-C573-3D7D-85E9-97DD519F63E7}"/>
                  </a:ext>
                </a:extLst>
              </p14:cNvPr>
              <p14:cNvContentPartPr/>
              <p14:nvPr/>
            </p14:nvContentPartPr>
            <p14:xfrm>
              <a:off x="6211407" y="2540782"/>
              <a:ext cx="1854000" cy="384120"/>
            </p14:xfrm>
          </p:contentPart>
        </mc:Choice>
        <mc:Fallback>
          <p:pic>
            <p:nvPicPr>
              <p:cNvPr id="29" name="Freihand 28">
                <a:extLst>
                  <a:ext uri="{FF2B5EF4-FFF2-40B4-BE49-F238E27FC236}">
                    <a16:creationId xmlns:a16="http://schemas.microsoft.com/office/drawing/2014/main" id="{2EB5475E-C573-3D7D-85E9-97DD519F63E7}"/>
                  </a:ext>
                </a:extLst>
              </p:cNvPr>
              <p:cNvPicPr/>
              <p:nvPr/>
            </p:nvPicPr>
            <p:blipFill>
              <a:blip r:embed="rId528"/>
              <a:stretch>
                <a:fillRect/>
              </a:stretch>
            </p:blipFill>
            <p:spPr>
              <a:xfrm>
                <a:off x="6202767" y="2531782"/>
                <a:ext cx="1871640" cy="401760"/>
              </a:xfrm>
              <a:prstGeom prst="rect">
                <a:avLst/>
              </a:prstGeom>
            </p:spPr>
          </p:pic>
        </mc:Fallback>
      </mc:AlternateContent>
      <p:grpSp>
        <p:nvGrpSpPr>
          <p:cNvPr id="137" name="Gruppieren 136">
            <a:extLst>
              <a:ext uri="{FF2B5EF4-FFF2-40B4-BE49-F238E27FC236}">
                <a16:creationId xmlns:a16="http://schemas.microsoft.com/office/drawing/2014/main" id="{228BAC60-D68C-ED1B-82AC-9180272CF5AC}"/>
              </a:ext>
            </a:extLst>
          </p:cNvPr>
          <p:cNvGrpSpPr/>
          <p:nvPr/>
        </p:nvGrpSpPr>
        <p:grpSpPr>
          <a:xfrm>
            <a:off x="5397447" y="1989622"/>
            <a:ext cx="2686320" cy="1649160"/>
            <a:chOff x="5397447" y="1989622"/>
            <a:chExt cx="2686320" cy="1649160"/>
          </a:xfrm>
        </p:grpSpPr>
        <mc:AlternateContent xmlns:mc="http://schemas.openxmlformats.org/markup-compatibility/2006">
          <mc:Choice xmlns:p14="http://schemas.microsoft.com/office/powerpoint/2010/main" Requires="p14">
            <p:contentPart p14:bwMode="auto" r:id="rId529">
              <p14:nvContentPartPr>
                <p14:cNvPr id="30" name="Freihand 29">
                  <a:extLst>
                    <a:ext uri="{FF2B5EF4-FFF2-40B4-BE49-F238E27FC236}">
                      <a16:creationId xmlns:a16="http://schemas.microsoft.com/office/drawing/2014/main" id="{80814756-B914-55DB-08E8-28CB930AAE4B}"/>
                    </a:ext>
                  </a:extLst>
                </p14:cNvPr>
                <p14:cNvContentPartPr/>
                <p14:nvPr/>
              </p14:nvContentPartPr>
              <p14:xfrm>
                <a:off x="6326247" y="2334502"/>
                <a:ext cx="403920" cy="467280"/>
              </p14:xfrm>
            </p:contentPart>
          </mc:Choice>
          <mc:Fallback>
            <p:pic>
              <p:nvPicPr>
                <p:cNvPr id="30" name="Freihand 29">
                  <a:extLst>
                    <a:ext uri="{FF2B5EF4-FFF2-40B4-BE49-F238E27FC236}">
                      <a16:creationId xmlns:a16="http://schemas.microsoft.com/office/drawing/2014/main" id="{80814756-B914-55DB-08E8-28CB930AAE4B}"/>
                    </a:ext>
                  </a:extLst>
                </p:cNvPr>
                <p:cNvPicPr/>
                <p:nvPr/>
              </p:nvPicPr>
              <p:blipFill>
                <a:blip r:embed="rId530"/>
                <a:stretch>
                  <a:fillRect/>
                </a:stretch>
              </p:blipFill>
              <p:spPr>
                <a:xfrm>
                  <a:off x="6317247" y="2325862"/>
                  <a:ext cx="42156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9" name="Freihand 38">
                  <a:extLst>
                    <a:ext uri="{FF2B5EF4-FFF2-40B4-BE49-F238E27FC236}">
                      <a16:creationId xmlns:a16="http://schemas.microsoft.com/office/drawing/2014/main" id="{AE0A7541-93D3-DCFE-B039-7DF642CDF6A5}"/>
                    </a:ext>
                  </a:extLst>
                </p14:cNvPr>
                <p14:cNvContentPartPr/>
                <p14:nvPr/>
              </p14:nvContentPartPr>
              <p14:xfrm>
                <a:off x="7379247" y="2133262"/>
                <a:ext cx="231480" cy="447120"/>
              </p14:xfrm>
            </p:contentPart>
          </mc:Choice>
          <mc:Fallback>
            <p:pic>
              <p:nvPicPr>
                <p:cNvPr id="39" name="Freihand 38">
                  <a:extLst>
                    <a:ext uri="{FF2B5EF4-FFF2-40B4-BE49-F238E27FC236}">
                      <a16:creationId xmlns:a16="http://schemas.microsoft.com/office/drawing/2014/main" id="{AE0A7541-93D3-DCFE-B039-7DF642CDF6A5}"/>
                    </a:ext>
                  </a:extLst>
                </p:cNvPr>
                <p:cNvPicPr/>
                <p:nvPr/>
              </p:nvPicPr>
              <p:blipFill>
                <a:blip r:embed="rId532"/>
                <a:stretch>
                  <a:fillRect/>
                </a:stretch>
              </p:blipFill>
              <p:spPr>
                <a:xfrm>
                  <a:off x="7370607" y="2124622"/>
                  <a:ext cx="24912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64" name="Freihand 63">
                  <a:extLst>
                    <a:ext uri="{FF2B5EF4-FFF2-40B4-BE49-F238E27FC236}">
                      <a16:creationId xmlns:a16="http://schemas.microsoft.com/office/drawing/2014/main" id="{F8BDFFA6-5D4C-0A46-3209-CCDBD2B22F7A}"/>
                    </a:ext>
                  </a:extLst>
                </p14:cNvPr>
                <p14:cNvContentPartPr/>
                <p14:nvPr/>
              </p14:nvContentPartPr>
              <p14:xfrm>
                <a:off x="7680927" y="1989622"/>
                <a:ext cx="402840" cy="514800"/>
              </p14:xfrm>
            </p:contentPart>
          </mc:Choice>
          <mc:Fallback>
            <p:pic>
              <p:nvPicPr>
                <p:cNvPr id="64" name="Freihand 63">
                  <a:extLst>
                    <a:ext uri="{FF2B5EF4-FFF2-40B4-BE49-F238E27FC236}">
                      <a16:creationId xmlns:a16="http://schemas.microsoft.com/office/drawing/2014/main" id="{F8BDFFA6-5D4C-0A46-3209-CCDBD2B22F7A}"/>
                    </a:ext>
                  </a:extLst>
                </p:cNvPr>
                <p:cNvPicPr/>
                <p:nvPr/>
              </p:nvPicPr>
              <p:blipFill>
                <a:blip r:embed="rId534"/>
                <a:stretch>
                  <a:fillRect/>
                </a:stretch>
              </p:blipFill>
              <p:spPr>
                <a:xfrm>
                  <a:off x="7671927" y="1980622"/>
                  <a:ext cx="42048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69" name="Freihand 68">
                  <a:extLst>
                    <a:ext uri="{FF2B5EF4-FFF2-40B4-BE49-F238E27FC236}">
                      <a16:creationId xmlns:a16="http://schemas.microsoft.com/office/drawing/2014/main" id="{81F9D49F-14A3-427E-9DE1-660891525539}"/>
                    </a:ext>
                  </a:extLst>
                </p14:cNvPr>
                <p14:cNvContentPartPr/>
                <p14:nvPr/>
              </p14:nvContentPartPr>
              <p14:xfrm>
                <a:off x="6746367" y="2299582"/>
                <a:ext cx="298800" cy="411840"/>
              </p14:xfrm>
            </p:contentPart>
          </mc:Choice>
          <mc:Fallback>
            <p:pic>
              <p:nvPicPr>
                <p:cNvPr id="69" name="Freihand 68">
                  <a:extLst>
                    <a:ext uri="{FF2B5EF4-FFF2-40B4-BE49-F238E27FC236}">
                      <a16:creationId xmlns:a16="http://schemas.microsoft.com/office/drawing/2014/main" id="{81F9D49F-14A3-427E-9DE1-660891525539}"/>
                    </a:ext>
                  </a:extLst>
                </p:cNvPr>
                <p:cNvPicPr/>
                <p:nvPr/>
              </p:nvPicPr>
              <p:blipFill>
                <a:blip r:embed="rId536"/>
                <a:stretch>
                  <a:fillRect/>
                </a:stretch>
              </p:blipFill>
              <p:spPr>
                <a:xfrm>
                  <a:off x="6737727" y="2290582"/>
                  <a:ext cx="31644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77" name="Freihand 76">
                  <a:extLst>
                    <a:ext uri="{FF2B5EF4-FFF2-40B4-BE49-F238E27FC236}">
                      <a16:creationId xmlns:a16="http://schemas.microsoft.com/office/drawing/2014/main" id="{94F0FF32-8AE9-B0CF-5253-A8AB6F38A6E9}"/>
                    </a:ext>
                  </a:extLst>
                </p14:cNvPr>
                <p14:cNvContentPartPr/>
                <p14:nvPr/>
              </p14:nvContentPartPr>
              <p14:xfrm>
                <a:off x="7014567" y="2283382"/>
                <a:ext cx="188280" cy="321120"/>
              </p14:xfrm>
            </p:contentPart>
          </mc:Choice>
          <mc:Fallback>
            <p:pic>
              <p:nvPicPr>
                <p:cNvPr id="77" name="Freihand 76">
                  <a:extLst>
                    <a:ext uri="{FF2B5EF4-FFF2-40B4-BE49-F238E27FC236}">
                      <a16:creationId xmlns:a16="http://schemas.microsoft.com/office/drawing/2014/main" id="{94F0FF32-8AE9-B0CF-5253-A8AB6F38A6E9}"/>
                    </a:ext>
                  </a:extLst>
                </p:cNvPr>
                <p:cNvPicPr/>
                <p:nvPr/>
              </p:nvPicPr>
              <p:blipFill>
                <a:blip r:embed="rId538"/>
                <a:stretch>
                  <a:fillRect/>
                </a:stretch>
              </p:blipFill>
              <p:spPr>
                <a:xfrm>
                  <a:off x="7005927" y="2274742"/>
                  <a:ext cx="2059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79" name="Freihand 78">
                  <a:extLst>
                    <a:ext uri="{FF2B5EF4-FFF2-40B4-BE49-F238E27FC236}">
                      <a16:creationId xmlns:a16="http://schemas.microsoft.com/office/drawing/2014/main" id="{A5A70C45-0D71-D012-4F34-91517846DAE9}"/>
                    </a:ext>
                  </a:extLst>
                </p14:cNvPr>
                <p14:cNvContentPartPr/>
                <p14:nvPr/>
              </p14:nvContentPartPr>
              <p14:xfrm>
                <a:off x="6759687" y="2714302"/>
                <a:ext cx="111240" cy="405720"/>
              </p14:xfrm>
            </p:contentPart>
          </mc:Choice>
          <mc:Fallback>
            <p:pic>
              <p:nvPicPr>
                <p:cNvPr id="79" name="Freihand 78">
                  <a:extLst>
                    <a:ext uri="{FF2B5EF4-FFF2-40B4-BE49-F238E27FC236}">
                      <a16:creationId xmlns:a16="http://schemas.microsoft.com/office/drawing/2014/main" id="{A5A70C45-0D71-D012-4F34-91517846DAE9}"/>
                    </a:ext>
                  </a:extLst>
                </p:cNvPr>
                <p:cNvPicPr/>
                <p:nvPr/>
              </p:nvPicPr>
              <p:blipFill>
                <a:blip r:embed="rId540"/>
                <a:stretch>
                  <a:fillRect/>
                </a:stretch>
              </p:blipFill>
              <p:spPr>
                <a:xfrm>
                  <a:off x="6750687" y="2705302"/>
                  <a:ext cx="12888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84" name="Freihand 83">
                  <a:extLst>
                    <a:ext uri="{FF2B5EF4-FFF2-40B4-BE49-F238E27FC236}">
                      <a16:creationId xmlns:a16="http://schemas.microsoft.com/office/drawing/2014/main" id="{B9CA273A-81E9-5F44-8551-3DBD13C3AFEA}"/>
                    </a:ext>
                  </a:extLst>
                </p14:cNvPr>
                <p14:cNvContentPartPr/>
                <p14:nvPr/>
              </p14:nvContentPartPr>
              <p14:xfrm>
                <a:off x="6748887" y="2642662"/>
                <a:ext cx="181440" cy="172440"/>
              </p14:xfrm>
            </p:contentPart>
          </mc:Choice>
          <mc:Fallback>
            <p:pic>
              <p:nvPicPr>
                <p:cNvPr id="84" name="Freihand 83">
                  <a:extLst>
                    <a:ext uri="{FF2B5EF4-FFF2-40B4-BE49-F238E27FC236}">
                      <a16:creationId xmlns:a16="http://schemas.microsoft.com/office/drawing/2014/main" id="{B9CA273A-81E9-5F44-8551-3DBD13C3AFEA}"/>
                    </a:ext>
                  </a:extLst>
                </p:cNvPr>
                <p:cNvPicPr/>
                <p:nvPr/>
              </p:nvPicPr>
              <p:blipFill>
                <a:blip r:embed="rId542"/>
                <a:stretch>
                  <a:fillRect/>
                </a:stretch>
              </p:blipFill>
              <p:spPr>
                <a:xfrm>
                  <a:off x="6739887" y="2633662"/>
                  <a:ext cx="199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95" name="Freihand 94">
                  <a:extLst>
                    <a:ext uri="{FF2B5EF4-FFF2-40B4-BE49-F238E27FC236}">
                      <a16:creationId xmlns:a16="http://schemas.microsoft.com/office/drawing/2014/main" id="{D8C95779-7D62-F428-4119-8973E5A133C1}"/>
                    </a:ext>
                  </a:extLst>
                </p14:cNvPr>
                <p14:cNvContentPartPr/>
                <p14:nvPr/>
              </p14:nvContentPartPr>
              <p14:xfrm>
                <a:off x="6013407" y="3201022"/>
                <a:ext cx="109800" cy="273240"/>
              </p14:xfrm>
            </p:contentPart>
          </mc:Choice>
          <mc:Fallback>
            <p:pic>
              <p:nvPicPr>
                <p:cNvPr id="95" name="Freihand 94">
                  <a:extLst>
                    <a:ext uri="{FF2B5EF4-FFF2-40B4-BE49-F238E27FC236}">
                      <a16:creationId xmlns:a16="http://schemas.microsoft.com/office/drawing/2014/main" id="{D8C95779-7D62-F428-4119-8973E5A133C1}"/>
                    </a:ext>
                  </a:extLst>
                </p:cNvPr>
                <p:cNvPicPr/>
                <p:nvPr/>
              </p:nvPicPr>
              <p:blipFill>
                <a:blip r:embed="rId544"/>
                <a:stretch>
                  <a:fillRect/>
                </a:stretch>
              </p:blipFill>
              <p:spPr>
                <a:xfrm>
                  <a:off x="6004407" y="3192382"/>
                  <a:ext cx="1274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96" name="Freihand 95">
                  <a:extLst>
                    <a:ext uri="{FF2B5EF4-FFF2-40B4-BE49-F238E27FC236}">
                      <a16:creationId xmlns:a16="http://schemas.microsoft.com/office/drawing/2014/main" id="{407EA3D5-A99A-FFBE-8BBA-F851A7082903}"/>
                    </a:ext>
                  </a:extLst>
                </p14:cNvPr>
                <p14:cNvContentPartPr/>
                <p14:nvPr/>
              </p14:nvContentPartPr>
              <p14:xfrm>
                <a:off x="6170727" y="3153142"/>
                <a:ext cx="209160" cy="258120"/>
              </p14:xfrm>
            </p:contentPart>
          </mc:Choice>
          <mc:Fallback>
            <p:pic>
              <p:nvPicPr>
                <p:cNvPr id="96" name="Freihand 95">
                  <a:extLst>
                    <a:ext uri="{FF2B5EF4-FFF2-40B4-BE49-F238E27FC236}">
                      <a16:creationId xmlns:a16="http://schemas.microsoft.com/office/drawing/2014/main" id="{407EA3D5-A99A-FFBE-8BBA-F851A7082903}"/>
                    </a:ext>
                  </a:extLst>
                </p:cNvPr>
                <p:cNvPicPr/>
                <p:nvPr/>
              </p:nvPicPr>
              <p:blipFill>
                <a:blip r:embed="rId546"/>
                <a:stretch>
                  <a:fillRect/>
                </a:stretch>
              </p:blipFill>
              <p:spPr>
                <a:xfrm>
                  <a:off x="6161727" y="3144142"/>
                  <a:ext cx="2268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01" name="Freihand 100">
                  <a:extLst>
                    <a:ext uri="{FF2B5EF4-FFF2-40B4-BE49-F238E27FC236}">
                      <a16:creationId xmlns:a16="http://schemas.microsoft.com/office/drawing/2014/main" id="{0802F311-E45C-C8E0-023F-849D004A70EF}"/>
                    </a:ext>
                  </a:extLst>
                </p14:cNvPr>
                <p14:cNvContentPartPr/>
                <p14:nvPr/>
              </p14:nvContentPartPr>
              <p14:xfrm>
                <a:off x="6362247" y="3130462"/>
                <a:ext cx="34560" cy="71640"/>
              </p14:xfrm>
            </p:contentPart>
          </mc:Choice>
          <mc:Fallback>
            <p:pic>
              <p:nvPicPr>
                <p:cNvPr id="101" name="Freihand 100">
                  <a:extLst>
                    <a:ext uri="{FF2B5EF4-FFF2-40B4-BE49-F238E27FC236}">
                      <a16:creationId xmlns:a16="http://schemas.microsoft.com/office/drawing/2014/main" id="{0802F311-E45C-C8E0-023F-849D004A70EF}"/>
                    </a:ext>
                  </a:extLst>
                </p:cNvPr>
                <p:cNvPicPr/>
                <p:nvPr/>
              </p:nvPicPr>
              <p:blipFill>
                <a:blip r:embed="rId548"/>
                <a:stretch>
                  <a:fillRect/>
                </a:stretch>
              </p:blipFill>
              <p:spPr>
                <a:xfrm>
                  <a:off x="6353247" y="3121462"/>
                  <a:ext cx="52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04" name="Freihand 103">
                  <a:extLst>
                    <a:ext uri="{FF2B5EF4-FFF2-40B4-BE49-F238E27FC236}">
                      <a16:creationId xmlns:a16="http://schemas.microsoft.com/office/drawing/2014/main" id="{A47D597A-CFBA-757C-CDF0-74A0B08951A5}"/>
                    </a:ext>
                  </a:extLst>
                </p14:cNvPr>
                <p14:cNvContentPartPr/>
                <p14:nvPr/>
              </p14:nvContentPartPr>
              <p14:xfrm>
                <a:off x="6465567" y="3140902"/>
                <a:ext cx="378000" cy="313920"/>
              </p14:xfrm>
            </p:contentPart>
          </mc:Choice>
          <mc:Fallback>
            <p:pic>
              <p:nvPicPr>
                <p:cNvPr id="104" name="Freihand 103">
                  <a:extLst>
                    <a:ext uri="{FF2B5EF4-FFF2-40B4-BE49-F238E27FC236}">
                      <a16:creationId xmlns:a16="http://schemas.microsoft.com/office/drawing/2014/main" id="{A47D597A-CFBA-757C-CDF0-74A0B08951A5}"/>
                    </a:ext>
                  </a:extLst>
                </p:cNvPr>
                <p:cNvPicPr/>
                <p:nvPr/>
              </p:nvPicPr>
              <p:blipFill>
                <a:blip r:embed="rId550"/>
                <a:stretch>
                  <a:fillRect/>
                </a:stretch>
              </p:blipFill>
              <p:spPr>
                <a:xfrm>
                  <a:off x="6456567" y="3131902"/>
                  <a:ext cx="3956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24" name="Freihand 123">
                  <a:extLst>
                    <a:ext uri="{FF2B5EF4-FFF2-40B4-BE49-F238E27FC236}">
                      <a16:creationId xmlns:a16="http://schemas.microsoft.com/office/drawing/2014/main" id="{8F2051E1-8C80-7350-0391-27462BDAD4C6}"/>
                    </a:ext>
                  </a:extLst>
                </p14:cNvPr>
                <p14:cNvContentPartPr/>
                <p14:nvPr/>
              </p14:nvContentPartPr>
              <p14:xfrm>
                <a:off x="6923127" y="3039742"/>
                <a:ext cx="91080" cy="171360"/>
              </p14:xfrm>
            </p:contentPart>
          </mc:Choice>
          <mc:Fallback>
            <p:pic>
              <p:nvPicPr>
                <p:cNvPr id="124" name="Freihand 123">
                  <a:extLst>
                    <a:ext uri="{FF2B5EF4-FFF2-40B4-BE49-F238E27FC236}">
                      <a16:creationId xmlns:a16="http://schemas.microsoft.com/office/drawing/2014/main" id="{8F2051E1-8C80-7350-0391-27462BDAD4C6}"/>
                    </a:ext>
                  </a:extLst>
                </p:cNvPr>
                <p:cNvPicPr/>
                <p:nvPr/>
              </p:nvPicPr>
              <p:blipFill>
                <a:blip r:embed="rId552"/>
                <a:stretch>
                  <a:fillRect/>
                </a:stretch>
              </p:blipFill>
              <p:spPr>
                <a:xfrm>
                  <a:off x="6914127" y="3030742"/>
                  <a:ext cx="108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25" name="Freihand 124">
                  <a:extLst>
                    <a:ext uri="{FF2B5EF4-FFF2-40B4-BE49-F238E27FC236}">
                      <a16:creationId xmlns:a16="http://schemas.microsoft.com/office/drawing/2014/main" id="{89AA6B93-9B73-A414-D546-84E6B3E618AF}"/>
                    </a:ext>
                  </a:extLst>
                </p14:cNvPr>
                <p14:cNvContentPartPr/>
                <p14:nvPr/>
              </p14:nvContentPartPr>
              <p14:xfrm>
                <a:off x="7108887" y="2922382"/>
                <a:ext cx="185040" cy="272880"/>
              </p14:xfrm>
            </p:contentPart>
          </mc:Choice>
          <mc:Fallback>
            <p:pic>
              <p:nvPicPr>
                <p:cNvPr id="125" name="Freihand 124">
                  <a:extLst>
                    <a:ext uri="{FF2B5EF4-FFF2-40B4-BE49-F238E27FC236}">
                      <a16:creationId xmlns:a16="http://schemas.microsoft.com/office/drawing/2014/main" id="{89AA6B93-9B73-A414-D546-84E6B3E618AF}"/>
                    </a:ext>
                  </a:extLst>
                </p:cNvPr>
                <p:cNvPicPr/>
                <p:nvPr/>
              </p:nvPicPr>
              <p:blipFill>
                <a:blip r:embed="rId554"/>
                <a:stretch>
                  <a:fillRect/>
                </a:stretch>
              </p:blipFill>
              <p:spPr>
                <a:xfrm>
                  <a:off x="7099887" y="2913382"/>
                  <a:ext cx="2026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27" name="Freihand 126">
                  <a:extLst>
                    <a:ext uri="{FF2B5EF4-FFF2-40B4-BE49-F238E27FC236}">
                      <a16:creationId xmlns:a16="http://schemas.microsoft.com/office/drawing/2014/main" id="{9C3A25A9-9BA2-97B5-17F9-7A9CB67AAE3C}"/>
                    </a:ext>
                  </a:extLst>
                </p14:cNvPr>
                <p14:cNvContentPartPr/>
                <p14:nvPr/>
              </p14:nvContentPartPr>
              <p14:xfrm>
                <a:off x="5671767" y="3269782"/>
                <a:ext cx="182520" cy="258480"/>
              </p14:xfrm>
            </p:contentPart>
          </mc:Choice>
          <mc:Fallback>
            <p:pic>
              <p:nvPicPr>
                <p:cNvPr id="127" name="Freihand 126">
                  <a:extLst>
                    <a:ext uri="{FF2B5EF4-FFF2-40B4-BE49-F238E27FC236}">
                      <a16:creationId xmlns:a16="http://schemas.microsoft.com/office/drawing/2014/main" id="{9C3A25A9-9BA2-97B5-17F9-7A9CB67AAE3C}"/>
                    </a:ext>
                  </a:extLst>
                </p:cNvPr>
                <p:cNvPicPr/>
                <p:nvPr/>
              </p:nvPicPr>
              <p:blipFill>
                <a:blip r:embed="rId556"/>
                <a:stretch>
                  <a:fillRect/>
                </a:stretch>
              </p:blipFill>
              <p:spPr>
                <a:xfrm>
                  <a:off x="5662767" y="3260782"/>
                  <a:ext cx="2001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32" name="Freihand 131">
                  <a:extLst>
                    <a:ext uri="{FF2B5EF4-FFF2-40B4-BE49-F238E27FC236}">
                      <a16:creationId xmlns:a16="http://schemas.microsoft.com/office/drawing/2014/main" id="{6E78967F-F393-7BC8-203A-63D10D3EFC35}"/>
                    </a:ext>
                  </a:extLst>
                </p14:cNvPr>
                <p14:cNvContentPartPr/>
                <p14:nvPr/>
              </p14:nvContentPartPr>
              <p14:xfrm>
                <a:off x="5397447" y="3350422"/>
                <a:ext cx="218520" cy="288360"/>
              </p14:xfrm>
            </p:contentPart>
          </mc:Choice>
          <mc:Fallback>
            <p:pic>
              <p:nvPicPr>
                <p:cNvPr id="132" name="Freihand 131">
                  <a:extLst>
                    <a:ext uri="{FF2B5EF4-FFF2-40B4-BE49-F238E27FC236}">
                      <a16:creationId xmlns:a16="http://schemas.microsoft.com/office/drawing/2014/main" id="{6E78967F-F393-7BC8-203A-63D10D3EFC35}"/>
                    </a:ext>
                  </a:extLst>
                </p:cNvPr>
                <p:cNvPicPr/>
                <p:nvPr/>
              </p:nvPicPr>
              <p:blipFill>
                <a:blip r:embed="rId558"/>
                <a:stretch>
                  <a:fillRect/>
                </a:stretch>
              </p:blipFill>
              <p:spPr>
                <a:xfrm>
                  <a:off x="5388807" y="3341782"/>
                  <a:ext cx="236160" cy="30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9">
            <p14:nvContentPartPr>
              <p14:cNvPr id="140" name="Freihand 139">
                <a:extLst>
                  <a:ext uri="{FF2B5EF4-FFF2-40B4-BE49-F238E27FC236}">
                    <a16:creationId xmlns:a16="http://schemas.microsoft.com/office/drawing/2014/main" id="{27A45399-EF7C-C095-CA7E-6C82F438D2CC}"/>
                  </a:ext>
                </a:extLst>
              </p14:cNvPr>
              <p14:cNvContentPartPr/>
              <p14:nvPr/>
            </p14:nvContentPartPr>
            <p14:xfrm>
              <a:off x="329007" y="4552102"/>
              <a:ext cx="1386720" cy="970560"/>
            </p14:xfrm>
          </p:contentPart>
        </mc:Choice>
        <mc:Fallback>
          <p:pic>
            <p:nvPicPr>
              <p:cNvPr id="140" name="Freihand 139">
                <a:extLst>
                  <a:ext uri="{FF2B5EF4-FFF2-40B4-BE49-F238E27FC236}">
                    <a16:creationId xmlns:a16="http://schemas.microsoft.com/office/drawing/2014/main" id="{27A45399-EF7C-C095-CA7E-6C82F438D2CC}"/>
                  </a:ext>
                </a:extLst>
              </p:cNvPr>
              <p:cNvPicPr/>
              <p:nvPr/>
            </p:nvPicPr>
            <p:blipFill>
              <a:blip r:embed="rId560"/>
              <a:stretch>
                <a:fillRect/>
              </a:stretch>
            </p:blipFill>
            <p:spPr>
              <a:xfrm>
                <a:off x="320367" y="4543462"/>
                <a:ext cx="1404360" cy="9882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47" name="Freihand 146">
                <a:extLst>
                  <a:ext uri="{FF2B5EF4-FFF2-40B4-BE49-F238E27FC236}">
                    <a16:creationId xmlns:a16="http://schemas.microsoft.com/office/drawing/2014/main" id="{3D12CB64-02D7-4095-D3A7-9FDE3293B930}"/>
                  </a:ext>
                </a:extLst>
              </p14:cNvPr>
              <p14:cNvContentPartPr/>
              <p14:nvPr/>
            </p14:nvContentPartPr>
            <p14:xfrm>
              <a:off x="5340207" y="627382"/>
              <a:ext cx="1441800" cy="876600"/>
            </p14:xfrm>
          </p:contentPart>
        </mc:Choice>
        <mc:Fallback>
          <p:pic>
            <p:nvPicPr>
              <p:cNvPr id="147" name="Freihand 146">
                <a:extLst>
                  <a:ext uri="{FF2B5EF4-FFF2-40B4-BE49-F238E27FC236}">
                    <a16:creationId xmlns:a16="http://schemas.microsoft.com/office/drawing/2014/main" id="{3D12CB64-02D7-4095-D3A7-9FDE3293B930}"/>
                  </a:ext>
                </a:extLst>
              </p:cNvPr>
              <p:cNvPicPr/>
              <p:nvPr/>
            </p:nvPicPr>
            <p:blipFill>
              <a:blip r:embed="rId562"/>
              <a:stretch>
                <a:fillRect/>
              </a:stretch>
            </p:blipFill>
            <p:spPr>
              <a:xfrm>
                <a:off x="5331567" y="618382"/>
                <a:ext cx="1459440" cy="894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56" name="Freihand 155">
                <a:extLst>
                  <a:ext uri="{FF2B5EF4-FFF2-40B4-BE49-F238E27FC236}">
                    <a16:creationId xmlns:a16="http://schemas.microsoft.com/office/drawing/2014/main" id="{2AC26D96-2644-431E-FEB1-9B448D5479CE}"/>
                  </a:ext>
                </a:extLst>
              </p14:cNvPr>
              <p14:cNvContentPartPr/>
              <p14:nvPr/>
            </p14:nvContentPartPr>
            <p14:xfrm>
              <a:off x="3590247" y="4554982"/>
              <a:ext cx="11160" cy="429120"/>
            </p14:xfrm>
          </p:contentPart>
        </mc:Choice>
        <mc:Fallback>
          <p:pic>
            <p:nvPicPr>
              <p:cNvPr id="156" name="Freihand 155">
                <a:extLst>
                  <a:ext uri="{FF2B5EF4-FFF2-40B4-BE49-F238E27FC236}">
                    <a16:creationId xmlns:a16="http://schemas.microsoft.com/office/drawing/2014/main" id="{2AC26D96-2644-431E-FEB1-9B448D5479CE}"/>
                  </a:ext>
                </a:extLst>
              </p:cNvPr>
              <p:cNvPicPr/>
              <p:nvPr/>
            </p:nvPicPr>
            <p:blipFill>
              <a:blip r:embed="rId564"/>
              <a:stretch>
                <a:fillRect/>
              </a:stretch>
            </p:blipFill>
            <p:spPr>
              <a:xfrm>
                <a:off x="3581607" y="4545982"/>
                <a:ext cx="2880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60" name="Freihand 159">
                <a:extLst>
                  <a:ext uri="{FF2B5EF4-FFF2-40B4-BE49-F238E27FC236}">
                    <a16:creationId xmlns:a16="http://schemas.microsoft.com/office/drawing/2014/main" id="{8C24C17B-5B0A-2298-185A-C431756ED70E}"/>
                  </a:ext>
                </a:extLst>
              </p14:cNvPr>
              <p14:cNvContentPartPr/>
              <p14:nvPr/>
            </p14:nvContentPartPr>
            <p14:xfrm>
              <a:off x="3581967" y="5494942"/>
              <a:ext cx="9720" cy="83880"/>
            </p14:xfrm>
          </p:contentPart>
        </mc:Choice>
        <mc:Fallback>
          <p:pic>
            <p:nvPicPr>
              <p:cNvPr id="160" name="Freihand 159">
                <a:extLst>
                  <a:ext uri="{FF2B5EF4-FFF2-40B4-BE49-F238E27FC236}">
                    <a16:creationId xmlns:a16="http://schemas.microsoft.com/office/drawing/2014/main" id="{8C24C17B-5B0A-2298-185A-C431756ED70E}"/>
                  </a:ext>
                </a:extLst>
              </p:cNvPr>
              <p:cNvPicPr/>
              <p:nvPr/>
            </p:nvPicPr>
            <p:blipFill>
              <a:blip r:embed="rId566"/>
              <a:stretch>
                <a:fillRect/>
              </a:stretch>
            </p:blipFill>
            <p:spPr>
              <a:xfrm>
                <a:off x="3573327" y="5486302"/>
                <a:ext cx="27360" cy="101520"/>
              </a:xfrm>
              <a:prstGeom prst="rect">
                <a:avLst/>
              </a:prstGeom>
            </p:spPr>
          </p:pic>
        </mc:Fallback>
      </mc:AlternateContent>
      <p:grpSp>
        <p:nvGrpSpPr>
          <p:cNvPr id="177" name="Gruppieren 176">
            <a:extLst>
              <a:ext uri="{FF2B5EF4-FFF2-40B4-BE49-F238E27FC236}">
                <a16:creationId xmlns:a16="http://schemas.microsoft.com/office/drawing/2014/main" id="{E0574E86-AFA1-EBB6-D5A5-19F36B7557FE}"/>
              </a:ext>
            </a:extLst>
          </p:cNvPr>
          <p:cNvGrpSpPr/>
          <p:nvPr/>
        </p:nvGrpSpPr>
        <p:grpSpPr>
          <a:xfrm>
            <a:off x="3209007" y="3634462"/>
            <a:ext cx="406440" cy="458280"/>
            <a:chOff x="3209007" y="3634462"/>
            <a:chExt cx="406440" cy="458280"/>
          </a:xfrm>
        </p:grpSpPr>
        <mc:AlternateContent xmlns:mc="http://schemas.openxmlformats.org/markup-compatibility/2006">
          <mc:Choice xmlns:p14="http://schemas.microsoft.com/office/powerpoint/2010/main" Requires="p14">
            <p:contentPart p14:bwMode="auto" r:id="rId567">
              <p14:nvContentPartPr>
                <p14:cNvPr id="151" name="Freihand 150">
                  <a:extLst>
                    <a:ext uri="{FF2B5EF4-FFF2-40B4-BE49-F238E27FC236}">
                      <a16:creationId xmlns:a16="http://schemas.microsoft.com/office/drawing/2014/main" id="{EF970EDE-BED0-D7DB-4F87-1A67C26585BB}"/>
                    </a:ext>
                  </a:extLst>
                </p14:cNvPr>
                <p14:cNvContentPartPr/>
                <p14:nvPr/>
              </p14:nvContentPartPr>
              <p14:xfrm>
                <a:off x="3602127" y="3806182"/>
                <a:ext cx="13320" cy="286560"/>
              </p14:xfrm>
            </p:contentPart>
          </mc:Choice>
          <mc:Fallback>
            <p:pic>
              <p:nvPicPr>
                <p:cNvPr id="151" name="Freihand 150">
                  <a:extLst>
                    <a:ext uri="{FF2B5EF4-FFF2-40B4-BE49-F238E27FC236}">
                      <a16:creationId xmlns:a16="http://schemas.microsoft.com/office/drawing/2014/main" id="{EF970EDE-BED0-D7DB-4F87-1A67C26585BB}"/>
                    </a:ext>
                  </a:extLst>
                </p:cNvPr>
                <p:cNvPicPr/>
                <p:nvPr/>
              </p:nvPicPr>
              <p:blipFill>
                <a:blip r:embed="rId568"/>
                <a:stretch>
                  <a:fillRect/>
                </a:stretch>
              </p:blipFill>
              <p:spPr>
                <a:xfrm>
                  <a:off x="3593487" y="3797542"/>
                  <a:ext cx="309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63" name="Freihand 162">
                  <a:extLst>
                    <a:ext uri="{FF2B5EF4-FFF2-40B4-BE49-F238E27FC236}">
                      <a16:creationId xmlns:a16="http://schemas.microsoft.com/office/drawing/2014/main" id="{D4466530-66B8-24D8-359B-546820695709}"/>
                    </a:ext>
                  </a:extLst>
                </p14:cNvPr>
                <p14:cNvContentPartPr/>
                <p14:nvPr/>
              </p14:nvContentPartPr>
              <p14:xfrm>
                <a:off x="3209007" y="3634462"/>
                <a:ext cx="322920" cy="97200"/>
              </p14:xfrm>
            </p:contentPart>
          </mc:Choice>
          <mc:Fallback>
            <p:pic>
              <p:nvPicPr>
                <p:cNvPr id="163" name="Freihand 162">
                  <a:extLst>
                    <a:ext uri="{FF2B5EF4-FFF2-40B4-BE49-F238E27FC236}">
                      <a16:creationId xmlns:a16="http://schemas.microsoft.com/office/drawing/2014/main" id="{D4466530-66B8-24D8-359B-546820695709}"/>
                    </a:ext>
                  </a:extLst>
                </p:cNvPr>
                <p:cNvPicPr/>
                <p:nvPr/>
              </p:nvPicPr>
              <p:blipFill>
                <a:blip r:embed="rId570"/>
                <a:stretch>
                  <a:fillRect/>
                </a:stretch>
              </p:blipFill>
              <p:spPr>
                <a:xfrm>
                  <a:off x="3200367" y="3625822"/>
                  <a:ext cx="34056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1">
            <p14:nvContentPartPr>
              <p14:cNvPr id="166" name="Freihand 165">
                <a:extLst>
                  <a:ext uri="{FF2B5EF4-FFF2-40B4-BE49-F238E27FC236}">
                    <a16:creationId xmlns:a16="http://schemas.microsoft.com/office/drawing/2014/main" id="{97FCE019-3255-ED2E-B52A-65BDB8568606}"/>
                  </a:ext>
                </a:extLst>
              </p14:cNvPr>
              <p14:cNvContentPartPr/>
              <p14:nvPr/>
            </p14:nvContentPartPr>
            <p14:xfrm>
              <a:off x="2125047" y="3703222"/>
              <a:ext cx="505080" cy="79200"/>
            </p14:xfrm>
          </p:contentPart>
        </mc:Choice>
        <mc:Fallback>
          <p:pic>
            <p:nvPicPr>
              <p:cNvPr id="166" name="Freihand 165">
                <a:extLst>
                  <a:ext uri="{FF2B5EF4-FFF2-40B4-BE49-F238E27FC236}">
                    <a16:creationId xmlns:a16="http://schemas.microsoft.com/office/drawing/2014/main" id="{97FCE019-3255-ED2E-B52A-65BDB8568606}"/>
                  </a:ext>
                </a:extLst>
              </p:cNvPr>
              <p:cNvPicPr/>
              <p:nvPr/>
            </p:nvPicPr>
            <p:blipFill>
              <a:blip r:embed="rId572"/>
              <a:stretch>
                <a:fillRect/>
              </a:stretch>
            </p:blipFill>
            <p:spPr>
              <a:xfrm>
                <a:off x="2116047" y="3694582"/>
                <a:ext cx="522720" cy="96840"/>
              </a:xfrm>
              <a:prstGeom prst="rect">
                <a:avLst/>
              </a:prstGeom>
            </p:spPr>
          </p:pic>
        </mc:Fallback>
      </mc:AlternateContent>
      <p:grpSp>
        <p:nvGrpSpPr>
          <p:cNvPr id="234" name="Gruppieren 233">
            <a:extLst>
              <a:ext uri="{FF2B5EF4-FFF2-40B4-BE49-F238E27FC236}">
                <a16:creationId xmlns:a16="http://schemas.microsoft.com/office/drawing/2014/main" id="{BB52D5E6-A2B2-9850-7480-8DF33CC2D487}"/>
              </a:ext>
            </a:extLst>
          </p:cNvPr>
          <p:cNvGrpSpPr/>
          <p:nvPr/>
        </p:nvGrpSpPr>
        <p:grpSpPr>
          <a:xfrm>
            <a:off x="3692487" y="5926222"/>
            <a:ext cx="950400" cy="476640"/>
            <a:chOff x="3692487" y="5926222"/>
            <a:chExt cx="950400" cy="476640"/>
          </a:xfrm>
        </p:grpSpPr>
        <mc:AlternateContent xmlns:mc="http://schemas.openxmlformats.org/markup-compatibility/2006">
          <mc:Choice xmlns:p14="http://schemas.microsoft.com/office/powerpoint/2010/main" Requires="p14">
            <p:contentPart p14:bwMode="auto" r:id="rId573">
              <p14:nvContentPartPr>
                <p14:cNvPr id="184" name="Freihand 183">
                  <a:extLst>
                    <a:ext uri="{FF2B5EF4-FFF2-40B4-BE49-F238E27FC236}">
                      <a16:creationId xmlns:a16="http://schemas.microsoft.com/office/drawing/2014/main" id="{6A53A9F6-B848-A346-FCC0-6FAB3F5332A0}"/>
                    </a:ext>
                  </a:extLst>
                </p14:cNvPr>
                <p14:cNvContentPartPr/>
                <p14:nvPr/>
              </p14:nvContentPartPr>
              <p14:xfrm>
                <a:off x="3692487" y="6090382"/>
                <a:ext cx="87120" cy="106200"/>
              </p14:xfrm>
            </p:contentPart>
          </mc:Choice>
          <mc:Fallback>
            <p:pic>
              <p:nvPicPr>
                <p:cNvPr id="184" name="Freihand 183">
                  <a:extLst>
                    <a:ext uri="{FF2B5EF4-FFF2-40B4-BE49-F238E27FC236}">
                      <a16:creationId xmlns:a16="http://schemas.microsoft.com/office/drawing/2014/main" id="{6A53A9F6-B848-A346-FCC0-6FAB3F5332A0}"/>
                    </a:ext>
                  </a:extLst>
                </p:cNvPr>
                <p:cNvPicPr/>
                <p:nvPr/>
              </p:nvPicPr>
              <p:blipFill>
                <a:blip r:embed="rId574"/>
                <a:stretch>
                  <a:fillRect/>
                </a:stretch>
              </p:blipFill>
              <p:spPr>
                <a:xfrm>
                  <a:off x="3683847" y="6081742"/>
                  <a:ext cx="104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91" name="Freihand 190">
                  <a:extLst>
                    <a:ext uri="{FF2B5EF4-FFF2-40B4-BE49-F238E27FC236}">
                      <a16:creationId xmlns:a16="http://schemas.microsoft.com/office/drawing/2014/main" id="{782EAA12-37DE-6369-C584-E768838E1C04}"/>
                    </a:ext>
                  </a:extLst>
                </p14:cNvPr>
                <p14:cNvContentPartPr/>
                <p14:nvPr/>
              </p14:nvContentPartPr>
              <p14:xfrm>
                <a:off x="3772047" y="6048262"/>
                <a:ext cx="32400" cy="236520"/>
              </p14:xfrm>
            </p:contentPart>
          </mc:Choice>
          <mc:Fallback>
            <p:pic>
              <p:nvPicPr>
                <p:cNvPr id="191" name="Freihand 190">
                  <a:extLst>
                    <a:ext uri="{FF2B5EF4-FFF2-40B4-BE49-F238E27FC236}">
                      <a16:creationId xmlns:a16="http://schemas.microsoft.com/office/drawing/2014/main" id="{782EAA12-37DE-6369-C584-E768838E1C04}"/>
                    </a:ext>
                  </a:extLst>
                </p:cNvPr>
                <p:cNvPicPr/>
                <p:nvPr/>
              </p:nvPicPr>
              <p:blipFill>
                <a:blip r:embed="rId576"/>
                <a:stretch>
                  <a:fillRect/>
                </a:stretch>
              </p:blipFill>
              <p:spPr>
                <a:xfrm>
                  <a:off x="3763047" y="6039262"/>
                  <a:ext cx="500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93" name="Freihand 192">
                  <a:extLst>
                    <a:ext uri="{FF2B5EF4-FFF2-40B4-BE49-F238E27FC236}">
                      <a16:creationId xmlns:a16="http://schemas.microsoft.com/office/drawing/2014/main" id="{E1F13A9F-C777-F4E3-BDB9-A41D14104FD7}"/>
                    </a:ext>
                  </a:extLst>
                </p14:cNvPr>
                <p14:cNvContentPartPr/>
                <p14:nvPr/>
              </p14:nvContentPartPr>
              <p14:xfrm>
                <a:off x="3903087" y="5976622"/>
                <a:ext cx="26280" cy="80280"/>
              </p14:xfrm>
            </p:contentPart>
          </mc:Choice>
          <mc:Fallback>
            <p:pic>
              <p:nvPicPr>
                <p:cNvPr id="193" name="Freihand 192">
                  <a:extLst>
                    <a:ext uri="{FF2B5EF4-FFF2-40B4-BE49-F238E27FC236}">
                      <a16:creationId xmlns:a16="http://schemas.microsoft.com/office/drawing/2014/main" id="{E1F13A9F-C777-F4E3-BDB9-A41D14104FD7}"/>
                    </a:ext>
                  </a:extLst>
                </p:cNvPr>
                <p:cNvPicPr/>
                <p:nvPr/>
              </p:nvPicPr>
              <p:blipFill>
                <a:blip r:embed="rId578"/>
                <a:stretch>
                  <a:fillRect/>
                </a:stretch>
              </p:blipFill>
              <p:spPr>
                <a:xfrm>
                  <a:off x="3894087" y="5967622"/>
                  <a:ext cx="43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96" name="Freihand 195">
                  <a:extLst>
                    <a:ext uri="{FF2B5EF4-FFF2-40B4-BE49-F238E27FC236}">
                      <a16:creationId xmlns:a16="http://schemas.microsoft.com/office/drawing/2014/main" id="{8AE1C8E2-7873-011E-C21F-7CF70CF9CF2F}"/>
                    </a:ext>
                  </a:extLst>
                </p14:cNvPr>
                <p14:cNvContentPartPr/>
                <p14:nvPr/>
              </p14:nvContentPartPr>
              <p14:xfrm>
                <a:off x="3827847" y="5928022"/>
                <a:ext cx="163440" cy="133560"/>
              </p14:xfrm>
            </p:contentPart>
          </mc:Choice>
          <mc:Fallback>
            <p:pic>
              <p:nvPicPr>
                <p:cNvPr id="196" name="Freihand 195">
                  <a:extLst>
                    <a:ext uri="{FF2B5EF4-FFF2-40B4-BE49-F238E27FC236}">
                      <a16:creationId xmlns:a16="http://schemas.microsoft.com/office/drawing/2014/main" id="{8AE1C8E2-7873-011E-C21F-7CF70CF9CF2F}"/>
                    </a:ext>
                  </a:extLst>
                </p:cNvPr>
                <p:cNvPicPr/>
                <p:nvPr/>
              </p:nvPicPr>
              <p:blipFill>
                <a:blip r:embed="rId580"/>
                <a:stretch>
                  <a:fillRect/>
                </a:stretch>
              </p:blipFill>
              <p:spPr>
                <a:xfrm>
                  <a:off x="3818847" y="5919382"/>
                  <a:ext cx="181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02" name="Freihand 201">
                  <a:extLst>
                    <a:ext uri="{FF2B5EF4-FFF2-40B4-BE49-F238E27FC236}">
                      <a16:creationId xmlns:a16="http://schemas.microsoft.com/office/drawing/2014/main" id="{1E6CB1C0-93E1-769E-B402-BDCDF57BD5E0}"/>
                    </a:ext>
                  </a:extLst>
                </p14:cNvPr>
                <p14:cNvContentPartPr/>
                <p14:nvPr/>
              </p14:nvContentPartPr>
              <p14:xfrm>
                <a:off x="4018287" y="6039262"/>
                <a:ext cx="125280" cy="48240"/>
              </p14:xfrm>
            </p:contentPart>
          </mc:Choice>
          <mc:Fallback>
            <p:pic>
              <p:nvPicPr>
                <p:cNvPr id="202" name="Freihand 201">
                  <a:extLst>
                    <a:ext uri="{FF2B5EF4-FFF2-40B4-BE49-F238E27FC236}">
                      <a16:creationId xmlns:a16="http://schemas.microsoft.com/office/drawing/2014/main" id="{1E6CB1C0-93E1-769E-B402-BDCDF57BD5E0}"/>
                    </a:ext>
                  </a:extLst>
                </p:cNvPr>
                <p:cNvPicPr/>
                <p:nvPr/>
              </p:nvPicPr>
              <p:blipFill>
                <a:blip r:embed="rId582"/>
                <a:stretch>
                  <a:fillRect/>
                </a:stretch>
              </p:blipFill>
              <p:spPr>
                <a:xfrm>
                  <a:off x="4009287" y="6030622"/>
                  <a:ext cx="142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04" name="Freihand 203">
                  <a:extLst>
                    <a:ext uri="{FF2B5EF4-FFF2-40B4-BE49-F238E27FC236}">
                      <a16:creationId xmlns:a16="http://schemas.microsoft.com/office/drawing/2014/main" id="{8528F9DE-A15F-7041-3C50-927DD84B91C5}"/>
                    </a:ext>
                  </a:extLst>
                </p14:cNvPr>
                <p14:cNvContentPartPr/>
                <p14:nvPr/>
              </p14:nvContentPartPr>
              <p14:xfrm>
                <a:off x="4026927" y="6092902"/>
                <a:ext cx="125640" cy="48240"/>
              </p14:xfrm>
            </p:contentPart>
          </mc:Choice>
          <mc:Fallback>
            <p:pic>
              <p:nvPicPr>
                <p:cNvPr id="204" name="Freihand 203">
                  <a:extLst>
                    <a:ext uri="{FF2B5EF4-FFF2-40B4-BE49-F238E27FC236}">
                      <a16:creationId xmlns:a16="http://schemas.microsoft.com/office/drawing/2014/main" id="{8528F9DE-A15F-7041-3C50-927DD84B91C5}"/>
                    </a:ext>
                  </a:extLst>
                </p:cNvPr>
                <p:cNvPicPr/>
                <p:nvPr/>
              </p:nvPicPr>
              <p:blipFill>
                <a:blip r:embed="rId584"/>
                <a:stretch>
                  <a:fillRect/>
                </a:stretch>
              </p:blipFill>
              <p:spPr>
                <a:xfrm>
                  <a:off x="4017927" y="6084262"/>
                  <a:ext cx="143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10" name="Freihand 209">
                  <a:extLst>
                    <a:ext uri="{FF2B5EF4-FFF2-40B4-BE49-F238E27FC236}">
                      <a16:creationId xmlns:a16="http://schemas.microsoft.com/office/drawing/2014/main" id="{DF0B8E8B-8269-3930-3928-174F5C8303EE}"/>
                    </a:ext>
                  </a:extLst>
                </p14:cNvPr>
                <p14:cNvContentPartPr/>
                <p14:nvPr/>
              </p14:nvContentPartPr>
              <p14:xfrm>
                <a:off x="4243647" y="5926222"/>
                <a:ext cx="169200" cy="170640"/>
              </p14:xfrm>
            </p:contentPart>
          </mc:Choice>
          <mc:Fallback>
            <p:pic>
              <p:nvPicPr>
                <p:cNvPr id="210" name="Freihand 209">
                  <a:extLst>
                    <a:ext uri="{FF2B5EF4-FFF2-40B4-BE49-F238E27FC236}">
                      <a16:creationId xmlns:a16="http://schemas.microsoft.com/office/drawing/2014/main" id="{DF0B8E8B-8269-3930-3928-174F5C8303EE}"/>
                    </a:ext>
                  </a:extLst>
                </p:cNvPr>
                <p:cNvPicPr/>
                <p:nvPr/>
              </p:nvPicPr>
              <p:blipFill>
                <a:blip r:embed="rId586"/>
                <a:stretch>
                  <a:fillRect/>
                </a:stretch>
              </p:blipFill>
              <p:spPr>
                <a:xfrm>
                  <a:off x="4234647" y="5917582"/>
                  <a:ext cx="186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12" name="Freihand 211">
                  <a:extLst>
                    <a:ext uri="{FF2B5EF4-FFF2-40B4-BE49-F238E27FC236}">
                      <a16:creationId xmlns:a16="http://schemas.microsoft.com/office/drawing/2014/main" id="{FA8F2D2B-0B6D-F736-73EB-80F350C4A0FA}"/>
                    </a:ext>
                  </a:extLst>
                </p14:cNvPr>
                <p14:cNvContentPartPr/>
                <p14:nvPr/>
              </p14:nvContentPartPr>
              <p14:xfrm>
                <a:off x="3703287" y="6055822"/>
                <a:ext cx="939600" cy="347040"/>
              </p14:xfrm>
            </p:contentPart>
          </mc:Choice>
          <mc:Fallback>
            <p:pic>
              <p:nvPicPr>
                <p:cNvPr id="212" name="Freihand 211">
                  <a:extLst>
                    <a:ext uri="{FF2B5EF4-FFF2-40B4-BE49-F238E27FC236}">
                      <a16:creationId xmlns:a16="http://schemas.microsoft.com/office/drawing/2014/main" id="{FA8F2D2B-0B6D-F736-73EB-80F350C4A0FA}"/>
                    </a:ext>
                  </a:extLst>
                </p:cNvPr>
                <p:cNvPicPr/>
                <p:nvPr/>
              </p:nvPicPr>
              <p:blipFill>
                <a:blip r:embed="rId588"/>
                <a:stretch>
                  <a:fillRect/>
                </a:stretch>
              </p:blipFill>
              <p:spPr>
                <a:xfrm>
                  <a:off x="3694647" y="6047182"/>
                  <a:ext cx="957240" cy="364680"/>
                </a:xfrm>
                <a:prstGeom prst="rect">
                  <a:avLst/>
                </a:prstGeom>
              </p:spPr>
            </p:pic>
          </mc:Fallback>
        </mc:AlternateContent>
      </p:grpSp>
    </p:spTree>
    <p:extLst>
      <p:ext uri="{BB962C8B-B14F-4D97-AF65-F5344CB8AC3E}">
        <p14:creationId xmlns:p14="http://schemas.microsoft.com/office/powerpoint/2010/main" val="18349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937FB845-93D6-9BF7-7719-53425923AD41}"/>
              </a:ext>
            </a:extLst>
          </p:cNvPr>
          <p:cNvGrpSpPr/>
          <p:nvPr/>
        </p:nvGrpSpPr>
        <p:grpSpPr>
          <a:xfrm>
            <a:off x="4594647" y="2432782"/>
            <a:ext cx="5211000" cy="2981520"/>
            <a:chOff x="4594647" y="2432782"/>
            <a:chExt cx="5211000" cy="2981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5AD055-CEBC-D322-C001-FE0B218B55F2}"/>
                    </a:ext>
                  </a:extLst>
                </p14:cNvPr>
                <p14:cNvContentPartPr/>
                <p14:nvPr/>
              </p14:nvContentPartPr>
              <p14:xfrm>
                <a:off x="4594647" y="2671462"/>
                <a:ext cx="2709360" cy="80640"/>
              </p14:xfrm>
            </p:contentPart>
          </mc:Choice>
          <mc:Fallback xmlns="">
            <p:pic>
              <p:nvPicPr>
                <p:cNvPr id="2" name="Freihand 1">
                  <a:extLst>
                    <a:ext uri="{FF2B5EF4-FFF2-40B4-BE49-F238E27FC236}">
                      <a16:creationId xmlns:a16="http://schemas.microsoft.com/office/drawing/2014/main" id="{2E5AD055-CEBC-D322-C001-FE0B218B55F2}"/>
                    </a:ext>
                  </a:extLst>
                </p:cNvPr>
                <p:cNvPicPr/>
                <p:nvPr/>
              </p:nvPicPr>
              <p:blipFill>
                <a:blip r:embed="rId4"/>
                <a:stretch>
                  <a:fillRect/>
                </a:stretch>
              </p:blipFill>
              <p:spPr>
                <a:xfrm>
                  <a:off x="4586007" y="2662462"/>
                  <a:ext cx="2727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63B989E-9C3D-DE3C-6948-2A12C3A2BA09}"/>
                    </a:ext>
                  </a:extLst>
                </p14:cNvPr>
                <p14:cNvContentPartPr/>
                <p14:nvPr/>
              </p14:nvContentPartPr>
              <p14:xfrm>
                <a:off x="7473927" y="2736622"/>
                <a:ext cx="64440" cy="2677680"/>
              </p14:xfrm>
            </p:contentPart>
          </mc:Choice>
          <mc:Fallback xmlns="">
            <p:pic>
              <p:nvPicPr>
                <p:cNvPr id="3" name="Freihand 2">
                  <a:extLst>
                    <a:ext uri="{FF2B5EF4-FFF2-40B4-BE49-F238E27FC236}">
                      <a16:creationId xmlns:a16="http://schemas.microsoft.com/office/drawing/2014/main" id="{863B989E-9C3D-DE3C-6948-2A12C3A2BA09}"/>
                    </a:ext>
                  </a:extLst>
                </p:cNvPr>
                <p:cNvPicPr/>
                <p:nvPr/>
              </p:nvPicPr>
              <p:blipFill>
                <a:blip r:embed="rId6"/>
                <a:stretch>
                  <a:fillRect/>
                </a:stretch>
              </p:blipFill>
              <p:spPr>
                <a:xfrm>
                  <a:off x="7465287" y="2727982"/>
                  <a:ext cx="82080" cy="269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5178284-6ECE-C891-8A72-F9CAF38EAFEA}"/>
                    </a:ext>
                  </a:extLst>
                </p14:cNvPr>
                <p14:cNvContentPartPr/>
                <p14:nvPr/>
              </p14:nvContentPartPr>
              <p14:xfrm>
                <a:off x="4647927" y="3250342"/>
                <a:ext cx="5157720" cy="1822680"/>
              </p14:xfrm>
            </p:contentPart>
          </mc:Choice>
          <mc:Fallback xmlns="">
            <p:pic>
              <p:nvPicPr>
                <p:cNvPr id="5" name="Freihand 4">
                  <a:extLst>
                    <a:ext uri="{FF2B5EF4-FFF2-40B4-BE49-F238E27FC236}">
                      <a16:creationId xmlns:a16="http://schemas.microsoft.com/office/drawing/2014/main" id="{25178284-6ECE-C891-8A72-F9CAF38EAFEA}"/>
                    </a:ext>
                  </a:extLst>
                </p:cNvPr>
                <p:cNvPicPr/>
                <p:nvPr/>
              </p:nvPicPr>
              <p:blipFill>
                <a:blip r:embed="rId8"/>
                <a:stretch>
                  <a:fillRect/>
                </a:stretch>
              </p:blipFill>
              <p:spPr>
                <a:xfrm>
                  <a:off x="4638927" y="3241342"/>
                  <a:ext cx="5175360" cy="184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5E336274-88F4-FE17-D31C-AA5F3D1D21BF}"/>
                    </a:ext>
                  </a:extLst>
                </p14:cNvPr>
                <p14:cNvContentPartPr/>
                <p14:nvPr/>
              </p14:nvContentPartPr>
              <p14:xfrm>
                <a:off x="7606407" y="2432782"/>
                <a:ext cx="651240" cy="1675440"/>
              </p14:xfrm>
            </p:contentPart>
          </mc:Choice>
          <mc:Fallback xmlns="">
            <p:pic>
              <p:nvPicPr>
                <p:cNvPr id="16" name="Freihand 15">
                  <a:extLst>
                    <a:ext uri="{FF2B5EF4-FFF2-40B4-BE49-F238E27FC236}">
                      <a16:creationId xmlns:a16="http://schemas.microsoft.com/office/drawing/2014/main" id="{5E336274-88F4-FE17-D31C-AA5F3D1D21BF}"/>
                    </a:ext>
                  </a:extLst>
                </p:cNvPr>
                <p:cNvPicPr/>
                <p:nvPr/>
              </p:nvPicPr>
              <p:blipFill>
                <a:blip r:embed="rId10"/>
                <a:stretch>
                  <a:fillRect/>
                </a:stretch>
              </p:blipFill>
              <p:spPr>
                <a:xfrm>
                  <a:off x="7597407" y="2423782"/>
                  <a:ext cx="668880" cy="1693080"/>
                </a:xfrm>
                <a:prstGeom prst="rect">
                  <a:avLst/>
                </a:prstGeom>
              </p:spPr>
            </p:pic>
          </mc:Fallback>
        </mc:AlternateContent>
      </p:grpSp>
      <p:grpSp>
        <p:nvGrpSpPr>
          <p:cNvPr id="41" name="Gruppieren 40">
            <a:extLst>
              <a:ext uri="{FF2B5EF4-FFF2-40B4-BE49-F238E27FC236}">
                <a16:creationId xmlns:a16="http://schemas.microsoft.com/office/drawing/2014/main" id="{DB106D3B-5B2B-AF8D-F927-0D057851FFB1}"/>
              </a:ext>
            </a:extLst>
          </p:cNvPr>
          <p:cNvGrpSpPr/>
          <p:nvPr/>
        </p:nvGrpSpPr>
        <p:grpSpPr>
          <a:xfrm>
            <a:off x="-81753" y="6113422"/>
            <a:ext cx="8692200" cy="672480"/>
            <a:chOff x="-81753" y="6113422"/>
            <a:chExt cx="8692200" cy="672480"/>
          </a:xfrm>
        </p:grpSpPr>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3079272F-A68A-9224-DD15-FD9FFEE4E2B0}"/>
                    </a:ext>
                  </a:extLst>
                </p14:cNvPr>
                <p14:cNvContentPartPr/>
                <p14:nvPr/>
              </p14:nvContentPartPr>
              <p14:xfrm>
                <a:off x="-81753" y="6113422"/>
                <a:ext cx="8462880" cy="477000"/>
              </p14:xfrm>
            </p:contentPart>
          </mc:Choice>
          <mc:Fallback xmlns="">
            <p:pic>
              <p:nvPicPr>
                <p:cNvPr id="34" name="Freihand 33">
                  <a:extLst>
                    <a:ext uri="{FF2B5EF4-FFF2-40B4-BE49-F238E27FC236}">
                      <a16:creationId xmlns:a16="http://schemas.microsoft.com/office/drawing/2014/main" id="{3079272F-A68A-9224-DD15-FD9FFEE4E2B0}"/>
                    </a:ext>
                  </a:extLst>
                </p:cNvPr>
                <p:cNvPicPr/>
                <p:nvPr/>
              </p:nvPicPr>
              <p:blipFill>
                <a:blip r:embed="rId12"/>
                <a:stretch>
                  <a:fillRect/>
                </a:stretch>
              </p:blipFill>
              <p:spPr>
                <a:xfrm>
                  <a:off x="-90753" y="6104782"/>
                  <a:ext cx="84805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Freihand 35">
                  <a:extLst>
                    <a:ext uri="{FF2B5EF4-FFF2-40B4-BE49-F238E27FC236}">
                      <a16:creationId xmlns:a16="http://schemas.microsoft.com/office/drawing/2014/main" id="{0A970735-44BA-2D9F-7FE4-445EFE2A90DB}"/>
                    </a:ext>
                  </a:extLst>
                </p14:cNvPr>
                <p14:cNvContentPartPr/>
                <p14:nvPr/>
              </p14:nvContentPartPr>
              <p14:xfrm>
                <a:off x="262767" y="6281902"/>
                <a:ext cx="8347680" cy="504000"/>
              </p14:xfrm>
            </p:contentPart>
          </mc:Choice>
          <mc:Fallback xmlns="">
            <p:pic>
              <p:nvPicPr>
                <p:cNvPr id="36" name="Freihand 35">
                  <a:extLst>
                    <a:ext uri="{FF2B5EF4-FFF2-40B4-BE49-F238E27FC236}">
                      <a16:creationId xmlns:a16="http://schemas.microsoft.com/office/drawing/2014/main" id="{0A970735-44BA-2D9F-7FE4-445EFE2A90DB}"/>
                    </a:ext>
                  </a:extLst>
                </p:cNvPr>
                <p:cNvPicPr/>
                <p:nvPr/>
              </p:nvPicPr>
              <p:blipFill>
                <a:blip r:embed="rId14"/>
                <a:stretch>
                  <a:fillRect/>
                </a:stretch>
              </p:blipFill>
              <p:spPr>
                <a:xfrm>
                  <a:off x="254127" y="6272902"/>
                  <a:ext cx="8365320" cy="521640"/>
                </a:xfrm>
                <a:prstGeom prst="rect">
                  <a:avLst/>
                </a:prstGeom>
              </p:spPr>
            </p:pic>
          </mc:Fallback>
        </mc:AlternateContent>
      </p:gr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67EAC5A6-5D8D-32F4-022B-5352070A0C2A}"/>
                  </a:ext>
                </a:extLst>
              </p14:cNvPr>
              <p14:cNvContentPartPr/>
              <p14:nvPr/>
            </p14:nvContentPartPr>
            <p14:xfrm>
              <a:off x="5791287" y="5634982"/>
              <a:ext cx="480600" cy="502200"/>
            </p14:xfrm>
          </p:contentPart>
        </mc:Choice>
        <mc:Fallback>
          <p:pic>
            <p:nvPicPr>
              <p:cNvPr id="15" name="Freihand 14">
                <a:extLst>
                  <a:ext uri="{FF2B5EF4-FFF2-40B4-BE49-F238E27FC236}">
                    <a16:creationId xmlns:a16="http://schemas.microsoft.com/office/drawing/2014/main" id="{67EAC5A6-5D8D-32F4-022B-5352070A0C2A}"/>
                  </a:ext>
                </a:extLst>
              </p:cNvPr>
              <p:cNvPicPr/>
              <p:nvPr/>
            </p:nvPicPr>
            <p:blipFill>
              <a:blip r:embed="rId6"/>
              <a:stretch>
                <a:fillRect/>
              </a:stretch>
            </p:blipFill>
            <p:spPr>
              <a:xfrm>
                <a:off x="5782647" y="5626342"/>
                <a:ext cx="49824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19A2A422-39D1-A7E3-E076-C8B7B406774E}"/>
                  </a:ext>
                </a:extLst>
              </p14:cNvPr>
              <p14:cNvContentPartPr/>
              <p14:nvPr/>
            </p14:nvContentPartPr>
            <p14:xfrm>
              <a:off x="4362087" y="6078502"/>
              <a:ext cx="188280" cy="55440"/>
            </p14:xfrm>
          </p:contentPart>
        </mc:Choice>
        <mc:Fallback>
          <p:pic>
            <p:nvPicPr>
              <p:cNvPr id="19" name="Freihand 18">
                <a:extLst>
                  <a:ext uri="{FF2B5EF4-FFF2-40B4-BE49-F238E27FC236}">
                    <a16:creationId xmlns:a16="http://schemas.microsoft.com/office/drawing/2014/main" id="{19A2A422-39D1-A7E3-E076-C8B7B406774E}"/>
                  </a:ext>
                </a:extLst>
              </p:cNvPr>
              <p:cNvPicPr/>
              <p:nvPr/>
            </p:nvPicPr>
            <p:blipFill>
              <a:blip r:embed="rId8"/>
              <a:stretch>
                <a:fillRect/>
              </a:stretch>
            </p:blipFill>
            <p:spPr>
              <a:xfrm>
                <a:off x="4353087" y="6069862"/>
                <a:ext cx="205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Freihand 24">
                <a:extLst>
                  <a:ext uri="{FF2B5EF4-FFF2-40B4-BE49-F238E27FC236}">
                    <a16:creationId xmlns:a16="http://schemas.microsoft.com/office/drawing/2014/main" id="{79879455-1427-9F11-DD05-E14AC8416755}"/>
                  </a:ext>
                </a:extLst>
              </p14:cNvPr>
              <p14:cNvContentPartPr/>
              <p14:nvPr/>
            </p14:nvContentPartPr>
            <p14:xfrm>
              <a:off x="5601207" y="2205622"/>
              <a:ext cx="264960" cy="132840"/>
            </p14:xfrm>
          </p:contentPart>
        </mc:Choice>
        <mc:Fallback>
          <p:pic>
            <p:nvPicPr>
              <p:cNvPr id="25" name="Freihand 24">
                <a:extLst>
                  <a:ext uri="{FF2B5EF4-FFF2-40B4-BE49-F238E27FC236}">
                    <a16:creationId xmlns:a16="http://schemas.microsoft.com/office/drawing/2014/main" id="{79879455-1427-9F11-DD05-E14AC8416755}"/>
                  </a:ext>
                </a:extLst>
              </p:cNvPr>
              <p:cNvPicPr/>
              <p:nvPr/>
            </p:nvPicPr>
            <p:blipFill>
              <a:blip r:embed="rId10"/>
              <a:stretch>
                <a:fillRect/>
              </a:stretch>
            </p:blipFill>
            <p:spPr>
              <a:xfrm>
                <a:off x="5592567" y="2196982"/>
                <a:ext cx="282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2D6D01D5-753F-61E3-E976-934E4A366E75}"/>
                  </a:ext>
                </a:extLst>
              </p14:cNvPr>
              <p14:cNvContentPartPr/>
              <p14:nvPr/>
            </p14:nvContentPartPr>
            <p14:xfrm>
              <a:off x="5832327" y="1167382"/>
              <a:ext cx="450720" cy="70560"/>
            </p14:xfrm>
          </p:contentPart>
        </mc:Choice>
        <mc:Fallback>
          <p:pic>
            <p:nvPicPr>
              <p:cNvPr id="47" name="Freihand 46">
                <a:extLst>
                  <a:ext uri="{FF2B5EF4-FFF2-40B4-BE49-F238E27FC236}">
                    <a16:creationId xmlns:a16="http://schemas.microsoft.com/office/drawing/2014/main" id="{2D6D01D5-753F-61E3-E976-934E4A366E75}"/>
                  </a:ext>
                </a:extLst>
              </p:cNvPr>
              <p:cNvPicPr/>
              <p:nvPr/>
            </p:nvPicPr>
            <p:blipFill>
              <a:blip r:embed="rId12"/>
              <a:stretch>
                <a:fillRect/>
              </a:stretch>
            </p:blipFill>
            <p:spPr>
              <a:xfrm>
                <a:off x="5823327" y="1158742"/>
                <a:ext cx="468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4491E62C-89B4-45AF-5EA8-D98FA68678BC}"/>
                  </a:ext>
                </a:extLst>
              </p14:cNvPr>
              <p14:cNvContentPartPr/>
              <p14:nvPr/>
            </p14:nvContentPartPr>
            <p14:xfrm>
              <a:off x="5745207" y="1485622"/>
              <a:ext cx="41040" cy="666720"/>
            </p14:xfrm>
          </p:contentPart>
        </mc:Choice>
        <mc:Fallback>
          <p:pic>
            <p:nvPicPr>
              <p:cNvPr id="48" name="Freihand 47">
                <a:extLst>
                  <a:ext uri="{FF2B5EF4-FFF2-40B4-BE49-F238E27FC236}">
                    <a16:creationId xmlns:a16="http://schemas.microsoft.com/office/drawing/2014/main" id="{4491E62C-89B4-45AF-5EA8-D98FA68678BC}"/>
                  </a:ext>
                </a:extLst>
              </p:cNvPr>
              <p:cNvPicPr/>
              <p:nvPr/>
            </p:nvPicPr>
            <p:blipFill>
              <a:blip r:embed="rId14"/>
              <a:stretch>
                <a:fillRect/>
              </a:stretch>
            </p:blipFill>
            <p:spPr>
              <a:xfrm>
                <a:off x="5736567" y="1476622"/>
                <a:ext cx="58680" cy="684360"/>
              </a:xfrm>
              <a:prstGeom prst="rect">
                <a:avLst/>
              </a:prstGeom>
            </p:spPr>
          </p:pic>
        </mc:Fallback>
      </mc:AlternateContent>
      <p:grpSp>
        <p:nvGrpSpPr>
          <p:cNvPr id="174" name="Gruppieren 173">
            <a:extLst>
              <a:ext uri="{FF2B5EF4-FFF2-40B4-BE49-F238E27FC236}">
                <a16:creationId xmlns:a16="http://schemas.microsoft.com/office/drawing/2014/main" id="{40AA22E0-FA7E-D8EE-36D2-DFD5BBCC0D51}"/>
              </a:ext>
            </a:extLst>
          </p:cNvPr>
          <p:cNvGrpSpPr/>
          <p:nvPr/>
        </p:nvGrpSpPr>
        <p:grpSpPr>
          <a:xfrm>
            <a:off x="146127" y="53182"/>
            <a:ext cx="11790720" cy="5949360"/>
            <a:chOff x="146127" y="53182"/>
            <a:chExt cx="11790720" cy="5949360"/>
          </a:xfrm>
        </p:grpSpPr>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603FC58B-5D09-4468-2BD3-0253AAA0FF1F}"/>
                    </a:ext>
                  </a:extLst>
                </p14:cNvPr>
                <p14:cNvContentPartPr/>
                <p14:nvPr/>
              </p14:nvContentPartPr>
              <p14:xfrm>
                <a:off x="5927727" y="5052862"/>
                <a:ext cx="31680" cy="590040"/>
              </p14:xfrm>
            </p:contentPart>
          </mc:Choice>
          <mc:Fallback>
            <p:pic>
              <p:nvPicPr>
                <p:cNvPr id="5" name="Freihand 4">
                  <a:extLst>
                    <a:ext uri="{FF2B5EF4-FFF2-40B4-BE49-F238E27FC236}">
                      <a16:creationId xmlns:a16="http://schemas.microsoft.com/office/drawing/2014/main" id="{603FC58B-5D09-4468-2BD3-0253AAA0FF1F}"/>
                    </a:ext>
                  </a:extLst>
                </p:cNvPr>
                <p:cNvPicPr/>
                <p:nvPr/>
              </p:nvPicPr>
              <p:blipFill>
                <a:blip r:embed="rId16"/>
                <a:stretch>
                  <a:fillRect/>
                </a:stretch>
              </p:blipFill>
              <p:spPr>
                <a:xfrm>
                  <a:off x="5919087" y="5044222"/>
                  <a:ext cx="4932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B8960D3B-F4FF-3210-9430-2F405451BB85}"/>
                    </a:ext>
                  </a:extLst>
                </p14:cNvPr>
                <p14:cNvContentPartPr/>
                <p14:nvPr/>
              </p14:nvContentPartPr>
              <p14:xfrm>
                <a:off x="5805327" y="3908422"/>
                <a:ext cx="18360" cy="136440"/>
              </p14:xfrm>
            </p:contentPart>
          </mc:Choice>
          <mc:Fallback>
            <p:pic>
              <p:nvPicPr>
                <p:cNvPr id="6" name="Freihand 5">
                  <a:extLst>
                    <a:ext uri="{FF2B5EF4-FFF2-40B4-BE49-F238E27FC236}">
                      <a16:creationId xmlns:a16="http://schemas.microsoft.com/office/drawing/2014/main" id="{B8960D3B-F4FF-3210-9430-2F405451BB85}"/>
                    </a:ext>
                  </a:extLst>
                </p:cNvPr>
                <p:cNvPicPr/>
                <p:nvPr/>
              </p:nvPicPr>
              <p:blipFill>
                <a:blip r:embed="rId18"/>
                <a:stretch>
                  <a:fillRect/>
                </a:stretch>
              </p:blipFill>
              <p:spPr>
                <a:xfrm>
                  <a:off x="5796687" y="3899782"/>
                  <a:ext cx="36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E587C954-8C16-5A71-8DE7-450D7A974B79}"/>
                    </a:ext>
                  </a:extLst>
                </p14:cNvPr>
                <p14:cNvContentPartPr/>
                <p14:nvPr/>
              </p14:nvContentPartPr>
              <p14:xfrm>
                <a:off x="5831247" y="4232062"/>
                <a:ext cx="64440" cy="622440"/>
              </p14:xfrm>
            </p:contentPart>
          </mc:Choice>
          <mc:Fallback>
            <p:pic>
              <p:nvPicPr>
                <p:cNvPr id="7" name="Freihand 6">
                  <a:extLst>
                    <a:ext uri="{FF2B5EF4-FFF2-40B4-BE49-F238E27FC236}">
                      <a16:creationId xmlns:a16="http://schemas.microsoft.com/office/drawing/2014/main" id="{E587C954-8C16-5A71-8DE7-450D7A974B79}"/>
                    </a:ext>
                  </a:extLst>
                </p:cNvPr>
                <p:cNvPicPr/>
                <p:nvPr/>
              </p:nvPicPr>
              <p:blipFill>
                <a:blip r:embed="rId20"/>
                <a:stretch>
                  <a:fillRect/>
                </a:stretch>
              </p:blipFill>
              <p:spPr>
                <a:xfrm>
                  <a:off x="5822607" y="4223062"/>
                  <a:ext cx="8208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Freihand 38">
                  <a:extLst>
                    <a:ext uri="{FF2B5EF4-FFF2-40B4-BE49-F238E27FC236}">
                      <a16:creationId xmlns:a16="http://schemas.microsoft.com/office/drawing/2014/main" id="{EF517FAD-D1C8-35A7-E034-235935B01BC8}"/>
                    </a:ext>
                  </a:extLst>
                </p14:cNvPr>
                <p14:cNvContentPartPr/>
                <p14:nvPr/>
              </p14:nvContentPartPr>
              <p14:xfrm>
                <a:off x="2684127" y="1607302"/>
                <a:ext cx="678960" cy="39600"/>
              </p14:xfrm>
            </p:contentPart>
          </mc:Choice>
          <mc:Fallback>
            <p:pic>
              <p:nvPicPr>
                <p:cNvPr id="39" name="Freihand 38">
                  <a:extLst>
                    <a:ext uri="{FF2B5EF4-FFF2-40B4-BE49-F238E27FC236}">
                      <a16:creationId xmlns:a16="http://schemas.microsoft.com/office/drawing/2014/main" id="{EF517FAD-D1C8-35A7-E034-235935B01BC8}"/>
                    </a:ext>
                  </a:extLst>
                </p:cNvPr>
                <p:cNvPicPr/>
                <p:nvPr/>
              </p:nvPicPr>
              <p:blipFill>
                <a:blip r:embed="rId22"/>
                <a:stretch>
                  <a:fillRect/>
                </a:stretch>
              </p:blipFill>
              <p:spPr>
                <a:xfrm>
                  <a:off x="2675487" y="1598302"/>
                  <a:ext cx="696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Freihand 39">
                  <a:extLst>
                    <a:ext uri="{FF2B5EF4-FFF2-40B4-BE49-F238E27FC236}">
                      <a16:creationId xmlns:a16="http://schemas.microsoft.com/office/drawing/2014/main" id="{B469175B-F5A5-BBA6-3298-6BC6976F574B}"/>
                    </a:ext>
                  </a:extLst>
                </p14:cNvPr>
                <p14:cNvContentPartPr/>
                <p14:nvPr/>
              </p14:nvContentPartPr>
              <p14:xfrm>
                <a:off x="1564527" y="1687222"/>
                <a:ext cx="475200" cy="59040"/>
              </p14:xfrm>
            </p:contentPart>
          </mc:Choice>
          <mc:Fallback>
            <p:pic>
              <p:nvPicPr>
                <p:cNvPr id="40" name="Freihand 39">
                  <a:extLst>
                    <a:ext uri="{FF2B5EF4-FFF2-40B4-BE49-F238E27FC236}">
                      <a16:creationId xmlns:a16="http://schemas.microsoft.com/office/drawing/2014/main" id="{B469175B-F5A5-BBA6-3298-6BC6976F574B}"/>
                    </a:ext>
                  </a:extLst>
                </p:cNvPr>
                <p:cNvPicPr/>
                <p:nvPr/>
              </p:nvPicPr>
              <p:blipFill>
                <a:blip r:embed="rId24"/>
                <a:stretch>
                  <a:fillRect/>
                </a:stretch>
              </p:blipFill>
              <p:spPr>
                <a:xfrm>
                  <a:off x="1555887" y="1678582"/>
                  <a:ext cx="492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Freihand 42">
                  <a:extLst>
                    <a:ext uri="{FF2B5EF4-FFF2-40B4-BE49-F238E27FC236}">
                      <a16:creationId xmlns:a16="http://schemas.microsoft.com/office/drawing/2014/main" id="{6EB8BA43-942E-01E8-3DCB-33C23D17B8FE}"/>
                    </a:ext>
                  </a:extLst>
                </p14:cNvPr>
                <p14:cNvContentPartPr/>
                <p14:nvPr/>
              </p14:nvContentPartPr>
              <p14:xfrm>
                <a:off x="1140447" y="1743022"/>
                <a:ext cx="122760" cy="236880"/>
              </p14:xfrm>
            </p:contentPart>
          </mc:Choice>
          <mc:Fallback>
            <p:pic>
              <p:nvPicPr>
                <p:cNvPr id="43" name="Freihand 42">
                  <a:extLst>
                    <a:ext uri="{FF2B5EF4-FFF2-40B4-BE49-F238E27FC236}">
                      <a16:creationId xmlns:a16="http://schemas.microsoft.com/office/drawing/2014/main" id="{6EB8BA43-942E-01E8-3DCB-33C23D17B8FE}"/>
                    </a:ext>
                  </a:extLst>
                </p:cNvPr>
                <p:cNvPicPr/>
                <p:nvPr/>
              </p:nvPicPr>
              <p:blipFill>
                <a:blip r:embed="rId26"/>
                <a:stretch>
                  <a:fillRect/>
                </a:stretch>
              </p:blipFill>
              <p:spPr>
                <a:xfrm>
                  <a:off x="1131807" y="1734022"/>
                  <a:ext cx="140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 name="Freihand 43">
                  <a:extLst>
                    <a:ext uri="{FF2B5EF4-FFF2-40B4-BE49-F238E27FC236}">
                      <a16:creationId xmlns:a16="http://schemas.microsoft.com/office/drawing/2014/main" id="{A28BF3C4-02A2-DD8F-9FE4-1796412B513B}"/>
                    </a:ext>
                  </a:extLst>
                </p14:cNvPr>
                <p14:cNvContentPartPr/>
                <p14:nvPr/>
              </p14:nvContentPartPr>
              <p14:xfrm>
                <a:off x="1302087" y="1898902"/>
                <a:ext cx="58680" cy="81720"/>
              </p14:xfrm>
            </p:contentPart>
          </mc:Choice>
          <mc:Fallback>
            <p:pic>
              <p:nvPicPr>
                <p:cNvPr id="44" name="Freihand 43">
                  <a:extLst>
                    <a:ext uri="{FF2B5EF4-FFF2-40B4-BE49-F238E27FC236}">
                      <a16:creationId xmlns:a16="http://schemas.microsoft.com/office/drawing/2014/main" id="{A28BF3C4-02A2-DD8F-9FE4-1796412B513B}"/>
                    </a:ext>
                  </a:extLst>
                </p:cNvPr>
                <p:cNvPicPr/>
                <p:nvPr/>
              </p:nvPicPr>
              <p:blipFill>
                <a:blip r:embed="rId28"/>
                <a:stretch>
                  <a:fillRect/>
                </a:stretch>
              </p:blipFill>
              <p:spPr>
                <a:xfrm>
                  <a:off x="1293087" y="1890262"/>
                  <a:ext cx="76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 name="Freihand 3">
                  <a:extLst>
                    <a:ext uri="{FF2B5EF4-FFF2-40B4-BE49-F238E27FC236}">
                      <a16:creationId xmlns:a16="http://schemas.microsoft.com/office/drawing/2014/main" id="{7C9266A3-4DF6-9B60-85A3-77AC9136D458}"/>
                    </a:ext>
                  </a:extLst>
                </p14:cNvPr>
                <p14:cNvContentPartPr/>
                <p14:nvPr/>
              </p14:nvContentPartPr>
              <p14:xfrm>
                <a:off x="5832327" y="3544822"/>
                <a:ext cx="1440" cy="128160"/>
              </p14:xfrm>
            </p:contentPart>
          </mc:Choice>
          <mc:Fallback>
            <p:pic>
              <p:nvPicPr>
                <p:cNvPr id="4" name="Freihand 3">
                  <a:extLst>
                    <a:ext uri="{FF2B5EF4-FFF2-40B4-BE49-F238E27FC236}">
                      <a16:creationId xmlns:a16="http://schemas.microsoft.com/office/drawing/2014/main" id="{7C9266A3-4DF6-9B60-85A3-77AC9136D458}"/>
                    </a:ext>
                  </a:extLst>
                </p:cNvPr>
                <p:cNvPicPr/>
                <p:nvPr/>
              </p:nvPicPr>
              <p:blipFill>
                <a:blip r:embed="rId30"/>
                <a:stretch>
                  <a:fillRect/>
                </a:stretch>
              </p:blipFill>
              <p:spPr>
                <a:xfrm>
                  <a:off x="5823327" y="3535822"/>
                  <a:ext cx="19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 name="Freihand 1">
                  <a:extLst>
                    <a:ext uri="{FF2B5EF4-FFF2-40B4-BE49-F238E27FC236}">
                      <a16:creationId xmlns:a16="http://schemas.microsoft.com/office/drawing/2014/main" id="{BEB7E7AA-486D-3664-A3E9-8E7E43FF0C00}"/>
                    </a:ext>
                  </a:extLst>
                </p14:cNvPr>
                <p14:cNvContentPartPr/>
                <p14:nvPr/>
              </p14:nvContentPartPr>
              <p14:xfrm>
                <a:off x="5776167" y="2231542"/>
                <a:ext cx="13320" cy="208440"/>
              </p14:xfrm>
            </p:contentPart>
          </mc:Choice>
          <mc:Fallback>
            <p:pic>
              <p:nvPicPr>
                <p:cNvPr id="2" name="Freihand 1">
                  <a:extLst>
                    <a:ext uri="{FF2B5EF4-FFF2-40B4-BE49-F238E27FC236}">
                      <a16:creationId xmlns:a16="http://schemas.microsoft.com/office/drawing/2014/main" id="{BEB7E7AA-486D-3664-A3E9-8E7E43FF0C00}"/>
                    </a:ext>
                  </a:extLst>
                </p:cNvPr>
                <p:cNvPicPr/>
                <p:nvPr/>
              </p:nvPicPr>
              <p:blipFill>
                <a:blip r:embed="rId32"/>
                <a:stretch>
                  <a:fillRect/>
                </a:stretch>
              </p:blipFill>
              <p:spPr>
                <a:xfrm>
                  <a:off x="5767167" y="2222902"/>
                  <a:ext cx="30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 name="Freihand 2">
                  <a:extLst>
                    <a:ext uri="{FF2B5EF4-FFF2-40B4-BE49-F238E27FC236}">
                      <a16:creationId xmlns:a16="http://schemas.microsoft.com/office/drawing/2014/main" id="{00138DFB-6EBC-19E7-35C6-F4B781957003}"/>
                    </a:ext>
                  </a:extLst>
                </p14:cNvPr>
                <p14:cNvContentPartPr/>
                <p14:nvPr/>
              </p14:nvContentPartPr>
              <p14:xfrm>
                <a:off x="5794527" y="2693422"/>
                <a:ext cx="19080" cy="555120"/>
              </p14:xfrm>
            </p:contentPart>
          </mc:Choice>
          <mc:Fallback>
            <p:pic>
              <p:nvPicPr>
                <p:cNvPr id="3" name="Freihand 2">
                  <a:extLst>
                    <a:ext uri="{FF2B5EF4-FFF2-40B4-BE49-F238E27FC236}">
                      <a16:creationId xmlns:a16="http://schemas.microsoft.com/office/drawing/2014/main" id="{00138DFB-6EBC-19E7-35C6-F4B781957003}"/>
                    </a:ext>
                  </a:extLst>
                </p:cNvPr>
                <p:cNvPicPr/>
                <p:nvPr/>
              </p:nvPicPr>
              <p:blipFill>
                <a:blip r:embed="rId34"/>
                <a:stretch>
                  <a:fillRect/>
                </a:stretch>
              </p:blipFill>
              <p:spPr>
                <a:xfrm>
                  <a:off x="5785887" y="2684422"/>
                  <a:ext cx="3672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F4A33449-6E5E-1F54-EB38-E18CBD46C63E}"/>
                    </a:ext>
                  </a:extLst>
                </p14:cNvPr>
                <p14:cNvContentPartPr/>
                <p14:nvPr/>
              </p14:nvContentPartPr>
              <p14:xfrm>
                <a:off x="5639007" y="1519462"/>
                <a:ext cx="73080" cy="12240"/>
              </p14:xfrm>
            </p:contentPart>
          </mc:Choice>
          <mc:Fallback>
            <p:pic>
              <p:nvPicPr>
                <p:cNvPr id="36" name="Freihand 35">
                  <a:extLst>
                    <a:ext uri="{FF2B5EF4-FFF2-40B4-BE49-F238E27FC236}">
                      <a16:creationId xmlns:a16="http://schemas.microsoft.com/office/drawing/2014/main" id="{F4A33449-6E5E-1F54-EB38-E18CBD46C63E}"/>
                    </a:ext>
                  </a:extLst>
                </p:cNvPr>
                <p:cNvPicPr/>
                <p:nvPr/>
              </p:nvPicPr>
              <p:blipFill>
                <a:blip r:embed="rId36"/>
                <a:stretch>
                  <a:fillRect/>
                </a:stretch>
              </p:blipFill>
              <p:spPr>
                <a:xfrm>
                  <a:off x="5630007" y="1510822"/>
                  <a:ext cx="90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AC50F95B-DC8A-B05B-D36C-548D4951E6CD}"/>
                    </a:ext>
                  </a:extLst>
                </p14:cNvPr>
                <p14:cNvContentPartPr/>
                <p14:nvPr/>
              </p14:nvContentPartPr>
              <p14:xfrm>
                <a:off x="4176687" y="1525222"/>
                <a:ext cx="1227960" cy="34560"/>
              </p14:xfrm>
            </p:contentPart>
          </mc:Choice>
          <mc:Fallback>
            <p:pic>
              <p:nvPicPr>
                <p:cNvPr id="38" name="Freihand 37">
                  <a:extLst>
                    <a:ext uri="{FF2B5EF4-FFF2-40B4-BE49-F238E27FC236}">
                      <a16:creationId xmlns:a16="http://schemas.microsoft.com/office/drawing/2014/main" id="{AC50F95B-DC8A-B05B-D36C-548D4951E6CD}"/>
                    </a:ext>
                  </a:extLst>
                </p:cNvPr>
                <p:cNvPicPr/>
                <p:nvPr/>
              </p:nvPicPr>
              <p:blipFill>
                <a:blip r:embed="rId38"/>
                <a:stretch>
                  <a:fillRect/>
                </a:stretch>
              </p:blipFill>
              <p:spPr>
                <a:xfrm>
                  <a:off x="4167687" y="1516582"/>
                  <a:ext cx="1245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2" name="Freihand 51">
                  <a:extLst>
                    <a:ext uri="{FF2B5EF4-FFF2-40B4-BE49-F238E27FC236}">
                      <a16:creationId xmlns:a16="http://schemas.microsoft.com/office/drawing/2014/main" id="{22CF1D8A-D4BF-003D-2C7B-2D17654D4369}"/>
                    </a:ext>
                  </a:extLst>
                </p14:cNvPr>
                <p14:cNvContentPartPr/>
                <p14:nvPr/>
              </p14:nvContentPartPr>
              <p14:xfrm>
                <a:off x="5015847" y="2153782"/>
                <a:ext cx="783720" cy="73800"/>
              </p14:xfrm>
            </p:contentPart>
          </mc:Choice>
          <mc:Fallback>
            <p:pic>
              <p:nvPicPr>
                <p:cNvPr id="52" name="Freihand 51">
                  <a:extLst>
                    <a:ext uri="{FF2B5EF4-FFF2-40B4-BE49-F238E27FC236}">
                      <a16:creationId xmlns:a16="http://schemas.microsoft.com/office/drawing/2014/main" id="{22CF1D8A-D4BF-003D-2C7B-2D17654D4369}"/>
                    </a:ext>
                  </a:extLst>
                </p:cNvPr>
                <p:cNvPicPr/>
                <p:nvPr/>
              </p:nvPicPr>
              <p:blipFill>
                <a:blip r:embed="rId40"/>
                <a:stretch>
                  <a:fillRect/>
                </a:stretch>
              </p:blipFill>
              <p:spPr>
                <a:xfrm>
                  <a:off x="5007207" y="2144782"/>
                  <a:ext cx="801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6" name="Freihand 55">
                  <a:extLst>
                    <a:ext uri="{FF2B5EF4-FFF2-40B4-BE49-F238E27FC236}">
                      <a16:creationId xmlns:a16="http://schemas.microsoft.com/office/drawing/2014/main" id="{67C29505-F158-533A-60F8-061F4D0A4AE9}"/>
                    </a:ext>
                  </a:extLst>
                </p14:cNvPr>
                <p14:cNvContentPartPr/>
                <p14:nvPr/>
              </p14:nvContentPartPr>
              <p14:xfrm>
                <a:off x="4662327" y="2184382"/>
                <a:ext cx="381240" cy="368640"/>
              </p14:xfrm>
            </p:contentPart>
          </mc:Choice>
          <mc:Fallback>
            <p:pic>
              <p:nvPicPr>
                <p:cNvPr id="56" name="Freihand 55">
                  <a:extLst>
                    <a:ext uri="{FF2B5EF4-FFF2-40B4-BE49-F238E27FC236}">
                      <a16:creationId xmlns:a16="http://schemas.microsoft.com/office/drawing/2014/main" id="{67C29505-F158-533A-60F8-061F4D0A4AE9}"/>
                    </a:ext>
                  </a:extLst>
                </p:cNvPr>
                <p:cNvPicPr/>
                <p:nvPr/>
              </p:nvPicPr>
              <p:blipFill>
                <a:blip r:embed="rId42"/>
                <a:stretch>
                  <a:fillRect/>
                </a:stretch>
              </p:blipFill>
              <p:spPr>
                <a:xfrm>
                  <a:off x="4653687" y="2175742"/>
                  <a:ext cx="39888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29ABCFBB-6E81-B86C-8A36-4850F59B35EA}"/>
                    </a:ext>
                  </a:extLst>
                </p14:cNvPr>
                <p14:cNvContentPartPr/>
                <p14:nvPr/>
              </p14:nvContentPartPr>
              <p14:xfrm>
                <a:off x="5282247" y="2063062"/>
                <a:ext cx="192240" cy="248400"/>
              </p14:xfrm>
            </p:contentPart>
          </mc:Choice>
          <mc:Fallback>
            <p:pic>
              <p:nvPicPr>
                <p:cNvPr id="58" name="Freihand 57">
                  <a:extLst>
                    <a:ext uri="{FF2B5EF4-FFF2-40B4-BE49-F238E27FC236}">
                      <a16:creationId xmlns:a16="http://schemas.microsoft.com/office/drawing/2014/main" id="{29ABCFBB-6E81-B86C-8A36-4850F59B35EA}"/>
                    </a:ext>
                  </a:extLst>
                </p:cNvPr>
                <p:cNvPicPr/>
                <p:nvPr/>
              </p:nvPicPr>
              <p:blipFill>
                <a:blip r:embed="rId44"/>
                <a:stretch>
                  <a:fillRect/>
                </a:stretch>
              </p:blipFill>
              <p:spPr>
                <a:xfrm>
                  <a:off x="5273607" y="2054422"/>
                  <a:ext cx="2098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0" name="Freihand 59">
                  <a:extLst>
                    <a:ext uri="{FF2B5EF4-FFF2-40B4-BE49-F238E27FC236}">
                      <a16:creationId xmlns:a16="http://schemas.microsoft.com/office/drawing/2014/main" id="{AE1490ED-CCE3-CB52-76BC-76A2C024A21C}"/>
                    </a:ext>
                  </a:extLst>
                </p14:cNvPr>
                <p14:cNvContentPartPr/>
                <p14:nvPr/>
              </p14:nvContentPartPr>
              <p14:xfrm>
                <a:off x="4964007" y="2253142"/>
                <a:ext cx="162720" cy="155520"/>
              </p14:xfrm>
            </p:contentPart>
          </mc:Choice>
          <mc:Fallback>
            <p:pic>
              <p:nvPicPr>
                <p:cNvPr id="60" name="Freihand 59">
                  <a:extLst>
                    <a:ext uri="{FF2B5EF4-FFF2-40B4-BE49-F238E27FC236}">
                      <a16:creationId xmlns:a16="http://schemas.microsoft.com/office/drawing/2014/main" id="{AE1490ED-CCE3-CB52-76BC-76A2C024A21C}"/>
                    </a:ext>
                  </a:extLst>
                </p:cNvPr>
                <p:cNvPicPr/>
                <p:nvPr/>
              </p:nvPicPr>
              <p:blipFill>
                <a:blip r:embed="rId46"/>
                <a:stretch>
                  <a:fillRect/>
                </a:stretch>
              </p:blipFill>
              <p:spPr>
                <a:xfrm>
                  <a:off x="4955007" y="2244502"/>
                  <a:ext cx="180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56DE91BB-1314-89CD-1EC7-AD1B40CF0C67}"/>
                    </a:ext>
                  </a:extLst>
                </p14:cNvPr>
                <p14:cNvContentPartPr/>
                <p14:nvPr/>
              </p14:nvContentPartPr>
              <p14:xfrm>
                <a:off x="4751607" y="2431702"/>
                <a:ext cx="141480" cy="141840"/>
              </p14:xfrm>
            </p:contentPart>
          </mc:Choice>
          <mc:Fallback>
            <p:pic>
              <p:nvPicPr>
                <p:cNvPr id="61" name="Freihand 60">
                  <a:extLst>
                    <a:ext uri="{FF2B5EF4-FFF2-40B4-BE49-F238E27FC236}">
                      <a16:creationId xmlns:a16="http://schemas.microsoft.com/office/drawing/2014/main" id="{56DE91BB-1314-89CD-1EC7-AD1B40CF0C67}"/>
                    </a:ext>
                  </a:extLst>
                </p:cNvPr>
                <p:cNvPicPr/>
                <p:nvPr/>
              </p:nvPicPr>
              <p:blipFill>
                <a:blip r:embed="rId48"/>
                <a:stretch>
                  <a:fillRect/>
                </a:stretch>
              </p:blipFill>
              <p:spPr>
                <a:xfrm>
                  <a:off x="4742607" y="2422702"/>
                  <a:ext cx="159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EEEC1DF6-8464-E921-9EC7-B720E93926AE}"/>
                    </a:ext>
                  </a:extLst>
                </p14:cNvPr>
                <p14:cNvContentPartPr/>
                <p14:nvPr/>
              </p14:nvContentPartPr>
              <p14:xfrm>
                <a:off x="5735847" y="2224342"/>
                <a:ext cx="8640" cy="44280"/>
              </p14:xfrm>
            </p:contentPart>
          </mc:Choice>
          <mc:Fallback>
            <p:pic>
              <p:nvPicPr>
                <p:cNvPr id="26" name="Freihand 25">
                  <a:extLst>
                    <a:ext uri="{FF2B5EF4-FFF2-40B4-BE49-F238E27FC236}">
                      <a16:creationId xmlns:a16="http://schemas.microsoft.com/office/drawing/2014/main" id="{EEEC1DF6-8464-E921-9EC7-B720E93926AE}"/>
                    </a:ext>
                  </a:extLst>
                </p:cNvPr>
                <p:cNvPicPr/>
                <p:nvPr/>
              </p:nvPicPr>
              <p:blipFill>
                <a:blip r:embed="rId50"/>
                <a:stretch>
                  <a:fillRect/>
                </a:stretch>
              </p:blipFill>
              <p:spPr>
                <a:xfrm>
                  <a:off x="5726847" y="2215702"/>
                  <a:ext cx="26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78D1EB71-A6FB-2310-0154-65C3A5E99854}"/>
                    </a:ext>
                  </a:extLst>
                </p14:cNvPr>
                <p14:cNvContentPartPr/>
                <p14:nvPr/>
              </p14:nvContentPartPr>
              <p14:xfrm>
                <a:off x="5779047" y="1512262"/>
                <a:ext cx="6120" cy="63360"/>
              </p14:xfrm>
            </p:contentPart>
          </mc:Choice>
          <mc:Fallback>
            <p:pic>
              <p:nvPicPr>
                <p:cNvPr id="27" name="Freihand 26">
                  <a:extLst>
                    <a:ext uri="{FF2B5EF4-FFF2-40B4-BE49-F238E27FC236}">
                      <a16:creationId xmlns:a16="http://schemas.microsoft.com/office/drawing/2014/main" id="{78D1EB71-A6FB-2310-0154-65C3A5E99854}"/>
                    </a:ext>
                  </a:extLst>
                </p:cNvPr>
                <p:cNvPicPr/>
                <p:nvPr/>
              </p:nvPicPr>
              <p:blipFill>
                <a:blip r:embed="rId52"/>
                <a:stretch>
                  <a:fillRect/>
                </a:stretch>
              </p:blipFill>
              <p:spPr>
                <a:xfrm>
                  <a:off x="5770407" y="1503262"/>
                  <a:ext cx="23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77A76EA0-66E8-FE6C-3D55-1F2168C364B3}"/>
                    </a:ext>
                  </a:extLst>
                </p14:cNvPr>
                <p14:cNvContentPartPr/>
                <p14:nvPr/>
              </p14:nvContentPartPr>
              <p14:xfrm>
                <a:off x="5801727" y="2141902"/>
                <a:ext cx="5400" cy="197280"/>
              </p14:xfrm>
            </p:contentPart>
          </mc:Choice>
          <mc:Fallback>
            <p:pic>
              <p:nvPicPr>
                <p:cNvPr id="28" name="Freihand 27">
                  <a:extLst>
                    <a:ext uri="{FF2B5EF4-FFF2-40B4-BE49-F238E27FC236}">
                      <a16:creationId xmlns:a16="http://schemas.microsoft.com/office/drawing/2014/main" id="{77A76EA0-66E8-FE6C-3D55-1F2168C364B3}"/>
                    </a:ext>
                  </a:extLst>
                </p:cNvPr>
                <p:cNvPicPr/>
                <p:nvPr/>
              </p:nvPicPr>
              <p:blipFill>
                <a:blip r:embed="rId54"/>
                <a:stretch>
                  <a:fillRect/>
                </a:stretch>
              </p:blipFill>
              <p:spPr>
                <a:xfrm>
                  <a:off x="5793087" y="2132902"/>
                  <a:ext cx="23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5E8C1983-F066-A3E6-FC03-C0C6FD82B426}"/>
                    </a:ext>
                  </a:extLst>
                </p14:cNvPr>
                <p14:cNvContentPartPr/>
                <p14:nvPr/>
              </p14:nvContentPartPr>
              <p14:xfrm>
                <a:off x="5783367" y="1540342"/>
                <a:ext cx="19080" cy="846720"/>
              </p14:xfrm>
            </p:contentPart>
          </mc:Choice>
          <mc:Fallback>
            <p:pic>
              <p:nvPicPr>
                <p:cNvPr id="29" name="Freihand 28">
                  <a:extLst>
                    <a:ext uri="{FF2B5EF4-FFF2-40B4-BE49-F238E27FC236}">
                      <a16:creationId xmlns:a16="http://schemas.microsoft.com/office/drawing/2014/main" id="{5E8C1983-F066-A3E6-FC03-C0C6FD82B426}"/>
                    </a:ext>
                  </a:extLst>
                </p:cNvPr>
                <p:cNvPicPr/>
                <p:nvPr/>
              </p:nvPicPr>
              <p:blipFill>
                <a:blip r:embed="rId56"/>
                <a:stretch>
                  <a:fillRect/>
                </a:stretch>
              </p:blipFill>
              <p:spPr>
                <a:xfrm>
                  <a:off x="5774367" y="1531342"/>
                  <a:ext cx="36720" cy="864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F5CEBAF6-F463-08F5-1075-44C1FC194E0C}"/>
                    </a:ext>
                  </a:extLst>
                </p14:cNvPr>
                <p14:cNvContentPartPr/>
                <p14:nvPr/>
              </p14:nvContentPartPr>
              <p14:xfrm>
                <a:off x="5741607" y="1521262"/>
                <a:ext cx="54360" cy="834480"/>
              </p14:xfrm>
            </p:contentPart>
          </mc:Choice>
          <mc:Fallback>
            <p:pic>
              <p:nvPicPr>
                <p:cNvPr id="31" name="Freihand 30">
                  <a:extLst>
                    <a:ext uri="{FF2B5EF4-FFF2-40B4-BE49-F238E27FC236}">
                      <a16:creationId xmlns:a16="http://schemas.microsoft.com/office/drawing/2014/main" id="{F5CEBAF6-F463-08F5-1075-44C1FC194E0C}"/>
                    </a:ext>
                  </a:extLst>
                </p:cNvPr>
                <p:cNvPicPr/>
                <p:nvPr/>
              </p:nvPicPr>
              <p:blipFill>
                <a:blip r:embed="rId58"/>
                <a:stretch>
                  <a:fillRect/>
                </a:stretch>
              </p:blipFill>
              <p:spPr>
                <a:xfrm>
                  <a:off x="5732967" y="1512262"/>
                  <a:ext cx="72000" cy="852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5C80BEC6-5885-042C-BB6E-112A8681D30E}"/>
                    </a:ext>
                  </a:extLst>
                </p14:cNvPr>
                <p14:cNvContentPartPr/>
                <p14:nvPr/>
              </p14:nvContentPartPr>
              <p14:xfrm>
                <a:off x="5781207" y="1570942"/>
                <a:ext cx="18000" cy="367920"/>
              </p14:xfrm>
            </p:contentPart>
          </mc:Choice>
          <mc:Fallback>
            <p:pic>
              <p:nvPicPr>
                <p:cNvPr id="32" name="Freihand 31">
                  <a:extLst>
                    <a:ext uri="{FF2B5EF4-FFF2-40B4-BE49-F238E27FC236}">
                      <a16:creationId xmlns:a16="http://schemas.microsoft.com/office/drawing/2014/main" id="{5C80BEC6-5885-042C-BB6E-112A8681D30E}"/>
                    </a:ext>
                  </a:extLst>
                </p:cNvPr>
                <p:cNvPicPr/>
                <p:nvPr/>
              </p:nvPicPr>
              <p:blipFill>
                <a:blip r:embed="rId60"/>
                <a:stretch>
                  <a:fillRect/>
                </a:stretch>
              </p:blipFill>
              <p:spPr>
                <a:xfrm>
                  <a:off x="5772567" y="1562302"/>
                  <a:ext cx="356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3" name="Freihand 62">
                  <a:extLst>
                    <a:ext uri="{FF2B5EF4-FFF2-40B4-BE49-F238E27FC236}">
                      <a16:creationId xmlns:a16="http://schemas.microsoft.com/office/drawing/2014/main" id="{1CAC25ED-500F-5283-8B7E-174CFB3C542B}"/>
                    </a:ext>
                  </a:extLst>
                </p14:cNvPr>
                <p14:cNvContentPartPr/>
                <p14:nvPr/>
              </p14:nvContentPartPr>
              <p14:xfrm>
                <a:off x="5759607" y="1498222"/>
                <a:ext cx="39600" cy="433800"/>
              </p14:xfrm>
            </p:contentPart>
          </mc:Choice>
          <mc:Fallback>
            <p:pic>
              <p:nvPicPr>
                <p:cNvPr id="63" name="Freihand 62">
                  <a:extLst>
                    <a:ext uri="{FF2B5EF4-FFF2-40B4-BE49-F238E27FC236}">
                      <a16:creationId xmlns:a16="http://schemas.microsoft.com/office/drawing/2014/main" id="{1CAC25ED-500F-5283-8B7E-174CFB3C542B}"/>
                    </a:ext>
                  </a:extLst>
                </p:cNvPr>
                <p:cNvPicPr/>
                <p:nvPr/>
              </p:nvPicPr>
              <p:blipFill>
                <a:blip r:embed="rId62"/>
                <a:stretch>
                  <a:fillRect/>
                </a:stretch>
              </p:blipFill>
              <p:spPr>
                <a:xfrm>
                  <a:off x="5750607" y="1489582"/>
                  <a:ext cx="5724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4" name="Freihand 63">
                  <a:extLst>
                    <a:ext uri="{FF2B5EF4-FFF2-40B4-BE49-F238E27FC236}">
                      <a16:creationId xmlns:a16="http://schemas.microsoft.com/office/drawing/2014/main" id="{CE80BA7A-18D2-AA53-4DAB-2CB38ABC1080}"/>
                    </a:ext>
                  </a:extLst>
                </p14:cNvPr>
                <p14:cNvContentPartPr/>
                <p14:nvPr/>
              </p14:nvContentPartPr>
              <p14:xfrm>
                <a:off x="5680047" y="1687222"/>
                <a:ext cx="151920" cy="250200"/>
              </p14:xfrm>
            </p:contentPart>
          </mc:Choice>
          <mc:Fallback>
            <p:pic>
              <p:nvPicPr>
                <p:cNvPr id="64" name="Freihand 63">
                  <a:extLst>
                    <a:ext uri="{FF2B5EF4-FFF2-40B4-BE49-F238E27FC236}">
                      <a16:creationId xmlns:a16="http://schemas.microsoft.com/office/drawing/2014/main" id="{CE80BA7A-18D2-AA53-4DAB-2CB38ABC1080}"/>
                    </a:ext>
                  </a:extLst>
                </p:cNvPr>
                <p:cNvPicPr/>
                <p:nvPr/>
              </p:nvPicPr>
              <p:blipFill>
                <a:blip r:embed="rId64"/>
                <a:stretch>
                  <a:fillRect/>
                </a:stretch>
              </p:blipFill>
              <p:spPr>
                <a:xfrm>
                  <a:off x="5671407" y="1678582"/>
                  <a:ext cx="1695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6" name="Freihand 65">
                  <a:extLst>
                    <a:ext uri="{FF2B5EF4-FFF2-40B4-BE49-F238E27FC236}">
                      <a16:creationId xmlns:a16="http://schemas.microsoft.com/office/drawing/2014/main" id="{C38B7ACD-FA65-EBA3-C230-77ADA44FE064}"/>
                    </a:ext>
                  </a:extLst>
                </p14:cNvPr>
                <p14:cNvContentPartPr/>
                <p14:nvPr/>
              </p14:nvContentPartPr>
              <p14:xfrm>
                <a:off x="4462167" y="1394902"/>
                <a:ext cx="1785240" cy="1493280"/>
              </p14:xfrm>
            </p:contentPart>
          </mc:Choice>
          <mc:Fallback>
            <p:pic>
              <p:nvPicPr>
                <p:cNvPr id="66" name="Freihand 65">
                  <a:extLst>
                    <a:ext uri="{FF2B5EF4-FFF2-40B4-BE49-F238E27FC236}">
                      <a16:creationId xmlns:a16="http://schemas.microsoft.com/office/drawing/2014/main" id="{C38B7ACD-FA65-EBA3-C230-77ADA44FE064}"/>
                    </a:ext>
                  </a:extLst>
                </p:cNvPr>
                <p:cNvPicPr/>
                <p:nvPr/>
              </p:nvPicPr>
              <p:blipFill>
                <a:blip r:embed="rId66"/>
                <a:stretch>
                  <a:fillRect/>
                </a:stretch>
              </p:blipFill>
              <p:spPr>
                <a:xfrm>
                  <a:off x="4453167" y="1386262"/>
                  <a:ext cx="1802880" cy="1510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9" name="Freihand 68">
                  <a:extLst>
                    <a:ext uri="{FF2B5EF4-FFF2-40B4-BE49-F238E27FC236}">
                      <a16:creationId xmlns:a16="http://schemas.microsoft.com/office/drawing/2014/main" id="{CB0B81A1-101D-4CE7-DBC6-1BA8989602BA}"/>
                    </a:ext>
                  </a:extLst>
                </p14:cNvPr>
                <p14:cNvContentPartPr/>
                <p14:nvPr/>
              </p14:nvContentPartPr>
              <p14:xfrm>
                <a:off x="5996487" y="2494702"/>
                <a:ext cx="2084040" cy="713520"/>
              </p14:xfrm>
            </p:contentPart>
          </mc:Choice>
          <mc:Fallback>
            <p:pic>
              <p:nvPicPr>
                <p:cNvPr id="69" name="Freihand 68">
                  <a:extLst>
                    <a:ext uri="{FF2B5EF4-FFF2-40B4-BE49-F238E27FC236}">
                      <a16:creationId xmlns:a16="http://schemas.microsoft.com/office/drawing/2014/main" id="{CB0B81A1-101D-4CE7-DBC6-1BA8989602BA}"/>
                    </a:ext>
                  </a:extLst>
                </p:cNvPr>
                <p:cNvPicPr/>
                <p:nvPr/>
              </p:nvPicPr>
              <p:blipFill>
                <a:blip r:embed="rId68"/>
                <a:stretch>
                  <a:fillRect/>
                </a:stretch>
              </p:blipFill>
              <p:spPr>
                <a:xfrm>
                  <a:off x="5987487" y="2486062"/>
                  <a:ext cx="210168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0" name="Freihand 69">
                  <a:extLst>
                    <a:ext uri="{FF2B5EF4-FFF2-40B4-BE49-F238E27FC236}">
                      <a16:creationId xmlns:a16="http://schemas.microsoft.com/office/drawing/2014/main" id="{EAAA4DF3-163B-9D89-909C-9A99CCBAEB0E}"/>
                    </a:ext>
                  </a:extLst>
                </p14:cNvPr>
                <p14:cNvContentPartPr/>
                <p14:nvPr/>
              </p14:nvContentPartPr>
              <p14:xfrm>
                <a:off x="5952567" y="2381302"/>
                <a:ext cx="448200" cy="408240"/>
              </p14:xfrm>
            </p:contentPart>
          </mc:Choice>
          <mc:Fallback>
            <p:pic>
              <p:nvPicPr>
                <p:cNvPr id="70" name="Freihand 69">
                  <a:extLst>
                    <a:ext uri="{FF2B5EF4-FFF2-40B4-BE49-F238E27FC236}">
                      <a16:creationId xmlns:a16="http://schemas.microsoft.com/office/drawing/2014/main" id="{EAAA4DF3-163B-9D89-909C-9A99CCBAEB0E}"/>
                    </a:ext>
                  </a:extLst>
                </p:cNvPr>
                <p:cNvPicPr/>
                <p:nvPr/>
              </p:nvPicPr>
              <p:blipFill>
                <a:blip r:embed="rId70"/>
                <a:stretch>
                  <a:fillRect/>
                </a:stretch>
              </p:blipFill>
              <p:spPr>
                <a:xfrm>
                  <a:off x="5943927" y="2372302"/>
                  <a:ext cx="4658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1" name="Freihand 70">
                  <a:extLst>
                    <a:ext uri="{FF2B5EF4-FFF2-40B4-BE49-F238E27FC236}">
                      <a16:creationId xmlns:a16="http://schemas.microsoft.com/office/drawing/2014/main" id="{3988246C-AB98-9876-EA96-182903B4508D}"/>
                    </a:ext>
                  </a:extLst>
                </p14:cNvPr>
                <p14:cNvContentPartPr/>
                <p14:nvPr/>
              </p14:nvContentPartPr>
              <p14:xfrm>
                <a:off x="8324607" y="3036142"/>
                <a:ext cx="117000" cy="286560"/>
              </p14:xfrm>
            </p:contentPart>
          </mc:Choice>
          <mc:Fallback>
            <p:pic>
              <p:nvPicPr>
                <p:cNvPr id="71" name="Freihand 70">
                  <a:extLst>
                    <a:ext uri="{FF2B5EF4-FFF2-40B4-BE49-F238E27FC236}">
                      <a16:creationId xmlns:a16="http://schemas.microsoft.com/office/drawing/2014/main" id="{3988246C-AB98-9876-EA96-182903B4508D}"/>
                    </a:ext>
                  </a:extLst>
                </p:cNvPr>
                <p:cNvPicPr/>
                <p:nvPr/>
              </p:nvPicPr>
              <p:blipFill>
                <a:blip r:embed="rId72"/>
                <a:stretch>
                  <a:fillRect/>
                </a:stretch>
              </p:blipFill>
              <p:spPr>
                <a:xfrm>
                  <a:off x="8315607" y="3027142"/>
                  <a:ext cx="1346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4" name="Freihand 73">
                  <a:extLst>
                    <a:ext uri="{FF2B5EF4-FFF2-40B4-BE49-F238E27FC236}">
                      <a16:creationId xmlns:a16="http://schemas.microsoft.com/office/drawing/2014/main" id="{E637FFF3-4063-0FCE-59B2-C4130C8A7BC2}"/>
                    </a:ext>
                  </a:extLst>
                </p14:cNvPr>
                <p14:cNvContentPartPr/>
                <p14:nvPr/>
              </p14:nvContentPartPr>
              <p14:xfrm>
                <a:off x="8387967" y="3023182"/>
                <a:ext cx="314640" cy="327960"/>
              </p14:xfrm>
            </p:contentPart>
          </mc:Choice>
          <mc:Fallback>
            <p:pic>
              <p:nvPicPr>
                <p:cNvPr id="74" name="Freihand 73">
                  <a:extLst>
                    <a:ext uri="{FF2B5EF4-FFF2-40B4-BE49-F238E27FC236}">
                      <a16:creationId xmlns:a16="http://schemas.microsoft.com/office/drawing/2014/main" id="{E637FFF3-4063-0FCE-59B2-C4130C8A7BC2}"/>
                    </a:ext>
                  </a:extLst>
                </p:cNvPr>
                <p:cNvPicPr/>
                <p:nvPr/>
              </p:nvPicPr>
              <p:blipFill>
                <a:blip r:embed="rId74"/>
                <a:stretch>
                  <a:fillRect/>
                </a:stretch>
              </p:blipFill>
              <p:spPr>
                <a:xfrm>
                  <a:off x="8378967" y="3014182"/>
                  <a:ext cx="3322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6" name="Freihand 75">
                  <a:extLst>
                    <a:ext uri="{FF2B5EF4-FFF2-40B4-BE49-F238E27FC236}">
                      <a16:creationId xmlns:a16="http://schemas.microsoft.com/office/drawing/2014/main" id="{35F10365-C963-954E-275D-F2181BD14AFE}"/>
                    </a:ext>
                  </a:extLst>
                </p14:cNvPr>
                <p14:cNvContentPartPr/>
                <p14:nvPr/>
              </p14:nvContentPartPr>
              <p14:xfrm>
                <a:off x="8822847" y="3068182"/>
                <a:ext cx="169200" cy="381240"/>
              </p14:xfrm>
            </p:contentPart>
          </mc:Choice>
          <mc:Fallback>
            <p:pic>
              <p:nvPicPr>
                <p:cNvPr id="76" name="Freihand 75">
                  <a:extLst>
                    <a:ext uri="{FF2B5EF4-FFF2-40B4-BE49-F238E27FC236}">
                      <a16:creationId xmlns:a16="http://schemas.microsoft.com/office/drawing/2014/main" id="{35F10365-C963-954E-275D-F2181BD14AFE}"/>
                    </a:ext>
                  </a:extLst>
                </p:cNvPr>
                <p:cNvPicPr/>
                <p:nvPr/>
              </p:nvPicPr>
              <p:blipFill>
                <a:blip r:embed="rId76"/>
                <a:stretch>
                  <a:fillRect/>
                </a:stretch>
              </p:blipFill>
              <p:spPr>
                <a:xfrm>
                  <a:off x="8813847" y="3059542"/>
                  <a:ext cx="1868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7" name="Freihand 76">
                  <a:extLst>
                    <a:ext uri="{FF2B5EF4-FFF2-40B4-BE49-F238E27FC236}">
                      <a16:creationId xmlns:a16="http://schemas.microsoft.com/office/drawing/2014/main" id="{AB519BB6-4455-EDC1-337C-104537A56B05}"/>
                    </a:ext>
                  </a:extLst>
                </p14:cNvPr>
                <p14:cNvContentPartPr/>
                <p14:nvPr/>
              </p14:nvContentPartPr>
              <p14:xfrm>
                <a:off x="9025527" y="3061702"/>
                <a:ext cx="135360" cy="169200"/>
              </p14:xfrm>
            </p:contentPart>
          </mc:Choice>
          <mc:Fallback>
            <p:pic>
              <p:nvPicPr>
                <p:cNvPr id="77" name="Freihand 76">
                  <a:extLst>
                    <a:ext uri="{FF2B5EF4-FFF2-40B4-BE49-F238E27FC236}">
                      <a16:creationId xmlns:a16="http://schemas.microsoft.com/office/drawing/2014/main" id="{AB519BB6-4455-EDC1-337C-104537A56B05}"/>
                    </a:ext>
                  </a:extLst>
                </p:cNvPr>
                <p:cNvPicPr/>
                <p:nvPr/>
              </p:nvPicPr>
              <p:blipFill>
                <a:blip r:embed="rId78"/>
                <a:stretch>
                  <a:fillRect/>
                </a:stretch>
              </p:blipFill>
              <p:spPr>
                <a:xfrm>
                  <a:off x="9016527" y="3053062"/>
                  <a:ext cx="153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8" name="Freihand 77">
                  <a:extLst>
                    <a:ext uri="{FF2B5EF4-FFF2-40B4-BE49-F238E27FC236}">
                      <a16:creationId xmlns:a16="http://schemas.microsoft.com/office/drawing/2014/main" id="{A5854117-5816-E291-EC1D-DDB1DCAECC27}"/>
                    </a:ext>
                  </a:extLst>
                </p14:cNvPr>
                <p14:cNvContentPartPr/>
                <p14:nvPr/>
              </p14:nvContentPartPr>
              <p14:xfrm>
                <a:off x="9194367" y="3014182"/>
                <a:ext cx="132840" cy="197640"/>
              </p14:xfrm>
            </p:contentPart>
          </mc:Choice>
          <mc:Fallback>
            <p:pic>
              <p:nvPicPr>
                <p:cNvPr id="78" name="Freihand 77">
                  <a:extLst>
                    <a:ext uri="{FF2B5EF4-FFF2-40B4-BE49-F238E27FC236}">
                      <a16:creationId xmlns:a16="http://schemas.microsoft.com/office/drawing/2014/main" id="{A5854117-5816-E291-EC1D-DDB1DCAECC27}"/>
                    </a:ext>
                  </a:extLst>
                </p:cNvPr>
                <p:cNvPicPr/>
                <p:nvPr/>
              </p:nvPicPr>
              <p:blipFill>
                <a:blip r:embed="rId80"/>
                <a:stretch>
                  <a:fillRect/>
                </a:stretch>
              </p:blipFill>
              <p:spPr>
                <a:xfrm>
                  <a:off x="9185727" y="3005542"/>
                  <a:ext cx="150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9" name="Freihand 78">
                  <a:extLst>
                    <a:ext uri="{FF2B5EF4-FFF2-40B4-BE49-F238E27FC236}">
                      <a16:creationId xmlns:a16="http://schemas.microsoft.com/office/drawing/2014/main" id="{790C8716-E17A-DCD6-43A5-B4328A45CB2C}"/>
                    </a:ext>
                  </a:extLst>
                </p14:cNvPr>
                <p14:cNvContentPartPr/>
                <p14:nvPr/>
              </p14:nvContentPartPr>
              <p14:xfrm>
                <a:off x="9379407" y="3008422"/>
                <a:ext cx="81720" cy="208080"/>
              </p14:xfrm>
            </p:contentPart>
          </mc:Choice>
          <mc:Fallback>
            <p:pic>
              <p:nvPicPr>
                <p:cNvPr id="79" name="Freihand 78">
                  <a:extLst>
                    <a:ext uri="{FF2B5EF4-FFF2-40B4-BE49-F238E27FC236}">
                      <a16:creationId xmlns:a16="http://schemas.microsoft.com/office/drawing/2014/main" id="{790C8716-E17A-DCD6-43A5-B4328A45CB2C}"/>
                    </a:ext>
                  </a:extLst>
                </p:cNvPr>
                <p:cNvPicPr/>
                <p:nvPr/>
              </p:nvPicPr>
              <p:blipFill>
                <a:blip r:embed="rId82"/>
                <a:stretch>
                  <a:fillRect/>
                </a:stretch>
              </p:blipFill>
              <p:spPr>
                <a:xfrm>
                  <a:off x="9370767" y="2999422"/>
                  <a:ext cx="99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0" name="Freihand 79">
                  <a:extLst>
                    <a:ext uri="{FF2B5EF4-FFF2-40B4-BE49-F238E27FC236}">
                      <a16:creationId xmlns:a16="http://schemas.microsoft.com/office/drawing/2014/main" id="{0A6F2DB6-52E1-7603-2372-E94E60C5994A}"/>
                    </a:ext>
                  </a:extLst>
                </p14:cNvPr>
                <p14:cNvContentPartPr/>
                <p14:nvPr/>
              </p14:nvContentPartPr>
              <p14:xfrm>
                <a:off x="9529887" y="3007702"/>
                <a:ext cx="297000" cy="350640"/>
              </p14:xfrm>
            </p:contentPart>
          </mc:Choice>
          <mc:Fallback>
            <p:pic>
              <p:nvPicPr>
                <p:cNvPr id="80" name="Freihand 79">
                  <a:extLst>
                    <a:ext uri="{FF2B5EF4-FFF2-40B4-BE49-F238E27FC236}">
                      <a16:creationId xmlns:a16="http://schemas.microsoft.com/office/drawing/2014/main" id="{0A6F2DB6-52E1-7603-2372-E94E60C5994A}"/>
                    </a:ext>
                  </a:extLst>
                </p:cNvPr>
                <p:cNvPicPr/>
                <p:nvPr/>
              </p:nvPicPr>
              <p:blipFill>
                <a:blip r:embed="rId84"/>
                <a:stretch>
                  <a:fillRect/>
                </a:stretch>
              </p:blipFill>
              <p:spPr>
                <a:xfrm>
                  <a:off x="9521247" y="2998702"/>
                  <a:ext cx="31464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2" name="Freihand 81">
                  <a:extLst>
                    <a:ext uri="{FF2B5EF4-FFF2-40B4-BE49-F238E27FC236}">
                      <a16:creationId xmlns:a16="http://schemas.microsoft.com/office/drawing/2014/main" id="{F47B3197-752B-F895-2AB2-DF9D552AEEB7}"/>
                    </a:ext>
                  </a:extLst>
                </p14:cNvPr>
                <p14:cNvContentPartPr/>
                <p14:nvPr/>
              </p14:nvContentPartPr>
              <p14:xfrm>
                <a:off x="9896367" y="2966302"/>
                <a:ext cx="114120" cy="137160"/>
              </p14:xfrm>
            </p:contentPart>
          </mc:Choice>
          <mc:Fallback>
            <p:pic>
              <p:nvPicPr>
                <p:cNvPr id="82" name="Freihand 81">
                  <a:extLst>
                    <a:ext uri="{FF2B5EF4-FFF2-40B4-BE49-F238E27FC236}">
                      <a16:creationId xmlns:a16="http://schemas.microsoft.com/office/drawing/2014/main" id="{F47B3197-752B-F895-2AB2-DF9D552AEEB7}"/>
                    </a:ext>
                  </a:extLst>
                </p:cNvPr>
                <p:cNvPicPr/>
                <p:nvPr/>
              </p:nvPicPr>
              <p:blipFill>
                <a:blip r:embed="rId86"/>
                <a:stretch>
                  <a:fillRect/>
                </a:stretch>
              </p:blipFill>
              <p:spPr>
                <a:xfrm>
                  <a:off x="9887367" y="2957302"/>
                  <a:ext cx="13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4" name="Freihand 83">
                  <a:extLst>
                    <a:ext uri="{FF2B5EF4-FFF2-40B4-BE49-F238E27FC236}">
                      <a16:creationId xmlns:a16="http://schemas.microsoft.com/office/drawing/2014/main" id="{103E9BD9-F3FA-ED7D-46D4-5868A6E3672D}"/>
                    </a:ext>
                  </a:extLst>
                </p14:cNvPr>
                <p14:cNvContentPartPr/>
                <p14:nvPr/>
              </p14:nvContentPartPr>
              <p14:xfrm>
                <a:off x="10066647" y="2955142"/>
                <a:ext cx="145440" cy="315720"/>
              </p14:xfrm>
            </p:contentPart>
          </mc:Choice>
          <mc:Fallback>
            <p:pic>
              <p:nvPicPr>
                <p:cNvPr id="84" name="Freihand 83">
                  <a:extLst>
                    <a:ext uri="{FF2B5EF4-FFF2-40B4-BE49-F238E27FC236}">
                      <a16:creationId xmlns:a16="http://schemas.microsoft.com/office/drawing/2014/main" id="{103E9BD9-F3FA-ED7D-46D4-5868A6E3672D}"/>
                    </a:ext>
                  </a:extLst>
                </p:cNvPr>
                <p:cNvPicPr/>
                <p:nvPr/>
              </p:nvPicPr>
              <p:blipFill>
                <a:blip r:embed="rId88"/>
                <a:stretch>
                  <a:fillRect/>
                </a:stretch>
              </p:blipFill>
              <p:spPr>
                <a:xfrm>
                  <a:off x="10058007" y="2946142"/>
                  <a:ext cx="1630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5" name="Freihand 84">
                  <a:extLst>
                    <a:ext uri="{FF2B5EF4-FFF2-40B4-BE49-F238E27FC236}">
                      <a16:creationId xmlns:a16="http://schemas.microsoft.com/office/drawing/2014/main" id="{27862F28-6B71-E2B0-19E4-0F6491036948}"/>
                    </a:ext>
                  </a:extLst>
                </p14:cNvPr>
                <p14:cNvContentPartPr/>
                <p14:nvPr/>
              </p14:nvContentPartPr>
              <p14:xfrm>
                <a:off x="10270047" y="2907622"/>
                <a:ext cx="83160" cy="164520"/>
              </p14:xfrm>
            </p:contentPart>
          </mc:Choice>
          <mc:Fallback>
            <p:pic>
              <p:nvPicPr>
                <p:cNvPr id="85" name="Freihand 84">
                  <a:extLst>
                    <a:ext uri="{FF2B5EF4-FFF2-40B4-BE49-F238E27FC236}">
                      <a16:creationId xmlns:a16="http://schemas.microsoft.com/office/drawing/2014/main" id="{27862F28-6B71-E2B0-19E4-0F6491036948}"/>
                    </a:ext>
                  </a:extLst>
                </p:cNvPr>
                <p:cNvPicPr/>
                <p:nvPr/>
              </p:nvPicPr>
              <p:blipFill>
                <a:blip r:embed="rId90"/>
                <a:stretch>
                  <a:fillRect/>
                </a:stretch>
              </p:blipFill>
              <p:spPr>
                <a:xfrm>
                  <a:off x="10261407" y="2898622"/>
                  <a:ext cx="100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6" name="Freihand 85">
                  <a:extLst>
                    <a:ext uri="{FF2B5EF4-FFF2-40B4-BE49-F238E27FC236}">
                      <a16:creationId xmlns:a16="http://schemas.microsoft.com/office/drawing/2014/main" id="{DF0F298C-0892-FB16-847D-0DCE0EC6C104}"/>
                    </a:ext>
                  </a:extLst>
                </p14:cNvPr>
                <p14:cNvContentPartPr/>
                <p14:nvPr/>
              </p14:nvContentPartPr>
              <p14:xfrm>
                <a:off x="10386687" y="2901862"/>
                <a:ext cx="60480" cy="146160"/>
              </p14:xfrm>
            </p:contentPart>
          </mc:Choice>
          <mc:Fallback>
            <p:pic>
              <p:nvPicPr>
                <p:cNvPr id="86" name="Freihand 85">
                  <a:extLst>
                    <a:ext uri="{FF2B5EF4-FFF2-40B4-BE49-F238E27FC236}">
                      <a16:creationId xmlns:a16="http://schemas.microsoft.com/office/drawing/2014/main" id="{DF0F298C-0892-FB16-847D-0DCE0EC6C104}"/>
                    </a:ext>
                  </a:extLst>
                </p:cNvPr>
                <p:cNvPicPr/>
                <p:nvPr/>
              </p:nvPicPr>
              <p:blipFill>
                <a:blip r:embed="rId92"/>
                <a:stretch>
                  <a:fillRect/>
                </a:stretch>
              </p:blipFill>
              <p:spPr>
                <a:xfrm>
                  <a:off x="10378047" y="2893222"/>
                  <a:ext cx="78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7" name="Freihand 86">
                  <a:extLst>
                    <a:ext uri="{FF2B5EF4-FFF2-40B4-BE49-F238E27FC236}">
                      <a16:creationId xmlns:a16="http://schemas.microsoft.com/office/drawing/2014/main" id="{09DF5069-42D3-B3EC-EA63-FDF69D47BB66}"/>
                    </a:ext>
                  </a:extLst>
                </p14:cNvPr>
                <p14:cNvContentPartPr/>
                <p14:nvPr/>
              </p14:nvContentPartPr>
              <p14:xfrm>
                <a:off x="10556967" y="2869462"/>
                <a:ext cx="94320" cy="165960"/>
              </p14:xfrm>
            </p:contentPart>
          </mc:Choice>
          <mc:Fallback>
            <p:pic>
              <p:nvPicPr>
                <p:cNvPr id="87" name="Freihand 86">
                  <a:extLst>
                    <a:ext uri="{FF2B5EF4-FFF2-40B4-BE49-F238E27FC236}">
                      <a16:creationId xmlns:a16="http://schemas.microsoft.com/office/drawing/2014/main" id="{09DF5069-42D3-B3EC-EA63-FDF69D47BB66}"/>
                    </a:ext>
                  </a:extLst>
                </p:cNvPr>
                <p:cNvPicPr/>
                <p:nvPr/>
              </p:nvPicPr>
              <p:blipFill>
                <a:blip r:embed="rId94"/>
                <a:stretch>
                  <a:fillRect/>
                </a:stretch>
              </p:blipFill>
              <p:spPr>
                <a:xfrm>
                  <a:off x="10548327" y="2860822"/>
                  <a:ext cx="111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8" name="Freihand 87">
                  <a:extLst>
                    <a:ext uri="{FF2B5EF4-FFF2-40B4-BE49-F238E27FC236}">
                      <a16:creationId xmlns:a16="http://schemas.microsoft.com/office/drawing/2014/main" id="{F0DF9096-E7AA-95FB-7DD3-86A9D8C6461A}"/>
                    </a:ext>
                  </a:extLst>
                </p14:cNvPr>
                <p14:cNvContentPartPr/>
                <p14:nvPr/>
              </p14:nvContentPartPr>
              <p14:xfrm>
                <a:off x="10535007" y="2828422"/>
                <a:ext cx="254880" cy="168120"/>
              </p14:xfrm>
            </p:contentPart>
          </mc:Choice>
          <mc:Fallback>
            <p:pic>
              <p:nvPicPr>
                <p:cNvPr id="88" name="Freihand 87">
                  <a:extLst>
                    <a:ext uri="{FF2B5EF4-FFF2-40B4-BE49-F238E27FC236}">
                      <a16:creationId xmlns:a16="http://schemas.microsoft.com/office/drawing/2014/main" id="{F0DF9096-E7AA-95FB-7DD3-86A9D8C6461A}"/>
                    </a:ext>
                  </a:extLst>
                </p:cNvPr>
                <p:cNvPicPr/>
                <p:nvPr/>
              </p:nvPicPr>
              <p:blipFill>
                <a:blip r:embed="rId96"/>
                <a:stretch>
                  <a:fillRect/>
                </a:stretch>
              </p:blipFill>
              <p:spPr>
                <a:xfrm>
                  <a:off x="10526367" y="2819782"/>
                  <a:ext cx="27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9" name="Freihand 88">
                  <a:extLst>
                    <a:ext uri="{FF2B5EF4-FFF2-40B4-BE49-F238E27FC236}">
                      <a16:creationId xmlns:a16="http://schemas.microsoft.com/office/drawing/2014/main" id="{7A5568E3-7FBF-82AE-64AA-6D1BE8F0FF2C}"/>
                    </a:ext>
                  </a:extLst>
                </p14:cNvPr>
                <p14:cNvContentPartPr/>
                <p14:nvPr/>
              </p14:nvContentPartPr>
              <p14:xfrm>
                <a:off x="10812927" y="2792782"/>
                <a:ext cx="155880" cy="182520"/>
              </p14:xfrm>
            </p:contentPart>
          </mc:Choice>
          <mc:Fallback>
            <p:pic>
              <p:nvPicPr>
                <p:cNvPr id="89" name="Freihand 88">
                  <a:extLst>
                    <a:ext uri="{FF2B5EF4-FFF2-40B4-BE49-F238E27FC236}">
                      <a16:creationId xmlns:a16="http://schemas.microsoft.com/office/drawing/2014/main" id="{7A5568E3-7FBF-82AE-64AA-6D1BE8F0FF2C}"/>
                    </a:ext>
                  </a:extLst>
                </p:cNvPr>
                <p:cNvPicPr/>
                <p:nvPr/>
              </p:nvPicPr>
              <p:blipFill>
                <a:blip r:embed="rId98"/>
                <a:stretch>
                  <a:fillRect/>
                </a:stretch>
              </p:blipFill>
              <p:spPr>
                <a:xfrm>
                  <a:off x="10804287" y="2784142"/>
                  <a:ext cx="173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0" name="Freihand 89">
                  <a:extLst>
                    <a:ext uri="{FF2B5EF4-FFF2-40B4-BE49-F238E27FC236}">
                      <a16:creationId xmlns:a16="http://schemas.microsoft.com/office/drawing/2014/main" id="{FDCB0222-2DC3-6C84-DD4E-0EB93FFCDBC5}"/>
                    </a:ext>
                  </a:extLst>
                </p14:cNvPr>
                <p14:cNvContentPartPr/>
                <p14:nvPr/>
              </p14:nvContentPartPr>
              <p14:xfrm>
                <a:off x="10980327" y="2752102"/>
                <a:ext cx="155160" cy="164160"/>
              </p14:xfrm>
            </p:contentPart>
          </mc:Choice>
          <mc:Fallback>
            <p:pic>
              <p:nvPicPr>
                <p:cNvPr id="90" name="Freihand 89">
                  <a:extLst>
                    <a:ext uri="{FF2B5EF4-FFF2-40B4-BE49-F238E27FC236}">
                      <a16:creationId xmlns:a16="http://schemas.microsoft.com/office/drawing/2014/main" id="{FDCB0222-2DC3-6C84-DD4E-0EB93FFCDBC5}"/>
                    </a:ext>
                  </a:extLst>
                </p:cNvPr>
                <p:cNvPicPr/>
                <p:nvPr/>
              </p:nvPicPr>
              <p:blipFill>
                <a:blip r:embed="rId100"/>
                <a:stretch>
                  <a:fillRect/>
                </a:stretch>
              </p:blipFill>
              <p:spPr>
                <a:xfrm>
                  <a:off x="10971327" y="2743462"/>
                  <a:ext cx="172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3" name="Freihand 92">
                  <a:extLst>
                    <a:ext uri="{FF2B5EF4-FFF2-40B4-BE49-F238E27FC236}">
                      <a16:creationId xmlns:a16="http://schemas.microsoft.com/office/drawing/2014/main" id="{0F5DBFA1-DC28-0BDD-3EE5-91D04D9F4397}"/>
                    </a:ext>
                  </a:extLst>
                </p14:cNvPr>
                <p14:cNvContentPartPr/>
                <p14:nvPr/>
              </p14:nvContentPartPr>
              <p14:xfrm>
                <a:off x="8703327" y="3490822"/>
                <a:ext cx="334440" cy="225720"/>
              </p14:xfrm>
            </p:contentPart>
          </mc:Choice>
          <mc:Fallback>
            <p:pic>
              <p:nvPicPr>
                <p:cNvPr id="93" name="Freihand 92">
                  <a:extLst>
                    <a:ext uri="{FF2B5EF4-FFF2-40B4-BE49-F238E27FC236}">
                      <a16:creationId xmlns:a16="http://schemas.microsoft.com/office/drawing/2014/main" id="{0F5DBFA1-DC28-0BDD-3EE5-91D04D9F4397}"/>
                    </a:ext>
                  </a:extLst>
                </p:cNvPr>
                <p:cNvPicPr/>
                <p:nvPr/>
              </p:nvPicPr>
              <p:blipFill>
                <a:blip r:embed="rId102"/>
                <a:stretch>
                  <a:fillRect/>
                </a:stretch>
              </p:blipFill>
              <p:spPr>
                <a:xfrm>
                  <a:off x="8694687" y="3482182"/>
                  <a:ext cx="352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4" name="Freihand 93">
                  <a:extLst>
                    <a:ext uri="{FF2B5EF4-FFF2-40B4-BE49-F238E27FC236}">
                      <a16:creationId xmlns:a16="http://schemas.microsoft.com/office/drawing/2014/main" id="{4128F6D1-5A63-6356-9675-95C53F98D3F1}"/>
                    </a:ext>
                  </a:extLst>
                </p14:cNvPr>
                <p14:cNvContentPartPr/>
                <p14:nvPr/>
              </p14:nvContentPartPr>
              <p14:xfrm>
                <a:off x="9005007" y="3469222"/>
                <a:ext cx="4320" cy="7560"/>
              </p14:xfrm>
            </p:contentPart>
          </mc:Choice>
          <mc:Fallback>
            <p:pic>
              <p:nvPicPr>
                <p:cNvPr id="94" name="Freihand 93">
                  <a:extLst>
                    <a:ext uri="{FF2B5EF4-FFF2-40B4-BE49-F238E27FC236}">
                      <a16:creationId xmlns:a16="http://schemas.microsoft.com/office/drawing/2014/main" id="{4128F6D1-5A63-6356-9675-95C53F98D3F1}"/>
                    </a:ext>
                  </a:extLst>
                </p:cNvPr>
                <p:cNvPicPr/>
                <p:nvPr/>
              </p:nvPicPr>
              <p:blipFill>
                <a:blip r:embed="rId104"/>
                <a:stretch>
                  <a:fillRect/>
                </a:stretch>
              </p:blipFill>
              <p:spPr>
                <a:xfrm>
                  <a:off x="8996367" y="3460582"/>
                  <a:ext cx="21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5" name="Freihand 94">
                  <a:extLst>
                    <a:ext uri="{FF2B5EF4-FFF2-40B4-BE49-F238E27FC236}">
                      <a16:creationId xmlns:a16="http://schemas.microsoft.com/office/drawing/2014/main" id="{D942C75B-7916-C601-972D-F0C97143648D}"/>
                    </a:ext>
                  </a:extLst>
                </p14:cNvPr>
                <p14:cNvContentPartPr/>
                <p14:nvPr/>
              </p14:nvContentPartPr>
              <p14:xfrm>
                <a:off x="9360687" y="3508462"/>
                <a:ext cx="523440" cy="158040"/>
              </p14:xfrm>
            </p:contentPart>
          </mc:Choice>
          <mc:Fallback>
            <p:pic>
              <p:nvPicPr>
                <p:cNvPr id="95" name="Freihand 94">
                  <a:extLst>
                    <a:ext uri="{FF2B5EF4-FFF2-40B4-BE49-F238E27FC236}">
                      <a16:creationId xmlns:a16="http://schemas.microsoft.com/office/drawing/2014/main" id="{D942C75B-7916-C601-972D-F0C97143648D}"/>
                    </a:ext>
                  </a:extLst>
                </p:cNvPr>
                <p:cNvPicPr/>
                <p:nvPr/>
              </p:nvPicPr>
              <p:blipFill>
                <a:blip r:embed="rId106"/>
                <a:stretch>
                  <a:fillRect/>
                </a:stretch>
              </p:blipFill>
              <p:spPr>
                <a:xfrm>
                  <a:off x="9352047" y="3499462"/>
                  <a:ext cx="541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6" name="Freihand 95">
                  <a:extLst>
                    <a:ext uri="{FF2B5EF4-FFF2-40B4-BE49-F238E27FC236}">
                      <a16:creationId xmlns:a16="http://schemas.microsoft.com/office/drawing/2014/main" id="{25F4E642-718C-FDBE-D1B3-7B0E3687E81B}"/>
                    </a:ext>
                  </a:extLst>
                </p14:cNvPr>
                <p14:cNvContentPartPr/>
                <p14:nvPr/>
              </p14:nvContentPartPr>
              <p14:xfrm>
                <a:off x="10177527" y="3273022"/>
                <a:ext cx="180360" cy="263160"/>
              </p14:xfrm>
            </p:contentPart>
          </mc:Choice>
          <mc:Fallback>
            <p:pic>
              <p:nvPicPr>
                <p:cNvPr id="96" name="Freihand 95">
                  <a:extLst>
                    <a:ext uri="{FF2B5EF4-FFF2-40B4-BE49-F238E27FC236}">
                      <a16:creationId xmlns:a16="http://schemas.microsoft.com/office/drawing/2014/main" id="{25F4E642-718C-FDBE-D1B3-7B0E3687E81B}"/>
                    </a:ext>
                  </a:extLst>
                </p:cNvPr>
                <p:cNvPicPr/>
                <p:nvPr/>
              </p:nvPicPr>
              <p:blipFill>
                <a:blip r:embed="rId108"/>
                <a:stretch>
                  <a:fillRect/>
                </a:stretch>
              </p:blipFill>
              <p:spPr>
                <a:xfrm>
                  <a:off x="10168527" y="3264382"/>
                  <a:ext cx="1980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7" name="Freihand 96">
                  <a:extLst>
                    <a:ext uri="{FF2B5EF4-FFF2-40B4-BE49-F238E27FC236}">
                      <a16:creationId xmlns:a16="http://schemas.microsoft.com/office/drawing/2014/main" id="{F537040F-FEA2-A303-BDA2-90475B153B74}"/>
                    </a:ext>
                  </a:extLst>
                </p14:cNvPr>
                <p14:cNvContentPartPr/>
                <p14:nvPr/>
              </p14:nvContentPartPr>
              <p14:xfrm>
                <a:off x="10444647" y="3240262"/>
                <a:ext cx="70920" cy="260280"/>
              </p14:xfrm>
            </p:contentPart>
          </mc:Choice>
          <mc:Fallback>
            <p:pic>
              <p:nvPicPr>
                <p:cNvPr id="97" name="Freihand 96">
                  <a:extLst>
                    <a:ext uri="{FF2B5EF4-FFF2-40B4-BE49-F238E27FC236}">
                      <a16:creationId xmlns:a16="http://schemas.microsoft.com/office/drawing/2014/main" id="{F537040F-FEA2-A303-BDA2-90475B153B74}"/>
                    </a:ext>
                  </a:extLst>
                </p:cNvPr>
                <p:cNvPicPr/>
                <p:nvPr/>
              </p:nvPicPr>
              <p:blipFill>
                <a:blip r:embed="rId110"/>
                <a:stretch>
                  <a:fillRect/>
                </a:stretch>
              </p:blipFill>
              <p:spPr>
                <a:xfrm>
                  <a:off x="10436007" y="3231622"/>
                  <a:ext cx="885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8" name="Freihand 97">
                  <a:extLst>
                    <a:ext uri="{FF2B5EF4-FFF2-40B4-BE49-F238E27FC236}">
                      <a16:creationId xmlns:a16="http://schemas.microsoft.com/office/drawing/2014/main" id="{26919292-FD48-7A8C-2D21-B48F24E2431D}"/>
                    </a:ext>
                  </a:extLst>
                </p14:cNvPr>
                <p14:cNvContentPartPr/>
                <p14:nvPr/>
              </p14:nvContentPartPr>
              <p14:xfrm>
                <a:off x="10495767" y="3254302"/>
                <a:ext cx="255600" cy="222120"/>
              </p14:xfrm>
            </p:contentPart>
          </mc:Choice>
          <mc:Fallback>
            <p:pic>
              <p:nvPicPr>
                <p:cNvPr id="98" name="Freihand 97">
                  <a:extLst>
                    <a:ext uri="{FF2B5EF4-FFF2-40B4-BE49-F238E27FC236}">
                      <a16:creationId xmlns:a16="http://schemas.microsoft.com/office/drawing/2014/main" id="{26919292-FD48-7A8C-2D21-B48F24E2431D}"/>
                    </a:ext>
                  </a:extLst>
                </p:cNvPr>
                <p:cNvPicPr/>
                <p:nvPr/>
              </p:nvPicPr>
              <p:blipFill>
                <a:blip r:embed="rId112"/>
                <a:stretch>
                  <a:fillRect/>
                </a:stretch>
              </p:blipFill>
              <p:spPr>
                <a:xfrm>
                  <a:off x="10487127" y="3245302"/>
                  <a:ext cx="273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9" name="Freihand 98">
                  <a:extLst>
                    <a:ext uri="{FF2B5EF4-FFF2-40B4-BE49-F238E27FC236}">
                      <a16:creationId xmlns:a16="http://schemas.microsoft.com/office/drawing/2014/main" id="{95E6CA54-D424-D8EF-C82C-1EA6ACD33FB3}"/>
                    </a:ext>
                  </a:extLst>
                </p14:cNvPr>
                <p14:cNvContentPartPr/>
                <p14:nvPr/>
              </p14:nvContentPartPr>
              <p14:xfrm>
                <a:off x="10814007" y="3167182"/>
                <a:ext cx="130320" cy="236880"/>
              </p14:xfrm>
            </p:contentPart>
          </mc:Choice>
          <mc:Fallback>
            <p:pic>
              <p:nvPicPr>
                <p:cNvPr id="99" name="Freihand 98">
                  <a:extLst>
                    <a:ext uri="{FF2B5EF4-FFF2-40B4-BE49-F238E27FC236}">
                      <a16:creationId xmlns:a16="http://schemas.microsoft.com/office/drawing/2014/main" id="{95E6CA54-D424-D8EF-C82C-1EA6ACD33FB3}"/>
                    </a:ext>
                  </a:extLst>
                </p:cNvPr>
                <p:cNvPicPr/>
                <p:nvPr/>
              </p:nvPicPr>
              <p:blipFill>
                <a:blip r:embed="rId114"/>
                <a:stretch>
                  <a:fillRect/>
                </a:stretch>
              </p:blipFill>
              <p:spPr>
                <a:xfrm>
                  <a:off x="10805007" y="3158182"/>
                  <a:ext cx="1479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0" name="Freihand 99">
                  <a:extLst>
                    <a:ext uri="{FF2B5EF4-FFF2-40B4-BE49-F238E27FC236}">
                      <a16:creationId xmlns:a16="http://schemas.microsoft.com/office/drawing/2014/main" id="{FDCF9D2D-72EA-E296-F948-30C9D81E46D5}"/>
                    </a:ext>
                  </a:extLst>
                </p14:cNvPr>
                <p14:cNvContentPartPr/>
                <p14:nvPr/>
              </p14:nvContentPartPr>
              <p14:xfrm>
                <a:off x="11036487" y="3176902"/>
                <a:ext cx="501840" cy="349200"/>
              </p14:xfrm>
            </p:contentPart>
          </mc:Choice>
          <mc:Fallback>
            <p:pic>
              <p:nvPicPr>
                <p:cNvPr id="100" name="Freihand 99">
                  <a:extLst>
                    <a:ext uri="{FF2B5EF4-FFF2-40B4-BE49-F238E27FC236}">
                      <a16:creationId xmlns:a16="http://schemas.microsoft.com/office/drawing/2014/main" id="{FDCF9D2D-72EA-E296-F948-30C9D81E46D5}"/>
                    </a:ext>
                  </a:extLst>
                </p:cNvPr>
                <p:cNvPicPr/>
                <p:nvPr/>
              </p:nvPicPr>
              <p:blipFill>
                <a:blip r:embed="rId116"/>
                <a:stretch>
                  <a:fillRect/>
                </a:stretch>
              </p:blipFill>
              <p:spPr>
                <a:xfrm>
                  <a:off x="11027487" y="3168262"/>
                  <a:ext cx="5194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1" name="Freihand 100">
                  <a:extLst>
                    <a:ext uri="{FF2B5EF4-FFF2-40B4-BE49-F238E27FC236}">
                      <a16:creationId xmlns:a16="http://schemas.microsoft.com/office/drawing/2014/main" id="{D7789CA7-392E-96B9-12F3-CB1B58EF6971}"/>
                    </a:ext>
                  </a:extLst>
                </p14:cNvPr>
                <p14:cNvContentPartPr/>
                <p14:nvPr/>
              </p14:nvContentPartPr>
              <p14:xfrm>
                <a:off x="11538687" y="3069622"/>
                <a:ext cx="32760" cy="82800"/>
              </p14:xfrm>
            </p:contentPart>
          </mc:Choice>
          <mc:Fallback>
            <p:pic>
              <p:nvPicPr>
                <p:cNvPr id="101" name="Freihand 100">
                  <a:extLst>
                    <a:ext uri="{FF2B5EF4-FFF2-40B4-BE49-F238E27FC236}">
                      <a16:creationId xmlns:a16="http://schemas.microsoft.com/office/drawing/2014/main" id="{D7789CA7-392E-96B9-12F3-CB1B58EF6971}"/>
                    </a:ext>
                  </a:extLst>
                </p:cNvPr>
                <p:cNvPicPr/>
                <p:nvPr/>
              </p:nvPicPr>
              <p:blipFill>
                <a:blip r:embed="rId118"/>
                <a:stretch>
                  <a:fillRect/>
                </a:stretch>
              </p:blipFill>
              <p:spPr>
                <a:xfrm>
                  <a:off x="11529687" y="3060622"/>
                  <a:ext cx="50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2" name="Freihand 101">
                  <a:extLst>
                    <a:ext uri="{FF2B5EF4-FFF2-40B4-BE49-F238E27FC236}">
                      <a16:creationId xmlns:a16="http://schemas.microsoft.com/office/drawing/2014/main" id="{5F22D675-9F1B-DE23-9153-227300E48B27}"/>
                    </a:ext>
                  </a:extLst>
                </p14:cNvPr>
                <p14:cNvContentPartPr/>
                <p14:nvPr/>
              </p14:nvContentPartPr>
              <p14:xfrm>
                <a:off x="11600247" y="2974942"/>
                <a:ext cx="170640" cy="251640"/>
              </p14:xfrm>
            </p:contentPart>
          </mc:Choice>
          <mc:Fallback>
            <p:pic>
              <p:nvPicPr>
                <p:cNvPr id="102" name="Freihand 101">
                  <a:extLst>
                    <a:ext uri="{FF2B5EF4-FFF2-40B4-BE49-F238E27FC236}">
                      <a16:creationId xmlns:a16="http://schemas.microsoft.com/office/drawing/2014/main" id="{5F22D675-9F1B-DE23-9153-227300E48B27}"/>
                    </a:ext>
                  </a:extLst>
                </p:cNvPr>
                <p:cNvPicPr/>
                <p:nvPr/>
              </p:nvPicPr>
              <p:blipFill>
                <a:blip r:embed="rId120"/>
                <a:stretch>
                  <a:fillRect/>
                </a:stretch>
              </p:blipFill>
              <p:spPr>
                <a:xfrm>
                  <a:off x="11591607" y="2965942"/>
                  <a:ext cx="1882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3" name="Freihand 102">
                  <a:extLst>
                    <a:ext uri="{FF2B5EF4-FFF2-40B4-BE49-F238E27FC236}">
                      <a16:creationId xmlns:a16="http://schemas.microsoft.com/office/drawing/2014/main" id="{A2133B82-2ADD-16D5-52EF-CCBA03165DE9}"/>
                    </a:ext>
                  </a:extLst>
                </p14:cNvPr>
                <p14:cNvContentPartPr/>
                <p14:nvPr/>
              </p14:nvContentPartPr>
              <p14:xfrm>
                <a:off x="11752887" y="2959462"/>
                <a:ext cx="183960" cy="261720"/>
              </p14:xfrm>
            </p:contentPart>
          </mc:Choice>
          <mc:Fallback>
            <p:pic>
              <p:nvPicPr>
                <p:cNvPr id="103" name="Freihand 102">
                  <a:extLst>
                    <a:ext uri="{FF2B5EF4-FFF2-40B4-BE49-F238E27FC236}">
                      <a16:creationId xmlns:a16="http://schemas.microsoft.com/office/drawing/2014/main" id="{A2133B82-2ADD-16D5-52EF-CCBA03165DE9}"/>
                    </a:ext>
                  </a:extLst>
                </p:cNvPr>
                <p:cNvPicPr/>
                <p:nvPr/>
              </p:nvPicPr>
              <p:blipFill>
                <a:blip r:embed="rId122"/>
                <a:stretch>
                  <a:fillRect/>
                </a:stretch>
              </p:blipFill>
              <p:spPr>
                <a:xfrm>
                  <a:off x="11743887" y="2950822"/>
                  <a:ext cx="2016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4" name="Freihand 103">
                  <a:extLst>
                    <a:ext uri="{FF2B5EF4-FFF2-40B4-BE49-F238E27FC236}">
                      <a16:creationId xmlns:a16="http://schemas.microsoft.com/office/drawing/2014/main" id="{0D34B690-917A-7916-4785-8146F5EDB660}"/>
                    </a:ext>
                  </a:extLst>
                </p14:cNvPr>
                <p14:cNvContentPartPr/>
                <p14:nvPr/>
              </p14:nvContentPartPr>
              <p14:xfrm>
                <a:off x="9912567" y="3811582"/>
                <a:ext cx="152640" cy="82800"/>
              </p14:xfrm>
            </p:contentPart>
          </mc:Choice>
          <mc:Fallback>
            <p:pic>
              <p:nvPicPr>
                <p:cNvPr id="104" name="Freihand 103">
                  <a:extLst>
                    <a:ext uri="{FF2B5EF4-FFF2-40B4-BE49-F238E27FC236}">
                      <a16:creationId xmlns:a16="http://schemas.microsoft.com/office/drawing/2014/main" id="{0D34B690-917A-7916-4785-8146F5EDB660}"/>
                    </a:ext>
                  </a:extLst>
                </p:cNvPr>
                <p:cNvPicPr/>
                <p:nvPr/>
              </p:nvPicPr>
              <p:blipFill>
                <a:blip r:embed="rId124"/>
                <a:stretch>
                  <a:fillRect/>
                </a:stretch>
              </p:blipFill>
              <p:spPr>
                <a:xfrm>
                  <a:off x="9903927" y="3802582"/>
                  <a:ext cx="170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5" name="Freihand 104">
                  <a:extLst>
                    <a:ext uri="{FF2B5EF4-FFF2-40B4-BE49-F238E27FC236}">
                      <a16:creationId xmlns:a16="http://schemas.microsoft.com/office/drawing/2014/main" id="{D541CB70-B6F7-83A4-14E2-3C9936FCC08D}"/>
                    </a:ext>
                  </a:extLst>
                </p14:cNvPr>
                <p14:cNvContentPartPr/>
                <p14:nvPr/>
              </p14:nvContentPartPr>
              <p14:xfrm>
                <a:off x="10073127" y="3805102"/>
                <a:ext cx="47160" cy="197280"/>
              </p14:xfrm>
            </p:contentPart>
          </mc:Choice>
          <mc:Fallback>
            <p:pic>
              <p:nvPicPr>
                <p:cNvPr id="105" name="Freihand 104">
                  <a:extLst>
                    <a:ext uri="{FF2B5EF4-FFF2-40B4-BE49-F238E27FC236}">
                      <a16:creationId xmlns:a16="http://schemas.microsoft.com/office/drawing/2014/main" id="{D541CB70-B6F7-83A4-14E2-3C9936FCC08D}"/>
                    </a:ext>
                  </a:extLst>
                </p:cNvPr>
                <p:cNvPicPr/>
                <p:nvPr/>
              </p:nvPicPr>
              <p:blipFill>
                <a:blip r:embed="rId126"/>
                <a:stretch>
                  <a:fillRect/>
                </a:stretch>
              </p:blipFill>
              <p:spPr>
                <a:xfrm>
                  <a:off x="10064487" y="3796462"/>
                  <a:ext cx="64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6" name="Freihand 105">
                  <a:extLst>
                    <a:ext uri="{FF2B5EF4-FFF2-40B4-BE49-F238E27FC236}">
                      <a16:creationId xmlns:a16="http://schemas.microsoft.com/office/drawing/2014/main" id="{5C2C9054-8413-C235-4369-BE6003A4D41F}"/>
                    </a:ext>
                  </a:extLst>
                </p14:cNvPr>
                <p14:cNvContentPartPr/>
                <p14:nvPr/>
              </p14:nvContentPartPr>
              <p14:xfrm>
                <a:off x="10172847" y="3669742"/>
                <a:ext cx="226080" cy="186120"/>
              </p14:xfrm>
            </p:contentPart>
          </mc:Choice>
          <mc:Fallback>
            <p:pic>
              <p:nvPicPr>
                <p:cNvPr id="106" name="Freihand 105">
                  <a:extLst>
                    <a:ext uri="{FF2B5EF4-FFF2-40B4-BE49-F238E27FC236}">
                      <a16:creationId xmlns:a16="http://schemas.microsoft.com/office/drawing/2014/main" id="{5C2C9054-8413-C235-4369-BE6003A4D41F}"/>
                    </a:ext>
                  </a:extLst>
                </p:cNvPr>
                <p:cNvPicPr/>
                <p:nvPr/>
              </p:nvPicPr>
              <p:blipFill>
                <a:blip r:embed="rId128"/>
                <a:stretch>
                  <a:fillRect/>
                </a:stretch>
              </p:blipFill>
              <p:spPr>
                <a:xfrm>
                  <a:off x="10163847" y="3660742"/>
                  <a:ext cx="2437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9" name="Freihand 108">
                  <a:extLst>
                    <a:ext uri="{FF2B5EF4-FFF2-40B4-BE49-F238E27FC236}">
                      <a16:creationId xmlns:a16="http://schemas.microsoft.com/office/drawing/2014/main" id="{85034B04-D25F-CCF1-09A9-E9B5A74D93C5}"/>
                    </a:ext>
                  </a:extLst>
                </p14:cNvPr>
                <p14:cNvContentPartPr/>
                <p14:nvPr/>
              </p14:nvContentPartPr>
              <p14:xfrm>
                <a:off x="2243847" y="5532382"/>
                <a:ext cx="41760" cy="211320"/>
              </p14:xfrm>
            </p:contentPart>
          </mc:Choice>
          <mc:Fallback>
            <p:pic>
              <p:nvPicPr>
                <p:cNvPr id="109" name="Freihand 108">
                  <a:extLst>
                    <a:ext uri="{FF2B5EF4-FFF2-40B4-BE49-F238E27FC236}">
                      <a16:creationId xmlns:a16="http://schemas.microsoft.com/office/drawing/2014/main" id="{85034B04-D25F-CCF1-09A9-E9B5A74D93C5}"/>
                    </a:ext>
                  </a:extLst>
                </p:cNvPr>
                <p:cNvPicPr/>
                <p:nvPr/>
              </p:nvPicPr>
              <p:blipFill>
                <a:blip r:embed="rId130"/>
                <a:stretch>
                  <a:fillRect/>
                </a:stretch>
              </p:blipFill>
              <p:spPr>
                <a:xfrm>
                  <a:off x="2234847" y="5523382"/>
                  <a:ext cx="59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0" name="Freihand 109">
                  <a:extLst>
                    <a:ext uri="{FF2B5EF4-FFF2-40B4-BE49-F238E27FC236}">
                      <a16:creationId xmlns:a16="http://schemas.microsoft.com/office/drawing/2014/main" id="{F483F534-7798-B49C-C122-C6B19FCEE477}"/>
                    </a:ext>
                  </a:extLst>
                </p14:cNvPr>
                <p14:cNvContentPartPr/>
                <p14:nvPr/>
              </p14:nvContentPartPr>
              <p14:xfrm>
                <a:off x="4427607" y="5507182"/>
                <a:ext cx="58320" cy="245520"/>
              </p14:xfrm>
            </p:contentPart>
          </mc:Choice>
          <mc:Fallback>
            <p:pic>
              <p:nvPicPr>
                <p:cNvPr id="110" name="Freihand 109">
                  <a:extLst>
                    <a:ext uri="{FF2B5EF4-FFF2-40B4-BE49-F238E27FC236}">
                      <a16:creationId xmlns:a16="http://schemas.microsoft.com/office/drawing/2014/main" id="{F483F534-7798-B49C-C122-C6B19FCEE477}"/>
                    </a:ext>
                  </a:extLst>
                </p:cNvPr>
                <p:cNvPicPr/>
                <p:nvPr/>
              </p:nvPicPr>
              <p:blipFill>
                <a:blip r:embed="rId132"/>
                <a:stretch>
                  <a:fillRect/>
                </a:stretch>
              </p:blipFill>
              <p:spPr>
                <a:xfrm>
                  <a:off x="4418607" y="5498542"/>
                  <a:ext cx="75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1" name="Freihand 110">
                  <a:extLst>
                    <a:ext uri="{FF2B5EF4-FFF2-40B4-BE49-F238E27FC236}">
                      <a16:creationId xmlns:a16="http://schemas.microsoft.com/office/drawing/2014/main" id="{0A0AEC0D-8846-0BC3-D482-2565B61ACC07}"/>
                    </a:ext>
                  </a:extLst>
                </p14:cNvPr>
                <p14:cNvContentPartPr/>
                <p14:nvPr/>
              </p14:nvContentPartPr>
              <p14:xfrm>
                <a:off x="1499367" y="4892302"/>
                <a:ext cx="821160" cy="70560"/>
              </p14:xfrm>
            </p:contentPart>
          </mc:Choice>
          <mc:Fallback>
            <p:pic>
              <p:nvPicPr>
                <p:cNvPr id="111" name="Freihand 110">
                  <a:extLst>
                    <a:ext uri="{FF2B5EF4-FFF2-40B4-BE49-F238E27FC236}">
                      <a16:creationId xmlns:a16="http://schemas.microsoft.com/office/drawing/2014/main" id="{0A0AEC0D-8846-0BC3-D482-2565B61ACC07}"/>
                    </a:ext>
                  </a:extLst>
                </p:cNvPr>
                <p:cNvPicPr/>
                <p:nvPr/>
              </p:nvPicPr>
              <p:blipFill>
                <a:blip r:embed="rId134"/>
                <a:stretch>
                  <a:fillRect/>
                </a:stretch>
              </p:blipFill>
              <p:spPr>
                <a:xfrm>
                  <a:off x="1490367" y="4883302"/>
                  <a:ext cx="838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2" name="Freihand 111">
                  <a:extLst>
                    <a:ext uri="{FF2B5EF4-FFF2-40B4-BE49-F238E27FC236}">
                      <a16:creationId xmlns:a16="http://schemas.microsoft.com/office/drawing/2014/main" id="{032D0398-E4D3-C6B3-DB99-C70D9BCCD067}"/>
                    </a:ext>
                  </a:extLst>
                </p14:cNvPr>
                <p14:cNvContentPartPr/>
                <p14:nvPr/>
              </p14:nvContentPartPr>
              <p14:xfrm>
                <a:off x="1172847" y="4900582"/>
                <a:ext cx="119520" cy="253800"/>
              </p14:xfrm>
            </p:contentPart>
          </mc:Choice>
          <mc:Fallback>
            <p:pic>
              <p:nvPicPr>
                <p:cNvPr id="112" name="Freihand 111">
                  <a:extLst>
                    <a:ext uri="{FF2B5EF4-FFF2-40B4-BE49-F238E27FC236}">
                      <a16:creationId xmlns:a16="http://schemas.microsoft.com/office/drawing/2014/main" id="{032D0398-E4D3-C6B3-DB99-C70D9BCCD067}"/>
                    </a:ext>
                  </a:extLst>
                </p:cNvPr>
                <p:cNvPicPr/>
                <p:nvPr/>
              </p:nvPicPr>
              <p:blipFill>
                <a:blip r:embed="rId136"/>
                <a:stretch>
                  <a:fillRect/>
                </a:stretch>
              </p:blipFill>
              <p:spPr>
                <a:xfrm>
                  <a:off x="1163847" y="4891582"/>
                  <a:ext cx="137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3" name="Freihand 112">
                  <a:extLst>
                    <a:ext uri="{FF2B5EF4-FFF2-40B4-BE49-F238E27FC236}">
                      <a16:creationId xmlns:a16="http://schemas.microsoft.com/office/drawing/2014/main" id="{73A7870B-4518-A37A-AE2F-E8BCFF624A57}"/>
                    </a:ext>
                  </a:extLst>
                </p14:cNvPr>
                <p14:cNvContentPartPr/>
                <p14:nvPr/>
              </p14:nvContentPartPr>
              <p14:xfrm>
                <a:off x="1312527" y="5055382"/>
                <a:ext cx="68400" cy="113400"/>
              </p14:xfrm>
            </p:contentPart>
          </mc:Choice>
          <mc:Fallback>
            <p:pic>
              <p:nvPicPr>
                <p:cNvPr id="113" name="Freihand 112">
                  <a:extLst>
                    <a:ext uri="{FF2B5EF4-FFF2-40B4-BE49-F238E27FC236}">
                      <a16:creationId xmlns:a16="http://schemas.microsoft.com/office/drawing/2014/main" id="{73A7870B-4518-A37A-AE2F-E8BCFF624A57}"/>
                    </a:ext>
                  </a:extLst>
                </p:cNvPr>
                <p:cNvPicPr/>
                <p:nvPr/>
              </p:nvPicPr>
              <p:blipFill>
                <a:blip r:embed="rId138"/>
                <a:stretch>
                  <a:fillRect/>
                </a:stretch>
              </p:blipFill>
              <p:spPr>
                <a:xfrm>
                  <a:off x="1303527" y="5046382"/>
                  <a:ext cx="86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 name="Freihand 114">
                  <a:extLst>
                    <a:ext uri="{FF2B5EF4-FFF2-40B4-BE49-F238E27FC236}">
                      <a16:creationId xmlns:a16="http://schemas.microsoft.com/office/drawing/2014/main" id="{C1ABF785-4087-C7B5-63A1-F2C627186317}"/>
                    </a:ext>
                  </a:extLst>
                </p14:cNvPr>
                <p14:cNvContentPartPr/>
                <p14:nvPr/>
              </p14:nvContentPartPr>
              <p14:xfrm>
                <a:off x="2224767" y="3559942"/>
                <a:ext cx="32040" cy="219960"/>
              </p14:xfrm>
            </p:contentPart>
          </mc:Choice>
          <mc:Fallback>
            <p:pic>
              <p:nvPicPr>
                <p:cNvPr id="115" name="Freihand 114">
                  <a:extLst>
                    <a:ext uri="{FF2B5EF4-FFF2-40B4-BE49-F238E27FC236}">
                      <a16:creationId xmlns:a16="http://schemas.microsoft.com/office/drawing/2014/main" id="{C1ABF785-4087-C7B5-63A1-F2C627186317}"/>
                    </a:ext>
                  </a:extLst>
                </p:cNvPr>
                <p:cNvPicPr/>
                <p:nvPr/>
              </p:nvPicPr>
              <p:blipFill>
                <a:blip r:embed="rId140"/>
                <a:stretch>
                  <a:fillRect/>
                </a:stretch>
              </p:blipFill>
              <p:spPr>
                <a:xfrm>
                  <a:off x="2215767" y="3550942"/>
                  <a:ext cx="49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6" name="Freihand 115">
                  <a:extLst>
                    <a:ext uri="{FF2B5EF4-FFF2-40B4-BE49-F238E27FC236}">
                      <a16:creationId xmlns:a16="http://schemas.microsoft.com/office/drawing/2014/main" id="{DB0C4D16-C980-7C10-9171-983CC8C37623}"/>
                    </a:ext>
                  </a:extLst>
                </p14:cNvPr>
                <p14:cNvContentPartPr/>
                <p14:nvPr/>
              </p14:nvContentPartPr>
              <p14:xfrm>
                <a:off x="1477767" y="3556702"/>
                <a:ext cx="789480" cy="52920"/>
              </p14:xfrm>
            </p:contentPart>
          </mc:Choice>
          <mc:Fallback>
            <p:pic>
              <p:nvPicPr>
                <p:cNvPr id="116" name="Freihand 115">
                  <a:extLst>
                    <a:ext uri="{FF2B5EF4-FFF2-40B4-BE49-F238E27FC236}">
                      <a16:creationId xmlns:a16="http://schemas.microsoft.com/office/drawing/2014/main" id="{DB0C4D16-C980-7C10-9171-983CC8C37623}"/>
                    </a:ext>
                  </a:extLst>
                </p:cNvPr>
                <p:cNvPicPr/>
                <p:nvPr/>
              </p:nvPicPr>
              <p:blipFill>
                <a:blip r:embed="rId142"/>
                <a:stretch>
                  <a:fillRect/>
                </a:stretch>
              </p:blipFill>
              <p:spPr>
                <a:xfrm>
                  <a:off x="1469127" y="3547702"/>
                  <a:ext cx="807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8" name="Freihand 117">
                  <a:extLst>
                    <a:ext uri="{FF2B5EF4-FFF2-40B4-BE49-F238E27FC236}">
                      <a16:creationId xmlns:a16="http://schemas.microsoft.com/office/drawing/2014/main" id="{E0DC9BB8-73ED-88E7-FAEB-453C41E550E6}"/>
                    </a:ext>
                  </a:extLst>
                </p14:cNvPr>
                <p14:cNvContentPartPr/>
                <p14:nvPr/>
              </p14:nvContentPartPr>
              <p14:xfrm>
                <a:off x="2258967" y="3540502"/>
                <a:ext cx="55080" cy="1384560"/>
              </p14:xfrm>
            </p:contentPart>
          </mc:Choice>
          <mc:Fallback>
            <p:pic>
              <p:nvPicPr>
                <p:cNvPr id="118" name="Freihand 117">
                  <a:extLst>
                    <a:ext uri="{FF2B5EF4-FFF2-40B4-BE49-F238E27FC236}">
                      <a16:creationId xmlns:a16="http://schemas.microsoft.com/office/drawing/2014/main" id="{E0DC9BB8-73ED-88E7-FAEB-453C41E550E6}"/>
                    </a:ext>
                  </a:extLst>
                </p:cNvPr>
                <p:cNvPicPr/>
                <p:nvPr/>
              </p:nvPicPr>
              <p:blipFill>
                <a:blip r:embed="rId144"/>
                <a:stretch>
                  <a:fillRect/>
                </a:stretch>
              </p:blipFill>
              <p:spPr>
                <a:xfrm>
                  <a:off x="2250327" y="3531862"/>
                  <a:ext cx="72720" cy="1402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9" name="Freihand 118">
                  <a:extLst>
                    <a:ext uri="{FF2B5EF4-FFF2-40B4-BE49-F238E27FC236}">
                      <a16:creationId xmlns:a16="http://schemas.microsoft.com/office/drawing/2014/main" id="{2802BD75-BE07-AE1E-E407-6986E9CBBEAB}"/>
                    </a:ext>
                  </a:extLst>
                </p14:cNvPr>
                <p14:cNvContentPartPr/>
                <p14:nvPr/>
              </p14:nvContentPartPr>
              <p14:xfrm>
                <a:off x="2300007" y="3510262"/>
                <a:ext cx="1347120" cy="96480"/>
              </p14:xfrm>
            </p:contentPart>
          </mc:Choice>
          <mc:Fallback>
            <p:pic>
              <p:nvPicPr>
                <p:cNvPr id="119" name="Freihand 118">
                  <a:extLst>
                    <a:ext uri="{FF2B5EF4-FFF2-40B4-BE49-F238E27FC236}">
                      <a16:creationId xmlns:a16="http://schemas.microsoft.com/office/drawing/2014/main" id="{2802BD75-BE07-AE1E-E407-6986E9CBBEAB}"/>
                    </a:ext>
                  </a:extLst>
                </p:cNvPr>
                <p:cNvPicPr/>
                <p:nvPr/>
              </p:nvPicPr>
              <p:blipFill>
                <a:blip r:embed="rId146"/>
                <a:stretch>
                  <a:fillRect/>
                </a:stretch>
              </p:blipFill>
              <p:spPr>
                <a:xfrm>
                  <a:off x="2291007" y="3501622"/>
                  <a:ext cx="1364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0" name="Freihand 119">
                  <a:extLst>
                    <a:ext uri="{FF2B5EF4-FFF2-40B4-BE49-F238E27FC236}">
                      <a16:creationId xmlns:a16="http://schemas.microsoft.com/office/drawing/2014/main" id="{8C0B47A7-4B37-700C-8FD2-C7741904007C}"/>
                    </a:ext>
                  </a:extLst>
                </p14:cNvPr>
                <p14:cNvContentPartPr/>
                <p14:nvPr/>
              </p14:nvContentPartPr>
              <p14:xfrm>
                <a:off x="3602847" y="3033262"/>
                <a:ext cx="130320" cy="533880"/>
              </p14:xfrm>
            </p:contentPart>
          </mc:Choice>
          <mc:Fallback>
            <p:pic>
              <p:nvPicPr>
                <p:cNvPr id="120" name="Freihand 119">
                  <a:extLst>
                    <a:ext uri="{FF2B5EF4-FFF2-40B4-BE49-F238E27FC236}">
                      <a16:creationId xmlns:a16="http://schemas.microsoft.com/office/drawing/2014/main" id="{8C0B47A7-4B37-700C-8FD2-C7741904007C}"/>
                    </a:ext>
                  </a:extLst>
                </p:cNvPr>
                <p:cNvPicPr/>
                <p:nvPr/>
              </p:nvPicPr>
              <p:blipFill>
                <a:blip r:embed="rId148"/>
                <a:stretch>
                  <a:fillRect/>
                </a:stretch>
              </p:blipFill>
              <p:spPr>
                <a:xfrm>
                  <a:off x="3593847" y="3024262"/>
                  <a:ext cx="14796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1" name="Freihand 120">
                  <a:extLst>
                    <a:ext uri="{FF2B5EF4-FFF2-40B4-BE49-F238E27FC236}">
                      <a16:creationId xmlns:a16="http://schemas.microsoft.com/office/drawing/2014/main" id="{28AE92AA-2644-E92D-21B4-C1588164C2E6}"/>
                    </a:ext>
                  </a:extLst>
                </p14:cNvPr>
                <p14:cNvContentPartPr/>
                <p14:nvPr/>
              </p14:nvContentPartPr>
              <p14:xfrm>
                <a:off x="3781047" y="3017782"/>
                <a:ext cx="355320" cy="64800"/>
              </p14:xfrm>
            </p:contentPart>
          </mc:Choice>
          <mc:Fallback>
            <p:pic>
              <p:nvPicPr>
                <p:cNvPr id="121" name="Freihand 120">
                  <a:extLst>
                    <a:ext uri="{FF2B5EF4-FFF2-40B4-BE49-F238E27FC236}">
                      <a16:creationId xmlns:a16="http://schemas.microsoft.com/office/drawing/2014/main" id="{28AE92AA-2644-E92D-21B4-C1588164C2E6}"/>
                    </a:ext>
                  </a:extLst>
                </p:cNvPr>
                <p:cNvPicPr/>
                <p:nvPr/>
              </p:nvPicPr>
              <p:blipFill>
                <a:blip r:embed="rId150"/>
                <a:stretch>
                  <a:fillRect/>
                </a:stretch>
              </p:blipFill>
              <p:spPr>
                <a:xfrm>
                  <a:off x="3772047" y="3008782"/>
                  <a:ext cx="372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2" name="Freihand 121">
                  <a:extLst>
                    <a:ext uri="{FF2B5EF4-FFF2-40B4-BE49-F238E27FC236}">
                      <a16:creationId xmlns:a16="http://schemas.microsoft.com/office/drawing/2014/main" id="{A0F5C311-690C-57F4-7959-E80F552EE368}"/>
                    </a:ext>
                  </a:extLst>
                </p14:cNvPr>
                <p14:cNvContentPartPr/>
                <p14:nvPr/>
              </p14:nvContentPartPr>
              <p14:xfrm>
                <a:off x="4066887" y="2846782"/>
                <a:ext cx="52920" cy="248400"/>
              </p14:xfrm>
            </p:contentPart>
          </mc:Choice>
          <mc:Fallback>
            <p:pic>
              <p:nvPicPr>
                <p:cNvPr id="122" name="Freihand 121">
                  <a:extLst>
                    <a:ext uri="{FF2B5EF4-FFF2-40B4-BE49-F238E27FC236}">
                      <a16:creationId xmlns:a16="http://schemas.microsoft.com/office/drawing/2014/main" id="{A0F5C311-690C-57F4-7959-E80F552EE368}"/>
                    </a:ext>
                  </a:extLst>
                </p:cNvPr>
                <p:cNvPicPr/>
                <p:nvPr/>
              </p:nvPicPr>
              <p:blipFill>
                <a:blip r:embed="rId152"/>
                <a:stretch>
                  <a:fillRect/>
                </a:stretch>
              </p:blipFill>
              <p:spPr>
                <a:xfrm>
                  <a:off x="4057887" y="2838142"/>
                  <a:ext cx="705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4" name="Freihand 123">
                  <a:extLst>
                    <a:ext uri="{FF2B5EF4-FFF2-40B4-BE49-F238E27FC236}">
                      <a16:creationId xmlns:a16="http://schemas.microsoft.com/office/drawing/2014/main" id="{0097CC52-7B15-FB91-1412-F249740640E6}"/>
                    </a:ext>
                  </a:extLst>
                </p14:cNvPr>
                <p14:cNvContentPartPr/>
                <p14:nvPr/>
              </p14:nvContentPartPr>
              <p14:xfrm>
                <a:off x="2840367" y="3424222"/>
                <a:ext cx="255240" cy="233280"/>
              </p14:xfrm>
            </p:contentPart>
          </mc:Choice>
          <mc:Fallback>
            <p:pic>
              <p:nvPicPr>
                <p:cNvPr id="124" name="Freihand 123">
                  <a:extLst>
                    <a:ext uri="{FF2B5EF4-FFF2-40B4-BE49-F238E27FC236}">
                      <a16:creationId xmlns:a16="http://schemas.microsoft.com/office/drawing/2014/main" id="{0097CC52-7B15-FB91-1412-F249740640E6}"/>
                    </a:ext>
                  </a:extLst>
                </p:cNvPr>
                <p:cNvPicPr/>
                <p:nvPr/>
              </p:nvPicPr>
              <p:blipFill>
                <a:blip r:embed="rId154"/>
                <a:stretch>
                  <a:fillRect/>
                </a:stretch>
              </p:blipFill>
              <p:spPr>
                <a:xfrm>
                  <a:off x="2831727" y="3415582"/>
                  <a:ext cx="272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5" name="Freihand 124">
                  <a:extLst>
                    <a:ext uri="{FF2B5EF4-FFF2-40B4-BE49-F238E27FC236}">
                      <a16:creationId xmlns:a16="http://schemas.microsoft.com/office/drawing/2014/main" id="{24AFCD6A-9E2F-527A-4355-6DC3B5EE4A3C}"/>
                    </a:ext>
                  </a:extLst>
                </p14:cNvPr>
                <p14:cNvContentPartPr/>
                <p14:nvPr/>
              </p14:nvContentPartPr>
              <p14:xfrm>
                <a:off x="3560367" y="3298942"/>
                <a:ext cx="6120" cy="23040"/>
              </p14:xfrm>
            </p:contentPart>
          </mc:Choice>
          <mc:Fallback>
            <p:pic>
              <p:nvPicPr>
                <p:cNvPr id="125" name="Freihand 124">
                  <a:extLst>
                    <a:ext uri="{FF2B5EF4-FFF2-40B4-BE49-F238E27FC236}">
                      <a16:creationId xmlns:a16="http://schemas.microsoft.com/office/drawing/2014/main" id="{24AFCD6A-9E2F-527A-4355-6DC3B5EE4A3C}"/>
                    </a:ext>
                  </a:extLst>
                </p:cNvPr>
                <p:cNvPicPr/>
                <p:nvPr/>
              </p:nvPicPr>
              <p:blipFill>
                <a:blip r:embed="rId156"/>
                <a:stretch>
                  <a:fillRect/>
                </a:stretch>
              </p:blipFill>
              <p:spPr>
                <a:xfrm>
                  <a:off x="3551727" y="3290302"/>
                  <a:ext cx="23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6" name="Freihand 125">
                  <a:extLst>
                    <a:ext uri="{FF2B5EF4-FFF2-40B4-BE49-F238E27FC236}">
                      <a16:creationId xmlns:a16="http://schemas.microsoft.com/office/drawing/2014/main" id="{B3BA59CC-0B53-AD0A-1812-135BE5A89066}"/>
                    </a:ext>
                  </a:extLst>
                </p14:cNvPr>
                <p14:cNvContentPartPr/>
                <p14:nvPr/>
              </p14:nvContentPartPr>
              <p14:xfrm>
                <a:off x="3564687" y="3201382"/>
                <a:ext cx="149400" cy="121320"/>
              </p14:xfrm>
            </p:contentPart>
          </mc:Choice>
          <mc:Fallback>
            <p:pic>
              <p:nvPicPr>
                <p:cNvPr id="126" name="Freihand 125">
                  <a:extLst>
                    <a:ext uri="{FF2B5EF4-FFF2-40B4-BE49-F238E27FC236}">
                      <a16:creationId xmlns:a16="http://schemas.microsoft.com/office/drawing/2014/main" id="{B3BA59CC-0B53-AD0A-1812-135BE5A89066}"/>
                    </a:ext>
                  </a:extLst>
                </p:cNvPr>
                <p:cNvPicPr/>
                <p:nvPr/>
              </p:nvPicPr>
              <p:blipFill>
                <a:blip r:embed="rId158"/>
                <a:stretch>
                  <a:fillRect/>
                </a:stretch>
              </p:blipFill>
              <p:spPr>
                <a:xfrm>
                  <a:off x="3556047" y="3192382"/>
                  <a:ext cx="167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7" name="Freihand 126">
                  <a:extLst>
                    <a:ext uri="{FF2B5EF4-FFF2-40B4-BE49-F238E27FC236}">
                      <a16:creationId xmlns:a16="http://schemas.microsoft.com/office/drawing/2014/main" id="{B1638E8E-3A48-D0E5-36DD-E31270793694}"/>
                    </a:ext>
                  </a:extLst>
                </p14:cNvPr>
                <p14:cNvContentPartPr/>
                <p14:nvPr/>
              </p14:nvContentPartPr>
              <p14:xfrm>
                <a:off x="3904167" y="3026782"/>
                <a:ext cx="146520" cy="141480"/>
              </p14:xfrm>
            </p:contentPart>
          </mc:Choice>
          <mc:Fallback>
            <p:pic>
              <p:nvPicPr>
                <p:cNvPr id="127" name="Freihand 126">
                  <a:extLst>
                    <a:ext uri="{FF2B5EF4-FFF2-40B4-BE49-F238E27FC236}">
                      <a16:creationId xmlns:a16="http://schemas.microsoft.com/office/drawing/2014/main" id="{B1638E8E-3A48-D0E5-36DD-E31270793694}"/>
                    </a:ext>
                  </a:extLst>
                </p:cNvPr>
                <p:cNvPicPr/>
                <p:nvPr/>
              </p:nvPicPr>
              <p:blipFill>
                <a:blip r:embed="rId160"/>
                <a:stretch>
                  <a:fillRect/>
                </a:stretch>
              </p:blipFill>
              <p:spPr>
                <a:xfrm>
                  <a:off x="3895527" y="3017782"/>
                  <a:ext cx="164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9" name="Freihand 128">
                  <a:extLst>
                    <a:ext uri="{FF2B5EF4-FFF2-40B4-BE49-F238E27FC236}">
                      <a16:creationId xmlns:a16="http://schemas.microsoft.com/office/drawing/2014/main" id="{E331FA5E-A47E-DA57-9C20-AFA40D971CC6}"/>
                    </a:ext>
                  </a:extLst>
                </p14:cNvPr>
                <p14:cNvContentPartPr/>
                <p14:nvPr/>
              </p14:nvContentPartPr>
              <p14:xfrm>
                <a:off x="1127847" y="2556982"/>
                <a:ext cx="3175920" cy="2714400"/>
              </p14:xfrm>
            </p:contentPart>
          </mc:Choice>
          <mc:Fallback>
            <p:pic>
              <p:nvPicPr>
                <p:cNvPr id="129" name="Freihand 128">
                  <a:extLst>
                    <a:ext uri="{FF2B5EF4-FFF2-40B4-BE49-F238E27FC236}">
                      <a16:creationId xmlns:a16="http://schemas.microsoft.com/office/drawing/2014/main" id="{E331FA5E-A47E-DA57-9C20-AFA40D971CC6}"/>
                    </a:ext>
                  </a:extLst>
                </p:cNvPr>
                <p:cNvPicPr/>
                <p:nvPr/>
              </p:nvPicPr>
              <p:blipFill>
                <a:blip r:embed="rId162"/>
                <a:stretch>
                  <a:fillRect/>
                </a:stretch>
              </p:blipFill>
              <p:spPr>
                <a:xfrm>
                  <a:off x="1119207" y="2547982"/>
                  <a:ext cx="3193560" cy="2732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1" name="Freihand 130">
                  <a:extLst>
                    <a:ext uri="{FF2B5EF4-FFF2-40B4-BE49-F238E27FC236}">
                      <a16:creationId xmlns:a16="http://schemas.microsoft.com/office/drawing/2014/main" id="{6245E355-D3A8-0FF7-E360-EF5D7617D8EE}"/>
                    </a:ext>
                  </a:extLst>
                </p14:cNvPr>
                <p14:cNvContentPartPr/>
                <p14:nvPr/>
              </p14:nvContentPartPr>
              <p14:xfrm>
                <a:off x="2685567" y="5834062"/>
                <a:ext cx="850680" cy="87120"/>
              </p14:xfrm>
            </p:contentPart>
          </mc:Choice>
          <mc:Fallback>
            <p:pic>
              <p:nvPicPr>
                <p:cNvPr id="131" name="Freihand 130">
                  <a:extLst>
                    <a:ext uri="{FF2B5EF4-FFF2-40B4-BE49-F238E27FC236}">
                      <a16:creationId xmlns:a16="http://schemas.microsoft.com/office/drawing/2014/main" id="{6245E355-D3A8-0FF7-E360-EF5D7617D8EE}"/>
                    </a:ext>
                  </a:extLst>
                </p:cNvPr>
                <p:cNvPicPr/>
                <p:nvPr/>
              </p:nvPicPr>
              <p:blipFill>
                <a:blip r:embed="rId164"/>
                <a:stretch>
                  <a:fillRect/>
                </a:stretch>
              </p:blipFill>
              <p:spPr>
                <a:xfrm>
                  <a:off x="2676567" y="5825062"/>
                  <a:ext cx="868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2" name="Freihand 131">
                  <a:extLst>
                    <a:ext uri="{FF2B5EF4-FFF2-40B4-BE49-F238E27FC236}">
                      <a16:creationId xmlns:a16="http://schemas.microsoft.com/office/drawing/2014/main" id="{A0B0F586-CC7C-5475-1BA6-A8DD7AF8806A}"/>
                    </a:ext>
                  </a:extLst>
                </p14:cNvPr>
                <p14:cNvContentPartPr/>
                <p14:nvPr/>
              </p14:nvContentPartPr>
              <p14:xfrm>
                <a:off x="3458127" y="5748742"/>
                <a:ext cx="180720" cy="253800"/>
              </p14:xfrm>
            </p:contentPart>
          </mc:Choice>
          <mc:Fallback>
            <p:pic>
              <p:nvPicPr>
                <p:cNvPr id="132" name="Freihand 131">
                  <a:extLst>
                    <a:ext uri="{FF2B5EF4-FFF2-40B4-BE49-F238E27FC236}">
                      <a16:creationId xmlns:a16="http://schemas.microsoft.com/office/drawing/2014/main" id="{A0B0F586-CC7C-5475-1BA6-A8DD7AF8806A}"/>
                    </a:ext>
                  </a:extLst>
                </p:cNvPr>
                <p:cNvPicPr/>
                <p:nvPr/>
              </p:nvPicPr>
              <p:blipFill>
                <a:blip r:embed="rId166"/>
                <a:stretch>
                  <a:fillRect/>
                </a:stretch>
              </p:blipFill>
              <p:spPr>
                <a:xfrm>
                  <a:off x="3449487" y="5739742"/>
                  <a:ext cx="1983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3" name="Freihand 132">
                  <a:extLst>
                    <a:ext uri="{FF2B5EF4-FFF2-40B4-BE49-F238E27FC236}">
                      <a16:creationId xmlns:a16="http://schemas.microsoft.com/office/drawing/2014/main" id="{6F0D33CC-A145-7849-833E-E95ABD763837}"/>
                    </a:ext>
                  </a:extLst>
                </p14:cNvPr>
                <p14:cNvContentPartPr/>
                <p14:nvPr/>
              </p14:nvContentPartPr>
              <p14:xfrm>
                <a:off x="5002887" y="5757382"/>
                <a:ext cx="588600" cy="45360"/>
              </p14:xfrm>
            </p:contentPart>
          </mc:Choice>
          <mc:Fallback>
            <p:pic>
              <p:nvPicPr>
                <p:cNvPr id="133" name="Freihand 132">
                  <a:extLst>
                    <a:ext uri="{FF2B5EF4-FFF2-40B4-BE49-F238E27FC236}">
                      <a16:creationId xmlns:a16="http://schemas.microsoft.com/office/drawing/2014/main" id="{6F0D33CC-A145-7849-833E-E95ABD763837}"/>
                    </a:ext>
                  </a:extLst>
                </p:cNvPr>
                <p:cNvPicPr/>
                <p:nvPr/>
              </p:nvPicPr>
              <p:blipFill>
                <a:blip r:embed="rId168"/>
                <a:stretch>
                  <a:fillRect/>
                </a:stretch>
              </p:blipFill>
              <p:spPr>
                <a:xfrm>
                  <a:off x="4993887" y="5748742"/>
                  <a:ext cx="606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4" name="Freihand 133">
                  <a:extLst>
                    <a:ext uri="{FF2B5EF4-FFF2-40B4-BE49-F238E27FC236}">
                      <a16:creationId xmlns:a16="http://schemas.microsoft.com/office/drawing/2014/main" id="{A0A88F04-DB48-B601-1C9F-16A0BE3CDF66}"/>
                    </a:ext>
                  </a:extLst>
                </p14:cNvPr>
                <p14:cNvContentPartPr/>
                <p14:nvPr/>
              </p14:nvContentPartPr>
              <p14:xfrm>
                <a:off x="4858527" y="5656942"/>
                <a:ext cx="240480" cy="291240"/>
              </p14:xfrm>
            </p:contentPart>
          </mc:Choice>
          <mc:Fallback>
            <p:pic>
              <p:nvPicPr>
                <p:cNvPr id="134" name="Freihand 133">
                  <a:extLst>
                    <a:ext uri="{FF2B5EF4-FFF2-40B4-BE49-F238E27FC236}">
                      <a16:creationId xmlns:a16="http://schemas.microsoft.com/office/drawing/2014/main" id="{A0A88F04-DB48-B601-1C9F-16A0BE3CDF66}"/>
                    </a:ext>
                  </a:extLst>
                </p:cNvPr>
                <p:cNvPicPr/>
                <p:nvPr/>
              </p:nvPicPr>
              <p:blipFill>
                <a:blip r:embed="rId170"/>
                <a:stretch>
                  <a:fillRect/>
                </a:stretch>
              </p:blipFill>
              <p:spPr>
                <a:xfrm>
                  <a:off x="4849527" y="5648302"/>
                  <a:ext cx="2581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7" name="Freihand 136">
                  <a:extLst>
                    <a:ext uri="{FF2B5EF4-FFF2-40B4-BE49-F238E27FC236}">
                      <a16:creationId xmlns:a16="http://schemas.microsoft.com/office/drawing/2014/main" id="{D4774095-AA57-27AA-EC65-3A3090E31364}"/>
                    </a:ext>
                  </a:extLst>
                </p14:cNvPr>
                <p14:cNvContentPartPr/>
                <p14:nvPr/>
              </p14:nvContentPartPr>
              <p14:xfrm>
                <a:off x="1140447" y="600022"/>
                <a:ext cx="1082520" cy="2597760"/>
              </p14:xfrm>
            </p:contentPart>
          </mc:Choice>
          <mc:Fallback>
            <p:pic>
              <p:nvPicPr>
                <p:cNvPr id="137" name="Freihand 136">
                  <a:extLst>
                    <a:ext uri="{FF2B5EF4-FFF2-40B4-BE49-F238E27FC236}">
                      <a16:creationId xmlns:a16="http://schemas.microsoft.com/office/drawing/2014/main" id="{D4774095-AA57-27AA-EC65-3A3090E31364}"/>
                    </a:ext>
                  </a:extLst>
                </p:cNvPr>
                <p:cNvPicPr/>
                <p:nvPr/>
              </p:nvPicPr>
              <p:blipFill>
                <a:blip r:embed="rId172"/>
                <a:stretch>
                  <a:fillRect/>
                </a:stretch>
              </p:blipFill>
              <p:spPr>
                <a:xfrm>
                  <a:off x="1131807" y="591382"/>
                  <a:ext cx="1100160" cy="2615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 name="Freihand 137">
                  <a:extLst>
                    <a:ext uri="{FF2B5EF4-FFF2-40B4-BE49-F238E27FC236}">
                      <a16:creationId xmlns:a16="http://schemas.microsoft.com/office/drawing/2014/main" id="{D32EBD16-0CD8-3E91-481E-8D4B9274B7B3}"/>
                    </a:ext>
                  </a:extLst>
                </p14:cNvPr>
                <p14:cNvContentPartPr/>
                <p14:nvPr/>
              </p14:nvContentPartPr>
              <p14:xfrm>
                <a:off x="160167" y="165502"/>
                <a:ext cx="190080" cy="130320"/>
              </p14:xfrm>
            </p:contentPart>
          </mc:Choice>
          <mc:Fallback>
            <p:pic>
              <p:nvPicPr>
                <p:cNvPr id="138" name="Freihand 137">
                  <a:extLst>
                    <a:ext uri="{FF2B5EF4-FFF2-40B4-BE49-F238E27FC236}">
                      <a16:creationId xmlns:a16="http://schemas.microsoft.com/office/drawing/2014/main" id="{D32EBD16-0CD8-3E91-481E-8D4B9274B7B3}"/>
                    </a:ext>
                  </a:extLst>
                </p:cNvPr>
                <p:cNvPicPr/>
                <p:nvPr/>
              </p:nvPicPr>
              <p:blipFill>
                <a:blip r:embed="rId174"/>
                <a:stretch>
                  <a:fillRect/>
                </a:stretch>
              </p:blipFill>
              <p:spPr>
                <a:xfrm>
                  <a:off x="151527" y="156502"/>
                  <a:ext cx="207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9" name="Freihand 138">
                  <a:extLst>
                    <a:ext uri="{FF2B5EF4-FFF2-40B4-BE49-F238E27FC236}">
                      <a16:creationId xmlns:a16="http://schemas.microsoft.com/office/drawing/2014/main" id="{3A3FDF1D-3748-63D1-4773-06A59B14FFEB}"/>
                    </a:ext>
                  </a:extLst>
                </p14:cNvPr>
                <p14:cNvContentPartPr/>
                <p14:nvPr/>
              </p14:nvContentPartPr>
              <p14:xfrm>
                <a:off x="447447" y="249382"/>
                <a:ext cx="33480" cy="46800"/>
              </p14:xfrm>
            </p:contentPart>
          </mc:Choice>
          <mc:Fallback>
            <p:pic>
              <p:nvPicPr>
                <p:cNvPr id="139" name="Freihand 138">
                  <a:extLst>
                    <a:ext uri="{FF2B5EF4-FFF2-40B4-BE49-F238E27FC236}">
                      <a16:creationId xmlns:a16="http://schemas.microsoft.com/office/drawing/2014/main" id="{3A3FDF1D-3748-63D1-4773-06A59B14FFEB}"/>
                    </a:ext>
                  </a:extLst>
                </p:cNvPr>
                <p:cNvPicPr/>
                <p:nvPr/>
              </p:nvPicPr>
              <p:blipFill>
                <a:blip r:embed="rId176"/>
                <a:stretch>
                  <a:fillRect/>
                </a:stretch>
              </p:blipFill>
              <p:spPr>
                <a:xfrm>
                  <a:off x="438807" y="240382"/>
                  <a:ext cx="51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0" name="Freihand 139">
                  <a:extLst>
                    <a:ext uri="{FF2B5EF4-FFF2-40B4-BE49-F238E27FC236}">
                      <a16:creationId xmlns:a16="http://schemas.microsoft.com/office/drawing/2014/main" id="{D088769D-3511-69BE-919D-4559819DD197}"/>
                    </a:ext>
                  </a:extLst>
                </p14:cNvPr>
                <p14:cNvContentPartPr/>
                <p14:nvPr/>
              </p14:nvContentPartPr>
              <p14:xfrm>
                <a:off x="527007" y="99622"/>
                <a:ext cx="111960" cy="170280"/>
              </p14:xfrm>
            </p:contentPart>
          </mc:Choice>
          <mc:Fallback>
            <p:pic>
              <p:nvPicPr>
                <p:cNvPr id="140" name="Freihand 139">
                  <a:extLst>
                    <a:ext uri="{FF2B5EF4-FFF2-40B4-BE49-F238E27FC236}">
                      <a16:creationId xmlns:a16="http://schemas.microsoft.com/office/drawing/2014/main" id="{D088769D-3511-69BE-919D-4559819DD197}"/>
                    </a:ext>
                  </a:extLst>
                </p:cNvPr>
                <p:cNvPicPr/>
                <p:nvPr/>
              </p:nvPicPr>
              <p:blipFill>
                <a:blip r:embed="rId178"/>
                <a:stretch>
                  <a:fillRect/>
                </a:stretch>
              </p:blipFill>
              <p:spPr>
                <a:xfrm>
                  <a:off x="518007" y="90982"/>
                  <a:ext cx="129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1" name="Freihand 140">
                  <a:extLst>
                    <a:ext uri="{FF2B5EF4-FFF2-40B4-BE49-F238E27FC236}">
                      <a16:creationId xmlns:a16="http://schemas.microsoft.com/office/drawing/2014/main" id="{C277498F-59B1-4C17-D7BA-8202B7D3316B}"/>
                    </a:ext>
                  </a:extLst>
                </p14:cNvPr>
                <p14:cNvContentPartPr/>
                <p14:nvPr/>
              </p14:nvContentPartPr>
              <p14:xfrm>
                <a:off x="726087" y="67942"/>
                <a:ext cx="265320" cy="172080"/>
              </p14:xfrm>
            </p:contentPart>
          </mc:Choice>
          <mc:Fallback>
            <p:pic>
              <p:nvPicPr>
                <p:cNvPr id="141" name="Freihand 140">
                  <a:extLst>
                    <a:ext uri="{FF2B5EF4-FFF2-40B4-BE49-F238E27FC236}">
                      <a16:creationId xmlns:a16="http://schemas.microsoft.com/office/drawing/2014/main" id="{C277498F-59B1-4C17-D7BA-8202B7D3316B}"/>
                    </a:ext>
                  </a:extLst>
                </p:cNvPr>
                <p:cNvPicPr/>
                <p:nvPr/>
              </p:nvPicPr>
              <p:blipFill>
                <a:blip r:embed="rId180"/>
                <a:stretch>
                  <a:fillRect/>
                </a:stretch>
              </p:blipFill>
              <p:spPr>
                <a:xfrm>
                  <a:off x="717087" y="59302"/>
                  <a:ext cx="282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2" name="Freihand 141">
                  <a:extLst>
                    <a:ext uri="{FF2B5EF4-FFF2-40B4-BE49-F238E27FC236}">
                      <a16:creationId xmlns:a16="http://schemas.microsoft.com/office/drawing/2014/main" id="{580C81AC-0C08-E6BA-0865-A001F7978A73}"/>
                    </a:ext>
                  </a:extLst>
                </p14:cNvPr>
                <p14:cNvContentPartPr/>
                <p14:nvPr/>
              </p14:nvContentPartPr>
              <p14:xfrm>
                <a:off x="1218567" y="64702"/>
                <a:ext cx="74880" cy="200160"/>
              </p14:xfrm>
            </p:contentPart>
          </mc:Choice>
          <mc:Fallback>
            <p:pic>
              <p:nvPicPr>
                <p:cNvPr id="142" name="Freihand 141">
                  <a:extLst>
                    <a:ext uri="{FF2B5EF4-FFF2-40B4-BE49-F238E27FC236}">
                      <a16:creationId xmlns:a16="http://schemas.microsoft.com/office/drawing/2014/main" id="{580C81AC-0C08-E6BA-0865-A001F7978A73}"/>
                    </a:ext>
                  </a:extLst>
                </p:cNvPr>
                <p:cNvPicPr/>
                <p:nvPr/>
              </p:nvPicPr>
              <p:blipFill>
                <a:blip r:embed="rId182"/>
                <a:stretch>
                  <a:fillRect/>
                </a:stretch>
              </p:blipFill>
              <p:spPr>
                <a:xfrm>
                  <a:off x="1209927" y="55702"/>
                  <a:ext cx="92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3" name="Freihand 142">
                  <a:extLst>
                    <a:ext uri="{FF2B5EF4-FFF2-40B4-BE49-F238E27FC236}">
                      <a16:creationId xmlns:a16="http://schemas.microsoft.com/office/drawing/2014/main" id="{0B8BB829-AFF6-B687-071B-73FE86B89B90}"/>
                    </a:ext>
                  </a:extLst>
                </p14:cNvPr>
                <p14:cNvContentPartPr/>
                <p14:nvPr/>
              </p14:nvContentPartPr>
              <p14:xfrm>
                <a:off x="1356087" y="122302"/>
                <a:ext cx="85680" cy="146880"/>
              </p14:xfrm>
            </p:contentPart>
          </mc:Choice>
          <mc:Fallback>
            <p:pic>
              <p:nvPicPr>
                <p:cNvPr id="143" name="Freihand 142">
                  <a:extLst>
                    <a:ext uri="{FF2B5EF4-FFF2-40B4-BE49-F238E27FC236}">
                      <a16:creationId xmlns:a16="http://schemas.microsoft.com/office/drawing/2014/main" id="{0B8BB829-AFF6-B687-071B-73FE86B89B90}"/>
                    </a:ext>
                  </a:extLst>
                </p:cNvPr>
                <p:cNvPicPr/>
                <p:nvPr/>
              </p:nvPicPr>
              <p:blipFill>
                <a:blip r:embed="rId184"/>
                <a:stretch>
                  <a:fillRect/>
                </a:stretch>
              </p:blipFill>
              <p:spPr>
                <a:xfrm>
                  <a:off x="1347087" y="113302"/>
                  <a:ext cx="103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4" name="Freihand 143">
                  <a:extLst>
                    <a:ext uri="{FF2B5EF4-FFF2-40B4-BE49-F238E27FC236}">
                      <a16:creationId xmlns:a16="http://schemas.microsoft.com/office/drawing/2014/main" id="{822DE74A-79D3-8BD9-AB14-B7B0D59F8F95}"/>
                    </a:ext>
                  </a:extLst>
                </p14:cNvPr>
                <p14:cNvContentPartPr/>
                <p14:nvPr/>
              </p14:nvContentPartPr>
              <p14:xfrm>
                <a:off x="1511247" y="53182"/>
                <a:ext cx="143640" cy="189720"/>
              </p14:xfrm>
            </p:contentPart>
          </mc:Choice>
          <mc:Fallback>
            <p:pic>
              <p:nvPicPr>
                <p:cNvPr id="144" name="Freihand 143">
                  <a:extLst>
                    <a:ext uri="{FF2B5EF4-FFF2-40B4-BE49-F238E27FC236}">
                      <a16:creationId xmlns:a16="http://schemas.microsoft.com/office/drawing/2014/main" id="{822DE74A-79D3-8BD9-AB14-B7B0D59F8F95}"/>
                    </a:ext>
                  </a:extLst>
                </p:cNvPr>
                <p:cNvPicPr/>
                <p:nvPr/>
              </p:nvPicPr>
              <p:blipFill>
                <a:blip r:embed="rId186"/>
                <a:stretch>
                  <a:fillRect/>
                </a:stretch>
              </p:blipFill>
              <p:spPr>
                <a:xfrm>
                  <a:off x="1502247" y="44542"/>
                  <a:ext cx="161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5" name="Freihand 144">
                  <a:extLst>
                    <a:ext uri="{FF2B5EF4-FFF2-40B4-BE49-F238E27FC236}">
                      <a16:creationId xmlns:a16="http://schemas.microsoft.com/office/drawing/2014/main" id="{02FA0124-89C6-A43F-6123-836B5774E7BB}"/>
                    </a:ext>
                  </a:extLst>
                </p14:cNvPr>
                <p14:cNvContentPartPr/>
                <p14:nvPr/>
              </p14:nvContentPartPr>
              <p14:xfrm>
                <a:off x="1692327" y="154342"/>
                <a:ext cx="368280" cy="75960"/>
              </p14:xfrm>
            </p:contentPart>
          </mc:Choice>
          <mc:Fallback>
            <p:pic>
              <p:nvPicPr>
                <p:cNvPr id="145" name="Freihand 144">
                  <a:extLst>
                    <a:ext uri="{FF2B5EF4-FFF2-40B4-BE49-F238E27FC236}">
                      <a16:creationId xmlns:a16="http://schemas.microsoft.com/office/drawing/2014/main" id="{02FA0124-89C6-A43F-6123-836B5774E7BB}"/>
                    </a:ext>
                  </a:extLst>
                </p:cNvPr>
                <p:cNvPicPr/>
                <p:nvPr/>
              </p:nvPicPr>
              <p:blipFill>
                <a:blip r:embed="rId188"/>
                <a:stretch>
                  <a:fillRect/>
                </a:stretch>
              </p:blipFill>
              <p:spPr>
                <a:xfrm>
                  <a:off x="1683687" y="145342"/>
                  <a:ext cx="385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6" name="Freihand 145">
                  <a:extLst>
                    <a:ext uri="{FF2B5EF4-FFF2-40B4-BE49-F238E27FC236}">
                      <a16:creationId xmlns:a16="http://schemas.microsoft.com/office/drawing/2014/main" id="{E2F69648-CA27-8EAF-2816-61F584A9840E}"/>
                    </a:ext>
                  </a:extLst>
                </p14:cNvPr>
                <p14:cNvContentPartPr/>
                <p14:nvPr/>
              </p14:nvContentPartPr>
              <p14:xfrm>
                <a:off x="2168247" y="156142"/>
                <a:ext cx="208800" cy="82800"/>
              </p14:xfrm>
            </p:contentPart>
          </mc:Choice>
          <mc:Fallback>
            <p:pic>
              <p:nvPicPr>
                <p:cNvPr id="146" name="Freihand 145">
                  <a:extLst>
                    <a:ext uri="{FF2B5EF4-FFF2-40B4-BE49-F238E27FC236}">
                      <a16:creationId xmlns:a16="http://schemas.microsoft.com/office/drawing/2014/main" id="{E2F69648-CA27-8EAF-2816-61F584A9840E}"/>
                    </a:ext>
                  </a:extLst>
                </p:cNvPr>
                <p:cNvPicPr/>
                <p:nvPr/>
              </p:nvPicPr>
              <p:blipFill>
                <a:blip r:embed="rId190"/>
                <a:stretch>
                  <a:fillRect/>
                </a:stretch>
              </p:blipFill>
              <p:spPr>
                <a:xfrm>
                  <a:off x="2159607" y="147142"/>
                  <a:ext cx="226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7" name="Freihand 146">
                  <a:extLst>
                    <a:ext uri="{FF2B5EF4-FFF2-40B4-BE49-F238E27FC236}">
                      <a16:creationId xmlns:a16="http://schemas.microsoft.com/office/drawing/2014/main" id="{2C04FC75-1627-59E4-39C8-DB5DF1067B65}"/>
                    </a:ext>
                  </a:extLst>
                </p14:cNvPr>
                <p14:cNvContentPartPr/>
                <p14:nvPr/>
              </p14:nvContentPartPr>
              <p14:xfrm>
                <a:off x="2419167" y="144622"/>
                <a:ext cx="188640" cy="94320"/>
              </p14:xfrm>
            </p:contentPart>
          </mc:Choice>
          <mc:Fallback>
            <p:pic>
              <p:nvPicPr>
                <p:cNvPr id="147" name="Freihand 146">
                  <a:extLst>
                    <a:ext uri="{FF2B5EF4-FFF2-40B4-BE49-F238E27FC236}">
                      <a16:creationId xmlns:a16="http://schemas.microsoft.com/office/drawing/2014/main" id="{2C04FC75-1627-59E4-39C8-DB5DF1067B65}"/>
                    </a:ext>
                  </a:extLst>
                </p:cNvPr>
                <p:cNvPicPr/>
                <p:nvPr/>
              </p:nvPicPr>
              <p:blipFill>
                <a:blip r:embed="rId192"/>
                <a:stretch>
                  <a:fillRect/>
                </a:stretch>
              </p:blipFill>
              <p:spPr>
                <a:xfrm>
                  <a:off x="2410167" y="135982"/>
                  <a:ext cx="20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8" name="Freihand 147">
                  <a:extLst>
                    <a:ext uri="{FF2B5EF4-FFF2-40B4-BE49-F238E27FC236}">
                      <a16:creationId xmlns:a16="http://schemas.microsoft.com/office/drawing/2014/main" id="{7E112BAC-336E-D217-03C5-AF9C50FC8F53}"/>
                    </a:ext>
                  </a:extLst>
                </p14:cNvPr>
                <p14:cNvContentPartPr/>
                <p14:nvPr/>
              </p14:nvContentPartPr>
              <p14:xfrm>
                <a:off x="2873847" y="128062"/>
                <a:ext cx="407160" cy="124200"/>
              </p14:xfrm>
            </p:contentPart>
          </mc:Choice>
          <mc:Fallback>
            <p:pic>
              <p:nvPicPr>
                <p:cNvPr id="148" name="Freihand 147">
                  <a:extLst>
                    <a:ext uri="{FF2B5EF4-FFF2-40B4-BE49-F238E27FC236}">
                      <a16:creationId xmlns:a16="http://schemas.microsoft.com/office/drawing/2014/main" id="{7E112BAC-336E-D217-03C5-AF9C50FC8F53}"/>
                    </a:ext>
                  </a:extLst>
                </p:cNvPr>
                <p:cNvPicPr/>
                <p:nvPr/>
              </p:nvPicPr>
              <p:blipFill>
                <a:blip r:embed="rId194"/>
                <a:stretch>
                  <a:fillRect/>
                </a:stretch>
              </p:blipFill>
              <p:spPr>
                <a:xfrm>
                  <a:off x="2865207" y="119062"/>
                  <a:ext cx="424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 name="Freihand 148">
                  <a:extLst>
                    <a:ext uri="{FF2B5EF4-FFF2-40B4-BE49-F238E27FC236}">
                      <a16:creationId xmlns:a16="http://schemas.microsoft.com/office/drawing/2014/main" id="{2F1AFEA4-BC3F-7EA6-E945-9BAD165AD0F8}"/>
                    </a:ext>
                  </a:extLst>
                </p14:cNvPr>
                <p14:cNvContentPartPr/>
                <p14:nvPr/>
              </p14:nvContentPartPr>
              <p14:xfrm>
                <a:off x="3191367" y="73342"/>
                <a:ext cx="56160" cy="6480"/>
              </p14:xfrm>
            </p:contentPart>
          </mc:Choice>
          <mc:Fallback>
            <p:pic>
              <p:nvPicPr>
                <p:cNvPr id="149" name="Freihand 148">
                  <a:extLst>
                    <a:ext uri="{FF2B5EF4-FFF2-40B4-BE49-F238E27FC236}">
                      <a16:creationId xmlns:a16="http://schemas.microsoft.com/office/drawing/2014/main" id="{2F1AFEA4-BC3F-7EA6-E945-9BAD165AD0F8}"/>
                    </a:ext>
                  </a:extLst>
                </p:cNvPr>
                <p:cNvPicPr/>
                <p:nvPr/>
              </p:nvPicPr>
              <p:blipFill>
                <a:blip r:embed="rId196"/>
                <a:stretch>
                  <a:fillRect/>
                </a:stretch>
              </p:blipFill>
              <p:spPr>
                <a:xfrm>
                  <a:off x="3182727" y="64342"/>
                  <a:ext cx="73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0" name="Freihand 149">
                  <a:extLst>
                    <a:ext uri="{FF2B5EF4-FFF2-40B4-BE49-F238E27FC236}">
                      <a16:creationId xmlns:a16="http://schemas.microsoft.com/office/drawing/2014/main" id="{ACB2CE31-E113-5421-90A5-4A948125DF35}"/>
                    </a:ext>
                  </a:extLst>
                </p14:cNvPr>
                <p14:cNvContentPartPr/>
                <p14:nvPr/>
              </p14:nvContentPartPr>
              <p14:xfrm>
                <a:off x="3432927" y="94942"/>
                <a:ext cx="291600" cy="144720"/>
              </p14:xfrm>
            </p:contentPart>
          </mc:Choice>
          <mc:Fallback>
            <p:pic>
              <p:nvPicPr>
                <p:cNvPr id="150" name="Freihand 149">
                  <a:extLst>
                    <a:ext uri="{FF2B5EF4-FFF2-40B4-BE49-F238E27FC236}">
                      <a16:creationId xmlns:a16="http://schemas.microsoft.com/office/drawing/2014/main" id="{ACB2CE31-E113-5421-90A5-4A948125DF35}"/>
                    </a:ext>
                  </a:extLst>
                </p:cNvPr>
                <p:cNvPicPr/>
                <p:nvPr/>
              </p:nvPicPr>
              <p:blipFill>
                <a:blip r:embed="rId198"/>
                <a:stretch>
                  <a:fillRect/>
                </a:stretch>
              </p:blipFill>
              <p:spPr>
                <a:xfrm>
                  <a:off x="3423927" y="85942"/>
                  <a:ext cx="309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1" name="Freihand 150">
                  <a:extLst>
                    <a:ext uri="{FF2B5EF4-FFF2-40B4-BE49-F238E27FC236}">
                      <a16:creationId xmlns:a16="http://schemas.microsoft.com/office/drawing/2014/main" id="{41610145-CB54-264A-974B-0F32B2A87246}"/>
                    </a:ext>
                  </a:extLst>
                </p14:cNvPr>
                <p14:cNvContentPartPr/>
                <p14:nvPr/>
              </p14:nvContentPartPr>
              <p14:xfrm>
                <a:off x="3695007" y="99622"/>
                <a:ext cx="9720" cy="10800"/>
              </p14:xfrm>
            </p:contentPart>
          </mc:Choice>
          <mc:Fallback>
            <p:pic>
              <p:nvPicPr>
                <p:cNvPr id="151" name="Freihand 150">
                  <a:extLst>
                    <a:ext uri="{FF2B5EF4-FFF2-40B4-BE49-F238E27FC236}">
                      <a16:creationId xmlns:a16="http://schemas.microsoft.com/office/drawing/2014/main" id="{41610145-CB54-264A-974B-0F32B2A87246}"/>
                    </a:ext>
                  </a:extLst>
                </p:cNvPr>
                <p:cNvPicPr/>
                <p:nvPr/>
              </p:nvPicPr>
              <p:blipFill>
                <a:blip r:embed="rId200"/>
                <a:stretch>
                  <a:fillRect/>
                </a:stretch>
              </p:blipFill>
              <p:spPr>
                <a:xfrm>
                  <a:off x="3686367" y="90982"/>
                  <a:ext cx="27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2" name="Freihand 151">
                  <a:extLst>
                    <a:ext uri="{FF2B5EF4-FFF2-40B4-BE49-F238E27FC236}">
                      <a16:creationId xmlns:a16="http://schemas.microsoft.com/office/drawing/2014/main" id="{4E42A782-8BF6-CD8E-6FEC-A7E0152F5146}"/>
                    </a:ext>
                  </a:extLst>
                </p14:cNvPr>
                <p14:cNvContentPartPr/>
                <p14:nvPr/>
              </p14:nvContentPartPr>
              <p14:xfrm>
                <a:off x="3785367" y="123742"/>
                <a:ext cx="136080" cy="91440"/>
              </p14:xfrm>
            </p:contentPart>
          </mc:Choice>
          <mc:Fallback>
            <p:pic>
              <p:nvPicPr>
                <p:cNvPr id="152" name="Freihand 151">
                  <a:extLst>
                    <a:ext uri="{FF2B5EF4-FFF2-40B4-BE49-F238E27FC236}">
                      <a16:creationId xmlns:a16="http://schemas.microsoft.com/office/drawing/2014/main" id="{4E42A782-8BF6-CD8E-6FEC-A7E0152F5146}"/>
                    </a:ext>
                  </a:extLst>
                </p:cNvPr>
                <p:cNvPicPr/>
                <p:nvPr/>
              </p:nvPicPr>
              <p:blipFill>
                <a:blip r:embed="rId202"/>
                <a:stretch>
                  <a:fillRect/>
                </a:stretch>
              </p:blipFill>
              <p:spPr>
                <a:xfrm>
                  <a:off x="3776727" y="115102"/>
                  <a:ext cx="15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3" name="Freihand 152">
                  <a:extLst>
                    <a:ext uri="{FF2B5EF4-FFF2-40B4-BE49-F238E27FC236}">
                      <a16:creationId xmlns:a16="http://schemas.microsoft.com/office/drawing/2014/main" id="{64909034-5FBE-3ADA-0D18-82534E4A6CFF}"/>
                    </a:ext>
                  </a:extLst>
                </p14:cNvPr>
                <p14:cNvContentPartPr/>
                <p14:nvPr/>
              </p14:nvContentPartPr>
              <p14:xfrm>
                <a:off x="146127" y="465382"/>
                <a:ext cx="284040" cy="185040"/>
              </p14:xfrm>
            </p:contentPart>
          </mc:Choice>
          <mc:Fallback>
            <p:pic>
              <p:nvPicPr>
                <p:cNvPr id="153" name="Freihand 152">
                  <a:extLst>
                    <a:ext uri="{FF2B5EF4-FFF2-40B4-BE49-F238E27FC236}">
                      <a16:creationId xmlns:a16="http://schemas.microsoft.com/office/drawing/2014/main" id="{64909034-5FBE-3ADA-0D18-82534E4A6CFF}"/>
                    </a:ext>
                  </a:extLst>
                </p:cNvPr>
                <p:cNvPicPr/>
                <p:nvPr/>
              </p:nvPicPr>
              <p:blipFill>
                <a:blip r:embed="rId204"/>
                <a:stretch>
                  <a:fillRect/>
                </a:stretch>
              </p:blipFill>
              <p:spPr>
                <a:xfrm>
                  <a:off x="137487" y="456382"/>
                  <a:ext cx="301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4" name="Freihand 153">
                  <a:extLst>
                    <a:ext uri="{FF2B5EF4-FFF2-40B4-BE49-F238E27FC236}">
                      <a16:creationId xmlns:a16="http://schemas.microsoft.com/office/drawing/2014/main" id="{500894C4-4211-A690-58CB-639BB1867BE3}"/>
                    </a:ext>
                  </a:extLst>
                </p14:cNvPr>
                <p14:cNvContentPartPr/>
                <p14:nvPr/>
              </p14:nvContentPartPr>
              <p14:xfrm>
                <a:off x="475887" y="490222"/>
                <a:ext cx="123120" cy="239400"/>
              </p14:xfrm>
            </p:contentPart>
          </mc:Choice>
          <mc:Fallback>
            <p:pic>
              <p:nvPicPr>
                <p:cNvPr id="154" name="Freihand 153">
                  <a:extLst>
                    <a:ext uri="{FF2B5EF4-FFF2-40B4-BE49-F238E27FC236}">
                      <a16:creationId xmlns:a16="http://schemas.microsoft.com/office/drawing/2014/main" id="{500894C4-4211-A690-58CB-639BB1867BE3}"/>
                    </a:ext>
                  </a:extLst>
                </p:cNvPr>
                <p:cNvPicPr/>
                <p:nvPr/>
              </p:nvPicPr>
              <p:blipFill>
                <a:blip r:embed="rId206"/>
                <a:stretch>
                  <a:fillRect/>
                </a:stretch>
              </p:blipFill>
              <p:spPr>
                <a:xfrm>
                  <a:off x="467247" y="481582"/>
                  <a:ext cx="140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5" name="Freihand 154">
                  <a:extLst>
                    <a:ext uri="{FF2B5EF4-FFF2-40B4-BE49-F238E27FC236}">
                      <a16:creationId xmlns:a16="http://schemas.microsoft.com/office/drawing/2014/main" id="{5E24553C-C6FC-857E-7917-86028516E8F4}"/>
                    </a:ext>
                  </a:extLst>
                </p14:cNvPr>
                <p14:cNvContentPartPr/>
                <p14:nvPr/>
              </p14:nvContentPartPr>
              <p14:xfrm>
                <a:off x="618807" y="474742"/>
                <a:ext cx="115200" cy="112320"/>
              </p14:xfrm>
            </p:contentPart>
          </mc:Choice>
          <mc:Fallback>
            <p:pic>
              <p:nvPicPr>
                <p:cNvPr id="155" name="Freihand 154">
                  <a:extLst>
                    <a:ext uri="{FF2B5EF4-FFF2-40B4-BE49-F238E27FC236}">
                      <a16:creationId xmlns:a16="http://schemas.microsoft.com/office/drawing/2014/main" id="{5E24553C-C6FC-857E-7917-86028516E8F4}"/>
                    </a:ext>
                  </a:extLst>
                </p:cNvPr>
                <p:cNvPicPr/>
                <p:nvPr/>
              </p:nvPicPr>
              <p:blipFill>
                <a:blip r:embed="rId208"/>
                <a:stretch>
                  <a:fillRect/>
                </a:stretch>
              </p:blipFill>
              <p:spPr>
                <a:xfrm>
                  <a:off x="610167" y="465742"/>
                  <a:ext cx="13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6" name="Freihand 155">
                  <a:extLst>
                    <a:ext uri="{FF2B5EF4-FFF2-40B4-BE49-F238E27FC236}">
                      <a16:creationId xmlns:a16="http://schemas.microsoft.com/office/drawing/2014/main" id="{46457AD8-0C0A-8328-F231-E04BDBFB5EC1}"/>
                    </a:ext>
                  </a:extLst>
                </p14:cNvPr>
                <p14:cNvContentPartPr/>
                <p14:nvPr/>
              </p14:nvContentPartPr>
              <p14:xfrm>
                <a:off x="763887" y="473302"/>
                <a:ext cx="117360" cy="87480"/>
              </p14:xfrm>
            </p:contentPart>
          </mc:Choice>
          <mc:Fallback>
            <p:pic>
              <p:nvPicPr>
                <p:cNvPr id="156" name="Freihand 155">
                  <a:extLst>
                    <a:ext uri="{FF2B5EF4-FFF2-40B4-BE49-F238E27FC236}">
                      <a16:creationId xmlns:a16="http://schemas.microsoft.com/office/drawing/2014/main" id="{46457AD8-0C0A-8328-F231-E04BDBFB5EC1}"/>
                    </a:ext>
                  </a:extLst>
                </p:cNvPr>
                <p:cNvPicPr/>
                <p:nvPr/>
              </p:nvPicPr>
              <p:blipFill>
                <a:blip r:embed="rId210"/>
                <a:stretch>
                  <a:fillRect/>
                </a:stretch>
              </p:blipFill>
              <p:spPr>
                <a:xfrm>
                  <a:off x="754887" y="464302"/>
                  <a:ext cx="135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7" name="Freihand 156">
                  <a:extLst>
                    <a:ext uri="{FF2B5EF4-FFF2-40B4-BE49-F238E27FC236}">
                      <a16:creationId xmlns:a16="http://schemas.microsoft.com/office/drawing/2014/main" id="{8040BE6E-DBAD-CB62-134C-2F698642AC99}"/>
                    </a:ext>
                  </a:extLst>
                </p14:cNvPr>
                <p14:cNvContentPartPr/>
                <p14:nvPr/>
              </p14:nvContentPartPr>
              <p14:xfrm>
                <a:off x="971967" y="453502"/>
                <a:ext cx="92880" cy="103680"/>
              </p14:xfrm>
            </p:contentPart>
          </mc:Choice>
          <mc:Fallback>
            <p:pic>
              <p:nvPicPr>
                <p:cNvPr id="157" name="Freihand 156">
                  <a:extLst>
                    <a:ext uri="{FF2B5EF4-FFF2-40B4-BE49-F238E27FC236}">
                      <a16:creationId xmlns:a16="http://schemas.microsoft.com/office/drawing/2014/main" id="{8040BE6E-DBAD-CB62-134C-2F698642AC99}"/>
                    </a:ext>
                  </a:extLst>
                </p:cNvPr>
                <p:cNvPicPr/>
                <p:nvPr/>
              </p:nvPicPr>
              <p:blipFill>
                <a:blip r:embed="rId212"/>
                <a:stretch>
                  <a:fillRect/>
                </a:stretch>
              </p:blipFill>
              <p:spPr>
                <a:xfrm>
                  <a:off x="963327" y="444862"/>
                  <a:ext cx="110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8" name="Freihand 157">
                  <a:extLst>
                    <a:ext uri="{FF2B5EF4-FFF2-40B4-BE49-F238E27FC236}">
                      <a16:creationId xmlns:a16="http://schemas.microsoft.com/office/drawing/2014/main" id="{A5DAD7C2-4B94-245F-7C12-8D957AA58AB3}"/>
                    </a:ext>
                  </a:extLst>
                </p14:cNvPr>
                <p14:cNvContentPartPr/>
                <p14:nvPr/>
              </p14:nvContentPartPr>
              <p14:xfrm>
                <a:off x="1106247" y="443782"/>
                <a:ext cx="289080" cy="250920"/>
              </p14:xfrm>
            </p:contentPart>
          </mc:Choice>
          <mc:Fallback>
            <p:pic>
              <p:nvPicPr>
                <p:cNvPr id="158" name="Freihand 157">
                  <a:extLst>
                    <a:ext uri="{FF2B5EF4-FFF2-40B4-BE49-F238E27FC236}">
                      <a16:creationId xmlns:a16="http://schemas.microsoft.com/office/drawing/2014/main" id="{A5DAD7C2-4B94-245F-7C12-8D957AA58AB3}"/>
                    </a:ext>
                  </a:extLst>
                </p:cNvPr>
                <p:cNvPicPr/>
                <p:nvPr/>
              </p:nvPicPr>
              <p:blipFill>
                <a:blip r:embed="rId214"/>
                <a:stretch>
                  <a:fillRect/>
                </a:stretch>
              </p:blipFill>
              <p:spPr>
                <a:xfrm>
                  <a:off x="1097247" y="434782"/>
                  <a:ext cx="3067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9" name="Freihand 158">
                  <a:extLst>
                    <a:ext uri="{FF2B5EF4-FFF2-40B4-BE49-F238E27FC236}">
                      <a16:creationId xmlns:a16="http://schemas.microsoft.com/office/drawing/2014/main" id="{0F7DA9ED-AA56-39C5-B9D5-DAAAE0825A3F}"/>
                    </a:ext>
                  </a:extLst>
                </p14:cNvPr>
                <p14:cNvContentPartPr/>
                <p14:nvPr/>
              </p14:nvContentPartPr>
              <p14:xfrm>
                <a:off x="1428807" y="434062"/>
                <a:ext cx="94680" cy="101880"/>
              </p14:xfrm>
            </p:contentPart>
          </mc:Choice>
          <mc:Fallback>
            <p:pic>
              <p:nvPicPr>
                <p:cNvPr id="159" name="Freihand 158">
                  <a:extLst>
                    <a:ext uri="{FF2B5EF4-FFF2-40B4-BE49-F238E27FC236}">
                      <a16:creationId xmlns:a16="http://schemas.microsoft.com/office/drawing/2014/main" id="{0F7DA9ED-AA56-39C5-B9D5-DAAAE0825A3F}"/>
                    </a:ext>
                  </a:extLst>
                </p:cNvPr>
                <p:cNvPicPr/>
                <p:nvPr/>
              </p:nvPicPr>
              <p:blipFill>
                <a:blip r:embed="rId216"/>
                <a:stretch>
                  <a:fillRect/>
                </a:stretch>
              </p:blipFill>
              <p:spPr>
                <a:xfrm>
                  <a:off x="1420167" y="425062"/>
                  <a:ext cx="112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0" name="Freihand 159">
                  <a:extLst>
                    <a:ext uri="{FF2B5EF4-FFF2-40B4-BE49-F238E27FC236}">
                      <a16:creationId xmlns:a16="http://schemas.microsoft.com/office/drawing/2014/main" id="{4114CED4-46EC-00AA-6E16-52A2BF3E904C}"/>
                    </a:ext>
                  </a:extLst>
                </p14:cNvPr>
                <p14:cNvContentPartPr/>
                <p14:nvPr/>
              </p14:nvContentPartPr>
              <p14:xfrm>
                <a:off x="1621047" y="443782"/>
                <a:ext cx="151920" cy="232200"/>
              </p14:xfrm>
            </p:contentPart>
          </mc:Choice>
          <mc:Fallback>
            <p:pic>
              <p:nvPicPr>
                <p:cNvPr id="160" name="Freihand 159">
                  <a:extLst>
                    <a:ext uri="{FF2B5EF4-FFF2-40B4-BE49-F238E27FC236}">
                      <a16:creationId xmlns:a16="http://schemas.microsoft.com/office/drawing/2014/main" id="{4114CED4-46EC-00AA-6E16-52A2BF3E904C}"/>
                    </a:ext>
                  </a:extLst>
                </p:cNvPr>
                <p:cNvPicPr/>
                <p:nvPr/>
              </p:nvPicPr>
              <p:blipFill>
                <a:blip r:embed="rId218"/>
                <a:stretch>
                  <a:fillRect/>
                </a:stretch>
              </p:blipFill>
              <p:spPr>
                <a:xfrm>
                  <a:off x="1612047" y="434782"/>
                  <a:ext cx="1695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1" name="Freihand 160">
                  <a:extLst>
                    <a:ext uri="{FF2B5EF4-FFF2-40B4-BE49-F238E27FC236}">
                      <a16:creationId xmlns:a16="http://schemas.microsoft.com/office/drawing/2014/main" id="{8BB78623-524C-3848-86B3-9C8272181FFC}"/>
                    </a:ext>
                  </a:extLst>
                </p14:cNvPr>
                <p14:cNvContentPartPr/>
                <p14:nvPr/>
              </p14:nvContentPartPr>
              <p14:xfrm>
                <a:off x="1806807" y="448822"/>
                <a:ext cx="97920" cy="99360"/>
              </p14:xfrm>
            </p:contentPart>
          </mc:Choice>
          <mc:Fallback>
            <p:pic>
              <p:nvPicPr>
                <p:cNvPr id="161" name="Freihand 160">
                  <a:extLst>
                    <a:ext uri="{FF2B5EF4-FFF2-40B4-BE49-F238E27FC236}">
                      <a16:creationId xmlns:a16="http://schemas.microsoft.com/office/drawing/2014/main" id="{8BB78623-524C-3848-86B3-9C8272181FFC}"/>
                    </a:ext>
                  </a:extLst>
                </p:cNvPr>
                <p:cNvPicPr/>
                <p:nvPr/>
              </p:nvPicPr>
              <p:blipFill>
                <a:blip r:embed="rId220"/>
                <a:stretch>
                  <a:fillRect/>
                </a:stretch>
              </p:blipFill>
              <p:spPr>
                <a:xfrm>
                  <a:off x="1798167" y="440182"/>
                  <a:ext cx="115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2" name="Freihand 161">
                  <a:extLst>
                    <a:ext uri="{FF2B5EF4-FFF2-40B4-BE49-F238E27FC236}">
                      <a16:creationId xmlns:a16="http://schemas.microsoft.com/office/drawing/2014/main" id="{4DB29C8D-FCCE-CFF7-4B60-A64C36AB90DD}"/>
                    </a:ext>
                  </a:extLst>
                </p14:cNvPr>
                <p14:cNvContentPartPr/>
                <p14:nvPr/>
              </p14:nvContentPartPr>
              <p14:xfrm>
                <a:off x="1946487" y="438742"/>
                <a:ext cx="212760" cy="119880"/>
              </p14:xfrm>
            </p:contentPart>
          </mc:Choice>
          <mc:Fallback>
            <p:pic>
              <p:nvPicPr>
                <p:cNvPr id="162" name="Freihand 161">
                  <a:extLst>
                    <a:ext uri="{FF2B5EF4-FFF2-40B4-BE49-F238E27FC236}">
                      <a16:creationId xmlns:a16="http://schemas.microsoft.com/office/drawing/2014/main" id="{4DB29C8D-FCCE-CFF7-4B60-A64C36AB90DD}"/>
                    </a:ext>
                  </a:extLst>
                </p:cNvPr>
                <p:cNvPicPr/>
                <p:nvPr/>
              </p:nvPicPr>
              <p:blipFill>
                <a:blip r:embed="rId222"/>
                <a:stretch>
                  <a:fillRect/>
                </a:stretch>
              </p:blipFill>
              <p:spPr>
                <a:xfrm>
                  <a:off x="1937847" y="430102"/>
                  <a:ext cx="230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3" name="Freihand 162">
                  <a:extLst>
                    <a:ext uri="{FF2B5EF4-FFF2-40B4-BE49-F238E27FC236}">
                      <a16:creationId xmlns:a16="http://schemas.microsoft.com/office/drawing/2014/main" id="{32983392-4122-22C3-936D-B579F1C8BE48}"/>
                    </a:ext>
                  </a:extLst>
                </p14:cNvPr>
                <p14:cNvContentPartPr/>
                <p14:nvPr/>
              </p14:nvContentPartPr>
              <p14:xfrm>
                <a:off x="2068167" y="490582"/>
                <a:ext cx="97920" cy="9000"/>
              </p14:xfrm>
            </p:contentPart>
          </mc:Choice>
          <mc:Fallback>
            <p:pic>
              <p:nvPicPr>
                <p:cNvPr id="163" name="Freihand 162">
                  <a:extLst>
                    <a:ext uri="{FF2B5EF4-FFF2-40B4-BE49-F238E27FC236}">
                      <a16:creationId xmlns:a16="http://schemas.microsoft.com/office/drawing/2014/main" id="{32983392-4122-22C3-936D-B579F1C8BE48}"/>
                    </a:ext>
                  </a:extLst>
                </p:cNvPr>
                <p:cNvPicPr/>
                <p:nvPr/>
              </p:nvPicPr>
              <p:blipFill>
                <a:blip r:embed="rId224"/>
                <a:stretch>
                  <a:fillRect/>
                </a:stretch>
              </p:blipFill>
              <p:spPr>
                <a:xfrm>
                  <a:off x="2059527" y="481942"/>
                  <a:ext cx="115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4" name="Freihand 163">
                  <a:extLst>
                    <a:ext uri="{FF2B5EF4-FFF2-40B4-BE49-F238E27FC236}">
                      <a16:creationId xmlns:a16="http://schemas.microsoft.com/office/drawing/2014/main" id="{AABB83F0-7E2A-52D5-1ACC-38B107A8C4B8}"/>
                    </a:ext>
                  </a:extLst>
                </p14:cNvPr>
                <p14:cNvContentPartPr/>
                <p14:nvPr/>
              </p14:nvContentPartPr>
              <p14:xfrm>
                <a:off x="2224767" y="477982"/>
                <a:ext cx="111600" cy="93960"/>
              </p14:xfrm>
            </p:contentPart>
          </mc:Choice>
          <mc:Fallback>
            <p:pic>
              <p:nvPicPr>
                <p:cNvPr id="164" name="Freihand 163">
                  <a:extLst>
                    <a:ext uri="{FF2B5EF4-FFF2-40B4-BE49-F238E27FC236}">
                      <a16:creationId xmlns:a16="http://schemas.microsoft.com/office/drawing/2014/main" id="{AABB83F0-7E2A-52D5-1ACC-38B107A8C4B8}"/>
                    </a:ext>
                  </a:extLst>
                </p:cNvPr>
                <p:cNvPicPr/>
                <p:nvPr/>
              </p:nvPicPr>
              <p:blipFill>
                <a:blip r:embed="rId226"/>
                <a:stretch>
                  <a:fillRect/>
                </a:stretch>
              </p:blipFill>
              <p:spPr>
                <a:xfrm>
                  <a:off x="2215767" y="469342"/>
                  <a:ext cx="129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5" name="Freihand 164">
                  <a:extLst>
                    <a:ext uri="{FF2B5EF4-FFF2-40B4-BE49-F238E27FC236}">
                      <a16:creationId xmlns:a16="http://schemas.microsoft.com/office/drawing/2014/main" id="{0B7ADDB3-7A38-66CB-31F9-D0521BFC06BF}"/>
                    </a:ext>
                  </a:extLst>
                </p14:cNvPr>
                <p14:cNvContentPartPr/>
                <p14:nvPr/>
              </p14:nvContentPartPr>
              <p14:xfrm>
                <a:off x="2368407" y="402742"/>
                <a:ext cx="190800" cy="268560"/>
              </p14:xfrm>
            </p:contentPart>
          </mc:Choice>
          <mc:Fallback>
            <p:pic>
              <p:nvPicPr>
                <p:cNvPr id="165" name="Freihand 164">
                  <a:extLst>
                    <a:ext uri="{FF2B5EF4-FFF2-40B4-BE49-F238E27FC236}">
                      <a16:creationId xmlns:a16="http://schemas.microsoft.com/office/drawing/2014/main" id="{0B7ADDB3-7A38-66CB-31F9-D0521BFC06BF}"/>
                    </a:ext>
                  </a:extLst>
                </p:cNvPr>
                <p:cNvPicPr/>
                <p:nvPr/>
              </p:nvPicPr>
              <p:blipFill>
                <a:blip r:embed="rId228"/>
                <a:stretch>
                  <a:fillRect/>
                </a:stretch>
              </p:blipFill>
              <p:spPr>
                <a:xfrm>
                  <a:off x="2359767" y="394102"/>
                  <a:ext cx="2084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6" name="Freihand 165">
                  <a:extLst>
                    <a:ext uri="{FF2B5EF4-FFF2-40B4-BE49-F238E27FC236}">
                      <a16:creationId xmlns:a16="http://schemas.microsoft.com/office/drawing/2014/main" id="{C28D4D28-9407-7440-A2F7-3ADF5F11F3F7}"/>
                    </a:ext>
                  </a:extLst>
                </p14:cNvPr>
                <p14:cNvContentPartPr/>
                <p14:nvPr/>
              </p14:nvContentPartPr>
              <p14:xfrm>
                <a:off x="2725887" y="379342"/>
                <a:ext cx="307080" cy="187920"/>
              </p14:xfrm>
            </p:contentPart>
          </mc:Choice>
          <mc:Fallback>
            <p:pic>
              <p:nvPicPr>
                <p:cNvPr id="166" name="Freihand 165">
                  <a:extLst>
                    <a:ext uri="{FF2B5EF4-FFF2-40B4-BE49-F238E27FC236}">
                      <a16:creationId xmlns:a16="http://schemas.microsoft.com/office/drawing/2014/main" id="{C28D4D28-9407-7440-A2F7-3ADF5F11F3F7}"/>
                    </a:ext>
                  </a:extLst>
                </p:cNvPr>
                <p:cNvPicPr/>
                <p:nvPr/>
              </p:nvPicPr>
              <p:blipFill>
                <a:blip r:embed="rId230"/>
                <a:stretch>
                  <a:fillRect/>
                </a:stretch>
              </p:blipFill>
              <p:spPr>
                <a:xfrm>
                  <a:off x="2717247" y="370342"/>
                  <a:ext cx="324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7" name="Freihand 166">
                  <a:extLst>
                    <a:ext uri="{FF2B5EF4-FFF2-40B4-BE49-F238E27FC236}">
                      <a16:creationId xmlns:a16="http://schemas.microsoft.com/office/drawing/2014/main" id="{525627CF-7E10-C6E5-F477-CC456FA69C59}"/>
                    </a:ext>
                  </a:extLst>
                </p14:cNvPr>
                <p14:cNvContentPartPr/>
                <p14:nvPr/>
              </p14:nvContentPartPr>
              <p14:xfrm>
                <a:off x="3030087" y="392302"/>
                <a:ext cx="9000" cy="8640"/>
              </p14:xfrm>
            </p:contentPart>
          </mc:Choice>
          <mc:Fallback>
            <p:pic>
              <p:nvPicPr>
                <p:cNvPr id="167" name="Freihand 166">
                  <a:extLst>
                    <a:ext uri="{FF2B5EF4-FFF2-40B4-BE49-F238E27FC236}">
                      <a16:creationId xmlns:a16="http://schemas.microsoft.com/office/drawing/2014/main" id="{525627CF-7E10-C6E5-F477-CC456FA69C59}"/>
                    </a:ext>
                  </a:extLst>
                </p:cNvPr>
                <p:cNvPicPr/>
                <p:nvPr/>
              </p:nvPicPr>
              <p:blipFill>
                <a:blip r:embed="rId232"/>
                <a:stretch>
                  <a:fillRect/>
                </a:stretch>
              </p:blipFill>
              <p:spPr>
                <a:xfrm>
                  <a:off x="3021087" y="383302"/>
                  <a:ext cx="26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8" name="Freihand 167">
                  <a:extLst>
                    <a:ext uri="{FF2B5EF4-FFF2-40B4-BE49-F238E27FC236}">
                      <a16:creationId xmlns:a16="http://schemas.microsoft.com/office/drawing/2014/main" id="{1CC68496-29D5-DBD6-570C-387DA4B58CBB}"/>
                    </a:ext>
                  </a:extLst>
                </p14:cNvPr>
                <p14:cNvContentPartPr/>
                <p14:nvPr/>
              </p14:nvContentPartPr>
              <p14:xfrm>
                <a:off x="3254367" y="472582"/>
                <a:ext cx="416880" cy="93960"/>
              </p14:xfrm>
            </p:contentPart>
          </mc:Choice>
          <mc:Fallback>
            <p:pic>
              <p:nvPicPr>
                <p:cNvPr id="168" name="Freihand 167">
                  <a:extLst>
                    <a:ext uri="{FF2B5EF4-FFF2-40B4-BE49-F238E27FC236}">
                      <a16:creationId xmlns:a16="http://schemas.microsoft.com/office/drawing/2014/main" id="{1CC68496-29D5-DBD6-570C-387DA4B58CBB}"/>
                    </a:ext>
                  </a:extLst>
                </p:cNvPr>
                <p:cNvPicPr/>
                <p:nvPr/>
              </p:nvPicPr>
              <p:blipFill>
                <a:blip r:embed="rId234"/>
                <a:stretch>
                  <a:fillRect/>
                </a:stretch>
              </p:blipFill>
              <p:spPr>
                <a:xfrm>
                  <a:off x="3245727" y="463582"/>
                  <a:ext cx="434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9" name="Freihand 168">
                  <a:extLst>
                    <a:ext uri="{FF2B5EF4-FFF2-40B4-BE49-F238E27FC236}">
                      <a16:creationId xmlns:a16="http://schemas.microsoft.com/office/drawing/2014/main" id="{7B9C19A0-536E-35BE-089D-FD0FADE337CF}"/>
                    </a:ext>
                  </a:extLst>
                </p14:cNvPr>
                <p14:cNvContentPartPr/>
                <p14:nvPr/>
              </p14:nvContentPartPr>
              <p14:xfrm>
                <a:off x="3836127" y="436582"/>
                <a:ext cx="171000" cy="200880"/>
              </p14:xfrm>
            </p:contentPart>
          </mc:Choice>
          <mc:Fallback>
            <p:pic>
              <p:nvPicPr>
                <p:cNvPr id="169" name="Freihand 168">
                  <a:extLst>
                    <a:ext uri="{FF2B5EF4-FFF2-40B4-BE49-F238E27FC236}">
                      <a16:creationId xmlns:a16="http://schemas.microsoft.com/office/drawing/2014/main" id="{7B9C19A0-536E-35BE-089D-FD0FADE337CF}"/>
                    </a:ext>
                  </a:extLst>
                </p:cNvPr>
                <p:cNvPicPr/>
                <p:nvPr/>
              </p:nvPicPr>
              <p:blipFill>
                <a:blip r:embed="rId236"/>
                <a:stretch>
                  <a:fillRect/>
                </a:stretch>
              </p:blipFill>
              <p:spPr>
                <a:xfrm>
                  <a:off x="3827127" y="427582"/>
                  <a:ext cx="188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0" name="Freihand 169">
                  <a:extLst>
                    <a:ext uri="{FF2B5EF4-FFF2-40B4-BE49-F238E27FC236}">
                      <a16:creationId xmlns:a16="http://schemas.microsoft.com/office/drawing/2014/main" id="{8C1C8A0C-917C-D3E4-B740-E629FE4EAD06}"/>
                    </a:ext>
                  </a:extLst>
                </p14:cNvPr>
                <p14:cNvContentPartPr/>
                <p14:nvPr/>
              </p14:nvContentPartPr>
              <p14:xfrm>
                <a:off x="4026567" y="443782"/>
                <a:ext cx="152280" cy="202680"/>
              </p14:xfrm>
            </p:contentPart>
          </mc:Choice>
          <mc:Fallback>
            <p:pic>
              <p:nvPicPr>
                <p:cNvPr id="170" name="Freihand 169">
                  <a:extLst>
                    <a:ext uri="{FF2B5EF4-FFF2-40B4-BE49-F238E27FC236}">
                      <a16:creationId xmlns:a16="http://schemas.microsoft.com/office/drawing/2014/main" id="{8C1C8A0C-917C-D3E4-B740-E629FE4EAD06}"/>
                    </a:ext>
                  </a:extLst>
                </p:cNvPr>
                <p:cNvPicPr/>
                <p:nvPr/>
              </p:nvPicPr>
              <p:blipFill>
                <a:blip r:embed="rId238"/>
                <a:stretch>
                  <a:fillRect/>
                </a:stretch>
              </p:blipFill>
              <p:spPr>
                <a:xfrm>
                  <a:off x="4017927" y="434782"/>
                  <a:ext cx="1699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 name="Freihand 170">
                  <a:extLst>
                    <a:ext uri="{FF2B5EF4-FFF2-40B4-BE49-F238E27FC236}">
                      <a16:creationId xmlns:a16="http://schemas.microsoft.com/office/drawing/2014/main" id="{84A0258C-A82A-9DD0-E66C-0BC549F0A19C}"/>
                    </a:ext>
                  </a:extLst>
                </p14:cNvPr>
                <p14:cNvContentPartPr/>
                <p14:nvPr/>
              </p14:nvContentPartPr>
              <p14:xfrm>
                <a:off x="3717327" y="692542"/>
                <a:ext cx="568080" cy="41040"/>
              </p14:xfrm>
            </p:contentPart>
          </mc:Choice>
          <mc:Fallback>
            <p:pic>
              <p:nvPicPr>
                <p:cNvPr id="171" name="Freihand 170">
                  <a:extLst>
                    <a:ext uri="{FF2B5EF4-FFF2-40B4-BE49-F238E27FC236}">
                      <a16:creationId xmlns:a16="http://schemas.microsoft.com/office/drawing/2014/main" id="{84A0258C-A82A-9DD0-E66C-0BC549F0A19C}"/>
                    </a:ext>
                  </a:extLst>
                </p:cNvPr>
                <p:cNvPicPr/>
                <p:nvPr/>
              </p:nvPicPr>
              <p:blipFill>
                <a:blip r:embed="rId240"/>
                <a:stretch>
                  <a:fillRect/>
                </a:stretch>
              </p:blipFill>
              <p:spPr>
                <a:xfrm>
                  <a:off x="3708327" y="683542"/>
                  <a:ext cx="585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2" name="Freihand 171">
                  <a:extLst>
                    <a:ext uri="{FF2B5EF4-FFF2-40B4-BE49-F238E27FC236}">
                      <a16:creationId xmlns:a16="http://schemas.microsoft.com/office/drawing/2014/main" id="{9CC708A7-CD94-ABC4-5DFC-F9C927DA8508}"/>
                    </a:ext>
                  </a:extLst>
                </p14:cNvPr>
                <p14:cNvContentPartPr/>
                <p14:nvPr/>
              </p14:nvContentPartPr>
              <p14:xfrm>
                <a:off x="4442727" y="568342"/>
                <a:ext cx="221760" cy="211680"/>
              </p14:xfrm>
            </p:contentPart>
          </mc:Choice>
          <mc:Fallback>
            <p:pic>
              <p:nvPicPr>
                <p:cNvPr id="172" name="Freihand 171">
                  <a:extLst>
                    <a:ext uri="{FF2B5EF4-FFF2-40B4-BE49-F238E27FC236}">
                      <a16:creationId xmlns:a16="http://schemas.microsoft.com/office/drawing/2014/main" id="{9CC708A7-CD94-ABC4-5DFC-F9C927DA8508}"/>
                    </a:ext>
                  </a:extLst>
                </p:cNvPr>
                <p:cNvPicPr/>
                <p:nvPr/>
              </p:nvPicPr>
              <p:blipFill>
                <a:blip r:embed="rId242"/>
                <a:stretch>
                  <a:fillRect/>
                </a:stretch>
              </p:blipFill>
              <p:spPr>
                <a:xfrm>
                  <a:off x="4434087" y="559342"/>
                  <a:ext cx="239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3" name="Freihand 172">
                  <a:extLst>
                    <a:ext uri="{FF2B5EF4-FFF2-40B4-BE49-F238E27FC236}">
                      <a16:creationId xmlns:a16="http://schemas.microsoft.com/office/drawing/2014/main" id="{22B61DA7-0817-9233-EDBC-257CAF0B4328}"/>
                    </a:ext>
                  </a:extLst>
                </p14:cNvPr>
                <p14:cNvContentPartPr/>
                <p14:nvPr/>
              </p14:nvContentPartPr>
              <p14:xfrm>
                <a:off x="4711287" y="489862"/>
                <a:ext cx="192240" cy="163080"/>
              </p14:xfrm>
            </p:contentPart>
          </mc:Choice>
          <mc:Fallback>
            <p:pic>
              <p:nvPicPr>
                <p:cNvPr id="173" name="Freihand 172">
                  <a:extLst>
                    <a:ext uri="{FF2B5EF4-FFF2-40B4-BE49-F238E27FC236}">
                      <a16:creationId xmlns:a16="http://schemas.microsoft.com/office/drawing/2014/main" id="{22B61DA7-0817-9233-EDBC-257CAF0B4328}"/>
                    </a:ext>
                  </a:extLst>
                </p:cNvPr>
                <p:cNvPicPr/>
                <p:nvPr/>
              </p:nvPicPr>
              <p:blipFill>
                <a:blip r:embed="rId244"/>
                <a:stretch>
                  <a:fillRect/>
                </a:stretch>
              </p:blipFill>
              <p:spPr>
                <a:xfrm>
                  <a:off x="4702287" y="481222"/>
                  <a:ext cx="209880" cy="180720"/>
                </a:xfrm>
                <a:prstGeom prst="rect">
                  <a:avLst/>
                </a:prstGeom>
              </p:spPr>
            </p:pic>
          </mc:Fallback>
        </mc:AlternateContent>
      </p:grpSp>
      <p:grpSp>
        <p:nvGrpSpPr>
          <p:cNvPr id="233" name="Gruppieren 232">
            <a:extLst>
              <a:ext uri="{FF2B5EF4-FFF2-40B4-BE49-F238E27FC236}">
                <a16:creationId xmlns:a16="http://schemas.microsoft.com/office/drawing/2014/main" id="{D26BC7BF-D05B-A40F-3E1B-11238006DC2E}"/>
              </a:ext>
            </a:extLst>
          </p:cNvPr>
          <p:cNvGrpSpPr/>
          <p:nvPr/>
        </p:nvGrpSpPr>
        <p:grpSpPr>
          <a:xfrm>
            <a:off x="8059287" y="57862"/>
            <a:ext cx="4104000" cy="1593000"/>
            <a:chOff x="8059287" y="57862"/>
            <a:chExt cx="4104000" cy="1593000"/>
          </a:xfrm>
        </p:grpSpPr>
        <mc:AlternateContent xmlns:mc="http://schemas.openxmlformats.org/markup-compatibility/2006">
          <mc:Choice xmlns:p14="http://schemas.microsoft.com/office/powerpoint/2010/main" Requires="p14">
            <p:contentPart p14:bwMode="auto" r:id="rId245">
              <p14:nvContentPartPr>
                <p14:cNvPr id="175" name="Freihand 174">
                  <a:extLst>
                    <a:ext uri="{FF2B5EF4-FFF2-40B4-BE49-F238E27FC236}">
                      <a16:creationId xmlns:a16="http://schemas.microsoft.com/office/drawing/2014/main" id="{4A8CA3A4-60D9-4B94-19B4-07F2151D6952}"/>
                    </a:ext>
                  </a:extLst>
                </p14:cNvPr>
                <p14:cNvContentPartPr/>
                <p14:nvPr/>
              </p14:nvContentPartPr>
              <p14:xfrm>
                <a:off x="8310567" y="298342"/>
                <a:ext cx="244440" cy="14760"/>
              </p14:xfrm>
            </p:contentPart>
          </mc:Choice>
          <mc:Fallback>
            <p:pic>
              <p:nvPicPr>
                <p:cNvPr id="175" name="Freihand 174">
                  <a:extLst>
                    <a:ext uri="{FF2B5EF4-FFF2-40B4-BE49-F238E27FC236}">
                      <a16:creationId xmlns:a16="http://schemas.microsoft.com/office/drawing/2014/main" id="{4A8CA3A4-60D9-4B94-19B4-07F2151D6952}"/>
                    </a:ext>
                  </a:extLst>
                </p:cNvPr>
                <p:cNvPicPr/>
                <p:nvPr/>
              </p:nvPicPr>
              <p:blipFill>
                <a:blip r:embed="rId246"/>
                <a:stretch>
                  <a:fillRect/>
                </a:stretch>
              </p:blipFill>
              <p:spPr>
                <a:xfrm>
                  <a:off x="8301927" y="289342"/>
                  <a:ext cx="262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5208680B-B366-6D99-3E3C-821494169C18}"/>
                    </a:ext>
                  </a:extLst>
                </p14:cNvPr>
                <p14:cNvContentPartPr/>
                <p14:nvPr/>
              </p14:nvContentPartPr>
              <p14:xfrm>
                <a:off x="8335407" y="362782"/>
                <a:ext cx="209880" cy="25560"/>
              </p14:xfrm>
            </p:contentPart>
          </mc:Choice>
          <mc:Fallback>
            <p:pic>
              <p:nvPicPr>
                <p:cNvPr id="176" name="Freihand 175">
                  <a:extLst>
                    <a:ext uri="{FF2B5EF4-FFF2-40B4-BE49-F238E27FC236}">
                      <a16:creationId xmlns:a16="http://schemas.microsoft.com/office/drawing/2014/main" id="{5208680B-B366-6D99-3E3C-821494169C18}"/>
                    </a:ext>
                  </a:extLst>
                </p:cNvPr>
                <p:cNvPicPr/>
                <p:nvPr/>
              </p:nvPicPr>
              <p:blipFill>
                <a:blip r:embed="rId248"/>
                <a:stretch>
                  <a:fillRect/>
                </a:stretch>
              </p:blipFill>
              <p:spPr>
                <a:xfrm>
                  <a:off x="8326407" y="353782"/>
                  <a:ext cx="227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Freihand 176">
                  <a:extLst>
                    <a:ext uri="{FF2B5EF4-FFF2-40B4-BE49-F238E27FC236}">
                      <a16:creationId xmlns:a16="http://schemas.microsoft.com/office/drawing/2014/main" id="{F815D4F5-5404-CCBD-0A47-6460B4E40DC6}"/>
                    </a:ext>
                  </a:extLst>
                </p14:cNvPr>
                <p14:cNvContentPartPr/>
                <p14:nvPr/>
              </p14:nvContentPartPr>
              <p14:xfrm>
                <a:off x="8627367" y="184222"/>
                <a:ext cx="144360" cy="291600"/>
              </p14:xfrm>
            </p:contentPart>
          </mc:Choice>
          <mc:Fallback>
            <p:pic>
              <p:nvPicPr>
                <p:cNvPr id="177" name="Freihand 176">
                  <a:extLst>
                    <a:ext uri="{FF2B5EF4-FFF2-40B4-BE49-F238E27FC236}">
                      <a16:creationId xmlns:a16="http://schemas.microsoft.com/office/drawing/2014/main" id="{F815D4F5-5404-CCBD-0A47-6460B4E40DC6}"/>
                    </a:ext>
                  </a:extLst>
                </p:cNvPr>
                <p:cNvPicPr/>
                <p:nvPr/>
              </p:nvPicPr>
              <p:blipFill>
                <a:blip r:embed="rId250"/>
                <a:stretch>
                  <a:fillRect/>
                </a:stretch>
              </p:blipFill>
              <p:spPr>
                <a:xfrm>
                  <a:off x="8618727" y="175222"/>
                  <a:ext cx="1620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9" name="Freihand 178">
                  <a:extLst>
                    <a:ext uri="{FF2B5EF4-FFF2-40B4-BE49-F238E27FC236}">
                      <a16:creationId xmlns:a16="http://schemas.microsoft.com/office/drawing/2014/main" id="{DC5644B0-2060-7035-62CE-5DEBE5656E87}"/>
                    </a:ext>
                  </a:extLst>
                </p14:cNvPr>
                <p14:cNvContentPartPr/>
                <p14:nvPr/>
              </p14:nvContentPartPr>
              <p14:xfrm>
                <a:off x="9019767" y="104662"/>
                <a:ext cx="125640" cy="181440"/>
              </p14:xfrm>
            </p:contentPart>
          </mc:Choice>
          <mc:Fallback>
            <p:pic>
              <p:nvPicPr>
                <p:cNvPr id="179" name="Freihand 178">
                  <a:extLst>
                    <a:ext uri="{FF2B5EF4-FFF2-40B4-BE49-F238E27FC236}">
                      <a16:creationId xmlns:a16="http://schemas.microsoft.com/office/drawing/2014/main" id="{DC5644B0-2060-7035-62CE-5DEBE5656E87}"/>
                    </a:ext>
                  </a:extLst>
                </p:cNvPr>
                <p:cNvPicPr/>
                <p:nvPr/>
              </p:nvPicPr>
              <p:blipFill>
                <a:blip r:embed="rId252"/>
                <a:stretch>
                  <a:fillRect/>
                </a:stretch>
              </p:blipFill>
              <p:spPr>
                <a:xfrm>
                  <a:off x="9011127" y="96022"/>
                  <a:ext cx="143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0" name="Freihand 179">
                  <a:extLst>
                    <a:ext uri="{FF2B5EF4-FFF2-40B4-BE49-F238E27FC236}">
                      <a16:creationId xmlns:a16="http://schemas.microsoft.com/office/drawing/2014/main" id="{543D8E80-816E-3015-0306-076C7BA8F249}"/>
                    </a:ext>
                  </a:extLst>
                </p14:cNvPr>
                <p14:cNvContentPartPr/>
                <p14:nvPr/>
              </p14:nvContentPartPr>
              <p14:xfrm>
                <a:off x="9089607" y="262702"/>
                <a:ext cx="76320" cy="45720"/>
              </p14:xfrm>
            </p:contentPart>
          </mc:Choice>
          <mc:Fallback>
            <p:pic>
              <p:nvPicPr>
                <p:cNvPr id="180" name="Freihand 179">
                  <a:extLst>
                    <a:ext uri="{FF2B5EF4-FFF2-40B4-BE49-F238E27FC236}">
                      <a16:creationId xmlns:a16="http://schemas.microsoft.com/office/drawing/2014/main" id="{543D8E80-816E-3015-0306-076C7BA8F249}"/>
                    </a:ext>
                  </a:extLst>
                </p:cNvPr>
                <p:cNvPicPr/>
                <p:nvPr/>
              </p:nvPicPr>
              <p:blipFill>
                <a:blip r:embed="rId254"/>
                <a:stretch>
                  <a:fillRect/>
                </a:stretch>
              </p:blipFill>
              <p:spPr>
                <a:xfrm>
                  <a:off x="9080967" y="253702"/>
                  <a:ext cx="93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1" name="Freihand 180">
                  <a:extLst>
                    <a:ext uri="{FF2B5EF4-FFF2-40B4-BE49-F238E27FC236}">
                      <a16:creationId xmlns:a16="http://schemas.microsoft.com/office/drawing/2014/main" id="{B58FCE5D-8B3A-B028-1735-7C9E3013DC56}"/>
                    </a:ext>
                  </a:extLst>
                </p14:cNvPr>
                <p14:cNvContentPartPr/>
                <p14:nvPr/>
              </p14:nvContentPartPr>
              <p14:xfrm>
                <a:off x="9191127" y="201862"/>
                <a:ext cx="269280" cy="87120"/>
              </p14:xfrm>
            </p:contentPart>
          </mc:Choice>
          <mc:Fallback>
            <p:pic>
              <p:nvPicPr>
                <p:cNvPr id="181" name="Freihand 180">
                  <a:extLst>
                    <a:ext uri="{FF2B5EF4-FFF2-40B4-BE49-F238E27FC236}">
                      <a16:creationId xmlns:a16="http://schemas.microsoft.com/office/drawing/2014/main" id="{B58FCE5D-8B3A-B028-1735-7C9E3013DC56}"/>
                    </a:ext>
                  </a:extLst>
                </p:cNvPr>
                <p:cNvPicPr/>
                <p:nvPr/>
              </p:nvPicPr>
              <p:blipFill>
                <a:blip r:embed="rId256"/>
                <a:stretch>
                  <a:fillRect/>
                </a:stretch>
              </p:blipFill>
              <p:spPr>
                <a:xfrm>
                  <a:off x="9182127" y="192862"/>
                  <a:ext cx="286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2" name="Freihand 181">
                  <a:extLst>
                    <a:ext uri="{FF2B5EF4-FFF2-40B4-BE49-F238E27FC236}">
                      <a16:creationId xmlns:a16="http://schemas.microsoft.com/office/drawing/2014/main" id="{32D6565A-87AE-B832-5008-1058D6AF868B}"/>
                    </a:ext>
                  </a:extLst>
                </p14:cNvPr>
                <p14:cNvContentPartPr/>
                <p14:nvPr/>
              </p14:nvContentPartPr>
              <p14:xfrm>
                <a:off x="9494247" y="180262"/>
                <a:ext cx="123840" cy="112680"/>
              </p14:xfrm>
            </p:contentPart>
          </mc:Choice>
          <mc:Fallback>
            <p:pic>
              <p:nvPicPr>
                <p:cNvPr id="182" name="Freihand 181">
                  <a:extLst>
                    <a:ext uri="{FF2B5EF4-FFF2-40B4-BE49-F238E27FC236}">
                      <a16:creationId xmlns:a16="http://schemas.microsoft.com/office/drawing/2014/main" id="{32D6565A-87AE-B832-5008-1058D6AF868B}"/>
                    </a:ext>
                  </a:extLst>
                </p:cNvPr>
                <p:cNvPicPr/>
                <p:nvPr/>
              </p:nvPicPr>
              <p:blipFill>
                <a:blip r:embed="rId258"/>
                <a:stretch>
                  <a:fillRect/>
                </a:stretch>
              </p:blipFill>
              <p:spPr>
                <a:xfrm>
                  <a:off x="9485247" y="171262"/>
                  <a:ext cx="141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3" name="Freihand 182">
                  <a:extLst>
                    <a:ext uri="{FF2B5EF4-FFF2-40B4-BE49-F238E27FC236}">
                      <a16:creationId xmlns:a16="http://schemas.microsoft.com/office/drawing/2014/main" id="{C2624B41-55E2-B3D8-BBB7-F33A116B91C1}"/>
                    </a:ext>
                  </a:extLst>
                </p14:cNvPr>
                <p14:cNvContentPartPr/>
                <p14:nvPr/>
              </p14:nvContentPartPr>
              <p14:xfrm>
                <a:off x="9406407" y="96382"/>
                <a:ext cx="15840" cy="4320"/>
              </p14:xfrm>
            </p:contentPart>
          </mc:Choice>
          <mc:Fallback>
            <p:pic>
              <p:nvPicPr>
                <p:cNvPr id="183" name="Freihand 182">
                  <a:extLst>
                    <a:ext uri="{FF2B5EF4-FFF2-40B4-BE49-F238E27FC236}">
                      <a16:creationId xmlns:a16="http://schemas.microsoft.com/office/drawing/2014/main" id="{C2624B41-55E2-B3D8-BBB7-F33A116B91C1}"/>
                    </a:ext>
                  </a:extLst>
                </p:cNvPr>
                <p:cNvPicPr/>
                <p:nvPr/>
              </p:nvPicPr>
              <p:blipFill>
                <a:blip r:embed="rId260"/>
                <a:stretch>
                  <a:fillRect/>
                </a:stretch>
              </p:blipFill>
              <p:spPr>
                <a:xfrm>
                  <a:off x="9397767" y="87742"/>
                  <a:ext cx="33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Freihand 183">
                  <a:extLst>
                    <a:ext uri="{FF2B5EF4-FFF2-40B4-BE49-F238E27FC236}">
                      <a16:creationId xmlns:a16="http://schemas.microsoft.com/office/drawing/2014/main" id="{0603F686-F7F3-F408-36CC-49425B8FB36E}"/>
                    </a:ext>
                  </a:extLst>
                </p14:cNvPr>
                <p14:cNvContentPartPr/>
                <p14:nvPr/>
              </p14:nvContentPartPr>
              <p14:xfrm>
                <a:off x="9698727" y="190342"/>
                <a:ext cx="222120" cy="79560"/>
              </p14:xfrm>
            </p:contentPart>
          </mc:Choice>
          <mc:Fallback>
            <p:pic>
              <p:nvPicPr>
                <p:cNvPr id="184" name="Freihand 183">
                  <a:extLst>
                    <a:ext uri="{FF2B5EF4-FFF2-40B4-BE49-F238E27FC236}">
                      <a16:creationId xmlns:a16="http://schemas.microsoft.com/office/drawing/2014/main" id="{0603F686-F7F3-F408-36CC-49425B8FB36E}"/>
                    </a:ext>
                  </a:extLst>
                </p:cNvPr>
                <p:cNvPicPr/>
                <p:nvPr/>
              </p:nvPicPr>
              <p:blipFill>
                <a:blip r:embed="rId262"/>
                <a:stretch>
                  <a:fillRect/>
                </a:stretch>
              </p:blipFill>
              <p:spPr>
                <a:xfrm>
                  <a:off x="9690087" y="181342"/>
                  <a:ext cx="239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5" name="Freihand 184">
                  <a:extLst>
                    <a:ext uri="{FF2B5EF4-FFF2-40B4-BE49-F238E27FC236}">
                      <a16:creationId xmlns:a16="http://schemas.microsoft.com/office/drawing/2014/main" id="{EC2ACB8C-9095-A036-9DFE-3EDF1C16A457}"/>
                    </a:ext>
                  </a:extLst>
                </p14:cNvPr>
                <p14:cNvContentPartPr/>
                <p14:nvPr/>
              </p14:nvContentPartPr>
              <p14:xfrm>
                <a:off x="10178607" y="146422"/>
                <a:ext cx="389880" cy="113760"/>
              </p14:xfrm>
            </p:contentPart>
          </mc:Choice>
          <mc:Fallback>
            <p:pic>
              <p:nvPicPr>
                <p:cNvPr id="185" name="Freihand 184">
                  <a:extLst>
                    <a:ext uri="{FF2B5EF4-FFF2-40B4-BE49-F238E27FC236}">
                      <a16:creationId xmlns:a16="http://schemas.microsoft.com/office/drawing/2014/main" id="{EC2ACB8C-9095-A036-9DFE-3EDF1C16A457}"/>
                    </a:ext>
                  </a:extLst>
                </p:cNvPr>
                <p:cNvPicPr/>
                <p:nvPr/>
              </p:nvPicPr>
              <p:blipFill>
                <a:blip r:embed="rId264"/>
                <a:stretch>
                  <a:fillRect/>
                </a:stretch>
              </p:blipFill>
              <p:spPr>
                <a:xfrm>
                  <a:off x="10169607" y="137782"/>
                  <a:ext cx="407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6" name="Freihand 185">
                  <a:extLst>
                    <a:ext uri="{FF2B5EF4-FFF2-40B4-BE49-F238E27FC236}">
                      <a16:creationId xmlns:a16="http://schemas.microsoft.com/office/drawing/2014/main" id="{48B072C3-0B71-49BB-2F43-B568A621A019}"/>
                    </a:ext>
                  </a:extLst>
                </p14:cNvPr>
                <p14:cNvContentPartPr/>
                <p14:nvPr/>
              </p14:nvContentPartPr>
              <p14:xfrm>
                <a:off x="10506567" y="75862"/>
                <a:ext cx="32400" cy="10080"/>
              </p14:xfrm>
            </p:contentPart>
          </mc:Choice>
          <mc:Fallback>
            <p:pic>
              <p:nvPicPr>
                <p:cNvPr id="186" name="Freihand 185">
                  <a:extLst>
                    <a:ext uri="{FF2B5EF4-FFF2-40B4-BE49-F238E27FC236}">
                      <a16:creationId xmlns:a16="http://schemas.microsoft.com/office/drawing/2014/main" id="{48B072C3-0B71-49BB-2F43-B568A621A019}"/>
                    </a:ext>
                  </a:extLst>
                </p:cNvPr>
                <p:cNvPicPr/>
                <p:nvPr/>
              </p:nvPicPr>
              <p:blipFill>
                <a:blip r:embed="rId266"/>
                <a:stretch>
                  <a:fillRect/>
                </a:stretch>
              </p:blipFill>
              <p:spPr>
                <a:xfrm>
                  <a:off x="10497927" y="67222"/>
                  <a:ext cx="50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7" name="Freihand 186">
                  <a:extLst>
                    <a:ext uri="{FF2B5EF4-FFF2-40B4-BE49-F238E27FC236}">
                      <a16:creationId xmlns:a16="http://schemas.microsoft.com/office/drawing/2014/main" id="{C3D8F8D4-B35C-35C2-EE77-A01D9240A83D}"/>
                    </a:ext>
                  </a:extLst>
                </p14:cNvPr>
                <p14:cNvContentPartPr/>
                <p14:nvPr/>
              </p14:nvContentPartPr>
              <p14:xfrm>
                <a:off x="10696287" y="64702"/>
                <a:ext cx="237600" cy="212760"/>
              </p14:xfrm>
            </p:contentPart>
          </mc:Choice>
          <mc:Fallback>
            <p:pic>
              <p:nvPicPr>
                <p:cNvPr id="187" name="Freihand 186">
                  <a:extLst>
                    <a:ext uri="{FF2B5EF4-FFF2-40B4-BE49-F238E27FC236}">
                      <a16:creationId xmlns:a16="http://schemas.microsoft.com/office/drawing/2014/main" id="{C3D8F8D4-B35C-35C2-EE77-A01D9240A83D}"/>
                    </a:ext>
                  </a:extLst>
                </p:cNvPr>
                <p:cNvPicPr/>
                <p:nvPr/>
              </p:nvPicPr>
              <p:blipFill>
                <a:blip r:embed="rId268"/>
                <a:stretch>
                  <a:fillRect/>
                </a:stretch>
              </p:blipFill>
              <p:spPr>
                <a:xfrm>
                  <a:off x="10687287" y="55702"/>
                  <a:ext cx="2552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8" name="Freihand 187">
                  <a:extLst>
                    <a:ext uri="{FF2B5EF4-FFF2-40B4-BE49-F238E27FC236}">
                      <a16:creationId xmlns:a16="http://schemas.microsoft.com/office/drawing/2014/main" id="{AB24D7E9-A1DF-8D9F-F7BE-730D8FFF8322}"/>
                    </a:ext>
                  </a:extLst>
                </p14:cNvPr>
                <p14:cNvContentPartPr/>
                <p14:nvPr/>
              </p14:nvContentPartPr>
              <p14:xfrm>
                <a:off x="10955127" y="165502"/>
                <a:ext cx="77400" cy="71640"/>
              </p14:xfrm>
            </p:contentPart>
          </mc:Choice>
          <mc:Fallback>
            <p:pic>
              <p:nvPicPr>
                <p:cNvPr id="188" name="Freihand 187">
                  <a:extLst>
                    <a:ext uri="{FF2B5EF4-FFF2-40B4-BE49-F238E27FC236}">
                      <a16:creationId xmlns:a16="http://schemas.microsoft.com/office/drawing/2014/main" id="{AB24D7E9-A1DF-8D9F-F7BE-730D8FFF8322}"/>
                    </a:ext>
                  </a:extLst>
                </p:cNvPr>
                <p:cNvPicPr/>
                <p:nvPr/>
              </p:nvPicPr>
              <p:blipFill>
                <a:blip r:embed="rId270"/>
                <a:stretch>
                  <a:fillRect/>
                </a:stretch>
              </p:blipFill>
              <p:spPr>
                <a:xfrm>
                  <a:off x="10946127" y="156862"/>
                  <a:ext cx="95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9" name="Freihand 188">
                  <a:extLst>
                    <a:ext uri="{FF2B5EF4-FFF2-40B4-BE49-F238E27FC236}">
                      <a16:creationId xmlns:a16="http://schemas.microsoft.com/office/drawing/2014/main" id="{70DE902B-70FD-2725-9B8F-9AB84812CA8A}"/>
                    </a:ext>
                  </a:extLst>
                </p14:cNvPr>
                <p14:cNvContentPartPr/>
                <p14:nvPr/>
              </p14:nvContentPartPr>
              <p14:xfrm>
                <a:off x="10717887" y="117982"/>
                <a:ext cx="129600" cy="173520"/>
              </p14:xfrm>
            </p:contentPart>
          </mc:Choice>
          <mc:Fallback>
            <p:pic>
              <p:nvPicPr>
                <p:cNvPr id="189" name="Freihand 188">
                  <a:extLst>
                    <a:ext uri="{FF2B5EF4-FFF2-40B4-BE49-F238E27FC236}">
                      <a16:creationId xmlns:a16="http://schemas.microsoft.com/office/drawing/2014/main" id="{70DE902B-70FD-2725-9B8F-9AB84812CA8A}"/>
                    </a:ext>
                  </a:extLst>
                </p:cNvPr>
                <p:cNvPicPr/>
                <p:nvPr/>
              </p:nvPicPr>
              <p:blipFill>
                <a:blip r:embed="rId272"/>
                <a:stretch>
                  <a:fillRect/>
                </a:stretch>
              </p:blipFill>
              <p:spPr>
                <a:xfrm>
                  <a:off x="10709247" y="108982"/>
                  <a:ext cx="147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0" name="Freihand 189">
                  <a:extLst>
                    <a:ext uri="{FF2B5EF4-FFF2-40B4-BE49-F238E27FC236}">
                      <a16:creationId xmlns:a16="http://schemas.microsoft.com/office/drawing/2014/main" id="{089C98FB-8003-01D8-C9C4-EF3BB127F009}"/>
                    </a:ext>
                  </a:extLst>
                </p14:cNvPr>
                <p14:cNvContentPartPr/>
                <p14:nvPr/>
              </p14:nvContentPartPr>
              <p14:xfrm>
                <a:off x="10953327" y="169102"/>
                <a:ext cx="483120" cy="319320"/>
              </p14:xfrm>
            </p:contentPart>
          </mc:Choice>
          <mc:Fallback>
            <p:pic>
              <p:nvPicPr>
                <p:cNvPr id="190" name="Freihand 189">
                  <a:extLst>
                    <a:ext uri="{FF2B5EF4-FFF2-40B4-BE49-F238E27FC236}">
                      <a16:creationId xmlns:a16="http://schemas.microsoft.com/office/drawing/2014/main" id="{089C98FB-8003-01D8-C9C4-EF3BB127F009}"/>
                    </a:ext>
                  </a:extLst>
                </p:cNvPr>
                <p:cNvPicPr/>
                <p:nvPr/>
              </p:nvPicPr>
              <p:blipFill>
                <a:blip r:embed="rId274"/>
                <a:stretch>
                  <a:fillRect/>
                </a:stretch>
              </p:blipFill>
              <p:spPr>
                <a:xfrm>
                  <a:off x="10944327" y="160102"/>
                  <a:ext cx="500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1" name="Freihand 190">
                  <a:extLst>
                    <a:ext uri="{FF2B5EF4-FFF2-40B4-BE49-F238E27FC236}">
                      <a16:creationId xmlns:a16="http://schemas.microsoft.com/office/drawing/2014/main" id="{030C1255-EE40-E44E-BF01-89296381DF06}"/>
                    </a:ext>
                  </a:extLst>
                </p14:cNvPr>
                <p14:cNvContentPartPr/>
                <p14:nvPr/>
              </p14:nvContentPartPr>
              <p14:xfrm>
                <a:off x="11476767" y="179182"/>
                <a:ext cx="111600" cy="79560"/>
              </p14:xfrm>
            </p:contentPart>
          </mc:Choice>
          <mc:Fallback>
            <p:pic>
              <p:nvPicPr>
                <p:cNvPr id="191" name="Freihand 190">
                  <a:extLst>
                    <a:ext uri="{FF2B5EF4-FFF2-40B4-BE49-F238E27FC236}">
                      <a16:creationId xmlns:a16="http://schemas.microsoft.com/office/drawing/2014/main" id="{030C1255-EE40-E44E-BF01-89296381DF06}"/>
                    </a:ext>
                  </a:extLst>
                </p:cNvPr>
                <p:cNvPicPr/>
                <p:nvPr/>
              </p:nvPicPr>
              <p:blipFill>
                <a:blip r:embed="rId276"/>
                <a:stretch>
                  <a:fillRect/>
                </a:stretch>
              </p:blipFill>
              <p:spPr>
                <a:xfrm>
                  <a:off x="11467767" y="170182"/>
                  <a:ext cx="129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2" name="Freihand 191">
                  <a:extLst>
                    <a:ext uri="{FF2B5EF4-FFF2-40B4-BE49-F238E27FC236}">
                      <a16:creationId xmlns:a16="http://schemas.microsoft.com/office/drawing/2014/main" id="{36A953D4-0722-13B5-3528-F6FE675A1EC9}"/>
                    </a:ext>
                  </a:extLst>
                </p14:cNvPr>
                <p14:cNvContentPartPr/>
                <p14:nvPr/>
              </p14:nvContentPartPr>
              <p14:xfrm>
                <a:off x="11639127" y="57862"/>
                <a:ext cx="270360" cy="195480"/>
              </p14:xfrm>
            </p:contentPart>
          </mc:Choice>
          <mc:Fallback>
            <p:pic>
              <p:nvPicPr>
                <p:cNvPr id="192" name="Freihand 191">
                  <a:extLst>
                    <a:ext uri="{FF2B5EF4-FFF2-40B4-BE49-F238E27FC236}">
                      <a16:creationId xmlns:a16="http://schemas.microsoft.com/office/drawing/2014/main" id="{36A953D4-0722-13B5-3528-F6FE675A1EC9}"/>
                    </a:ext>
                  </a:extLst>
                </p:cNvPr>
                <p:cNvPicPr/>
                <p:nvPr/>
              </p:nvPicPr>
              <p:blipFill>
                <a:blip r:embed="rId278"/>
                <a:stretch>
                  <a:fillRect/>
                </a:stretch>
              </p:blipFill>
              <p:spPr>
                <a:xfrm>
                  <a:off x="11630487" y="48862"/>
                  <a:ext cx="288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3" name="Freihand 192">
                  <a:extLst>
                    <a:ext uri="{FF2B5EF4-FFF2-40B4-BE49-F238E27FC236}">
                      <a16:creationId xmlns:a16="http://schemas.microsoft.com/office/drawing/2014/main" id="{F5C62EEE-7E12-E174-1C62-B2E4AECA778A}"/>
                    </a:ext>
                  </a:extLst>
                </p14:cNvPr>
                <p14:cNvContentPartPr/>
                <p14:nvPr/>
              </p14:nvContentPartPr>
              <p14:xfrm>
                <a:off x="11836407" y="81622"/>
                <a:ext cx="25200" cy="7920"/>
              </p14:xfrm>
            </p:contentPart>
          </mc:Choice>
          <mc:Fallback>
            <p:pic>
              <p:nvPicPr>
                <p:cNvPr id="193" name="Freihand 192">
                  <a:extLst>
                    <a:ext uri="{FF2B5EF4-FFF2-40B4-BE49-F238E27FC236}">
                      <a16:creationId xmlns:a16="http://schemas.microsoft.com/office/drawing/2014/main" id="{F5C62EEE-7E12-E174-1C62-B2E4AECA778A}"/>
                    </a:ext>
                  </a:extLst>
                </p:cNvPr>
                <p:cNvPicPr/>
                <p:nvPr/>
              </p:nvPicPr>
              <p:blipFill>
                <a:blip r:embed="rId280"/>
                <a:stretch>
                  <a:fillRect/>
                </a:stretch>
              </p:blipFill>
              <p:spPr>
                <a:xfrm>
                  <a:off x="11827407" y="72622"/>
                  <a:ext cx="42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4" name="Freihand 193">
                  <a:extLst>
                    <a:ext uri="{FF2B5EF4-FFF2-40B4-BE49-F238E27FC236}">
                      <a16:creationId xmlns:a16="http://schemas.microsoft.com/office/drawing/2014/main" id="{082CA283-2B00-5991-9422-AEF451C133A2}"/>
                    </a:ext>
                  </a:extLst>
                </p14:cNvPr>
                <p14:cNvContentPartPr/>
                <p14:nvPr/>
              </p14:nvContentPartPr>
              <p14:xfrm>
                <a:off x="11928207" y="150022"/>
                <a:ext cx="235080" cy="166320"/>
              </p14:xfrm>
            </p:contentPart>
          </mc:Choice>
          <mc:Fallback>
            <p:pic>
              <p:nvPicPr>
                <p:cNvPr id="194" name="Freihand 193">
                  <a:extLst>
                    <a:ext uri="{FF2B5EF4-FFF2-40B4-BE49-F238E27FC236}">
                      <a16:creationId xmlns:a16="http://schemas.microsoft.com/office/drawing/2014/main" id="{082CA283-2B00-5991-9422-AEF451C133A2}"/>
                    </a:ext>
                  </a:extLst>
                </p:cNvPr>
                <p:cNvPicPr/>
                <p:nvPr/>
              </p:nvPicPr>
              <p:blipFill>
                <a:blip r:embed="rId282"/>
                <a:stretch>
                  <a:fillRect/>
                </a:stretch>
              </p:blipFill>
              <p:spPr>
                <a:xfrm>
                  <a:off x="11919567" y="141022"/>
                  <a:ext cx="252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7" name="Freihand 196">
                  <a:extLst>
                    <a:ext uri="{FF2B5EF4-FFF2-40B4-BE49-F238E27FC236}">
                      <a16:creationId xmlns:a16="http://schemas.microsoft.com/office/drawing/2014/main" id="{A5A1564F-BC8A-94AB-8679-58F53F3FC2F1}"/>
                    </a:ext>
                  </a:extLst>
                </p14:cNvPr>
                <p14:cNvContentPartPr/>
                <p14:nvPr/>
              </p14:nvContentPartPr>
              <p14:xfrm>
                <a:off x="8059287" y="505702"/>
                <a:ext cx="199080" cy="219240"/>
              </p14:xfrm>
            </p:contentPart>
          </mc:Choice>
          <mc:Fallback>
            <p:pic>
              <p:nvPicPr>
                <p:cNvPr id="197" name="Freihand 196">
                  <a:extLst>
                    <a:ext uri="{FF2B5EF4-FFF2-40B4-BE49-F238E27FC236}">
                      <a16:creationId xmlns:a16="http://schemas.microsoft.com/office/drawing/2014/main" id="{A5A1564F-BC8A-94AB-8679-58F53F3FC2F1}"/>
                    </a:ext>
                  </a:extLst>
                </p:cNvPr>
                <p:cNvPicPr/>
                <p:nvPr/>
              </p:nvPicPr>
              <p:blipFill>
                <a:blip r:embed="rId284"/>
                <a:stretch>
                  <a:fillRect/>
                </a:stretch>
              </p:blipFill>
              <p:spPr>
                <a:xfrm>
                  <a:off x="8050287" y="496702"/>
                  <a:ext cx="216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8" name="Freihand 197">
                  <a:extLst>
                    <a:ext uri="{FF2B5EF4-FFF2-40B4-BE49-F238E27FC236}">
                      <a16:creationId xmlns:a16="http://schemas.microsoft.com/office/drawing/2014/main" id="{7ABE2D97-717A-898D-2CCF-45CF888CEC4F}"/>
                    </a:ext>
                  </a:extLst>
                </p14:cNvPr>
                <p14:cNvContentPartPr/>
                <p14:nvPr/>
              </p14:nvContentPartPr>
              <p14:xfrm>
                <a:off x="8297607" y="557902"/>
                <a:ext cx="79200" cy="154800"/>
              </p14:xfrm>
            </p:contentPart>
          </mc:Choice>
          <mc:Fallback>
            <p:pic>
              <p:nvPicPr>
                <p:cNvPr id="198" name="Freihand 197">
                  <a:extLst>
                    <a:ext uri="{FF2B5EF4-FFF2-40B4-BE49-F238E27FC236}">
                      <a16:creationId xmlns:a16="http://schemas.microsoft.com/office/drawing/2014/main" id="{7ABE2D97-717A-898D-2CCF-45CF888CEC4F}"/>
                    </a:ext>
                  </a:extLst>
                </p:cNvPr>
                <p:cNvPicPr/>
                <p:nvPr/>
              </p:nvPicPr>
              <p:blipFill>
                <a:blip r:embed="rId286"/>
                <a:stretch>
                  <a:fillRect/>
                </a:stretch>
              </p:blipFill>
              <p:spPr>
                <a:xfrm>
                  <a:off x="8288607" y="548902"/>
                  <a:ext cx="96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9" name="Freihand 198">
                  <a:extLst>
                    <a:ext uri="{FF2B5EF4-FFF2-40B4-BE49-F238E27FC236}">
                      <a16:creationId xmlns:a16="http://schemas.microsoft.com/office/drawing/2014/main" id="{A602F2E6-4A72-0C8B-BA57-E42CFB157C83}"/>
                    </a:ext>
                  </a:extLst>
                </p14:cNvPr>
                <p14:cNvContentPartPr/>
                <p14:nvPr/>
              </p14:nvContentPartPr>
              <p14:xfrm>
                <a:off x="8348007" y="523342"/>
                <a:ext cx="246960" cy="287280"/>
              </p14:xfrm>
            </p:contentPart>
          </mc:Choice>
          <mc:Fallback>
            <p:pic>
              <p:nvPicPr>
                <p:cNvPr id="199" name="Freihand 198">
                  <a:extLst>
                    <a:ext uri="{FF2B5EF4-FFF2-40B4-BE49-F238E27FC236}">
                      <a16:creationId xmlns:a16="http://schemas.microsoft.com/office/drawing/2014/main" id="{A602F2E6-4A72-0C8B-BA57-E42CFB157C83}"/>
                    </a:ext>
                  </a:extLst>
                </p:cNvPr>
                <p:cNvPicPr/>
                <p:nvPr/>
              </p:nvPicPr>
              <p:blipFill>
                <a:blip r:embed="rId288"/>
                <a:stretch>
                  <a:fillRect/>
                </a:stretch>
              </p:blipFill>
              <p:spPr>
                <a:xfrm>
                  <a:off x="8339367" y="514702"/>
                  <a:ext cx="2646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0" name="Freihand 199">
                  <a:extLst>
                    <a:ext uri="{FF2B5EF4-FFF2-40B4-BE49-F238E27FC236}">
                      <a16:creationId xmlns:a16="http://schemas.microsoft.com/office/drawing/2014/main" id="{AB50B95D-6B0C-C833-4A80-EC378429B9B7}"/>
                    </a:ext>
                  </a:extLst>
                </p14:cNvPr>
                <p14:cNvContentPartPr/>
                <p14:nvPr/>
              </p14:nvContentPartPr>
              <p14:xfrm>
                <a:off x="8724567" y="554302"/>
                <a:ext cx="300600" cy="159840"/>
              </p14:xfrm>
            </p:contentPart>
          </mc:Choice>
          <mc:Fallback>
            <p:pic>
              <p:nvPicPr>
                <p:cNvPr id="200" name="Freihand 199">
                  <a:extLst>
                    <a:ext uri="{FF2B5EF4-FFF2-40B4-BE49-F238E27FC236}">
                      <a16:creationId xmlns:a16="http://schemas.microsoft.com/office/drawing/2014/main" id="{AB50B95D-6B0C-C833-4A80-EC378429B9B7}"/>
                    </a:ext>
                  </a:extLst>
                </p:cNvPr>
                <p:cNvPicPr/>
                <p:nvPr/>
              </p:nvPicPr>
              <p:blipFill>
                <a:blip r:embed="rId290"/>
                <a:stretch>
                  <a:fillRect/>
                </a:stretch>
              </p:blipFill>
              <p:spPr>
                <a:xfrm>
                  <a:off x="8715567" y="545302"/>
                  <a:ext cx="318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2" name="Freihand 201">
                  <a:extLst>
                    <a:ext uri="{FF2B5EF4-FFF2-40B4-BE49-F238E27FC236}">
                      <a16:creationId xmlns:a16="http://schemas.microsoft.com/office/drawing/2014/main" id="{D20930FC-DE25-D312-6E5B-16F0FE600F28}"/>
                    </a:ext>
                  </a:extLst>
                </p14:cNvPr>
                <p14:cNvContentPartPr/>
                <p14:nvPr/>
              </p14:nvContentPartPr>
              <p14:xfrm>
                <a:off x="9052887" y="500662"/>
                <a:ext cx="239400" cy="204840"/>
              </p14:xfrm>
            </p:contentPart>
          </mc:Choice>
          <mc:Fallback>
            <p:pic>
              <p:nvPicPr>
                <p:cNvPr id="202" name="Freihand 201">
                  <a:extLst>
                    <a:ext uri="{FF2B5EF4-FFF2-40B4-BE49-F238E27FC236}">
                      <a16:creationId xmlns:a16="http://schemas.microsoft.com/office/drawing/2014/main" id="{D20930FC-DE25-D312-6E5B-16F0FE600F28}"/>
                    </a:ext>
                  </a:extLst>
                </p:cNvPr>
                <p:cNvPicPr/>
                <p:nvPr/>
              </p:nvPicPr>
              <p:blipFill>
                <a:blip r:embed="rId292"/>
                <a:stretch>
                  <a:fillRect/>
                </a:stretch>
              </p:blipFill>
              <p:spPr>
                <a:xfrm>
                  <a:off x="9043887" y="491662"/>
                  <a:ext cx="257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3" name="Freihand 202">
                  <a:extLst>
                    <a:ext uri="{FF2B5EF4-FFF2-40B4-BE49-F238E27FC236}">
                      <a16:creationId xmlns:a16="http://schemas.microsoft.com/office/drawing/2014/main" id="{EB0C467F-F8F7-FDC1-8FFA-EA1141151EDE}"/>
                    </a:ext>
                  </a:extLst>
                </p14:cNvPr>
                <p14:cNvContentPartPr/>
                <p14:nvPr/>
              </p14:nvContentPartPr>
              <p14:xfrm>
                <a:off x="9455007" y="483382"/>
                <a:ext cx="171000" cy="184320"/>
              </p14:xfrm>
            </p:contentPart>
          </mc:Choice>
          <mc:Fallback>
            <p:pic>
              <p:nvPicPr>
                <p:cNvPr id="203" name="Freihand 202">
                  <a:extLst>
                    <a:ext uri="{FF2B5EF4-FFF2-40B4-BE49-F238E27FC236}">
                      <a16:creationId xmlns:a16="http://schemas.microsoft.com/office/drawing/2014/main" id="{EB0C467F-F8F7-FDC1-8FFA-EA1141151EDE}"/>
                    </a:ext>
                  </a:extLst>
                </p:cNvPr>
                <p:cNvPicPr/>
                <p:nvPr/>
              </p:nvPicPr>
              <p:blipFill>
                <a:blip r:embed="rId294"/>
                <a:stretch>
                  <a:fillRect/>
                </a:stretch>
              </p:blipFill>
              <p:spPr>
                <a:xfrm>
                  <a:off x="9446007" y="474742"/>
                  <a:ext cx="188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4" name="Freihand 203">
                  <a:extLst>
                    <a:ext uri="{FF2B5EF4-FFF2-40B4-BE49-F238E27FC236}">
                      <a16:creationId xmlns:a16="http://schemas.microsoft.com/office/drawing/2014/main" id="{CA622EEA-CED2-87E4-EC75-1F4B92D56532}"/>
                    </a:ext>
                  </a:extLst>
                </p14:cNvPr>
                <p14:cNvContentPartPr/>
                <p14:nvPr/>
              </p14:nvContentPartPr>
              <p14:xfrm>
                <a:off x="9672087" y="542782"/>
                <a:ext cx="279000" cy="101160"/>
              </p14:xfrm>
            </p:contentPart>
          </mc:Choice>
          <mc:Fallback>
            <p:pic>
              <p:nvPicPr>
                <p:cNvPr id="204" name="Freihand 203">
                  <a:extLst>
                    <a:ext uri="{FF2B5EF4-FFF2-40B4-BE49-F238E27FC236}">
                      <a16:creationId xmlns:a16="http://schemas.microsoft.com/office/drawing/2014/main" id="{CA622EEA-CED2-87E4-EC75-1F4B92D56532}"/>
                    </a:ext>
                  </a:extLst>
                </p:cNvPr>
                <p:cNvPicPr/>
                <p:nvPr/>
              </p:nvPicPr>
              <p:blipFill>
                <a:blip r:embed="rId296"/>
                <a:stretch>
                  <a:fillRect/>
                </a:stretch>
              </p:blipFill>
              <p:spPr>
                <a:xfrm>
                  <a:off x="9663447" y="533782"/>
                  <a:ext cx="296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5" name="Freihand 204">
                  <a:extLst>
                    <a:ext uri="{FF2B5EF4-FFF2-40B4-BE49-F238E27FC236}">
                      <a16:creationId xmlns:a16="http://schemas.microsoft.com/office/drawing/2014/main" id="{F4C3333E-2DA3-0515-BA61-460FF2A79F01}"/>
                    </a:ext>
                  </a:extLst>
                </p14:cNvPr>
                <p14:cNvContentPartPr/>
                <p14:nvPr/>
              </p14:nvContentPartPr>
              <p14:xfrm>
                <a:off x="10115247" y="565462"/>
                <a:ext cx="316800" cy="282600"/>
              </p14:xfrm>
            </p:contentPart>
          </mc:Choice>
          <mc:Fallback>
            <p:pic>
              <p:nvPicPr>
                <p:cNvPr id="205" name="Freihand 204">
                  <a:extLst>
                    <a:ext uri="{FF2B5EF4-FFF2-40B4-BE49-F238E27FC236}">
                      <a16:creationId xmlns:a16="http://schemas.microsoft.com/office/drawing/2014/main" id="{F4C3333E-2DA3-0515-BA61-460FF2A79F01}"/>
                    </a:ext>
                  </a:extLst>
                </p:cNvPr>
                <p:cNvPicPr/>
                <p:nvPr/>
              </p:nvPicPr>
              <p:blipFill>
                <a:blip r:embed="rId298"/>
                <a:stretch>
                  <a:fillRect/>
                </a:stretch>
              </p:blipFill>
              <p:spPr>
                <a:xfrm>
                  <a:off x="10106607" y="556822"/>
                  <a:ext cx="3344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6" name="Freihand 205">
                  <a:extLst>
                    <a:ext uri="{FF2B5EF4-FFF2-40B4-BE49-F238E27FC236}">
                      <a16:creationId xmlns:a16="http://schemas.microsoft.com/office/drawing/2014/main" id="{3D5EDB3B-BFAE-F29C-BBDE-9767E11E5FB2}"/>
                    </a:ext>
                  </a:extLst>
                </p14:cNvPr>
                <p14:cNvContentPartPr/>
                <p14:nvPr/>
              </p14:nvContentPartPr>
              <p14:xfrm>
                <a:off x="10412607" y="555382"/>
                <a:ext cx="207000" cy="246240"/>
              </p14:xfrm>
            </p:contentPart>
          </mc:Choice>
          <mc:Fallback>
            <p:pic>
              <p:nvPicPr>
                <p:cNvPr id="206" name="Freihand 205">
                  <a:extLst>
                    <a:ext uri="{FF2B5EF4-FFF2-40B4-BE49-F238E27FC236}">
                      <a16:creationId xmlns:a16="http://schemas.microsoft.com/office/drawing/2014/main" id="{3D5EDB3B-BFAE-F29C-BBDE-9767E11E5FB2}"/>
                    </a:ext>
                  </a:extLst>
                </p:cNvPr>
                <p:cNvPicPr/>
                <p:nvPr/>
              </p:nvPicPr>
              <p:blipFill>
                <a:blip r:embed="rId300"/>
                <a:stretch>
                  <a:fillRect/>
                </a:stretch>
              </p:blipFill>
              <p:spPr>
                <a:xfrm>
                  <a:off x="10403967" y="546382"/>
                  <a:ext cx="224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7" name="Freihand 206">
                  <a:extLst>
                    <a:ext uri="{FF2B5EF4-FFF2-40B4-BE49-F238E27FC236}">
                      <a16:creationId xmlns:a16="http://schemas.microsoft.com/office/drawing/2014/main" id="{CAACDE73-1A09-BEDC-902E-666FF3D534C2}"/>
                    </a:ext>
                  </a:extLst>
                </p14:cNvPr>
                <p14:cNvContentPartPr/>
                <p14:nvPr/>
              </p14:nvContentPartPr>
              <p14:xfrm>
                <a:off x="10684767" y="510382"/>
                <a:ext cx="123120" cy="180000"/>
              </p14:xfrm>
            </p:contentPart>
          </mc:Choice>
          <mc:Fallback>
            <p:pic>
              <p:nvPicPr>
                <p:cNvPr id="207" name="Freihand 206">
                  <a:extLst>
                    <a:ext uri="{FF2B5EF4-FFF2-40B4-BE49-F238E27FC236}">
                      <a16:creationId xmlns:a16="http://schemas.microsoft.com/office/drawing/2014/main" id="{CAACDE73-1A09-BEDC-902E-666FF3D534C2}"/>
                    </a:ext>
                  </a:extLst>
                </p:cNvPr>
                <p:cNvPicPr/>
                <p:nvPr/>
              </p:nvPicPr>
              <p:blipFill>
                <a:blip r:embed="rId302"/>
                <a:stretch>
                  <a:fillRect/>
                </a:stretch>
              </p:blipFill>
              <p:spPr>
                <a:xfrm>
                  <a:off x="10676127" y="501382"/>
                  <a:ext cx="140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8" name="Freihand 207">
                  <a:extLst>
                    <a:ext uri="{FF2B5EF4-FFF2-40B4-BE49-F238E27FC236}">
                      <a16:creationId xmlns:a16="http://schemas.microsoft.com/office/drawing/2014/main" id="{FE3D4970-D08D-E76E-DED5-7E2D81F0D560}"/>
                    </a:ext>
                  </a:extLst>
                </p14:cNvPr>
                <p14:cNvContentPartPr/>
                <p14:nvPr/>
              </p14:nvContentPartPr>
              <p14:xfrm>
                <a:off x="10825887" y="555022"/>
                <a:ext cx="277200" cy="123840"/>
              </p14:xfrm>
            </p:contentPart>
          </mc:Choice>
          <mc:Fallback>
            <p:pic>
              <p:nvPicPr>
                <p:cNvPr id="208" name="Freihand 207">
                  <a:extLst>
                    <a:ext uri="{FF2B5EF4-FFF2-40B4-BE49-F238E27FC236}">
                      <a16:creationId xmlns:a16="http://schemas.microsoft.com/office/drawing/2014/main" id="{FE3D4970-D08D-E76E-DED5-7E2D81F0D560}"/>
                    </a:ext>
                  </a:extLst>
                </p:cNvPr>
                <p:cNvPicPr/>
                <p:nvPr/>
              </p:nvPicPr>
              <p:blipFill>
                <a:blip r:embed="rId304"/>
                <a:stretch>
                  <a:fillRect/>
                </a:stretch>
              </p:blipFill>
              <p:spPr>
                <a:xfrm>
                  <a:off x="10817247" y="546382"/>
                  <a:ext cx="294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9" name="Freihand 208">
                  <a:extLst>
                    <a:ext uri="{FF2B5EF4-FFF2-40B4-BE49-F238E27FC236}">
                      <a16:creationId xmlns:a16="http://schemas.microsoft.com/office/drawing/2014/main" id="{12BCD3B4-8EF1-4ADA-EC1A-8DFC4201D83A}"/>
                    </a:ext>
                  </a:extLst>
                </p14:cNvPr>
                <p14:cNvContentPartPr/>
                <p14:nvPr/>
              </p14:nvContentPartPr>
              <p14:xfrm>
                <a:off x="11196327" y="553942"/>
                <a:ext cx="254880" cy="106560"/>
              </p14:xfrm>
            </p:contentPart>
          </mc:Choice>
          <mc:Fallback>
            <p:pic>
              <p:nvPicPr>
                <p:cNvPr id="209" name="Freihand 208">
                  <a:extLst>
                    <a:ext uri="{FF2B5EF4-FFF2-40B4-BE49-F238E27FC236}">
                      <a16:creationId xmlns:a16="http://schemas.microsoft.com/office/drawing/2014/main" id="{12BCD3B4-8EF1-4ADA-EC1A-8DFC4201D83A}"/>
                    </a:ext>
                  </a:extLst>
                </p:cNvPr>
                <p:cNvPicPr/>
                <p:nvPr/>
              </p:nvPicPr>
              <p:blipFill>
                <a:blip r:embed="rId306"/>
                <a:stretch>
                  <a:fillRect/>
                </a:stretch>
              </p:blipFill>
              <p:spPr>
                <a:xfrm>
                  <a:off x="11187687" y="545302"/>
                  <a:ext cx="272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1" name="Freihand 210">
                  <a:extLst>
                    <a:ext uri="{FF2B5EF4-FFF2-40B4-BE49-F238E27FC236}">
                      <a16:creationId xmlns:a16="http://schemas.microsoft.com/office/drawing/2014/main" id="{CD699895-3D3E-85D1-0EC8-F100FEEF8130}"/>
                    </a:ext>
                  </a:extLst>
                </p14:cNvPr>
                <p14:cNvContentPartPr/>
                <p14:nvPr/>
              </p14:nvContentPartPr>
              <p14:xfrm>
                <a:off x="8475807" y="920782"/>
                <a:ext cx="268200" cy="211320"/>
              </p14:xfrm>
            </p:contentPart>
          </mc:Choice>
          <mc:Fallback>
            <p:pic>
              <p:nvPicPr>
                <p:cNvPr id="211" name="Freihand 210">
                  <a:extLst>
                    <a:ext uri="{FF2B5EF4-FFF2-40B4-BE49-F238E27FC236}">
                      <a16:creationId xmlns:a16="http://schemas.microsoft.com/office/drawing/2014/main" id="{CD699895-3D3E-85D1-0EC8-F100FEEF8130}"/>
                    </a:ext>
                  </a:extLst>
                </p:cNvPr>
                <p:cNvPicPr/>
                <p:nvPr/>
              </p:nvPicPr>
              <p:blipFill>
                <a:blip r:embed="rId308"/>
                <a:stretch>
                  <a:fillRect/>
                </a:stretch>
              </p:blipFill>
              <p:spPr>
                <a:xfrm>
                  <a:off x="8466807" y="912142"/>
                  <a:ext cx="285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2" name="Freihand 211">
                  <a:extLst>
                    <a:ext uri="{FF2B5EF4-FFF2-40B4-BE49-F238E27FC236}">
                      <a16:creationId xmlns:a16="http://schemas.microsoft.com/office/drawing/2014/main" id="{2B79A77B-CA0D-3972-E3B4-7A6C6B0C4775}"/>
                    </a:ext>
                  </a:extLst>
                </p14:cNvPr>
                <p14:cNvContentPartPr/>
                <p14:nvPr/>
              </p14:nvContentPartPr>
              <p14:xfrm>
                <a:off x="8770287" y="965782"/>
                <a:ext cx="151920" cy="158400"/>
              </p14:xfrm>
            </p:contentPart>
          </mc:Choice>
          <mc:Fallback>
            <p:pic>
              <p:nvPicPr>
                <p:cNvPr id="212" name="Freihand 211">
                  <a:extLst>
                    <a:ext uri="{FF2B5EF4-FFF2-40B4-BE49-F238E27FC236}">
                      <a16:creationId xmlns:a16="http://schemas.microsoft.com/office/drawing/2014/main" id="{2B79A77B-CA0D-3972-E3B4-7A6C6B0C4775}"/>
                    </a:ext>
                  </a:extLst>
                </p:cNvPr>
                <p:cNvPicPr/>
                <p:nvPr/>
              </p:nvPicPr>
              <p:blipFill>
                <a:blip r:embed="rId310"/>
                <a:stretch>
                  <a:fillRect/>
                </a:stretch>
              </p:blipFill>
              <p:spPr>
                <a:xfrm>
                  <a:off x="8761647" y="957142"/>
                  <a:ext cx="169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3" name="Freihand 212">
                  <a:extLst>
                    <a:ext uri="{FF2B5EF4-FFF2-40B4-BE49-F238E27FC236}">
                      <a16:creationId xmlns:a16="http://schemas.microsoft.com/office/drawing/2014/main" id="{D91E4CA4-75C8-080A-9E60-2FAD323527C6}"/>
                    </a:ext>
                  </a:extLst>
                </p14:cNvPr>
                <p14:cNvContentPartPr/>
                <p14:nvPr/>
              </p14:nvContentPartPr>
              <p14:xfrm>
                <a:off x="8941647" y="981622"/>
                <a:ext cx="157320" cy="155880"/>
              </p14:xfrm>
            </p:contentPart>
          </mc:Choice>
          <mc:Fallback>
            <p:pic>
              <p:nvPicPr>
                <p:cNvPr id="213" name="Freihand 212">
                  <a:extLst>
                    <a:ext uri="{FF2B5EF4-FFF2-40B4-BE49-F238E27FC236}">
                      <a16:creationId xmlns:a16="http://schemas.microsoft.com/office/drawing/2014/main" id="{D91E4CA4-75C8-080A-9E60-2FAD323527C6}"/>
                    </a:ext>
                  </a:extLst>
                </p:cNvPr>
                <p:cNvPicPr/>
                <p:nvPr/>
              </p:nvPicPr>
              <p:blipFill>
                <a:blip r:embed="rId312"/>
                <a:stretch>
                  <a:fillRect/>
                </a:stretch>
              </p:blipFill>
              <p:spPr>
                <a:xfrm>
                  <a:off x="8932647" y="972622"/>
                  <a:ext cx="174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4" name="Freihand 213">
                  <a:extLst>
                    <a:ext uri="{FF2B5EF4-FFF2-40B4-BE49-F238E27FC236}">
                      <a16:creationId xmlns:a16="http://schemas.microsoft.com/office/drawing/2014/main" id="{C047221F-0714-D52D-3C36-D90214F5CC59}"/>
                    </a:ext>
                  </a:extLst>
                </p14:cNvPr>
                <p14:cNvContentPartPr/>
                <p14:nvPr/>
              </p14:nvContentPartPr>
              <p14:xfrm>
                <a:off x="9147927" y="832942"/>
                <a:ext cx="409320" cy="266760"/>
              </p14:xfrm>
            </p:contentPart>
          </mc:Choice>
          <mc:Fallback>
            <p:pic>
              <p:nvPicPr>
                <p:cNvPr id="214" name="Freihand 213">
                  <a:extLst>
                    <a:ext uri="{FF2B5EF4-FFF2-40B4-BE49-F238E27FC236}">
                      <a16:creationId xmlns:a16="http://schemas.microsoft.com/office/drawing/2014/main" id="{C047221F-0714-D52D-3C36-D90214F5CC59}"/>
                    </a:ext>
                  </a:extLst>
                </p:cNvPr>
                <p:cNvPicPr/>
                <p:nvPr/>
              </p:nvPicPr>
              <p:blipFill>
                <a:blip r:embed="rId314"/>
                <a:stretch>
                  <a:fillRect/>
                </a:stretch>
              </p:blipFill>
              <p:spPr>
                <a:xfrm>
                  <a:off x="9138927" y="823942"/>
                  <a:ext cx="426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5" name="Freihand 214">
                  <a:extLst>
                    <a:ext uri="{FF2B5EF4-FFF2-40B4-BE49-F238E27FC236}">
                      <a16:creationId xmlns:a16="http://schemas.microsoft.com/office/drawing/2014/main" id="{F52764E3-9D95-FE06-A676-56A9F49957C0}"/>
                    </a:ext>
                  </a:extLst>
                </p14:cNvPr>
                <p14:cNvContentPartPr/>
                <p14:nvPr/>
              </p14:nvContentPartPr>
              <p14:xfrm>
                <a:off x="9621327" y="968302"/>
                <a:ext cx="248400" cy="95400"/>
              </p14:xfrm>
            </p:contentPart>
          </mc:Choice>
          <mc:Fallback>
            <p:pic>
              <p:nvPicPr>
                <p:cNvPr id="215" name="Freihand 214">
                  <a:extLst>
                    <a:ext uri="{FF2B5EF4-FFF2-40B4-BE49-F238E27FC236}">
                      <a16:creationId xmlns:a16="http://schemas.microsoft.com/office/drawing/2014/main" id="{F52764E3-9D95-FE06-A676-56A9F49957C0}"/>
                    </a:ext>
                  </a:extLst>
                </p:cNvPr>
                <p:cNvPicPr/>
                <p:nvPr/>
              </p:nvPicPr>
              <p:blipFill>
                <a:blip r:embed="rId316"/>
                <a:stretch>
                  <a:fillRect/>
                </a:stretch>
              </p:blipFill>
              <p:spPr>
                <a:xfrm>
                  <a:off x="9612327" y="959662"/>
                  <a:ext cx="266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6" name="Freihand 215">
                  <a:extLst>
                    <a:ext uri="{FF2B5EF4-FFF2-40B4-BE49-F238E27FC236}">
                      <a16:creationId xmlns:a16="http://schemas.microsoft.com/office/drawing/2014/main" id="{F3EF7832-8896-4A9D-A38E-B05C6AB35321}"/>
                    </a:ext>
                  </a:extLst>
                </p14:cNvPr>
                <p14:cNvContentPartPr/>
                <p14:nvPr/>
              </p14:nvContentPartPr>
              <p14:xfrm>
                <a:off x="10141887" y="925822"/>
                <a:ext cx="210240" cy="170640"/>
              </p14:xfrm>
            </p:contentPart>
          </mc:Choice>
          <mc:Fallback>
            <p:pic>
              <p:nvPicPr>
                <p:cNvPr id="216" name="Freihand 215">
                  <a:extLst>
                    <a:ext uri="{FF2B5EF4-FFF2-40B4-BE49-F238E27FC236}">
                      <a16:creationId xmlns:a16="http://schemas.microsoft.com/office/drawing/2014/main" id="{F3EF7832-8896-4A9D-A38E-B05C6AB35321}"/>
                    </a:ext>
                  </a:extLst>
                </p:cNvPr>
                <p:cNvPicPr/>
                <p:nvPr/>
              </p:nvPicPr>
              <p:blipFill>
                <a:blip r:embed="rId318"/>
                <a:stretch>
                  <a:fillRect/>
                </a:stretch>
              </p:blipFill>
              <p:spPr>
                <a:xfrm>
                  <a:off x="10133247" y="916822"/>
                  <a:ext cx="227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7" name="Freihand 216">
                  <a:extLst>
                    <a:ext uri="{FF2B5EF4-FFF2-40B4-BE49-F238E27FC236}">
                      <a16:creationId xmlns:a16="http://schemas.microsoft.com/office/drawing/2014/main" id="{C8793330-5AA0-1FE2-1814-F8258C3F8BFA}"/>
                    </a:ext>
                  </a:extLst>
                </p14:cNvPr>
                <p14:cNvContentPartPr/>
                <p14:nvPr/>
              </p14:nvContentPartPr>
              <p14:xfrm>
                <a:off x="10384887" y="954982"/>
                <a:ext cx="159120" cy="104760"/>
              </p14:xfrm>
            </p:contentPart>
          </mc:Choice>
          <mc:Fallback>
            <p:pic>
              <p:nvPicPr>
                <p:cNvPr id="217" name="Freihand 216">
                  <a:extLst>
                    <a:ext uri="{FF2B5EF4-FFF2-40B4-BE49-F238E27FC236}">
                      <a16:creationId xmlns:a16="http://schemas.microsoft.com/office/drawing/2014/main" id="{C8793330-5AA0-1FE2-1814-F8258C3F8BFA}"/>
                    </a:ext>
                  </a:extLst>
                </p:cNvPr>
                <p:cNvPicPr/>
                <p:nvPr/>
              </p:nvPicPr>
              <p:blipFill>
                <a:blip r:embed="rId320"/>
                <a:stretch>
                  <a:fillRect/>
                </a:stretch>
              </p:blipFill>
              <p:spPr>
                <a:xfrm>
                  <a:off x="10376247" y="946342"/>
                  <a:ext cx="176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8" name="Freihand 217">
                  <a:extLst>
                    <a:ext uri="{FF2B5EF4-FFF2-40B4-BE49-F238E27FC236}">
                      <a16:creationId xmlns:a16="http://schemas.microsoft.com/office/drawing/2014/main" id="{D25B8AB9-0775-B199-6979-E41CD04976A3}"/>
                    </a:ext>
                  </a:extLst>
                </p14:cNvPr>
                <p14:cNvContentPartPr/>
                <p14:nvPr/>
              </p14:nvContentPartPr>
              <p14:xfrm>
                <a:off x="10572447" y="935902"/>
                <a:ext cx="124200" cy="169920"/>
              </p14:xfrm>
            </p:contentPart>
          </mc:Choice>
          <mc:Fallback>
            <p:pic>
              <p:nvPicPr>
                <p:cNvPr id="218" name="Freihand 217">
                  <a:extLst>
                    <a:ext uri="{FF2B5EF4-FFF2-40B4-BE49-F238E27FC236}">
                      <a16:creationId xmlns:a16="http://schemas.microsoft.com/office/drawing/2014/main" id="{D25B8AB9-0775-B199-6979-E41CD04976A3}"/>
                    </a:ext>
                  </a:extLst>
                </p:cNvPr>
                <p:cNvPicPr/>
                <p:nvPr/>
              </p:nvPicPr>
              <p:blipFill>
                <a:blip r:embed="rId322"/>
                <a:stretch>
                  <a:fillRect/>
                </a:stretch>
              </p:blipFill>
              <p:spPr>
                <a:xfrm>
                  <a:off x="10563807" y="926902"/>
                  <a:ext cx="141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9" name="Freihand 218">
                  <a:extLst>
                    <a:ext uri="{FF2B5EF4-FFF2-40B4-BE49-F238E27FC236}">
                      <a16:creationId xmlns:a16="http://schemas.microsoft.com/office/drawing/2014/main" id="{F7962748-0383-36D1-296D-5B01665DAEF7}"/>
                    </a:ext>
                  </a:extLst>
                </p14:cNvPr>
                <p14:cNvContentPartPr/>
                <p14:nvPr/>
              </p14:nvContentPartPr>
              <p14:xfrm>
                <a:off x="10929567" y="880822"/>
                <a:ext cx="185400" cy="226080"/>
              </p14:xfrm>
            </p:contentPart>
          </mc:Choice>
          <mc:Fallback>
            <p:pic>
              <p:nvPicPr>
                <p:cNvPr id="219" name="Freihand 218">
                  <a:extLst>
                    <a:ext uri="{FF2B5EF4-FFF2-40B4-BE49-F238E27FC236}">
                      <a16:creationId xmlns:a16="http://schemas.microsoft.com/office/drawing/2014/main" id="{F7962748-0383-36D1-296D-5B01665DAEF7}"/>
                    </a:ext>
                  </a:extLst>
                </p:cNvPr>
                <p:cNvPicPr/>
                <p:nvPr/>
              </p:nvPicPr>
              <p:blipFill>
                <a:blip r:embed="rId324"/>
                <a:stretch>
                  <a:fillRect/>
                </a:stretch>
              </p:blipFill>
              <p:spPr>
                <a:xfrm>
                  <a:off x="10920927" y="871822"/>
                  <a:ext cx="203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0" name="Freihand 219">
                  <a:extLst>
                    <a:ext uri="{FF2B5EF4-FFF2-40B4-BE49-F238E27FC236}">
                      <a16:creationId xmlns:a16="http://schemas.microsoft.com/office/drawing/2014/main" id="{9D958D5E-CADD-E18F-BF58-339A57505BA5}"/>
                    </a:ext>
                  </a:extLst>
                </p14:cNvPr>
                <p14:cNvContentPartPr/>
                <p14:nvPr/>
              </p14:nvContentPartPr>
              <p14:xfrm>
                <a:off x="11244567" y="893782"/>
                <a:ext cx="180000" cy="197280"/>
              </p14:xfrm>
            </p:contentPart>
          </mc:Choice>
          <mc:Fallback>
            <p:pic>
              <p:nvPicPr>
                <p:cNvPr id="220" name="Freihand 219">
                  <a:extLst>
                    <a:ext uri="{FF2B5EF4-FFF2-40B4-BE49-F238E27FC236}">
                      <a16:creationId xmlns:a16="http://schemas.microsoft.com/office/drawing/2014/main" id="{9D958D5E-CADD-E18F-BF58-339A57505BA5}"/>
                    </a:ext>
                  </a:extLst>
                </p:cNvPr>
                <p:cNvPicPr/>
                <p:nvPr/>
              </p:nvPicPr>
              <p:blipFill>
                <a:blip r:embed="rId326"/>
                <a:stretch>
                  <a:fillRect/>
                </a:stretch>
              </p:blipFill>
              <p:spPr>
                <a:xfrm>
                  <a:off x="11235567" y="884782"/>
                  <a:ext cx="197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1" name="Freihand 220">
                  <a:extLst>
                    <a:ext uri="{FF2B5EF4-FFF2-40B4-BE49-F238E27FC236}">
                      <a16:creationId xmlns:a16="http://schemas.microsoft.com/office/drawing/2014/main" id="{D04E280B-A1CF-FF88-8C5F-D492D7EAE007}"/>
                    </a:ext>
                  </a:extLst>
                </p14:cNvPr>
                <p14:cNvContentPartPr/>
                <p14:nvPr/>
              </p14:nvContentPartPr>
              <p14:xfrm>
                <a:off x="11595927" y="951382"/>
                <a:ext cx="129960" cy="57600"/>
              </p14:xfrm>
            </p:contentPart>
          </mc:Choice>
          <mc:Fallback>
            <p:pic>
              <p:nvPicPr>
                <p:cNvPr id="221" name="Freihand 220">
                  <a:extLst>
                    <a:ext uri="{FF2B5EF4-FFF2-40B4-BE49-F238E27FC236}">
                      <a16:creationId xmlns:a16="http://schemas.microsoft.com/office/drawing/2014/main" id="{D04E280B-A1CF-FF88-8C5F-D492D7EAE007}"/>
                    </a:ext>
                  </a:extLst>
                </p:cNvPr>
                <p:cNvPicPr/>
                <p:nvPr/>
              </p:nvPicPr>
              <p:blipFill>
                <a:blip r:embed="rId328"/>
                <a:stretch>
                  <a:fillRect/>
                </a:stretch>
              </p:blipFill>
              <p:spPr>
                <a:xfrm>
                  <a:off x="11586927" y="942742"/>
                  <a:ext cx="147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2" name="Freihand 221">
                  <a:extLst>
                    <a:ext uri="{FF2B5EF4-FFF2-40B4-BE49-F238E27FC236}">
                      <a16:creationId xmlns:a16="http://schemas.microsoft.com/office/drawing/2014/main" id="{79F98E05-EF70-E67F-FBB6-902FED6907F1}"/>
                    </a:ext>
                  </a:extLst>
                </p14:cNvPr>
                <p14:cNvContentPartPr/>
                <p14:nvPr/>
              </p14:nvContentPartPr>
              <p14:xfrm>
                <a:off x="11643807" y="939142"/>
                <a:ext cx="119520" cy="193680"/>
              </p14:xfrm>
            </p:contentPart>
          </mc:Choice>
          <mc:Fallback>
            <p:pic>
              <p:nvPicPr>
                <p:cNvPr id="222" name="Freihand 221">
                  <a:extLst>
                    <a:ext uri="{FF2B5EF4-FFF2-40B4-BE49-F238E27FC236}">
                      <a16:creationId xmlns:a16="http://schemas.microsoft.com/office/drawing/2014/main" id="{79F98E05-EF70-E67F-FBB6-902FED6907F1}"/>
                    </a:ext>
                  </a:extLst>
                </p:cNvPr>
                <p:cNvPicPr/>
                <p:nvPr/>
              </p:nvPicPr>
              <p:blipFill>
                <a:blip r:embed="rId330"/>
                <a:stretch>
                  <a:fillRect/>
                </a:stretch>
              </p:blipFill>
              <p:spPr>
                <a:xfrm>
                  <a:off x="11635167" y="930142"/>
                  <a:ext cx="137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3" name="Freihand 222">
                  <a:extLst>
                    <a:ext uri="{FF2B5EF4-FFF2-40B4-BE49-F238E27FC236}">
                      <a16:creationId xmlns:a16="http://schemas.microsoft.com/office/drawing/2014/main" id="{DA818AE2-A6E9-AE59-92B0-2B21AF92E7C3}"/>
                    </a:ext>
                  </a:extLst>
                </p14:cNvPr>
                <p14:cNvContentPartPr/>
                <p14:nvPr/>
              </p14:nvContentPartPr>
              <p14:xfrm>
                <a:off x="11819487" y="798742"/>
                <a:ext cx="129600" cy="194400"/>
              </p14:xfrm>
            </p:contentPart>
          </mc:Choice>
          <mc:Fallback>
            <p:pic>
              <p:nvPicPr>
                <p:cNvPr id="223" name="Freihand 222">
                  <a:extLst>
                    <a:ext uri="{FF2B5EF4-FFF2-40B4-BE49-F238E27FC236}">
                      <a16:creationId xmlns:a16="http://schemas.microsoft.com/office/drawing/2014/main" id="{DA818AE2-A6E9-AE59-92B0-2B21AF92E7C3}"/>
                    </a:ext>
                  </a:extLst>
                </p:cNvPr>
                <p:cNvPicPr/>
                <p:nvPr/>
              </p:nvPicPr>
              <p:blipFill>
                <a:blip r:embed="rId332"/>
                <a:stretch>
                  <a:fillRect/>
                </a:stretch>
              </p:blipFill>
              <p:spPr>
                <a:xfrm>
                  <a:off x="11810847" y="790102"/>
                  <a:ext cx="147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4" name="Freihand 223">
                  <a:extLst>
                    <a:ext uri="{FF2B5EF4-FFF2-40B4-BE49-F238E27FC236}">
                      <a16:creationId xmlns:a16="http://schemas.microsoft.com/office/drawing/2014/main" id="{B653AB07-EE17-4D19-569D-036A03E55B88}"/>
                    </a:ext>
                  </a:extLst>
                </p14:cNvPr>
                <p14:cNvContentPartPr/>
                <p14:nvPr/>
              </p14:nvContentPartPr>
              <p14:xfrm>
                <a:off x="10100487" y="1372582"/>
                <a:ext cx="141480" cy="172800"/>
              </p14:xfrm>
            </p:contentPart>
          </mc:Choice>
          <mc:Fallback>
            <p:pic>
              <p:nvPicPr>
                <p:cNvPr id="224" name="Freihand 223">
                  <a:extLst>
                    <a:ext uri="{FF2B5EF4-FFF2-40B4-BE49-F238E27FC236}">
                      <a16:creationId xmlns:a16="http://schemas.microsoft.com/office/drawing/2014/main" id="{B653AB07-EE17-4D19-569D-036A03E55B88}"/>
                    </a:ext>
                  </a:extLst>
                </p:cNvPr>
                <p:cNvPicPr/>
                <p:nvPr/>
              </p:nvPicPr>
              <p:blipFill>
                <a:blip r:embed="rId334"/>
                <a:stretch>
                  <a:fillRect/>
                </a:stretch>
              </p:blipFill>
              <p:spPr>
                <a:xfrm>
                  <a:off x="10091487" y="1363582"/>
                  <a:ext cx="159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5" name="Freihand 224">
                  <a:extLst>
                    <a:ext uri="{FF2B5EF4-FFF2-40B4-BE49-F238E27FC236}">
                      <a16:creationId xmlns:a16="http://schemas.microsoft.com/office/drawing/2014/main" id="{9BA650E4-B689-8033-382B-4B80543E8255}"/>
                    </a:ext>
                  </a:extLst>
                </p14:cNvPr>
                <p14:cNvContentPartPr/>
                <p14:nvPr/>
              </p14:nvContentPartPr>
              <p14:xfrm>
                <a:off x="10317207" y="1212382"/>
                <a:ext cx="94320" cy="271080"/>
              </p14:xfrm>
            </p:contentPart>
          </mc:Choice>
          <mc:Fallback>
            <p:pic>
              <p:nvPicPr>
                <p:cNvPr id="225" name="Freihand 224">
                  <a:extLst>
                    <a:ext uri="{FF2B5EF4-FFF2-40B4-BE49-F238E27FC236}">
                      <a16:creationId xmlns:a16="http://schemas.microsoft.com/office/drawing/2014/main" id="{9BA650E4-B689-8033-382B-4B80543E8255}"/>
                    </a:ext>
                  </a:extLst>
                </p:cNvPr>
                <p:cNvPicPr/>
                <p:nvPr/>
              </p:nvPicPr>
              <p:blipFill>
                <a:blip r:embed="rId336"/>
                <a:stretch>
                  <a:fillRect/>
                </a:stretch>
              </p:blipFill>
              <p:spPr>
                <a:xfrm>
                  <a:off x="10308207" y="1203742"/>
                  <a:ext cx="1119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6" name="Freihand 225">
                  <a:extLst>
                    <a:ext uri="{FF2B5EF4-FFF2-40B4-BE49-F238E27FC236}">
                      <a16:creationId xmlns:a16="http://schemas.microsoft.com/office/drawing/2014/main" id="{349030F9-546B-96C4-203D-7F1882CDCCFF}"/>
                    </a:ext>
                  </a:extLst>
                </p14:cNvPr>
                <p14:cNvContentPartPr/>
                <p14:nvPr/>
              </p14:nvContentPartPr>
              <p14:xfrm>
                <a:off x="10418727" y="1393822"/>
                <a:ext cx="124560" cy="111240"/>
              </p14:xfrm>
            </p:contentPart>
          </mc:Choice>
          <mc:Fallback>
            <p:pic>
              <p:nvPicPr>
                <p:cNvPr id="226" name="Freihand 225">
                  <a:extLst>
                    <a:ext uri="{FF2B5EF4-FFF2-40B4-BE49-F238E27FC236}">
                      <a16:creationId xmlns:a16="http://schemas.microsoft.com/office/drawing/2014/main" id="{349030F9-546B-96C4-203D-7F1882CDCCFF}"/>
                    </a:ext>
                  </a:extLst>
                </p:cNvPr>
                <p:cNvPicPr/>
                <p:nvPr/>
              </p:nvPicPr>
              <p:blipFill>
                <a:blip r:embed="rId338"/>
                <a:stretch>
                  <a:fillRect/>
                </a:stretch>
              </p:blipFill>
              <p:spPr>
                <a:xfrm>
                  <a:off x="10409727" y="1384822"/>
                  <a:ext cx="142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7" name="Freihand 226">
                  <a:extLst>
                    <a:ext uri="{FF2B5EF4-FFF2-40B4-BE49-F238E27FC236}">
                      <a16:creationId xmlns:a16="http://schemas.microsoft.com/office/drawing/2014/main" id="{96EFFD26-C13C-8AAB-704E-37E4C3DBB9D4}"/>
                    </a:ext>
                  </a:extLst>
                </p14:cNvPr>
                <p14:cNvContentPartPr/>
                <p14:nvPr/>
              </p14:nvContentPartPr>
              <p14:xfrm>
                <a:off x="10578207" y="1308502"/>
                <a:ext cx="183600" cy="182880"/>
              </p14:xfrm>
            </p:contentPart>
          </mc:Choice>
          <mc:Fallback>
            <p:pic>
              <p:nvPicPr>
                <p:cNvPr id="227" name="Freihand 226">
                  <a:extLst>
                    <a:ext uri="{FF2B5EF4-FFF2-40B4-BE49-F238E27FC236}">
                      <a16:creationId xmlns:a16="http://schemas.microsoft.com/office/drawing/2014/main" id="{96EFFD26-C13C-8AAB-704E-37E4C3DBB9D4}"/>
                    </a:ext>
                  </a:extLst>
                </p:cNvPr>
                <p:cNvPicPr/>
                <p:nvPr/>
              </p:nvPicPr>
              <p:blipFill>
                <a:blip r:embed="rId340"/>
                <a:stretch>
                  <a:fillRect/>
                </a:stretch>
              </p:blipFill>
              <p:spPr>
                <a:xfrm>
                  <a:off x="10569207" y="1299862"/>
                  <a:ext cx="201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8" name="Freihand 227">
                  <a:extLst>
                    <a:ext uri="{FF2B5EF4-FFF2-40B4-BE49-F238E27FC236}">
                      <a16:creationId xmlns:a16="http://schemas.microsoft.com/office/drawing/2014/main" id="{5E2406A7-6950-563C-39FD-461AA33296F0}"/>
                    </a:ext>
                  </a:extLst>
                </p14:cNvPr>
                <p14:cNvContentPartPr/>
                <p14:nvPr/>
              </p14:nvContentPartPr>
              <p14:xfrm>
                <a:off x="10793487" y="1224262"/>
                <a:ext cx="85680" cy="244440"/>
              </p14:xfrm>
            </p:contentPart>
          </mc:Choice>
          <mc:Fallback>
            <p:pic>
              <p:nvPicPr>
                <p:cNvPr id="228" name="Freihand 227">
                  <a:extLst>
                    <a:ext uri="{FF2B5EF4-FFF2-40B4-BE49-F238E27FC236}">
                      <a16:creationId xmlns:a16="http://schemas.microsoft.com/office/drawing/2014/main" id="{5E2406A7-6950-563C-39FD-461AA33296F0}"/>
                    </a:ext>
                  </a:extLst>
                </p:cNvPr>
                <p:cNvPicPr/>
                <p:nvPr/>
              </p:nvPicPr>
              <p:blipFill>
                <a:blip r:embed="rId342"/>
                <a:stretch>
                  <a:fillRect/>
                </a:stretch>
              </p:blipFill>
              <p:spPr>
                <a:xfrm>
                  <a:off x="10784847" y="1215622"/>
                  <a:ext cx="1033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9" name="Freihand 228">
                  <a:extLst>
                    <a:ext uri="{FF2B5EF4-FFF2-40B4-BE49-F238E27FC236}">
                      <a16:creationId xmlns:a16="http://schemas.microsoft.com/office/drawing/2014/main" id="{F544C8CE-01E6-696A-64A7-3FB065162D18}"/>
                    </a:ext>
                  </a:extLst>
                </p14:cNvPr>
                <p14:cNvContentPartPr/>
                <p14:nvPr/>
              </p14:nvContentPartPr>
              <p14:xfrm>
                <a:off x="9950367" y="1571302"/>
                <a:ext cx="1074600" cy="79560"/>
              </p14:xfrm>
            </p:contentPart>
          </mc:Choice>
          <mc:Fallback>
            <p:pic>
              <p:nvPicPr>
                <p:cNvPr id="229" name="Freihand 228">
                  <a:extLst>
                    <a:ext uri="{FF2B5EF4-FFF2-40B4-BE49-F238E27FC236}">
                      <a16:creationId xmlns:a16="http://schemas.microsoft.com/office/drawing/2014/main" id="{F544C8CE-01E6-696A-64A7-3FB065162D18}"/>
                    </a:ext>
                  </a:extLst>
                </p:cNvPr>
                <p:cNvPicPr/>
                <p:nvPr/>
              </p:nvPicPr>
              <p:blipFill>
                <a:blip r:embed="rId344"/>
                <a:stretch>
                  <a:fillRect/>
                </a:stretch>
              </p:blipFill>
              <p:spPr>
                <a:xfrm>
                  <a:off x="9941727" y="1562302"/>
                  <a:ext cx="1092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0" name="Freihand 229">
                  <a:extLst>
                    <a:ext uri="{FF2B5EF4-FFF2-40B4-BE49-F238E27FC236}">
                      <a16:creationId xmlns:a16="http://schemas.microsoft.com/office/drawing/2014/main" id="{1ABF60FC-95B7-85CE-FAD9-30AE69C9011E}"/>
                    </a:ext>
                  </a:extLst>
                </p14:cNvPr>
                <p14:cNvContentPartPr/>
                <p14:nvPr/>
              </p14:nvContentPartPr>
              <p14:xfrm>
                <a:off x="11220087" y="1384822"/>
                <a:ext cx="26280" cy="123120"/>
              </p14:xfrm>
            </p:contentPart>
          </mc:Choice>
          <mc:Fallback>
            <p:pic>
              <p:nvPicPr>
                <p:cNvPr id="230" name="Freihand 229">
                  <a:extLst>
                    <a:ext uri="{FF2B5EF4-FFF2-40B4-BE49-F238E27FC236}">
                      <a16:creationId xmlns:a16="http://schemas.microsoft.com/office/drawing/2014/main" id="{1ABF60FC-95B7-85CE-FAD9-30AE69C9011E}"/>
                    </a:ext>
                  </a:extLst>
                </p:cNvPr>
                <p:cNvPicPr/>
                <p:nvPr/>
              </p:nvPicPr>
              <p:blipFill>
                <a:blip r:embed="rId346"/>
                <a:stretch>
                  <a:fillRect/>
                </a:stretch>
              </p:blipFill>
              <p:spPr>
                <a:xfrm>
                  <a:off x="11211447" y="1376182"/>
                  <a:ext cx="43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1" name="Freihand 230">
                  <a:extLst>
                    <a:ext uri="{FF2B5EF4-FFF2-40B4-BE49-F238E27FC236}">
                      <a16:creationId xmlns:a16="http://schemas.microsoft.com/office/drawing/2014/main" id="{61954FE4-1FCC-EA81-BCA6-35BD4F2B89E9}"/>
                    </a:ext>
                  </a:extLst>
                </p14:cNvPr>
                <p14:cNvContentPartPr/>
                <p14:nvPr/>
              </p14:nvContentPartPr>
              <p14:xfrm>
                <a:off x="11217207" y="1311022"/>
                <a:ext cx="76680" cy="36000"/>
              </p14:xfrm>
            </p:contentPart>
          </mc:Choice>
          <mc:Fallback>
            <p:pic>
              <p:nvPicPr>
                <p:cNvPr id="231" name="Freihand 230">
                  <a:extLst>
                    <a:ext uri="{FF2B5EF4-FFF2-40B4-BE49-F238E27FC236}">
                      <a16:creationId xmlns:a16="http://schemas.microsoft.com/office/drawing/2014/main" id="{61954FE4-1FCC-EA81-BCA6-35BD4F2B89E9}"/>
                    </a:ext>
                  </a:extLst>
                </p:cNvPr>
                <p:cNvPicPr/>
                <p:nvPr/>
              </p:nvPicPr>
              <p:blipFill>
                <a:blip r:embed="rId348"/>
                <a:stretch>
                  <a:fillRect/>
                </a:stretch>
              </p:blipFill>
              <p:spPr>
                <a:xfrm>
                  <a:off x="11208207" y="1302382"/>
                  <a:ext cx="94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2" name="Freihand 231">
                  <a:extLst>
                    <a:ext uri="{FF2B5EF4-FFF2-40B4-BE49-F238E27FC236}">
                      <a16:creationId xmlns:a16="http://schemas.microsoft.com/office/drawing/2014/main" id="{4EDEBB6B-2DF1-B057-B4A8-519772983163}"/>
                    </a:ext>
                  </a:extLst>
                </p14:cNvPr>
                <p14:cNvContentPartPr/>
                <p14:nvPr/>
              </p14:nvContentPartPr>
              <p14:xfrm>
                <a:off x="11306847" y="1271782"/>
                <a:ext cx="259920" cy="257040"/>
              </p14:xfrm>
            </p:contentPart>
          </mc:Choice>
          <mc:Fallback>
            <p:pic>
              <p:nvPicPr>
                <p:cNvPr id="232" name="Freihand 231">
                  <a:extLst>
                    <a:ext uri="{FF2B5EF4-FFF2-40B4-BE49-F238E27FC236}">
                      <a16:creationId xmlns:a16="http://schemas.microsoft.com/office/drawing/2014/main" id="{4EDEBB6B-2DF1-B057-B4A8-519772983163}"/>
                    </a:ext>
                  </a:extLst>
                </p:cNvPr>
                <p:cNvPicPr/>
                <p:nvPr/>
              </p:nvPicPr>
              <p:blipFill>
                <a:blip r:embed="rId350"/>
                <a:stretch>
                  <a:fillRect/>
                </a:stretch>
              </p:blipFill>
              <p:spPr>
                <a:xfrm>
                  <a:off x="11298207" y="1263142"/>
                  <a:ext cx="277560" cy="27468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614B904-A625-9194-DEBE-769E4E1ADDEA}"/>
                  </a:ext>
                </a:extLst>
              </p14:cNvPr>
              <p14:cNvContentPartPr/>
              <p14:nvPr/>
            </p14:nvContentPartPr>
            <p14:xfrm>
              <a:off x="1725087" y="518302"/>
              <a:ext cx="8998560" cy="56520"/>
            </p14:xfrm>
          </p:contentPart>
        </mc:Choice>
        <mc:Fallback>
          <p:pic>
            <p:nvPicPr>
              <p:cNvPr id="3" name="Freihand 2">
                <a:extLst>
                  <a:ext uri="{FF2B5EF4-FFF2-40B4-BE49-F238E27FC236}">
                    <a16:creationId xmlns:a16="http://schemas.microsoft.com/office/drawing/2014/main" id="{A614B904-A625-9194-DEBE-769E4E1ADDEA}"/>
                  </a:ext>
                </a:extLst>
              </p:cNvPr>
              <p:cNvPicPr/>
              <p:nvPr/>
            </p:nvPicPr>
            <p:blipFill>
              <a:blip r:embed="rId6"/>
              <a:stretch>
                <a:fillRect/>
              </a:stretch>
            </p:blipFill>
            <p:spPr>
              <a:xfrm>
                <a:off x="1716447" y="509302"/>
                <a:ext cx="9016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8C4AD16-83B2-641F-E7D9-5FDCE6E68963}"/>
                  </a:ext>
                </a:extLst>
              </p14:cNvPr>
              <p14:cNvContentPartPr/>
              <p14:nvPr/>
            </p14:nvContentPartPr>
            <p14:xfrm>
              <a:off x="1874847" y="524782"/>
              <a:ext cx="2998800" cy="90720"/>
            </p14:xfrm>
          </p:contentPart>
        </mc:Choice>
        <mc:Fallback>
          <p:pic>
            <p:nvPicPr>
              <p:cNvPr id="4" name="Freihand 3">
                <a:extLst>
                  <a:ext uri="{FF2B5EF4-FFF2-40B4-BE49-F238E27FC236}">
                    <a16:creationId xmlns:a16="http://schemas.microsoft.com/office/drawing/2014/main" id="{E8C4AD16-83B2-641F-E7D9-5FDCE6E68963}"/>
                  </a:ext>
                </a:extLst>
              </p:cNvPr>
              <p:cNvPicPr/>
              <p:nvPr/>
            </p:nvPicPr>
            <p:blipFill>
              <a:blip r:embed="rId8"/>
              <a:stretch>
                <a:fillRect/>
              </a:stretch>
            </p:blipFill>
            <p:spPr>
              <a:xfrm>
                <a:off x="1865847" y="516142"/>
                <a:ext cx="3016440" cy="108360"/>
              </a:xfrm>
              <a:prstGeom prst="rect">
                <a:avLst/>
              </a:prstGeom>
            </p:spPr>
          </p:pic>
        </mc:Fallback>
      </mc:AlternateContent>
      <p:grpSp>
        <p:nvGrpSpPr>
          <p:cNvPr id="53" name="Gruppieren 52">
            <a:extLst>
              <a:ext uri="{FF2B5EF4-FFF2-40B4-BE49-F238E27FC236}">
                <a16:creationId xmlns:a16="http://schemas.microsoft.com/office/drawing/2014/main" id="{A28BBC0E-4114-FC41-4F69-3406741E7165}"/>
              </a:ext>
            </a:extLst>
          </p:cNvPr>
          <p:cNvGrpSpPr/>
          <p:nvPr/>
        </p:nvGrpSpPr>
        <p:grpSpPr>
          <a:xfrm>
            <a:off x="321087" y="573382"/>
            <a:ext cx="6008400" cy="915120"/>
            <a:chOff x="321087" y="573382"/>
            <a:chExt cx="6008400" cy="91512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3E9B56A-BEDA-2163-A869-3426D066B0D6}"/>
                    </a:ext>
                  </a:extLst>
                </p14:cNvPr>
                <p14:cNvContentPartPr/>
                <p14:nvPr/>
              </p14:nvContentPartPr>
              <p14:xfrm>
                <a:off x="1501527" y="587782"/>
                <a:ext cx="326880" cy="209160"/>
              </p14:xfrm>
            </p:contentPart>
          </mc:Choice>
          <mc:Fallback>
            <p:pic>
              <p:nvPicPr>
                <p:cNvPr id="6" name="Freihand 5">
                  <a:extLst>
                    <a:ext uri="{FF2B5EF4-FFF2-40B4-BE49-F238E27FC236}">
                      <a16:creationId xmlns:a16="http://schemas.microsoft.com/office/drawing/2014/main" id="{33E9B56A-BEDA-2163-A869-3426D066B0D6}"/>
                    </a:ext>
                  </a:extLst>
                </p:cNvPr>
                <p:cNvPicPr/>
                <p:nvPr/>
              </p:nvPicPr>
              <p:blipFill>
                <a:blip r:embed="rId10"/>
                <a:stretch>
                  <a:fillRect/>
                </a:stretch>
              </p:blipFill>
              <p:spPr>
                <a:xfrm>
                  <a:off x="1492527" y="578782"/>
                  <a:ext cx="344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B30C5C3-0820-3D0D-D387-39E44DF31E35}"/>
                    </a:ext>
                  </a:extLst>
                </p14:cNvPr>
                <p14:cNvContentPartPr/>
                <p14:nvPr/>
              </p14:nvContentPartPr>
              <p14:xfrm>
                <a:off x="321087" y="816382"/>
                <a:ext cx="114480" cy="195840"/>
              </p14:xfrm>
            </p:contentPart>
          </mc:Choice>
          <mc:Fallback>
            <p:pic>
              <p:nvPicPr>
                <p:cNvPr id="8" name="Freihand 7">
                  <a:extLst>
                    <a:ext uri="{FF2B5EF4-FFF2-40B4-BE49-F238E27FC236}">
                      <a16:creationId xmlns:a16="http://schemas.microsoft.com/office/drawing/2014/main" id="{1B30C5C3-0820-3D0D-D387-39E44DF31E35}"/>
                    </a:ext>
                  </a:extLst>
                </p:cNvPr>
                <p:cNvPicPr/>
                <p:nvPr/>
              </p:nvPicPr>
              <p:blipFill>
                <a:blip r:embed="rId12"/>
                <a:stretch>
                  <a:fillRect/>
                </a:stretch>
              </p:blipFill>
              <p:spPr>
                <a:xfrm>
                  <a:off x="312447" y="807382"/>
                  <a:ext cx="1321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624A5F7-2576-811E-C763-C3DAADE0BCDB}"/>
                    </a:ext>
                  </a:extLst>
                </p14:cNvPr>
                <p14:cNvContentPartPr/>
                <p14:nvPr/>
              </p14:nvContentPartPr>
              <p14:xfrm>
                <a:off x="532407" y="784702"/>
                <a:ext cx="146520" cy="189360"/>
              </p14:xfrm>
            </p:contentPart>
          </mc:Choice>
          <mc:Fallback>
            <p:pic>
              <p:nvPicPr>
                <p:cNvPr id="9" name="Freihand 8">
                  <a:extLst>
                    <a:ext uri="{FF2B5EF4-FFF2-40B4-BE49-F238E27FC236}">
                      <a16:creationId xmlns:a16="http://schemas.microsoft.com/office/drawing/2014/main" id="{9624A5F7-2576-811E-C763-C3DAADE0BCDB}"/>
                    </a:ext>
                  </a:extLst>
                </p:cNvPr>
                <p:cNvPicPr/>
                <p:nvPr/>
              </p:nvPicPr>
              <p:blipFill>
                <a:blip r:embed="rId14"/>
                <a:stretch>
                  <a:fillRect/>
                </a:stretch>
              </p:blipFill>
              <p:spPr>
                <a:xfrm>
                  <a:off x="523767" y="776062"/>
                  <a:ext cx="164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B74DDA0D-DF07-DF71-6DA5-1366066980C0}"/>
                    </a:ext>
                  </a:extLst>
                </p14:cNvPr>
                <p14:cNvContentPartPr/>
                <p14:nvPr/>
              </p14:nvContentPartPr>
              <p14:xfrm>
                <a:off x="624927" y="767782"/>
                <a:ext cx="129240" cy="18360"/>
              </p14:xfrm>
            </p:contentPart>
          </mc:Choice>
          <mc:Fallback>
            <p:pic>
              <p:nvPicPr>
                <p:cNvPr id="10" name="Freihand 9">
                  <a:extLst>
                    <a:ext uri="{FF2B5EF4-FFF2-40B4-BE49-F238E27FC236}">
                      <a16:creationId xmlns:a16="http://schemas.microsoft.com/office/drawing/2014/main" id="{B74DDA0D-DF07-DF71-6DA5-1366066980C0}"/>
                    </a:ext>
                  </a:extLst>
                </p:cNvPr>
                <p:cNvPicPr/>
                <p:nvPr/>
              </p:nvPicPr>
              <p:blipFill>
                <a:blip r:embed="rId16"/>
                <a:stretch>
                  <a:fillRect/>
                </a:stretch>
              </p:blipFill>
              <p:spPr>
                <a:xfrm>
                  <a:off x="616287" y="759142"/>
                  <a:ext cx="146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79D8AB5-AB46-EEB1-E3EF-C7111A49BAB8}"/>
                    </a:ext>
                  </a:extLst>
                </p14:cNvPr>
                <p14:cNvContentPartPr/>
                <p14:nvPr/>
              </p14:nvContentPartPr>
              <p14:xfrm>
                <a:off x="812127" y="763102"/>
                <a:ext cx="258840" cy="143280"/>
              </p14:xfrm>
            </p:contentPart>
          </mc:Choice>
          <mc:Fallback>
            <p:pic>
              <p:nvPicPr>
                <p:cNvPr id="11" name="Freihand 10">
                  <a:extLst>
                    <a:ext uri="{FF2B5EF4-FFF2-40B4-BE49-F238E27FC236}">
                      <a16:creationId xmlns:a16="http://schemas.microsoft.com/office/drawing/2014/main" id="{D79D8AB5-AB46-EEB1-E3EF-C7111A49BAB8}"/>
                    </a:ext>
                  </a:extLst>
                </p:cNvPr>
                <p:cNvPicPr/>
                <p:nvPr/>
              </p:nvPicPr>
              <p:blipFill>
                <a:blip r:embed="rId18"/>
                <a:stretch>
                  <a:fillRect/>
                </a:stretch>
              </p:blipFill>
              <p:spPr>
                <a:xfrm>
                  <a:off x="803127" y="754462"/>
                  <a:ext cx="276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790AE39-4DFA-8DCC-F393-5398C3F9D039}"/>
                    </a:ext>
                  </a:extLst>
                </p14:cNvPr>
                <p14:cNvContentPartPr/>
                <p14:nvPr/>
              </p14:nvContentPartPr>
              <p14:xfrm>
                <a:off x="1289847" y="739342"/>
                <a:ext cx="155160" cy="151920"/>
              </p14:xfrm>
            </p:contentPart>
          </mc:Choice>
          <mc:Fallback>
            <p:pic>
              <p:nvPicPr>
                <p:cNvPr id="12" name="Freihand 11">
                  <a:extLst>
                    <a:ext uri="{FF2B5EF4-FFF2-40B4-BE49-F238E27FC236}">
                      <a16:creationId xmlns:a16="http://schemas.microsoft.com/office/drawing/2014/main" id="{4790AE39-4DFA-8DCC-F393-5398C3F9D039}"/>
                    </a:ext>
                  </a:extLst>
                </p:cNvPr>
                <p:cNvPicPr/>
                <p:nvPr/>
              </p:nvPicPr>
              <p:blipFill>
                <a:blip r:embed="rId20"/>
                <a:stretch>
                  <a:fillRect/>
                </a:stretch>
              </p:blipFill>
              <p:spPr>
                <a:xfrm>
                  <a:off x="1281207" y="730702"/>
                  <a:ext cx="172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811637B8-671C-7BD8-EE8C-CEE7E2D7689F}"/>
                    </a:ext>
                  </a:extLst>
                </p14:cNvPr>
                <p14:cNvContentPartPr/>
                <p14:nvPr/>
              </p14:nvContentPartPr>
              <p14:xfrm>
                <a:off x="1233327" y="793702"/>
                <a:ext cx="190800" cy="36360"/>
              </p14:xfrm>
            </p:contentPart>
          </mc:Choice>
          <mc:Fallback>
            <p:pic>
              <p:nvPicPr>
                <p:cNvPr id="13" name="Freihand 12">
                  <a:extLst>
                    <a:ext uri="{FF2B5EF4-FFF2-40B4-BE49-F238E27FC236}">
                      <a16:creationId xmlns:a16="http://schemas.microsoft.com/office/drawing/2014/main" id="{811637B8-671C-7BD8-EE8C-CEE7E2D7689F}"/>
                    </a:ext>
                  </a:extLst>
                </p:cNvPr>
                <p:cNvPicPr/>
                <p:nvPr/>
              </p:nvPicPr>
              <p:blipFill>
                <a:blip r:embed="rId22"/>
                <a:stretch>
                  <a:fillRect/>
                </a:stretch>
              </p:blipFill>
              <p:spPr>
                <a:xfrm>
                  <a:off x="1224687" y="784702"/>
                  <a:ext cx="208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1C89D1FF-5BEC-5C5D-373F-AE3171E04D42}"/>
                    </a:ext>
                  </a:extLst>
                </p14:cNvPr>
                <p14:cNvContentPartPr/>
                <p14:nvPr/>
              </p14:nvContentPartPr>
              <p14:xfrm>
                <a:off x="1273647" y="826102"/>
                <a:ext cx="134640" cy="37080"/>
              </p14:xfrm>
            </p:contentPart>
          </mc:Choice>
          <mc:Fallback>
            <p:pic>
              <p:nvPicPr>
                <p:cNvPr id="14" name="Freihand 13">
                  <a:extLst>
                    <a:ext uri="{FF2B5EF4-FFF2-40B4-BE49-F238E27FC236}">
                      <a16:creationId xmlns:a16="http://schemas.microsoft.com/office/drawing/2014/main" id="{1C89D1FF-5BEC-5C5D-373F-AE3171E04D42}"/>
                    </a:ext>
                  </a:extLst>
                </p:cNvPr>
                <p:cNvPicPr/>
                <p:nvPr/>
              </p:nvPicPr>
              <p:blipFill>
                <a:blip r:embed="rId24"/>
                <a:stretch>
                  <a:fillRect/>
                </a:stretch>
              </p:blipFill>
              <p:spPr>
                <a:xfrm>
                  <a:off x="1264647" y="817462"/>
                  <a:ext cx="152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378D2D7B-A0FB-EC50-CF87-035F8F8DDE78}"/>
                    </a:ext>
                  </a:extLst>
                </p14:cNvPr>
                <p14:cNvContentPartPr/>
                <p14:nvPr/>
              </p14:nvContentPartPr>
              <p14:xfrm>
                <a:off x="1660647" y="683542"/>
                <a:ext cx="522720" cy="268560"/>
              </p14:xfrm>
            </p:contentPart>
          </mc:Choice>
          <mc:Fallback>
            <p:pic>
              <p:nvPicPr>
                <p:cNvPr id="16" name="Freihand 15">
                  <a:extLst>
                    <a:ext uri="{FF2B5EF4-FFF2-40B4-BE49-F238E27FC236}">
                      <a16:creationId xmlns:a16="http://schemas.microsoft.com/office/drawing/2014/main" id="{378D2D7B-A0FB-EC50-CF87-035F8F8DDE78}"/>
                    </a:ext>
                  </a:extLst>
                </p:cNvPr>
                <p:cNvPicPr/>
                <p:nvPr/>
              </p:nvPicPr>
              <p:blipFill>
                <a:blip r:embed="rId26"/>
                <a:stretch>
                  <a:fillRect/>
                </a:stretch>
              </p:blipFill>
              <p:spPr>
                <a:xfrm>
                  <a:off x="1651647" y="674902"/>
                  <a:ext cx="5403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B503AE0-BBA1-0E89-3FE8-CC9DED432779}"/>
                    </a:ext>
                  </a:extLst>
                </p14:cNvPr>
                <p14:cNvContentPartPr/>
                <p14:nvPr/>
              </p14:nvContentPartPr>
              <p14:xfrm>
                <a:off x="2038647" y="697222"/>
                <a:ext cx="23040" cy="8640"/>
              </p14:xfrm>
            </p:contentPart>
          </mc:Choice>
          <mc:Fallback>
            <p:pic>
              <p:nvPicPr>
                <p:cNvPr id="18" name="Freihand 17">
                  <a:extLst>
                    <a:ext uri="{FF2B5EF4-FFF2-40B4-BE49-F238E27FC236}">
                      <a16:creationId xmlns:a16="http://schemas.microsoft.com/office/drawing/2014/main" id="{AB503AE0-BBA1-0E89-3FE8-CC9DED432779}"/>
                    </a:ext>
                  </a:extLst>
                </p:cNvPr>
                <p:cNvPicPr/>
                <p:nvPr/>
              </p:nvPicPr>
              <p:blipFill>
                <a:blip r:embed="rId28"/>
                <a:stretch>
                  <a:fillRect/>
                </a:stretch>
              </p:blipFill>
              <p:spPr>
                <a:xfrm>
                  <a:off x="2030007" y="688222"/>
                  <a:ext cx="40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E08FC3C-B11D-1A71-2534-C0144D1F1C8F}"/>
                    </a:ext>
                  </a:extLst>
                </p14:cNvPr>
                <p14:cNvContentPartPr/>
                <p14:nvPr/>
              </p14:nvContentPartPr>
              <p14:xfrm>
                <a:off x="2382447" y="709822"/>
                <a:ext cx="376200" cy="124200"/>
              </p14:xfrm>
            </p:contentPart>
          </mc:Choice>
          <mc:Fallback>
            <p:pic>
              <p:nvPicPr>
                <p:cNvPr id="19" name="Freihand 18">
                  <a:extLst>
                    <a:ext uri="{FF2B5EF4-FFF2-40B4-BE49-F238E27FC236}">
                      <a16:creationId xmlns:a16="http://schemas.microsoft.com/office/drawing/2014/main" id="{EE08FC3C-B11D-1A71-2534-C0144D1F1C8F}"/>
                    </a:ext>
                  </a:extLst>
                </p:cNvPr>
                <p:cNvPicPr/>
                <p:nvPr/>
              </p:nvPicPr>
              <p:blipFill>
                <a:blip r:embed="rId30"/>
                <a:stretch>
                  <a:fillRect/>
                </a:stretch>
              </p:blipFill>
              <p:spPr>
                <a:xfrm>
                  <a:off x="2373447" y="701182"/>
                  <a:ext cx="393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1203862F-6DE3-BB44-7000-71750E70C032}"/>
                    </a:ext>
                  </a:extLst>
                </p14:cNvPr>
                <p14:cNvContentPartPr/>
                <p14:nvPr/>
              </p14:nvContentPartPr>
              <p14:xfrm>
                <a:off x="2697807" y="623782"/>
                <a:ext cx="1440" cy="13680"/>
              </p14:xfrm>
            </p:contentPart>
          </mc:Choice>
          <mc:Fallback>
            <p:pic>
              <p:nvPicPr>
                <p:cNvPr id="20" name="Freihand 19">
                  <a:extLst>
                    <a:ext uri="{FF2B5EF4-FFF2-40B4-BE49-F238E27FC236}">
                      <a16:creationId xmlns:a16="http://schemas.microsoft.com/office/drawing/2014/main" id="{1203862F-6DE3-BB44-7000-71750E70C032}"/>
                    </a:ext>
                  </a:extLst>
                </p:cNvPr>
                <p:cNvPicPr/>
                <p:nvPr/>
              </p:nvPicPr>
              <p:blipFill>
                <a:blip r:embed="rId32"/>
                <a:stretch>
                  <a:fillRect/>
                </a:stretch>
              </p:blipFill>
              <p:spPr>
                <a:xfrm>
                  <a:off x="2688807" y="615142"/>
                  <a:ext cx="19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5D7C0F49-91B4-22E0-02D6-D6C729D874FF}"/>
                    </a:ext>
                  </a:extLst>
                </p14:cNvPr>
                <p14:cNvContentPartPr/>
                <p14:nvPr/>
              </p14:nvContentPartPr>
              <p14:xfrm>
                <a:off x="2990847" y="677422"/>
                <a:ext cx="159480" cy="187920"/>
              </p14:xfrm>
            </p:contentPart>
          </mc:Choice>
          <mc:Fallback>
            <p:pic>
              <p:nvPicPr>
                <p:cNvPr id="21" name="Freihand 20">
                  <a:extLst>
                    <a:ext uri="{FF2B5EF4-FFF2-40B4-BE49-F238E27FC236}">
                      <a16:creationId xmlns:a16="http://schemas.microsoft.com/office/drawing/2014/main" id="{5D7C0F49-91B4-22E0-02D6-D6C729D874FF}"/>
                    </a:ext>
                  </a:extLst>
                </p:cNvPr>
                <p:cNvPicPr/>
                <p:nvPr/>
              </p:nvPicPr>
              <p:blipFill>
                <a:blip r:embed="rId34"/>
                <a:stretch>
                  <a:fillRect/>
                </a:stretch>
              </p:blipFill>
              <p:spPr>
                <a:xfrm>
                  <a:off x="2981847" y="668782"/>
                  <a:ext cx="1771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9CED3C87-560E-FC3C-B048-391D6A1DB5C3}"/>
                    </a:ext>
                  </a:extLst>
                </p14:cNvPr>
                <p14:cNvContentPartPr/>
                <p14:nvPr/>
              </p14:nvContentPartPr>
              <p14:xfrm>
                <a:off x="3128727" y="770662"/>
                <a:ext cx="154800" cy="125280"/>
              </p14:xfrm>
            </p:contentPart>
          </mc:Choice>
          <mc:Fallback>
            <p:pic>
              <p:nvPicPr>
                <p:cNvPr id="23" name="Freihand 22">
                  <a:extLst>
                    <a:ext uri="{FF2B5EF4-FFF2-40B4-BE49-F238E27FC236}">
                      <a16:creationId xmlns:a16="http://schemas.microsoft.com/office/drawing/2014/main" id="{9CED3C87-560E-FC3C-B048-391D6A1DB5C3}"/>
                    </a:ext>
                  </a:extLst>
                </p:cNvPr>
                <p:cNvPicPr/>
                <p:nvPr/>
              </p:nvPicPr>
              <p:blipFill>
                <a:blip r:embed="rId36"/>
                <a:stretch>
                  <a:fillRect/>
                </a:stretch>
              </p:blipFill>
              <p:spPr>
                <a:xfrm>
                  <a:off x="3119727" y="762022"/>
                  <a:ext cx="172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AEE40FD-88E0-2663-A475-77A2456AE942}"/>
                    </a:ext>
                  </a:extLst>
                </p14:cNvPr>
                <p14:cNvContentPartPr/>
                <p14:nvPr/>
              </p14:nvContentPartPr>
              <p14:xfrm>
                <a:off x="3329607" y="736102"/>
                <a:ext cx="131040" cy="166680"/>
              </p14:xfrm>
            </p:contentPart>
          </mc:Choice>
          <mc:Fallback>
            <p:pic>
              <p:nvPicPr>
                <p:cNvPr id="24" name="Freihand 23">
                  <a:extLst>
                    <a:ext uri="{FF2B5EF4-FFF2-40B4-BE49-F238E27FC236}">
                      <a16:creationId xmlns:a16="http://schemas.microsoft.com/office/drawing/2014/main" id="{3AEE40FD-88E0-2663-A475-77A2456AE942}"/>
                    </a:ext>
                  </a:extLst>
                </p:cNvPr>
                <p:cNvPicPr/>
                <p:nvPr/>
              </p:nvPicPr>
              <p:blipFill>
                <a:blip r:embed="rId38"/>
                <a:stretch>
                  <a:fillRect/>
                </a:stretch>
              </p:blipFill>
              <p:spPr>
                <a:xfrm>
                  <a:off x="3320967" y="727462"/>
                  <a:ext cx="148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5848AA8-8F4D-4880-164E-A8CC201223F4}"/>
                    </a:ext>
                  </a:extLst>
                </p14:cNvPr>
                <p14:cNvContentPartPr/>
                <p14:nvPr/>
              </p14:nvContentPartPr>
              <p14:xfrm>
                <a:off x="3529047" y="692902"/>
                <a:ext cx="239760" cy="184680"/>
              </p14:xfrm>
            </p:contentPart>
          </mc:Choice>
          <mc:Fallback>
            <p:pic>
              <p:nvPicPr>
                <p:cNvPr id="25" name="Freihand 24">
                  <a:extLst>
                    <a:ext uri="{FF2B5EF4-FFF2-40B4-BE49-F238E27FC236}">
                      <a16:creationId xmlns:a16="http://schemas.microsoft.com/office/drawing/2014/main" id="{C5848AA8-8F4D-4880-164E-A8CC201223F4}"/>
                    </a:ext>
                  </a:extLst>
                </p:cNvPr>
                <p:cNvPicPr/>
                <p:nvPr/>
              </p:nvPicPr>
              <p:blipFill>
                <a:blip r:embed="rId40"/>
                <a:stretch>
                  <a:fillRect/>
                </a:stretch>
              </p:blipFill>
              <p:spPr>
                <a:xfrm>
                  <a:off x="3520407" y="683902"/>
                  <a:ext cx="257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5887E99-25C2-7845-63DB-142E16F98023}"/>
                    </a:ext>
                  </a:extLst>
                </p14:cNvPr>
                <p14:cNvContentPartPr/>
                <p14:nvPr/>
              </p14:nvContentPartPr>
              <p14:xfrm>
                <a:off x="3802647" y="748342"/>
                <a:ext cx="71280" cy="123480"/>
              </p14:xfrm>
            </p:contentPart>
          </mc:Choice>
          <mc:Fallback>
            <p:pic>
              <p:nvPicPr>
                <p:cNvPr id="26" name="Freihand 25">
                  <a:extLst>
                    <a:ext uri="{FF2B5EF4-FFF2-40B4-BE49-F238E27FC236}">
                      <a16:creationId xmlns:a16="http://schemas.microsoft.com/office/drawing/2014/main" id="{85887E99-25C2-7845-63DB-142E16F98023}"/>
                    </a:ext>
                  </a:extLst>
                </p:cNvPr>
                <p:cNvPicPr/>
                <p:nvPr/>
              </p:nvPicPr>
              <p:blipFill>
                <a:blip r:embed="rId42"/>
                <a:stretch>
                  <a:fillRect/>
                </a:stretch>
              </p:blipFill>
              <p:spPr>
                <a:xfrm>
                  <a:off x="3793647" y="739342"/>
                  <a:ext cx="88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158C68D-CE01-C30C-1A96-A630A81BCA5D}"/>
                    </a:ext>
                  </a:extLst>
                </p14:cNvPr>
                <p14:cNvContentPartPr/>
                <p14:nvPr/>
              </p14:nvContentPartPr>
              <p14:xfrm>
                <a:off x="3898767" y="721702"/>
                <a:ext cx="95400" cy="139680"/>
              </p14:xfrm>
            </p:contentPart>
          </mc:Choice>
          <mc:Fallback>
            <p:pic>
              <p:nvPicPr>
                <p:cNvPr id="27" name="Freihand 26">
                  <a:extLst>
                    <a:ext uri="{FF2B5EF4-FFF2-40B4-BE49-F238E27FC236}">
                      <a16:creationId xmlns:a16="http://schemas.microsoft.com/office/drawing/2014/main" id="{0158C68D-CE01-C30C-1A96-A630A81BCA5D}"/>
                    </a:ext>
                  </a:extLst>
                </p:cNvPr>
                <p:cNvPicPr/>
                <p:nvPr/>
              </p:nvPicPr>
              <p:blipFill>
                <a:blip r:embed="rId44"/>
                <a:stretch>
                  <a:fillRect/>
                </a:stretch>
              </p:blipFill>
              <p:spPr>
                <a:xfrm>
                  <a:off x="3890127" y="713062"/>
                  <a:ext cx="113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075A4E88-D33D-6BAE-0386-9A784EBCD776}"/>
                    </a:ext>
                  </a:extLst>
                </p14:cNvPr>
                <p14:cNvContentPartPr/>
                <p14:nvPr/>
              </p14:nvContentPartPr>
              <p14:xfrm>
                <a:off x="4038807" y="639982"/>
                <a:ext cx="102600" cy="170640"/>
              </p14:xfrm>
            </p:contentPart>
          </mc:Choice>
          <mc:Fallback>
            <p:pic>
              <p:nvPicPr>
                <p:cNvPr id="28" name="Freihand 27">
                  <a:extLst>
                    <a:ext uri="{FF2B5EF4-FFF2-40B4-BE49-F238E27FC236}">
                      <a16:creationId xmlns:a16="http://schemas.microsoft.com/office/drawing/2014/main" id="{075A4E88-D33D-6BAE-0386-9A784EBCD776}"/>
                    </a:ext>
                  </a:extLst>
                </p:cNvPr>
                <p:cNvPicPr/>
                <p:nvPr/>
              </p:nvPicPr>
              <p:blipFill>
                <a:blip r:embed="rId46"/>
                <a:stretch>
                  <a:fillRect/>
                </a:stretch>
              </p:blipFill>
              <p:spPr>
                <a:xfrm>
                  <a:off x="4029807" y="630982"/>
                  <a:ext cx="120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3265BA2E-741F-9675-8485-2A32E7068F17}"/>
                    </a:ext>
                  </a:extLst>
                </p14:cNvPr>
                <p14:cNvContentPartPr/>
                <p14:nvPr/>
              </p14:nvContentPartPr>
              <p14:xfrm>
                <a:off x="4206567" y="718102"/>
                <a:ext cx="277560" cy="255600"/>
              </p14:xfrm>
            </p:contentPart>
          </mc:Choice>
          <mc:Fallback>
            <p:pic>
              <p:nvPicPr>
                <p:cNvPr id="29" name="Freihand 28">
                  <a:extLst>
                    <a:ext uri="{FF2B5EF4-FFF2-40B4-BE49-F238E27FC236}">
                      <a16:creationId xmlns:a16="http://schemas.microsoft.com/office/drawing/2014/main" id="{3265BA2E-741F-9675-8485-2A32E7068F17}"/>
                    </a:ext>
                  </a:extLst>
                </p:cNvPr>
                <p:cNvPicPr/>
                <p:nvPr/>
              </p:nvPicPr>
              <p:blipFill>
                <a:blip r:embed="rId48"/>
                <a:stretch>
                  <a:fillRect/>
                </a:stretch>
              </p:blipFill>
              <p:spPr>
                <a:xfrm>
                  <a:off x="4197567" y="709462"/>
                  <a:ext cx="2952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4F34AF96-7CE0-9841-9430-88905937E732}"/>
                    </a:ext>
                  </a:extLst>
                </p14:cNvPr>
                <p14:cNvContentPartPr/>
                <p14:nvPr/>
              </p14:nvContentPartPr>
              <p14:xfrm>
                <a:off x="4712007" y="724222"/>
                <a:ext cx="189720" cy="117720"/>
              </p14:xfrm>
            </p:contentPart>
          </mc:Choice>
          <mc:Fallback>
            <p:pic>
              <p:nvPicPr>
                <p:cNvPr id="31" name="Freihand 30">
                  <a:extLst>
                    <a:ext uri="{FF2B5EF4-FFF2-40B4-BE49-F238E27FC236}">
                      <a16:creationId xmlns:a16="http://schemas.microsoft.com/office/drawing/2014/main" id="{4F34AF96-7CE0-9841-9430-88905937E732}"/>
                    </a:ext>
                  </a:extLst>
                </p:cNvPr>
                <p:cNvPicPr/>
                <p:nvPr/>
              </p:nvPicPr>
              <p:blipFill>
                <a:blip r:embed="rId50"/>
                <a:stretch>
                  <a:fillRect/>
                </a:stretch>
              </p:blipFill>
              <p:spPr>
                <a:xfrm>
                  <a:off x="4703367" y="715582"/>
                  <a:ext cx="207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CABD210-9F72-D6D2-E203-701193153799}"/>
                    </a:ext>
                  </a:extLst>
                </p14:cNvPr>
                <p14:cNvContentPartPr/>
                <p14:nvPr/>
              </p14:nvContentPartPr>
              <p14:xfrm>
                <a:off x="4970127" y="710542"/>
                <a:ext cx="133200" cy="120600"/>
              </p14:xfrm>
            </p:contentPart>
          </mc:Choice>
          <mc:Fallback>
            <p:pic>
              <p:nvPicPr>
                <p:cNvPr id="32" name="Freihand 31">
                  <a:extLst>
                    <a:ext uri="{FF2B5EF4-FFF2-40B4-BE49-F238E27FC236}">
                      <a16:creationId xmlns:a16="http://schemas.microsoft.com/office/drawing/2014/main" id="{6CABD210-9F72-D6D2-E203-701193153799}"/>
                    </a:ext>
                  </a:extLst>
                </p:cNvPr>
                <p:cNvPicPr/>
                <p:nvPr/>
              </p:nvPicPr>
              <p:blipFill>
                <a:blip r:embed="rId52"/>
                <a:stretch>
                  <a:fillRect/>
                </a:stretch>
              </p:blipFill>
              <p:spPr>
                <a:xfrm>
                  <a:off x="4961487" y="701542"/>
                  <a:ext cx="150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7064CDF4-F0E7-4E3E-05E5-E6241C9EB3B9}"/>
                    </a:ext>
                  </a:extLst>
                </p14:cNvPr>
                <p14:cNvContentPartPr/>
                <p14:nvPr/>
              </p14:nvContentPartPr>
              <p14:xfrm>
                <a:off x="5026287" y="711982"/>
                <a:ext cx="223560" cy="122400"/>
              </p14:xfrm>
            </p:contentPart>
          </mc:Choice>
          <mc:Fallback>
            <p:pic>
              <p:nvPicPr>
                <p:cNvPr id="34" name="Freihand 33">
                  <a:extLst>
                    <a:ext uri="{FF2B5EF4-FFF2-40B4-BE49-F238E27FC236}">
                      <a16:creationId xmlns:a16="http://schemas.microsoft.com/office/drawing/2014/main" id="{7064CDF4-F0E7-4E3E-05E5-E6241C9EB3B9}"/>
                    </a:ext>
                  </a:extLst>
                </p:cNvPr>
                <p:cNvPicPr/>
                <p:nvPr/>
              </p:nvPicPr>
              <p:blipFill>
                <a:blip r:embed="rId54"/>
                <a:stretch>
                  <a:fillRect/>
                </a:stretch>
              </p:blipFill>
              <p:spPr>
                <a:xfrm>
                  <a:off x="5017647" y="703342"/>
                  <a:ext cx="24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B6E0A9A5-6B0C-E334-29A3-0942E7124BD9}"/>
                    </a:ext>
                  </a:extLst>
                </p14:cNvPr>
                <p14:cNvContentPartPr/>
                <p14:nvPr/>
              </p14:nvContentPartPr>
              <p14:xfrm>
                <a:off x="5204487" y="629902"/>
                <a:ext cx="39960" cy="50760"/>
              </p14:xfrm>
            </p:contentPart>
          </mc:Choice>
          <mc:Fallback>
            <p:pic>
              <p:nvPicPr>
                <p:cNvPr id="35" name="Freihand 34">
                  <a:extLst>
                    <a:ext uri="{FF2B5EF4-FFF2-40B4-BE49-F238E27FC236}">
                      <a16:creationId xmlns:a16="http://schemas.microsoft.com/office/drawing/2014/main" id="{B6E0A9A5-6B0C-E334-29A3-0942E7124BD9}"/>
                    </a:ext>
                  </a:extLst>
                </p:cNvPr>
                <p:cNvPicPr/>
                <p:nvPr/>
              </p:nvPicPr>
              <p:blipFill>
                <a:blip r:embed="rId56"/>
                <a:stretch>
                  <a:fillRect/>
                </a:stretch>
              </p:blipFill>
              <p:spPr>
                <a:xfrm>
                  <a:off x="5195487" y="621262"/>
                  <a:ext cx="57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4FF594A4-C16F-B010-EF1E-560D351A6FD7}"/>
                    </a:ext>
                  </a:extLst>
                </p14:cNvPr>
                <p14:cNvContentPartPr/>
                <p14:nvPr/>
              </p14:nvContentPartPr>
              <p14:xfrm>
                <a:off x="5310327" y="701902"/>
                <a:ext cx="76680" cy="82800"/>
              </p14:xfrm>
            </p:contentPart>
          </mc:Choice>
          <mc:Fallback>
            <p:pic>
              <p:nvPicPr>
                <p:cNvPr id="36" name="Freihand 35">
                  <a:extLst>
                    <a:ext uri="{FF2B5EF4-FFF2-40B4-BE49-F238E27FC236}">
                      <a16:creationId xmlns:a16="http://schemas.microsoft.com/office/drawing/2014/main" id="{4FF594A4-C16F-B010-EF1E-560D351A6FD7}"/>
                    </a:ext>
                  </a:extLst>
                </p:cNvPr>
                <p:cNvPicPr/>
                <p:nvPr/>
              </p:nvPicPr>
              <p:blipFill>
                <a:blip r:embed="rId58"/>
                <a:stretch>
                  <a:fillRect/>
                </a:stretch>
              </p:blipFill>
              <p:spPr>
                <a:xfrm>
                  <a:off x="5301327" y="692902"/>
                  <a:ext cx="94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671CB23C-2AAA-ED75-3A1E-AF8471F49A26}"/>
                    </a:ext>
                  </a:extLst>
                </p14:cNvPr>
                <p14:cNvContentPartPr/>
                <p14:nvPr/>
              </p14:nvContentPartPr>
              <p14:xfrm>
                <a:off x="5421567" y="670942"/>
                <a:ext cx="97920" cy="111240"/>
              </p14:xfrm>
            </p:contentPart>
          </mc:Choice>
          <mc:Fallback>
            <p:pic>
              <p:nvPicPr>
                <p:cNvPr id="37" name="Freihand 36">
                  <a:extLst>
                    <a:ext uri="{FF2B5EF4-FFF2-40B4-BE49-F238E27FC236}">
                      <a16:creationId xmlns:a16="http://schemas.microsoft.com/office/drawing/2014/main" id="{671CB23C-2AAA-ED75-3A1E-AF8471F49A26}"/>
                    </a:ext>
                  </a:extLst>
                </p:cNvPr>
                <p:cNvPicPr/>
                <p:nvPr/>
              </p:nvPicPr>
              <p:blipFill>
                <a:blip r:embed="rId60"/>
                <a:stretch>
                  <a:fillRect/>
                </a:stretch>
              </p:blipFill>
              <p:spPr>
                <a:xfrm>
                  <a:off x="5412927" y="661942"/>
                  <a:ext cx="115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C0482B87-5793-6A55-5EEE-95CD72400125}"/>
                    </a:ext>
                  </a:extLst>
                </p14:cNvPr>
                <p14:cNvContentPartPr/>
                <p14:nvPr/>
              </p14:nvContentPartPr>
              <p14:xfrm>
                <a:off x="5699127" y="592462"/>
                <a:ext cx="292320" cy="173160"/>
              </p14:xfrm>
            </p:contentPart>
          </mc:Choice>
          <mc:Fallback>
            <p:pic>
              <p:nvPicPr>
                <p:cNvPr id="39" name="Freihand 38">
                  <a:extLst>
                    <a:ext uri="{FF2B5EF4-FFF2-40B4-BE49-F238E27FC236}">
                      <a16:creationId xmlns:a16="http://schemas.microsoft.com/office/drawing/2014/main" id="{C0482B87-5793-6A55-5EEE-95CD72400125}"/>
                    </a:ext>
                  </a:extLst>
                </p:cNvPr>
                <p:cNvPicPr/>
                <p:nvPr/>
              </p:nvPicPr>
              <p:blipFill>
                <a:blip r:embed="rId62"/>
                <a:stretch>
                  <a:fillRect/>
                </a:stretch>
              </p:blipFill>
              <p:spPr>
                <a:xfrm>
                  <a:off x="5690487" y="583822"/>
                  <a:ext cx="309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A8D900D7-B1F1-D968-4571-44F462EFA50C}"/>
                    </a:ext>
                  </a:extLst>
                </p14:cNvPr>
                <p14:cNvContentPartPr/>
                <p14:nvPr/>
              </p14:nvContentPartPr>
              <p14:xfrm>
                <a:off x="6029607" y="573382"/>
                <a:ext cx="168480" cy="189720"/>
              </p14:xfrm>
            </p:contentPart>
          </mc:Choice>
          <mc:Fallback>
            <p:pic>
              <p:nvPicPr>
                <p:cNvPr id="40" name="Freihand 39">
                  <a:extLst>
                    <a:ext uri="{FF2B5EF4-FFF2-40B4-BE49-F238E27FC236}">
                      <a16:creationId xmlns:a16="http://schemas.microsoft.com/office/drawing/2014/main" id="{A8D900D7-B1F1-D968-4571-44F462EFA50C}"/>
                    </a:ext>
                  </a:extLst>
                </p:cNvPr>
                <p:cNvPicPr/>
                <p:nvPr/>
              </p:nvPicPr>
              <p:blipFill>
                <a:blip r:embed="rId64"/>
                <a:stretch>
                  <a:fillRect/>
                </a:stretch>
              </p:blipFill>
              <p:spPr>
                <a:xfrm>
                  <a:off x="6020967" y="564382"/>
                  <a:ext cx="186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6B596BB4-6DCB-1856-A45F-094F1F317320}"/>
                    </a:ext>
                  </a:extLst>
                </p14:cNvPr>
                <p14:cNvContentPartPr/>
                <p14:nvPr/>
              </p14:nvContentPartPr>
              <p14:xfrm>
                <a:off x="6162447" y="630622"/>
                <a:ext cx="140760" cy="141120"/>
              </p14:xfrm>
            </p:contentPart>
          </mc:Choice>
          <mc:Fallback>
            <p:pic>
              <p:nvPicPr>
                <p:cNvPr id="41" name="Freihand 40">
                  <a:extLst>
                    <a:ext uri="{FF2B5EF4-FFF2-40B4-BE49-F238E27FC236}">
                      <a16:creationId xmlns:a16="http://schemas.microsoft.com/office/drawing/2014/main" id="{6B596BB4-6DCB-1856-A45F-094F1F317320}"/>
                    </a:ext>
                  </a:extLst>
                </p:cNvPr>
                <p:cNvPicPr/>
                <p:nvPr/>
              </p:nvPicPr>
              <p:blipFill>
                <a:blip r:embed="rId66"/>
                <a:stretch>
                  <a:fillRect/>
                </a:stretch>
              </p:blipFill>
              <p:spPr>
                <a:xfrm>
                  <a:off x="6153807" y="621622"/>
                  <a:ext cx="158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A1CBA9D0-F22A-6C25-5108-438B34488CF0}"/>
                    </a:ext>
                  </a:extLst>
                </p14:cNvPr>
                <p14:cNvContentPartPr/>
                <p14:nvPr/>
              </p14:nvContentPartPr>
              <p14:xfrm>
                <a:off x="5642967" y="808462"/>
                <a:ext cx="686520" cy="50040"/>
              </p14:xfrm>
            </p:contentPart>
          </mc:Choice>
          <mc:Fallback>
            <p:pic>
              <p:nvPicPr>
                <p:cNvPr id="42" name="Freihand 41">
                  <a:extLst>
                    <a:ext uri="{FF2B5EF4-FFF2-40B4-BE49-F238E27FC236}">
                      <a16:creationId xmlns:a16="http://schemas.microsoft.com/office/drawing/2014/main" id="{A1CBA9D0-F22A-6C25-5108-438B34488CF0}"/>
                    </a:ext>
                  </a:extLst>
                </p:cNvPr>
                <p:cNvPicPr/>
                <p:nvPr/>
              </p:nvPicPr>
              <p:blipFill>
                <a:blip r:embed="rId68"/>
                <a:stretch>
                  <a:fillRect/>
                </a:stretch>
              </p:blipFill>
              <p:spPr>
                <a:xfrm>
                  <a:off x="5633967" y="799822"/>
                  <a:ext cx="704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00AF34B2-CA24-6593-2F8A-2D6C9D81C586}"/>
                    </a:ext>
                  </a:extLst>
                </p14:cNvPr>
                <p14:cNvContentPartPr/>
                <p14:nvPr/>
              </p14:nvContentPartPr>
              <p14:xfrm>
                <a:off x="655527" y="1183222"/>
                <a:ext cx="260280" cy="52920"/>
              </p14:xfrm>
            </p:contentPart>
          </mc:Choice>
          <mc:Fallback>
            <p:pic>
              <p:nvPicPr>
                <p:cNvPr id="44" name="Freihand 43">
                  <a:extLst>
                    <a:ext uri="{FF2B5EF4-FFF2-40B4-BE49-F238E27FC236}">
                      <a16:creationId xmlns:a16="http://schemas.microsoft.com/office/drawing/2014/main" id="{00AF34B2-CA24-6593-2F8A-2D6C9D81C586}"/>
                    </a:ext>
                  </a:extLst>
                </p:cNvPr>
                <p:cNvPicPr/>
                <p:nvPr/>
              </p:nvPicPr>
              <p:blipFill>
                <a:blip r:embed="rId70"/>
                <a:stretch>
                  <a:fillRect/>
                </a:stretch>
              </p:blipFill>
              <p:spPr>
                <a:xfrm>
                  <a:off x="646527" y="1174222"/>
                  <a:ext cx="277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69AD5305-D76E-B0DD-34A8-83E0EC20AA55}"/>
                    </a:ext>
                  </a:extLst>
                </p14:cNvPr>
                <p14:cNvContentPartPr/>
                <p14:nvPr/>
              </p14:nvContentPartPr>
              <p14:xfrm>
                <a:off x="737967" y="1123822"/>
                <a:ext cx="342360" cy="164880"/>
              </p14:xfrm>
            </p:contentPart>
          </mc:Choice>
          <mc:Fallback>
            <p:pic>
              <p:nvPicPr>
                <p:cNvPr id="45" name="Freihand 44">
                  <a:extLst>
                    <a:ext uri="{FF2B5EF4-FFF2-40B4-BE49-F238E27FC236}">
                      <a16:creationId xmlns:a16="http://schemas.microsoft.com/office/drawing/2014/main" id="{69AD5305-D76E-B0DD-34A8-83E0EC20AA55}"/>
                    </a:ext>
                  </a:extLst>
                </p:cNvPr>
                <p:cNvPicPr/>
                <p:nvPr/>
              </p:nvPicPr>
              <p:blipFill>
                <a:blip r:embed="rId72"/>
                <a:stretch>
                  <a:fillRect/>
                </a:stretch>
              </p:blipFill>
              <p:spPr>
                <a:xfrm>
                  <a:off x="729327" y="1114822"/>
                  <a:ext cx="360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E9C198EE-8018-A370-0DC4-50FAC88C4E6D}"/>
                    </a:ext>
                  </a:extLst>
                </p14:cNvPr>
                <p14:cNvContentPartPr/>
                <p14:nvPr/>
              </p14:nvContentPartPr>
              <p14:xfrm>
                <a:off x="1340967" y="1128862"/>
                <a:ext cx="159120" cy="111600"/>
              </p14:xfrm>
            </p:contentPart>
          </mc:Choice>
          <mc:Fallback>
            <p:pic>
              <p:nvPicPr>
                <p:cNvPr id="47" name="Freihand 46">
                  <a:extLst>
                    <a:ext uri="{FF2B5EF4-FFF2-40B4-BE49-F238E27FC236}">
                      <a16:creationId xmlns:a16="http://schemas.microsoft.com/office/drawing/2014/main" id="{E9C198EE-8018-A370-0DC4-50FAC88C4E6D}"/>
                    </a:ext>
                  </a:extLst>
                </p:cNvPr>
                <p:cNvPicPr/>
                <p:nvPr/>
              </p:nvPicPr>
              <p:blipFill>
                <a:blip r:embed="rId74"/>
                <a:stretch>
                  <a:fillRect/>
                </a:stretch>
              </p:blipFill>
              <p:spPr>
                <a:xfrm>
                  <a:off x="1331967" y="1120222"/>
                  <a:ext cx="176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B86F3C52-DAA7-14CF-F16B-EC5919FE6FB5}"/>
                    </a:ext>
                  </a:extLst>
                </p14:cNvPr>
                <p14:cNvContentPartPr/>
                <p14:nvPr/>
              </p14:nvContentPartPr>
              <p14:xfrm>
                <a:off x="1519527" y="1138942"/>
                <a:ext cx="126360" cy="349560"/>
              </p14:xfrm>
            </p:contentPart>
          </mc:Choice>
          <mc:Fallback>
            <p:pic>
              <p:nvPicPr>
                <p:cNvPr id="48" name="Freihand 47">
                  <a:extLst>
                    <a:ext uri="{FF2B5EF4-FFF2-40B4-BE49-F238E27FC236}">
                      <a16:creationId xmlns:a16="http://schemas.microsoft.com/office/drawing/2014/main" id="{B86F3C52-DAA7-14CF-F16B-EC5919FE6FB5}"/>
                    </a:ext>
                  </a:extLst>
                </p:cNvPr>
                <p:cNvPicPr/>
                <p:nvPr/>
              </p:nvPicPr>
              <p:blipFill>
                <a:blip r:embed="rId76"/>
                <a:stretch>
                  <a:fillRect/>
                </a:stretch>
              </p:blipFill>
              <p:spPr>
                <a:xfrm>
                  <a:off x="1510527" y="1129942"/>
                  <a:ext cx="1440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33719632-5989-6ABA-4090-860737AE02FB}"/>
                    </a:ext>
                  </a:extLst>
                </p14:cNvPr>
                <p14:cNvContentPartPr/>
                <p14:nvPr/>
              </p14:nvContentPartPr>
              <p14:xfrm>
                <a:off x="1689807" y="1118422"/>
                <a:ext cx="475560" cy="310680"/>
              </p14:xfrm>
            </p:contentPart>
          </mc:Choice>
          <mc:Fallback>
            <p:pic>
              <p:nvPicPr>
                <p:cNvPr id="50" name="Freihand 49">
                  <a:extLst>
                    <a:ext uri="{FF2B5EF4-FFF2-40B4-BE49-F238E27FC236}">
                      <a16:creationId xmlns:a16="http://schemas.microsoft.com/office/drawing/2014/main" id="{33719632-5989-6ABA-4090-860737AE02FB}"/>
                    </a:ext>
                  </a:extLst>
                </p:cNvPr>
                <p:cNvPicPr/>
                <p:nvPr/>
              </p:nvPicPr>
              <p:blipFill>
                <a:blip r:embed="rId78"/>
                <a:stretch>
                  <a:fillRect/>
                </a:stretch>
              </p:blipFill>
              <p:spPr>
                <a:xfrm>
                  <a:off x="1681167" y="1109782"/>
                  <a:ext cx="49320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8C4A18E5-4668-939B-7EED-90619D452F71}"/>
                    </a:ext>
                  </a:extLst>
                </p14:cNvPr>
                <p14:cNvContentPartPr/>
                <p14:nvPr/>
              </p14:nvContentPartPr>
              <p14:xfrm>
                <a:off x="2178327" y="1026982"/>
                <a:ext cx="104400" cy="192960"/>
              </p14:xfrm>
            </p:contentPart>
          </mc:Choice>
          <mc:Fallback>
            <p:pic>
              <p:nvPicPr>
                <p:cNvPr id="51" name="Freihand 50">
                  <a:extLst>
                    <a:ext uri="{FF2B5EF4-FFF2-40B4-BE49-F238E27FC236}">
                      <a16:creationId xmlns:a16="http://schemas.microsoft.com/office/drawing/2014/main" id="{8C4A18E5-4668-939B-7EED-90619D452F71}"/>
                    </a:ext>
                  </a:extLst>
                </p:cNvPr>
                <p:cNvPicPr/>
                <p:nvPr/>
              </p:nvPicPr>
              <p:blipFill>
                <a:blip r:embed="rId80"/>
                <a:stretch>
                  <a:fillRect/>
                </a:stretch>
              </p:blipFill>
              <p:spPr>
                <a:xfrm>
                  <a:off x="2169327" y="1018342"/>
                  <a:ext cx="122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176EC01F-1BA4-B8B5-7981-3F2A070D9082}"/>
                    </a:ext>
                  </a:extLst>
                </p14:cNvPr>
                <p14:cNvContentPartPr/>
                <p14:nvPr/>
              </p14:nvContentPartPr>
              <p14:xfrm>
                <a:off x="2145567" y="965062"/>
                <a:ext cx="31680" cy="4320"/>
              </p14:xfrm>
            </p:contentPart>
          </mc:Choice>
          <mc:Fallback>
            <p:pic>
              <p:nvPicPr>
                <p:cNvPr id="52" name="Freihand 51">
                  <a:extLst>
                    <a:ext uri="{FF2B5EF4-FFF2-40B4-BE49-F238E27FC236}">
                      <a16:creationId xmlns:a16="http://schemas.microsoft.com/office/drawing/2014/main" id="{176EC01F-1BA4-B8B5-7981-3F2A070D9082}"/>
                    </a:ext>
                  </a:extLst>
                </p:cNvPr>
                <p:cNvPicPr/>
                <p:nvPr/>
              </p:nvPicPr>
              <p:blipFill>
                <a:blip r:embed="rId82"/>
                <a:stretch>
                  <a:fillRect/>
                </a:stretch>
              </p:blipFill>
              <p:spPr>
                <a:xfrm>
                  <a:off x="2136927" y="956062"/>
                  <a:ext cx="49320" cy="2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64" name="Freihand 63">
                <a:extLst>
                  <a:ext uri="{FF2B5EF4-FFF2-40B4-BE49-F238E27FC236}">
                    <a16:creationId xmlns:a16="http://schemas.microsoft.com/office/drawing/2014/main" id="{3966F937-0294-3518-2614-DF29931DA076}"/>
                  </a:ext>
                </a:extLst>
              </p14:cNvPr>
              <p14:cNvContentPartPr/>
              <p14:nvPr/>
            </p14:nvContentPartPr>
            <p14:xfrm>
              <a:off x="9008967" y="32302"/>
              <a:ext cx="1803960" cy="659160"/>
            </p14:xfrm>
          </p:contentPart>
        </mc:Choice>
        <mc:Fallback>
          <p:pic>
            <p:nvPicPr>
              <p:cNvPr id="64" name="Freihand 63">
                <a:extLst>
                  <a:ext uri="{FF2B5EF4-FFF2-40B4-BE49-F238E27FC236}">
                    <a16:creationId xmlns:a16="http://schemas.microsoft.com/office/drawing/2014/main" id="{3966F937-0294-3518-2614-DF29931DA076}"/>
                  </a:ext>
                </a:extLst>
              </p:cNvPr>
              <p:cNvPicPr/>
              <p:nvPr/>
            </p:nvPicPr>
            <p:blipFill>
              <a:blip r:embed="rId84"/>
              <a:stretch>
                <a:fillRect/>
              </a:stretch>
            </p:blipFill>
            <p:spPr>
              <a:xfrm>
                <a:off x="8999967" y="23302"/>
                <a:ext cx="1821600" cy="676800"/>
              </a:xfrm>
              <a:prstGeom prst="rect">
                <a:avLst/>
              </a:prstGeom>
            </p:spPr>
          </p:pic>
        </mc:Fallback>
      </mc:AlternateContent>
      <p:grpSp>
        <p:nvGrpSpPr>
          <p:cNvPr id="66" name="Gruppieren 65">
            <a:extLst>
              <a:ext uri="{FF2B5EF4-FFF2-40B4-BE49-F238E27FC236}">
                <a16:creationId xmlns:a16="http://schemas.microsoft.com/office/drawing/2014/main" id="{77BAE589-F252-4E63-2E09-FA49DFB23312}"/>
              </a:ext>
            </a:extLst>
          </p:cNvPr>
          <p:cNvGrpSpPr/>
          <p:nvPr/>
        </p:nvGrpSpPr>
        <p:grpSpPr>
          <a:xfrm>
            <a:off x="2647767" y="999622"/>
            <a:ext cx="1170000" cy="391320"/>
            <a:chOff x="2647767" y="999622"/>
            <a:chExt cx="1170000" cy="391320"/>
          </a:xfrm>
        </p:grpSpPr>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F8A7346E-CD37-A3D2-A484-719597AF1666}"/>
                    </a:ext>
                  </a:extLst>
                </p14:cNvPr>
                <p14:cNvContentPartPr/>
                <p14:nvPr/>
              </p14:nvContentPartPr>
              <p14:xfrm>
                <a:off x="2647767" y="1040662"/>
                <a:ext cx="117000" cy="196920"/>
              </p14:xfrm>
            </p:contentPart>
          </mc:Choice>
          <mc:Fallback>
            <p:pic>
              <p:nvPicPr>
                <p:cNvPr id="54" name="Freihand 53">
                  <a:extLst>
                    <a:ext uri="{FF2B5EF4-FFF2-40B4-BE49-F238E27FC236}">
                      <a16:creationId xmlns:a16="http://schemas.microsoft.com/office/drawing/2014/main" id="{F8A7346E-CD37-A3D2-A484-719597AF1666}"/>
                    </a:ext>
                  </a:extLst>
                </p:cNvPr>
                <p:cNvPicPr/>
                <p:nvPr/>
              </p:nvPicPr>
              <p:blipFill>
                <a:blip r:embed="rId86"/>
                <a:stretch>
                  <a:fillRect/>
                </a:stretch>
              </p:blipFill>
              <p:spPr>
                <a:xfrm>
                  <a:off x="2638767" y="1031662"/>
                  <a:ext cx="134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9BE5EF80-4F69-345A-F35A-04D8389DBB78}"/>
                    </a:ext>
                  </a:extLst>
                </p14:cNvPr>
                <p14:cNvContentPartPr/>
                <p14:nvPr/>
              </p14:nvContentPartPr>
              <p14:xfrm>
                <a:off x="2726967" y="1016902"/>
                <a:ext cx="117360" cy="7920"/>
              </p14:xfrm>
            </p:contentPart>
          </mc:Choice>
          <mc:Fallback>
            <p:pic>
              <p:nvPicPr>
                <p:cNvPr id="55" name="Freihand 54">
                  <a:extLst>
                    <a:ext uri="{FF2B5EF4-FFF2-40B4-BE49-F238E27FC236}">
                      <a16:creationId xmlns:a16="http://schemas.microsoft.com/office/drawing/2014/main" id="{9BE5EF80-4F69-345A-F35A-04D8389DBB78}"/>
                    </a:ext>
                  </a:extLst>
                </p:cNvPr>
                <p:cNvPicPr/>
                <p:nvPr/>
              </p:nvPicPr>
              <p:blipFill>
                <a:blip r:embed="rId88"/>
                <a:stretch>
                  <a:fillRect/>
                </a:stretch>
              </p:blipFill>
              <p:spPr>
                <a:xfrm>
                  <a:off x="2718327" y="1008262"/>
                  <a:ext cx="135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30F7ECFA-9BB2-B448-46D9-DCDD00563A8E}"/>
                    </a:ext>
                  </a:extLst>
                </p14:cNvPr>
                <p14:cNvContentPartPr/>
                <p14:nvPr/>
              </p14:nvContentPartPr>
              <p14:xfrm>
                <a:off x="2872767" y="999622"/>
                <a:ext cx="188640" cy="218520"/>
              </p14:xfrm>
            </p:contentPart>
          </mc:Choice>
          <mc:Fallback>
            <p:pic>
              <p:nvPicPr>
                <p:cNvPr id="56" name="Freihand 55">
                  <a:extLst>
                    <a:ext uri="{FF2B5EF4-FFF2-40B4-BE49-F238E27FC236}">
                      <a16:creationId xmlns:a16="http://schemas.microsoft.com/office/drawing/2014/main" id="{30F7ECFA-9BB2-B448-46D9-DCDD00563A8E}"/>
                    </a:ext>
                  </a:extLst>
                </p:cNvPr>
                <p:cNvPicPr/>
                <p:nvPr/>
              </p:nvPicPr>
              <p:blipFill>
                <a:blip r:embed="rId90"/>
                <a:stretch>
                  <a:fillRect/>
                </a:stretch>
              </p:blipFill>
              <p:spPr>
                <a:xfrm>
                  <a:off x="2864127" y="990622"/>
                  <a:ext cx="2062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B408985E-0A2C-3914-4015-DB7D70AF6449}"/>
                    </a:ext>
                  </a:extLst>
                </p14:cNvPr>
                <p14:cNvContentPartPr/>
                <p14:nvPr/>
              </p14:nvContentPartPr>
              <p14:xfrm>
                <a:off x="3065727" y="1107982"/>
                <a:ext cx="154800" cy="90720"/>
              </p14:xfrm>
            </p:contentPart>
          </mc:Choice>
          <mc:Fallback>
            <p:pic>
              <p:nvPicPr>
                <p:cNvPr id="58" name="Freihand 57">
                  <a:extLst>
                    <a:ext uri="{FF2B5EF4-FFF2-40B4-BE49-F238E27FC236}">
                      <a16:creationId xmlns:a16="http://schemas.microsoft.com/office/drawing/2014/main" id="{B408985E-0A2C-3914-4015-DB7D70AF6449}"/>
                    </a:ext>
                  </a:extLst>
                </p:cNvPr>
                <p:cNvPicPr/>
                <p:nvPr/>
              </p:nvPicPr>
              <p:blipFill>
                <a:blip r:embed="rId92"/>
                <a:stretch>
                  <a:fillRect/>
                </a:stretch>
              </p:blipFill>
              <p:spPr>
                <a:xfrm>
                  <a:off x="3056727" y="1099342"/>
                  <a:ext cx="172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E11AAEF8-41C5-5D2D-266A-7DE581098FEE}"/>
                    </a:ext>
                  </a:extLst>
                </p14:cNvPr>
                <p14:cNvContentPartPr/>
                <p14:nvPr/>
              </p14:nvContentPartPr>
              <p14:xfrm>
                <a:off x="3244287" y="1042822"/>
                <a:ext cx="129240" cy="151920"/>
              </p14:xfrm>
            </p:contentPart>
          </mc:Choice>
          <mc:Fallback>
            <p:pic>
              <p:nvPicPr>
                <p:cNvPr id="59" name="Freihand 58">
                  <a:extLst>
                    <a:ext uri="{FF2B5EF4-FFF2-40B4-BE49-F238E27FC236}">
                      <a16:creationId xmlns:a16="http://schemas.microsoft.com/office/drawing/2014/main" id="{E11AAEF8-41C5-5D2D-266A-7DE581098FEE}"/>
                    </a:ext>
                  </a:extLst>
                </p:cNvPr>
                <p:cNvPicPr/>
                <p:nvPr/>
              </p:nvPicPr>
              <p:blipFill>
                <a:blip r:embed="rId94"/>
                <a:stretch>
                  <a:fillRect/>
                </a:stretch>
              </p:blipFill>
              <p:spPr>
                <a:xfrm>
                  <a:off x="3235287" y="1033822"/>
                  <a:ext cx="146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05BC589B-C63F-7DCF-3545-29EBB2000DDE}"/>
                    </a:ext>
                  </a:extLst>
                </p14:cNvPr>
                <p14:cNvContentPartPr/>
                <p14:nvPr/>
              </p14:nvContentPartPr>
              <p14:xfrm>
                <a:off x="3669447" y="1046782"/>
                <a:ext cx="148320" cy="163440"/>
              </p14:xfrm>
            </p:contentPart>
          </mc:Choice>
          <mc:Fallback>
            <p:pic>
              <p:nvPicPr>
                <p:cNvPr id="61" name="Freihand 60">
                  <a:extLst>
                    <a:ext uri="{FF2B5EF4-FFF2-40B4-BE49-F238E27FC236}">
                      <a16:creationId xmlns:a16="http://schemas.microsoft.com/office/drawing/2014/main" id="{05BC589B-C63F-7DCF-3545-29EBB2000DDE}"/>
                    </a:ext>
                  </a:extLst>
                </p:cNvPr>
                <p:cNvPicPr/>
                <p:nvPr/>
              </p:nvPicPr>
              <p:blipFill>
                <a:blip r:embed="rId96"/>
                <a:stretch>
                  <a:fillRect/>
                </a:stretch>
              </p:blipFill>
              <p:spPr>
                <a:xfrm>
                  <a:off x="3660447" y="1038142"/>
                  <a:ext cx="165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8984DBEB-36FE-030D-5727-FB0C688F4007}"/>
                    </a:ext>
                  </a:extLst>
                </p14:cNvPr>
                <p14:cNvContentPartPr/>
                <p14:nvPr/>
              </p14:nvContentPartPr>
              <p14:xfrm>
                <a:off x="3522207" y="1137142"/>
                <a:ext cx="281160" cy="61200"/>
              </p14:xfrm>
            </p:contentPart>
          </mc:Choice>
          <mc:Fallback>
            <p:pic>
              <p:nvPicPr>
                <p:cNvPr id="62" name="Freihand 61">
                  <a:extLst>
                    <a:ext uri="{FF2B5EF4-FFF2-40B4-BE49-F238E27FC236}">
                      <a16:creationId xmlns:a16="http://schemas.microsoft.com/office/drawing/2014/main" id="{8984DBEB-36FE-030D-5727-FB0C688F4007}"/>
                    </a:ext>
                  </a:extLst>
                </p:cNvPr>
                <p:cNvPicPr/>
                <p:nvPr/>
              </p:nvPicPr>
              <p:blipFill>
                <a:blip r:embed="rId98"/>
                <a:stretch>
                  <a:fillRect/>
                </a:stretch>
              </p:blipFill>
              <p:spPr>
                <a:xfrm>
                  <a:off x="3513567" y="1128502"/>
                  <a:ext cx="298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B1D80C7A-5F96-7B30-1C95-FF047CD6B023}"/>
                    </a:ext>
                  </a:extLst>
                </p14:cNvPr>
                <p14:cNvContentPartPr/>
                <p14:nvPr/>
              </p14:nvContentPartPr>
              <p14:xfrm>
                <a:off x="2657847" y="1296622"/>
                <a:ext cx="1097640" cy="94320"/>
              </p14:xfrm>
            </p:contentPart>
          </mc:Choice>
          <mc:Fallback>
            <p:pic>
              <p:nvPicPr>
                <p:cNvPr id="65" name="Freihand 64">
                  <a:extLst>
                    <a:ext uri="{FF2B5EF4-FFF2-40B4-BE49-F238E27FC236}">
                      <a16:creationId xmlns:a16="http://schemas.microsoft.com/office/drawing/2014/main" id="{B1D80C7A-5F96-7B30-1C95-FF047CD6B023}"/>
                    </a:ext>
                  </a:extLst>
                </p:cNvPr>
                <p:cNvPicPr/>
                <p:nvPr/>
              </p:nvPicPr>
              <p:blipFill>
                <a:blip r:embed="rId100"/>
                <a:stretch>
                  <a:fillRect/>
                </a:stretch>
              </p:blipFill>
              <p:spPr>
                <a:xfrm>
                  <a:off x="2648847" y="1287982"/>
                  <a:ext cx="1115280" cy="11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E06B81A7-5970-A35F-D7A7-3F3A067EC72B}"/>
                  </a:ext>
                </a:extLst>
              </p14:cNvPr>
              <p14:cNvContentPartPr/>
              <p14:nvPr/>
            </p14:nvContentPartPr>
            <p14:xfrm>
              <a:off x="2609607" y="3641302"/>
              <a:ext cx="714240" cy="1415520"/>
            </p14:xfrm>
          </p:contentPart>
        </mc:Choice>
        <mc:Fallback>
          <p:pic>
            <p:nvPicPr>
              <p:cNvPr id="67" name="Freihand 66">
                <a:extLst>
                  <a:ext uri="{FF2B5EF4-FFF2-40B4-BE49-F238E27FC236}">
                    <a16:creationId xmlns:a16="http://schemas.microsoft.com/office/drawing/2014/main" id="{E06B81A7-5970-A35F-D7A7-3F3A067EC72B}"/>
                  </a:ext>
                </a:extLst>
              </p:cNvPr>
              <p:cNvPicPr/>
              <p:nvPr/>
            </p:nvPicPr>
            <p:blipFill>
              <a:blip r:embed="rId102"/>
              <a:stretch>
                <a:fillRect/>
              </a:stretch>
            </p:blipFill>
            <p:spPr>
              <a:xfrm>
                <a:off x="2600967" y="3632302"/>
                <a:ext cx="731880" cy="1433160"/>
              </a:xfrm>
              <a:prstGeom prst="rect">
                <a:avLst/>
              </a:prstGeom>
            </p:spPr>
          </p:pic>
        </mc:Fallback>
      </mc:AlternateContent>
      <p:grpSp>
        <p:nvGrpSpPr>
          <p:cNvPr id="109" name="Gruppieren 108">
            <a:extLst>
              <a:ext uri="{FF2B5EF4-FFF2-40B4-BE49-F238E27FC236}">
                <a16:creationId xmlns:a16="http://schemas.microsoft.com/office/drawing/2014/main" id="{234EEED9-D92D-5035-F27D-EBA53D3E7D1D}"/>
              </a:ext>
            </a:extLst>
          </p:cNvPr>
          <p:cNvGrpSpPr/>
          <p:nvPr/>
        </p:nvGrpSpPr>
        <p:grpSpPr>
          <a:xfrm>
            <a:off x="2395407" y="3672982"/>
            <a:ext cx="5128200" cy="2818800"/>
            <a:chOff x="2395407" y="3672982"/>
            <a:chExt cx="5128200" cy="2818800"/>
          </a:xfrm>
        </p:grpSpPr>
        <mc:AlternateContent xmlns:mc="http://schemas.openxmlformats.org/markup-compatibility/2006">
          <mc:Choice xmlns:p14="http://schemas.microsoft.com/office/powerpoint/2010/main" Requires="p14">
            <p:contentPart p14:bwMode="auto" r:id="rId103">
              <p14:nvContentPartPr>
                <p14:cNvPr id="78" name="Freihand 77">
                  <a:extLst>
                    <a:ext uri="{FF2B5EF4-FFF2-40B4-BE49-F238E27FC236}">
                      <a16:creationId xmlns:a16="http://schemas.microsoft.com/office/drawing/2014/main" id="{C89CC77E-C12A-F498-1D18-EF314A4342F9}"/>
                    </a:ext>
                  </a:extLst>
                </p14:cNvPr>
                <p14:cNvContentPartPr/>
                <p14:nvPr/>
              </p14:nvContentPartPr>
              <p14:xfrm>
                <a:off x="2961327" y="3999862"/>
                <a:ext cx="352800" cy="841320"/>
              </p14:xfrm>
            </p:contentPart>
          </mc:Choice>
          <mc:Fallback>
            <p:pic>
              <p:nvPicPr>
                <p:cNvPr id="78" name="Freihand 77">
                  <a:extLst>
                    <a:ext uri="{FF2B5EF4-FFF2-40B4-BE49-F238E27FC236}">
                      <a16:creationId xmlns:a16="http://schemas.microsoft.com/office/drawing/2014/main" id="{C89CC77E-C12A-F498-1D18-EF314A4342F9}"/>
                    </a:ext>
                  </a:extLst>
                </p:cNvPr>
                <p:cNvPicPr/>
                <p:nvPr/>
              </p:nvPicPr>
              <p:blipFill>
                <a:blip r:embed="rId104"/>
                <a:stretch>
                  <a:fillRect/>
                </a:stretch>
              </p:blipFill>
              <p:spPr>
                <a:xfrm>
                  <a:off x="2952327" y="3990862"/>
                  <a:ext cx="37044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9" name="Freihand 78">
                  <a:extLst>
                    <a:ext uri="{FF2B5EF4-FFF2-40B4-BE49-F238E27FC236}">
                      <a16:creationId xmlns:a16="http://schemas.microsoft.com/office/drawing/2014/main" id="{C440B5B7-2297-E8E6-6910-5DEB5F74662F}"/>
                    </a:ext>
                  </a:extLst>
                </p14:cNvPr>
                <p14:cNvContentPartPr/>
                <p14:nvPr/>
              </p14:nvContentPartPr>
              <p14:xfrm>
                <a:off x="3152487" y="3809782"/>
                <a:ext cx="275400" cy="290880"/>
              </p14:xfrm>
            </p:contentPart>
          </mc:Choice>
          <mc:Fallback>
            <p:pic>
              <p:nvPicPr>
                <p:cNvPr id="79" name="Freihand 78">
                  <a:extLst>
                    <a:ext uri="{FF2B5EF4-FFF2-40B4-BE49-F238E27FC236}">
                      <a16:creationId xmlns:a16="http://schemas.microsoft.com/office/drawing/2014/main" id="{C440B5B7-2297-E8E6-6910-5DEB5F74662F}"/>
                    </a:ext>
                  </a:extLst>
                </p:cNvPr>
                <p:cNvPicPr/>
                <p:nvPr/>
              </p:nvPicPr>
              <p:blipFill>
                <a:blip r:embed="rId106"/>
                <a:stretch>
                  <a:fillRect/>
                </a:stretch>
              </p:blipFill>
              <p:spPr>
                <a:xfrm>
                  <a:off x="3143487" y="3801142"/>
                  <a:ext cx="2930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58BCAFA8-791F-528B-74A2-38EC9FD14E29}"/>
                    </a:ext>
                  </a:extLst>
                </p14:cNvPr>
                <p14:cNvContentPartPr/>
                <p14:nvPr/>
              </p14:nvContentPartPr>
              <p14:xfrm>
                <a:off x="2395407" y="5785822"/>
                <a:ext cx="222120" cy="271800"/>
              </p14:xfrm>
            </p:contentPart>
          </mc:Choice>
          <mc:Fallback>
            <p:pic>
              <p:nvPicPr>
                <p:cNvPr id="70" name="Freihand 69">
                  <a:extLst>
                    <a:ext uri="{FF2B5EF4-FFF2-40B4-BE49-F238E27FC236}">
                      <a16:creationId xmlns:a16="http://schemas.microsoft.com/office/drawing/2014/main" id="{58BCAFA8-791F-528B-74A2-38EC9FD14E29}"/>
                    </a:ext>
                  </a:extLst>
                </p:cNvPr>
                <p:cNvPicPr/>
                <p:nvPr/>
              </p:nvPicPr>
              <p:blipFill>
                <a:blip r:embed="rId108"/>
                <a:stretch>
                  <a:fillRect/>
                </a:stretch>
              </p:blipFill>
              <p:spPr>
                <a:xfrm>
                  <a:off x="2386767" y="5776822"/>
                  <a:ext cx="2397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575AFB6A-3998-2C79-F30D-C0DC31B13F1C}"/>
                    </a:ext>
                  </a:extLst>
                </p14:cNvPr>
                <p14:cNvContentPartPr/>
                <p14:nvPr/>
              </p14:nvContentPartPr>
              <p14:xfrm>
                <a:off x="2627247" y="5709862"/>
                <a:ext cx="81000" cy="317880"/>
              </p14:xfrm>
            </p:contentPart>
          </mc:Choice>
          <mc:Fallback>
            <p:pic>
              <p:nvPicPr>
                <p:cNvPr id="71" name="Freihand 70">
                  <a:extLst>
                    <a:ext uri="{FF2B5EF4-FFF2-40B4-BE49-F238E27FC236}">
                      <a16:creationId xmlns:a16="http://schemas.microsoft.com/office/drawing/2014/main" id="{575AFB6A-3998-2C79-F30D-C0DC31B13F1C}"/>
                    </a:ext>
                  </a:extLst>
                </p:cNvPr>
                <p:cNvPicPr/>
                <p:nvPr/>
              </p:nvPicPr>
              <p:blipFill>
                <a:blip r:embed="rId110"/>
                <a:stretch>
                  <a:fillRect/>
                </a:stretch>
              </p:blipFill>
              <p:spPr>
                <a:xfrm>
                  <a:off x="2618247" y="5700862"/>
                  <a:ext cx="986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5BBCE379-6347-720D-3F2E-D1A6E156E687}"/>
                    </a:ext>
                  </a:extLst>
                </p14:cNvPr>
                <p14:cNvContentPartPr/>
                <p14:nvPr/>
              </p14:nvContentPartPr>
              <p14:xfrm>
                <a:off x="2742807" y="5818582"/>
                <a:ext cx="248400" cy="212040"/>
              </p14:xfrm>
            </p:contentPart>
          </mc:Choice>
          <mc:Fallback>
            <p:pic>
              <p:nvPicPr>
                <p:cNvPr id="72" name="Freihand 71">
                  <a:extLst>
                    <a:ext uri="{FF2B5EF4-FFF2-40B4-BE49-F238E27FC236}">
                      <a16:creationId xmlns:a16="http://schemas.microsoft.com/office/drawing/2014/main" id="{5BBCE379-6347-720D-3F2E-D1A6E156E687}"/>
                    </a:ext>
                  </a:extLst>
                </p:cNvPr>
                <p:cNvPicPr/>
                <p:nvPr/>
              </p:nvPicPr>
              <p:blipFill>
                <a:blip r:embed="rId112"/>
                <a:stretch>
                  <a:fillRect/>
                </a:stretch>
              </p:blipFill>
              <p:spPr>
                <a:xfrm>
                  <a:off x="2734167" y="5809582"/>
                  <a:ext cx="266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A7E54157-E1CA-2BA3-9D7C-206A420AC6BA}"/>
                    </a:ext>
                  </a:extLst>
                </p14:cNvPr>
                <p14:cNvContentPartPr/>
                <p14:nvPr/>
              </p14:nvContentPartPr>
              <p14:xfrm>
                <a:off x="3079407" y="5741902"/>
                <a:ext cx="82800" cy="135000"/>
              </p14:xfrm>
            </p:contentPart>
          </mc:Choice>
          <mc:Fallback>
            <p:pic>
              <p:nvPicPr>
                <p:cNvPr id="73" name="Freihand 72">
                  <a:extLst>
                    <a:ext uri="{FF2B5EF4-FFF2-40B4-BE49-F238E27FC236}">
                      <a16:creationId xmlns:a16="http://schemas.microsoft.com/office/drawing/2014/main" id="{A7E54157-E1CA-2BA3-9D7C-206A420AC6BA}"/>
                    </a:ext>
                  </a:extLst>
                </p:cNvPr>
                <p:cNvPicPr/>
                <p:nvPr/>
              </p:nvPicPr>
              <p:blipFill>
                <a:blip r:embed="rId114"/>
                <a:stretch>
                  <a:fillRect/>
                </a:stretch>
              </p:blipFill>
              <p:spPr>
                <a:xfrm>
                  <a:off x="3070407" y="5733262"/>
                  <a:ext cx="100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22AD1E09-E972-0451-2285-2646A6701E23}"/>
                    </a:ext>
                  </a:extLst>
                </p14:cNvPr>
                <p14:cNvContentPartPr/>
                <p14:nvPr/>
              </p14:nvContentPartPr>
              <p14:xfrm>
                <a:off x="3231327" y="5730382"/>
                <a:ext cx="90000" cy="133560"/>
              </p14:xfrm>
            </p:contentPart>
          </mc:Choice>
          <mc:Fallback>
            <p:pic>
              <p:nvPicPr>
                <p:cNvPr id="74" name="Freihand 73">
                  <a:extLst>
                    <a:ext uri="{FF2B5EF4-FFF2-40B4-BE49-F238E27FC236}">
                      <a16:creationId xmlns:a16="http://schemas.microsoft.com/office/drawing/2014/main" id="{22AD1E09-E972-0451-2285-2646A6701E23}"/>
                    </a:ext>
                  </a:extLst>
                </p:cNvPr>
                <p:cNvPicPr/>
                <p:nvPr/>
              </p:nvPicPr>
              <p:blipFill>
                <a:blip r:embed="rId116"/>
                <a:stretch>
                  <a:fillRect/>
                </a:stretch>
              </p:blipFill>
              <p:spPr>
                <a:xfrm>
                  <a:off x="3222327" y="5721382"/>
                  <a:ext cx="107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521D4716-9659-7759-750B-C9ACB5884B57}"/>
                    </a:ext>
                  </a:extLst>
                </p14:cNvPr>
                <p14:cNvContentPartPr/>
                <p14:nvPr/>
              </p14:nvContentPartPr>
              <p14:xfrm>
                <a:off x="3389367" y="5732542"/>
                <a:ext cx="113040" cy="172080"/>
              </p14:xfrm>
            </p:contentPart>
          </mc:Choice>
          <mc:Fallback>
            <p:pic>
              <p:nvPicPr>
                <p:cNvPr id="75" name="Freihand 74">
                  <a:extLst>
                    <a:ext uri="{FF2B5EF4-FFF2-40B4-BE49-F238E27FC236}">
                      <a16:creationId xmlns:a16="http://schemas.microsoft.com/office/drawing/2014/main" id="{521D4716-9659-7759-750B-C9ACB5884B57}"/>
                    </a:ext>
                  </a:extLst>
                </p:cNvPr>
                <p:cNvPicPr/>
                <p:nvPr/>
              </p:nvPicPr>
              <p:blipFill>
                <a:blip r:embed="rId118"/>
                <a:stretch>
                  <a:fillRect/>
                </a:stretch>
              </p:blipFill>
              <p:spPr>
                <a:xfrm>
                  <a:off x="3380727" y="5723902"/>
                  <a:ext cx="130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49EA45A8-08C2-2ADD-0FAD-81785B0EDC94}"/>
                    </a:ext>
                  </a:extLst>
                </p14:cNvPr>
                <p14:cNvContentPartPr/>
                <p14:nvPr/>
              </p14:nvContentPartPr>
              <p14:xfrm>
                <a:off x="3558567" y="5704822"/>
                <a:ext cx="172800" cy="183240"/>
              </p14:xfrm>
            </p:contentPart>
          </mc:Choice>
          <mc:Fallback>
            <p:pic>
              <p:nvPicPr>
                <p:cNvPr id="76" name="Freihand 75">
                  <a:extLst>
                    <a:ext uri="{FF2B5EF4-FFF2-40B4-BE49-F238E27FC236}">
                      <a16:creationId xmlns:a16="http://schemas.microsoft.com/office/drawing/2014/main" id="{49EA45A8-08C2-2ADD-0FAD-81785B0EDC94}"/>
                    </a:ext>
                  </a:extLst>
                </p:cNvPr>
                <p:cNvPicPr/>
                <p:nvPr/>
              </p:nvPicPr>
              <p:blipFill>
                <a:blip r:embed="rId120"/>
                <a:stretch>
                  <a:fillRect/>
                </a:stretch>
              </p:blipFill>
              <p:spPr>
                <a:xfrm>
                  <a:off x="3549567" y="5696182"/>
                  <a:ext cx="190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8" name="Freihand 67">
                  <a:extLst>
                    <a:ext uri="{FF2B5EF4-FFF2-40B4-BE49-F238E27FC236}">
                      <a16:creationId xmlns:a16="http://schemas.microsoft.com/office/drawing/2014/main" id="{7FB83C29-FC59-D596-61D9-21522C9F5F7A}"/>
                    </a:ext>
                  </a:extLst>
                </p14:cNvPr>
                <p14:cNvContentPartPr/>
                <p14:nvPr/>
              </p14:nvContentPartPr>
              <p14:xfrm>
                <a:off x="2802567" y="4804462"/>
                <a:ext cx="140040" cy="716040"/>
              </p14:xfrm>
            </p:contentPart>
          </mc:Choice>
          <mc:Fallback>
            <p:pic>
              <p:nvPicPr>
                <p:cNvPr id="68" name="Freihand 67">
                  <a:extLst>
                    <a:ext uri="{FF2B5EF4-FFF2-40B4-BE49-F238E27FC236}">
                      <a16:creationId xmlns:a16="http://schemas.microsoft.com/office/drawing/2014/main" id="{7FB83C29-FC59-D596-61D9-21522C9F5F7A}"/>
                    </a:ext>
                  </a:extLst>
                </p:cNvPr>
                <p:cNvPicPr/>
                <p:nvPr/>
              </p:nvPicPr>
              <p:blipFill>
                <a:blip r:embed="rId122"/>
                <a:stretch>
                  <a:fillRect/>
                </a:stretch>
              </p:blipFill>
              <p:spPr>
                <a:xfrm>
                  <a:off x="2793567" y="4795822"/>
                  <a:ext cx="157680" cy="733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9" name="Freihand 68">
                  <a:extLst>
                    <a:ext uri="{FF2B5EF4-FFF2-40B4-BE49-F238E27FC236}">
                      <a16:creationId xmlns:a16="http://schemas.microsoft.com/office/drawing/2014/main" id="{74CA95AB-A7AE-0D0F-E7E0-4E2FBFCE4037}"/>
                    </a:ext>
                  </a:extLst>
                </p14:cNvPr>
                <p14:cNvContentPartPr/>
                <p14:nvPr/>
              </p14:nvContentPartPr>
              <p14:xfrm>
                <a:off x="2849007" y="4776022"/>
                <a:ext cx="95760" cy="181080"/>
              </p14:xfrm>
            </p:contentPart>
          </mc:Choice>
          <mc:Fallback>
            <p:pic>
              <p:nvPicPr>
                <p:cNvPr id="69" name="Freihand 68">
                  <a:extLst>
                    <a:ext uri="{FF2B5EF4-FFF2-40B4-BE49-F238E27FC236}">
                      <a16:creationId xmlns:a16="http://schemas.microsoft.com/office/drawing/2014/main" id="{74CA95AB-A7AE-0D0F-E7E0-4E2FBFCE4037}"/>
                    </a:ext>
                  </a:extLst>
                </p:cNvPr>
                <p:cNvPicPr/>
                <p:nvPr/>
              </p:nvPicPr>
              <p:blipFill>
                <a:blip r:embed="rId124"/>
                <a:stretch>
                  <a:fillRect/>
                </a:stretch>
              </p:blipFill>
              <p:spPr>
                <a:xfrm>
                  <a:off x="2840007" y="4767382"/>
                  <a:ext cx="113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E36B167C-62F2-CB70-F2D7-2B8A78A58AA1}"/>
                    </a:ext>
                  </a:extLst>
                </p14:cNvPr>
                <p14:cNvContentPartPr/>
                <p14:nvPr/>
              </p14:nvContentPartPr>
              <p14:xfrm>
                <a:off x="3165807" y="4510702"/>
                <a:ext cx="1288440" cy="1451520"/>
              </p14:xfrm>
            </p:contentPart>
          </mc:Choice>
          <mc:Fallback>
            <p:pic>
              <p:nvPicPr>
                <p:cNvPr id="81" name="Freihand 80">
                  <a:extLst>
                    <a:ext uri="{FF2B5EF4-FFF2-40B4-BE49-F238E27FC236}">
                      <a16:creationId xmlns:a16="http://schemas.microsoft.com/office/drawing/2014/main" id="{E36B167C-62F2-CB70-F2D7-2B8A78A58AA1}"/>
                    </a:ext>
                  </a:extLst>
                </p:cNvPr>
                <p:cNvPicPr/>
                <p:nvPr/>
              </p:nvPicPr>
              <p:blipFill>
                <a:blip r:embed="rId126"/>
                <a:stretch>
                  <a:fillRect/>
                </a:stretch>
              </p:blipFill>
              <p:spPr>
                <a:xfrm>
                  <a:off x="3156807" y="4501702"/>
                  <a:ext cx="1306080" cy="146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C5BCB847-EE5A-5D5E-316E-F2AFDBCC0A69}"/>
                    </a:ext>
                  </a:extLst>
                </p14:cNvPr>
                <p14:cNvContentPartPr/>
                <p14:nvPr/>
              </p14:nvContentPartPr>
              <p14:xfrm>
                <a:off x="3122967" y="4392262"/>
                <a:ext cx="300240" cy="289080"/>
              </p14:xfrm>
            </p:contentPart>
          </mc:Choice>
          <mc:Fallback>
            <p:pic>
              <p:nvPicPr>
                <p:cNvPr id="82" name="Freihand 81">
                  <a:extLst>
                    <a:ext uri="{FF2B5EF4-FFF2-40B4-BE49-F238E27FC236}">
                      <a16:creationId xmlns:a16="http://schemas.microsoft.com/office/drawing/2014/main" id="{C5BCB847-EE5A-5D5E-316E-F2AFDBCC0A69}"/>
                    </a:ext>
                  </a:extLst>
                </p:cNvPr>
                <p:cNvPicPr/>
                <p:nvPr/>
              </p:nvPicPr>
              <p:blipFill>
                <a:blip r:embed="rId128"/>
                <a:stretch>
                  <a:fillRect/>
                </a:stretch>
              </p:blipFill>
              <p:spPr>
                <a:xfrm>
                  <a:off x="3113967" y="4383622"/>
                  <a:ext cx="3178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4364C570-36A0-34C1-8DF8-3B66E3D543FF}"/>
                    </a:ext>
                  </a:extLst>
                </p14:cNvPr>
                <p14:cNvContentPartPr/>
                <p14:nvPr/>
              </p14:nvContentPartPr>
              <p14:xfrm>
                <a:off x="4606887" y="5980942"/>
                <a:ext cx="118440" cy="208440"/>
              </p14:xfrm>
            </p:contentPart>
          </mc:Choice>
          <mc:Fallback>
            <p:pic>
              <p:nvPicPr>
                <p:cNvPr id="83" name="Freihand 82">
                  <a:extLst>
                    <a:ext uri="{FF2B5EF4-FFF2-40B4-BE49-F238E27FC236}">
                      <a16:creationId xmlns:a16="http://schemas.microsoft.com/office/drawing/2014/main" id="{4364C570-36A0-34C1-8DF8-3B66E3D543FF}"/>
                    </a:ext>
                  </a:extLst>
                </p:cNvPr>
                <p:cNvPicPr/>
                <p:nvPr/>
              </p:nvPicPr>
              <p:blipFill>
                <a:blip r:embed="rId130"/>
                <a:stretch>
                  <a:fillRect/>
                </a:stretch>
              </p:blipFill>
              <p:spPr>
                <a:xfrm>
                  <a:off x="4598247" y="5972302"/>
                  <a:ext cx="136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B58BC828-9705-2013-B38F-59959B6D1EBF}"/>
                    </a:ext>
                  </a:extLst>
                </p14:cNvPr>
                <p14:cNvContentPartPr/>
                <p14:nvPr/>
              </p14:nvContentPartPr>
              <p14:xfrm>
                <a:off x="4771407" y="5847382"/>
                <a:ext cx="276480" cy="260640"/>
              </p14:xfrm>
            </p:contentPart>
          </mc:Choice>
          <mc:Fallback>
            <p:pic>
              <p:nvPicPr>
                <p:cNvPr id="84" name="Freihand 83">
                  <a:extLst>
                    <a:ext uri="{FF2B5EF4-FFF2-40B4-BE49-F238E27FC236}">
                      <a16:creationId xmlns:a16="http://schemas.microsoft.com/office/drawing/2014/main" id="{B58BC828-9705-2013-B38F-59959B6D1EBF}"/>
                    </a:ext>
                  </a:extLst>
                </p:cNvPr>
                <p:cNvPicPr/>
                <p:nvPr/>
              </p:nvPicPr>
              <p:blipFill>
                <a:blip r:embed="rId132"/>
                <a:stretch>
                  <a:fillRect/>
                </a:stretch>
              </p:blipFill>
              <p:spPr>
                <a:xfrm>
                  <a:off x="4762767" y="5838382"/>
                  <a:ext cx="2941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5CDC7411-3DB5-EDE6-294D-8513DF4F94FF}"/>
                    </a:ext>
                  </a:extLst>
                </p14:cNvPr>
                <p14:cNvContentPartPr/>
                <p14:nvPr/>
              </p14:nvContentPartPr>
              <p14:xfrm>
                <a:off x="5223207" y="5913622"/>
                <a:ext cx="121680" cy="180360"/>
              </p14:xfrm>
            </p:contentPart>
          </mc:Choice>
          <mc:Fallback>
            <p:pic>
              <p:nvPicPr>
                <p:cNvPr id="85" name="Freihand 84">
                  <a:extLst>
                    <a:ext uri="{FF2B5EF4-FFF2-40B4-BE49-F238E27FC236}">
                      <a16:creationId xmlns:a16="http://schemas.microsoft.com/office/drawing/2014/main" id="{5CDC7411-3DB5-EDE6-294D-8513DF4F94FF}"/>
                    </a:ext>
                  </a:extLst>
                </p:cNvPr>
                <p:cNvPicPr/>
                <p:nvPr/>
              </p:nvPicPr>
              <p:blipFill>
                <a:blip r:embed="rId134"/>
                <a:stretch>
                  <a:fillRect/>
                </a:stretch>
              </p:blipFill>
              <p:spPr>
                <a:xfrm>
                  <a:off x="5214567" y="5904622"/>
                  <a:ext cx="139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F480B6CE-1F52-A0B5-A5EF-6AD6CE09A650}"/>
                    </a:ext>
                  </a:extLst>
                </p14:cNvPr>
                <p14:cNvContentPartPr/>
                <p14:nvPr/>
              </p14:nvContentPartPr>
              <p14:xfrm>
                <a:off x="5392047" y="5807422"/>
                <a:ext cx="280440" cy="245880"/>
              </p14:xfrm>
            </p:contentPart>
          </mc:Choice>
          <mc:Fallback>
            <p:pic>
              <p:nvPicPr>
                <p:cNvPr id="86" name="Freihand 85">
                  <a:extLst>
                    <a:ext uri="{FF2B5EF4-FFF2-40B4-BE49-F238E27FC236}">
                      <a16:creationId xmlns:a16="http://schemas.microsoft.com/office/drawing/2014/main" id="{F480B6CE-1F52-A0B5-A5EF-6AD6CE09A650}"/>
                    </a:ext>
                  </a:extLst>
                </p:cNvPr>
                <p:cNvPicPr/>
                <p:nvPr/>
              </p:nvPicPr>
              <p:blipFill>
                <a:blip r:embed="rId136"/>
                <a:stretch>
                  <a:fillRect/>
                </a:stretch>
              </p:blipFill>
              <p:spPr>
                <a:xfrm>
                  <a:off x="5383407" y="5798422"/>
                  <a:ext cx="298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4CDF29F4-D866-E4F1-85D8-8FA591EB3926}"/>
                    </a:ext>
                  </a:extLst>
                </p14:cNvPr>
                <p14:cNvContentPartPr/>
                <p14:nvPr/>
              </p14:nvContentPartPr>
              <p14:xfrm>
                <a:off x="5764287" y="5716342"/>
                <a:ext cx="456840" cy="250560"/>
              </p14:xfrm>
            </p:contentPart>
          </mc:Choice>
          <mc:Fallback>
            <p:pic>
              <p:nvPicPr>
                <p:cNvPr id="88" name="Freihand 87">
                  <a:extLst>
                    <a:ext uri="{FF2B5EF4-FFF2-40B4-BE49-F238E27FC236}">
                      <a16:creationId xmlns:a16="http://schemas.microsoft.com/office/drawing/2014/main" id="{4CDF29F4-D866-E4F1-85D8-8FA591EB3926}"/>
                    </a:ext>
                  </a:extLst>
                </p:cNvPr>
                <p:cNvPicPr/>
                <p:nvPr/>
              </p:nvPicPr>
              <p:blipFill>
                <a:blip r:embed="rId138"/>
                <a:stretch>
                  <a:fillRect/>
                </a:stretch>
              </p:blipFill>
              <p:spPr>
                <a:xfrm>
                  <a:off x="5755287" y="5707702"/>
                  <a:ext cx="474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059E169F-7018-BEFD-03D2-4E82FD849D51}"/>
                    </a:ext>
                  </a:extLst>
                </p14:cNvPr>
                <p14:cNvContentPartPr/>
                <p14:nvPr/>
              </p14:nvContentPartPr>
              <p14:xfrm>
                <a:off x="4921167" y="6300622"/>
                <a:ext cx="271800" cy="191160"/>
              </p14:xfrm>
            </p:contentPart>
          </mc:Choice>
          <mc:Fallback>
            <p:pic>
              <p:nvPicPr>
                <p:cNvPr id="90" name="Freihand 89">
                  <a:extLst>
                    <a:ext uri="{FF2B5EF4-FFF2-40B4-BE49-F238E27FC236}">
                      <a16:creationId xmlns:a16="http://schemas.microsoft.com/office/drawing/2014/main" id="{059E169F-7018-BEFD-03D2-4E82FD849D51}"/>
                    </a:ext>
                  </a:extLst>
                </p:cNvPr>
                <p:cNvPicPr/>
                <p:nvPr/>
              </p:nvPicPr>
              <p:blipFill>
                <a:blip r:embed="rId140"/>
                <a:stretch>
                  <a:fillRect/>
                </a:stretch>
              </p:blipFill>
              <p:spPr>
                <a:xfrm>
                  <a:off x="4912167" y="6291622"/>
                  <a:ext cx="289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0A9E3B4B-3AE6-7CEF-0552-EC72B9FD22C5}"/>
                    </a:ext>
                  </a:extLst>
                </p14:cNvPr>
                <p14:cNvContentPartPr/>
                <p14:nvPr/>
              </p14:nvContentPartPr>
              <p14:xfrm>
                <a:off x="5198007" y="6279742"/>
                <a:ext cx="137520" cy="155160"/>
              </p14:xfrm>
            </p:contentPart>
          </mc:Choice>
          <mc:Fallback>
            <p:pic>
              <p:nvPicPr>
                <p:cNvPr id="91" name="Freihand 90">
                  <a:extLst>
                    <a:ext uri="{FF2B5EF4-FFF2-40B4-BE49-F238E27FC236}">
                      <a16:creationId xmlns:a16="http://schemas.microsoft.com/office/drawing/2014/main" id="{0A9E3B4B-3AE6-7CEF-0552-EC72B9FD22C5}"/>
                    </a:ext>
                  </a:extLst>
                </p:cNvPr>
                <p:cNvPicPr/>
                <p:nvPr/>
              </p:nvPicPr>
              <p:blipFill>
                <a:blip r:embed="rId142"/>
                <a:stretch>
                  <a:fillRect/>
                </a:stretch>
              </p:blipFill>
              <p:spPr>
                <a:xfrm>
                  <a:off x="5189007" y="6270742"/>
                  <a:ext cx="155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0F1F3C5D-0806-513D-0F66-31F60D88AE14}"/>
                    </a:ext>
                  </a:extLst>
                </p14:cNvPr>
                <p14:cNvContentPartPr/>
                <p14:nvPr/>
              </p14:nvContentPartPr>
              <p14:xfrm>
                <a:off x="5295567" y="6223942"/>
                <a:ext cx="282960" cy="156960"/>
              </p14:xfrm>
            </p:contentPart>
          </mc:Choice>
          <mc:Fallback>
            <p:pic>
              <p:nvPicPr>
                <p:cNvPr id="92" name="Freihand 91">
                  <a:extLst>
                    <a:ext uri="{FF2B5EF4-FFF2-40B4-BE49-F238E27FC236}">
                      <a16:creationId xmlns:a16="http://schemas.microsoft.com/office/drawing/2014/main" id="{0F1F3C5D-0806-513D-0F66-31F60D88AE14}"/>
                    </a:ext>
                  </a:extLst>
                </p:cNvPr>
                <p:cNvPicPr/>
                <p:nvPr/>
              </p:nvPicPr>
              <p:blipFill>
                <a:blip r:embed="rId144"/>
                <a:stretch>
                  <a:fillRect/>
                </a:stretch>
              </p:blipFill>
              <p:spPr>
                <a:xfrm>
                  <a:off x="5286927" y="6214942"/>
                  <a:ext cx="300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6AE9B107-3DED-5E52-AE16-33DB6852C968}"/>
                    </a:ext>
                  </a:extLst>
                </p14:cNvPr>
                <p14:cNvContentPartPr/>
                <p14:nvPr/>
              </p14:nvContentPartPr>
              <p14:xfrm>
                <a:off x="5484207" y="6170302"/>
                <a:ext cx="23400" cy="14400"/>
              </p14:xfrm>
            </p:contentPart>
          </mc:Choice>
          <mc:Fallback>
            <p:pic>
              <p:nvPicPr>
                <p:cNvPr id="93" name="Freihand 92">
                  <a:extLst>
                    <a:ext uri="{FF2B5EF4-FFF2-40B4-BE49-F238E27FC236}">
                      <a16:creationId xmlns:a16="http://schemas.microsoft.com/office/drawing/2014/main" id="{6AE9B107-3DED-5E52-AE16-33DB6852C968}"/>
                    </a:ext>
                  </a:extLst>
                </p:cNvPr>
                <p:cNvPicPr/>
                <p:nvPr/>
              </p:nvPicPr>
              <p:blipFill>
                <a:blip r:embed="rId146"/>
                <a:stretch>
                  <a:fillRect/>
                </a:stretch>
              </p:blipFill>
              <p:spPr>
                <a:xfrm>
                  <a:off x="5475207" y="6161662"/>
                  <a:ext cx="41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B66BB813-1A79-DC5F-2885-8CA9BFBA8623}"/>
                    </a:ext>
                  </a:extLst>
                </p14:cNvPr>
                <p14:cNvContentPartPr/>
                <p14:nvPr/>
              </p14:nvContentPartPr>
              <p14:xfrm>
                <a:off x="5711007" y="6161662"/>
                <a:ext cx="271440" cy="287640"/>
              </p14:xfrm>
            </p:contentPart>
          </mc:Choice>
          <mc:Fallback>
            <p:pic>
              <p:nvPicPr>
                <p:cNvPr id="94" name="Freihand 93">
                  <a:extLst>
                    <a:ext uri="{FF2B5EF4-FFF2-40B4-BE49-F238E27FC236}">
                      <a16:creationId xmlns:a16="http://schemas.microsoft.com/office/drawing/2014/main" id="{B66BB813-1A79-DC5F-2885-8CA9BFBA8623}"/>
                    </a:ext>
                  </a:extLst>
                </p:cNvPr>
                <p:cNvPicPr/>
                <p:nvPr/>
              </p:nvPicPr>
              <p:blipFill>
                <a:blip r:embed="rId148"/>
                <a:stretch>
                  <a:fillRect/>
                </a:stretch>
              </p:blipFill>
              <p:spPr>
                <a:xfrm>
                  <a:off x="5702367" y="6153022"/>
                  <a:ext cx="2890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Freihand 94">
                  <a:extLst>
                    <a:ext uri="{FF2B5EF4-FFF2-40B4-BE49-F238E27FC236}">
                      <a16:creationId xmlns:a16="http://schemas.microsoft.com/office/drawing/2014/main" id="{2251A4B3-C051-ED23-4513-B2249DD2C83A}"/>
                    </a:ext>
                  </a:extLst>
                </p14:cNvPr>
                <p14:cNvContentPartPr/>
                <p14:nvPr/>
              </p14:nvContentPartPr>
              <p14:xfrm>
                <a:off x="6145167" y="6024142"/>
                <a:ext cx="96480" cy="183600"/>
              </p14:xfrm>
            </p:contentPart>
          </mc:Choice>
          <mc:Fallback>
            <p:pic>
              <p:nvPicPr>
                <p:cNvPr id="95" name="Freihand 94">
                  <a:extLst>
                    <a:ext uri="{FF2B5EF4-FFF2-40B4-BE49-F238E27FC236}">
                      <a16:creationId xmlns:a16="http://schemas.microsoft.com/office/drawing/2014/main" id="{2251A4B3-C051-ED23-4513-B2249DD2C83A}"/>
                    </a:ext>
                  </a:extLst>
                </p:cNvPr>
                <p:cNvPicPr/>
                <p:nvPr/>
              </p:nvPicPr>
              <p:blipFill>
                <a:blip r:embed="rId150"/>
                <a:stretch>
                  <a:fillRect/>
                </a:stretch>
              </p:blipFill>
              <p:spPr>
                <a:xfrm>
                  <a:off x="6136167" y="6015502"/>
                  <a:ext cx="114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849EF944-899F-D2BA-8E38-2DAA93E7A9CF}"/>
                    </a:ext>
                  </a:extLst>
                </p14:cNvPr>
                <p14:cNvContentPartPr/>
                <p14:nvPr/>
              </p14:nvContentPartPr>
              <p14:xfrm>
                <a:off x="5724327" y="6090382"/>
                <a:ext cx="113400" cy="276480"/>
              </p14:xfrm>
            </p:contentPart>
          </mc:Choice>
          <mc:Fallback>
            <p:pic>
              <p:nvPicPr>
                <p:cNvPr id="96" name="Freihand 95">
                  <a:extLst>
                    <a:ext uri="{FF2B5EF4-FFF2-40B4-BE49-F238E27FC236}">
                      <a16:creationId xmlns:a16="http://schemas.microsoft.com/office/drawing/2014/main" id="{849EF944-899F-D2BA-8E38-2DAA93E7A9CF}"/>
                    </a:ext>
                  </a:extLst>
                </p:cNvPr>
                <p:cNvPicPr/>
                <p:nvPr/>
              </p:nvPicPr>
              <p:blipFill>
                <a:blip r:embed="rId152"/>
                <a:stretch>
                  <a:fillRect/>
                </a:stretch>
              </p:blipFill>
              <p:spPr>
                <a:xfrm>
                  <a:off x="5715327" y="6081382"/>
                  <a:ext cx="1310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A9F56D0A-6839-B483-7C03-9E0E51FFB1AB}"/>
                    </a:ext>
                  </a:extLst>
                </p14:cNvPr>
                <p14:cNvContentPartPr/>
                <p14:nvPr/>
              </p14:nvContentPartPr>
              <p14:xfrm>
                <a:off x="6177567" y="6116662"/>
                <a:ext cx="84600" cy="59760"/>
              </p14:xfrm>
            </p:contentPart>
          </mc:Choice>
          <mc:Fallback>
            <p:pic>
              <p:nvPicPr>
                <p:cNvPr id="97" name="Freihand 96">
                  <a:extLst>
                    <a:ext uri="{FF2B5EF4-FFF2-40B4-BE49-F238E27FC236}">
                      <a16:creationId xmlns:a16="http://schemas.microsoft.com/office/drawing/2014/main" id="{A9F56D0A-6839-B483-7C03-9E0E51FFB1AB}"/>
                    </a:ext>
                  </a:extLst>
                </p:cNvPr>
                <p:cNvPicPr/>
                <p:nvPr/>
              </p:nvPicPr>
              <p:blipFill>
                <a:blip r:embed="rId154"/>
                <a:stretch>
                  <a:fillRect/>
                </a:stretch>
              </p:blipFill>
              <p:spPr>
                <a:xfrm>
                  <a:off x="6168567" y="6108022"/>
                  <a:ext cx="102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8DF19FFF-C5F7-EA83-F0DE-CF2C1D325A44}"/>
                    </a:ext>
                  </a:extLst>
                </p14:cNvPr>
                <p14:cNvContentPartPr/>
                <p14:nvPr/>
              </p14:nvContentPartPr>
              <p14:xfrm>
                <a:off x="6272247" y="5934862"/>
                <a:ext cx="182160" cy="354960"/>
              </p14:xfrm>
            </p:contentPart>
          </mc:Choice>
          <mc:Fallback>
            <p:pic>
              <p:nvPicPr>
                <p:cNvPr id="98" name="Freihand 97">
                  <a:extLst>
                    <a:ext uri="{FF2B5EF4-FFF2-40B4-BE49-F238E27FC236}">
                      <a16:creationId xmlns:a16="http://schemas.microsoft.com/office/drawing/2014/main" id="{8DF19FFF-C5F7-EA83-F0DE-CF2C1D325A44}"/>
                    </a:ext>
                  </a:extLst>
                </p:cNvPr>
                <p:cNvPicPr/>
                <p:nvPr/>
              </p:nvPicPr>
              <p:blipFill>
                <a:blip r:embed="rId156"/>
                <a:stretch>
                  <a:fillRect/>
                </a:stretch>
              </p:blipFill>
              <p:spPr>
                <a:xfrm>
                  <a:off x="6263247" y="5925862"/>
                  <a:ext cx="1998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A80732E2-0268-7813-8C7F-672CBC4395E2}"/>
                    </a:ext>
                  </a:extLst>
                </p14:cNvPr>
                <p14:cNvContentPartPr/>
                <p14:nvPr/>
              </p14:nvContentPartPr>
              <p14:xfrm>
                <a:off x="6459087" y="5886622"/>
                <a:ext cx="126360" cy="210240"/>
              </p14:xfrm>
            </p:contentPart>
          </mc:Choice>
          <mc:Fallback>
            <p:pic>
              <p:nvPicPr>
                <p:cNvPr id="99" name="Freihand 98">
                  <a:extLst>
                    <a:ext uri="{FF2B5EF4-FFF2-40B4-BE49-F238E27FC236}">
                      <a16:creationId xmlns:a16="http://schemas.microsoft.com/office/drawing/2014/main" id="{A80732E2-0268-7813-8C7F-672CBC4395E2}"/>
                    </a:ext>
                  </a:extLst>
                </p:cNvPr>
                <p:cNvPicPr/>
                <p:nvPr/>
              </p:nvPicPr>
              <p:blipFill>
                <a:blip r:embed="rId158"/>
                <a:stretch>
                  <a:fillRect/>
                </a:stretch>
              </p:blipFill>
              <p:spPr>
                <a:xfrm>
                  <a:off x="6450447" y="5877982"/>
                  <a:ext cx="144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39452E7A-31A8-9711-A887-A20639DC2269}"/>
                    </a:ext>
                  </a:extLst>
                </p14:cNvPr>
                <p14:cNvContentPartPr/>
                <p14:nvPr/>
              </p14:nvContentPartPr>
              <p14:xfrm>
                <a:off x="6474207" y="5961502"/>
                <a:ext cx="56160" cy="25200"/>
              </p14:xfrm>
            </p:contentPart>
          </mc:Choice>
          <mc:Fallback>
            <p:pic>
              <p:nvPicPr>
                <p:cNvPr id="100" name="Freihand 99">
                  <a:extLst>
                    <a:ext uri="{FF2B5EF4-FFF2-40B4-BE49-F238E27FC236}">
                      <a16:creationId xmlns:a16="http://schemas.microsoft.com/office/drawing/2014/main" id="{39452E7A-31A8-9711-A887-A20639DC2269}"/>
                    </a:ext>
                  </a:extLst>
                </p:cNvPr>
                <p:cNvPicPr/>
                <p:nvPr/>
              </p:nvPicPr>
              <p:blipFill>
                <a:blip r:embed="rId160"/>
                <a:stretch>
                  <a:fillRect/>
                </a:stretch>
              </p:blipFill>
              <p:spPr>
                <a:xfrm>
                  <a:off x="6465567" y="5952502"/>
                  <a:ext cx="73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C3CCD483-CBCB-6947-DE14-222C01CE4072}"/>
                    </a:ext>
                  </a:extLst>
                </p14:cNvPr>
                <p14:cNvContentPartPr/>
                <p14:nvPr/>
              </p14:nvContentPartPr>
              <p14:xfrm>
                <a:off x="6632967" y="5935582"/>
                <a:ext cx="136080" cy="270720"/>
              </p14:xfrm>
            </p:contentPart>
          </mc:Choice>
          <mc:Fallback>
            <p:pic>
              <p:nvPicPr>
                <p:cNvPr id="101" name="Freihand 100">
                  <a:extLst>
                    <a:ext uri="{FF2B5EF4-FFF2-40B4-BE49-F238E27FC236}">
                      <a16:creationId xmlns:a16="http://schemas.microsoft.com/office/drawing/2014/main" id="{C3CCD483-CBCB-6947-DE14-222C01CE4072}"/>
                    </a:ext>
                  </a:extLst>
                </p:cNvPr>
                <p:cNvPicPr/>
                <p:nvPr/>
              </p:nvPicPr>
              <p:blipFill>
                <a:blip r:embed="rId162"/>
                <a:stretch>
                  <a:fillRect/>
                </a:stretch>
              </p:blipFill>
              <p:spPr>
                <a:xfrm>
                  <a:off x="6623967" y="5926942"/>
                  <a:ext cx="1537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C9DAB8D1-C0D3-3907-6A27-57FD14D2D0C1}"/>
                    </a:ext>
                  </a:extLst>
                </p14:cNvPr>
                <p14:cNvContentPartPr/>
                <p14:nvPr/>
              </p14:nvContentPartPr>
              <p14:xfrm>
                <a:off x="6776967" y="5905702"/>
                <a:ext cx="55800" cy="123840"/>
              </p14:xfrm>
            </p:contentPart>
          </mc:Choice>
          <mc:Fallback>
            <p:pic>
              <p:nvPicPr>
                <p:cNvPr id="102" name="Freihand 101">
                  <a:extLst>
                    <a:ext uri="{FF2B5EF4-FFF2-40B4-BE49-F238E27FC236}">
                      <a16:creationId xmlns:a16="http://schemas.microsoft.com/office/drawing/2014/main" id="{C9DAB8D1-C0D3-3907-6A27-57FD14D2D0C1}"/>
                    </a:ext>
                  </a:extLst>
                </p:cNvPr>
                <p:cNvPicPr/>
                <p:nvPr/>
              </p:nvPicPr>
              <p:blipFill>
                <a:blip r:embed="rId164"/>
                <a:stretch>
                  <a:fillRect/>
                </a:stretch>
              </p:blipFill>
              <p:spPr>
                <a:xfrm>
                  <a:off x="6768327" y="5897062"/>
                  <a:ext cx="73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903A7688-6178-F69B-0616-3D9ED9E76A2C}"/>
                    </a:ext>
                  </a:extLst>
                </p14:cNvPr>
                <p14:cNvContentPartPr/>
                <p14:nvPr/>
              </p14:nvContentPartPr>
              <p14:xfrm>
                <a:off x="6884247" y="5827582"/>
                <a:ext cx="275040" cy="177480"/>
              </p14:xfrm>
            </p:contentPart>
          </mc:Choice>
          <mc:Fallback>
            <p:pic>
              <p:nvPicPr>
                <p:cNvPr id="103" name="Freihand 102">
                  <a:extLst>
                    <a:ext uri="{FF2B5EF4-FFF2-40B4-BE49-F238E27FC236}">
                      <a16:creationId xmlns:a16="http://schemas.microsoft.com/office/drawing/2014/main" id="{903A7688-6178-F69B-0616-3D9ED9E76A2C}"/>
                    </a:ext>
                  </a:extLst>
                </p:cNvPr>
                <p:cNvPicPr/>
                <p:nvPr/>
              </p:nvPicPr>
              <p:blipFill>
                <a:blip r:embed="rId166"/>
                <a:stretch>
                  <a:fillRect/>
                </a:stretch>
              </p:blipFill>
              <p:spPr>
                <a:xfrm>
                  <a:off x="6875607" y="5818942"/>
                  <a:ext cx="292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C4560D09-CE04-9850-1D33-664A73C8D8EA}"/>
                    </a:ext>
                  </a:extLst>
                </p14:cNvPr>
                <p14:cNvContentPartPr/>
                <p14:nvPr/>
              </p14:nvContentPartPr>
              <p14:xfrm>
                <a:off x="7156407" y="5847382"/>
                <a:ext cx="46080" cy="217440"/>
              </p14:xfrm>
            </p:contentPart>
          </mc:Choice>
          <mc:Fallback>
            <p:pic>
              <p:nvPicPr>
                <p:cNvPr id="104" name="Freihand 103">
                  <a:extLst>
                    <a:ext uri="{FF2B5EF4-FFF2-40B4-BE49-F238E27FC236}">
                      <a16:creationId xmlns:a16="http://schemas.microsoft.com/office/drawing/2014/main" id="{C4560D09-CE04-9850-1D33-664A73C8D8EA}"/>
                    </a:ext>
                  </a:extLst>
                </p:cNvPr>
                <p:cNvPicPr/>
                <p:nvPr/>
              </p:nvPicPr>
              <p:blipFill>
                <a:blip r:embed="rId168"/>
                <a:stretch>
                  <a:fillRect/>
                </a:stretch>
              </p:blipFill>
              <p:spPr>
                <a:xfrm>
                  <a:off x="7147767" y="5838742"/>
                  <a:ext cx="63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5" name="Freihand 104">
                  <a:extLst>
                    <a:ext uri="{FF2B5EF4-FFF2-40B4-BE49-F238E27FC236}">
                      <a16:creationId xmlns:a16="http://schemas.microsoft.com/office/drawing/2014/main" id="{CE6E2E0E-1308-BF51-2EF9-ADC5CD1BA5E1}"/>
                    </a:ext>
                  </a:extLst>
                </p14:cNvPr>
                <p14:cNvContentPartPr/>
                <p14:nvPr/>
              </p14:nvContentPartPr>
              <p14:xfrm>
                <a:off x="7218327" y="5669182"/>
                <a:ext cx="305280" cy="273960"/>
              </p14:xfrm>
            </p:contentPart>
          </mc:Choice>
          <mc:Fallback>
            <p:pic>
              <p:nvPicPr>
                <p:cNvPr id="105" name="Freihand 104">
                  <a:extLst>
                    <a:ext uri="{FF2B5EF4-FFF2-40B4-BE49-F238E27FC236}">
                      <a16:creationId xmlns:a16="http://schemas.microsoft.com/office/drawing/2014/main" id="{CE6E2E0E-1308-BF51-2EF9-ADC5CD1BA5E1}"/>
                    </a:ext>
                  </a:extLst>
                </p:cNvPr>
                <p:cNvPicPr/>
                <p:nvPr/>
              </p:nvPicPr>
              <p:blipFill>
                <a:blip r:embed="rId170"/>
                <a:stretch>
                  <a:fillRect/>
                </a:stretch>
              </p:blipFill>
              <p:spPr>
                <a:xfrm>
                  <a:off x="7209687" y="5660182"/>
                  <a:ext cx="3229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BC1F84BB-D7BA-8104-A81D-25FB2BF8B220}"/>
                    </a:ext>
                  </a:extLst>
                </p14:cNvPr>
                <p14:cNvContentPartPr/>
                <p14:nvPr/>
              </p14:nvContentPartPr>
              <p14:xfrm>
                <a:off x="7206447" y="5642542"/>
                <a:ext cx="112680" cy="43200"/>
              </p14:xfrm>
            </p:contentPart>
          </mc:Choice>
          <mc:Fallback>
            <p:pic>
              <p:nvPicPr>
                <p:cNvPr id="106" name="Freihand 105">
                  <a:extLst>
                    <a:ext uri="{FF2B5EF4-FFF2-40B4-BE49-F238E27FC236}">
                      <a16:creationId xmlns:a16="http://schemas.microsoft.com/office/drawing/2014/main" id="{BC1F84BB-D7BA-8104-A81D-25FB2BF8B220}"/>
                    </a:ext>
                  </a:extLst>
                </p:cNvPr>
                <p:cNvPicPr/>
                <p:nvPr/>
              </p:nvPicPr>
              <p:blipFill>
                <a:blip r:embed="rId172"/>
                <a:stretch>
                  <a:fillRect/>
                </a:stretch>
              </p:blipFill>
              <p:spPr>
                <a:xfrm>
                  <a:off x="7197447" y="5633902"/>
                  <a:ext cx="130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73997741-1A67-EE59-322C-AB9E97A3A6BB}"/>
                    </a:ext>
                  </a:extLst>
                </p14:cNvPr>
                <p14:cNvContentPartPr/>
                <p14:nvPr/>
              </p14:nvContentPartPr>
              <p14:xfrm>
                <a:off x="2568927" y="3672982"/>
                <a:ext cx="933120" cy="1571040"/>
              </p14:xfrm>
            </p:contentPart>
          </mc:Choice>
          <mc:Fallback>
            <p:pic>
              <p:nvPicPr>
                <p:cNvPr id="108" name="Freihand 107">
                  <a:extLst>
                    <a:ext uri="{FF2B5EF4-FFF2-40B4-BE49-F238E27FC236}">
                      <a16:creationId xmlns:a16="http://schemas.microsoft.com/office/drawing/2014/main" id="{73997741-1A67-EE59-322C-AB9E97A3A6BB}"/>
                    </a:ext>
                  </a:extLst>
                </p:cNvPr>
                <p:cNvPicPr/>
                <p:nvPr/>
              </p:nvPicPr>
              <p:blipFill>
                <a:blip r:embed="rId174"/>
                <a:stretch>
                  <a:fillRect/>
                </a:stretch>
              </p:blipFill>
              <p:spPr>
                <a:xfrm>
                  <a:off x="2560287" y="3664342"/>
                  <a:ext cx="950760" cy="158868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Breitbild</PresentationFormat>
  <Paragraphs>509</Paragraphs>
  <Slides>44</Slides>
  <Notes>38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44</vt:i4>
      </vt:variant>
    </vt:vector>
  </HeadingPairs>
  <TitlesOfParts>
    <vt:vector size="53"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324</cp:revision>
  <cp:lastPrinted>2022-03-02T20:18:27Z</cp:lastPrinted>
  <dcterms:created xsi:type="dcterms:W3CDTF">2022-03-01T20:52:11Z</dcterms:created>
  <dcterms:modified xsi:type="dcterms:W3CDTF">2023-04-25T09:55:23Z</dcterms:modified>
</cp:coreProperties>
</file>